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65" r:id="rId5"/>
    <p:sldId id="266" r:id="rId6"/>
    <p:sldId id="269" r:id="rId7"/>
    <p:sldId id="292" r:id="rId8"/>
    <p:sldId id="293" r:id="rId9"/>
    <p:sldId id="294" r:id="rId10"/>
    <p:sldId id="295" r:id="rId11"/>
    <p:sldId id="297" r:id="rId12"/>
    <p:sldId id="299" r:id="rId13"/>
    <p:sldId id="267" r:id="rId14"/>
    <p:sldId id="257" r:id="rId15"/>
    <p:sldId id="268" r:id="rId16"/>
    <p:sldId id="259" r:id="rId17"/>
    <p:sldId id="260" r:id="rId18"/>
    <p:sldId id="296" r:id="rId19"/>
    <p:sldId id="298" r:id="rId20"/>
    <p:sldId id="270" r:id="rId21"/>
    <p:sldId id="274" r:id="rId22"/>
    <p:sldId id="275" r:id="rId23"/>
    <p:sldId id="276" r:id="rId24"/>
    <p:sldId id="277" r:id="rId25"/>
    <p:sldId id="283" r:id="rId26"/>
    <p:sldId id="302" r:id="rId27"/>
    <p:sldId id="286" r:id="rId28"/>
    <p:sldId id="301" r:id="rId29"/>
    <p:sldId id="289" r:id="rId30"/>
    <p:sldId id="291" r:id="rId31"/>
    <p:sldId id="287" r:id="rId32"/>
    <p:sldId id="303" r:id="rId33"/>
    <p:sldId id="288" r:id="rId34"/>
    <p:sldId id="258" r:id="rId35"/>
    <p:sldId id="280" r:id="rId36"/>
    <p:sldId id="281" r:id="rId37"/>
    <p:sldId id="282" r:id="rId38"/>
    <p:sldId id="284" r:id="rId39"/>
    <p:sldId id="285" r:id="rId40"/>
    <p:sldId id="300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51" r:id="rId6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90204" pitchFamily="34" charset="0"/>
        <a:ea typeface="SimSun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4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wmf"/><Relationship Id="rId8" Type="http://schemas.openxmlformats.org/officeDocument/2006/relationships/image" Target="../media/image103.wmf"/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0" Type="http://schemas.openxmlformats.org/officeDocument/2006/relationships/image" Target="../media/image105.wmf"/><Relationship Id="rId1" Type="http://schemas.openxmlformats.org/officeDocument/2006/relationships/image" Target="../media/image9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90204" pitchFamily="34" charset="0"/>
          <a:ea typeface="SimSun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5.png"/><Relationship Id="rId3" Type="http://schemas.openxmlformats.org/officeDocument/2006/relationships/image" Target="../media/image94.wmf"/><Relationship Id="rId25" Type="http://schemas.openxmlformats.org/officeDocument/2006/relationships/vmlDrawing" Target="../drawings/vmlDrawing3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05.wmf"/><Relationship Id="rId22" Type="http://schemas.openxmlformats.org/officeDocument/2006/relationships/oleObject" Target="../embeddings/oleObject14.bin"/><Relationship Id="rId21" Type="http://schemas.openxmlformats.org/officeDocument/2006/relationships/image" Target="../media/image104.wmf"/><Relationship Id="rId20" Type="http://schemas.openxmlformats.org/officeDocument/2006/relationships/oleObject" Target="../embeddings/oleObject13.bin"/><Relationship Id="rId2" Type="http://schemas.openxmlformats.org/officeDocument/2006/relationships/oleObject" Target="../embeddings/oleObject5.bin"/><Relationship Id="rId19" Type="http://schemas.openxmlformats.org/officeDocument/2006/relationships/image" Target="../media/image103.wmf"/><Relationship Id="rId18" Type="http://schemas.openxmlformats.org/officeDocument/2006/relationships/oleObject" Target="../embeddings/oleObject12.bin"/><Relationship Id="rId17" Type="http://schemas.openxmlformats.org/officeDocument/2006/relationships/image" Target="../media/image102.jpeg"/><Relationship Id="rId16" Type="http://schemas.openxmlformats.org/officeDocument/2006/relationships/image" Target="../media/image101.wmf"/><Relationship Id="rId15" Type="http://schemas.openxmlformats.org/officeDocument/2006/relationships/oleObject" Target="../embeddings/oleObject11.bin"/><Relationship Id="rId14" Type="http://schemas.openxmlformats.org/officeDocument/2006/relationships/image" Target="../media/image100.wmf"/><Relationship Id="rId13" Type="http://schemas.openxmlformats.org/officeDocument/2006/relationships/oleObject" Target="../embeddings/oleObject10.bin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98.wmf"/><Relationship Id="rId1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9.wmf"/><Relationship Id="rId5" Type="http://schemas.openxmlformats.org/officeDocument/2006/relationships/image" Target="../media/image108.GIF"/><Relationship Id="rId4" Type="http://schemas.openxmlformats.org/officeDocument/2006/relationships/image" Target="../media/image10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106.wmf"/><Relationship Id="rId1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image" Target="../media/image117.wmf"/><Relationship Id="rId7" Type="http://schemas.openxmlformats.org/officeDocument/2006/relationships/image" Target="../media/image116.wmf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oleObject" Target="../embeddings/oleObject17.bin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23.GIF"/><Relationship Id="rId13" Type="http://schemas.openxmlformats.org/officeDocument/2006/relationships/image" Target="../media/image122.wmf"/><Relationship Id="rId12" Type="http://schemas.openxmlformats.org/officeDocument/2006/relationships/image" Target="../media/image121.wmf"/><Relationship Id="rId11" Type="http://schemas.openxmlformats.org/officeDocument/2006/relationships/image" Target="../media/image120.wmf"/><Relationship Id="rId10" Type="http://schemas.openxmlformats.org/officeDocument/2006/relationships/image" Target="../media/image119.wmf"/><Relationship Id="rId1" Type="http://schemas.openxmlformats.org/officeDocument/2006/relationships/image" Target="../media/image11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4.w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wmf"/><Relationship Id="rId8" Type="http://schemas.openxmlformats.org/officeDocument/2006/relationships/image" Target="../media/image131.wmf"/><Relationship Id="rId7" Type="http://schemas.openxmlformats.org/officeDocument/2006/relationships/image" Target="../media/image130.wmf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28.wmf"/><Relationship Id="rId3" Type="http://schemas.openxmlformats.org/officeDocument/2006/relationships/image" Target="../media/image127.png"/><Relationship Id="rId2" Type="http://schemas.openxmlformats.org/officeDocument/2006/relationships/image" Target="../media/image126.wmf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4.wmf"/><Relationship Id="rId10" Type="http://schemas.openxmlformats.org/officeDocument/2006/relationships/image" Target="../media/image133.wmf"/><Relationship Id="rId1" Type="http://schemas.openxmlformats.org/officeDocument/2006/relationships/image" Target="../media/image125.w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wmf"/><Relationship Id="rId8" Type="http://schemas.openxmlformats.org/officeDocument/2006/relationships/image" Target="../media/image141.wmf"/><Relationship Id="rId7" Type="http://schemas.openxmlformats.org/officeDocument/2006/relationships/image" Target="../media/image140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png"/><Relationship Id="rId3" Type="http://schemas.openxmlformats.org/officeDocument/2006/relationships/image" Target="../media/image136.wmf"/><Relationship Id="rId2" Type="http://schemas.openxmlformats.org/officeDocument/2006/relationships/image" Target="../media/image135.GIF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46.wmf"/><Relationship Id="rId12" Type="http://schemas.openxmlformats.org/officeDocument/2006/relationships/image" Target="../media/image145.wmf"/><Relationship Id="rId11" Type="http://schemas.openxmlformats.org/officeDocument/2006/relationships/image" Target="../media/image144.wmf"/><Relationship Id="rId10" Type="http://schemas.openxmlformats.org/officeDocument/2006/relationships/image" Target="../media/image143.wmf"/><Relationship Id="rId1" Type="http://schemas.openxmlformats.org/officeDocument/2006/relationships/image" Target="../media/image131.w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154.png"/><Relationship Id="rId7" Type="http://schemas.openxmlformats.org/officeDocument/2006/relationships/image" Target="../media/image153.wmf"/><Relationship Id="rId6" Type="http://schemas.openxmlformats.org/officeDocument/2006/relationships/image" Target="../media/image152.jpeg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5.wmf"/><Relationship Id="rId1" Type="http://schemas.openxmlformats.org/officeDocument/2006/relationships/image" Target="../media/image147.wm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jpeg"/><Relationship Id="rId2" Type="http://schemas.openxmlformats.org/officeDocument/2006/relationships/image" Target="../media/image156.wmf"/><Relationship Id="rId1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wmf"/><Relationship Id="rId8" Type="http://schemas.openxmlformats.org/officeDocument/2006/relationships/image" Target="../media/image165.wmf"/><Relationship Id="rId7" Type="http://schemas.openxmlformats.org/officeDocument/2006/relationships/image" Target="../media/image164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0.wmf"/><Relationship Id="rId12" Type="http://schemas.openxmlformats.org/officeDocument/2006/relationships/image" Target="../media/image169.wmf"/><Relationship Id="rId11" Type="http://schemas.openxmlformats.org/officeDocument/2006/relationships/image" Target="../media/image168.wmf"/><Relationship Id="rId10" Type="http://schemas.openxmlformats.org/officeDocument/2006/relationships/image" Target="../media/image167.wmf"/><Relationship Id="rId1" Type="http://schemas.openxmlformats.org/officeDocument/2006/relationships/image" Target="../media/image15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jpeg"/><Relationship Id="rId1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6.wmf"/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image" Target="../media/image177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3.wmf"/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jpeg"/><Relationship Id="rId1" Type="http://schemas.openxmlformats.org/officeDocument/2006/relationships/image" Target="../media/image18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jpeg"/><Relationship Id="rId1" Type="http://schemas.openxmlformats.org/officeDocument/2006/relationships/image" Target="../media/image18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w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image" Target="../media/image9.wmf"/><Relationship Id="rId7" Type="http://schemas.openxmlformats.org/officeDocument/2006/relationships/image" Target="../media/image8.wmf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image" Target="../media/image5.wmf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.png"/><Relationship Id="rId11" Type="http://schemas.openxmlformats.org/officeDocument/2006/relationships/image" Target="../media/image12.wmf"/><Relationship Id="rId10" Type="http://schemas.openxmlformats.org/officeDocument/2006/relationships/image" Target="../media/image11.wmf"/><Relationship Id="rId1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jpeg"/><Relationship Id="rId1" Type="http://schemas.openxmlformats.org/officeDocument/2006/relationships/image" Target="../media/image19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jpeg"/><Relationship Id="rId1" Type="http://schemas.openxmlformats.org/officeDocument/2006/relationships/image" Target="../media/image20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image" Target="../media/image21.wmf"/><Relationship Id="rId7" Type="http://schemas.openxmlformats.org/officeDocument/2006/relationships/image" Target="../media/image20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6.jpeg"/><Relationship Id="rId12" Type="http://schemas.openxmlformats.org/officeDocument/2006/relationships/image" Target="../media/image25.wmf"/><Relationship Id="rId11" Type="http://schemas.openxmlformats.org/officeDocument/2006/relationships/image" Target="../media/image24.wmf"/><Relationship Id="rId10" Type="http://schemas.openxmlformats.org/officeDocument/2006/relationships/image" Target="../media/image23.wmf"/><Relationship Id="rId1" Type="http://schemas.openxmlformats.org/officeDocument/2006/relationships/image" Target="../media/image1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wmf"/><Relationship Id="rId7" Type="http://schemas.openxmlformats.org/officeDocument/2006/relationships/image" Target="../media/image33.wmf"/><Relationship Id="rId6" Type="http://schemas.openxmlformats.org/officeDocument/2006/relationships/image" Target="../media/image32.wmf"/><Relationship Id="rId5" Type="http://schemas.openxmlformats.org/officeDocument/2006/relationships/image" Target="../media/image31.GI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GIF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8.wmf"/><Relationship Id="rId12" Type="http://schemas.openxmlformats.org/officeDocument/2006/relationships/image" Target="../media/image37.wmf"/><Relationship Id="rId11" Type="http://schemas.openxmlformats.org/officeDocument/2006/relationships/image" Target="../media/image36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7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image" Target="../media/image44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0.wmf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7.xml"/><Relationship Id="rId16" Type="http://schemas.openxmlformats.org/officeDocument/2006/relationships/audio" Target="../media/audio1.wav"/><Relationship Id="rId15" Type="http://schemas.openxmlformats.org/officeDocument/2006/relationships/image" Target="../media/image50.wmf"/><Relationship Id="rId14" Type="http://schemas.openxmlformats.org/officeDocument/2006/relationships/image" Target="../media/image49.wmf"/><Relationship Id="rId13" Type="http://schemas.openxmlformats.org/officeDocument/2006/relationships/image" Target="../media/image48.wmf"/><Relationship Id="rId12" Type="http://schemas.openxmlformats.org/officeDocument/2006/relationships/image" Target="../media/image47.wmf"/><Relationship Id="rId11" Type="http://schemas.openxmlformats.org/officeDocument/2006/relationships/image" Target="../media/image46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39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4.jpe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image" Target="../media/image58.wmf"/><Relationship Id="rId7" Type="http://schemas.openxmlformats.org/officeDocument/2006/relationships/image" Target="../media/image57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2.wmf"/><Relationship Id="rId11" Type="http://schemas.openxmlformats.org/officeDocument/2006/relationships/image" Target="../media/image61.wmf"/><Relationship Id="rId10" Type="http://schemas.openxmlformats.org/officeDocument/2006/relationships/image" Target="../media/image60.wmf"/><Relationship Id="rId1" Type="http://schemas.openxmlformats.org/officeDocument/2006/relationships/image" Target="../media/image51.w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2.wmf"/><Relationship Id="rId2" Type="http://schemas.openxmlformats.org/officeDocument/2006/relationships/image" Target="../media/image64.wmf"/><Relationship Id="rId19" Type="http://schemas.openxmlformats.org/officeDocument/2006/relationships/image" Target="../media/image81.wmf"/><Relationship Id="rId18" Type="http://schemas.openxmlformats.org/officeDocument/2006/relationships/image" Target="../media/image80.wmf"/><Relationship Id="rId17" Type="http://schemas.openxmlformats.org/officeDocument/2006/relationships/image" Target="../media/image79.wmf"/><Relationship Id="rId16" Type="http://schemas.openxmlformats.org/officeDocument/2006/relationships/image" Target="../media/image78.wmf"/><Relationship Id="rId15" Type="http://schemas.openxmlformats.org/officeDocument/2006/relationships/image" Target="../media/image77.wmf"/><Relationship Id="rId14" Type="http://schemas.openxmlformats.org/officeDocument/2006/relationships/image" Target="../media/image76.wmf"/><Relationship Id="rId13" Type="http://schemas.openxmlformats.org/officeDocument/2006/relationships/image" Target="../media/image75.wmf"/><Relationship Id="rId12" Type="http://schemas.openxmlformats.org/officeDocument/2006/relationships/image" Target="../media/image74.wmf"/><Relationship Id="rId11" Type="http://schemas.openxmlformats.org/officeDocument/2006/relationships/image" Target="../media/image73.wmf"/><Relationship Id="rId10" Type="http://schemas.openxmlformats.org/officeDocument/2006/relationships/image" Target="../media/image72.wmf"/><Relationship Id="rId1" Type="http://schemas.openxmlformats.org/officeDocument/2006/relationships/image" Target="../media/image63.w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wmf"/><Relationship Id="rId8" Type="http://schemas.openxmlformats.org/officeDocument/2006/relationships/image" Target="../media/image90.wmf"/><Relationship Id="rId7" Type="http://schemas.openxmlformats.org/officeDocument/2006/relationships/image" Target="../media/image89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2.wmf"/><Relationship Id="rId1" Type="http://schemas.openxmlformats.org/officeDocument/2006/relationships/image" Target="../media/image8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Title 3073"/>
          <p:cNvSpPr>
            <a:spLocks noGrp="1"/>
          </p:cNvSpPr>
          <p:nvPr>
            <p:ph type="ctrTitle"/>
          </p:nvPr>
        </p:nvSpPr>
        <p:spPr>
          <a:xfrm>
            <a:off x="611188" y="2205038"/>
            <a:ext cx="7772400" cy="1470025"/>
          </a:xfrm>
          <a:ln/>
        </p:spPr>
        <p:txBody>
          <a:bodyPr anchor="ctr"/>
          <a:lstStyle>
            <a:lvl1pPr lvl="0">
              <a:defRPr/>
            </a:lvl1pPr>
          </a:lstStyle>
          <a:p>
            <a:pPr lvl="0"/>
            <a:r>
              <a:rPr lang="en-US" altLang="zh-CN" sz="8000" b="1">
                <a:latin typeface="华文楷体" pitchFamily="2" charset="-122"/>
                <a:ea typeface="华文楷体" pitchFamily="2" charset="-122"/>
              </a:rPr>
              <a:t>PPT</a:t>
            </a:r>
            <a:r>
              <a:rPr lang="zh-CN" altLang="en-US" sz="8000" b="1">
                <a:latin typeface="华文楷体" pitchFamily="2" charset="-122"/>
                <a:ea typeface="华文楷体" pitchFamily="2" charset="-122"/>
              </a:rPr>
              <a:t>素材库</a:t>
            </a:r>
            <a:endParaRPr lang="zh-CN" altLang="en-US" sz="8000" b="1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12289" descr="MANSIGN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825" y="4941888"/>
            <a:ext cx="2303463" cy="1389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Text Box 12290"/>
          <p:cNvSpPr txBox="1"/>
          <p:nvPr/>
        </p:nvSpPr>
        <p:spPr>
          <a:xfrm>
            <a:off x="2339975" y="3716338"/>
            <a:ext cx="2663825" cy="3667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p>
            <a:pPr>
              <a:spcBef>
                <a:spcPct val="50000"/>
              </a:spcBef>
            </a:pPr>
            <a:endParaRPr>
              <a:latin typeface="Arial" panose="020B0604020202090204" pitchFamily="34" charset="0"/>
            </a:endParaRPr>
          </a:p>
        </p:txBody>
      </p:sp>
      <p:sp>
        <p:nvSpPr>
          <p:cNvPr id="12292" name="Oval Callout 12291"/>
          <p:cNvSpPr/>
          <p:nvPr/>
        </p:nvSpPr>
        <p:spPr>
          <a:xfrm>
            <a:off x="2195513" y="3500438"/>
            <a:ext cx="2743200" cy="1143000"/>
          </a:xfrm>
          <a:prstGeom prst="wedgeEllipseCallout">
            <a:avLst>
              <a:gd name="adj1" fmla="val -33681"/>
              <a:gd name="adj2" fmla="val 83889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/>
          <a:p>
            <a:pPr algn="ctr"/>
            <a:endParaRPr>
              <a:latin typeface="Arial" panose="020B0604020202090204" pitchFamily="34" charset="0"/>
            </a:endParaRPr>
          </a:p>
        </p:txBody>
      </p:sp>
      <p:graphicFrame>
        <p:nvGraphicFramePr>
          <p:cNvPr id="12293" name="Object 12292"/>
          <p:cNvGraphicFramePr>
            <a:graphicFrameLocks noChangeAspect="1"/>
          </p:cNvGraphicFramePr>
          <p:nvPr/>
        </p:nvGraphicFramePr>
        <p:xfrm>
          <a:off x="323850" y="260350"/>
          <a:ext cx="2700338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2" imgW="4039235" imgH="2534920" progId="MS_ClipArt_Gallery.2">
                  <p:embed/>
                </p:oleObj>
              </mc:Choice>
              <mc:Fallback>
                <p:oleObj name="" r:id="rId2" imgW="4039235" imgH="2534920" progId="MS_ClipArt_Gallery.2">
                  <p:embed/>
                  <p:pic>
                    <p:nvPicPr>
                      <p:cNvPr id="0" name="Picture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260350"/>
                        <a:ext cx="2700338" cy="176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12293" descr="MANSIGN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938" y="476250"/>
            <a:ext cx="1944687" cy="14478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295" name="Object 12294"/>
          <p:cNvGraphicFramePr>
            <a:graphicFrameLocks noChangeAspect="1"/>
          </p:cNvGraphicFramePr>
          <p:nvPr/>
        </p:nvGraphicFramePr>
        <p:xfrm>
          <a:off x="6443663" y="692150"/>
          <a:ext cx="792162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1431925" imgH="3437255" progId="MS_ClipArt_Gallery.2">
                  <p:embed/>
                </p:oleObj>
              </mc:Choice>
              <mc:Fallback>
                <p:oleObj name="" r:id="rId5" imgW="1431925" imgH="3437255" progId="MS_ClipArt_Gallery.2">
                  <p:embed/>
                  <p:pic>
                    <p:nvPicPr>
                      <p:cNvPr id="0" name="Picture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3663" y="692150"/>
                        <a:ext cx="792162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12295"/>
          <p:cNvGraphicFramePr>
            <a:graphicFrameLocks noChangeAspect="1"/>
          </p:cNvGraphicFramePr>
          <p:nvPr/>
        </p:nvGraphicFramePr>
        <p:xfrm>
          <a:off x="7812088" y="620713"/>
          <a:ext cx="6858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7" imgW="1485900" imgH="4215130" progId="MS_ClipArt_Gallery.2">
                  <p:embed/>
                </p:oleObj>
              </mc:Choice>
              <mc:Fallback>
                <p:oleObj name="" r:id="rId7" imgW="1485900" imgH="4215130" progId="MS_ClipArt_Gallery.2">
                  <p:embed/>
                  <p:pic>
                    <p:nvPicPr>
                      <p:cNvPr id="0" name="Picture 30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2088" y="620713"/>
                        <a:ext cx="685800" cy="180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12296"/>
          <p:cNvGraphicFramePr>
            <a:graphicFrameLocks noChangeAspect="1"/>
          </p:cNvGraphicFramePr>
          <p:nvPr/>
        </p:nvGraphicFramePr>
        <p:xfrm>
          <a:off x="323850" y="2420938"/>
          <a:ext cx="1247775" cy="144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1248410" imgH="1449070" progId="MS_ClipArt_Gallery.2">
                  <p:embed/>
                </p:oleObj>
              </mc:Choice>
              <mc:Fallback>
                <p:oleObj name="" r:id="rId9" imgW="1248410" imgH="1449070" progId="MS_ClipArt_Gallery.2">
                  <p:embed/>
                  <p:pic>
                    <p:nvPicPr>
                      <p:cNvPr id="0" name="Picture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850" y="2420938"/>
                        <a:ext cx="1247775" cy="1449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2297"/>
          <p:cNvGraphicFramePr>
            <a:graphicFrameLocks noChangeAspect="1"/>
          </p:cNvGraphicFramePr>
          <p:nvPr/>
        </p:nvGraphicFramePr>
        <p:xfrm>
          <a:off x="6227763" y="2997200"/>
          <a:ext cx="914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1" imgW="3162300" imgH="3929380" progId="MS_ClipArt_Gallery.2">
                  <p:embed/>
                </p:oleObj>
              </mc:Choice>
              <mc:Fallback>
                <p:oleObj name="" r:id="rId11" imgW="3162300" imgH="3929380" progId="MS_ClipArt_Gallery.2">
                  <p:embed/>
                  <p:pic>
                    <p:nvPicPr>
                      <p:cNvPr id="0" name="Picture 309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27763" y="2997200"/>
                        <a:ext cx="914400" cy="15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2298"/>
          <p:cNvGraphicFramePr>
            <a:graphicFrameLocks noChangeAspect="1"/>
          </p:cNvGraphicFramePr>
          <p:nvPr/>
        </p:nvGraphicFramePr>
        <p:xfrm>
          <a:off x="5435600" y="4724400"/>
          <a:ext cx="13636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3" imgW="2980055" imgH="3934460" progId="MS_ClipArt_Gallery.2">
                  <p:embed/>
                </p:oleObj>
              </mc:Choice>
              <mc:Fallback>
                <p:oleObj name="" r:id="rId13" imgW="2980055" imgH="3934460" progId="MS_ClipArt_Gallery.2">
                  <p:embed/>
                  <p:pic>
                    <p:nvPicPr>
                      <p:cNvPr id="0" name="Picture 30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5600" y="4724400"/>
                        <a:ext cx="1363663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Object 12299"/>
          <p:cNvGraphicFramePr>
            <a:graphicFrameLocks noChangeAspect="1"/>
          </p:cNvGraphicFramePr>
          <p:nvPr/>
        </p:nvGraphicFramePr>
        <p:xfrm>
          <a:off x="7812088" y="2924175"/>
          <a:ext cx="628650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5" imgW="407670" imgH="1116330" progId="MS_ClipArt_Gallery.2">
                  <p:embed/>
                </p:oleObj>
              </mc:Choice>
              <mc:Fallback>
                <p:oleObj name="" r:id="rId15" imgW="407670" imgH="1116330" progId="MS_ClipArt_Gallery.2">
                  <p:embed/>
                  <p:pic>
                    <p:nvPicPr>
                      <p:cNvPr id="0" name="Picture 309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12088" y="2924175"/>
                        <a:ext cx="628650" cy="172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1" name="Picture 12300" descr="reward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6600" y="4868863"/>
            <a:ext cx="1871663" cy="144145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8100000" algn="ctr" rotWithShape="0">
              <a:schemeClr val="accent2">
                <a:alpha val="50000"/>
              </a:schemeClr>
            </a:outerShdw>
          </a:effectLst>
        </p:spPr>
      </p:pic>
      <p:graphicFrame>
        <p:nvGraphicFramePr>
          <p:cNvPr id="12302" name="Object 12301"/>
          <p:cNvGraphicFramePr>
            <a:graphicFrameLocks noChangeAspect="1"/>
          </p:cNvGraphicFramePr>
          <p:nvPr/>
        </p:nvGraphicFramePr>
        <p:xfrm>
          <a:off x="4643438" y="2349500"/>
          <a:ext cx="137636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8" imgW="1837055" imgH="1920875" progId="MS_ClipArt_Gallery.2">
                  <p:embed/>
                </p:oleObj>
              </mc:Choice>
              <mc:Fallback>
                <p:oleObj name="" r:id="rId18" imgW="1837055" imgH="1920875" progId="MS_ClipArt_Gallery.2">
                  <p:embed/>
                  <p:pic>
                    <p:nvPicPr>
                      <p:cNvPr id="0" name="Picture 309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43438" y="2349500"/>
                        <a:ext cx="1376362" cy="1439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3" name="Object 12302"/>
          <p:cNvGraphicFramePr>
            <a:graphicFrameLocks noChangeAspect="1"/>
          </p:cNvGraphicFramePr>
          <p:nvPr/>
        </p:nvGraphicFramePr>
        <p:xfrm>
          <a:off x="2124075" y="2205038"/>
          <a:ext cx="17272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0" imgW="4953000" imgH="3475355" progId="MS_ClipArt_Gallery.2">
                  <p:embed/>
                </p:oleObj>
              </mc:Choice>
              <mc:Fallback>
                <p:oleObj name="" r:id="rId20" imgW="4953000" imgH="3475355" progId="MS_ClipArt_Gallery.2">
                  <p:embed/>
                  <p:pic>
                    <p:nvPicPr>
                      <p:cNvPr id="0" name="Picture 308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24075" y="2205038"/>
                        <a:ext cx="1727200" cy="1212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4" name="Object 12303"/>
          <p:cNvGraphicFramePr>
            <a:graphicFrameLocks noChangeAspect="1"/>
          </p:cNvGraphicFramePr>
          <p:nvPr/>
        </p:nvGraphicFramePr>
        <p:xfrm>
          <a:off x="7596188" y="5229225"/>
          <a:ext cx="7588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22" imgW="2386330" imgH="3116580" progId="MS_ClipArt_Gallery.2">
                  <p:embed/>
                </p:oleObj>
              </mc:Choice>
              <mc:Fallback>
                <p:oleObj name="" r:id="rId22" imgW="2386330" imgH="3116580" progId="MS_ClipArt_Gallery.2">
                  <p:embed/>
                  <p:pic>
                    <p:nvPicPr>
                      <p:cNvPr id="0" name="Picture 308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96188" y="5229225"/>
                        <a:ext cx="7588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Group 13313"/>
          <p:cNvGrpSpPr>
            <a:grpSpLocks noChangeAspect="1"/>
          </p:cNvGrpSpPr>
          <p:nvPr/>
        </p:nvGrpSpPr>
        <p:grpSpPr>
          <a:xfrm>
            <a:off x="1116013" y="4221163"/>
            <a:ext cx="7594600" cy="2193925"/>
            <a:chOff x="0" y="0"/>
            <a:chExt cx="4784" cy="1382"/>
          </a:xfrm>
        </p:grpSpPr>
        <p:graphicFrame>
          <p:nvGraphicFramePr>
            <p:cNvPr id="13315" name="Object 13314"/>
            <p:cNvGraphicFramePr>
              <a:graphicFrameLocks noChangeAspect="1"/>
            </p:cNvGraphicFramePr>
            <p:nvPr/>
          </p:nvGraphicFramePr>
          <p:xfrm>
            <a:off x="2112" y="0"/>
            <a:ext cx="2672" cy="1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4241165" imgH="2194560" progId="MS_ClipArt_Gallery.2">
                    <p:embed/>
                  </p:oleObj>
                </mc:Choice>
                <mc:Fallback>
                  <p:oleObj name="" r:id="rId1" imgW="4241165" imgH="2194560" progId="MS_ClipArt_Gallery.2">
                    <p:embed/>
                    <p:pic>
                      <p:nvPicPr>
                        <p:cNvPr id="0" name="Picture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12" y="0"/>
                          <a:ext cx="2672" cy="13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13315"/>
            <p:cNvGraphicFramePr>
              <a:graphicFrameLocks noChangeAspect="1"/>
            </p:cNvGraphicFramePr>
            <p:nvPr/>
          </p:nvGraphicFramePr>
          <p:xfrm>
            <a:off x="0" y="0"/>
            <a:ext cx="1680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3" imgW="2983230" imgH="2447290" progId="MS_ClipArt_Gallery.2">
                    <p:embed/>
                  </p:oleObj>
                </mc:Choice>
                <mc:Fallback>
                  <p:oleObj name="" r:id="rId3" imgW="2983230" imgH="2447290" progId="MS_ClipArt_Gallery.2">
                    <p:embed/>
                    <p:pic>
                      <p:nvPicPr>
                        <p:cNvPr id="0" name="Picture 30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680" cy="1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317" name="Picture 13316" descr="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836613"/>
            <a:ext cx="1692275" cy="309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13317" descr="TR00514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125" y="0"/>
            <a:ext cx="2760663" cy="1449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p>
            <a:br>
              <a:rPr lang="en-US" altLang="zh-CN" sz="7200">
                <a:ea typeface="华文隶书" pitchFamily="2" charset="-122"/>
              </a:rPr>
            </a:br>
            <a:br>
              <a:rPr lang="en-US" altLang="zh-CN" sz="7200">
                <a:ea typeface="华文隶书" pitchFamily="2" charset="-122"/>
              </a:rPr>
            </a:br>
            <a:r>
              <a:rPr lang="zh-CN" altLang="en-US" sz="7200">
                <a:ea typeface="华文隶书" pitchFamily="2" charset="-122"/>
              </a:rPr>
              <a:t>卡通动物类　</a:t>
            </a:r>
            <a:endParaRPr lang="zh-CN" altLang="en-US" sz="7200">
              <a:ea typeface="华文隶书" pitchFamily="2" charset="-122"/>
            </a:endParaRPr>
          </a:p>
        </p:txBody>
      </p:sp>
      <p:pic>
        <p:nvPicPr>
          <p:cNvPr id="14339" name="Picture 14338" descr="0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2781300"/>
            <a:ext cx="2212975" cy="3024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15361" descr="BD16578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0" y="4724400"/>
            <a:ext cx="738188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15362" descr="0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572000"/>
            <a:ext cx="1585913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Picture 15363" descr="0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04800"/>
            <a:ext cx="1404938" cy="18859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5365" name="Object 15364"/>
          <p:cNvGraphicFramePr>
            <a:graphicFrameLocks noChangeAspect="1"/>
          </p:cNvGraphicFramePr>
          <p:nvPr/>
        </p:nvGraphicFramePr>
        <p:xfrm>
          <a:off x="5486400" y="381000"/>
          <a:ext cx="15113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4" imgW="428625" imgH="428625" progId="Paint.Picture">
                  <p:embed/>
                </p:oleObj>
              </mc:Choice>
              <mc:Fallback>
                <p:oleObj name="" r:id="rId4" imgW="428625" imgH="428625" progId="Paint.Picture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0" y="381000"/>
                        <a:ext cx="1511300" cy="1511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6" name="Picture 15365" descr="00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90800"/>
            <a:ext cx="2432050" cy="162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7" name="Picture 15366" descr="j0304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0883">
            <a:off x="152400" y="4724400"/>
            <a:ext cx="1819275" cy="1668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8" name="Picture 15367" descr="AN01124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2590800"/>
            <a:ext cx="1409700" cy="1716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Picture 15368" descr="AN02097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2514600"/>
            <a:ext cx="1612900" cy="1887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0" name="Picture 15369" descr="AN02479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04800"/>
            <a:ext cx="1709738" cy="153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1" name="Picture 15370" descr="AN02542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57200"/>
            <a:ext cx="1524000" cy="147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2" name="Picture 15371" descr="j02513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0" y="4800600"/>
            <a:ext cx="1944688" cy="164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3" name="Picture 15372" descr="j02860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2743200"/>
            <a:ext cx="1657350" cy="159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4" name="Picture 15373" descr="AG00440_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800" y="5105400"/>
            <a:ext cx="957263" cy="1352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itle 16385"/>
          <p:cNvSpPr>
            <a:spLocks noGrp="1"/>
          </p:cNvSpPr>
          <p:nvPr>
            <p:ph type="title"/>
          </p:nvPr>
        </p:nvSpPr>
        <p:spPr>
          <a:xfrm>
            <a:off x="0" y="1125538"/>
            <a:ext cx="8229600" cy="1143000"/>
          </a:xfrm>
          <a:ln/>
        </p:spPr>
        <p:txBody>
          <a:bodyPr anchor="ctr"/>
          <a:p>
            <a:r>
              <a:rPr lang="zh-CN" altLang="en-US" sz="8000" b="1">
                <a:ea typeface="华文隶书" pitchFamily="2" charset="-122"/>
              </a:rPr>
              <a:t>　卡通物品类</a:t>
            </a:r>
            <a:endParaRPr lang="zh-CN" altLang="en-US" sz="8000" b="1">
              <a:ea typeface="华文隶书" pitchFamily="2" charset="-122"/>
            </a:endParaRPr>
          </a:p>
        </p:txBody>
      </p:sp>
      <p:pic>
        <p:nvPicPr>
          <p:cNvPr id="16387" name="Picture 16386" descr="PE02742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8038" y="2852738"/>
            <a:ext cx="2592387" cy="2420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17409" descr="BS0118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476250"/>
            <a:ext cx="1800225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Picture 17410" descr="IN00958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549275"/>
            <a:ext cx="1512887" cy="142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Picture 17411" descr="BD14579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4652963"/>
            <a:ext cx="1738312" cy="1738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Picture 17412" descr="BS01580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675" y="2133600"/>
            <a:ext cx="1841500" cy="18415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7414" name="Object 17413"/>
          <p:cNvGraphicFramePr>
            <a:graphicFrameLocks noChangeAspect="1"/>
          </p:cNvGraphicFramePr>
          <p:nvPr/>
        </p:nvGraphicFramePr>
        <p:xfrm>
          <a:off x="2743200" y="4572000"/>
          <a:ext cx="1371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2256155" imgH="3173730" progId="MS_ClipArt_Gallery.2">
                  <p:embed/>
                </p:oleObj>
              </mc:Choice>
              <mc:Fallback>
                <p:oleObj name="" r:id="rId5" imgW="2256155" imgH="3173730" progId="MS_ClipArt_Gallery.2">
                  <p:embed/>
                  <p:pic>
                    <p:nvPicPr>
                      <p:cNvPr id="0" name="Picture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13716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5" name="Picture 17414" descr="Schhs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2565400"/>
            <a:ext cx="2519363" cy="1531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Picture 17415" descr="BS00580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425" y="549275"/>
            <a:ext cx="2016125" cy="1700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7" name="Picture 17416" descr="BD09200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648200"/>
            <a:ext cx="1601788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8" name="Picture 17417" descr="BD08911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750" y="2349500"/>
            <a:ext cx="1944688" cy="183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9" name="Picture 17418" descr="j02308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5029200"/>
            <a:ext cx="1362075" cy="1371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18433" descr="BS0058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304800"/>
            <a:ext cx="1981200" cy="1382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Picture 18434" descr="j0295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134620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Picture 18435" descr="IN00483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4800"/>
            <a:ext cx="1371600" cy="1363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Picture 18436" descr="earth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8" y="2362200"/>
            <a:ext cx="2195512" cy="145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Picture 18437" descr="BS00554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28600"/>
            <a:ext cx="1524000" cy="133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Picture 18438" descr="j02523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14600"/>
            <a:ext cx="1828800" cy="1112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0" name="Picture 18439" descr="j01874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572000"/>
            <a:ext cx="1762125" cy="182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1" name="Picture 18440" descr="j02860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4419600"/>
            <a:ext cx="1277938" cy="1916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2" name="Picture 18441" descr="j02991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724400"/>
            <a:ext cx="1357313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18442" descr="j02859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4648200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4" name="Picture 18443" descr="j02991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2438400"/>
            <a:ext cx="1020763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5" name="Picture 18444" descr="j02977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8800" y="2590800"/>
            <a:ext cx="1176338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6" name="Picture 18445" descr="j01961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3800" y="2438400"/>
            <a:ext cx="1447800" cy="1357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19457" descr="j01992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533400"/>
            <a:ext cx="1841500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Picture 19458" descr="j0234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2319338" cy="226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19459" descr="j0234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0"/>
            <a:ext cx="1952625" cy="207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Picture 19460" descr="MP00640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971800"/>
            <a:ext cx="2133600" cy="2125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2" name="Picture 19461" descr="j01997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200400"/>
            <a:ext cx="1770063" cy="173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3" name="Picture 19462" descr="j03028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81000"/>
            <a:ext cx="1250950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4" name="Picture 194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486400"/>
            <a:ext cx="2667000" cy="115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Picture 19464" descr="CHARTDN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938" y="5281613"/>
            <a:ext cx="2471737" cy="15763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66" name="Object 19465"/>
          <p:cNvGraphicFramePr>
            <a:graphicFrameLocks noChangeAspect="1"/>
          </p:cNvGraphicFramePr>
          <p:nvPr/>
        </p:nvGraphicFramePr>
        <p:xfrm>
          <a:off x="6300788" y="5445125"/>
          <a:ext cx="284321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9" imgW="5097780" imgH="2643505" progId="MS_ClipArt_Gallery.2">
                  <p:embed/>
                </p:oleObj>
              </mc:Choice>
              <mc:Fallback>
                <p:oleObj name="" r:id="rId9" imgW="5097780" imgH="2643505" progId="MS_ClipArt_Gallery.2">
                  <p:embed/>
                  <p:pic>
                    <p:nvPicPr>
                      <p:cNvPr id="0" name="Picture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0788" y="5445125"/>
                        <a:ext cx="2843212" cy="119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482" name="Object 20481"/>
          <p:cNvGraphicFramePr>
            <a:graphicFrameLocks noChangeAspect="1"/>
          </p:cNvGraphicFramePr>
          <p:nvPr/>
        </p:nvGraphicFramePr>
        <p:xfrm>
          <a:off x="250825" y="476250"/>
          <a:ext cx="1135063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1440180" imgH="2308860" progId="MS_ClipArt_Gallery.2">
                  <p:embed/>
                </p:oleObj>
              </mc:Choice>
              <mc:Fallback>
                <p:oleObj name="" r:id="rId1" imgW="1440180" imgH="2308860" progId="MS_ClipArt_Gallery.2">
                  <p:embed/>
                  <p:pic>
                    <p:nvPicPr>
                      <p:cNvPr id="0" name="Picture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476250"/>
                        <a:ext cx="1135063" cy="30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3" name="Picture 20482" descr="BJ_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63" y="4646613"/>
            <a:ext cx="2916237" cy="1944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Picture 21505" descr="j0293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1412875"/>
            <a:ext cx="1565275" cy="1154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Picture 21506" descr="j0293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2875"/>
            <a:ext cx="1565275" cy="1154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Picture 21507" descr="j0293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1412875"/>
            <a:ext cx="1749425" cy="129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Title 21508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p>
            <a:r>
              <a:rPr lang="zh-CN" altLang="en-US" sz="8000">
                <a:ea typeface="华文隶书" pitchFamily="2" charset="-122"/>
              </a:rPr>
              <a:t>标志类</a:t>
            </a:r>
            <a:endParaRPr lang="zh-CN" altLang="en-US" sz="8000">
              <a:ea typeface="华文隶书" pitchFamily="2" charset="-122"/>
            </a:endParaRPr>
          </a:p>
        </p:txBody>
      </p:sp>
      <p:pic>
        <p:nvPicPr>
          <p:cNvPr id="21510" name="Picture 21509" descr="j0335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8" y="1268413"/>
            <a:ext cx="1368425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1" name="Picture 21510" descr="j02220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2924175"/>
            <a:ext cx="1649413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2" name="Picture 21511" descr="j0293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13" y="3068638"/>
            <a:ext cx="1728787" cy="1274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3" name="Picture 21512" descr="j02220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00" y="2997200"/>
            <a:ext cx="1508125" cy="1512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4" name="Picture 21513" descr="j02220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588" y="3141663"/>
            <a:ext cx="1508125" cy="1512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5" name="Picture 21514" descr="j02220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105400"/>
            <a:ext cx="1443038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6" name="Picture 21515" descr="j03008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5410200"/>
            <a:ext cx="1401763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7" name="Picture 21516" descr="j01997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257800"/>
            <a:ext cx="1354138" cy="1382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8" name="Picture 21517" descr="j01860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1400" y="5181600"/>
            <a:ext cx="1482725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9" name="Picture 21518" descr="TAIJIC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2600" y="5486400"/>
            <a:ext cx="1219200" cy="1150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itle 4097"/>
          <p:cNvSpPr>
            <a:spLocks noGrp="1"/>
          </p:cNvSpPr>
          <p:nvPr>
            <p:ph type="ctrTitle"/>
          </p:nvPr>
        </p:nvSpPr>
        <p:spPr>
          <a:xfrm>
            <a:off x="611188" y="1196975"/>
            <a:ext cx="7772400" cy="1470025"/>
          </a:xfrm>
          <a:ln/>
        </p:spPr>
        <p:txBody>
          <a:bodyPr anchor="ctr"/>
          <a:p>
            <a:pPr defTabSz="914400">
              <a:buSzPct val="100000"/>
            </a:pPr>
            <a:r>
              <a:rPr lang="zh-CN" altLang="en-US" sz="8000" kern="1200" baseline="0">
                <a:latin typeface="Arial" panose="020B0604020202090204" pitchFamily="34" charset="0"/>
                <a:ea typeface="华文隶书" pitchFamily="2" charset="-122"/>
              </a:rPr>
              <a:t>人　物　类</a:t>
            </a:r>
            <a:endParaRPr lang="zh-CN" altLang="en-US" sz="8000" kern="1200" baseline="0">
              <a:latin typeface="Arial" panose="020B0604020202090204" pitchFamily="34" charset="0"/>
              <a:ea typeface="华文隶书" pitchFamily="2" charset="-122"/>
            </a:endParaRPr>
          </a:p>
        </p:txBody>
      </p:sp>
      <p:sp>
        <p:nvSpPr>
          <p:cNvPr id="4099" name="Subtitle 4098"/>
          <p:cNvSpPr>
            <a:spLocks noGrp="1"/>
          </p:cNvSpPr>
          <p:nvPr>
            <p:ph type="subTitle" idx="1"/>
          </p:nvPr>
        </p:nvSpPr>
        <p:spPr>
          <a:xfrm flipV="1">
            <a:off x="0" y="6688138"/>
            <a:ext cx="752475" cy="169862"/>
          </a:xfrm>
          <a:ln/>
        </p:spPr>
        <p:txBody>
          <a:bodyPr/>
          <a:p>
            <a:pPr defTabSz="914400">
              <a:lnSpc>
                <a:spcPct val="80000"/>
              </a:lnSpc>
              <a:buSzPct val="100000"/>
            </a:pPr>
            <a:endParaRPr sz="800" kern="1200" baseline="0">
              <a:latin typeface="Arial" panose="020B0604020202090204" pitchFamily="34" charset="0"/>
              <a:ea typeface="SimSun" charset="-122"/>
            </a:endParaRPr>
          </a:p>
        </p:txBody>
      </p:sp>
      <p:pic>
        <p:nvPicPr>
          <p:cNvPr id="4100" name="Picture 4099" descr="mone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3716338"/>
            <a:ext cx="2316163" cy="208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itle 22529"/>
          <p:cNvSpPr>
            <a:spLocks noGrp="1"/>
          </p:cNvSpPr>
          <p:nvPr>
            <p:ph type="title"/>
          </p:nvPr>
        </p:nvSpPr>
        <p:spPr>
          <a:xfrm>
            <a:off x="228600" y="1143000"/>
            <a:ext cx="8229600" cy="1143000"/>
          </a:xfrm>
          <a:ln/>
        </p:spPr>
        <p:txBody>
          <a:bodyPr anchor="ctr"/>
          <a:p>
            <a:r>
              <a:rPr lang="zh-CN" altLang="en-US" sz="6600" b="1">
                <a:ea typeface="华文隶书" pitchFamily="2" charset="-122"/>
              </a:rPr>
              <a:t>植  物  篇</a:t>
            </a:r>
            <a:endParaRPr lang="zh-CN" altLang="en-US" sz="6600" b="1">
              <a:ea typeface="华文隶书" pitchFamily="2" charset="-122"/>
            </a:endParaRPr>
          </a:p>
        </p:txBody>
      </p:sp>
      <p:pic>
        <p:nvPicPr>
          <p:cNvPr id="22531" name="Picture 22530" descr="花097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413" y="3141663"/>
            <a:ext cx="2908300" cy="270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22531" descr="BJ_0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5" y="3429000"/>
            <a:ext cx="3635375" cy="2424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3553" descr="NA01441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0" y="3200400"/>
            <a:ext cx="1620838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23554" descr="NA01062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609600"/>
            <a:ext cx="2209800" cy="197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Picture 23555" descr="SO01871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00400"/>
            <a:ext cx="2590800" cy="195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Picture 23556" descr="NA00864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57200"/>
            <a:ext cx="2438400" cy="210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24577" descr="2001apr3_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1752600"/>
            <a:ext cx="2743200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24578" descr="new028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038600"/>
            <a:ext cx="3200400" cy="240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Picture 24579" descr="dp49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2819400" cy="211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Title 24580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p>
            <a:r>
              <a:rPr lang="zh-CN" altLang="en-US" sz="6000" b="1">
                <a:latin typeface="华文隶书" pitchFamily="2" charset="-122"/>
                <a:ea typeface="华文隶书" pitchFamily="2" charset="-122"/>
              </a:rPr>
              <a:t>和  平  篇</a:t>
            </a:r>
            <a:endParaRPr lang="zh-CN" altLang="en-US" sz="6000" b="1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4582" name="Text Placeholder 24581"/>
          <p:cNvSpPr>
            <a:spLocks noGrp="1"/>
          </p:cNvSpPr>
          <p:nvPr>
            <p:ph type="body" idx="1"/>
          </p:nvPr>
        </p:nvSpPr>
        <p:spPr>
          <a:xfrm>
            <a:off x="8758238" y="5013325"/>
            <a:ext cx="84137" cy="1112838"/>
          </a:xfrm>
          <a:ln/>
        </p:spPr>
        <p:txBody>
          <a:bodyPr/>
          <a:p>
            <a:pPr>
              <a:lnSpc>
                <a:spcPct val="90000"/>
              </a:lnSpc>
            </a:pP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5601" descr="BD0568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0" y="4191000"/>
            <a:ext cx="2438400" cy="1931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25602" descr="BL00347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62400"/>
            <a:ext cx="2511425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25603" descr="BL00381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752600"/>
            <a:ext cx="3429000" cy="191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25604" descr="BL00393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1860550" cy="236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Title 25605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143000"/>
          </a:xfrm>
          <a:ln/>
        </p:spPr>
        <p:txBody>
          <a:bodyPr anchor="ctr"/>
          <a:p>
            <a:pPr defTabSz="914400">
              <a:buSzPct val="100000"/>
            </a:pPr>
            <a:r>
              <a:rPr lang="zh-CN" altLang="en-US" sz="6600" b="1" kern="1200" baseline="0">
                <a:latin typeface="华文隶书" pitchFamily="2" charset="-122"/>
                <a:ea typeface="华文隶书" pitchFamily="2" charset="-122"/>
              </a:rPr>
              <a:t>旅     行</a:t>
            </a:r>
            <a:endParaRPr lang="zh-CN" altLang="en-US" sz="6600" b="1" kern="1200" baseline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607" name="Subtitle 25606"/>
          <p:cNvSpPr>
            <a:spLocks noGrp="1"/>
          </p:cNvSpPr>
          <p:nvPr>
            <p:ph type="subTitle" idx="1"/>
          </p:nvPr>
        </p:nvSpPr>
        <p:spPr>
          <a:xfrm>
            <a:off x="914400" y="4343400"/>
            <a:ext cx="76200" cy="1066800"/>
          </a:xfrm>
          <a:ln/>
        </p:spPr>
        <p:txBody>
          <a:bodyPr/>
          <a:p>
            <a:pPr defTabSz="914400">
              <a:buSzPct val="100000"/>
            </a:pPr>
            <a:endParaRPr sz="3200" kern="1200" baseline="0">
              <a:latin typeface="Arial" panose="020B0604020202090204" pitchFamily="34" charset="0"/>
              <a:ea typeface="SimSun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Picture 26625" descr="PM_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Text Placeholder 26626" descr="BJ_022"/>
          <p:cNvPicPr>
            <a:picLocks noChangeAspect="1"/>
          </p:cNvPicPr>
          <p:nvPr>
            <p:ph type="body" idx="1"/>
          </p:nvPr>
        </p:nvPicPr>
        <p:blipFill>
          <a:blip r:embed="rId2"/>
          <a:stretch>
            <a:fillRect/>
          </a:stretch>
        </p:blipFill>
        <p:spPr>
          <a:xfrm>
            <a:off x="2971800" y="1295400"/>
            <a:ext cx="3048000" cy="2690813"/>
          </a:xfrm>
          <a:ln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7649" descr="FR_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-169862"/>
            <a:ext cx="8496300" cy="7243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 Placeholder 27650"/>
          <p:cNvSpPr>
            <a:spLocks noGrp="1"/>
          </p:cNvSpPr>
          <p:nvPr>
            <p:ph type="body" idx="1"/>
          </p:nvPr>
        </p:nvSpPr>
        <p:spPr>
          <a:xfrm>
            <a:off x="1871663" y="2349500"/>
            <a:ext cx="7272337" cy="3384550"/>
          </a:xfrm>
          <a:ln/>
        </p:spPr>
        <p:txBody>
          <a:bodyPr/>
          <a:p>
            <a:pPr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28673" descr="36_276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005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 Box 28674"/>
          <p:cNvSpPr txBox="1"/>
          <p:nvPr/>
        </p:nvSpPr>
        <p:spPr>
          <a:xfrm>
            <a:off x="7834313" y="404813"/>
            <a:ext cx="671512" cy="6335712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>
              <a:buClrTx/>
            </a:pPr>
            <a:endParaRPr sz="3200">
              <a:latin typeface="SimSun" charset="-122"/>
            </a:endParaRPr>
          </a:p>
        </p:txBody>
      </p:sp>
      <p:pic>
        <p:nvPicPr>
          <p:cNvPr id="28676" name="Picture 28675" descr="BJ_0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3789363"/>
            <a:ext cx="2819400" cy="248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9697" descr="010602water3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 Placeholder 29698"/>
          <p:cNvSpPr>
            <a:spLocks noGrp="1"/>
          </p:cNvSpPr>
          <p:nvPr>
            <p:ph type="body" idx="1"/>
          </p:nvPr>
        </p:nvSpPr>
        <p:spPr>
          <a:xfrm>
            <a:off x="468313" y="404813"/>
            <a:ext cx="5903912" cy="3960812"/>
          </a:xfrm>
          <a:ln/>
        </p:spPr>
        <p:txBody>
          <a:bodyPr/>
          <a:p>
            <a:endParaRPr b="1">
              <a:solidFill>
                <a:srgbClr val="006462"/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Picture 30721" descr="020302nature21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 Placeholder 30722"/>
          <p:cNvSpPr>
            <a:spLocks noGrp="1"/>
          </p:cNvSpPr>
          <p:nvPr>
            <p:ph type="body" idx="1"/>
          </p:nvPr>
        </p:nvSpPr>
        <p:spPr>
          <a:xfrm>
            <a:off x="3200400" y="533400"/>
            <a:ext cx="2395538" cy="2232025"/>
          </a:xfrm>
          <a:ln/>
        </p:spPr>
        <p:txBody>
          <a:bodyPr/>
          <a:p>
            <a:pPr>
              <a:buNone/>
            </a:p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31745" descr="j02101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Rectangle 31746"/>
          <p:cNvSpPr/>
          <p:nvPr/>
        </p:nvSpPr>
        <p:spPr>
          <a:xfrm>
            <a:off x="2339975" y="2636838"/>
            <a:ext cx="4608513" cy="1584325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  <a:normAutofit/>
          </a:bodyPr>
          <a:p>
            <a:pPr algn="ctr"/>
            <a:r>
              <a:rPr lang="en-US" sz="3600" b="0" spc="-360">
                <a:ln w="12700" cap="sq" cmpd="sng">
                  <a:solidFill>
                    <a:srgbClr val="000099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SimSun" charset="0"/>
                <a:ea typeface="SimSun" charset="0"/>
              </a:rPr>
              <a:t>Thanks!</a:t>
            </a:r>
            <a:endParaRPr lang="en-US" sz="3600" b="0" spc="-360">
              <a:ln w="12700" cap="sq" cmpd="sng">
                <a:solidFill>
                  <a:srgbClr val="000099"/>
                </a:solidFill>
                <a:prstDash val="solid"/>
                <a:headEnd type="none" w="med" len="med"/>
                <a:tailEnd type="none" w="med" len="med"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5121" descr="BD06662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476250"/>
            <a:ext cx="1793875" cy="158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5122" descr="美女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989138"/>
            <a:ext cx="1595438" cy="194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Picture 5123" descr="美女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3" y="2276475"/>
            <a:ext cx="1862137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Picture 5124" descr="BD06518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38" y="404813"/>
            <a:ext cx="1814512" cy="140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5125" descr="美女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05038"/>
            <a:ext cx="2087563" cy="2020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Picture 5126" descr="BD06790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4508500"/>
            <a:ext cx="1647825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Picture 5127" descr="BD0768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950" y="476250"/>
            <a:ext cx="1798638" cy="1423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Picture 5128" descr="BD05546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875" y="404813"/>
            <a:ext cx="1943100" cy="174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5129" descr="BD04938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338" y="4724400"/>
            <a:ext cx="1944687" cy="1639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5130" descr="BD04969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2725" y="4797425"/>
            <a:ext cx="1431925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2" name="Picture 5131" descr="PE03753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0288" y="4652963"/>
            <a:ext cx="1322387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3" name="Picture 5132" descr="美女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4025" y="1989138"/>
            <a:ext cx="1993900" cy="2376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Picture 327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Rectangle 32770"/>
          <p:cNvSpPr/>
          <p:nvPr/>
        </p:nvSpPr>
        <p:spPr>
          <a:xfrm>
            <a:off x="3348038" y="2276475"/>
            <a:ext cx="2590800" cy="1828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  <a:normAutofit/>
          </a:bodyPr>
          <a:p>
            <a:pPr algn="ctr"/>
            <a:r>
              <a:rPr lang="en-US" sz="3600" b="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A50021"/>
                </a:solidFill>
                <a:latin typeface="SimSun" charset="0"/>
                <a:ea typeface="SimSun" charset="0"/>
              </a:rPr>
              <a:t>THANKS!</a:t>
            </a:r>
            <a:endParaRPr lang="en-US" sz="3600" b="0"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solidFill>
                <a:srgbClr val="A50021"/>
              </a:solidFill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Picture 33793" descr="FLOWERS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1885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Rectangle 33794"/>
          <p:cNvSpPr/>
          <p:nvPr/>
        </p:nvSpPr>
        <p:spPr>
          <a:xfrm>
            <a:off x="611188" y="1196975"/>
            <a:ext cx="3962400" cy="16002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p>
            <a:pPr algn="ctr"/>
            <a:r>
              <a:rPr lang="en-US" sz="7200" b="0">
                <a:ln w="12700" cap="sq" cmpd="sng">
                  <a:solidFill>
                    <a:srgbClr val="B2B2B2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effectLst>
                  <a:outerShdw dist="35921" dir="2699999" sy="50000" rotWithShape="0">
                    <a:srgbClr val="875B0D"/>
                  </a:outerShdw>
                </a:effectLst>
                <a:latin typeface="华文行楷" charset="0"/>
                <a:ea typeface="华文行楷" charset="0"/>
              </a:rPr>
              <a:t>Thanks!</a:t>
            </a:r>
            <a:endParaRPr lang="en-US" sz="7200" b="0">
              <a:ln w="12700" cap="sq" cmpd="sng">
                <a:solidFill>
                  <a:srgbClr val="B2B2B2"/>
                </a:solidFill>
                <a:prstDash val="solid"/>
                <a:headEnd type="none" w="med" len="med"/>
                <a:tailEnd type="none" w="med" len="med"/>
              </a:ln>
              <a:gradFill rotWithShape="0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  <a:tileRect/>
              </a:gradFill>
              <a:effectLst>
                <a:outerShdw dist="35921" dir="2699999" sy="50000" rotWithShape="0">
                  <a:srgbClr val="875B0D"/>
                </a:outerShdw>
              </a:effectLst>
              <a:latin typeface="华文行楷" charset="0"/>
              <a:ea typeface="华文行楷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379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" fill="hold"/>
                                        <p:tgtEl>
                                          <p:spTgt spid="3379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Picture 34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Rectangle 34818"/>
          <p:cNvSpPr/>
          <p:nvPr/>
        </p:nvSpPr>
        <p:spPr>
          <a:xfrm>
            <a:off x="5111750" y="1025525"/>
            <a:ext cx="3600450" cy="24479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p>
            <a:pPr algn="ctr"/>
            <a:r>
              <a:rPr lang="en-US" sz="3600" b="0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/>
                  </a:outerShdw>
                </a:effectLst>
                <a:latin typeface="SimSun" charset="0"/>
                <a:ea typeface="SimSun" charset="0"/>
              </a:rPr>
              <a:t>Thanks!</a:t>
            </a:r>
            <a:endParaRPr lang="en-US" sz="3600" b="0">
              <a:ln w="9525" cap="flat" cmpd="sng">
                <a:solidFill>
                  <a:srgbClr val="CC99FF"/>
                </a:solidFill>
                <a:prstDash val="solid"/>
                <a:headEnd type="none" w="med" len="med"/>
                <a:tailEnd type="none" w="med" len="med"/>
              </a:ln>
              <a:gradFill rotWithShape="0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  <a:tileRect/>
              </a:gradFill>
              <a:effectLst>
                <a:outerShdw dist="53882" dir="2699999" algn="ctr" rotWithShape="0">
                  <a:srgbClr val="9999FF"/>
                </a:outerShdw>
              </a:effectLst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35841" descr="BJ_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69862"/>
            <a:ext cx="10152063" cy="7027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Rectangle 35842" descr="白色大理石"/>
          <p:cNvSpPr/>
          <p:nvPr/>
        </p:nvSpPr>
        <p:spPr>
          <a:xfrm>
            <a:off x="179388" y="4076700"/>
            <a:ext cx="3168650" cy="17287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4560"/>
              </a:avLst>
            </a:prstTxWarp>
            <a:normAutofit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p>
            <a:pPr algn="ctr"/>
            <a:r>
              <a:rPr lang="en-US" sz="3600" b="0">
                <a:blipFill rotWithShape="0">
                  <a:blip r:embed="rId2"/>
                </a:blipFill>
                <a:latin typeface="SimSun" charset="0"/>
                <a:ea typeface="SimSun" charset="0"/>
              </a:rPr>
              <a:t>Thanks!</a:t>
            </a:r>
            <a:endParaRPr lang="en-US" sz="3600" b="0">
              <a:blipFill rotWithShape="0">
                <a:blip r:embed="rId2"/>
              </a:blipFill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358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3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Picture 36865" descr="BJ_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1550" y="0"/>
            <a:ext cx="10547350" cy="702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Rectangle 36866"/>
          <p:cNvSpPr/>
          <p:nvPr/>
        </p:nvSpPr>
        <p:spPr>
          <a:xfrm>
            <a:off x="5003800" y="4365625"/>
            <a:ext cx="3384550" cy="1439863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  <a:normAutofit/>
          </a:bodyPr>
          <a:p>
            <a:pPr algn="ctr"/>
            <a:r>
              <a:rPr lang="en-US" sz="3600" b="0" spc="-360">
                <a:ln w="12700" cap="flat" cmpd="sng">
                  <a:solidFill>
                    <a:srgbClr val="000099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SimSun" charset="0"/>
                <a:ea typeface="SimSun" charset="0"/>
              </a:rPr>
              <a:t>Thanks!</a:t>
            </a:r>
            <a:endParaRPr lang="en-US" sz="3600" b="0" spc="-360">
              <a:ln w="12700" cap="flat" cmpd="sng">
                <a:solidFill>
                  <a:srgbClr val="000099"/>
                </a:solidFill>
                <a:prstDash val="solid"/>
                <a:headEnd type="none" w="med" len="med"/>
                <a:tailEnd type="none" w="med" len="med"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Picture 37889" descr="BJ_0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Rectangle 37890"/>
          <p:cNvSpPr/>
          <p:nvPr/>
        </p:nvSpPr>
        <p:spPr>
          <a:xfrm>
            <a:off x="755650" y="908050"/>
            <a:ext cx="4392613" cy="18002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en-US" sz="3600" b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SimSun" charset="0"/>
                <a:ea typeface="SimSun" charset="0"/>
              </a:rPr>
              <a:t>Thanks!</a:t>
            </a:r>
            <a:endParaRPr lang="en-US" sz="3600" b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Picture 38913" descr="BJ_0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4325"/>
            <a:ext cx="9144000" cy="7389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Rectangle 38914"/>
          <p:cNvSpPr/>
          <p:nvPr/>
        </p:nvSpPr>
        <p:spPr>
          <a:xfrm>
            <a:off x="2843213" y="404813"/>
            <a:ext cx="3960812" cy="33845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p>
            <a:pPr algn="ctr"/>
            <a:r>
              <a:rPr lang="en-US" sz="3600" b="0">
                <a:ln w="9525" cap="flat" cmpd="sng">
                  <a:solidFill>
                    <a:srgbClr val="CC99FF"/>
                  </a:solidFill>
                  <a:prstDash val="solid"/>
                  <a:headEnd type="none" w="med" len="med"/>
                  <a:tailEnd type="none" w="med" len="med"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/>
                  </a:outerShdw>
                </a:effectLst>
                <a:latin typeface="SimSun" charset="0"/>
                <a:ea typeface="SimSun" charset="0"/>
              </a:rPr>
              <a:t>Thanks!</a:t>
            </a:r>
            <a:endParaRPr lang="en-US" sz="3600" b="0">
              <a:ln w="9525" cap="flat" cmpd="sng">
                <a:solidFill>
                  <a:srgbClr val="CC99FF"/>
                </a:solidFill>
                <a:prstDash val="solid"/>
                <a:headEnd type="none" w="med" len="med"/>
                <a:tailEnd type="none" w="med" len="med"/>
              </a:ln>
              <a:gradFill rotWithShape="0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  <a:tileRect/>
              </a:gradFill>
              <a:effectLst>
                <a:outerShdw dist="53882" dir="2699999" algn="ctr" rotWithShape="0">
                  <a:srgbClr val="9999FF"/>
                </a:outerShdw>
              </a:effectLst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Picture 39937" descr="BJ_0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2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9" name="Rectangle 39938"/>
          <p:cNvSpPr/>
          <p:nvPr/>
        </p:nvSpPr>
        <p:spPr>
          <a:xfrm>
            <a:off x="2124075" y="836613"/>
            <a:ext cx="2879725" cy="136842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  <a:normAutofit/>
          </a:bodyPr>
          <a:p>
            <a:pPr algn="ctr"/>
            <a:r>
              <a:rPr lang="en-US" sz="3600" b="0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SimSun" charset="0"/>
                <a:ea typeface="SimSun" charset="0"/>
              </a:rPr>
              <a:t>THANKS!</a:t>
            </a:r>
            <a:endParaRPr lang="en-US" sz="3600" b="0"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solidFill>
                <a:srgbClr val="FF0000"/>
              </a:solidFill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Picture 40961" descr="BJ_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92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Rectangle 40962" descr="白色大理石"/>
          <p:cNvSpPr/>
          <p:nvPr/>
        </p:nvSpPr>
        <p:spPr>
          <a:xfrm>
            <a:off x="5364163" y="549275"/>
            <a:ext cx="2879725" cy="11509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ObliqueRight">
                <a:rot lat="0" lon="0" rev="0"/>
              </a:camera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p>
            <a:pPr algn="ctr"/>
            <a:r>
              <a:rPr lang="en-US" sz="3600" b="0">
                <a:blipFill rotWithShape="0">
                  <a:blip r:embed="rId2"/>
                </a:blipFill>
                <a:latin typeface="SimSun" charset="0"/>
                <a:ea typeface="SimSun" charset="0"/>
              </a:rPr>
              <a:t>Thanks!</a:t>
            </a:r>
            <a:endParaRPr lang="en-US" sz="3600" b="0">
              <a:blipFill rotWithShape="0">
                <a:blip r:embed="rId2"/>
              </a:blipFill>
              <a:latin typeface="SimSun" charset="0"/>
              <a:ea typeface="SimSu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Picture 41985" descr="010602water8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 Box 41986"/>
          <p:cNvSpPr txBox="1"/>
          <p:nvPr/>
        </p:nvSpPr>
        <p:spPr>
          <a:xfrm>
            <a:off x="1979613" y="1052513"/>
            <a:ext cx="5257800" cy="1555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9600">
                <a:solidFill>
                  <a:srgbClr val="993300"/>
                </a:solidFill>
                <a:latin typeface="Times New Roman" panose="02020503050405090304" pitchFamily="2" charset="0"/>
              </a:rPr>
              <a:t>Thanks !</a:t>
            </a:r>
            <a:endParaRPr lang="en-US" altLang="zh-CN" sz="9600">
              <a:solidFill>
                <a:srgbClr val="993300"/>
              </a:solidFill>
              <a:latin typeface="Times New Roman" panose="02020503050405090304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8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8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6145" descr="PE03505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475" y="2492375"/>
            <a:ext cx="1944688" cy="139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6146" descr="BD04912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38" y="549275"/>
            <a:ext cx="1873250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6147" descr="triump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2276475"/>
            <a:ext cx="1123950" cy="182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6148" descr="BS02064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63" y="620713"/>
            <a:ext cx="1470025" cy="1614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Picture 6149" descr="BD05299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4813"/>
            <a:ext cx="2016125" cy="186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Picture 6150" descr="PE01832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92375"/>
            <a:ext cx="1830388" cy="167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2" name="Picture 6151" descr="PE0356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688" y="404813"/>
            <a:ext cx="2362200" cy="205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Picture 6152" descr="PE06267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150" y="2492375"/>
            <a:ext cx="1425575" cy="1512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4" name="Picture 6153" descr="BD05584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4941888"/>
            <a:ext cx="1504950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5" name="Picture 6154" descr="PCOPRAT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1413" y="4797425"/>
            <a:ext cx="1943100" cy="161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6" name="Picture 6155" descr="BD07153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338" y="4508500"/>
            <a:ext cx="1646237" cy="1801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7" name="Picture 6156" descr="PROGRAMR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9925" y="4652963"/>
            <a:ext cx="1835150" cy="1873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8" name="Picture 6157" descr="HAN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2588" y="2636838"/>
            <a:ext cx="1944687" cy="1196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ext Box 43009"/>
          <p:cNvSpPr txBox="1"/>
          <p:nvPr/>
        </p:nvSpPr>
        <p:spPr>
          <a:xfrm>
            <a:off x="5340350" y="7118350"/>
            <a:ext cx="12700" cy="1524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1200"/>
              </a:lnSpc>
              <a:buClrTx/>
            </a:pPr>
            <a:endParaRPr sz="1200" b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3011" name="Text Box 43010"/>
          <p:cNvSpPr txBox="1"/>
          <p:nvPr/>
        </p:nvSpPr>
        <p:spPr>
          <a:xfrm rot="16200000">
            <a:off x="-749300" y="6680200"/>
            <a:ext cx="1625600" cy="76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600"/>
              </a:lnSpc>
              <a:buClrTx/>
            </a:pP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Last Modified: 2004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兺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07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懍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5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粧  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10:59 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湰屃</a:t>
            </a:r>
            <a:endParaRPr lang="zh-CN" altLang="en-US" sz="600" b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43012" name="Group 43011"/>
          <p:cNvGrpSpPr/>
          <p:nvPr/>
        </p:nvGrpSpPr>
        <p:grpSpPr>
          <a:xfrm>
            <a:off x="228600" y="379413"/>
            <a:ext cx="1601788" cy="1601787"/>
            <a:chOff x="0" y="0"/>
            <a:chExt cx="1009" cy="1009"/>
          </a:xfrm>
        </p:grpSpPr>
        <p:sp>
          <p:nvSpPr>
            <p:cNvPr id="43013" name="未知"/>
            <p:cNvSpPr/>
            <p:nvPr/>
          </p:nvSpPr>
          <p:spPr>
            <a:xfrm>
              <a:off x="264" y="335"/>
              <a:ext cx="84" cy="109"/>
            </a:xfrm>
            <a:custGeom>
              <a:avLst/>
              <a:gdLst/>
              <a:ahLst/>
              <a:cxnLst/>
              <a:pathLst>
                <a:path w="84" h="109">
                  <a:moveTo>
                    <a:pt x="83" y="108"/>
                  </a:moveTo>
                  <a:lnTo>
                    <a:pt x="74" y="95"/>
                  </a:lnTo>
                  <a:lnTo>
                    <a:pt x="64" y="86"/>
                  </a:lnTo>
                  <a:lnTo>
                    <a:pt x="55" y="69"/>
                  </a:lnTo>
                  <a:lnTo>
                    <a:pt x="46" y="30"/>
                  </a:lnTo>
                  <a:lnTo>
                    <a:pt x="46" y="21"/>
                  </a:lnTo>
                  <a:lnTo>
                    <a:pt x="13" y="0"/>
                  </a:lnTo>
                  <a:lnTo>
                    <a:pt x="9" y="8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18" y="39"/>
                  </a:lnTo>
                  <a:lnTo>
                    <a:pt x="37" y="60"/>
                  </a:lnTo>
                  <a:lnTo>
                    <a:pt x="41" y="86"/>
                  </a:lnTo>
                  <a:lnTo>
                    <a:pt x="83" y="108"/>
                  </a:lnTo>
                  <a:lnTo>
                    <a:pt x="83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4" name="未知"/>
            <p:cNvSpPr/>
            <p:nvPr/>
          </p:nvSpPr>
          <p:spPr>
            <a:xfrm>
              <a:off x="259" y="330"/>
              <a:ext cx="103" cy="123"/>
            </a:xfrm>
            <a:custGeom>
              <a:avLst/>
              <a:gdLst/>
              <a:ahLst/>
              <a:cxnLst/>
              <a:pathLst>
                <a:path w="103" h="123">
                  <a:moveTo>
                    <a:pt x="37" y="87"/>
                  </a:moveTo>
                  <a:lnTo>
                    <a:pt x="46" y="91"/>
                  </a:lnTo>
                  <a:lnTo>
                    <a:pt x="46" y="87"/>
                  </a:lnTo>
                  <a:lnTo>
                    <a:pt x="46" y="74"/>
                  </a:lnTo>
                  <a:lnTo>
                    <a:pt x="28" y="48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14" y="13"/>
                  </a:lnTo>
                  <a:lnTo>
                    <a:pt x="18" y="5"/>
                  </a:lnTo>
                  <a:lnTo>
                    <a:pt x="51" y="26"/>
                  </a:lnTo>
                  <a:lnTo>
                    <a:pt x="51" y="35"/>
                  </a:lnTo>
                  <a:lnTo>
                    <a:pt x="60" y="78"/>
                  </a:lnTo>
                  <a:lnTo>
                    <a:pt x="88" y="113"/>
                  </a:lnTo>
                  <a:lnTo>
                    <a:pt x="102" y="122"/>
                  </a:lnTo>
                  <a:lnTo>
                    <a:pt x="102" y="118"/>
                  </a:lnTo>
                  <a:lnTo>
                    <a:pt x="92" y="100"/>
                  </a:lnTo>
                  <a:lnTo>
                    <a:pt x="69" y="83"/>
                  </a:lnTo>
                  <a:lnTo>
                    <a:pt x="60" y="52"/>
                  </a:lnTo>
                  <a:lnTo>
                    <a:pt x="55" y="22"/>
                  </a:lnTo>
                  <a:lnTo>
                    <a:pt x="46" y="18"/>
                  </a:lnTo>
                  <a:lnTo>
                    <a:pt x="14" y="0"/>
                  </a:lnTo>
                  <a:lnTo>
                    <a:pt x="5" y="9"/>
                  </a:lnTo>
                  <a:lnTo>
                    <a:pt x="0" y="31"/>
                  </a:lnTo>
                  <a:lnTo>
                    <a:pt x="5" y="35"/>
                  </a:lnTo>
                  <a:lnTo>
                    <a:pt x="14" y="52"/>
                  </a:lnTo>
                  <a:lnTo>
                    <a:pt x="28" y="65"/>
                  </a:lnTo>
                  <a:lnTo>
                    <a:pt x="37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5" name="未知"/>
            <p:cNvSpPr/>
            <p:nvPr/>
          </p:nvSpPr>
          <p:spPr>
            <a:xfrm>
              <a:off x="14" y="339"/>
              <a:ext cx="986" cy="518"/>
            </a:xfrm>
            <a:custGeom>
              <a:avLst/>
              <a:gdLst/>
              <a:ahLst/>
              <a:cxnLst/>
              <a:pathLst>
                <a:path w="986" h="518">
                  <a:moveTo>
                    <a:pt x="185" y="243"/>
                  </a:moveTo>
                  <a:lnTo>
                    <a:pt x="180" y="248"/>
                  </a:lnTo>
                  <a:lnTo>
                    <a:pt x="199" y="256"/>
                  </a:lnTo>
                  <a:lnTo>
                    <a:pt x="217" y="269"/>
                  </a:lnTo>
                  <a:lnTo>
                    <a:pt x="222" y="282"/>
                  </a:lnTo>
                  <a:lnTo>
                    <a:pt x="222" y="295"/>
                  </a:lnTo>
                  <a:lnTo>
                    <a:pt x="213" y="317"/>
                  </a:lnTo>
                  <a:lnTo>
                    <a:pt x="226" y="334"/>
                  </a:lnTo>
                  <a:lnTo>
                    <a:pt x="226" y="343"/>
                  </a:lnTo>
                  <a:lnTo>
                    <a:pt x="226" y="356"/>
                  </a:lnTo>
                  <a:lnTo>
                    <a:pt x="263" y="417"/>
                  </a:lnTo>
                  <a:lnTo>
                    <a:pt x="490" y="517"/>
                  </a:lnTo>
                  <a:lnTo>
                    <a:pt x="582" y="460"/>
                  </a:lnTo>
                  <a:lnTo>
                    <a:pt x="684" y="404"/>
                  </a:lnTo>
                  <a:lnTo>
                    <a:pt x="698" y="378"/>
                  </a:lnTo>
                  <a:lnTo>
                    <a:pt x="712" y="352"/>
                  </a:lnTo>
                  <a:lnTo>
                    <a:pt x="740" y="317"/>
                  </a:lnTo>
                  <a:lnTo>
                    <a:pt x="740" y="308"/>
                  </a:lnTo>
                  <a:lnTo>
                    <a:pt x="740" y="291"/>
                  </a:lnTo>
                  <a:lnTo>
                    <a:pt x="749" y="278"/>
                  </a:lnTo>
                  <a:lnTo>
                    <a:pt x="763" y="269"/>
                  </a:lnTo>
                  <a:lnTo>
                    <a:pt x="763" y="248"/>
                  </a:lnTo>
                  <a:lnTo>
                    <a:pt x="777" y="230"/>
                  </a:lnTo>
                  <a:lnTo>
                    <a:pt x="804" y="208"/>
                  </a:lnTo>
                  <a:lnTo>
                    <a:pt x="804" y="204"/>
                  </a:lnTo>
                  <a:lnTo>
                    <a:pt x="800" y="200"/>
                  </a:lnTo>
                  <a:lnTo>
                    <a:pt x="800" y="195"/>
                  </a:lnTo>
                  <a:lnTo>
                    <a:pt x="800" y="174"/>
                  </a:lnTo>
                  <a:lnTo>
                    <a:pt x="767" y="182"/>
                  </a:lnTo>
                  <a:lnTo>
                    <a:pt x="647" y="213"/>
                  </a:lnTo>
                  <a:lnTo>
                    <a:pt x="532" y="256"/>
                  </a:lnTo>
                  <a:lnTo>
                    <a:pt x="527" y="248"/>
                  </a:lnTo>
                  <a:lnTo>
                    <a:pt x="573" y="235"/>
                  </a:lnTo>
                  <a:lnTo>
                    <a:pt x="596" y="221"/>
                  </a:lnTo>
                  <a:lnTo>
                    <a:pt x="795" y="165"/>
                  </a:lnTo>
                  <a:lnTo>
                    <a:pt x="800" y="165"/>
                  </a:lnTo>
                  <a:lnTo>
                    <a:pt x="809" y="161"/>
                  </a:lnTo>
                  <a:lnTo>
                    <a:pt x="837" y="143"/>
                  </a:lnTo>
                  <a:lnTo>
                    <a:pt x="818" y="130"/>
                  </a:lnTo>
                  <a:lnTo>
                    <a:pt x="818" y="117"/>
                  </a:lnTo>
                  <a:lnTo>
                    <a:pt x="823" y="100"/>
                  </a:lnTo>
                  <a:lnTo>
                    <a:pt x="851" y="91"/>
                  </a:lnTo>
                  <a:lnTo>
                    <a:pt x="851" y="91"/>
                  </a:lnTo>
                  <a:lnTo>
                    <a:pt x="911" y="69"/>
                  </a:lnTo>
                  <a:lnTo>
                    <a:pt x="939" y="65"/>
                  </a:lnTo>
                  <a:lnTo>
                    <a:pt x="985" y="0"/>
                  </a:lnTo>
                  <a:lnTo>
                    <a:pt x="957" y="4"/>
                  </a:lnTo>
                  <a:lnTo>
                    <a:pt x="703" y="74"/>
                  </a:lnTo>
                  <a:lnTo>
                    <a:pt x="458" y="165"/>
                  </a:lnTo>
                  <a:lnTo>
                    <a:pt x="458" y="169"/>
                  </a:lnTo>
                  <a:lnTo>
                    <a:pt x="472" y="274"/>
                  </a:lnTo>
                  <a:lnTo>
                    <a:pt x="472" y="287"/>
                  </a:lnTo>
                  <a:lnTo>
                    <a:pt x="472" y="274"/>
                  </a:lnTo>
                  <a:lnTo>
                    <a:pt x="472" y="265"/>
                  </a:lnTo>
                  <a:lnTo>
                    <a:pt x="453" y="169"/>
                  </a:lnTo>
                  <a:lnTo>
                    <a:pt x="425" y="161"/>
                  </a:lnTo>
                  <a:lnTo>
                    <a:pt x="305" y="109"/>
                  </a:lnTo>
                  <a:lnTo>
                    <a:pt x="185" y="56"/>
                  </a:lnTo>
                  <a:lnTo>
                    <a:pt x="92" y="30"/>
                  </a:lnTo>
                  <a:lnTo>
                    <a:pt x="0" y="0"/>
                  </a:lnTo>
                  <a:lnTo>
                    <a:pt x="78" y="95"/>
                  </a:lnTo>
                  <a:lnTo>
                    <a:pt x="162" y="122"/>
                  </a:lnTo>
                  <a:lnTo>
                    <a:pt x="176" y="135"/>
                  </a:lnTo>
                  <a:lnTo>
                    <a:pt x="180" y="148"/>
                  </a:lnTo>
                  <a:lnTo>
                    <a:pt x="180" y="165"/>
                  </a:lnTo>
                  <a:lnTo>
                    <a:pt x="166" y="178"/>
                  </a:lnTo>
                  <a:lnTo>
                    <a:pt x="152" y="187"/>
                  </a:lnTo>
                  <a:lnTo>
                    <a:pt x="176" y="200"/>
                  </a:lnTo>
                  <a:lnTo>
                    <a:pt x="189" y="217"/>
                  </a:lnTo>
                  <a:lnTo>
                    <a:pt x="194" y="230"/>
                  </a:lnTo>
                  <a:lnTo>
                    <a:pt x="185" y="243"/>
                  </a:lnTo>
                  <a:lnTo>
                    <a:pt x="185" y="2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6" name="未知"/>
            <p:cNvSpPr/>
            <p:nvPr/>
          </p:nvSpPr>
          <p:spPr>
            <a:xfrm>
              <a:off x="467" y="300"/>
              <a:ext cx="542" cy="205"/>
            </a:xfrm>
            <a:custGeom>
              <a:avLst/>
              <a:gdLst/>
              <a:ahLst/>
              <a:cxnLst/>
              <a:pathLst>
                <a:path w="542" h="205">
                  <a:moveTo>
                    <a:pt x="185" y="108"/>
                  </a:moveTo>
                  <a:lnTo>
                    <a:pt x="166" y="117"/>
                  </a:lnTo>
                  <a:lnTo>
                    <a:pt x="143" y="126"/>
                  </a:lnTo>
                  <a:lnTo>
                    <a:pt x="125" y="134"/>
                  </a:lnTo>
                  <a:lnTo>
                    <a:pt x="60" y="169"/>
                  </a:lnTo>
                  <a:lnTo>
                    <a:pt x="0" y="204"/>
                  </a:lnTo>
                  <a:lnTo>
                    <a:pt x="5" y="204"/>
                  </a:lnTo>
                  <a:lnTo>
                    <a:pt x="157" y="148"/>
                  </a:lnTo>
                  <a:lnTo>
                    <a:pt x="338" y="91"/>
                  </a:lnTo>
                  <a:lnTo>
                    <a:pt x="504" y="43"/>
                  </a:lnTo>
                  <a:lnTo>
                    <a:pt x="532" y="39"/>
                  </a:lnTo>
                  <a:lnTo>
                    <a:pt x="486" y="104"/>
                  </a:lnTo>
                  <a:lnTo>
                    <a:pt x="495" y="104"/>
                  </a:lnTo>
                  <a:lnTo>
                    <a:pt x="541" y="35"/>
                  </a:lnTo>
                  <a:lnTo>
                    <a:pt x="523" y="35"/>
                  </a:lnTo>
                  <a:lnTo>
                    <a:pt x="513" y="39"/>
                  </a:lnTo>
                  <a:lnTo>
                    <a:pt x="467" y="48"/>
                  </a:lnTo>
                  <a:lnTo>
                    <a:pt x="425" y="56"/>
                  </a:lnTo>
                  <a:lnTo>
                    <a:pt x="250" y="108"/>
                  </a:lnTo>
                  <a:lnTo>
                    <a:pt x="83" y="169"/>
                  </a:lnTo>
                  <a:lnTo>
                    <a:pt x="176" y="130"/>
                  </a:lnTo>
                  <a:lnTo>
                    <a:pt x="264" y="95"/>
                  </a:lnTo>
                  <a:lnTo>
                    <a:pt x="388" y="56"/>
                  </a:lnTo>
                  <a:lnTo>
                    <a:pt x="509" y="26"/>
                  </a:lnTo>
                  <a:lnTo>
                    <a:pt x="513" y="39"/>
                  </a:lnTo>
                  <a:lnTo>
                    <a:pt x="523" y="35"/>
                  </a:lnTo>
                  <a:lnTo>
                    <a:pt x="523" y="17"/>
                  </a:lnTo>
                  <a:lnTo>
                    <a:pt x="509" y="22"/>
                  </a:lnTo>
                  <a:lnTo>
                    <a:pt x="499" y="22"/>
                  </a:lnTo>
                  <a:lnTo>
                    <a:pt x="439" y="39"/>
                  </a:lnTo>
                  <a:lnTo>
                    <a:pt x="379" y="56"/>
                  </a:lnTo>
                  <a:lnTo>
                    <a:pt x="245" y="100"/>
                  </a:lnTo>
                  <a:lnTo>
                    <a:pt x="116" y="152"/>
                  </a:lnTo>
                  <a:lnTo>
                    <a:pt x="83" y="165"/>
                  </a:lnTo>
                  <a:lnTo>
                    <a:pt x="55" y="178"/>
                  </a:lnTo>
                  <a:lnTo>
                    <a:pt x="51" y="178"/>
                  </a:lnTo>
                  <a:lnTo>
                    <a:pt x="83" y="165"/>
                  </a:lnTo>
                  <a:lnTo>
                    <a:pt x="116" y="152"/>
                  </a:lnTo>
                  <a:lnTo>
                    <a:pt x="213" y="108"/>
                  </a:lnTo>
                  <a:lnTo>
                    <a:pt x="273" y="87"/>
                  </a:lnTo>
                  <a:lnTo>
                    <a:pt x="499" y="13"/>
                  </a:lnTo>
                  <a:lnTo>
                    <a:pt x="499" y="22"/>
                  </a:lnTo>
                  <a:lnTo>
                    <a:pt x="509" y="22"/>
                  </a:lnTo>
                  <a:lnTo>
                    <a:pt x="509" y="4"/>
                  </a:lnTo>
                  <a:lnTo>
                    <a:pt x="467" y="17"/>
                  </a:lnTo>
                  <a:lnTo>
                    <a:pt x="458" y="17"/>
                  </a:lnTo>
                  <a:lnTo>
                    <a:pt x="375" y="48"/>
                  </a:lnTo>
                  <a:lnTo>
                    <a:pt x="301" y="74"/>
                  </a:lnTo>
                  <a:lnTo>
                    <a:pt x="222" y="100"/>
                  </a:lnTo>
                  <a:lnTo>
                    <a:pt x="319" y="61"/>
                  </a:lnTo>
                  <a:lnTo>
                    <a:pt x="388" y="35"/>
                  </a:lnTo>
                  <a:lnTo>
                    <a:pt x="458" y="8"/>
                  </a:lnTo>
                  <a:lnTo>
                    <a:pt x="458" y="17"/>
                  </a:lnTo>
                  <a:lnTo>
                    <a:pt x="467" y="17"/>
                  </a:lnTo>
                  <a:lnTo>
                    <a:pt x="462" y="0"/>
                  </a:lnTo>
                  <a:lnTo>
                    <a:pt x="185" y="108"/>
                  </a:lnTo>
                  <a:lnTo>
                    <a:pt x="185" y="10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7" name="未知"/>
            <p:cNvSpPr/>
            <p:nvPr/>
          </p:nvSpPr>
          <p:spPr>
            <a:xfrm>
              <a:off x="236" y="656"/>
              <a:ext cx="523" cy="223"/>
            </a:xfrm>
            <a:custGeom>
              <a:avLst/>
              <a:gdLst/>
              <a:ahLst/>
              <a:cxnLst/>
              <a:pathLst>
                <a:path w="523" h="223">
                  <a:moveTo>
                    <a:pt x="522" y="9"/>
                  </a:moveTo>
                  <a:lnTo>
                    <a:pt x="518" y="0"/>
                  </a:lnTo>
                  <a:lnTo>
                    <a:pt x="490" y="35"/>
                  </a:lnTo>
                  <a:lnTo>
                    <a:pt x="476" y="61"/>
                  </a:lnTo>
                  <a:lnTo>
                    <a:pt x="462" y="87"/>
                  </a:lnTo>
                  <a:lnTo>
                    <a:pt x="384" y="130"/>
                  </a:lnTo>
                  <a:lnTo>
                    <a:pt x="305" y="174"/>
                  </a:lnTo>
                  <a:lnTo>
                    <a:pt x="268" y="200"/>
                  </a:lnTo>
                  <a:lnTo>
                    <a:pt x="41" y="100"/>
                  </a:lnTo>
                  <a:lnTo>
                    <a:pt x="4" y="39"/>
                  </a:lnTo>
                  <a:lnTo>
                    <a:pt x="0" y="44"/>
                  </a:lnTo>
                  <a:lnTo>
                    <a:pt x="41" y="113"/>
                  </a:lnTo>
                  <a:lnTo>
                    <a:pt x="152" y="170"/>
                  </a:lnTo>
                  <a:lnTo>
                    <a:pt x="268" y="222"/>
                  </a:lnTo>
                  <a:lnTo>
                    <a:pt x="365" y="156"/>
                  </a:lnTo>
                  <a:lnTo>
                    <a:pt x="467" y="96"/>
                  </a:lnTo>
                  <a:lnTo>
                    <a:pt x="490" y="48"/>
                  </a:lnTo>
                  <a:lnTo>
                    <a:pt x="522" y="9"/>
                  </a:lnTo>
                  <a:lnTo>
                    <a:pt x="522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8" name="未知"/>
            <p:cNvSpPr/>
            <p:nvPr/>
          </p:nvSpPr>
          <p:spPr>
            <a:xfrm>
              <a:off x="236" y="656"/>
              <a:ext cx="523" cy="223"/>
            </a:xfrm>
            <a:custGeom>
              <a:avLst/>
              <a:gdLst/>
              <a:ahLst/>
              <a:cxnLst/>
              <a:pathLst>
                <a:path w="523" h="223">
                  <a:moveTo>
                    <a:pt x="522" y="9"/>
                  </a:moveTo>
                  <a:lnTo>
                    <a:pt x="518" y="0"/>
                  </a:lnTo>
                  <a:lnTo>
                    <a:pt x="490" y="35"/>
                  </a:lnTo>
                  <a:lnTo>
                    <a:pt x="476" y="61"/>
                  </a:lnTo>
                  <a:lnTo>
                    <a:pt x="462" y="87"/>
                  </a:lnTo>
                  <a:lnTo>
                    <a:pt x="384" y="130"/>
                  </a:lnTo>
                  <a:lnTo>
                    <a:pt x="305" y="174"/>
                  </a:lnTo>
                  <a:lnTo>
                    <a:pt x="268" y="200"/>
                  </a:lnTo>
                  <a:lnTo>
                    <a:pt x="41" y="100"/>
                  </a:lnTo>
                  <a:lnTo>
                    <a:pt x="4" y="39"/>
                  </a:lnTo>
                  <a:lnTo>
                    <a:pt x="0" y="44"/>
                  </a:lnTo>
                  <a:lnTo>
                    <a:pt x="41" y="113"/>
                  </a:lnTo>
                  <a:lnTo>
                    <a:pt x="152" y="170"/>
                  </a:lnTo>
                  <a:lnTo>
                    <a:pt x="268" y="222"/>
                  </a:lnTo>
                  <a:lnTo>
                    <a:pt x="365" y="156"/>
                  </a:lnTo>
                  <a:lnTo>
                    <a:pt x="467" y="96"/>
                  </a:lnTo>
                  <a:lnTo>
                    <a:pt x="490" y="48"/>
                  </a:lnTo>
                  <a:lnTo>
                    <a:pt x="522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19" name="未知"/>
            <p:cNvSpPr/>
            <p:nvPr/>
          </p:nvSpPr>
          <p:spPr>
            <a:xfrm>
              <a:off x="32" y="295"/>
              <a:ext cx="455" cy="332"/>
            </a:xfrm>
            <a:custGeom>
              <a:avLst/>
              <a:gdLst/>
              <a:ahLst/>
              <a:cxnLst/>
              <a:pathLst>
                <a:path w="455" h="332">
                  <a:moveTo>
                    <a:pt x="10" y="27"/>
                  </a:moveTo>
                  <a:lnTo>
                    <a:pt x="14" y="31"/>
                  </a:lnTo>
                  <a:lnTo>
                    <a:pt x="10" y="9"/>
                  </a:lnTo>
                  <a:lnTo>
                    <a:pt x="111" y="57"/>
                  </a:lnTo>
                  <a:lnTo>
                    <a:pt x="208" y="105"/>
                  </a:lnTo>
                  <a:lnTo>
                    <a:pt x="245" y="122"/>
                  </a:lnTo>
                  <a:lnTo>
                    <a:pt x="282" y="139"/>
                  </a:lnTo>
                  <a:lnTo>
                    <a:pt x="245" y="126"/>
                  </a:lnTo>
                  <a:lnTo>
                    <a:pt x="213" y="109"/>
                  </a:lnTo>
                  <a:lnTo>
                    <a:pt x="171" y="92"/>
                  </a:lnTo>
                  <a:lnTo>
                    <a:pt x="171" y="96"/>
                  </a:lnTo>
                  <a:lnTo>
                    <a:pt x="259" y="131"/>
                  </a:lnTo>
                  <a:lnTo>
                    <a:pt x="347" y="170"/>
                  </a:lnTo>
                  <a:lnTo>
                    <a:pt x="167" y="100"/>
                  </a:lnTo>
                  <a:lnTo>
                    <a:pt x="167" y="100"/>
                  </a:lnTo>
                  <a:lnTo>
                    <a:pt x="287" y="153"/>
                  </a:lnTo>
                  <a:lnTo>
                    <a:pt x="407" y="205"/>
                  </a:lnTo>
                  <a:lnTo>
                    <a:pt x="435" y="213"/>
                  </a:lnTo>
                  <a:lnTo>
                    <a:pt x="454" y="331"/>
                  </a:lnTo>
                  <a:lnTo>
                    <a:pt x="449" y="274"/>
                  </a:lnTo>
                  <a:lnTo>
                    <a:pt x="444" y="239"/>
                  </a:lnTo>
                  <a:lnTo>
                    <a:pt x="440" y="213"/>
                  </a:lnTo>
                  <a:lnTo>
                    <a:pt x="440" y="209"/>
                  </a:lnTo>
                  <a:lnTo>
                    <a:pt x="435" y="209"/>
                  </a:lnTo>
                  <a:lnTo>
                    <a:pt x="329" y="157"/>
                  </a:lnTo>
                  <a:lnTo>
                    <a:pt x="315" y="148"/>
                  </a:lnTo>
                  <a:lnTo>
                    <a:pt x="273" y="126"/>
                  </a:lnTo>
                  <a:lnTo>
                    <a:pt x="264" y="122"/>
                  </a:lnTo>
                  <a:lnTo>
                    <a:pt x="176" y="74"/>
                  </a:lnTo>
                  <a:lnTo>
                    <a:pt x="116" y="44"/>
                  </a:lnTo>
                  <a:lnTo>
                    <a:pt x="56" y="13"/>
                  </a:lnTo>
                  <a:lnTo>
                    <a:pt x="28" y="5"/>
                  </a:lnTo>
                  <a:lnTo>
                    <a:pt x="28" y="13"/>
                  </a:lnTo>
                  <a:lnTo>
                    <a:pt x="33" y="18"/>
                  </a:lnTo>
                  <a:lnTo>
                    <a:pt x="33" y="9"/>
                  </a:lnTo>
                  <a:lnTo>
                    <a:pt x="56" y="18"/>
                  </a:lnTo>
                  <a:lnTo>
                    <a:pt x="102" y="40"/>
                  </a:lnTo>
                  <a:lnTo>
                    <a:pt x="185" y="83"/>
                  </a:lnTo>
                  <a:lnTo>
                    <a:pt x="218" y="105"/>
                  </a:lnTo>
                  <a:lnTo>
                    <a:pt x="181" y="87"/>
                  </a:lnTo>
                  <a:lnTo>
                    <a:pt x="148" y="70"/>
                  </a:lnTo>
                  <a:lnTo>
                    <a:pt x="139" y="66"/>
                  </a:lnTo>
                  <a:lnTo>
                    <a:pt x="139" y="66"/>
                  </a:lnTo>
                  <a:lnTo>
                    <a:pt x="79" y="35"/>
                  </a:lnTo>
                  <a:lnTo>
                    <a:pt x="56" y="27"/>
                  </a:lnTo>
                  <a:lnTo>
                    <a:pt x="47" y="22"/>
                  </a:lnTo>
                  <a:lnTo>
                    <a:pt x="37" y="18"/>
                  </a:lnTo>
                  <a:lnTo>
                    <a:pt x="28" y="13"/>
                  </a:lnTo>
                  <a:lnTo>
                    <a:pt x="0" y="0"/>
                  </a:lnTo>
                  <a:lnTo>
                    <a:pt x="10" y="27"/>
                  </a:lnTo>
                  <a:lnTo>
                    <a:pt x="10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0" name="未知"/>
            <p:cNvSpPr/>
            <p:nvPr/>
          </p:nvSpPr>
          <p:spPr>
            <a:xfrm>
              <a:off x="518" y="313"/>
              <a:ext cx="449" cy="166"/>
            </a:xfrm>
            <a:custGeom>
              <a:avLst/>
              <a:gdLst/>
              <a:ahLst/>
              <a:cxnLst/>
              <a:pathLst>
                <a:path w="449" h="166">
                  <a:moveTo>
                    <a:pt x="448" y="9"/>
                  </a:moveTo>
                  <a:lnTo>
                    <a:pt x="398" y="22"/>
                  </a:lnTo>
                  <a:lnTo>
                    <a:pt x="319" y="48"/>
                  </a:lnTo>
                  <a:lnTo>
                    <a:pt x="236" y="74"/>
                  </a:lnTo>
                  <a:lnTo>
                    <a:pt x="148" y="104"/>
                  </a:lnTo>
                  <a:lnTo>
                    <a:pt x="65" y="139"/>
                  </a:lnTo>
                  <a:lnTo>
                    <a:pt x="32" y="152"/>
                  </a:lnTo>
                  <a:lnTo>
                    <a:pt x="4" y="165"/>
                  </a:lnTo>
                  <a:lnTo>
                    <a:pt x="0" y="165"/>
                  </a:lnTo>
                  <a:lnTo>
                    <a:pt x="32" y="152"/>
                  </a:lnTo>
                  <a:lnTo>
                    <a:pt x="65" y="139"/>
                  </a:lnTo>
                  <a:lnTo>
                    <a:pt x="162" y="95"/>
                  </a:lnTo>
                  <a:lnTo>
                    <a:pt x="222" y="74"/>
                  </a:lnTo>
                  <a:lnTo>
                    <a:pt x="448" y="0"/>
                  </a:lnTo>
                  <a:lnTo>
                    <a:pt x="448" y="9"/>
                  </a:lnTo>
                  <a:lnTo>
                    <a:pt x="448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1" name="未知"/>
            <p:cNvSpPr/>
            <p:nvPr/>
          </p:nvSpPr>
          <p:spPr>
            <a:xfrm>
              <a:off x="518" y="313"/>
              <a:ext cx="449" cy="166"/>
            </a:xfrm>
            <a:custGeom>
              <a:avLst/>
              <a:gdLst/>
              <a:ahLst/>
              <a:cxnLst/>
              <a:pathLst>
                <a:path w="449" h="166">
                  <a:moveTo>
                    <a:pt x="448" y="9"/>
                  </a:moveTo>
                  <a:lnTo>
                    <a:pt x="398" y="22"/>
                  </a:lnTo>
                  <a:lnTo>
                    <a:pt x="319" y="48"/>
                  </a:lnTo>
                  <a:lnTo>
                    <a:pt x="236" y="74"/>
                  </a:lnTo>
                  <a:lnTo>
                    <a:pt x="148" y="104"/>
                  </a:lnTo>
                  <a:lnTo>
                    <a:pt x="65" y="139"/>
                  </a:lnTo>
                  <a:lnTo>
                    <a:pt x="32" y="152"/>
                  </a:lnTo>
                  <a:lnTo>
                    <a:pt x="4" y="165"/>
                  </a:lnTo>
                  <a:lnTo>
                    <a:pt x="0" y="165"/>
                  </a:lnTo>
                  <a:lnTo>
                    <a:pt x="32" y="152"/>
                  </a:lnTo>
                  <a:lnTo>
                    <a:pt x="65" y="139"/>
                  </a:lnTo>
                  <a:lnTo>
                    <a:pt x="162" y="95"/>
                  </a:lnTo>
                  <a:lnTo>
                    <a:pt x="222" y="74"/>
                  </a:lnTo>
                  <a:lnTo>
                    <a:pt x="448" y="0"/>
                  </a:lnTo>
                  <a:lnTo>
                    <a:pt x="448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2" name="未知"/>
            <p:cNvSpPr/>
            <p:nvPr/>
          </p:nvSpPr>
          <p:spPr>
            <a:xfrm>
              <a:off x="550" y="326"/>
              <a:ext cx="431" cy="144"/>
            </a:xfrm>
            <a:custGeom>
              <a:avLst/>
              <a:gdLst/>
              <a:ahLst/>
              <a:cxnLst/>
              <a:pathLst>
                <a:path w="431" h="144">
                  <a:moveTo>
                    <a:pt x="430" y="13"/>
                  </a:moveTo>
                  <a:lnTo>
                    <a:pt x="384" y="22"/>
                  </a:lnTo>
                  <a:lnTo>
                    <a:pt x="324" y="39"/>
                  </a:lnTo>
                  <a:lnTo>
                    <a:pt x="162" y="87"/>
                  </a:lnTo>
                  <a:lnTo>
                    <a:pt x="0" y="143"/>
                  </a:lnTo>
                  <a:lnTo>
                    <a:pt x="93" y="104"/>
                  </a:lnTo>
                  <a:lnTo>
                    <a:pt x="181" y="69"/>
                  </a:lnTo>
                  <a:lnTo>
                    <a:pt x="305" y="30"/>
                  </a:lnTo>
                  <a:lnTo>
                    <a:pt x="426" y="0"/>
                  </a:lnTo>
                  <a:lnTo>
                    <a:pt x="430" y="13"/>
                  </a:lnTo>
                  <a:lnTo>
                    <a:pt x="43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3" name="未知"/>
            <p:cNvSpPr/>
            <p:nvPr/>
          </p:nvSpPr>
          <p:spPr>
            <a:xfrm>
              <a:off x="550" y="326"/>
              <a:ext cx="431" cy="144"/>
            </a:xfrm>
            <a:custGeom>
              <a:avLst/>
              <a:gdLst/>
              <a:ahLst/>
              <a:cxnLst/>
              <a:pathLst>
                <a:path w="431" h="144">
                  <a:moveTo>
                    <a:pt x="430" y="13"/>
                  </a:moveTo>
                  <a:lnTo>
                    <a:pt x="384" y="22"/>
                  </a:lnTo>
                  <a:lnTo>
                    <a:pt x="324" y="39"/>
                  </a:lnTo>
                  <a:lnTo>
                    <a:pt x="162" y="87"/>
                  </a:lnTo>
                  <a:lnTo>
                    <a:pt x="0" y="143"/>
                  </a:lnTo>
                  <a:lnTo>
                    <a:pt x="93" y="104"/>
                  </a:lnTo>
                  <a:lnTo>
                    <a:pt x="181" y="69"/>
                  </a:lnTo>
                  <a:lnTo>
                    <a:pt x="305" y="30"/>
                  </a:lnTo>
                  <a:lnTo>
                    <a:pt x="426" y="0"/>
                  </a:lnTo>
                  <a:lnTo>
                    <a:pt x="43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4" name="未知"/>
            <p:cNvSpPr/>
            <p:nvPr/>
          </p:nvSpPr>
          <p:spPr>
            <a:xfrm>
              <a:off x="583" y="313"/>
              <a:ext cx="384" cy="140"/>
            </a:xfrm>
            <a:custGeom>
              <a:avLst/>
              <a:gdLst/>
              <a:ahLst/>
              <a:cxnLst/>
              <a:pathLst>
                <a:path w="384" h="140">
                  <a:moveTo>
                    <a:pt x="383" y="9"/>
                  </a:moveTo>
                  <a:lnTo>
                    <a:pt x="383" y="0"/>
                  </a:lnTo>
                  <a:lnTo>
                    <a:pt x="157" y="74"/>
                  </a:lnTo>
                  <a:lnTo>
                    <a:pt x="74" y="104"/>
                  </a:lnTo>
                  <a:lnTo>
                    <a:pt x="0" y="139"/>
                  </a:lnTo>
                  <a:lnTo>
                    <a:pt x="189" y="69"/>
                  </a:lnTo>
                  <a:lnTo>
                    <a:pt x="383" y="9"/>
                  </a:lnTo>
                  <a:lnTo>
                    <a:pt x="383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5" name="未知"/>
            <p:cNvSpPr/>
            <p:nvPr/>
          </p:nvSpPr>
          <p:spPr>
            <a:xfrm>
              <a:off x="583" y="313"/>
              <a:ext cx="384" cy="140"/>
            </a:xfrm>
            <a:custGeom>
              <a:avLst/>
              <a:gdLst/>
              <a:ahLst/>
              <a:cxnLst/>
              <a:pathLst>
                <a:path w="384" h="140">
                  <a:moveTo>
                    <a:pt x="383" y="9"/>
                  </a:moveTo>
                  <a:lnTo>
                    <a:pt x="383" y="0"/>
                  </a:lnTo>
                  <a:lnTo>
                    <a:pt x="157" y="74"/>
                  </a:lnTo>
                  <a:lnTo>
                    <a:pt x="74" y="104"/>
                  </a:lnTo>
                  <a:lnTo>
                    <a:pt x="0" y="139"/>
                  </a:lnTo>
                  <a:lnTo>
                    <a:pt x="189" y="69"/>
                  </a:lnTo>
                  <a:lnTo>
                    <a:pt x="383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6" name="未知"/>
            <p:cNvSpPr/>
            <p:nvPr/>
          </p:nvSpPr>
          <p:spPr>
            <a:xfrm>
              <a:off x="305" y="156"/>
              <a:ext cx="316" cy="349"/>
            </a:xfrm>
            <a:custGeom>
              <a:avLst/>
              <a:gdLst/>
              <a:ahLst/>
              <a:cxnLst/>
              <a:pathLst>
                <a:path w="316" h="349">
                  <a:moveTo>
                    <a:pt x="305" y="96"/>
                  </a:moveTo>
                  <a:lnTo>
                    <a:pt x="301" y="87"/>
                  </a:lnTo>
                  <a:lnTo>
                    <a:pt x="305" y="92"/>
                  </a:lnTo>
                  <a:lnTo>
                    <a:pt x="301" y="79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1" y="70"/>
                  </a:lnTo>
                  <a:lnTo>
                    <a:pt x="305" y="74"/>
                  </a:lnTo>
                  <a:lnTo>
                    <a:pt x="305" y="70"/>
                  </a:lnTo>
                  <a:lnTo>
                    <a:pt x="301" y="61"/>
                  </a:lnTo>
                  <a:lnTo>
                    <a:pt x="305" y="66"/>
                  </a:lnTo>
                  <a:lnTo>
                    <a:pt x="287" y="18"/>
                  </a:lnTo>
                  <a:lnTo>
                    <a:pt x="227" y="40"/>
                  </a:lnTo>
                  <a:lnTo>
                    <a:pt x="171" y="61"/>
                  </a:lnTo>
                  <a:lnTo>
                    <a:pt x="171" y="66"/>
                  </a:lnTo>
                  <a:lnTo>
                    <a:pt x="190" y="57"/>
                  </a:lnTo>
                  <a:lnTo>
                    <a:pt x="208" y="53"/>
                  </a:lnTo>
                  <a:lnTo>
                    <a:pt x="190" y="61"/>
                  </a:lnTo>
                  <a:lnTo>
                    <a:pt x="171" y="70"/>
                  </a:lnTo>
                  <a:lnTo>
                    <a:pt x="153" y="66"/>
                  </a:lnTo>
                  <a:lnTo>
                    <a:pt x="139" y="57"/>
                  </a:lnTo>
                  <a:lnTo>
                    <a:pt x="134" y="48"/>
                  </a:lnTo>
                  <a:lnTo>
                    <a:pt x="111" y="40"/>
                  </a:lnTo>
                  <a:lnTo>
                    <a:pt x="102" y="26"/>
                  </a:lnTo>
                  <a:lnTo>
                    <a:pt x="93" y="22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65" y="5"/>
                  </a:lnTo>
                  <a:lnTo>
                    <a:pt x="56" y="9"/>
                  </a:lnTo>
                  <a:lnTo>
                    <a:pt x="56" y="5"/>
                  </a:lnTo>
                  <a:lnTo>
                    <a:pt x="56" y="0"/>
                  </a:lnTo>
                  <a:lnTo>
                    <a:pt x="46" y="0"/>
                  </a:lnTo>
                  <a:lnTo>
                    <a:pt x="0" y="61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5" y="96"/>
                  </a:lnTo>
                  <a:lnTo>
                    <a:pt x="0" y="109"/>
                  </a:lnTo>
                  <a:lnTo>
                    <a:pt x="14" y="79"/>
                  </a:lnTo>
                  <a:lnTo>
                    <a:pt x="14" y="83"/>
                  </a:lnTo>
                  <a:lnTo>
                    <a:pt x="14" y="92"/>
                  </a:lnTo>
                  <a:lnTo>
                    <a:pt x="19" y="83"/>
                  </a:lnTo>
                  <a:lnTo>
                    <a:pt x="23" y="87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19" y="122"/>
                  </a:lnTo>
                  <a:lnTo>
                    <a:pt x="23" y="122"/>
                  </a:lnTo>
                  <a:lnTo>
                    <a:pt x="9" y="196"/>
                  </a:lnTo>
                  <a:lnTo>
                    <a:pt x="14" y="231"/>
                  </a:lnTo>
                  <a:lnTo>
                    <a:pt x="23" y="257"/>
                  </a:lnTo>
                  <a:lnTo>
                    <a:pt x="42" y="274"/>
                  </a:lnTo>
                  <a:lnTo>
                    <a:pt x="56" y="292"/>
                  </a:lnTo>
                  <a:lnTo>
                    <a:pt x="56" y="296"/>
                  </a:lnTo>
                  <a:lnTo>
                    <a:pt x="162" y="348"/>
                  </a:lnTo>
                  <a:lnTo>
                    <a:pt x="222" y="313"/>
                  </a:lnTo>
                  <a:lnTo>
                    <a:pt x="287" y="278"/>
                  </a:lnTo>
                  <a:lnTo>
                    <a:pt x="310" y="244"/>
                  </a:lnTo>
                  <a:lnTo>
                    <a:pt x="310" y="235"/>
                  </a:lnTo>
                  <a:lnTo>
                    <a:pt x="315" y="179"/>
                  </a:lnTo>
                  <a:lnTo>
                    <a:pt x="315" y="170"/>
                  </a:lnTo>
                  <a:lnTo>
                    <a:pt x="310" y="170"/>
                  </a:lnTo>
                  <a:lnTo>
                    <a:pt x="310" y="166"/>
                  </a:lnTo>
                  <a:lnTo>
                    <a:pt x="310" y="157"/>
                  </a:lnTo>
                  <a:lnTo>
                    <a:pt x="315" y="161"/>
                  </a:lnTo>
                  <a:lnTo>
                    <a:pt x="305" y="139"/>
                  </a:lnTo>
                  <a:lnTo>
                    <a:pt x="315" y="148"/>
                  </a:lnTo>
                  <a:lnTo>
                    <a:pt x="305" y="122"/>
                  </a:lnTo>
                  <a:lnTo>
                    <a:pt x="305" y="122"/>
                  </a:lnTo>
                  <a:lnTo>
                    <a:pt x="305" y="118"/>
                  </a:lnTo>
                  <a:lnTo>
                    <a:pt x="310" y="122"/>
                  </a:lnTo>
                  <a:lnTo>
                    <a:pt x="301" y="100"/>
                  </a:lnTo>
                  <a:lnTo>
                    <a:pt x="305" y="96"/>
                  </a:lnTo>
                  <a:lnTo>
                    <a:pt x="305" y="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7" name="未知"/>
            <p:cNvSpPr/>
            <p:nvPr/>
          </p:nvSpPr>
          <p:spPr>
            <a:xfrm>
              <a:off x="18" y="317"/>
              <a:ext cx="362" cy="149"/>
            </a:xfrm>
            <a:custGeom>
              <a:avLst/>
              <a:gdLst/>
              <a:ahLst/>
              <a:cxnLst/>
              <a:pathLst>
                <a:path w="362" h="149">
                  <a:moveTo>
                    <a:pt x="185" y="74"/>
                  </a:moveTo>
                  <a:lnTo>
                    <a:pt x="139" y="52"/>
                  </a:lnTo>
                  <a:lnTo>
                    <a:pt x="93" y="35"/>
                  </a:lnTo>
                  <a:lnTo>
                    <a:pt x="47" y="18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81" y="78"/>
                  </a:lnTo>
                  <a:lnTo>
                    <a:pt x="213" y="91"/>
                  </a:lnTo>
                  <a:lnTo>
                    <a:pt x="255" y="109"/>
                  </a:lnTo>
                  <a:lnTo>
                    <a:pt x="306" y="131"/>
                  </a:lnTo>
                  <a:lnTo>
                    <a:pt x="361" y="148"/>
                  </a:lnTo>
                  <a:lnTo>
                    <a:pt x="273" y="109"/>
                  </a:lnTo>
                  <a:lnTo>
                    <a:pt x="185" y="74"/>
                  </a:lnTo>
                  <a:lnTo>
                    <a:pt x="185" y="7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8" name="未知"/>
            <p:cNvSpPr/>
            <p:nvPr/>
          </p:nvSpPr>
          <p:spPr>
            <a:xfrm>
              <a:off x="351" y="83"/>
              <a:ext cx="307" cy="153"/>
            </a:xfrm>
            <a:custGeom>
              <a:avLst/>
              <a:gdLst/>
              <a:ahLst/>
              <a:cxnLst/>
              <a:pathLst>
                <a:path w="307" h="153">
                  <a:moveTo>
                    <a:pt x="292" y="152"/>
                  </a:moveTo>
                  <a:lnTo>
                    <a:pt x="306" y="82"/>
                  </a:lnTo>
                  <a:lnTo>
                    <a:pt x="306" y="52"/>
                  </a:lnTo>
                  <a:lnTo>
                    <a:pt x="241" y="0"/>
                  </a:lnTo>
                  <a:lnTo>
                    <a:pt x="208" y="8"/>
                  </a:lnTo>
                  <a:lnTo>
                    <a:pt x="37" y="8"/>
                  </a:lnTo>
                  <a:lnTo>
                    <a:pt x="14" y="1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0" y="43"/>
                  </a:lnTo>
                  <a:lnTo>
                    <a:pt x="14" y="13"/>
                  </a:lnTo>
                  <a:lnTo>
                    <a:pt x="37" y="13"/>
                  </a:lnTo>
                  <a:lnTo>
                    <a:pt x="204" y="13"/>
                  </a:lnTo>
                  <a:lnTo>
                    <a:pt x="218" y="8"/>
                  </a:lnTo>
                  <a:lnTo>
                    <a:pt x="232" y="8"/>
                  </a:lnTo>
                  <a:lnTo>
                    <a:pt x="232" y="8"/>
                  </a:lnTo>
                  <a:lnTo>
                    <a:pt x="296" y="56"/>
                  </a:lnTo>
                  <a:lnTo>
                    <a:pt x="296" y="73"/>
                  </a:lnTo>
                  <a:lnTo>
                    <a:pt x="296" y="95"/>
                  </a:lnTo>
                  <a:lnTo>
                    <a:pt x="292" y="113"/>
                  </a:lnTo>
                  <a:lnTo>
                    <a:pt x="287" y="134"/>
                  </a:lnTo>
                  <a:lnTo>
                    <a:pt x="292" y="152"/>
                  </a:lnTo>
                  <a:lnTo>
                    <a:pt x="292" y="15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29" name="未知"/>
            <p:cNvSpPr/>
            <p:nvPr/>
          </p:nvSpPr>
          <p:spPr>
            <a:xfrm>
              <a:off x="42" y="421"/>
              <a:ext cx="199" cy="284"/>
            </a:xfrm>
            <a:custGeom>
              <a:avLst/>
              <a:gdLst/>
              <a:ahLst/>
              <a:cxnLst/>
              <a:pathLst>
                <a:path w="199" h="284">
                  <a:moveTo>
                    <a:pt x="32" y="0"/>
                  </a:moveTo>
                  <a:lnTo>
                    <a:pt x="13" y="9"/>
                  </a:lnTo>
                  <a:lnTo>
                    <a:pt x="4" y="2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48"/>
                  </a:lnTo>
                  <a:lnTo>
                    <a:pt x="4" y="57"/>
                  </a:lnTo>
                  <a:lnTo>
                    <a:pt x="27" y="79"/>
                  </a:lnTo>
                  <a:lnTo>
                    <a:pt x="50" y="96"/>
                  </a:lnTo>
                  <a:lnTo>
                    <a:pt x="50" y="100"/>
                  </a:lnTo>
                  <a:lnTo>
                    <a:pt x="46" y="109"/>
                  </a:lnTo>
                  <a:lnTo>
                    <a:pt x="46" y="118"/>
                  </a:lnTo>
                  <a:lnTo>
                    <a:pt x="46" y="131"/>
                  </a:lnTo>
                  <a:lnTo>
                    <a:pt x="60" y="148"/>
                  </a:lnTo>
                  <a:lnTo>
                    <a:pt x="74" y="161"/>
                  </a:lnTo>
                  <a:lnTo>
                    <a:pt x="74" y="170"/>
                  </a:lnTo>
                  <a:lnTo>
                    <a:pt x="69" y="187"/>
                  </a:lnTo>
                  <a:lnTo>
                    <a:pt x="74" y="200"/>
                  </a:lnTo>
                  <a:lnTo>
                    <a:pt x="74" y="200"/>
                  </a:lnTo>
                  <a:lnTo>
                    <a:pt x="78" y="209"/>
                  </a:lnTo>
                  <a:lnTo>
                    <a:pt x="87" y="213"/>
                  </a:lnTo>
                  <a:lnTo>
                    <a:pt x="97" y="222"/>
                  </a:lnTo>
                  <a:lnTo>
                    <a:pt x="111" y="235"/>
                  </a:lnTo>
                  <a:lnTo>
                    <a:pt x="124" y="244"/>
                  </a:lnTo>
                  <a:lnTo>
                    <a:pt x="124" y="248"/>
                  </a:lnTo>
                  <a:lnTo>
                    <a:pt x="134" y="270"/>
                  </a:lnTo>
                  <a:lnTo>
                    <a:pt x="143" y="279"/>
                  </a:lnTo>
                  <a:lnTo>
                    <a:pt x="166" y="283"/>
                  </a:lnTo>
                  <a:lnTo>
                    <a:pt x="194" y="279"/>
                  </a:lnTo>
                  <a:lnTo>
                    <a:pt x="185" y="265"/>
                  </a:lnTo>
                  <a:lnTo>
                    <a:pt x="171" y="270"/>
                  </a:lnTo>
                  <a:lnTo>
                    <a:pt x="157" y="270"/>
                  </a:lnTo>
                  <a:lnTo>
                    <a:pt x="143" y="270"/>
                  </a:lnTo>
                  <a:lnTo>
                    <a:pt x="138" y="265"/>
                  </a:lnTo>
                  <a:lnTo>
                    <a:pt x="134" y="239"/>
                  </a:lnTo>
                  <a:lnTo>
                    <a:pt x="161" y="239"/>
                  </a:lnTo>
                  <a:lnTo>
                    <a:pt x="124" y="226"/>
                  </a:lnTo>
                  <a:lnTo>
                    <a:pt x="92" y="209"/>
                  </a:lnTo>
                  <a:lnTo>
                    <a:pt x="78" y="196"/>
                  </a:lnTo>
                  <a:lnTo>
                    <a:pt x="78" y="183"/>
                  </a:lnTo>
                  <a:lnTo>
                    <a:pt x="78" y="170"/>
                  </a:lnTo>
                  <a:lnTo>
                    <a:pt x="83" y="157"/>
                  </a:lnTo>
                  <a:lnTo>
                    <a:pt x="106" y="166"/>
                  </a:lnTo>
                  <a:lnTo>
                    <a:pt x="60" y="135"/>
                  </a:lnTo>
                  <a:lnTo>
                    <a:pt x="55" y="131"/>
                  </a:lnTo>
                  <a:lnTo>
                    <a:pt x="50" y="122"/>
                  </a:lnTo>
                  <a:lnTo>
                    <a:pt x="50" y="118"/>
                  </a:lnTo>
                  <a:lnTo>
                    <a:pt x="60" y="92"/>
                  </a:lnTo>
                  <a:lnTo>
                    <a:pt x="148" y="122"/>
                  </a:lnTo>
                  <a:lnTo>
                    <a:pt x="148" y="131"/>
                  </a:lnTo>
                  <a:lnTo>
                    <a:pt x="152" y="139"/>
                  </a:lnTo>
                  <a:lnTo>
                    <a:pt x="148" y="148"/>
                  </a:lnTo>
                  <a:lnTo>
                    <a:pt x="143" y="157"/>
                  </a:lnTo>
                  <a:lnTo>
                    <a:pt x="129" y="166"/>
                  </a:lnTo>
                  <a:lnTo>
                    <a:pt x="175" y="183"/>
                  </a:lnTo>
                  <a:lnTo>
                    <a:pt x="180" y="192"/>
                  </a:lnTo>
                  <a:lnTo>
                    <a:pt x="180" y="196"/>
                  </a:lnTo>
                  <a:lnTo>
                    <a:pt x="180" y="205"/>
                  </a:lnTo>
                  <a:lnTo>
                    <a:pt x="175" y="218"/>
                  </a:lnTo>
                  <a:lnTo>
                    <a:pt x="171" y="231"/>
                  </a:lnTo>
                  <a:lnTo>
                    <a:pt x="175" y="235"/>
                  </a:lnTo>
                  <a:lnTo>
                    <a:pt x="185" y="244"/>
                  </a:lnTo>
                  <a:lnTo>
                    <a:pt x="189" y="257"/>
                  </a:lnTo>
                  <a:lnTo>
                    <a:pt x="185" y="265"/>
                  </a:lnTo>
                  <a:lnTo>
                    <a:pt x="194" y="279"/>
                  </a:lnTo>
                  <a:lnTo>
                    <a:pt x="198" y="274"/>
                  </a:lnTo>
                  <a:lnTo>
                    <a:pt x="198" y="261"/>
                  </a:lnTo>
                  <a:lnTo>
                    <a:pt x="198" y="252"/>
                  </a:lnTo>
                  <a:lnTo>
                    <a:pt x="185" y="235"/>
                  </a:lnTo>
                  <a:lnTo>
                    <a:pt x="194" y="213"/>
                  </a:lnTo>
                  <a:lnTo>
                    <a:pt x="194" y="200"/>
                  </a:lnTo>
                  <a:lnTo>
                    <a:pt x="189" y="187"/>
                  </a:lnTo>
                  <a:lnTo>
                    <a:pt x="171" y="174"/>
                  </a:lnTo>
                  <a:lnTo>
                    <a:pt x="152" y="166"/>
                  </a:lnTo>
                  <a:lnTo>
                    <a:pt x="157" y="157"/>
                  </a:lnTo>
                  <a:lnTo>
                    <a:pt x="166" y="148"/>
                  </a:lnTo>
                  <a:lnTo>
                    <a:pt x="161" y="135"/>
                  </a:lnTo>
                  <a:lnTo>
                    <a:pt x="148" y="118"/>
                  </a:lnTo>
                  <a:lnTo>
                    <a:pt x="124" y="105"/>
                  </a:lnTo>
                  <a:lnTo>
                    <a:pt x="138" y="96"/>
                  </a:lnTo>
                  <a:lnTo>
                    <a:pt x="152" y="83"/>
                  </a:lnTo>
                  <a:lnTo>
                    <a:pt x="152" y="66"/>
                  </a:lnTo>
                  <a:lnTo>
                    <a:pt x="148" y="53"/>
                  </a:lnTo>
                  <a:lnTo>
                    <a:pt x="134" y="40"/>
                  </a:lnTo>
                  <a:lnTo>
                    <a:pt x="50" y="13"/>
                  </a:lnTo>
                  <a:lnTo>
                    <a:pt x="32" y="5"/>
                  </a:lnTo>
                  <a:lnTo>
                    <a:pt x="37" y="9"/>
                  </a:lnTo>
                  <a:lnTo>
                    <a:pt x="50" y="18"/>
                  </a:lnTo>
                  <a:lnTo>
                    <a:pt x="129" y="44"/>
                  </a:lnTo>
                  <a:lnTo>
                    <a:pt x="134" y="53"/>
                  </a:lnTo>
                  <a:lnTo>
                    <a:pt x="138" y="61"/>
                  </a:lnTo>
                  <a:lnTo>
                    <a:pt x="134" y="70"/>
                  </a:lnTo>
                  <a:lnTo>
                    <a:pt x="129" y="83"/>
                  </a:lnTo>
                  <a:lnTo>
                    <a:pt x="115" y="92"/>
                  </a:lnTo>
                  <a:lnTo>
                    <a:pt x="92" y="92"/>
                  </a:lnTo>
                  <a:lnTo>
                    <a:pt x="32" y="66"/>
                  </a:lnTo>
                  <a:lnTo>
                    <a:pt x="13" y="53"/>
                  </a:lnTo>
                  <a:lnTo>
                    <a:pt x="9" y="40"/>
                  </a:lnTo>
                  <a:lnTo>
                    <a:pt x="9" y="27"/>
                  </a:lnTo>
                  <a:lnTo>
                    <a:pt x="18" y="13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0" name="未知"/>
            <p:cNvSpPr/>
            <p:nvPr/>
          </p:nvSpPr>
          <p:spPr>
            <a:xfrm>
              <a:off x="351" y="109"/>
              <a:ext cx="293" cy="222"/>
            </a:xfrm>
            <a:custGeom>
              <a:avLst/>
              <a:gdLst/>
              <a:ahLst/>
              <a:cxnLst/>
              <a:pathLst>
                <a:path w="293" h="222">
                  <a:moveTo>
                    <a:pt x="292" y="126"/>
                  </a:moveTo>
                  <a:lnTo>
                    <a:pt x="287" y="108"/>
                  </a:lnTo>
                  <a:lnTo>
                    <a:pt x="278" y="69"/>
                  </a:lnTo>
                  <a:lnTo>
                    <a:pt x="273" y="65"/>
                  </a:lnTo>
                  <a:lnTo>
                    <a:pt x="278" y="87"/>
                  </a:lnTo>
                  <a:lnTo>
                    <a:pt x="273" y="73"/>
                  </a:lnTo>
                  <a:lnTo>
                    <a:pt x="273" y="73"/>
                  </a:lnTo>
                  <a:lnTo>
                    <a:pt x="269" y="65"/>
                  </a:lnTo>
                  <a:lnTo>
                    <a:pt x="269" y="65"/>
                  </a:lnTo>
                  <a:lnTo>
                    <a:pt x="273" y="87"/>
                  </a:lnTo>
                  <a:lnTo>
                    <a:pt x="264" y="73"/>
                  </a:lnTo>
                  <a:lnTo>
                    <a:pt x="264" y="73"/>
                  </a:lnTo>
                  <a:lnTo>
                    <a:pt x="269" y="100"/>
                  </a:lnTo>
                  <a:lnTo>
                    <a:pt x="264" y="104"/>
                  </a:lnTo>
                  <a:lnTo>
                    <a:pt x="255" y="78"/>
                  </a:lnTo>
                  <a:lnTo>
                    <a:pt x="250" y="65"/>
                  </a:lnTo>
                  <a:lnTo>
                    <a:pt x="264" y="60"/>
                  </a:lnTo>
                  <a:lnTo>
                    <a:pt x="250" y="60"/>
                  </a:lnTo>
                  <a:lnTo>
                    <a:pt x="236" y="60"/>
                  </a:lnTo>
                  <a:lnTo>
                    <a:pt x="167" y="82"/>
                  </a:lnTo>
                  <a:lnTo>
                    <a:pt x="199" y="65"/>
                  </a:lnTo>
                  <a:lnTo>
                    <a:pt x="162" y="78"/>
                  </a:lnTo>
                  <a:lnTo>
                    <a:pt x="204" y="56"/>
                  </a:lnTo>
                  <a:lnTo>
                    <a:pt x="158" y="69"/>
                  </a:lnTo>
                  <a:lnTo>
                    <a:pt x="171" y="60"/>
                  </a:lnTo>
                  <a:lnTo>
                    <a:pt x="158" y="65"/>
                  </a:lnTo>
                  <a:lnTo>
                    <a:pt x="208" y="39"/>
                  </a:lnTo>
                  <a:lnTo>
                    <a:pt x="199" y="39"/>
                  </a:lnTo>
                  <a:lnTo>
                    <a:pt x="130" y="65"/>
                  </a:lnTo>
                  <a:lnTo>
                    <a:pt x="158" y="47"/>
                  </a:lnTo>
                  <a:lnTo>
                    <a:pt x="88" y="78"/>
                  </a:lnTo>
                  <a:lnTo>
                    <a:pt x="102" y="69"/>
                  </a:lnTo>
                  <a:lnTo>
                    <a:pt x="148" y="43"/>
                  </a:lnTo>
                  <a:lnTo>
                    <a:pt x="153" y="43"/>
                  </a:lnTo>
                  <a:lnTo>
                    <a:pt x="167" y="34"/>
                  </a:lnTo>
                  <a:lnTo>
                    <a:pt x="88" y="69"/>
                  </a:lnTo>
                  <a:lnTo>
                    <a:pt x="93" y="60"/>
                  </a:lnTo>
                  <a:lnTo>
                    <a:pt x="144" y="30"/>
                  </a:lnTo>
                  <a:lnTo>
                    <a:pt x="135" y="34"/>
                  </a:lnTo>
                  <a:lnTo>
                    <a:pt x="107" y="43"/>
                  </a:lnTo>
                  <a:lnTo>
                    <a:pt x="121" y="34"/>
                  </a:lnTo>
                  <a:lnTo>
                    <a:pt x="74" y="60"/>
                  </a:lnTo>
                  <a:lnTo>
                    <a:pt x="116" y="30"/>
                  </a:lnTo>
                  <a:lnTo>
                    <a:pt x="102" y="34"/>
                  </a:lnTo>
                  <a:lnTo>
                    <a:pt x="74" y="52"/>
                  </a:lnTo>
                  <a:lnTo>
                    <a:pt x="102" y="30"/>
                  </a:lnTo>
                  <a:lnTo>
                    <a:pt x="88" y="39"/>
                  </a:lnTo>
                  <a:lnTo>
                    <a:pt x="61" y="52"/>
                  </a:lnTo>
                  <a:lnTo>
                    <a:pt x="93" y="26"/>
                  </a:lnTo>
                  <a:lnTo>
                    <a:pt x="84" y="30"/>
                  </a:lnTo>
                  <a:lnTo>
                    <a:pt x="107" y="13"/>
                  </a:lnTo>
                  <a:lnTo>
                    <a:pt x="93" y="21"/>
                  </a:lnTo>
                  <a:lnTo>
                    <a:pt x="56" y="39"/>
                  </a:lnTo>
                  <a:lnTo>
                    <a:pt x="74" y="26"/>
                  </a:lnTo>
                  <a:lnTo>
                    <a:pt x="93" y="13"/>
                  </a:lnTo>
                  <a:lnTo>
                    <a:pt x="79" y="17"/>
                  </a:lnTo>
                  <a:lnTo>
                    <a:pt x="93" y="8"/>
                  </a:lnTo>
                  <a:lnTo>
                    <a:pt x="28" y="39"/>
                  </a:lnTo>
                  <a:lnTo>
                    <a:pt x="37" y="30"/>
                  </a:lnTo>
                  <a:lnTo>
                    <a:pt x="84" y="0"/>
                  </a:lnTo>
                  <a:lnTo>
                    <a:pt x="37" y="26"/>
                  </a:lnTo>
                  <a:lnTo>
                    <a:pt x="61" y="4"/>
                  </a:lnTo>
                  <a:lnTo>
                    <a:pt x="56" y="4"/>
                  </a:lnTo>
                  <a:lnTo>
                    <a:pt x="19" y="30"/>
                  </a:lnTo>
                  <a:lnTo>
                    <a:pt x="28" y="8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10" y="17"/>
                  </a:lnTo>
                  <a:lnTo>
                    <a:pt x="0" y="47"/>
                  </a:lnTo>
                  <a:lnTo>
                    <a:pt x="10" y="47"/>
                  </a:lnTo>
                  <a:lnTo>
                    <a:pt x="10" y="52"/>
                  </a:lnTo>
                  <a:lnTo>
                    <a:pt x="10" y="56"/>
                  </a:lnTo>
                  <a:lnTo>
                    <a:pt x="19" y="52"/>
                  </a:lnTo>
                  <a:lnTo>
                    <a:pt x="37" y="60"/>
                  </a:lnTo>
                  <a:lnTo>
                    <a:pt x="37" y="65"/>
                  </a:lnTo>
                  <a:lnTo>
                    <a:pt x="47" y="69"/>
                  </a:lnTo>
                  <a:lnTo>
                    <a:pt x="56" y="73"/>
                  </a:lnTo>
                  <a:lnTo>
                    <a:pt x="65" y="87"/>
                  </a:lnTo>
                  <a:lnTo>
                    <a:pt x="88" y="95"/>
                  </a:lnTo>
                  <a:lnTo>
                    <a:pt x="93" y="104"/>
                  </a:lnTo>
                  <a:lnTo>
                    <a:pt x="107" y="113"/>
                  </a:lnTo>
                  <a:lnTo>
                    <a:pt x="125" y="117"/>
                  </a:lnTo>
                  <a:lnTo>
                    <a:pt x="144" y="108"/>
                  </a:lnTo>
                  <a:lnTo>
                    <a:pt x="162" y="100"/>
                  </a:lnTo>
                  <a:lnTo>
                    <a:pt x="144" y="104"/>
                  </a:lnTo>
                  <a:lnTo>
                    <a:pt x="125" y="113"/>
                  </a:lnTo>
                  <a:lnTo>
                    <a:pt x="125" y="108"/>
                  </a:lnTo>
                  <a:lnTo>
                    <a:pt x="181" y="87"/>
                  </a:lnTo>
                  <a:lnTo>
                    <a:pt x="241" y="65"/>
                  </a:lnTo>
                  <a:lnTo>
                    <a:pt x="259" y="113"/>
                  </a:lnTo>
                  <a:lnTo>
                    <a:pt x="255" y="108"/>
                  </a:lnTo>
                  <a:lnTo>
                    <a:pt x="259" y="117"/>
                  </a:lnTo>
                  <a:lnTo>
                    <a:pt x="259" y="121"/>
                  </a:lnTo>
                  <a:lnTo>
                    <a:pt x="255" y="117"/>
                  </a:lnTo>
                  <a:lnTo>
                    <a:pt x="259" y="130"/>
                  </a:lnTo>
                  <a:lnTo>
                    <a:pt x="259" y="130"/>
                  </a:lnTo>
                  <a:lnTo>
                    <a:pt x="255" y="126"/>
                  </a:lnTo>
                  <a:lnTo>
                    <a:pt x="259" y="139"/>
                  </a:lnTo>
                  <a:lnTo>
                    <a:pt x="255" y="134"/>
                  </a:lnTo>
                  <a:lnTo>
                    <a:pt x="259" y="143"/>
                  </a:lnTo>
                  <a:lnTo>
                    <a:pt x="259" y="147"/>
                  </a:lnTo>
                  <a:lnTo>
                    <a:pt x="259" y="143"/>
                  </a:lnTo>
                  <a:lnTo>
                    <a:pt x="255" y="147"/>
                  </a:lnTo>
                  <a:lnTo>
                    <a:pt x="264" y="169"/>
                  </a:lnTo>
                  <a:lnTo>
                    <a:pt x="259" y="165"/>
                  </a:lnTo>
                  <a:lnTo>
                    <a:pt x="259" y="169"/>
                  </a:lnTo>
                  <a:lnTo>
                    <a:pt x="259" y="169"/>
                  </a:lnTo>
                  <a:lnTo>
                    <a:pt x="269" y="195"/>
                  </a:lnTo>
                  <a:lnTo>
                    <a:pt x="259" y="186"/>
                  </a:lnTo>
                  <a:lnTo>
                    <a:pt x="269" y="208"/>
                  </a:lnTo>
                  <a:lnTo>
                    <a:pt x="264" y="204"/>
                  </a:lnTo>
                  <a:lnTo>
                    <a:pt x="264" y="213"/>
                  </a:lnTo>
                  <a:lnTo>
                    <a:pt x="264" y="217"/>
                  </a:lnTo>
                  <a:lnTo>
                    <a:pt x="269" y="217"/>
                  </a:lnTo>
                  <a:lnTo>
                    <a:pt x="278" y="221"/>
                  </a:lnTo>
                  <a:lnTo>
                    <a:pt x="278" y="213"/>
                  </a:lnTo>
                  <a:lnTo>
                    <a:pt x="282" y="208"/>
                  </a:lnTo>
                  <a:lnTo>
                    <a:pt x="292" y="126"/>
                  </a:lnTo>
                  <a:lnTo>
                    <a:pt x="292" y="1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1" name="未知"/>
            <p:cNvSpPr/>
            <p:nvPr/>
          </p:nvSpPr>
          <p:spPr>
            <a:xfrm>
              <a:off x="361" y="91"/>
              <a:ext cx="287" cy="127"/>
            </a:xfrm>
            <a:custGeom>
              <a:avLst/>
              <a:gdLst/>
              <a:ahLst/>
              <a:cxnLst/>
              <a:pathLst>
                <a:path w="287" h="127">
                  <a:moveTo>
                    <a:pt x="277" y="126"/>
                  </a:moveTo>
                  <a:lnTo>
                    <a:pt x="282" y="109"/>
                  </a:lnTo>
                  <a:lnTo>
                    <a:pt x="286" y="78"/>
                  </a:lnTo>
                  <a:lnTo>
                    <a:pt x="286" y="48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2" y="0"/>
                  </a:lnTo>
                  <a:lnTo>
                    <a:pt x="194" y="5"/>
                  </a:lnTo>
                  <a:lnTo>
                    <a:pt x="27" y="5"/>
                  </a:lnTo>
                  <a:lnTo>
                    <a:pt x="4" y="5"/>
                  </a:lnTo>
                  <a:lnTo>
                    <a:pt x="0" y="35"/>
                  </a:lnTo>
                  <a:lnTo>
                    <a:pt x="9" y="18"/>
                  </a:lnTo>
                  <a:lnTo>
                    <a:pt x="9" y="26"/>
                  </a:lnTo>
                  <a:lnTo>
                    <a:pt x="18" y="26"/>
                  </a:lnTo>
                  <a:lnTo>
                    <a:pt x="9" y="48"/>
                  </a:lnTo>
                  <a:lnTo>
                    <a:pt x="46" y="22"/>
                  </a:lnTo>
                  <a:lnTo>
                    <a:pt x="51" y="22"/>
                  </a:lnTo>
                  <a:lnTo>
                    <a:pt x="27" y="44"/>
                  </a:lnTo>
                  <a:lnTo>
                    <a:pt x="74" y="18"/>
                  </a:lnTo>
                  <a:lnTo>
                    <a:pt x="27" y="48"/>
                  </a:lnTo>
                  <a:lnTo>
                    <a:pt x="18" y="57"/>
                  </a:lnTo>
                  <a:lnTo>
                    <a:pt x="83" y="26"/>
                  </a:lnTo>
                  <a:lnTo>
                    <a:pt x="69" y="35"/>
                  </a:lnTo>
                  <a:lnTo>
                    <a:pt x="83" y="31"/>
                  </a:lnTo>
                  <a:lnTo>
                    <a:pt x="64" y="44"/>
                  </a:lnTo>
                  <a:lnTo>
                    <a:pt x="46" y="57"/>
                  </a:lnTo>
                  <a:lnTo>
                    <a:pt x="83" y="39"/>
                  </a:lnTo>
                  <a:lnTo>
                    <a:pt x="97" y="31"/>
                  </a:lnTo>
                  <a:lnTo>
                    <a:pt x="74" y="48"/>
                  </a:lnTo>
                  <a:lnTo>
                    <a:pt x="83" y="44"/>
                  </a:lnTo>
                  <a:lnTo>
                    <a:pt x="51" y="70"/>
                  </a:lnTo>
                  <a:lnTo>
                    <a:pt x="78" y="57"/>
                  </a:lnTo>
                  <a:lnTo>
                    <a:pt x="92" y="48"/>
                  </a:lnTo>
                  <a:lnTo>
                    <a:pt x="64" y="70"/>
                  </a:lnTo>
                  <a:lnTo>
                    <a:pt x="92" y="52"/>
                  </a:lnTo>
                  <a:lnTo>
                    <a:pt x="106" y="48"/>
                  </a:lnTo>
                  <a:lnTo>
                    <a:pt x="64" y="78"/>
                  </a:lnTo>
                  <a:lnTo>
                    <a:pt x="111" y="52"/>
                  </a:lnTo>
                  <a:lnTo>
                    <a:pt x="97" y="61"/>
                  </a:lnTo>
                  <a:lnTo>
                    <a:pt x="125" y="52"/>
                  </a:lnTo>
                  <a:lnTo>
                    <a:pt x="134" y="48"/>
                  </a:lnTo>
                  <a:lnTo>
                    <a:pt x="83" y="78"/>
                  </a:lnTo>
                  <a:lnTo>
                    <a:pt x="78" y="87"/>
                  </a:lnTo>
                  <a:lnTo>
                    <a:pt x="157" y="52"/>
                  </a:lnTo>
                  <a:lnTo>
                    <a:pt x="143" y="61"/>
                  </a:lnTo>
                  <a:lnTo>
                    <a:pt x="138" y="61"/>
                  </a:lnTo>
                  <a:lnTo>
                    <a:pt x="92" y="87"/>
                  </a:lnTo>
                  <a:lnTo>
                    <a:pt x="78" y="96"/>
                  </a:lnTo>
                  <a:lnTo>
                    <a:pt x="148" y="65"/>
                  </a:lnTo>
                  <a:lnTo>
                    <a:pt x="120" y="83"/>
                  </a:lnTo>
                  <a:lnTo>
                    <a:pt x="189" y="57"/>
                  </a:lnTo>
                  <a:lnTo>
                    <a:pt x="198" y="57"/>
                  </a:lnTo>
                  <a:lnTo>
                    <a:pt x="148" y="83"/>
                  </a:lnTo>
                  <a:lnTo>
                    <a:pt x="161" y="78"/>
                  </a:lnTo>
                  <a:lnTo>
                    <a:pt x="148" y="87"/>
                  </a:lnTo>
                  <a:lnTo>
                    <a:pt x="194" y="74"/>
                  </a:lnTo>
                  <a:lnTo>
                    <a:pt x="152" y="96"/>
                  </a:lnTo>
                  <a:lnTo>
                    <a:pt x="189" y="83"/>
                  </a:lnTo>
                  <a:lnTo>
                    <a:pt x="157" y="100"/>
                  </a:lnTo>
                  <a:lnTo>
                    <a:pt x="226" y="78"/>
                  </a:lnTo>
                  <a:lnTo>
                    <a:pt x="240" y="78"/>
                  </a:lnTo>
                  <a:lnTo>
                    <a:pt x="254" y="78"/>
                  </a:lnTo>
                  <a:lnTo>
                    <a:pt x="240" y="83"/>
                  </a:lnTo>
                  <a:lnTo>
                    <a:pt x="254" y="122"/>
                  </a:lnTo>
                  <a:lnTo>
                    <a:pt x="259" y="118"/>
                  </a:lnTo>
                  <a:lnTo>
                    <a:pt x="254" y="91"/>
                  </a:lnTo>
                  <a:lnTo>
                    <a:pt x="254" y="91"/>
                  </a:lnTo>
                  <a:lnTo>
                    <a:pt x="263" y="105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63" y="91"/>
                  </a:lnTo>
                  <a:lnTo>
                    <a:pt x="263" y="91"/>
                  </a:lnTo>
                  <a:lnTo>
                    <a:pt x="268" y="105"/>
                  </a:lnTo>
                  <a:lnTo>
                    <a:pt x="263" y="83"/>
                  </a:lnTo>
                  <a:lnTo>
                    <a:pt x="268" y="87"/>
                  </a:lnTo>
                  <a:lnTo>
                    <a:pt x="277" y="126"/>
                  </a:lnTo>
                  <a:lnTo>
                    <a:pt x="277" y="1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2" name="未知"/>
            <p:cNvSpPr/>
            <p:nvPr/>
          </p:nvSpPr>
          <p:spPr>
            <a:xfrm>
              <a:off x="361" y="91"/>
              <a:ext cx="287" cy="127"/>
            </a:xfrm>
            <a:custGeom>
              <a:avLst/>
              <a:gdLst/>
              <a:ahLst/>
              <a:cxnLst/>
              <a:pathLst>
                <a:path w="287" h="127">
                  <a:moveTo>
                    <a:pt x="277" y="126"/>
                  </a:moveTo>
                  <a:lnTo>
                    <a:pt x="282" y="109"/>
                  </a:lnTo>
                  <a:lnTo>
                    <a:pt x="286" y="78"/>
                  </a:lnTo>
                  <a:lnTo>
                    <a:pt x="286" y="48"/>
                  </a:lnTo>
                  <a:lnTo>
                    <a:pt x="222" y="0"/>
                  </a:lnTo>
                  <a:lnTo>
                    <a:pt x="212" y="0"/>
                  </a:lnTo>
                  <a:lnTo>
                    <a:pt x="194" y="5"/>
                  </a:lnTo>
                  <a:lnTo>
                    <a:pt x="27" y="5"/>
                  </a:lnTo>
                  <a:lnTo>
                    <a:pt x="4" y="5"/>
                  </a:lnTo>
                  <a:lnTo>
                    <a:pt x="0" y="35"/>
                  </a:lnTo>
                  <a:lnTo>
                    <a:pt x="9" y="18"/>
                  </a:lnTo>
                  <a:lnTo>
                    <a:pt x="9" y="26"/>
                  </a:lnTo>
                  <a:lnTo>
                    <a:pt x="18" y="26"/>
                  </a:lnTo>
                  <a:lnTo>
                    <a:pt x="9" y="48"/>
                  </a:lnTo>
                  <a:lnTo>
                    <a:pt x="46" y="22"/>
                  </a:lnTo>
                  <a:lnTo>
                    <a:pt x="51" y="22"/>
                  </a:lnTo>
                  <a:lnTo>
                    <a:pt x="27" y="44"/>
                  </a:lnTo>
                  <a:lnTo>
                    <a:pt x="74" y="18"/>
                  </a:lnTo>
                  <a:lnTo>
                    <a:pt x="27" y="48"/>
                  </a:lnTo>
                  <a:lnTo>
                    <a:pt x="18" y="57"/>
                  </a:lnTo>
                  <a:lnTo>
                    <a:pt x="83" y="26"/>
                  </a:lnTo>
                  <a:lnTo>
                    <a:pt x="69" y="35"/>
                  </a:lnTo>
                  <a:lnTo>
                    <a:pt x="83" y="31"/>
                  </a:lnTo>
                  <a:lnTo>
                    <a:pt x="64" y="44"/>
                  </a:lnTo>
                  <a:lnTo>
                    <a:pt x="46" y="57"/>
                  </a:lnTo>
                  <a:lnTo>
                    <a:pt x="83" y="39"/>
                  </a:lnTo>
                  <a:lnTo>
                    <a:pt x="97" y="31"/>
                  </a:lnTo>
                  <a:lnTo>
                    <a:pt x="74" y="48"/>
                  </a:lnTo>
                  <a:lnTo>
                    <a:pt x="83" y="44"/>
                  </a:lnTo>
                  <a:lnTo>
                    <a:pt x="51" y="70"/>
                  </a:lnTo>
                  <a:lnTo>
                    <a:pt x="78" y="57"/>
                  </a:lnTo>
                  <a:lnTo>
                    <a:pt x="92" y="48"/>
                  </a:lnTo>
                  <a:lnTo>
                    <a:pt x="64" y="70"/>
                  </a:lnTo>
                  <a:lnTo>
                    <a:pt x="92" y="52"/>
                  </a:lnTo>
                  <a:lnTo>
                    <a:pt x="106" y="48"/>
                  </a:lnTo>
                  <a:lnTo>
                    <a:pt x="64" y="78"/>
                  </a:lnTo>
                  <a:lnTo>
                    <a:pt x="111" y="52"/>
                  </a:lnTo>
                  <a:lnTo>
                    <a:pt x="97" y="61"/>
                  </a:lnTo>
                  <a:lnTo>
                    <a:pt x="125" y="52"/>
                  </a:lnTo>
                  <a:lnTo>
                    <a:pt x="134" y="48"/>
                  </a:lnTo>
                  <a:lnTo>
                    <a:pt x="83" y="78"/>
                  </a:lnTo>
                  <a:lnTo>
                    <a:pt x="78" y="87"/>
                  </a:lnTo>
                  <a:lnTo>
                    <a:pt x="157" y="52"/>
                  </a:lnTo>
                  <a:lnTo>
                    <a:pt x="143" y="61"/>
                  </a:lnTo>
                  <a:lnTo>
                    <a:pt x="138" y="61"/>
                  </a:lnTo>
                  <a:lnTo>
                    <a:pt x="92" y="87"/>
                  </a:lnTo>
                  <a:lnTo>
                    <a:pt x="78" y="96"/>
                  </a:lnTo>
                  <a:lnTo>
                    <a:pt x="148" y="65"/>
                  </a:lnTo>
                  <a:lnTo>
                    <a:pt x="120" y="83"/>
                  </a:lnTo>
                  <a:lnTo>
                    <a:pt x="189" y="57"/>
                  </a:lnTo>
                  <a:lnTo>
                    <a:pt x="198" y="57"/>
                  </a:lnTo>
                  <a:lnTo>
                    <a:pt x="148" y="83"/>
                  </a:lnTo>
                  <a:lnTo>
                    <a:pt x="161" y="78"/>
                  </a:lnTo>
                  <a:lnTo>
                    <a:pt x="148" y="87"/>
                  </a:lnTo>
                  <a:lnTo>
                    <a:pt x="194" y="74"/>
                  </a:lnTo>
                  <a:lnTo>
                    <a:pt x="152" y="96"/>
                  </a:lnTo>
                  <a:lnTo>
                    <a:pt x="189" y="83"/>
                  </a:lnTo>
                  <a:lnTo>
                    <a:pt x="157" y="100"/>
                  </a:lnTo>
                  <a:lnTo>
                    <a:pt x="226" y="78"/>
                  </a:lnTo>
                  <a:lnTo>
                    <a:pt x="240" y="78"/>
                  </a:lnTo>
                  <a:lnTo>
                    <a:pt x="254" y="78"/>
                  </a:lnTo>
                  <a:lnTo>
                    <a:pt x="240" y="83"/>
                  </a:lnTo>
                  <a:lnTo>
                    <a:pt x="254" y="122"/>
                  </a:lnTo>
                  <a:lnTo>
                    <a:pt x="259" y="118"/>
                  </a:lnTo>
                  <a:lnTo>
                    <a:pt x="254" y="91"/>
                  </a:lnTo>
                  <a:lnTo>
                    <a:pt x="263" y="105"/>
                  </a:lnTo>
                  <a:lnTo>
                    <a:pt x="259" y="83"/>
                  </a:lnTo>
                  <a:lnTo>
                    <a:pt x="263" y="91"/>
                  </a:lnTo>
                  <a:lnTo>
                    <a:pt x="268" y="105"/>
                  </a:lnTo>
                  <a:lnTo>
                    <a:pt x="263" y="83"/>
                  </a:lnTo>
                  <a:lnTo>
                    <a:pt x="268" y="87"/>
                  </a:lnTo>
                  <a:lnTo>
                    <a:pt x="277" y="1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3" name="未知"/>
            <p:cNvSpPr/>
            <p:nvPr/>
          </p:nvSpPr>
          <p:spPr>
            <a:xfrm>
              <a:off x="754" y="404"/>
              <a:ext cx="227" cy="262"/>
            </a:xfrm>
            <a:custGeom>
              <a:avLst/>
              <a:gdLst/>
              <a:ahLst/>
              <a:cxnLst/>
              <a:pathLst>
                <a:path w="227" h="262">
                  <a:moveTo>
                    <a:pt x="4" y="261"/>
                  </a:moveTo>
                  <a:lnTo>
                    <a:pt x="9" y="261"/>
                  </a:lnTo>
                  <a:lnTo>
                    <a:pt x="46" y="261"/>
                  </a:lnTo>
                  <a:lnTo>
                    <a:pt x="69" y="235"/>
                  </a:lnTo>
                  <a:lnTo>
                    <a:pt x="74" y="222"/>
                  </a:lnTo>
                  <a:lnTo>
                    <a:pt x="97" y="213"/>
                  </a:lnTo>
                  <a:lnTo>
                    <a:pt x="120" y="200"/>
                  </a:lnTo>
                  <a:lnTo>
                    <a:pt x="138" y="178"/>
                  </a:lnTo>
                  <a:lnTo>
                    <a:pt x="138" y="148"/>
                  </a:lnTo>
                  <a:lnTo>
                    <a:pt x="162" y="135"/>
                  </a:lnTo>
                  <a:lnTo>
                    <a:pt x="171" y="135"/>
                  </a:lnTo>
                  <a:lnTo>
                    <a:pt x="175" y="126"/>
                  </a:lnTo>
                  <a:lnTo>
                    <a:pt x="180" y="117"/>
                  </a:lnTo>
                  <a:lnTo>
                    <a:pt x="185" y="109"/>
                  </a:lnTo>
                  <a:lnTo>
                    <a:pt x="185" y="78"/>
                  </a:lnTo>
                  <a:lnTo>
                    <a:pt x="203" y="70"/>
                  </a:lnTo>
                  <a:lnTo>
                    <a:pt x="212" y="65"/>
                  </a:lnTo>
                  <a:lnTo>
                    <a:pt x="222" y="61"/>
                  </a:lnTo>
                  <a:lnTo>
                    <a:pt x="226" y="44"/>
                  </a:lnTo>
                  <a:lnTo>
                    <a:pt x="226" y="26"/>
                  </a:lnTo>
                  <a:lnTo>
                    <a:pt x="226" y="13"/>
                  </a:lnTo>
                  <a:lnTo>
                    <a:pt x="217" y="4"/>
                  </a:lnTo>
                  <a:lnTo>
                    <a:pt x="208" y="0"/>
                  </a:lnTo>
                  <a:lnTo>
                    <a:pt x="212" y="9"/>
                  </a:lnTo>
                  <a:lnTo>
                    <a:pt x="217" y="17"/>
                  </a:lnTo>
                  <a:lnTo>
                    <a:pt x="217" y="26"/>
                  </a:lnTo>
                  <a:lnTo>
                    <a:pt x="217" y="35"/>
                  </a:lnTo>
                  <a:lnTo>
                    <a:pt x="203" y="52"/>
                  </a:lnTo>
                  <a:lnTo>
                    <a:pt x="189" y="65"/>
                  </a:lnTo>
                  <a:lnTo>
                    <a:pt x="148" y="70"/>
                  </a:lnTo>
                  <a:lnTo>
                    <a:pt x="157" y="74"/>
                  </a:lnTo>
                  <a:lnTo>
                    <a:pt x="166" y="78"/>
                  </a:lnTo>
                  <a:lnTo>
                    <a:pt x="171" y="83"/>
                  </a:lnTo>
                  <a:lnTo>
                    <a:pt x="171" y="91"/>
                  </a:lnTo>
                  <a:lnTo>
                    <a:pt x="171" y="100"/>
                  </a:lnTo>
                  <a:lnTo>
                    <a:pt x="166" y="109"/>
                  </a:lnTo>
                  <a:lnTo>
                    <a:pt x="138" y="130"/>
                  </a:lnTo>
                  <a:lnTo>
                    <a:pt x="106" y="135"/>
                  </a:lnTo>
                  <a:lnTo>
                    <a:pt x="125" y="139"/>
                  </a:lnTo>
                  <a:lnTo>
                    <a:pt x="129" y="148"/>
                  </a:lnTo>
                  <a:lnTo>
                    <a:pt x="129" y="156"/>
                  </a:lnTo>
                  <a:lnTo>
                    <a:pt x="129" y="161"/>
                  </a:lnTo>
                  <a:lnTo>
                    <a:pt x="97" y="191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64" y="213"/>
                  </a:lnTo>
                  <a:lnTo>
                    <a:pt x="69" y="222"/>
                  </a:lnTo>
                  <a:lnTo>
                    <a:pt x="64" y="230"/>
                  </a:lnTo>
                  <a:lnTo>
                    <a:pt x="51" y="239"/>
                  </a:lnTo>
                  <a:lnTo>
                    <a:pt x="37" y="248"/>
                  </a:lnTo>
                  <a:lnTo>
                    <a:pt x="18" y="248"/>
                  </a:lnTo>
                  <a:lnTo>
                    <a:pt x="9" y="239"/>
                  </a:lnTo>
                  <a:lnTo>
                    <a:pt x="9" y="226"/>
                  </a:lnTo>
                  <a:lnTo>
                    <a:pt x="23" y="213"/>
                  </a:lnTo>
                  <a:lnTo>
                    <a:pt x="37" y="204"/>
                  </a:lnTo>
                  <a:lnTo>
                    <a:pt x="32" y="191"/>
                  </a:lnTo>
                  <a:lnTo>
                    <a:pt x="27" y="183"/>
                  </a:lnTo>
                  <a:lnTo>
                    <a:pt x="37" y="170"/>
                  </a:lnTo>
                  <a:lnTo>
                    <a:pt x="60" y="152"/>
                  </a:lnTo>
                  <a:lnTo>
                    <a:pt x="88" y="139"/>
                  </a:lnTo>
                  <a:lnTo>
                    <a:pt x="74" y="130"/>
                  </a:lnTo>
                  <a:lnTo>
                    <a:pt x="69" y="117"/>
                  </a:lnTo>
                  <a:lnTo>
                    <a:pt x="74" y="100"/>
                  </a:lnTo>
                  <a:lnTo>
                    <a:pt x="78" y="96"/>
                  </a:lnTo>
                  <a:lnTo>
                    <a:pt x="134" y="65"/>
                  </a:lnTo>
                  <a:lnTo>
                    <a:pt x="88" y="61"/>
                  </a:lnTo>
                  <a:lnTo>
                    <a:pt x="83" y="52"/>
                  </a:lnTo>
                  <a:lnTo>
                    <a:pt x="88" y="39"/>
                  </a:lnTo>
                  <a:lnTo>
                    <a:pt x="143" y="17"/>
                  </a:lnTo>
                  <a:lnTo>
                    <a:pt x="199" y="9"/>
                  </a:lnTo>
                  <a:lnTo>
                    <a:pt x="212" y="9"/>
                  </a:lnTo>
                  <a:lnTo>
                    <a:pt x="208" y="0"/>
                  </a:lnTo>
                  <a:lnTo>
                    <a:pt x="189" y="0"/>
                  </a:lnTo>
                  <a:lnTo>
                    <a:pt x="171" y="4"/>
                  </a:lnTo>
                  <a:lnTo>
                    <a:pt x="101" y="22"/>
                  </a:lnTo>
                  <a:lnTo>
                    <a:pt x="101" y="22"/>
                  </a:lnTo>
                  <a:lnTo>
                    <a:pt x="83" y="30"/>
                  </a:lnTo>
                  <a:lnTo>
                    <a:pt x="74" y="48"/>
                  </a:lnTo>
                  <a:lnTo>
                    <a:pt x="78" y="65"/>
                  </a:lnTo>
                  <a:lnTo>
                    <a:pt x="97" y="78"/>
                  </a:lnTo>
                  <a:lnTo>
                    <a:pt x="69" y="96"/>
                  </a:lnTo>
                  <a:lnTo>
                    <a:pt x="60" y="100"/>
                  </a:lnTo>
                  <a:lnTo>
                    <a:pt x="60" y="109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4" y="139"/>
                  </a:lnTo>
                  <a:lnTo>
                    <a:pt x="64" y="143"/>
                  </a:lnTo>
                  <a:lnTo>
                    <a:pt x="46" y="156"/>
                  </a:lnTo>
                  <a:lnTo>
                    <a:pt x="27" y="170"/>
                  </a:lnTo>
                  <a:lnTo>
                    <a:pt x="23" y="183"/>
                  </a:lnTo>
                  <a:lnTo>
                    <a:pt x="18" y="191"/>
                  </a:lnTo>
                  <a:lnTo>
                    <a:pt x="23" y="204"/>
                  </a:lnTo>
                  <a:lnTo>
                    <a:pt x="4" y="213"/>
                  </a:lnTo>
                  <a:lnTo>
                    <a:pt x="0" y="235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4" y="2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4" name="未知"/>
            <p:cNvSpPr/>
            <p:nvPr/>
          </p:nvSpPr>
          <p:spPr>
            <a:xfrm>
              <a:off x="541" y="504"/>
              <a:ext cx="274" cy="92"/>
            </a:xfrm>
            <a:custGeom>
              <a:avLst/>
              <a:gdLst/>
              <a:ahLst/>
              <a:cxnLst/>
              <a:pathLst>
                <a:path w="274" h="92">
                  <a:moveTo>
                    <a:pt x="273" y="0"/>
                  </a:moveTo>
                  <a:lnTo>
                    <a:pt x="268" y="0"/>
                  </a:lnTo>
                  <a:lnTo>
                    <a:pt x="69" y="56"/>
                  </a:lnTo>
                  <a:lnTo>
                    <a:pt x="37" y="70"/>
                  </a:lnTo>
                  <a:lnTo>
                    <a:pt x="0" y="83"/>
                  </a:lnTo>
                  <a:lnTo>
                    <a:pt x="5" y="91"/>
                  </a:lnTo>
                  <a:lnTo>
                    <a:pt x="46" y="74"/>
                  </a:lnTo>
                  <a:lnTo>
                    <a:pt x="143" y="43"/>
                  </a:lnTo>
                  <a:lnTo>
                    <a:pt x="240" y="17"/>
                  </a:lnTo>
                  <a:lnTo>
                    <a:pt x="273" y="9"/>
                  </a:lnTo>
                  <a:lnTo>
                    <a:pt x="273" y="0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5" name="未知"/>
            <p:cNvSpPr/>
            <p:nvPr/>
          </p:nvSpPr>
          <p:spPr>
            <a:xfrm>
              <a:off x="541" y="504"/>
              <a:ext cx="274" cy="92"/>
            </a:xfrm>
            <a:custGeom>
              <a:avLst/>
              <a:gdLst/>
              <a:ahLst/>
              <a:cxnLst/>
              <a:pathLst>
                <a:path w="274" h="92">
                  <a:moveTo>
                    <a:pt x="273" y="0"/>
                  </a:moveTo>
                  <a:lnTo>
                    <a:pt x="268" y="0"/>
                  </a:lnTo>
                  <a:lnTo>
                    <a:pt x="69" y="56"/>
                  </a:lnTo>
                  <a:lnTo>
                    <a:pt x="37" y="70"/>
                  </a:lnTo>
                  <a:lnTo>
                    <a:pt x="0" y="83"/>
                  </a:lnTo>
                  <a:lnTo>
                    <a:pt x="5" y="91"/>
                  </a:lnTo>
                  <a:lnTo>
                    <a:pt x="46" y="74"/>
                  </a:lnTo>
                  <a:lnTo>
                    <a:pt x="143" y="43"/>
                  </a:lnTo>
                  <a:lnTo>
                    <a:pt x="240" y="17"/>
                  </a:lnTo>
                  <a:lnTo>
                    <a:pt x="273" y="9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6" name="未知"/>
            <p:cNvSpPr/>
            <p:nvPr/>
          </p:nvSpPr>
          <p:spPr>
            <a:xfrm>
              <a:off x="42" y="304"/>
              <a:ext cx="273" cy="131"/>
            </a:xfrm>
            <a:custGeom>
              <a:avLst/>
              <a:gdLst/>
              <a:ahLst/>
              <a:cxnLst/>
              <a:pathLst>
                <a:path w="273" h="131">
                  <a:moveTo>
                    <a:pt x="161" y="83"/>
                  </a:moveTo>
                  <a:lnTo>
                    <a:pt x="203" y="100"/>
                  </a:lnTo>
                  <a:lnTo>
                    <a:pt x="249" y="122"/>
                  </a:lnTo>
                  <a:lnTo>
                    <a:pt x="272" y="130"/>
                  </a:lnTo>
                  <a:lnTo>
                    <a:pt x="235" y="113"/>
                  </a:lnTo>
                  <a:lnTo>
                    <a:pt x="198" y="96"/>
                  </a:lnTo>
                  <a:lnTo>
                    <a:pt x="148" y="70"/>
                  </a:lnTo>
                  <a:lnTo>
                    <a:pt x="92" y="44"/>
                  </a:lnTo>
                  <a:lnTo>
                    <a:pt x="0" y="0"/>
                  </a:lnTo>
                  <a:lnTo>
                    <a:pt x="4" y="22"/>
                  </a:lnTo>
                  <a:lnTo>
                    <a:pt x="161" y="83"/>
                  </a:lnTo>
                  <a:lnTo>
                    <a:pt x="161" y="8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7" name="未知"/>
            <p:cNvSpPr/>
            <p:nvPr/>
          </p:nvSpPr>
          <p:spPr>
            <a:xfrm>
              <a:off x="264" y="113"/>
              <a:ext cx="88" cy="240"/>
            </a:xfrm>
            <a:custGeom>
              <a:avLst/>
              <a:gdLst/>
              <a:ahLst/>
              <a:cxnLst/>
              <a:pathLst>
                <a:path w="88" h="240">
                  <a:moveTo>
                    <a:pt x="41" y="235"/>
                  </a:moveTo>
                  <a:lnTo>
                    <a:pt x="50" y="239"/>
                  </a:lnTo>
                  <a:lnTo>
                    <a:pt x="64" y="165"/>
                  </a:lnTo>
                  <a:lnTo>
                    <a:pt x="60" y="165"/>
                  </a:lnTo>
                  <a:lnTo>
                    <a:pt x="64" y="143"/>
                  </a:lnTo>
                  <a:lnTo>
                    <a:pt x="64" y="143"/>
                  </a:lnTo>
                  <a:lnTo>
                    <a:pt x="64" y="130"/>
                  </a:lnTo>
                  <a:lnTo>
                    <a:pt x="60" y="126"/>
                  </a:lnTo>
                  <a:lnTo>
                    <a:pt x="55" y="135"/>
                  </a:lnTo>
                  <a:lnTo>
                    <a:pt x="55" y="126"/>
                  </a:lnTo>
                  <a:lnTo>
                    <a:pt x="55" y="122"/>
                  </a:lnTo>
                  <a:lnTo>
                    <a:pt x="41" y="152"/>
                  </a:lnTo>
                  <a:lnTo>
                    <a:pt x="46" y="139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1" y="104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50" y="87"/>
                  </a:lnTo>
                  <a:lnTo>
                    <a:pt x="55" y="78"/>
                  </a:lnTo>
                  <a:lnTo>
                    <a:pt x="69" y="61"/>
                  </a:lnTo>
                  <a:lnTo>
                    <a:pt x="69" y="56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64" y="52"/>
                  </a:lnTo>
                  <a:lnTo>
                    <a:pt x="37" y="78"/>
                  </a:lnTo>
                  <a:lnTo>
                    <a:pt x="50" y="52"/>
                  </a:lnTo>
                  <a:lnTo>
                    <a:pt x="32" y="74"/>
                  </a:lnTo>
                  <a:lnTo>
                    <a:pt x="32" y="69"/>
                  </a:lnTo>
                  <a:lnTo>
                    <a:pt x="46" y="48"/>
                  </a:lnTo>
                  <a:lnTo>
                    <a:pt x="27" y="69"/>
                  </a:lnTo>
                  <a:lnTo>
                    <a:pt x="41" y="39"/>
                  </a:lnTo>
                  <a:lnTo>
                    <a:pt x="32" y="43"/>
                  </a:lnTo>
                  <a:lnTo>
                    <a:pt x="37" y="39"/>
                  </a:lnTo>
                  <a:lnTo>
                    <a:pt x="27" y="48"/>
                  </a:lnTo>
                  <a:lnTo>
                    <a:pt x="37" y="30"/>
                  </a:lnTo>
                  <a:lnTo>
                    <a:pt x="18" y="56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9"/>
                  </a:lnTo>
                  <a:lnTo>
                    <a:pt x="13" y="48"/>
                  </a:lnTo>
                  <a:lnTo>
                    <a:pt x="13" y="43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4" y="61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4" y="74"/>
                  </a:lnTo>
                  <a:lnTo>
                    <a:pt x="9" y="74"/>
                  </a:lnTo>
                  <a:lnTo>
                    <a:pt x="9" y="78"/>
                  </a:lnTo>
                  <a:lnTo>
                    <a:pt x="9" y="96"/>
                  </a:lnTo>
                  <a:lnTo>
                    <a:pt x="13" y="96"/>
                  </a:lnTo>
                  <a:lnTo>
                    <a:pt x="13" y="100"/>
                  </a:lnTo>
                  <a:lnTo>
                    <a:pt x="13" y="96"/>
                  </a:lnTo>
                  <a:lnTo>
                    <a:pt x="23" y="117"/>
                  </a:lnTo>
                  <a:lnTo>
                    <a:pt x="18" y="126"/>
                  </a:lnTo>
                  <a:lnTo>
                    <a:pt x="18" y="130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23" y="139"/>
                  </a:lnTo>
                  <a:lnTo>
                    <a:pt x="27" y="143"/>
                  </a:lnTo>
                  <a:lnTo>
                    <a:pt x="32" y="182"/>
                  </a:lnTo>
                  <a:lnTo>
                    <a:pt x="37" y="182"/>
                  </a:lnTo>
                  <a:lnTo>
                    <a:pt x="37" y="191"/>
                  </a:lnTo>
                  <a:lnTo>
                    <a:pt x="37" y="191"/>
                  </a:lnTo>
                  <a:lnTo>
                    <a:pt x="37" y="217"/>
                  </a:lnTo>
                  <a:lnTo>
                    <a:pt x="41" y="217"/>
                  </a:lnTo>
                  <a:lnTo>
                    <a:pt x="41" y="222"/>
                  </a:lnTo>
                  <a:lnTo>
                    <a:pt x="41" y="222"/>
                  </a:lnTo>
                  <a:lnTo>
                    <a:pt x="41" y="235"/>
                  </a:lnTo>
                  <a:lnTo>
                    <a:pt x="41" y="2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8" name="未知"/>
            <p:cNvSpPr/>
            <p:nvPr/>
          </p:nvSpPr>
          <p:spPr>
            <a:xfrm>
              <a:off x="689" y="308"/>
              <a:ext cx="237" cy="93"/>
            </a:xfrm>
            <a:custGeom>
              <a:avLst/>
              <a:gdLst/>
              <a:ahLst/>
              <a:cxnLst/>
              <a:pathLst>
                <a:path w="237" h="93">
                  <a:moveTo>
                    <a:pt x="236" y="9"/>
                  </a:moveTo>
                  <a:lnTo>
                    <a:pt x="106" y="57"/>
                  </a:lnTo>
                  <a:lnTo>
                    <a:pt x="0" y="92"/>
                  </a:lnTo>
                  <a:lnTo>
                    <a:pt x="46" y="70"/>
                  </a:lnTo>
                  <a:lnTo>
                    <a:pt x="97" y="53"/>
                  </a:lnTo>
                  <a:lnTo>
                    <a:pt x="166" y="27"/>
                  </a:lnTo>
                  <a:lnTo>
                    <a:pt x="236" y="0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39" name="未知"/>
            <p:cNvSpPr/>
            <p:nvPr/>
          </p:nvSpPr>
          <p:spPr>
            <a:xfrm>
              <a:off x="689" y="308"/>
              <a:ext cx="237" cy="93"/>
            </a:xfrm>
            <a:custGeom>
              <a:avLst/>
              <a:gdLst/>
              <a:ahLst/>
              <a:cxnLst/>
              <a:pathLst>
                <a:path w="237" h="93">
                  <a:moveTo>
                    <a:pt x="236" y="9"/>
                  </a:moveTo>
                  <a:lnTo>
                    <a:pt x="106" y="57"/>
                  </a:lnTo>
                  <a:lnTo>
                    <a:pt x="0" y="92"/>
                  </a:lnTo>
                  <a:lnTo>
                    <a:pt x="46" y="70"/>
                  </a:lnTo>
                  <a:lnTo>
                    <a:pt x="97" y="53"/>
                  </a:lnTo>
                  <a:lnTo>
                    <a:pt x="166" y="27"/>
                  </a:lnTo>
                  <a:lnTo>
                    <a:pt x="236" y="0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0" name="未知"/>
            <p:cNvSpPr/>
            <p:nvPr/>
          </p:nvSpPr>
          <p:spPr>
            <a:xfrm>
              <a:off x="342" y="269"/>
              <a:ext cx="200" cy="214"/>
            </a:xfrm>
            <a:custGeom>
              <a:avLst/>
              <a:gdLst/>
              <a:ahLst/>
              <a:cxnLst/>
              <a:pathLst>
                <a:path w="200" h="214">
                  <a:moveTo>
                    <a:pt x="83" y="0"/>
                  </a:moveTo>
                  <a:lnTo>
                    <a:pt x="23" y="26"/>
                  </a:lnTo>
                  <a:lnTo>
                    <a:pt x="0" y="100"/>
                  </a:lnTo>
                  <a:lnTo>
                    <a:pt x="28" y="152"/>
                  </a:lnTo>
                  <a:lnTo>
                    <a:pt x="79" y="170"/>
                  </a:lnTo>
                  <a:lnTo>
                    <a:pt x="97" y="148"/>
                  </a:lnTo>
                  <a:lnTo>
                    <a:pt x="88" y="183"/>
                  </a:lnTo>
                  <a:lnTo>
                    <a:pt x="97" y="196"/>
                  </a:lnTo>
                  <a:lnTo>
                    <a:pt x="144" y="213"/>
                  </a:lnTo>
                  <a:lnTo>
                    <a:pt x="180" y="196"/>
                  </a:lnTo>
                  <a:lnTo>
                    <a:pt x="199" y="179"/>
                  </a:lnTo>
                  <a:lnTo>
                    <a:pt x="199" y="157"/>
                  </a:lnTo>
                  <a:lnTo>
                    <a:pt x="180" y="135"/>
                  </a:lnTo>
                  <a:lnTo>
                    <a:pt x="162" y="113"/>
                  </a:lnTo>
                  <a:lnTo>
                    <a:pt x="190" y="152"/>
                  </a:lnTo>
                  <a:lnTo>
                    <a:pt x="190" y="161"/>
                  </a:lnTo>
                  <a:lnTo>
                    <a:pt x="185" y="179"/>
                  </a:lnTo>
                  <a:lnTo>
                    <a:pt x="167" y="192"/>
                  </a:lnTo>
                  <a:lnTo>
                    <a:pt x="144" y="200"/>
                  </a:lnTo>
                  <a:lnTo>
                    <a:pt x="120" y="196"/>
                  </a:lnTo>
                  <a:lnTo>
                    <a:pt x="107" y="187"/>
                  </a:lnTo>
                  <a:lnTo>
                    <a:pt x="97" y="174"/>
                  </a:lnTo>
                  <a:lnTo>
                    <a:pt x="102" y="165"/>
                  </a:lnTo>
                  <a:lnTo>
                    <a:pt x="107" y="139"/>
                  </a:lnTo>
                  <a:lnTo>
                    <a:pt x="116" y="113"/>
                  </a:lnTo>
                  <a:lnTo>
                    <a:pt x="74" y="161"/>
                  </a:lnTo>
                  <a:lnTo>
                    <a:pt x="33" y="148"/>
                  </a:lnTo>
                  <a:lnTo>
                    <a:pt x="5" y="100"/>
                  </a:lnTo>
                  <a:lnTo>
                    <a:pt x="23" y="31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1" name="未知"/>
            <p:cNvSpPr/>
            <p:nvPr/>
          </p:nvSpPr>
          <p:spPr>
            <a:xfrm>
              <a:off x="0" y="313"/>
              <a:ext cx="204" cy="122"/>
            </a:xfrm>
            <a:custGeom>
              <a:avLst/>
              <a:gdLst/>
              <a:ahLst/>
              <a:cxnLst/>
              <a:pathLst>
                <a:path w="204" h="122">
                  <a:moveTo>
                    <a:pt x="74" y="108"/>
                  </a:moveTo>
                  <a:lnTo>
                    <a:pt x="74" y="113"/>
                  </a:lnTo>
                  <a:lnTo>
                    <a:pt x="92" y="121"/>
                  </a:lnTo>
                  <a:lnTo>
                    <a:pt x="14" y="26"/>
                  </a:lnTo>
                  <a:lnTo>
                    <a:pt x="106" y="56"/>
                  </a:lnTo>
                  <a:lnTo>
                    <a:pt x="199" y="82"/>
                  </a:lnTo>
                  <a:lnTo>
                    <a:pt x="199" y="82"/>
                  </a:lnTo>
                  <a:lnTo>
                    <a:pt x="18" y="22"/>
                  </a:lnTo>
                  <a:lnTo>
                    <a:pt x="18" y="4"/>
                  </a:lnTo>
                  <a:lnTo>
                    <a:pt x="203" y="78"/>
                  </a:lnTo>
                  <a:lnTo>
                    <a:pt x="203" y="74"/>
                  </a:lnTo>
                  <a:lnTo>
                    <a:pt x="46" y="13"/>
                  </a:lnTo>
                  <a:lnTo>
                    <a:pt x="42" y="9"/>
                  </a:lnTo>
                  <a:lnTo>
                    <a:pt x="9" y="0"/>
                  </a:lnTo>
                  <a:lnTo>
                    <a:pt x="14" y="17"/>
                  </a:lnTo>
                  <a:lnTo>
                    <a:pt x="0" y="13"/>
                  </a:lnTo>
                  <a:lnTo>
                    <a:pt x="5" y="22"/>
                  </a:lnTo>
                  <a:lnTo>
                    <a:pt x="74" y="108"/>
                  </a:lnTo>
                  <a:lnTo>
                    <a:pt x="74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2" name="未知"/>
            <p:cNvSpPr/>
            <p:nvPr/>
          </p:nvSpPr>
          <p:spPr>
            <a:xfrm>
              <a:off x="92" y="513"/>
              <a:ext cx="140" cy="179"/>
            </a:xfrm>
            <a:custGeom>
              <a:avLst/>
              <a:gdLst/>
              <a:ahLst/>
              <a:cxnLst/>
              <a:pathLst>
                <a:path w="140" h="179">
                  <a:moveTo>
                    <a:pt x="135" y="178"/>
                  </a:moveTo>
                  <a:lnTo>
                    <a:pt x="93" y="178"/>
                  </a:lnTo>
                  <a:lnTo>
                    <a:pt x="88" y="173"/>
                  </a:lnTo>
                  <a:lnTo>
                    <a:pt x="84" y="147"/>
                  </a:lnTo>
                  <a:lnTo>
                    <a:pt x="111" y="147"/>
                  </a:lnTo>
                  <a:lnTo>
                    <a:pt x="74" y="134"/>
                  </a:lnTo>
                  <a:lnTo>
                    <a:pt x="42" y="117"/>
                  </a:lnTo>
                  <a:lnTo>
                    <a:pt x="28" y="104"/>
                  </a:lnTo>
                  <a:lnTo>
                    <a:pt x="24" y="95"/>
                  </a:lnTo>
                  <a:lnTo>
                    <a:pt x="28" y="78"/>
                  </a:lnTo>
                  <a:lnTo>
                    <a:pt x="33" y="65"/>
                  </a:lnTo>
                  <a:lnTo>
                    <a:pt x="56" y="74"/>
                  </a:lnTo>
                  <a:lnTo>
                    <a:pt x="10" y="43"/>
                  </a:lnTo>
                  <a:lnTo>
                    <a:pt x="5" y="39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10" y="0"/>
                  </a:lnTo>
                  <a:lnTo>
                    <a:pt x="98" y="30"/>
                  </a:lnTo>
                  <a:lnTo>
                    <a:pt x="102" y="47"/>
                  </a:lnTo>
                  <a:lnTo>
                    <a:pt x="98" y="56"/>
                  </a:lnTo>
                  <a:lnTo>
                    <a:pt x="93" y="65"/>
                  </a:lnTo>
                  <a:lnTo>
                    <a:pt x="79" y="74"/>
                  </a:lnTo>
                  <a:lnTo>
                    <a:pt x="125" y="91"/>
                  </a:lnTo>
                  <a:lnTo>
                    <a:pt x="130" y="104"/>
                  </a:lnTo>
                  <a:lnTo>
                    <a:pt x="130" y="113"/>
                  </a:lnTo>
                  <a:lnTo>
                    <a:pt x="125" y="126"/>
                  </a:lnTo>
                  <a:lnTo>
                    <a:pt x="121" y="139"/>
                  </a:lnTo>
                  <a:lnTo>
                    <a:pt x="125" y="143"/>
                  </a:lnTo>
                  <a:lnTo>
                    <a:pt x="135" y="152"/>
                  </a:lnTo>
                  <a:lnTo>
                    <a:pt x="139" y="165"/>
                  </a:lnTo>
                  <a:lnTo>
                    <a:pt x="135" y="17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3" name="未知"/>
            <p:cNvSpPr/>
            <p:nvPr/>
          </p:nvSpPr>
          <p:spPr>
            <a:xfrm>
              <a:off x="65" y="304"/>
              <a:ext cx="186" cy="97"/>
            </a:xfrm>
            <a:custGeom>
              <a:avLst/>
              <a:gdLst/>
              <a:ahLst/>
              <a:cxnLst/>
              <a:pathLst>
                <a:path w="186" h="97">
                  <a:moveTo>
                    <a:pt x="0" y="9"/>
                  </a:moveTo>
                  <a:lnTo>
                    <a:pt x="0" y="0"/>
                  </a:lnTo>
                  <a:lnTo>
                    <a:pt x="23" y="9"/>
                  </a:lnTo>
                  <a:lnTo>
                    <a:pt x="69" y="31"/>
                  </a:lnTo>
                  <a:lnTo>
                    <a:pt x="152" y="74"/>
                  </a:lnTo>
                  <a:lnTo>
                    <a:pt x="185" y="96"/>
                  </a:lnTo>
                  <a:lnTo>
                    <a:pt x="148" y="78"/>
                  </a:lnTo>
                  <a:lnTo>
                    <a:pt x="106" y="57"/>
                  </a:lnTo>
                  <a:lnTo>
                    <a:pt x="46" y="26"/>
                  </a:lnTo>
                  <a:lnTo>
                    <a:pt x="14" y="1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4" name="未知"/>
            <p:cNvSpPr/>
            <p:nvPr/>
          </p:nvSpPr>
          <p:spPr>
            <a:xfrm>
              <a:off x="513" y="274"/>
              <a:ext cx="89" cy="153"/>
            </a:xfrm>
            <a:custGeom>
              <a:avLst/>
              <a:gdLst/>
              <a:ahLst/>
              <a:cxnLst/>
              <a:pathLst>
                <a:path w="89" h="153">
                  <a:moveTo>
                    <a:pt x="5" y="0"/>
                  </a:moveTo>
                  <a:lnTo>
                    <a:pt x="0" y="0"/>
                  </a:lnTo>
                  <a:lnTo>
                    <a:pt x="70" y="30"/>
                  </a:lnTo>
                  <a:lnTo>
                    <a:pt x="79" y="69"/>
                  </a:lnTo>
                  <a:lnTo>
                    <a:pt x="74" y="113"/>
                  </a:lnTo>
                  <a:lnTo>
                    <a:pt x="65" y="130"/>
                  </a:lnTo>
                  <a:lnTo>
                    <a:pt x="56" y="143"/>
                  </a:lnTo>
                  <a:lnTo>
                    <a:pt x="42" y="147"/>
                  </a:lnTo>
                  <a:lnTo>
                    <a:pt x="42" y="152"/>
                  </a:lnTo>
                  <a:lnTo>
                    <a:pt x="60" y="152"/>
                  </a:lnTo>
                  <a:lnTo>
                    <a:pt x="83" y="108"/>
                  </a:lnTo>
                  <a:lnTo>
                    <a:pt x="88" y="61"/>
                  </a:lnTo>
                  <a:lnTo>
                    <a:pt x="79" y="43"/>
                  </a:lnTo>
                  <a:lnTo>
                    <a:pt x="74" y="3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5" name="未知"/>
            <p:cNvSpPr/>
            <p:nvPr/>
          </p:nvSpPr>
          <p:spPr>
            <a:xfrm>
              <a:off x="416" y="943"/>
              <a:ext cx="158" cy="66"/>
            </a:xfrm>
            <a:custGeom>
              <a:avLst/>
              <a:gdLst/>
              <a:ahLst/>
              <a:cxnLst/>
              <a:pathLst>
                <a:path w="158" h="66">
                  <a:moveTo>
                    <a:pt x="111" y="0"/>
                  </a:moveTo>
                  <a:lnTo>
                    <a:pt x="93" y="4"/>
                  </a:lnTo>
                  <a:lnTo>
                    <a:pt x="83" y="4"/>
                  </a:lnTo>
                  <a:lnTo>
                    <a:pt x="42" y="4"/>
                  </a:lnTo>
                  <a:lnTo>
                    <a:pt x="37" y="17"/>
                  </a:lnTo>
                  <a:lnTo>
                    <a:pt x="28" y="30"/>
                  </a:lnTo>
                  <a:lnTo>
                    <a:pt x="0" y="48"/>
                  </a:lnTo>
                  <a:lnTo>
                    <a:pt x="0" y="61"/>
                  </a:lnTo>
                  <a:lnTo>
                    <a:pt x="23" y="61"/>
                  </a:lnTo>
                  <a:lnTo>
                    <a:pt x="46" y="61"/>
                  </a:lnTo>
                  <a:lnTo>
                    <a:pt x="56" y="48"/>
                  </a:lnTo>
                  <a:lnTo>
                    <a:pt x="97" y="48"/>
                  </a:lnTo>
                  <a:lnTo>
                    <a:pt x="102" y="56"/>
                  </a:lnTo>
                  <a:lnTo>
                    <a:pt x="111" y="65"/>
                  </a:lnTo>
                  <a:lnTo>
                    <a:pt x="157" y="65"/>
                  </a:lnTo>
                  <a:lnTo>
                    <a:pt x="157" y="56"/>
                  </a:lnTo>
                  <a:lnTo>
                    <a:pt x="153" y="48"/>
                  </a:lnTo>
                  <a:lnTo>
                    <a:pt x="153" y="48"/>
                  </a:lnTo>
                  <a:lnTo>
                    <a:pt x="120" y="30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6" name="未知"/>
            <p:cNvSpPr/>
            <p:nvPr/>
          </p:nvSpPr>
          <p:spPr>
            <a:xfrm>
              <a:off x="74" y="382"/>
              <a:ext cx="140" cy="49"/>
            </a:xfrm>
            <a:custGeom>
              <a:avLst/>
              <a:gdLst/>
              <a:ahLst/>
              <a:cxnLst/>
              <a:pathLst>
                <a:path w="140" h="49">
                  <a:moveTo>
                    <a:pt x="0" y="0"/>
                  </a:moveTo>
                  <a:lnTo>
                    <a:pt x="139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7" name="未知"/>
            <p:cNvSpPr/>
            <p:nvPr/>
          </p:nvSpPr>
          <p:spPr>
            <a:xfrm>
              <a:off x="74" y="382"/>
              <a:ext cx="140" cy="49"/>
            </a:xfrm>
            <a:custGeom>
              <a:avLst/>
              <a:gdLst/>
              <a:ahLst/>
              <a:cxnLst/>
              <a:pathLst>
                <a:path w="140" h="49">
                  <a:moveTo>
                    <a:pt x="0" y="0"/>
                  </a:moveTo>
                  <a:lnTo>
                    <a:pt x="139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8" name="未知"/>
            <p:cNvSpPr/>
            <p:nvPr/>
          </p:nvSpPr>
          <p:spPr>
            <a:xfrm>
              <a:off x="379" y="634"/>
              <a:ext cx="103" cy="127"/>
            </a:xfrm>
            <a:custGeom>
              <a:avLst/>
              <a:gdLst/>
              <a:ahLst/>
              <a:cxnLst/>
              <a:pathLst>
                <a:path w="103" h="127">
                  <a:moveTo>
                    <a:pt x="14" y="52"/>
                  </a:moveTo>
                  <a:lnTo>
                    <a:pt x="9" y="61"/>
                  </a:lnTo>
                  <a:lnTo>
                    <a:pt x="19" y="70"/>
                  </a:lnTo>
                  <a:lnTo>
                    <a:pt x="19" y="79"/>
                  </a:lnTo>
                  <a:lnTo>
                    <a:pt x="9" y="61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9" y="39"/>
                  </a:lnTo>
                  <a:lnTo>
                    <a:pt x="9" y="26"/>
                  </a:lnTo>
                  <a:lnTo>
                    <a:pt x="5" y="31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96"/>
                  </a:lnTo>
                  <a:lnTo>
                    <a:pt x="102" y="126"/>
                  </a:lnTo>
                  <a:lnTo>
                    <a:pt x="97" y="122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88" y="105"/>
                  </a:lnTo>
                  <a:lnTo>
                    <a:pt x="93" y="118"/>
                  </a:lnTo>
                  <a:lnTo>
                    <a:pt x="102" y="126"/>
                  </a:lnTo>
                  <a:lnTo>
                    <a:pt x="93" y="44"/>
                  </a:lnTo>
                  <a:lnTo>
                    <a:pt x="0" y="0"/>
                  </a:lnTo>
                  <a:lnTo>
                    <a:pt x="0" y="9"/>
                  </a:lnTo>
                  <a:lnTo>
                    <a:pt x="5" y="9"/>
                  </a:lnTo>
                  <a:lnTo>
                    <a:pt x="23" y="18"/>
                  </a:lnTo>
                  <a:lnTo>
                    <a:pt x="42" y="22"/>
                  </a:lnTo>
                  <a:lnTo>
                    <a:pt x="56" y="31"/>
                  </a:lnTo>
                  <a:lnTo>
                    <a:pt x="70" y="35"/>
                  </a:lnTo>
                  <a:lnTo>
                    <a:pt x="79" y="39"/>
                  </a:lnTo>
                  <a:lnTo>
                    <a:pt x="83" y="39"/>
                  </a:lnTo>
                  <a:lnTo>
                    <a:pt x="88" y="44"/>
                  </a:lnTo>
                  <a:lnTo>
                    <a:pt x="93" y="61"/>
                  </a:lnTo>
                  <a:lnTo>
                    <a:pt x="88" y="61"/>
                  </a:lnTo>
                  <a:lnTo>
                    <a:pt x="88" y="66"/>
                  </a:lnTo>
                  <a:lnTo>
                    <a:pt x="83" y="61"/>
                  </a:lnTo>
                  <a:lnTo>
                    <a:pt x="88" y="44"/>
                  </a:lnTo>
                  <a:lnTo>
                    <a:pt x="83" y="39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4" y="39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0" y="52"/>
                  </a:lnTo>
                  <a:lnTo>
                    <a:pt x="65" y="66"/>
                  </a:lnTo>
                  <a:lnTo>
                    <a:pt x="65" y="74"/>
                  </a:lnTo>
                  <a:lnTo>
                    <a:pt x="60" y="83"/>
                  </a:lnTo>
                  <a:lnTo>
                    <a:pt x="56" y="79"/>
                  </a:lnTo>
                  <a:lnTo>
                    <a:pt x="56" y="74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5" y="66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39"/>
                  </a:lnTo>
                  <a:lnTo>
                    <a:pt x="70" y="35"/>
                  </a:lnTo>
                  <a:lnTo>
                    <a:pt x="60" y="39"/>
                  </a:lnTo>
                  <a:lnTo>
                    <a:pt x="51" y="31"/>
                  </a:lnTo>
                  <a:lnTo>
                    <a:pt x="56" y="26"/>
                  </a:lnTo>
                  <a:lnTo>
                    <a:pt x="42" y="22"/>
                  </a:lnTo>
                  <a:lnTo>
                    <a:pt x="46" y="31"/>
                  </a:lnTo>
                  <a:lnTo>
                    <a:pt x="28" y="3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5" y="9"/>
                  </a:lnTo>
                  <a:lnTo>
                    <a:pt x="9" y="22"/>
                  </a:lnTo>
                  <a:lnTo>
                    <a:pt x="19" y="39"/>
                  </a:lnTo>
                  <a:lnTo>
                    <a:pt x="19" y="44"/>
                  </a:lnTo>
                  <a:lnTo>
                    <a:pt x="14" y="52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49" name="未知"/>
            <p:cNvSpPr/>
            <p:nvPr/>
          </p:nvSpPr>
          <p:spPr>
            <a:xfrm>
              <a:off x="51" y="426"/>
              <a:ext cx="130" cy="88"/>
            </a:xfrm>
            <a:custGeom>
              <a:avLst/>
              <a:gdLst/>
              <a:ahLst/>
              <a:cxnLst/>
              <a:pathLst>
                <a:path w="130" h="88">
                  <a:moveTo>
                    <a:pt x="23" y="0"/>
                  </a:moveTo>
                  <a:lnTo>
                    <a:pt x="23" y="0"/>
                  </a:lnTo>
                  <a:lnTo>
                    <a:pt x="4" y="8"/>
                  </a:lnTo>
                  <a:lnTo>
                    <a:pt x="0" y="30"/>
                  </a:lnTo>
                  <a:lnTo>
                    <a:pt x="4" y="48"/>
                  </a:lnTo>
                  <a:lnTo>
                    <a:pt x="23" y="61"/>
                  </a:lnTo>
                  <a:lnTo>
                    <a:pt x="83" y="87"/>
                  </a:lnTo>
                  <a:lnTo>
                    <a:pt x="106" y="87"/>
                  </a:lnTo>
                  <a:lnTo>
                    <a:pt x="125" y="78"/>
                  </a:lnTo>
                  <a:lnTo>
                    <a:pt x="129" y="56"/>
                  </a:lnTo>
                  <a:lnTo>
                    <a:pt x="125" y="48"/>
                  </a:lnTo>
                  <a:lnTo>
                    <a:pt x="120" y="39"/>
                  </a:lnTo>
                  <a:lnTo>
                    <a:pt x="41" y="13"/>
                  </a:lnTo>
                  <a:lnTo>
                    <a:pt x="28" y="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0" name="未知"/>
            <p:cNvSpPr/>
            <p:nvPr/>
          </p:nvSpPr>
          <p:spPr>
            <a:xfrm>
              <a:off x="92" y="408"/>
              <a:ext cx="131" cy="49"/>
            </a:xfrm>
            <a:custGeom>
              <a:avLst/>
              <a:gdLst/>
              <a:ahLst/>
              <a:cxnLst/>
              <a:pathLst>
                <a:path w="131" h="49">
                  <a:moveTo>
                    <a:pt x="130" y="48"/>
                  </a:moveTo>
                  <a:lnTo>
                    <a:pt x="0" y="0"/>
                  </a:lnTo>
                  <a:lnTo>
                    <a:pt x="130" y="48"/>
                  </a:lnTo>
                  <a:lnTo>
                    <a:pt x="130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1" name="未知"/>
            <p:cNvSpPr/>
            <p:nvPr/>
          </p:nvSpPr>
          <p:spPr>
            <a:xfrm>
              <a:off x="92" y="408"/>
              <a:ext cx="131" cy="49"/>
            </a:xfrm>
            <a:custGeom>
              <a:avLst/>
              <a:gdLst/>
              <a:ahLst/>
              <a:cxnLst/>
              <a:pathLst>
                <a:path w="131" h="49">
                  <a:moveTo>
                    <a:pt x="130" y="48"/>
                  </a:moveTo>
                  <a:lnTo>
                    <a:pt x="0" y="0"/>
                  </a:lnTo>
                  <a:lnTo>
                    <a:pt x="130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2" name="未知"/>
            <p:cNvSpPr/>
            <p:nvPr/>
          </p:nvSpPr>
          <p:spPr>
            <a:xfrm>
              <a:off x="592" y="317"/>
              <a:ext cx="84" cy="118"/>
            </a:xfrm>
            <a:custGeom>
              <a:avLst/>
              <a:gdLst/>
              <a:ahLst/>
              <a:cxnLst/>
              <a:pathLst>
                <a:path w="84" h="118">
                  <a:moveTo>
                    <a:pt x="37" y="13"/>
                  </a:moveTo>
                  <a:lnTo>
                    <a:pt x="28" y="9"/>
                  </a:lnTo>
                  <a:lnTo>
                    <a:pt x="28" y="18"/>
                  </a:lnTo>
                  <a:lnTo>
                    <a:pt x="23" y="74"/>
                  </a:lnTo>
                  <a:lnTo>
                    <a:pt x="23" y="83"/>
                  </a:lnTo>
                  <a:lnTo>
                    <a:pt x="0" y="117"/>
                  </a:lnTo>
                  <a:lnTo>
                    <a:pt x="18" y="109"/>
                  </a:lnTo>
                  <a:lnTo>
                    <a:pt x="32" y="70"/>
                  </a:lnTo>
                  <a:lnTo>
                    <a:pt x="32" y="26"/>
                  </a:lnTo>
                  <a:lnTo>
                    <a:pt x="51" y="9"/>
                  </a:lnTo>
                  <a:lnTo>
                    <a:pt x="69" y="18"/>
                  </a:lnTo>
                  <a:lnTo>
                    <a:pt x="69" y="22"/>
                  </a:lnTo>
                  <a:lnTo>
                    <a:pt x="65" y="26"/>
                  </a:lnTo>
                  <a:lnTo>
                    <a:pt x="55" y="48"/>
                  </a:lnTo>
                  <a:lnTo>
                    <a:pt x="51" y="65"/>
                  </a:lnTo>
                  <a:lnTo>
                    <a:pt x="37" y="104"/>
                  </a:lnTo>
                  <a:lnTo>
                    <a:pt x="60" y="91"/>
                  </a:lnTo>
                  <a:lnTo>
                    <a:pt x="69" y="61"/>
                  </a:lnTo>
                  <a:lnTo>
                    <a:pt x="83" y="31"/>
                  </a:lnTo>
                  <a:lnTo>
                    <a:pt x="83" y="22"/>
                  </a:lnTo>
                  <a:lnTo>
                    <a:pt x="69" y="9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37" y="13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3" name="未知"/>
            <p:cNvSpPr/>
            <p:nvPr/>
          </p:nvSpPr>
          <p:spPr>
            <a:xfrm>
              <a:off x="499" y="830"/>
              <a:ext cx="71" cy="118"/>
            </a:xfrm>
            <a:custGeom>
              <a:avLst/>
              <a:gdLst/>
              <a:ahLst/>
              <a:cxnLst/>
              <a:pathLst>
                <a:path w="71" h="118">
                  <a:moveTo>
                    <a:pt x="70" y="0"/>
                  </a:moveTo>
                  <a:lnTo>
                    <a:pt x="5" y="48"/>
                  </a:lnTo>
                  <a:lnTo>
                    <a:pt x="0" y="117"/>
                  </a:lnTo>
                  <a:lnTo>
                    <a:pt x="10" y="117"/>
                  </a:lnTo>
                  <a:lnTo>
                    <a:pt x="28" y="113"/>
                  </a:lnTo>
                  <a:lnTo>
                    <a:pt x="37" y="113"/>
                  </a:lnTo>
                  <a:lnTo>
                    <a:pt x="37" y="100"/>
                  </a:lnTo>
                  <a:lnTo>
                    <a:pt x="47" y="65"/>
                  </a:lnTo>
                  <a:lnTo>
                    <a:pt x="56" y="3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4" name="未知"/>
            <p:cNvSpPr/>
            <p:nvPr/>
          </p:nvSpPr>
          <p:spPr>
            <a:xfrm>
              <a:off x="509" y="578"/>
              <a:ext cx="112" cy="40"/>
            </a:xfrm>
            <a:custGeom>
              <a:avLst/>
              <a:gdLst/>
              <a:ahLst/>
              <a:cxnLst/>
              <a:pathLst>
                <a:path w="112" h="40">
                  <a:moveTo>
                    <a:pt x="111" y="0"/>
                  </a:moveTo>
                  <a:lnTo>
                    <a:pt x="0" y="39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5" name="未知"/>
            <p:cNvSpPr/>
            <p:nvPr/>
          </p:nvSpPr>
          <p:spPr>
            <a:xfrm>
              <a:off x="509" y="578"/>
              <a:ext cx="112" cy="40"/>
            </a:xfrm>
            <a:custGeom>
              <a:avLst/>
              <a:gdLst/>
              <a:ahLst/>
              <a:cxnLst/>
              <a:pathLst>
                <a:path w="112" h="40">
                  <a:moveTo>
                    <a:pt x="111" y="0"/>
                  </a:moveTo>
                  <a:lnTo>
                    <a:pt x="0" y="3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6" name="未知"/>
            <p:cNvSpPr/>
            <p:nvPr/>
          </p:nvSpPr>
          <p:spPr>
            <a:xfrm>
              <a:off x="509" y="595"/>
              <a:ext cx="112" cy="45"/>
            </a:xfrm>
            <a:custGeom>
              <a:avLst/>
              <a:gdLst/>
              <a:ahLst/>
              <a:cxnLst/>
              <a:pathLst>
                <a:path w="112" h="45">
                  <a:moveTo>
                    <a:pt x="0" y="44"/>
                  </a:moveTo>
                  <a:lnTo>
                    <a:pt x="111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7" name="未知"/>
            <p:cNvSpPr/>
            <p:nvPr/>
          </p:nvSpPr>
          <p:spPr>
            <a:xfrm>
              <a:off x="509" y="595"/>
              <a:ext cx="112" cy="45"/>
            </a:xfrm>
            <a:custGeom>
              <a:avLst/>
              <a:gdLst/>
              <a:ahLst/>
              <a:cxnLst/>
              <a:pathLst>
                <a:path w="112" h="45">
                  <a:moveTo>
                    <a:pt x="0" y="44"/>
                  </a:moveTo>
                  <a:lnTo>
                    <a:pt x="111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8" name="未知"/>
            <p:cNvSpPr/>
            <p:nvPr/>
          </p:nvSpPr>
          <p:spPr>
            <a:xfrm>
              <a:off x="509" y="617"/>
              <a:ext cx="112" cy="44"/>
            </a:xfrm>
            <a:custGeom>
              <a:avLst/>
              <a:gdLst/>
              <a:ahLst/>
              <a:cxnLst/>
              <a:pathLst>
                <a:path w="112" h="44">
                  <a:moveTo>
                    <a:pt x="0" y="43"/>
                  </a:moveTo>
                  <a:lnTo>
                    <a:pt x="111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59" name="未知"/>
            <p:cNvSpPr/>
            <p:nvPr/>
          </p:nvSpPr>
          <p:spPr>
            <a:xfrm>
              <a:off x="509" y="617"/>
              <a:ext cx="112" cy="44"/>
            </a:xfrm>
            <a:custGeom>
              <a:avLst/>
              <a:gdLst/>
              <a:ahLst/>
              <a:cxnLst/>
              <a:pathLst>
                <a:path w="112" h="44">
                  <a:moveTo>
                    <a:pt x="0" y="43"/>
                  </a:moveTo>
                  <a:lnTo>
                    <a:pt x="111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0" name="未知"/>
            <p:cNvSpPr/>
            <p:nvPr/>
          </p:nvSpPr>
          <p:spPr>
            <a:xfrm>
              <a:off x="416" y="839"/>
              <a:ext cx="89" cy="109"/>
            </a:xfrm>
            <a:custGeom>
              <a:avLst/>
              <a:gdLst/>
              <a:ahLst/>
              <a:cxnLst/>
              <a:pathLst>
                <a:path w="89" h="109">
                  <a:moveTo>
                    <a:pt x="42" y="108"/>
                  </a:moveTo>
                  <a:lnTo>
                    <a:pt x="83" y="108"/>
                  </a:lnTo>
                  <a:lnTo>
                    <a:pt x="88" y="39"/>
                  </a:lnTo>
                  <a:lnTo>
                    <a:pt x="0" y="0"/>
                  </a:lnTo>
                  <a:lnTo>
                    <a:pt x="19" y="52"/>
                  </a:lnTo>
                  <a:lnTo>
                    <a:pt x="33" y="104"/>
                  </a:lnTo>
                  <a:lnTo>
                    <a:pt x="42" y="108"/>
                  </a:lnTo>
                  <a:lnTo>
                    <a:pt x="42" y="10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1" name="未知"/>
            <p:cNvSpPr/>
            <p:nvPr/>
          </p:nvSpPr>
          <p:spPr>
            <a:xfrm>
              <a:off x="610" y="326"/>
              <a:ext cx="52" cy="101"/>
            </a:xfrm>
            <a:custGeom>
              <a:avLst/>
              <a:gdLst/>
              <a:ahLst/>
              <a:cxnLst/>
              <a:pathLst>
                <a:path w="52" h="101">
                  <a:moveTo>
                    <a:pt x="19" y="95"/>
                  </a:moveTo>
                  <a:lnTo>
                    <a:pt x="33" y="56"/>
                  </a:lnTo>
                  <a:lnTo>
                    <a:pt x="47" y="17"/>
                  </a:lnTo>
                  <a:lnTo>
                    <a:pt x="51" y="13"/>
                  </a:lnTo>
                  <a:lnTo>
                    <a:pt x="51" y="9"/>
                  </a:lnTo>
                  <a:lnTo>
                    <a:pt x="33" y="0"/>
                  </a:lnTo>
                  <a:lnTo>
                    <a:pt x="14" y="17"/>
                  </a:lnTo>
                  <a:lnTo>
                    <a:pt x="14" y="61"/>
                  </a:lnTo>
                  <a:lnTo>
                    <a:pt x="0" y="100"/>
                  </a:lnTo>
                  <a:lnTo>
                    <a:pt x="19" y="95"/>
                  </a:lnTo>
                  <a:lnTo>
                    <a:pt x="19" y="9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2" name="未知"/>
            <p:cNvSpPr/>
            <p:nvPr/>
          </p:nvSpPr>
          <p:spPr>
            <a:xfrm>
              <a:off x="509" y="634"/>
              <a:ext cx="107" cy="45"/>
            </a:xfrm>
            <a:custGeom>
              <a:avLst/>
              <a:gdLst/>
              <a:ahLst/>
              <a:cxnLst/>
              <a:pathLst>
                <a:path w="107" h="45">
                  <a:moveTo>
                    <a:pt x="0" y="44"/>
                  </a:moveTo>
                  <a:lnTo>
                    <a:pt x="106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3" name="未知"/>
            <p:cNvSpPr/>
            <p:nvPr/>
          </p:nvSpPr>
          <p:spPr>
            <a:xfrm>
              <a:off x="509" y="634"/>
              <a:ext cx="107" cy="45"/>
            </a:xfrm>
            <a:custGeom>
              <a:avLst/>
              <a:gdLst/>
              <a:ahLst/>
              <a:cxnLst/>
              <a:pathLst>
                <a:path w="107" h="45">
                  <a:moveTo>
                    <a:pt x="0" y="44"/>
                  </a:moveTo>
                  <a:lnTo>
                    <a:pt x="106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4" name="未知"/>
            <p:cNvSpPr/>
            <p:nvPr/>
          </p:nvSpPr>
          <p:spPr>
            <a:xfrm>
              <a:off x="509" y="656"/>
              <a:ext cx="107" cy="45"/>
            </a:xfrm>
            <a:custGeom>
              <a:avLst/>
              <a:gdLst/>
              <a:ahLst/>
              <a:cxnLst/>
              <a:pathLst>
                <a:path w="107" h="45">
                  <a:moveTo>
                    <a:pt x="0" y="44"/>
                  </a:moveTo>
                  <a:lnTo>
                    <a:pt x="106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5" name="未知"/>
            <p:cNvSpPr/>
            <p:nvPr/>
          </p:nvSpPr>
          <p:spPr>
            <a:xfrm>
              <a:off x="509" y="656"/>
              <a:ext cx="107" cy="45"/>
            </a:xfrm>
            <a:custGeom>
              <a:avLst/>
              <a:gdLst/>
              <a:ahLst/>
              <a:cxnLst/>
              <a:pathLst>
                <a:path w="107" h="45">
                  <a:moveTo>
                    <a:pt x="0" y="44"/>
                  </a:moveTo>
                  <a:lnTo>
                    <a:pt x="106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6" name="未知"/>
            <p:cNvSpPr/>
            <p:nvPr/>
          </p:nvSpPr>
          <p:spPr>
            <a:xfrm>
              <a:off x="509" y="678"/>
              <a:ext cx="102" cy="44"/>
            </a:xfrm>
            <a:custGeom>
              <a:avLst/>
              <a:gdLst/>
              <a:ahLst/>
              <a:cxnLst/>
              <a:pathLst>
                <a:path w="102" h="44">
                  <a:moveTo>
                    <a:pt x="0" y="43"/>
                  </a:moveTo>
                  <a:lnTo>
                    <a:pt x="101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7" name="未知"/>
            <p:cNvSpPr/>
            <p:nvPr/>
          </p:nvSpPr>
          <p:spPr>
            <a:xfrm>
              <a:off x="509" y="678"/>
              <a:ext cx="102" cy="44"/>
            </a:xfrm>
            <a:custGeom>
              <a:avLst/>
              <a:gdLst/>
              <a:ahLst/>
              <a:cxnLst/>
              <a:pathLst>
                <a:path w="102" h="44">
                  <a:moveTo>
                    <a:pt x="0" y="43"/>
                  </a:moveTo>
                  <a:lnTo>
                    <a:pt x="101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8" name="未知"/>
            <p:cNvSpPr/>
            <p:nvPr/>
          </p:nvSpPr>
          <p:spPr>
            <a:xfrm>
              <a:off x="356" y="517"/>
              <a:ext cx="103" cy="40"/>
            </a:xfrm>
            <a:custGeom>
              <a:avLst/>
              <a:gdLst/>
              <a:ahLst/>
              <a:cxnLst/>
              <a:pathLst>
                <a:path w="103" h="40">
                  <a:moveTo>
                    <a:pt x="102" y="39"/>
                  </a:moveTo>
                  <a:lnTo>
                    <a:pt x="0" y="0"/>
                  </a:lnTo>
                  <a:lnTo>
                    <a:pt x="102" y="39"/>
                  </a:lnTo>
                  <a:lnTo>
                    <a:pt x="102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69" name="未知"/>
            <p:cNvSpPr/>
            <p:nvPr/>
          </p:nvSpPr>
          <p:spPr>
            <a:xfrm>
              <a:off x="356" y="517"/>
              <a:ext cx="103" cy="40"/>
            </a:xfrm>
            <a:custGeom>
              <a:avLst/>
              <a:gdLst/>
              <a:ahLst/>
              <a:cxnLst/>
              <a:pathLst>
                <a:path w="103" h="40">
                  <a:moveTo>
                    <a:pt x="102" y="39"/>
                  </a:moveTo>
                  <a:lnTo>
                    <a:pt x="0" y="0"/>
                  </a:lnTo>
                  <a:lnTo>
                    <a:pt x="102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0" name="未知"/>
            <p:cNvSpPr/>
            <p:nvPr/>
          </p:nvSpPr>
          <p:spPr>
            <a:xfrm>
              <a:off x="361" y="556"/>
              <a:ext cx="102" cy="45"/>
            </a:xfrm>
            <a:custGeom>
              <a:avLst/>
              <a:gdLst/>
              <a:ahLst/>
              <a:cxnLst/>
              <a:pathLst>
                <a:path w="102" h="45">
                  <a:moveTo>
                    <a:pt x="101" y="44"/>
                  </a:moveTo>
                  <a:lnTo>
                    <a:pt x="0" y="0"/>
                  </a:lnTo>
                  <a:lnTo>
                    <a:pt x="101" y="44"/>
                  </a:lnTo>
                  <a:lnTo>
                    <a:pt x="101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1" name="未知"/>
            <p:cNvSpPr/>
            <p:nvPr/>
          </p:nvSpPr>
          <p:spPr>
            <a:xfrm>
              <a:off x="361" y="556"/>
              <a:ext cx="102" cy="45"/>
            </a:xfrm>
            <a:custGeom>
              <a:avLst/>
              <a:gdLst/>
              <a:ahLst/>
              <a:cxnLst/>
              <a:pathLst>
                <a:path w="102" h="45">
                  <a:moveTo>
                    <a:pt x="101" y="44"/>
                  </a:moveTo>
                  <a:lnTo>
                    <a:pt x="0" y="0"/>
                  </a:lnTo>
                  <a:lnTo>
                    <a:pt x="101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2" name="未知"/>
            <p:cNvSpPr/>
            <p:nvPr/>
          </p:nvSpPr>
          <p:spPr>
            <a:xfrm>
              <a:off x="351" y="491"/>
              <a:ext cx="103" cy="44"/>
            </a:xfrm>
            <a:custGeom>
              <a:avLst/>
              <a:gdLst/>
              <a:ahLst/>
              <a:cxnLst/>
              <a:pathLst>
                <a:path w="103" h="44">
                  <a:moveTo>
                    <a:pt x="102" y="43"/>
                  </a:moveTo>
                  <a:lnTo>
                    <a:pt x="0" y="0"/>
                  </a:lnTo>
                  <a:lnTo>
                    <a:pt x="102" y="43"/>
                  </a:lnTo>
                  <a:lnTo>
                    <a:pt x="102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3" name="未知"/>
            <p:cNvSpPr/>
            <p:nvPr/>
          </p:nvSpPr>
          <p:spPr>
            <a:xfrm>
              <a:off x="351" y="491"/>
              <a:ext cx="103" cy="44"/>
            </a:xfrm>
            <a:custGeom>
              <a:avLst/>
              <a:gdLst/>
              <a:ahLst/>
              <a:cxnLst/>
              <a:pathLst>
                <a:path w="103" h="44">
                  <a:moveTo>
                    <a:pt x="102" y="43"/>
                  </a:moveTo>
                  <a:lnTo>
                    <a:pt x="0" y="0"/>
                  </a:lnTo>
                  <a:lnTo>
                    <a:pt x="102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4" name="未知"/>
            <p:cNvSpPr/>
            <p:nvPr/>
          </p:nvSpPr>
          <p:spPr>
            <a:xfrm>
              <a:off x="370" y="582"/>
              <a:ext cx="98" cy="45"/>
            </a:xfrm>
            <a:custGeom>
              <a:avLst/>
              <a:gdLst/>
              <a:ahLst/>
              <a:cxnLst/>
              <a:pathLst>
                <a:path w="98" h="45">
                  <a:moveTo>
                    <a:pt x="97" y="44"/>
                  </a:moveTo>
                  <a:lnTo>
                    <a:pt x="0" y="0"/>
                  </a:lnTo>
                  <a:lnTo>
                    <a:pt x="97" y="44"/>
                  </a:lnTo>
                  <a:lnTo>
                    <a:pt x="97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5" name="未知"/>
            <p:cNvSpPr/>
            <p:nvPr/>
          </p:nvSpPr>
          <p:spPr>
            <a:xfrm>
              <a:off x="370" y="582"/>
              <a:ext cx="98" cy="45"/>
            </a:xfrm>
            <a:custGeom>
              <a:avLst/>
              <a:gdLst/>
              <a:ahLst/>
              <a:cxnLst/>
              <a:pathLst>
                <a:path w="98" h="45">
                  <a:moveTo>
                    <a:pt x="97" y="44"/>
                  </a:moveTo>
                  <a:lnTo>
                    <a:pt x="0" y="0"/>
                  </a:lnTo>
                  <a:lnTo>
                    <a:pt x="97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6" name="未知"/>
            <p:cNvSpPr/>
            <p:nvPr/>
          </p:nvSpPr>
          <p:spPr>
            <a:xfrm>
              <a:off x="375" y="604"/>
              <a:ext cx="98" cy="44"/>
            </a:xfrm>
            <a:custGeom>
              <a:avLst/>
              <a:gdLst/>
              <a:ahLst/>
              <a:cxnLst/>
              <a:pathLst>
                <a:path w="98" h="44">
                  <a:moveTo>
                    <a:pt x="97" y="43"/>
                  </a:moveTo>
                  <a:lnTo>
                    <a:pt x="0" y="0"/>
                  </a:lnTo>
                  <a:lnTo>
                    <a:pt x="97" y="43"/>
                  </a:lnTo>
                  <a:lnTo>
                    <a:pt x="97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7" name="未知"/>
            <p:cNvSpPr/>
            <p:nvPr/>
          </p:nvSpPr>
          <p:spPr>
            <a:xfrm>
              <a:off x="375" y="604"/>
              <a:ext cx="98" cy="44"/>
            </a:xfrm>
            <a:custGeom>
              <a:avLst/>
              <a:gdLst/>
              <a:ahLst/>
              <a:cxnLst/>
              <a:pathLst>
                <a:path w="98" h="44">
                  <a:moveTo>
                    <a:pt x="97" y="43"/>
                  </a:moveTo>
                  <a:lnTo>
                    <a:pt x="0" y="0"/>
                  </a:lnTo>
                  <a:lnTo>
                    <a:pt x="97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8" name="未知"/>
            <p:cNvSpPr/>
            <p:nvPr/>
          </p:nvSpPr>
          <p:spPr>
            <a:xfrm>
              <a:off x="509" y="713"/>
              <a:ext cx="102" cy="44"/>
            </a:xfrm>
            <a:custGeom>
              <a:avLst/>
              <a:gdLst/>
              <a:ahLst/>
              <a:cxnLst/>
              <a:pathLst>
                <a:path w="102" h="44">
                  <a:moveTo>
                    <a:pt x="0" y="43"/>
                  </a:moveTo>
                  <a:lnTo>
                    <a:pt x="101" y="0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79" name="未知"/>
            <p:cNvSpPr/>
            <p:nvPr/>
          </p:nvSpPr>
          <p:spPr>
            <a:xfrm>
              <a:off x="509" y="713"/>
              <a:ext cx="102" cy="44"/>
            </a:xfrm>
            <a:custGeom>
              <a:avLst/>
              <a:gdLst/>
              <a:ahLst/>
              <a:cxnLst/>
              <a:pathLst>
                <a:path w="102" h="44">
                  <a:moveTo>
                    <a:pt x="0" y="43"/>
                  </a:moveTo>
                  <a:lnTo>
                    <a:pt x="101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0" name="未知"/>
            <p:cNvSpPr/>
            <p:nvPr/>
          </p:nvSpPr>
          <p:spPr>
            <a:xfrm>
              <a:off x="379" y="626"/>
              <a:ext cx="94" cy="40"/>
            </a:xfrm>
            <a:custGeom>
              <a:avLst/>
              <a:gdLst/>
              <a:ahLst/>
              <a:cxnLst/>
              <a:pathLst>
                <a:path w="94" h="40">
                  <a:moveTo>
                    <a:pt x="93" y="39"/>
                  </a:moveTo>
                  <a:lnTo>
                    <a:pt x="0" y="0"/>
                  </a:lnTo>
                  <a:lnTo>
                    <a:pt x="93" y="39"/>
                  </a:lnTo>
                  <a:lnTo>
                    <a:pt x="93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1" name="未知"/>
            <p:cNvSpPr/>
            <p:nvPr/>
          </p:nvSpPr>
          <p:spPr>
            <a:xfrm>
              <a:off x="379" y="626"/>
              <a:ext cx="94" cy="40"/>
            </a:xfrm>
            <a:custGeom>
              <a:avLst/>
              <a:gdLst/>
              <a:ahLst/>
              <a:cxnLst/>
              <a:pathLst>
                <a:path w="94" h="40">
                  <a:moveTo>
                    <a:pt x="93" y="39"/>
                  </a:moveTo>
                  <a:lnTo>
                    <a:pt x="0" y="0"/>
                  </a:lnTo>
                  <a:lnTo>
                    <a:pt x="93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2" name="未知"/>
            <p:cNvSpPr/>
            <p:nvPr/>
          </p:nvSpPr>
          <p:spPr>
            <a:xfrm>
              <a:off x="513" y="739"/>
              <a:ext cx="94" cy="48"/>
            </a:xfrm>
            <a:custGeom>
              <a:avLst/>
              <a:gdLst/>
              <a:ahLst/>
              <a:cxnLst/>
              <a:pathLst>
                <a:path w="94" h="48">
                  <a:moveTo>
                    <a:pt x="0" y="47"/>
                  </a:moveTo>
                  <a:lnTo>
                    <a:pt x="93" y="0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3" name="未知"/>
            <p:cNvSpPr/>
            <p:nvPr/>
          </p:nvSpPr>
          <p:spPr>
            <a:xfrm>
              <a:off x="513" y="739"/>
              <a:ext cx="94" cy="48"/>
            </a:xfrm>
            <a:custGeom>
              <a:avLst/>
              <a:gdLst/>
              <a:ahLst/>
              <a:cxnLst/>
              <a:pathLst>
                <a:path w="94" h="48">
                  <a:moveTo>
                    <a:pt x="0" y="47"/>
                  </a:moveTo>
                  <a:lnTo>
                    <a:pt x="93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4" name="未知"/>
            <p:cNvSpPr/>
            <p:nvPr/>
          </p:nvSpPr>
          <p:spPr>
            <a:xfrm>
              <a:off x="236" y="439"/>
              <a:ext cx="93" cy="40"/>
            </a:xfrm>
            <a:custGeom>
              <a:avLst/>
              <a:gdLst/>
              <a:ahLst/>
              <a:cxnLst/>
              <a:pathLst>
                <a:path w="93" h="40">
                  <a:moveTo>
                    <a:pt x="92" y="39"/>
                  </a:moveTo>
                  <a:lnTo>
                    <a:pt x="0" y="0"/>
                  </a:lnTo>
                  <a:lnTo>
                    <a:pt x="92" y="39"/>
                  </a:lnTo>
                  <a:lnTo>
                    <a:pt x="92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5" name="未知"/>
            <p:cNvSpPr/>
            <p:nvPr/>
          </p:nvSpPr>
          <p:spPr>
            <a:xfrm>
              <a:off x="236" y="439"/>
              <a:ext cx="93" cy="40"/>
            </a:xfrm>
            <a:custGeom>
              <a:avLst/>
              <a:gdLst/>
              <a:ahLst/>
              <a:cxnLst/>
              <a:pathLst>
                <a:path w="93" h="40">
                  <a:moveTo>
                    <a:pt x="92" y="39"/>
                  </a:moveTo>
                  <a:lnTo>
                    <a:pt x="0" y="0"/>
                  </a:lnTo>
                  <a:lnTo>
                    <a:pt x="92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6" name="未知"/>
            <p:cNvSpPr/>
            <p:nvPr/>
          </p:nvSpPr>
          <p:spPr>
            <a:xfrm>
              <a:off x="277" y="113"/>
              <a:ext cx="75" cy="88"/>
            </a:xfrm>
            <a:custGeom>
              <a:avLst/>
              <a:gdLst/>
              <a:ahLst/>
              <a:cxnLst/>
              <a:pathLst>
                <a:path w="75" h="88">
                  <a:moveTo>
                    <a:pt x="65" y="22"/>
                  </a:moveTo>
                  <a:lnTo>
                    <a:pt x="51" y="13"/>
                  </a:lnTo>
                  <a:lnTo>
                    <a:pt x="42" y="4"/>
                  </a:lnTo>
                  <a:lnTo>
                    <a:pt x="37" y="4"/>
                  </a:lnTo>
                  <a:lnTo>
                    <a:pt x="42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5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5" y="56"/>
                  </a:lnTo>
                  <a:lnTo>
                    <a:pt x="24" y="30"/>
                  </a:lnTo>
                  <a:lnTo>
                    <a:pt x="14" y="48"/>
                  </a:lnTo>
                  <a:lnTo>
                    <a:pt x="24" y="39"/>
                  </a:lnTo>
                  <a:lnTo>
                    <a:pt x="19" y="43"/>
                  </a:lnTo>
                  <a:lnTo>
                    <a:pt x="28" y="39"/>
                  </a:lnTo>
                  <a:lnTo>
                    <a:pt x="14" y="69"/>
                  </a:lnTo>
                  <a:lnTo>
                    <a:pt x="33" y="48"/>
                  </a:lnTo>
                  <a:lnTo>
                    <a:pt x="19" y="69"/>
                  </a:lnTo>
                  <a:lnTo>
                    <a:pt x="19" y="74"/>
                  </a:lnTo>
                  <a:lnTo>
                    <a:pt x="37" y="52"/>
                  </a:lnTo>
                  <a:lnTo>
                    <a:pt x="24" y="78"/>
                  </a:lnTo>
                  <a:lnTo>
                    <a:pt x="51" y="52"/>
                  </a:lnTo>
                  <a:lnTo>
                    <a:pt x="33" y="83"/>
                  </a:lnTo>
                  <a:lnTo>
                    <a:pt x="33" y="83"/>
                  </a:lnTo>
                  <a:lnTo>
                    <a:pt x="56" y="56"/>
                  </a:lnTo>
                  <a:lnTo>
                    <a:pt x="56" y="61"/>
                  </a:lnTo>
                  <a:lnTo>
                    <a:pt x="42" y="78"/>
                  </a:lnTo>
                  <a:lnTo>
                    <a:pt x="37" y="87"/>
                  </a:lnTo>
                  <a:lnTo>
                    <a:pt x="74" y="43"/>
                  </a:lnTo>
                  <a:lnTo>
                    <a:pt x="65" y="22"/>
                  </a:lnTo>
                  <a:lnTo>
                    <a:pt x="65" y="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7" name="未知"/>
            <p:cNvSpPr/>
            <p:nvPr/>
          </p:nvSpPr>
          <p:spPr>
            <a:xfrm>
              <a:off x="393" y="760"/>
              <a:ext cx="94" cy="32"/>
            </a:xfrm>
            <a:custGeom>
              <a:avLst/>
              <a:gdLst/>
              <a:ahLst/>
              <a:cxnLst/>
              <a:pathLst>
                <a:path w="94" h="32">
                  <a:moveTo>
                    <a:pt x="93" y="31"/>
                  </a:moveTo>
                  <a:lnTo>
                    <a:pt x="0" y="0"/>
                  </a:lnTo>
                  <a:lnTo>
                    <a:pt x="93" y="31"/>
                  </a:lnTo>
                  <a:lnTo>
                    <a:pt x="93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8" name="未知"/>
            <p:cNvSpPr/>
            <p:nvPr/>
          </p:nvSpPr>
          <p:spPr>
            <a:xfrm>
              <a:off x="393" y="760"/>
              <a:ext cx="94" cy="32"/>
            </a:xfrm>
            <a:custGeom>
              <a:avLst/>
              <a:gdLst/>
              <a:ahLst/>
              <a:cxnLst/>
              <a:pathLst>
                <a:path w="94" h="32">
                  <a:moveTo>
                    <a:pt x="93" y="31"/>
                  </a:moveTo>
                  <a:lnTo>
                    <a:pt x="0" y="0"/>
                  </a:lnTo>
                  <a:lnTo>
                    <a:pt x="93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89" name="未知"/>
            <p:cNvSpPr/>
            <p:nvPr/>
          </p:nvSpPr>
          <p:spPr>
            <a:xfrm>
              <a:off x="513" y="765"/>
              <a:ext cx="89" cy="57"/>
            </a:xfrm>
            <a:custGeom>
              <a:avLst/>
              <a:gdLst/>
              <a:ahLst/>
              <a:cxnLst/>
              <a:pathLst>
                <a:path w="89" h="57">
                  <a:moveTo>
                    <a:pt x="0" y="56"/>
                  </a:moveTo>
                  <a:lnTo>
                    <a:pt x="88" y="0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0" name="未知"/>
            <p:cNvSpPr/>
            <p:nvPr/>
          </p:nvSpPr>
          <p:spPr>
            <a:xfrm>
              <a:off x="513" y="765"/>
              <a:ext cx="89" cy="57"/>
            </a:xfrm>
            <a:custGeom>
              <a:avLst/>
              <a:gdLst/>
              <a:ahLst/>
              <a:cxnLst/>
              <a:pathLst>
                <a:path w="89" h="57">
                  <a:moveTo>
                    <a:pt x="0" y="56"/>
                  </a:moveTo>
                  <a:lnTo>
                    <a:pt x="88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1" name="未知"/>
            <p:cNvSpPr/>
            <p:nvPr/>
          </p:nvSpPr>
          <p:spPr>
            <a:xfrm>
              <a:off x="587" y="339"/>
              <a:ext cx="24" cy="83"/>
            </a:xfrm>
            <a:custGeom>
              <a:avLst/>
              <a:gdLst/>
              <a:ahLst/>
              <a:cxnLst/>
              <a:pathLst>
                <a:path w="24" h="83">
                  <a:moveTo>
                    <a:pt x="23" y="0"/>
                  </a:moveTo>
                  <a:lnTo>
                    <a:pt x="19" y="0"/>
                  </a:lnTo>
                  <a:lnTo>
                    <a:pt x="19" y="30"/>
                  </a:lnTo>
                  <a:lnTo>
                    <a:pt x="14" y="56"/>
                  </a:lnTo>
                  <a:lnTo>
                    <a:pt x="0" y="82"/>
                  </a:lnTo>
                  <a:lnTo>
                    <a:pt x="9" y="74"/>
                  </a:lnTo>
                  <a:lnTo>
                    <a:pt x="19" y="65"/>
                  </a:lnTo>
                  <a:lnTo>
                    <a:pt x="23" y="61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2" name="未知"/>
            <p:cNvSpPr/>
            <p:nvPr/>
          </p:nvSpPr>
          <p:spPr>
            <a:xfrm>
              <a:off x="638" y="547"/>
              <a:ext cx="89" cy="32"/>
            </a:xfrm>
            <a:custGeom>
              <a:avLst/>
              <a:gdLst/>
              <a:ahLst/>
              <a:cxnLst/>
              <a:pathLst>
                <a:path w="89" h="32">
                  <a:moveTo>
                    <a:pt x="0" y="31"/>
                  </a:moveTo>
                  <a:lnTo>
                    <a:pt x="88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3" name="未知"/>
            <p:cNvSpPr/>
            <p:nvPr/>
          </p:nvSpPr>
          <p:spPr>
            <a:xfrm>
              <a:off x="638" y="547"/>
              <a:ext cx="89" cy="32"/>
            </a:xfrm>
            <a:custGeom>
              <a:avLst/>
              <a:gdLst/>
              <a:ahLst/>
              <a:cxnLst/>
              <a:pathLst>
                <a:path w="89" h="32">
                  <a:moveTo>
                    <a:pt x="0" y="31"/>
                  </a:moveTo>
                  <a:lnTo>
                    <a:pt x="8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4" name="未知"/>
            <p:cNvSpPr/>
            <p:nvPr/>
          </p:nvSpPr>
          <p:spPr>
            <a:xfrm>
              <a:off x="393" y="739"/>
              <a:ext cx="89" cy="31"/>
            </a:xfrm>
            <a:custGeom>
              <a:avLst/>
              <a:gdLst/>
              <a:ahLst/>
              <a:cxnLst/>
              <a:pathLst>
                <a:path w="89" h="31">
                  <a:moveTo>
                    <a:pt x="88" y="30"/>
                  </a:moveTo>
                  <a:lnTo>
                    <a:pt x="0" y="0"/>
                  </a:lnTo>
                  <a:lnTo>
                    <a:pt x="88" y="30"/>
                  </a:lnTo>
                  <a:lnTo>
                    <a:pt x="88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5" name="未知"/>
            <p:cNvSpPr/>
            <p:nvPr/>
          </p:nvSpPr>
          <p:spPr>
            <a:xfrm>
              <a:off x="393" y="739"/>
              <a:ext cx="89" cy="31"/>
            </a:xfrm>
            <a:custGeom>
              <a:avLst/>
              <a:gdLst/>
              <a:ahLst/>
              <a:cxnLst/>
              <a:pathLst>
                <a:path w="89" h="31">
                  <a:moveTo>
                    <a:pt x="88" y="30"/>
                  </a:moveTo>
                  <a:lnTo>
                    <a:pt x="0" y="0"/>
                  </a:lnTo>
                  <a:lnTo>
                    <a:pt x="88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6" name="未知"/>
            <p:cNvSpPr/>
            <p:nvPr/>
          </p:nvSpPr>
          <p:spPr>
            <a:xfrm>
              <a:off x="398" y="782"/>
              <a:ext cx="89" cy="36"/>
            </a:xfrm>
            <a:custGeom>
              <a:avLst/>
              <a:gdLst/>
              <a:ahLst/>
              <a:cxnLst/>
              <a:pathLst>
                <a:path w="89" h="36">
                  <a:moveTo>
                    <a:pt x="88" y="35"/>
                  </a:moveTo>
                  <a:lnTo>
                    <a:pt x="0" y="0"/>
                  </a:lnTo>
                  <a:lnTo>
                    <a:pt x="88" y="35"/>
                  </a:lnTo>
                  <a:lnTo>
                    <a:pt x="88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7" name="未知"/>
            <p:cNvSpPr/>
            <p:nvPr/>
          </p:nvSpPr>
          <p:spPr>
            <a:xfrm>
              <a:off x="398" y="782"/>
              <a:ext cx="89" cy="36"/>
            </a:xfrm>
            <a:custGeom>
              <a:avLst/>
              <a:gdLst/>
              <a:ahLst/>
              <a:cxnLst/>
              <a:pathLst>
                <a:path w="89" h="36">
                  <a:moveTo>
                    <a:pt x="88" y="35"/>
                  </a:moveTo>
                  <a:lnTo>
                    <a:pt x="0" y="0"/>
                  </a:lnTo>
                  <a:lnTo>
                    <a:pt x="88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8" name="未知"/>
            <p:cNvSpPr/>
            <p:nvPr/>
          </p:nvSpPr>
          <p:spPr>
            <a:xfrm>
              <a:off x="250" y="482"/>
              <a:ext cx="84" cy="40"/>
            </a:xfrm>
            <a:custGeom>
              <a:avLst/>
              <a:gdLst/>
              <a:ahLst/>
              <a:cxnLst/>
              <a:pathLst>
                <a:path w="84" h="40">
                  <a:moveTo>
                    <a:pt x="83" y="39"/>
                  </a:moveTo>
                  <a:lnTo>
                    <a:pt x="0" y="0"/>
                  </a:lnTo>
                  <a:lnTo>
                    <a:pt x="83" y="39"/>
                  </a:lnTo>
                  <a:lnTo>
                    <a:pt x="83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099" name="未知"/>
            <p:cNvSpPr/>
            <p:nvPr/>
          </p:nvSpPr>
          <p:spPr>
            <a:xfrm>
              <a:off x="250" y="482"/>
              <a:ext cx="84" cy="40"/>
            </a:xfrm>
            <a:custGeom>
              <a:avLst/>
              <a:gdLst/>
              <a:ahLst/>
              <a:cxnLst/>
              <a:pathLst>
                <a:path w="84" h="40">
                  <a:moveTo>
                    <a:pt x="83" y="39"/>
                  </a:moveTo>
                  <a:lnTo>
                    <a:pt x="0" y="0"/>
                  </a:lnTo>
                  <a:lnTo>
                    <a:pt x="83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0" name="未知"/>
            <p:cNvSpPr/>
            <p:nvPr/>
          </p:nvSpPr>
          <p:spPr>
            <a:xfrm>
              <a:off x="633" y="574"/>
              <a:ext cx="85" cy="27"/>
            </a:xfrm>
            <a:custGeom>
              <a:avLst/>
              <a:gdLst/>
              <a:ahLst/>
              <a:cxnLst/>
              <a:pathLst>
                <a:path w="85" h="27">
                  <a:moveTo>
                    <a:pt x="0" y="26"/>
                  </a:moveTo>
                  <a:lnTo>
                    <a:pt x="84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1" name="未知"/>
            <p:cNvSpPr/>
            <p:nvPr/>
          </p:nvSpPr>
          <p:spPr>
            <a:xfrm>
              <a:off x="633" y="574"/>
              <a:ext cx="85" cy="27"/>
            </a:xfrm>
            <a:custGeom>
              <a:avLst/>
              <a:gdLst/>
              <a:ahLst/>
              <a:cxnLst/>
              <a:pathLst>
                <a:path w="85" h="27">
                  <a:moveTo>
                    <a:pt x="0" y="26"/>
                  </a:moveTo>
                  <a:lnTo>
                    <a:pt x="84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2" name="未知"/>
            <p:cNvSpPr/>
            <p:nvPr/>
          </p:nvSpPr>
          <p:spPr>
            <a:xfrm>
              <a:off x="259" y="517"/>
              <a:ext cx="84" cy="31"/>
            </a:xfrm>
            <a:custGeom>
              <a:avLst/>
              <a:gdLst/>
              <a:ahLst/>
              <a:cxnLst/>
              <a:pathLst>
                <a:path w="84" h="31">
                  <a:moveTo>
                    <a:pt x="83" y="30"/>
                  </a:moveTo>
                  <a:lnTo>
                    <a:pt x="0" y="0"/>
                  </a:lnTo>
                  <a:lnTo>
                    <a:pt x="83" y="30"/>
                  </a:lnTo>
                  <a:lnTo>
                    <a:pt x="83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3" name="未知"/>
            <p:cNvSpPr/>
            <p:nvPr/>
          </p:nvSpPr>
          <p:spPr>
            <a:xfrm>
              <a:off x="259" y="517"/>
              <a:ext cx="84" cy="31"/>
            </a:xfrm>
            <a:custGeom>
              <a:avLst/>
              <a:gdLst/>
              <a:ahLst/>
              <a:cxnLst/>
              <a:pathLst>
                <a:path w="84" h="31">
                  <a:moveTo>
                    <a:pt x="83" y="30"/>
                  </a:moveTo>
                  <a:lnTo>
                    <a:pt x="0" y="0"/>
                  </a:lnTo>
                  <a:lnTo>
                    <a:pt x="83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4" name="未知"/>
            <p:cNvSpPr/>
            <p:nvPr/>
          </p:nvSpPr>
          <p:spPr>
            <a:xfrm>
              <a:off x="629" y="595"/>
              <a:ext cx="84" cy="27"/>
            </a:xfrm>
            <a:custGeom>
              <a:avLst/>
              <a:gdLst/>
              <a:ahLst/>
              <a:cxnLst/>
              <a:pathLst>
                <a:path w="84" h="27">
                  <a:moveTo>
                    <a:pt x="0" y="26"/>
                  </a:moveTo>
                  <a:lnTo>
                    <a:pt x="83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5" name="未知"/>
            <p:cNvSpPr/>
            <p:nvPr/>
          </p:nvSpPr>
          <p:spPr>
            <a:xfrm>
              <a:off x="629" y="595"/>
              <a:ext cx="84" cy="27"/>
            </a:xfrm>
            <a:custGeom>
              <a:avLst/>
              <a:gdLst/>
              <a:ahLst/>
              <a:cxnLst/>
              <a:pathLst>
                <a:path w="84" h="27">
                  <a:moveTo>
                    <a:pt x="0" y="26"/>
                  </a:moveTo>
                  <a:lnTo>
                    <a:pt x="83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6" name="未知"/>
            <p:cNvSpPr/>
            <p:nvPr/>
          </p:nvSpPr>
          <p:spPr>
            <a:xfrm>
              <a:off x="176" y="521"/>
              <a:ext cx="75" cy="19"/>
            </a:xfrm>
            <a:custGeom>
              <a:avLst/>
              <a:gdLst/>
              <a:ahLst/>
              <a:cxnLst/>
              <a:pathLst>
                <a:path w="75" h="19">
                  <a:moveTo>
                    <a:pt x="0" y="0"/>
                  </a:moveTo>
                  <a:lnTo>
                    <a:pt x="74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7" name="未知"/>
            <p:cNvSpPr/>
            <p:nvPr/>
          </p:nvSpPr>
          <p:spPr>
            <a:xfrm>
              <a:off x="176" y="521"/>
              <a:ext cx="75" cy="19"/>
            </a:xfrm>
            <a:custGeom>
              <a:avLst/>
              <a:gdLst/>
              <a:ahLst/>
              <a:cxnLst/>
              <a:pathLst>
                <a:path w="75" h="19">
                  <a:moveTo>
                    <a:pt x="0" y="0"/>
                  </a:moveTo>
                  <a:lnTo>
                    <a:pt x="74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8" name="未知"/>
            <p:cNvSpPr/>
            <p:nvPr/>
          </p:nvSpPr>
          <p:spPr>
            <a:xfrm>
              <a:off x="629" y="626"/>
              <a:ext cx="75" cy="27"/>
            </a:xfrm>
            <a:custGeom>
              <a:avLst/>
              <a:gdLst/>
              <a:ahLst/>
              <a:cxnLst/>
              <a:pathLst>
                <a:path w="75" h="27">
                  <a:moveTo>
                    <a:pt x="0" y="26"/>
                  </a:moveTo>
                  <a:lnTo>
                    <a:pt x="74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09" name="未知"/>
            <p:cNvSpPr/>
            <p:nvPr/>
          </p:nvSpPr>
          <p:spPr>
            <a:xfrm>
              <a:off x="629" y="626"/>
              <a:ext cx="75" cy="27"/>
            </a:xfrm>
            <a:custGeom>
              <a:avLst/>
              <a:gdLst/>
              <a:ahLst/>
              <a:cxnLst/>
              <a:pathLst>
                <a:path w="75" h="27">
                  <a:moveTo>
                    <a:pt x="0" y="26"/>
                  </a:moveTo>
                  <a:lnTo>
                    <a:pt x="74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0" name="未知"/>
            <p:cNvSpPr/>
            <p:nvPr/>
          </p:nvSpPr>
          <p:spPr>
            <a:xfrm>
              <a:off x="273" y="547"/>
              <a:ext cx="75" cy="32"/>
            </a:xfrm>
            <a:custGeom>
              <a:avLst/>
              <a:gdLst/>
              <a:ahLst/>
              <a:cxnLst/>
              <a:pathLst>
                <a:path w="75" h="32">
                  <a:moveTo>
                    <a:pt x="74" y="31"/>
                  </a:moveTo>
                  <a:lnTo>
                    <a:pt x="0" y="0"/>
                  </a:lnTo>
                  <a:lnTo>
                    <a:pt x="74" y="31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1" name="未知"/>
            <p:cNvSpPr/>
            <p:nvPr/>
          </p:nvSpPr>
          <p:spPr>
            <a:xfrm>
              <a:off x="273" y="547"/>
              <a:ext cx="75" cy="32"/>
            </a:xfrm>
            <a:custGeom>
              <a:avLst/>
              <a:gdLst/>
              <a:ahLst/>
              <a:cxnLst/>
              <a:pathLst>
                <a:path w="75" h="32">
                  <a:moveTo>
                    <a:pt x="74" y="31"/>
                  </a:moveTo>
                  <a:lnTo>
                    <a:pt x="0" y="0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2" name="未知"/>
            <p:cNvSpPr/>
            <p:nvPr/>
          </p:nvSpPr>
          <p:spPr>
            <a:xfrm>
              <a:off x="495" y="700"/>
              <a:ext cx="1" cy="66"/>
            </a:xfrm>
            <a:custGeom>
              <a:avLst/>
              <a:gdLst/>
              <a:ahLst/>
              <a:cxnLst/>
              <a:pathLst>
                <a:path w="1" h="66">
                  <a:moveTo>
                    <a:pt x="0" y="65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3" name="未知"/>
            <p:cNvSpPr/>
            <p:nvPr/>
          </p:nvSpPr>
          <p:spPr>
            <a:xfrm>
              <a:off x="495" y="700"/>
              <a:ext cx="1" cy="66"/>
            </a:xfrm>
            <a:custGeom>
              <a:avLst/>
              <a:gdLst/>
              <a:ahLst/>
              <a:cxnLst/>
              <a:pathLst>
                <a:path w="1" h="66">
                  <a:moveTo>
                    <a:pt x="0" y="65"/>
                  </a:move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4" name="未知"/>
            <p:cNvSpPr/>
            <p:nvPr/>
          </p:nvSpPr>
          <p:spPr>
            <a:xfrm>
              <a:off x="282" y="578"/>
              <a:ext cx="75" cy="27"/>
            </a:xfrm>
            <a:custGeom>
              <a:avLst/>
              <a:gdLst/>
              <a:ahLst/>
              <a:cxnLst/>
              <a:pathLst>
                <a:path w="75" h="27">
                  <a:moveTo>
                    <a:pt x="74" y="26"/>
                  </a:moveTo>
                  <a:lnTo>
                    <a:pt x="0" y="0"/>
                  </a:lnTo>
                  <a:lnTo>
                    <a:pt x="74" y="26"/>
                  </a:lnTo>
                  <a:lnTo>
                    <a:pt x="74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5" name="未知"/>
            <p:cNvSpPr/>
            <p:nvPr/>
          </p:nvSpPr>
          <p:spPr>
            <a:xfrm>
              <a:off x="282" y="578"/>
              <a:ext cx="75" cy="27"/>
            </a:xfrm>
            <a:custGeom>
              <a:avLst/>
              <a:gdLst/>
              <a:ahLst/>
              <a:cxnLst/>
              <a:pathLst>
                <a:path w="75" h="27">
                  <a:moveTo>
                    <a:pt x="74" y="26"/>
                  </a:moveTo>
                  <a:lnTo>
                    <a:pt x="0" y="0"/>
                  </a:lnTo>
                  <a:lnTo>
                    <a:pt x="74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6" name="未知"/>
            <p:cNvSpPr/>
            <p:nvPr/>
          </p:nvSpPr>
          <p:spPr>
            <a:xfrm>
              <a:off x="740" y="530"/>
              <a:ext cx="70" cy="14"/>
            </a:xfrm>
            <a:custGeom>
              <a:avLst/>
              <a:gdLst/>
              <a:ahLst/>
              <a:cxnLst/>
              <a:pathLst>
                <a:path w="70" h="14">
                  <a:moveTo>
                    <a:pt x="69" y="0"/>
                  </a:moveTo>
                  <a:lnTo>
                    <a:pt x="0" y="13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7" name="未知"/>
            <p:cNvSpPr/>
            <p:nvPr/>
          </p:nvSpPr>
          <p:spPr>
            <a:xfrm>
              <a:off x="740" y="530"/>
              <a:ext cx="70" cy="14"/>
            </a:xfrm>
            <a:custGeom>
              <a:avLst/>
              <a:gdLst/>
              <a:ahLst/>
              <a:cxnLst/>
              <a:pathLst>
                <a:path w="70" h="14">
                  <a:moveTo>
                    <a:pt x="69" y="0"/>
                  </a:moveTo>
                  <a:lnTo>
                    <a:pt x="0" y="1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8" name="未知"/>
            <p:cNvSpPr/>
            <p:nvPr/>
          </p:nvSpPr>
          <p:spPr>
            <a:xfrm>
              <a:off x="624" y="656"/>
              <a:ext cx="71" cy="27"/>
            </a:xfrm>
            <a:custGeom>
              <a:avLst/>
              <a:gdLst/>
              <a:ahLst/>
              <a:cxnLst/>
              <a:pathLst>
                <a:path w="71" h="27">
                  <a:moveTo>
                    <a:pt x="0" y="26"/>
                  </a:moveTo>
                  <a:lnTo>
                    <a:pt x="7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19" name="未知"/>
            <p:cNvSpPr/>
            <p:nvPr/>
          </p:nvSpPr>
          <p:spPr>
            <a:xfrm>
              <a:off x="624" y="656"/>
              <a:ext cx="71" cy="27"/>
            </a:xfrm>
            <a:custGeom>
              <a:avLst/>
              <a:gdLst/>
              <a:ahLst/>
              <a:cxnLst/>
              <a:pathLst>
                <a:path w="71" h="27">
                  <a:moveTo>
                    <a:pt x="0" y="26"/>
                  </a:moveTo>
                  <a:lnTo>
                    <a:pt x="7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0" name="未知"/>
            <p:cNvSpPr/>
            <p:nvPr/>
          </p:nvSpPr>
          <p:spPr>
            <a:xfrm>
              <a:off x="291" y="604"/>
              <a:ext cx="71" cy="27"/>
            </a:xfrm>
            <a:custGeom>
              <a:avLst/>
              <a:gdLst/>
              <a:ahLst/>
              <a:cxnLst/>
              <a:pathLst>
                <a:path w="71" h="27">
                  <a:moveTo>
                    <a:pt x="70" y="26"/>
                  </a:moveTo>
                  <a:lnTo>
                    <a:pt x="0" y="0"/>
                  </a:lnTo>
                  <a:lnTo>
                    <a:pt x="70" y="26"/>
                  </a:lnTo>
                  <a:lnTo>
                    <a:pt x="7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1" name="未知"/>
            <p:cNvSpPr/>
            <p:nvPr/>
          </p:nvSpPr>
          <p:spPr>
            <a:xfrm>
              <a:off x="291" y="604"/>
              <a:ext cx="71" cy="27"/>
            </a:xfrm>
            <a:custGeom>
              <a:avLst/>
              <a:gdLst/>
              <a:ahLst/>
              <a:cxnLst/>
              <a:pathLst>
                <a:path w="71" h="27">
                  <a:moveTo>
                    <a:pt x="70" y="26"/>
                  </a:moveTo>
                  <a:lnTo>
                    <a:pt x="0" y="0"/>
                  </a:lnTo>
                  <a:lnTo>
                    <a:pt x="7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2" name="未知"/>
            <p:cNvSpPr/>
            <p:nvPr/>
          </p:nvSpPr>
          <p:spPr>
            <a:xfrm>
              <a:off x="203" y="569"/>
              <a:ext cx="71" cy="19"/>
            </a:xfrm>
            <a:custGeom>
              <a:avLst/>
              <a:gdLst/>
              <a:ahLst/>
              <a:cxnLst/>
              <a:pathLst>
                <a:path w="71" h="19">
                  <a:moveTo>
                    <a:pt x="70" y="18"/>
                  </a:moveTo>
                  <a:lnTo>
                    <a:pt x="0" y="0"/>
                  </a:lnTo>
                  <a:lnTo>
                    <a:pt x="70" y="18"/>
                  </a:lnTo>
                  <a:lnTo>
                    <a:pt x="7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3" name="未知"/>
            <p:cNvSpPr/>
            <p:nvPr/>
          </p:nvSpPr>
          <p:spPr>
            <a:xfrm>
              <a:off x="203" y="569"/>
              <a:ext cx="71" cy="19"/>
            </a:xfrm>
            <a:custGeom>
              <a:avLst/>
              <a:gdLst/>
              <a:ahLst/>
              <a:cxnLst/>
              <a:pathLst>
                <a:path w="71" h="19">
                  <a:moveTo>
                    <a:pt x="70" y="18"/>
                  </a:moveTo>
                  <a:lnTo>
                    <a:pt x="0" y="0"/>
                  </a:lnTo>
                  <a:lnTo>
                    <a:pt x="7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4" name="未知"/>
            <p:cNvSpPr/>
            <p:nvPr/>
          </p:nvSpPr>
          <p:spPr>
            <a:xfrm>
              <a:off x="731" y="560"/>
              <a:ext cx="65" cy="15"/>
            </a:xfrm>
            <a:custGeom>
              <a:avLst/>
              <a:gdLst/>
              <a:ahLst/>
              <a:cxnLst/>
              <a:pathLst>
                <a:path w="65" h="15">
                  <a:moveTo>
                    <a:pt x="64" y="0"/>
                  </a:moveTo>
                  <a:lnTo>
                    <a:pt x="0" y="14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5" name="未知"/>
            <p:cNvSpPr/>
            <p:nvPr/>
          </p:nvSpPr>
          <p:spPr>
            <a:xfrm>
              <a:off x="731" y="560"/>
              <a:ext cx="65" cy="15"/>
            </a:xfrm>
            <a:custGeom>
              <a:avLst/>
              <a:gdLst/>
              <a:ahLst/>
              <a:cxnLst/>
              <a:pathLst>
                <a:path w="65" h="15">
                  <a:moveTo>
                    <a:pt x="64" y="0"/>
                  </a:moveTo>
                  <a:lnTo>
                    <a:pt x="0" y="1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6" name="未知"/>
            <p:cNvSpPr/>
            <p:nvPr/>
          </p:nvSpPr>
          <p:spPr>
            <a:xfrm>
              <a:off x="301" y="630"/>
              <a:ext cx="65" cy="23"/>
            </a:xfrm>
            <a:custGeom>
              <a:avLst/>
              <a:gdLst/>
              <a:ahLst/>
              <a:cxnLst/>
              <a:pathLst>
                <a:path w="65" h="23">
                  <a:moveTo>
                    <a:pt x="0" y="0"/>
                  </a:moveTo>
                  <a:lnTo>
                    <a:pt x="64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7" name="未知"/>
            <p:cNvSpPr/>
            <p:nvPr/>
          </p:nvSpPr>
          <p:spPr>
            <a:xfrm>
              <a:off x="301" y="630"/>
              <a:ext cx="65" cy="23"/>
            </a:xfrm>
            <a:custGeom>
              <a:avLst/>
              <a:gdLst/>
              <a:ahLst/>
              <a:cxnLst/>
              <a:pathLst>
                <a:path w="65" h="23">
                  <a:moveTo>
                    <a:pt x="0" y="0"/>
                  </a:moveTo>
                  <a:lnTo>
                    <a:pt x="64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8" name="未知"/>
            <p:cNvSpPr/>
            <p:nvPr/>
          </p:nvSpPr>
          <p:spPr>
            <a:xfrm>
              <a:off x="412" y="730"/>
              <a:ext cx="65" cy="27"/>
            </a:xfrm>
            <a:custGeom>
              <a:avLst/>
              <a:gdLst/>
              <a:ahLst/>
              <a:cxnLst/>
              <a:pathLst>
                <a:path w="65" h="27">
                  <a:moveTo>
                    <a:pt x="64" y="26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55" y="9"/>
                  </a:lnTo>
                  <a:lnTo>
                    <a:pt x="64" y="26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29" name="未知"/>
            <p:cNvSpPr/>
            <p:nvPr/>
          </p:nvSpPr>
          <p:spPr>
            <a:xfrm>
              <a:off x="624" y="678"/>
              <a:ext cx="61" cy="27"/>
            </a:xfrm>
            <a:custGeom>
              <a:avLst/>
              <a:gdLst/>
              <a:ahLst/>
              <a:cxnLst/>
              <a:pathLst>
                <a:path w="61" h="27">
                  <a:moveTo>
                    <a:pt x="0" y="26"/>
                  </a:moveTo>
                  <a:lnTo>
                    <a:pt x="6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0" name="未知"/>
            <p:cNvSpPr/>
            <p:nvPr/>
          </p:nvSpPr>
          <p:spPr>
            <a:xfrm>
              <a:off x="624" y="678"/>
              <a:ext cx="61" cy="27"/>
            </a:xfrm>
            <a:custGeom>
              <a:avLst/>
              <a:gdLst/>
              <a:ahLst/>
              <a:cxnLst/>
              <a:pathLst>
                <a:path w="61" h="27">
                  <a:moveTo>
                    <a:pt x="0" y="26"/>
                  </a:moveTo>
                  <a:lnTo>
                    <a:pt x="6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1" name="未知"/>
            <p:cNvSpPr/>
            <p:nvPr/>
          </p:nvSpPr>
          <p:spPr>
            <a:xfrm>
              <a:off x="199" y="547"/>
              <a:ext cx="66" cy="19"/>
            </a:xfrm>
            <a:custGeom>
              <a:avLst/>
              <a:gdLst/>
              <a:ahLst/>
              <a:cxnLst/>
              <a:pathLst>
                <a:path w="66" h="19">
                  <a:moveTo>
                    <a:pt x="65" y="18"/>
                  </a:moveTo>
                  <a:lnTo>
                    <a:pt x="0" y="0"/>
                  </a:lnTo>
                  <a:lnTo>
                    <a:pt x="65" y="18"/>
                  </a:lnTo>
                  <a:lnTo>
                    <a:pt x="65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2" name="未知"/>
            <p:cNvSpPr/>
            <p:nvPr/>
          </p:nvSpPr>
          <p:spPr>
            <a:xfrm>
              <a:off x="199" y="547"/>
              <a:ext cx="66" cy="19"/>
            </a:xfrm>
            <a:custGeom>
              <a:avLst/>
              <a:gdLst/>
              <a:ahLst/>
              <a:cxnLst/>
              <a:pathLst>
                <a:path w="66" h="19">
                  <a:moveTo>
                    <a:pt x="65" y="18"/>
                  </a:moveTo>
                  <a:lnTo>
                    <a:pt x="0" y="0"/>
                  </a:lnTo>
                  <a:lnTo>
                    <a:pt x="65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3" name="未知"/>
            <p:cNvSpPr/>
            <p:nvPr/>
          </p:nvSpPr>
          <p:spPr>
            <a:xfrm>
              <a:off x="342" y="400"/>
              <a:ext cx="61" cy="44"/>
            </a:xfrm>
            <a:custGeom>
              <a:avLst/>
              <a:gdLst/>
              <a:ahLst/>
              <a:cxnLst/>
              <a:pathLst>
                <a:path w="61" h="44">
                  <a:moveTo>
                    <a:pt x="5" y="4"/>
                  </a:moveTo>
                  <a:lnTo>
                    <a:pt x="0" y="0"/>
                  </a:lnTo>
                  <a:lnTo>
                    <a:pt x="23" y="39"/>
                  </a:lnTo>
                  <a:lnTo>
                    <a:pt x="60" y="43"/>
                  </a:lnTo>
                  <a:lnTo>
                    <a:pt x="28" y="3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4" name="未知"/>
            <p:cNvSpPr/>
            <p:nvPr/>
          </p:nvSpPr>
          <p:spPr>
            <a:xfrm>
              <a:off x="236" y="639"/>
              <a:ext cx="61" cy="18"/>
            </a:xfrm>
            <a:custGeom>
              <a:avLst/>
              <a:gdLst/>
              <a:ahLst/>
              <a:cxnLst/>
              <a:pathLst>
                <a:path w="61" h="18">
                  <a:moveTo>
                    <a:pt x="60" y="17"/>
                  </a:moveTo>
                  <a:lnTo>
                    <a:pt x="0" y="0"/>
                  </a:lnTo>
                  <a:lnTo>
                    <a:pt x="60" y="17"/>
                  </a:lnTo>
                  <a:lnTo>
                    <a:pt x="6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5" name="未知"/>
            <p:cNvSpPr/>
            <p:nvPr/>
          </p:nvSpPr>
          <p:spPr>
            <a:xfrm>
              <a:off x="236" y="639"/>
              <a:ext cx="61" cy="18"/>
            </a:xfrm>
            <a:custGeom>
              <a:avLst/>
              <a:gdLst/>
              <a:ahLst/>
              <a:cxnLst/>
              <a:pathLst>
                <a:path w="61" h="18">
                  <a:moveTo>
                    <a:pt x="60" y="17"/>
                  </a:moveTo>
                  <a:lnTo>
                    <a:pt x="0" y="0"/>
                  </a:lnTo>
                  <a:lnTo>
                    <a:pt x="6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6" name="未知"/>
            <p:cNvSpPr/>
            <p:nvPr/>
          </p:nvSpPr>
          <p:spPr>
            <a:xfrm>
              <a:off x="310" y="656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55" y="22"/>
                  </a:moveTo>
                  <a:lnTo>
                    <a:pt x="0" y="0"/>
                  </a:lnTo>
                  <a:lnTo>
                    <a:pt x="55" y="22"/>
                  </a:lnTo>
                  <a:lnTo>
                    <a:pt x="55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7" name="未知"/>
            <p:cNvSpPr/>
            <p:nvPr/>
          </p:nvSpPr>
          <p:spPr>
            <a:xfrm>
              <a:off x="310" y="656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55" y="22"/>
                  </a:moveTo>
                  <a:lnTo>
                    <a:pt x="0" y="0"/>
                  </a:lnTo>
                  <a:lnTo>
                    <a:pt x="55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8" name="未知"/>
            <p:cNvSpPr/>
            <p:nvPr/>
          </p:nvSpPr>
          <p:spPr>
            <a:xfrm>
              <a:off x="620" y="700"/>
              <a:ext cx="61" cy="27"/>
            </a:xfrm>
            <a:custGeom>
              <a:avLst/>
              <a:gdLst/>
              <a:ahLst/>
              <a:cxnLst/>
              <a:pathLst>
                <a:path w="61" h="27">
                  <a:moveTo>
                    <a:pt x="0" y="26"/>
                  </a:moveTo>
                  <a:lnTo>
                    <a:pt x="6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39" name="未知"/>
            <p:cNvSpPr/>
            <p:nvPr/>
          </p:nvSpPr>
          <p:spPr>
            <a:xfrm>
              <a:off x="620" y="700"/>
              <a:ext cx="61" cy="27"/>
            </a:xfrm>
            <a:custGeom>
              <a:avLst/>
              <a:gdLst/>
              <a:ahLst/>
              <a:cxnLst/>
              <a:pathLst>
                <a:path w="61" h="27">
                  <a:moveTo>
                    <a:pt x="0" y="26"/>
                  </a:moveTo>
                  <a:lnTo>
                    <a:pt x="6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0" name="未知"/>
            <p:cNvSpPr/>
            <p:nvPr/>
          </p:nvSpPr>
          <p:spPr>
            <a:xfrm>
              <a:off x="615" y="717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55" y="0"/>
                  </a:moveTo>
                  <a:lnTo>
                    <a:pt x="0" y="26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1" name="未知"/>
            <p:cNvSpPr/>
            <p:nvPr/>
          </p:nvSpPr>
          <p:spPr>
            <a:xfrm>
              <a:off x="615" y="717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55" y="0"/>
                  </a:moveTo>
                  <a:lnTo>
                    <a:pt x="0" y="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2" name="未知"/>
            <p:cNvSpPr/>
            <p:nvPr/>
          </p:nvSpPr>
          <p:spPr>
            <a:xfrm>
              <a:off x="717" y="604"/>
              <a:ext cx="56" cy="14"/>
            </a:xfrm>
            <a:custGeom>
              <a:avLst/>
              <a:gdLst/>
              <a:ahLst/>
              <a:cxnLst/>
              <a:pathLst>
                <a:path w="56" h="14">
                  <a:moveTo>
                    <a:pt x="55" y="0"/>
                  </a:moveTo>
                  <a:lnTo>
                    <a:pt x="0" y="13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3" name="未知"/>
            <p:cNvSpPr/>
            <p:nvPr/>
          </p:nvSpPr>
          <p:spPr>
            <a:xfrm>
              <a:off x="717" y="604"/>
              <a:ext cx="56" cy="14"/>
            </a:xfrm>
            <a:custGeom>
              <a:avLst/>
              <a:gdLst/>
              <a:ahLst/>
              <a:cxnLst/>
              <a:pathLst>
                <a:path w="56" h="14">
                  <a:moveTo>
                    <a:pt x="55" y="0"/>
                  </a:moveTo>
                  <a:lnTo>
                    <a:pt x="0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4" name="未知"/>
            <p:cNvSpPr/>
            <p:nvPr/>
          </p:nvSpPr>
          <p:spPr>
            <a:xfrm>
              <a:off x="319" y="682"/>
              <a:ext cx="57" cy="19"/>
            </a:xfrm>
            <a:custGeom>
              <a:avLst/>
              <a:gdLst/>
              <a:ahLst/>
              <a:cxnLst/>
              <a:pathLst>
                <a:path w="57" h="19">
                  <a:moveTo>
                    <a:pt x="56" y="18"/>
                  </a:moveTo>
                  <a:lnTo>
                    <a:pt x="0" y="0"/>
                  </a:lnTo>
                  <a:lnTo>
                    <a:pt x="56" y="18"/>
                  </a:lnTo>
                  <a:lnTo>
                    <a:pt x="56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5" name="未知"/>
            <p:cNvSpPr/>
            <p:nvPr/>
          </p:nvSpPr>
          <p:spPr>
            <a:xfrm>
              <a:off x="319" y="682"/>
              <a:ext cx="57" cy="19"/>
            </a:xfrm>
            <a:custGeom>
              <a:avLst/>
              <a:gdLst/>
              <a:ahLst/>
              <a:cxnLst/>
              <a:pathLst>
                <a:path w="57" h="19">
                  <a:moveTo>
                    <a:pt x="56" y="18"/>
                  </a:moveTo>
                  <a:lnTo>
                    <a:pt x="0" y="0"/>
                  </a:lnTo>
                  <a:lnTo>
                    <a:pt x="56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6" name="未知"/>
            <p:cNvSpPr/>
            <p:nvPr/>
          </p:nvSpPr>
          <p:spPr>
            <a:xfrm>
              <a:off x="227" y="608"/>
              <a:ext cx="56" cy="14"/>
            </a:xfrm>
            <a:custGeom>
              <a:avLst/>
              <a:gdLst/>
              <a:ahLst/>
              <a:cxnLst/>
              <a:pathLst>
                <a:path w="56" h="14">
                  <a:moveTo>
                    <a:pt x="55" y="13"/>
                  </a:moveTo>
                  <a:lnTo>
                    <a:pt x="0" y="0"/>
                  </a:lnTo>
                  <a:lnTo>
                    <a:pt x="55" y="13"/>
                  </a:lnTo>
                  <a:lnTo>
                    <a:pt x="55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7" name="未知"/>
            <p:cNvSpPr/>
            <p:nvPr/>
          </p:nvSpPr>
          <p:spPr>
            <a:xfrm>
              <a:off x="227" y="608"/>
              <a:ext cx="56" cy="14"/>
            </a:xfrm>
            <a:custGeom>
              <a:avLst/>
              <a:gdLst/>
              <a:ahLst/>
              <a:cxnLst/>
              <a:pathLst>
                <a:path w="56" h="14">
                  <a:moveTo>
                    <a:pt x="55" y="13"/>
                  </a:moveTo>
                  <a:lnTo>
                    <a:pt x="0" y="0"/>
                  </a:lnTo>
                  <a:lnTo>
                    <a:pt x="55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8" name="未知"/>
            <p:cNvSpPr/>
            <p:nvPr/>
          </p:nvSpPr>
          <p:spPr>
            <a:xfrm>
              <a:off x="324" y="717"/>
              <a:ext cx="56" cy="18"/>
            </a:xfrm>
            <a:custGeom>
              <a:avLst/>
              <a:gdLst/>
              <a:ahLst/>
              <a:cxnLst/>
              <a:pathLst>
                <a:path w="56" h="18">
                  <a:moveTo>
                    <a:pt x="55" y="17"/>
                  </a:moveTo>
                  <a:lnTo>
                    <a:pt x="0" y="0"/>
                  </a:lnTo>
                  <a:lnTo>
                    <a:pt x="55" y="17"/>
                  </a:lnTo>
                  <a:lnTo>
                    <a:pt x="55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49" name="未知"/>
            <p:cNvSpPr/>
            <p:nvPr/>
          </p:nvSpPr>
          <p:spPr>
            <a:xfrm>
              <a:off x="324" y="717"/>
              <a:ext cx="56" cy="18"/>
            </a:xfrm>
            <a:custGeom>
              <a:avLst/>
              <a:gdLst/>
              <a:ahLst/>
              <a:cxnLst/>
              <a:pathLst>
                <a:path w="56" h="18">
                  <a:moveTo>
                    <a:pt x="55" y="17"/>
                  </a:moveTo>
                  <a:lnTo>
                    <a:pt x="0" y="0"/>
                  </a:lnTo>
                  <a:lnTo>
                    <a:pt x="55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0" name="未知"/>
            <p:cNvSpPr/>
            <p:nvPr/>
          </p:nvSpPr>
          <p:spPr>
            <a:xfrm>
              <a:off x="615" y="734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0" y="26"/>
                  </a:moveTo>
                  <a:lnTo>
                    <a:pt x="55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1" name="未知"/>
            <p:cNvSpPr/>
            <p:nvPr/>
          </p:nvSpPr>
          <p:spPr>
            <a:xfrm>
              <a:off x="615" y="734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0" y="26"/>
                  </a:moveTo>
                  <a:lnTo>
                    <a:pt x="55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2" name="未知"/>
            <p:cNvSpPr/>
            <p:nvPr/>
          </p:nvSpPr>
          <p:spPr>
            <a:xfrm>
              <a:off x="698" y="647"/>
              <a:ext cx="52" cy="19"/>
            </a:xfrm>
            <a:custGeom>
              <a:avLst/>
              <a:gdLst/>
              <a:ahLst/>
              <a:cxnLst/>
              <a:pathLst>
                <a:path w="52" h="19">
                  <a:moveTo>
                    <a:pt x="51" y="0"/>
                  </a:moveTo>
                  <a:lnTo>
                    <a:pt x="0" y="18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3" name="未知"/>
            <p:cNvSpPr/>
            <p:nvPr/>
          </p:nvSpPr>
          <p:spPr>
            <a:xfrm>
              <a:off x="698" y="647"/>
              <a:ext cx="52" cy="19"/>
            </a:xfrm>
            <a:custGeom>
              <a:avLst/>
              <a:gdLst/>
              <a:ahLst/>
              <a:cxnLst/>
              <a:pathLst>
                <a:path w="52" h="19">
                  <a:moveTo>
                    <a:pt x="51" y="0"/>
                  </a:moveTo>
                  <a:lnTo>
                    <a:pt x="0" y="1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4" name="未知"/>
            <p:cNvSpPr/>
            <p:nvPr/>
          </p:nvSpPr>
          <p:spPr>
            <a:xfrm>
              <a:off x="264" y="708"/>
              <a:ext cx="51" cy="19"/>
            </a:xfrm>
            <a:custGeom>
              <a:avLst/>
              <a:gdLst/>
              <a:ahLst/>
              <a:cxnLst/>
              <a:pathLst>
                <a:path w="51" h="19">
                  <a:moveTo>
                    <a:pt x="50" y="18"/>
                  </a:moveTo>
                  <a:lnTo>
                    <a:pt x="0" y="0"/>
                  </a:lnTo>
                  <a:lnTo>
                    <a:pt x="50" y="18"/>
                  </a:lnTo>
                  <a:lnTo>
                    <a:pt x="5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5" name="未知"/>
            <p:cNvSpPr/>
            <p:nvPr/>
          </p:nvSpPr>
          <p:spPr>
            <a:xfrm>
              <a:off x="264" y="708"/>
              <a:ext cx="51" cy="19"/>
            </a:xfrm>
            <a:custGeom>
              <a:avLst/>
              <a:gdLst/>
              <a:ahLst/>
              <a:cxnLst/>
              <a:pathLst>
                <a:path w="51" h="19">
                  <a:moveTo>
                    <a:pt x="50" y="18"/>
                  </a:moveTo>
                  <a:lnTo>
                    <a:pt x="0" y="0"/>
                  </a:lnTo>
                  <a:lnTo>
                    <a:pt x="5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6" name="未知"/>
            <p:cNvSpPr/>
            <p:nvPr/>
          </p:nvSpPr>
          <p:spPr>
            <a:xfrm>
              <a:off x="624" y="143"/>
              <a:ext cx="20" cy="49"/>
            </a:xfrm>
            <a:custGeom>
              <a:avLst/>
              <a:gdLst/>
              <a:ahLst/>
              <a:cxnLst/>
              <a:pathLst>
                <a:path w="20" h="49">
                  <a:moveTo>
                    <a:pt x="0" y="0"/>
                  </a:moveTo>
                  <a:lnTo>
                    <a:pt x="0" y="0"/>
                  </a:lnTo>
                  <a:lnTo>
                    <a:pt x="9" y="22"/>
                  </a:lnTo>
                  <a:lnTo>
                    <a:pt x="14" y="48"/>
                  </a:lnTo>
                  <a:lnTo>
                    <a:pt x="19" y="48"/>
                  </a:lnTo>
                  <a:lnTo>
                    <a:pt x="19" y="39"/>
                  </a:lnTo>
                  <a:lnTo>
                    <a:pt x="14" y="31"/>
                  </a:lnTo>
                  <a:lnTo>
                    <a:pt x="9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7" name="未知"/>
            <p:cNvSpPr/>
            <p:nvPr/>
          </p:nvSpPr>
          <p:spPr>
            <a:xfrm>
              <a:off x="324" y="704"/>
              <a:ext cx="56" cy="18"/>
            </a:xfrm>
            <a:custGeom>
              <a:avLst/>
              <a:gdLst/>
              <a:ahLst/>
              <a:cxnLst/>
              <a:pathLst>
                <a:path w="56" h="18">
                  <a:moveTo>
                    <a:pt x="55" y="17"/>
                  </a:moveTo>
                  <a:lnTo>
                    <a:pt x="0" y="0"/>
                  </a:lnTo>
                  <a:lnTo>
                    <a:pt x="55" y="17"/>
                  </a:lnTo>
                  <a:lnTo>
                    <a:pt x="55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8" name="未知"/>
            <p:cNvSpPr/>
            <p:nvPr/>
          </p:nvSpPr>
          <p:spPr>
            <a:xfrm>
              <a:off x="324" y="704"/>
              <a:ext cx="56" cy="18"/>
            </a:xfrm>
            <a:custGeom>
              <a:avLst/>
              <a:gdLst/>
              <a:ahLst/>
              <a:cxnLst/>
              <a:pathLst>
                <a:path w="56" h="18">
                  <a:moveTo>
                    <a:pt x="55" y="17"/>
                  </a:moveTo>
                  <a:lnTo>
                    <a:pt x="0" y="0"/>
                  </a:lnTo>
                  <a:lnTo>
                    <a:pt x="55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59" name="未知"/>
            <p:cNvSpPr/>
            <p:nvPr/>
          </p:nvSpPr>
          <p:spPr>
            <a:xfrm>
              <a:off x="703" y="630"/>
              <a:ext cx="52" cy="14"/>
            </a:xfrm>
            <a:custGeom>
              <a:avLst/>
              <a:gdLst/>
              <a:ahLst/>
              <a:cxnLst/>
              <a:pathLst>
                <a:path w="52" h="14">
                  <a:moveTo>
                    <a:pt x="51" y="0"/>
                  </a:moveTo>
                  <a:lnTo>
                    <a:pt x="0" y="13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0" name="未知"/>
            <p:cNvSpPr/>
            <p:nvPr/>
          </p:nvSpPr>
          <p:spPr>
            <a:xfrm>
              <a:off x="703" y="630"/>
              <a:ext cx="52" cy="14"/>
            </a:xfrm>
            <a:custGeom>
              <a:avLst/>
              <a:gdLst/>
              <a:ahLst/>
              <a:cxnLst/>
              <a:pathLst>
                <a:path w="52" h="14">
                  <a:moveTo>
                    <a:pt x="51" y="0"/>
                  </a:moveTo>
                  <a:lnTo>
                    <a:pt x="0" y="1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1" name="未知"/>
            <p:cNvSpPr/>
            <p:nvPr/>
          </p:nvSpPr>
          <p:spPr>
            <a:xfrm>
              <a:off x="721" y="587"/>
              <a:ext cx="52" cy="9"/>
            </a:xfrm>
            <a:custGeom>
              <a:avLst/>
              <a:gdLst/>
              <a:ahLst/>
              <a:cxnLst/>
              <a:pathLst>
                <a:path w="52" h="9">
                  <a:moveTo>
                    <a:pt x="51" y="0"/>
                  </a:moveTo>
                  <a:lnTo>
                    <a:pt x="0" y="8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2" name="未知"/>
            <p:cNvSpPr/>
            <p:nvPr/>
          </p:nvSpPr>
          <p:spPr>
            <a:xfrm>
              <a:off x="721" y="587"/>
              <a:ext cx="52" cy="9"/>
            </a:xfrm>
            <a:custGeom>
              <a:avLst/>
              <a:gdLst/>
              <a:ahLst/>
              <a:cxnLst/>
              <a:pathLst>
                <a:path w="52" h="9">
                  <a:moveTo>
                    <a:pt x="51" y="0"/>
                  </a:moveTo>
                  <a:lnTo>
                    <a:pt x="0" y="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3" name="未知"/>
            <p:cNvSpPr/>
            <p:nvPr/>
          </p:nvSpPr>
          <p:spPr>
            <a:xfrm>
              <a:off x="282" y="734"/>
              <a:ext cx="47" cy="14"/>
            </a:xfrm>
            <a:custGeom>
              <a:avLst/>
              <a:gdLst/>
              <a:ahLst/>
              <a:cxnLst/>
              <a:pathLst>
                <a:path w="47" h="14">
                  <a:moveTo>
                    <a:pt x="46" y="13"/>
                  </a:moveTo>
                  <a:lnTo>
                    <a:pt x="0" y="0"/>
                  </a:lnTo>
                  <a:lnTo>
                    <a:pt x="46" y="13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4" name="未知"/>
            <p:cNvSpPr/>
            <p:nvPr/>
          </p:nvSpPr>
          <p:spPr>
            <a:xfrm>
              <a:off x="282" y="734"/>
              <a:ext cx="47" cy="14"/>
            </a:xfrm>
            <a:custGeom>
              <a:avLst/>
              <a:gdLst/>
              <a:ahLst/>
              <a:cxnLst/>
              <a:pathLst>
                <a:path w="47" h="14">
                  <a:moveTo>
                    <a:pt x="46" y="13"/>
                  </a:moveTo>
                  <a:lnTo>
                    <a:pt x="0" y="0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5" name="未知"/>
            <p:cNvSpPr/>
            <p:nvPr/>
          </p:nvSpPr>
          <p:spPr>
            <a:xfrm>
              <a:off x="338" y="765"/>
              <a:ext cx="47" cy="14"/>
            </a:xfrm>
            <a:custGeom>
              <a:avLst/>
              <a:gdLst/>
              <a:ahLst/>
              <a:cxnLst/>
              <a:pathLst>
                <a:path w="47" h="14">
                  <a:moveTo>
                    <a:pt x="46" y="13"/>
                  </a:moveTo>
                  <a:lnTo>
                    <a:pt x="0" y="0"/>
                  </a:lnTo>
                  <a:lnTo>
                    <a:pt x="46" y="13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6" name="未知"/>
            <p:cNvSpPr/>
            <p:nvPr/>
          </p:nvSpPr>
          <p:spPr>
            <a:xfrm>
              <a:off x="338" y="765"/>
              <a:ext cx="47" cy="14"/>
            </a:xfrm>
            <a:custGeom>
              <a:avLst/>
              <a:gdLst/>
              <a:ahLst/>
              <a:cxnLst/>
              <a:pathLst>
                <a:path w="47" h="14">
                  <a:moveTo>
                    <a:pt x="46" y="13"/>
                  </a:moveTo>
                  <a:lnTo>
                    <a:pt x="0" y="0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7" name="未知"/>
            <p:cNvSpPr/>
            <p:nvPr/>
          </p:nvSpPr>
          <p:spPr>
            <a:xfrm>
              <a:off x="518" y="461"/>
              <a:ext cx="42" cy="18"/>
            </a:xfrm>
            <a:custGeom>
              <a:avLst/>
              <a:gdLst/>
              <a:ahLst/>
              <a:cxnLst/>
              <a:pathLst>
                <a:path w="42" h="18">
                  <a:moveTo>
                    <a:pt x="41" y="0"/>
                  </a:moveTo>
                  <a:lnTo>
                    <a:pt x="4" y="17"/>
                  </a:lnTo>
                  <a:lnTo>
                    <a:pt x="0" y="17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8" name="未知"/>
            <p:cNvSpPr/>
            <p:nvPr/>
          </p:nvSpPr>
          <p:spPr>
            <a:xfrm>
              <a:off x="518" y="461"/>
              <a:ext cx="42" cy="18"/>
            </a:xfrm>
            <a:custGeom>
              <a:avLst/>
              <a:gdLst/>
              <a:ahLst/>
              <a:cxnLst/>
              <a:pathLst>
                <a:path w="42" h="18">
                  <a:moveTo>
                    <a:pt x="41" y="0"/>
                  </a:moveTo>
                  <a:lnTo>
                    <a:pt x="4" y="17"/>
                  </a:lnTo>
                  <a:lnTo>
                    <a:pt x="0" y="1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69" name="未知"/>
            <p:cNvSpPr/>
            <p:nvPr/>
          </p:nvSpPr>
          <p:spPr>
            <a:xfrm>
              <a:off x="338" y="743"/>
              <a:ext cx="42" cy="14"/>
            </a:xfrm>
            <a:custGeom>
              <a:avLst/>
              <a:gdLst/>
              <a:ahLst/>
              <a:cxnLst/>
              <a:pathLst>
                <a:path w="42" h="14">
                  <a:moveTo>
                    <a:pt x="41" y="13"/>
                  </a:moveTo>
                  <a:lnTo>
                    <a:pt x="0" y="0"/>
                  </a:lnTo>
                  <a:lnTo>
                    <a:pt x="41" y="13"/>
                  </a:lnTo>
                  <a:lnTo>
                    <a:pt x="41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0" name="未知"/>
            <p:cNvSpPr/>
            <p:nvPr/>
          </p:nvSpPr>
          <p:spPr>
            <a:xfrm>
              <a:off x="338" y="743"/>
              <a:ext cx="42" cy="14"/>
            </a:xfrm>
            <a:custGeom>
              <a:avLst/>
              <a:gdLst/>
              <a:ahLst/>
              <a:cxnLst/>
              <a:pathLst>
                <a:path w="42" h="14">
                  <a:moveTo>
                    <a:pt x="41" y="13"/>
                  </a:moveTo>
                  <a:lnTo>
                    <a:pt x="0" y="0"/>
                  </a:lnTo>
                  <a:lnTo>
                    <a:pt x="41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1" name="未知"/>
            <p:cNvSpPr/>
            <p:nvPr/>
          </p:nvSpPr>
          <p:spPr>
            <a:xfrm>
              <a:off x="481" y="213"/>
              <a:ext cx="38" cy="18"/>
            </a:xfrm>
            <a:custGeom>
              <a:avLst/>
              <a:gdLst/>
              <a:ahLst/>
              <a:cxnLst/>
              <a:pathLst>
                <a:path w="38" h="18">
                  <a:moveTo>
                    <a:pt x="37" y="0"/>
                  </a:moveTo>
                  <a:lnTo>
                    <a:pt x="0" y="17"/>
                  </a:lnTo>
                  <a:lnTo>
                    <a:pt x="5" y="17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2" name="未知"/>
            <p:cNvSpPr/>
            <p:nvPr/>
          </p:nvSpPr>
          <p:spPr>
            <a:xfrm>
              <a:off x="481" y="213"/>
              <a:ext cx="38" cy="18"/>
            </a:xfrm>
            <a:custGeom>
              <a:avLst/>
              <a:gdLst/>
              <a:ahLst/>
              <a:cxnLst/>
              <a:pathLst>
                <a:path w="38" h="18">
                  <a:moveTo>
                    <a:pt x="37" y="0"/>
                  </a:moveTo>
                  <a:lnTo>
                    <a:pt x="0" y="17"/>
                  </a:lnTo>
                  <a:lnTo>
                    <a:pt x="5" y="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3" name="未知"/>
            <p:cNvSpPr/>
            <p:nvPr/>
          </p:nvSpPr>
          <p:spPr>
            <a:xfrm>
              <a:off x="694" y="669"/>
              <a:ext cx="38" cy="14"/>
            </a:xfrm>
            <a:custGeom>
              <a:avLst/>
              <a:gdLst/>
              <a:ahLst/>
              <a:cxnLst/>
              <a:pathLst>
                <a:path w="38" h="14">
                  <a:moveTo>
                    <a:pt x="0" y="13"/>
                  </a:moveTo>
                  <a:lnTo>
                    <a:pt x="37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4" name="未知"/>
            <p:cNvSpPr/>
            <p:nvPr/>
          </p:nvSpPr>
          <p:spPr>
            <a:xfrm>
              <a:off x="694" y="669"/>
              <a:ext cx="38" cy="14"/>
            </a:xfrm>
            <a:custGeom>
              <a:avLst/>
              <a:gdLst/>
              <a:ahLst/>
              <a:cxnLst/>
              <a:pathLst>
                <a:path w="38" h="14">
                  <a:moveTo>
                    <a:pt x="0" y="13"/>
                  </a:moveTo>
                  <a:lnTo>
                    <a:pt x="37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5" name="未知"/>
            <p:cNvSpPr/>
            <p:nvPr/>
          </p:nvSpPr>
          <p:spPr>
            <a:xfrm>
              <a:off x="190" y="474"/>
              <a:ext cx="42" cy="14"/>
            </a:xfrm>
            <a:custGeom>
              <a:avLst/>
              <a:gdLst/>
              <a:ahLst/>
              <a:cxnLst/>
              <a:pathLst>
                <a:path w="42" h="14">
                  <a:moveTo>
                    <a:pt x="0" y="0"/>
                  </a:moveTo>
                  <a:lnTo>
                    <a:pt x="41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6" name="未知"/>
            <p:cNvSpPr/>
            <p:nvPr/>
          </p:nvSpPr>
          <p:spPr>
            <a:xfrm>
              <a:off x="190" y="474"/>
              <a:ext cx="42" cy="14"/>
            </a:xfrm>
            <a:custGeom>
              <a:avLst/>
              <a:gdLst/>
              <a:ahLst/>
              <a:cxnLst/>
              <a:pathLst>
                <a:path w="42" h="14">
                  <a:moveTo>
                    <a:pt x="0" y="0"/>
                  </a:moveTo>
                  <a:lnTo>
                    <a:pt x="4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7" name="未知"/>
            <p:cNvSpPr/>
            <p:nvPr/>
          </p:nvSpPr>
          <p:spPr>
            <a:xfrm>
              <a:off x="509" y="339"/>
              <a:ext cx="14" cy="31"/>
            </a:xfrm>
            <a:custGeom>
              <a:avLst/>
              <a:gdLst/>
              <a:ahLst/>
              <a:cxnLst/>
              <a:pathLst>
                <a:path w="14" h="31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0" y="30"/>
                  </a:lnTo>
                  <a:lnTo>
                    <a:pt x="9" y="26"/>
                  </a:lnTo>
                  <a:lnTo>
                    <a:pt x="13" y="22"/>
                  </a:lnTo>
                  <a:lnTo>
                    <a:pt x="9" y="9"/>
                  </a:lnTo>
                  <a:lnTo>
                    <a:pt x="4" y="9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8" name="未知"/>
            <p:cNvSpPr/>
            <p:nvPr/>
          </p:nvSpPr>
          <p:spPr>
            <a:xfrm>
              <a:off x="684" y="700"/>
              <a:ext cx="29" cy="14"/>
            </a:xfrm>
            <a:custGeom>
              <a:avLst/>
              <a:gdLst/>
              <a:ahLst/>
              <a:cxnLst/>
              <a:pathLst>
                <a:path w="29" h="14">
                  <a:moveTo>
                    <a:pt x="0" y="13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79" name="未知"/>
            <p:cNvSpPr/>
            <p:nvPr/>
          </p:nvSpPr>
          <p:spPr>
            <a:xfrm>
              <a:off x="684" y="700"/>
              <a:ext cx="29" cy="14"/>
            </a:xfrm>
            <a:custGeom>
              <a:avLst/>
              <a:gdLst/>
              <a:ahLst/>
              <a:cxnLst/>
              <a:pathLst>
                <a:path w="29" h="14">
                  <a:moveTo>
                    <a:pt x="0" y="13"/>
                  </a:moveTo>
                  <a:lnTo>
                    <a:pt x="28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0" name="未知"/>
            <p:cNvSpPr/>
            <p:nvPr/>
          </p:nvSpPr>
          <p:spPr>
            <a:xfrm>
              <a:off x="398" y="647"/>
              <a:ext cx="28" cy="19"/>
            </a:xfrm>
            <a:custGeom>
              <a:avLst/>
              <a:gdLst/>
              <a:ahLst/>
              <a:cxnLst/>
              <a:pathLst>
                <a:path w="28" h="19">
                  <a:moveTo>
                    <a:pt x="0" y="0"/>
                  </a:moveTo>
                  <a:lnTo>
                    <a:pt x="0" y="0"/>
                  </a:lnTo>
                  <a:lnTo>
                    <a:pt x="9" y="18"/>
                  </a:lnTo>
                  <a:lnTo>
                    <a:pt x="27" y="18"/>
                  </a:lnTo>
                  <a:lnTo>
                    <a:pt x="23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1" name="未知"/>
            <p:cNvSpPr/>
            <p:nvPr/>
          </p:nvSpPr>
          <p:spPr>
            <a:xfrm>
              <a:off x="425" y="343"/>
              <a:ext cx="15" cy="27"/>
            </a:xfrm>
            <a:custGeom>
              <a:avLst/>
              <a:gdLst/>
              <a:ahLst/>
              <a:cxnLst/>
              <a:pathLst>
                <a:path w="15" h="27">
                  <a:moveTo>
                    <a:pt x="14" y="0"/>
                  </a:moveTo>
                  <a:lnTo>
                    <a:pt x="10" y="5"/>
                  </a:lnTo>
                  <a:lnTo>
                    <a:pt x="5" y="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2"/>
                  </a:lnTo>
                  <a:lnTo>
                    <a:pt x="14" y="2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2" name="未知"/>
            <p:cNvSpPr/>
            <p:nvPr/>
          </p:nvSpPr>
          <p:spPr>
            <a:xfrm>
              <a:off x="379" y="643"/>
              <a:ext cx="10" cy="23"/>
            </a:xfrm>
            <a:custGeom>
              <a:avLst/>
              <a:gdLst/>
              <a:ahLst/>
              <a:cxnLst/>
              <a:pathLst>
                <a:path w="10" h="23">
                  <a:moveTo>
                    <a:pt x="5" y="0"/>
                  </a:moveTo>
                  <a:lnTo>
                    <a:pt x="0" y="0"/>
                  </a:lnTo>
                  <a:lnTo>
                    <a:pt x="5" y="22"/>
                  </a:lnTo>
                  <a:lnTo>
                    <a:pt x="9" y="1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3" name="未知"/>
            <p:cNvSpPr/>
            <p:nvPr/>
          </p:nvSpPr>
          <p:spPr>
            <a:xfrm>
              <a:off x="462" y="678"/>
              <a:ext cx="11" cy="23"/>
            </a:xfrm>
            <a:custGeom>
              <a:avLst/>
              <a:gdLst/>
              <a:ahLst/>
              <a:cxnLst/>
              <a:pathLst>
                <a:path w="11" h="23">
                  <a:moveTo>
                    <a:pt x="5" y="0"/>
                  </a:moveTo>
                  <a:lnTo>
                    <a:pt x="10" y="17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0" y="1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4" name="未知"/>
            <p:cNvSpPr/>
            <p:nvPr/>
          </p:nvSpPr>
          <p:spPr>
            <a:xfrm>
              <a:off x="314" y="113"/>
              <a:ext cx="29" cy="23"/>
            </a:xfrm>
            <a:custGeom>
              <a:avLst/>
              <a:gdLst/>
              <a:ahLst/>
              <a:cxnLst/>
              <a:pathLst>
                <a:path w="29" h="23">
                  <a:moveTo>
                    <a:pt x="14" y="9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5" y="4"/>
                  </a:lnTo>
                  <a:lnTo>
                    <a:pt x="14" y="13"/>
                  </a:lnTo>
                  <a:lnTo>
                    <a:pt x="28" y="22"/>
                  </a:lnTo>
                  <a:lnTo>
                    <a:pt x="14" y="9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5" name="未知"/>
            <p:cNvSpPr/>
            <p:nvPr/>
          </p:nvSpPr>
          <p:spPr>
            <a:xfrm>
              <a:off x="388" y="695"/>
              <a:ext cx="11" cy="19"/>
            </a:xfrm>
            <a:custGeom>
              <a:avLst/>
              <a:gdLst/>
              <a:ahLst/>
              <a:cxnLst/>
              <a:pathLst>
                <a:path w="11" h="19">
                  <a:moveTo>
                    <a:pt x="0" y="0"/>
                  </a:moveTo>
                  <a:lnTo>
                    <a:pt x="10" y="9"/>
                  </a:lnTo>
                  <a:lnTo>
                    <a:pt x="1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6" name="未知"/>
            <p:cNvSpPr/>
            <p:nvPr/>
          </p:nvSpPr>
          <p:spPr>
            <a:xfrm>
              <a:off x="430" y="660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5" y="0"/>
                  </a:moveTo>
                  <a:lnTo>
                    <a:pt x="0" y="5"/>
                  </a:lnTo>
                  <a:lnTo>
                    <a:pt x="9" y="13"/>
                  </a:lnTo>
                  <a:lnTo>
                    <a:pt x="19" y="9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7" name="未知"/>
            <p:cNvSpPr/>
            <p:nvPr/>
          </p:nvSpPr>
          <p:spPr>
            <a:xfrm>
              <a:off x="435" y="700"/>
              <a:ext cx="10" cy="18"/>
            </a:xfrm>
            <a:custGeom>
              <a:avLst/>
              <a:gdLst/>
              <a:ahLst/>
              <a:cxnLst/>
              <a:pathLst>
                <a:path w="10" h="18">
                  <a:moveTo>
                    <a:pt x="9" y="0"/>
                  </a:moveTo>
                  <a:lnTo>
                    <a:pt x="9" y="8"/>
                  </a:lnTo>
                  <a:lnTo>
                    <a:pt x="4" y="17"/>
                  </a:lnTo>
                  <a:lnTo>
                    <a:pt x="0" y="13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8" name="未知"/>
            <p:cNvSpPr/>
            <p:nvPr/>
          </p:nvSpPr>
          <p:spPr>
            <a:xfrm>
              <a:off x="393" y="673"/>
              <a:ext cx="6" cy="14"/>
            </a:xfrm>
            <a:custGeom>
              <a:avLst/>
              <a:gdLst/>
              <a:ahLst/>
              <a:cxnLst/>
              <a:pathLst>
                <a:path w="6" h="14">
                  <a:moveTo>
                    <a:pt x="5" y="0"/>
                  </a:moveTo>
                  <a:lnTo>
                    <a:pt x="0" y="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89" name="未知"/>
            <p:cNvSpPr/>
            <p:nvPr/>
          </p:nvSpPr>
          <p:spPr>
            <a:xfrm>
              <a:off x="504" y="839"/>
              <a:ext cx="1" cy="14"/>
            </a:xfrm>
            <a:custGeom>
              <a:avLst/>
              <a:gdLst/>
              <a:ahLst/>
              <a:cxnLst/>
              <a:pathLst>
                <a:path w="1" h="14">
                  <a:moveTo>
                    <a:pt x="0" y="13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90" name="未知"/>
            <p:cNvSpPr/>
            <p:nvPr/>
          </p:nvSpPr>
          <p:spPr>
            <a:xfrm>
              <a:off x="504" y="839"/>
              <a:ext cx="1" cy="14"/>
            </a:xfrm>
            <a:custGeom>
              <a:avLst/>
              <a:gdLst/>
              <a:ahLst/>
              <a:cxnLst/>
              <a:pathLst>
                <a:path w="1" h="14">
                  <a:moveTo>
                    <a:pt x="0" y="13"/>
                  </a:move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91" name="未知"/>
            <p:cNvSpPr/>
            <p:nvPr/>
          </p:nvSpPr>
          <p:spPr>
            <a:xfrm>
              <a:off x="453" y="673"/>
              <a:ext cx="10" cy="6"/>
            </a:xfrm>
            <a:custGeom>
              <a:avLst/>
              <a:gdLst/>
              <a:ahLst/>
              <a:cxnLst/>
              <a:pathLst>
                <a:path w="10" h="6">
                  <a:moveTo>
                    <a:pt x="9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92" name="未知"/>
            <p:cNvSpPr/>
            <p:nvPr/>
          </p:nvSpPr>
          <p:spPr>
            <a:xfrm>
              <a:off x="449" y="682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193" name="Straight Connector 43192"/>
            <p:cNvSpPr/>
            <p:nvPr/>
          </p:nvSpPr>
          <p:spPr>
            <a:xfrm flipH="1" flipV="1">
              <a:off x="203" y="65"/>
              <a:ext cx="61" cy="6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4" name="Straight Connector 43193"/>
            <p:cNvSpPr/>
            <p:nvPr/>
          </p:nvSpPr>
          <p:spPr>
            <a:xfrm flipH="1" flipV="1">
              <a:off x="291" y="22"/>
              <a:ext cx="33" cy="6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5" name="Straight Connector 43194"/>
            <p:cNvSpPr/>
            <p:nvPr/>
          </p:nvSpPr>
          <p:spPr>
            <a:xfrm flipH="1" flipV="1">
              <a:off x="162" y="165"/>
              <a:ext cx="55" cy="17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6" name="Straight Connector 43195"/>
            <p:cNvSpPr/>
            <p:nvPr/>
          </p:nvSpPr>
          <p:spPr>
            <a:xfrm flipV="1">
              <a:off x="670" y="43"/>
              <a:ext cx="47" cy="4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7" name="Straight Connector 43196"/>
            <p:cNvSpPr/>
            <p:nvPr/>
          </p:nvSpPr>
          <p:spPr>
            <a:xfrm flipV="1">
              <a:off x="703" y="91"/>
              <a:ext cx="51" cy="22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8" name="Straight Connector 43197"/>
            <p:cNvSpPr/>
            <p:nvPr/>
          </p:nvSpPr>
          <p:spPr>
            <a:xfrm flipV="1">
              <a:off x="629" y="0"/>
              <a:ext cx="9" cy="52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199" name="Straight Connector 43198"/>
            <p:cNvSpPr/>
            <p:nvPr/>
          </p:nvSpPr>
          <p:spPr>
            <a:xfrm>
              <a:off x="694" y="161"/>
              <a:ext cx="60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200" name="Straight Connector 43199"/>
            <p:cNvSpPr/>
            <p:nvPr/>
          </p:nvSpPr>
          <p:spPr>
            <a:xfrm flipV="1">
              <a:off x="495" y="946"/>
              <a:ext cx="4" cy="4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201" name="未知"/>
            <p:cNvSpPr/>
            <p:nvPr/>
          </p:nvSpPr>
          <p:spPr>
            <a:xfrm>
              <a:off x="259" y="330"/>
              <a:ext cx="103" cy="123"/>
            </a:xfrm>
            <a:custGeom>
              <a:avLst/>
              <a:gdLst/>
              <a:ahLst/>
              <a:cxnLst/>
              <a:pathLst>
                <a:path w="103" h="123">
                  <a:moveTo>
                    <a:pt x="37" y="87"/>
                  </a:moveTo>
                  <a:lnTo>
                    <a:pt x="46" y="91"/>
                  </a:lnTo>
                  <a:lnTo>
                    <a:pt x="46" y="87"/>
                  </a:lnTo>
                  <a:lnTo>
                    <a:pt x="46" y="74"/>
                  </a:lnTo>
                  <a:lnTo>
                    <a:pt x="28" y="48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14" y="13"/>
                  </a:lnTo>
                  <a:lnTo>
                    <a:pt x="18" y="5"/>
                  </a:lnTo>
                  <a:lnTo>
                    <a:pt x="51" y="26"/>
                  </a:lnTo>
                  <a:lnTo>
                    <a:pt x="51" y="35"/>
                  </a:lnTo>
                  <a:lnTo>
                    <a:pt x="60" y="78"/>
                  </a:lnTo>
                  <a:lnTo>
                    <a:pt x="88" y="113"/>
                  </a:lnTo>
                  <a:lnTo>
                    <a:pt x="102" y="122"/>
                  </a:lnTo>
                  <a:lnTo>
                    <a:pt x="102" y="118"/>
                  </a:lnTo>
                  <a:lnTo>
                    <a:pt x="92" y="100"/>
                  </a:lnTo>
                  <a:lnTo>
                    <a:pt x="69" y="83"/>
                  </a:lnTo>
                  <a:lnTo>
                    <a:pt x="60" y="52"/>
                  </a:lnTo>
                  <a:lnTo>
                    <a:pt x="55" y="22"/>
                  </a:lnTo>
                  <a:lnTo>
                    <a:pt x="46" y="18"/>
                  </a:lnTo>
                  <a:lnTo>
                    <a:pt x="14" y="0"/>
                  </a:lnTo>
                  <a:lnTo>
                    <a:pt x="5" y="9"/>
                  </a:lnTo>
                  <a:lnTo>
                    <a:pt x="0" y="31"/>
                  </a:lnTo>
                  <a:lnTo>
                    <a:pt x="5" y="35"/>
                  </a:lnTo>
                  <a:lnTo>
                    <a:pt x="14" y="52"/>
                  </a:lnTo>
                  <a:lnTo>
                    <a:pt x="28" y="65"/>
                  </a:lnTo>
                  <a:lnTo>
                    <a:pt x="37" y="87"/>
                  </a:lnTo>
                  <a:lnTo>
                    <a:pt x="37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202" name="Group 43201"/>
          <p:cNvGrpSpPr/>
          <p:nvPr/>
        </p:nvGrpSpPr>
        <p:grpSpPr>
          <a:xfrm>
            <a:off x="250825" y="2133600"/>
            <a:ext cx="1373188" cy="2401888"/>
            <a:chOff x="0" y="0"/>
            <a:chExt cx="865" cy="1513"/>
          </a:xfrm>
        </p:grpSpPr>
        <p:sp>
          <p:nvSpPr>
            <p:cNvPr id="43203" name="未知"/>
            <p:cNvSpPr/>
            <p:nvPr/>
          </p:nvSpPr>
          <p:spPr>
            <a:xfrm>
              <a:off x="363" y="976"/>
              <a:ext cx="22" cy="52"/>
            </a:xfrm>
            <a:custGeom>
              <a:avLst/>
              <a:gdLst/>
              <a:ahLst/>
              <a:cxnLst/>
              <a:pathLst>
                <a:path w="22" h="52">
                  <a:moveTo>
                    <a:pt x="0" y="5"/>
                  </a:moveTo>
                  <a:lnTo>
                    <a:pt x="9" y="51"/>
                  </a:lnTo>
                  <a:lnTo>
                    <a:pt x="21" y="42"/>
                  </a:lnTo>
                  <a:lnTo>
                    <a:pt x="21" y="17"/>
                  </a:lnTo>
                  <a:lnTo>
                    <a:pt x="17" y="5"/>
                  </a:lnTo>
                  <a:lnTo>
                    <a:pt x="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4" name="未知"/>
            <p:cNvSpPr/>
            <p:nvPr/>
          </p:nvSpPr>
          <p:spPr>
            <a:xfrm>
              <a:off x="351" y="771"/>
              <a:ext cx="325" cy="520"/>
            </a:xfrm>
            <a:custGeom>
              <a:avLst/>
              <a:gdLst/>
              <a:ahLst/>
              <a:cxnLst/>
              <a:pathLst>
                <a:path w="325" h="520">
                  <a:moveTo>
                    <a:pt x="12" y="210"/>
                  </a:moveTo>
                  <a:lnTo>
                    <a:pt x="84" y="172"/>
                  </a:lnTo>
                  <a:lnTo>
                    <a:pt x="151" y="130"/>
                  </a:lnTo>
                  <a:lnTo>
                    <a:pt x="181" y="205"/>
                  </a:lnTo>
                  <a:lnTo>
                    <a:pt x="206" y="264"/>
                  </a:lnTo>
                  <a:lnTo>
                    <a:pt x="202" y="289"/>
                  </a:lnTo>
                  <a:lnTo>
                    <a:pt x="218" y="297"/>
                  </a:lnTo>
                  <a:lnTo>
                    <a:pt x="214" y="306"/>
                  </a:lnTo>
                  <a:lnTo>
                    <a:pt x="223" y="352"/>
                  </a:lnTo>
                  <a:lnTo>
                    <a:pt x="227" y="394"/>
                  </a:lnTo>
                  <a:lnTo>
                    <a:pt x="235" y="515"/>
                  </a:lnTo>
                  <a:lnTo>
                    <a:pt x="248" y="519"/>
                  </a:lnTo>
                  <a:lnTo>
                    <a:pt x="269" y="515"/>
                  </a:lnTo>
                  <a:lnTo>
                    <a:pt x="298" y="507"/>
                  </a:lnTo>
                  <a:lnTo>
                    <a:pt x="311" y="494"/>
                  </a:lnTo>
                  <a:lnTo>
                    <a:pt x="324" y="473"/>
                  </a:lnTo>
                  <a:lnTo>
                    <a:pt x="311" y="423"/>
                  </a:lnTo>
                  <a:lnTo>
                    <a:pt x="290" y="235"/>
                  </a:lnTo>
                  <a:lnTo>
                    <a:pt x="261" y="84"/>
                  </a:lnTo>
                  <a:lnTo>
                    <a:pt x="231" y="80"/>
                  </a:lnTo>
                  <a:lnTo>
                    <a:pt x="172" y="88"/>
                  </a:lnTo>
                  <a:lnTo>
                    <a:pt x="147" y="105"/>
                  </a:lnTo>
                  <a:lnTo>
                    <a:pt x="143" y="88"/>
                  </a:lnTo>
                  <a:lnTo>
                    <a:pt x="147" y="34"/>
                  </a:lnTo>
                  <a:lnTo>
                    <a:pt x="143" y="13"/>
                  </a:lnTo>
                  <a:lnTo>
                    <a:pt x="101" y="13"/>
                  </a:lnTo>
                  <a:lnTo>
                    <a:pt x="84" y="17"/>
                  </a:lnTo>
                  <a:lnTo>
                    <a:pt x="84" y="9"/>
                  </a:lnTo>
                  <a:lnTo>
                    <a:pt x="80" y="0"/>
                  </a:lnTo>
                  <a:lnTo>
                    <a:pt x="84" y="34"/>
                  </a:lnTo>
                  <a:lnTo>
                    <a:pt x="92" y="59"/>
                  </a:lnTo>
                  <a:lnTo>
                    <a:pt x="109" y="101"/>
                  </a:lnTo>
                  <a:lnTo>
                    <a:pt x="96" y="101"/>
                  </a:lnTo>
                  <a:lnTo>
                    <a:pt x="84" y="101"/>
                  </a:lnTo>
                  <a:lnTo>
                    <a:pt x="63" y="92"/>
                  </a:lnTo>
                  <a:lnTo>
                    <a:pt x="33" y="88"/>
                  </a:lnTo>
                  <a:lnTo>
                    <a:pt x="16" y="105"/>
                  </a:lnTo>
                  <a:lnTo>
                    <a:pt x="0" y="122"/>
                  </a:lnTo>
                  <a:lnTo>
                    <a:pt x="12" y="21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5" name="未知"/>
            <p:cNvSpPr/>
            <p:nvPr/>
          </p:nvSpPr>
          <p:spPr>
            <a:xfrm>
              <a:off x="548" y="721"/>
              <a:ext cx="18" cy="47"/>
            </a:xfrm>
            <a:custGeom>
              <a:avLst/>
              <a:gdLst/>
              <a:ahLst/>
              <a:cxnLst/>
              <a:pathLst>
                <a:path w="18" h="47">
                  <a:moveTo>
                    <a:pt x="0" y="0"/>
                  </a:moveTo>
                  <a:lnTo>
                    <a:pt x="5" y="13"/>
                  </a:lnTo>
                  <a:lnTo>
                    <a:pt x="9" y="21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17" y="42"/>
                  </a:lnTo>
                  <a:lnTo>
                    <a:pt x="17" y="25"/>
                  </a:lnTo>
                  <a:lnTo>
                    <a:pt x="13" y="13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6" name="未知"/>
            <p:cNvSpPr/>
            <p:nvPr/>
          </p:nvSpPr>
          <p:spPr>
            <a:xfrm>
              <a:off x="548" y="721"/>
              <a:ext cx="18" cy="47"/>
            </a:xfrm>
            <a:custGeom>
              <a:avLst/>
              <a:gdLst/>
              <a:ahLst/>
              <a:cxnLst/>
              <a:pathLst>
                <a:path w="18" h="47">
                  <a:moveTo>
                    <a:pt x="0" y="0"/>
                  </a:moveTo>
                  <a:lnTo>
                    <a:pt x="5" y="13"/>
                  </a:lnTo>
                  <a:lnTo>
                    <a:pt x="9" y="21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17" y="42"/>
                  </a:lnTo>
                  <a:lnTo>
                    <a:pt x="17" y="25"/>
                  </a:lnTo>
                  <a:lnTo>
                    <a:pt x="13" y="1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7" name="未知"/>
            <p:cNvSpPr/>
            <p:nvPr/>
          </p:nvSpPr>
          <p:spPr>
            <a:xfrm>
              <a:off x="107" y="127"/>
              <a:ext cx="278" cy="1327"/>
            </a:xfrm>
            <a:custGeom>
              <a:avLst/>
              <a:gdLst/>
              <a:ahLst/>
              <a:cxnLst/>
              <a:pathLst>
                <a:path w="278" h="1327">
                  <a:moveTo>
                    <a:pt x="223" y="1126"/>
                  </a:moveTo>
                  <a:lnTo>
                    <a:pt x="227" y="1117"/>
                  </a:lnTo>
                  <a:lnTo>
                    <a:pt x="235" y="1113"/>
                  </a:lnTo>
                  <a:lnTo>
                    <a:pt x="248" y="1113"/>
                  </a:lnTo>
                  <a:lnTo>
                    <a:pt x="260" y="1105"/>
                  </a:lnTo>
                  <a:lnTo>
                    <a:pt x="269" y="1100"/>
                  </a:lnTo>
                  <a:lnTo>
                    <a:pt x="277" y="1100"/>
                  </a:lnTo>
                  <a:lnTo>
                    <a:pt x="273" y="1080"/>
                  </a:lnTo>
                  <a:lnTo>
                    <a:pt x="252" y="1067"/>
                  </a:lnTo>
                  <a:lnTo>
                    <a:pt x="239" y="1054"/>
                  </a:lnTo>
                  <a:lnTo>
                    <a:pt x="231" y="1046"/>
                  </a:lnTo>
                  <a:lnTo>
                    <a:pt x="227" y="1017"/>
                  </a:lnTo>
                  <a:lnTo>
                    <a:pt x="223" y="992"/>
                  </a:lnTo>
                  <a:lnTo>
                    <a:pt x="214" y="962"/>
                  </a:lnTo>
                  <a:lnTo>
                    <a:pt x="202" y="925"/>
                  </a:lnTo>
                  <a:lnTo>
                    <a:pt x="189" y="895"/>
                  </a:lnTo>
                  <a:lnTo>
                    <a:pt x="159" y="862"/>
                  </a:lnTo>
                  <a:lnTo>
                    <a:pt x="159" y="845"/>
                  </a:lnTo>
                  <a:lnTo>
                    <a:pt x="164" y="820"/>
                  </a:lnTo>
                  <a:lnTo>
                    <a:pt x="206" y="795"/>
                  </a:lnTo>
                  <a:lnTo>
                    <a:pt x="223" y="782"/>
                  </a:lnTo>
                  <a:lnTo>
                    <a:pt x="231" y="774"/>
                  </a:lnTo>
                  <a:lnTo>
                    <a:pt x="206" y="636"/>
                  </a:lnTo>
                  <a:lnTo>
                    <a:pt x="168" y="715"/>
                  </a:lnTo>
                  <a:lnTo>
                    <a:pt x="143" y="732"/>
                  </a:lnTo>
                  <a:lnTo>
                    <a:pt x="130" y="741"/>
                  </a:lnTo>
                  <a:lnTo>
                    <a:pt x="122" y="745"/>
                  </a:lnTo>
                  <a:lnTo>
                    <a:pt x="113" y="732"/>
                  </a:lnTo>
                  <a:lnTo>
                    <a:pt x="113" y="703"/>
                  </a:lnTo>
                  <a:lnTo>
                    <a:pt x="109" y="686"/>
                  </a:lnTo>
                  <a:lnTo>
                    <a:pt x="113" y="661"/>
                  </a:lnTo>
                  <a:lnTo>
                    <a:pt x="122" y="649"/>
                  </a:lnTo>
                  <a:lnTo>
                    <a:pt x="130" y="636"/>
                  </a:lnTo>
                  <a:lnTo>
                    <a:pt x="138" y="615"/>
                  </a:lnTo>
                  <a:lnTo>
                    <a:pt x="147" y="556"/>
                  </a:lnTo>
                  <a:lnTo>
                    <a:pt x="151" y="540"/>
                  </a:lnTo>
                  <a:lnTo>
                    <a:pt x="155" y="523"/>
                  </a:lnTo>
                  <a:lnTo>
                    <a:pt x="168" y="510"/>
                  </a:lnTo>
                  <a:lnTo>
                    <a:pt x="181" y="494"/>
                  </a:lnTo>
                  <a:lnTo>
                    <a:pt x="109" y="17"/>
                  </a:lnTo>
                  <a:lnTo>
                    <a:pt x="101" y="17"/>
                  </a:lnTo>
                  <a:lnTo>
                    <a:pt x="101" y="38"/>
                  </a:lnTo>
                  <a:lnTo>
                    <a:pt x="92" y="33"/>
                  </a:lnTo>
                  <a:lnTo>
                    <a:pt x="84" y="29"/>
                  </a:lnTo>
                  <a:lnTo>
                    <a:pt x="80" y="25"/>
                  </a:lnTo>
                  <a:lnTo>
                    <a:pt x="67" y="21"/>
                  </a:lnTo>
                  <a:lnTo>
                    <a:pt x="59" y="12"/>
                  </a:lnTo>
                  <a:lnTo>
                    <a:pt x="50" y="4"/>
                  </a:lnTo>
                  <a:lnTo>
                    <a:pt x="42" y="0"/>
                  </a:lnTo>
                  <a:lnTo>
                    <a:pt x="33" y="12"/>
                  </a:lnTo>
                  <a:lnTo>
                    <a:pt x="29" y="21"/>
                  </a:lnTo>
                  <a:lnTo>
                    <a:pt x="21" y="25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29"/>
                  </a:lnTo>
                  <a:lnTo>
                    <a:pt x="0" y="1326"/>
                  </a:lnTo>
                  <a:lnTo>
                    <a:pt x="92" y="1305"/>
                  </a:lnTo>
                  <a:lnTo>
                    <a:pt x="96" y="1285"/>
                  </a:lnTo>
                  <a:lnTo>
                    <a:pt x="181" y="1264"/>
                  </a:lnTo>
                  <a:lnTo>
                    <a:pt x="168" y="1230"/>
                  </a:lnTo>
                  <a:lnTo>
                    <a:pt x="210" y="1218"/>
                  </a:lnTo>
                  <a:lnTo>
                    <a:pt x="176" y="1138"/>
                  </a:lnTo>
                  <a:lnTo>
                    <a:pt x="223" y="112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8" name="未知"/>
            <p:cNvSpPr/>
            <p:nvPr/>
          </p:nvSpPr>
          <p:spPr>
            <a:xfrm>
              <a:off x="565" y="144"/>
              <a:ext cx="296" cy="1315"/>
            </a:xfrm>
            <a:custGeom>
              <a:avLst/>
              <a:gdLst/>
              <a:ahLst/>
              <a:cxnLst/>
              <a:pathLst>
                <a:path w="296" h="1315">
                  <a:moveTo>
                    <a:pt x="38" y="0"/>
                  </a:moveTo>
                  <a:lnTo>
                    <a:pt x="38" y="4"/>
                  </a:lnTo>
                  <a:lnTo>
                    <a:pt x="38" y="71"/>
                  </a:lnTo>
                  <a:lnTo>
                    <a:pt x="47" y="75"/>
                  </a:lnTo>
                  <a:lnTo>
                    <a:pt x="51" y="83"/>
                  </a:lnTo>
                  <a:lnTo>
                    <a:pt x="47" y="92"/>
                  </a:lnTo>
                  <a:lnTo>
                    <a:pt x="38" y="150"/>
                  </a:lnTo>
                  <a:lnTo>
                    <a:pt x="17" y="163"/>
                  </a:lnTo>
                  <a:lnTo>
                    <a:pt x="0" y="288"/>
                  </a:lnTo>
                  <a:lnTo>
                    <a:pt x="9" y="288"/>
                  </a:lnTo>
                  <a:lnTo>
                    <a:pt x="17" y="280"/>
                  </a:lnTo>
                  <a:lnTo>
                    <a:pt x="34" y="276"/>
                  </a:lnTo>
                  <a:lnTo>
                    <a:pt x="47" y="272"/>
                  </a:lnTo>
                  <a:lnTo>
                    <a:pt x="55" y="267"/>
                  </a:lnTo>
                  <a:lnTo>
                    <a:pt x="68" y="272"/>
                  </a:lnTo>
                  <a:lnTo>
                    <a:pt x="76" y="276"/>
                  </a:lnTo>
                  <a:lnTo>
                    <a:pt x="76" y="318"/>
                  </a:lnTo>
                  <a:lnTo>
                    <a:pt x="105" y="368"/>
                  </a:lnTo>
                  <a:lnTo>
                    <a:pt x="139" y="452"/>
                  </a:lnTo>
                  <a:lnTo>
                    <a:pt x="148" y="456"/>
                  </a:lnTo>
                  <a:lnTo>
                    <a:pt x="152" y="456"/>
                  </a:lnTo>
                  <a:lnTo>
                    <a:pt x="156" y="498"/>
                  </a:lnTo>
                  <a:lnTo>
                    <a:pt x="59" y="586"/>
                  </a:lnTo>
                  <a:lnTo>
                    <a:pt x="55" y="598"/>
                  </a:lnTo>
                  <a:lnTo>
                    <a:pt x="59" y="606"/>
                  </a:lnTo>
                  <a:lnTo>
                    <a:pt x="68" y="619"/>
                  </a:lnTo>
                  <a:lnTo>
                    <a:pt x="68" y="627"/>
                  </a:lnTo>
                  <a:lnTo>
                    <a:pt x="68" y="644"/>
                  </a:lnTo>
                  <a:lnTo>
                    <a:pt x="68" y="652"/>
                  </a:lnTo>
                  <a:lnTo>
                    <a:pt x="63" y="665"/>
                  </a:lnTo>
                  <a:lnTo>
                    <a:pt x="59" y="682"/>
                  </a:lnTo>
                  <a:lnTo>
                    <a:pt x="55" y="694"/>
                  </a:lnTo>
                  <a:lnTo>
                    <a:pt x="47" y="711"/>
                  </a:lnTo>
                  <a:lnTo>
                    <a:pt x="76" y="862"/>
                  </a:lnTo>
                  <a:lnTo>
                    <a:pt x="97" y="1050"/>
                  </a:lnTo>
                  <a:lnTo>
                    <a:pt x="110" y="1100"/>
                  </a:lnTo>
                  <a:lnTo>
                    <a:pt x="97" y="1121"/>
                  </a:lnTo>
                  <a:lnTo>
                    <a:pt x="84" y="1134"/>
                  </a:lnTo>
                  <a:lnTo>
                    <a:pt x="97" y="1176"/>
                  </a:lnTo>
                  <a:lnTo>
                    <a:pt x="169" y="1196"/>
                  </a:lnTo>
                  <a:lnTo>
                    <a:pt x="173" y="1230"/>
                  </a:lnTo>
                  <a:lnTo>
                    <a:pt x="253" y="1268"/>
                  </a:lnTo>
                  <a:lnTo>
                    <a:pt x="253" y="1284"/>
                  </a:lnTo>
                  <a:lnTo>
                    <a:pt x="257" y="1301"/>
                  </a:lnTo>
                  <a:lnTo>
                    <a:pt x="274" y="1309"/>
                  </a:lnTo>
                  <a:lnTo>
                    <a:pt x="295" y="1314"/>
                  </a:lnTo>
                  <a:lnTo>
                    <a:pt x="295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09" name="未知"/>
            <p:cNvSpPr/>
            <p:nvPr/>
          </p:nvSpPr>
          <p:spPr>
            <a:xfrm>
              <a:off x="342" y="64"/>
              <a:ext cx="271" cy="562"/>
            </a:xfrm>
            <a:custGeom>
              <a:avLst/>
              <a:gdLst/>
              <a:ahLst/>
              <a:cxnLst/>
              <a:pathLst>
                <a:path w="271" h="562">
                  <a:moveTo>
                    <a:pt x="265" y="159"/>
                  </a:moveTo>
                  <a:lnTo>
                    <a:pt x="261" y="159"/>
                  </a:lnTo>
                  <a:lnTo>
                    <a:pt x="253" y="159"/>
                  </a:lnTo>
                  <a:lnTo>
                    <a:pt x="248" y="163"/>
                  </a:lnTo>
                  <a:lnTo>
                    <a:pt x="240" y="193"/>
                  </a:lnTo>
                  <a:lnTo>
                    <a:pt x="215" y="209"/>
                  </a:lnTo>
                  <a:lnTo>
                    <a:pt x="219" y="197"/>
                  </a:lnTo>
                  <a:lnTo>
                    <a:pt x="219" y="188"/>
                  </a:lnTo>
                  <a:lnTo>
                    <a:pt x="215" y="163"/>
                  </a:lnTo>
                  <a:lnTo>
                    <a:pt x="206" y="134"/>
                  </a:lnTo>
                  <a:lnTo>
                    <a:pt x="202" y="117"/>
                  </a:lnTo>
                  <a:lnTo>
                    <a:pt x="190" y="105"/>
                  </a:lnTo>
                  <a:lnTo>
                    <a:pt x="181" y="96"/>
                  </a:lnTo>
                  <a:lnTo>
                    <a:pt x="194" y="84"/>
                  </a:lnTo>
                  <a:lnTo>
                    <a:pt x="198" y="75"/>
                  </a:lnTo>
                  <a:lnTo>
                    <a:pt x="198" y="67"/>
                  </a:lnTo>
                  <a:lnTo>
                    <a:pt x="202" y="59"/>
                  </a:lnTo>
                  <a:lnTo>
                    <a:pt x="202" y="55"/>
                  </a:lnTo>
                  <a:lnTo>
                    <a:pt x="202" y="50"/>
                  </a:lnTo>
                  <a:lnTo>
                    <a:pt x="206" y="46"/>
                  </a:lnTo>
                  <a:lnTo>
                    <a:pt x="202" y="34"/>
                  </a:lnTo>
                  <a:lnTo>
                    <a:pt x="202" y="21"/>
                  </a:lnTo>
                  <a:lnTo>
                    <a:pt x="202" y="13"/>
                  </a:lnTo>
                  <a:lnTo>
                    <a:pt x="206" y="9"/>
                  </a:lnTo>
                  <a:lnTo>
                    <a:pt x="202" y="9"/>
                  </a:lnTo>
                  <a:lnTo>
                    <a:pt x="194" y="4"/>
                  </a:lnTo>
                  <a:lnTo>
                    <a:pt x="181" y="0"/>
                  </a:lnTo>
                  <a:lnTo>
                    <a:pt x="177" y="0"/>
                  </a:lnTo>
                  <a:lnTo>
                    <a:pt x="164" y="0"/>
                  </a:lnTo>
                  <a:lnTo>
                    <a:pt x="143" y="0"/>
                  </a:lnTo>
                  <a:lnTo>
                    <a:pt x="114" y="9"/>
                  </a:lnTo>
                  <a:lnTo>
                    <a:pt x="89" y="17"/>
                  </a:lnTo>
                  <a:lnTo>
                    <a:pt x="72" y="34"/>
                  </a:lnTo>
                  <a:lnTo>
                    <a:pt x="63" y="42"/>
                  </a:lnTo>
                  <a:lnTo>
                    <a:pt x="55" y="46"/>
                  </a:lnTo>
                  <a:lnTo>
                    <a:pt x="47" y="75"/>
                  </a:lnTo>
                  <a:lnTo>
                    <a:pt x="42" y="92"/>
                  </a:lnTo>
                  <a:lnTo>
                    <a:pt x="42" y="101"/>
                  </a:lnTo>
                  <a:lnTo>
                    <a:pt x="55" y="96"/>
                  </a:lnTo>
                  <a:lnTo>
                    <a:pt x="63" y="88"/>
                  </a:lnTo>
                  <a:lnTo>
                    <a:pt x="68" y="88"/>
                  </a:lnTo>
                  <a:lnTo>
                    <a:pt x="63" y="92"/>
                  </a:lnTo>
                  <a:lnTo>
                    <a:pt x="59" y="126"/>
                  </a:lnTo>
                  <a:lnTo>
                    <a:pt x="38" y="142"/>
                  </a:lnTo>
                  <a:lnTo>
                    <a:pt x="38" y="151"/>
                  </a:lnTo>
                  <a:lnTo>
                    <a:pt x="34" y="155"/>
                  </a:lnTo>
                  <a:lnTo>
                    <a:pt x="42" y="151"/>
                  </a:lnTo>
                  <a:lnTo>
                    <a:pt x="55" y="142"/>
                  </a:lnTo>
                  <a:lnTo>
                    <a:pt x="68" y="138"/>
                  </a:lnTo>
                  <a:lnTo>
                    <a:pt x="68" y="147"/>
                  </a:lnTo>
                  <a:lnTo>
                    <a:pt x="59" y="147"/>
                  </a:lnTo>
                  <a:lnTo>
                    <a:pt x="47" y="151"/>
                  </a:lnTo>
                  <a:lnTo>
                    <a:pt x="38" y="159"/>
                  </a:lnTo>
                  <a:lnTo>
                    <a:pt x="38" y="163"/>
                  </a:lnTo>
                  <a:lnTo>
                    <a:pt x="17" y="180"/>
                  </a:lnTo>
                  <a:lnTo>
                    <a:pt x="4" y="193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0" y="255"/>
                  </a:lnTo>
                  <a:lnTo>
                    <a:pt x="9" y="285"/>
                  </a:lnTo>
                  <a:lnTo>
                    <a:pt x="21" y="314"/>
                  </a:lnTo>
                  <a:lnTo>
                    <a:pt x="30" y="343"/>
                  </a:lnTo>
                  <a:lnTo>
                    <a:pt x="47" y="389"/>
                  </a:lnTo>
                  <a:lnTo>
                    <a:pt x="30" y="306"/>
                  </a:lnTo>
                  <a:lnTo>
                    <a:pt x="30" y="293"/>
                  </a:lnTo>
                  <a:lnTo>
                    <a:pt x="63" y="293"/>
                  </a:lnTo>
                  <a:lnTo>
                    <a:pt x="84" y="289"/>
                  </a:lnTo>
                  <a:lnTo>
                    <a:pt x="110" y="285"/>
                  </a:lnTo>
                  <a:lnTo>
                    <a:pt x="139" y="268"/>
                  </a:lnTo>
                  <a:lnTo>
                    <a:pt x="177" y="255"/>
                  </a:lnTo>
                  <a:lnTo>
                    <a:pt x="169" y="289"/>
                  </a:lnTo>
                  <a:lnTo>
                    <a:pt x="160" y="327"/>
                  </a:lnTo>
                  <a:lnTo>
                    <a:pt x="139" y="381"/>
                  </a:lnTo>
                  <a:lnTo>
                    <a:pt x="122" y="419"/>
                  </a:lnTo>
                  <a:lnTo>
                    <a:pt x="110" y="444"/>
                  </a:lnTo>
                  <a:lnTo>
                    <a:pt x="93" y="448"/>
                  </a:lnTo>
                  <a:lnTo>
                    <a:pt x="84" y="456"/>
                  </a:lnTo>
                  <a:lnTo>
                    <a:pt x="72" y="452"/>
                  </a:lnTo>
                  <a:lnTo>
                    <a:pt x="63" y="444"/>
                  </a:lnTo>
                  <a:lnTo>
                    <a:pt x="55" y="435"/>
                  </a:lnTo>
                  <a:lnTo>
                    <a:pt x="51" y="419"/>
                  </a:lnTo>
                  <a:lnTo>
                    <a:pt x="47" y="398"/>
                  </a:lnTo>
                  <a:lnTo>
                    <a:pt x="42" y="414"/>
                  </a:lnTo>
                  <a:lnTo>
                    <a:pt x="38" y="456"/>
                  </a:lnTo>
                  <a:lnTo>
                    <a:pt x="42" y="477"/>
                  </a:lnTo>
                  <a:lnTo>
                    <a:pt x="51" y="490"/>
                  </a:lnTo>
                  <a:lnTo>
                    <a:pt x="72" y="490"/>
                  </a:lnTo>
                  <a:lnTo>
                    <a:pt x="84" y="490"/>
                  </a:lnTo>
                  <a:lnTo>
                    <a:pt x="68" y="494"/>
                  </a:lnTo>
                  <a:lnTo>
                    <a:pt x="55" y="494"/>
                  </a:lnTo>
                  <a:lnTo>
                    <a:pt x="42" y="502"/>
                  </a:lnTo>
                  <a:lnTo>
                    <a:pt x="34" y="511"/>
                  </a:lnTo>
                  <a:lnTo>
                    <a:pt x="30" y="527"/>
                  </a:lnTo>
                  <a:lnTo>
                    <a:pt x="30" y="544"/>
                  </a:lnTo>
                  <a:lnTo>
                    <a:pt x="38" y="561"/>
                  </a:lnTo>
                  <a:lnTo>
                    <a:pt x="55" y="561"/>
                  </a:lnTo>
                  <a:lnTo>
                    <a:pt x="80" y="561"/>
                  </a:lnTo>
                  <a:lnTo>
                    <a:pt x="97" y="561"/>
                  </a:lnTo>
                  <a:lnTo>
                    <a:pt x="122" y="548"/>
                  </a:lnTo>
                  <a:lnTo>
                    <a:pt x="135" y="540"/>
                  </a:lnTo>
                  <a:lnTo>
                    <a:pt x="139" y="527"/>
                  </a:lnTo>
                  <a:lnTo>
                    <a:pt x="173" y="481"/>
                  </a:lnTo>
                  <a:lnTo>
                    <a:pt x="190" y="444"/>
                  </a:lnTo>
                  <a:lnTo>
                    <a:pt x="206" y="398"/>
                  </a:lnTo>
                  <a:lnTo>
                    <a:pt x="215" y="368"/>
                  </a:lnTo>
                  <a:lnTo>
                    <a:pt x="227" y="289"/>
                  </a:lnTo>
                  <a:lnTo>
                    <a:pt x="240" y="226"/>
                  </a:lnTo>
                  <a:lnTo>
                    <a:pt x="244" y="230"/>
                  </a:lnTo>
                  <a:lnTo>
                    <a:pt x="248" y="230"/>
                  </a:lnTo>
                  <a:lnTo>
                    <a:pt x="253" y="222"/>
                  </a:lnTo>
                  <a:lnTo>
                    <a:pt x="257" y="205"/>
                  </a:lnTo>
                  <a:lnTo>
                    <a:pt x="265" y="180"/>
                  </a:lnTo>
                  <a:lnTo>
                    <a:pt x="270" y="163"/>
                  </a:lnTo>
                  <a:lnTo>
                    <a:pt x="265" y="1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0" name="未知"/>
            <p:cNvSpPr/>
            <p:nvPr/>
          </p:nvSpPr>
          <p:spPr>
            <a:xfrm>
              <a:off x="233" y="144"/>
              <a:ext cx="152" cy="469"/>
            </a:xfrm>
            <a:custGeom>
              <a:avLst/>
              <a:gdLst/>
              <a:ahLst/>
              <a:cxnLst/>
              <a:pathLst>
                <a:path w="152" h="469">
                  <a:moveTo>
                    <a:pt x="147" y="25"/>
                  </a:moveTo>
                  <a:lnTo>
                    <a:pt x="147" y="12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71" y="468"/>
                  </a:lnTo>
                  <a:lnTo>
                    <a:pt x="84" y="452"/>
                  </a:lnTo>
                  <a:lnTo>
                    <a:pt x="97" y="435"/>
                  </a:lnTo>
                  <a:lnTo>
                    <a:pt x="101" y="418"/>
                  </a:lnTo>
                  <a:lnTo>
                    <a:pt x="92" y="418"/>
                  </a:lnTo>
                  <a:lnTo>
                    <a:pt x="97" y="414"/>
                  </a:lnTo>
                  <a:lnTo>
                    <a:pt x="105" y="414"/>
                  </a:lnTo>
                  <a:lnTo>
                    <a:pt x="109" y="393"/>
                  </a:lnTo>
                  <a:lnTo>
                    <a:pt x="97" y="343"/>
                  </a:lnTo>
                  <a:lnTo>
                    <a:pt x="134" y="314"/>
                  </a:lnTo>
                  <a:lnTo>
                    <a:pt x="147" y="322"/>
                  </a:lnTo>
                  <a:lnTo>
                    <a:pt x="151" y="318"/>
                  </a:lnTo>
                  <a:lnTo>
                    <a:pt x="134" y="251"/>
                  </a:lnTo>
                  <a:lnTo>
                    <a:pt x="109" y="188"/>
                  </a:lnTo>
                  <a:lnTo>
                    <a:pt x="105" y="175"/>
                  </a:lnTo>
                  <a:lnTo>
                    <a:pt x="105" y="150"/>
                  </a:lnTo>
                  <a:lnTo>
                    <a:pt x="105" y="134"/>
                  </a:lnTo>
                  <a:lnTo>
                    <a:pt x="109" y="121"/>
                  </a:lnTo>
                  <a:lnTo>
                    <a:pt x="126" y="96"/>
                  </a:lnTo>
                  <a:lnTo>
                    <a:pt x="134" y="92"/>
                  </a:lnTo>
                  <a:lnTo>
                    <a:pt x="139" y="88"/>
                  </a:lnTo>
                  <a:lnTo>
                    <a:pt x="139" y="83"/>
                  </a:lnTo>
                  <a:lnTo>
                    <a:pt x="134" y="79"/>
                  </a:lnTo>
                  <a:lnTo>
                    <a:pt x="143" y="71"/>
                  </a:lnTo>
                  <a:lnTo>
                    <a:pt x="143" y="62"/>
                  </a:lnTo>
                  <a:lnTo>
                    <a:pt x="134" y="67"/>
                  </a:lnTo>
                  <a:lnTo>
                    <a:pt x="126" y="71"/>
                  </a:lnTo>
                  <a:lnTo>
                    <a:pt x="126" y="58"/>
                  </a:lnTo>
                  <a:lnTo>
                    <a:pt x="134" y="42"/>
                  </a:lnTo>
                  <a:lnTo>
                    <a:pt x="134" y="33"/>
                  </a:lnTo>
                  <a:lnTo>
                    <a:pt x="147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1" name="未知"/>
            <p:cNvSpPr/>
            <p:nvPr/>
          </p:nvSpPr>
          <p:spPr>
            <a:xfrm>
              <a:off x="107" y="1349"/>
              <a:ext cx="400" cy="151"/>
            </a:xfrm>
            <a:custGeom>
              <a:avLst/>
              <a:gdLst/>
              <a:ahLst/>
              <a:cxnLst/>
              <a:pathLst>
                <a:path w="400" h="151">
                  <a:moveTo>
                    <a:pt x="399" y="125"/>
                  </a:moveTo>
                  <a:lnTo>
                    <a:pt x="214" y="0"/>
                  </a:lnTo>
                  <a:lnTo>
                    <a:pt x="176" y="8"/>
                  </a:lnTo>
                  <a:lnTo>
                    <a:pt x="206" y="29"/>
                  </a:lnTo>
                  <a:lnTo>
                    <a:pt x="383" y="134"/>
                  </a:lnTo>
                  <a:lnTo>
                    <a:pt x="298" y="96"/>
                  </a:lnTo>
                  <a:lnTo>
                    <a:pt x="181" y="50"/>
                  </a:lnTo>
                  <a:lnTo>
                    <a:pt x="109" y="67"/>
                  </a:lnTo>
                  <a:lnTo>
                    <a:pt x="151" y="83"/>
                  </a:lnTo>
                  <a:lnTo>
                    <a:pt x="235" y="117"/>
                  </a:lnTo>
                  <a:lnTo>
                    <a:pt x="252" y="125"/>
                  </a:lnTo>
                  <a:lnTo>
                    <a:pt x="88" y="92"/>
                  </a:lnTo>
                  <a:lnTo>
                    <a:pt x="0" y="107"/>
                  </a:lnTo>
                  <a:lnTo>
                    <a:pt x="374" y="150"/>
                  </a:lnTo>
                  <a:lnTo>
                    <a:pt x="399" y="125"/>
                  </a:lnTo>
                  <a:lnTo>
                    <a:pt x="399" y="12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2" name="未知"/>
            <p:cNvSpPr/>
            <p:nvPr/>
          </p:nvSpPr>
          <p:spPr>
            <a:xfrm>
              <a:off x="372" y="901"/>
              <a:ext cx="228" cy="403"/>
            </a:xfrm>
            <a:custGeom>
              <a:avLst/>
              <a:gdLst/>
              <a:ahLst/>
              <a:cxnLst/>
              <a:pathLst>
                <a:path w="228" h="403">
                  <a:moveTo>
                    <a:pt x="8" y="117"/>
                  </a:moveTo>
                  <a:lnTo>
                    <a:pt x="25" y="151"/>
                  </a:lnTo>
                  <a:lnTo>
                    <a:pt x="59" y="213"/>
                  </a:lnTo>
                  <a:lnTo>
                    <a:pt x="80" y="255"/>
                  </a:lnTo>
                  <a:lnTo>
                    <a:pt x="101" y="285"/>
                  </a:lnTo>
                  <a:lnTo>
                    <a:pt x="84" y="293"/>
                  </a:lnTo>
                  <a:lnTo>
                    <a:pt x="92" y="293"/>
                  </a:lnTo>
                  <a:lnTo>
                    <a:pt x="101" y="310"/>
                  </a:lnTo>
                  <a:lnTo>
                    <a:pt x="101" y="331"/>
                  </a:lnTo>
                  <a:lnTo>
                    <a:pt x="130" y="331"/>
                  </a:lnTo>
                  <a:lnTo>
                    <a:pt x="147" y="368"/>
                  </a:lnTo>
                  <a:lnTo>
                    <a:pt x="172" y="377"/>
                  </a:lnTo>
                  <a:lnTo>
                    <a:pt x="189" y="393"/>
                  </a:lnTo>
                  <a:lnTo>
                    <a:pt x="227" y="402"/>
                  </a:lnTo>
                  <a:lnTo>
                    <a:pt x="227" y="389"/>
                  </a:lnTo>
                  <a:lnTo>
                    <a:pt x="214" y="385"/>
                  </a:lnTo>
                  <a:lnTo>
                    <a:pt x="206" y="264"/>
                  </a:lnTo>
                  <a:lnTo>
                    <a:pt x="202" y="222"/>
                  </a:lnTo>
                  <a:lnTo>
                    <a:pt x="193" y="176"/>
                  </a:lnTo>
                  <a:lnTo>
                    <a:pt x="197" y="167"/>
                  </a:lnTo>
                  <a:lnTo>
                    <a:pt x="181" y="159"/>
                  </a:lnTo>
                  <a:lnTo>
                    <a:pt x="185" y="134"/>
                  </a:lnTo>
                  <a:lnTo>
                    <a:pt x="160" y="75"/>
                  </a:lnTo>
                  <a:lnTo>
                    <a:pt x="130" y="0"/>
                  </a:lnTo>
                  <a:lnTo>
                    <a:pt x="63" y="42"/>
                  </a:lnTo>
                  <a:lnTo>
                    <a:pt x="0" y="75"/>
                  </a:lnTo>
                  <a:lnTo>
                    <a:pt x="8" y="80"/>
                  </a:lnTo>
                  <a:lnTo>
                    <a:pt x="12" y="92"/>
                  </a:lnTo>
                  <a:lnTo>
                    <a:pt x="12" y="105"/>
                  </a:lnTo>
                  <a:lnTo>
                    <a:pt x="8" y="117"/>
                  </a:lnTo>
                  <a:lnTo>
                    <a:pt x="8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3" name="未知"/>
            <p:cNvSpPr/>
            <p:nvPr/>
          </p:nvSpPr>
          <p:spPr>
            <a:xfrm>
              <a:off x="372" y="901"/>
              <a:ext cx="228" cy="403"/>
            </a:xfrm>
            <a:custGeom>
              <a:avLst/>
              <a:gdLst/>
              <a:ahLst/>
              <a:cxnLst/>
              <a:pathLst>
                <a:path w="228" h="403">
                  <a:moveTo>
                    <a:pt x="8" y="117"/>
                  </a:moveTo>
                  <a:lnTo>
                    <a:pt x="25" y="151"/>
                  </a:lnTo>
                  <a:lnTo>
                    <a:pt x="59" y="213"/>
                  </a:lnTo>
                  <a:lnTo>
                    <a:pt x="80" y="255"/>
                  </a:lnTo>
                  <a:lnTo>
                    <a:pt x="101" y="285"/>
                  </a:lnTo>
                  <a:lnTo>
                    <a:pt x="84" y="293"/>
                  </a:lnTo>
                  <a:lnTo>
                    <a:pt x="92" y="293"/>
                  </a:lnTo>
                  <a:lnTo>
                    <a:pt x="101" y="310"/>
                  </a:lnTo>
                  <a:lnTo>
                    <a:pt x="101" y="331"/>
                  </a:lnTo>
                  <a:lnTo>
                    <a:pt x="130" y="331"/>
                  </a:lnTo>
                  <a:lnTo>
                    <a:pt x="147" y="368"/>
                  </a:lnTo>
                  <a:lnTo>
                    <a:pt x="172" y="377"/>
                  </a:lnTo>
                  <a:lnTo>
                    <a:pt x="189" y="393"/>
                  </a:lnTo>
                  <a:lnTo>
                    <a:pt x="227" y="402"/>
                  </a:lnTo>
                  <a:lnTo>
                    <a:pt x="227" y="389"/>
                  </a:lnTo>
                  <a:lnTo>
                    <a:pt x="214" y="385"/>
                  </a:lnTo>
                  <a:lnTo>
                    <a:pt x="206" y="264"/>
                  </a:lnTo>
                  <a:lnTo>
                    <a:pt x="202" y="222"/>
                  </a:lnTo>
                  <a:lnTo>
                    <a:pt x="193" y="176"/>
                  </a:lnTo>
                  <a:lnTo>
                    <a:pt x="197" y="167"/>
                  </a:lnTo>
                  <a:lnTo>
                    <a:pt x="181" y="159"/>
                  </a:lnTo>
                  <a:lnTo>
                    <a:pt x="185" y="134"/>
                  </a:lnTo>
                  <a:lnTo>
                    <a:pt x="160" y="75"/>
                  </a:lnTo>
                  <a:lnTo>
                    <a:pt x="130" y="0"/>
                  </a:lnTo>
                  <a:lnTo>
                    <a:pt x="63" y="42"/>
                  </a:lnTo>
                  <a:lnTo>
                    <a:pt x="0" y="75"/>
                  </a:lnTo>
                  <a:lnTo>
                    <a:pt x="8" y="80"/>
                  </a:lnTo>
                  <a:lnTo>
                    <a:pt x="12" y="92"/>
                  </a:lnTo>
                  <a:lnTo>
                    <a:pt x="12" y="105"/>
                  </a:lnTo>
                  <a:lnTo>
                    <a:pt x="8" y="1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4" name="未知"/>
            <p:cNvSpPr/>
            <p:nvPr/>
          </p:nvSpPr>
          <p:spPr>
            <a:xfrm>
              <a:off x="494" y="411"/>
              <a:ext cx="228" cy="374"/>
            </a:xfrm>
            <a:custGeom>
              <a:avLst/>
              <a:gdLst/>
              <a:ahLst/>
              <a:cxnLst/>
              <a:pathLst>
                <a:path w="228" h="374">
                  <a:moveTo>
                    <a:pt x="126" y="331"/>
                  </a:moveTo>
                  <a:lnTo>
                    <a:pt x="130" y="319"/>
                  </a:lnTo>
                  <a:lnTo>
                    <a:pt x="227" y="231"/>
                  </a:lnTo>
                  <a:lnTo>
                    <a:pt x="223" y="189"/>
                  </a:lnTo>
                  <a:lnTo>
                    <a:pt x="219" y="189"/>
                  </a:lnTo>
                  <a:lnTo>
                    <a:pt x="210" y="185"/>
                  </a:lnTo>
                  <a:lnTo>
                    <a:pt x="176" y="101"/>
                  </a:lnTo>
                  <a:lnTo>
                    <a:pt x="147" y="51"/>
                  </a:lnTo>
                  <a:lnTo>
                    <a:pt x="147" y="9"/>
                  </a:lnTo>
                  <a:lnTo>
                    <a:pt x="139" y="5"/>
                  </a:lnTo>
                  <a:lnTo>
                    <a:pt x="126" y="0"/>
                  </a:lnTo>
                  <a:lnTo>
                    <a:pt x="118" y="5"/>
                  </a:lnTo>
                  <a:lnTo>
                    <a:pt x="105" y="9"/>
                  </a:lnTo>
                  <a:lnTo>
                    <a:pt x="88" y="13"/>
                  </a:lnTo>
                  <a:lnTo>
                    <a:pt x="80" y="21"/>
                  </a:lnTo>
                  <a:lnTo>
                    <a:pt x="71" y="21"/>
                  </a:lnTo>
                  <a:lnTo>
                    <a:pt x="54" y="63"/>
                  </a:lnTo>
                  <a:lnTo>
                    <a:pt x="33" y="122"/>
                  </a:lnTo>
                  <a:lnTo>
                    <a:pt x="21" y="155"/>
                  </a:lnTo>
                  <a:lnTo>
                    <a:pt x="21" y="159"/>
                  </a:lnTo>
                  <a:lnTo>
                    <a:pt x="12" y="189"/>
                  </a:lnTo>
                  <a:lnTo>
                    <a:pt x="12" y="214"/>
                  </a:lnTo>
                  <a:lnTo>
                    <a:pt x="17" y="268"/>
                  </a:lnTo>
                  <a:lnTo>
                    <a:pt x="12" y="293"/>
                  </a:lnTo>
                  <a:lnTo>
                    <a:pt x="8" y="302"/>
                  </a:lnTo>
                  <a:lnTo>
                    <a:pt x="4" y="310"/>
                  </a:lnTo>
                  <a:lnTo>
                    <a:pt x="0" y="323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373"/>
                  </a:lnTo>
                  <a:lnTo>
                    <a:pt x="0" y="369"/>
                  </a:lnTo>
                  <a:lnTo>
                    <a:pt x="4" y="365"/>
                  </a:lnTo>
                  <a:lnTo>
                    <a:pt x="8" y="365"/>
                  </a:lnTo>
                  <a:lnTo>
                    <a:pt x="4" y="360"/>
                  </a:lnTo>
                  <a:lnTo>
                    <a:pt x="4" y="348"/>
                  </a:lnTo>
                  <a:lnTo>
                    <a:pt x="4" y="339"/>
                  </a:lnTo>
                  <a:lnTo>
                    <a:pt x="8" y="339"/>
                  </a:lnTo>
                  <a:lnTo>
                    <a:pt x="4" y="331"/>
                  </a:lnTo>
                  <a:lnTo>
                    <a:pt x="4" y="327"/>
                  </a:lnTo>
                  <a:lnTo>
                    <a:pt x="4" y="319"/>
                  </a:lnTo>
                  <a:lnTo>
                    <a:pt x="8" y="310"/>
                  </a:lnTo>
                  <a:lnTo>
                    <a:pt x="12" y="302"/>
                  </a:lnTo>
                  <a:lnTo>
                    <a:pt x="21" y="298"/>
                  </a:lnTo>
                  <a:lnTo>
                    <a:pt x="29" y="302"/>
                  </a:lnTo>
                  <a:lnTo>
                    <a:pt x="33" y="302"/>
                  </a:lnTo>
                  <a:lnTo>
                    <a:pt x="50" y="310"/>
                  </a:lnTo>
                  <a:lnTo>
                    <a:pt x="54" y="310"/>
                  </a:lnTo>
                  <a:lnTo>
                    <a:pt x="63" y="306"/>
                  </a:lnTo>
                  <a:lnTo>
                    <a:pt x="105" y="272"/>
                  </a:lnTo>
                  <a:lnTo>
                    <a:pt x="105" y="226"/>
                  </a:lnTo>
                  <a:lnTo>
                    <a:pt x="118" y="155"/>
                  </a:lnTo>
                  <a:lnTo>
                    <a:pt x="126" y="168"/>
                  </a:lnTo>
                  <a:lnTo>
                    <a:pt x="134" y="176"/>
                  </a:lnTo>
                  <a:lnTo>
                    <a:pt x="139" y="185"/>
                  </a:lnTo>
                  <a:lnTo>
                    <a:pt x="139" y="189"/>
                  </a:lnTo>
                  <a:lnTo>
                    <a:pt x="139" y="201"/>
                  </a:lnTo>
                  <a:lnTo>
                    <a:pt x="151" y="206"/>
                  </a:lnTo>
                  <a:lnTo>
                    <a:pt x="147" y="210"/>
                  </a:lnTo>
                  <a:lnTo>
                    <a:pt x="134" y="210"/>
                  </a:lnTo>
                  <a:lnTo>
                    <a:pt x="139" y="214"/>
                  </a:lnTo>
                  <a:lnTo>
                    <a:pt x="151" y="226"/>
                  </a:lnTo>
                  <a:lnTo>
                    <a:pt x="143" y="226"/>
                  </a:lnTo>
                  <a:lnTo>
                    <a:pt x="134" y="222"/>
                  </a:lnTo>
                  <a:lnTo>
                    <a:pt x="134" y="231"/>
                  </a:lnTo>
                  <a:lnTo>
                    <a:pt x="134" y="243"/>
                  </a:lnTo>
                  <a:lnTo>
                    <a:pt x="126" y="252"/>
                  </a:lnTo>
                  <a:lnTo>
                    <a:pt x="105" y="272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75" y="319"/>
                  </a:lnTo>
                  <a:lnTo>
                    <a:pt x="80" y="327"/>
                  </a:lnTo>
                  <a:lnTo>
                    <a:pt x="80" y="339"/>
                  </a:lnTo>
                  <a:lnTo>
                    <a:pt x="80" y="348"/>
                  </a:lnTo>
                  <a:lnTo>
                    <a:pt x="126" y="33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5" name="未知"/>
            <p:cNvSpPr/>
            <p:nvPr/>
          </p:nvSpPr>
          <p:spPr>
            <a:xfrm>
              <a:off x="502" y="1299"/>
              <a:ext cx="363" cy="214"/>
            </a:xfrm>
            <a:custGeom>
              <a:avLst/>
              <a:gdLst/>
              <a:ahLst/>
              <a:cxnLst/>
              <a:pathLst>
                <a:path w="363" h="214">
                  <a:moveTo>
                    <a:pt x="362" y="167"/>
                  </a:moveTo>
                  <a:lnTo>
                    <a:pt x="316" y="154"/>
                  </a:lnTo>
                  <a:lnTo>
                    <a:pt x="307" y="142"/>
                  </a:lnTo>
                  <a:lnTo>
                    <a:pt x="278" y="167"/>
                  </a:lnTo>
                  <a:lnTo>
                    <a:pt x="307" y="113"/>
                  </a:lnTo>
                  <a:lnTo>
                    <a:pt x="236" y="79"/>
                  </a:lnTo>
                  <a:lnTo>
                    <a:pt x="232" y="92"/>
                  </a:lnTo>
                  <a:lnTo>
                    <a:pt x="227" y="113"/>
                  </a:lnTo>
                  <a:lnTo>
                    <a:pt x="219" y="146"/>
                  </a:lnTo>
                  <a:lnTo>
                    <a:pt x="223" y="79"/>
                  </a:lnTo>
                  <a:lnTo>
                    <a:pt x="227" y="41"/>
                  </a:lnTo>
                  <a:lnTo>
                    <a:pt x="160" y="25"/>
                  </a:lnTo>
                  <a:lnTo>
                    <a:pt x="156" y="33"/>
                  </a:lnTo>
                  <a:lnTo>
                    <a:pt x="131" y="71"/>
                  </a:lnTo>
                  <a:lnTo>
                    <a:pt x="126" y="71"/>
                  </a:lnTo>
                  <a:lnTo>
                    <a:pt x="105" y="67"/>
                  </a:lnTo>
                  <a:lnTo>
                    <a:pt x="101" y="6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7" y="8"/>
                  </a:lnTo>
                  <a:lnTo>
                    <a:pt x="59" y="0"/>
                  </a:lnTo>
                  <a:lnTo>
                    <a:pt x="13" y="113"/>
                  </a:lnTo>
                  <a:lnTo>
                    <a:pt x="0" y="142"/>
                  </a:lnTo>
                  <a:lnTo>
                    <a:pt x="181" y="159"/>
                  </a:lnTo>
                  <a:lnTo>
                    <a:pt x="4" y="175"/>
                  </a:lnTo>
                  <a:lnTo>
                    <a:pt x="101" y="213"/>
                  </a:lnTo>
                  <a:lnTo>
                    <a:pt x="282" y="175"/>
                  </a:lnTo>
                  <a:lnTo>
                    <a:pt x="362" y="16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6" name="未知"/>
            <p:cNvSpPr/>
            <p:nvPr/>
          </p:nvSpPr>
          <p:spPr>
            <a:xfrm>
              <a:off x="266" y="901"/>
              <a:ext cx="115" cy="307"/>
            </a:xfrm>
            <a:custGeom>
              <a:avLst/>
              <a:gdLst/>
              <a:ahLst/>
              <a:cxnLst/>
              <a:pathLst>
                <a:path w="115" h="307">
                  <a:moveTo>
                    <a:pt x="106" y="306"/>
                  </a:moveTo>
                  <a:lnTo>
                    <a:pt x="114" y="306"/>
                  </a:lnTo>
                  <a:lnTo>
                    <a:pt x="72" y="0"/>
                  </a:lnTo>
                  <a:lnTo>
                    <a:pt x="47" y="21"/>
                  </a:lnTo>
                  <a:lnTo>
                    <a:pt x="5" y="46"/>
                  </a:lnTo>
                  <a:lnTo>
                    <a:pt x="0" y="71"/>
                  </a:lnTo>
                  <a:lnTo>
                    <a:pt x="0" y="88"/>
                  </a:lnTo>
                  <a:lnTo>
                    <a:pt x="30" y="121"/>
                  </a:lnTo>
                  <a:lnTo>
                    <a:pt x="43" y="151"/>
                  </a:lnTo>
                  <a:lnTo>
                    <a:pt x="55" y="188"/>
                  </a:lnTo>
                  <a:lnTo>
                    <a:pt x="64" y="218"/>
                  </a:lnTo>
                  <a:lnTo>
                    <a:pt x="68" y="243"/>
                  </a:lnTo>
                  <a:lnTo>
                    <a:pt x="72" y="272"/>
                  </a:lnTo>
                  <a:lnTo>
                    <a:pt x="80" y="280"/>
                  </a:lnTo>
                  <a:lnTo>
                    <a:pt x="89" y="293"/>
                  </a:lnTo>
                  <a:lnTo>
                    <a:pt x="106" y="306"/>
                  </a:lnTo>
                  <a:lnTo>
                    <a:pt x="106" y="30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7" name="未知"/>
            <p:cNvSpPr/>
            <p:nvPr/>
          </p:nvSpPr>
          <p:spPr>
            <a:xfrm>
              <a:off x="266" y="901"/>
              <a:ext cx="115" cy="307"/>
            </a:xfrm>
            <a:custGeom>
              <a:avLst/>
              <a:gdLst/>
              <a:ahLst/>
              <a:cxnLst/>
              <a:pathLst>
                <a:path w="115" h="307">
                  <a:moveTo>
                    <a:pt x="106" y="306"/>
                  </a:moveTo>
                  <a:lnTo>
                    <a:pt x="114" y="306"/>
                  </a:lnTo>
                  <a:lnTo>
                    <a:pt x="72" y="0"/>
                  </a:lnTo>
                  <a:lnTo>
                    <a:pt x="47" y="21"/>
                  </a:lnTo>
                  <a:lnTo>
                    <a:pt x="5" y="46"/>
                  </a:lnTo>
                  <a:lnTo>
                    <a:pt x="0" y="71"/>
                  </a:lnTo>
                  <a:lnTo>
                    <a:pt x="0" y="88"/>
                  </a:lnTo>
                  <a:lnTo>
                    <a:pt x="30" y="121"/>
                  </a:lnTo>
                  <a:lnTo>
                    <a:pt x="43" y="151"/>
                  </a:lnTo>
                  <a:lnTo>
                    <a:pt x="55" y="188"/>
                  </a:lnTo>
                  <a:lnTo>
                    <a:pt x="64" y="218"/>
                  </a:lnTo>
                  <a:lnTo>
                    <a:pt x="68" y="243"/>
                  </a:lnTo>
                  <a:lnTo>
                    <a:pt x="72" y="272"/>
                  </a:lnTo>
                  <a:lnTo>
                    <a:pt x="80" y="280"/>
                  </a:lnTo>
                  <a:lnTo>
                    <a:pt x="89" y="293"/>
                  </a:lnTo>
                  <a:lnTo>
                    <a:pt x="106" y="30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8" name="未知"/>
            <p:cNvSpPr/>
            <p:nvPr/>
          </p:nvSpPr>
          <p:spPr>
            <a:xfrm>
              <a:off x="338" y="206"/>
              <a:ext cx="52" cy="257"/>
            </a:xfrm>
            <a:custGeom>
              <a:avLst/>
              <a:gdLst/>
              <a:ahLst/>
              <a:cxnLst/>
              <a:pathLst>
                <a:path w="52" h="257">
                  <a:moveTo>
                    <a:pt x="51" y="256"/>
                  </a:moveTo>
                  <a:lnTo>
                    <a:pt x="51" y="256"/>
                  </a:lnTo>
                  <a:lnTo>
                    <a:pt x="51" y="247"/>
                  </a:lnTo>
                  <a:lnTo>
                    <a:pt x="51" y="247"/>
                  </a:lnTo>
                  <a:lnTo>
                    <a:pt x="34" y="201"/>
                  </a:lnTo>
                  <a:lnTo>
                    <a:pt x="25" y="172"/>
                  </a:lnTo>
                  <a:lnTo>
                    <a:pt x="13" y="143"/>
                  </a:lnTo>
                  <a:lnTo>
                    <a:pt x="4" y="113"/>
                  </a:lnTo>
                  <a:lnTo>
                    <a:pt x="4" y="88"/>
                  </a:lnTo>
                  <a:lnTo>
                    <a:pt x="4" y="72"/>
                  </a:lnTo>
                  <a:lnTo>
                    <a:pt x="8" y="51"/>
                  </a:lnTo>
                  <a:lnTo>
                    <a:pt x="21" y="38"/>
                  </a:lnTo>
                  <a:lnTo>
                    <a:pt x="42" y="21"/>
                  </a:lnTo>
                  <a:lnTo>
                    <a:pt x="42" y="17"/>
                  </a:lnTo>
                  <a:lnTo>
                    <a:pt x="38" y="13"/>
                  </a:lnTo>
                  <a:lnTo>
                    <a:pt x="42" y="9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8" y="9"/>
                  </a:lnTo>
                  <a:lnTo>
                    <a:pt x="29" y="17"/>
                  </a:lnTo>
                  <a:lnTo>
                    <a:pt x="34" y="21"/>
                  </a:lnTo>
                  <a:lnTo>
                    <a:pt x="34" y="26"/>
                  </a:lnTo>
                  <a:lnTo>
                    <a:pt x="29" y="30"/>
                  </a:lnTo>
                  <a:lnTo>
                    <a:pt x="21" y="34"/>
                  </a:lnTo>
                  <a:lnTo>
                    <a:pt x="4" y="59"/>
                  </a:lnTo>
                  <a:lnTo>
                    <a:pt x="0" y="72"/>
                  </a:lnTo>
                  <a:lnTo>
                    <a:pt x="0" y="88"/>
                  </a:lnTo>
                  <a:lnTo>
                    <a:pt x="0" y="113"/>
                  </a:lnTo>
                  <a:lnTo>
                    <a:pt x="4" y="126"/>
                  </a:lnTo>
                  <a:lnTo>
                    <a:pt x="29" y="189"/>
                  </a:lnTo>
                  <a:lnTo>
                    <a:pt x="46" y="256"/>
                  </a:lnTo>
                  <a:lnTo>
                    <a:pt x="51" y="256"/>
                  </a:lnTo>
                  <a:lnTo>
                    <a:pt x="51" y="25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19" name="未知"/>
            <p:cNvSpPr/>
            <p:nvPr/>
          </p:nvSpPr>
          <p:spPr>
            <a:xfrm>
              <a:off x="325" y="650"/>
              <a:ext cx="60" cy="240"/>
            </a:xfrm>
            <a:custGeom>
              <a:avLst/>
              <a:gdLst/>
              <a:ahLst/>
              <a:cxnLst/>
              <a:pathLst>
                <a:path w="60" h="240">
                  <a:moveTo>
                    <a:pt x="34" y="234"/>
                  </a:moveTo>
                  <a:lnTo>
                    <a:pt x="42" y="226"/>
                  </a:lnTo>
                  <a:lnTo>
                    <a:pt x="59" y="209"/>
                  </a:lnTo>
                  <a:lnTo>
                    <a:pt x="59" y="100"/>
                  </a:lnTo>
                  <a:lnTo>
                    <a:pt x="59" y="88"/>
                  </a:lnTo>
                  <a:lnTo>
                    <a:pt x="59" y="71"/>
                  </a:lnTo>
                  <a:lnTo>
                    <a:pt x="59" y="54"/>
                  </a:lnTo>
                  <a:lnTo>
                    <a:pt x="55" y="33"/>
                  </a:lnTo>
                  <a:lnTo>
                    <a:pt x="55" y="25"/>
                  </a:lnTo>
                  <a:lnTo>
                    <a:pt x="47" y="17"/>
                  </a:lnTo>
                  <a:lnTo>
                    <a:pt x="47" y="4"/>
                  </a:lnTo>
                  <a:lnTo>
                    <a:pt x="47" y="0"/>
                  </a:lnTo>
                  <a:lnTo>
                    <a:pt x="0" y="84"/>
                  </a:lnTo>
                  <a:lnTo>
                    <a:pt x="21" y="239"/>
                  </a:lnTo>
                  <a:lnTo>
                    <a:pt x="34" y="234"/>
                  </a:lnTo>
                  <a:lnTo>
                    <a:pt x="34" y="2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0" name="未知"/>
            <p:cNvSpPr/>
            <p:nvPr/>
          </p:nvSpPr>
          <p:spPr>
            <a:xfrm>
              <a:off x="325" y="650"/>
              <a:ext cx="60" cy="240"/>
            </a:xfrm>
            <a:custGeom>
              <a:avLst/>
              <a:gdLst/>
              <a:ahLst/>
              <a:cxnLst/>
              <a:pathLst>
                <a:path w="60" h="240">
                  <a:moveTo>
                    <a:pt x="34" y="234"/>
                  </a:moveTo>
                  <a:lnTo>
                    <a:pt x="42" y="226"/>
                  </a:lnTo>
                  <a:lnTo>
                    <a:pt x="59" y="209"/>
                  </a:lnTo>
                  <a:lnTo>
                    <a:pt x="59" y="100"/>
                  </a:lnTo>
                  <a:lnTo>
                    <a:pt x="59" y="88"/>
                  </a:lnTo>
                  <a:lnTo>
                    <a:pt x="59" y="71"/>
                  </a:lnTo>
                  <a:lnTo>
                    <a:pt x="59" y="54"/>
                  </a:lnTo>
                  <a:lnTo>
                    <a:pt x="55" y="33"/>
                  </a:lnTo>
                  <a:lnTo>
                    <a:pt x="55" y="25"/>
                  </a:lnTo>
                  <a:lnTo>
                    <a:pt x="47" y="17"/>
                  </a:lnTo>
                  <a:lnTo>
                    <a:pt x="47" y="4"/>
                  </a:lnTo>
                  <a:lnTo>
                    <a:pt x="47" y="0"/>
                  </a:lnTo>
                  <a:lnTo>
                    <a:pt x="0" y="84"/>
                  </a:lnTo>
                  <a:lnTo>
                    <a:pt x="21" y="239"/>
                  </a:lnTo>
                  <a:lnTo>
                    <a:pt x="34" y="2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1" name="未知"/>
            <p:cNvSpPr/>
            <p:nvPr/>
          </p:nvSpPr>
          <p:spPr>
            <a:xfrm>
              <a:off x="372" y="637"/>
              <a:ext cx="89" cy="236"/>
            </a:xfrm>
            <a:custGeom>
              <a:avLst/>
              <a:gdLst/>
              <a:ahLst/>
              <a:cxnLst/>
              <a:pathLst>
                <a:path w="89" h="236">
                  <a:moveTo>
                    <a:pt x="12" y="222"/>
                  </a:moveTo>
                  <a:lnTo>
                    <a:pt x="42" y="226"/>
                  </a:lnTo>
                  <a:lnTo>
                    <a:pt x="63" y="235"/>
                  </a:lnTo>
                  <a:lnTo>
                    <a:pt x="75" y="235"/>
                  </a:lnTo>
                  <a:lnTo>
                    <a:pt x="88" y="235"/>
                  </a:lnTo>
                  <a:lnTo>
                    <a:pt x="71" y="193"/>
                  </a:lnTo>
                  <a:lnTo>
                    <a:pt x="63" y="168"/>
                  </a:lnTo>
                  <a:lnTo>
                    <a:pt x="59" y="134"/>
                  </a:lnTo>
                  <a:lnTo>
                    <a:pt x="63" y="130"/>
                  </a:lnTo>
                  <a:lnTo>
                    <a:pt x="54" y="113"/>
                  </a:lnTo>
                  <a:lnTo>
                    <a:pt x="42" y="93"/>
                  </a:lnTo>
                  <a:lnTo>
                    <a:pt x="33" y="67"/>
                  </a:lnTo>
                  <a:lnTo>
                    <a:pt x="21" y="38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30"/>
                  </a:lnTo>
                  <a:lnTo>
                    <a:pt x="8" y="38"/>
                  </a:lnTo>
                  <a:lnTo>
                    <a:pt x="8" y="46"/>
                  </a:lnTo>
                  <a:lnTo>
                    <a:pt x="12" y="67"/>
                  </a:lnTo>
                  <a:lnTo>
                    <a:pt x="12" y="84"/>
                  </a:lnTo>
                  <a:lnTo>
                    <a:pt x="12" y="101"/>
                  </a:lnTo>
                  <a:lnTo>
                    <a:pt x="12" y="113"/>
                  </a:lnTo>
                  <a:lnTo>
                    <a:pt x="12" y="222"/>
                  </a:lnTo>
                  <a:lnTo>
                    <a:pt x="12" y="2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2" name="未知"/>
            <p:cNvSpPr/>
            <p:nvPr/>
          </p:nvSpPr>
          <p:spPr>
            <a:xfrm>
              <a:off x="384" y="566"/>
              <a:ext cx="132" cy="223"/>
            </a:xfrm>
            <a:custGeom>
              <a:avLst/>
              <a:gdLst/>
              <a:ahLst/>
              <a:cxnLst/>
              <a:pathLst>
                <a:path w="132" h="223">
                  <a:moveTo>
                    <a:pt x="131" y="0"/>
                  </a:moveTo>
                  <a:lnTo>
                    <a:pt x="110" y="21"/>
                  </a:lnTo>
                  <a:lnTo>
                    <a:pt x="106" y="34"/>
                  </a:lnTo>
                  <a:lnTo>
                    <a:pt x="97" y="42"/>
                  </a:lnTo>
                  <a:lnTo>
                    <a:pt x="93" y="55"/>
                  </a:lnTo>
                  <a:lnTo>
                    <a:pt x="93" y="67"/>
                  </a:lnTo>
                  <a:lnTo>
                    <a:pt x="97" y="101"/>
                  </a:lnTo>
                  <a:lnTo>
                    <a:pt x="101" y="122"/>
                  </a:lnTo>
                  <a:lnTo>
                    <a:pt x="110" y="143"/>
                  </a:lnTo>
                  <a:lnTo>
                    <a:pt x="97" y="155"/>
                  </a:lnTo>
                  <a:lnTo>
                    <a:pt x="84" y="172"/>
                  </a:lnTo>
                  <a:lnTo>
                    <a:pt x="63" y="205"/>
                  </a:lnTo>
                  <a:lnTo>
                    <a:pt x="59" y="184"/>
                  </a:lnTo>
                  <a:lnTo>
                    <a:pt x="47" y="168"/>
                  </a:lnTo>
                  <a:lnTo>
                    <a:pt x="42" y="155"/>
                  </a:lnTo>
                  <a:lnTo>
                    <a:pt x="47" y="126"/>
                  </a:lnTo>
                  <a:lnTo>
                    <a:pt x="47" y="97"/>
                  </a:lnTo>
                  <a:lnTo>
                    <a:pt x="47" y="67"/>
                  </a:lnTo>
                  <a:lnTo>
                    <a:pt x="21" y="71"/>
                  </a:lnTo>
                  <a:lnTo>
                    <a:pt x="0" y="71"/>
                  </a:lnTo>
                  <a:lnTo>
                    <a:pt x="9" y="109"/>
                  </a:lnTo>
                  <a:lnTo>
                    <a:pt x="21" y="138"/>
                  </a:lnTo>
                  <a:lnTo>
                    <a:pt x="30" y="164"/>
                  </a:lnTo>
                  <a:lnTo>
                    <a:pt x="42" y="184"/>
                  </a:lnTo>
                  <a:lnTo>
                    <a:pt x="51" y="201"/>
                  </a:lnTo>
                  <a:lnTo>
                    <a:pt x="47" y="205"/>
                  </a:lnTo>
                  <a:lnTo>
                    <a:pt x="51" y="214"/>
                  </a:lnTo>
                  <a:lnTo>
                    <a:pt x="51" y="222"/>
                  </a:lnTo>
                  <a:lnTo>
                    <a:pt x="68" y="218"/>
                  </a:lnTo>
                  <a:lnTo>
                    <a:pt x="110" y="218"/>
                  </a:lnTo>
                  <a:lnTo>
                    <a:pt x="110" y="205"/>
                  </a:lnTo>
                  <a:lnTo>
                    <a:pt x="110" y="184"/>
                  </a:lnTo>
                  <a:lnTo>
                    <a:pt x="110" y="168"/>
                  </a:lnTo>
                  <a:lnTo>
                    <a:pt x="114" y="155"/>
                  </a:lnTo>
                  <a:lnTo>
                    <a:pt x="118" y="147"/>
                  </a:lnTo>
                  <a:lnTo>
                    <a:pt x="122" y="138"/>
                  </a:lnTo>
                  <a:lnTo>
                    <a:pt x="127" y="113"/>
                  </a:lnTo>
                  <a:lnTo>
                    <a:pt x="122" y="59"/>
                  </a:lnTo>
                  <a:lnTo>
                    <a:pt x="122" y="34"/>
                  </a:lnTo>
                  <a:lnTo>
                    <a:pt x="131" y="4"/>
                  </a:lnTo>
                  <a:lnTo>
                    <a:pt x="131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3" name="未知"/>
            <p:cNvSpPr/>
            <p:nvPr/>
          </p:nvSpPr>
          <p:spPr>
            <a:xfrm>
              <a:off x="384" y="566"/>
              <a:ext cx="132" cy="223"/>
            </a:xfrm>
            <a:custGeom>
              <a:avLst/>
              <a:gdLst/>
              <a:ahLst/>
              <a:cxnLst/>
              <a:pathLst>
                <a:path w="132" h="223">
                  <a:moveTo>
                    <a:pt x="131" y="0"/>
                  </a:moveTo>
                  <a:lnTo>
                    <a:pt x="110" y="21"/>
                  </a:lnTo>
                  <a:lnTo>
                    <a:pt x="106" y="34"/>
                  </a:lnTo>
                  <a:lnTo>
                    <a:pt x="97" y="42"/>
                  </a:lnTo>
                  <a:lnTo>
                    <a:pt x="93" y="55"/>
                  </a:lnTo>
                  <a:lnTo>
                    <a:pt x="93" y="67"/>
                  </a:lnTo>
                  <a:lnTo>
                    <a:pt x="97" y="101"/>
                  </a:lnTo>
                  <a:lnTo>
                    <a:pt x="101" y="122"/>
                  </a:lnTo>
                  <a:lnTo>
                    <a:pt x="110" y="143"/>
                  </a:lnTo>
                  <a:lnTo>
                    <a:pt x="97" y="155"/>
                  </a:lnTo>
                  <a:lnTo>
                    <a:pt x="84" y="172"/>
                  </a:lnTo>
                  <a:lnTo>
                    <a:pt x="63" y="205"/>
                  </a:lnTo>
                  <a:lnTo>
                    <a:pt x="59" y="184"/>
                  </a:lnTo>
                  <a:lnTo>
                    <a:pt x="47" y="168"/>
                  </a:lnTo>
                  <a:lnTo>
                    <a:pt x="42" y="155"/>
                  </a:lnTo>
                  <a:lnTo>
                    <a:pt x="47" y="126"/>
                  </a:lnTo>
                  <a:lnTo>
                    <a:pt x="47" y="97"/>
                  </a:lnTo>
                  <a:lnTo>
                    <a:pt x="47" y="67"/>
                  </a:lnTo>
                  <a:lnTo>
                    <a:pt x="21" y="71"/>
                  </a:lnTo>
                  <a:lnTo>
                    <a:pt x="0" y="71"/>
                  </a:lnTo>
                  <a:lnTo>
                    <a:pt x="9" y="109"/>
                  </a:lnTo>
                  <a:lnTo>
                    <a:pt x="21" y="138"/>
                  </a:lnTo>
                  <a:lnTo>
                    <a:pt x="30" y="164"/>
                  </a:lnTo>
                  <a:lnTo>
                    <a:pt x="42" y="184"/>
                  </a:lnTo>
                  <a:lnTo>
                    <a:pt x="51" y="201"/>
                  </a:lnTo>
                  <a:lnTo>
                    <a:pt x="47" y="205"/>
                  </a:lnTo>
                  <a:lnTo>
                    <a:pt x="51" y="214"/>
                  </a:lnTo>
                  <a:lnTo>
                    <a:pt x="51" y="222"/>
                  </a:lnTo>
                  <a:lnTo>
                    <a:pt x="68" y="218"/>
                  </a:lnTo>
                  <a:lnTo>
                    <a:pt x="110" y="218"/>
                  </a:lnTo>
                  <a:lnTo>
                    <a:pt x="110" y="205"/>
                  </a:lnTo>
                  <a:lnTo>
                    <a:pt x="110" y="184"/>
                  </a:lnTo>
                  <a:lnTo>
                    <a:pt x="110" y="168"/>
                  </a:lnTo>
                  <a:lnTo>
                    <a:pt x="114" y="155"/>
                  </a:lnTo>
                  <a:lnTo>
                    <a:pt x="118" y="147"/>
                  </a:lnTo>
                  <a:lnTo>
                    <a:pt x="122" y="138"/>
                  </a:lnTo>
                  <a:lnTo>
                    <a:pt x="127" y="113"/>
                  </a:lnTo>
                  <a:lnTo>
                    <a:pt x="122" y="59"/>
                  </a:lnTo>
                  <a:lnTo>
                    <a:pt x="122" y="34"/>
                  </a:lnTo>
                  <a:lnTo>
                    <a:pt x="131" y="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4" name="未知"/>
            <p:cNvSpPr/>
            <p:nvPr/>
          </p:nvSpPr>
          <p:spPr>
            <a:xfrm>
              <a:off x="292" y="1240"/>
              <a:ext cx="211" cy="147"/>
            </a:xfrm>
            <a:custGeom>
              <a:avLst/>
              <a:gdLst/>
              <a:ahLst/>
              <a:cxnLst/>
              <a:pathLst>
                <a:path w="211" h="147">
                  <a:moveTo>
                    <a:pt x="92" y="29"/>
                  </a:moveTo>
                  <a:lnTo>
                    <a:pt x="80" y="29"/>
                  </a:lnTo>
                  <a:lnTo>
                    <a:pt x="67" y="29"/>
                  </a:lnTo>
                  <a:lnTo>
                    <a:pt x="50" y="29"/>
                  </a:lnTo>
                  <a:lnTo>
                    <a:pt x="46" y="25"/>
                  </a:lnTo>
                  <a:lnTo>
                    <a:pt x="38" y="17"/>
                  </a:lnTo>
                  <a:lnTo>
                    <a:pt x="0" y="29"/>
                  </a:lnTo>
                  <a:lnTo>
                    <a:pt x="143" y="146"/>
                  </a:lnTo>
                  <a:lnTo>
                    <a:pt x="210" y="0"/>
                  </a:lnTo>
                  <a:lnTo>
                    <a:pt x="172" y="4"/>
                  </a:lnTo>
                  <a:lnTo>
                    <a:pt x="155" y="13"/>
                  </a:lnTo>
                  <a:lnTo>
                    <a:pt x="143" y="13"/>
                  </a:lnTo>
                  <a:lnTo>
                    <a:pt x="130" y="8"/>
                  </a:lnTo>
                  <a:lnTo>
                    <a:pt x="122" y="13"/>
                  </a:lnTo>
                  <a:lnTo>
                    <a:pt x="118" y="17"/>
                  </a:lnTo>
                  <a:lnTo>
                    <a:pt x="122" y="50"/>
                  </a:lnTo>
                  <a:lnTo>
                    <a:pt x="113" y="54"/>
                  </a:lnTo>
                  <a:lnTo>
                    <a:pt x="105" y="54"/>
                  </a:lnTo>
                  <a:lnTo>
                    <a:pt x="97" y="25"/>
                  </a:lnTo>
                  <a:lnTo>
                    <a:pt x="92" y="2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5" name="未知"/>
            <p:cNvSpPr/>
            <p:nvPr/>
          </p:nvSpPr>
          <p:spPr>
            <a:xfrm>
              <a:off x="435" y="1232"/>
              <a:ext cx="165" cy="210"/>
            </a:xfrm>
            <a:custGeom>
              <a:avLst/>
              <a:gdLst/>
              <a:ahLst/>
              <a:cxnLst/>
              <a:pathLst>
                <a:path w="165" h="210">
                  <a:moveTo>
                    <a:pt x="164" y="75"/>
                  </a:moveTo>
                  <a:lnTo>
                    <a:pt x="164" y="71"/>
                  </a:lnTo>
                  <a:lnTo>
                    <a:pt x="126" y="62"/>
                  </a:lnTo>
                  <a:lnTo>
                    <a:pt x="109" y="46"/>
                  </a:lnTo>
                  <a:lnTo>
                    <a:pt x="84" y="37"/>
                  </a:lnTo>
                  <a:lnTo>
                    <a:pt x="67" y="0"/>
                  </a:lnTo>
                  <a:lnTo>
                    <a:pt x="38" y="0"/>
                  </a:lnTo>
                  <a:lnTo>
                    <a:pt x="29" y="12"/>
                  </a:lnTo>
                  <a:lnTo>
                    <a:pt x="67" y="8"/>
                  </a:lnTo>
                  <a:lnTo>
                    <a:pt x="0" y="154"/>
                  </a:lnTo>
                  <a:lnTo>
                    <a:pt x="25" y="117"/>
                  </a:lnTo>
                  <a:lnTo>
                    <a:pt x="84" y="46"/>
                  </a:lnTo>
                  <a:lnTo>
                    <a:pt x="109" y="46"/>
                  </a:lnTo>
                  <a:lnTo>
                    <a:pt x="80" y="150"/>
                  </a:lnTo>
                  <a:lnTo>
                    <a:pt x="67" y="209"/>
                  </a:lnTo>
                  <a:lnTo>
                    <a:pt x="80" y="180"/>
                  </a:lnTo>
                  <a:lnTo>
                    <a:pt x="126" y="67"/>
                  </a:lnTo>
                  <a:lnTo>
                    <a:pt x="164" y="75"/>
                  </a:lnTo>
                  <a:lnTo>
                    <a:pt x="164" y="7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6" name="未知"/>
            <p:cNvSpPr/>
            <p:nvPr/>
          </p:nvSpPr>
          <p:spPr>
            <a:xfrm>
              <a:off x="435" y="1232"/>
              <a:ext cx="165" cy="210"/>
            </a:xfrm>
            <a:custGeom>
              <a:avLst/>
              <a:gdLst/>
              <a:ahLst/>
              <a:cxnLst/>
              <a:pathLst>
                <a:path w="165" h="210">
                  <a:moveTo>
                    <a:pt x="164" y="75"/>
                  </a:moveTo>
                  <a:lnTo>
                    <a:pt x="164" y="71"/>
                  </a:lnTo>
                  <a:lnTo>
                    <a:pt x="126" y="62"/>
                  </a:lnTo>
                  <a:lnTo>
                    <a:pt x="109" y="46"/>
                  </a:lnTo>
                  <a:lnTo>
                    <a:pt x="84" y="37"/>
                  </a:lnTo>
                  <a:lnTo>
                    <a:pt x="67" y="0"/>
                  </a:lnTo>
                  <a:lnTo>
                    <a:pt x="38" y="0"/>
                  </a:lnTo>
                  <a:lnTo>
                    <a:pt x="29" y="12"/>
                  </a:lnTo>
                  <a:lnTo>
                    <a:pt x="67" y="8"/>
                  </a:lnTo>
                  <a:lnTo>
                    <a:pt x="0" y="154"/>
                  </a:lnTo>
                  <a:lnTo>
                    <a:pt x="25" y="117"/>
                  </a:lnTo>
                  <a:lnTo>
                    <a:pt x="84" y="46"/>
                  </a:lnTo>
                  <a:lnTo>
                    <a:pt x="109" y="46"/>
                  </a:lnTo>
                  <a:lnTo>
                    <a:pt x="80" y="150"/>
                  </a:lnTo>
                  <a:lnTo>
                    <a:pt x="67" y="209"/>
                  </a:lnTo>
                  <a:lnTo>
                    <a:pt x="80" y="180"/>
                  </a:lnTo>
                  <a:lnTo>
                    <a:pt x="126" y="67"/>
                  </a:lnTo>
                  <a:lnTo>
                    <a:pt x="164" y="7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7" name="未知"/>
            <p:cNvSpPr/>
            <p:nvPr/>
          </p:nvSpPr>
          <p:spPr>
            <a:xfrm>
              <a:off x="380" y="432"/>
              <a:ext cx="186" cy="206"/>
            </a:xfrm>
            <a:custGeom>
              <a:avLst/>
              <a:gdLst/>
              <a:ahLst/>
              <a:cxnLst/>
              <a:pathLst>
                <a:path w="186" h="206">
                  <a:moveTo>
                    <a:pt x="177" y="0"/>
                  </a:moveTo>
                  <a:lnTo>
                    <a:pt x="168" y="30"/>
                  </a:lnTo>
                  <a:lnTo>
                    <a:pt x="152" y="76"/>
                  </a:lnTo>
                  <a:lnTo>
                    <a:pt x="135" y="113"/>
                  </a:lnTo>
                  <a:lnTo>
                    <a:pt x="101" y="159"/>
                  </a:lnTo>
                  <a:lnTo>
                    <a:pt x="97" y="172"/>
                  </a:lnTo>
                  <a:lnTo>
                    <a:pt x="84" y="180"/>
                  </a:lnTo>
                  <a:lnTo>
                    <a:pt x="59" y="193"/>
                  </a:lnTo>
                  <a:lnTo>
                    <a:pt x="42" y="193"/>
                  </a:lnTo>
                  <a:lnTo>
                    <a:pt x="17" y="193"/>
                  </a:lnTo>
                  <a:lnTo>
                    <a:pt x="0" y="193"/>
                  </a:lnTo>
                  <a:lnTo>
                    <a:pt x="4" y="205"/>
                  </a:lnTo>
                  <a:lnTo>
                    <a:pt x="25" y="205"/>
                  </a:lnTo>
                  <a:lnTo>
                    <a:pt x="51" y="201"/>
                  </a:lnTo>
                  <a:lnTo>
                    <a:pt x="55" y="201"/>
                  </a:lnTo>
                  <a:lnTo>
                    <a:pt x="63" y="197"/>
                  </a:lnTo>
                  <a:lnTo>
                    <a:pt x="76" y="193"/>
                  </a:lnTo>
                  <a:lnTo>
                    <a:pt x="84" y="189"/>
                  </a:lnTo>
                  <a:lnTo>
                    <a:pt x="97" y="180"/>
                  </a:lnTo>
                  <a:lnTo>
                    <a:pt x="101" y="176"/>
                  </a:lnTo>
                  <a:lnTo>
                    <a:pt x="110" y="168"/>
                  </a:lnTo>
                  <a:lnTo>
                    <a:pt x="114" y="155"/>
                  </a:lnTo>
                  <a:lnTo>
                    <a:pt x="135" y="134"/>
                  </a:lnTo>
                  <a:lnTo>
                    <a:pt x="147" y="101"/>
                  </a:lnTo>
                  <a:lnTo>
                    <a:pt x="168" y="42"/>
                  </a:lnTo>
                  <a:lnTo>
                    <a:pt x="185" y="0"/>
                  </a:lnTo>
                  <a:lnTo>
                    <a:pt x="177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8" name="未知"/>
            <p:cNvSpPr/>
            <p:nvPr/>
          </p:nvSpPr>
          <p:spPr>
            <a:xfrm>
              <a:off x="380" y="432"/>
              <a:ext cx="186" cy="206"/>
            </a:xfrm>
            <a:custGeom>
              <a:avLst/>
              <a:gdLst/>
              <a:ahLst/>
              <a:cxnLst/>
              <a:pathLst>
                <a:path w="186" h="206">
                  <a:moveTo>
                    <a:pt x="177" y="0"/>
                  </a:moveTo>
                  <a:lnTo>
                    <a:pt x="168" y="30"/>
                  </a:lnTo>
                  <a:lnTo>
                    <a:pt x="152" y="76"/>
                  </a:lnTo>
                  <a:lnTo>
                    <a:pt x="135" y="113"/>
                  </a:lnTo>
                  <a:lnTo>
                    <a:pt x="101" y="159"/>
                  </a:lnTo>
                  <a:lnTo>
                    <a:pt x="97" y="172"/>
                  </a:lnTo>
                  <a:lnTo>
                    <a:pt x="84" y="180"/>
                  </a:lnTo>
                  <a:lnTo>
                    <a:pt x="59" y="193"/>
                  </a:lnTo>
                  <a:lnTo>
                    <a:pt x="42" y="193"/>
                  </a:lnTo>
                  <a:lnTo>
                    <a:pt x="17" y="193"/>
                  </a:lnTo>
                  <a:lnTo>
                    <a:pt x="0" y="193"/>
                  </a:lnTo>
                  <a:lnTo>
                    <a:pt x="4" y="205"/>
                  </a:lnTo>
                  <a:lnTo>
                    <a:pt x="25" y="205"/>
                  </a:lnTo>
                  <a:lnTo>
                    <a:pt x="51" y="201"/>
                  </a:lnTo>
                  <a:lnTo>
                    <a:pt x="55" y="201"/>
                  </a:lnTo>
                  <a:lnTo>
                    <a:pt x="63" y="197"/>
                  </a:lnTo>
                  <a:lnTo>
                    <a:pt x="76" y="193"/>
                  </a:lnTo>
                  <a:lnTo>
                    <a:pt x="84" y="189"/>
                  </a:lnTo>
                  <a:lnTo>
                    <a:pt x="97" y="180"/>
                  </a:lnTo>
                  <a:lnTo>
                    <a:pt x="101" y="176"/>
                  </a:lnTo>
                  <a:lnTo>
                    <a:pt x="110" y="168"/>
                  </a:lnTo>
                  <a:lnTo>
                    <a:pt x="114" y="155"/>
                  </a:lnTo>
                  <a:lnTo>
                    <a:pt x="135" y="134"/>
                  </a:lnTo>
                  <a:lnTo>
                    <a:pt x="147" y="101"/>
                  </a:lnTo>
                  <a:lnTo>
                    <a:pt x="168" y="42"/>
                  </a:lnTo>
                  <a:lnTo>
                    <a:pt x="185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29" name="未知"/>
            <p:cNvSpPr/>
            <p:nvPr/>
          </p:nvSpPr>
          <p:spPr>
            <a:xfrm>
              <a:off x="557" y="223"/>
              <a:ext cx="60" cy="210"/>
            </a:xfrm>
            <a:custGeom>
              <a:avLst/>
              <a:gdLst/>
              <a:ahLst/>
              <a:cxnLst/>
              <a:pathLst>
                <a:path w="60" h="210">
                  <a:moveTo>
                    <a:pt x="50" y="0"/>
                  </a:moveTo>
                  <a:lnTo>
                    <a:pt x="55" y="4"/>
                  </a:lnTo>
                  <a:lnTo>
                    <a:pt x="50" y="21"/>
                  </a:lnTo>
                  <a:lnTo>
                    <a:pt x="42" y="46"/>
                  </a:lnTo>
                  <a:lnTo>
                    <a:pt x="38" y="6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12" y="130"/>
                  </a:lnTo>
                  <a:lnTo>
                    <a:pt x="0" y="209"/>
                  </a:lnTo>
                  <a:lnTo>
                    <a:pt x="8" y="209"/>
                  </a:lnTo>
                  <a:lnTo>
                    <a:pt x="25" y="84"/>
                  </a:lnTo>
                  <a:lnTo>
                    <a:pt x="46" y="71"/>
                  </a:lnTo>
                  <a:lnTo>
                    <a:pt x="46" y="71"/>
                  </a:lnTo>
                  <a:lnTo>
                    <a:pt x="55" y="13"/>
                  </a:lnTo>
                  <a:lnTo>
                    <a:pt x="59" y="4"/>
                  </a:lnTo>
                  <a:lnTo>
                    <a:pt x="55" y="4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0" name="未知"/>
            <p:cNvSpPr/>
            <p:nvPr/>
          </p:nvSpPr>
          <p:spPr>
            <a:xfrm>
              <a:off x="372" y="1018"/>
              <a:ext cx="102" cy="185"/>
            </a:xfrm>
            <a:custGeom>
              <a:avLst/>
              <a:gdLst/>
              <a:ahLst/>
              <a:cxnLst/>
              <a:pathLst>
                <a:path w="102" h="185">
                  <a:moveTo>
                    <a:pt x="0" y="4"/>
                  </a:moveTo>
                  <a:lnTo>
                    <a:pt x="29" y="184"/>
                  </a:lnTo>
                  <a:lnTo>
                    <a:pt x="59" y="184"/>
                  </a:lnTo>
                  <a:lnTo>
                    <a:pt x="84" y="176"/>
                  </a:lnTo>
                  <a:lnTo>
                    <a:pt x="101" y="168"/>
                  </a:lnTo>
                  <a:lnTo>
                    <a:pt x="80" y="138"/>
                  </a:lnTo>
                  <a:lnTo>
                    <a:pt x="59" y="96"/>
                  </a:lnTo>
                  <a:lnTo>
                    <a:pt x="25" y="34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1" name="未知"/>
            <p:cNvSpPr/>
            <p:nvPr/>
          </p:nvSpPr>
          <p:spPr>
            <a:xfrm>
              <a:off x="435" y="1278"/>
              <a:ext cx="110" cy="164"/>
            </a:xfrm>
            <a:custGeom>
              <a:avLst/>
              <a:gdLst/>
              <a:ahLst/>
              <a:cxnLst/>
              <a:pathLst>
                <a:path w="110" h="164">
                  <a:moveTo>
                    <a:pt x="67" y="163"/>
                  </a:moveTo>
                  <a:lnTo>
                    <a:pt x="80" y="104"/>
                  </a:lnTo>
                  <a:lnTo>
                    <a:pt x="109" y="0"/>
                  </a:lnTo>
                  <a:lnTo>
                    <a:pt x="84" y="0"/>
                  </a:lnTo>
                  <a:lnTo>
                    <a:pt x="25" y="71"/>
                  </a:lnTo>
                  <a:lnTo>
                    <a:pt x="0" y="108"/>
                  </a:lnTo>
                  <a:lnTo>
                    <a:pt x="67" y="1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2" name="未知"/>
            <p:cNvSpPr/>
            <p:nvPr/>
          </p:nvSpPr>
          <p:spPr>
            <a:xfrm>
              <a:off x="245" y="621"/>
              <a:ext cx="94" cy="164"/>
            </a:xfrm>
            <a:custGeom>
              <a:avLst/>
              <a:gdLst/>
              <a:ahLst/>
              <a:cxnLst/>
              <a:pathLst>
                <a:path w="94" h="164">
                  <a:moveTo>
                    <a:pt x="26" y="142"/>
                  </a:moveTo>
                  <a:lnTo>
                    <a:pt x="30" y="134"/>
                  </a:lnTo>
                  <a:lnTo>
                    <a:pt x="34" y="117"/>
                  </a:lnTo>
                  <a:lnTo>
                    <a:pt x="38" y="109"/>
                  </a:lnTo>
                  <a:lnTo>
                    <a:pt x="47" y="104"/>
                  </a:lnTo>
                  <a:lnTo>
                    <a:pt x="55" y="96"/>
                  </a:lnTo>
                  <a:lnTo>
                    <a:pt x="59" y="88"/>
                  </a:lnTo>
                  <a:lnTo>
                    <a:pt x="64" y="79"/>
                  </a:lnTo>
                  <a:lnTo>
                    <a:pt x="55" y="79"/>
                  </a:lnTo>
                  <a:lnTo>
                    <a:pt x="68" y="79"/>
                  </a:lnTo>
                  <a:lnTo>
                    <a:pt x="68" y="75"/>
                  </a:lnTo>
                  <a:lnTo>
                    <a:pt x="68" y="71"/>
                  </a:lnTo>
                  <a:lnTo>
                    <a:pt x="76" y="75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76" y="79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5" y="79"/>
                  </a:lnTo>
                  <a:lnTo>
                    <a:pt x="89" y="75"/>
                  </a:lnTo>
                  <a:lnTo>
                    <a:pt x="85" y="67"/>
                  </a:lnTo>
                  <a:lnTo>
                    <a:pt x="85" y="62"/>
                  </a:lnTo>
                  <a:lnTo>
                    <a:pt x="8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68" y="42"/>
                  </a:lnTo>
                  <a:lnTo>
                    <a:pt x="72" y="54"/>
                  </a:lnTo>
                  <a:lnTo>
                    <a:pt x="80" y="54"/>
                  </a:lnTo>
                  <a:lnTo>
                    <a:pt x="85" y="58"/>
                  </a:lnTo>
                  <a:lnTo>
                    <a:pt x="93" y="54"/>
                  </a:lnTo>
                  <a:lnTo>
                    <a:pt x="93" y="46"/>
                  </a:lnTo>
                  <a:lnTo>
                    <a:pt x="89" y="42"/>
                  </a:lnTo>
                  <a:lnTo>
                    <a:pt x="80" y="37"/>
                  </a:lnTo>
                  <a:lnTo>
                    <a:pt x="72" y="33"/>
                  </a:lnTo>
                  <a:lnTo>
                    <a:pt x="68" y="3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80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3" y="25"/>
                  </a:lnTo>
                  <a:lnTo>
                    <a:pt x="85" y="21"/>
                  </a:lnTo>
                  <a:lnTo>
                    <a:pt x="76" y="16"/>
                  </a:lnTo>
                  <a:lnTo>
                    <a:pt x="72" y="16"/>
                  </a:lnTo>
                  <a:lnTo>
                    <a:pt x="72" y="8"/>
                  </a:lnTo>
                  <a:lnTo>
                    <a:pt x="76" y="16"/>
                  </a:lnTo>
                  <a:lnTo>
                    <a:pt x="85" y="21"/>
                  </a:lnTo>
                  <a:lnTo>
                    <a:pt x="89" y="16"/>
                  </a:lnTo>
                  <a:lnTo>
                    <a:pt x="93" y="16"/>
                  </a:lnTo>
                  <a:lnTo>
                    <a:pt x="85" y="12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4" y="4"/>
                  </a:lnTo>
                  <a:lnTo>
                    <a:pt x="55" y="0"/>
                  </a:lnTo>
                  <a:lnTo>
                    <a:pt x="47" y="4"/>
                  </a:lnTo>
                  <a:lnTo>
                    <a:pt x="43" y="4"/>
                  </a:lnTo>
                  <a:lnTo>
                    <a:pt x="43" y="12"/>
                  </a:lnTo>
                  <a:lnTo>
                    <a:pt x="38" y="16"/>
                  </a:lnTo>
                  <a:lnTo>
                    <a:pt x="26" y="25"/>
                  </a:lnTo>
                  <a:lnTo>
                    <a:pt x="21" y="33"/>
                  </a:lnTo>
                  <a:lnTo>
                    <a:pt x="17" y="50"/>
                  </a:lnTo>
                  <a:lnTo>
                    <a:pt x="5" y="117"/>
                  </a:lnTo>
                  <a:lnTo>
                    <a:pt x="0" y="146"/>
                  </a:lnTo>
                  <a:lnTo>
                    <a:pt x="0" y="155"/>
                  </a:lnTo>
                  <a:lnTo>
                    <a:pt x="5" y="163"/>
                  </a:lnTo>
                  <a:lnTo>
                    <a:pt x="9" y="163"/>
                  </a:lnTo>
                  <a:lnTo>
                    <a:pt x="17" y="163"/>
                  </a:lnTo>
                  <a:lnTo>
                    <a:pt x="26" y="142"/>
                  </a:lnTo>
                  <a:lnTo>
                    <a:pt x="26" y="1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3" name="未知"/>
            <p:cNvSpPr/>
            <p:nvPr/>
          </p:nvSpPr>
          <p:spPr>
            <a:xfrm>
              <a:off x="245" y="621"/>
              <a:ext cx="94" cy="164"/>
            </a:xfrm>
            <a:custGeom>
              <a:avLst/>
              <a:gdLst/>
              <a:ahLst/>
              <a:cxnLst/>
              <a:pathLst>
                <a:path w="94" h="164">
                  <a:moveTo>
                    <a:pt x="26" y="142"/>
                  </a:moveTo>
                  <a:lnTo>
                    <a:pt x="30" y="134"/>
                  </a:lnTo>
                  <a:lnTo>
                    <a:pt x="34" y="117"/>
                  </a:lnTo>
                  <a:lnTo>
                    <a:pt x="38" y="109"/>
                  </a:lnTo>
                  <a:lnTo>
                    <a:pt x="47" y="104"/>
                  </a:lnTo>
                  <a:lnTo>
                    <a:pt x="55" y="96"/>
                  </a:lnTo>
                  <a:lnTo>
                    <a:pt x="59" y="88"/>
                  </a:lnTo>
                  <a:lnTo>
                    <a:pt x="64" y="79"/>
                  </a:lnTo>
                  <a:lnTo>
                    <a:pt x="55" y="79"/>
                  </a:lnTo>
                  <a:lnTo>
                    <a:pt x="68" y="79"/>
                  </a:lnTo>
                  <a:lnTo>
                    <a:pt x="68" y="75"/>
                  </a:lnTo>
                  <a:lnTo>
                    <a:pt x="68" y="71"/>
                  </a:lnTo>
                  <a:lnTo>
                    <a:pt x="76" y="75"/>
                  </a:lnTo>
                  <a:lnTo>
                    <a:pt x="80" y="79"/>
                  </a:lnTo>
                  <a:lnTo>
                    <a:pt x="76" y="79"/>
                  </a:lnTo>
                  <a:lnTo>
                    <a:pt x="80" y="83"/>
                  </a:lnTo>
                  <a:lnTo>
                    <a:pt x="85" y="79"/>
                  </a:lnTo>
                  <a:lnTo>
                    <a:pt x="89" y="75"/>
                  </a:lnTo>
                  <a:lnTo>
                    <a:pt x="85" y="67"/>
                  </a:lnTo>
                  <a:lnTo>
                    <a:pt x="85" y="62"/>
                  </a:lnTo>
                  <a:lnTo>
                    <a:pt x="8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68" y="42"/>
                  </a:lnTo>
                  <a:lnTo>
                    <a:pt x="72" y="54"/>
                  </a:lnTo>
                  <a:lnTo>
                    <a:pt x="80" y="54"/>
                  </a:lnTo>
                  <a:lnTo>
                    <a:pt x="85" y="58"/>
                  </a:lnTo>
                  <a:lnTo>
                    <a:pt x="93" y="54"/>
                  </a:lnTo>
                  <a:lnTo>
                    <a:pt x="93" y="46"/>
                  </a:lnTo>
                  <a:lnTo>
                    <a:pt x="89" y="42"/>
                  </a:lnTo>
                  <a:lnTo>
                    <a:pt x="80" y="37"/>
                  </a:lnTo>
                  <a:lnTo>
                    <a:pt x="72" y="33"/>
                  </a:lnTo>
                  <a:lnTo>
                    <a:pt x="68" y="3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80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3" y="25"/>
                  </a:lnTo>
                  <a:lnTo>
                    <a:pt x="85" y="21"/>
                  </a:lnTo>
                  <a:lnTo>
                    <a:pt x="76" y="16"/>
                  </a:lnTo>
                  <a:lnTo>
                    <a:pt x="72" y="16"/>
                  </a:lnTo>
                  <a:lnTo>
                    <a:pt x="72" y="8"/>
                  </a:lnTo>
                  <a:lnTo>
                    <a:pt x="76" y="16"/>
                  </a:lnTo>
                  <a:lnTo>
                    <a:pt x="85" y="21"/>
                  </a:lnTo>
                  <a:lnTo>
                    <a:pt x="89" y="16"/>
                  </a:lnTo>
                  <a:lnTo>
                    <a:pt x="93" y="16"/>
                  </a:lnTo>
                  <a:lnTo>
                    <a:pt x="85" y="12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4" y="4"/>
                  </a:lnTo>
                  <a:lnTo>
                    <a:pt x="55" y="0"/>
                  </a:lnTo>
                  <a:lnTo>
                    <a:pt x="47" y="4"/>
                  </a:lnTo>
                  <a:lnTo>
                    <a:pt x="43" y="4"/>
                  </a:lnTo>
                  <a:lnTo>
                    <a:pt x="43" y="12"/>
                  </a:lnTo>
                  <a:lnTo>
                    <a:pt x="38" y="16"/>
                  </a:lnTo>
                  <a:lnTo>
                    <a:pt x="26" y="25"/>
                  </a:lnTo>
                  <a:lnTo>
                    <a:pt x="21" y="33"/>
                  </a:lnTo>
                  <a:lnTo>
                    <a:pt x="17" y="50"/>
                  </a:lnTo>
                  <a:lnTo>
                    <a:pt x="5" y="117"/>
                  </a:lnTo>
                  <a:lnTo>
                    <a:pt x="0" y="146"/>
                  </a:lnTo>
                  <a:lnTo>
                    <a:pt x="0" y="155"/>
                  </a:lnTo>
                  <a:lnTo>
                    <a:pt x="5" y="163"/>
                  </a:lnTo>
                  <a:lnTo>
                    <a:pt x="9" y="163"/>
                  </a:lnTo>
                  <a:lnTo>
                    <a:pt x="17" y="163"/>
                  </a:lnTo>
                  <a:lnTo>
                    <a:pt x="26" y="1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4" name="未知"/>
            <p:cNvSpPr/>
            <p:nvPr/>
          </p:nvSpPr>
          <p:spPr>
            <a:xfrm>
              <a:off x="380" y="328"/>
              <a:ext cx="127" cy="101"/>
            </a:xfrm>
            <a:custGeom>
              <a:avLst/>
              <a:gdLst/>
              <a:ahLst/>
              <a:cxnLst/>
              <a:pathLst>
                <a:path w="127" h="101">
                  <a:moveTo>
                    <a:pt x="126" y="0"/>
                  </a:moveTo>
                  <a:lnTo>
                    <a:pt x="101" y="8"/>
                  </a:lnTo>
                  <a:lnTo>
                    <a:pt x="67" y="25"/>
                  </a:lnTo>
                  <a:lnTo>
                    <a:pt x="42" y="33"/>
                  </a:lnTo>
                  <a:lnTo>
                    <a:pt x="17" y="42"/>
                  </a:lnTo>
                  <a:lnTo>
                    <a:pt x="0" y="42"/>
                  </a:lnTo>
                  <a:lnTo>
                    <a:pt x="9" y="96"/>
                  </a:lnTo>
                  <a:lnTo>
                    <a:pt x="25" y="100"/>
                  </a:lnTo>
                  <a:lnTo>
                    <a:pt x="51" y="96"/>
                  </a:lnTo>
                  <a:lnTo>
                    <a:pt x="63" y="92"/>
                  </a:lnTo>
                  <a:lnTo>
                    <a:pt x="80" y="88"/>
                  </a:lnTo>
                  <a:lnTo>
                    <a:pt x="110" y="79"/>
                  </a:lnTo>
                  <a:lnTo>
                    <a:pt x="114" y="67"/>
                  </a:lnTo>
                  <a:lnTo>
                    <a:pt x="122" y="42"/>
                  </a:lnTo>
                  <a:lnTo>
                    <a:pt x="126" y="17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5" name="未知"/>
            <p:cNvSpPr/>
            <p:nvPr/>
          </p:nvSpPr>
          <p:spPr>
            <a:xfrm>
              <a:off x="599" y="566"/>
              <a:ext cx="47" cy="118"/>
            </a:xfrm>
            <a:custGeom>
              <a:avLst/>
              <a:gdLst/>
              <a:ahLst/>
              <a:cxnLst/>
              <a:pathLst>
                <a:path w="47" h="118">
                  <a:moveTo>
                    <a:pt x="0" y="117"/>
                  </a:moveTo>
                  <a:lnTo>
                    <a:pt x="21" y="97"/>
                  </a:lnTo>
                  <a:lnTo>
                    <a:pt x="29" y="88"/>
                  </a:lnTo>
                  <a:lnTo>
                    <a:pt x="29" y="76"/>
                  </a:lnTo>
                  <a:lnTo>
                    <a:pt x="29" y="67"/>
                  </a:lnTo>
                  <a:lnTo>
                    <a:pt x="38" y="71"/>
                  </a:lnTo>
                  <a:lnTo>
                    <a:pt x="46" y="71"/>
                  </a:lnTo>
                  <a:lnTo>
                    <a:pt x="34" y="59"/>
                  </a:lnTo>
                  <a:lnTo>
                    <a:pt x="29" y="55"/>
                  </a:lnTo>
                  <a:lnTo>
                    <a:pt x="42" y="55"/>
                  </a:lnTo>
                  <a:lnTo>
                    <a:pt x="46" y="51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29" y="21"/>
                  </a:lnTo>
                  <a:lnTo>
                    <a:pt x="21" y="13"/>
                  </a:lnTo>
                  <a:lnTo>
                    <a:pt x="13" y="0"/>
                  </a:lnTo>
                  <a:lnTo>
                    <a:pt x="0" y="71"/>
                  </a:lnTo>
                  <a:lnTo>
                    <a:pt x="0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6" name="未知"/>
            <p:cNvSpPr/>
            <p:nvPr/>
          </p:nvSpPr>
          <p:spPr>
            <a:xfrm>
              <a:off x="389" y="411"/>
              <a:ext cx="102" cy="106"/>
            </a:xfrm>
            <a:custGeom>
              <a:avLst/>
              <a:gdLst/>
              <a:ahLst/>
              <a:cxnLst/>
              <a:pathLst>
                <a:path w="102" h="106">
                  <a:moveTo>
                    <a:pt x="0" y="21"/>
                  </a:moveTo>
                  <a:lnTo>
                    <a:pt x="12" y="80"/>
                  </a:lnTo>
                  <a:lnTo>
                    <a:pt x="16" y="93"/>
                  </a:lnTo>
                  <a:lnTo>
                    <a:pt x="25" y="101"/>
                  </a:lnTo>
                  <a:lnTo>
                    <a:pt x="37" y="105"/>
                  </a:lnTo>
                  <a:lnTo>
                    <a:pt x="42" y="101"/>
                  </a:lnTo>
                  <a:lnTo>
                    <a:pt x="50" y="97"/>
                  </a:lnTo>
                  <a:lnTo>
                    <a:pt x="58" y="93"/>
                  </a:lnTo>
                  <a:lnTo>
                    <a:pt x="75" y="59"/>
                  </a:lnTo>
                  <a:lnTo>
                    <a:pt x="92" y="21"/>
                  </a:lnTo>
                  <a:lnTo>
                    <a:pt x="96" y="9"/>
                  </a:lnTo>
                  <a:lnTo>
                    <a:pt x="101" y="0"/>
                  </a:lnTo>
                  <a:lnTo>
                    <a:pt x="75" y="9"/>
                  </a:lnTo>
                  <a:lnTo>
                    <a:pt x="50" y="13"/>
                  </a:lnTo>
                  <a:lnTo>
                    <a:pt x="42" y="17"/>
                  </a:lnTo>
                  <a:lnTo>
                    <a:pt x="16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7" name="未知"/>
            <p:cNvSpPr/>
            <p:nvPr/>
          </p:nvSpPr>
          <p:spPr>
            <a:xfrm>
              <a:off x="595" y="1278"/>
              <a:ext cx="68" cy="93"/>
            </a:xfrm>
            <a:custGeom>
              <a:avLst/>
              <a:gdLst/>
              <a:ahLst/>
              <a:cxnLst/>
              <a:pathLst>
                <a:path w="68" h="93">
                  <a:moveTo>
                    <a:pt x="67" y="46"/>
                  </a:moveTo>
                  <a:lnTo>
                    <a:pt x="67" y="42"/>
                  </a:lnTo>
                  <a:lnTo>
                    <a:pt x="54" y="0"/>
                  </a:lnTo>
                  <a:lnTo>
                    <a:pt x="25" y="8"/>
                  </a:lnTo>
                  <a:lnTo>
                    <a:pt x="4" y="12"/>
                  </a:lnTo>
                  <a:lnTo>
                    <a:pt x="4" y="25"/>
                  </a:lnTo>
                  <a:lnTo>
                    <a:pt x="4" y="29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8" y="83"/>
                  </a:lnTo>
                  <a:lnTo>
                    <a:pt x="12" y="88"/>
                  </a:lnTo>
                  <a:lnTo>
                    <a:pt x="33" y="92"/>
                  </a:lnTo>
                  <a:lnTo>
                    <a:pt x="38" y="92"/>
                  </a:lnTo>
                  <a:lnTo>
                    <a:pt x="63" y="54"/>
                  </a:lnTo>
                  <a:lnTo>
                    <a:pt x="67" y="4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8" name="未知"/>
            <p:cNvSpPr/>
            <p:nvPr/>
          </p:nvSpPr>
          <p:spPr>
            <a:xfrm>
              <a:off x="494" y="709"/>
              <a:ext cx="64" cy="80"/>
            </a:xfrm>
            <a:custGeom>
              <a:avLst/>
              <a:gdLst/>
              <a:ahLst/>
              <a:cxnLst/>
              <a:pathLst>
                <a:path w="64" h="80">
                  <a:moveTo>
                    <a:pt x="54" y="12"/>
                  </a:moveTo>
                  <a:lnTo>
                    <a:pt x="50" y="12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1" y="0"/>
                  </a:lnTo>
                  <a:lnTo>
                    <a:pt x="12" y="4"/>
                  </a:lnTo>
                  <a:lnTo>
                    <a:pt x="8" y="12"/>
                  </a:lnTo>
                  <a:lnTo>
                    <a:pt x="4" y="21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50"/>
                  </a:lnTo>
                  <a:lnTo>
                    <a:pt x="4" y="62"/>
                  </a:lnTo>
                  <a:lnTo>
                    <a:pt x="8" y="67"/>
                  </a:lnTo>
                  <a:lnTo>
                    <a:pt x="4" y="67"/>
                  </a:lnTo>
                  <a:lnTo>
                    <a:pt x="0" y="71"/>
                  </a:lnTo>
                  <a:lnTo>
                    <a:pt x="12" y="79"/>
                  </a:lnTo>
                  <a:lnTo>
                    <a:pt x="17" y="79"/>
                  </a:lnTo>
                  <a:lnTo>
                    <a:pt x="25" y="79"/>
                  </a:lnTo>
                  <a:lnTo>
                    <a:pt x="33" y="75"/>
                  </a:lnTo>
                  <a:lnTo>
                    <a:pt x="38" y="67"/>
                  </a:lnTo>
                  <a:lnTo>
                    <a:pt x="46" y="62"/>
                  </a:lnTo>
                  <a:lnTo>
                    <a:pt x="54" y="54"/>
                  </a:lnTo>
                  <a:lnTo>
                    <a:pt x="63" y="58"/>
                  </a:lnTo>
                  <a:lnTo>
                    <a:pt x="63" y="50"/>
                  </a:lnTo>
                  <a:lnTo>
                    <a:pt x="63" y="33"/>
                  </a:lnTo>
                  <a:lnTo>
                    <a:pt x="59" y="25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39" name="未知"/>
            <p:cNvSpPr/>
            <p:nvPr/>
          </p:nvSpPr>
          <p:spPr>
            <a:xfrm>
              <a:off x="229" y="763"/>
              <a:ext cx="51" cy="51"/>
            </a:xfrm>
            <a:custGeom>
              <a:avLst/>
              <a:gdLst/>
              <a:ahLst/>
              <a:cxnLst/>
              <a:pathLst>
                <a:path w="51" h="51">
                  <a:moveTo>
                    <a:pt x="42" y="0"/>
                  </a:moveTo>
                  <a:lnTo>
                    <a:pt x="46" y="8"/>
                  </a:lnTo>
                  <a:lnTo>
                    <a:pt x="46" y="13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5"/>
                  </a:lnTo>
                  <a:lnTo>
                    <a:pt x="37" y="25"/>
                  </a:lnTo>
                  <a:lnTo>
                    <a:pt x="33" y="25"/>
                  </a:lnTo>
                  <a:lnTo>
                    <a:pt x="25" y="29"/>
                  </a:lnTo>
                  <a:lnTo>
                    <a:pt x="21" y="25"/>
                  </a:lnTo>
                  <a:lnTo>
                    <a:pt x="16" y="21"/>
                  </a:lnTo>
                  <a:lnTo>
                    <a:pt x="12" y="1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4" y="46"/>
                  </a:lnTo>
                  <a:lnTo>
                    <a:pt x="8" y="50"/>
                  </a:lnTo>
                  <a:lnTo>
                    <a:pt x="16" y="50"/>
                  </a:lnTo>
                  <a:lnTo>
                    <a:pt x="25" y="50"/>
                  </a:lnTo>
                  <a:lnTo>
                    <a:pt x="33" y="46"/>
                  </a:lnTo>
                  <a:lnTo>
                    <a:pt x="37" y="42"/>
                  </a:lnTo>
                  <a:lnTo>
                    <a:pt x="42" y="38"/>
                  </a:lnTo>
                  <a:lnTo>
                    <a:pt x="46" y="25"/>
                  </a:lnTo>
                  <a:lnTo>
                    <a:pt x="50" y="21"/>
                  </a:lnTo>
                  <a:lnTo>
                    <a:pt x="50" y="13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0" name="未知"/>
            <p:cNvSpPr/>
            <p:nvPr/>
          </p:nvSpPr>
          <p:spPr>
            <a:xfrm>
              <a:off x="229" y="763"/>
              <a:ext cx="51" cy="51"/>
            </a:xfrm>
            <a:custGeom>
              <a:avLst/>
              <a:gdLst/>
              <a:ahLst/>
              <a:cxnLst/>
              <a:pathLst>
                <a:path w="51" h="51">
                  <a:moveTo>
                    <a:pt x="42" y="0"/>
                  </a:moveTo>
                  <a:lnTo>
                    <a:pt x="46" y="8"/>
                  </a:lnTo>
                  <a:lnTo>
                    <a:pt x="46" y="13"/>
                  </a:lnTo>
                  <a:lnTo>
                    <a:pt x="42" y="21"/>
                  </a:lnTo>
                  <a:lnTo>
                    <a:pt x="42" y="25"/>
                  </a:lnTo>
                  <a:lnTo>
                    <a:pt x="37" y="25"/>
                  </a:lnTo>
                  <a:lnTo>
                    <a:pt x="33" y="25"/>
                  </a:lnTo>
                  <a:lnTo>
                    <a:pt x="25" y="29"/>
                  </a:lnTo>
                  <a:lnTo>
                    <a:pt x="21" y="25"/>
                  </a:lnTo>
                  <a:lnTo>
                    <a:pt x="16" y="21"/>
                  </a:lnTo>
                  <a:lnTo>
                    <a:pt x="12" y="1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4" y="46"/>
                  </a:lnTo>
                  <a:lnTo>
                    <a:pt x="8" y="50"/>
                  </a:lnTo>
                  <a:lnTo>
                    <a:pt x="16" y="50"/>
                  </a:lnTo>
                  <a:lnTo>
                    <a:pt x="25" y="50"/>
                  </a:lnTo>
                  <a:lnTo>
                    <a:pt x="33" y="46"/>
                  </a:lnTo>
                  <a:lnTo>
                    <a:pt x="37" y="42"/>
                  </a:lnTo>
                  <a:lnTo>
                    <a:pt x="42" y="38"/>
                  </a:lnTo>
                  <a:lnTo>
                    <a:pt x="46" y="25"/>
                  </a:lnTo>
                  <a:lnTo>
                    <a:pt x="50" y="21"/>
                  </a:lnTo>
                  <a:lnTo>
                    <a:pt x="50" y="13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1" name="未知"/>
            <p:cNvSpPr/>
            <p:nvPr/>
          </p:nvSpPr>
          <p:spPr>
            <a:xfrm>
              <a:off x="548" y="717"/>
              <a:ext cx="27" cy="47"/>
            </a:xfrm>
            <a:custGeom>
              <a:avLst/>
              <a:gdLst/>
              <a:ahLst/>
              <a:cxnLst/>
              <a:pathLst>
                <a:path w="27" h="47">
                  <a:moveTo>
                    <a:pt x="26" y="42"/>
                  </a:moveTo>
                  <a:lnTo>
                    <a:pt x="26" y="33"/>
                  </a:lnTo>
                  <a:lnTo>
                    <a:pt x="26" y="21"/>
                  </a:lnTo>
                  <a:lnTo>
                    <a:pt x="21" y="13"/>
                  </a:lnTo>
                  <a:lnTo>
                    <a:pt x="13" y="4"/>
                  </a:lnTo>
                  <a:lnTo>
                    <a:pt x="9" y="0"/>
                  </a:lnTo>
                  <a:lnTo>
                    <a:pt x="0" y="4"/>
                  </a:lnTo>
                  <a:lnTo>
                    <a:pt x="9" y="13"/>
                  </a:lnTo>
                  <a:lnTo>
                    <a:pt x="13" y="17"/>
                  </a:lnTo>
                  <a:lnTo>
                    <a:pt x="17" y="29"/>
                  </a:lnTo>
                  <a:lnTo>
                    <a:pt x="17" y="46"/>
                  </a:lnTo>
                  <a:lnTo>
                    <a:pt x="26" y="42"/>
                  </a:lnTo>
                  <a:lnTo>
                    <a:pt x="26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2" name="未知"/>
            <p:cNvSpPr/>
            <p:nvPr/>
          </p:nvSpPr>
          <p:spPr>
            <a:xfrm>
              <a:off x="548" y="717"/>
              <a:ext cx="27" cy="47"/>
            </a:xfrm>
            <a:custGeom>
              <a:avLst/>
              <a:gdLst/>
              <a:ahLst/>
              <a:cxnLst/>
              <a:pathLst>
                <a:path w="27" h="47">
                  <a:moveTo>
                    <a:pt x="26" y="42"/>
                  </a:moveTo>
                  <a:lnTo>
                    <a:pt x="26" y="33"/>
                  </a:lnTo>
                  <a:lnTo>
                    <a:pt x="26" y="21"/>
                  </a:lnTo>
                  <a:lnTo>
                    <a:pt x="21" y="13"/>
                  </a:lnTo>
                  <a:lnTo>
                    <a:pt x="13" y="4"/>
                  </a:lnTo>
                  <a:lnTo>
                    <a:pt x="9" y="0"/>
                  </a:lnTo>
                  <a:lnTo>
                    <a:pt x="0" y="4"/>
                  </a:lnTo>
                  <a:lnTo>
                    <a:pt x="9" y="13"/>
                  </a:lnTo>
                  <a:lnTo>
                    <a:pt x="13" y="17"/>
                  </a:lnTo>
                  <a:lnTo>
                    <a:pt x="17" y="29"/>
                  </a:lnTo>
                  <a:lnTo>
                    <a:pt x="17" y="46"/>
                  </a:lnTo>
                  <a:lnTo>
                    <a:pt x="26" y="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3" name="未知"/>
            <p:cNvSpPr/>
            <p:nvPr/>
          </p:nvSpPr>
          <p:spPr>
            <a:xfrm>
              <a:off x="237" y="763"/>
              <a:ext cx="39" cy="30"/>
            </a:xfrm>
            <a:custGeom>
              <a:avLst/>
              <a:gdLst/>
              <a:ahLst/>
              <a:cxnLst/>
              <a:pathLst>
                <a:path w="39" h="30">
                  <a:moveTo>
                    <a:pt x="34" y="0"/>
                  </a:moveTo>
                  <a:lnTo>
                    <a:pt x="25" y="21"/>
                  </a:lnTo>
                  <a:lnTo>
                    <a:pt x="17" y="21"/>
                  </a:lnTo>
                  <a:lnTo>
                    <a:pt x="13" y="21"/>
                  </a:lnTo>
                  <a:lnTo>
                    <a:pt x="8" y="13"/>
                  </a:lnTo>
                  <a:lnTo>
                    <a:pt x="8" y="4"/>
                  </a:lnTo>
                  <a:lnTo>
                    <a:pt x="0" y="8"/>
                  </a:lnTo>
                  <a:lnTo>
                    <a:pt x="4" y="17"/>
                  </a:lnTo>
                  <a:lnTo>
                    <a:pt x="8" y="21"/>
                  </a:lnTo>
                  <a:lnTo>
                    <a:pt x="13" y="25"/>
                  </a:lnTo>
                  <a:lnTo>
                    <a:pt x="17" y="29"/>
                  </a:lnTo>
                  <a:lnTo>
                    <a:pt x="25" y="25"/>
                  </a:lnTo>
                  <a:lnTo>
                    <a:pt x="29" y="25"/>
                  </a:lnTo>
                  <a:lnTo>
                    <a:pt x="34" y="25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8" y="13"/>
                  </a:lnTo>
                  <a:lnTo>
                    <a:pt x="38" y="8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4" name="未知"/>
            <p:cNvSpPr/>
            <p:nvPr/>
          </p:nvSpPr>
          <p:spPr>
            <a:xfrm>
              <a:off x="237" y="763"/>
              <a:ext cx="39" cy="30"/>
            </a:xfrm>
            <a:custGeom>
              <a:avLst/>
              <a:gdLst/>
              <a:ahLst/>
              <a:cxnLst/>
              <a:pathLst>
                <a:path w="39" h="30">
                  <a:moveTo>
                    <a:pt x="34" y="0"/>
                  </a:moveTo>
                  <a:lnTo>
                    <a:pt x="25" y="21"/>
                  </a:lnTo>
                  <a:lnTo>
                    <a:pt x="17" y="21"/>
                  </a:lnTo>
                  <a:lnTo>
                    <a:pt x="13" y="21"/>
                  </a:lnTo>
                  <a:lnTo>
                    <a:pt x="8" y="13"/>
                  </a:lnTo>
                  <a:lnTo>
                    <a:pt x="8" y="4"/>
                  </a:lnTo>
                  <a:lnTo>
                    <a:pt x="0" y="8"/>
                  </a:lnTo>
                  <a:lnTo>
                    <a:pt x="4" y="17"/>
                  </a:lnTo>
                  <a:lnTo>
                    <a:pt x="8" y="21"/>
                  </a:lnTo>
                  <a:lnTo>
                    <a:pt x="13" y="25"/>
                  </a:lnTo>
                  <a:lnTo>
                    <a:pt x="17" y="29"/>
                  </a:lnTo>
                  <a:lnTo>
                    <a:pt x="25" y="25"/>
                  </a:lnTo>
                  <a:lnTo>
                    <a:pt x="29" y="25"/>
                  </a:lnTo>
                  <a:lnTo>
                    <a:pt x="34" y="25"/>
                  </a:lnTo>
                  <a:lnTo>
                    <a:pt x="34" y="21"/>
                  </a:lnTo>
                  <a:lnTo>
                    <a:pt x="38" y="13"/>
                  </a:lnTo>
                  <a:lnTo>
                    <a:pt x="38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5" name="未知"/>
            <p:cNvSpPr/>
            <p:nvPr/>
          </p:nvSpPr>
          <p:spPr>
            <a:xfrm>
              <a:off x="372" y="319"/>
              <a:ext cx="148" cy="202"/>
            </a:xfrm>
            <a:custGeom>
              <a:avLst/>
              <a:gdLst/>
              <a:ahLst/>
              <a:cxnLst/>
              <a:pathLst>
                <a:path w="148" h="202">
                  <a:moveTo>
                    <a:pt x="17" y="143"/>
                  </a:moveTo>
                  <a:lnTo>
                    <a:pt x="21" y="164"/>
                  </a:lnTo>
                  <a:lnTo>
                    <a:pt x="25" y="180"/>
                  </a:lnTo>
                  <a:lnTo>
                    <a:pt x="33" y="189"/>
                  </a:lnTo>
                  <a:lnTo>
                    <a:pt x="42" y="197"/>
                  </a:lnTo>
                  <a:lnTo>
                    <a:pt x="54" y="201"/>
                  </a:lnTo>
                  <a:lnTo>
                    <a:pt x="63" y="193"/>
                  </a:lnTo>
                  <a:lnTo>
                    <a:pt x="80" y="189"/>
                  </a:lnTo>
                  <a:lnTo>
                    <a:pt x="92" y="164"/>
                  </a:lnTo>
                  <a:lnTo>
                    <a:pt x="109" y="126"/>
                  </a:lnTo>
                  <a:lnTo>
                    <a:pt x="130" y="72"/>
                  </a:lnTo>
                  <a:lnTo>
                    <a:pt x="139" y="34"/>
                  </a:lnTo>
                  <a:lnTo>
                    <a:pt x="147" y="0"/>
                  </a:lnTo>
                  <a:lnTo>
                    <a:pt x="134" y="9"/>
                  </a:lnTo>
                  <a:lnTo>
                    <a:pt x="134" y="26"/>
                  </a:lnTo>
                  <a:lnTo>
                    <a:pt x="130" y="51"/>
                  </a:lnTo>
                  <a:lnTo>
                    <a:pt x="122" y="76"/>
                  </a:lnTo>
                  <a:lnTo>
                    <a:pt x="118" y="88"/>
                  </a:lnTo>
                  <a:lnTo>
                    <a:pt x="118" y="92"/>
                  </a:lnTo>
                  <a:lnTo>
                    <a:pt x="113" y="101"/>
                  </a:lnTo>
                  <a:lnTo>
                    <a:pt x="109" y="113"/>
                  </a:lnTo>
                  <a:lnTo>
                    <a:pt x="92" y="151"/>
                  </a:lnTo>
                  <a:lnTo>
                    <a:pt x="75" y="185"/>
                  </a:lnTo>
                  <a:lnTo>
                    <a:pt x="67" y="189"/>
                  </a:lnTo>
                  <a:lnTo>
                    <a:pt x="59" y="193"/>
                  </a:lnTo>
                  <a:lnTo>
                    <a:pt x="54" y="197"/>
                  </a:lnTo>
                  <a:lnTo>
                    <a:pt x="42" y="193"/>
                  </a:lnTo>
                  <a:lnTo>
                    <a:pt x="33" y="185"/>
                  </a:lnTo>
                  <a:lnTo>
                    <a:pt x="29" y="172"/>
                  </a:lnTo>
                  <a:lnTo>
                    <a:pt x="17" y="113"/>
                  </a:lnTo>
                  <a:lnTo>
                    <a:pt x="17" y="105"/>
                  </a:lnTo>
                  <a:lnTo>
                    <a:pt x="8" y="51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17" y="134"/>
                  </a:lnTo>
                  <a:lnTo>
                    <a:pt x="17" y="143"/>
                  </a:lnTo>
                  <a:lnTo>
                    <a:pt x="17" y="1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6" name="未知"/>
            <p:cNvSpPr/>
            <p:nvPr/>
          </p:nvSpPr>
          <p:spPr>
            <a:xfrm>
              <a:off x="355" y="265"/>
              <a:ext cx="178" cy="93"/>
            </a:xfrm>
            <a:custGeom>
              <a:avLst/>
              <a:gdLst/>
              <a:ahLst/>
              <a:cxnLst/>
              <a:pathLst>
                <a:path w="178" h="93">
                  <a:moveTo>
                    <a:pt x="105" y="0"/>
                  </a:moveTo>
                  <a:lnTo>
                    <a:pt x="101" y="0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3" y="17"/>
                  </a:lnTo>
                  <a:lnTo>
                    <a:pt x="113" y="29"/>
                  </a:lnTo>
                  <a:lnTo>
                    <a:pt x="105" y="38"/>
                  </a:lnTo>
                  <a:lnTo>
                    <a:pt x="97" y="54"/>
                  </a:lnTo>
                  <a:lnTo>
                    <a:pt x="84" y="63"/>
                  </a:lnTo>
                  <a:lnTo>
                    <a:pt x="71" y="67"/>
                  </a:lnTo>
                  <a:lnTo>
                    <a:pt x="55" y="71"/>
                  </a:lnTo>
                  <a:lnTo>
                    <a:pt x="42" y="71"/>
                  </a:lnTo>
                  <a:lnTo>
                    <a:pt x="29" y="67"/>
                  </a:lnTo>
                  <a:lnTo>
                    <a:pt x="25" y="59"/>
                  </a:lnTo>
                  <a:lnTo>
                    <a:pt x="21" y="50"/>
                  </a:lnTo>
                  <a:lnTo>
                    <a:pt x="25" y="38"/>
                  </a:lnTo>
                  <a:lnTo>
                    <a:pt x="29" y="25"/>
                  </a:lnTo>
                  <a:lnTo>
                    <a:pt x="38" y="13"/>
                  </a:lnTo>
                  <a:lnTo>
                    <a:pt x="46" y="0"/>
                  </a:lnTo>
                  <a:lnTo>
                    <a:pt x="34" y="13"/>
                  </a:lnTo>
                  <a:lnTo>
                    <a:pt x="25" y="25"/>
                  </a:lnTo>
                  <a:lnTo>
                    <a:pt x="17" y="46"/>
                  </a:lnTo>
                  <a:lnTo>
                    <a:pt x="8" y="54"/>
                  </a:lnTo>
                  <a:lnTo>
                    <a:pt x="4" y="67"/>
                  </a:lnTo>
                  <a:lnTo>
                    <a:pt x="0" y="75"/>
                  </a:lnTo>
                  <a:lnTo>
                    <a:pt x="4" y="88"/>
                  </a:lnTo>
                  <a:lnTo>
                    <a:pt x="8" y="92"/>
                  </a:lnTo>
                  <a:lnTo>
                    <a:pt x="4" y="80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7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34" y="75"/>
                  </a:lnTo>
                  <a:lnTo>
                    <a:pt x="46" y="80"/>
                  </a:lnTo>
                  <a:lnTo>
                    <a:pt x="55" y="80"/>
                  </a:lnTo>
                  <a:lnTo>
                    <a:pt x="67" y="80"/>
                  </a:lnTo>
                  <a:lnTo>
                    <a:pt x="76" y="75"/>
                  </a:lnTo>
                  <a:lnTo>
                    <a:pt x="84" y="71"/>
                  </a:lnTo>
                  <a:lnTo>
                    <a:pt x="101" y="59"/>
                  </a:lnTo>
                  <a:lnTo>
                    <a:pt x="109" y="46"/>
                  </a:lnTo>
                  <a:lnTo>
                    <a:pt x="118" y="33"/>
                  </a:lnTo>
                  <a:lnTo>
                    <a:pt x="118" y="25"/>
                  </a:lnTo>
                  <a:lnTo>
                    <a:pt x="118" y="17"/>
                  </a:lnTo>
                  <a:lnTo>
                    <a:pt x="126" y="21"/>
                  </a:lnTo>
                  <a:lnTo>
                    <a:pt x="147" y="25"/>
                  </a:lnTo>
                  <a:lnTo>
                    <a:pt x="164" y="29"/>
                  </a:lnTo>
                  <a:lnTo>
                    <a:pt x="168" y="29"/>
                  </a:lnTo>
                  <a:lnTo>
                    <a:pt x="172" y="33"/>
                  </a:lnTo>
                  <a:lnTo>
                    <a:pt x="177" y="54"/>
                  </a:lnTo>
                  <a:lnTo>
                    <a:pt x="177" y="38"/>
                  </a:lnTo>
                  <a:lnTo>
                    <a:pt x="177" y="33"/>
                  </a:lnTo>
                  <a:lnTo>
                    <a:pt x="172" y="29"/>
                  </a:lnTo>
                  <a:lnTo>
                    <a:pt x="168" y="21"/>
                  </a:lnTo>
                  <a:lnTo>
                    <a:pt x="156" y="17"/>
                  </a:lnTo>
                  <a:lnTo>
                    <a:pt x="143" y="13"/>
                  </a:lnTo>
                  <a:lnTo>
                    <a:pt x="130" y="8"/>
                  </a:lnTo>
                  <a:lnTo>
                    <a:pt x="122" y="4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7" name="未知"/>
            <p:cNvSpPr/>
            <p:nvPr/>
          </p:nvSpPr>
          <p:spPr>
            <a:xfrm>
              <a:off x="355" y="265"/>
              <a:ext cx="178" cy="93"/>
            </a:xfrm>
            <a:custGeom>
              <a:avLst/>
              <a:gdLst/>
              <a:ahLst/>
              <a:cxnLst/>
              <a:pathLst>
                <a:path w="178" h="93">
                  <a:moveTo>
                    <a:pt x="105" y="0"/>
                  </a:moveTo>
                  <a:lnTo>
                    <a:pt x="101" y="0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3" y="17"/>
                  </a:lnTo>
                  <a:lnTo>
                    <a:pt x="113" y="29"/>
                  </a:lnTo>
                  <a:lnTo>
                    <a:pt x="105" y="38"/>
                  </a:lnTo>
                  <a:lnTo>
                    <a:pt x="97" y="54"/>
                  </a:lnTo>
                  <a:lnTo>
                    <a:pt x="84" y="63"/>
                  </a:lnTo>
                  <a:lnTo>
                    <a:pt x="71" y="67"/>
                  </a:lnTo>
                  <a:lnTo>
                    <a:pt x="55" y="71"/>
                  </a:lnTo>
                  <a:lnTo>
                    <a:pt x="42" y="71"/>
                  </a:lnTo>
                  <a:lnTo>
                    <a:pt x="29" y="67"/>
                  </a:lnTo>
                  <a:lnTo>
                    <a:pt x="25" y="59"/>
                  </a:lnTo>
                  <a:lnTo>
                    <a:pt x="21" y="50"/>
                  </a:lnTo>
                  <a:lnTo>
                    <a:pt x="25" y="38"/>
                  </a:lnTo>
                  <a:lnTo>
                    <a:pt x="29" y="25"/>
                  </a:lnTo>
                  <a:lnTo>
                    <a:pt x="38" y="13"/>
                  </a:lnTo>
                  <a:lnTo>
                    <a:pt x="46" y="0"/>
                  </a:lnTo>
                  <a:lnTo>
                    <a:pt x="34" y="13"/>
                  </a:lnTo>
                  <a:lnTo>
                    <a:pt x="25" y="25"/>
                  </a:lnTo>
                  <a:lnTo>
                    <a:pt x="17" y="46"/>
                  </a:lnTo>
                  <a:lnTo>
                    <a:pt x="8" y="54"/>
                  </a:lnTo>
                  <a:lnTo>
                    <a:pt x="4" y="67"/>
                  </a:lnTo>
                  <a:lnTo>
                    <a:pt x="0" y="75"/>
                  </a:lnTo>
                  <a:lnTo>
                    <a:pt x="4" y="88"/>
                  </a:lnTo>
                  <a:lnTo>
                    <a:pt x="8" y="92"/>
                  </a:lnTo>
                  <a:lnTo>
                    <a:pt x="4" y="80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7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34" y="75"/>
                  </a:lnTo>
                  <a:lnTo>
                    <a:pt x="46" y="80"/>
                  </a:lnTo>
                  <a:lnTo>
                    <a:pt x="55" y="80"/>
                  </a:lnTo>
                  <a:lnTo>
                    <a:pt x="67" y="80"/>
                  </a:lnTo>
                  <a:lnTo>
                    <a:pt x="76" y="75"/>
                  </a:lnTo>
                  <a:lnTo>
                    <a:pt x="84" y="71"/>
                  </a:lnTo>
                  <a:lnTo>
                    <a:pt x="101" y="59"/>
                  </a:lnTo>
                  <a:lnTo>
                    <a:pt x="109" y="46"/>
                  </a:lnTo>
                  <a:lnTo>
                    <a:pt x="118" y="33"/>
                  </a:lnTo>
                  <a:lnTo>
                    <a:pt x="118" y="25"/>
                  </a:lnTo>
                  <a:lnTo>
                    <a:pt x="118" y="17"/>
                  </a:lnTo>
                  <a:lnTo>
                    <a:pt x="126" y="21"/>
                  </a:lnTo>
                  <a:lnTo>
                    <a:pt x="147" y="25"/>
                  </a:lnTo>
                  <a:lnTo>
                    <a:pt x="164" y="29"/>
                  </a:lnTo>
                  <a:lnTo>
                    <a:pt x="168" y="29"/>
                  </a:lnTo>
                  <a:lnTo>
                    <a:pt x="172" y="33"/>
                  </a:lnTo>
                  <a:lnTo>
                    <a:pt x="177" y="54"/>
                  </a:lnTo>
                  <a:lnTo>
                    <a:pt x="177" y="38"/>
                  </a:lnTo>
                  <a:lnTo>
                    <a:pt x="177" y="33"/>
                  </a:lnTo>
                  <a:lnTo>
                    <a:pt x="172" y="29"/>
                  </a:lnTo>
                  <a:lnTo>
                    <a:pt x="168" y="21"/>
                  </a:lnTo>
                  <a:lnTo>
                    <a:pt x="156" y="17"/>
                  </a:lnTo>
                  <a:lnTo>
                    <a:pt x="143" y="13"/>
                  </a:lnTo>
                  <a:lnTo>
                    <a:pt x="130" y="8"/>
                  </a:lnTo>
                  <a:lnTo>
                    <a:pt x="122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8" name="未知"/>
            <p:cNvSpPr/>
            <p:nvPr/>
          </p:nvSpPr>
          <p:spPr>
            <a:xfrm>
              <a:off x="372" y="319"/>
              <a:ext cx="148" cy="52"/>
            </a:xfrm>
            <a:custGeom>
              <a:avLst/>
              <a:gdLst/>
              <a:ahLst/>
              <a:cxnLst/>
              <a:pathLst>
                <a:path w="148" h="52">
                  <a:moveTo>
                    <a:pt x="147" y="0"/>
                  </a:moveTo>
                  <a:lnTo>
                    <a:pt x="109" y="13"/>
                  </a:lnTo>
                  <a:lnTo>
                    <a:pt x="80" y="30"/>
                  </a:lnTo>
                  <a:lnTo>
                    <a:pt x="54" y="34"/>
                  </a:lnTo>
                  <a:lnTo>
                    <a:pt x="33" y="38"/>
                  </a:lnTo>
                  <a:lnTo>
                    <a:pt x="0" y="38"/>
                  </a:lnTo>
                  <a:lnTo>
                    <a:pt x="4" y="46"/>
                  </a:lnTo>
                  <a:lnTo>
                    <a:pt x="8" y="51"/>
                  </a:lnTo>
                  <a:lnTo>
                    <a:pt x="25" y="51"/>
                  </a:lnTo>
                  <a:lnTo>
                    <a:pt x="50" y="42"/>
                  </a:lnTo>
                  <a:lnTo>
                    <a:pt x="75" y="34"/>
                  </a:lnTo>
                  <a:lnTo>
                    <a:pt x="109" y="17"/>
                  </a:lnTo>
                  <a:lnTo>
                    <a:pt x="134" y="9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49" name="未知"/>
            <p:cNvSpPr/>
            <p:nvPr/>
          </p:nvSpPr>
          <p:spPr>
            <a:xfrm>
              <a:off x="389" y="407"/>
              <a:ext cx="102" cy="26"/>
            </a:xfrm>
            <a:custGeom>
              <a:avLst/>
              <a:gdLst/>
              <a:ahLst/>
              <a:cxnLst/>
              <a:pathLst>
                <a:path w="102" h="26">
                  <a:moveTo>
                    <a:pt x="101" y="0"/>
                  </a:moveTo>
                  <a:lnTo>
                    <a:pt x="71" y="9"/>
                  </a:lnTo>
                  <a:lnTo>
                    <a:pt x="54" y="13"/>
                  </a:lnTo>
                  <a:lnTo>
                    <a:pt x="42" y="17"/>
                  </a:lnTo>
                  <a:lnTo>
                    <a:pt x="16" y="21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16" y="25"/>
                  </a:lnTo>
                  <a:lnTo>
                    <a:pt x="42" y="21"/>
                  </a:lnTo>
                  <a:lnTo>
                    <a:pt x="50" y="17"/>
                  </a:lnTo>
                  <a:lnTo>
                    <a:pt x="75" y="13"/>
                  </a:lnTo>
                  <a:lnTo>
                    <a:pt x="101" y="4"/>
                  </a:lnTo>
                  <a:lnTo>
                    <a:pt x="10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0" name="未知"/>
            <p:cNvSpPr/>
            <p:nvPr/>
          </p:nvSpPr>
          <p:spPr>
            <a:xfrm>
              <a:off x="515" y="395"/>
              <a:ext cx="5" cy="47"/>
            </a:xfrm>
            <a:custGeom>
              <a:avLst/>
              <a:gdLst/>
              <a:ahLst/>
              <a:cxnLst/>
              <a:pathLst>
                <a:path w="5" h="47">
                  <a:moveTo>
                    <a:pt x="4" y="29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25"/>
                  </a:lnTo>
                  <a:lnTo>
                    <a:pt x="0" y="46"/>
                  </a:lnTo>
                  <a:lnTo>
                    <a:pt x="4" y="29"/>
                  </a:lnTo>
                  <a:lnTo>
                    <a:pt x="4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1" name="未知"/>
            <p:cNvSpPr/>
            <p:nvPr/>
          </p:nvSpPr>
          <p:spPr>
            <a:xfrm>
              <a:off x="452" y="202"/>
              <a:ext cx="43" cy="26"/>
            </a:xfrm>
            <a:custGeom>
              <a:avLst/>
              <a:gdLst/>
              <a:ahLst/>
              <a:cxnLst/>
              <a:pathLst>
                <a:path w="43" h="26">
                  <a:moveTo>
                    <a:pt x="42" y="17"/>
                  </a:moveTo>
                  <a:lnTo>
                    <a:pt x="25" y="9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5" y="13"/>
                  </a:lnTo>
                  <a:lnTo>
                    <a:pt x="33" y="17"/>
                  </a:lnTo>
                  <a:lnTo>
                    <a:pt x="42" y="25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2" name="未知"/>
            <p:cNvSpPr/>
            <p:nvPr/>
          </p:nvSpPr>
          <p:spPr>
            <a:xfrm>
              <a:off x="376" y="202"/>
              <a:ext cx="35" cy="22"/>
            </a:xfrm>
            <a:custGeom>
              <a:avLst/>
              <a:gdLst/>
              <a:ahLst/>
              <a:cxnLst/>
              <a:pathLst>
                <a:path w="35" h="22">
                  <a:moveTo>
                    <a:pt x="4" y="21"/>
                  </a:moveTo>
                  <a:lnTo>
                    <a:pt x="13" y="13"/>
                  </a:lnTo>
                  <a:lnTo>
                    <a:pt x="25" y="9"/>
                  </a:lnTo>
                  <a:lnTo>
                    <a:pt x="34" y="9"/>
                  </a:lnTo>
                  <a:lnTo>
                    <a:pt x="34" y="0"/>
                  </a:lnTo>
                  <a:lnTo>
                    <a:pt x="21" y="4"/>
                  </a:lnTo>
                  <a:lnTo>
                    <a:pt x="8" y="13"/>
                  </a:lnTo>
                  <a:lnTo>
                    <a:pt x="0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3" name="未知"/>
            <p:cNvSpPr/>
            <p:nvPr/>
          </p:nvSpPr>
          <p:spPr>
            <a:xfrm>
              <a:off x="397" y="587"/>
              <a:ext cx="14" cy="26"/>
            </a:xfrm>
            <a:custGeom>
              <a:avLst/>
              <a:gdLst/>
              <a:ahLst/>
              <a:cxnLst/>
              <a:pathLst>
                <a:path w="14" h="26">
                  <a:moveTo>
                    <a:pt x="4" y="25"/>
                  </a:moveTo>
                  <a:lnTo>
                    <a:pt x="4" y="21"/>
                  </a:lnTo>
                  <a:lnTo>
                    <a:pt x="8" y="17"/>
                  </a:lnTo>
                  <a:lnTo>
                    <a:pt x="8" y="13"/>
                  </a:lnTo>
                  <a:lnTo>
                    <a:pt x="8" y="9"/>
                  </a:lnTo>
                  <a:lnTo>
                    <a:pt x="13" y="9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4" name="未知"/>
            <p:cNvSpPr/>
            <p:nvPr/>
          </p:nvSpPr>
          <p:spPr>
            <a:xfrm>
              <a:off x="426" y="608"/>
              <a:ext cx="69" cy="164"/>
            </a:xfrm>
            <a:custGeom>
              <a:avLst/>
              <a:gdLst/>
              <a:ahLst/>
              <a:cxnLst/>
              <a:pathLst>
                <a:path w="69" h="164">
                  <a:moveTo>
                    <a:pt x="5" y="25"/>
                  </a:moveTo>
                  <a:lnTo>
                    <a:pt x="5" y="55"/>
                  </a:lnTo>
                  <a:lnTo>
                    <a:pt x="5" y="84"/>
                  </a:lnTo>
                  <a:lnTo>
                    <a:pt x="0" y="113"/>
                  </a:lnTo>
                  <a:lnTo>
                    <a:pt x="5" y="126"/>
                  </a:lnTo>
                  <a:lnTo>
                    <a:pt x="17" y="142"/>
                  </a:lnTo>
                  <a:lnTo>
                    <a:pt x="21" y="163"/>
                  </a:lnTo>
                  <a:lnTo>
                    <a:pt x="42" y="130"/>
                  </a:lnTo>
                  <a:lnTo>
                    <a:pt x="55" y="113"/>
                  </a:lnTo>
                  <a:lnTo>
                    <a:pt x="68" y="101"/>
                  </a:lnTo>
                  <a:lnTo>
                    <a:pt x="59" y="80"/>
                  </a:lnTo>
                  <a:lnTo>
                    <a:pt x="55" y="59"/>
                  </a:lnTo>
                  <a:lnTo>
                    <a:pt x="51" y="25"/>
                  </a:lnTo>
                  <a:lnTo>
                    <a:pt x="51" y="13"/>
                  </a:lnTo>
                  <a:lnTo>
                    <a:pt x="55" y="0"/>
                  </a:lnTo>
                  <a:lnTo>
                    <a:pt x="51" y="4"/>
                  </a:lnTo>
                  <a:lnTo>
                    <a:pt x="47" y="13"/>
                  </a:lnTo>
                  <a:lnTo>
                    <a:pt x="47" y="21"/>
                  </a:lnTo>
                  <a:lnTo>
                    <a:pt x="47" y="29"/>
                  </a:lnTo>
                  <a:lnTo>
                    <a:pt x="51" y="38"/>
                  </a:lnTo>
                  <a:lnTo>
                    <a:pt x="47" y="46"/>
                  </a:lnTo>
                  <a:lnTo>
                    <a:pt x="51" y="55"/>
                  </a:lnTo>
                  <a:lnTo>
                    <a:pt x="51" y="67"/>
                  </a:lnTo>
                  <a:lnTo>
                    <a:pt x="55" y="71"/>
                  </a:lnTo>
                  <a:lnTo>
                    <a:pt x="55" y="75"/>
                  </a:lnTo>
                  <a:lnTo>
                    <a:pt x="55" y="88"/>
                  </a:lnTo>
                  <a:lnTo>
                    <a:pt x="59" y="92"/>
                  </a:lnTo>
                  <a:lnTo>
                    <a:pt x="64" y="96"/>
                  </a:lnTo>
                  <a:lnTo>
                    <a:pt x="51" y="109"/>
                  </a:lnTo>
                  <a:lnTo>
                    <a:pt x="38" y="130"/>
                  </a:lnTo>
                  <a:lnTo>
                    <a:pt x="21" y="151"/>
                  </a:lnTo>
                  <a:lnTo>
                    <a:pt x="21" y="147"/>
                  </a:lnTo>
                  <a:lnTo>
                    <a:pt x="21" y="142"/>
                  </a:lnTo>
                  <a:lnTo>
                    <a:pt x="17" y="138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5" y="113"/>
                  </a:lnTo>
                  <a:lnTo>
                    <a:pt x="5" y="109"/>
                  </a:lnTo>
                  <a:lnTo>
                    <a:pt x="5" y="96"/>
                  </a:lnTo>
                  <a:lnTo>
                    <a:pt x="5" y="84"/>
                  </a:lnTo>
                  <a:lnTo>
                    <a:pt x="5" y="75"/>
                  </a:lnTo>
                  <a:lnTo>
                    <a:pt x="5" y="67"/>
                  </a:lnTo>
                  <a:lnTo>
                    <a:pt x="9" y="55"/>
                  </a:lnTo>
                  <a:lnTo>
                    <a:pt x="9" y="42"/>
                  </a:lnTo>
                  <a:lnTo>
                    <a:pt x="9" y="34"/>
                  </a:lnTo>
                  <a:lnTo>
                    <a:pt x="9" y="25"/>
                  </a:lnTo>
                  <a:lnTo>
                    <a:pt x="5" y="25"/>
                  </a:lnTo>
                  <a:lnTo>
                    <a:pt x="5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5" name="未知"/>
            <p:cNvSpPr/>
            <p:nvPr/>
          </p:nvSpPr>
          <p:spPr>
            <a:xfrm>
              <a:off x="426" y="608"/>
              <a:ext cx="69" cy="164"/>
            </a:xfrm>
            <a:custGeom>
              <a:avLst/>
              <a:gdLst/>
              <a:ahLst/>
              <a:cxnLst/>
              <a:pathLst>
                <a:path w="69" h="164">
                  <a:moveTo>
                    <a:pt x="5" y="25"/>
                  </a:moveTo>
                  <a:lnTo>
                    <a:pt x="5" y="55"/>
                  </a:lnTo>
                  <a:lnTo>
                    <a:pt x="5" y="84"/>
                  </a:lnTo>
                  <a:lnTo>
                    <a:pt x="0" y="113"/>
                  </a:lnTo>
                  <a:lnTo>
                    <a:pt x="5" y="126"/>
                  </a:lnTo>
                  <a:lnTo>
                    <a:pt x="17" y="142"/>
                  </a:lnTo>
                  <a:lnTo>
                    <a:pt x="21" y="163"/>
                  </a:lnTo>
                  <a:lnTo>
                    <a:pt x="42" y="130"/>
                  </a:lnTo>
                  <a:lnTo>
                    <a:pt x="55" y="113"/>
                  </a:lnTo>
                  <a:lnTo>
                    <a:pt x="68" y="101"/>
                  </a:lnTo>
                  <a:lnTo>
                    <a:pt x="59" y="80"/>
                  </a:lnTo>
                  <a:lnTo>
                    <a:pt x="55" y="59"/>
                  </a:lnTo>
                  <a:lnTo>
                    <a:pt x="51" y="25"/>
                  </a:lnTo>
                  <a:lnTo>
                    <a:pt x="51" y="13"/>
                  </a:lnTo>
                  <a:lnTo>
                    <a:pt x="55" y="0"/>
                  </a:lnTo>
                  <a:lnTo>
                    <a:pt x="51" y="4"/>
                  </a:lnTo>
                  <a:lnTo>
                    <a:pt x="47" y="13"/>
                  </a:lnTo>
                  <a:lnTo>
                    <a:pt x="47" y="21"/>
                  </a:lnTo>
                  <a:lnTo>
                    <a:pt x="47" y="29"/>
                  </a:lnTo>
                  <a:lnTo>
                    <a:pt x="51" y="38"/>
                  </a:lnTo>
                  <a:lnTo>
                    <a:pt x="47" y="46"/>
                  </a:lnTo>
                  <a:lnTo>
                    <a:pt x="51" y="55"/>
                  </a:lnTo>
                  <a:lnTo>
                    <a:pt x="51" y="67"/>
                  </a:lnTo>
                  <a:lnTo>
                    <a:pt x="55" y="71"/>
                  </a:lnTo>
                  <a:lnTo>
                    <a:pt x="55" y="75"/>
                  </a:lnTo>
                  <a:lnTo>
                    <a:pt x="55" y="88"/>
                  </a:lnTo>
                  <a:lnTo>
                    <a:pt x="59" y="92"/>
                  </a:lnTo>
                  <a:lnTo>
                    <a:pt x="64" y="96"/>
                  </a:lnTo>
                  <a:lnTo>
                    <a:pt x="51" y="109"/>
                  </a:lnTo>
                  <a:lnTo>
                    <a:pt x="38" y="130"/>
                  </a:lnTo>
                  <a:lnTo>
                    <a:pt x="21" y="151"/>
                  </a:lnTo>
                  <a:lnTo>
                    <a:pt x="21" y="147"/>
                  </a:lnTo>
                  <a:lnTo>
                    <a:pt x="21" y="142"/>
                  </a:lnTo>
                  <a:lnTo>
                    <a:pt x="17" y="138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5" y="113"/>
                  </a:lnTo>
                  <a:lnTo>
                    <a:pt x="5" y="109"/>
                  </a:lnTo>
                  <a:lnTo>
                    <a:pt x="5" y="96"/>
                  </a:lnTo>
                  <a:lnTo>
                    <a:pt x="5" y="84"/>
                  </a:lnTo>
                  <a:lnTo>
                    <a:pt x="5" y="75"/>
                  </a:lnTo>
                  <a:lnTo>
                    <a:pt x="5" y="67"/>
                  </a:lnTo>
                  <a:lnTo>
                    <a:pt x="9" y="55"/>
                  </a:lnTo>
                  <a:lnTo>
                    <a:pt x="9" y="42"/>
                  </a:lnTo>
                  <a:lnTo>
                    <a:pt x="9" y="34"/>
                  </a:lnTo>
                  <a:lnTo>
                    <a:pt x="9" y="25"/>
                  </a:lnTo>
                  <a:lnTo>
                    <a:pt x="5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6" name="未知"/>
            <p:cNvSpPr/>
            <p:nvPr/>
          </p:nvSpPr>
          <p:spPr>
            <a:xfrm>
              <a:off x="435" y="629"/>
              <a:ext cx="9" cy="14"/>
            </a:xfrm>
            <a:custGeom>
              <a:avLst/>
              <a:gdLst/>
              <a:ahLst/>
              <a:cxnLst/>
              <a:pathLst>
                <a:path w="9" h="14">
                  <a:moveTo>
                    <a:pt x="0" y="4"/>
                  </a:moveTo>
                  <a:lnTo>
                    <a:pt x="0" y="13"/>
                  </a:lnTo>
                  <a:lnTo>
                    <a:pt x="8" y="4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7" name="未知"/>
            <p:cNvSpPr/>
            <p:nvPr/>
          </p:nvSpPr>
          <p:spPr>
            <a:xfrm>
              <a:off x="435" y="629"/>
              <a:ext cx="9" cy="14"/>
            </a:xfrm>
            <a:custGeom>
              <a:avLst/>
              <a:gdLst/>
              <a:ahLst/>
              <a:cxnLst/>
              <a:pathLst>
                <a:path w="9" h="14">
                  <a:moveTo>
                    <a:pt x="0" y="4"/>
                  </a:moveTo>
                  <a:lnTo>
                    <a:pt x="0" y="13"/>
                  </a:lnTo>
                  <a:lnTo>
                    <a:pt x="8" y="4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8" name="未知"/>
            <p:cNvSpPr/>
            <p:nvPr/>
          </p:nvSpPr>
          <p:spPr>
            <a:xfrm>
              <a:off x="435" y="612"/>
              <a:ext cx="43" cy="39"/>
            </a:xfrm>
            <a:custGeom>
              <a:avLst/>
              <a:gdLst/>
              <a:ahLst/>
              <a:cxnLst/>
              <a:pathLst>
                <a:path w="43" h="39">
                  <a:moveTo>
                    <a:pt x="8" y="17"/>
                  </a:moveTo>
                  <a:lnTo>
                    <a:pt x="8" y="21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12" y="30"/>
                  </a:lnTo>
                  <a:lnTo>
                    <a:pt x="38" y="9"/>
                  </a:lnTo>
                  <a:lnTo>
                    <a:pt x="42" y="0"/>
                  </a:lnTo>
                  <a:lnTo>
                    <a:pt x="29" y="9"/>
                  </a:lnTo>
                  <a:lnTo>
                    <a:pt x="21" y="13"/>
                  </a:lnTo>
                  <a:lnTo>
                    <a:pt x="8" y="17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59" name="未知"/>
            <p:cNvSpPr/>
            <p:nvPr/>
          </p:nvSpPr>
          <p:spPr>
            <a:xfrm>
              <a:off x="435" y="612"/>
              <a:ext cx="43" cy="39"/>
            </a:xfrm>
            <a:custGeom>
              <a:avLst/>
              <a:gdLst/>
              <a:ahLst/>
              <a:cxnLst/>
              <a:pathLst>
                <a:path w="43" h="39">
                  <a:moveTo>
                    <a:pt x="8" y="17"/>
                  </a:moveTo>
                  <a:lnTo>
                    <a:pt x="8" y="21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12" y="30"/>
                  </a:lnTo>
                  <a:lnTo>
                    <a:pt x="38" y="9"/>
                  </a:lnTo>
                  <a:lnTo>
                    <a:pt x="42" y="0"/>
                  </a:lnTo>
                  <a:lnTo>
                    <a:pt x="29" y="9"/>
                  </a:lnTo>
                  <a:lnTo>
                    <a:pt x="21" y="13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0" name="未知"/>
            <p:cNvSpPr/>
            <p:nvPr/>
          </p:nvSpPr>
          <p:spPr>
            <a:xfrm>
              <a:off x="431" y="621"/>
              <a:ext cx="43" cy="55"/>
            </a:xfrm>
            <a:custGeom>
              <a:avLst/>
              <a:gdLst/>
              <a:ahLst/>
              <a:cxnLst/>
              <a:pathLst>
                <a:path w="43" h="55">
                  <a:moveTo>
                    <a:pt x="42" y="16"/>
                  </a:moveTo>
                  <a:lnTo>
                    <a:pt x="42" y="8"/>
                  </a:lnTo>
                  <a:lnTo>
                    <a:pt x="42" y="0"/>
                  </a:lnTo>
                  <a:lnTo>
                    <a:pt x="16" y="21"/>
                  </a:lnTo>
                  <a:lnTo>
                    <a:pt x="4" y="29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16" y="37"/>
                  </a:lnTo>
                  <a:lnTo>
                    <a:pt x="42" y="16"/>
                  </a:lnTo>
                  <a:lnTo>
                    <a:pt x="42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1" name="未知"/>
            <p:cNvSpPr/>
            <p:nvPr/>
          </p:nvSpPr>
          <p:spPr>
            <a:xfrm>
              <a:off x="431" y="621"/>
              <a:ext cx="43" cy="55"/>
            </a:xfrm>
            <a:custGeom>
              <a:avLst/>
              <a:gdLst/>
              <a:ahLst/>
              <a:cxnLst/>
              <a:pathLst>
                <a:path w="43" h="55">
                  <a:moveTo>
                    <a:pt x="42" y="16"/>
                  </a:moveTo>
                  <a:lnTo>
                    <a:pt x="42" y="8"/>
                  </a:lnTo>
                  <a:lnTo>
                    <a:pt x="42" y="0"/>
                  </a:lnTo>
                  <a:lnTo>
                    <a:pt x="16" y="21"/>
                  </a:lnTo>
                  <a:lnTo>
                    <a:pt x="4" y="29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16" y="37"/>
                  </a:lnTo>
                  <a:lnTo>
                    <a:pt x="42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2" name="未知"/>
            <p:cNvSpPr/>
            <p:nvPr/>
          </p:nvSpPr>
          <p:spPr>
            <a:xfrm>
              <a:off x="431" y="637"/>
              <a:ext cx="47" cy="47"/>
            </a:xfrm>
            <a:custGeom>
              <a:avLst/>
              <a:gdLst/>
              <a:ahLst/>
              <a:cxnLst/>
              <a:pathLst>
                <a:path w="47" h="47">
                  <a:moveTo>
                    <a:pt x="42" y="0"/>
                  </a:moveTo>
                  <a:lnTo>
                    <a:pt x="16" y="21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8" y="38"/>
                  </a:lnTo>
                  <a:lnTo>
                    <a:pt x="33" y="17"/>
                  </a:lnTo>
                  <a:lnTo>
                    <a:pt x="46" y="9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3" name="未知"/>
            <p:cNvSpPr/>
            <p:nvPr/>
          </p:nvSpPr>
          <p:spPr>
            <a:xfrm>
              <a:off x="431" y="637"/>
              <a:ext cx="47" cy="47"/>
            </a:xfrm>
            <a:custGeom>
              <a:avLst/>
              <a:gdLst/>
              <a:ahLst/>
              <a:cxnLst/>
              <a:pathLst>
                <a:path w="47" h="47">
                  <a:moveTo>
                    <a:pt x="42" y="0"/>
                  </a:moveTo>
                  <a:lnTo>
                    <a:pt x="16" y="21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8" y="38"/>
                  </a:lnTo>
                  <a:lnTo>
                    <a:pt x="33" y="17"/>
                  </a:lnTo>
                  <a:lnTo>
                    <a:pt x="46" y="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4" name="未知"/>
            <p:cNvSpPr/>
            <p:nvPr/>
          </p:nvSpPr>
          <p:spPr>
            <a:xfrm>
              <a:off x="431" y="646"/>
              <a:ext cx="47" cy="59"/>
            </a:xfrm>
            <a:custGeom>
              <a:avLst/>
              <a:gdLst/>
              <a:ahLst/>
              <a:cxnLst/>
              <a:pathLst>
                <a:path w="47" h="59">
                  <a:moveTo>
                    <a:pt x="46" y="17"/>
                  </a:moveTo>
                  <a:lnTo>
                    <a:pt x="42" y="8"/>
                  </a:lnTo>
                  <a:lnTo>
                    <a:pt x="46" y="0"/>
                  </a:lnTo>
                  <a:lnTo>
                    <a:pt x="33" y="8"/>
                  </a:lnTo>
                  <a:lnTo>
                    <a:pt x="8" y="29"/>
                  </a:lnTo>
                  <a:lnTo>
                    <a:pt x="0" y="37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8" y="46"/>
                  </a:lnTo>
                  <a:lnTo>
                    <a:pt x="33" y="25"/>
                  </a:lnTo>
                  <a:lnTo>
                    <a:pt x="46" y="17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5" name="未知"/>
            <p:cNvSpPr/>
            <p:nvPr/>
          </p:nvSpPr>
          <p:spPr>
            <a:xfrm>
              <a:off x="431" y="646"/>
              <a:ext cx="47" cy="59"/>
            </a:xfrm>
            <a:custGeom>
              <a:avLst/>
              <a:gdLst/>
              <a:ahLst/>
              <a:cxnLst/>
              <a:pathLst>
                <a:path w="47" h="59">
                  <a:moveTo>
                    <a:pt x="46" y="17"/>
                  </a:moveTo>
                  <a:lnTo>
                    <a:pt x="42" y="8"/>
                  </a:lnTo>
                  <a:lnTo>
                    <a:pt x="46" y="0"/>
                  </a:lnTo>
                  <a:lnTo>
                    <a:pt x="33" y="8"/>
                  </a:lnTo>
                  <a:lnTo>
                    <a:pt x="8" y="29"/>
                  </a:lnTo>
                  <a:lnTo>
                    <a:pt x="0" y="37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8" y="46"/>
                  </a:lnTo>
                  <a:lnTo>
                    <a:pt x="33" y="25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6" name="未知"/>
            <p:cNvSpPr/>
            <p:nvPr/>
          </p:nvSpPr>
          <p:spPr>
            <a:xfrm>
              <a:off x="431" y="663"/>
              <a:ext cx="47" cy="55"/>
            </a:xfrm>
            <a:custGeom>
              <a:avLst/>
              <a:gdLst/>
              <a:ahLst/>
              <a:cxnLst/>
              <a:pathLst>
                <a:path w="47" h="55">
                  <a:moveTo>
                    <a:pt x="46" y="0"/>
                  </a:moveTo>
                  <a:lnTo>
                    <a:pt x="33" y="8"/>
                  </a:lnTo>
                  <a:lnTo>
                    <a:pt x="8" y="29"/>
                  </a:lnTo>
                  <a:lnTo>
                    <a:pt x="0" y="41"/>
                  </a:lnTo>
                  <a:lnTo>
                    <a:pt x="0" y="54"/>
                  </a:lnTo>
                  <a:lnTo>
                    <a:pt x="8" y="37"/>
                  </a:lnTo>
                  <a:lnTo>
                    <a:pt x="33" y="20"/>
                  </a:lnTo>
                  <a:lnTo>
                    <a:pt x="46" y="12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7" name="未知"/>
            <p:cNvSpPr/>
            <p:nvPr/>
          </p:nvSpPr>
          <p:spPr>
            <a:xfrm>
              <a:off x="431" y="663"/>
              <a:ext cx="47" cy="55"/>
            </a:xfrm>
            <a:custGeom>
              <a:avLst/>
              <a:gdLst/>
              <a:ahLst/>
              <a:cxnLst/>
              <a:pathLst>
                <a:path w="47" h="55">
                  <a:moveTo>
                    <a:pt x="46" y="0"/>
                  </a:moveTo>
                  <a:lnTo>
                    <a:pt x="33" y="8"/>
                  </a:lnTo>
                  <a:lnTo>
                    <a:pt x="8" y="29"/>
                  </a:lnTo>
                  <a:lnTo>
                    <a:pt x="0" y="41"/>
                  </a:lnTo>
                  <a:lnTo>
                    <a:pt x="0" y="54"/>
                  </a:lnTo>
                  <a:lnTo>
                    <a:pt x="8" y="37"/>
                  </a:lnTo>
                  <a:lnTo>
                    <a:pt x="33" y="20"/>
                  </a:lnTo>
                  <a:lnTo>
                    <a:pt x="46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8" name="未知"/>
            <p:cNvSpPr/>
            <p:nvPr/>
          </p:nvSpPr>
          <p:spPr>
            <a:xfrm>
              <a:off x="431" y="675"/>
              <a:ext cx="51" cy="56"/>
            </a:xfrm>
            <a:custGeom>
              <a:avLst/>
              <a:gdLst/>
              <a:ahLst/>
              <a:cxnLst/>
              <a:pathLst>
                <a:path w="51" h="56">
                  <a:moveTo>
                    <a:pt x="50" y="8"/>
                  </a:moveTo>
                  <a:lnTo>
                    <a:pt x="50" y="4"/>
                  </a:lnTo>
                  <a:lnTo>
                    <a:pt x="46" y="0"/>
                  </a:lnTo>
                  <a:lnTo>
                    <a:pt x="33" y="8"/>
                  </a:lnTo>
                  <a:lnTo>
                    <a:pt x="8" y="25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4" y="55"/>
                  </a:lnTo>
                  <a:lnTo>
                    <a:pt x="21" y="34"/>
                  </a:lnTo>
                  <a:lnTo>
                    <a:pt x="42" y="17"/>
                  </a:lnTo>
                  <a:lnTo>
                    <a:pt x="50" y="8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69" name="未知"/>
            <p:cNvSpPr/>
            <p:nvPr/>
          </p:nvSpPr>
          <p:spPr>
            <a:xfrm>
              <a:off x="431" y="675"/>
              <a:ext cx="51" cy="56"/>
            </a:xfrm>
            <a:custGeom>
              <a:avLst/>
              <a:gdLst/>
              <a:ahLst/>
              <a:cxnLst/>
              <a:pathLst>
                <a:path w="51" h="56">
                  <a:moveTo>
                    <a:pt x="50" y="8"/>
                  </a:moveTo>
                  <a:lnTo>
                    <a:pt x="50" y="4"/>
                  </a:lnTo>
                  <a:lnTo>
                    <a:pt x="46" y="0"/>
                  </a:lnTo>
                  <a:lnTo>
                    <a:pt x="33" y="8"/>
                  </a:lnTo>
                  <a:lnTo>
                    <a:pt x="8" y="25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4" y="55"/>
                  </a:lnTo>
                  <a:lnTo>
                    <a:pt x="21" y="34"/>
                  </a:lnTo>
                  <a:lnTo>
                    <a:pt x="42" y="17"/>
                  </a:lnTo>
                  <a:lnTo>
                    <a:pt x="5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0" name="未知"/>
            <p:cNvSpPr/>
            <p:nvPr/>
          </p:nvSpPr>
          <p:spPr>
            <a:xfrm>
              <a:off x="435" y="683"/>
              <a:ext cx="47" cy="52"/>
            </a:xfrm>
            <a:custGeom>
              <a:avLst/>
              <a:gdLst/>
              <a:ahLst/>
              <a:cxnLst/>
              <a:pathLst>
                <a:path w="47" h="52">
                  <a:moveTo>
                    <a:pt x="46" y="0"/>
                  </a:moveTo>
                  <a:lnTo>
                    <a:pt x="38" y="9"/>
                  </a:lnTo>
                  <a:lnTo>
                    <a:pt x="17" y="26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5" y="30"/>
                  </a:lnTo>
                  <a:lnTo>
                    <a:pt x="46" y="13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1" name="未知"/>
            <p:cNvSpPr/>
            <p:nvPr/>
          </p:nvSpPr>
          <p:spPr>
            <a:xfrm>
              <a:off x="435" y="683"/>
              <a:ext cx="47" cy="52"/>
            </a:xfrm>
            <a:custGeom>
              <a:avLst/>
              <a:gdLst/>
              <a:ahLst/>
              <a:cxnLst/>
              <a:pathLst>
                <a:path w="47" h="52">
                  <a:moveTo>
                    <a:pt x="46" y="0"/>
                  </a:moveTo>
                  <a:lnTo>
                    <a:pt x="38" y="9"/>
                  </a:lnTo>
                  <a:lnTo>
                    <a:pt x="17" y="26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5" y="30"/>
                  </a:lnTo>
                  <a:lnTo>
                    <a:pt x="46" y="1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2" name="未知"/>
            <p:cNvSpPr/>
            <p:nvPr/>
          </p:nvSpPr>
          <p:spPr>
            <a:xfrm>
              <a:off x="435" y="696"/>
              <a:ext cx="56" cy="51"/>
            </a:xfrm>
            <a:custGeom>
              <a:avLst/>
              <a:gdLst/>
              <a:ahLst/>
              <a:cxnLst/>
              <a:pathLst>
                <a:path w="56" h="51">
                  <a:moveTo>
                    <a:pt x="46" y="0"/>
                  </a:moveTo>
                  <a:lnTo>
                    <a:pt x="25" y="17"/>
                  </a:lnTo>
                  <a:lnTo>
                    <a:pt x="0" y="38"/>
                  </a:lnTo>
                  <a:lnTo>
                    <a:pt x="4" y="42"/>
                  </a:lnTo>
                  <a:lnTo>
                    <a:pt x="8" y="50"/>
                  </a:lnTo>
                  <a:lnTo>
                    <a:pt x="29" y="25"/>
                  </a:lnTo>
                  <a:lnTo>
                    <a:pt x="55" y="8"/>
                  </a:lnTo>
                  <a:lnTo>
                    <a:pt x="50" y="4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3" name="未知"/>
            <p:cNvSpPr/>
            <p:nvPr/>
          </p:nvSpPr>
          <p:spPr>
            <a:xfrm>
              <a:off x="435" y="696"/>
              <a:ext cx="56" cy="51"/>
            </a:xfrm>
            <a:custGeom>
              <a:avLst/>
              <a:gdLst/>
              <a:ahLst/>
              <a:cxnLst/>
              <a:pathLst>
                <a:path w="56" h="51">
                  <a:moveTo>
                    <a:pt x="46" y="0"/>
                  </a:moveTo>
                  <a:lnTo>
                    <a:pt x="25" y="17"/>
                  </a:lnTo>
                  <a:lnTo>
                    <a:pt x="0" y="38"/>
                  </a:lnTo>
                  <a:lnTo>
                    <a:pt x="4" y="42"/>
                  </a:lnTo>
                  <a:lnTo>
                    <a:pt x="8" y="50"/>
                  </a:lnTo>
                  <a:lnTo>
                    <a:pt x="29" y="25"/>
                  </a:lnTo>
                  <a:lnTo>
                    <a:pt x="55" y="8"/>
                  </a:lnTo>
                  <a:lnTo>
                    <a:pt x="50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4" name="未知"/>
            <p:cNvSpPr/>
            <p:nvPr/>
          </p:nvSpPr>
          <p:spPr>
            <a:xfrm>
              <a:off x="443" y="704"/>
              <a:ext cx="48" cy="47"/>
            </a:xfrm>
            <a:custGeom>
              <a:avLst/>
              <a:gdLst/>
              <a:ahLst/>
              <a:cxnLst/>
              <a:pathLst>
                <a:path w="48" h="47">
                  <a:moveTo>
                    <a:pt x="47" y="0"/>
                  </a:moveTo>
                  <a:lnTo>
                    <a:pt x="21" y="17"/>
                  </a:lnTo>
                  <a:lnTo>
                    <a:pt x="0" y="42"/>
                  </a:lnTo>
                  <a:lnTo>
                    <a:pt x="4" y="46"/>
                  </a:lnTo>
                  <a:lnTo>
                    <a:pt x="17" y="34"/>
                  </a:lnTo>
                  <a:lnTo>
                    <a:pt x="21" y="34"/>
                  </a:lnTo>
                  <a:lnTo>
                    <a:pt x="34" y="13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5" name="未知"/>
            <p:cNvSpPr/>
            <p:nvPr/>
          </p:nvSpPr>
          <p:spPr>
            <a:xfrm>
              <a:off x="443" y="704"/>
              <a:ext cx="48" cy="47"/>
            </a:xfrm>
            <a:custGeom>
              <a:avLst/>
              <a:gdLst/>
              <a:ahLst/>
              <a:cxnLst/>
              <a:pathLst>
                <a:path w="48" h="47">
                  <a:moveTo>
                    <a:pt x="47" y="0"/>
                  </a:moveTo>
                  <a:lnTo>
                    <a:pt x="21" y="17"/>
                  </a:lnTo>
                  <a:lnTo>
                    <a:pt x="0" y="42"/>
                  </a:lnTo>
                  <a:lnTo>
                    <a:pt x="4" y="46"/>
                  </a:lnTo>
                  <a:lnTo>
                    <a:pt x="17" y="34"/>
                  </a:lnTo>
                  <a:lnTo>
                    <a:pt x="21" y="34"/>
                  </a:lnTo>
                  <a:lnTo>
                    <a:pt x="34" y="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6" name="未知"/>
            <p:cNvSpPr/>
            <p:nvPr/>
          </p:nvSpPr>
          <p:spPr>
            <a:xfrm>
              <a:off x="447" y="738"/>
              <a:ext cx="18" cy="22"/>
            </a:xfrm>
            <a:custGeom>
              <a:avLst/>
              <a:gdLst/>
              <a:ahLst/>
              <a:cxnLst/>
              <a:pathLst>
                <a:path w="18" h="22">
                  <a:moveTo>
                    <a:pt x="17" y="0"/>
                  </a:moveTo>
                  <a:lnTo>
                    <a:pt x="13" y="0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7" name="未知"/>
            <p:cNvSpPr/>
            <p:nvPr/>
          </p:nvSpPr>
          <p:spPr>
            <a:xfrm>
              <a:off x="447" y="738"/>
              <a:ext cx="18" cy="22"/>
            </a:xfrm>
            <a:custGeom>
              <a:avLst/>
              <a:gdLst/>
              <a:ahLst/>
              <a:cxnLst/>
              <a:pathLst>
                <a:path w="18" h="22">
                  <a:moveTo>
                    <a:pt x="17" y="0"/>
                  </a:moveTo>
                  <a:lnTo>
                    <a:pt x="13" y="0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8" name="未知"/>
            <p:cNvSpPr/>
            <p:nvPr/>
          </p:nvSpPr>
          <p:spPr>
            <a:xfrm>
              <a:off x="548" y="721"/>
              <a:ext cx="18" cy="47"/>
            </a:xfrm>
            <a:custGeom>
              <a:avLst/>
              <a:gdLst/>
              <a:ahLst/>
              <a:cxnLst/>
              <a:pathLst>
                <a:path w="18" h="47">
                  <a:moveTo>
                    <a:pt x="0" y="0"/>
                  </a:moveTo>
                  <a:lnTo>
                    <a:pt x="5" y="13"/>
                  </a:lnTo>
                  <a:lnTo>
                    <a:pt x="9" y="21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17" y="42"/>
                  </a:lnTo>
                  <a:lnTo>
                    <a:pt x="17" y="25"/>
                  </a:lnTo>
                  <a:lnTo>
                    <a:pt x="13" y="13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79" name="未知"/>
            <p:cNvSpPr/>
            <p:nvPr/>
          </p:nvSpPr>
          <p:spPr>
            <a:xfrm>
              <a:off x="548" y="721"/>
              <a:ext cx="18" cy="47"/>
            </a:xfrm>
            <a:custGeom>
              <a:avLst/>
              <a:gdLst/>
              <a:ahLst/>
              <a:cxnLst/>
              <a:pathLst>
                <a:path w="18" h="47">
                  <a:moveTo>
                    <a:pt x="0" y="0"/>
                  </a:moveTo>
                  <a:lnTo>
                    <a:pt x="5" y="13"/>
                  </a:lnTo>
                  <a:lnTo>
                    <a:pt x="9" y="21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17" y="42"/>
                  </a:lnTo>
                  <a:lnTo>
                    <a:pt x="17" y="25"/>
                  </a:lnTo>
                  <a:lnTo>
                    <a:pt x="13" y="13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280" name="Group 43279"/>
            <p:cNvGrpSpPr/>
            <p:nvPr/>
          </p:nvGrpSpPr>
          <p:grpSpPr>
            <a:xfrm>
              <a:off x="346" y="27"/>
              <a:ext cx="271" cy="247"/>
              <a:chOff x="0" y="0"/>
              <a:chExt cx="271" cy="247"/>
            </a:xfrm>
          </p:grpSpPr>
          <p:sp>
            <p:nvSpPr>
              <p:cNvPr id="43281" name="未知"/>
              <p:cNvSpPr/>
              <p:nvPr/>
            </p:nvSpPr>
            <p:spPr>
              <a:xfrm>
                <a:off x="0" y="0"/>
                <a:ext cx="271" cy="247"/>
              </a:xfrm>
              <a:custGeom>
                <a:avLst/>
                <a:gdLst/>
                <a:ahLst/>
                <a:cxnLst/>
                <a:pathLst>
                  <a:path w="271" h="247">
                    <a:moveTo>
                      <a:pt x="38" y="112"/>
                    </a:moveTo>
                    <a:lnTo>
                      <a:pt x="38" y="117"/>
                    </a:lnTo>
                    <a:lnTo>
                      <a:pt x="34" y="129"/>
                    </a:lnTo>
                    <a:lnTo>
                      <a:pt x="34" y="142"/>
                    </a:lnTo>
                    <a:lnTo>
                      <a:pt x="38" y="138"/>
                    </a:lnTo>
                    <a:lnTo>
                      <a:pt x="38" y="129"/>
                    </a:lnTo>
                    <a:lnTo>
                      <a:pt x="43" y="112"/>
                    </a:lnTo>
                    <a:lnTo>
                      <a:pt x="51" y="83"/>
                    </a:lnTo>
                    <a:lnTo>
                      <a:pt x="59" y="79"/>
                    </a:lnTo>
                    <a:lnTo>
                      <a:pt x="68" y="71"/>
                    </a:lnTo>
                    <a:lnTo>
                      <a:pt x="85" y="54"/>
                    </a:lnTo>
                    <a:lnTo>
                      <a:pt x="110" y="46"/>
                    </a:lnTo>
                    <a:lnTo>
                      <a:pt x="139" y="37"/>
                    </a:lnTo>
                    <a:lnTo>
                      <a:pt x="160" y="37"/>
                    </a:lnTo>
                    <a:lnTo>
                      <a:pt x="173" y="37"/>
                    </a:lnTo>
                    <a:lnTo>
                      <a:pt x="177" y="37"/>
                    </a:lnTo>
                    <a:lnTo>
                      <a:pt x="190" y="41"/>
                    </a:lnTo>
                    <a:lnTo>
                      <a:pt x="198" y="46"/>
                    </a:lnTo>
                    <a:lnTo>
                      <a:pt x="202" y="46"/>
                    </a:lnTo>
                    <a:lnTo>
                      <a:pt x="198" y="50"/>
                    </a:lnTo>
                    <a:lnTo>
                      <a:pt x="211" y="66"/>
                    </a:lnTo>
                    <a:lnTo>
                      <a:pt x="198" y="58"/>
                    </a:lnTo>
                    <a:lnTo>
                      <a:pt x="198" y="71"/>
                    </a:lnTo>
                    <a:lnTo>
                      <a:pt x="211" y="83"/>
                    </a:lnTo>
                    <a:lnTo>
                      <a:pt x="223" y="100"/>
                    </a:lnTo>
                    <a:lnTo>
                      <a:pt x="232" y="121"/>
                    </a:lnTo>
                    <a:lnTo>
                      <a:pt x="240" y="129"/>
                    </a:lnTo>
                    <a:lnTo>
                      <a:pt x="202" y="83"/>
                    </a:lnTo>
                    <a:lnTo>
                      <a:pt x="198" y="87"/>
                    </a:lnTo>
                    <a:lnTo>
                      <a:pt x="198" y="92"/>
                    </a:lnTo>
                    <a:lnTo>
                      <a:pt x="211" y="100"/>
                    </a:lnTo>
                    <a:lnTo>
                      <a:pt x="219" y="112"/>
                    </a:lnTo>
                    <a:lnTo>
                      <a:pt x="232" y="129"/>
                    </a:lnTo>
                    <a:lnTo>
                      <a:pt x="240" y="146"/>
                    </a:lnTo>
                    <a:lnTo>
                      <a:pt x="240" y="154"/>
                    </a:lnTo>
                    <a:lnTo>
                      <a:pt x="228" y="129"/>
                    </a:lnTo>
                    <a:lnTo>
                      <a:pt x="219" y="121"/>
                    </a:lnTo>
                    <a:lnTo>
                      <a:pt x="198" y="96"/>
                    </a:lnTo>
                    <a:lnTo>
                      <a:pt x="194" y="104"/>
                    </a:lnTo>
                    <a:lnTo>
                      <a:pt x="207" y="112"/>
                    </a:lnTo>
                    <a:lnTo>
                      <a:pt x="219" y="129"/>
                    </a:lnTo>
                    <a:lnTo>
                      <a:pt x="228" y="150"/>
                    </a:lnTo>
                    <a:lnTo>
                      <a:pt x="232" y="159"/>
                    </a:lnTo>
                    <a:lnTo>
                      <a:pt x="223" y="146"/>
                    </a:lnTo>
                    <a:lnTo>
                      <a:pt x="211" y="129"/>
                    </a:lnTo>
                    <a:lnTo>
                      <a:pt x="194" y="112"/>
                    </a:lnTo>
                    <a:lnTo>
                      <a:pt x="190" y="121"/>
                    </a:lnTo>
                    <a:lnTo>
                      <a:pt x="177" y="133"/>
                    </a:lnTo>
                    <a:lnTo>
                      <a:pt x="186" y="142"/>
                    </a:lnTo>
                    <a:lnTo>
                      <a:pt x="198" y="154"/>
                    </a:lnTo>
                    <a:lnTo>
                      <a:pt x="202" y="171"/>
                    </a:lnTo>
                    <a:lnTo>
                      <a:pt x="211" y="200"/>
                    </a:lnTo>
                    <a:lnTo>
                      <a:pt x="215" y="225"/>
                    </a:lnTo>
                    <a:lnTo>
                      <a:pt x="215" y="234"/>
                    </a:lnTo>
                    <a:lnTo>
                      <a:pt x="211" y="246"/>
                    </a:lnTo>
                    <a:lnTo>
                      <a:pt x="236" y="230"/>
                    </a:lnTo>
                    <a:lnTo>
                      <a:pt x="244" y="200"/>
                    </a:lnTo>
                    <a:lnTo>
                      <a:pt x="249" y="196"/>
                    </a:lnTo>
                    <a:lnTo>
                      <a:pt x="257" y="196"/>
                    </a:lnTo>
                    <a:lnTo>
                      <a:pt x="261" y="196"/>
                    </a:lnTo>
                    <a:lnTo>
                      <a:pt x="266" y="200"/>
                    </a:lnTo>
                    <a:lnTo>
                      <a:pt x="270" y="200"/>
                    </a:lnTo>
                    <a:lnTo>
                      <a:pt x="266" y="192"/>
                    </a:lnTo>
                    <a:lnTo>
                      <a:pt x="257" y="188"/>
                    </a:lnTo>
                    <a:lnTo>
                      <a:pt x="257" y="121"/>
                    </a:lnTo>
                    <a:lnTo>
                      <a:pt x="257" y="117"/>
                    </a:lnTo>
                    <a:lnTo>
                      <a:pt x="257" y="112"/>
                    </a:lnTo>
                    <a:lnTo>
                      <a:pt x="257" y="96"/>
                    </a:lnTo>
                    <a:lnTo>
                      <a:pt x="266" y="79"/>
                    </a:lnTo>
                    <a:lnTo>
                      <a:pt x="270" y="62"/>
                    </a:lnTo>
                    <a:lnTo>
                      <a:pt x="257" y="46"/>
                    </a:lnTo>
                    <a:lnTo>
                      <a:pt x="244" y="46"/>
                    </a:lnTo>
                    <a:lnTo>
                      <a:pt x="219" y="29"/>
                    </a:lnTo>
                    <a:lnTo>
                      <a:pt x="211" y="41"/>
                    </a:lnTo>
                    <a:lnTo>
                      <a:pt x="202" y="37"/>
                    </a:lnTo>
                    <a:lnTo>
                      <a:pt x="207" y="25"/>
                    </a:lnTo>
                    <a:lnTo>
                      <a:pt x="207" y="12"/>
                    </a:lnTo>
                    <a:lnTo>
                      <a:pt x="207" y="4"/>
                    </a:lnTo>
                    <a:lnTo>
                      <a:pt x="202" y="0"/>
                    </a:lnTo>
                    <a:lnTo>
                      <a:pt x="194" y="0"/>
                    </a:lnTo>
                    <a:lnTo>
                      <a:pt x="152" y="16"/>
                    </a:lnTo>
                    <a:lnTo>
                      <a:pt x="101" y="29"/>
                    </a:lnTo>
                    <a:lnTo>
                      <a:pt x="59" y="25"/>
                    </a:lnTo>
                    <a:lnTo>
                      <a:pt x="38" y="29"/>
                    </a:lnTo>
                    <a:lnTo>
                      <a:pt x="26" y="33"/>
                    </a:lnTo>
                    <a:lnTo>
                      <a:pt x="17" y="37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26" y="66"/>
                    </a:lnTo>
                    <a:lnTo>
                      <a:pt x="21" y="71"/>
                    </a:lnTo>
                    <a:lnTo>
                      <a:pt x="26" y="71"/>
                    </a:lnTo>
                    <a:lnTo>
                      <a:pt x="30" y="66"/>
                    </a:lnTo>
                    <a:lnTo>
                      <a:pt x="43" y="66"/>
                    </a:lnTo>
                    <a:lnTo>
                      <a:pt x="51" y="66"/>
                    </a:lnTo>
                    <a:lnTo>
                      <a:pt x="55" y="71"/>
                    </a:lnTo>
                    <a:lnTo>
                      <a:pt x="51" y="75"/>
                    </a:lnTo>
                    <a:lnTo>
                      <a:pt x="43" y="96"/>
                    </a:lnTo>
                    <a:lnTo>
                      <a:pt x="38" y="112"/>
                    </a:lnTo>
                    <a:lnTo>
                      <a:pt x="38" y="1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2" name="未知"/>
              <p:cNvSpPr/>
              <p:nvPr/>
            </p:nvSpPr>
            <p:spPr>
              <a:xfrm>
                <a:off x="13" y="125"/>
                <a:ext cx="52" cy="64"/>
              </a:xfrm>
              <a:custGeom>
                <a:avLst/>
                <a:gdLst/>
                <a:ahLst/>
                <a:cxnLst/>
                <a:pathLst>
                  <a:path w="52" h="64">
                    <a:moveTo>
                      <a:pt x="21" y="54"/>
                    </a:moveTo>
                    <a:lnTo>
                      <a:pt x="42" y="38"/>
                    </a:lnTo>
                    <a:lnTo>
                      <a:pt x="46" y="4"/>
                    </a:lnTo>
                    <a:lnTo>
                      <a:pt x="51" y="0"/>
                    </a:lnTo>
                    <a:lnTo>
                      <a:pt x="46" y="0"/>
                    </a:lnTo>
                    <a:lnTo>
                      <a:pt x="38" y="8"/>
                    </a:lnTo>
                    <a:lnTo>
                      <a:pt x="25" y="13"/>
                    </a:lnTo>
                    <a:lnTo>
                      <a:pt x="21" y="17"/>
                    </a:lnTo>
                    <a:lnTo>
                      <a:pt x="8" y="25"/>
                    </a:lnTo>
                    <a:lnTo>
                      <a:pt x="8" y="34"/>
                    </a:lnTo>
                    <a:lnTo>
                      <a:pt x="0" y="50"/>
                    </a:lnTo>
                    <a:lnTo>
                      <a:pt x="0" y="63"/>
                    </a:lnTo>
                    <a:lnTo>
                      <a:pt x="8" y="59"/>
                    </a:lnTo>
                    <a:lnTo>
                      <a:pt x="17" y="54"/>
                    </a:lnTo>
                    <a:lnTo>
                      <a:pt x="21" y="54"/>
                    </a:lnTo>
                    <a:lnTo>
                      <a:pt x="21" y="5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3" name="未知"/>
              <p:cNvSpPr/>
              <p:nvPr/>
            </p:nvSpPr>
            <p:spPr>
              <a:xfrm>
                <a:off x="114" y="125"/>
                <a:ext cx="56" cy="60"/>
              </a:xfrm>
              <a:custGeom>
                <a:avLst/>
                <a:gdLst/>
                <a:ahLst/>
                <a:cxnLst/>
                <a:pathLst>
                  <a:path w="56" h="60">
                    <a:moveTo>
                      <a:pt x="13" y="8"/>
                    </a:moveTo>
                    <a:lnTo>
                      <a:pt x="4" y="0"/>
                    </a:lnTo>
                    <a:lnTo>
                      <a:pt x="4" y="29"/>
                    </a:lnTo>
                    <a:lnTo>
                      <a:pt x="0" y="29"/>
                    </a:lnTo>
                    <a:lnTo>
                      <a:pt x="55" y="59"/>
                    </a:lnTo>
                    <a:lnTo>
                      <a:pt x="46" y="25"/>
                    </a:lnTo>
                    <a:lnTo>
                      <a:pt x="46" y="2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4" name="未知"/>
              <p:cNvSpPr/>
              <p:nvPr/>
            </p:nvSpPr>
            <p:spPr>
              <a:xfrm>
                <a:off x="198" y="50"/>
                <a:ext cx="14" cy="17"/>
              </a:xfrm>
              <a:custGeom>
                <a:avLst/>
                <a:gdLst/>
                <a:ahLst/>
                <a:cxnLst/>
                <a:pathLst>
                  <a:path w="14" h="17">
                    <a:moveTo>
                      <a:pt x="0" y="0"/>
                    </a:moveTo>
                    <a:lnTo>
                      <a:pt x="13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5" name="未知"/>
              <p:cNvSpPr/>
              <p:nvPr/>
            </p:nvSpPr>
            <p:spPr>
              <a:xfrm>
                <a:off x="198" y="71"/>
                <a:ext cx="43" cy="59"/>
              </a:xfrm>
              <a:custGeom>
                <a:avLst/>
                <a:gdLst/>
                <a:ahLst/>
                <a:cxnLst/>
                <a:pathLst>
                  <a:path w="43" h="59">
                    <a:moveTo>
                      <a:pt x="13" y="12"/>
                    </a:moveTo>
                    <a:lnTo>
                      <a:pt x="25" y="29"/>
                    </a:lnTo>
                    <a:lnTo>
                      <a:pt x="34" y="50"/>
                    </a:lnTo>
                    <a:lnTo>
                      <a:pt x="42" y="58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13" y="12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6" name="未知"/>
              <p:cNvSpPr/>
              <p:nvPr/>
            </p:nvSpPr>
            <p:spPr>
              <a:xfrm>
                <a:off x="198" y="92"/>
                <a:ext cx="43" cy="63"/>
              </a:xfrm>
              <a:custGeom>
                <a:avLst/>
                <a:gdLst/>
                <a:ahLst/>
                <a:cxnLst/>
                <a:pathLst>
                  <a:path w="43" h="63">
                    <a:moveTo>
                      <a:pt x="13" y="8"/>
                    </a:moveTo>
                    <a:lnTo>
                      <a:pt x="21" y="20"/>
                    </a:lnTo>
                    <a:lnTo>
                      <a:pt x="34" y="37"/>
                    </a:lnTo>
                    <a:lnTo>
                      <a:pt x="42" y="54"/>
                    </a:lnTo>
                    <a:lnTo>
                      <a:pt x="42" y="62"/>
                    </a:lnTo>
                    <a:lnTo>
                      <a:pt x="30" y="37"/>
                    </a:lnTo>
                    <a:lnTo>
                      <a:pt x="21" y="2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287" name="未知"/>
              <p:cNvSpPr/>
              <p:nvPr/>
            </p:nvSpPr>
            <p:spPr>
              <a:xfrm>
                <a:off x="194" y="104"/>
                <a:ext cx="39" cy="56"/>
              </a:xfrm>
              <a:custGeom>
                <a:avLst/>
                <a:gdLst/>
                <a:ahLst/>
                <a:cxnLst/>
                <a:pathLst>
                  <a:path w="39" h="56">
                    <a:moveTo>
                      <a:pt x="0" y="0"/>
                    </a:moveTo>
                    <a:lnTo>
                      <a:pt x="13" y="8"/>
                    </a:lnTo>
                    <a:lnTo>
                      <a:pt x="25" y="25"/>
                    </a:lnTo>
                    <a:lnTo>
                      <a:pt x="34" y="46"/>
                    </a:lnTo>
                    <a:lnTo>
                      <a:pt x="38" y="55"/>
                    </a:lnTo>
                    <a:lnTo>
                      <a:pt x="29" y="42"/>
                    </a:lnTo>
                    <a:lnTo>
                      <a:pt x="17" y="2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288" name="未知"/>
            <p:cNvSpPr/>
            <p:nvPr/>
          </p:nvSpPr>
          <p:spPr>
            <a:xfrm>
              <a:off x="216" y="709"/>
              <a:ext cx="98" cy="164"/>
            </a:xfrm>
            <a:custGeom>
              <a:avLst/>
              <a:gdLst/>
              <a:ahLst/>
              <a:cxnLst/>
              <a:pathLst>
                <a:path w="98" h="164">
                  <a:moveTo>
                    <a:pt x="88" y="0"/>
                  </a:moveTo>
                  <a:lnTo>
                    <a:pt x="84" y="8"/>
                  </a:lnTo>
                  <a:lnTo>
                    <a:pt x="76" y="16"/>
                  </a:lnTo>
                  <a:lnTo>
                    <a:pt x="67" y="21"/>
                  </a:lnTo>
                  <a:lnTo>
                    <a:pt x="63" y="2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9" y="58"/>
                  </a:lnTo>
                  <a:lnTo>
                    <a:pt x="59" y="62"/>
                  </a:lnTo>
                  <a:lnTo>
                    <a:pt x="63" y="62"/>
                  </a:lnTo>
                  <a:lnTo>
                    <a:pt x="63" y="67"/>
                  </a:lnTo>
                  <a:lnTo>
                    <a:pt x="63" y="75"/>
                  </a:lnTo>
                  <a:lnTo>
                    <a:pt x="59" y="79"/>
                  </a:lnTo>
                  <a:lnTo>
                    <a:pt x="55" y="92"/>
                  </a:lnTo>
                  <a:lnTo>
                    <a:pt x="50" y="96"/>
                  </a:lnTo>
                  <a:lnTo>
                    <a:pt x="46" y="100"/>
                  </a:lnTo>
                  <a:lnTo>
                    <a:pt x="38" y="104"/>
                  </a:lnTo>
                  <a:lnTo>
                    <a:pt x="29" y="104"/>
                  </a:lnTo>
                  <a:lnTo>
                    <a:pt x="21" y="104"/>
                  </a:lnTo>
                  <a:lnTo>
                    <a:pt x="17" y="100"/>
                  </a:lnTo>
                  <a:lnTo>
                    <a:pt x="13" y="92"/>
                  </a:lnTo>
                  <a:lnTo>
                    <a:pt x="13" y="87"/>
                  </a:lnTo>
                  <a:lnTo>
                    <a:pt x="13" y="79"/>
                  </a:lnTo>
                  <a:lnTo>
                    <a:pt x="21" y="67"/>
                  </a:lnTo>
                  <a:lnTo>
                    <a:pt x="21" y="62"/>
                  </a:lnTo>
                  <a:lnTo>
                    <a:pt x="21" y="54"/>
                  </a:lnTo>
                  <a:lnTo>
                    <a:pt x="13" y="67"/>
                  </a:lnTo>
                  <a:lnTo>
                    <a:pt x="4" y="79"/>
                  </a:lnTo>
                  <a:lnTo>
                    <a:pt x="0" y="104"/>
                  </a:lnTo>
                  <a:lnTo>
                    <a:pt x="4" y="121"/>
                  </a:lnTo>
                  <a:lnTo>
                    <a:pt x="4" y="150"/>
                  </a:lnTo>
                  <a:lnTo>
                    <a:pt x="13" y="163"/>
                  </a:lnTo>
                  <a:lnTo>
                    <a:pt x="21" y="159"/>
                  </a:lnTo>
                  <a:lnTo>
                    <a:pt x="34" y="150"/>
                  </a:lnTo>
                  <a:lnTo>
                    <a:pt x="59" y="133"/>
                  </a:lnTo>
                  <a:lnTo>
                    <a:pt x="97" y="54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89" name="未知"/>
            <p:cNvSpPr/>
            <p:nvPr/>
          </p:nvSpPr>
          <p:spPr>
            <a:xfrm>
              <a:off x="216" y="709"/>
              <a:ext cx="98" cy="164"/>
            </a:xfrm>
            <a:custGeom>
              <a:avLst/>
              <a:gdLst/>
              <a:ahLst/>
              <a:cxnLst/>
              <a:pathLst>
                <a:path w="98" h="164">
                  <a:moveTo>
                    <a:pt x="88" y="0"/>
                  </a:moveTo>
                  <a:lnTo>
                    <a:pt x="84" y="8"/>
                  </a:lnTo>
                  <a:lnTo>
                    <a:pt x="76" y="16"/>
                  </a:lnTo>
                  <a:lnTo>
                    <a:pt x="67" y="21"/>
                  </a:lnTo>
                  <a:lnTo>
                    <a:pt x="63" y="2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9" y="58"/>
                  </a:lnTo>
                  <a:lnTo>
                    <a:pt x="59" y="62"/>
                  </a:lnTo>
                  <a:lnTo>
                    <a:pt x="63" y="62"/>
                  </a:lnTo>
                  <a:lnTo>
                    <a:pt x="63" y="67"/>
                  </a:lnTo>
                  <a:lnTo>
                    <a:pt x="63" y="75"/>
                  </a:lnTo>
                  <a:lnTo>
                    <a:pt x="59" y="79"/>
                  </a:lnTo>
                  <a:lnTo>
                    <a:pt x="55" y="92"/>
                  </a:lnTo>
                  <a:lnTo>
                    <a:pt x="50" y="96"/>
                  </a:lnTo>
                  <a:lnTo>
                    <a:pt x="46" y="100"/>
                  </a:lnTo>
                  <a:lnTo>
                    <a:pt x="38" y="104"/>
                  </a:lnTo>
                  <a:lnTo>
                    <a:pt x="29" y="104"/>
                  </a:lnTo>
                  <a:lnTo>
                    <a:pt x="21" y="104"/>
                  </a:lnTo>
                  <a:lnTo>
                    <a:pt x="17" y="100"/>
                  </a:lnTo>
                  <a:lnTo>
                    <a:pt x="13" y="92"/>
                  </a:lnTo>
                  <a:lnTo>
                    <a:pt x="13" y="87"/>
                  </a:lnTo>
                  <a:lnTo>
                    <a:pt x="13" y="79"/>
                  </a:lnTo>
                  <a:lnTo>
                    <a:pt x="21" y="67"/>
                  </a:lnTo>
                  <a:lnTo>
                    <a:pt x="21" y="62"/>
                  </a:lnTo>
                  <a:lnTo>
                    <a:pt x="21" y="54"/>
                  </a:lnTo>
                  <a:lnTo>
                    <a:pt x="13" y="67"/>
                  </a:lnTo>
                  <a:lnTo>
                    <a:pt x="4" y="79"/>
                  </a:lnTo>
                  <a:lnTo>
                    <a:pt x="0" y="104"/>
                  </a:lnTo>
                  <a:lnTo>
                    <a:pt x="4" y="121"/>
                  </a:lnTo>
                  <a:lnTo>
                    <a:pt x="4" y="150"/>
                  </a:lnTo>
                  <a:lnTo>
                    <a:pt x="13" y="163"/>
                  </a:lnTo>
                  <a:lnTo>
                    <a:pt x="21" y="159"/>
                  </a:lnTo>
                  <a:lnTo>
                    <a:pt x="34" y="150"/>
                  </a:lnTo>
                  <a:lnTo>
                    <a:pt x="59" y="133"/>
                  </a:lnTo>
                  <a:lnTo>
                    <a:pt x="97" y="5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0" name="未知"/>
            <p:cNvSpPr/>
            <p:nvPr/>
          </p:nvSpPr>
          <p:spPr>
            <a:xfrm>
              <a:off x="304" y="458"/>
              <a:ext cx="123" cy="277"/>
            </a:xfrm>
            <a:custGeom>
              <a:avLst/>
              <a:gdLst/>
              <a:ahLst/>
              <a:cxnLst/>
              <a:pathLst>
                <a:path w="123" h="277">
                  <a:moveTo>
                    <a:pt x="76" y="167"/>
                  </a:moveTo>
                  <a:lnTo>
                    <a:pt x="68" y="150"/>
                  </a:lnTo>
                  <a:lnTo>
                    <a:pt x="68" y="133"/>
                  </a:lnTo>
                  <a:lnTo>
                    <a:pt x="72" y="117"/>
                  </a:lnTo>
                  <a:lnTo>
                    <a:pt x="80" y="108"/>
                  </a:lnTo>
                  <a:lnTo>
                    <a:pt x="93" y="100"/>
                  </a:lnTo>
                  <a:lnTo>
                    <a:pt x="106" y="100"/>
                  </a:lnTo>
                  <a:lnTo>
                    <a:pt x="122" y="96"/>
                  </a:lnTo>
                  <a:lnTo>
                    <a:pt x="110" y="96"/>
                  </a:lnTo>
                  <a:lnTo>
                    <a:pt x="89" y="96"/>
                  </a:lnTo>
                  <a:lnTo>
                    <a:pt x="80" y="83"/>
                  </a:lnTo>
                  <a:lnTo>
                    <a:pt x="76" y="62"/>
                  </a:lnTo>
                  <a:lnTo>
                    <a:pt x="80" y="20"/>
                  </a:lnTo>
                  <a:lnTo>
                    <a:pt x="85" y="4"/>
                  </a:lnTo>
                  <a:lnTo>
                    <a:pt x="80" y="4"/>
                  </a:lnTo>
                  <a:lnTo>
                    <a:pt x="76" y="8"/>
                  </a:lnTo>
                  <a:lnTo>
                    <a:pt x="63" y="0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38" y="79"/>
                  </a:lnTo>
                  <a:lnTo>
                    <a:pt x="34" y="100"/>
                  </a:lnTo>
                  <a:lnTo>
                    <a:pt x="26" y="100"/>
                  </a:lnTo>
                  <a:lnTo>
                    <a:pt x="21" y="104"/>
                  </a:lnTo>
                  <a:lnTo>
                    <a:pt x="30" y="104"/>
                  </a:lnTo>
                  <a:lnTo>
                    <a:pt x="26" y="121"/>
                  </a:lnTo>
                  <a:lnTo>
                    <a:pt x="13" y="138"/>
                  </a:lnTo>
                  <a:lnTo>
                    <a:pt x="0" y="154"/>
                  </a:lnTo>
                  <a:lnTo>
                    <a:pt x="5" y="167"/>
                  </a:lnTo>
                  <a:lnTo>
                    <a:pt x="13" y="167"/>
                  </a:lnTo>
                  <a:lnTo>
                    <a:pt x="21" y="171"/>
                  </a:lnTo>
                  <a:lnTo>
                    <a:pt x="26" y="175"/>
                  </a:lnTo>
                  <a:lnTo>
                    <a:pt x="34" y="179"/>
                  </a:lnTo>
                  <a:lnTo>
                    <a:pt x="30" y="179"/>
                  </a:lnTo>
                  <a:lnTo>
                    <a:pt x="26" y="184"/>
                  </a:lnTo>
                  <a:lnTo>
                    <a:pt x="17" y="179"/>
                  </a:lnTo>
                  <a:lnTo>
                    <a:pt x="13" y="171"/>
                  </a:lnTo>
                  <a:lnTo>
                    <a:pt x="13" y="179"/>
                  </a:lnTo>
                  <a:lnTo>
                    <a:pt x="17" y="179"/>
                  </a:lnTo>
                  <a:lnTo>
                    <a:pt x="26" y="184"/>
                  </a:lnTo>
                  <a:lnTo>
                    <a:pt x="34" y="188"/>
                  </a:lnTo>
                  <a:lnTo>
                    <a:pt x="34" y="196"/>
                  </a:lnTo>
                  <a:lnTo>
                    <a:pt x="30" y="196"/>
                  </a:lnTo>
                  <a:lnTo>
                    <a:pt x="21" y="196"/>
                  </a:lnTo>
                  <a:lnTo>
                    <a:pt x="13" y="196"/>
                  </a:lnTo>
                  <a:lnTo>
                    <a:pt x="9" y="192"/>
                  </a:lnTo>
                  <a:lnTo>
                    <a:pt x="9" y="196"/>
                  </a:lnTo>
                  <a:lnTo>
                    <a:pt x="13" y="196"/>
                  </a:lnTo>
                  <a:lnTo>
                    <a:pt x="21" y="200"/>
                  </a:lnTo>
                  <a:lnTo>
                    <a:pt x="30" y="205"/>
                  </a:lnTo>
                  <a:lnTo>
                    <a:pt x="34" y="209"/>
                  </a:lnTo>
                  <a:lnTo>
                    <a:pt x="34" y="217"/>
                  </a:lnTo>
                  <a:lnTo>
                    <a:pt x="26" y="221"/>
                  </a:lnTo>
                  <a:lnTo>
                    <a:pt x="21" y="217"/>
                  </a:lnTo>
                  <a:lnTo>
                    <a:pt x="13" y="217"/>
                  </a:lnTo>
                  <a:lnTo>
                    <a:pt x="9" y="205"/>
                  </a:lnTo>
                  <a:lnTo>
                    <a:pt x="13" y="213"/>
                  </a:lnTo>
                  <a:lnTo>
                    <a:pt x="13" y="217"/>
                  </a:lnTo>
                  <a:lnTo>
                    <a:pt x="21" y="221"/>
                  </a:lnTo>
                  <a:lnTo>
                    <a:pt x="26" y="225"/>
                  </a:lnTo>
                  <a:lnTo>
                    <a:pt x="26" y="230"/>
                  </a:lnTo>
                  <a:lnTo>
                    <a:pt x="30" y="238"/>
                  </a:lnTo>
                  <a:lnTo>
                    <a:pt x="26" y="242"/>
                  </a:lnTo>
                  <a:lnTo>
                    <a:pt x="21" y="246"/>
                  </a:lnTo>
                  <a:lnTo>
                    <a:pt x="21" y="246"/>
                  </a:lnTo>
                  <a:lnTo>
                    <a:pt x="21" y="276"/>
                  </a:lnTo>
                  <a:lnTo>
                    <a:pt x="68" y="192"/>
                  </a:lnTo>
                  <a:lnTo>
                    <a:pt x="80" y="179"/>
                  </a:lnTo>
                  <a:lnTo>
                    <a:pt x="76" y="167"/>
                  </a:lnTo>
                  <a:lnTo>
                    <a:pt x="76" y="16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1" name="未知"/>
            <p:cNvSpPr/>
            <p:nvPr/>
          </p:nvSpPr>
          <p:spPr>
            <a:xfrm>
              <a:off x="237" y="621"/>
              <a:ext cx="52" cy="151"/>
            </a:xfrm>
            <a:custGeom>
              <a:avLst/>
              <a:gdLst/>
              <a:ahLst/>
              <a:cxnLst/>
              <a:pathLst>
                <a:path w="52" h="151">
                  <a:moveTo>
                    <a:pt x="51" y="0"/>
                  </a:moveTo>
                  <a:lnTo>
                    <a:pt x="38" y="16"/>
                  </a:lnTo>
                  <a:lnTo>
                    <a:pt x="25" y="29"/>
                  </a:lnTo>
                  <a:lnTo>
                    <a:pt x="21" y="46"/>
                  </a:lnTo>
                  <a:lnTo>
                    <a:pt x="17" y="62"/>
                  </a:lnTo>
                  <a:lnTo>
                    <a:pt x="8" y="121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8" y="146"/>
                  </a:lnTo>
                  <a:lnTo>
                    <a:pt x="13" y="117"/>
                  </a:lnTo>
                  <a:lnTo>
                    <a:pt x="25" y="50"/>
                  </a:lnTo>
                  <a:lnTo>
                    <a:pt x="29" y="33"/>
                  </a:lnTo>
                  <a:lnTo>
                    <a:pt x="34" y="25"/>
                  </a:lnTo>
                  <a:lnTo>
                    <a:pt x="46" y="16"/>
                  </a:lnTo>
                  <a:lnTo>
                    <a:pt x="51" y="12"/>
                  </a:lnTo>
                  <a:lnTo>
                    <a:pt x="51" y="4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2" name="未知"/>
            <p:cNvSpPr/>
            <p:nvPr/>
          </p:nvSpPr>
          <p:spPr>
            <a:xfrm>
              <a:off x="401" y="1194"/>
              <a:ext cx="73" cy="64"/>
            </a:xfrm>
            <a:custGeom>
              <a:avLst/>
              <a:gdLst/>
              <a:ahLst/>
              <a:cxnLst/>
              <a:pathLst>
                <a:path w="73" h="64">
                  <a:moveTo>
                    <a:pt x="63" y="50"/>
                  </a:moveTo>
                  <a:lnTo>
                    <a:pt x="72" y="38"/>
                  </a:lnTo>
                  <a:lnTo>
                    <a:pt x="72" y="17"/>
                  </a:lnTo>
                  <a:lnTo>
                    <a:pt x="63" y="0"/>
                  </a:lnTo>
                  <a:lnTo>
                    <a:pt x="55" y="0"/>
                  </a:lnTo>
                  <a:lnTo>
                    <a:pt x="30" y="8"/>
                  </a:lnTo>
                  <a:lnTo>
                    <a:pt x="0" y="8"/>
                  </a:lnTo>
                  <a:lnTo>
                    <a:pt x="9" y="63"/>
                  </a:lnTo>
                  <a:lnTo>
                    <a:pt x="21" y="54"/>
                  </a:lnTo>
                  <a:lnTo>
                    <a:pt x="34" y="59"/>
                  </a:lnTo>
                  <a:lnTo>
                    <a:pt x="46" y="59"/>
                  </a:lnTo>
                  <a:lnTo>
                    <a:pt x="63" y="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3" name="未知"/>
            <p:cNvSpPr/>
            <p:nvPr/>
          </p:nvSpPr>
          <p:spPr>
            <a:xfrm>
              <a:off x="330" y="1227"/>
              <a:ext cx="64" cy="43"/>
            </a:xfrm>
            <a:custGeom>
              <a:avLst/>
              <a:gdLst/>
              <a:ahLst/>
              <a:cxnLst/>
              <a:pathLst>
                <a:path w="64" h="43">
                  <a:moveTo>
                    <a:pt x="0" y="26"/>
                  </a:moveTo>
                  <a:lnTo>
                    <a:pt x="0" y="30"/>
                  </a:lnTo>
                  <a:lnTo>
                    <a:pt x="8" y="38"/>
                  </a:lnTo>
                  <a:lnTo>
                    <a:pt x="12" y="42"/>
                  </a:lnTo>
                  <a:lnTo>
                    <a:pt x="29" y="42"/>
                  </a:lnTo>
                  <a:lnTo>
                    <a:pt x="54" y="42"/>
                  </a:lnTo>
                  <a:lnTo>
                    <a:pt x="63" y="38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37" y="5"/>
                  </a:lnTo>
                  <a:lnTo>
                    <a:pt x="25" y="13"/>
                  </a:lnTo>
                  <a:lnTo>
                    <a:pt x="12" y="13"/>
                  </a:lnTo>
                  <a:lnTo>
                    <a:pt x="4" y="17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4" name="未知"/>
            <p:cNvSpPr/>
            <p:nvPr/>
          </p:nvSpPr>
          <p:spPr>
            <a:xfrm>
              <a:off x="330" y="1227"/>
              <a:ext cx="64" cy="43"/>
            </a:xfrm>
            <a:custGeom>
              <a:avLst/>
              <a:gdLst/>
              <a:ahLst/>
              <a:cxnLst/>
              <a:pathLst>
                <a:path w="64" h="43">
                  <a:moveTo>
                    <a:pt x="0" y="26"/>
                  </a:moveTo>
                  <a:lnTo>
                    <a:pt x="0" y="30"/>
                  </a:lnTo>
                  <a:lnTo>
                    <a:pt x="8" y="38"/>
                  </a:lnTo>
                  <a:lnTo>
                    <a:pt x="12" y="42"/>
                  </a:lnTo>
                  <a:lnTo>
                    <a:pt x="29" y="42"/>
                  </a:lnTo>
                  <a:lnTo>
                    <a:pt x="54" y="42"/>
                  </a:lnTo>
                  <a:lnTo>
                    <a:pt x="63" y="38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37" y="5"/>
                  </a:lnTo>
                  <a:lnTo>
                    <a:pt x="25" y="13"/>
                  </a:lnTo>
                  <a:lnTo>
                    <a:pt x="12" y="13"/>
                  </a:lnTo>
                  <a:lnTo>
                    <a:pt x="4" y="1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5" name="未知"/>
            <p:cNvSpPr/>
            <p:nvPr/>
          </p:nvSpPr>
          <p:spPr>
            <a:xfrm>
              <a:off x="195" y="1"/>
              <a:ext cx="115" cy="625"/>
            </a:xfrm>
            <a:custGeom>
              <a:avLst/>
              <a:gdLst/>
              <a:ahLst/>
              <a:cxnLst/>
              <a:pathLst>
                <a:path w="115" h="625">
                  <a:moveTo>
                    <a:pt x="109" y="611"/>
                  </a:moveTo>
                  <a:lnTo>
                    <a:pt x="21" y="13"/>
                  </a:lnTo>
                  <a:lnTo>
                    <a:pt x="13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93" y="620"/>
                  </a:lnTo>
                  <a:lnTo>
                    <a:pt x="93" y="624"/>
                  </a:lnTo>
                  <a:lnTo>
                    <a:pt x="97" y="624"/>
                  </a:lnTo>
                  <a:lnTo>
                    <a:pt x="105" y="620"/>
                  </a:lnTo>
                  <a:lnTo>
                    <a:pt x="114" y="624"/>
                  </a:lnTo>
                  <a:lnTo>
                    <a:pt x="109" y="6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6" name="未知"/>
            <p:cNvSpPr/>
            <p:nvPr/>
          </p:nvSpPr>
          <p:spPr>
            <a:xfrm>
              <a:off x="195" y="1"/>
              <a:ext cx="115" cy="625"/>
            </a:xfrm>
            <a:custGeom>
              <a:avLst/>
              <a:gdLst/>
              <a:ahLst/>
              <a:cxnLst/>
              <a:pathLst>
                <a:path w="115" h="625">
                  <a:moveTo>
                    <a:pt x="109" y="611"/>
                  </a:moveTo>
                  <a:lnTo>
                    <a:pt x="21" y="13"/>
                  </a:lnTo>
                  <a:lnTo>
                    <a:pt x="13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93" y="620"/>
                  </a:lnTo>
                  <a:lnTo>
                    <a:pt x="93" y="624"/>
                  </a:lnTo>
                  <a:lnTo>
                    <a:pt x="97" y="624"/>
                  </a:lnTo>
                  <a:lnTo>
                    <a:pt x="105" y="620"/>
                  </a:lnTo>
                  <a:lnTo>
                    <a:pt x="114" y="624"/>
                  </a:lnTo>
                  <a:lnTo>
                    <a:pt x="109" y="61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7" name="未知"/>
            <p:cNvSpPr/>
            <p:nvPr/>
          </p:nvSpPr>
          <p:spPr>
            <a:xfrm>
              <a:off x="0" y="0"/>
              <a:ext cx="216" cy="273"/>
            </a:xfrm>
            <a:custGeom>
              <a:avLst/>
              <a:gdLst/>
              <a:ahLst/>
              <a:cxnLst/>
              <a:pathLst>
                <a:path w="216" h="273">
                  <a:moveTo>
                    <a:pt x="105" y="167"/>
                  </a:moveTo>
                  <a:lnTo>
                    <a:pt x="114" y="151"/>
                  </a:lnTo>
                  <a:lnTo>
                    <a:pt x="118" y="155"/>
                  </a:lnTo>
                  <a:lnTo>
                    <a:pt x="135" y="159"/>
                  </a:lnTo>
                  <a:lnTo>
                    <a:pt x="143" y="155"/>
                  </a:lnTo>
                  <a:lnTo>
                    <a:pt x="147" y="146"/>
                  </a:lnTo>
                  <a:lnTo>
                    <a:pt x="156" y="134"/>
                  </a:lnTo>
                  <a:lnTo>
                    <a:pt x="181" y="155"/>
                  </a:lnTo>
                  <a:lnTo>
                    <a:pt x="198" y="163"/>
                  </a:lnTo>
                  <a:lnTo>
                    <a:pt x="206" y="167"/>
                  </a:lnTo>
                  <a:lnTo>
                    <a:pt x="215" y="172"/>
                  </a:lnTo>
                  <a:lnTo>
                    <a:pt x="215" y="151"/>
                  </a:lnTo>
                  <a:lnTo>
                    <a:pt x="215" y="146"/>
                  </a:lnTo>
                  <a:lnTo>
                    <a:pt x="198" y="17"/>
                  </a:lnTo>
                  <a:lnTo>
                    <a:pt x="173" y="0"/>
                  </a:lnTo>
                  <a:lnTo>
                    <a:pt x="156" y="0"/>
                  </a:lnTo>
                  <a:lnTo>
                    <a:pt x="147" y="8"/>
                  </a:lnTo>
                  <a:lnTo>
                    <a:pt x="147" y="21"/>
                  </a:lnTo>
                  <a:lnTo>
                    <a:pt x="130" y="75"/>
                  </a:lnTo>
                  <a:lnTo>
                    <a:pt x="118" y="80"/>
                  </a:lnTo>
                  <a:lnTo>
                    <a:pt x="105" y="80"/>
                  </a:lnTo>
                  <a:lnTo>
                    <a:pt x="88" y="75"/>
                  </a:lnTo>
                  <a:lnTo>
                    <a:pt x="80" y="88"/>
                  </a:lnTo>
                  <a:lnTo>
                    <a:pt x="76" y="105"/>
                  </a:lnTo>
                  <a:lnTo>
                    <a:pt x="76" y="130"/>
                  </a:lnTo>
                  <a:lnTo>
                    <a:pt x="67" y="146"/>
                  </a:lnTo>
                  <a:lnTo>
                    <a:pt x="63" y="159"/>
                  </a:lnTo>
                  <a:lnTo>
                    <a:pt x="50" y="159"/>
                  </a:lnTo>
                  <a:lnTo>
                    <a:pt x="42" y="167"/>
                  </a:lnTo>
                  <a:lnTo>
                    <a:pt x="42" y="176"/>
                  </a:lnTo>
                  <a:lnTo>
                    <a:pt x="46" y="197"/>
                  </a:lnTo>
                  <a:lnTo>
                    <a:pt x="38" y="197"/>
                  </a:lnTo>
                  <a:lnTo>
                    <a:pt x="29" y="209"/>
                  </a:lnTo>
                  <a:lnTo>
                    <a:pt x="29" y="226"/>
                  </a:lnTo>
                  <a:lnTo>
                    <a:pt x="29" y="239"/>
                  </a:lnTo>
                  <a:lnTo>
                    <a:pt x="21" y="251"/>
                  </a:lnTo>
                  <a:lnTo>
                    <a:pt x="13" y="264"/>
                  </a:lnTo>
                  <a:lnTo>
                    <a:pt x="0" y="272"/>
                  </a:lnTo>
                  <a:lnTo>
                    <a:pt x="25" y="264"/>
                  </a:lnTo>
                  <a:lnTo>
                    <a:pt x="34" y="251"/>
                  </a:lnTo>
                  <a:lnTo>
                    <a:pt x="50" y="239"/>
                  </a:lnTo>
                  <a:lnTo>
                    <a:pt x="67" y="230"/>
                  </a:lnTo>
                  <a:lnTo>
                    <a:pt x="80" y="230"/>
                  </a:lnTo>
                  <a:lnTo>
                    <a:pt x="88" y="218"/>
                  </a:lnTo>
                  <a:lnTo>
                    <a:pt x="93" y="205"/>
                  </a:lnTo>
                  <a:lnTo>
                    <a:pt x="93" y="192"/>
                  </a:lnTo>
                  <a:lnTo>
                    <a:pt x="97" y="184"/>
                  </a:lnTo>
                  <a:lnTo>
                    <a:pt x="105" y="16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8" name="未知"/>
            <p:cNvSpPr/>
            <p:nvPr/>
          </p:nvSpPr>
          <p:spPr>
            <a:xfrm>
              <a:off x="372" y="1018"/>
              <a:ext cx="102" cy="185"/>
            </a:xfrm>
            <a:custGeom>
              <a:avLst/>
              <a:gdLst/>
              <a:ahLst/>
              <a:cxnLst/>
              <a:pathLst>
                <a:path w="102" h="185">
                  <a:moveTo>
                    <a:pt x="0" y="4"/>
                  </a:moveTo>
                  <a:lnTo>
                    <a:pt x="29" y="184"/>
                  </a:lnTo>
                  <a:lnTo>
                    <a:pt x="59" y="184"/>
                  </a:lnTo>
                  <a:lnTo>
                    <a:pt x="84" y="176"/>
                  </a:lnTo>
                  <a:lnTo>
                    <a:pt x="101" y="168"/>
                  </a:lnTo>
                  <a:lnTo>
                    <a:pt x="80" y="138"/>
                  </a:lnTo>
                  <a:lnTo>
                    <a:pt x="59" y="96"/>
                  </a:lnTo>
                  <a:lnTo>
                    <a:pt x="25" y="34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299" name="未知"/>
            <p:cNvSpPr/>
            <p:nvPr/>
          </p:nvSpPr>
          <p:spPr>
            <a:xfrm>
              <a:off x="300" y="692"/>
              <a:ext cx="115" cy="603"/>
            </a:xfrm>
            <a:custGeom>
              <a:avLst/>
              <a:gdLst/>
              <a:ahLst/>
              <a:cxnLst/>
              <a:pathLst>
                <a:path w="115" h="603">
                  <a:moveTo>
                    <a:pt x="51" y="197"/>
                  </a:moveTo>
                  <a:lnTo>
                    <a:pt x="25" y="12"/>
                  </a:lnTo>
                  <a:lnTo>
                    <a:pt x="21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1" y="4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3" y="8"/>
                  </a:lnTo>
                  <a:lnTo>
                    <a:pt x="0" y="8"/>
                  </a:lnTo>
                  <a:lnTo>
                    <a:pt x="9" y="8"/>
                  </a:lnTo>
                  <a:lnTo>
                    <a:pt x="4" y="17"/>
                  </a:lnTo>
                  <a:lnTo>
                    <a:pt x="89" y="573"/>
                  </a:lnTo>
                  <a:lnTo>
                    <a:pt x="97" y="602"/>
                  </a:lnTo>
                  <a:lnTo>
                    <a:pt x="105" y="602"/>
                  </a:lnTo>
                  <a:lnTo>
                    <a:pt x="114" y="598"/>
                  </a:lnTo>
                  <a:lnTo>
                    <a:pt x="110" y="565"/>
                  </a:lnTo>
                  <a:lnTo>
                    <a:pt x="51" y="19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0" name="未知"/>
            <p:cNvSpPr/>
            <p:nvPr/>
          </p:nvSpPr>
          <p:spPr>
            <a:xfrm>
              <a:off x="494" y="742"/>
              <a:ext cx="140" cy="135"/>
            </a:xfrm>
            <a:custGeom>
              <a:avLst/>
              <a:gdLst/>
              <a:ahLst/>
              <a:cxnLst/>
              <a:pathLst>
                <a:path w="140" h="135">
                  <a:moveTo>
                    <a:pt x="118" y="113"/>
                  </a:moveTo>
                  <a:lnTo>
                    <a:pt x="126" y="96"/>
                  </a:lnTo>
                  <a:lnTo>
                    <a:pt x="130" y="84"/>
                  </a:lnTo>
                  <a:lnTo>
                    <a:pt x="134" y="67"/>
                  </a:lnTo>
                  <a:lnTo>
                    <a:pt x="139" y="54"/>
                  </a:lnTo>
                  <a:lnTo>
                    <a:pt x="139" y="46"/>
                  </a:lnTo>
                  <a:lnTo>
                    <a:pt x="139" y="29"/>
                  </a:lnTo>
                  <a:lnTo>
                    <a:pt x="139" y="21"/>
                  </a:lnTo>
                  <a:lnTo>
                    <a:pt x="130" y="8"/>
                  </a:lnTo>
                  <a:lnTo>
                    <a:pt x="126" y="0"/>
                  </a:lnTo>
                  <a:lnTo>
                    <a:pt x="80" y="17"/>
                  </a:lnTo>
                  <a:lnTo>
                    <a:pt x="71" y="21"/>
                  </a:lnTo>
                  <a:lnTo>
                    <a:pt x="63" y="25"/>
                  </a:lnTo>
                  <a:lnTo>
                    <a:pt x="54" y="21"/>
                  </a:lnTo>
                  <a:lnTo>
                    <a:pt x="46" y="29"/>
                  </a:lnTo>
                  <a:lnTo>
                    <a:pt x="38" y="34"/>
                  </a:lnTo>
                  <a:lnTo>
                    <a:pt x="33" y="42"/>
                  </a:lnTo>
                  <a:lnTo>
                    <a:pt x="25" y="46"/>
                  </a:lnTo>
                  <a:lnTo>
                    <a:pt x="17" y="46"/>
                  </a:lnTo>
                  <a:lnTo>
                    <a:pt x="12" y="46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4" y="63"/>
                  </a:lnTo>
                  <a:lnTo>
                    <a:pt x="0" y="117"/>
                  </a:lnTo>
                  <a:lnTo>
                    <a:pt x="4" y="134"/>
                  </a:lnTo>
                  <a:lnTo>
                    <a:pt x="29" y="117"/>
                  </a:lnTo>
                  <a:lnTo>
                    <a:pt x="88" y="109"/>
                  </a:lnTo>
                  <a:lnTo>
                    <a:pt x="118" y="113"/>
                  </a:lnTo>
                  <a:lnTo>
                    <a:pt x="118" y="1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1" name="未知"/>
            <p:cNvSpPr/>
            <p:nvPr/>
          </p:nvSpPr>
          <p:spPr>
            <a:xfrm>
              <a:off x="107" y="1253"/>
              <a:ext cx="577" cy="231"/>
            </a:xfrm>
            <a:custGeom>
              <a:avLst/>
              <a:gdLst/>
              <a:ahLst/>
              <a:cxnLst/>
              <a:pathLst>
                <a:path w="577" h="231">
                  <a:moveTo>
                    <a:pt x="395" y="188"/>
                  </a:moveTo>
                  <a:lnTo>
                    <a:pt x="328" y="133"/>
                  </a:lnTo>
                  <a:lnTo>
                    <a:pt x="185" y="16"/>
                  </a:lnTo>
                  <a:lnTo>
                    <a:pt x="223" y="4"/>
                  </a:lnTo>
                  <a:lnTo>
                    <a:pt x="223" y="0"/>
                  </a:lnTo>
                  <a:lnTo>
                    <a:pt x="176" y="12"/>
                  </a:lnTo>
                  <a:lnTo>
                    <a:pt x="210" y="92"/>
                  </a:lnTo>
                  <a:lnTo>
                    <a:pt x="168" y="104"/>
                  </a:lnTo>
                  <a:lnTo>
                    <a:pt x="181" y="138"/>
                  </a:lnTo>
                  <a:lnTo>
                    <a:pt x="96" y="159"/>
                  </a:lnTo>
                  <a:lnTo>
                    <a:pt x="92" y="179"/>
                  </a:lnTo>
                  <a:lnTo>
                    <a:pt x="0" y="200"/>
                  </a:lnTo>
                  <a:lnTo>
                    <a:pt x="88" y="188"/>
                  </a:lnTo>
                  <a:lnTo>
                    <a:pt x="252" y="221"/>
                  </a:lnTo>
                  <a:lnTo>
                    <a:pt x="235" y="213"/>
                  </a:lnTo>
                  <a:lnTo>
                    <a:pt x="151" y="179"/>
                  </a:lnTo>
                  <a:lnTo>
                    <a:pt x="109" y="163"/>
                  </a:lnTo>
                  <a:lnTo>
                    <a:pt x="181" y="146"/>
                  </a:lnTo>
                  <a:lnTo>
                    <a:pt x="298" y="192"/>
                  </a:lnTo>
                  <a:lnTo>
                    <a:pt x="383" y="230"/>
                  </a:lnTo>
                  <a:lnTo>
                    <a:pt x="206" y="125"/>
                  </a:lnTo>
                  <a:lnTo>
                    <a:pt x="176" y="104"/>
                  </a:lnTo>
                  <a:lnTo>
                    <a:pt x="214" y="96"/>
                  </a:lnTo>
                  <a:lnTo>
                    <a:pt x="399" y="221"/>
                  </a:lnTo>
                  <a:lnTo>
                    <a:pt x="576" y="205"/>
                  </a:lnTo>
                  <a:lnTo>
                    <a:pt x="395" y="18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2" name="未知"/>
            <p:cNvSpPr/>
            <p:nvPr/>
          </p:nvSpPr>
          <p:spPr>
            <a:xfrm>
              <a:off x="662" y="1320"/>
              <a:ext cx="203" cy="147"/>
            </a:xfrm>
            <a:custGeom>
              <a:avLst/>
              <a:gdLst/>
              <a:ahLst/>
              <a:cxnLst/>
              <a:pathLst>
                <a:path w="203" h="147">
                  <a:moveTo>
                    <a:pt x="198" y="138"/>
                  </a:moveTo>
                  <a:lnTo>
                    <a:pt x="177" y="133"/>
                  </a:lnTo>
                  <a:lnTo>
                    <a:pt x="160" y="125"/>
                  </a:lnTo>
                  <a:lnTo>
                    <a:pt x="156" y="108"/>
                  </a:lnTo>
                  <a:lnTo>
                    <a:pt x="156" y="92"/>
                  </a:lnTo>
                  <a:lnTo>
                    <a:pt x="76" y="54"/>
                  </a:lnTo>
                  <a:lnTo>
                    <a:pt x="72" y="20"/>
                  </a:lnTo>
                  <a:lnTo>
                    <a:pt x="0" y="0"/>
                  </a:lnTo>
                  <a:lnTo>
                    <a:pt x="0" y="4"/>
                  </a:lnTo>
                  <a:lnTo>
                    <a:pt x="67" y="20"/>
                  </a:lnTo>
                  <a:lnTo>
                    <a:pt x="63" y="58"/>
                  </a:lnTo>
                  <a:lnTo>
                    <a:pt x="59" y="125"/>
                  </a:lnTo>
                  <a:lnTo>
                    <a:pt x="67" y="92"/>
                  </a:lnTo>
                  <a:lnTo>
                    <a:pt x="72" y="71"/>
                  </a:lnTo>
                  <a:lnTo>
                    <a:pt x="76" y="58"/>
                  </a:lnTo>
                  <a:lnTo>
                    <a:pt x="147" y="92"/>
                  </a:lnTo>
                  <a:lnTo>
                    <a:pt x="118" y="146"/>
                  </a:lnTo>
                  <a:lnTo>
                    <a:pt x="147" y="121"/>
                  </a:lnTo>
                  <a:lnTo>
                    <a:pt x="156" y="133"/>
                  </a:lnTo>
                  <a:lnTo>
                    <a:pt x="202" y="146"/>
                  </a:lnTo>
                  <a:lnTo>
                    <a:pt x="198" y="13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303" name="Group 43302"/>
          <p:cNvGrpSpPr/>
          <p:nvPr/>
        </p:nvGrpSpPr>
        <p:grpSpPr>
          <a:xfrm>
            <a:off x="395288" y="5027613"/>
            <a:ext cx="2516187" cy="1830387"/>
            <a:chOff x="0" y="0"/>
            <a:chExt cx="1585" cy="1153"/>
          </a:xfrm>
        </p:grpSpPr>
        <p:sp>
          <p:nvSpPr>
            <p:cNvPr id="43304" name="未知"/>
            <p:cNvSpPr/>
            <p:nvPr/>
          </p:nvSpPr>
          <p:spPr>
            <a:xfrm>
              <a:off x="874" y="207"/>
              <a:ext cx="148" cy="289"/>
            </a:xfrm>
            <a:custGeom>
              <a:avLst/>
              <a:gdLst/>
              <a:ahLst/>
              <a:cxnLst/>
              <a:pathLst>
                <a:path w="148" h="289">
                  <a:moveTo>
                    <a:pt x="147" y="288"/>
                  </a:moveTo>
                  <a:lnTo>
                    <a:pt x="147" y="254"/>
                  </a:lnTo>
                  <a:lnTo>
                    <a:pt x="147" y="225"/>
                  </a:lnTo>
                  <a:lnTo>
                    <a:pt x="142" y="196"/>
                  </a:lnTo>
                  <a:lnTo>
                    <a:pt x="136" y="167"/>
                  </a:lnTo>
                  <a:lnTo>
                    <a:pt x="131" y="139"/>
                  </a:lnTo>
                  <a:lnTo>
                    <a:pt x="126" y="93"/>
                  </a:lnTo>
                  <a:lnTo>
                    <a:pt x="109" y="75"/>
                  </a:lnTo>
                  <a:lnTo>
                    <a:pt x="93" y="52"/>
                  </a:lnTo>
                  <a:lnTo>
                    <a:pt x="65" y="29"/>
                  </a:lnTo>
                  <a:lnTo>
                    <a:pt x="38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6" y="29"/>
                  </a:lnTo>
                  <a:lnTo>
                    <a:pt x="49" y="29"/>
                  </a:lnTo>
                  <a:lnTo>
                    <a:pt x="71" y="75"/>
                  </a:lnTo>
                  <a:lnTo>
                    <a:pt x="76" y="98"/>
                  </a:lnTo>
                  <a:lnTo>
                    <a:pt x="120" y="162"/>
                  </a:lnTo>
                  <a:lnTo>
                    <a:pt x="120" y="190"/>
                  </a:lnTo>
                  <a:lnTo>
                    <a:pt x="120" y="202"/>
                  </a:lnTo>
                  <a:lnTo>
                    <a:pt x="142" y="237"/>
                  </a:lnTo>
                  <a:lnTo>
                    <a:pt x="142" y="242"/>
                  </a:lnTo>
                  <a:lnTo>
                    <a:pt x="142" y="271"/>
                  </a:lnTo>
                  <a:lnTo>
                    <a:pt x="147" y="288"/>
                  </a:lnTo>
                  <a:lnTo>
                    <a:pt x="147" y="2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5" name="未知"/>
            <p:cNvSpPr/>
            <p:nvPr/>
          </p:nvSpPr>
          <p:spPr>
            <a:xfrm>
              <a:off x="377" y="645"/>
              <a:ext cx="61" cy="82"/>
            </a:xfrm>
            <a:custGeom>
              <a:avLst/>
              <a:gdLst/>
              <a:ahLst/>
              <a:cxnLst/>
              <a:pathLst>
                <a:path w="61" h="82">
                  <a:moveTo>
                    <a:pt x="44" y="12"/>
                  </a:moveTo>
                  <a:lnTo>
                    <a:pt x="27" y="6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2" y="29"/>
                  </a:lnTo>
                  <a:lnTo>
                    <a:pt x="27" y="46"/>
                  </a:lnTo>
                  <a:lnTo>
                    <a:pt x="27" y="58"/>
                  </a:lnTo>
                  <a:lnTo>
                    <a:pt x="22" y="75"/>
                  </a:lnTo>
                  <a:lnTo>
                    <a:pt x="49" y="81"/>
                  </a:lnTo>
                  <a:lnTo>
                    <a:pt x="60" y="52"/>
                  </a:lnTo>
                  <a:lnTo>
                    <a:pt x="60" y="29"/>
                  </a:lnTo>
                  <a:lnTo>
                    <a:pt x="49" y="17"/>
                  </a:lnTo>
                  <a:lnTo>
                    <a:pt x="44" y="12"/>
                  </a:lnTo>
                  <a:lnTo>
                    <a:pt x="44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6" name="未知"/>
            <p:cNvSpPr/>
            <p:nvPr/>
          </p:nvSpPr>
          <p:spPr>
            <a:xfrm>
              <a:off x="229" y="611"/>
              <a:ext cx="61" cy="64"/>
            </a:xfrm>
            <a:custGeom>
              <a:avLst/>
              <a:gdLst/>
              <a:ahLst/>
              <a:cxnLst/>
              <a:pathLst>
                <a:path w="61" h="64">
                  <a:moveTo>
                    <a:pt x="0" y="51"/>
                  </a:moveTo>
                  <a:lnTo>
                    <a:pt x="28" y="63"/>
                  </a:lnTo>
                  <a:lnTo>
                    <a:pt x="39" y="40"/>
                  </a:lnTo>
                  <a:lnTo>
                    <a:pt x="44" y="34"/>
                  </a:lnTo>
                  <a:lnTo>
                    <a:pt x="60" y="28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44" y="0"/>
                  </a:lnTo>
                  <a:lnTo>
                    <a:pt x="28" y="5"/>
                  </a:lnTo>
                  <a:lnTo>
                    <a:pt x="17" y="17"/>
                  </a:ln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7" name="未知"/>
            <p:cNvSpPr/>
            <p:nvPr/>
          </p:nvSpPr>
          <p:spPr>
            <a:xfrm>
              <a:off x="797" y="311"/>
              <a:ext cx="236" cy="329"/>
            </a:xfrm>
            <a:custGeom>
              <a:avLst/>
              <a:gdLst/>
              <a:ahLst/>
              <a:cxnLst/>
              <a:pathLst>
                <a:path w="236" h="329">
                  <a:moveTo>
                    <a:pt x="235" y="288"/>
                  </a:moveTo>
                  <a:lnTo>
                    <a:pt x="235" y="277"/>
                  </a:lnTo>
                  <a:lnTo>
                    <a:pt x="235" y="265"/>
                  </a:lnTo>
                  <a:lnTo>
                    <a:pt x="235" y="248"/>
                  </a:lnTo>
                  <a:lnTo>
                    <a:pt x="235" y="236"/>
                  </a:lnTo>
                  <a:lnTo>
                    <a:pt x="224" y="196"/>
                  </a:lnTo>
                  <a:lnTo>
                    <a:pt x="213" y="173"/>
                  </a:lnTo>
                  <a:lnTo>
                    <a:pt x="213" y="150"/>
                  </a:lnTo>
                  <a:lnTo>
                    <a:pt x="213" y="133"/>
                  </a:lnTo>
                  <a:lnTo>
                    <a:pt x="197" y="104"/>
                  </a:lnTo>
                  <a:lnTo>
                    <a:pt x="197" y="98"/>
                  </a:lnTo>
                  <a:lnTo>
                    <a:pt x="192" y="58"/>
                  </a:lnTo>
                  <a:lnTo>
                    <a:pt x="159" y="0"/>
                  </a:lnTo>
                  <a:lnTo>
                    <a:pt x="159" y="17"/>
                  </a:lnTo>
                  <a:lnTo>
                    <a:pt x="148" y="40"/>
                  </a:lnTo>
                  <a:lnTo>
                    <a:pt x="82" y="109"/>
                  </a:lnTo>
                  <a:lnTo>
                    <a:pt x="82" y="121"/>
                  </a:lnTo>
                  <a:lnTo>
                    <a:pt x="55" y="202"/>
                  </a:lnTo>
                  <a:lnTo>
                    <a:pt x="17" y="271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110" y="328"/>
                  </a:lnTo>
                  <a:lnTo>
                    <a:pt x="115" y="323"/>
                  </a:lnTo>
                  <a:lnTo>
                    <a:pt x="121" y="317"/>
                  </a:lnTo>
                  <a:lnTo>
                    <a:pt x="121" y="317"/>
                  </a:lnTo>
                  <a:lnTo>
                    <a:pt x="181" y="311"/>
                  </a:lnTo>
                  <a:lnTo>
                    <a:pt x="235" y="288"/>
                  </a:lnTo>
                  <a:lnTo>
                    <a:pt x="235" y="2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8" name="未知"/>
            <p:cNvSpPr/>
            <p:nvPr/>
          </p:nvSpPr>
          <p:spPr>
            <a:xfrm>
              <a:off x="617" y="570"/>
              <a:ext cx="831" cy="583"/>
            </a:xfrm>
            <a:custGeom>
              <a:avLst/>
              <a:gdLst/>
              <a:ahLst/>
              <a:cxnLst/>
              <a:pathLst>
                <a:path w="831" h="583">
                  <a:moveTo>
                    <a:pt x="426" y="23"/>
                  </a:moveTo>
                  <a:lnTo>
                    <a:pt x="415" y="29"/>
                  </a:lnTo>
                  <a:lnTo>
                    <a:pt x="361" y="46"/>
                  </a:lnTo>
                  <a:lnTo>
                    <a:pt x="301" y="46"/>
                  </a:lnTo>
                  <a:lnTo>
                    <a:pt x="290" y="41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62" y="29"/>
                  </a:lnTo>
                  <a:lnTo>
                    <a:pt x="301" y="58"/>
                  </a:lnTo>
                  <a:lnTo>
                    <a:pt x="301" y="58"/>
                  </a:lnTo>
                  <a:lnTo>
                    <a:pt x="295" y="64"/>
                  </a:lnTo>
                  <a:lnTo>
                    <a:pt x="290" y="69"/>
                  </a:lnTo>
                  <a:lnTo>
                    <a:pt x="180" y="64"/>
                  </a:lnTo>
                  <a:lnTo>
                    <a:pt x="180" y="75"/>
                  </a:lnTo>
                  <a:lnTo>
                    <a:pt x="175" y="87"/>
                  </a:lnTo>
                  <a:lnTo>
                    <a:pt x="175" y="127"/>
                  </a:lnTo>
                  <a:lnTo>
                    <a:pt x="175" y="150"/>
                  </a:lnTo>
                  <a:lnTo>
                    <a:pt x="175" y="185"/>
                  </a:lnTo>
                  <a:lnTo>
                    <a:pt x="186" y="213"/>
                  </a:lnTo>
                  <a:lnTo>
                    <a:pt x="142" y="403"/>
                  </a:lnTo>
                  <a:lnTo>
                    <a:pt x="137" y="403"/>
                  </a:lnTo>
                  <a:lnTo>
                    <a:pt x="131" y="380"/>
                  </a:lnTo>
                  <a:lnTo>
                    <a:pt x="109" y="392"/>
                  </a:lnTo>
                  <a:lnTo>
                    <a:pt x="109" y="352"/>
                  </a:lnTo>
                  <a:lnTo>
                    <a:pt x="66" y="294"/>
                  </a:lnTo>
                  <a:lnTo>
                    <a:pt x="49" y="311"/>
                  </a:lnTo>
                  <a:lnTo>
                    <a:pt x="6" y="415"/>
                  </a:lnTo>
                  <a:lnTo>
                    <a:pt x="0" y="450"/>
                  </a:lnTo>
                  <a:lnTo>
                    <a:pt x="126" y="582"/>
                  </a:lnTo>
                  <a:lnTo>
                    <a:pt x="191" y="582"/>
                  </a:lnTo>
                  <a:lnTo>
                    <a:pt x="219" y="553"/>
                  </a:lnTo>
                  <a:lnTo>
                    <a:pt x="377" y="282"/>
                  </a:lnTo>
                  <a:lnTo>
                    <a:pt x="563" y="254"/>
                  </a:lnTo>
                  <a:lnTo>
                    <a:pt x="552" y="271"/>
                  </a:lnTo>
                  <a:lnTo>
                    <a:pt x="585" y="265"/>
                  </a:lnTo>
                  <a:lnTo>
                    <a:pt x="612" y="306"/>
                  </a:lnTo>
                  <a:lnTo>
                    <a:pt x="656" y="329"/>
                  </a:lnTo>
                  <a:lnTo>
                    <a:pt x="738" y="380"/>
                  </a:lnTo>
                  <a:lnTo>
                    <a:pt x="743" y="375"/>
                  </a:lnTo>
                  <a:lnTo>
                    <a:pt x="770" y="357"/>
                  </a:lnTo>
                  <a:lnTo>
                    <a:pt x="830" y="282"/>
                  </a:lnTo>
                  <a:lnTo>
                    <a:pt x="830" y="271"/>
                  </a:lnTo>
                  <a:lnTo>
                    <a:pt x="749" y="196"/>
                  </a:lnTo>
                  <a:lnTo>
                    <a:pt x="678" y="121"/>
                  </a:lnTo>
                  <a:lnTo>
                    <a:pt x="672" y="115"/>
                  </a:lnTo>
                  <a:lnTo>
                    <a:pt x="661" y="115"/>
                  </a:lnTo>
                  <a:lnTo>
                    <a:pt x="426" y="23"/>
                  </a:lnTo>
                  <a:lnTo>
                    <a:pt x="426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09" name="未知"/>
            <p:cNvSpPr/>
            <p:nvPr/>
          </p:nvSpPr>
          <p:spPr>
            <a:xfrm>
              <a:off x="333" y="242"/>
              <a:ext cx="547" cy="485"/>
            </a:xfrm>
            <a:custGeom>
              <a:avLst/>
              <a:gdLst/>
              <a:ahLst/>
              <a:cxnLst/>
              <a:pathLst>
                <a:path w="547" h="485">
                  <a:moveTo>
                    <a:pt x="546" y="178"/>
                  </a:moveTo>
                  <a:lnTo>
                    <a:pt x="546" y="167"/>
                  </a:lnTo>
                  <a:lnTo>
                    <a:pt x="546" y="150"/>
                  </a:lnTo>
                  <a:lnTo>
                    <a:pt x="459" y="202"/>
                  </a:lnTo>
                  <a:lnTo>
                    <a:pt x="399" y="178"/>
                  </a:lnTo>
                  <a:lnTo>
                    <a:pt x="437" y="115"/>
                  </a:lnTo>
                  <a:lnTo>
                    <a:pt x="541" y="63"/>
                  </a:lnTo>
                  <a:lnTo>
                    <a:pt x="541" y="63"/>
                  </a:lnTo>
                  <a:lnTo>
                    <a:pt x="546" y="46"/>
                  </a:lnTo>
                  <a:lnTo>
                    <a:pt x="546" y="34"/>
                  </a:lnTo>
                  <a:lnTo>
                    <a:pt x="546" y="17"/>
                  </a:lnTo>
                  <a:lnTo>
                    <a:pt x="535" y="6"/>
                  </a:lnTo>
                  <a:lnTo>
                    <a:pt x="497" y="17"/>
                  </a:lnTo>
                  <a:lnTo>
                    <a:pt x="481" y="23"/>
                  </a:lnTo>
                  <a:lnTo>
                    <a:pt x="421" y="11"/>
                  </a:lnTo>
                  <a:lnTo>
                    <a:pt x="415" y="6"/>
                  </a:lnTo>
                  <a:lnTo>
                    <a:pt x="393" y="0"/>
                  </a:lnTo>
                  <a:lnTo>
                    <a:pt x="372" y="0"/>
                  </a:lnTo>
                  <a:lnTo>
                    <a:pt x="383" y="11"/>
                  </a:lnTo>
                  <a:lnTo>
                    <a:pt x="393" y="40"/>
                  </a:lnTo>
                  <a:lnTo>
                    <a:pt x="361" y="40"/>
                  </a:lnTo>
                  <a:lnTo>
                    <a:pt x="350" y="75"/>
                  </a:lnTo>
                  <a:lnTo>
                    <a:pt x="317" y="81"/>
                  </a:lnTo>
                  <a:lnTo>
                    <a:pt x="312" y="104"/>
                  </a:lnTo>
                  <a:lnTo>
                    <a:pt x="306" y="127"/>
                  </a:lnTo>
                  <a:lnTo>
                    <a:pt x="186" y="178"/>
                  </a:lnTo>
                  <a:lnTo>
                    <a:pt x="170" y="178"/>
                  </a:lnTo>
                  <a:lnTo>
                    <a:pt x="153" y="184"/>
                  </a:lnTo>
                  <a:lnTo>
                    <a:pt x="148" y="19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299"/>
                  </a:lnTo>
                  <a:lnTo>
                    <a:pt x="11" y="317"/>
                  </a:lnTo>
                  <a:lnTo>
                    <a:pt x="17" y="317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115" y="305"/>
                  </a:lnTo>
                  <a:lnTo>
                    <a:pt x="115" y="328"/>
                  </a:lnTo>
                  <a:lnTo>
                    <a:pt x="115" y="334"/>
                  </a:lnTo>
                  <a:lnTo>
                    <a:pt x="99" y="340"/>
                  </a:lnTo>
                  <a:lnTo>
                    <a:pt x="88" y="351"/>
                  </a:lnTo>
                  <a:lnTo>
                    <a:pt x="82" y="351"/>
                  </a:lnTo>
                  <a:lnTo>
                    <a:pt x="77" y="357"/>
                  </a:lnTo>
                  <a:lnTo>
                    <a:pt x="88" y="369"/>
                  </a:lnTo>
                  <a:lnTo>
                    <a:pt x="126" y="357"/>
                  </a:lnTo>
                  <a:lnTo>
                    <a:pt x="142" y="328"/>
                  </a:lnTo>
                  <a:lnTo>
                    <a:pt x="235" y="265"/>
                  </a:lnTo>
                  <a:lnTo>
                    <a:pt x="246" y="259"/>
                  </a:lnTo>
                  <a:lnTo>
                    <a:pt x="388" y="253"/>
                  </a:lnTo>
                  <a:lnTo>
                    <a:pt x="344" y="317"/>
                  </a:lnTo>
                  <a:lnTo>
                    <a:pt x="295" y="374"/>
                  </a:lnTo>
                  <a:lnTo>
                    <a:pt x="257" y="415"/>
                  </a:lnTo>
                  <a:lnTo>
                    <a:pt x="246" y="415"/>
                  </a:lnTo>
                  <a:lnTo>
                    <a:pt x="208" y="426"/>
                  </a:lnTo>
                  <a:lnTo>
                    <a:pt x="213" y="432"/>
                  </a:lnTo>
                  <a:lnTo>
                    <a:pt x="322" y="484"/>
                  </a:lnTo>
                  <a:lnTo>
                    <a:pt x="350" y="484"/>
                  </a:lnTo>
                  <a:lnTo>
                    <a:pt x="377" y="478"/>
                  </a:lnTo>
                  <a:lnTo>
                    <a:pt x="492" y="351"/>
                  </a:lnTo>
                  <a:lnTo>
                    <a:pt x="546" y="190"/>
                  </a:lnTo>
                  <a:lnTo>
                    <a:pt x="546" y="178"/>
                  </a:lnTo>
                  <a:lnTo>
                    <a:pt x="546" y="17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0" name="未知"/>
            <p:cNvSpPr/>
            <p:nvPr/>
          </p:nvSpPr>
          <p:spPr>
            <a:xfrm>
              <a:off x="0" y="616"/>
              <a:ext cx="531" cy="456"/>
            </a:xfrm>
            <a:custGeom>
              <a:avLst/>
              <a:gdLst/>
              <a:ahLst/>
              <a:cxnLst/>
              <a:pathLst>
                <a:path w="531" h="456">
                  <a:moveTo>
                    <a:pt x="426" y="110"/>
                  </a:moveTo>
                  <a:lnTo>
                    <a:pt x="93" y="0"/>
                  </a:lnTo>
                  <a:lnTo>
                    <a:pt x="0" y="317"/>
                  </a:lnTo>
                  <a:lnTo>
                    <a:pt x="437" y="455"/>
                  </a:lnTo>
                  <a:lnTo>
                    <a:pt x="530" y="150"/>
                  </a:lnTo>
                  <a:lnTo>
                    <a:pt x="426" y="110"/>
                  </a:lnTo>
                  <a:lnTo>
                    <a:pt x="426" y="11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1" name="未知"/>
            <p:cNvSpPr/>
            <p:nvPr/>
          </p:nvSpPr>
          <p:spPr>
            <a:xfrm>
              <a:off x="858" y="121"/>
              <a:ext cx="448" cy="387"/>
            </a:xfrm>
            <a:custGeom>
              <a:avLst/>
              <a:gdLst/>
              <a:ahLst/>
              <a:cxnLst/>
              <a:pathLst>
                <a:path w="448" h="387">
                  <a:moveTo>
                    <a:pt x="415" y="29"/>
                  </a:moveTo>
                  <a:lnTo>
                    <a:pt x="409" y="23"/>
                  </a:lnTo>
                  <a:lnTo>
                    <a:pt x="404" y="35"/>
                  </a:lnTo>
                  <a:lnTo>
                    <a:pt x="398" y="35"/>
                  </a:lnTo>
                  <a:lnTo>
                    <a:pt x="360" y="23"/>
                  </a:lnTo>
                  <a:lnTo>
                    <a:pt x="366" y="0"/>
                  </a:lnTo>
                  <a:lnTo>
                    <a:pt x="355" y="0"/>
                  </a:lnTo>
                  <a:lnTo>
                    <a:pt x="349" y="0"/>
                  </a:lnTo>
                  <a:lnTo>
                    <a:pt x="322" y="46"/>
                  </a:lnTo>
                  <a:lnTo>
                    <a:pt x="327" y="63"/>
                  </a:lnTo>
                  <a:lnTo>
                    <a:pt x="327" y="69"/>
                  </a:lnTo>
                  <a:lnTo>
                    <a:pt x="294" y="69"/>
                  </a:lnTo>
                  <a:lnTo>
                    <a:pt x="300" y="81"/>
                  </a:lnTo>
                  <a:lnTo>
                    <a:pt x="305" y="92"/>
                  </a:lnTo>
                  <a:lnTo>
                    <a:pt x="300" y="92"/>
                  </a:lnTo>
                  <a:lnTo>
                    <a:pt x="278" y="81"/>
                  </a:lnTo>
                  <a:lnTo>
                    <a:pt x="251" y="104"/>
                  </a:lnTo>
                  <a:lnTo>
                    <a:pt x="213" y="104"/>
                  </a:lnTo>
                  <a:lnTo>
                    <a:pt x="185" y="86"/>
                  </a:lnTo>
                  <a:lnTo>
                    <a:pt x="152" y="104"/>
                  </a:lnTo>
                  <a:lnTo>
                    <a:pt x="125" y="81"/>
                  </a:lnTo>
                  <a:lnTo>
                    <a:pt x="98" y="92"/>
                  </a:lnTo>
                  <a:lnTo>
                    <a:pt x="76" y="58"/>
                  </a:lnTo>
                  <a:lnTo>
                    <a:pt x="21" y="75"/>
                  </a:lnTo>
                  <a:lnTo>
                    <a:pt x="5" y="69"/>
                  </a:lnTo>
                  <a:lnTo>
                    <a:pt x="0" y="75"/>
                  </a:lnTo>
                  <a:lnTo>
                    <a:pt x="16" y="92"/>
                  </a:lnTo>
                  <a:lnTo>
                    <a:pt x="21" y="86"/>
                  </a:lnTo>
                  <a:lnTo>
                    <a:pt x="43" y="92"/>
                  </a:lnTo>
                  <a:lnTo>
                    <a:pt x="54" y="98"/>
                  </a:lnTo>
                  <a:lnTo>
                    <a:pt x="87" y="121"/>
                  </a:lnTo>
                  <a:lnTo>
                    <a:pt x="114" y="150"/>
                  </a:lnTo>
                  <a:lnTo>
                    <a:pt x="136" y="184"/>
                  </a:lnTo>
                  <a:lnTo>
                    <a:pt x="147" y="219"/>
                  </a:lnTo>
                  <a:lnTo>
                    <a:pt x="152" y="259"/>
                  </a:lnTo>
                  <a:lnTo>
                    <a:pt x="163" y="299"/>
                  </a:lnTo>
                  <a:lnTo>
                    <a:pt x="163" y="340"/>
                  </a:lnTo>
                  <a:lnTo>
                    <a:pt x="163" y="374"/>
                  </a:lnTo>
                  <a:lnTo>
                    <a:pt x="174" y="386"/>
                  </a:lnTo>
                  <a:lnTo>
                    <a:pt x="174" y="363"/>
                  </a:lnTo>
                  <a:lnTo>
                    <a:pt x="180" y="288"/>
                  </a:lnTo>
                  <a:lnTo>
                    <a:pt x="185" y="207"/>
                  </a:lnTo>
                  <a:lnTo>
                    <a:pt x="333" y="190"/>
                  </a:lnTo>
                  <a:lnTo>
                    <a:pt x="338" y="184"/>
                  </a:lnTo>
                  <a:lnTo>
                    <a:pt x="349" y="173"/>
                  </a:lnTo>
                  <a:lnTo>
                    <a:pt x="355" y="161"/>
                  </a:lnTo>
                  <a:lnTo>
                    <a:pt x="366" y="155"/>
                  </a:lnTo>
                  <a:lnTo>
                    <a:pt x="376" y="144"/>
                  </a:lnTo>
                  <a:lnTo>
                    <a:pt x="387" y="127"/>
                  </a:lnTo>
                  <a:lnTo>
                    <a:pt x="447" y="52"/>
                  </a:lnTo>
                  <a:lnTo>
                    <a:pt x="415" y="29"/>
                  </a:lnTo>
                  <a:lnTo>
                    <a:pt x="415" y="2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2" name="未知"/>
            <p:cNvSpPr/>
            <p:nvPr/>
          </p:nvSpPr>
          <p:spPr>
            <a:xfrm>
              <a:off x="311" y="17"/>
              <a:ext cx="356" cy="197"/>
            </a:xfrm>
            <a:custGeom>
              <a:avLst/>
              <a:gdLst/>
              <a:ahLst/>
              <a:cxnLst/>
              <a:pathLst>
                <a:path w="356" h="197">
                  <a:moveTo>
                    <a:pt x="355" y="185"/>
                  </a:moveTo>
                  <a:lnTo>
                    <a:pt x="355" y="173"/>
                  </a:lnTo>
                  <a:lnTo>
                    <a:pt x="355" y="173"/>
                  </a:lnTo>
                  <a:lnTo>
                    <a:pt x="350" y="156"/>
                  </a:lnTo>
                  <a:lnTo>
                    <a:pt x="350" y="173"/>
                  </a:lnTo>
                  <a:lnTo>
                    <a:pt x="350" y="173"/>
                  </a:lnTo>
                  <a:lnTo>
                    <a:pt x="328" y="190"/>
                  </a:lnTo>
                  <a:lnTo>
                    <a:pt x="306" y="179"/>
                  </a:lnTo>
                  <a:lnTo>
                    <a:pt x="290" y="179"/>
                  </a:lnTo>
                  <a:lnTo>
                    <a:pt x="284" y="179"/>
                  </a:lnTo>
                  <a:lnTo>
                    <a:pt x="268" y="173"/>
                  </a:lnTo>
                  <a:lnTo>
                    <a:pt x="263" y="162"/>
                  </a:lnTo>
                  <a:lnTo>
                    <a:pt x="263" y="150"/>
                  </a:lnTo>
                  <a:lnTo>
                    <a:pt x="273" y="133"/>
                  </a:lnTo>
                  <a:lnTo>
                    <a:pt x="279" y="127"/>
                  </a:lnTo>
                  <a:lnTo>
                    <a:pt x="284" y="127"/>
                  </a:lnTo>
                  <a:lnTo>
                    <a:pt x="290" y="133"/>
                  </a:lnTo>
                  <a:lnTo>
                    <a:pt x="295" y="127"/>
                  </a:lnTo>
                  <a:lnTo>
                    <a:pt x="306" y="127"/>
                  </a:lnTo>
                  <a:lnTo>
                    <a:pt x="301" y="127"/>
                  </a:lnTo>
                  <a:lnTo>
                    <a:pt x="301" y="127"/>
                  </a:lnTo>
                  <a:lnTo>
                    <a:pt x="306" y="121"/>
                  </a:lnTo>
                  <a:lnTo>
                    <a:pt x="295" y="121"/>
                  </a:lnTo>
                  <a:lnTo>
                    <a:pt x="290" y="115"/>
                  </a:lnTo>
                  <a:lnTo>
                    <a:pt x="295" y="110"/>
                  </a:lnTo>
                  <a:lnTo>
                    <a:pt x="284" y="104"/>
                  </a:lnTo>
                  <a:lnTo>
                    <a:pt x="284" y="104"/>
                  </a:lnTo>
                  <a:lnTo>
                    <a:pt x="284" y="104"/>
                  </a:lnTo>
                  <a:lnTo>
                    <a:pt x="284" y="98"/>
                  </a:lnTo>
                  <a:lnTo>
                    <a:pt x="284" y="92"/>
                  </a:lnTo>
                  <a:lnTo>
                    <a:pt x="279" y="98"/>
                  </a:lnTo>
                  <a:lnTo>
                    <a:pt x="279" y="92"/>
                  </a:lnTo>
                  <a:lnTo>
                    <a:pt x="284" y="87"/>
                  </a:lnTo>
                  <a:lnTo>
                    <a:pt x="268" y="81"/>
                  </a:lnTo>
                  <a:lnTo>
                    <a:pt x="263" y="81"/>
                  </a:lnTo>
                  <a:lnTo>
                    <a:pt x="263" y="81"/>
                  </a:lnTo>
                  <a:lnTo>
                    <a:pt x="257" y="81"/>
                  </a:lnTo>
                  <a:lnTo>
                    <a:pt x="252" y="81"/>
                  </a:lnTo>
                  <a:lnTo>
                    <a:pt x="257" y="69"/>
                  </a:lnTo>
                  <a:lnTo>
                    <a:pt x="246" y="64"/>
                  </a:lnTo>
                  <a:lnTo>
                    <a:pt x="263" y="58"/>
                  </a:lnTo>
                  <a:lnTo>
                    <a:pt x="257" y="58"/>
                  </a:lnTo>
                  <a:lnTo>
                    <a:pt x="241" y="58"/>
                  </a:lnTo>
                  <a:lnTo>
                    <a:pt x="246" y="52"/>
                  </a:lnTo>
                  <a:lnTo>
                    <a:pt x="241" y="46"/>
                  </a:lnTo>
                  <a:lnTo>
                    <a:pt x="235" y="41"/>
                  </a:lnTo>
                  <a:lnTo>
                    <a:pt x="241" y="35"/>
                  </a:lnTo>
                  <a:lnTo>
                    <a:pt x="241" y="35"/>
                  </a:lnTo>
                  <a:lnTo>
                    <a:pt x="241" y="29"/>
                  </a:lnTo>
                  <a:lnTo>
                    <a:pt x="246" y="23"/>
                  </a:lnTo>
                  <a:lnTo>
                    <a:pt x="246" y="18"/>
                  </a:lnTo>
                  <a:lnTo>
                    <a:pt x="241" y="18"/>
                  </a:lnTo>
                  <a:lnTo>
                    <a:pt x="241" y="18"/>
                  </a:lnTo>
                  <a:lnTo>
                    <a:pt x="263" y="12"/>
                  </a:lnTo>
                  <a:lnTo>
                    <a:pt x="263" y="6"/>
                  </a:lnTo>
                  <a:lnTo>
                    <a:pt x="263" y="0"/>
                  </a:lnTo>
                  <a:lnTo>
                    <a:pt x="115" y="0"/>
                  </a:lnTo>
                  <a:lnTo>
                    <a:pt x="197" y="12"/>
                  </a:lnTo>
                  <a:lnTo>
                    <a:pt x="44" y="12"/>
                  </a:lnTo>
                  <a:lnTo>
                    <a:pt x="197" y="18"/>
                  </a:lnTo>
                  <a:lnTo>
                    <a:pt x="197" y="23"/>
                  </a:lnTo>
                  <a:lnTo>
                    <a:pt x="22" y="18"/>
                  </a:lnTo>
                  <a:lnTo>
                    <a:pt x="148" y="29"/>
                  </a:lnTo>
                  <a:lnTo>
                    <a:pt x="164" y="29"/>
                  </a:lnTo>
                  <a:lnTo>
                    <a:pt x="159" y="35"/>
                  </a:lnTo>
                  <a:lnTo>
                    <a:pt x="17" y="35"/>
                  </a:lnTo>
                  <a:lnTo>
                    <a:pt x="153" y="41"/>
                  </a:lnTo>
                  <a:lnTo>
                    <a:pt x="159" y="41"/>
                  </a:lnTo>
                  <a:lnTo>
                    <a:pt x="153" y="46"/>
                  </a:lnTo>
                  <a:lnTo>
                    <a:pt x="17" y="52"/>
                  </a:lnTo>
                  <a:lnTo>
                    <a:pt x="88" y="52"/>
                  </a:lnTo>
                  <a:lnTo>
                    <a:pt x="93" y="58"/>
                  </a:lnTo>
                  <a:lnTo>
                    <a:pt x="121" y="58"/>
                  </a:lnTo>
                  <a:lnTo>
                    <a:pt x="126" y="52"/>
                  </a:lnTo>
                  <a:lnTo>
                    <a:pt x="197" y="58"/>
                  </a:lnTo>
                  <a:lnTo>
                    <a:pt x="181" y="58"/>
                  </a:lnTo>
                  <a:lnTo>
                    <a:pt x="121" y="58"/>
                  </a:lnTo>
                  <a:lnTo>
                    <a:pt x="66" y="58"/>
                  </a:lnTo>
                  <a:lnTo>
                    <a:pt x="126" y="58"/>
                  </a:lnTo>
                  <a:lnTo>
                    <a:pt x="99" y="64"/>
                  </a:lnTo>
                  <a:lnTo>
                    <a:pt x="192" y="69"/>
                  </a:lnTo>
                  <a:lnTo>
                    <a:pt x="186" y="69"/>
                  </a:lnTo>
                  <a:lnTo>
                    <a:pt x="181" y="69"/>
                  </a:lnTo>
                  <a:lnTo>
                    <a:pt x="175" y="75"/>
                  </a:lnTo>
                  <a:lnTo>
                    <a:pt x="39" y="75"/>
                  </a:lnTo>
                  <a:lnTo>
                    <a:pt x="131" y="87"/>
                  </a:lnTo>
                  <a:lnTo>
                    <a:pt x="142" y="92"/>
                  </a:lnTo>
                  <a:lnTo>
                    <a:pt x="0" y="98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6" y="104"/>
                  </a:lnTo>
                  <a:lnTo>
                    <a:pt x="71" y="110"/>
                  </a:lnTo>
                  <a:lnTo>
                    <a:pt x="44" y="110"/>
                  </a:lnTo>
                  <a:lnTo>
                    <a:pt x="93" y="121"/>
                  </a:lnTo>
                  <a:lnTo>
                    <a:pt x="88" y="127"/>
                  </a:lnTo>
                  <a:lnTo>
                    <a:pt x="11" y="127"/>
                  </a:lnTo>
                  <a:lnTo>
                    <a:pt x="66" y="127"/>
                  </a:lnTo>
                  <a:lnTo>
                    <a:pt x="126" y="127"/>
                  </a:lnTo>
                  <a:lnTo>
                    <a:pt x="131" y="133"/>
                  </a:lnTo>
                  <a:lnTo>
                    <a:pt x="28" y="133"/>
                  </a:lnTo>
                  <a:lnTo>
                    <a:pt x="131" y="139"/>
                  </a:lnTo>
                  <a:lnTo>
                    <a:pt x="153" y="144"/>
                  </a:lnTo>
                  <a:lnTo>
                    <a:pt x="82" y="144"/>
                  </a:lnTo>
                  <a:lnTo>
                    <a:pt x="164" y="150"/>
                  </a:lnTo>
                  <a:lnTo>
                    <a:pt x="181" y="150"/>
                  </a:lnTo>
                  <a:lnTo>
                    <a:pt x="170" y="156"/>
                  </a:lnTo>
                  <a:lnTo>
                    <a:pt x="22" y="156"/>
                  </a:lnTo>
                  <a:lnTo>
                    <a:pt x="202" y="179"/>
                  </a:lnTo>
                  <a:lnTo>
                    <a:pt x="208" y="185"/>
                  </a:lnTo>
                  <a:lnTo>
                    <a:pt x="82" y="179"/>
                  </a:lnTo>
                  <a:lnTo>
                    <a:pt x="197" y="190"/>
                  </a:lnTo>
                  <a:lnTo>
                    <a:pt x="197" y="190"/>
                  </a:lnTo>
                  <a:lnTo>
                    <a:pt x="153" y="196"/>
                  </a:lnTo>
                  <a:lnTo>
                    <a:pt x="323" y="196"/>
                  </a:lnTo>
                  <a:lnTo>
                    <a:pt x="339" y="196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3" name="未知"/>
            <p:cNvSpPr/>
            <p:nvPr/>
          </p:nvSpPr>
          <p:spPr>
            <a:xfrm>
              <a:off x="546" y="12"/>
              <a:ext cx="291" cy="231"/>
            </a:xfrm>
            <a:custGeom>
              <a:avLst/>
              <a:gdLst/>
              <a:ahLst/>
              <a:cxnLst/>
              <a:pathLst>
                <a:path w="291" h="231">
                  <a:moveTo>
                    <a:pt x="148" y="132"/>
                  </a:moveTo>
                  <a:lnTo>
                    <a:pt x="137" y="132"/>
                  </a:lnTo>
                  <a:lnTo>
                    <a:pt x="137" y="155"/>
                  </a:lnTo>
                  <a:lnTo>
                    <a:pt x="131" y="155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7" y="132"/>
                  </a:lnTo>
                  <a:lnTo>
                    <a:pt x="142" y="126"/>
                  </a:lnTo>
                  <a:lnTo>
                    <a:pt x="148" y="115"/>
                  </a:lnTo>
                  <a:lnTo>
                    <a:pt x="164" y="86"/>
                  </a:lnTo>
                  <a:lnTo>
                    <a:pt x="186" y="63"/>
                  </a:lnTo>
                  <a:lnTo>
                    <a:pt x="191" y="40"/>
                  </a:lnTo>
                  <a:lnTo>
                    <a:pt x="186" y="23"/>
                  </a:lnTo>
                  <a:lnTo>
                    <a:pt x="180" y="11"/>
                  </a:lnTo>
                  <a:lnTo>
                    <a:pt x="164" y="0"/>
                  </a:lnTo>
                  <a:lnTo>
                    <a:pt x="164" y="5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0" y="57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15" y="51"/>
                  </a:lnTo>
                  <a:lnTo>
                    <a:pt x="115" y="46"/>
                  </a:lnTo>
                  <a:lnTo>
                    <a:pt x="115" y="46"/>
                  </a:lnTo>
                  <a:lnTo>
                    <a:pt x="115" y="40"/>
                  </a:lnTo>
                  <a:lnTo>
                    <a:pt x="120" y="40"/>
                  </a:lnTo>
                  <a:lnTo>
                    <a:pt x="99" y="17"/>
                  </a:lnTo>
                  <a:lnTo>
                    <a:pt x="93" y="11"/>
                  </a:lnTo>
                  <a:lnTo>
                    <a:pt x="44" y="11"/>
                  </a:lnTo>
                  <a:lnTo>
                    <a:pt x="28" y="11"/>
                  </a:lnTo>
                  <a:lnTo>
                    <a:pt x="28" y="17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11" y="23"/>
                  </a:lnTo>
                  <a:lnTo>
                    <a:pt x="11" y="28"/>
                  </a:lnTo>
                  <a:lnTo>
                    <a:pt x="6" y="34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0" y="46"/>
                  </a:lnTo>
                  <a:lnTo>
                    <a:pt x="6" y="51"/>
                  </a:lnTo>
                  <a:lnTo>
                    <a:pt x="11" y="57"/>
                  </a:lnTo>
                  <a:lnTo>
                    <a:pt x="6" y="63"/>
                  </a:lnTo>
                  <a:lnTo>
                    <a:pt x="22" y="63"/>
                  </a:lnTo>
                  <a:lnTo>
                    <a:pt x="28" y="63"/>
                  </a:lnTo>
                  <a:lnTo>
                    <a:pt x="11" y="69"/>
                  </a:lnTo>
                  <a:lnTo>
                    <a:pt x="22" y="74"/>
                  </a:lnTo>
                  <a:lnTo>
                    <a:pt x="17" y="86"/>
                  </a:lnTo>
                  <a:lnTo>
                    <a:pt x="22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49" y="92"/>
                  </a:lnTo>
                  <a:lnTo>
                    <a:pt x="44" y="97"/>
                  </a:lnTo>
                  <a:lnTo>
                    <a:pt x="44" y="103"/>
                  </a:lnTo>
                  <a:lnTo>
                    <a:pt x="49" y="97"/>
                  </a:lnTo>
                  <a:lnTo>
                    <a:pt x="49" y="103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60" y="115"/>
                  </a:lnTo>
                  <a:lnTo>
                    <a:pt x="55" y="120"/>
                  </a:lnTo>
                  <a:lnTo>
                    <a:pt x="60" y="126"/>
                  </a:lnTo>
                  <a:lnTo>
                    <a:pt x="71" y="126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71" y="132"/>
                  </a:lnTo>
                  <a:lnTo>
                    <a:pt x="60" y="132"/>
                  </a:lnTo>
                  <a:lnTo>
                    <a:pt x="55" y="138"/>
                  </a:lnTo>
                  <a:lnTo>
                    <a:pt x="49" y="132"/>
                  </a:lnTo>
                  <a:lnTo>
                    <a:pt x="44" y="132"/>
                  </a:lnTo>
                  <a:lnTo>
                    <a:pt x="38" y="138"/>
                  </a:lnTo>
                  <a:lnTo>
                    <a:pt x="28" y="155"/>
                  </a:lnTo>
                  <a:lnTo>
                    <a:pt x="28" y="167"/>
                  </a:lnTo>
                  <a:lnTo>
                    <a:pt x="33" y="178"/>
                  </a:lnTo>
                  <a:lnTo>
                    <a:pt x="49" y="184"/>
                  </a:lnTo>
                  <a:lnTo>
                    <a:pt x="60" y="184"/>
                  </a:lnTo>
                  <a:lnTo>
                    <a:pt x="71" y="184"/>
                  </a:lnTo>
                  <a:lnTo>
                    <a:pt x="93" y="19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61"/>
                  </a:lnTo>
                  <a:lnTo>
                    <a:pt x="120" y="178"/>
                  </a:lnTo>
                  <a:lnTo>
                    <a:pt x="120" y="184"/>
                  </a:lnTo>
                  <a:lnTo>
                    <a:pt x="126" y="184"/>
                  </a:lnTo>
                  <a:lnTo>
                    <a:pt x="137" y="184"/>
                  </a:lnTo>
                  <a:lnTo>
                    <a:pt x="153" y="190"/>
                  </a:lnTo>
                  <a:lnTo>
                    <a:pt x="170" y="195"/>
                  </a:lnTo>
                  <a:lnTo>
                    <a:pt x="186" y="213"/>
                  </a:lnTo>
                  <a:lnTo>
                    <a:pt x="191" y="230"/>
                  </a:lnTo>
                  <a:lnTo>
                    <a:pt x="224" y="230"/>
                  </a:lnTo>
                  <a:lnTo>
                    <a:pt x="268" y="207"/>
                  </a:lnTo>
                  <a:lnTo>
                    <a:pt x="268" y="201"/>
                  </a:lnTo>
                  <a:lnTo>
                    <a:pt x="273" y="195"/>
                  </a:lnTo>
                  <a:lnTo>
                    <a:pt x="284" y="195"/>
                  </a:lnTo>
                  <a:lnTo>
                    <a:pt x="290" y="184"/>
                  </a:lnTo>
                  <a:lnTo>
                    <a:pt x="273" y="161"/>
                  </a:lnTo>
                  <a:lnTo>
                    <a:pt x="262" y="172"/>
                  </a:lnTo>
                  <a:lnTo>
                    <a:pt x="262" y="167"/>
                  </a:lnTo>
                  <a:lnTo>
                    <a:pt x="273" y="132"/>
                  </a:lnTo>
                  <a:lnTo>
                    <a:pt x="273" y="126"/>
                  </a:lnTo>
                  <a:lnTo>
                    <a:pt x="268" y="115"/>
                  </a:lnTo>
                  <a:lnTo>
                    <a:pt x="251" y="97"/>
                  </a:lnTo>
                  <a:lnTo>
                    <a:pt x="246" y="74"/>
                  </a:lnTo>
                  <a:lnTo>
                    <a:pt x="224" y="63"/>
                  </a:lnTo>
                  <a:lnTo>
                    <a:pt x="202" y="155"/>
                  </a:lnTo>
                  <a:lnTo>
                    <a:pt x="202" y="155"/>
                  </a:lnTo>
                  <a:lnTo>
                    <a:pt x="197" y="149"/>
                  </a:lnTo>
                  <a:lnTo>
                    <a:pt x="186" y="149"/>
                  </a:lnTo>
                  <a:lnTo>
                    <a:pt x="148" y="132"/>
                  </a:lnTo>
                  <a:lnTo>
                    <a:pt x="148" y="1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4" name="未知"/>
            <p:cNvSpPr/>
            <p:nvPr/>
          </p:nvSpPr>
          <p:spPr>
            <a:xfrm>
              <a:off x="574" y="6"/>
              <a:ext cx="285" cy="191"/>
            </a:xfrm>
            <a:custGeom>
              <a:avLst/>
              <a:gdLst/>
              <a:ahLst/>
              <a:cxnLst/>
              <a:pathLst>
                <a:path w="285" h="191">
                  <a:moveTo>
                    <a:pt x="0" y="11"/>
                  </a:moveTo>
                  <a:lnTo>
                    <a:pt x="0" y="17"/>
                  </a:lnTo>
                  <a:lnTo>
                    <a:pt x="16" y="17"/>
                  </a:lnTo>
                  <a:lnTo>
                    <a:pt x="65" y="17"/>
                  </a:lnTo>
                  <a:lnTo>
                    <a:pt x="71" y="23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136" y="11"/>
                  </a:lnTo>
                  <a:lnTo>
                    <a:pt x="136" y="6"/>
                  </a:lnTo>
                  <a:lnTo>
                    <a:pt x="152" y="23"/>
                  </a:lnTo>
                  <a:lnTo>
                    <a:pt x="163" y="46"/>
                  </a:lnTo>
                  <a:lnTo>
                    <a:pt x="158" y="57"/>
                  </a:lnTo>
                  <a:lnTo>
                    <a:pt x="158" y="69"/>
                  </a:lnTo>
                  <a:lnTo>
                    <a:pt x="136" y="92"/>
                  </a:lnTo>
                  <a:lnTo>
                    <a:pt x="120" y="121"/>
                  </a:lnTo>
                  <a:lnTo>
                    <a:pt x="114" y="132"/>
                  </a:lnTo>
                  <a:lnTo>
                    <a:pt x="109" y="138"/>
                  </a:lnTo>
                  <a:lnTo>
                    <a:pt x="109" y="92"/>
                  </a:lnTo>
                  <a:lnTo>
                    <a:pt x="109" y="92"/>
                  </a:lnTo>
                  <a:lnTo>
                    <a:pt x="103" y="161"/>
                  </a:lnTo>
                  <a:lnTo>
                    <a:pt x="109" y="161"/>
                  </a:lnTo>
                  <a:lnTo>
                    <a:pt x="109" y="138"/>
                  </a:lnTo>
                  <a:lnTo>
                    <a:pt x="120" y="138"/>
                  </a:lnTo>
                  <a:lnTo>
                    <a:pt x="125" y="132"/>
                  </a:lnTo>
                  <a:lnTo>
                    <a:pt x="136" y="109"/>
                  </a:lnTo>
                  <a:lnTo>
                    <a:pt x="147" y="92"/>
                  </a:lnTo>
                  <a:lnTo>
                    <a:pt x="158" y="69"/>
                  </a:lnTo>
                  <a:lnTo>
                    <a:pt x="174" y="80"/>
                  </a:lnTo>
                  <a:lnTo>
                    <a:pt x="136" y="138"/>
                  </a:lnTo>
                  <a:lnTo>
                    <a:pt x="142" y="138"/>
                  </a:lnTo>
                  <a:lnTo>
                    <a:pt x="174" y="80"/>
                  </a:lnTo>
                  <a:lnTo>
                    <a:pt x="185" y="92"/>
                  </a:lnTo>
                  <a:lnTo>
                    <a:pt x="169" y="144"/>
                  </a:lnTo>
                  <a:lnTo>
                    <a:pt x="142" y="138"/>
                  </a:lnTo>
                  <a:lnTo>
                    <a:pt x="131" y="138"/>
                  </a:lnTo>
                  <a:lnTo>
                    <a:pt x="125" y="132"/>
                  </a:lnTo>
                  <a:lnTo>
                    <a:pt x="120" y="138"/>
                  </a:lnTo>
                  <a:lnTo>
                    <a:pt x="158" y="155"/>
                  </a:lnTo>
                  <a:lnTo>
                    <a:pt x="174" y="161"/>
                  </a:lnTo>
                  <a:lnTo>
                    <a:pt x="174" y="161"/>
                  </a:lnTo>
                  <a:lnTo>
                    <a:pt x="196" y="69"/>
                  </a:lnTo>
                  <a:lnTo>
                    <a:pt x="218" y="80"/>
                  </a:lnTo>
                  <a:lnTo>
                    <a:pt x="223" y="103"/>
                  </a:lnTo>
                  <a:lnTo>
                    <a:pt x="240" y="121"/>
                  </a:lnTo>
                  <a:lnTo>
                    <a:pt x="245" y="132"/>
                  </a:lnTo>
                  <a:lnTo>
                    <a:pt x="245" y="138"/>
                  </a:lnTo>
                  <a:lnTo>
                    <a:pt x="234" y="173"/>
                  </a:lnTo>
                  <a:lnTo>
                    <a:pt x="234" y="178"/>
                  </a:lnTo>
                  <a:lnTo>
                    <a:pt x="245" y="167"/>
                  </a:lnTo>
                  <a:lnTo>
                    <a:pt x="262" y="190"/>
                  </a:lnTo>
                  <a:lnTo>
                    <a:pt x="284" y="190"/>
                  </a:lnTo>
                  <a:lnTo>
                    <a:pt x="251" y="161"/>
                  </a:lnTo>
                  <a:lnTo>
                    <a:pt x="251" y="132"/>
                  </a:lnTo>
                  <a:lnTo>
                    <a:pt x="251" y="126"/>
                  </a:lnTo>
                  <a:lnTo>
                    <a:pt x="245" y="121"/>
                  </a:lnTo>
                  <a:lnTo>
                    <a:pt x="229" y="103"/>
                  </a:lnTo>
                  <a:lnTo>
                    <a:pt x="229" y="103"/>
                  </a:lnTo>
                  <a:lnTo>
                    <a:pt x="223" y="69"/>
                  </a:lnTo>
                  <a:lnTo>
                    <a:pt x="202" y="63"/>
                  </a:lnTo>
                  <a:lnTo>
                    <a:pt x="196" y="63"/>
                  </a:lnTo>
                  <a:lnTo>
                    <a:pt x="191" y="69"/>
                  </a:lnTo>
                  <a:lnTo>
                    <a:pt x="191" y="8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74" y="46"/>
                  </a:lnTo>
                  <a:lnTo>
                    <a:pt x="169" y="23"/>
                  </a:lnTo>
                  <a:lnTo>
                    <a:pt x="158" y="11"/>
                  </a:lnTo>
                  <a:lnTo>
                    <a:pt x="152" y="0"/>
                  </a:lnTo>
                  <a:lnTo>
                    <a:pt x="147" y="0"/>
                  </a:lnTo>
                  <a:lnTo>
                    <a:pt x="131" y="0"/>
                  </a:lnTo>
                  <a:lnTo>
                    <a:pt x="98" y="46"/>
                  </a:lnTo>
                  <a:lnTo>
                    <a:pt x="76" y="17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27" y="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5" name="未知"/>
            <p:cNvSpPr/>
            <p:nvPr/>
          </p:nvSpPr>
          <p:spPr>
            <a:xfrm>
              <a:off x="732" y="207"/>
              <a:ext cx="214" cy="238"/>
            </a:xfrm>
            <a:custGeom>
              <a:avLst/>
              <a:gdLst/>
              <a:ahLst/>
              <a:cxnLst/>
              <a:pathLst>
                <a:path w="214" h="238">
                  <a:moveTo>
                    <a:pt x="147" y="185"/>
                  </a:moveTo>
                  <a:lnTo>
                    <a:pt x="191" y="150"/>
                  </a:lnTo>
                  <a:lnTo>
                    <a:pt x="213" y="121"/>
                  </a:lnTo>
                  <a:lnTo>
                    <a:pt x="191" y="46"/>
                  </a:lnTo>
                  <a:lnTo>
                    <a:pt x="142" y="29"/>
                  </a:lnTo>
                  <a:lnTo>
                    <a:pt x="131" y="0"/>
                  </a:lnTo>
                  <a:lnTo>
                    <a:pt x="98" y="6"/>
                  </a:lnTo>
                  <a:lnTo>
                    <a:pt x="98" y="52"/>
                  </a:lnTo>
                  <a:lnTo>
                    <a:pt x="136" y="41"/>
                  </a:lnTo>
                  <a:lnTo>
                    <a:pt x="147" y="58"/>
                  </a:lnTo>
                  <a:lnTo>
                    <a:pt x="147" y="81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38" y="150"/>
                  </a:lnTo>
                  <a:lnTo>
                    <a:pt x="0" y="213"/>
                  </a:lnTo>
                  <a:lnTo>
                    <a:pt x="60" y="237"/>
                  </a:lnTo>
                  <a:lnTo>
                    <a:pt x="147" y="185"/>
                  </a:lnTo>
                  <a:lnTo>
                    <a:pt x="147" y="1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6" name="未知"/>
            <p:cNvSpPr/>
            <p:nvPr/>
          </p:nvSpPr>
          <p:spPr>
            <a:xfrm>
              <a:off x="737" y="196"/>
              <a:ext cx="220" cy="225"/>
            </a:xfrm>
            <a:custGeom>
              <a:avLst/>
              <a:gdLst/>
              <a:ahLst/>
              <a:cxnLst/>
              <a:pathLst>
                <a:path w="220" h="225">
                  <a:moveTo>
                    <a:pt x="219" y="115"/>
                  </a:moveTo>
                  <a:lnTo>
                    <a:pt x="213" y="104"/>
                  </a:lnTo>
                  <a:lnTo>
                    <a:pt x="186" y="40"/>
                  </a:lnTo>
                  <a:lnTo>
                    <a:pt x="153" y="40"/>
                  </a:lnTo>
                  <a:lnTo>
                    <a:pt x="137" y="17"/>
                  </a:lnTo>
                  <a:lnTo>
                    <a:pt x="121" y="0"/>
                  </a:lnTo>
                  <a:lnTo>
                    <a:pt x="99" y="0"/>
                  </a:lnTo>
                  <a:lnTo>
                    <a:pt x="93" y="11"/>
                  </a:lnTo>
                  <a:lnTo>
                    <a:pt x="82" y="11"/>
                  </a:lnTo>
                  <a:lnTo>
                    <a:pt x="77" y="17"/>
                  </a:lnTo>
                  <a:lnTo>
                    <a:pt x="77" y="23"/>
                  </a:lnTo>
                  <a:lnTo>
                    <a:pt x="55" y="34"/>
                  </a:lnTo>
                  <a:lnTo>
                    <a:pt x="33" y="40"/>
                  </a:lnTo>
                  <a:lnTo>
                    <a:pt x="17" y="46"/>
                  </a:lnTo>
                  <a:lnTo>
                    <a:pt x="0" y="46"/>
                  </a:lnTo>
                  <a:lnTo>
                    <a:pt x="11" y="52"/>
                  </a:lnTo>
                  <a:lnTo>
                    <a:pt x="33" y="52"/>
                  </a:lnTo>
                  <a:lnTo>
                    <a:pt x="82" y="34"/>
                  </a:lnTo>
                  <a:lnTo>
                    <a:pt x="82" y="63"/>
                  </a:lnTo>
                  <a:lnTo>
                    <a:pt x="93" y="63"/>
                  </a:lnTo>
                  <a:lnTo>
                    <a:pt x="93" y="17"/>
                  </a:lnTo>
                  <a:lnTo>
                    <a:pt x="126" y="11"/>
                  </a:lnTo>
                  <a:lnTo>
                    <a:pt x="137" y="40"/>
                  </a:lnTo>
                  <a:lnTo>
                    <a:pt x="186" y="57"/>
                  </a:lnTo>
                  <a:lnTo>
                    <a:pt x="208" y="132"/>
                  </a:lnTo>
                  <a:lnTo>
                    <a:pt x="186" y="161"/>
                  </a:lnTo>
                  <a:lnTo>
                    <a:pt x="142" y="196"/>
                  </a:lnTo>
                  <a:lnTo>
                    <a:pt x="142" y="207"/>
                  </a:lnTo>
                  <a:lnTo>
                    <a:pt x="142" y="224"/>
                  </a:lnTo>
                  <a:lnTo>
                    <a:pt x="208" y="155"/>
                  </a:lnTo>
                  <a:lnTo>
                    <a:pt x="219" y="132"/>
                  </a:lnTo>
                  <a:lnTo>
                    <a:pt x="219" y="115"/>
                  </a:lnTo>
                  <a:lnTo>
                    <a:pt x="219" y="1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7" name="未知"/>
            <p:cNvSpPr/>
            <p:nvPr/>
          </p:nvSpPr>
          <p:spPr>
            <a:xfrm>
              <a:off x="737" y="196"/>
              <a:ext cx="220" cy="225"/>
            </a:xfrm>
            <a:custGeom>
              <a:avLst/>
              <a:gdLst/>
              <a:ahLst/>
              <a:cxnLst/>
              <a:pathLst>
                <a:path w="220" h="225">
                  <a:moveTo>
                    <a:pt x="219" y="115"/>
                  </a:moveTo>
                  <a:lnTo>
                    <a:pt x="213" y="104"/>
                  </a:lnTo>
                  <a:lnTo>
                    <a:pt x="186" y="40"/>
                  </a:lnTo>
                  <a:lnTo>
                    <a:pt x="153" y="40"/>
                  </a:lnTo>
                  <a:lnTo>
                    <a:pt x="137" y="17"/>
                  </a:lnTo>
                  <a:lnTo>
                    <a:pt x="121" y="0"/>
                  </a:lnTo>
                  <a:lnTo>
                    <a:pt x="99" y="0"/>
                  </a:lnTo>
                  <a:lnTo>
                    <a:pt x="93" y="11"/>
                  </a:lnTo>
                  <a:lnTo>
                    <a:pt x="82" y="11"/>
                  </a:lnTo>
                  <a:lnTo>
                    <a:pt x="77" y="17"/>
                  </a:lnTo>
                  <a:lnTo>
                    <a:pt x="77" y="23"/>
                  </a:lnTo>
                  <a:lnTo>
                    <a:pt x="55" y="34"/>
                  </a:lnTo>
                  <a:lnTo>
                    <a:pt x="33" y="40"/>
                  </a:lnTo>
                  <a:lnTo>
                    <a:pt x="17" y="46"/>
                  </a:lnTo>
                  <a:lnTo>
                    <a:pt x="0" y="46"/>
                  </a:lnTo>
                  <a:lnTo>
                    <a:pt x="11" y="52"/>
                  </a:lnTo>
                  <a:lnTo>
                    <a:pt x="33" y="52"/>
                  </a:lnTo>
                  <a:lnTo>
                    <a:pt x="82" y="34"/>
                  </a:lnTo>
                  <a:lnTo>
                    <a:pt x="82" y="63"/>
                  </a:lnTo>
                  <a:lnTo>
                    <a:pt x="93" y="63"/>
                  </a:lnTo>
                  <a:lnTo>
                    <a:pt x="93" y="17"/>
                  </a:lnTo>
                  <a:lnTo>
                    <a:pt x="126" y="11"/>
                  </a:lnTo>
                  <a:lnTo>
                    <a:pt x="137" y="40"/>
                  </a:lnTo>
                  <a:lnTo>
                    <a:pt x="186" y="57"/>
                  </a:lnTo>
                  <a:lnTo>
                    <a:pt x="208" y="132"/>
                  </a:lnTo>
                  <a:lnTo>
                    <a:pt x="186" y="161"/>
                  </a:lnTo>
                  <a:lnTo>
                    <a:pt x="142" y="196"/>
                  </a:lnTo>
                  <a:lnTo>
                    <a:pt x="142" y="207"/>
                  </a:lnTo>
                  <a:lnTo>
                    <a:pt x="142" y="224"/>
                  </a:lnTo>
                  <a:lnTo>
                    <a:pt x="208" y="155"/>
                  </a:lnTo>
                  <a:lnTo>
                    <a:pt x="219" y="132"/>
                  </a:lnTo>
                  <a:lnTo>
                    <a:pt x="219" y="1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8" name="未知"/>
            <p:cNvSpPr/>
            <p:nvPr/>
          </p:nvSpPr>
          <p:spPr>
            <a:xfrm>
              <a:off x="1387" y="789"/>
              <a:ext cx="198" cy="185"/>
            </a:xfrm>
            <a:custGeom>
              <a:avLst/>
              <a:gdLst/>
              <a:ahLst/>
              <a:cxnLst/>
              <a:pathLst>
                <a:path w="198" h="185">
                  <a:moveTo>
                    <a:pt x="60" y="63"/>
                  </a:moveTo>
                  <a:lnTo>
                    <a:pt x="0" y="138"/>
                  </a:lnTo>
                  <a:lnTo>
                    <a:pt x="39" y="184"/>
                  </a:lnTo>
                  <a:lnTo>
                    <a:pt x="99" y="150"/>
                  </a:lnTo>
                  <a:lnTo>
                    <a:pt x="93" y="127"/>
                  </a:lnTo>
                  <a:lnTo>
                    <a:pt x="93" y="121"/>
                  </a:lnTo>
                  <a:lnTo>
                    <a:pt x="115" y="121"/>
                  </a:lnTo>
                  <a:lnTo>
                    <a:pt x="137" y="115"/>
                  </a:lnTo>
                  <a:lnTo>
                    <a:pt x="164" y="98"/>
                  </a:lnTo>
                  <a:lnTo>
                    <a:pt x="181" y="69"/>
                  </a:lnTo>
                  <a:lnTo>
                    <a:pt x="192" y="46"/>
                  </a:lnTo>
                  <a:lnTo>
                    <a:pt x="197" y="23"/>
                  </a:lnTo>
                  <a:lnTo>
                    <a:pt x="192" y="6"/>
                  </a:lnTo>
                  <a:lnTo>
                    <a:pt x="186" y="0"/>
                  </a:lnTo>
                  <a:lnTo>
                    <a:pt x="142" y="40"/>
                  </a:lnTo>
                  <a:lnTo>
                    <a:pt x="99" y="69"/>
                  </a:lnTo>
                  <a:lnTo>
                    <a:pt x="60" y="63"/>
                  </a:lnTo>
                  <a:lnTo>
                    <a:pt x="6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19" name="未知"/>
            <p:cNvSpPr/>
            <p:nvPr/>
          </p:nvSpPr>
          <p:spPr>
            <a:xfrm>
              <a:off x="950" y="300"/>
              <a:ext cx="72" cy="208"/>
            </a:xfrm>
            <a:custGeom>
              <a:avLst/>
              <a:gdLst/>
              <a:ahLst/>
              <a:cxnLst/>
              <a:pathLst>
                <a:path w="72" h="208">
                  <a:moveTo>
                    <a:pt x="71" y="207"/>
                  </a:moveTo>
                  <a:lnTo>
                    <a:pt x="71" y="195"/>
                  </a:lnTo>
                  <a:lnTo>
                    <a:pt x="66" y="178"/>
                  </a:lnTo>
                  <a:lnTo>
                    <a:pt x="66" y="149"/>
                  </a:lnTo>
                  <a:lnTo>
                    <a:pt x="66" y="144"/>
                  </a:lnTo>
                  <a:lnTo>
                    <a:pt x="44" y="109"/>
                  </a:lnTo>
                  <a:lnTo>
                    <a:pt x="44" y="97"/>
                  </a:lnTo>
                  <a:lnTo>
                    <a:pt x="44" y="69"/>
                  </a:lnTo>
                  <a:lnTo>
                    <a:pt x="28" y="34"/>
                  </a:lnTo>
                  <a:lnTo>
                    <a:pt x="0" y="0"/>
                  </a:lnTo>
                  <a:lnTo>
                    <a:pt x="6" y="11"/>
                  </a:lnTo>
                  <a:lnTo>
                    <a:pt x="39" y="69"/>
                  </a:lnTo>
                  <a:lnTo>
                    <a:pt x="44" y="109"/>
                  </a:lnTo>
                  <a:lnTo>
                    <a:pt x="44" y="115"/>
                  </a:lnTo>
                  <a:lnTo>
                    <a:pt x="60" y="144"/>
                  </a:lnTo>
                  <a:lnTo>
                    <a:pt x="60" y="161"/>
                  </a:lnTo>
                  <a:lnTo>
                    <a:pt x="60" y="184"/>
                  </a:lnTo>
                  <a:lnTo>
                    <a:pt x="71" y="207"/>
                  </a:lnTo>
                  <a:lnTo>
                    <a:pt x="71" y="20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0" name="未知"/>
            <p:cNvSpPr/>
            <p:nvPr/>
          </p:nvSpPr>
          <p:spPr>
            <a:xfrm>
              <a:off x="950" y="300"/>
              <a:ext cx="72" cy="208"/>
            </a:xfrm>
            <a:custGeom>
              <a:avLst/>
              <a:gdLst/>
              <a:ahLst/>
              <a:cxnLst/>
              <a:pathLst>
                <a:path w="72" h="208">
                  <a:moveTo>
                    <a:pt x="71" y="207"/>
                  </a:moveTo>
                  <a:lnTo>
                    <a:pt x="71" y="195"/>
                  </a:lnTo>
                  <a:lnTo>
                    <a:pt x="66" y="178"/>
                  </a:lnTo>
                  <a:lnTo>
                    <a:pt x="66" y="149"/>
                  </a:lnTo>
                  <a:lnTo>
                    <a:pt x="66" y="144"/>
                  </a:lnTo>
                  <a:lnTo>
                    <a:pt x="44" y="109"/>
                  </a:lnTo>
                  <a:lnTo>
                    <a:pt x="44" y="97"/>
                  </a:lnTo>
                  <a:lnTo>
                    <a:pt x="44" y="69"/>
                  </a:lnTo>
                  <a:lnTo>
                    <a:pt x="28" y="34"/>
                  </a:lnTo>
                  <a:lnTo>
                    <a:pt x="0" y="0"/>
                  </a:lnTo>
                  <a:lnTo>
                    <a:pt x="6" y="11"/>
                  </a:lnTo>
                  <a:lnTo>
                    <a:pt x="39" y="69"/>
                  </a:lnTo>
                  <a:lnTo>
                    <a:pt x="44" y="109"/>
                  </a:lnTo>
                  <a:lnTo>
                    <a:pt x="44" y="115"/>
                  </a:lnTo>
                  <a:lnTo>
                    <a:pt x="60" y="144"/>
                  </a:lnTo>
                  <a:lnTo>
                    <a:pt x="60" y="161"/>
                  </a:lnTo>
                  <a:lnTo>
                    <a:pt x="60" y="184"/>
                  </a:lnTo>
                  <a:lnTo>
                    <a:pt x="71" y="20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1" name="未知"/>
            <p:cNvSpPr/>
            <p:nvPr/>
          </p:nvSpPr>
          <p:spPr>
            <a:xfrm>
              <a:off x="508" y="841"/>
              <a:ext cx="159" cy="197"/>
            </a:xfrm>
            <a:custGeom>
              <a:avLst/>
              <a:gdLst/>
              <a:ahLst/>
              <a:cxnLst/>
              <a:pathLst>
                <a:path w="159" h="197">
                  <a:moveTo>
                    <a:pt x="115" y="144"/>
                  </a:moveTo>
                  <a:lnTo>
                    <a:pt x="158" y="40"/>
                  </a:lnTo>
                  <a:lnTo>
                    <a:pt x="115" y="6"/>
                  </a:lnTo>
                  <a:lnTo>
                    <a:pt x="104" y="0"/>
                  </a:lnTo>
                  <a:lnTo>
                    <a:pt x="55" y="52"/>
                  </a:lnTo>
                  <a:lnTo>
                    <a:pt x="66" y="63"/>
                  </a:lnTo>
                  <a:lnTo>
                    <a:pt x="55" y="81"/>
                  </a:lnTo>
                  <a:lnTo>
                    <a:pt x="33" y="104"/>
                  </a:lnTo>
                  <a:lnTo>
                    <a:pt x="11" y="127"/>
                  </a:lnTo>
                  <a:lnTo>
                    <a:pt x="0" y="155"/>
                  </a:lnTo>
                  <a:lnTo>
                    <a:pt x="0" y="179"/>
                  </a:lnTo>
                  <a:lnTo>
                    <a:pt x="0" y="184"/>
                  </a:lnTo>
                  <a:lnTo>
                    <a:pt x="16" y="196"/>
                  </a:lnTo>
                  <a:lnTo>
                    <a:pt x="27" y="196"/>
                  </a:lnTo>
                  <a:lnTo>
                    <a:pt x="66" y="155"/>
                  </a:lnTo>
                  <a:lnTo>
                    <a:pt x="87" y="150"/>
                  </a:lnTo>
                  <a:lnTo>
                    <a:pt x="109" y="138"/>
                  </a:lnTo>
                  <a:lnTo>
                    <a:pt x="115" y="144"/>
                  </a:lnTo>
                  <a:lnTo>
                    <a:pt x="115" y="1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2" name="未知"/>
            <p:cNvSpPr/>
            <p:nvPr/>
          </p:nvSpPr>
          <p:spPr>
            <a:xfrm>
              <a:off x="1202" y="0"/>
              <a:ext cx="148" cy="151"/>
            </a:xfrm>
            <a:custGeom>
              <a:avLst/>
              <a:gdLst/>
              <a:ahLst/>
              <a:cxnLst/>
              <a:pathLst>
                <a:path w="148" h="151">
                  <a:moveTo>
                    <a:pt x="71" y="150"/>
                  </a:moveTo>
                  <a:lnTo>
                    <a:pt x="76" y="138"/>
                  </a:lnTo>
                  <a:lnTo>
                    <a:pt x="98" y="138"/>
                  </a:lnTo>
                  <a:lnTo>
                    <a:pt x="125" y="104"/>
                  </a:lnTo>
                  <a:lnTo>
                    <a:pt x="147" y="75"/>
                  </a:lnTo>
                  <a:lnTo>
                    <a:pt x="142" y="58"/>
                  </a:lnTo>
                  <a:lnTo>
                    <a:pt x="136" y="52"/>
                  </a:lnTo>
                  <a:lnTo>
                    <a:pt x="131" y="52"/>
                  </a:lnTo>
                  <a:lnTo>
                    <a:pt x="125" y="52"/>
                  </a:lnTo>
                  <a:lnTo>
                    <a:pt x="125" y="35"/>
                  </a:lnTo>
                  <a:lnTo>
                    <a:pt x="125" y="29"/>
                  </a:lnTo>
                  <a:lnTo>
                    <a:pt x="114" y="23"/>
                  </a:lnTo>
                  <a:lnTo>
                    <a:pt x="114" y="23"/>
                  </a:lnTo>
                  <a:lnTo>
                    <a:pt x="109" y="12"/>
                  </a:lnTo>
                  <a:lnTo>
                    <a:pt x="109" y="6"/>
                  </a:lnTo>
                  <a:lnTo>
                    <a:pt x="103" y="6"/>
                  </a:lnTo>
                  <a:lnTo>
                    <a:pt x="93" y="0"/>
                  </a:lnTo>
                  <a:lnTo>
                    <a:pt x="93" y="6"/>
                  </a:lnTo>
                  <a:lnTo>
                    <a:pt x="87" y="6"/>
                  </a:lnTo>
                  <a:lnTo>
                    <a:pt x="71" y="17"/>
                  </a:lnTo>
                  <a:lnTo>
                    <a:pt x="49" y="29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87" y="6"/>
                  </a:lnTo>
                  <a:lnTo>
                    <a:pt x="93" y="6"/>
                  </a:lnTo>
                  <a:lnTo>
                    <a:pt x="76" y="0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49" y="12"/>
                  </a:lnTo>
                  <a:lnTo>
                    <a:pt x="43" y="23"/>
                  </a:lnTo>
                  <a:lnTo>
                    <a:pt x="27" y="23"/>
                  </a:lnTo>
                  <a:lnTo>
                    <a:pt x="16" y="46"/>
                  </a:lnTo>
                  <a:lnTo>
                    <a:pt x="5" y="63"/>
                  </a:lnTo>
                  <a:lnTo>
                    <a:pt x="0" y="69"/>
                  </a:lnTo>
                  <a:lnTo>
                    <a:pt x="5" y="75"/>
                  </a:lnTo>
                  <a:lnTo>
                    <a:pt x="11" y="92"/>
                  </a:lnTo>
                  <a:lnTo>
                    <a:pt x="22" y="104"/>
                  </a:lnTo>
                  <a:lnTo>
                    <a:pt x="11" y="121"/>
                  </a:lnTo>
                  <a:lnTo>
                    <a:pt x="22" y="121"/>
                  </a:lnTo>
                  <a:lnTo>
                    <a:pt x="27" y="115"/>
                  </a:lnTo>
                  <a:lnTo>
                    <a:pt x="27" y="109"/>
                  </a:lnTo>
                  <a:lnTo>
                    <a:pt x="5" y="75"/>
                  </a:lnTo>
                  <a:lnTo>
                    <a:pt x="5" y="69"/>
                  </a:lnTo>
                  <a:lnTo>
                    <a:pt x="22" y="58"/>
                  </a:lnTo>
                  <a:lnTo>
                    <a:pt x="27" y="52"/>
                  </a:lnTo>
                  <a:lnTo>
                    <a:pt x="27" y="35"/>
                  </a:lnTo>
                  <a:lnTo>
                    <a:pt x="38" y="29"/>
                  </a:lnTo>
                  <a:lnTo>
                    <a:pt x="54" y="29"/>
                  </a:lnTo>
                  <a:lnTo>
                    <a:pt x="71" y="23"/>
                  </a:lnTo>
                  <a:lnTo>
                    <a:pt x="93" y="6"/>
                  </a:lnTo>
                  <a:lnTo>
                    <a:pt x="103" y="12"/>
                  </a:lnTo>
                  <a:lnTo>
                    <a:pt x="103" y="17"/>
                  </a:lnTo>
                  <a:lnTo>
                    <a:pt x="103" y="29"/>
                  </a:lnTo>
                  <a:lnTo>
                    <a:pt x="93" y="46"/>
                  </a:lnTo>
                  <a:lnTo>
                    <a:pt x="93" y="52"/>
                  </a:lnTo>
                  <a:lnTo>
                    <a:pt x="87" y="58"/>
                  </a:lnTo>
                  <a:lnTo>
                    <a:pt x="71" y="58"/>
                  </a:lnTo>
                  <a:lnTo>
                    <a:pt x="65" y="52"/>
                  </a:lnTo>
                  <a:lnTo>
                    <a:pt x="60" y="52"/>
                  </a:lnTo>
                  <a:lnTo>
                    <a:pt x="60" y="58"/>
                  </a:lnTo>
                  <a:lnTo>
                    <a:pt x="71" y="58"/>
                  </a:lnTo>
                  <a:lnTo>
                    <a:pt x="76" y="86"/>
                  </a:lnTo>
                  <a:lnTo>
                    <a:pt x="93" y="81"/>
                  </a:lnTo>
                  <a:lnTo>
                    <a:pt x="87" y="75"/>
                  </a:lnTo>
                  <a:lnTo>
                    <a:pt x="82" y="75"/>
                  </a:lnTo>
                  <a:lnTo>
                    <a:pt x="82" y="69"/>
                  </a:lnTo>
                  <a:lnTo>
                    <a:pt x="98" y="58"/>
                  </a:lnTo>
                  <a:lnTo>
                    <a:pt x="103" y="46"/>
                  </a:lnTo>
                  <a:lnTo>
                    <a:pt x="109" y="29"/>
                  </a:lnTo>
                  <a:lnTo>
                    <a:pt x="114" y="29"/>
                  </a:lnTo>
                  <a:lnTo>
                    <a:pt x="114" y="29"/>
                  </a:lnTo>
                  <a:lnTo>
                    <a:pt x="120" y="40"/>
                  </a:lnTo>
                  <a:lnTo>
                    <a:pt x="114" y="52"/>
                  </a:lnTo>
                  <a:lnTo>
                    <a:pt x="109" y="69"/>
                  </a:lnTo>
                  <a:lnTo>
                    <a:pt x="98" y="81"/>
                  </a:lnTo>
                  <a:lnTo>
                    <a:pt x="103" y="98"/>
                  </a:lnTo>
                  <a:lnTo>
                    <a:pt x="109" y="98"/>
                  </a:lnTo>
                  <a:lnTo>
                    <a:pt x="103" y="86"/>
                  </a:lnTo>
                  <a:lnTo>
                    <a:pt x="114" y="69"/>
                  </a:lnTo>
                  <a:lnTo>
                    <a:pt x="120" y="58"/>
                  </a:lnTo>
                  <a:lnTo>
                    <a:pt x="136" y="58"/>
                  </a:lnTo>
                  <a:lnTo>
                    <a:pt x="136" y="69"/>
                  </a:lnTo>
                  <a:lnTo>
                    <a:pt x="136" y="75"/>
                  </a:lnTo>
                  <a:lnTo>
                    <a:pt x="114" y="98"/>
                  </a:lnTo>
                  <a:lnTo>
                    <a:pt x="98" y="121"/>
                  </a:lnTo>
                  <a:lnTo>
                    <a:pt x="76" y="127"/>
                  </a:lnTo>
                  <a:lnTo>
                    <a:pt x="71" y="127"/>
                  </a:lnTo>
                  <a:lnTo>
                    <a:pt x="65" y="144"/>
                  </a:lnTo>
                  <a:lnTo>
                    <a:pt x="71" y="150"/>
                  </a:lnTo>
                  <a:lnTo>
                    <a:pt x="71" y="1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3" name="未知"/>
            <p:cNvSpPr/>
            <p:nvPr/>
          </p:nvSpPr>
          <p:spPr>
            <a:xfrm>
              <a:off x="1207" y="6"/>
              <a:ext cx="132" cy="151"/>
            </a:xfrm>
            <a:custGeom>
              <a:avLst/>
              <a:gdLst/>
              <a:ahLst/>
              <a:cxnLst/>
              <a:pathLst>
                <a:path w="132" h="151">
                  <a:moveTo>
                    <a:pt x="60" y="138"/>
                  </a:moveTo>
                  <a:lnTo>
                    <a:pt x="66" y="121"/>
                  </a:lnTo>
                  <a:lnTo>
                    <a:pt x="71" y="121"/>
                  </a:lnTo>
                  <a:lnTo>
                    <a:pt x="93" y="115"/>
                  </a:lnTo>
                  <a:lnTo>
                    <a:pt x="109" y="92"/>
                  </a:lnTo>
                  <a:lnTo>
                    <a:pt x="131" y="69"/>
                  </a:lnTo>
                  <a:lnTo>
                    <a:pt x="131" y="63"/>
                  </a:lnTo>
                  <a:lnTo>
                    <a:pt x="131" y="52"/>
                  </a:lnTo>
                  <a:lnTo>
                    <a:pt x="115" y="52"/>
                  </a:lnTo>
                  <a:lnTo>
                    <a:pt x="109" y="69"/>
                  </a:lnTo>
                  <a:lnTo>
                    <a:pt x="98" y="80"/>
                  </a:lnTo>
                  <a:lnTo>
                    <a:pt x="104" y="92"/>
                  </a:lnTo>
                  <a:lnTo>
                    <a:pt x="98" y="92"/>
                  </a:lnTo>
                  <a:lnTo>
                    <a:pt x="93" y="75"/>
                  </a:lnTo>
                  <a:lnTo>
                    <a:pt x="104" y="63"/>
                  </a:lnTo>
                  <a:lnTo>
                    <a:pt x="109" y="52"/>
                  </a:lnTo>
                  <a:lnTo>
                    <a:pt x="115" y="40"/>
                  </a:lnTo>
                  <a:lnTo>
                    <a:pt x="109" y="23"/>
                  </a:lnTo>
                  <a:lnTo>
                    <a:pt x="109" y="23"/>
                  </a:lnTo>
                  <a:lnTo>
                    <a:pt x="104" y="23"/>
                  </a:lnTo>
                  <a:lnTo>
                    <a:pt x="98" y="40"/>
                  </a:lnTo>
                  <a:lnTo>
                    <a:pt x="93" y="52"/>
                  </a:lnTo>
                  <a:lnTo>
                    <a:pt x="77" y="63"/>
                  </a:lnTo>
                  <a:lnTo>
                    <a:pt x="77" y="69"/>
                  </a:lnTo>
                  <a:lnTo>
                    <a:pt x="82" y="69"/>
                  </a:lnTo>
                  <a:lnTo>
                    <a:pt x="88" y="75"/>
                  </a:lnTo>
                  <a:lnTo>
                    <a:pt x="71" y="80"/>
                  </a:lnTo>
                  <a:lnTo>
                    <a:pt x="66" y="52"/>
                  </a:lnTo>
                  <a:lnTo>
                    <a:pt x="55" y="52"/>
                  </a:lnTo>
                  <a:lnTo>
                    <a:pt x="55" y="46"/>
                  </a:lnTo>
                  <a:lnTo>
                    <a:pt x="60" y="46"/>
                  </a:lnTo>
                  <a:lnTo>
                    <a:pt x="66" y="52"/>
                  </a:lnTo>
                  <a:lnTo>
                    <a:pt x="82" y="52"/>
                  </a:lnTo>
                  <a:lnTo>
                    <a:pt x="88" y="46"/>
                  </a:lnTo>
                  <a:lnTo>
                    <a:pt x="88" y="40"/>
                  </a:lnTo>
                  <a:lnTo>
                    <a:pt x="98" y="23"/>
                  </a:lnTo>
                  <a:lnTo>
                    <a:pt x="98" y="11"/>
                  </a:lnTo>
                  <a:lnTo>
                    <a:pt x="98" y="6"/>
                  </a:lnTo>
                  <a:lnTo>
                    <a:pt x="88" y="0"/>
                  </a:lnTo>
                  <a:lnTo>
                    <a:pt x="71" y="11"/>
                  </a:lnTo>
                  <a:lnTo>
                    <a:pt x="49" y="23"/>
                  </a:lnTo>
                  <a:lnTo>
                    <a:pt x="33" y="23"/>
                  </a:lnTo>
                  <a:lnTo>
                    <a:pt x="22" y="29"/>
                  </a:lnTo>
                  <a:lnTo>
                    <a:pt x="22" y="46"/>
                  </a:lnTo>
                  <a:lnTo>
                    <a:pt x="17" y="52"/>
                  </a:lnTo>
                  <a:lnTo>
                    <a:pt x="0" y="63"/>
                  </a:lnTo>
                  <a:lnTo>
                    <a:pt x="0" y="69"/>
                  </a:lnTo>
                  <a:lnTo>
                    <a:pt x="22" y="103"/>
                  </a:lnTo>
                  <a:lnTo>
                    <a:pt x="22" y="109"/>
                  </a:lnTo>
                  <a:lnTo>
                    <a:pt x="17" y="115"/>
                  </a:lnTo>
                  <a:lnTo>
                    <a:pt x="11" y="138"/>
                  </a:lnTo>
                  <a:lnTo>
                    <a:pt x="49" y="150"/>
                  </a:lnTo>
                  <a:lnTo>
                    <a:pt x="55" y="150"/>
                  </a:lnTo>
                  <a:lnTo>
                    <a:pt x="60" y="138"/>
                  </a:lnTo>
                  <a:lnTo>
                    <a:pt x="60" y="1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4" name="未知"/>
            <p:cNvSpPr/>
            <p:nvPr/>
          </p:nvSpPr>
          <p:spPr>
            <a:xfrm>
              <a:off x="284" y="541"/>
              <a:ext cx="132" cy="151"/>
            </a:xfrm>
            <a:custGeom>
              <a:avLst/>
              <a:gdLst/>
              <a:ahLst/>
              <a:cxnLst/>
              <a:pathLst>
                <a:path w="132" h="151">
                  <a:moveTo>
                    <a:pt x="126" y="110"/>
                  </a:moveTo>
                  <a:lnTo>
                    <a:pt x="131" y="110"/>
                  </a:lnTo>
                  <a:lnTo>
                    <a:pt x="131" y="87"/>
                  </a:lnTo>
                  <a:lnTo>
                    <a:pt x="126" y="70"/>
                  </a:lnTo>
                  <a:lnTo>
                    <a:pt x="109" y="52"/>
                  </a:lnTo>
                  <a:lnTo>
                    <a:pt x="109" y="41"/>
                  </a:lnTo>
                  <a:lnTo>
                    <a:pt x="131" y="23"/>
                  </a:lnTo>
                  <a:lnTo>
                    <a:pt x="126" y="18"/>
                  </a:lnTo>
                  <a:lnTo>
                    <a:pt x="115" y="6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71" y="6"/>
                  </a:lnTo>
                  <a:lnTo>
                    <a:pt x="71" y="12"/>
                  </a:lnTo>
                  <a:lnTo>
                    <a:pt x="71" y="18"/>
                  </a:lnTo>
                  <a:lnTo>
                    <a:pt x="27" y="47"/>
                  </a:lnTo>
                  <a:lnTo>
                    <a:pt x="22" y="52"/>
                  </a:lnTo>
                  <a:lnTo>
                    <a:pt x="11" y="58"/>
                  </a:lnTo>
                  <a:lnTo>
                    <a:pt x="5" y="8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5" y="121"/>
                  </a:lnTo>
                  <a:lnTo>
                    <a:pt x="11" y="116"/>
                  </a:lnTo>
                  <a:lnTo>
                    <a:pt x="27" y="81"/>
                  </a:lnTo>
                  <a:lnTo>
                    <a:pt x="27" y="87"/>
                  </a:lnTo>
                  <a:lnTo>
                    <a:pt x="16" y="127"/>
                  </a:lnTo>
                  <a:lnTo>
                    <a:pt x="22" y="133"/>
                  </a:lnTo>
                  <a:lnTo>
                    <a:pt x="33" y="133"/>
                  </a:lnTo>
                  <a:lnTo>
                    <a:pt x="38" y="133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49" y="139"/>
                  </a:lnTo>
                  <a:lnTo>
                    <a:pt x="55" y="150"/>
                  </a:lnTo>
                  <a:lnTo>
                    <a:pt x="71" y="144"/>
                  </a:lnTo>
                  <a:lnTo>
                    <a:pt x="71" y="93"/>
                  </a:lnTo>
                  <a:lnTo>
                    <a:pt x="76" y="98"/>
                  </a:lnTo>
                  <a:lnTo>
                    <a:pt x="76" y="110"/>
                  </a:lnTo>
                  <a:lnTo>
                    <a:pt x="76" y="139"/>
                  </a:lnTo>
                  <a:lnTo>
                    <a:pt x="93" y="150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33"/>
                  </a:lnTo>
                  <a:lnTo>
                    <a:pt x="93" y="127"/>
                  </a:lnTo>
                  <a:lnTo>
                    <a:pt x="104" y="104"/>
                  </a:lnTo>
                  <a:lnTo>
                    <a:pt x="126" y="110"/>
                  </a:lnTo>
                  <a:lnTo>
                    <a:pt x="126" y="1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5" name="未知"/>
            <p:cNvSpPr/>
            <p:nvPr/>
          </p:nvSpPr>
          <p:spPr>
            <a:xfrm>
              <a:off x="912" y="495"/>
              <a:ext cx="138" cy="105"/>
            </a:xfrm>
            <a:custGeom>
              <a:avLst/>
              <a:gdLst/>
              <a:ahLst/>
              <a:cxnLst/>
              <a:pathLst>
                <a:path w="138" h="105">
                  <a:moveTo>
                    <a:pt x="120" y="12"/>
                  </a:moveTo>
                  <a:lnTo>
                    <a:pt x="109" y="0"/>
                  </a:lnTo>
                  <a:lnTo>
                    <a:pt x="109" y="12"/>
                  </a:lnTo>
                  <a:lnTo>
                    <a:pt x="115" y="35"/>
                  </a:lnTo>
                  <a:lnTo>
                    <a:pt x="120" y="52"/>
                  </a:lnTo>
                  <a:lnTo>
                    <a:pt x="120" y="64"/>
                  </a:lnTo>
                  <a:lnTo>
                    <a:pt x="120" y="81"/>
                  </a:lnTo>
                  <a:lnTo>
                    <a:pt x="82" y="58"/>
                  </a:lnTo>
                  <a:lnTo>
                    <a:pt x="44" y="29"/>
                  </a:lnTo>
                  <a:lnTo>
                    <a:pt x="33" y="18"/>
                  </a:lnTo>
                  <a:lnTo>
                    <a:pt x="33" y="23"/>
                  </a:lnTo>
                  <a:lnTo>
                    <a:pt x="82" y="69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82" y="75"/>
                  </a:lnTo>
                  <a:lnTo>
                    <a:pt x="44" y="58"/>
                  </a:lnTo>
                  <a:lnTo>
                    <a:pt x="0" y="23"/>
                  </a:lnTo>
                  <a:lnTo>
                    <a:pt x="33" y="58"/>
                  </a:lnTo>
                  <a:lnTo>
                    <a:pt x="77" y="81"/>
                  </a:lnTo>
                  <a:lnTo>
                    <a:pt x="120" y="93"/>
                  </a:lnTo>
                  <a:lnTo>
                    <a:pt x="120" y="104"/>
                  </a:lnTo>
                  <a:lnTo>
                    <a:pt x="131" y="98"/>
                  </a:lnTo>
                  <a:lnTo>
                    <a:pt x="137" y="93"/>
                  </a:lnTo>
                  <a:lnTo>
                    <a:pt x="131" y="81"/>
                  </a:lnTo>
                  <a:lnTo>
                    <a:pt x="120" y="58"/>
                  </a:lnTo>
                  <a:lnTo>
                    <a:pt x="120" y="35"/>
                  </a:lnTo>
                  <a:lnTo>
                    <a:pt x="120" y="12"/>
                  </a:lnTo>
                  <a:lnTo>
                    <a:pt x="12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6" name="未知"/>
            <p:cNvSpPr/>
            <p:nvPr/>
          </p:nvSpPr>
          <p:spPr>
            <a:xfrm>
              <a:off x="284" y="536"/>
              <a:ext cx="138" cy="122"/>
            </a:xfrm>
            <a:custGeom>
              <a:avLst/>
              <a:gdLst/>
              <a:ahLst/>
              <a:cxnLst/>
              <a:pathLst>
                <a:path w="138" h="122">
                  <a:moveTo>
                    <a:pt x="137" y="75"/>
                  </a:moveTo>
                  <a:lnTo>
                    <a:pt x="126" y="63"/>
                  </a:lnTo>
                  <a:lnTo>
                    <a:pt x="120" y="63"/>
                  </a:lnTo>
                  <a:lnTo>
                    <a:pt x="120" y="57"/>
                  </a:lnTo>
                  <a:lnTo>
                    <a:pt x="115" y="57"/>
                  </a:lnTo>
                  <a:lnTo>
                    <a:pt x="120" y="52"/>
                  </a:lnTo>
                  <a:lnTo>
                    <a:pt x="126" y="52"/>
                  </a:lnTo>
                  <a:lnTo>
                    <a:pt x="131" y="52"/>
                  </a:lnTo>
                  <a:lnTo>
                    <a:pt x="131" y="46"/>
                  </a:lnTo>
                  <a:lnTo>
                    <a:pt x="137" y="40"/>
                  </a:lnTo>
                  <a:lnTo>
                    <a:pt x="137" y="28"/>
                  </a:lnTo>
                  <a:lnTo>
                    <a:pt x="131" y="17"/>
                  </a:lnTo>
                  <a:lnTo>
                    <a:pt x="104" y="0"/>
                  </a:lnTo>
                  <a:lnTo>
                    <a:pt x="76" y="5"/>
                  </a:lnTo>
                  <a:lnTo>
                    <a:pt x="71" y="11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5" y="63"/>
                  </a:lnTo>
                  <a:lnTo>
                    <a:pt x="0" y="75"/>
                  </a:lnTo>
                  <a:lnTo>
                    <a:pt x="5" y="75"/>
                  </a:lnTo>
                  <a:lnTo>
                    <a:pt x="11" y="63"/>
                  </a:lnTo>
                  <a:lnTo>
                    <a:pt x="22" y="57"/>
                  </a:lnTo>
                  <a:lnTo>
                    <a:pt x="27" y="52"/>
                  </a:lnTo>
                  <a:lnTo>
                    <a:pt x="71" y="23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93" y="5"/>
                  </a:lnTo>
                  <a:lnTo>
                    <a:pt x="115" y="11"/>
                  </a:lnTo>
                  <a:lnTo>
                    <a:pt x="126" y="23"/>
                  </a:lnTo>
                  <a:lnTo>
                    <a:pt x="131" y="28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26" y="75"/>
                  </a:lnTo>
                  <a:lnTo>
                    <a:pt x="131" y="92"/>
                  </a:lnTo>
                  <a:lnTo>
                    <a:pt x="131" y="115"/>
                  </a:lnTo>
                  <a:lnTo>
                    <a:pt x="126" y="115"/>
                  </a:lnTo>
                  <a:lnTo>
                    <a:pt x="137" y="121"/>
                  </a:lnTo>
                  <a:lnTo>
                    <a:pt x="137" y="75"/>
                  </a:lnTo>
                  <a:lnTo>
                    <a:pt x="137" y="7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7" name="未知"/>
            <p:cNvSpPr/>
            <p:nvPr/>
          </p:nvSpPr>
          <p:spPr>
            <a:xfrm>
              <a:off x="350" y="524"/>
              <a:ext cx="104" cy="76"/>
            </a:xfrm>
            <a:custGeom>
              <a:avLst/>
              <a:gdLst/>
              <a:ahLst/>
              <a:cxnLst/>
              <a:pathLst>
                <a:path w="104" h="76">
                  <a:moveTo>
                    <a:pt x="60" y="75"/>
                  </a:moveTo>
                  <a:lnTo>
                    <a:pt x="71" y="69"/>
                  </a:lnTo>
                  <a:lnTo>
                    <a:pt x="82" y="58"/>
                  </a:lnTo>
                  <a:lnTo>
                    <a:pt x="98" y="52"/>
                  </a:lnTo>
                  <a:lnTo>
                    <a:pt x="98" y="46"/>
                  </a:lnTo>
                  <a:lnTo>
                    <a:pt x="103" y="40"/>
                  </a:lnTo>
                  <a:lnTo>
                    <a:pt x="103" y="35"/>
                  </a:lnTo>
                  <a:lnTo>
                    <a:pt x="92" y="17"/>
                  </a:lnTo>
                  <a:lnTo>
                    <a:pt x="92" y="12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38" y="0"/>
                  </a:lnTo>
                  <a:lnTo>
                    <a:pt x="27" y="0"/>
                  </a:lnTo>
                  <a:lnTo>
                    <a:pt x="10" y="6"/>
                  </a:lnTo>
                  <a:lnTo>
                    <a:pt x="5" y="1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32" y="17"/>
                  </a:lnTo>
                  <a:lnTo>
                    <a:pt x="65" y="29"/>
                  </a:lnTo>
                  <a:lnTo>
                    <a:pt x="71" y="40"/>
                  </a:lnTo>
                  <a:lnTo>
                    <a:pt x="71" y="52"/>
                  </a:lnTo>
                  <a:lnTo>
                    <a:pt x="60" y="58"/>
                  </a:lnTo>
                  <a:lnTo>
                    <a:pt x="49" y="69"/>
                  </a:lnTo>
                  <a:lnTo>
                    <a:pt x="54" y="75"/>
                  </a:lnTo>
                  <a:lnTo>
                    <a:pt x="60" y="75"/>
                  </a:lnTo>
                  <a:lnTo>
                    <a:pt x="60" y="7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8" name="未知"/>
            <p:cNvSpPr/>
            <p:nvPr/>
          </p:nvSpPr>
          <p:spPr>
            <a:xfrm>
              <a:off x="748" y="230"/>
              <a:ext cx="72" cy="36"/>
            </a:xfrm>
            <a:custGeom>
              <a:avLst/>
              <a:gdLst/>
              <a:ahLst/>
              <a:cxnLst/>
              <a:pathLst>
                <a:path w="72" h="36">
                  <a:moveTo>
                    <a:pt x="71" y="29"/>
                  </a:moveTo>
                  <a:lnTo>
                    <a:pt x="71" y="0"/>
                  </a:lnTo>
                  <a:lnTo>
                    <a:pt x="44" y="6"/>
                  </a:lnTo>
                  <a:lnTo>
                    <a:pt x="22" y="18"/>
                  </a:lnTo>
                  <a:lnTo>
                    <a:pt x="0" y="18"/>
                  </a:lnTo>
                  <a:lnTo>
                    <a:pt x="6" y="23"/>
                  </a:lnTo>
                  <a:lnTo>
                    <a:pt x="66" y="35"/>
                  </a:lnTo>
                  <a:lnTo>
                    <a:pt x="71" y="29"/>
                  </a:lnTo>
                  <a:lnTo>
                    <a:pt x="71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29" name="未知"/>
            <p:cNvSpPr/>
            <p:nvPr/>
          </p:nvSpPr>
          <p:spPr>
            <a:xfrm>
              <a:off x="666" y="196"/>
              <a:ext cx="72" cy="47"/>
            </a:xfrm>
            <a:custGeom>
              <a:avLst/>
              <a:gdLst/>
              <a:ahLst/>
              <a:cxnLst/>
              <a:pathLst>
                <a:path w="72" h="47">
                  <a:moveTo>
                    <a:pt x="55" y="46"/>
                  </a:moveTo>
                  <a:lnTo>
                    <a:pt x="71" y="46"/>
                  </a:lnTo>
                  <a:lnTo>
                    <a:pt x="66" y="29"/>
                  </a:lnTo>
                  <a:lnTo>
                    <a:pt x="50" y="11"/>
                  </a:lnTo>
                  <a:lnTo>
                    <a:pt x="2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28" y="11"/>
                  </a:lnTo>
                  <a:lnTo>
                    <a:pt x="44" y="23"/>
                  </a:lnTo>
                  <a:lnTo>
                    <a:pt x="55" y="46"/>
                  </a:lnTo>
                  <a:lnTo>
                    <a:pt x="55" y="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0" name="未知"/>
            <p:cNvSpPr/>
            <p:nvPr/>
          </p:nvSpPr>
          <p:spPr>
            <a:xfrm>
              <a:off x="666" y="196"/>
              <a:ext cx="72" cy="47"/>
            </a:xfrm>
            <a:custGeom>
              <a:avLst/>
              <a:gdLst/>
              <a:ahLst/>
              <a:cxnLst/>
              <a:pathLst>
                <a:path w="72" h="47">
                  <a:moveTo>
                    <a:pt x="55" y="46"/>
                  </a:moveTo>
                  <a:lnTo>
                    <a:pt x="71" y="46"/>
                  </a:lnTo>
                  <a:lnTo>
                    <a:pt x="66" y="29"/>
                  </a:lnTo>
                  <a:lnTo>
                    <a:pt x="50" y="11"/>
                  </a:lnTo>
                  <a:lnTo>
                    <a:pt x="2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28" y="11"/>
                  </a:lnTo>
                  <a:lnTo>
                    <a:pt x="44" y="23"/>
                  </a:lnTo>
                  <a:lnTo>
                    <a:pt x="55" y="4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1" name="未知"/>
            <p:cNvSpPr/>
            <p:nvPr/>
          </p:nvSpPr>
          <p:spPr>
            <a:xfrm>
              <a:off x="716" y="86"/>
              <a:ext cx="44" cy="65"/>
            </a:xfrm>
            <a:custGeom>
              <a:avLst/>
              <a:gdLst/>
              <a:ahLst/>
              <a:cxnLst/>
              <a:pathLst>
                <a:path w="44" h="65">
                  <a:moveTo>
                    <a:pt x="0" y="58"/>
                  </a:moveTo>
                  <a:lnTo>
                    <a:pt x="32" y="0"/>
                  </a:lnTo>
                  <a:lnTo>
                    <a:pt x="43" y="12"/>
                  </a:lnTo>
                  <a:lnTo>
                    <a:pt x="27" y="64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2" name="未知"/>
            <p:cNvSpPr/>
            <p:nvPr/>
          </p:nvSpPr>
          <p:spPr>
            <a:xfrm>
              <a:off x="699" y="75"/>
              <a:ext cx="50" cy="70"/>
            </a:xfrm>
            <a:custGeom>
              <a:avLst/>
              <a:gdLst/>
              <a:ahLst/>
              <a:cxnLst/>
              <a:pathLst>
                <a:path w="50" h="70">
                  <a:moveTo>
                    <a:pt x="11" y="69"/>
                  </a:moveTo>
                  <a:lnTo>
                    <a:pt x="49" y="11"/>
                  </a:lnTo>
                  <a:lnTo>
                    <a:pt x="33" y="0"/>
                  </a:lnTo>
                  <a:lnTo>
                    <a:pt x="22" y="23"/>
                  </a:lnTo>
                  <a:lnTo>
                    <a:pt x="11" y="34"/>
                  </a:lnTo>
                  <a:lnTo>
                    <a:pt x="0" y="63"/>
                  </a:lnTo>
                  <a:lnTo>
                    <a:pt x="11" y="69"/>
                  </a:lnTo>
                  <a:lnTo>
                    <a:pt x="11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3" name="未知"/>
            <p:cNvSpPr/>
            <p:nvPr/>
          </p:nvSpPr>
          <p:spPr>
            <a:xfrm>
              <a:off x="584" y="161"/>
              <a:ext cx="56" cy="30"/>
            </a:xfrm>
            <a:custGeom>
              <a:avLst/>
              <a:gdLst/>
              <a:ahLst/>
              <a:cxnLst/>
              <a:pathLst>
                <a:path w="56" h="30">
                  <a:moveTo>
                    <a:pt x="11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33" y="12"/>
                  </a:lnTo>
                  <a:lnTo>
                    <a:pt x="50" y="29"/>
                  </a:lnTo>
                  <a:lnTo>
                    <a:pt x="55" y="29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4" name="未知"/>
            <p:cNvSpPr/>
            <p:nvPr/>
          </p:nvSpPr>
          <p:spPr>
            <a:xfrm>
              <a:off x="639" y="35"/>
              <a:ext cx="28" cy="58"/>
            </a:xfrm>
            <a:custGeom>
              <a:avLst/>
              <a:gdLst/>
              <a:ahLst/>
              <a:cxnLst/>
              <a:pathLst>
                <a:path w="28" h="58">
                  <a:moveTo>
                    <a:pt x="6" y="0"/>
                  </a:moveTo>
                  <a:lnTo>
                    <a:pt x="6" y="0"/>
                  </a:lnTo>
                  <a:lnTo>
                    <a:pt x="0" y="23"/>
                  </a:lnTo>
                  <a:lnTo>
                    <a:pt x="16" y="51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16" y="51"/>
                  </a:lnTo>
                  <a:lnTo>
                    <a:pt x="0" y="23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5" name="未知"/>
            <p:cNvSpPr/>
            <p:nvPr/>
          </p:nvSpPr>
          <p:spPr>
            <a:xfrm>
              <a:off x="639" y="35"/>
              <a:ext cx="28" cy="58"/>
            </a:xfrm>
            <a:custGeom>
              <a:avLst/>
              <a:gdLst/>
              <a:ahLst/>
              <a:cxnLst/>
              <a:pathLst>
                <a:path w="28" h="58">
                  <a:moveTo>
                    <a:pt x="6" y="0"/>
                  </a:moveTo>
                  <a:lnTo>
                    <a:pt x="0" y="23"/>
                  </a:lnTo>
                  <a:lnTo>
                    <a:pt x="16" y="51"/>
                  </a:lnTo>
                  <a:lnTo>
                    <a:pt x="27" y="57"/>
                  </a:lnTo>
                  <a:lnTo>
                    <a:pt x="16" y="51"/>
                  </a:lnTo>
                  <a:lnTo>
                    <a:pt x="0" y="23"/>
                  </a:lnTo>
                  <a:lnTo>
                    <a:pt x="6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6" name="未知"/>
            <p:cNvSpPr/>
            <p:nvPr/>
          </p:nvSpPr>
          <p:spPr>
            <a:xfrm>
              <a:off x="1251" y="6"/>
              <a:ext cx="39" cy="24"/>
            </a:xfrm>
            <a:custGeom>
              <a:avLst/>
              <a:gdLst/>
              <a:ahLst/>
              <a:cxnLst/>
              <a:pathLst>
                <a:path w="39" h="24">
                  <a:moveTo>
                    <a:pt x="38" y="0"/>
                  </a:moveTo>
                  <a:lnTo>
                    <a:pt x="22" y="11"/>
                  </a:lnTo>
                  <a:lnTo>
                    <a:pt x="16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5" y="6"/>
                  </a:lnTo>
                  <a:lnTo>
                    <a:pt x="11" y="0"/>
                  </a:lnTo>
                  <a:lnTo>
                    <a:pt x="22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37" name="未知"/>
            <p:cNvSpPr/>
            <p:nvPr/>
          </p:nvSpPr>
          <p:spPr>
            <a:xfrm>
              <a:off x="661" y="52"/>
              <a:ext cx="12" cy="18"/>
            </a:xfrm>
            <a:custGeom>
              <a:avLst/>
              <a:gdLst/>
              <a:ahLst/>
              <a:cxnLst/>
              <a:pathLst>
                <a:path w="12" h="18">
                  <a:moveTo>
                    <a:pt x="5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338" name="Group 43337"/>
          <p:cNvGrpSpPr/>
          <p:nvPr/>
        </p:nvGrpSpPr>
        <p:grpSpPr>
          <a:xfrm>
            <a:off x="4500563" y="2708275"/>
            <a:ext cx="2058987" cy="1943100"/>
            <a:chOff x="0" y="0"/>
            <a:chExt cx="1297" cy="1224"/>
          </a:xfrm>
        </p:grpSpPr>
        <p:sp>
          <p:nvSpPr>
            <p:cNvPr id="43339" name="未知"/>
            <p:cNvSpPr/>
            <p:nvPr/>
          </p:nvSpPr>
          <p:spPr>
            <a:xfrm>
              <a:off x="57" y="943"/>
              <a:ext cx="497" cy="281"/>
            </a:xfrm>
            <a:custGeom>
              <a:avLst/>
              <a:gdLst/>
              <a:ahLst/>
              <a:cxnLst/>
              <a:pathLst>
                <a:path w="497" h="281">
                  <a:moveTo>
                    <a:pt x="496" y="0"/>
                  </a:moveTo>
                  <a:lnTo>
                    <a:pt x="494" y="3"/>
                  </a:lnTo>
                  <a:lnTo>
                    <a:pt x="493" y="6"/>
                  </a:lnTo>
                  <a:lnTo>
                    <a:pt x="492" y="9"/>
                  </a:lnTo>
                  <a:lnTo>
                    <a:pt x="491" y="13"/>
                  </a:lnTo>
                  <a:lnTo>
                    <a:pt x="491" y="16"/>
                  </a:lnTo>
                  <a:lnTo>
                    <a:pt x="490" y="19"/>
                  </a:lnTo>
                  <a:lnTo>
                    <a:pt x="489" y="21"/>
                  </a:lnTo>
                  <a:lnTo>
                    <a:pt x="488" y="24"/>
                  </a:lnTo>
                  <a:lnTo>
                    <a:pt x="488" y="27"/>
                  </a:lnTo>
                  <a:lnTo>
                    <a:pt x="487" y="30"/>
                  </a:lnTo>
                  <a:lnTo>
                    <a:pt x="487" y="33"/>
                  </a:lnTo>
                  <a:lnTo>
                    <a:pt x="487" y="35"/>
                  </a:lnTo>
                  <a:lnTo>
                    <a:pt x="486" y="38"/>
                  </a:lnTo>
                  <a:lnTo>
                    <a:pt x="486" y="41"/>
                  </a:lnTo>
                  <a:lnTo>
                    <a:pt x="486" y="43"/>
                  </a:lnTo>
                  <a:lnTo>
                    <a:pt x="486" y="46"/>
                  </a:lnTo>
                  <a:lnTo>
                    <a:pt x="486" y="48"/>
                  </a:lnTo>
                  <a:lnTo>
                    <a:pt x="486" y="50"/>
                  </a:lnTo>
                  <a:lnTo>
                    <a:pt x="486" y="52"/>
                  </a:lnTo>
                  <a:lnTo>
                    <a:pt x="486" y="54"/>
                  </a:lnTo>
                  <a:lnTo>
                    <a:pt x="486" y="56"/>
                  </a:lnTo>
                  <a:lnTo>
                    <a:pt x="486" y="58"/>
                  </a:lnTo>
                  <a:lnTo>
                    <a:pt x="486" y="60"/>
                  </a:lnTo>
                  <a:lnTo>
                    <a:pt x="485" y="61"/>
                  </a:lnTo>
                  <a:lnTo>
                    <a:pt x="485" y="62"/>
                  </a:lnTo>
                  <a:lnTo>
                    <a:pt x="485" y="64"/>
                  </a:lnTo>
                  <a:lnTo>
                    <a:pt x="485" y="65"/>
                  </a:lnTo>
                  <a:lnTo>
                    <a:pt x="485" y="66"/>
                  </a:lnTo>
                  <a:lnTo>
                    <a:pt x="484" y="67"/>
                  </a:lnTo>
                  <a:lnTo>
                    <a:pt x="484" y="67"/>
                  </a:lnTo>
                  <a:lnTo>
                    <a:pt x="484" y="68"/>
                  </a:lnTo>
                  <a:lnTo>
                    <a:pt x="484" y="68"/>
                  </a:lnTo>
                  <a:lnTo>
                    <a:pt x="483" y="69"/>
                  </a:lnTo>
                  <a:lnTo>
                    <a:pt x="483" y="69"/>
                  </a:lnTo>
                  <a:lnTo>
                    <a:pt x="483" y="70"/>
                  </a:lnTo>
                  <a:lnTo>
                    <a:pt x="482" y="71"/>
                  </a:lnTo>
                  <a:lnTo>
                    <a:pt x="482" y="72"/>
                  </a:lnTo>
                  <a:lnTo>
                    <a:pt x="481" y="73"/>
                  </a:lnTo>
                  <a:lnTo>
                    <a:pt x="481" y="74"/>
                  </a:lnTo>
                  <a:lnTo>
                    <a:pt x="480" y="75"/>
                  </a:lnTo>
                  <a:lnTo>
                    <a:pt x="479" y="76"/>
                  </a:lnTo>
                  <a:lnTo>
                    <a:pt x="479" y="77"/>
                  </a:lnTo>
                  <a:lnTo>
                    <a:pt x="478" y="79"/>
                  </a:lnTo>
                  <a:lnTo>
                    <a:pt x="477" y="81"/>
                  </a:lnTo>
                  <a:lnTo>
                    <a:pt x="477" y="82"/>
                  </a:lnTo>
                  <a:lnTo>
                    <a:pt x="476" y="84"/>
                  </a:lnTo>
                  <a:lnTo>
                    <a:pt x="475" y="86"/>
                  </a:lnTo>
                  <a:lnTo>
                    <a:pt x="474" y="88"/>
                  </a:lnTo>
                  <a:lnTo>
                    <a:pt x="473" y="90"/>
                  </a:lnTo>
                  <a:lnTo>
                    <a:pt x="472" y="92"/>
                  </a:lnTo>
                  <a:lnTo>
                    <a:pt x="472" y="94"/>
                  </a:lnTo>
                  <a:lnTo>
                    <a:pt x="471" y="96"/>
                  </a:lnTo>
                  <a:lnTo>
                    <a:pt x="470" y="97"/>
                  </a:lnTo>
                  <a:lnTo>
                    <a:pt x="469" y="99"/>
                  </a:lnTo>
                  <a:lnTo>
                    <a:pt x="469" y="101"/>
                  </a:lnTo>
                  <a:lnTo>
                    <a:pt x="468" y="103"/>
                  </a:lnTo>
                  <a:lnTo>
                    <a:pt x="468" y="104"/>
                  </a:lnTo>
                  <a:lnTo>
                    <a:pt x="467" y="106"/>
                  </a:lnTo>
                  <a:lnTo>
                    <a:pt x="467" y="107"/>
                  </a:lnTo>
                  <a:lnTo>
                    <a:pt x="466" y="109"/>
                  </a:lnTo>
                  <a:lnTo>
                    <a:pt x="466" y="110"/>
                  </a:lnTo>
                  <a:lnTo>
                    <a:pt x="465" y="111"/>
                  </a:lnTo>
                  <a:lnTo>
                    <a:pt x="465" y="113"/>
                  </a:lnTo>
                  <a:lnTo>
                    <a:pt x="465" y="114"/>
                  </a:lnTo>
                  <a:lnTo>
                    <a:pt x="464" y="115"/>
                  </a:lnTo>
                  <a:lnTo>
                    <a:pt x="464" y="116"/>
                  </a:lnTo>
                  <a:lnTo>
                    <a:pt x="463" y="118"/>
                  </a:lnTo>
                  <a:lnTo>
                    <a:pt x="462" y="119"/>
                  </a:lnTo>
                  <a:lnTo>
                    <a:pt x="461" y="121"/>
                  </a:lnTo>
                  <a:lnTo>
                    <a:pt x="460" y="122"/>
                  </a:lnTo>
                  <a:lnTo>
                    <a:pt x="459" y="124"/>
                  </a:lnTo>
                  <a:lnTo>
                    <a:pt x="457" y="125"/>
                  </a:lnTo>
                  <a:lnTo>
                    <a:pt x="456" y="127"/>
                  </a:lnTo>
                  <a:lnTo>
                    <a:pt x="454" y="129"/>
                  </a:lnTo>
                  <a:lnTo>
                    <a:pt x="452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6" y="136"/>
                  </a:lnTo>
                  <a:lnTo>
                    <a:pt x="443" y="138"/>
                  </a:lnTo>
                  <a:lnTo>
                    <a:pt x="441" y="140"/>
                  </a:lnTo>
                  <a:lnTo>
                    <a:pt x="438" y="142"/>
                  </a:lnTo>
                  <a:lnTo>
                    <a:pt x="435" y="144"/>
                  </a:lnTo>
                  <a:lnTo>
                    <a:pt x="433" y="146"/>
                  </a:lnTo>
                  <a:lnTo>
                    <a:pt x="430" y="148"/>
                  </a:lnTo>
                  <a:lnTo>
                    <a:pt x="427" y="150"/>
                  </a:lnTo>
                  <a:lnTo>
                    <a:pt x="425" y="152"/>
                  </a:lnTo>
                  <a:lnTo>
                    <a:pt x="422" y="154"/>
                  </a:lnTo>
                  <a:lnTo>
                    <a:pt x="419" y="155"/>
                  </a:lnTo>
                  <a:lnTo>
                    <a:pt x="417" y="157"/>
                  </a:lnTo>
                  <a:lnTo>
                    <a:pt x="414" y="159"/>
                  </a:lnTo>
                  <a:lnTo>
                    <a:pt x="411" y="161"/>
                  </a:lnTo>
                  <a:lnTo>
                    <a:pt x="409" y="163"/>
                  </a:lnTo>
                  <a:lnTo>
                    <a:pt x="406" y="164"/>
                  </a:lnTo>
                  <a:lnTo>
                    <a:pt x="403" y="166"/>
                  </a:lnTo>
                  <a:lnTo>
                    <a:pt x="400" y="168"/>
                  </a:lnTo>
                  <a:lnTo>
                    <a:pt x="398" y="169"/>
                  </a:lnTo>
                  <a:lnTo>
                    <a:pt x="395" y="171"/>
                  </a:lnTo>
                  <a:lnTo>
                    <a:pt x="392" y="172"/>
                  </a:lnTo>
                  <a:lnTo>
                    <a:pt x="390" y="174"/>
                  </a:lnTo>
                  <a:lnTo>
                    <a:pt x="387" y="176"/>
                  </a:lnTo>
                  <a:lnTo>
                    <a:pt x="384" y="177"/>
                  </a:lnTo>
                  <a:lnTo>
                    <a:pt x="381" y="179"/>
                  </a:lnTo>
                  <a:lnTo>
                    <a:pt x="379" y="180"/>
                  </a:lnTo>
                  <a:lnTo>
                    <a:pt x="376" y="181"/>
                  </a:lnTo>
                  <a:lnTo>
                    <a:pt x="373" y="183"/>
                  </a:lnTo>
                  <a:lnTo>
                    <a:pt x="370" y="184"/>
                  </a:lnTo>
                  <a:lnTo>
                    <a:pt x="367" y="186"/>
                  </a:lnTo>
                  <a:lnTo>
                    <a:pt x="364" y="187"/>
                  </a:lnTo>
                  <a:lnTo>
                    <a:pt x="361" y="188"/>
                  </a:lnTo>
                  <a:lnTo>
                    <a:pt x="358" y="190"/>
                  </a:lnTo>
                  <a:lnTo>
                    <a:pt x="355" y="191"/>
                  </a:lnTo>
                  <a:lnTo>
                    <a:pt x="352" y="192"/>
                  </a:lnTo>
                  <a:lnTo>
                    <a:pt x="349" y="193"/>
                  </a:lnTo>
                  <a:lnTo>
                    <a:pt x="346" y="195"/>
                  </a:lnTo>
                  <a:lnTo>
                    <a:pt x="343" y="196"/>
                  </a:lnTo>
                  <a:lnTo>
                    <a:pt x="340" y="197"/>
                  </a:lnTo>
                  <a:lnTo>
                    <a:pt x="337" y="198"/>
                  </a:lnTo>
                  <a:lnTo>
                    <a:pt x="334" y="199"/>
                  </a:lnTo>
                  <a:lnTo>
                    <a:pt x="330" y="201"/>
                  </a:lnTo>
                  <a:lnTo>
                    <a:pt x="327" y="202"/>
                  </a:lnTo>
                  <a:lnTo>
                    <a:pt x="323" y="203"/>
                  </a:lnTo>
                  <a:lnTo>
                    <a:pt x="320" y="204"/>
                  </a:lnTo>
                  <a:lnTo>
                    <a:pt x="316" y="205"/>
                  </a:lnTo>
                  <a:lnTo>
                    <a:pt x="313" y="207"/>
                  </a:lnTo>
                  <a:lnTo>
                    <a:pt x="309" y="208"/>
                  </a:lnTo>
                  <a:lnTo>
                    <a:pt x="305" y="209"/>
                  </a:lnTo>
                  <a:lnTo>
                    <a:pt x="302" y="210"/>
                  </a:lnTo>
                  <a:lnTo>
                    <a:pt x="298" y="211"/>
                  </a:lnTo>
                  <a:lnTo>
                    <a:pt x="294" y="212"/>
                  </a:lnTo>
                  <a:lnTo>
                    <a:pt x="290" y="214"/>
                  </a:lnTo>
                  <a:lnTo>
                    <a:pt x="286" y="215"/>
                  </a:lnTo>
                  <a:lnTo>
                    <a:pt x="281" y="216"/>
                  </a:lnTo>
                  <a:lnTo>
                    <a:pt x="277" y="217"/>
                  </a:lnTo>
                  <a:lnTo>
                    <a:pt x="272" y="218"/>
                  </a:lnTo>
                  <a:lnTo>
                    <a:pt x="267" y="219"/>
                  </a:lnTo>
                  <a:lnTo>
                    <a:pt x="263" y="220"/>
                  </a:lnTo>
                  <a:lnTo>
                    <a:pt x="258" y="221"/>
                  </a:lnTo>
                  <a:lnTo>
                    <a:pt x="252" y="222"/>
                  </a:lnTo>
                  <a:lnTo>
                    <a:pt x="247" y="223"/>
                  </a:lnTo>
                  <a:lnTo>
                    <a:pt x="242" y="224"/>
                  </a:lnTo>
                  <a:lnTo>
                    <a:pt x="236" y="225"/>
                  </a:lnTo>
                  <a:lnTo>
                    <a:pt x="231" y="226"/>
                  </a:lnTo>
                  <a:lnTo>
                    <a:pt x="225" y="227"/>
                  </a:lnTo>
                  <a:lnTo>
                    <a:pt x="219" y="228"/>
                  </a:lnTo>
                  <a:lnTo>
                    <a:pt x="213" y="228"/>
                  </a:lnTo>
                  <a:lnTo>
                    <a:pt x="207" y="229"/>
                  </a:lnTo>
                  <a:lnTo>
                    <a:pt x="202" y="230"/>
                  </a:lnTo>
                  <a:lnTo>
                    <a:pt x="196" y="231"/>
                  </a:lnTo>
                  <a:lnTo>
                    <a:pt x="191" y="231"/>
                  </a:lnTo>
                  <a:lnTo>
                    <a:pt x="186" y="232"/>
                  </a:lnTo>
                  <a:lnTo>
                    <a:pt x="181" y="232"/>
                  </a:lnTo>
                  <a:lnTo>
                    <a:pt x="177" y="233"/>
                  </a:lnTo>
                  <a:lnTo>
                    <a:pt x="172" y="233"/>
                  </a:lnTo>
                  <a:lnTo>
                    <a:pt x="168" y="233"/>
                  </a:lnTo>
                  <a:lnTo>
                    <a:pt x="164" y="234"/>
                  </a:lnTo>
                  <a:lnTo>
                    <a:pt x="159" y="234"/>
                  </a:lnTo>
                  <a:lnTo>
                    <a:pt x="156" y="234"/>
                  </a:lnTo>
                  <a:lnTo>
                    <a:pt x="152" y="234"/>
                  </a:lnTo>
                  <a:lnTo>
                    <a:pt x="148" y="234"/>
                  </a:lnTo>
                  <a:lnTo>
                    <a:pt x="145" y="234"/>
                  </a:lnTo>
                  <a:lnTo>
                    <a:pt x="142" y="234"/>
                  </a:lnTo>
                  <a:lnTo>
                    <a:pt x="138" y="234"/>
                  </a:lnTo>
                  <a:lnTo>
                    <a:pt x="135" y="234"/>
                  </a:lnTo>
                  <a:lnTo>
                    <a:pt x="132" y="234"/>
                  </a:lnTo>
                  <a:lnTo>
                    <a:pt x="128" y="234"/>
                  </a:lnTo>
                  <a:lnTo>
                    <a:pt x="125" y="234"/>
                  </a:lnTo>
                  <a:lnTo>
                    <a:pt x="122" y="234"/>
                  </a:lnTo>
                  <a:lnTo>
                    <a:pt x="118" y="234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8" y="233"/>
                  </a:lnTo>
                  <a:lnTo>
                    <a:pt x="104" y="233"/>
                  </a:lnTo>
                  <a:lnTo>
                    <a:pt x="101" y="232"/>
                  </a:lnTo>
                  <a:lnTo>
                    <a:pt x="97" y="232"/>
                  </a:lnTo>
                  <a:lnTo>
                    <a:pt x="94" y="232"/>
                  </a:lnTo>
                  <a:lnTo>
                    <a:pt x="90" y="231"/>
                  </a:lnTo>
                  <a:lnTo>
                    <a:pt x="87" y="231"/>
                  </a:lnTo>
                  <a:lnTo>
                    <a:pt x="83" y="230"/>
                  </a:lnTo>
                  <a:lnTo>
                    <a:pt x="80" y="230"/>
                  </a:lnTo>
                  <a:lnTo>
                    <a:pt x="76" y="229"/>
                  </a:lnTo>
                  <a:lnTo>
                    <a:pt x="73" y="228"/>
                  </a:lnTo>
                  <a:lnTo>
                    <a:pt x="70" y="228"/>
                  </a:lnTo>
                  <a:lnTo>
                    <a:pt x="67" y="227"/>
                  </a:lnTo>
                  <a:lnTo>
                    <a:pt x="64" y="226"/>
                  </a:lnTo>
                  <a:lnTo>
                    <a:pt x="61" y="225"/>
                  </a:lnTo>
                  <a:lnTo>
                    <a:pt x="58" y="225"/>
                  </a:lnTo>
                  <a:lnTo>
                    <a:pt x="55" y="224"/>
                  </a:lnTo>
                  <a:lnTo>
                    <a:pt x="53" y="223"/>
                  </a:lnTo>
                  <a:lnTo>
                    <a:pt x="50" y="222"/>
                  </a:lnTo>
                  <a:lnTo>
                    <a:pt x="47" y="220"/>
                  </a:lnTo>
                  <a:lnTo>
                    <a:pt x="45" y="219"/>
                  </a:lnTo>
                  <a:lnTo>
                    <a:pt x="42" y="218"/>
                  </a:lnTo>
                  <a:lnTo>
                    <a:pt x="40" y="217"/>
                  </a:lnTo>
                  <a:lnTo>
                    <a:pt x="38" y="216"/>
                  </a:lnTo>
                  <a:lnTo>
                    <a:pt x="36" y="214"/>
                  </a:lnTo>
                  <a:lnTo>
                    <a:pt x="34" y="213"/>
                  </a:lnTo>
                  <a:lnTo>
                    <a:pt x="32" y="212"/>
                  </a:lnTo>
                  <a:lnTo>
                    <a:pt x="30" y="211"/>
                  </a:lnTo>
                  <a:lnTo>
                    <a:pt x="28" y="210"/>
                  </a:lnTo>
                  <a:lnTo>
                    <a:pt x="26" y="208"/>
                  </a:lnTo>
                  <a:lnTo>
                    <a:pt x="25" y="207"/>
                  </a:lnTo>
                  <a:lnTo>
                    <a:pt x="23" y="206"/>
                  </a:lnTo>
                  <a:lnTo>
                    <a:pt x="22" y="205"/>
                  </a:lnTo>
                  <a:lnTo>
                    <a:pt x="21" y="203"/>
                  </a:lnTo>
                  <a:lnTo>
                    <a:pt x="19" y="202"/>
                  </a:lnTo>
                  <a:lnTo>
                    <a:pt x="18" y="201"/>
                  </a:lnTo>
                  <a:lnTo>
                    <a:pt x="17" y="200"/>
                  </a:lnTo>
                  <a:lnTo>
                    <a:pt x="16" y="199"/>
                  </a:lnTo>
                  <a:lnTo>
                    <a:pt x="15" y="197"/>
                  </a:lnTo>
                  <a:lnTo>
                    <a:pt x="15" y="196"/>
                  </a:lnTo>
                  <a:lnTo>
                    <a:pt x="14" y="195"/>
                  </a:lnTo>
                  <a:lnTo>
                    <a:pt x="13" y="194"/>
                  </a:lnTo>
                  <a:lnTo>
                    <a:pt x="12" y="193"/>
                  </a:lnTo>
                  <a:lnTo>
                    <a:pt x="12" y="192"/>
                  </a:lnTo>
                  <a:lnTo>
                    <a:pt x="11" y="191"/>
                  </a:lnTo>
                  <a:lnTo>
                    <a:pt x="11" y="190"/>
                  </a:lnTo>
                  <a:lnTo>
                    <a:pt x="10" y="190"/>
                  </a:lnTo>
                  <a:lnTo>
                    <a:pt x="10" y="189"/>
                  </a:lnTo>
                  <a:lnTo>
                    <a:pt x="10" y="188"/>
                  </a:lnTo>
                  <a:lnTo>
                    <a:pt x="10" y="188"/>
                  </a:lnTo>
                  <a:lnTo>
                    <a:pt x="9" y="187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5"/>
                  </a:lnTo>
                  <a:lnTo>
                    <a:pt x="9" y="185"/>
                  </a:lnTo>
                  <a:lnTo>
                    <a:pt x="9" y="184"/>
                  </a:lnTo>
                  <a:lnTo>
                    <a:pt x="9" y="184"/>
                  </a:lnTo>
                  <a:lnTo>
                    <a:pt x="9" y="184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1"/>
                  </a:lnTo>
                  <a:lnTo>
                    <a:pt x="9" y="181"/>
                  </a:lnTo>
                  <a:lnTo>
                    <a:pt x="9" y="181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8" y="180"/>
                  </a:lnTo>
                  <a:lnTo>
                    <a:pt x="8" y="181"/>
                  </a:lnTo>
                  <a:lnTo>
                    <a:pt x="8" y="181"/>
                  </a:lnTo>
                  <a:lnTo>
                    <a:pt x="8" y="183"/>
                  </a:lnTo>
                  <a:lnTo>
                    <a:pt x="7" y="184"/>
                  </a:lnTo>
                  <a:lnTo>
                    <a:pt x="7" y="185"/>
                  </a:lnTo>
                  <a:lnTo>
                    <a:pt x="6" y="187"/>
                  </a:lnTo>
                  <a:lnTo>
                    <a:pt x="6" y="189"/>
                  </a:lnTo>
                  <a:lnTo>
                    <a:pt x="5" y="191"/>
                  </a:lnTo>
                  <a:lnTo>
                    <a:pt x="5" y="193"/>
                  </a:lnTo>
                  <a:lnTo>
                    <a:pt x="4" y="195"/>
                  </a:lnTo>
                  <a:lnTo>
                    <a:pt x="4" y="198"/>
                  </a:lnTo>
                  <a:lnTo>
                    <a:pt x="3" y="200"/>
                  </a:lnTo>
                  <a:lnTo>
                    <a:pt x="3" y="203"/>
                  </a:lnTo>
                  <a:lnTo>
                    <a:pt x="2" y="205"/>
                  </a:lnTo>
                  <a:lnTo>
                    <a:pt x="2" y="208"/>
                  </a:lnTo>
                  <a:lnTo>
                    <a:pt x="1" y="210"/>
                  </a:lnTo>
                  <a:lnTo>
                    <a:pt x="1" y="212"/>
                  </a:lnTo>
                  <a:lnTo>
                    <a:pt x="1" y="215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0" y="225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0" y="237"/>
                  </a:lnTo>
                  <a:lnTo>
                    <a:pt x="0" y="239"/>
                  </a:lnTo>
                  <a:lnTo>
                    <a:pt x="1" y="242"/>
                  </a:lnTo>
                  <a:lnTo>
                    <a:pt x="2" y="244"/>
                  </a:lnTo>
                  <a:lnTo>
                    <a:pt x="3" y="246"/>
                  </a:lnTo>
                  <a:lnTo>
                    <a:pt x="4" y="248"/>
                  </a:lnTo>
                  <a:lnTo>
                    <a:pt x="6" y="250"/>
                  </a:lnTo>
                  <a:lnTo>
                    <a:pt x="8" y="252"/>
                  </a:lnTo>
                  <a:lnTo>
                    <a:pt x="10" y="254"/>
                  </a:lnTo>
                  <a:lnTo>
                    <a:pt x="13" y="256"/>
                  </a:lnTo>
                  <a:lnTo>
                    <a:pt x="15" y="258"/>
                  </a:lnTo>
                  <a:lnTo>
                    <a:pt x="18" y="260"/>
                  </a:lnTo>
                  <a:lnTo>
                    <a:pt x="22" y="262"/>
                  </a:lnTo>
                  <a:lnTo>
                    <a:pt x="25" y="264"/>
                  </a:lnTo>
                  <a:lnTo>
                    <a:pt x="29" y="265"/>
                  </a:lnTo>
                  <a:lnTo>
                    <a:pt x="33" y="267"/>
                  </a:lnTo>
                  <a:lnTo>
                    <a:pt x="37" y="269"/>
                  </a:lnTo>
                  <a:lnTo>
                    <a:pt x="42" y="270"/>
                  </a:lnTo>
                  <a:lnTo>
                    <a:pt x="46" y="271"/>
                  </a:lnTo>
                  <a:lnTo>
                    <a:pt x="51" y="273"/>
                  </a:lnTo>
                  <a:lnTo>
                    <a:pt x="56" y="274"/>
                  </a:lnTo>
                  <a:lnTo>
                    <a:pt x="61" y="275"/>
                  </a:lnTo>
                  <a:lnTo>
                    <a:pt x="67" y="276"/>
                  </a:lnTo>
                  <a:lnTo>
                    <a:pt x="72" y="277"/>
                  </a:lnTo>
                  <a:lnTo>
                    <a:pt x="78" y="278"/>
                  </a:lnTo>
                  <a:lnTo>
                    <a:pt x="84" y="278"/>
                  </a:lnTo>
                  <a:lnTo>
                    <a:pt x="90" y="279"/>
                  </a:lnTo>
                  <a:lnTo>
                    <a:pt x="96" y="279"/>
                  </a:lnTo>
                  <a:lnTo>
                    <a:pt x="103" y="280"/>
                  </a:lnTo>
                  <a:lnTo>
                    <a:pt x="110" y="280"/>
                  </a:lnTo>
                  <a:lnTo>
                    <a:pt x="116" y="280"/>
                  </a:lnTo>
                  <a:lnTo>
                    <a:pt x="124" y="280"/>
                  </a:lnTo>
                  <a:lnTo>
                    <a:pt x="131" y="280"/>
                  </a:lnTo>
                  <a:lnTo>
                    <a:pt x="138" y="280"/>
                  </a:lnTo>
                  <a:lnTo>
                    <a:pt x="146" y="279"/>
                  </a:lnTo>
                  <a:lnTo>
                    <a:pt x="153" y="279"/>
                  </a:lnTo>
                  <a:lnTo>
                    <a:pt x="161" y="278"/>
                  </a:lnTo>
                  <a:lnTo>
                    <a:pt x="169" y="277"/>
                  </a:lnTo>
                  <a:lnTo>
                    <a:pt x="177" y="276"/>
                  </a:lnTo>
                  <a:lnTo>
                    <a:pt x="186" y="275"/>
                  </a:lnTo>
                  <a:lnTo>
                    <a:pt x="194" y="274"/>
                  </a:lnTo>
                  <a:lnTo>
                    <a:pt x="203" y="272"/>
                  </a:lnTo>
                  <a:lnTo>
                    <a:pt x="211" y="271"/>
                  </a:lnTo>
                  <a:lnTo>
                    <a:pt x="220" y="269"/>
                  </a:lnTo>
                  <a:lnTo>
                    <a:pt x="229" y="267"/>
                  </a:lnTo>
                  <a:lnTo>
                    <a:pt x="238" y="265"/>
                  </a:lnTo>
                  <a:lnTo>
                    <a:pt x="248" y="263"/>
                  </a:lnTo>
                  <a:lnTo>
                    <a:pt x="257" y="260"/>
                  </a:lnTo>
                  <a:lnTo>
                    <a:pt x="267" y="258"/>
                  </a:lnTo>
                  <a:lnTo>
                    <a:pt x="276" y="255"/>
                  </a:lnTo>
                  <a:lnTo>
                    <a:pt x="285" y="253"/>
                  </a:lnTo>
                  <a:lnTo>
                    <a:pt x="293" y="250"/>
                  </a:lnTo>
                  <a:lnTo>
                    <a:pt x="302" y="248"/>
                  </a:lnTo>
                  <a:lnTo>
                    <a:pt x="310" y="245"/>
                  </a:lnTo>
                  <a:lnTo>
                    <a:pt x="318" y="242"/>
                  </a:lnTo>
                  <a:lnTo>
                    <a:pt x="326" y="239"/>
                  </a:lnTo>
                  <a:lnTo>
                    <a:pt x="334" y="236"/>
                  </a:lnTo>
                  <a:lnTo>
                    <a:pt x="341" y="233"/>
                  </a:lnTo>
                  <a:lnTo>
                    <a:pt x="348" y="231"/>
                  </a:lnTo>
                  <a:lnTo>
                    <a:pt x="355" y="227"/>
                  </a:lnTo>
                  <a:lnTo>
                    <a:pt x="362" y="224"/>
                  </a:lnTo>
                  <a:lnTo>
                    <a:pt x="369" y="221"/>
                  </a:lnTo>
                  <a:lnTo>
                    <a:pt x="375" y="218"/>
                  </a:lnTo>
                  <a:lnTo>
                    <a:pt x="381" y="215"/>
                  </a:lnTo>
                  <a:lnTo>
                    <a:pt x="387" y="212"/>
                  </a:lnTo>
                  <a:lnTo>
                    <a:pt x="393" y="208"/>
                  </a:lnTo>
                  <a:lnTo>
                    <a:pt x="398" y="205"/>
                  </a:lnTo>
                  <a:lnTo>
                    <a:pt x="403" y="202"/>
                  </a:lnTo>
                  <a:lnTo>
                    <a:pt x="408" y="199"/>
                  </a:lnTo>
                  <a:lnTo>
                    <a:pt x="413" y="196"/>
                  </a:lnTo>
                  <a:lnTo>
                    <a:pt x="417" y="193"/>
                  </a:lnTo>
                  <a:lnTo>
                    <a:pt x="422" y="190"/>
                  </a:lnTo>
                  <a:lnTo>
                    <a:pt x="426" y="187"/>
                  </a:lnTo>
                  <a:lnTo>
                    <a:pt x="430" y="184"/>
                  </a:lnTo>
                  <a:lnTo>
                    <a:pt x="433" y="181"/>
                  </a:lnTo>
                  <a:lnTo>
                    <a:pt x="437" y="178"/>
                  </a:lnTo>
                  <a:lnTo>
                    <a:pt x="440" y="175"/>
                  </a:lnTo>
                  <a:lnTo>
                    <a:pt x="443" y="172"/>
                  </a:lnTo>
                  <a:lnTo>
                    <a:pt x="445" y="169"/>
                  </a:lnTo>
                  <a:lnTo>
                    <a:pt x="448" y="166"/>
                  </a:lnTo>
                  <a:lnTo>
                    <a:pt x="450" y="163"/>
                  </a:lnTo>
                  <a:lnTo>
                    <a:pt x="453" y="160"/>
                  </a:lnTo>
                  <a:lnTo>
                    <a:pt x="455" y="157"/>
                  </a:lnTo>
                  <a:lnTo>
                    <a:pt x="457" y="154"/>
                  </a:lnTo>
                  <a:lnTo>
                    <a:pt x="459" y="151"/>
                  </a:lnTo>
                  <a:lnTo>
                    <a:pt x="461" y="147"/>
                  </a:lnTo>
                  <a:lnTo>
                    <a:pt x="464" y="144"/>
                  </a:lnTo>
                  <a:lnTo>
                    <a:pt x="466" y="140"/>
                  </a:lnTo>
                  <a:lnTo>
                    <a:pt x="468" y="136"/>
                  </a:lnTo>
                  <a:lnTo>
                    <a:pt x="470" y="132"/>
                  </a:lnTo>
                  <a:lnTo>
                    <a:pt x="472" y="129"/>
                  </a:lnTo>
                  <a:lnTo>
                    <a:pt x="474" y="125"/>
                  </a:lnTo>
                  <a:lnTo>
                    <a:pt x="476" y="120"/>
                  </a:lnTo>
                  <a:lnTo>
                    <a:pt x="478" y="116"/>
                  </a:lnTo>
                  <a:lnTo>
                    <a:pt x="479" y="112"/>
                  </a:lnTo>
                  <a:lnTo>
                    <a:pt x="481" y="107"/>
                  </a:lnTo>
                  <a:lnTo>
                    <a:pt x="483" y="103"/>
                  </a:lnTo>
                  <a:lnTo>
                    <a:pt x="485" y="98"/>
                  </a:lnTo>
                  <a:lnTo>
                    <a:pt x="486" y="94"/>
                  </a:lnTo>
                  <a:lnTo>
                    <a:pt x="488" y="89"/>
                  </a:lnTo>
                  <a:lnTo>
                    <a:pt x="489" y="85"/>
                  </a:lnTo>
                  <a:lnTo>
                    <a:pt x="490" y="81"/>
                  </a:lnTo>
                  <a:lnTo>
                    <a:pt x="491" y="76"/>
                  </a:lnTo>
                  <a:lnTo>
                    <a:pt x="492" y="72"/>
                  </a:lnTo>
                  <a:lnTo>
                    <a:pt x="493" y="67"/>
                  </a:lnTo>
                  <a:lnTo>
                    <a:pt x="494" y="63"/>
                  </a:lnTo>
                  <a:lnTo>
                    <a:pt x="494" y="58"/>
                  </a:lnTo>
                  <a:lnTo>
                    <a:pt x="495" y="54"/>
                  </a:lnTo>
                  <a:lnTo>
                    <a:pt x="495" y="49"/>
                  </a:lnTo>
                  <a:lnTo>
                    <a:pt x="495" y="45"/>
                  </a:lnTo>
                  <a:lnTo>
                    <a:pt x="495" y="40"/>
                  </a:lnTo>
                  <a:lnTo>
                    <a:pt x="496" y="36"/>
                  </a:lnTo>
                  <a:lnTo>
                    <a:pt x="496" y="31"/>
                  </a:lnTo>
                  <a:lnTo>
                    <a:pt x="496" y="27"/>
                  </a:lnTo>
                  <a:lnTo>
                    <a:pt x="496" y="24"/>
                  </a:lnTo>
                  <a:lnTo>
                    <a:pt x="496" y="20"/>
                  </a:lnTo>
                  <a:lnTo>
                    <a:pt x="496" y="17"/>
                  </a:lnTo>
                  <a:lnTo>
                    <a:pt x="496" y="14"/>
                  </a:lnTo>
                  <a:lnTo>
                    <a:pt x="496" y="11"/>
                  </a:lnTo>
                  <a:lnTo>
                    <a:pt x="496" y="9"/>
                  </a:lnTo>
                  <a:lnTo>
                    <a:pt x="496" y="7"/>
                  </a:lnTo>
                  <a:lnTo>
                    <a:pt x="496" y="5"/>
                  </a:lnTo>
                  <a:lnTo>
                    <a:pt x="496" y="3"/>
                  </a:lnTo>
                  <a:lnTo>
                    <a:pt x="496" y="2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6" y="0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0" name="未知"/>
            <p:cNvSpPr/>
            <p:nvPr/>
          </p:nvSpPr>
          <p:spPr>
            <a:xfrm>
              <a:off x="0" y="0"/>
              <a:ext cx="1297" cy="216"/>
            </a:xfrm>
            <a:custGeom>
              <a:avLst/>
              <a:gdLst/>
              <a:ahLst/>
              <a:cxnLst/>
              <a:pathLst>
                <a:path w="1297" h="216">
                  <a:moveTo>
                    <a:pt x="1296" y="4"/>
                  </a:moveTo>
                  <a:lnTo>
                    <a:pt x="1296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9" y="76"/>
                  </a:lnTo>
                  <a:lnTo>
                    <a:pt x="9" y="4"/>
                  </a:lnTo>
                  <a:lnTo>
                    <a:pt x="255" y="4"/>
                  </a:lnTo>
                  <a:lnTo>
                    <a:pt x="264" y="4"/>
                  </a:lnTo>
                  <a:lnTo>
                    <a:pt x="349" y="4"/>
                  </a:lnTo>
                  <a:lnTo>
                    <a:pt x="362" y="4"/>
                  </a:lnTo>
                  <a:lnTo>
                    <a:pt x="456" y="4"/>
                  </a:lnTo>
                  <a:lnTo>
                    <a:pt x="554" y="4"/>
                  </a:lnTo>
                  <a:lnTo>
                    <a:pt x="572" y="9"/>
                  </a:lnTo>
                  <a:lnTo>
                    <a:pt x="576" y="9"/>
                  </a:lnTo>
                  <a:lnTo>
                    <a:pt x="594" y="36"/>
                  </a:lnTo>
                  <a:lnTo>
                    <a:pt x="612" y="63"/>
                  </a:lnTo>
                  <a:lnTo>
                    <a:pt x="684" y="152"/>
                  </a:lnTo>
                  <a:lnTo>
                    <a:pt x="706" y="184"/>
                  </a:lnTo>
                  <a:lnTo>
                    <a:pt x="728" y="215"/>
                  </a:lnTo>
                  <a:lnTo>
                    <a:pt x="728" y="184"/>
                  </a:lnTo>
                  <a:lnTo>
                    <a:pt x="684" y="143"/>
                  </a:lnTo>
                  <a:lnTo>
                    <a:pt x="666" y="117"/>
                  </a:lnTo>
                  <a:lnTo>
                    <a:pt x="635" y="81"/>
                  </a:lnTo>
                  <a:lnTo>
                    <a:pt x="621" y="58"/>
                  </a:lnTo>
                  <a:lnTo>
                    <a:pt x="599" y="27"/>
                  </a:lnTo>
                  <a:lnTo>
                    <a:pt x="585" y="9"/>
                  </a:lnTo>
                  <a:lnTo>
                    <a:pt x="594" y="9"/>
                  </a:lnTo>
                  <a:lnTo>
                    <a:pt x="612" y="18"/>
                  </a:lnTo>
                  <a:lnTo>
                    <a:pt x="639" y="49"/>
                  </a:lnTo>
                  <a:lnTo>
                    <a:pt x="661" y="76"/>
                  </a:lnTo>
                  <a:lnTo>
                    <a:pt x="693" y="112"/>
                  </a:lnTo>
                  <a:lnTo>
                    <a:pt x="711" y="130"/>
                  </a:lnTo>
                  <a:lnTo>
                    <a:pt x="728" y="148"/>
                  </a:lnTo>
                  <a:lnTo>
                    <a:pt x="728" y="130"/>
                  </a:lnTo>
                  <a:lnTo>
                    <a:pt x="702" y="108"/>
                  </a:lnTo>
                  <a:lnTo>
                    <a:pt x="684" y="90"/>
                  </a:lnTo>
                  <a:lnTo>
                    <a:pt x="652" y="58"/>
                  </a:lnTo>
                  <a:lnTo>
                    <a:pt x="621" y="22"/>
                  </a:lnTo>
                  <a:lnTo>
                    <a:pt x="621" y="13"/>
                  </a:lnTo>
                  <a:lnTo>
                    <a:pt x="617" y="9"/>
                  </a:lnTo>
                  <a:lnTo>
                    <a:pt x="630" y="9"/>
                  </a:lnTo>
                  <a:lnTo>
                    <a:pt x="648" y="22"/>
                  </a:lnTo>
                  <a:lnTo>
                    <a:pt x="706" y="76"/>
                  </a:lnTo>
                  <a:lnTo>
                    <a:pt x="724" y="94"/>
                  </a:lnTo>
                  <a:lnTo>
                    <a:pt x="728" y="99"/>
                  </a:lnTo>
                  <a:lnTo>
                    <a:pt x="728" y="85"/>
                  </a:lnTo>
                  <a:lnTo>
                    <a:pt x="706" y="67"/>
                  </a:lnTo>
                  <a:lnTo>
                    <a:pt x="702" y="58"/>
                  </a:lnTo>
                  <a:lnTo>
                    <a:pt x="679" y="40"/>
                  </a:lnTo>
                  <a:lnTo>
                    <a:pt x="666" y="27"/>
                  </a:lnTo>
                  <a:lnTo>
                    <a:pt x="648" y="13"/>
                  </a:lnTo>
                  <a:lnTo>
                    <a:pt x="639" y="9"/>
                  </a:lnTo>
                  <a:lnTo>
                    <a:pt x="652" y="9"/>
                  </a:lnTo>
                  <a:lnTo>
                    <a:pt x="679" y="22"/>
                  </a:lnTo>
                  <a:lnTo>
                    <a:pt x="697" y="36"/>
                  </a:lnTo>
                  <a:lnTo>
                    <a:pt x="702" y="40"/>
                  </a:lnTo>
                  <a:lnTo>
                    <a:pt x="720" y="54"/>
                  </a:lnTo>
                  <a:lnTo>
                    <a:pt x="728" y="67"/>
                  </a:lnTo>
                  <a:lnTo>
                    <a:pt x="728" y="49"/>
                  </a:lnTo>
                  <a:lnTo>
                    <a:pt x="702" y="27"/>
                  </a:lnTo>
                  <a:lnTo>
                    <a:pt x="688" y="13"/>
                  </a:lnTo>
                  <a:lnTo>
                    <a:pt x="679" y="9"/>
                  </a:lnTo>
                  <a:lnTo>
                    <a:pt x="702" y="9"/>
                  </a:lnTo>
                  <a:lnTo>
                    <a:pt x="711" y="13"/>
                  </a:lnTo>
                  <a:lnTo>
                    <a:pt x="720" y="22"/>
                  </a:lnTo>
                  <a:lnTo>
                    <a:pt x="728" y="27"/>
                  </a:lnTo>
                  <a:lnTo>
                    <a:pt x="728" y="22"/>
                  </a:lnTo>
                  <a:lnTo>
                    <a:pt x="720" y="9"/>
                  </a:lnTo>
                  <a:lnTo>
                    <a:pt x="711" y="9"/>
                  </a:lnTo>
                  <a:lnTo>
                    <a:pt x="728" y="9"/>
                  </a:lnTo>
                  <a:lnTo>
                    <a:pt x="746" y="4"/>
                  </a:lnTo>
                  <a:lnTo>
                    <a:pt x="1108" y="4"/>
                  </a:lnTo>
                  <a:lnTo>
                    <a:pt x="1126" y="4"/>
                  </a:lnTo>
                  <a:lnTo>
                    <a:pt x="1216" y="4"/>
                  </a:lnTo>
                  <a:lnTo>
                    <a:pt x="1220" y="4"/>
                  </a:lnTo>
                  <a:lnTo>
                    <a:pt x="1283" y="4"/>
                  </a:lnTo>
                  <a:lnTo>
                    <a:pt x="1296" y="4"/>
                  </a:lnTo>
                  <a:lnTo>
                    <a:pt x="1296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1" name="未知"/>
            <p:cNvSpPr/>
            <p:nvPr/>
          </p:nvSpPr>
          <p:spPr>
            <a:xfrm>
              <a:off x="554" y="4"/>
              <a:ext cx="743" cy="1095"/>
            </a:xfrm>
            <a:custGeom>
              <a:avLst/>
              <a:gdLst/>
              <a:ahLst/>
              <a:cxnLst/>
              <a:pathLst>
                <a:path w="743" h="1095">
                  <a:moveTo>
                    <a:pt x="666" y="0"/>
                  </a:moveTo>
                  <a:lnTo>
                    <a:pt x="662" y="0"/>
                  </a:lnTo>
                  <a:lnTo>
                    <a:pt x="662" y="579"/>
                  </a:lnTo>
                  <a:lnTo>
                    <a:pt x="733" y="579"/>
                  </a:lnTo>
                  <a:lnTo>
                    <a:pt x="733" y="718"/>
                  </a:lnTo>
                  <a:lnTo>
                    <a:pt x="563" y="718"/>
                  </a:lnTo>
                  <a:lnTo>
                    <a:pt x="554" y="718"/>
                  </a:lnTo>
                  <a:lnTo>
                    <a:pt x="192" y="1041"/>
                  </a:lnTo>
                  <a:lnTo>
                    <a:pt x="192" y="0"/>
                  </a:lnTo>
                  <a:lnTo>
                    <a:pt x="174" y="5"/>
                  </a:lnTo>
                  <a:lnTo>
                    <a:pt x="174" y="18"/>
                  </a:lnTo>
                  <a:lnTo>
                    <a:pt x="174" y="23"/>
                  </a:lnTo>
                  <a:lnTo>
                    <a:pt x="174" y="45"/>
                  </a:lnTo>
                  <a:lnTo>
                    <a:pt x="174" y="63"/>
                  </a:lnTo>
                  <a:lnTo>
                    <a:pt x="174" y="81"/>
                  </a:lnTo>
                  <a:lnTo>
                    <a:pt x="174" y="95"/>
                  </a:lnTo>
                  <a:lnTo>
                    <a:pt x="174" y="126"/>
                  </a:lnTo>
                  <a:lnTo>
                    <a:pt x="174" y="144"/>
                  </a:lnTo>
                  <a:lnTo>
                    <a:pt x="174" y="180"/>
                  </a:lnTo>
                  <a:lnTo>
                    <a:pt x="174" y="211"/>
                  </a:lnTo>
                  <a:lnTo>
                    <a:pt x="174" y="269"/>
                  </a:lnTo>
                  <a:lnTo>
                    <a:pt x="174" y="328"/>
                  </a:lnTo>
                  <a:lnTo>
                    <a:pt x="174" y="377"/>
                  </a:lnTo>
                  <a:lnTo>
                    <a:pt x="174" y="413"/>
                  </a:lnTo>
                  <a:lnTo>
                    <a:pt x="174" y="458"/>
                  </a:lnTo>
                  <a:lnTo>
                    <a:pt x="174" y="494"/>
                  </a:lnTo>
                  <a:lnTo>
                    <a:pt x="174" y="556"/>
                  </a:lnTo>
                  <a:lnTo>
                    <a:pt x="174" y="606"/>
                  </a:lnTo>
                  <a:lnTo>
                    <a:pt x="174" y="695"/>
                  </a:lnTo>
                  <a:lnTo>
                    <a:pt x="174" y="749"/>
                  </a:lnTo>
                  <a:lnTo>
                    <a:pt x="174" y="821"/>
                  </a:lnTo>
                  <a:lnTo>
                    <a:pt x="174" y="879"/>
                  </a:lnTo>
                  <a:lnTo>
                    <a:pt x="174" y="964"/>
                  </a:lnTo>
                  <a:lnTo>
                    <a:pt x="174" y="1023"/>
                  </a:lnTo>
                  <a:lnTo>
                    <a:pt x="174" y="1063"/>
                  </a:lnTo>
                  <a:lnTo>
                    <a:pt x="130" y="1050"/>
                  </a:lnTo>
                  <a:lnTo>
                    <a:pt x="98" y="1041"/>
                  </a:lnTo>
                  <a:lnTo>
                    <a:pt x="85" y="1036"/>
                  </a:lnTo>
                  <a:lnTo>
                    <a:pt x="67" y="1032"/>
                  </a:lnTo>
                  <a:lnTo>
                    <a:pt x="54" y="1023"/>
                  </a:lnTo>
                  <a:lnTo>
                    <a:pt x="40" y="1023"/>
                  </a:lnTo>
                  <a:lnTo>
                    <a:pt x="27" y="1018"/>
                  </a:lnTo>
                  <a:lnTo>
                    <a:pt x="18" y="1014"/>
                  </a:lnTo>
                  <a:lnTo>
                    <a:pt x="14" y="973"/>
                  </a:lnTo>
                  <a:lnTo>
                    <a:pt x="22" y="996"/>
                  </a:lnTo>
                  <a:lnTo>
                    <a:pt x="27" y="1018"/>
                  </a:lnTo>
                  <a:lnTo>
                    <a:pt x="40" y="1023"/>
                  </a:lnTo>
                  <a:lnTo>
                    <a:pt x="36" y="1000"/>
                  </a:lnTo>
                  <a:lnTo>
                    <a:pt x="14" y="960"/>
                  </a:lnTo>
                  <a:lnTo>
                    <a:pt x="18" y="924"/>
                  </a:lnTo>
                  <a:lnTo>
                    <a:pt x="31" y="955"/>
                  </a:lnTo>
                  <a:lnTo>
                    <a:pt x="45" y="991"/>
                  </a:lnTo>
                  <a:lnTo>
                    <a:pt x="54" y="1023"/>
                  </a:lnTo>
                  <a:lnTo>
                    <a:pt x="67" y="1032"/>
                  </a:lnTo>
                  <a:lnTo>
                    <a:pt x="58" y="991"/>
                  </a:lnTo>
                  <a:lnTo>
                    <a:pt x="31" y="929"/>
                  </a:lnTo>
                  <a:lnTo>
                    <a:pt x="14" y="902"/>
                  </a:lnTo>
                  <a:lnTo>
                    <a:pt x="18" y="848"/>
                  </a:lnTo>
                  <a:lnTo>
                    <a:pt x="49" y="915"/>
                  </a:lnTo>
                  <a:lnTo>
                    <a:pt x="67" y="969"/>
                  </a:lnTo>
                  <a:lnTo>
                    <a:pt x="85" y="1036"/>
                  </a:lnTo>
                  <a:lnTo>
                    <a:pt x="98" y="1041"/>
                  </a:lnTo>
                  <a:lnTo>
                    <a:pt x="81" y="982"/>
                  </a:lnTo>
                  <a:lnTo>
                    <a:pt x="58" y="915"/>
                  </a:lnTo>
                  <a:lnTo>
                    <a:pt x="40" y="852"/>
                  </a:lnTo>
                  <a:lnTo>
                    <a:pt x="22" y="803"/>
                  </a:lnTo>
                  <a:lnTo>
                    <a:pt x="14" y="790"/>
                  </a:lnTo>
                  <a:lnTo>
                    <a:pt x="14" y="709"/>
                  </a:lnTo>
                  <a:lnTo>
                    <a:pt x="18" y="709"/>
                  </a:lnTo>
                  <a:lnTo>
                    <a:pt x="54" y="794"/>
                  </a:lnTo>
                  <a:lnTo>
                    <a:pt x="81" y="888"/>
                  </a:lnTo>
                  <a:lnTo>
                    <a:pt x="107" y="973"/>
                  </a:lnTo>
                  <a:lnTo>
                    <a:pt x="121" y="1009"/>
                  </a:lnTo>
                  <a:lnTo>
                    <a:pt x="130" y="1050"/>
                  </a:lnTo>
                  <a:lnTo>
                    <a:pt x="174" y="1063"/>
                  </a:lnTo>
                  <a:lnTo>
                    <a:pt x="139" y="1023"/>
                  </a:lnTo>
                  <a:lnTo>
                    <a:pt x="112" y="964"/>
                  </a:lnTo>
                  <a:lnTo>
                    <a:pt x="107" y="929"/>
                  </a:lnTo>
                  <a:lnTo>
                    <a:pt x="94" y="888"/>
                  </a:lnTo>
                  <a:lnTo>
                    <a:pt x="67" y="808"/>
                  </a:lnTo>
                  <a:lnTo>
                    <a:pt x="45" y="740"/>
                  </a:lnTo>
                  <a:lnTo>
                    <a:pt x="36" y="677"/>
                  </a:lnTo>
                  <a:lnTo>
                    <a:pt x="18" y="624"/>
                  </a:lnTo>
                  <a:lnTo>
                    <a:pt x="18" y="534"/>
                  </a:lnTo>
                  <a:lnTo>
                    <a:pt x="67" y="655"/>
                  </a:lnTo>
                  <a:lnTo>
                    <a:pt x="67" y="660"/>
                  </a:lnTo>
                  <a:lnTo>
                    <a:pt x="94" y="790"/>
                  </a:lnTo>
                  <a:lnTo>
                    <a:pt x="112" y="861"/>
                  </a:lnTo>
                  <a:lnTo>
                    <a:pt x="139" y="969"/>
                  </a:lnTo>
                  <a:lnTo>
                    <a:pt x="174" y="1023"/>
                  </a:lnTo>
                  <a:lnTo>
                    <a:pt x="174" y="964"/>
                  </a:lnTo>
                  <a:lnTo>
                    <a:pt x="139" y="906"/>
                  </a:lnTo>
                  <a:lnTo>
                    <a:pt x="121" y="866"/>
                  </a:lnTo>
                  <a:lnTo>
                    <a:pt x="94" y="731"/>
                  </a:lnTo>
                  <a:lnTo>
                    <a:pt x="76" y="646"/>
                  </a:lnTo>
                  <a:lnTo>
                    <a:pt x="14" y="480"/>
                  </a:lnTo>
                  <a:lnTo>
                    <a:pt x="14" y="391"/>
                  </a:lnTo>
                  <a:lnTo>
                    <a:pt x="40" y="458"/>
                  </a:lnTo>
                  <a:lnTo>
                    <a:pt x="67" y="521"/>
                  </a:lnTo>
                  <a:lnTo>
                    <a:pt x="98" y="610"/>
                  </a:lnTo>
                  <a:lnTo>
                    <a:pt x="130" y="749"/>
                  </a:lnTo>
                  <a:lnTo>
                    <a:pt x="152" y="803"/>
                  </a:lnTo>
                  <a:lnTo>
                    <a:pt x="174" y="879"/>
                  </a:lnTo>
                  <a:lnTo>
                    <a:pt x="174" y="821"/>
                  </a:lnTo>
                  <a:lnTo>
                    <a:pt x="148" y="749"/>
                  </a:lnTo>
                  <a:lnTo>
                    <a:pt x="125" y="664"/>
                  </a:lnTo>
                  <a:lnTo>
                    <a:pt x="103" y="583"/>
                  </a:lnTo>
                  <a:lnTo>
                    <a:pt x="72" y="498"/>
                  </a:lnTo>
                  <a:lnTo>
                    <a:pt x="31" y="417"/>
                  </a:lnTo>
                  <a:lnTo>
                    <a:pt x="14" y="373"/>
                  </a:lnTo>
                  <a:lnTo>
                    <a:pt x="14" y="341"/>
                  </a:lnTo>
                  <a:lnTo>
                    <a:pt x="45" y="386"/>
                  </a:lnTo>
                  <a:lnTo>
                    <a:pt x="85" y="462"/>
                  </a:lnTo>
                  <a:lnTo>
                    <a:pt x="112" y="534"/>
                  </a:lnTo>
                  <a:lnTo>
                    <a:pt x="139" y="628"/>
                  </a:lnTo>
                  <a:lnTo>
                    <a:pt x="152" y="691"/>
                  </a:lnTo>
                  <a:lnTo>
                    <a:pt x="174" y="749"/>
                  </a:lnTo>
                  <a:lnTo>
                    <a:pt x="174" y="695"/>
                  </a:lnTo>
                  <a:lnTo>
                    <a:pt x="161" y="664"/>
                  </a:lnTo>
                  <a:lnTo>
                    <a:pt x="148" y="606"/>
                  </a:lnTo>
                  <a:lnTo>
                    <a:pt x="112" y="512"/>
                  </a:lnTo>
                  <a:lnTo>
                    <a:pt x="54" y="395"/>
                  </a:lnTo>
                  <a:lnTo>
                    <a:pt x="14" y="287"/>
                  </a:lnTo>
                  <a:lnTo>
                    <a:pt x="14" y="252"/>
                  </a:lnTo>
                  <a:lnTo>
                    <a:pt x="36" y="296"/>
                  </a:lnTo>
                  <a:lnTo>
                    <a:pt x="58" y="355"/>
                  </a:lnTo>
                  <a:lnTo>
                    <a:pt x="130" y="485"/>
                  </a:lnTo>
                  <a:lnTo>
                    <a:pt x="157" y="570"/>
                  </a:lnTo>
                  <a:lnTo>
                    <a:pt x="174" y="606"/>
                  </a:lnTo>
                  <a:lnTo>
                    <a:pt x="174" y="556"/>
                  </a:lnTo>
                  <a:lnTo>
                    <a:pt x="157" y="516"/>
                  </a:lnTo>
                  <a:lnTo>
                    <a:pt x="112" y="431"/>
                  </a:lnTo>
                  <a:lnTo>
                    <a:pt x="63" y="341"/>
                  </a:lnTo>
                  <a:lnTo>
                    <a:pt x="31" y="265"/>
                  </a:lnTo>
                  <a:lnTo>
                    <a:pt x="14" y="216"/>
                  </a:lnTo>
                  <a:lnTo>
                    <a:pt x="14" y="171"/>
                  </a:lnTo>
                  <a:lnTo>
                    <a:pt x="40" y="229"/>
                  </a:lnTo>
                  <a:lnTo>
                    <a:pt x="72" y="323"/>
                  </a:lnTo>
                  <a:lnTo>
                    <a:pt x="112" y="386"/>
                  </a:lnTo>
                  <a:lnTo>
                    <a:pt x="161" y="471"/>
                  </a:lnTo>
                  <a:lnTo>
                    <a:pt x="174" y="494"/>
                  </a:lnTo>
                  <a:lnTo>
                    <a:pt x="174" y="458"/>
                  </a:lnTo>
                  <a:lnTo>
                    <a:pt x="170" y="458"/>
                  </a:lnTo>
                  <a:lnTo>
                    <a:pt x="130" y="404"/>
                  </a:lnTo>
                  <a:lnTo>
                    <a:pt x="103" y="359"/>
                  </a:lnTo>
                  <a:lnTo>
                    <a:pt x="81" y="323"/>
                  </a:lnTo>
                  <a:lnTo>
                    <a:pt x="76" y="305"/>
                  </a:lnTo>
                  <a:lnTo>
                    <a:pt x="45" y="216"/>
                  </a:lnTo>
                  <a:lnTo>
                    <a:pt x="22" y="148"/>
                  </a:lnTo>
                  <a:lnTo>
                    <a:pt x="14" y="135"/>
                  </a:lnTo>
                  <a:lnTo>
                    <a:pt x="14" y="81"/>
                  </a:lnTo>
                  <a:lnTo>
                    <a:pt x="49" y="144"/>
                  </a:lnTo>
                  <a:lnTo>
                    <a:pt x="58" y="180"/>
                  </a:lnTo>
                  <a:lnTo>
                    <a:pt x="85" y="256"/>
                  </a:lnTo>
                  <a:lnTo>
                    <a:pt x="112" y="305"/>
                  </a:lnTo>
                  <a:lnTo>
                    <a:pt x="166" y="400"/>
                  </a:lnTo>
                  <a:lnTo>
                    <a:pt x="174" y="413"/>
                  </a:lnTo>
                  <a:lnTo>
                    <a:pt x="174" y="377"/>
                  </a:lnTo>
                  <a:lnTo>
                    <a:pt x="166" y="359"/>
                  </a:lnTo>
                  <a:lnTo>
                    <a:pt x="148" y="341"/>
                  </a:lnTo>
                  <a:lnTo>
                    <a:pt x="121" y="296"/>
                  </a:lnTo>
                  <a:lnTo>
                    <a:pt x="94" y="252"/>
                  </a:lnTo>
                  <a:lnTo>
                    <a:pt x="76" y="211"/>
                  </a:lnTo>
                  <a:lnTo>
                    <a:pt x="58" y="157"/>
                  </a:lnTo>
                  <a:lnTo>
                    <a:pt x="40" y="99"/>
                  </a:lnTo>
                  <a:lnTo>
                    <a:pt x="14" y="54"/>
                  </a:lnTo>
                  <a:lnTo>
                    <a:pt x="14" y="36"/>
                  </a:lnTo>
                  <a:lnTo>
                    <a:pt x="36" y="54"/>
                  </a:lnTo>
                  <a:lnTo>
                    <a:pt x="58" y="95"/>
                  </a:lnTo>
                  <a:lnTo>
                    <a:pt x="76" y="148"/>
                  </a:lnTo>
                  <a:lnTo>
                    <a:pt x="98" y="180"/>
                  </a:lnTo>
                  <a:lnTo>
                    <a:pt x="116" y="202"/>
                  </a:lnTo>
                  <a:lnTo>
                    <a:pt x="130" y="225"/>
                  </a:lnTo>
                  <a:lnTo>
                    <a:pt x="157" y="287"/>
                  </a:lnTo>
                  <a:lnTo>
                    <a:pt x="174" y="328"/>
                  </a:lnTo>
                  <a:lnTo>
                    <a:pt x="174" y="269"/>
                  </a:lnTo>
                  <a:lnTo>
                    <a:pt x="157" y="243"/>
                  </a:lnTo>
                  <a:lnTo>
                    <a:pt x="143" y="220"/>
                  </a:lnTo>
                  <a:lnTo>
                    <a:pt x="125" y="202"/>
                  </a:lnTo>
                  <a:lnTo>
                    <a:pt x="94" y="153"/>
                  </a:lnTo>
                  <a:lnTo>
                    <a:pt x="54" y="68"/>
                  </a:lnTo>
                  <a:lnTo>
                    <a:pt x="31" y="23"/>
                  </a:lnTo>
                  <a:lnTo>
                    <a:pt x="18" y="5"/>
                  </a:lnTo>
                  <a:lnTo>
                    <a:pt x="0" y="0"/>
                  </a:lnTo>
                  <a:lnTo>
                    <a:pt x="0" y="507"/>
                  </a:lnTo>
                  <a:lnTo>
                    <a:pt x="0" y="561"/>
                  </a:lnTo>
                  <a:lnTo>
                    <a:pt x="0" y="736"/>
                  </a:lnTo>
                  <a:lnTo>
                    <a:pt x="0" y="915"/>
                  </a:lnTo>
                  <a:lnTo>
                    <a:pt x="0" y="1032"/>
                  </a:lnTo>
                  <a:lnTo>
                    <a:pt x="174" y="1094"/>
                  </a:lnTo>
                  <a:lnTo>
                    <a:pt x="550" y="736"/>
                  </a:lnTo>
                  <a:lnTo>
                    <a:pt x="742" y="736"/>
                  </a:lnTo>
                  <a:lnTo>
                    <a:pt x="742" y="574"/>
                  </a:lnTo>
                  <a:lnTo>
                    <a:pt x="729" y="574"/>
                  </a:lnTo>
                  <a:lnTo>
                    <a:pt x="666" y="574"/>
                  </a:lnTo>
                  <a:lnTo>
                    <a:pt x="666" y="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2" name="未知"/>
            <p:cNvSpPr/>
            <p:nvPr/>
          </p:nvSpPr>
          <p:spPr>
            <a:xfrm>
              <a:off x="746" y="4"/>
              <a:ext cx="363" cy="1042"/>
            </a:xfrm>
            <a:custGeom>
              <a:avLst/>
              <a:gdLst/>
              <a:ahLst/>
              <a:cxnLst/>
              <a:pathLst>
                <a:path w="363" h="1042">
                  <a:moveTo>
                    <a:pt x="362" y="0"/>
                  </a:moveTo>
                  <a:lnTo>
                    <a:pt x="0" y="0"/>
                  </a:lnTo>
                  <a:lnTo>
                    <a:pt x="0" y="1041"/>
                  </a:lnTo>
                  <a:lnTo>
                    <a:pt x="362" y="718"/>
                  </a:lnTo>
                  <a:lnTo>
                    <a:pt x="362" y="534"/>
                  </a:lnTo>
                  <a:lnTo>
                    <a:pt x="335" y="534"/>
                  </a:lnTo>
                  <a:lnTo>
                    <a:pt x="335" y="305"/>
                  </a:lnTo>
                  <a:lnTo>
                    <a:pt x="362" y="305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3" name="未知"/>
            <p:cNvSpPr/>
            <p:nvPr/>
          </p:nvSpPr>
          <p:spPr>
            <a:xfrm>
              <a:off x="0" y="4"/>
              <a:ext cx="363" cy="849"/>
            </a:xfrm>
            <a:custGeom>
              <a:avLst/>
              <a:gdLst/>
              <a:ahLst/>
              <a:cxnLst/>
              <a:pathLst>
                <a:path w="363" h="849">
                  <a:moveTo>
                    <a:pt x="259" y="848"/>
                  </a:moveTo>
                  <a:lnTo>
                    <a:pt x="273" y="834"/>
                  </a:lnTo>
                  <a:lnTo>
                    <a:pt x="264" y="825"/>
                  </a:lnTo>
                  <a:lnTo>
                    <a:pt x="317" y="794"/>
                  </a:lnTo>
                  <a:lnTo>
                    <a:pt x="313" y="790"/>
                  </a:lnTo>
                  <a:lnTo>
                    <a:pt x="273" y="816"/>
                  </a:lnTo>
                  <a:lnTo>
                    <a:pt x="268" y="808"/>
                  </a:lnTo>
                  <a:lnTo>
                    <a:pt x="295" y="794"/>
                  </a:lnTo>
                  <a:lnTo>
                    <a:pt x="317" y="790"/>
                  </a:lnTo>
                  <a:lnTo>
                    <a:pt x="299" y="790"/>
                  </a:lnTo>
                  <a:lnTo>
                    <a:pt x="268" y="803"/>
                  </a:lnTo>
                  <a:lnTo>
                    <a:pt x="259" y="794"/>
                  </a:lnTo>
                  <a:lnTo>
                    <a:pt x="290" y="785"/>
                  </a:lnTo>
                  <a:lnTo>
                    <a:pt x="308" y="781"/>
                  </a:lnTo>
                  <a:lnTo>
                    <a:pt x="308" y="781"/>
                  </a:lnTo>
                  <a:lnTo>
                    <a:pt x="290" y="781"/>
                  </a:lnTo>
                  <a:lnTo>
                    <a:pt x="273" y="785"/>
                  </a:lnTo>
                  <a:lnTo>
                    <a:pt x="273" y="781"/>
                  </a:lnTo>
                  <a:lnTo>
                    <a:pt x="282" y="776"/>
                  </a:lnTo>
                  <a:lnTo>
                    <a:pt x="286" y="772"/>
                  </a:lnTo>
                  <a:lnTo>
                    <a:pt x="326" y="763"/>
                  </a:lnTo>
                  <a:lnTo>
                    <a:pt x="331" y="776"/>
                  </a:lnTo>
                  <a:lnTo>
                    <a:pt x="340" y="781"/>
                  </a:lnTo>
                  <a:lnTo>
                    <a:pt x="335" y="763"/>
                  </a:lnTo>
                  <a:lnTo>
                    <a:pt x="340" y="758"/>
                  </a:lnTo>
                  <a:lnTo>
                    <a:pt x="340" y="749"/>
                  </a:lnTo>
                  <a:lnTo>
                    <a:pt x="340" y="740"/>
                  </a:lnTo>
                  <a:lnTo>
                    <a:pt x="344" y="727"/>
                  </a:lnTo>
                  <a:lnTo>
                    <a:pt x="353" y="718"/>
                  </a:lnTo>
                  <a:lnTo>
                    <a:pt x="362" y="713"/>
                  </a:lnTo>
                  <a:lnTo>
                    <a:pt x="362" y="700"/>
                  </a:lnTo>
                  <a:lnTo>
                    <a:pt x="362" y="0"/>
                  </a:lnTo>
                  <a:lnTo>
                    <a:pt x="349" y="0"/>
                  </a:lnTo>
                  <a:lnTo>
                    <a:pt x="349" y="709"/>
                  </a:lnTo>
                  <a:lnTo>
                    <a:pt x="344" y="718"/>
                  </a:lnTo>
                  <a:lnTo>
                    <a:pt x="340" y="718"/>
                  </a:lnTo>
                  <a:lnTo>
                    <a:pt x="9" y="718"/>
                  </a:lnTo>
                  <a:lnTo>
                    <a:pt x="9" y="579"/>
                  </a:lnTo>
                  <a:lnTo>
                    <a:pt x="264" y="583"/>
                  </a:lnTo>
                  <a:lnTo>
                    <a:pt x="264" y="0"/>
                  </a:lnTo>
                  <a:lnTo>
                    <a:pt x="255" y="0"/>
                  </a:lnTo>
                  <a:lnTo>
                    <a:pt x="255" y="565"/>
                  </a:lnTo>
                  <a:lnTo>
                    <a:pt x="9" y="565"/>
                  </a:lnTo>
                  <a:lnTo>
                    <a:pt x="9" y="332"/>
                  </a:lnTo>
                  <a:lnTo>
                    <a:pt x="13" y="328"/>
                  </a:lnTo>
                  <a:lnTo>
                    <a:pt x="13" y="323"/>
                  </a:lnTo>
                  <a:lnTo>
                    <a:pt x="13" y="314"/>
                  </a:lnTo>
                  <a:lnTo>
                    <a:pt x="13" y="287"/>
                  </a:lnTo>
                  <a:lnTo>
                    <a:pt x="13" y="278"/>
                  </a:lnTo>
                  <a:lnTo>
                    <a:pt x="13" y="220"/>
                  </a:lnTo>
                  <a:lnTo>
                    <a:pt x="22" y="216"/>
                  </a:lnTo>
                  <a:lnTo>
                    <a:pt x="31" y="216"/>
                  </a:lnTo>
                  <a:lnTo>
                    <a:pt x="40" y="216"/>
                  </a:lnTo>
                  <a:lnTo>
                    <a:pt x="49" y="216"/>
                  </a:lnTo>
                  <a:lnTo>
                    <a:pt x="63" y="220"/>
                  </a:lnTo>
                  <a:lnTo>
                    <a:pt x="72" y="225"/>
                  </a:lnTo>
                  <a:lnTo>
                    <a:pt x="72" y="274"/>
                  </a:lnTo>
                  <a:lnTo>
                    <a:pt x="58" y="283"/>
                  </a:lnTo>
                  <a:lnTo>
                    <a:pt x="49" y="283"/>
                  </a:lnTo>
                  <a:lnTo>
                    <a:pt x="36" y="283"/>
                  </a:lnTo>
                  <a:lnTo>
                    <a:pt x="22" y="283"/>
                  </a:lnTo>
                  <a:lnTo>
                    <a:pt x="13" y="278"/>
                  </a:lnTo>
                  <a:lnTo>
                    <a:pt x="13" y="287"/>
                  </a:lnTo>
                  <a:lnTo>
                    <a:pt x="22" y="287"/>
                  </a:lnTo>
                  <a:lnTo>
                    <a:pt x="27" y="287"/>
                  </a:lnTo>
                  <a:lnTo>
                    <a:pt x="40" y="287"/>
                  </a:lnTo>
                  <a:lnTo>
                    <a:pt x="63" y="287"/>
                  </a:lnTo>
                  <a:lnTo>
                    <a:pt x="76" y="283"/>
                  </a:lnTo>
                  <a:lnTo>
                    <a:pt x="76" y="274"/>
                  </a:lnTo>
                  <a:lnTo>
                    <a:pt x="76" y="220"/>
                  </a:lnTo>
                  <a:lnTo>
                    <a:pt x="67" y="216"/>
                  </a:lnTo>
                  <a:lnTo>
                    <a:pt x="58" y="216"/>
                  </a:lnTo>
                  <a:lnTo>
                    <a:pt x="45" y="211"/>
                  </a:lnTo>
                  <a:lnTo>
                    <a:pt x="27" y="211"/>
                  </a:lnTo>
                  <a:lnTo>
                    <a:pt x="13" y="216"/>
                  </a:lnTo>
                  <a:lnTo>
                    <a:pt x="13" y="180"/>
                  </a:lnTo>
                  <a:lnTo>
                    <a:pt x="18" y="180"/>
                  </a:lnTo>
                  <a:lnTo>
                    <a:pt x="27" y="184"/>
                  </a:lnTo>
                  <a:lnTo>
                    <a:pt x="49" y="184"/>
                  </a:lnTo>
                  <a:lnTo>
                    <a:pt x="63" y="180"/>
                  </a:lnTo>
                  <a:lnTo>
                    <a:pt x="72" y="180"/>
                  </a:lnTo>
                  <a:lnTo>
                    <a:pt x="76" y="171"/>
                  </a:lnTo>
                  <a:lnTo>
                    <a:pt x="76" y="126"/>
                  </a:lnTo>
                  <a:lnTo>
                    <a:pt x="76" y="126"/>
                  </a:lnTo>
                  <a:lnTo>
                    <a:pt x="67" y="122"/>
                  </a:lnTo>
                  <a:lnTo>
                    <a:pt x="58" y="117"/>
                  </a:lnTo>
                  <a:lnTo>
                    <a:pt x="45" y="117"/>
                  </a:lnTo>
                  <a:lnTo>
                    <a:pt x="40" y="117"/>
                  </a:lnTo>
                  <a:lnTo>
                    <a:pt x="27" y="117"/>
                  </a:lnTo>
                  <a:lnTo>
                    <a:pt x="22" y="117"/>
                  </a:lnTo>
                  <a:lnTo>
                    <a:pt x="13" y="122"/>
                  </a:lnTo>
                  <a:lnTo>
                    <a:pt x="13" y="126"/>
                  </a:lnTo>
                  <a:lnTo>
                    <a:pt x="22" y="122"/>
                  </a:lnTo>
                  <a:lnTo>
                    <a:pt x="40" y="122"/>
                  </a:lnTo>
                  <a:lnTo>
                    <a:pt x="54" y="122"/>
                  </a:lnTo>
                  <a:lnTo>
                    <a:pt x="63" y="122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71"/>
                  </a:lnTo>
                  <a:lnTo>
                    <a:pt x="67" y="175"/>
                  </a:lnTo>
                  <a:lnTo>
                    <a:pt x="49" y="180"/>
                  </a:lnTo>
                  <a:lnTo>
                    <a:pt x="27" y="180"/>
                  </a:lnTo>
                  <a:lnTo>
                    <a:pt x="13" y="180"/>
                  </a:lnTo>
                  <a:lnTo>
                    <a:pt x="13" y="126"/>
                  </a:lnTo>
                  <a:lnTo>
                    <a:pt x="13" y="12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3" y="77"/>
                  </a:lnTo>
                  <a:lnTo>
                    <a:pt x="125" y="77"/>
                  </a:lnTo>
                  <a:lnTo>
                    <a:pt x="125" y="77"/>
                  </a:lnTo>
                  <a:lnTo>
                    <a:pt x="125" y="328"/>
                  </a:lnTo>
                  <a:lnTo>
                    <a:pt x="125" y="328"/>
                  </a:lnTo>
                  <a:lnTo>
                    <a:pt x="13" y="328"/>
                  </a:lnTo>
                  <a:lnTo>
                    <a:pt x="9" y="332"/>
                  </a:lnTo>
                  <a:lnTo>
                    <a:pt x="130" y="332"/>
                  </a:lnTo>
                  <a:lnTo>
                    <a:pt x="130" y="332"/>
                  </a:lnTo>
                  <a:lnTo>
                    <a:pt x="130" y="72"/>
                  </a:lnTo>
                  <a:lnTo>
                    <a:pt x="9" y="72"/>
                  </a:lnTo>
                  <a:lnTo>
                    <a:pt x="0" y="72"/>
                  </a:lnTo>
                  <a:lnTo>
                    <a:pt x="0" y="731"/>
                  </a:lnTo>
                  <a:lnTo>
                    <a:pt x="326" y="731"/>
                  </a:lnTo>
                  <a:lnTo>
                    <a:pt x="322" y="754"/>
                  </a:lnTo>
                  <a:lnTo>
                    <a:pt x="273" y="763"/>
                  </a:lnTo>
                  <a:lnTo>
                    <a:pt x="273" y="772"/>
                  </a:lnTo>
                  <a:lnTo>
                    <a:pt x="264" y="772"/>
                  </a:lnTo>
                  <a:lnTo>
                    <a:pt x="268" y="781"/>
                  </a:lnTo>
                  <a:lnTo>
                    <a:pt x="255" y="781"/>
                  </a:lnTo>
                  <a:lnTo>
                    <a:pt x="259" y="790"/>
                  </a:lnTo>
                  <a:lnTo>
                    <a:pt x="241" y="790"/>
                  </a:lnTo>
                  <a:lnTo>
                    <a:pt x="255" y="816"/>
                  </a:lnTo>
                  <a:lnTo>
                    <a:pt x="246" y="825"/>
                  </a:lnTo>
                  <a:lnTo>
                    <a:pt x="259" y="848"/>
                  </a:lnTo>
                  <a:lnTo>
                    <a:pt x="259" y="8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4" name="未知"/>
            <p:cNvSpPr/>
            <p:nvPr/>
          </p:nvSpPr>
          <p:spPr>
            <a:xfrm>
              <a:off x="1081" y="4"/>
              <a:ext cx="55" cy="719"/>
            </a:xfrm>
            <a:custGeom>
              <a:avLst/>
              <a:gdLst/>
              <a:ahLst/>
              <a:cxnLst/>
              <a:pathLst>
                <a:path w="55" h="719">
                  <a:moveTo>
                    <a:pt x="36" y="718"/>
                  </a:moveTo>
                  <a:lnTo>
                    <a:pt x="36" y="534"/>
                  </a:lnTo>
                  <a:lnTo>
                    <a:pt x="54" y="534"/>
                  </a:lnTo>
                  <a:lnTo>
                    <a:pt x="54" y="305"/>
                  </a:lnTo>
                  <a:lnTo>
                    <a:pt x="45" y="305"/>
                  </a:lnTo>
                  <a:lnTo>
                    <a:pt x="45" y="0"/>
                  </a:lnTo>
                  <a:lnTo>
                    <a:pt x="27" y="0"/>
                  </a:lnTo>
                  <a:lnTo>
                    <a:pt x="27" y="305"/>
                  </a:lnTo>
                  <a:lnTo>
                    <a:pt x="32" y="314"/>
                  </a:lnTo>
                  <a:lnTo>
                    <a:pt x="32" y="364"/>
                  </a:lnTo>
                  <a:lnTo>
                    <a:pt x="14" y="364"/>
                  </a:lnTo>
                  <a:lnTo>
                    <a:pt x="14" y="373"/>
                  </a:lnTo>
                  <a:lnTo>
                    <a:pt x="32" y="373"/>
                  </a:lnTo>
                  <a:lnTo>
                    <a:pt x="32" y="413"/>
                  </a:lnTo>
                  <a:lnTo>
                    <a:pt x="14" y="413"/>
                  </a:lnTo>
                  <a:lnTo>
                    <a:pt x="14" y="422"/>
                  </a:lnTo>
                  <a:lnTo>
                    <a:pt x="32" y="422"/>
                  </a:lnTo>
                  <a:lnTo>
                    <a:pt x="32" y="458"/>
                  </a:lnTo>
                  <a:lnTo>
                    <a:pt x="14" y="458"/>
                  </a:lnTo>
                  <a:lnTo>
                    <a:pt x="14" y="467"/>
                  </a:lnTo>
                  <a:lnTo>
                    <a:pt x="32" y="467"/>
                  </a:lnTo>
                  <a:lnTo>
                    <a:pt x="32" y="521"/>
                  </a:lnTo>
                  <a:lnTo>
                    <a:pt x="14" y="521"/>
                  </a:lnTo>
                  <a:lnTo>
                    <a:pt x="14" y="467"/>
                  </a:lnTo>
                  <a:lnTo>
                    <a:pt x="14" y="458"/>
                  </a:lnTo>
                  <a:lnTo>
                    <a:pt x="14" y="422"/>
                  </a:lnTo>
                  <a:lnTo>
                    <a:pt x="14" y="413"/>
                  </a:lnTo>
                  <a:lnTo>
                    <a:pt x="14" y="373"/>
                  </a:lnTo>
                  <a:lnTo>
                    <a:pt x="14" y="364"/>
                  </a:lnTo>
                  <a:lnTo>
                    <a:pt x="14" y="314"/>
                  </a:lnTo>
                  <a:lnTo>
                    <a:pt x="32" y="314"/>
                  </a:lnTo>
                  <a:lnTo>
                    <a:pt x="27" y="305"/>
                  </a:lnTo>
                  <a:lnTo>
                    <a:pt x="0" y="305"/>
                  </a:lnTo>
                  <a:lnTo>
                    <a:pt x="0" y="534"/>
                  </a:lnTo>
                  <a:lnTo>
                    <a:pt x="27" y="534"/>
                  </a:lnTo>
                  <a:lnTo>
                    <a:pt x="27" y="718"/>
                  </a:lnTo>
                  <a:lnTo>
                    <a:pt x="36" y="718"/>
                  </a:lnTo>
                  <a:lnTo>
                    <a:pt x="36" y="7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5" name="未知"/>
            <p:cNvSpPr/>
            <p:nvPr/>
          </p:nvSpPr>
          <p:spPr>
            <a:xfrm>
              <a:off x="9" y="4"/>
              <a:ext cx="341" cy="719"/>
            </a:xfrm>
            <a:custGeom>
              <a:avLst/>
              <a:gdLst/>
              <a:ahLst/>
              <a:cxnLst/>
              <a:pathLst>
                <a:path w="341" h="719">
                  <a:moveTo>
                    <a:pt x="255" y="0"/>
                  </a:moveTo>
                  <a:lnTo>
                    <a:pt x="255" y="579"/>
                  </a:lnTo>
                  <a:lnTo>
                    <a:pt x="0" y="579"/>
                  </a:lnTo>
                  <a:lnTo>
                    <a:pt x="0" y="718"/>
                  </a:lnTo>
                  <a:lnTo>
                    <a:pt x="331" y="718"/>
                  </a:lnTo>
                  <a:lnTo>
                    <a:pt x="335" y="718"/>
                  </a:lnTo>
                  <a:lnTo>
                    <a:pt x="340" y="709"/>
                  </a:lnTo>
                  <a:lnTo>
                    <a:pt x="340" y="0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6" name="未知"/>
            <p:cNvSpPr/>
            <p:nvPr/>
          </p:nvSpPr>
          <p:spPr>
            <a:xfrm>
              <a:off x="1117" y="4"/>
              <a:ext cx="171" cy="719"/>
            </a:xfrm>
            <a:custGeom>
              <a:avLst/>
              <a:gdLst/>
              <a:ahLst/>
              <a:cxnLst/>
              <a:pathLst>
                <a:path w="171" h="719">
                  <a:moveTo>
                    <a:pt x="0" y="718"/>
                  </a:moveTo>
                  <a:lnTo>
                    <a:pt x="170" y="718"/>
                  </a:lnTo>
                  <a:lnTo>
                    <a:pt x="170" y="579"/>
                  </a:lnTo>
                  <a:lnTo>
                    <a:pt x="99" y="579"/>
                  </a:lnTo>
                  <a:lnTo>
                    <a:pt x="99" y="0"/>
                  </a:lnTo>
                  <a:lnTo>
                    <a:pt x="9" y="0"/>
                  </a:lnTo>
                  <a:lnTo>
                    <a:pt x="9" y="305"/>
                  </a:lnTo>
                  <a:lnTo>
                    <a:pt x="18" y="305"/>
                  </a:lnTo>
                  <a:lnTo>
                    <a:pt x="18" y="534"/>
                  </a:lnTo>
                  <a:lnTo>
                    <a:pt x="0" y="534"/>
                  </a:lnTo>
                  <a:lnTo>
                    <a:pt x="0" y="718"/>
                  </a:lnTo>
                  <a:lnTo>
                    <a:pt x="0" y="7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7" name="未知"/>
            <p:cNvSpPr/>
            <p:nvPr/>
          </p:nvSpPr>
          <p:spPr>
            <a:xfrm>
              <a:off x="362" y="4"/>
              <a:ext cx="95" cy="701"/>
            </a:xfrm>
            <a:custGeom>
              <a:avLst/>
              <a:gdLst/>
              <a:ahLst/>
              <a:cxnLst/>
              <a:pathLst>
                <a:path w="95" h="701">
                  <a:moveTo>
                    <a:pt x="94" y="0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18" y="686"/>
                  </a:lnTo>
                  <a:lnTo>
                    <a:pt x="27" y="682"/>
                  </a:lnTo>
                  <a:lnTo>
                    <a:pt x="36" y="646"/>
                  </a:lnTo>
                  <a:lnTo>
                    <a:pt x="49" y="646"/>
                  </a:lnTo>
                  <a:lnTo>
                    <a:pt x="40" y="637"/>
                  </a:lnTo>
                  <a:lnTo>
                    <a:pt x="49" y="597"/>
                  </a:lnTo>
                  <a:lnTo>
                    <a:pt x="54" y="592"/>
                  </a:lnTo>
                  <a:lnTo>
                    <a:pt x="58" y="574"/>
                  </a:lnTo>
                  <a:lnTo>
                    <a:pt x="67" y="574"/>
                  </a:lnTo>
                  <a:lnTo>
                    <a:pt x="71" y="556"/>
                  </a:lnTo>
                  <a:lnTo>
                    <a:pt x="80" y="556"/>
                  </a:lnTo>
                  <a:lnTo>
                    <a:pt x="80" y="530"/>
                  </a:lnTo>
                  <a:lnTo>
                    <a:pt x="89" y="530"/>
                  </a:lnTo>
                  <a:lnTo>
                    <a:pt x="89" y="516"/>
                  </a:lnTo>
                  <a:lnTo>
                    <a:pt x="18" y="507"/>
                  </a:lnTo>
                  <a:lnTo>
                    <a:pt x="36" y="417"/>
                  </a:lnTo>
                  <a:lnTo>
                    <a:pt x="67" y="216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8" name="未知"/>
            <p:cNvSpPr/>
            <p:nvPr/>
          </p:nvSpPr>
          <p:spPr>
            <a:xfrm>
              <a:off x="1283" y="4"/>
              <a:ext cx="14" cy="575"/>
            </a:xfrm>
            <a:custGeom>
              <a:avLst/>
              <a:gdLst/>
              <a:ahLst/>
              <a:cxnLst/>
              <a:pathLst>
                <a:path w="14" h="575">
                  <a:moveTo>
                    <a:pt x="13" y="0"/>
                  </a:moveTo>
                  <a:lnTo>
                    <a:pt x="0" y="0"/>
                  </a:lnTo>
                  <a:lnTo>
                    <a:pt x="0" y="574"/>
                  </a:lnTo>
                  <a:lnTo>
                    <a:pt x="13" y="57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49" name="未知"/>
            <p:cNvSpPr/>
            <p:nvPr/>
          </p:nvSpPr>
          <p:spPr>
            <a:xfrm>
              <a:off x="1220" y="4"/>
              <a:ext cx="64" cy="575"/>
            </a:xfrm>
            <a:custGeom>
              <a:avLst/>
              <a:gdLst/>
              <a:ahLst/>
              <a:cxnLst/>
              <a:pathLst>
                <a:path w="64" h="575">
                  <a:moveTo>
                    <a:pt x="63" y="0"/>
                  </a:moveTo>
                  <a:lnTo>
                    <a:pt x="0" y="0"/>
                  </a:lnTo>
                  <a:lnTo>
                    <a:pt x="0" y="574"/>
                  </a:lnTo>
                  <a:lnTo>
                    <a:pt x="63" y="574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0" name="未知"/>
            <p:cNvSpPr/>
            <p:nvPr/>
          </p:nvSpPr>
          <p:spPr>
            <a:xfrm>
              <a:off x="9" y="4"/>
              <a:ext cx="247" cy="566"/>
            </a:xfrm>
            <a:custGeom>
              <a:avLst/>
              <a:gdLst/>
              <a:ahLst/>
              <a:cxnLst/>
              <a:pathLst>
                <a:path w="247" h="566">
                  <a:moveTo>
                    <a:pt x="0" y="332"/>
                  </a:moveTo>
                  <a:lnTo>
                    <a:pt x="0" y="565"/>
                  </a:lnTo>
                  <a:lnTo>
                    <a:pt x="246" y="565"/>
                  </a:lnTo>
                  <a:lnTo>
                    <a:pt x="246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121" y="72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0" y="332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1" name="未知"/>
            <p:cNvSpPr/>
            <p:nvPr/>
          </p:nvSpPr>
          <p:spPr>
            <a:xfrm>
              <a:off x="380" y="4"/>
              <a:ext cx="175" cy="522"/>
            </a:xfrm>
            <a:custGeom>
              <a:avLst/>
              <a:gdLst/>
              <a:ahLst/>
              <a:cxnLst/>
              <a:pathLst>
                <a:path w="175" h="522">
                  <a:moveTo>
                    <a:pt x="174" y="507"/>
                  </a:moveTo>
                  <a:lnTo>
                    <a:pt x="174" y="0"/>
                  </a:lnTo>
                  <a:lnTo>
                    <a:pt x="76" y="0"/>
                  </a:lnTo>
                  <a:lnTo>
                    <a:pt x="49" y="216"/>
                  </a:lnTo>
                  <a:lnTo>
                    <a:pt x="18" y="417"/>
                  </a:lnTo>
                  <a:lnTo>
                    <a:pt x="0" y="507"/>
                  </a:lnTo>
                  <a:lnTo>
                    <a:pt x="71" y="516"/>
                  </a:lnTo>
                  <a:lnTo>
                    <a:pt x="89" y="521"/>
                  </a:lnTo>
                  <a:lnTo>
                    <a:pt x="143" y="507"/>
                  </a:lnTo>
                  <a:lnTo>
                    <a:pt x="161" y="507"/>
                  </a:lnTo>
                  <a:lnTo>
                    <a:pt x="174" y="507"/>
                  </a:lnTo>
                  <a:lnTo>
                    <a:pt x="174" y="50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2" name="未知"/>
            <p:cNvSpPr/>
            <p:nvPr/>
          </p:nvSpPr>
          <p:spPr>
            <a:xfrm>
              <a:off x="58" y="740"/>
              <a:ext cx="500" cy="449"/>
            </a:xfrm>
            <a:custGeom>
              <a:avLst/>
              <a:gdLst/>
              <a:ahLst/>
              <a:cxnLst/>
              <a:pathLst>
                <a:path w="500" h="449">
                  <a:moveTo>
                    <a:pt x="496" y="179"/>
                  </a:moveTo>
                  <a:lnTo>
                    <a:pt x="496" y="0"/>
                  </a:lnTo>
                  <a:lnTo>
                    <a:pt x="483" y="13"/>
                  </a:lnTo>
                  <a:lnTo>
                    <a:pt x="469" y="22"/>
                  </a:lnTo>
                  <a:lnTo>
                    <a:pt x="460" y="31"/>
                  </a:lnTo>
                  <a:lnTo>
                    <a:pt x="447" y="40"/>
                  </a:lnTo>
                  <a:lnTo>
                    <a:pt x="434" y="54"/>
                  </a:lnTo>
                  <a:lnTo>
                    <a:pt x="429" y="72"/>
                  </a:lnTo>
                  <a:lnTo>
                    <a:pt x="411" y="89"/>
                  </a:lnTo>
                  <a:lnTo>
                    <a:pt x="402" y="103"/>
                  </a:lnTo>
                  <a:lnTo>
                    <a:pt x="393" y="125"/>
                  </a:lnTo>
                  <a:lnTo>
                    <a:pt x="371" y="170"/>
                  </a:lnTo>
                  <a:lnTo>
                    <a:pt x="362" y="193"/>
                  </a:lnTo>
                  <a:lnTo>
                    <a:pt x="353" y="206"/>
                  </a:lnTo>
                  <a:lnTo>
                    <a:pt x="340" y="228"/>
                  </a:lnTo>
                  <a:lnTo>
                    <a:pt x="322" y="251"/>
                  </a:lnTo>
                  <a:lnTo>
                    <a:pt x="304" y="269"/>
                  </a:lnTo>
                  <a:lnTo>
                    <a:pt x="286" y="287"/>
                  </a:lnTo>
                  <a:lnTo>
                    <a:pt x="268" y="305"/>
                  </a:lnTo>
                  <a:lnTo>
                    <a:pt x="250" y="314"/>
                  </a:lnTo>
                  <a:lnTo>
                    <a:pt x="232" y="323"/>
                  </a:lnTo>
                  <a:lnTo>
                    <a:pt x="215" y="327"/>
                  </a:lnTo>
                  <a:lnTo>
                    <a:pt x="192" y="336"/>
                  </a:lnTo>
                  <a:lnTo>
                    <a:pt x="165" y="341"/>
                  </a:lnTo>
                  <a:lnTo>
                    <a:pt x="143" y="341"/>
                  </a:lnTo>
                  <a:lnTo>
                    <a:pt x="125" y="341"/>
                  </a:lnTo>
                  <a:lnTo>
                    <a:pt x="107" y="341"/>
                  </a:lnTo>
                  <a:lnTo>
                    <a:pt x="81" y="336"/>
                  </a:lnTo>
                  <a:lnTo>
                    <a:pt x="63" y="327"/>
                  </a:lnTo>
                  <a:lnTo>
                    <a:pt x="49" y="318"/>
                  </a:lnTo>
                  <a:lnTo>
                    <a:pt x="36" y="305"/>
                  </a:lnTo>
                  <a:lnTo>
                    <a:pt x="36" y="300"/>
                  </a:lnTo>
                  <a:lnTo>
                    <a:pt x="18" y="323"/>
                  </a:lnTo>
                  <a:lnTo>
                    <a:pt x="9" y="341"/>
                  </a:lnTo>
                  <a:lnTo>
                    <a:pt x="0" y="412"/>
                  </a:lnTo>
                  <a:lnTo>
                    <a:pt x="0" y="417"/>
                  </a:lnTo>
                  <a:lnTo>
                    <a:pt x="14" y="430"/>
                  </a:lnTo>
                  <a:lnTo>
                    <a:pt x="49" y="439"/>
                  </a:lnTo>
                  <a:lnTo>
                    <a:pt x="89" y="448"/>
                  </a:lnTo>
                  <a:lnTo>
                    <a:pt x="134" y="448"/>
                  </a:lnTo>
                  <a:lnTo>
                    <a:pt x="219" y="439"/>
                  </a:lnTo>
                  <a:lnTo>
                    <a:pt x="322" y="412"/>
                  </a:lnTo>
                  <a:lnTo>
                    <a:pt x="398" y="382"/>
                  </a:lnTo>
                  <a:lnTo>
                    <a:pt x="451" y="342"/>
                  </a:lnTo>
                  <a:lnTo>
                    <a:pt x="470" y="316"/>
                  </a:lnTo>
                  <a:lnTo>
                    <a:pt x="484" y="281"/>
                  </a:lnTo>
                  <a:lnTo>
                    <a:pt x="494" y="247"/>
                  </a:lnTo>
                  <a:lnTo>
                    <a:pt x="499" y="215"/>
                  </a:lnTo>
                  <a:lnTo>
                    <a:pt x="496" y="179"/>
                  </a:lnTo>
                  <a:lnTo>
                    <a:pt x="497" y="18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3" name="未知"/>
            <p:cNvSpPr/>
            <p:nvPr/>
          </p:nvSpPr>
          <p:spPr>
            <a:xfrm>
              <a:off x="94" y="695"/>
              <a:ext cx="461" cy="387"/>
            </a:xfrm>
            <a:custGeom>
              <a:avLst/>
              <a:gdLst/>
              <a:ahLst/>
              <a:cxnLst/>
              <a:pathLst>
                <a:path w="461" h="387">
                  <a:moveTo>
                    <a:pt x="0" y="345"/>
                  </a:moveTo>
                  <a:lnTo>
                    <a:pt x="0" y="350"/>
                  </a:lnTo>
                  <a:lnTo>
                    <a:pt x="13" y="345"/>
                  </a:lnTo>
                  <a:lnTo>
                    <a:pt x="18" y="354"/>
                  </a:lnTo>
                  <a:lnTo>
                    <a:pt x="13" y="363"/>
                  </a:lnTo>
                  <a:lnTo>
                    <a:pt x="27" y="372"/>
                  </a:lnTo>
                  <a:lnTo>
                    <a:pt x="36" y="368"/>
                  </a:lnTo>
                  <a:lnTo>
                    <a:pt x="53" y="368"/>
                  </a:lnTo>
                  <a:lnTo>
                    <a:pt x="45" y="381"/>
                  </a:lnTo>
                  <a:lnTo>
                    <a:pt x="71" y="386"/>
                  </a:lnTo>
                  <a:lnTo>
                    <a:pt x="71" y="377"/>
                  </a:lnTo>
                  <a:lnTo>
                    <a:pt x="89" y="377"/>
                  </a:lnTo>
                  <a:lnTo>
                    <a:pt x="89" y="386"/>
                  </a:lnTo>
                  <a:lnTo>
                    <a:pt x="107" y="386"/>
                  </a:lnTo>
                  <a:lnTo>
                    <a:pt x="107" y="377"/>
                  </a:lnTo>
                  <a:lnTo>
                    <a:pt x="125" y="372"/>
                  </a:lnTo>
                  <a:lnTo>
                    <a:pt x="129" y="386"/>
                  </a:lnTo>
                  <a:lnTo>
                    <a:pt x="156" y="381"/>
                  </a:lnTo>
                  <a:lnTo>
                    <a:pt x="147" y="372"/>
                  </a:lnTo>
                  <a:lnTo>
                    <a:pt x="165" y="368"/>
                  </a:lnTo>
                  <a:lnTo>
                    <a:pt x="179" y="372"/>
                  </a:lnTo>
                  <a:lnTo>
                    <a:pt x="196" y="368"/>
                  </a:lnTo>
                  <a:lnTo>
                    <a:pt x="192" y="359"/>
                  </a:lnTo>
                  <a:lnTo>
                    <a:pt x="210" y="350"/>
                  </a:lnTo>
                  <a:lnTo>
                    <a:pt x="214" y="359"/>
                  </a:lnTo>
                  <a:lnTo>
                    <a:pt x="232" y="350"/>
                  </a:lnTo>
                  <a:lnTo>
                    <a:pt x="232" y="341"/>
                  </a:lnTo>
                  <a:lnTo>
                    <a:pt x="246" y="318"/>
                  </a:lnTo>
                  <a:lnTo>
                    <a:pt x="250" y="332"/>
                  </a:lnTo>
                  <a:lnTo>
                    <a:pt x="268" y="314"/>
                  </a:lnTo>
                  <a:lnTo>
                    <a:pt x="264" y="300"/>
                  </a:lnTo>
                  <a:lnTo>
                    <a:pt x="281" y="282"/>
                  </a:lnTo>
                  <a:lnTo>
                    <a:pt x="286" y="296"/>
                  </a:lnTo>
                  <a:lnTo>
                    <a:pt x="304" y="273"/>
                  </a:lnTo>
                  <a:lnTo>
                    <a:pt x="295" y="260"/>
                  </a:lnTo>
                  <a:lnTo>
                    <a:pt x="308" y="242"/>
                  </a:lnTo>
                  <a:lnTo>
                    <a:pt x="317" y="251"/>
                  </a:lnTo>
                  <a:lnTo>
                    <a:pt x="326" y="238"/>
                  </a:lnTo>
                  <a:lnTo>
                    <a:pt x="322" y="224"/>
                  </a:lnTo>
                  <a:lnTo>
                    <a:pt x="335" y="202"/>
                  </a:lnTo>
                  <a:lnTo>
                    <a:pt x="335" y="215"/>
                  </a:lnTo>
                  <a:lnTo>
                    <a:pt x="357" y="170"/>
                  </a:lnTo>
                  <a:lnTo>
                    <a:pt x="366" y="148"/>
                  </a:lnTo>
                  <a:lnTo>
                    <a:pt x="357" y="134"/>
                  </a:lnTo>
                  <a:lnTo>
                    <a:pt x="371" y="125"/>
                  </a:lnTo>
                  <a:lnTo>
                    <a:pt x="375" y="134"/>
                  </a:lnTo>
                  <a:lnTo>
                    <a:pt x="393" y="117"/>
                  </a:lnTo>
                  <a:lnTo>
                    <a:pt x="384" y="112"/>
                  </a:lnTo>
                  <a:lnTo>
                    <a:pt x="393" y="94"/>
                  </a:lnTo>
                  <a:lnTo>
                    <a:pt x="398" y="99"/>
                  </a:lnTo>
                  <a:lnTo>
                    <a:pt x="411" y="85"/>
                  </a:lnTo>
                  <a:lnTo>
                    <a:pt x="402" y="81"/>
                  </a:lnTo>
                  <a:lnTo>
                    <a:pt x="415" y="72"/>
                  </a:lnTo>
                  <a:lnTo>
                    <a:pt x="424" y="76"/>
                  </a:lnTo>
                  <a:lnTo>
                    <a:pt x="433" y="67"/>
                  </a:lnTo>
                  <a:lnTo>
                    <a:pt x="429" y="63"/>
                  </a:lnTo>
                  <a:lnTo>
                    <a:pt x="442" y="54"/>
                  </a:lnTo>
                  <a:lnTo>
                    <a:pt x="447" y="58"/>
                  </a:lnTo>
                  <a:lnTo>
                    <a:pt x="460" y="45"/>
                  </a:lnTo>
                  <a:lnTo>
                    <a:pt x="447" y="31"/>
                  </a:lnTo>
                  <a:lnTo>
                    <a:pt x="429" y="27"/>
                  </a:lnTo>
                  <a:lnTo>
                    <a:pt x="393" y="9"/>
                  </a:lnTo>
                  <a:lnTo>
                    <a:pt x="375" y="4"/>
                  </a:lnTo>
                  <a:lnTo>
                    <a:pt x="357" y="4"/>
                  </a:lnTo>
                  <a:lnTo>
                    <a:pt x="335" y="0"/>
                  </a:lnTo>
                  <a:lnTo>
                    <a:pt x="313" y="0"/>
                  </a:lnTo>
                  <a:lnTo>
                    <a:pt x="286" y="4"/>
                  </a:lnTo>
                  <a:lnTo>
                    <a:pt x="268" y="22"/>
                  </a:lnTo>
                  <a:lnTo>
                    <a:pt x="259" y="31"/>
                  </a:lnTo>
                  <a:lnTo>
                    <a:pt x="250" y="45"/>
                  </a:lnTo>
                  <a:lnTo>
                    <a:pt x="246" y="49"/>
                  </a:lnTo>
                  <a:lnTo>
                    <a:pt x="246" y="58"/>
                  </a:lnTo>
                  <a:lnTo>
                    <a:pt x="246" y="67"/>
                  </a:lnTo>
                  <a:lnTo>
                    <a:pt x="255" y="63"/>
                  </a:lnTo>
                  <a:lnTo>
                    <a:pt x="272" y="67"/>
                  </a:lnTo>
                  <a:lnTo>
                    <a:pt x="286" y="85"/>
                  </a:lnTo>
                  <a:lnTo>
                    <a:pt x="304" y="72"/>
                  </a:lnTo>
                  <a:lnTo>
                    <a:pt x="317" y="67"/>
                  </a:lnTo>
                  <a:lnTo>
                    <a:pt x="335" y="72"/>
                  </a:lnTo>
                  <a:lnTo>
                    <a:pt x="339" y="81"/>
                  </a:lnTo>
                  <a:lnTo>
                    <a:pt x="335" y="85"/>
                  </a:lnTo>
                  <a:lnTo>
                    <a:pt x="335" y="90"/>
                  </a:lnTo>
                  <a:lnTo>
                    <a:pt x="335" y="99"/>
                  </a:lnTo>
                  <a:lnTo>
                    <a:pt x="357" y="152"/>
                  </a:lnTo>
                  <a:lnTo>
                    <a:pt x="348" y="152"/>
                  </a:lnTo>
                  <a:lnTo>
                    <a:pt x="331" y="112"/>
                  </a:lnTo>
                  <a:lnTo>
                    <a:pt x="326" y="112"/>
                  </a:lnTo>
                  <a:lnTo>
                    <a:pt x="344" y="157"/>
                  </a:lnTo>
                  <a:lnTo>
                    <a:pt x="339" y="161"/>
                  </a:lnTo>
                  <a:lnTo>
                    <a:pt x="322" y="112"/>
                  </a:lnTo>
                  <a:lnTo>
                    <a:pt x="322" y="121"/>
                  </a:lnTo>
                  <a:lnTo>
                    <a:pt x="335" y="161"/>
                  </a:lnTo>
                  <a:lnTo>
                    <a:pt x="335" y="170"/>
                  </a:lnTo>
                  <a:lnTo>
                    <a:pt x="322" y="170"/>
                  </a:lnTo>
                  <a:lnTo>
                    <a:pt x="317" y="125"/>
                  </a:lnTo>
                  <a:lnTo>
                    <a:pt x="322" y="161"/>
                  </a:lnTo>
                  <a:lnTo>
                    <a:pt x="313" y="166"/>
                  </a:lnTo>
                  <a:lnTo>
                    <a:pt x="308" y="125"/>
                  </a:lnTo>
                  <a:lnTo>
                    <a:pt x="308" y="134"/>
                  </a:lnTo>
                  <a:lnTo>
                    <a:pt x="304" y="170"/>
                  </a:lnTo>
                  <a:lnTo>
                    <a:pt x="304" y="170"/>
                  </a:lnTo>
                  <a:lnTo>
                    <a:pt x="286" y="157"/>
                  </a:lnTo>
                  <a:lnTo>
                    <a:pt x="299" y="117"/>
                  </a:lnTo>
                  <a:lnTo>
                    <a:pt x="304" y="94"/>
                  </a:lnTo>
                  <a:lnTo>
                    <a:pt x="317" y="85"/>
                  </a:lnTo>
                  <a:lnTo>
                    <a:pt x="326" y="90"/>
                  </a:lnTo>
                  <a:lnTo>
                    <a:pt x="335" y="90"/>
                  </a:lnTo>
                  <a:lnTo>
                    <a:pt x="335" y="85"/>
                  </a:lnTo>
                  <a:lnTo>
                    <a:pt x="322" y="81"/>
                  </a:lnTo>
                  <a:lnTo>
                    <a:pt x="308" y="85"/>
                  </a:lnTo>
                  <a:lnTo>
                    <a:pt x="299" y="94"/>
                  </a:lnTo>
                  <a:lnTo>
                    <a:pt x="290" y="103"/>
                  </a:lnTo>
                  <a:lnTo>
                    <a:pt x="286" y="103"/>
                  </a:lnTo>
                  <a:lnTo>
                    <a:pt x="286" y="103"/>
                  </a:lnTo>
                  <a:lnTo>
                    <a:pt x="272" y="108"/>
                  </a:lnTo>
                  <a:lnTo>
                    <a:pt x="259" y="103"/>
                  </a:lnTo>
                  <a:lnTo>
                    <a:pt x="250" y="99"/>
                  </a:lnTo>
                  <a:lnTo>
                    <a:pt x="255" y="108"/>
                  </a:lnTo>
                  <a:lnTo>
                    <a:pt x="246" y="143"/>
                  </a:lnTo>
                  <a:lnTo>
                    <a:pt x="237" y="14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19" y="157"/>
                  </a:lnTo>
                  <a:lnTo>
                    <a:pt x="214" y="157"/>
                  </a:lnTo>
                  <a:lnTo>
                    <a:pt x="237" y="117"/>
                  </a:lnTo>
                  <a:lnTo>
                    <a:pt x="210" y="143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201" y="139"/>
                  </a:lnTo>
                  <a:lnTo>
                    <a:pt x="192" y="143"/>
                  </a:lnTo>
                  <a:lnTo>
                    <a:pt x="188" y="148"/>
                  </a:lnTo>
                  <a:lnTo>
                    <a:pt x="183" y="143"/>
                  </a:lnTo>
                  <a:lnTo>
                    <a:pt x="219" y="117"/>
                  </a:lnTo>
                  <a:lnTo>
                    <a:pt x="214" y="117"/>
                  </a:lnTo>
                  <a:lnTo>
                    <a:pt x="179" y="143"/>
                  </a:lnTo>
                  <a:lnTo>
                    <a:pt x="165" y="157"/>
                  </a:lnTo>
                  <a:lnTo>
                    <a:pt x="94" y="251"/>
                  </a:lnTo>
                  <a:lnTo>
                    <a:pt x="0" y="345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4" name="未知"/>
            <p:cNvSpPr/>
            <p:nvPr/>
          </p:nvSpPr>
          <p:spPr>
            <a:xfrm>
              <a:off x="13" y="81"/>
              <a:ext cx="113" cy="252"/>
            </a:xfrm>
            <a:custGeom>
              <a:avLst/>
              <a:gdLst/>
              <a:ahLst/>
              <a:cxnLst/>
              <a:pathLst>
                <a:path w="113" h="252">
                  <a:moveTo>
                    <a:pt x="112" y="0"/>
                  </a:moveTo>
                  <a:lnTo>
                    <a:pt x="112" y="0"/>
                  </a:lnTo>
                  <a:lnTo>
                    <a:pt x="99" y="9"/>
                  </a:lnTo>
                  <a:lnTo>
                    <a:pt x="0" y="9"/>
                  </a:lnTo>
                  <a:lnTo>
                    <a:pt x="0" y="13"/>
                  </a:lnTo>
                  <a:lnTo>
                    <a:pt x="99" y="13"/>
                  </a:lnTo>
                  <a:lnTo>
                    <a:pt x="99" y="237"/>
                  </a:lnTo>
                  <a:lnTo>
                    <a:pt x="0" y="237"/>
                  </a:lnTo>
                  <a:lnTo>
                    <a:pt x="0" y="246"/>
                  </a:lnTo>
                  <a:lnTo>
                    <a:pt x="99" y="246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99" y="237"/>
                  </a:lnTo>
                  <a:lnTo>
                    <a:pt x="99" y="13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5" name="未知"/>
            <p:cNvSpPr/>
            <p:nvPr/>
          </p:nvSpPr>
          <p:spPr>
            <a:xfrm>
              <a:off x="112" y="81"/>
              <a:ext cx="14" cy="252"/>
            </a:xfrm>
            <a:custGeom>
              <a:avLst/>
              <a:gdLst/>
              <a:ahLst/>
              <a:cxnLst/>
              <a:pathLst>
                <a:path w="14" h="252">
                  <a:moveTo>
                    <a:pt x="13" y="0"/>
                  </a:moveTo>
                  <a:lnTo>
                    <a:pt x="0" y="13"/>
                  </a:lnTo>
                  <a:lnTo>
                    <a:pt x="0" y="237"/>
                  </a:lnTo>
                  <a:lnTo>
                    <a:pt x="13" y="251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6" name="未知"/>
            <p:cNvSpPr/>
            <p:nvPr/>
          </p:nvSpPr>
          <p:spPr>
            <a:xfrm>
              <a:off x="362" y="511"/>
              <a:ext cx="193" cy="230"/>
            </a:xfrm>
            <a:custGeom>
              <a:avLst/>
              <a:gdLst/>
              <a:ahLst/>
              <a:cxnLst/>
              <a:pathLst>
                <a:path w="193" h="230">
                  <a:moveTo>
                    <a:pt x="192" y="54"/>
                  </a:moveTo>
                  <a:lnTo>
                    <a:pt x="188" y="49"/>
                  </a:lnTo>
                  <a:lnTo>
                    <a:pt x="183" y="32"/>
                  </a:lnTo>
                  <a:lnTo>
                    <a:pt x="179" y="32"/>
                  </a:lnTo>
                  <a:lnTo>
                    <a:pt x="179" y="0"/>
                  </a:lnTo>
                  <a:lnTo>
                    <a:pt x="161" y="0"/>
                  </a:lnTo>
                  <a:lnTo>
                    <a:pt x="161" y="14"/>
                  </a:lnTo>
                  <a:lnTo>
                    <a:pt x="107" y="18"/>
                  </a:lnTo>
                  <a:lnTo>
                    <a:pt x="107" y="14"/>
                  </a:lnTo>
                  <a:lnTo>
                    <a:pt x="89" y="9"/>
                  </a:lnTo>
                  <a:lnTo>
                    <a:pt x="89" y="23"/>
                  </a:lnTo>
                  <a:lnTo>
                    <a:pt x="80" y="23"/>
                  </a:lnTo>
                  <a:lnTo>
                    <a:pt x="80" y="49"/>
                  </a:lnTo>
                  <a:lnTo>
                    <a:pt x="71" y="49"/>
                  </a:lnTo>
                  <a:lnTo>
                    <a:pt x="67" y="67"/>
                  </a:lnTo>
                  <a:lnTo>
                    <a:pt x="58" y="67"/>
                  </a:lnTo>
                  <a:lnTo>
                    <a:pt x="54" y="85"/>
                  </a:lnTo>
                  <a:lnTo>
                    <a:pt x="49" y="90"/>
                  </a:lnTo>
                  <a:lnTo>
                    <a:pt x="40" y="130"/>
                  </a:lnTo>
                  <a:lnTo>
                    <a:pt x="49" y="139"/>
                  </a:lnTo>
                  <a:lnTo>
                    <a:pt x="36" y="139"/>
                  </a:lnTo>
                  <a:lnTo>
                    <a:pt x="27" y="175"/>
                  </a:lnTo>
                  <a:lnTo>
                    <a:pt x="18" y="179"/>
                  </a:lnTo>
                  <a:lnTo>
                    <a:pt x="0" y="193"/>
                  </a:lnTo>
                  <a:lnTo>
                    <a:pt x="0" y="206"/>
                  </a:lnTo>
                  <a:lnTo>
                    <a:pt x="18" y="188"/>
                  </a:lnTo>
                  <a:lnTo>
                    <a:pt x="45" y="184"/>
                  </a:lnTo>
                  <a:lnTo>
                    <a:pt x="40" y="175"/>
                  </a:lnTo>
                  <a:lnTo>
                    <a:pt x="45" y="166"/>
                  </a:lnTo>
                  <a:lnTo>
                    <a:pt x="54" y="157"/>
                  </a:lnTo>
                  <a:lnTo>
                    <a:pt x="67" y="148"/>
                  </a:lnTo>
                  <a:lnTo>
                    <a:pt x="80" y="148"/>
                  </a:lnTo>
                  <a:lnTo>
                    <a:pt x="89" y="148"/>
                  </a:lnTo>
                  <a:lnTo>
                    <a:pt x="112" y="148"/>
                  </a:lnTo>
                  <a:lnTo>
                    <a:pt x="98" y="139"/>
                  </a:lnTo>
                  <a:lnTo>
                    <a:pt x="85" y="139"/>
                  </a:lnTo>
                  <a:lnTo>
                    <a:pt x="58" y="130"/>
                  </a:lnTo>
                  <a:lnTo>
                    <a:pt x="54" y="121"/>
                  </a:lnTo>
                  <a:lnTo>
                    <a:pt x="58" y="103"/>
                  </a:lnTo>
                  <a:lnTo>
                    <a:pt x="67" y="103"/>
                  </a:lnTo>
                  <a:lnTo>
                    <a:pt x="80" y="99"/>
                  </a:lnTo>
                  <a:lnTo>
                    <a:pt x="98" y="99"/>
                  </a:lnTo>
                  <a:lnTo>
                    <a:pt x="107" y="99"/>
                  </a:lnTo>
                  <a:lnTo>
                    <a:pt x="94" y="90"/>
                  </a:lnTo>
                  <a:lnTo>
                    <a:pt x="71" y="90"/>
                  </a:lnTo>
                  <a:lnTo>
                    <a:pt x="67" y="85"/>
                  </a:lnTo>
                  <a:lnTo>
                    <a:pt x="71" y="76"/>
                  </a:lnTo>
                  <a:lnTo>
                    <a:pt x="76" y="76"/>
                  </a:lnTo>
                  <a:lnTo>
                    <a:pt x="94" y="76"/>
                  </a:lnTo>
                  <a:lnTo>
                    <a:pt x="116" y="76"/>
                  </a:lnTo>
                  <a:lnTo>
                    <a:pt x="121" y="72"/>
                  </a:lnTo>
                  <a:lnTo>
                    <a:pt x="103" y="67"/>
                  </a:lnTo>
                  <a:lnTo>
                    <a:pt x="89" y="67"/>
                  </a:lnTo>
                  <a:lnTo>
                    <a:pt x="80" y="67"/>
                  </a:lnTo>
                  <a:lnTo>
                    <a:pt x="89" y="54"/>
                  </a:lnTo>
                  <a:lnTo>
                    <a:pt x="89" y="49"/>
                  </a:lnTo>
                  <a:lnTo>
                    <a:pt x="89" y="32"/>
                  </a:lnTo>
                  <a:lnTo>
                    <a:pt x="89" y="40"/>
                  </a:lnTo>
                  <a:lnTo>
                    <a:pt x="94" y="40"/>
                  </a:lnTo>
                  <a:lnTo>
                    <a:pt x="89" y="32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103" y="32"/>
                  </a:lnTo>
                  <a:lnTo>
                    <a:pt x="103" y="36"/>
                  </a:lnTo>
                  <a:lnTo>
                    <a:pt x="107" y="32"/>
                  </a:lnTo>
                  <a:lnTo>
                    <a:pt x="112" y="32"/>
                  </a:lnTo>
                  <a:lnTo>
                    <a:pt x="112" y="40"/>
                  </a:lnTo>
                  <a:lnTo>
                    <a:pt x="121" y="40"/>
                  </a:lnTo>
                  <a:lnTo>
                    <a:pt x="121" y="32"/>
                  </a:lnTo>
                  <a:lnTo>
                    <a:pt x="125" y="32"/>
                  </a:lnTo>
                  <a:lnTo>
                    <a:pt x="125" y="45"/>
                  </a:lnTo>
                  <a:lnTo>
                    <a:pt x="125" y="45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125" y="45"/>
                  </a:lnTo>
                  <a:lnTo>
                    <a:pt x="134" y="45"/>
                  </a:lnTo>
                  <a:lnTo>
                    <a:pt x="134" y="32"/>
                  </a:lnTo>
                  <a:lnTo>
                    <a:pt x="139" y="32"/>
                  </a:lnTo>
                  <a:lnTo>
                    <a:pt x="139" y="45"/>
                  </a:lnTo>
                  <a:lnTo>
                    <a:pt x="143" y="45"/>
                  </a:lnTo>
                  <a:lnTo>
                    <a:pt x="143" y="32"/>
                  </a:lnTo>
                  <a:lnTo>
                    <a:pt x="147" y="32"/>
                  </a:lnTo>
                  <a:lnTo>
                    <a:pt x="147" y="40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56" y="32"/>
                  </a:lnTo>
                  <a:lnTo>
                    <a:pt x="156" y="49"/>
                  </a:lnTo>
                  <a:lnTo>
                    <a:pt x="161" y="36"/>
                  </a:lnTo>
                  <a:lnTo>
                    <a:pt x="161" y="49"/>
                  </a:lnTo>
                  <a:lnTo>
                    <a:pt x="165" y="49"/>
                  </a:lnTo>
                  <a:lnTo>
                    <a:pt x="165" y="32"/>
                  </a:lnTo>
                  <a:lnTo>
                    <a:pt x="170" y="36"/>
                  </a:lnTo>
                  <a:lnTo>
                    <a:pt x="174" y="49"/>
                  </a:lnTo>
                  <a:lnTo>
                    <a:pt x="174" y="58"/>
                  </a:lnTo>
                  <a:lnTo>
                    <a:pt x="134" y="49"/>
                  </a:lnTo>
                  <a:lnTo>
                    <a:pt x="89" y="49"/>
                  </a:lnTo>
                  <a:lnTo>
                    <a:pt x="89" y="54"/>
                  </a:lnTo>
                  <a:lnTo>
                    <a:pt x="107" y="49"/>
                  </a:lnTo>
                  <a:lnTo>
                    <a:pt x="134" y="54"/>
                  </a:lnTo>
                  <a:lnTo>
                    <a:pt x="161" y="58"/>
                  </a:lnTo>
                  <a:lnTo>
                    <a:pt x="179" y="67"/>
                  </a:lnTo>
                  <a:lnTo>
                    <a:pt x="179" y="76"/>
                  </a:lnTo>
                  <a:lnTo>
                    <a:pt x="152" y="76"/>
                  </a:lnTo>
                  <a:lnTo>
                    <a:pt x="174" y="90"/>
                  </a:lnTo>
                  <a:lnTo>
                    <a:pt x="174" y="103"/>
                  </a:lnTo>
                  <a:lnTo>
                    <a:pt x="165" y="108"/>
                  </a:lnTo>
                  <a:lnTo>
                    <a:pt x="143" y="103"/>
                  </a:lnTo>
                  <a:lnTo>
                    <a:pt x="147" y="108"/>
                  </a:lnTo>
                  <a:lnTo>
                    <a:pt x="174" y="121"/>
                  </a:lnTo>
                  <a:lnTo>
                    <a:pt x="174" y="130"/>
                  </a:lnTo>
                  <a:lnTo>
                    <a:pt x="165" y="148"/>
                  </a:lnTo>
                  <a:lnTo>
                    <a:pt x="156" y="139"/>
                  </a:lnTo>
                  <a:lnTo>
                    <a:pt x="156" y="144"/>
                  </a:lnTo>
                  <a:lnTo>
                    <a:pt x="170" y="162"/>
                  </a:lnTo>
                  <a:lnTo>
                    <a:pt x="161" y="175"/>
                  </a:lnTo>
                  <a:lnTo>
                    <a:pt x="161" y="179"/>
                  </a:lnTo>
                  <a:lnTo>
                    <a:pt x="161" y="193"/>
                  </a:lnTo>
                  <a:lnTo>
                    <a:pt x="161" y="211"/>
                  </a:lnTo>
                  <a:lnTo>
                    <a:pt x="179" y="215"/>
                  </a:lnTo>
                  <a:lnTo>
                    <a:pt x="192" y="229"/>
                  </a:lnTo>
                  <a:lnTo>
                    <a:pt x="192" y="54"/>
                  </a:lnTo>
                  <a:lnTo>
                    <a:pt x="192" y="5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7" name="未知"/>
            <p:cNvSpPr/>
            <p:nvPr/>
          </p:nvSpPr>
          <p:spPr>
            <a:xfrm>
              <a:off x="13" y="94"/>
              <a:ext cx="100" cy="225"/>
            </a:xfrm>
            <a:custGeom>
              <a:avLst/>
              <a:gdLst/>
              <a:ahLst/>
              <a:cxnLst/>
              <a:pathLst>
                <a:path w="100" h="225">
                  <a:moveTo>
                    <a:pt x="0" y="224"/>
                  </a:moveTo>
                  <a:lnTo>
                    <a:pt x="99" y="224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9" y="27"/>
                  </a:lnTo>
                  <a:lnTo>
                    <a:pt x="14" y="27"/>
                  </a:lnTo>
                  <a:lnTo>
                    <a:pt x="27" y="27"/>
                  </a:lnTo>
                  <a:lnTo>
                    <a:pt x="32" y="27"/>
                  </a:lnTo>
                  <a:lnTo>
                    <a:pt x="45" y="27"/>
                  </a:lnTo>
                  <a:lnTo>
                    <a:pt x="54" y="32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63" y="81"/>
                  </a:lnTo>
                  <a:lnTo>
                    <a:pt x="59" y="90"/>
                  </a:lnTo>
                  <a:lnTo>
                    <a:pt x="50" y="90"/>
                  </a:lnTo>
                  <a:lnTo>
                    <a:pt x="36" y="94"/>
                  </a:lnTo>
                  <a:lnTo>
                    <a:pt x="14" y="94"/>
                  </a:lnTo>
                  <a:lnTo>
                    <a:pt x="5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4" y="121"/>
                  </a:lnTo>
                  <a:lnTo>
                    <a:pt x="32" y="121"/>
                  </a:lnTo>
                  <a:lnTo>
                    <a:pt x="45" y="126"/>
                  </a:lnTo>
                  <a:lnTo>
                    <a:pt x="54" y="126"/>
                  </a:lnTo>
                  <a:lnTo>
                    <a:pt x="63" y="130"/>
                  </a:lnTo>
                  <a:lnTo>
                    <a:pt x="63" y="184"/>
                  </a:lnTo>
                  <a:lnTo>
                    <a:pt x="63" y="193"/>
                  </a:lnTo>
                  <a:lnTo>
                    <a:pt x="50" y="197"/>
                  </a:lnTo>
                  <a:lnTo>
                    <a:pt x="27" y="197"/>
                  </a:lnTo>
                  <a:lnTo>
                    <a:pt x="14" y="197"/>
                  </a:lnTo>
                  <a:lnTo>
                    <a:pt x="9" y="197"/>
                  </a:lnTo>
                  <a:lnTo>
                    <a:pt x="0" y="197"/>
                  </a:lnTo>
                  <a:lnTo>
                    <a:pt x="0" y="224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8" name="未知"/>
            <p:cNvSpPr/>
            <p:nvPr/>
          </p:nvSpPr>
          <p:spPr>
            <a:xfrm>
              <a:off x="259" y="758"/>
              <a:ext cx="175" cy="95"/>
            </a:xfrm>
            <a:custGeom>
              <a:avLst/>
              <a:gdLst/>
              <a:ahLst/>
              <a:cxnLst/>
              <a:pathLst>
                <a:path w="175" h="95">
                  <a:moveTo>
                    <a:pt x="170" y="22"/>
                  </a:moveTo>
                  <a:lnTo>
                    <a:pt x="174" y="18"/>
                  </a:lnTo>
                  <a:lnTo>
                    <a:pt x="170" y="9"/>
                  </a:lnTo>
                  <a:lnTo>
                    <a:pt x="152" y="4"/>
                  </a:lnTo>
                  <a:lnTo>
                    <a:pt x="139" y="9"/>
                  </a:lnTo>
                  <a:lnTo>
                    <a:pt x="121" y="22"/>
                  </a:lnTo>
                  <a:lnTo>
                    <a:pt x="107" y="4"/>
                  </a:lnTo>
                  <a:lnTo>
                    <a:pt x="90" y="0"/>
                  </a:lnTo>
                  <a:lnTo>
                    <a:pt x="81" y="4"/>
                  </a:lnTo>
                  <a:lnTo>
                    <a:pt x="76" y="9"/>
                  </a:lnTo>
                  <a:lnTo>
                    <a:pt x="81" y="27"/>
                  </a:lnTo>
                  <a:lnTo>
                    <a:pt x="72" y="22"/>
                  </a:lnTo>
                  <a:lnTo>
                    <a:pt x="67" y="9"/>
                  </a:lnTo>
                  <a:lnTo>
                    <a:pt x="27" y="18"/>
                  </a:lnTo>
                  <a:lnTo>
                    <a:pt x="23" y="22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31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31" y="31"/>
                  </a:lnTo>
                  <a:lnTo>
                    <a:pt x="0" y="40"/>
                  </a:lnTo>
                  <a:lnTo>
                    <a:pt x="9" y="49"/>
                  </a:lnTo>
                  <a:lnTo>
                    <a:pt x="40" y="36"/>
                  </a:lnTo>
                  <a:lnTo>
                    <a:pt x="58" y="36"/>
                  </a:lnTo>
                  <a:lnTo>
                    <a:pt x="36" y="40"/>
                  </a:lnTo>
                  <a:lnTo>
                    <a:pt x="9" y="54"/>
                  </a:lnTo>
                  <a:lnTo>
                    <a:pt x="14" y="62"/>
                  </a:lnTo>
                  <a:lnTo>
                    <a:pt x="54" y="36"/>
                  </a:lnTo>
                  <a:lnTo>
                    <a:pt x="58" y="40"/>
                  </a:lnTo>
                  <a:lnTo>
                    <a:pt x="5" y="71"/>
                  </a:lnTo>
                  <a:lnTo>
                    <a:pt x="14" y="80"/>
                  </a:lnTo>
                  <a:lnTo>
                    <a:pt x="49" y="54"/>
                  </a:lnTo>
                  <a:lnTo>
                    <a:pt x="54" y="54"/>
                  </a:lnTo>
                  <a:lnTo>
                    <a:pt x="18" y="80"/>
                  </a:lnTo>
                  <a:lnTo>
                    <a:pt x="23" y="85"/>
                  </a:lnTo>
                  <a:lnTo>
                    <a:pt x="27" y="80"/>
                  </a:lnTo>
                  <a:lnTo>
                    <a:pt x="36" y="76"/>
                  </a:lnTo>
                  <a:lnTo>
                    <a:pt x="31" y="85"/>
                  </a:lnTo>
                  <a:lnTo>
                    <a:pt x="31" y="89"/>
                  </a:lnTo>
                  <a:lnTo>
                    <a:pt x="45" y="80"/>
                  </a:lnTo>
                  <a:lnTo>
                    <a:pt x="72" y="54"/>
                  </a:lnTo>
                  <a:lnTo>
                    <a:pt x="49" y="94"/>
                  </a:lnTo>
                  <a:lnTo>
                    <a:pt x="54" y="94"/>
                  </a:lnTo>
                  <a:lnTo>
                    <a:pt x="81" y="62"/>
                  </a:lnTo>
                  <a:lnTo>
                    <a:pt x="81" y="62"/>
                  </a:lnTo>
                  <a:lnTo>
                    <a:pt x="72" y="80"/>
                  </a:lnTo>
                  <a:lnTo>
                    <a:pt x="81" y="80"/>
                  </a:lnTo>
                  <a:lnTo>
                    <a:pt x="90" y="45"/>
                  </a:lnTo>
                  <a:lnTo>
                    <a:pt x="85" y="36"/>
                  </a:lnTo>
                  <a:lnTo>
                    <a:pt x="94" y="40"/>
                  </a:lnTo>
                  <a:lnTo>
                    <a:pt x="107" y="45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5" y="40"/>
                  </a:lnTo>
                  <a:lnTo>
                    <a:pt x="134" y="31"/>
                  </a:lnTo>
                  <a:lnTo>
                    <a:pt x="143" y="22"/>
                  </a:lnTo>
                  <a:lnTo>
                    <a:pt x="157" y="18"/>
                  </a:lnTo>
                  <a:lnTo>
                    <a:pt x="170" y="22"/>
                  </a:lnTo>
                  <a:lnTo>
                    <a:pt x="170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59" name="未知"/>
            <p:cNvSpPr/>
            <p:nvPr/>
          </p:nvSpPr>
          <p:spPr>
            <a:xfrm>
              <a:off x="402" y="560"/>
              <a:ext cx="140" cy="163"/>
            </a:xfrm>
            <a:custGeom>
              <a:avLst/>
              <a:gdLst/>
              <a:ahLst/>
              <a:cxnLst/>
              <a:pathLst>
                <a:path w="140" h="163">
                  <a:moveTo>
                    <a:pt x="121" y="162"/>
                  </a:moveTo>
                  <a:lnTo>
                    <a:pt x="121" y="144"/>
                  </a:lnTo>
                  <a:lnTo>
                    <a:pt x="121" y="130"/>
                  </a:lnTo>
                  <a:lnTo>
                    <a:pt x="121" y="126"/>
                  </a:lnTo>
                  <a:lnTo>
                    <a:pt x="130" y="113"/>
                  </a:lnTo>
                  <a:lnTo>
                    <a:pt x="116" y="95"/>
                  </a:lnTo>
                  <a:lnTo>
                    <a:pt x="116" y="90"/>
                  </a:lnTo>
                  <a:lnTo>
                    <a:pt x="125" y="99"/>
                  </a:lnTo>
                  <a:lnTo>
                    <a:pt x="134" y="81"/>
                  </a:lnTo>
                  <a:lnTo>
                    <a:pt x="134" y="72"/>
                  </a:lnTo>
                  <a:lnTo>
                    <a:pt x="107" y="59"/>
                  </a:lnTo>
                  <a:lnTo>
                    <a:pt x="103" y="54"/>
                  </a:lnTo>
                  <a:lnTo>
                    <a:pt x="125" y="59"/>
                  </a:lnTo>
                  <a:lnTo>
                    <a:pt x="134" y="54"/>
                  </a:lnTo>
                  <a:lnTo>
                    <a:pt x="134" y="41"/>
                  </a:lnTo>
                  <a:lnTo>
                    <a:pt x="112" y="27"/>
                  </a:lnTo>
                  <a:lnTo>
                    <a:pt x="139" y="27"/>
                  </a:lnTo>
                  <a:lnTo>
                    <a:pt x="139" y="18"/>
                  </a:lnTo>
                  <a:lnTo>
                    <a:pt x="121" y="9"/>
                  </a:lnTo>
                  <a:lnTo>
                    <a:pt x="94" y="5"/>
                  </a:lnTo>
                  <a:lnTo>
                    <a:pt x="67" y="0"/>
                  </a:lnTo>
                  <a:lnTo>
                    <a:pt x="49" y="5"/>
                  </a:lnTo>
                  <a:lnTo>
                    <a:pt x="40" y="18"/>
                  </a:lnTo>
                  <a:lnTo>
                    <a:pt x="49" y="18"/>
                  </a:lnTo>
                  <a:lnTo>
                    <a:pt x="63" y="18"/>
                  </a:lnTo>
                  <a:lnTo>
                    <a:pt x="81" y="23"/>
                  </a:lnTo>
                  <a:lnTo>
                    <a:pt x="76" y="27"/>
                  </a:lnTo>
                  <a:lnTo>
                    <a:pt x="54" y="27"/>
                  </a:lnTo>
                  <a:lnTo>
                    <a:pt x="36" y="27"/>
                  </a:lnTo>
                  <a:lnTo>
                    <a:pt x="31" y="27"/>
                  </a:lnTo>
                  <a:lnTo>
                    <a:pt x="27" y="36"/>
                  </a:lnTo>
                  <a:lnTo>
                    <a:pt x="31" y="41"/>
                  </a:lnTo>
                  <a:lnTo>
                    <a:pt x="54" y="41"/>
                  </a:lnTo>
                  <a:lnTo>
                    <a:pt x="67" y="50"/>
                  </a:lnTo>
                  <a:lnTo>
                    <a:pt x="58" y="50"/>
                  </a:lnTo>
                  <a:lnTo>
                    <a:pt x="40" y="50"/>
                  </a:lnTo>
                  <a:lnTo>
                    <a:pt x="27" y="54"/>
                  </a:lnTo>
                  <a:lnTo>
                    <a:pt x="18" y="54"/>
                  </a:lnTo>
                  <a:lnTo>
                    <a:pt x="14" y="72"/>
                  </a:lnTo>
                  <a:lnTo>
                    <a:pt x="18" y="81"/>
                  </a:lnTo>
                  <a:lnTo>
                    <a:pt x="45" y="90"/>
                  </a:lnTo>
                  <a:lnTo>
                    <a:pt x="58" y="90"/>
                  </a:lnTo>
                  <a:lnTo>
                    <a:pt x="72" y="99"/>
                  </a:lnTo>
                  <a:lnTo>
                    <a:pt x="49" y="99"/>
                  </a:lnTo>
                  <a:lnTo>
                    <a:pt x="40" y="99"/>
                  </a:lnTo>
                  <a:lnTo>
                    <a:pt x="27" y="99"/>
                  </a:lnTo>
                  <a:lnTo>
                    <a:pt x="14" y="108"/>
                  </a:lnTo>
                  <a:lnTo>
                    <a:pt x="5" y="117"/>
                  </a:lnTo>
                  <a:lnTo>
                    <a:pt x="0" y="126"/>
                  </a:lnTo>
                  <a:lnTo>
                    <a:pt x="5" y="135"/>
                  </a:lnTo>
                  <a:lnTo>
                    <a:pt x="27" y="135"/>
                  </a:lnTo>
                  <a:lnTo>
                    <a:pt x="49" y="139"/>
                  </a:lnTo>
                  <a:lnTo>
                    <a:pt x="67" y="139"/>
                  </a:lnTo>
                  <a:lnTo>
                    <a:pt x="85" y="144"/>
                  </a:lnTo>
                  <a:lnTo>
                    <a:pt x="121" y="162"/>
                  </a:lnTo>
                  <a:lnTo>
                    <a:pt x="121" y="16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0" name="未知"/>
            <p:cNvSpPr/>
            <p:nvPr/>
          </p:nvSpPr>
          <p:spPr>
            <a:xfrm>
              <a:off x="13" y="327"/>
              <a:ext cx="113" cy="6"/>
            </a:xfrm>
            <a:custGeom>
              <a:avLst/>
              <a:gdLst/>
              <a:ahLst/>
              <a:cxnLst/>
              <a:pathLst>
                <a:path w="113" h="6">
                  <a:moveTo>
                    <a:pt x="0" y="5"/>
                  </a:moveTo>
                  <a:lnTo>
                    <a:pt x="112" y="5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1" name="未知"/>
            <p:cNvSpPr/>
            <p:nvPr/>
          </p:nvSpPr>
          <p:spPr>
            <a:xfrm>
              <a:off x="13" y="81"/>
              <a:ext cx="113" cy="10"/>
            </a:xfrm>
            <a:custGeom>
              <a:avLst/>
              <a:gdLst/>
              <a:ahLst/>
              <a:cxnLst/>
              <a:pathLst>
                <a:path w="113" h="10">
                  <a:moveTo>
                    <a:pt x="112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99" y="9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2" name="未知"/>
            <p:cNvSpPr/>
            <p:nvPr/>
          </p:nvSpPr>
          <p:spPr>
            <a:xfrm>
              <a:off x="451" y="543"/>
              <a:ext cx="86" cy="27"/>
            </a:xfrm>
            <a:custGeom>
              <a:avLst/>
              <a:gdLst/>
              <a:ahLst/>
              <a:cxnLst/>
              <a:pathLst>
                <a:path w="86" h="27">
                  <a:moveTo>
                    <a:pt x="0" y="17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5" y="8"/>
                  </a:lnTo>
                  <a:lnTo>
                    <a:pt x="0" y="0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13"/>
                  </a:lnTo>
                  <a:lnTo>
                    <a:pt x="45" y="13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0" y="13"/>
                  </a:lnTo>
                  <a:lnTo>
                    <a:pt x="54" y="13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67" y="0"/>
                  </a:lnTo>
                  <a:lnTo>
                    <a:pt x="67" y="17"/>
                  </a:lnTo>
                  <a:lnTo>
                    <a:pt x="72" y="4"/>
                  </a:lnTo>
                  <a:lnTo>
                    <a:pt x="72" y="17"/>
                  </a:lnTo>
                  <a:lnTo>
                    <a:pt x="76" y="17"/>
                  </a:lnTo>
                  <a:lnTo>
                    <a:pt x="76" y="0"/>
                  </a:lnTo>
                  <a:lnTo>
                    <a:pt x="81" y="4"/>
                  </a:lnTo>
                  <a:lnTo>
                    <a:pt x="85" y="17"/>
                  </a:lnTo>
                  <a:lnTo>
                    <a:pt x="85" y="26"/>
                  </a:lnTo>
                  <a:lnTo>
                    <a:pt x="45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3" name="未知"/>
            <p:cNvSpPr/>
            <p:nvPr/>
          </p:nvSpPr>
          <p:spPr>
            <a:xfrm>
              <a:off x="380" y="780"/>
              <a:ext cx="72" cy="86"/>
            </a:xfrm>
            <a:custGeom>
              <a:avLst/>
              <a:gdLst/>
              <a:ahLst/>
              <a:cxnLst/>
              <a:pathLst>
                <a:path w="72" h="86">
                  <a:moveTo>
                    <a:pt x="49" y="5"/>
                  </a:moveTo>
                  <a:lnTo>
                    <a:pt x="40" y="5"/>
                  </a:lnTo>
                  <a:lnTo>
                    <a:pt x="31" y="0"/>
                  </a:lnTo>
                  <a:lnTo>
                    <a:pt x="18" y="9"/>
                  </a:lnTo>
                  <a:lnTo>
                    <a:pt x="13" y="32"/>
                  </a:lnTo>
                  <a:lnTo>
                    <a:pt x="0" y="72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22" y="49"/>
                  </a:lnTo>
                  <a:lnTo>
                    <a:pt x="22" y="40"/>
                  </a:lnTo>
                  <a:lnTo>
                    <a:pt x="27" y="81"/>
                  </a:lnTo>
                  <a:lnTo>
                    <a:pt x="36" y="76"/>
                  </a:lnTo>
                  <a:lnTo>
                    <a:pt x="31" y="40"/>
                  </a:lnTo>
                  <a:lnTo>
                    <a:pt x="36" y="85"/>
                  </a:lnTo>
                  <a:lnTo>
                    <a:pt x="49" y="85"/>
                  </a:lnTo>
                  <a:lnTo>
                    <a:pt x="49" y="76"/>
                  </a:lnTo>
                  <a:lnTo>
                    <a:pt x="36" y="36"/>
                  </a:lnTo>
                  <a:lnTo>
                    <a:pt x="36" y="27"/>
                  </a:lnTo>
                  <a:lnTo>
                    <a:pt x="53" y="76"/>
                  </a:lnTo>
                  <a:lnTo>
                    <a:pt x="58" y="72"/>
                  </a:lnTo>
                  <a:lnTo>
                    <a:pt x="40" y="27"/>
                  </a:lnTo>
                  <a:lnTo>
                    <a:pt x="45" y="27"/>
                  </a:lnTo>
                  <a:lnTo>
                    <a:pt x="62" y="67"/>
                  </a:lnTo>
                  <a:lnTo>
                    <a:pt x="71" y="67"/>
                  </a:lnTo>
                  <a:lnTo>
                    <a:pt x="49" y="14"/>
                  </a:lnTo>
                  <a:lnTo>
                    <a:pt x="49" y="5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4" name="未知"/>
            <p:cNvSpPr/>
            <p:nvPr/>
          </p:nvSpPr>
          <p:spPr>
            <a:xfrm>
              <a:off x="13" y="220"/>
              <a:ext cx="60" cy="68"/>
            </a:xfrm>
            <a:custGeom>
              <a:avLst/>
              <a:gdLst/>
              <a:ahLst/>
              <a:cxnLst/>
              <a:pathLst>
                <a:path w="60" h="68">
                  <a:moveTo>
                    <a:pt x="0" y="62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50" y="4"/>
                  </a:lnTo>
                  <a:lnTo>
                    <a:pt x="59" y="9"/>
                  </a:lnTo>
                  <a:lnTo>
                    <a:pt x="59" y="58"/>
                  </a:lnTo>
                  <a:lnTo>
                    <a:pt x="45" y="67"/>
                  </a:lnTo>
                  <a:lnTo>
                    <a:pt x="36" y="67"/>
                  </a:lnTo>
                  <a:lnTo>
                    <a:pt x="23" y="67"/>
                  </a:lnTo>
                  <a:lnTo>
                    <a:pt x="9" y="67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5" name="未知"/>
            <p:cNvSpPr/>
            <p:nvPr/>
          </p:nvSpPr>
          <p:spPr>
            <a:xfrm>
              <a:off x="13" y="126"/>
              <a:ext cx="60" cy="59"/>
            </a:xfrm>
            <a:custGeom>
              <a:avLst/>
              <a:gdLst/>
              <a:ahLst/>
              <a:cxnLst/>
              <a:pathLst>
                <a:path w="60" h="59">
                  <a:moveTo>
                    <a:pt x="0" y="4"/>
                  </a:moveTo>
                  <a:lnTo>
                    <a:pt x="9" y="0"/>
                  </a:lnTo>
                  <a:lnTo>
                    <a:pt x="2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9"/>
                  </a:lnTo>
                  <a:lnTo>
                    <a:pt x="54" y="53"/>
                  </a:lnTo>
                  <a:lnTo>
                    <a:pt x="36" y="58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6" name="未知"/>
            <p:cNvSpPr/>
            <p:nvPr/>
          </p:nvSpPr>
          <p:spPr>
            <a:xfrm>
              <a:off x="469" y="511"/>
              <a:ext cx="55" cy="19"/>
            </a:xfrm>
            <a:custGeom>
              <a:avLst/>
              <a:gdLst/>
              <a:ahLst/>
              <a:cxnLst/>
              <a:pathLst>
                <a:path w="55" h="19">
                  <a:moveTo>
                    <a:pt x="0" y="14"/>
                  </a:moveTo>
                  <a:lnTo>
                    <a:pt x="0" y="18"/>
                  </a:lnTo>
                  <a:lnTo>
                    <a:pt x="54" y="14"/>
                  </a:lnTo>
                  <a:lnTo>
                    <a:pt x="54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7" name="未知"/>
            <p:cNvSpPr/>
            <p:nvPr/>
          </p:nvSpPr>
          <p:spPr>
            <a:xfrm>
              <a:off x="541" y="511"/>
              <a:ext cx="14" cy="55"/>
            </a:xfrm>
            <a:custGeom>
              <a:avLst/>
              <a:gdLst/>
              <a:ahLst/>
              <a:cxnLst/>
              <a:pathLst>
                <a:path w="14" h="55">
                  <a:moveTo>
                    <a:pt x="13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9" y="49"/>
                  </a:lnTo>
                  <a:lnTo>
                    <a:pt x="13" y="5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8" name="未知"/>
            <p:cNvSpPr/>
            <p:nvPr/>
          </p:nvSpPr>
          <p:spPr>
            <a:xfrm>
              <a:off x="541" y="511"/>
              <a:ext cx="14" cy="55"/>
            </a:xfrm>
            <a:custGeom>
              <a:avLst/>
              <a:gdLst/>
              <a:ahLst/>
              <a:cxnLst/>
              <a:pathLst>
                <a:path w="14" h="55">
                  <a:moveTo>
                    <a:pt x="13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9" y="49"/>
                  </a:lnTo>
                  <a:lnTo>
                    <a:pt x="13" y="5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69" name="未知"/>
            <p:cNvSpPr/>
            <p:nvPr/>
          </p:nvSpPr>
          <p:spPr>
            <a:xfrm>
              <a:off x="1095" y="471"/>
              <a:ext cx="19" cy="55"/>
            </a:xfrm>
            <a:custGeom>
              <a:avLst/>
              <a:gdLst/>
              <a:ahLst/>
              <a:cxnLst/>
              <a:pathLst>
                <a:path w="19" h="55">
                  <a:moveTo>
                    <a:pt x="0" y="0"/>
                  </a:moveTo>
                  <a:lnTo>
                    <a:pt x="18" y="0"/>
                  </a:lnTo>
                  <a:lnTo>
                    <a:pt x="18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70" name="未知"/>
            <p:cNvSpPr/>
            <p:nvPr/>
          </p:nvSpPr>
          <p:spPr>
            <a:xfrm>
              <a:off x="1095" y="318"/>
              <a:ext cx="19" cy="51"/>
            </a:xfrm>
            <a:custGeom>
              <a:avLst/>
              <a:gdLst/>
              <a:ahLst/>
              <a:cxnLst/>
              <a:pathLst>
                <a:path w="19" h="51">
                  <a:moveTo>
                    <a:pt x="0" y="50"/>
                  </a:moveTo>
                  <a:lnTo>
                    <a:pt x="18" y="5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71" name="未知"/>
            <p:cNvSpPr/>
            <p:nvPr/>
          </p:nvSpPr>
          <p:spPr>
            <a:xfrm>
              <a:off x="1095" y="377"/>
              <a:ext cx="19" cy="41"/>
            </a:xfrm>
            <a:custGeom>
              <a:avLst/>
              <a:gdLst/>
              <a:ahLst/>
              <a:cxnLst/>
              <a:pathLst>
                <a:path w="19" h="41">
                  <a:moveTo>
                    <a:pt x="0" y="40"/>
                  </a:moveTo>
                  <a:lnTo>
                    <a:pt x="18" y="4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372" name="Group 43371"/>
            <p:cNvGrpSpPr/>
            <p:nvPr/>
          </p:nvGrpSpPr>
          <p:grpSpPr>
            <a:xfrm>
              <a:off x="568" y="9"/>
              <a:ext cx="161" cy="1059"/>
              <a:chOff x="0" y="0"/>
              <a:chExt cx="161" cy="1059"/>
            </a:xfrm>
          </p:grpSpPr>
          <p:sp>
            <p:nvSpPr>
              <p:cNvPr id="43373" name="未知"/>
              <p:cNvSpPr/>
              <p:nvPr/>
            </p:nvSpPr>
            <p:spPr>
              <a:xfrm>
                <a:off x="0" y="386"/>
                <a:ext cx="161" cy="574"/>
              </a:xfrm>
              <a:custGeom>
                <a:avLst/>
                <a:gdLst/>
                <a:ahLst/>
                <a:cxnLst/>
                <a:pathLst>
                  <a:path w="161" h="574">
                    <a:moveTo>
                      <a:pt x="160" y="488"/>
                    </a:moveTo>
                    <a:lnTo>
                      <a:pt x="138" y="412"/>
                    </a:lnTo>
                    <a:lnTo>
                      <a:pt x="116" y="358"/>
                    </a:lnTo>
                    <a:lnTo>
                      <a:pt x="84" y="219"/>
                    </a:lnTo>
                    <a:lnTo>
                      <a:pt x="53" y="130"/>
                    </a:lnTo>
                    <a:lnTo>
                      <a:pt x="26" y="67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62" y="255"/>
                    </a:lnTo>
                    <a:lnTo>
                      <a:pt x="80" y="340"/>
                    </a:lnTo>
                    <a:lnTo>
                      <a:pt x="107" y="475"/>
                    </a:lnTo>
                    <a:lnTo>
                      <a:pt x="125" y="515"/>
                    </a:lnTo>
                    <a:lnTo>
                      <a:pt x="160" y="573"/>
                    </a:lnTo>
                    <a:lnTo>
                      <a:pt x="160" y="488"/>
                    </a:lnTo>
                    <a:lnTo>
                      <a:pt x="160" y="4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4" name="未知"/>
              <p:cNvSpPr/>
              <p:nvPr/>
            </p:nvSpPr>
            <p:spPr>
              <a:xfrm>
                <a:off x="4" y="529"/>
                <a:ext cx="157" cy="530"/>
              </a:xfrm>
              <a:custGeom>
                <a:avLst/>
                <a:gdLst/>
                <a:ahLst/>
                <a:cxnLst/>
                <a:pathLst>
                  <a:path w="157" h="530">
                    <a:moveTo>
                      <a:pt x="156" y="489"/>
                    </a:moveTo>
                    <a:lnTo>
                      <a:pt x="121" y="435"/>
                    </a:lnTo>
                    <a:lnTo>
                      <a:pt x="94" y="327"/>
                    </a:lnTo>
                    <a:lnTo>
                      <a:pt x="76" y="256"/>
                    </a:lnTo>
                    <a:lnTo>
                      <a:pt x="49" y="126"/>
                    </a:lnTo>
                    <a:lnTo>
                      <a:pt x="49" y="121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8" y="143"/>
                    </a:lnTo>
                    <a:lnTo>
                      <a:pt x="27" y="206"/>
                    </a:lnTo>
                    <a:lnTo>
                      <a:pt x="49" y="274"/>
                    </a:lnTo>
                    <a:lnTo>
                      <a:pt x="76" y="354"/>
                    </a:lnTo>
                    <a:lnTo>
                      <a:pt x="89" y="395"/>
                    </a:lnTo>
                    <a:lnTo>
                      <a:pt x="94" y="430"/>
                    </a:lnTo>
                    <a:lnTo>
                      <a:pt x="121" y="489"/>
                    </a:lnTo>
                    <a:lnTo>
                      <a:pt x="156" y="529"/>
                    </a:lnTo>
                    <a:lnTo>
                      <a:pt x="156" y="489"/>
                    </a:lnTo>
                    <a:lnTo>
                      <a:pt x="156" y="48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5" name="未知"/>
              <p:cNvSpPr/>
              <p:nvPr/>
            </p:nvSpPr>
            <p:spPr>
              <a:xfrm>
                <a:off x="0" y="336"/>
                <a:ext cx="161" cy="481"/>
              </a:xfrm>
              <a:custGeom>
                <a:avLst/>
                <a:gdLst/>
                <a:ahLst/>
                <a:cxnLst/>
                <a:pathLst>
                  <a:path w="161" h="481">
                    <a:moveTo>
                      <a:pt x="160" y="480"/>
                    </a:moveTo>
                    <a:lnTo>
                      <a:pt x="160" y="408"/>
                    </a:lnTo>
                    <a:lnTo>
                      <a:pt x="138" y="350"/>
                    </a:lnTo>
                    <a:lnTo>
                      <a:pt x="125" y="287"/>
                    </a:lnTo>
                    <a:lnTo>
                      <a:pt x="98" y="193"/>
                    </a:lnTo>
                    <a:lnTo>
                      <a:pt x="71" y="121"/>
                    </a:lnTo>
                    <a:lnTo>
                      <a:pt x="31" y="45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7" y="76"/>
                    </a:lnTo>
                    <a:lnTo>
                      <a:pt x="58" y="157"/>
                    </a:lnTo>
                    <a:lnTo>
                      <a:pt x="89" y="242"/>
                    </a:lnTo>
                    <a:lnTo>
                      <a:pt x="111" y="323"/>
                    </a:lnTo>
                    <a:lnTo>
                      <a:pt x="134" y="408"/>
                    </a:lnTo>
                    <a:lnTo>
                      <a:pt x="160" y="480"/>
                    </a:lnTo>
                    <a:lnTo>
                      <a:pt x="160" y="48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6" name="未知"/>
              <p:cNvSpPr/>
              <p:nvPr/>
            </p:nvSpPr>
            <p:spPr>
              <a:xfrm>
                <a:off x="0" y="247"/>
                <a:ext cx="161" cy="444"/>
              </a:xfrm>
              <a:custGeom>
                <a:avLst/>
                <a:gdLst/>
                <a:ahLst/>
                <a:cxnLst/>
                <a:pathLst>
                  <a:path w="161" h="444">
                    <a:moveTo>
                      <a:pt x="160" y="443"/>
                    </a:moveTo>
                    <a:lnTo>
                      <a:pt x="160" y="354"/>
                    </a:lnTo>
                    <a:lnTo>
                      <a:pt x="143" y="318"/>
                    </a:lnTo>
                    <a:lnTo>
                      <a:pt x="116" y="233"/>
                    </a:lnTo>
                    <a:lnTo>
                      <a:pt x="44" y="103"/>
                    </a:lnTo>
                    <a:lnTo>
                      <a:pt x="22" y="44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40" y="143"/>
                    </a:lnTo>
                    <a:lnTo>
                      <a:pt x="98" y="260"/>
                    </a:lnTo>
                    <a:lnTo>
                      <a:pt x="134" y="354"/>
                    </a:lnTo>
                    <a:lnTo>
                      <a:pt x="147" y="412"/>
                    </a:lnTo>
                    <a:lnTo>
                      <a:pt x="160" y="443"/>
                    </a:lnTo>
                    <a:lnTo>
                      <a:pt x="160" y="44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7" name="未知"/>
              <p:cNvSpPr/>
              <p:nvPr/>
            </p:nvSpPr>
            <p:spPr>
              <a:xfrm>
                <a:off x="0" y="166"/>
                <a:ext cx="161" cy="386"/>
              </a:xfrm>
              <a:custGeom>
                <a:avLst/>
                <a:gdLst/>
                <a:ahLst/>
                <a:cxnLst/>
                <a:pathLst>
                  <a:path w="161" h="386">
                    <a:moveTo>
                      <a:pt x="160" y="323"/>
                    </a:moveTo>
                    <a:lnTo>
                      <a:pt x="147" y="300"/>
                    </a:lnTo>
                    <a:lnTo>
                      <a:pt x="98" y="215"/>
                    </a:lnTo>
                    <a:lnTo>
                      <a:pt x="58" y="152"/>
                    </a:lnTo>
                    <a:lnTo>
                      <a:pt x="26" y="58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17" y="94"/>
                    </a:lnTo>
                    <a:lnTo>
                      <a:pt x="49" y="170"/>
                    </a:lnTo>
                    <a:lnTo>
                      <a:pt x="98" y="260"/>
                    </a:lnTo>
                    <a:lnTo>
                      <a:pt x="143" y="345"/>
                    </a:lnTo>
                    <a:lnTo>
                      <a:pt x="160" y="385"/>
                    </a:lnTo>
                    <a:lnTo>
                      <a:pt x="160" y="323"/>
                    </a:lnTo>
                    <a:lnTo>
                      <a:pt x="160" y="3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8" name="未知"/>
              <p:cNvSpPr/>
              <p:nvPr/>
            </p:nvSpPr>
            <p:spPr>
              <a:xfrm>
                <a:off x="0" y="76"/>
                <a:ext cx="161" cy="378"/>
              </a:xfrm>
              <a:custGeom>
                <a:avLst/>
                <a:gdLst/>
                <a:ahLst/>
                <a:cxnLst/>
                <a:pathLst>
                  <a:path w="161" h="378">
                    <a:moveTo>
                      <a:pt x="160" y="377"/>
                    </a:moveTo>
                    <a:lnTo>
                      <a:pt x="160" y="332"/>
                    </a:lnTo>
                    <a:lnTo>
                      <a:pt x="152" y="319"/>
                    </a:lnTo>
                    <a:lnTo>
                      <a:pt x="98" y="224"/>
                    </a:lnTo>
                    <a:lnTo>
                      <a:pt x="71" y="175"/>
                    </a:lnTo>
                    <a:lnTo>
                      <a:pt x="44" y="99"/>
                    </a:lnTo>
                    <a:lnTo>
                      <a:pt x="35" y="63"/>
                    </a:lnTo>
                    <a:lnTo>
                      <a:pt x="0" y="0"/>
                    </a:lnTo>
                    <a:lnTo>
                      <a:pt x="0" y="54"/>
                    </a:lnTo>
                    <a:lnTo>
                      <a:pt x="8" y="67"/>
                    </a:lnTo>
                    <a:lnTo>
                      <a:pt x="31" y="135"/>
                    </a:lnTo>
                    <a:lnTo>
                      <a:pt x="62" y="224"/>
                    </a:lnTo>
                    <a:lnTo>
                      <a:pt x="67" y="242"/>
                    </a:lnTo>
                    <a:lnTo>
                      <a:pt x="89" y="278"/>
                    </a:lnTo>
                    <a:lnTo>
                      <a:pt x="116" y="323"/>
                    </a:lnTo>
                    <a:lnTo>
                      <a:pt x="156" y="377"/>
                    </a:lnTo>
                    <a:lnTo>
                      <a:pt x="160" y="377"/>
                    </a:lnTo>
                    <a:lnTo>
                      <a:pt x="160" y="37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79" name="未知"/>
              <p:cNvSpPr/>
              <p:nvPr/>
            </p:nvSpPr>
            <p:spPr>
              <a:xfrm>
                <a:off x="0" y="704"/>
                <a:ext cx="117" cy="342"/>
              </a:xfrm>
              <a:custGeom>
                <a:avLst/>
                <a:gdLst/>
                <a:ahLst/>
                <a:cxnLst/>
                <a:pathLst>
                  <a:path w="117" h="342">
                    <a:moveTo>
                      <a:pt x="84" y="332"/>
                    </a:moveTo>
                    <a:lnTo>
                      <a:pt x="116" y="341"/>
                    </a:lnTo>
                    <a:lnTo>
                      <a:pt x="107" y="300"/>
                    </a:lnTo>
                    <a:lnTo>
                      <a:pt x="93" y="264"/>
                    </a:lnTo>
                    <a:lnTo>
                      <a:pt x="67" y="179"/>
                    </a:lnTo>
                    <a:lnTo>
                      <a:pt x="40" y="85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1"/>
                    </a:lnTo>
                    <a:lnTo>
                      <a:pt x="8" y="94"/>
                    </a:lnTo>
                    <a:lnTo>
                      <a:pt x="26" y="143"/>
                    </a:lnTo>
                    <a:lnTo>
                      <a:pt x="44" y="206"/>
                    </a:lnTo>
                    <a:lnTo>
                      <a:pt x="67" y="273"/>
                    </a:lnTo>
                    <a:lnTo>
                      <a:pt x="84" y="332"/>
                    </a:lnTo>
                    <a:lnTo>
                      <a:pt x="84" y="33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0" name="未知"/>
              <p:cNvSpPr/>
              <p:nvPr/>
            </p:nvSpPr>
            <p:spPr>
              <a:xfrm>
                <a:off x="0" y="31"/>
                <a:ext cx="161" cy="342"/>
              </a:xfrm>
              <a:custGeom>
                <a:avLst/>
                <a:gdLst/>
                <a:ahLst/>
                <a:cxnLst/>
                <a:pathLst>
                  <a:path w="161" h="342">
                    <a:moveTo>
                      <a:pt x="160" y="341"/>
                    </a:moveTo>
                    <a:lnTo>
                      <a:pt x="160" y="292"/>
                    </a:lnTo>
                    <a:lnTo>
                      <a:pt x="143" y="251"/>
                    </a:lnTo>
                    <a:lnTo>
                      <a:pt x="116" y="189"/>
                    </a:lnTo>
                    <a:lnTo>
                      <a:pt x="102" y="166"/>
                    </a:lnTo>
                    <a:lnTo>
                      <a:pt x="84" y="144"/>
                    </a:lnTo>
                    <a:lnTo>
                      <a:pt x="62" y="112"/>
                    </a:lnTo>
                    <a:lnTo>
                      <a:pt x="44" y="59"/>
                    </a:lnTo>
                    <a:lnTo>
                      <a:pt x="22" y="18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26" y="63"/>
                    </a:lnTo>
                    <a:lnTo>
                      <a:pt x="44" y="121"/>
                    </a:lnTo>
                    <a:lnTo>
                      <a:pt x="62" y="175"/>
                    </a:lnTo>
                    <a:lnTo>
                      <a:pt x="80" y="216"/>
                    </a:lnTo>
                    <a:lnTo>
                      <a:pt x="107" y="260"/>
                    </a:lnTo>
                    <a:lnTo>
                      <a:pt x="134" y="305"/>
                    </a:lnTo>
                    <a:lnTo>
                      <a:pt x="152" y="323"/>
                    </a:lnTo>
                    <a:lnTo>
                      <a:pt x="160" y="341"/>
                    </a:lnTo>
                    <a:lnTo>
                      <a:pt x="160" y="34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1" name="未知"/>
              <p:cNvSpPr/>
              <p:nvPr/>
            </p:nvSpPr>
            <p:spPr>
              <a:xfrm>
                <a:off x="4" y="0"/>
                <a:ext cx="157" cy="265"/>
              </a:xfrm>
              <a:custGeom>
                <a:avLst/>
                <a:gdLst/>
                <a:ahLst/>
                <a:cxnLst/>
                <a:pathLst>
                  <a:path w="157" h="265">
                    <a:moveTo>
                      <a:pt x="156" y="264"/>
                    </a:moveTo>
                    <a:lnTo>
                      <a:pt x="156" y="206"/>
                    </a:lnTo>
                    <a:lnTo>
                      <a:pt x="134" y="175"/>
                    </a:lnTo>
                    <a:lnTo>
                      <a:pt x="112" y="143"/>
                    </a:lnTo>
                    <a:lnTo>
                      <a:pt x="40" y="54"/>
                    </a:lnTo>
                    <a:lnTo>
                      <a:pt x="22" y="27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13" y="18"/>
                    </a:lnTo>
                    <a:lnTo>
                      <a:pt x="36" y="63"/>
                    </a:lnTo>
                    <a:lnTo>
                      <a:pt x="76" y="148"/>
                    </a:lnTo>
                    <a:lnTo>
                      <a:pt x="107" y="197"/>
                    </a:lnTo>
                    <a:lnTo>
                      <a:pt x="125" y="215"/>
                    </a:lnTo>
                    <a:lnTo>
                      <a:pt x="139" y="238"/>
                    </a:lnTo>
                    <a:lnTo>
                      <a:pt x="156" y="264"/>
                    </a:lnTo>
                    <a:lnTo>
                      <a:pt x="156" y="26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2" name="未知"/>
              <p:cNvSpPr/>
              <p:nvPr/>
            </p:nvSpPr>
            <p:spPr>
              <a:xfrm>
                <a:off x="0" y="843"/>
                <a:ext cx="72" cy="189"/>
              </a:xfrm>
              <a:custGeom>
                <a:avLst/>
                <a:gdLst/>
                <a:ahLst/>
                <a:cxnLst/>
                <a:pathLst>
                  <a:path w="72" h="189">
                    <a:moveTo>
                      <a:pt x="71" y="188"/>
                    </a:moveTo>
                    <a:lnTo>
                      <a:pt x="53" y="121"/>
                    </a:lnTo>
                    <a:lnTo>
                      <a:pt x="35" y="67"/>
                    </a:lnTo>
                    <a:lnTo>
                      <a:pt x="4" y="0"/>
                    </a:lnTo>
                    <a:lnTo>
                      <a:pt x="0" y="54"/>
                    </a:lnTo>
                    <a:lnTo>
                      <a:pt x="17" y="81"/>
                    </a:lnTo>
                    <a:lnTo>
                      <a:pt x="44" y="143"/>
                    </a:lnTo>
                    <a:lnTo>
                      <a:pt x="53" y="184"/>
                    </a:lnTo>
                    <a:lnTo>
                      <a:pt x="71" y="188"/>
                    </a:lnTo>
                    <a:lnTo>
                      <a:pt x="71" y="1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3" name="未知"/>
              <p:cNvSpPr/>
              <p:nvPr/>
            </p:nvSpPr>
            <p:spPr>
              <a:xfrm>
                <a:off x="17" y="0"/>
                <a:ext cx="144" cy="176"/>
              </a:xfrm>
              <a:custGeom>
                <a:avLst/>
                <a:gdLst/>
                <a:ahLst/>
                <a:cxnLst/>
                <a:pathLst>
                  <a:path w="144" h="176">
                    <a:moveTo>
                      <a:pt x="143" y="175"/>
                    </a:moveTo>
                    <a:lnTo>
                      <a:pt x="143" y="139"/>
                    </a:lnTo>
                    <a:lnTo>
                      <a:pt x="126" y="121"/>
                    </a:lnTo>
                    <a:lnTo>
                      <a:pt x="108" y="103"/>
                    </a:lnTo>
                    <a:lnTo>
                      <a:pt x="76" y="67"/>
                    </a:lnTo>
                    <a:lnTo>
                      <a:pt x="54" y="40"/>
                    </a:lnTo>
                    <a:lnTo>
                      <a:pt x="27" y="9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4" y="18"/>
                    </a:lnTo>
                    <a:lnTo>
                      <a:pt x="36" y="49"/>
                    </a:lnTo>
                    <a:lnTo>
                      <a:pt x="50" y="72"/>
                    </a:lnTo>
                    <a:lnTo>
                      <a:pt x="81" y="108"/>
                    </a:lnTo>
                    <a:lnTo>
                      <a:pt x="99" y="134"/>
                    </a:lnTo>
                    <a:lnTo>
                      <a:pt x="143" y="175"/>
                    </a:lnTo>
                    <a:lnTo>
                      <a:pt x="143" y="17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4" name="未知"/>
              <p:cNvSpPr/>
              <p:nvPr/>
            </p:nvSpPr>
            <p:spPr>
              <a:xfrm>
                <a:off x="49" y="0"/>
                <a:ext cx="112" cy="122"/>
              </a:xfrm>
              <a:custGeom>
                <a:avLst/>
                <a:gdLst/>
                <a:ahLst/>
                <a:cxnLst/>
                <a:pathLst>
                  <a:path w="112" h="122">
                    <a:moveTo>
                      <a:pt x="111" y="90"/>
                    </a:moveTo>
                    <a:lnTo>
                      <a:pt x="107" y="85"/>
                    </a:lnTo>
                    <a:lnTo>
                      <a:pt x="89" y="67"/>
                    </a:lnTo>
                    <a:lnTo>
                      <a:pt x="3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13"/>
                    </a:lnTo>
                    <a:lnTo>
                      <a:pt x="35" y="49"/>
                    </a:lnTo>
                    <a:lnTo>
                      <a:pt x="67" y="81"/>
                    </a:lnTo>
                    <a:lnTo>
                      <a:pt x="85" y="99"/>
                    </a:lnTo>
                    <a:lnTo>
                      <a:pt x="111" y="121"/>
                    </a:lnTo>
                    <a:lnTo>
                      <a:pt x="111" y="90"/>
                    </a:lnTo>
                    <a:lnTo>
                      <a:pt x="111" y="9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5" name="未知"/>
              <p:cNvSpPr/>
              <p:nvPr/>
            </p:nvSpPr>
            <p:spPr>
              <a:xfrm>
                <a:off x="0" y="919"/>
                <a:ext cx="41" cy="100"/>
              </a:xfrm>
              <a:custGeom>
                <a:avLst/>
                <a:gdLst/>
                <a:ahLst/>
                <a:cxnLst/>
                <a:pathLst>
                  <a:path w="41" h="100">
                    <a:moveTo>
                      <a:pt x="26" y="99"/>
                    </a:moveTo>
                    <a:lnTo>
                      <a:pt x="40" y="99"/>
                    </a:lnTo>
                    <a:lnTo>
                      <a:pt x="31" y="67"/>
                    </a:lnTo>
                    <a:lnTo>
                      <a:pt x="17" y="31"/>
                    </a:lnTo>
                    <a:lnTo>
                      <a:pt x="4" y="0"/>
                    </a:lnTo>
                    <a:lnTo>
                      <a:pt x="0" y="36"/>
                    </a:lnTo>
                    <a:lnTo>
                      <a:pt x="22" y="76"/>
                    </a:lnTo>
                    <a:lnTo>
                      <a:pt x="26" y="99"/>
                    </a:lnTo>
                    <a:lnTo>
                      <a:pt x="26" y="9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6" name="未知"/>
              <p:cNvSpPr/>
              <p:nvPr/>
            </p:nvSpPr>
            <p:spPr>
              <a:xfrm>
                <a:off x="71" y="0"/>
                <a:ext cx="90" cy="77"/>
              </a:xfrm>
              <a:custGeom>
                <a:avLst/>
                <a:gdLst/>
                <a:ahLst/>
                <a:cxnLst/>
                <a:pathLst>
                  <a:path w="90" h="77">
                    <a:moveTo>
                      <a:pt x="89" y="58"/>
                    </a:moveTo>
                    <a:lnTo>
                      <a:pt x="81" y="45"/>
                    </a:lnTo>
                    <a:lnTo>
                      <a:pt x="63" y="31"/>
                    </a:lnTo>
                    <a:lnTo>
                      <a:pt x="58" y="27"/>
                    </a:lnTo>
                    <a:lnTo>
                      <a:pt x="40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9" y="4"/>
                    </a:lnTo>
                    <a:lnTo>
                      <a:pt x="27" y="18"/>
                    </a:lnTo>
                    <a:lnTo>
                      <a:pt x="40" y="31"/>
                    </a:lnTo>
                    <a:lnTo>
                      <a:pt x="63" y="49"/>
                    </a:lnTo>
                    <a:lnTo>
                      <a:pt x="67" y="58"/>
                    </a:lnTo>
                    <a:lnTo>
                      <a:pt x="89" y="76"/>
                    </a:lnTo>
                    <a:lnTo>
                      <a:pt x="89" y="58"/>
                    </a:lnTo>
                    <a:lnTo>
                      <a:pt x="89" y="5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7" name="未知"/>
              <p:cNvSpPr/>
              <p:nvPr/>
            </p:nvSpPr>
            <p:spPr>
              <a:xfrm>
                <a:off x="111" y="0"/>
                <a:ext cx="50" cy="41"/>
              </a:xfrm>
              <a:custGeom>
                <a:avLst/>
                <a:gdLst/>
                <a:ahLst/>
                <a:cxnLst/>
                <a:pathLst>
                  <a:path w="50" h="41">
                    <a:moveTo>
                      <a:pt x="49" y="40"/>
                    </a:moveTo>
                    <a:lnTo>
                      <a:pt x="49" y="18"/>
                    </a:lnTo>
                    <a:lnTo>
                      <a:pt x="41" y="13"/>
                    </a:lnTo>
                    <a:lnTo>
                      <a:pt x="32" y="4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9" y="4"/>
                    </a:lnTo>
                    <a:lnTo>
                      <a:pt x="23" y="18"/>
                    </a:lnTo>
                    <a:lnTo>
                      <a:pt x="49" y="40"/>
                    </a:lnTo>
                    <a:lnTo>
                      <a:pt x="49" y="4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388" name="未知"/>
              <p:cNvSpPr/>
              <p:nvPr/>
            </p:nvSpPr>
            <p:spPr>
              <a:xfrm>
                <a:off x="0" y="968"/>
                <a:ext cx="14" cy="46"/>
              </a:xfrm>
              <a:custGeom>
                <a:avLst/>
                <a:gdLst/>
                <a:ahLst/>
                <a:cxnLst/>
                <a:pathLst>
                  <a:path w="14" h="46">
                    <a:moveTo>
                      <a:pt x="13" y="45"/>
                    </a:moveTo>
                    <a:lnTo>
                      <a:pt x="4" y="41"/>
                    </a:lnTo>
                    <a:lnTo>
                      <a:pt x="0" y="0"/>
                    </a:lnTo>
                    <a:lnTo>
                      <a:pt x="8" y="23"/>
                    </a:lnTo>
                    <a:lnTo>
                      <a:pt x="13" y="45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389" name="未知"/>
            <p:cNvSpPr/>
            <p:nvPr/>
          </p:nvSpPr>
          <p:spPr>
            <a:xfrm>
              <a:off x="1095" y="426"/>
              <a:ext cx="19" cy="37"/>
            </a:xfrm>
            <a:custGeom>
              <a:avLst/>
              <a:gdLst/>
              <a:ahLst/>
              <a:cxnLst/>
              <a:pathLst>
                <a:path w="19" h="37">
                  <a:moveTo>
                    <a:pt x="0" y="36"/>
                  </a:moveTo>
                  <a:lnTo>
                    <a:pt x="18" y="3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0" name="未知"/>
            <p:cNvSpPr/>
            <p:nvPr/>
          </p:nvSpPr>
          <p:spPr>
            <a:xfrm>
              <a:off x="358" y="977"/>
              <a:ext cx="23" cy="33"/>
            </a:xfrm>
            <a:custGeom>
              <a:avLst/>
              <a:gdLst/>
              <a:ahLst/>
              <a:cxnLst/>
              <a:pathLst>
                <a:path w="23" h="33">
                  <a:moveTo>
                    <a:pt x="4" y="32"/>
                  </a:moveTo>
                  <a:lnTo>
                    <a:pt x="22" y="14"/>
                  </a:lnTo>
                  <a:lnTo>
                    <a:pt x="17" y="0"/>
                  </a:lnTo>
                  <a:lnTo>
                    <a:pt x="0" y="18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1" name="未知"/>
            <p:cNvSpPr/>
            <p:nvPr/>
          </p:nvSpPr>
          <p:spPr>
            <a:xfrm>
              <a:off x="416" y="897"/>
              <a:ext cx="14" cy="37"/>
            </a:xfrm>
            <a:custGeom>
              <a:avLst/>
              <a:gdLst/>
              <a:ahLst/>
              <a:cxnLst/>
              <a:pathLst>
                <a:path w="14" h="37">
                  <a:moveTo>
                    <a:pt x="4" y="36"/>
                  </a:moveTo>
                  <a:lnTo>
                    <a:pt x="13" y="13"/>
                  </a:lnTo>
                  <a:lnTo>
                    <a:pt x="13" y="0"/>
                  </a:lnTo>
                  <a:lnTo>
                    <a:pt x="0" y="22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2" name="未知"/>
            <p:cNvSpPr/>
            <p:nvPr/>
          </p:nvSpPr>
          <p:spPr>
            <a:xfrm>
              <a:off x="389" y="937"/>
              <a:ext cx="23" cy="32"/>
            </a:xfrm>
            <a:custGeom>
              <a:avLst/>
              <a:gdLst/>
              <a:ahLst/>
              <a:cxnLst/>
              <a:pathLst>
                <a:path w="23" h="32">
                  <a:moveTo>
                    <a:pt x="9" y="31"/>
                  </a:moveTo>
                  <a:lnTo>
                    <a:pt x="22" y="9"/>
                  </a:lnTo>
                  <a:lnTo>
                    <a:pt x="13" y="0"/>
                  </a:lnTo>
                  <a:lnTo>
                    <a:pt x="0" y="18"/>
                  </a:lnTo>
                  <a:lnTo>
                    <a:pt x="9" y="31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3" name="未知"/>
            <p:cNvSpPr/>
            <p:nvPr/>
          </p:nvSpPr>
          <p:spPr>
            <a:xfrm>
              <a:off x="340" y="717"/>
              <a:ext cx="23" cy="28"/>
            </a:xfrm>
            <a:custGeom>
              <a:avLst/>
              <a:gdLst/>
              <a:ahLst/>
              <a:cxnLst/>
              <a:pathLst>
                <a:path w="23" h="28">
                  <a:moveTo>
                    <a:pt x="0" y="27"/>
                  </a:moveTo>
                  <a:lnTo>
                    <a:pt x="4" y="23"/>
                  </a:lnTo>
                  <a:lnTo>
                    <a:pt x="13" y="9"/>
                  </a:lnTo>
                  <a:lnTo>
                    <a:pt x="22" y="0"/>
                  </a:lnTo>
                  <a:lnTo>
                    <a:pt x="13" y="5"/>
                  </a:lnTo>
                  <a:lnTo>
                    <a:pt x="4" y="14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4" name="未知"/>
            <p:cNvSpPr/>
            <p:nvPr/>
          </p:nvSpPr>
          <p:spPr>
            <a:xfrm>
              <a:off x="340" y="717"/>
              <a:ext cx="23" cy="28"/>
            </a:xfrm>
            <a:custGeom>
              <a:avLst/>
              <a:gdLst/>
              <a:ahLst/>
              <a:cxnLst/>
              <a:pathLst>
                <a:path w="23" h="28">
                  <a:moveTo>
                    <a:pt x="0" y="27"/>
                  </a:moveTo>
                  <a:lnTo>
                    <a:pt x="4" y="23"/>
                  </a:lnTo>
                  <a:lnTo>
                    <a:pt x="13" y="9"/>
                  </a:lnTo>
                  <a:lnTo>
                    <a:pt x="22" y="0"/>
                  </a:lnTo>
                  <a:lnTo>
                    <a:pt x="13" y="5"/>
                  </a:lnTo>
                  <a:lnTo>
                    <a:pt x="4" y="14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5" name="未知"/>
            <p:cNvSpPr/>
            <p:nvPr/>
          </p:nvSpPr>
          <p:spPr>
            <a:xfrm>
              <a:off x="241" y="1063"/>
              <a:ext cx="33" cy="14"/>
            </a:xfrm>
            <a:custGeom>
              <a:avLst/>
              <a:gdLst/>
              <a:ahLst/>
              <a:cxnLst/>
              <a:pathLst>
                <a:path w="33" h="14">
                  <a:moveTo>
                    <a:pt x="9" y="13"/>
                  </a:moveTo>
                  <a:lnTo>
                    <a:pt x="32" y="4"/>
                  </a:lnTo>
                  <a:lnTo>
                    <a:pt x="18" y="0"/>
                  </a:lnTo>
                  <a:lnTo>
                    <a:pt x="0" y="4"/>
                  </a:lnTo>
                  <a:lnTo>
                    <a:pt x="9" y="13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6" name="未知"/>
            <p:cNvSpPr/>
            <p:nvPr/>
          </p:nvSpPr>
          <p:spPr>
            <a:xfrm>
              <a:off x="326" y="1013"/>
              <a:ext cx="19" cy="33"/>
            </a:xfrm>
            <a:custGeom>
              <a:avLst/>
              <a:gdLst/>
              <a:ahLst/>
              <a:cxnLst/>
              <a:pathLst>
                <a:path w="19" h="33">
                  <a:moveTo>
                    <a:pt x="18" y="14"/>
                  </a:moveTo>
                  <a:lnTo>
                    <a:pt x="14" y="0"/>
                  </a:lnTo>
                  <a:lnTo>
                    <a:pt x="0" y="23"/>
                  </a:lnTo>
                  <a:lnTo>
                    <a:pt x="0" y="32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7" name="未知"/>
            <p:cNvSpPr/>
            <p:nvPr/>
          </p:nvSpPr>
          <p:spPr>
            <a:xfrm>
              <a:off x="121" y="1063"/>
              <a:ext cx="27" cy="14"/>
            </a:xfrm>
            <a:custGeom>
              <a:avLst/>
              <a:gdLst/>
              <a:ahLst/>
              <a:cxnLst/>
              <a:pathLst>
                <a:path w="27" h="14">
                  <a:moveTo>
                    <a:pt x="18" y="13"/>
                  </a:moveTo>
                  <a:lnTo>
                    <a:pt x="26" y="0"/>
                  </a:lnTo>
                  <a:lnTo>
                    <a:pt x="9" y="0"/>
                  </a:lnTo>
                  <a:lnTo>
                    <a:pt x="0" y="4"/>
                  </a:lnTo>
                  <a:lnTo>
                    <a:pt x="18" y="13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8" name="未知"/>
            <p:cNvSpPr/>
            <p:nvPr/>
          </p:nvSpPr>
          <p:spPr>
            <a:xfrm>
              <a:off x="286" y="1045"/>
              <a:ext cx="23" cy="19"/>
            </a:xfrm>
            <a:custGeom>
              <a:avLst/>
              <a:gdLst/>
              <a:ahLst/>
              <a:cxnLst/>
              <a:pathLst>
                <a:path w="23" h="19">
                  <a:moveTo>
                    <a:pt x="4" y="18"/>
                  </a:moveTo>
                  <a:lnTo>
                    <a:pt x="22" y="9"/>
                  </a:lnTo>
                  <a:lnTo>
                    <a:pt x="18" y="0"/>
                  </a:lnTo>
                  <a:lnTo>
                    <a:pt x="0" y="9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399" name="未知"/>
            <p:cNvSpPr/>
            <p:nvPr/>
          </p:nvSpPr>
          <p:spPr>
            <a:xfrm>
              <a:off x="201" y="1067"/>
              <a:ext cx="23" cy="15"/>
            </a:xfrm>
            <a:custGeom>
              <a:avLst/>
              <a:gdLst/>
              <a:ahLst/>
              <a:cxnLst/>
              <a:pathLst>
                <a:path w="23" h="15">
                  <a:moveTo>
                    <a:pt x="22" y="14"/>
                  </a:moveTo>
                  <a:lnTo>
                    <a:pt x="18" y="0"/>
                  </a:lnTo>
                  <a:lnTo>
                    <a:pt x="0" y="5"/>
                  </a:lnTo>
                  <a:lnTo>
                    <a:pt x="0" y="14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0" name="未知"/>
            <p:cNvSpPr/>
            <p:nvPr/>
          </p:nvSpPr>
          <p:spPr>
            <a:xfrm>
              <a:off x="478" y="789"/>
              <a:ext cx="15" cy="24"/>
            </a:xfrm>
            <a:custGeom>
              <a:avLst/>
              <a:gdLst/>
              <a:ahLst/>
              <a:cxnLst/>
              <a:pathLst>
                <a:path w="15" h="24">
                  <a:moveTo>
                    <a:pt x="9" y="23"/>
                  </a:moveTo>
                  <a:lnTo>
                    <a:pt x="14" y="5"/>
                  </a:lnTo>
                  <a:lnTo>
                    <a:pt x="9" y="0"/>
                  </a:lnTo>
                  <a:lnTo>
                    <a:pt x="0" y="18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1" name="未知"/>
            <p:cNvSpPr/>
            <p:nvPr/>
          </p:nvSpPr>
          <p:spPr>
            <a:xfrm>
              <a:off x="451" y="820"/>
              <a:ext cx="19" cy="24"/>
            </a:xfrm>
            <a:custGeom>
              <a:avLst/>
              <a:gdLst/>
              <a:ahLst/>
              <a:cxnLst/>
              <a:pathLst>
                <a:path w="19" h="24">
                  <a:moveTo>
                    <a:pt x="18" y="9"/>
                  </a:moveTo>
                  <a:lnTo>
                    <a:pt x="14" y="0"/>
                  </a:lnTo>
                  <a:lnTo>
                    <a:pt x="0" y="9"/>
                  </a:lnTo>
                  <a:lnTo>
                    <a:pt x="9" y="23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2" name="未知"/>
            <p:cNvSpPr/>
            <p:nvPr/>
          </p:nvSpPr>
          <p:spPr>
            <a:xfrm>
              <a:off x="165" y="1072"/>
              <a:ext cx="19" cy="10"/>
            </a:xfrm>
            <a:custGeom>
              <a:avLst/>
              <a:gdLst/>
              <a:ahLst/>
              <a:cxnLst/>
              <a:pathLst>
                <a:path w="19" h="10">
                  <a:moveTo>
                    <a:pt x="18" y="9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3" name="未知"/>
            <p:cNvSpPr/>
            <p:nvPr/>
          </p:nvSpPr>
          <p:spPr>
            <a:xfrm>
              <a:off x="22" y="148"/>
              <a:ext cx="6" cy="19"/>
            </a:xfrm>
            <a:custGeom>
              <a:avLst/>
              <a:gdLst/>
              <a:ahLst/>
              <a:cxnLst/>
              <a:pathLst>
                <a:path w="6" h="19">
                  <a:moveTo>
                    <a:pt x="5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4" name="未知"/>
            <p:cNvSpPr/>
            <p:nvPr/>
          </p:nvSpPr>
          <p:spPr>
            <a:xfrm>
              <a:off x="22" y="148"/>
              <a:ext cx="6" cy="19"/>
            </a:xfrm>
            <a:custGeom>
              <a:avLst/>
              <a:gdLst/>
              <a:ahLst/>
              <a:cxnLst/>
              <a:pathLst>
                <a:path w="6" h="19">
                  <a:moveTo>
                    <a:pt x="5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5" name="未知"/>
            <p:cNvSpPr/>
            <p:nvPr/>
          </p:nvSpPr>
          <p:spPr>
            <a:xfrm>
              <a:off x="22" y="242"/>
              <a:ext cx="6" cy="24"/>
            </a:xfrm>
            <a:custGeom>
              <a:avLst/>
              <a:gdLst/>
              <a:ahLst/>
              <a:cxnLst/>
              <a:pathLst>
                <a:path w="6" h="24">
                  <a:moveTo>
                    <a:pt x="5" y="0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5" y="2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6" name="未知"/>
            <p:cNvSpPr/>
            <p:nvPr/>
          </p:nvSpPr>
          <p:spPr>
            <a:xfrm>
              <a:off x="22" y="242"/>
              <a:ext cx="6" cy="24"/>
            </a:xfrm>
            <a:custGeom>
              <a:avLst/>
              <a:gdLst/>
              <a:ahLst/>
              <a:cxnLst/>
              <a:pathLst>
                <a:path w="6" h="24">
                  <a:moveTo>
                    <a:pt x="5" y="0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5" y="2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7" name="未知"/>
            <p:cNvSpPr/>
            <p:nvPr/>
          </p:nvSpPr>
          <p:spPr>
            <a:xfrm>
              <a:off x="496" y="767"/>
              <a:ext cx="23" cy="14"/>
            </a:xfrm>
            <a:custGeom>
              <a:avLst/>
              <a:gdLst/>
              <a:ahLst/>
              <a:cxnLst/>
              <a:pathLst>
                <a:path w="23" h="14">
                  <a:moveTo>
                    <a:pt x="9" y="13"/>
                  </a:moveTo>
                  <a:lnTo>
                    <a:pt x="22" y="4"/>
                  </a:lnTo>
                  <a:lnTo>
                    <a:pt x="13" y="0"/>
                  </a:lnTo>
                  <a:lnTo>
                    <a:pt x="0" y="9"/>
                  </a:lnTo>
                  <a:lnTo>
                    <a:pt x="9" y="13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8" name="未知"/>
            <p:cNvSpPr/>
            <p:nvPr/>
          </p:nvSpPr>
          <p:spPr>
            <a:xfrm>
              <a:off x="94" y="1040"/>
              <a:ext cx="19" cy="19"/>
            </a:xfrm>
            <a:custGeom>
              <a:avLst/>
              <a:gdLst/>
              <a:ahLst/>
              <a:cxnLst/>
              <a:pathLst>
                <a:path w="19" h="19">
                  <a:moveTo>
                    <a:pt x="13" y="18"/>
                  </a:moveTo>
                  <a:lnTo>
                    <a:pt x="18" y="9"/>
                  </a:lnTo>
                  <a:lnTo>
                    <a:pt x="13" y="0"/>
                  </a:lnTo>
                  <a:lnTo>
                    <a:pt x="0" y="5"/>
                  </a:lnTo>
                  <a:lnTo>
                    <a:pt x="13" y="18"/>
                  </a:lnTo>
                  <a:lnTo>
                    <a:pt x="13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09" name="未知"/>
            <p:cNvSpPr/>
            <p:nvPr/>
          </p:nvSpPr>
          <p:spPr>
            <a:xfrm>
              <a:off x="711" y="9"/>
              <a:ext cx="18" cy="14"/>
            </a:xfrm>
            <a:custGeom>
              <a:avLst/>
              <a:gdLst/>
              <a:ahLst/>
              <a:cxnLst/>
              <a:pathLst>
                <a:path w="18" h="14">
                  <a:moveTo>
                    <a:pt x="17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7" y="1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0" name="未知"/>
            <p:cNvSpPr/>
            <p:nvPr/>
          </p:nvSpPr>
          <p:spPr>
            <a:xfrm>
              <a:off x="523" y="749"/>
              <a:ext cx="19" cy="14"/>
            </a:xfrm>
            <a:custGeom>
              <a:avLst/>
              <a:gdLst/>
              <a:ahLst/>
              <a:cxnLst/>
              <a:pathLst>
                <a:path w="19" h="14">
                  <a:moveTo>
                    <a:pt x="18" y="4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4" y="13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1" name="未知"/>
            <p:cNvSpPr/>
            <p:nvPr/>
          </p:nvSpPr>
          <p:spPr>
            <a:xfrm>
              <a:off x="416" y="794"/>
              <a:ext cx="1" cy="1"/>
            </a:xfrm>
            <a:custGeom>
              <a:avLst/>
              <a:gdLst/>
              <a:ahLst/>
              <a:cxnLst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2" name="未知"/>
            <p:cNvSpPr/>
            <p:nvPr/>
          </p:nvSpPr>
          <p:spPr>
            <a:xfrm>
              <a:off x="54" y="148"/>
              <a:ext cx="5" cy="19"/>
            </a:xfrm>
            <a:custGeom>
              <a:avLst/>
              <a:gdLst/>
              <a:ahLst/>
              <a:cxnLst/>
              <a:pathLst>
                <a:path w="5" h="19">
                  <a:moveTo>
                    <a:pt x="4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3" name="未知"/>
            <p:cNvSpPr/>
            <p:nvPr/>
          </p:nvSpPr>
          <p:spPr>
            <a:xfrm>
              <a:off x="54" y="148"/>
              <a:ext cx="5" cy="19"/>
            </a:xfrm>
            <a:custGeom>
              <a:avLst/>
              <a:gdLst/>
              <a:ahLst/>
              <a:cxnLst/>
              <a:pathLst>
                <a:path w="5" h="19">
                  <a:moveTo>
                    <a:pt x="4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4" name="未知"/>
            <p:cNvSpPr/>
            <p:nvPr/>
          </p:nvSpPr>
          <p:spPr>
            <a:xfrm>
              <a:off x="54" y="242"/>
              <a:ext cx="5" cy="24"/>
            </a:xfrm>
            <a:custGeom>
              <a:avLst/>
              <a:gdLst/>
              <a:ahLst/>
              <a:cxnLst/>
              <a:pathLst>
                <a:path w="5" h="24">
                  <a:moveTo>
                    <a:pt x="4" y="0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4" y="2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5" name="未知"/>
            <p:cNvSpPr/>
            <p:nvPr/>
          </p:nvSpPr>
          <p:spPr>
            <a:xfrm>
              <a:off x="54" y="242"/>
              <a:ext cx="5" cy="24"/>
            </a:xfrm>
            <a:custGeom>
              <a:avLst/>
              <a:gdLst/>
              <a:ahLst/>
              <a:cxnLst/>
              <a:pathLst>
                <a:path w="5" h="24">
                  <a:moveTo>
                    <a:pt x="4" y="0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4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416" name="Group 43415"/>
          <p:cNvGrpSpPr/>
          <p:nvPr/>
        </p:nvGrpSpPr>
        <p:grpSpPr>
          <a:xfrm>
            <a:off x="4356100" y="333375"/>
            <a:ext cx="1144588" cy="1830388"/>
            <a:chOff x="0" y="0"/>
            <a:chExt cx="721" cy="1153"/>
          </a:xfrm>
        </p:grpSpPr>
        <p:sp>
          <p:nvSpPr>
            <p:cNvPr id="43417" name="未知"/>
            <p:cNvSpPr/>
            <p:nvPr/>
          </p:nvSpPr>
          <p:spPr>
            <a:xfrm>
              <a:off x="333" y="371"/>
              <a:ext cx="165" cy="245"/>
            </a:xfrm>
            <a:custGeom>
              <a:avLst/>
              <a:gdLst/>
              <a:ahLst/>
              <a:cxnLst/>
              <a:pathLst>
                <a:path w="165" h="245">
                  <a:moveTo>
                    <a:pt x="159" y="73"/>
                  </a:moveTo>
                  <a:lnTo>
                    <a:pt x="154" y="78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93"/>
                  </a:lnTo>
                  <a:lnTo>
                    <a:pt x="144" y="98"/>
                  </a:lnTo>
                  <a:lnTo>
                    <a:pt x="144" y="102"/>
                  </a:lnTo>
                  <a:lnTo>
                    <a:pt x="139" y="107"/>
                  </a:lnTo>
                  <a:lnTo>
                    <a:pt x="139" y="112"/>
                  </a:lnTo>
                  <a:lnTo>
                    <a:pt x="134" y="112"/>
                  </a:lnTo>
                  <a:lnTo>
                    <a:pt x="149" y="24"/>
                  </a:lnTo>
                  <a:lnTo>
                    <a:pt x="144" y="20"/>
                  </a:lnTo>
                  <a:lnTo>
                    <a:pt x="139" y="15"/>
                  </a:lnTo>
                  <a:lnTo>
                    <a:pt x="139" y="10"/>
                  </a:lnTo>
                  <a:lnTo>
                    <a:pt x="134" y="5"/>
                  </a:lnTo>
                  <a:lnTo>
                    <a:pt x="129" y="5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4" y="0"/>
                  </a:lnTo>
                  <a:lnTo>
                    <a:pt x="119" y="5"/>
                  </a:lnTo>
                  <a:lnTo>
                    <a:pt x="114" y="5"/>
                  </a:lnTo>
                  <a:lnTo>
                    <a:pt x="109" y="10"/>
                  </a:lnTo>
                  <a:lnTo>
                    <a:pt x="104" y="15"/>
                  </a:lnTo>
                  <a:lnTo>
                    <a:pt x="94" y="15"/>
                  </a:lnTo>
                  <a:lnTo>
                    <a:pt x="89" y="10"/>
                  </a:lnTo>
                  <a:lnTo>
                    <a:pt x="64" y="24"/>
                  </a:lnTo>
                  <a:lnTo>
                    <a:pt x="54" y="24"/>
                  </a:lnTo>
                  <a:lnTo>
                    <a:pt x="49" y="24"/>
                  </a:lnTo>
                  <a:lnTo>
                    <a:pt x="44" y="20"/>
                  </a:lnTo>
                  <a:lnTo>
                    <a:pt x="39" y="20"/>
                  </a:lnTo>
                  <a:lnTo>
                    <a:pt x="34" y="20"/>
                  </a:lnTo>
                  <a:lnTo>
                    <a:pt x="29" y="24"/>
                  </a:lnTo>
                  <a:lnTo>
                    <a:pt x="25" y="24"/>
                  </a:lnTo>
                  <a:lnTo>
                    <a:pt x="25" y="29"/>
                  </a:lnTo>
                  <a:lnTo>
                    <a:pt x="29" y="39"/>
                  </a:lnTo>
                  <a:lnTo>
                    <a:pt x="34" y="44"/>
                  </a:lnTo>
                  <a:lnTo>
                    <a:pt x="34" y="54"/>
                  </a:lnTo>
                  <a:lnTo>
                    <a:pt x="34" y="59"/>
                  </a:lnTo>
                  <a:lnTo>
                    <a:pt x="29" y="68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29" y="93"/>
                  </a:lnTo>
                  <a:lnTo>
                    <a:pt x="25" y="98"/>
                  </a:lnTo>
                  <a:lnTo>
                    <a:pt x="25" y="102"/>
                  </a:lnTo>
                  <a:lnTo>
                    <a:pt x="20" y="98"/>
                  </a:lnTo>
                  <a:lnTo>
                    <a:pt x="20" y="93"/>
                  </a:lnTo>
                  <a:lnTo>
                    <a:pt x="15" y="83"/>
                  </a:lnTo>
                  <a:lnTo>
                    <a:pt x="15" y="83"/>
                  </a:lnTo>
                  <a:lnTo>
                    <a:pt x="10" y="73"/>
                  </a:lnTo>
                  <a:lnTo>
                    <a:pt x="0" y="78"/>
                  </a:lnTo>
                  <a:lnTo>
                    <a:pt x="5" y="83"/>
                  </a:lnTo>
                  <a:lnTo>
                    <a:pt x="5" y="88"/>
                  </a:lnTo>
                  <a:lnTo>
                    <a:pt x="10" y="93"/>
                  </a:lnTo>
                  <a:lnTo>
                    <a:pt x="10" y="98"/>
                  </a:lnTo>
                  <a:lnTo>
                    <a:pt x="10" y="102"/>
                  </a:lnTo>
                  <a:lnTo>
                    <a:pt x="10" y="112"/>
                  </a:lnTo>
                  <a:lnTo>
                    <a:pt x="10" y="122"/>
                  </a:lnTo>
                  <a:lnTo>
                    <a:pt x="10" y="127"/>
                  </a:lnTo>
                  <a:lnTo>
                    <a:pt x="10" y="132"/>
                  </a:lnTo>
                  <a:lnTo>
                    <a:pt x="20" y="137"/>
                  </a:lnTo>
                  <a:lnTo>
                    <a:pt x="25" y="122"/>
                  </a:lnTo>
                  <a:lnTo>
                    <a:pt x="25" y="127"/>
                  </a:lnTo>
                  <a:lnTo>
                    <a:pt x="25" y="132"/>
                  </a:lnTo>
                  <a:lnTo>
                    <a:pt x="25" y="137"/>
                  </a:lnTo>
                  <a:lnTo>
                    <a:pt x="25" y="142"/>
                  </a:lnTo>
                  <a:lnTo>
                    <a:pt x="25" y="151"/>
                  </a:lnTo>
                  <a:lnTo>
                    <a:pt x="25" y="161"/>
                  </a:lnTo>
                  <a:lnTo>
                    <a:pt x="20" y="161"/>
                  </a:lnTo>
                  <a:lnTo>
                    <a:pt x="15" y="171"/>
                  </a:lnTo>
                  <a:lnTo>
                    <a:pt x="15" y="176"/>
                  </a:lnTo>
                  <a:lnTo>
                    <a:pt x="15" y="185"/>
                  </a:lnTo>
                  <a:lnTo>
                    <a:pt x="20" y="195"/>
                  </a:lnTo>
                  <a:lnTo>
                    <a:pt x="29" y="200"/>
                  </a:lnTo>
                  <a:lnTo>
                    <a:pt x="39" y="210"/>
                  </a:lnTo>
                  <a:lnTo>
                    <a:pt x="44" y="215"/>
                  </a:lnTo>
                  <a:lnTo>
                    <a:pt x="44" y="220"/>
                  </a:lnTo>
                  <a:lnTo>
                    <a:pt x="49" y="220"/>
                  </a:lnTo>
                  <a:lnTo>
                    <a:pt x="49" y="229"/>
                  </a:lnTo>
                  <a:lnTo>
                    <a:pt x="54" y="234"/>
                  </a:lnTo>
                  <a:lnTo>
                    <a:pt x="69" y="239"/>
                  </a:lnTo>
                  <a:lnTo>
                    <a:pt x="89" y="244"/>
                  </a:lnTo>
                  <a:lnTo>
                    <a:pt x="99" y="239"/>
                  </a:lnTo>
                  <a:lnTo>
                    <a:pt x="109" y="234"/>
                  </a:lnTo>
                  <a:lnTo>
                    <a:pt x="89" y="239"/>
                  </a:lnTo>
                  <a:lnTo>
                    <a:pt x="79" y="239"/>
                  </a:lnTo>
                  <a:lnTo>
                    <a:pt x="74" y="239"/>
                  </a:lnTo>
                  <a:lnTo>
                    <a:pt x="69" y="234"/>
                  </a:lnTo>
                  <a:lnTo>
                    <a:pt x="59" y="229"/>
                  </a:lnTo>
                  <a:lnTo>
                    <a:pt x="49" y="225"/>
                  </a:lnTo>
                  <a:lnTo>
                    <a:pt x="49" y="215"/>
                  </a:lnTo>
                  <a:lnTo>
                    <a:pt x="44" y="205"/>
                  </a:lnTo>
                  <a:lnTo>
                    <a:pt x="39" y="195"/>
                  </a:lnTo>
                  <a:lnTo>
                    <a:pt x="29" y="181"/>
                  </a:lnTo>
                  <a:lnTo>
                    <a:pt x="29" y="171"/>
                  </a:lnTo>
                  <a:lnTo>
                    <a:pt x="29" y="166"/>
                  </a:lnTo>
                  <a:lnTo>
                    <a:pt x="29" y="171"/>
                  </a:lnTo>
                  <a:lnTo>
                    <a:pt x="29" y="176"/>
                  </a:lnTo>
                  <a:lnTo>
                    <a:pt x="34" y="181"/>
                  </a:lnTo>
                  <a:lnTo>
                    <a:pt x="39" y="185"/>
                  </a:lnTo>
                  <a:lnTo>
                    <a:pt x="44" y="195"/>
                  </a:lnTo>
                  <a:lnTo>
                    <a:pt x="49" y="200"/>
                  </a:lnTo>
                  <a:lnTo>
                    <a:pt x="49" y="205"/>
                  </a:lnTo>
                  <a:lnTo>
                    <a:pt x="54" y="215"/>
                  </a:lnTo>
                  <a:lnTo>
                    <a:pt x="59" y="220"/>
                  </a:lnTo>
                  <a:lnTo>
                    <a:pt x="59" y="220"/>
                  </a:lnTo>
                  <a:lnTo>
                    <a:pt x="74" y="229"/>
                  </a:lnTo>
                  <a:lnTo>
                    <a:pt x="89" y="229"/>
                  </a:lnTo>
                  <a:lnTo>
                    <a:pt x="99" y="229"/>
                  </a:lnTo>
                  <a:lnTo>
                    <a:pt x="109" y="220"/>
                  </a:lnTo>
                  <a:lnTo>
                    <a:pt x="114" y="215"/>
                  </a:lnTo>
                  <a:lnTo>
                    <a:pt x="124" y="200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4" y="171"/>
                  </a:lnTo>
                  <a:lnTo>
                    <a:pt x="149" y="161"/>
                  </a:lnTo>
                  <a:lnTo>
                    <a:pt x="144" y="156"/>
                  </a:lnTo>
                  <a:lnTo>
                    <a:pt x="144" y="146"/>
                  </a:lnTo>
                  <a:lnTo>
                    <a:pt x="139" y="142"/>
                  </a:lnTo>
                  <a:lnTo>
                    <a:pt x="134" y="132"/>
                  </a:lnTo>
                  <a:lnTo>
                    <a:pt x="134" y="127"/>
                  </a:lnTo>
                  <a:lnTo>
                    <a:pt x="144" y="142"/>
                  </a:lnTo>
                  <a:lnTo>
                    <a:pt x="149" y="142"/>
                  </a:lnTo>
                  <a:lnTo>
                    <a:pt x="149" y="137"/>
                  </a:lnTo>
                  <a:lnTo>
                    <a:pt x="154" y="132"/>
                  </a:lnTo>
                  <a:lnTo>
                    <a:pt x="154" y="127"/>
                  </a:lnTo>
                  <a:lnTo>
                    <a:pt x="154" y="122"/>
                  </a:lnTo>
                  <a:lnTo>
                    <a:pt x="154" y="117"/>
                  </a:lnTo>
                  <a:lnTo>
                    <a:pt x="154" y="107"/>
                  </a:lnTo>
                  <a:lnTo>
                    <a:pt x="154" y="102"/>
                  </a:lnTo>
                  <a:lnTo>
                    <a:pt x="154" y="98"/>
                  </a:lnTo>
                  <a:lnTo>
                    <a:pt x="159" y="88"/>
                  </a:lnTo>
                  <a:lnTo>
                    <a:pt x="164" y="83"/>
                  </a:lnTo>
                  <a:lnTo>
                    <a:pt x="164" y="78"/>
                  </a:lnTo>
                  <a:lnTo>
                    <a:pt x="159" y="73"/>
                  </a:lnTo>
                  <a:lnTo>
                    <a:pt x="159" y="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3418" name="未知"/>
            <p:cNvSpPr/>
            <p:nvPr/>
          </p:nvSpPr>
          <p:spPr>
            <a:xfrm>
              <a:off x="328" y="444"/>
              <a:ext cx="175" cy="182"/>
            </a:xfrm>
            <a:custGeom>
              <a:avLst/>
              <a:gdLst/>
              <a:ahLst/>
              <a:cxnLst/>
              <a:pathLst>
                <a:path w="175" h="182">
                  <a:moveTo>
                    <a:pt x="15" y="127"/>
                  </a:moveTo>
                  <a:lnTo>
                    <a:pt x="34" y="137"/>
                  </a:lnTo>
                  <a:lnTo>
                    <a:pt x="34" y="137"/>
                  </a:lnTo>
                  <a:lnTo>
                    <a:pt x="34" y="142"/>
                  </a:lnTo>
                  <a:lnTo>
                    <a:pt x="39" y="147"/>
                  </a:lnTo>
                  <a:lnTo>
                    <a:pt x="39" y="152"/>
                  </a:lnTo>
                  <a:lnTo>
                    <a:pt x="44" y="156"/>
                  </a:lnTo>
                  <a:lnTo>
                    <a:pt x="44" y="156"/>
                  </a:lnTo>
                  <a:lnTo>
                    <a:pt x="49" y="166"/>
                  </a:lnTo>
                  <a:lnTo>
                    <a:pt x="54" y="171"/>
                  </a:lnTo>
                  <a:lnTo>
                    <a:pt x="64" y="176"/>
                  </a:lnTo>
                  <a:lnTo>
                    <a:pt x="69" y="176"/>
                  </a:lnTo>
                  <a:lnTo>
                    <a:pt x="94" y="181"/>
                  </a:lnTo>
                  <a:lnTo>
                    <a:pt x="114" y="171"/>
                  </a:lnTo>
                  <a:lnTo>
                    <a:pt x="124" y="152"/>
                  </a:lnTo>
                  <a:lnTo>
                    <a:pt x="134" y="142"/>
                  </a:lnTo>
                  <a:lnTo>
                    <a:pt x="134" y="132"/>
                  </a:lnTo>
                  <a:lnTo>
                    <a:pt x="149" y="117"/>
                  </a:lnTo>
                  <a:lnTo>
                    <a:pt x="159" y="98"/>
                  </a:lnTo>
                  <a:lnTo>
                    <a:pt x="154" y="78"/>
                  </a:lnTo>
                  <a:lnTo>
                    <a:pt x="164" y="69"/>
                  </a:lnTo>
                  <a:lnTo>
                    <a:pt x="164" y="54"/>
                  </a:lnTo>
                  <a:lnTo>
                    <a:pt x="164" y="44"/>
                  </a:lnTo>
                  <a:lnTo>
                    <a:pt x="164" y="29"/>
                  </a:lnTo>
                  <a:lnTo>
                    <a:pt x="169" y="25"/>
                  </a:lnTo>
                  <a:lnTo>
                    <a:pt x="174" y="15"/>
                  </a:lnTo>
                  <a:lnTo>
                    <a:pt x="174" y="1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9" y="5"/>
                  </a:lnTo>
                  <a:lnTo>
                    <a:pt x="169" y="10"/>
                  </a:lnTo>
                  <a:lnTo>
                    <a:pt x="164" y="20"/>
                  </a:lnTo>
                  <a:lnTo>
                    <a:pt x="159" y="25"/>
                  </a:lnTo>
                  <a:lnTo>
                    <a:pt x="159" y="29"/>
                  </a:lnTo>
                  <a:lnTo>
                    <a:pt x="159" y="34"/>
                  </a:lnTo>
                  <a:lnTo>
                    <a:pt x="159" y="44"/>
                  </a:lnTo>
                  <a:lnTo>
                    <a:pt x="159" y="4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49" y="69"/>
                  </a:lnTo>
                  <a:lnTo>
                    <a:pt x="139" y="54"/>
                  </a:lnTo>
                  <a:lnTo>
                    <a:pt x="144" y="64"/>
                  </a:lnTo>
                  <a:lnTo>
                    <a:pt x="144" y="69"/>
                  </a:lnTo>
                  <a:lnTo>
                    <a:pt x="149" y="73"/>
                  </a:lnTo>
                  <a:lnTo>
                    <a:pt x="149" y="83"/>
                  </a:lnTo>
                  <a:lnTo>
                    <a:pt x="149" y="88"/>
                  </a:lnTo>
                  <a:lnTo>
                    <a:pt x="154" y="88"/>
                  </a:lnTo>
                  <a:lnTo>
                    <a:pt x="149" y="103"/>
                  </a:lnTo>
                  <a:lnTo>
                    <a:pt x="144" y="108"/>
                  </a:lnTo>
                  <a:lnTo>
                    <a:pt x="139" y="112"/>
                  </a:lnTo>
                  <a:lnTo>
                    <a:pt x="134" y="122"/>
                  </a:lnTo>
                  <a:lnTo>
                    <a:pt x="129" y="127"/>
                  </a:lnTo>
                  <a:lnTo>
                    <a:pt x="124" y="137"/>
                  </a:lnTo>
                  <a:lnTo>
                    <a:pt x="114" y="147"/>
                  </a:lnTo>
                  <a:lnTo>
                    <a:pt x="109" y="152"/>
                  </a:lnTo>
                  <a:lnTo>
                    <a:pt x="104" y="156"/>
                  </a:lnTo>
                  <a:lnTo>
                    <a:pt x="94" y="156"/>
                  </a:lnTo>
                  <a:lnTo>
                    <a:pt x="89" y="156"/>
                  </a:lnTo>
                  <a:lnTo>
                    <a:pt x="74" y="152"/>
                  </a:lnTo>
                  <a:lnTo>
                    <a:pt x="64" y="147"/>
                  </a:lnTo>
                  <a:lnTo>
                    <a:pt x="59" y="142"/>
                  </a:lnTo>
                  <a:lnTo>
                    <a:pt x="54" y="132"/>
                  </a:lnTo>
                  <a:lnTo>
                    <a:pt x="54" y="127"/>
                  </a:lnTo>
                  <a:lnTo>
                    <a:pt x="49" y="122"/>
                  </a:lnTo>
                  <a:lnTo>
                    <a:pt x="44" y="112"/>
                  </a:lnTo>
                  <a:lnTo>
                    <a:pt x="39" y="108"/>
                  </a:lnTo>
                  <a:lnTo>
                    <a:pt x="34" y="103"/>
                  </a:lnTo>
                  <a:lnTo>
                    <a:pt x="34" y="98"/>
                  </a:lnTo>
                  <a:lnTo>
                    <a:pt x="34" y="93"/>
                  </a:lnTo>
                  <a:lnTo>
                    <a:pt x="34" y="98"/>
                  </a:lnTo>
                  <a:lnTo>
                    <a:pt x="34" y="108"/>
                  </a:lnTo>
                  <a:lnTo>
                    <a:pt x="39" y="117"/>
                  </a:lnTo>
                  <a:lnTo>
                    <a:pt x="49" y="132"/>
                  </a:lnTo>
                  <a:lnTo>
                    <a:pt x="54" y="152"/>
                  </a:lnTo>
                  <a:lnTo>
                    <a:pt x="69" y="161"/>
                  </a:lnTo>
                  <a:lnTo>
                    <a:pt x="89" y="166"/>
                  </a:lnTo>
                  <a:lnTo>
                    <a:pt x="94" y="166"/>
                  </a:lnTo>
                  <a:lnTo>
                    <a:pt x="99" y="166"/>
                  </a:lnTo>
                  <a:lnTo>
                    <a:pt x="104" y="166"/>
                  </a:lnTo>
                  <a:lnTo>
                    <a:pt x="114" y="161"/>
                  </a:lnTo>
                  <a:lnTo>
                    <a:pt x="109" y="166"/>
                  </a:lnTo>
                  <a:lnTo>
                    <a:pt x="104" y="166"/>
                  </a:lnTo>
                  <a:lnTo>
                    <a:pt x="94" y="171"/>
                  </a:lnTo>
                  <a:lnTo>
                    <a:pt x="79" y="166"/>
                  </a:lnTo>
                  <a:lnTo>
                    <a:pt x="69" y="166"/>
                  </a:lnTo>
                  <a:lnTo>
                    <a:pt x="59" y="161"/>
                  </a:lnTo>
                  <a:lnTo>
                    <a:pt x="54" y="152"/>
                  </a:lnTo>
                  <a:lnTo>
                    <a:pt x="49" y="142"/>
                  </a:lnTo>
                  <a:lnTo>
                    <a:pt x="34" y="132"/>
                  </a:lnTo>
                  <a:lnTo>
                    <a:pt x="25" y="122"/>
                  </a:lnTo>
                  <a:lnTo>
                    <a:pt x="20" y="108"/>
                  </a:lnTo>
                  <a:lnTo>
                    <a:pt x="20" y="98"/>
                  </a:lnTo>
                  <a:lnTo>
                    <a:pt x="25" y="88"/>
                  </a:lnTo>
                  <a:lnTo>
                    <a:pt x="30" y="83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59"/>
                  </a:lnTo>
                  <a:lnTo>
                    <a:pt x="30" y="54"/>
                  </a:lnTo>
                  <a:lnTo>
                    <a:pt x="30" y="49"/>
                  </a:lnTo>
                  <a:lnTo>
                    <a:pt x="25" y="64"/>
                  </a:lnTo>
                  <a:lnTo>
                    <a:pt x="15" y="59"/>
                  </a:lnTo>
                  <a:lnTo>
                    <a:pt x="15" y="54"/>
                  </a:lnTo>
                  <a:lnTo>
                    <a:pt x="15" y="44"/>
                  </a:lnTo>
                  <a:lnTo>
                    <a:pt x="15" y="34"/>
                  </a:lnTo>
                  <a:lnTo>
                    <a:pt x="15" y="29"/>
                  </a:lnTo>
                  <a:lnTo>
                    <a:pt x="15" y="20"/>
                  </a:lnTo>
                  <a:lnTo>
                    <a:pt x="10" y="10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25"/>
                  </a:lnTo>
                  <a:lnTo>
                    <a:pt x="10" y="39"/>
                  </a:lnTo>
                  <a:lnTo>
                    <a:pt x="10" y="54"/>
                  </a:lnTo>
                  <a:lnTo>
                    <a:pt x="5" y="64"/>
                  </a:lnTo>
                  <a:lnTo>
                    <a:pt x="25" y="69"/>
                  </a:lnTo>
                  <a:lnTo>
                    <a:pt x="25" y="78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15" y="93"/>
                  </a:lnTo>
                  <a:lnTo>
                    <a:pt x="15" y="108"/>
                  </a:lnTo>
                  <a:lnTo>
                    <a:pt x="15" y="112"/>
                  </a:lnTo>
                  <a:lnTo>
                    <a:pt x="15" y="127"/>
                  </a:lnTo>
                  <a:lnTo>
                    <a:pt x="15" y="1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19" name="未知"/>
            <p:cNvSpPr/>
            <p:nvPr/>
          </p:nvSpPr>
          <p:spPr>
            <a:xfrm>
              <a:off x="328" y="327"/>
              <a:ext cx="175" cy="157"/>
            </a:xfrm>
            <a:custGeom>
              <a:avLst/>
              <a:gdLst/>
              <a:ahLst/>
              <a:cxnLst/>
              <a:pathLst>
                <a:path w="175" h="157">
                  <a:moveTo>
                    <a:pt x="0" y="117"/>
                  </a:moveTo>
                  <a:lnTo>
                    <a:pt x="5" y="122"/>
                  </a:lnTo>
                  <a:lnTo>
                    <a:pt x="15" y="117"/>
                  </a:lnTo>
                  <a:lnTo>
                    <a:pt x="20" y="127"/>
                  </a:lnTo>
                  <a:lnTo>
                    <a:pt x="25" y="137"/>
                  </a:lnTo>
                  <a:lnTo>
                    <a:pt x="25" y="142"/>
                  </a:lnTo>
                  <a:lnTo>
                    <a:pt x="30" y="146"/>
                  </a:lnTo>
                  <a:lnTo>
                    <a:pt x="34" y="142"/>
                  </a:lnTo>
                  <a:lnTo>
                    <a:pt x="34" y="127"/>
                  </a:lnTo>
                  <a:lnTo>
                    <a:pt x="34" y="117"/>
                  </a:lnTo>
                  <a:lnTo>
                    <a:pt x="34" y="107"/>
                  </a:lnTo>
                  <a:lnTo>
                    <a:pt x="39" y="103"/>
                  </a:lnTo>
                  <a:lnTo>
                    <a:pt x="39" y="98"/>
                  </a:lnTo>
                  <a:lnTo>
                    <a:pt x="39" y="88"/>
                  </a:lnTo>
                  <a:lnTo>
                    <a:pt x="34" y="7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9" y="64"/>
                  </a:lnTo>
                  <a:lnTo>
                    <a:pt x="44" y="64"/>
                  </a:lnTo>
                  <a:lnTo>
                    <a:pt x="49" y="64"/>
                  </a:lnTo>
                  <a:lnTo>
                    <a:pt x="54" y="68"/>
                  </a:lnTo>
                  <a:lnTo>
                    <a:pt x="59" y="68"/>
                  </a:lnTo>
                  <a:lnTo>
                    <a:pt x="64" y="68"/>
                  </a:lnTo>
                  <a:lnTo>
                    <a:pt x="69" y="68"/>
                  </a:lnTo>
                  <a:lnTo>
                    <a:pt x="94" y="54"/>
                  </a:lnTo>
                  <a:lnTo>
                    <a:pt x="99" y="59"/>
                  </a:lnTo>
                  <a:lnTo>
                    <a:pt x="109" y="59"/>
                  </a:lnTo>
                  <a:lnTo>
                    <a:pt x="114" y="54"/>
                  </a:lnTo>
                  <a:lnTo>
                    <a:pt x="114" y="49"/>
                  </a:lnTo>
                  <a:lnTo>
                    <a:pt x="119" y="49"/>
                  </a:lnTo>
                  <a:lnTo>
                    <a:pt x="124" y="49"/>
                  </a:lnTo>
                  <a:lnTo>
                    <a:pt x="129" y="44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9" y="49"/>
                  </a:lnTo>
                  <a:lnTo>
                    <a:pt x="144" y="59"/>
                  </a:lnTo>
                  <a:lnTo>
                    <a:pt x="149" y="64"/>
                  </a:lnTo>
                  <a:lnTo>
                    <a:pt x="154" y="68"/>
                  </a:lnTo>
                  <a:lnTo>
                    <a:pt x="139" y="156"/>
                  </a:lnTo>
                  <a:lnTo>
                    <a:pt x="144" y="156"/>
                  </a:lnTo>
                  <a:lnTo>
                    <a:pt x="144" y="151"/>
                  </a:lnTo>
                  <a:lnTo>
                    <a:pt x="149" y="146"/>
                  </a:lnTo>
                  <a:lnTo>
                    <a:pt x="149" y="142"/>
                  </a:lnTo>
                  <a:lnTo>
                    <a:pt x="154" y="137"/>
                  </a:lnTo>
                  <a:lnTo>
                    <a:pt x="154" y="132"/>
                  </a:lnTo>
                  <a:lnTo>
                    <a:pt x="154" y="127"/>
                  </a:lnTo>
                  <a:lnTo>
                    <a:pt x="154" y="127"/>
                  </a:lnTo>
                  <a:lnTo>
                    <a:pt x="159" y="122"/>
                  </a:lnTo>
                  <a:lnTo>
                    <a:pt x="164" y="117"/>
                  </a:lnTo>
                  <a:lnTo>
                    <a:pt x="164" y="103"/>
                  </a:lnTo>
                  <a:lnTo>
                    <a:pt x="164" y="88"/>
                  </a:lnTo>
                  <a:lnTo>
                    <a:pt x="174" y="68"/>
                  </a:lnTo>
                  <a:lnTo>
                    <a:pt x="174" y="54"/>
                  </a:lnTo>
                  <a:lnTo>
                    <a:pt x="144" y="49"/>
                  </a:lnTo>
                  <a:lnTo>
                    <a:pt x="134" y="39"/>
                  </a:lnTo>
                  <a:lnTo>
                    <a:pt x="154" y="20"/>
                  </a:lnTo>
                  <a:lnTo>
                    <a:pt x="139" y="5"/>
                  </a:lnTo>
                  <a:lnTo>
                    <a:pt x="119" y="15"/>
                  </a:lnTo>
                  <a:lnTo>
                    <a:pt x="104" y="0"/>
                  </a:lnTo>
                  <a:lnTo>
                    <a:pt x="39" y="34"/>
                  </a:lnTo>
                  <a:lnTo>
                    <a:pt x="39" y="15"/>
                  </a:lnTo>
                  <a:lnTo>
                    <a:pt x="25" y="44"/>
                  </a:lnTo>
                  <a:lnTo>
                    <a:pt x="15" y="15"/>
                  </a:lnTo>
                  <a:lnTo>
                    <a:pt x="0" y="73"/>
                  </a:lnTo>
                  <a:lnTo>
                    <a:pt x="5" y="98"/>
                  </a:lnTo>
                  <a:lnTo>
                    <a:pt x="5" y="107"/>
                  </a:lnTo>
                  <a:lnTo>
                    <a:pt x="0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0" name="未知"/>
            <p:cNvSpPr/>
            <p:nvPr/>
          </p:nvSpPr>
          <p:spPr>
            <a:xfrm>
              <a:off x="387" y="473"/>
              <a:ext cx="61" cy="50"/>
            </a:xfrm>
            <a:custGeom>
              <a:avLst/>
              <a:gdLst/>
              <a:ahLst/>
              <a:cxnLst/>
              <a:pathLst>
                <a:path w="61" h="50">
                  <a:moveTo>
                    <a:pt x="35" y="49"/>
                  </a:moveTo>
                  <a:lnTo>
                    <a:pt x="50" y="39"/>
                  </a:lnTo>
                  <a:lnTo>
                    <a:pt x="60" y="29"/>
                  </a:lnTo>
                  <a:lnTo>
                    <a:pt x="60" y="24"/>
                  </a:lnTo>
                  <a:lnTo>
                    <a:pt x="55" y="1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60" y="9"/>
                  </a:lnTo>
                  <a:lnTo>
                    <a:pt x="55" y="5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5" y="9"/>
                  </a:lnTo>
                  <a:lnTo>
                    <a:pt x="55" y="24"/>
                  </a:lnTo>
                  <a:lnTo>
                    <a:pt x="50" y="29"/>
                  </a:lnTo>
                  <a:lnTo>
                    <a:pt x="40" y="39"/>
                  </a:lnTo>
                  <a:lnTo>
                    <a:pt x="25" y="39"/>
                  </a:lnTo>
                  <a:lnTo>
                    <a:pt x="10" y="29"/>
                  </a:lnTo>
                  <a:lnTo>
                    <a:pt x="10" y="24"/>
                  </a:lnTo>
                  <a:lnTo>
                    <a:pt x="10" y="19"/>
                  </a:lnTo>
                  <a:lnTo>
                    <a:pt x="15" y="5"/>
                  </a:lnTo>
                  <a:lnTo>
                    <a:pt x="15" y="0"/>
                  </a:lnTo>
                  <a:lnTo>
                    <a:pt x="0" y="9"/>
                  </a:lnTo>
                  <a:lnTo>
                    <a:pt x="10" y="9"/>
                  </a:lnTo>
                  <a:lnTo>
                    <a:pt x="5" y="19"/>
                  </a:lnTo>
                  <a:lnTo>
                    <a:pt x="5" y="29"/>
                  </a:lnTo>
                  <a:lnTo>
                    <a:pt x="15" y="44"/>
                  </a:lnTo>
                  <a:lnTo>
                    <a:pt x="30" y="49"/>
                  </a:lnTo>
                  <a:lnTo>
                    <a:pt x="35" y="49"/>
                  </a:lnTo>
                  <a:lnTo>
                    <a:pt x="35" y="4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1" name="未知"/>
            <p:cNvSpPr/>
            <p:nvPr/>
          </p:nvSpPr>
          <p:spPr>
            <a:xfrm>
              <a:off x="394" y="528"/>
              <a:ext cx="56" cy="40"/>
            </a:xfrm>
            <a:custGeom>
              <a:avLst/>
              <a:gdLst/>
              <a:ahLst/>
              <a:cxnLst/>
              <a:pathLst>
                <a:path w="56" h="40">
                  <a:moveTo>
                    <a:pt x="55" y="19"/>
                  </a:moveTo>
                  <a:lnTo>
                    <a:pt x="55" y="0"/>
                  </a:lnTo>
                  <a:lnTo>
                    <a:pt x="50" y="4"/>
                  </a:lnTo>
                  <a:lnTo>
                    <a:pt x="40" y="4"/>
                  </a:lnTo>
                  <a:lnTo>
                    <a:pt x="35" y="4"/>
                  </a:lnTo>
                  <a:lnTo>
                    <a:pt x="35" y="9"/>
                  </a:lnTo>
                  <a:lnTo>
                    <a:pt x="30" y="9"/>
                  </a:lnTo>
                  <a:lnTo>
                    <a:pt x="25" y="9"/>
                  </a:lnTo>
                  <a:lnTo>
                    <a:pt x="20" y="9"/>
                  </a:lnTo>
                  <a:lnTo>
                    <a:pt x="15" y="9"/>
                  </a:lnTo>
                  <a:lnTo>
                    <a:pt x="0" y="9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0" y="24"/>
                  </a:lnTo>
                  <a:lnTo>
                    <a:pt x="10" y="29"/>
                  </a:lnTo>
                  <a:lnTo>
                    <a:pt x="10" y="34"/>
                  </a:lnTo>
                  <a:lnTo>
                    <a:pt x="15" y="39"/>
                  </a:lnTo>
                  <a:lnTo>
                    <a:pt x="15" y="34"/>
                  </a:lnTo>
                  <a:lnTo>
                    <a:pt x="20" y="34"/>
                  </a:lnTo>
                  <a:lnTo>
                    <a:pt x="30" y="34"/>
                  </a:lnTo>
                  <a:lnTo>
                    <a:pt x="35" y="29"/>
                  </a:lnTo>
                  <a:lnTo>
                    <a:pt x="35" y="24"/>
                  </a:lnTo>
                  <a:lnTo>
                    <a:pt x="50" y="19"/>
                  </a:lnTo>
                  <a:lnTo>
                    <a:pt x="55" y="19"/>
                  </a:lnTo>
                  <a:lnTo>
                    <a:pt x="55" y="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2" name="未知"/>
            <p:cNvSpPr/>
            <p:nvPr/>
          </p:nvSpPr>
          <p:spPr>
            <a:xfrm>
              <a:off x="427" y="415"/>
              <a:ext cx="36" cy="25"/>
            </a:xfrm>
            <a:custGeom>
              <a:avLst/>
              <a:gdLst/>
              <a:ahLst/>
              <a:cxnLst/>
              <a:pathLst>
                <a:path w="36" h="25">
                  <a:moveTo>
                    <a:pt x="20" y="0"/>
                  </a:moveTo>
                  <a:lnTo>
                    <a:pt x="5" y="19"/>
                  </a:lnTo>
                  <a:lnTo>
                    <a:pt x="0" y="24"/>
                  </a:lnTo>
                  <a:lnTo>
                    <a:pt x="20" y="15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30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3" name="未知"/>
            <p:cNvSpPr/>
            <p:nvPr/>
          </p:nvSpPr>
          <p:spPr>
            <a:xfrm>
              <a:off x="367" y="415"/>
              <a:ext cx="36" cy="25"/>
            </a:xfrm>
            <a:custGeom>
              <a:avLst/>
              <a:gdLst/>
              <a:ahLst/>
              <a:cxnLst/>
              <a:pathLst>
                <a:path w="36" h="25">
                  <a:moveTo>
                    <a:pt x="5" y="0"/>
                  </a:moveTo>
                  <a:lnTo>
                    <a:pt x="0" y="19"/>
                  </a:lnTo>
                  <a:lnTo>
                    <a:pt x="10" y="15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25" y="15"/>
                  </a:lnTo>
                  <a:lnTo>
                    <a:pt x="15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4" name="未知"/>
            <p:cNvSpPr/>
            <p:nvPr/>
          </p:nvSpPr>
          <p:spPr>
            <a:xfrm>
              <a:off x="372" y="444"/>
              <a:ext cx="31" cy="16"/>
            </a:xfrm>
            <a:custGeom>
              <a:avLst/>
              <a:gdLst/>
              <a:ahLst/>
              <a:cxnLst/>
              <a:pathLst>
                <a:path w="31" h="16">
                  <a:moveTo>
                    <a:pt x="10" y="0"/>
                  </a:moveTo>
                  <a:lnTo>
                    <a:pt x="5" y="5"/>
                  </a:lnTo>
                  <a:lnTo>
                    <a:pt x="0" y="10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0"/>
                  </a:lnTo>
                  <a:lnTo>
                    <a:pt x="20" y="5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5" name="未知"/>
            <p:cNvSpPr/>
            <p:nvPr/>
          </p:nvSpPr>
          <p:spPr>
            <a:xfrm>
              <a:off x="437" y="439"/>
              <a:ext cx="26" cy="21"/>
            </a:xfrm>
            <a:custGeom>
              <a:avLst/>
              <a:gdLst/>
              <a:ahLst/>
              <a:cxnLst/>
              <a:pathLst>
                <a:path w="26" h="21">
                  <a:moveTo>
                    <a:pt x="10" y="5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20" y="5"/>
                  </a:lnTo>
                  <a:lnTo>
                    <a:pt x="25" y="10"/>
                  </a:lnTo>
                  <a:lnTo>
                    <a:pt x="25" y="5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5" y="10"/>
                  </a:lnTo>
                  <a:lnTo>
                    <a:pt x="0" y="15"/>
                  </a:lnTo>
                  <a:lnTo>
                    <a:pt x="10" y="20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10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6" name="未知"/>
            <p:cNvSpPr/>
            <p:nvPr/>
          </p:nvSpPr>
          <p:spPr>
            <a:xfrm>
              <a:off x="258" y="522"/>
              <a:ext cx="185" cy="182"/>
            </a:xfrm>
            <a:custGeom>
              <a:avLst/>
              <a:gdLst/>
              <a:ahLst/>
              <a:cxnLst/>
              <a:pathLst>
                <a:path w="185" h="182">
                  <a:moveTo>
                    <a:pt x="45" y="74"/>
                  </a:moveTo>
                  <a:lnTo>
                    <a:pt x="50" y="78"/>
                  </a:lnTo>
                  <a:lnTo>
                    <a:pt x="65" y="83"/>
                  </a:lnTo>
                  <a:lnTo>
                    <a:pt x="85" y="152"/>
                  </a:lnTo>
                  <a:lnTo>
                    <a:pt x="134" y="181"/>
                  </a:lnTo>
                  <a:lnTo>
                    <a:pt x="144" y="181"/>
                  </a:lnTo>
                  <a:lnTo>
                    <a:pt x="179" y="152"/>
                  </a:lnTo>
                  <a:lnTo>
                    <a:pt x="169" y="113"/>
                  </a:lnTo>
                  <a:lnTo>
                    <a:pt x="174" y="108"/>
                  </a:lnTo>
                  <a:lnTo>
                    <a:pt x="184" y="93"/>
                  </a:lnTo>
                  <a:lnTo>
                    <a:pt x="164" y="103"/>
                  </a:lnTo>
                  <a:lnTo>
                    <a:pt x="139" y="98"/>
                  </a:lnTo>
                  <a:lnTo>
                    <a:pt x="144" y="108"/>
                  </a:lnTo>
                  <a:lnTo>
                    <a:pt x="139" y="147"/>
                  </a:lnTo>
                  <a:lnTo>
                    <a:pt x="124" y="127"/>
                  </a:lnTo>
                  <a:lnTo>
                    <a:pt x="124" y="117"/>
                  </a:lnTo>
                  <a:lnTo>
                    <a:pt x="100" y="83"/>
                  </a:lnTo>
                  <a:lnTo>
                    <a:pt x="75" y="74"/>
                  </a:lnTo>
                  <a:lnTo>
                    <a:pt x="70" y="69"/>
                  </a:lnTo>
                  <a:lnTo>
                    <a:pt x="65" y="59"/>
                  </a:lnTo>
                  <a:lnTo>
                    <a:pt x="60" y="34"/>
                  </a:lnTo>
                  <a:lnTo>
                    <a:pt x="45" y="15"/>
                  </a:lnTo>
                  <a:lnTo>
                    <a:pt x="20" y="0"/>
                  </a:lnTo>
                  <a:lnTo>
                    <a:pt x="0" y="39"/>
                  </a:lnTo>
                  <a:lnTo>
                    <a:pt x="20" y="74"/>
                  </a:lnTo>
                  <a:lnTo>
                    <a:pt x="45" y="74"/>
                  </a:lnTo>
                  <a:lnTo>
                    <a:pt x="45" y="7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7" name="未知"/>
            <p:cNvSpPr/>
            <p:nvPr/>
          </p:nvSpPr>
          <p:spPr>
            <a:xfrm>
              <a:off x="422" y="610"/>
              <a:ext cx="299" cy="377"/>
            </a:xfrm>
            <a:custGeom>
              <a:avLst/>
              <a:gdLst/>
              <a:ahLst/>
              <a:cxnLst/>
              <a:pathLst>
                <a:path w="299" h="377">
                  <a:moveTo>
                    <a:pt x="149" y="44"/>
                  </a:moveTo>
                  <a:lnTo>
                    <a:pt x="144" y="49"/>
                  </a:lnTo>
                  <a:lnTo>
                    <a:pt x="80" y="78"/>
                  </a:lnTo>
                  <a:lnTo>
                    <a:pt x="0" y="73"/>
                  </a:lnTo>
                  <a:lnTo>
                    <a:pt x="5" y="83"/>
                  </a:lnTo>
                  <a:lnTo>
                    <a:pt x="10" y="98"/>
                  </a:lnTo>
                  <a:lnTo>
                    <a:pt x="25" y="137"/>
                  </a:lnTo>
                  <a:lnTo>
                    <a:pt x="35" y="166"/>
                  </a:lnTo>
                  <a:lnTo>
                    <a:pt x="40" y="200"/>
                  </a:lnTo>
                  <a:lnTo>
                    <a:pt x="55" y="225"/>
                  </a:lnTo>
                  <a:lnTo>
                    <a:pt x="60" y="234"/>
                  </a:lnTo>
                  <a:lnTo>
                    <a:pt x="70" y="234"/>
                  </a:lnTo>
                  <a:lnTo>
                    <a:pt x="50" y="181"/>
                  </a:lnTo>
                  <a:lnTo>
                    <a:pt x="30" y="117"/>
                  </a:lnTo>
                  <a:lnTo>
                    <a:pt x="10" y="78"/>
                  </a:lnTo>
                  <a:lnTo>
                    <a:pt x="65" y="93"/>
                  </a:lnTo>
                  <a:lnTo>
                    <a:pt x="124" y="78"/>
                  </a:lnTo>
                  <a:lnTo>
                    <a:pt x="139" y="64"/>
                  </a:lnTo>
                  <a:lnTo>
                    <a:pt x="159" y="54"/>
                  </a:lnTo>
                  <a:lnTo>
                    <a:pt x="179" y="54"/>
                  </a:lnTo>
                  <a:lnTo>
                    <a:pt x="214" y="49"/>
                  </a:lnTo>
                  <a:lnTo>
                    <a:pt x="233" y="34"/>
                  </a:lnTo>
                  <a:lnTo>
                    <a:pt x="258" y="10"/>
                  </a:lnTo>
                  <a:lnTo>
                    <a:pt x="263" y="15"/>
                  </a:lnTo>
                  <a:lnTo>
                    <a:pt x="283" y="78"/>
                  </a:lnTo>
                  <a:lnTo>
                    <a:pt x="288" y="142"/>
                  </a:lnTo>
                  <a:lnTo>
                    <a:pt x="258" y="259"/>
                  </a:lnTo>
                  <a:lnTo>
                    <a:pt x="209" y="361"/>
                  </a:lnTo>
                  <a:lnTo>
                    <a:pt x="199" y="357"/>
                  </a:lnTo>
                  <a:lnTo>
                    <a:pt x="184" y="352"/>
                  </a:lnTo>
                  <a:lnTo>
                    <a:pt x="179" y="342"/>
                  </a:lnTo>
                  <a:lnTo>
                    <a:pt x="179" y="357"/>
                  </a:lnTo>
                  <a:lnTo>
                    <a:pt x="194" y="371"/>
                  </a:lnTo>
                  <a:lnTo>
                    <a:pt x="214" y="376"/>
                  </a:lnTo>
                  <a:lnTo>
                    <a:pt x="224" y="352"/>
                  </a:lnTo>
                  <a:lnTo>
                    <a:pt x="238" y="332"/>
                  </a:lnTo>
                  <a:lnTo>
                    <a:pt x="248" y="308"/>
                  </a:lnTo>
                  <a:lnTo>
                    <a:pt x="258" y="283"/>
                  </a:lnTo>
                  <a:lnTo>
                    <a:pt x="273" y="244"/>
                  </a:lnTo>
                  <a:lnTo>
                    <a:pt x="288" y="195"/>
                  </a:lnTo>
                  <a:lnTo>
                    <a:pt x="298" y="147"/>
                  </a:lnTo>
                  <a:lnTo>
                    <a:pt x="298" y="103"/>
                  </a:lnTo>
                  <a:lnTo>
                    <a:pt x="283" y="49"/>
                  </a:lnTo>
                  <a:lnTo>
                    <a:pt x="258" y="0"/>
                  </a:lnTo>
                  <a:lnTo>
                    <a:pt x="248" y="15"/>
                  </a:lnTo>
                  <a:lnTo>
                    <a:pt x="204" y="39"/>
                  </a:lnTo>
                  <a:lnTo>
                    <a:pt x="149" y="44"/>
                  </a:lnTo>
                  <a:lnTo>
                    <a:pt x="149" y="4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8" name="未知"/>
            <p:cNvSpPr/>
            <p:nvPr/>
          </p:nvSpPr>
          <p:spPr>
            <a:xfrm>
              <a:off x="432" y="620"/>
              <a:ext cx="279" cy="352"/>
            </a:xfrm>
            <a:custGeom>
              <a:avLst/>
              <a:gdLst/>
              <a:ahLst/>
              <a:cxnLst/>
              <a:pathLst>
                <a:path w="279" h="352">
                  <a:moveTo>
                    <a:pt x="169" y="332"/>
                  </a:moveTo>
                  <a:lnTo>
                    <a:pt x="174" y="342"/>
                  </a:lnTo>
                  <a:lnTo>
                    <a:pt x="189" y="347"/>
                  </a:lnTo>
                  <a:lnTo>
                    <a:pt x="199" y="351"/>
                  </a:lnTo>
                  <a:lnTo>
                    <a:pt x="209" y="327"/>
                  </a:lnTo>
                  <a:lnTo>
                    <a:pt x="223" y="303"/>
                  </a:lnTo>
                  <a:lnTo>
                    <a:pt x="248" y="244"/>
                  </a:lnTo>
                  <a:lnTo>
                    <a:pt x="263" y="205"/>
                  </a:lnTo>
                  <a:lnTo>
                    <a:pt x="278" y="141"/>
                  </a:lnTo>
                  <a:lnTo>
                    <a:pt x="278" y="93"/>
                  </a:lnTo>
                  <a:lnTo>
                    <a:pt x="268" y="49"/>
                  </a:lnTo>
                  <a:lnTo>
                    <a:pt x="253" y="5"/>
                  </a:lnTo>
                  <a:lnTo>
                    <a:pt x="248" y="0"/>
                  </a:lnTo>
                  <a:lnTo>
                    <a:pt x="248" y="5"/>
                  </a:lnTo>
                  <a:lnTo>
                    <a:pt x="199" y="39"/>
                  </a:lnTo>
                  <a:lnTo>
                    <a:pt x="149" y="44"/>
                  </a:lnTo>
                  <a:lnTo>
                    <a:pt x="129" y="54"/>
                  </a:lnTo>
                  <a:lnTo>
                    <a:pt x="114" y="68"/>
                  </a:lnTo>
                  <a:lnTo>
                    <a:pt x="55" y="83"/>
                  </a:lnTo>
                  <a:lnTo>
                    <a:pt x="0" y="68"/>
                  </a:lnTo>
                  <a:lnTo>
                    <a:pt x="10" y="88"/>
                  </a:lnTo>
                  <a:lnTo>
                    <a:pt x="20" y="107"/>
                  </a:lnTo>
                  <a:lnTo>
                    <a:pt x="30" y="146"/>
                  </a:lnTo>
                  <a:lnTo>
                    <a:pt x="40" y="185"/>
                  </a:lnTo>
                  <a:lnTo>
                    <a:pt x="50" y="205"/>
                  </a:lnTo>
                  <a:lnTo>
                    <a:pt x="60" y="224"/>
                  </a:lnTo>
                  <a:lnTo>
                    <a:pt x="74" y="224"/>
                  </a:lnTo>
                  <a:lnTo>
                    <a:pt x="79" y="22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94" y="234"/>
                  </a:lnTo>
                  <a:lnTo>
                    <a:pt x="89" y="224"/>
                  </a:lnTo>
                  <a:lnTo>
                    <a:pt x="70" y="185"/>
                  </a:lnTo>
                  <a:lnTo>
                    <a:pt x="50" y="127"/>
                  </a:lnTo>
                  <a:lnTo>
                    <a:pt x="35" y="102"/>
                  </a:lnTo>
                  <a:lnTo>
                    <a:pt x="79" y="107"/>
                  </a:lnTo>
                  <a:lnTo>
                    <a:pt x="124" y="93"/>
                  </a:lnTo>
                  <a:lnTo>
                    <a:pt x="139" y="83"/>
                  </a:lnTo>
                  <a:lnTo>
                    <a:pt x="159" y="68"/>
                  </a:lnTo>
                  <a:lnTo>
                    <a:pt x="174" y="68"/>
                  </a:lnTo>
                  <a:lnTo>
                    <a:pt x="189" y="68"/>
                  </a:lnTo>
                  <a:lnTo>
                    <a:pt x="209" y="63"/>
                  </a:lnTo>
                  <a:lnTo>
                    <a:pt x="233" y="49"/>
                  </a:lnTo>
                  <a:lnTo>
                    <a:pt x="243" y="63"/>
                  </a:lnTo>
                  <a:lnTo>
                    <a:pt x="248" y="98"/>
                  </a:lnTo>
                  <a:lnTo>
                    <a:pt x="248" y="132"/>
                  </a:lnTo>
                  <a:lnTo>
                    <a:pt x="248" y="146"/>
                  </a:lnTo>
                  <a:lnTo>
                    <a:pt x="248" y="166"/>
                  </a:lnTo>
                  <a:lnTo>
                    <a:pt x="243" y="190"/>
                  </a:lnTo>
                  <a:lnTo>
                    <a:pt x="233" y="220"/>
                  </a:lnTo>
                  <a:lnTo>
                    <a:pt x="223" y="254"/>
                  </a:lnTo>
                  <a:lnTo>
                    <a:pt x="209" y="288"/>
                  </a:lnTo>
                  <a:lnTo>
                    <a:pt x="199" y="303"/>
                  </a:lnTo>
                  <a:lnTo>
                    <a:pt x="194" y="322"/>
                  </a:lnTo>
                  <a:lnTo>
                    <a:pt x="174" y="312"/>
                  </a:lnTo>
                  <a:lnTo>
                    <a:pt x="169" y="332"/>
                  </a:lnTo>
                  <a:lnTo>
                    <a:pt x="169" y="33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29" name="未知"/>
            <p:cNvSpPr/>
            <p:nvPr/>
          </p:nvSpPr>
          <p:spPr>
            <a:xfrm>
              <a:off x="248" y="591"/>
              <a:ext cx="319" cy="294"/>
            </a:xfrm>
            <a:custGeom>
              <a:avLst/>
              <a:gdLst/>
              <a:ahLst/>
              <a:cxnLst/>
              <a:pathLst>
                <a:path w="319" h="294">
                  <a:moveTo>
                    <a:pt x="35" y="39"/>
                  </a:moveTo>
                  <a:lnTo>
                    <a:pt x="35" y="58"/>
                  </a:lnTo>
                  <a:lnTo>
                    <a:pt x="40" y="68"/>
                  </a:lnTo>
                  <a:lnTo>
                    <a:pt x="40" y="88"/>
                  </a:lnTo>
                  <a:lnTo>
                    <a:pt x="45" y="73"/>
                  </a:lnTo>
                  <a:lnTo>
                    <a:pt x="50" y="53"/>
                  </a:lnTo>
                  <a:lnTo>
                    <a:pt x="55" y="24"/>
                  </a:lnTo>
                  <a:lnTo>
                    <a:pt x="60" y="14"/>
                  </a:lnTo>
                  <a:lnTo>
                    <a:pt x="60" y="24"/>
                  </a:lnTo>
                  <a:lnTo>
                    <a:pt x="55" y="39"/>
                  </a:lnTo>
                  <a:lnTo>
                    <a:pt x="50" y="73"/>
                  </a:lnTo>
                  <a:lnTo>
                    <a:pt x="35" y="127"/>
                  </a:lnTo>
                  <a:lnTo>
                    <a:pt x="35" y="102"/>
                  </a:lnTo>
                  <a:lnTo>
                    <a:pt x="35" y="78"/>
                  </a:lnTo>
                  <a:lnTo>
                    <a:pt x="25" y="53"/>
                  </a:lnTo>
                  <a:lnTo>
                    <a:pt x="20" y="39"/>
                  </a:lnTo>
                  <a:lnTo>
                    <a:pt x="10" y="44"/>
                  </a:lnTo>
                  <a:lnTo>
                    <a:pt x="20" y="58"/>
                  </a:lnTo>
                  <a:lnTo>
                    <a:pt x="25" y="92"/>
                  </a:lnTo>
                  <a:lnTo>
                    <a:pt x="30" y="127"/>
                  </a:lnTo>
                  <a:lnTo>
                    <a:pt x="25" y="102"/>
                  </a:lnTo>
                  <a:lnTo>
                    <a:pt x="20" y="78"/>
                  </a:lnTo>
                  <a:lnTo>
                    <a:pt x="15" y="48"/>
                  </a:lnTo>
                  <a:lnTo>
                    <a:pt x="5" y="48"/>
                  </a:lnTo>
                  <a:lnTo>
                    <a:pt x="0" y="73"/>
                  </a:lnTo>
                  <a:lnTo>
                    <a:pt x="15" y="107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55" y="117"/>
                  </a:lnTo>
                  <a:lnTo>
                    <a:pt x="35" y="141"/>
                  </a:lnTo>
                  <a:lnTo>
                    <a:pt x="65" y="156"/>
                  </a:lnTo>
                  <a:lnTo>
                    <a:pt x="75" y="156"/>
                  </a:lnTo>
                  <a:lnTo>
                    <a:pt x="65" y="156"/>
                  </a:lnTo>
                  <a:lnTo>
                    <a:pt x="35" y="151"/>
                  </a:lnTo>
                  <a:lnTo>
                    <a:pt x="55" y="175"/>
                  </a:lnTo>
                  <a:lnTo>
                    <a:pt x="75" y="205"/>
                  </a:lnTo>
                  <a:lnTo>
                    <a:pt x="60" y="195"/>
                  </a:lnTo>
                  <a:lnTo>
                    <a:pt x="35" y="156"/>
                  </a:lnTo>
                  <a:lnTo>
                    <a:pt x="35" y="175"/>
                  </a:lnTo>
                  <a:lnTo>
                    <a:pt x="15" y="214"/>
                  </a:lnTo>
                  <a:lnTo>
                    <a:pt x="15" y="224"/>
                  </a:lnTo>
                  <a:lnTo>
                    <a:pt x="15" y="234"/>
                  </a:lnTo>
                  <a:lnTo>
                    <a:pt x="20" y="249"/>
                  </a:lnTo>
                  <a:lnTo>
                    <a:pt x="35" y="244"/>
                  </a:lnTo>
                  <a:lnTo>
                    <a:pt x="50" y="239"/>
                  </a:lnTo>
                  <a:lnTo>
                    <a:pt x="40" y="249"/>
                  </a:lnTo>
                  <a:lnTo>
                    <a:pt x="45" y="253"/>
                  </a:lnTo>
                  <a:lnTo>
                    <a:pt x="55" y="268"/>
                  </a:lnTo>
                  <a:lnTo>
                    <a:pt x="70" y="268"/>
                  </a:lnTo>
                  <a:lnTo>
                    <a:pt x="80" y="268"/>
                  </a:lnTo>
                  <a:lnTo>
                    <a:pt x="80" y="268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85" y="273"/>
                  </a:lnTo>
                  <a:lnTo>
                    <a:pt x="100" y="283"/>
                  </a:lnTo>
                  <a:lnTo>
                    <a:pt x="114" y="293"/>
                  </a:lnTo>
                  <a:lnTo>
                    <a:pt x="114" y="293"/>
                  </a:lnTo>
                  <a:lnTo>
                    <a:pt x="129" y="293"/>
                  </a:lnTo>
                  <a:lnTo>
                    <a:pt x="134" y="293"/>
                  </a:lnTo>
                  <a:lnTo>
                    <a:pt x="144" y="293"/>
                  </a:lnTo>
                  <a:lnTo>
                    <a:pt x="164" y="293"/>
                  </a:lnTo>
                  <a:lnTo>
                    <a:pt x="179" y="278"/>
                  </a:lnTo>
                  <a:lnTo>
                    <a:pt x="204" y="263"/>
                  </a:lnTo>
                  <a:lnTo>
                    <a:pt x="234" y="253"/>
                  </a:lnTo>
                  <a:lnTo>
                    <a:pt x="229" y="244"/>
                  </a:lnTo>
                  <a:lnTo>
                    <a:pt x="214" y="200"/>
                  </a:lnTo>
                  <a:lnTo>
                    <a:pt x="199" y="156"/>
                  </a:lnTo>
                  <a:lnTo>
                    <a:pt x="184" y="117"/>
                  </a:lnTo>
                  <a:lnTo>
                    <a:pt x="179" y="102"/>
                  </a:lnTo>
                  <a:lnTo>
                    <a:pt x="174" y="92"/>
                  </a:lnTo>
                  <a:lnTo>
                    <a:pt x="234" y="102"/>
                  </a:lnTo>
                  <a:lnTo>
                    <a:pt x="254" y="97"/>
                  </a:lnTo>
                  <a:lnTo>
                    <a:pt x="288" y="92"/>
                  </a:lnTo>
                  <a:lnTo>
                    <a:pt x="298" y="88"/>
                  </a:lnTo>
                  <a:lnTo>
                    <a:pt x="318" y="68"/>
                  </a:lnTo>
                  <a:lnTo>
                    <a:pt x="308" y="63"/>
                  </a:lnTo>
                  <a:lnTo>
                    <a:pt x="263" y="83"/>
                  </a:lnTo>
                  <a:lnTo>
                    <a:pt x="303" y="53"/>
                  </a:lnTo>
                  <a:lnTo>
                    <a:pt x="293" y="53"/>
                  </a:lnTo>
                  <a:lnTo>
                    <a:pt x="254" y="83"/>
                  </a:lnTo>
                  <a:lnTo>
                    <a:pt x="278" y="24"/>
                  </a:lnTo>
                  <a:lnTo>
                    <a:pt x="263" y="34"/>
                  </a:lnTo>
                  <a:lnTo>
                    <a:pt x="254" y="78"/>
                  </a:lnTo>
                  <a:lnTo>
                    <a:pt x="254" y="19"/>
                  </a:lnTo>
                  <a:lnTo>
                    <a:pt x="209" y="0"/>
                  </a:lnTo>
                  <a:lnTo>
                    <a:pt x="204" y="63"/>
                  </a:lnTo>
                  <a:lnTo>
                    <a:pt x="179" y="44"/>
                  </a:lnTo>
                  <a:lnTo>
                    <a:pt x="189" y="83"/>
                  </a:lnTo>
                  <a:lnTo>
                    <a:pt x="154" y="112"/>
                  </a:lnTo>
                  <a:lnTo>
                    <a:pt x="134" y="214"/>
                  </a:lnTo>
                  <a:lnTo>
                    <a:pt x="144" y="112"/>
                  </a:lnTo>
                  <a:lnTo>
                    <a:pt x="95" y="83"/>
                  </a:lnTo>
                  <a:lnTo>
                    <a:pt x="75" y="14"/>
                  </a:lnTo>
                  <a:lnTo>
                    <a:pt x="60" y="9"/>
                  </a:lnTo>
                  <a:lnTo>
                    <a:pt x="50" y="19"/>
                  </a:lnTo>
                  <a:lnTo>
                    <a:pt x="35" y="29"/>
                  </a:lnTo>
                  <a:lnTo>
                    <a:pt x="35" y="34"/>
                  </a:lnTo>
                  <a:lnTo>
                    <a:pt x="35" y="39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0" name="未知"/>
            <p:cNvSpPr/>
            <p:nvPr/>
          </p:nvSpPr>
          <p:spPr>
            <a:xfrm>
              <a:off x="467" y="669"/>
              <a:ext cx="219" cy="274"/>
            </a:xfrm>
            <a:custGeom>
              <a:avLst/>
              <a:gdLst/>
              <a:ahLst/>
              <a:cxnLst/>
              <a:pathLst>
                <a:path w="219" h="274">
                  <a:moveTo>
                    <a:pt x="139" y="263"/>
                  </a:moveTo>
                  <a:lnTo>
                    <a:pt x="159" y="273"/>
                  </a:lnTo>
                  <a:lnTo>
                    <a:pt x="164" y="254"/>
                  </a:lnTo>
                  <a:lnTo>
                    <a:pt x="174" y="234"/>
                  </a:lnTo>
                  <a:lnTo>
                    <a:pt x="183" y="215"/>
                  </a:lnTo>
                  <a:lnTo>
                    <a:pt x="198" y="175"/>
                  </a:lnTo>
                  <a:lnTo>
                    <a:pt x="208" y="141"/>
                  </a:lnTo>
                  <a:lnTo>
                    <a:pt x="213" y="97"/>
                  </a:lnTo>
                  <a:lnTo>
                    <a:pt x="218" y="49"/>
                  </a:lnTo>
                  <a:lnTo>
                    <a:pt x="208" y="10"/>
                  </a:lnTo>
                  <a:lnTo>
                    <a:pt x="198" y="0"/>
                  </a:lnTo>
                  <a:lnTo>
                    <a:pt x="183" y="10"/>
                  </a:lnTo>
                  <a:lnTo>
                    <a:pt x="154" y="19"/>
                  </a:lnTo>
                  <a:lnTo>
                    <a:pt x="124" y="19"/>
                  </a:lnTo>
                  <a:lnTo>
                    <a:pt x="104" y="34"/>
                  </a:lnTo>
                  <a:lnTo>
                    <a:pt x="89" y="44"/>
                  </a:lnTo>
                  <a:lnTo>
                    <a:pt x="44" y="58"/>
                  </a:lnTo>
                  <a:lnTo>
                    <a:pt x="0" y="53"/>
                  </a:lnTo>
                  <a:lnTo>
                    <a:pt x="15" y="78"/>
                  </a:lnTo>
                  <a:lnTo>
                    <a:pt x="35" y="136"/>
                  </a:lnTo>
                  <a:lnTo>
                    <a:pt x="49" y="161"/>
                  </a:lnTo>
                  <a:lnTo>
                    <a:pt x="59" y="185"/>
                  </a:lnTo>
                  <a:lnTo>
                    <a:pt x="64" y="175"/>
                  </a:lnTo>
                  <a:lnTo>
                    <a:pt x="54" y="161"/>
                  </a:lnTo>
                  <a:lnTo>
                    <a:pt x="35" y="112"/>
                  </a:lnTo>
                  <a:lnTo>
                    <a:pt x="15" y="63"/>
                  </a:lnTo>
                  <a:lnTo>
                    <a:pt x="54" y="63"/>
                  </a:lnTo>
                  <a:lnTo>
                    <a:pt x="74" y="58"/>
                  </a:lnTo>
                  <a:lnTo>
                    <a:pt x="94" y="49"/>
                  </a:lnTo>
                  <a:lnTo>
                    <a:pt x="109" y="39"/>
                  </a:lnTo>
                  <a:lnTo>
                    <a:pt x="124" y="29"/>
                  </a:lnTo>
                  <a:lnTo>
                    <a:pt x="144" y="29"/>
                  </a:lnTo>
                  <a:lnTo>
                    <a:pt x="164" y="29"/>
                  </a:lnTo>
                  <a:lnTo>
                    <a:pt x="179" y="19"/>
                  </a:lnTo>
                  <a:lnTo>
                    <a:pt x="193" y="10"/>
                  </a:lnTo>
                  <a:lnTo>
                    <a:pt x="203" y="24"/>
                  </a:lnTo>
                  <a:lnTo>
                    <a:pt x="208" y="53"/>
                  </a:lnTo>
                  <a:lnTo>
                    <a:pt x="208" y="83"/>
                  </a:lnTo>
                  <a:lnTo>
                    <a:pt x="203" y="117"/>
                  </a:lnTo>
                  <a:lnTo>
                    <a:pt x="193" y="151"/>
                  </a:lnTo>
                  <a:lnTo>
                    <a:pt x="174" y="210"/>
                  </a:lnTo>
                  <a:lnTo>
                    <a:pt x="154" y="263"/>
                  </a:lnTo>
                  <a:lnTo>
                    <a:pt x="139" y="254"/>
                  </a:lnTo>
                  <a:lnTo>
                    <a:pt x="139" y="263"/>
                  </a:lnTo>
                  <a:lnTo>
                    <a:pt x="139" y="263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1" name="未知"/>
            <p:cNvSpPr/>
            <p:nvPr/>
          </p:nvSpPr>
          <p:spPr>
            <a:xfrm>
              <a:off x="482" y="679"/>
              <a:ext cx="199" cy="254"/>
            </a:xfrm>
            <a:custGeom>
              <a:avLst/>
              <a:gdLst/>
              <a:ahLst/>
              <a:cxnLst/>
              <a:pathLst>
                <a:path w="199" h="254">
                  <a:moveTo>
                    <a:pt x="20" y="53"/>
                  </a:moveTo>
                  <a:lnTo>
                    <a:pt x="39" y="53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79" y="39"/>
                  </a:lnTo>
                  <a:lnTo>
                    <a:pt x="94" y="29"/>
                  </a:lnTo>
                  <a:lnTo>
                    <a:pt x="109" y="19"/>
                  </a:lnTo>
                  <a:lnTo>
                    <a:pt x="124" y="19"/>
                  </a:lnTo>
                  <a:lnTo>
                    <a:pt x="129" y="19"/>
                  </a:lnTo>
                  <a:lnTo>
                    <a:pt x="149" y="14"/>
                  </a:lnTo>
                  <a:lnTo>
                    <a:pt x="168" y="9"/>
                  </a:lnTo>
                  <a:lnTo>
                    <a:pt x="178" y="0"/>
                  </a:lnTo>
                  <a:lnTo>
                    <a:pt x="188" y="14"/>
                  </a:lnTo>
                  <a:lnTo>
                    <a:pt x="193" y="34"/>
                  </a:lnTo>
                  <a:lnTo>
                    <a:pt x="198" y="53"/>
                  </a:lnTo>
                  <a:lnTo>
                    <a:pt x="188" y="112"/>
                  </a:lnTo>
                  <a:lnTo>
                    <a:pt x="173" y="165"/>
                  </a:lnTo>
                  <a:lnTo>
                    <a:pt x="164" y="195"/>
                  </a:lnTo>
                  <a:lnTo>
                    <a:pt x="154" y="224"/>
                  </a:lnTo>
                  <a:lnTo>
                    <a:pt x="139" y="253"/>
                  </a:lnTo>
                  <a:lnTo>
                    <a:pt x="124" y="244"/>
                  </a:lnTo>
                  <a:lnTo>
                    <a:pt x="124" y="195"/>
                  </a:lnTo>
                  <a:lnTo>
                    <a:pt x="99" y="146"/>
                  </a:lnTo>
                  <a:lnTo>
                    <a:pt x="79" y="146"/>
                  </a:lnTo>
                  <a:lnTo>
                    <a:pt x="59" y="156"/>
                  </a:lnTo>
                  <a:lnTo>
                    <a:pt x="49" y="165"/>
                  </a:lnTo>
                  <a:lnTo>
                    <a:pt x="39" y="151"/>
                  </a:lnTo>
                  <a:lnTo>
                    <a:pt x="34" y="136"/>
                  </a:lnTo>
                  <a:lnTo>
                    <a:pt x="15" y="92"/>
                  </a:lnTo>
                  <a:lnTo>
                    <a:pt x="0" y="53"/>
                  </a:lnTo>
                  <a:lnTo>
                    <a:pt x="20" y="53"/>
                  </a:lnTo>
                  <a:lnTo>
                    <a:pt x="20" y="5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2" name="未知"/>
            <p:cNvSpPr/>
            <p:nvPr/>
          </p:nvSpPr>
          <p:spPr>
            <a:xfrm>
              <a:off x="45" y="581"/>
              <a:ext cx="150" cy="172"/>
            </a:xfrm>
            <a:custGeom>
              <a:avLst/>
              <a:gdLst/>
              <a:ahLst/>
              <a:cxnLst/>
              <a:pathLst>
                <a:path w="150" h="172">
                  <a:moveTo>
                    <a:pt x="84" y="0"/>
                  </a:moveTo>
                  <a:lnTo>
                    <a:pt x="84" y="5"/>
                  </a:lnTo>
                  <a:lnTo>
                    <a:pt x="104" y="10"/>
                  </a:lnTo>
                  <a:lnTo>
                    <a:pt x="119" y="15"/>
                  </a:lnTo>
                  <a:lnTo>
                    <a:pt x="124" y="29"/>
                  </a:lnTo>
                  <a:lnTo>
                    <a:pt x="129" y="34"/>
                  </a:lnTo>
                  <a:lnTo>
                    <a:pt x="134" y="78"/>
                  </a:lnTo>
                  <a:lnTo>
                    <a:pt x="124" y="93"/>
                  </a:lnTo>
                  <a:lnTo>
                    <a:pt x="119" y="107"/>
                  </a:lnTo>
                  <a:lnTo>
                    <a:pt x="104" y="112"/>
                  </a:lnTo>
                  <a:lnTo>
                    <a:pt x="89" y="107"/>
                  </a:lnTo>
                  <a:lnTo>
                    <a:pt x="79" y="122"/>
                  </a:lnTo>
                  <a:lnTo>
                    <a:pt x="89" y="127"/>
                  </a:lnTo>
                  <a:lnTo>
                    <a:pt x="89" y="141"/>
                  </a:lnTo>
                  <a:lnTo>
                    <a:pt x="94" y="151"/>
                  </a:lnTo>
                  <a:lnTo>
                    <a:pt x="89" y="156"/>
                  </a:lnTo>
                  <a:lnTo>
                    <a:pt x="79" y="166"/>
                  </a:lnTo>
                  <a:lnTo>
                    <a:pt x="69" y="166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54" y="161"/>
                  </a:lnTo>
                  <a:lnTo>
                    <a:pt x="49" y="156"/>
                  </a:lnTo>
                  <a:lnTo>
                    <a:pt x="44" y="156"/>
                  </a:lnTo>
                  <a:lnTo>
                    <a:pt x="39" y="151"/>
                  </a:lnTo>
                  <a:lnTo>
                    <a:pt x="34" y="141"/>
                  </a:lnTo>
                  <a:lnTo>
                    <a:pt x="34" y="132"/>
                  </a:lnTo>
                  <a:lnTo>
                    <a:pt x="20" y="127"/>
                  </a:lnTo>
                  <a:lnTo>
                    <a:pt x="10" y="98"/>
                  </a:lnTo>
                  <a:lnTo>
                    <a:pt x="10" y="93"/>
                  </a:lnTo>
                  <a:lnTo>
                    <a:pt x="10" y="78"/>
                  </a:lnTo>
                  <a:lnTo>
                    <a:pt x="5" y="39"/>
                  </a:lnTo>
                  <a:lnTo>
                    <a:pt x="5" y="34"/>
                  </a:lnTo>
                  <a:lnTo>
                    <a:pt x="15" y="29"/>
                  </a:lnTo>
                  <a:lnTo>
                    <a:pt x="20" y="29"/>
                  </a:lnTo>
                  <a:lnTo>
                    <a:pt x="29" y="24"/>
                  </a:lnTo>
                  <a:lnTo>
                    <a:pt x="29" y="19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78"/>
                  </a:lnTo>
                  <a:lnTo>
                    <a:pt x="5" y="88"/>
                  </a:lnTo>
                  <a:lnTo>
                    <a:pt x="0" y="102"/>
                  </a:lnTo>
                  <a:lnTo>
                    <a:pt x="10" y="127"/>
                  </a:lnTo>
                  <a:lnTo>
                    <a:pt x="20" y="137"/>
                  </a:lnTo>
                  <a:lnTo>
                    <a:pt x="25" y="141"/>
                  </a:lnTo>
                  <a:lnTo>
                    <a:pt x="34" y="161"/>
                  </a:lnTo>
                  <a:lnTo>
                    <a:pt x="49" y="166"/>
                  </a:lnTo>
                  <a:lnTo>
                    <a:pt x="59" y="166"/>
                  </a:lnTo>
                  <a:lnTo>
                    <a:pt x="69" y="171"/>
                  </a:lnTo>
                  <a:lnTo>
                    <a:pt x="84" y="171"/>
                  </a:lnTo>
                  <a:lnTo>
                    <a:pt x="99" y="166"/>
                  </a:lnTo>
                  <a:lnTo>
                    <a:pt x="104" y="161"/>
                  </a:lnTo>
                  <a:lnTo>
                    <a:pt x="104" y="146"/>
                  </a:lnTo>
                  <a:lnTo>
                    <a:pt x="109" y="141"/>
                  </a:lnTo>
                  <a:lnTo>
                    <a:pt x="114" y="141"/>
                  </a:lnTo>
                  <a:lnTo>
                    <a:pt x="119" y="141"/>
                  </a:lnTo>
                  <a:lnTo>
                    <a:pt x="124" y="127"/>
                  </a:lnTo>
                  <a:lnTo>
                    <a:pt x="129" y="117"/>
                  </a:lnTo>
                  <a:lnTo>
                    <a:pt x="129" y="107"/>
                  </a:lnTo>
                  <a:lnTo>
                    <a:pt x="129" y="107"/>
                  </a:lnTo>
                  <a:lnTo>
                    <a:pt x="134" y="102"/>
                  </a:lnTo>
                  <a:lnTo>
                    <a:pt x="149" y="98"/>
                  </a:lnTo>
                  <a:lnTo>
                    <a:pt x="144" y="88"/>
                  </a:lnTo>
                  <a:lnTo>
                    <a:pt x="144" y="68"/>
                  </a:lnTo>
                  <a:lnTo>
                    <a:pt x="144" y="49"/>
                  </a:lnTo>
                  <a:lnTo>
                    <a:pt x="124" y="1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3" name="未知"/>
            <p:cNvSpPr/>
            <p:nvPr/>
          </p:nvSpPr>
          <p:spPr>
            <a:xfrm>
              <a:off x="134" y="727"/>
              <a:ext cx="165" cy="123"/>
            </a:xfrm>
            <a:custGeom>
              <a:avLst/>
              <a:gdLst/>
              <a:ahLst/>
              <a:cxnLst/>
              <a:pathLst>
                <a:path w="165" h="123">
                  <a:moveTo>
                    <a:pt x="149" y="117"/>
                  </a:moveTo>
                  <a:lnTo>
                    <a:pt x="154" y="113"/>
                  </a:lnTo>
                  <a:lnTo>
                    <a:pt x="164" y="103"/>
                  </a:lnTo>
                  <a:lnTo>
                    <a:pt x="149" y="108"/>
                  </a:lnTo>
                  <a:lnTo>
                    <a:pt x="134" y="113"/>
                  </a:lnTo>
                  <a:lnTo>
                    <a:pt x="129" y="98"/>
                  </a:lnTo>
                  <a:lnTo>
                    <a:pt x="129" y="88"/>
                  </a:lnTo>
                  <a:lnTo>
                    <a:pt x="129" y="78"/>
                  </a:lnTo>
                  <a:lnTo>
                    <a:pt x="149" y="39"/>
                  </a:lnTo>
                  <a:lnTo>
                    <a:pt x="149" y="20"/>
                  </a:lnTo>
                  <a:lnTo>
                    <a:pt x="139" y="5"/>
                  </a:lnTo>
                  <a:lnTo>
                    <a:pt x="134" y="0"/>
                  </a:lnTo>
                  <a:lnTo>
                    <a:pt x="124" y="5"/>
                  </a:lnTo>
                  <a:lnTo>
                    <a:pt x="124" y="15"/>
                  </a:lnTo>
                  <a:lnTo>
                    <a:pt x="109" y="10"/>
                  </a:lnTo>
                  <a:lnTo>
                    <a:pt x="99" y="15"/>
                  </a:lnTo>
                  <a:lnTo>
                    <a:pt x="99" y="30"/>
                  </a:lnTo>
                  <a:lnTo>
                    <a:pt x="89" y="44"/>
                  </a:lnTo>
                  <a:lnTo>
                    <a:pt x="80" y="44"/>
                  </a:lnTo>
                  <a:lnTo>
                    <a:pt x="70" y="54"/>
                  </a:lnTo>
                  <a:lnTo>
                    <a:pt x="65" y="59"/>
                  </a:lnTo>
                  <a:lnTo>
                    <a:pt x="50" y="54"/>
                  </a:lnTo>
                  <a:lnTo>
                    <a:pt x="30" y="59"/>
                  </a:lnTo>
                  <a:lnTo>
                    <a:pt x="10" y="20"/>
                  </a:lnTo>
                  <a:lnTo>
                    <a:pt x="0" y="25"/>
                  </a:lnTo>
                  <a:lnTo>
                    <a:pt x="25" y="74"/>
                  </a:lnTo>
                  <a:lnTo>
                    <a:pt x="50" y="59"/>
                  </a:lnTo>
                  <a:lnTo>
                    <a:pt x="70" y="78"/>
                  </a:lnTo>
                  <a:lnTo>
                    <a:pt x="80" y="69"/>
                  </a:lnTo>
                  <a:lnTo>
                    <a:pt x="84" y="59"/>
                  </a:lnTo>
                  <a:lnTo>
                    <a:pt x="94" y="54"/>
                  </a:lnTo>
                  <a:lnTo>
                    <a:pt x="104" y="49"/>
                  </a:lnTo>
                  <a:lnTo>
                    <a:pt x="109" y="39"/>
                  </a:lnTo>
                  <a:lnTo>
                    <a:pt x="109" y="25"/>
                  </a:lnTo>
                  <a:lnTo>
                    <a:pt x="129" y="30"/>
                  </a:lnTo>
                  <a:lnTo>
                    <a:pt x="134" y="25"/>
                  </a:lnTo>
                  <a:lnTo>
                    <a:pt x="134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34"/>
                  </a:lnTo>
                  <a:lnTo>
                    <a:pt x="144" y="39"/>
                  </a:lnTo>
                  <a:lnTo>
                    <a:pt x="134" y="49"/>
                  </a:lnTo>
                  <a:lnTo>
                    <a:pt x="124" y="78"/>
                  </a:lnTo>
                  <a:lnTo>
                    <a:pt x="124" y="88"/>
                  </a:lnTo>
                  <a:lnTo>
                    <a:pt x="129" y="108"/>
                  </a:lnTo>
                  <a:lnTo>
                    <a:pt x="134" y="122"/>
                  </a:lnTo>
                  <a:lnTo>
                    <a:pt x="149" y="117"/>
                  </a:lnTo>
                  <a:lnTo>
                    <a:pt x="149" y="1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4" name="未知"/>
            <p:cNvSpPr/>
            <p:nvPr/>
          </p:nvSpPr>
          <p:spPr>
            <a:xfrm>
              <a:off x="189" y="596"/>
              <a:ext cx="120" cy="93"/>
            </a:xfrm>
            <a:custGeom>
              <a:avLst/>
              <a:gdLst/>
              <a:ahLst/>
              <a:cxnLst/>
              <a:pathLst>
                <a:path w="120" h="93">
                  <a:moveTo>
                    <a:pt x="0" y="73"/>
                  </a:moveTo>
                  <a:lnTo>
                    <a:pt x="5" y="83"/>
                  </a:lnTo>
                  <a:lnTo>
                    <a:pt x="15" y="92"/>
                  </a:lnTo>
                  <a:lnTo>
                    <a:pt x="15" y="83"/>
                  </a:lnTo>
                  <a:lnTo>
                    <a:pt x="29" y="73"/>
                  </a:lnTo>
                  <a:lnTo>
                    <a:pt x="39" y="83"/>
                  </a:lnTo>
                  <a:lnTo>
                    <a:pt x="44" y="63"/>
                  </a:lnTo>
                  <a:lnTo>
                    <a:pt x="54" y="63"/>
                  </a:lnTo>
                  <a:lnTo>
                    <a:pt x="59" y="68"/>
                  </a:lnTo>
                  <a:lnTo>
                    <a:pt x="64" y="43"/>
                  </a:lnTo>
                  <a:lnTo>
                    <a:pt x="74" y="43"/>
                  </a:lnTo>
                  <a:lnTo>
                    <a:pt x="74" y="34"/>
                  </a:lnTo>
                  <a:lnTo>
                    <a:pt x="79" y="34"/>
                  </a:lnTo>
                  <a:lnTo>
                    <a:pt x="84" y="34"/>
                  </a:lnTo>
                  <a:lnTo>
                    <a:pt x="99" y="19"/>
                  </a:lnTo>
                  <a:lnTo>
                    <a:pt x="119" y="4"/>
                  </a:lnTo>
                  <a:lnTo>
                    <a:pt x="114" y="0"/>
                  </a:lnTo>
                  <a:lnTo>
                    <a:pt x="99" y="9"/>
                  </a:lnTo>
                  <a:lnTo>
                    <a:pt x="89" y="19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79" y="19"/>
                  </a:lnTo>
                  <a:lnTo>
                    <a:pt x="64" y="34"/>
                  </a:lnTo>
                  <a:lnTo>
                    <a:pt x="69" y="39"/>
                  </a:lnTo>
                  <a:lnTo>
                    <a:pt x="59" y="34"/>
                  </a:lnTo>
                  <a:lnTo>
                    <a:pt x="54" y="53"/>
                  </a:lnTo>
                  <a:lnTo>
                    <a:pt x="34" y="53"/>
                  </a:lnTo>
                  <a:lnTo>
                    <a:pt x="34" y="68"/>
                  </a:lnTo>
                  <a:lnTo>
                    <a:pt x="29" y="58"/>
                  </a:lnTo>
                  <a:lnTo>
                    <a:pt x="10" y="73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5" name="未知"/>
            <p:cNvSpPr/>
            <p:nvPr/>
          </p:nvSpPr>
          <p:spPr>
            <a:xfrm>
              <a:off x="457" y="576"/>
              <a:ext cx="115" cy="99"/>
            </a:xfrm>
            <a:custGeom>
              <a:avLst/>
              <a:gdLst/>
              <a:ahLst/>
              <a:cxnLst/>
              <a:pathLst>
                <a:path w="115" h="99">
                  <a:moveTo>
                    <a:pt x="5" y="0"/>
                  </a:moveTo>
                  <a:lnTo>
                    <a:pt x="0" y="15"/>
                  </a:lnTo>
                  <a:lnTo>
                    <a:pt x="45" y="34"/>
                  </a:lnTo>
                  <a:lnTo>
                    <a:pt x="45" y="93"/>
                  </a:lnTo>
                  <a:lnTo>
                    <a:pt x="54" y="49"/>
                  </a:lnTo>
                  <a:lnTo>
                    <a:pt x="69" y="39"/>
                  </a:lnTo>
                  <a:lnTo>
                    <a:pt x="45" y="98"/>
                  </a:lnTo>
                  <a:lnTo>
                    <a:pt x="84" y="68"/>
                  </a:lnTo>
                  <a:lnTo>
                    <a:pt x="94" y="68"/>
                  </a:lnTo>
                  <a:lnTo>
                    <a:pt x="54" y="98"/>
                  </a:lnTo>
                  <a:lnTo>
                    <a:pt x="99" y="78"/>
                  </a:lnTo>
                  <a:lnTo>
                    <a:pt x="109" y="83"/>
                  </a:lnTo>
                  <a:lnTo>
                    <a:pt x="114" y="78"/>
                  </a:lnTo>
                  <a:lnTo>
                    <a:pt x="104" y="63"/>
                  </a:lnTo>
                  <a:lnTo>
                    <a:pt x="99" y="54"/>
                  </a:lnTo>
                  <a:lnTo>
                    <a:pt x="74" y="59"/>
                  </a:lnTo>
                  <a:lnTo>
                    <a:pt x="84" y="49"/>
                  </a:lnTo>
                  <a:lnTo>
                    <a:pt x="69" y="34"/>
                  </a:lnTo>
                  <a:lnTo>
                    <a:pt x="54" y="39"/>
                  </a:lnTo>
                  <a:lnTo>
                    <a:pt x="54" y="29"/>
                  </a:lnTo>
                  <a:lnTo>
                    <a:pt x="49" y="29"/>
                  </a:lnTo>
                  <a:lnTo>
                    <a:pt x="45" y="2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6" name="未知"/>
            <p:cNvSpPr/>
            <p:nvPr/>
          </p:nvSpPr>
          <p:spPr>
            <a:xfrm>
              <a:off x="144" y="679"/>
              <a:ext cx="71" cy="108"/>
            </a:xfrm>
            <a:custGeom>
              <a:avLst/>
              <a:gdLst/>
              <a:ahLst/>
              <a:cxnLst/>
              <a:pathLst>
                <a:path w="71" h="108">
                  <a:moveTo>
                    <a:pt x="50" y="0"/>
                  </a:moveTo>
                  <a:lnTo>
                    <a:pt x="35" y="4"/>
                  </a:lnTo>
                  <a:lnTo>
                    <a:pt x="40" y="14"/>
                  </a:lnTo>
                  <a:lnTo>
                    <a:pt x="40" y="34"/>
                  </a:lnTo>
                  <a:lnTo>
                    <a:pt x="40" y="58"/>
                  </a:lnTo>
                  <a:lnTo>
                    <a:pt x="40" y="68"/>
                  </a:lnTo>
                  <a:lnTo>
                    <a:pt x="40" y="78"/>
                  </a:lnTo>
                  <a:lnTo>
                    <a:pt x="30" y="78"/>
                  </a:lnTo>
                  <a:lnTo>
                    <a:pt x="20" y="7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0" y="107"/>
                  </a:lnTo>
                  <a:lnTo>
                    <a:pt x="40" y="102"/>
                  </a:lnTo>
                  <a:lnTo>
                    <a:pt x="55" y="107"/>
                  </a:lnTo>
                  <a:lnTo>
                    <a:pt x="60" y="97"/>
                  </a:lnTo>
                  <a:lnTo>
                    <a:pt x="60" y="87"/>
                  </a:lnTo>
                  <a:lnTo>
                    <a:pt x="65" y="68"/>
                  </a:lnTo>
                  <a:lnTo>
                    <a:pt x="70" y="53"/>
                  </a:lnTo>
                  <a:lnTo>
                    <a:pt x="60" y="24"/>
                  </a:lnTo>
                  <a:lnTo>
                    <a:pt x="60" y="9"/>
                  </a:lnTo>
                  <a:lnTo>
                    <a:pt x="55" y="4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7" name="未知"/>
            <p:cNvSpPr/>
            <p:nvPr/>
          </p:nvSpPr>
          <p:spPr>
            <a:xfrm>
              <a:off x="89" y="586"/>
              <a:ext cx="91" cy="108"/>
            </a:xfrm>
            <a:custGeom>
              <a:avLst/>
              <a:gdLst/>
              <a:ahLst/>
              <a:cxnLst/>
              <a:pathLst>
                <a:path w="91" h="108">
                  <a:moveTo>
                    <a:pt x="40" y="0"/>
                  </a:moveTo>
                  <a:lnTo>
                    <a:pt x="40" y="5"/>
                  </a:lnTo>
                  <a:lnTo>
                    <a:pt x="45" y="5"/>
                  </a:lnTo>
                  <a:lnTo>
                    <a:pt x="50" y="5"/>
                  </a:lnTo>
                  <a:lnTo>
                    <a:pt x="50" y="10"/>
                  </a:lnTo>
                  <a:lnTo>
                    <a:pt x="40" y="24"/>
                  </a:lnTo>
                  <a:lnTo>
                    <a:pt x="35" y="39"/>
                  </a:lnTo>
                  <a:lnTo>
                    <a:pt x="20" y="44"/>
                  </a:lnTo>
                  <a:lnTo>
                    <a:pt x="5" y="49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5" y="78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0" y="78"/>
                  </a:lnTo>
                  <a:lnTo>
                    <a:pt x="50" y="68"/>
                  </a:lnTo>
                  <a:lnTo>
                    <a:pt x="55" y="63"/>
                  </a:lnTo>
                  <a:lnTo>
                    <a:pt x="60" y="49"/>
                  </a:lnTo>
                  <a:lnTo>
                    <a:pt x="75" y="44"/>
                  </a:lnTo>
                  <a:lnTo>
                    <a:pt x="60" y="58"/>
                  </a:lnTo>
                  <a:lnTo>
                    <a:pt x="55" y="78"/>
                  </a:lnTo>
                  <a:lnTo>
                    <a:pt x="65" y="83"/>
                  </a:lnTo>
                  <a:lnTo>
                    <a:pt x="65" y="93"/>
                  </a:lnTo>
                  <a:lnTo>
                    <a:pt x="60" y="107"/>
                  </a:lnTo>
                  <a:lnTo>
                    <a:pt x="75" y="102"/>
                  </a:lnTo>
                  <a:lnTo>
                    <a:pt x="80" y="88"/>
                  </a:lnTo>
                  <a:lnTo>
                    <a:pt x="90" y="73"/>
                  </a:lnTo>
                  <a:lnTo>
                    <a:pt x="85" y="29"/>
                  </a:lnTo>
                  <a:lnTo>
                    <a:pt x="80" y="24"/>
                  </a:lnTo>
                  <a:lnTo>
                    <a:pt x="75" y="10"/>
                  </a:lnTo>
                  <a:lnTo>
                    <a:pt x="60" y="5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8" name="未知"/>
            <p:cNvSpPr/>
            <p:nvPr/>
          </p:nvSpPr>
          <p:spPr>
            <a:xfrm>
              <a:off x="268" y="605"/>
              <a:ext cx="41" cy="114"/>
            </a:xfrm>
            <a:custGeom>
              <a:avLst/>
              <a:gdLst/>
              <a:ahLst/>
              <a:cxnLst/>
              <a:pathLst>
                <a:path w="41" h="114">
                  <a:moveTo>
                    <a:pt x="0" y="25"/>
                  </a:moveTo>
                  <a:lnTo>
                    <a:pt x="10" y="54"/>
                  </a:lnTo>
                  <a:lnTo>
                    <a:pt x="15" y="88"/>
                  </a:lnTo>
                  <a:lnTo>
                    <a:pt x="15" y="103"/>
                  </a:lnTo>
                  <a:lnTo>
                    <a:pt x="15" y="113"/>
                  </a:lnTo>
                  <a:lnTo>
                    <a:pt x="25" y="93"/>
                  </a:lnTo>
                  <a:lnTo>
                    <a:pt x="30" y="74"/>
                  </a:lnTo>
                  <a:lnTo>
                    <a:pt x="35" y="44"/>
                  </a:lnTo>
                  <a:lnTo>
                    <a:pt x="35" y="25"/>
                  </a:lnTo>
                  <a:lnTo>
                    <a:pt x="40" y="10"/>
                  </a:lnTo>
                  <a:lnTo>
                    <a:pt x="40" y="0"/>
                  </a:lnTo>
                  <a:lnTo>
                    <a:pt x="35" y="10"/>
                  </a:lnTo>
                  <a:lnTo>
                    <a:pt x="30" y="44"/>
                  </a:lnTo>
                  <a:lnTo>
                    <a:pt x="20" y="74"/>
                  </a:lnTo>
                  <a:lnTo>
                    <a:pt x="20" y="59"/>
                  </a:lnTo>
                  <a:lnTo>
                    <a:pt x="15" y="39"/>
                  </a:lnTo>
                  <a:lnTo>
                    <a:pt x="15" y="15"/>
                  </a:lnTo>
                  <a:lnTo>
                    <a:pt x="10" y="25"/>
                  </a:lnTo>
                  <a:lnTo>
                    <a:pt x="15" y="64"/>
                  </a:lnTo>
                  <a:lnTo>
                    <a:pt x="5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39" name="未知"/>
            <p:cNvSpPr/>
            <p:nvPr/>
          </p:nvSpPr>
          <p:spPr>
            <a:xfrm>
              <a:off x="268" y="605"/>
              <a:ext cx="41" cy="114"/>
            </a:xfrm>
            <a:custGeom>
              <a:avLst/>
              <a:gdLst/>
              <a:ahLst/>
              <a:cxnLst/>
              <a:pathLst>
                <a:path w="41" h="114">
                  <a:moveTo>
                    <a:pt x="0" y="25"/>
                  </a:moveTo>
                  <a:lnTo>
                    <a:pt x="10" y="54"/>
                  </a:lnTo>
                  <a:lnTo>
                    <a:pt x="15" y="88"/>
                  </a:lnTo>
                  <a:lnTo>
                    <a:pt x="15" y="103"/>
                  </a:lnTo>
                  <a:lnTo>
                    <a:pt x="15" y="113"/>
                  </a:lnTo>
                  <a:lnTo>
                    <a:pt x="25" y="93"/>
                  </a:lnTo>
                  <a:lnTo>
                    <a:pt x="30" y="74"/>
                  </a:lnTo>
                  <a:lnTo>
                    <a:pt x="35" y="44"/>
                  </a:lnTo>
                  <a:lnTo>
                    <a:pt x="35" y="25"/>
                  </a:lnTo>
                  <a:lnTo>
                    <a:pt x="40" y="10"/>
                  </a:lnTo>
                  <a:lnTo>
                    <a:pt x="40" y="0"/>
                  </a:lnTo>
                  <a:lnTo>
                    <a:pt x="35" y="10"/>
                  </a:lnTo>
                  <a:lnTo>
                    <a:pt x="30" y="44"/>
                  </a:lnTo>
                  <a:lnTo>
                    <a:pt x="20" y="74"/>
                  </a:lnTo>
                  <a:lnTo>
                    <a:pt x="20" y="59"/>
                  </a:lnTo>
                  <a:lnTo>
                    <a:pt x="15" y="39"/>
                  </a:lnTo>
                  <a:lnTo>
                    <a:pt x="15" y="15"/>
                  </a:lnTo>
                  <a:lnTo>
                    <a:pt x="10" y="25"/>
                  </a:lnTo>
                  <a:lnTo>
                    <a:pt x="15" y="64"/>
                  </a:lnTo>
                  <a:lnTo>
                    <a:pt x="5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0" name="未知"/>
            <p:cNvSpPr/>
            <p:nvPr/>
          </p:nvSpPr>
          <p:spPr>
            <a:xfrm>
              <a:off x="199" y="679"/>
              <a:ext cx="45" cy="113"/>
            </a:xfrm>
            <a:custGeom>
              <a:avLst/>
              <a:gdLst/>
              <a:ahLst/>
              <a:cxnLst/>
              <a:pathLst>
                <a:path w="45" h="113">
                  <a:moveTo>
                    <a:pt x="44" y="58"/>
                  </a:moveTo>
                  <a:lnTo>
                    <a:pt x="24" y="29"/>
                  </a:lnTo>
                  <a:lnTo>
                    <a:pt x="5" y="0"/>
                  </a:lnTo>
                  <a:lnTo>
                    <a:pt x="5" y="9"/>
                  </a:lnTo>
                  <a:lnTo>
                    <a:pt x="5" y="29"/>
                  </a:lnTo>
                  <a:lnTo>
                    <a:pt x="10" y="58"/>
                  </a:lnTo>
                  <a:lnTo>
                    <a:pt x="5" y="87"/>
                  </a:lnTo>
                  <a:lnTo>
                    <a:pt x="0" y="112"/>
                  </a:lnTo>
                  <a:lnTo>
                    <a:pt x="15" y="92"/>
                  </a:lnTo>
                  <a:lnTo>
                    <a:pt x="19" y="63"/>
                  </a:lnTo>
                  <a:lnTo>
                    <a:pt x="15" y="29"/>
                  </a:lnTo>
                  <a:lnTo>
                    <a:pt x="34" y="63"/>
                  </a:lnTo>
                  <a:lnTo>
                    <a:pt x="44" y="58"/>
                  </a:lnTo>
                  <a:lnTo>
                    <a:pt x="44" y="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1" name="未知"/>
            <p:cNvSpPr/>
            <p:nvPr/>
          </p:nvSpPr>
          <p:spPr>
            <a:xfrm>
              <a:off x="382" y="703"/>
              <a:ext cx="21" cy="103"/>
            </a:xfrm>
            <a:custGeom>
              <a:avLst/>
              <a:gdLst/>
              <a:ahLst/>
              <a:cxnLst/>
              <a:pathLst>
                <a:path w="21" h="103">
                  <a:moveTo>
                    <a:pt x="10" y="0"/>
                  </a:moveTo>
                  <a:lnTo>
                    <a:pt x="0" y="10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2" name="未知"/>
            <p:cNvSpPr/>
            <p:nvPr/>
          </p:nvSpPr>
          <p:spPr>
            <a:xfrm>
              <a:off x="382" y="703"/>
              <a:ext cx="21" cy="103"/>
            </a:xfrm>
            <a:custGeom>
              <a:avLst/>
              <a:gdLst/>
              <a:ahLst/>
              <a:cxnLst/>
              <a:pathLst>
                <a:path w="21" h="103">
                  <a:moveTo>
                    <a:pt x="10" y="0"/>
                  </a:moveTo>
                  <a:lnTo>
                    <a:pt x="0" y="102"/>
                  </a:lnTo>
                  <a:lnTo>
                    <a:pt x="2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3" name="未知"/>
            <p:cNvSpPr/>
            <p:nvPr/>
          </p:nvSpPr>
          <p:spPr>
            <a:xfrm>
              <a:off x="50" y="605"/>
              <a:ext cx="95" cy="84"/>
            </a:xfrm>
            <a:custGeom>
              <a:avLst/>
              <a:gdLst/>
              <a:ahLst/>
              <a:cxnLst/>
              <a:pathLst>
                <a:path w="95" h="84">
                  <a:moveTo>
                    <a:pt x="24" y="0"/>
                  </a:moveTo>
                  <a:lnTo>
                    <a:pt x="15" y="5"/>
                  </a:lnTo>
                  <a:lnTo>
                    <a:pt x="5" y="10"/>
                  </a:lnTo>
                  <a:lnTo>
                    <a:pt x="0" y="15"/>
                  </a:lnTo>
                  <a:lnTo>
                    <a:pt x="5" y="54"/>
                  </a:lnTo>
                  <a:lnTo>
                    <a:pt x="5" y="64"/>
                  </a:lnTo>
                  <a:lnTo>
                    <a:pt x="20" y="69"/>
                  </a:lnTo>
                  <a:lnTo>
                    <a:pt x="34" y="74"/>
                  </a:lnTo>
                  <a:lnTo>
                    <a:pt x="64" y="83"/>
                  </a:lnTo>
                  <a:lnTo>
                    <a:pt x="74" y="83"/>
                  </a:lnTo>
                  <a:lnTo>
                    <a:pt x="84" y="83"/>
                  </a:lnTo>
                  <a:lnTo>
                    <a:pt x="89" y="83"/>
                  </a:lnTo>
                  <a:lnTo>
                    <a:pt x="94" y="74"/>
                  </a:lnTo>
                  <a:lnTo>
                    <a:pt x="94" y="69"/>
                  </a:lnTo>
                  <a:lnTo>
                    <a:pt x="84" y="74"/>
                  </a:lnTo>
                  <a:lnTo>
                    <a:pt x="74" y="74"/>
                  </a:lnTo>
                  <a:lnTo>
                    <a:pt x="69" y="74"/>
                  </a:lnTo>
                  <a:lnTo>
                    <a:pt x="39" y="59"/>
                  </a:lnTo>
                  <a:lnTo>
                    <a:pt x="39" y="54"/>
                  </a:lnTo>
                  <a:lnTo>
                    <a:pt x="34" y="44"/>
                  </a:lnTo>
                  <a:lnTo>
                    <a:pt x="34" y="34"/>
                  </a:lnTo>
                  <a:lnTo>
                    <a:pt x="20" y="15"/>
                  </a:lnTo>
                  <a:lnTo>
                    <a:pt x="29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4" name="未知"/>
            <p:cNvSpPr/>
            <p:nvPr/>
          </p:nvSpPr>
          <p:spPr>
            <a:xfrm>
              <a:off x="273" y="708"/>
              <a:ext cx="51" cy="89"/>
            </a:xfrm>
            <a:custGeom>
              <a:avLst/>
              <a:gdLst/>
              <a:ahLst/>
              <a:cxnLst/>
              <a:pathLst>
                <a:path w="51" h="89">
                  <a:moveTo>
                    <a:pt x="10" y="39"/>
                  </a:moveTo>
                  <a:lnTo>
                    <a:pt x="35" y="78"/>
                  </a:lnTo>
                  <a:lnTo>
                    <a:pt x="50" y="88"/>
                  </a:lnTo>
                  <a:lnTo>
                    <a:pt x="30" y="58"/>
                  </a:lnTo>
                  <a:lnTo>
                    <a:pt x="10" y="34"/>
                  </a:lnTo>
                  <a:lnTo>
                    <a:pt x="40" y="39"/>
                  </a:lnTo>
                  <a:lnTo>
                    <a:pt x="50" y="39"/>
                  </a:lnTo>
                  <a:lnTo>
                    <a:pt x="40" y="39"/>
                  </a:lnTo>
                  <a:lnTo>
                    <a:pt x="10" y="24"/>
                  </a:lnTo>
                  <a:lnTo>
                    <a:pt x="30" y="0"/>
                  </a:lnTo>
                  <a:lnTo>
                    <a:pt x="0" y="24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5" name="未知"/>
            <p:cNvSpPr/>
            <p:nvPr/>
          </p:nvSpPr>
          <p:spPr>
            <a:xfrm>
              <a:off x="263" y="630"/>
              <a:ext cx="16" cy="89"/>
            </a:xfrm>
            <a:custGeom>
              <a:avLst/>
              <a:gdLst/>
              <a:ahLst/>
              <a:cxnLst/>
              <a:pathLst>
                <a:path w="16" h="89">
                  <a:moveTo>
                    <a:pt x="0" y="9"/>
                  </a:moveTo>
                  <a:lnTo>
                    <a:pt x="5" y="34"/>
                  </a:lnTo>
                  <a:lnTo>
                    <a:pt x="10" y="58"/>
                  </a:lnTo>
                  <a:lnTo>
                    <a:pt x="15" y="88"/>
                  </a:lnTo>
                  <a:lnTo>
                    <a:pt x="15" y="78"/>
                  </a:lnTo>
                  <a:lnTo>
                    <a:pt x="15" y="58"/>
                  </a:lnTo>
                  <a:lnTo>
                    <a:pt x="5" y="2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6" name="未知"/>
            <p:cNvSpPr/>
            <p:nvPr/>
          </p:nvSpPr>
          <p:spPr>
            <a:xfrm>
              <a:off x="263" y="630"/>
              <a:ext cx="16" cy="89"/>
            </a:xfrm>
            <a:custGeom>
              <a:avLst/>
              <a:gdLst/>
              <a:ahLst/>
              <a:cxnLst/>
              <a:pathLst>
                <a:path w="16" h="89">
                  <a:moveTo>
                    <a:pt x="0" y="9"/>
                  </a:moveTo>
                  <a:lnTo>
                    <a:pt x="5" y="34"/>
                  </a:lnTo>
                  <a:lnTo>
                    <a:pt x="10" y="58"/>
                  </a:lnTo>
                  <a:lnTo>
                    <a:pt x="15" y="88"/>
                  </a:lnTo>
                  <a:lnTo>
                    <a:pt x="15" y="78"/>
                  </a:lnTo>
                  <a:lnTo>
                    <a:pt x="15" y="58"/>
                  </a:lnTo>
                  <a:lnTo>
                    <a:pt x="5" y="29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7" name="未知"/>
            <p:cNvSpPr/>
            <p:nvPr/>
          </p:nvSpPr>
          <p:spPr>
            <a:xfrm>
              <a:off x="55" y="659"/>
              <a:ext cx="80" cy="45"/>
            </a:xfrm>
            <a:custGeom>
              <a:avLst/>
              <a:gdLst/>
              <a:ahLst/>
              <a:cxnLst/>
              <a:pathLst>
                <a:path w="80" h="45">
                  <a:moveTo>
                    <a:pt x="79" y="29"/>
                  </a:moveTo>
                  <a:lnTo>
                    <a:pt x="69" y="29"/>
                  </a:lnTo>
                  <a:lnTo>
                    <a:pt x="59" y="29"/>
                  </a:lnTo>
                  <a:lnTo>
                    <a:pt x="29" y="20"/>
                  </a:lnTo>
                  <a:lnTo>
                    <a:pt x="15" y="15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34" y="29"/>
                  </a:lnTo>
                  <a:lnTo>
                    <a:pt x="69" y="44"/>
                  </a:lnTo>
                  <a:lnTo>
                    <a:pt x="79" y="29"/>
                  </a:lnTo>
                  <a:lnTo>
                    <a:pt x="79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8" name="未知"/>
            <p:cNvSpPr/>
            <p:nvPr/>
          </p:nvSpPr>
          <p:spPr>
            <a:xfrm>
              <a:off x="55" y="659"/>
              <a:ext cx="80" cy="45"/>
            </a:xfrm>
            <a:custGeom>
              <a:avLst/>
              <a:gdLst/>
              <a:ahLst/>
              <a:cxnLst/>
              <a:pathLst>
                <a:path w="80" h="45">
                  <a:moveTo>
                    <a:pt x="79" y="29"/>
                  </a:moveTo>
                  <a:lnTo>
                    <a:pt x="69" y="29"/>
                  </a:lnTo>
                  <a:lnTo>
                    <a:pt x="59" y="29"/>
                  </a:lnTo>
                  <a:lnTo>
                    <a:pt x="29" y="20"/>
                  </a:lnTo>
                  <a:lnTo>
                    <a:pt x="15" y="15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34" y="29"/>
                  </a:lnTo>
                  <a:lnTo>
                    <a:pt x="69" y="44"/>
                  </a:lnTo>
                  <a:lnTo>
                    <a:pt x="79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49" name="未知"/>
            <p:cNvSpPr/>
            <p:nvPr/>
          </p:nvSpPr>
          <p:spPr>
            <a:xfrm>
              <a:off x="55" y="674"/>
              <a:ext cx="70" cy="40"/>
            </a:xfrm>
            <a:custGeom>
              <a:avLst/>
              <a:gdLst/>
              <a:ahLst/>
              <a:cxnLst/>
              <a:pathLst>
                <a:path w="70" h="40">
                  <a:moveTo>
                    <a:pt x="69" y="29"/>
                  </a:moveTo>
                  <a:lnTo>
                    <a:pt x="34" y="14"/>
                  </a:lnTo>
                  <a:lnTo>
                    <a:pt x="15" y="9"/>
                  </a:lnTo>
                  <a:lnTo>
                    <a:pt x="0" y="0"/>
                  </a:lnTo>
                  <a:lnTo>
                    <a:pt x="0" y="5"/>
                  </a:lnTo>
                  <a:lnTo>
                    <a:pt x="10" y="34"/>
                  </a:lnTo>
                  <a:lnTo>
                    <a:pt x="29" y="39"/>
                  </a:lnTo>
                  <a:lnTo>
                    <a:pt x="49" y="39"/>
                  </a:lnTo>
                  <a:lnTo>
                    <a:pt x="54" y="39"/>
                  </a:lnTo>
                  <a:lnTo>
                    <a:pt x="64" y="39"/>
                  </a:lnTo>
                  <a:lnTo>
                    <a:pt x="69" y="34"/>
                  </a:lnTo>
                  <a:lnTo>
                    <a:pt x="69" y="29"/>
                  </a:lnTo>
                  <a:lnTo>
                    <a:pt x="69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0" name="未知"/>
            <p:cNvSpPr/>
            <p:nvPr/>
          </p:nvSpPr>
          <p:spPr>
            <a:xfrm>
              <a:off x="144" y="683"/>
              <a:ext cx="41" cy="75"/>
            </a:xfrm>
            <a:custGeom>
              <a:avLst/>
              <a:gdLst/>
              <a:ahLst/>
              <a:cxnLst/>
              <a:pathLst>
                <a:path w="41" h="75">
                  <a:moveTo>
                    <a:pt x="0" y="64"/>
                  </a:moveTo>
                  <a:lnTo>
                    <a:pt x="15" y="69"/>
                  </a:lnTo>
                  <a:lnTo>
                    <a:pt x="25" y="74"/>
                  </a:lnTo>
                  <a:lnTo>
                    <a:pt x="35" y="74"/>
                  </a:lnTo>
                  <a:lnTo>
                    <a:pt x="40" y="74"/>
                  </a:lnTo>
                  <a:lnTo>
                    <a:pt x="40" y="59"/>
                  </a:lnTo>
                  <a:lnTo>
                    <a:pt x="40" y="44"/>
                  </a:lnTo>
                  <a:lnTo>
                    <a:pt x="40" y="25"/>
                  </a:lnTo>
                  <a:lnTo>
                    <a:pt x="40" y="10"/>
                  </a:lnTo>
                  <a:lnTo>
                    <a:pt x="35" y="0"/>
                  </a:lnTo>
                  <a:lnTo>
                    <a:pt x="30" y="5"/>
                  </a:lnTo>
                  <a:lnTo>
                    <a:pt x="35" y="20"/>
                  </a:lnTo>
                  <a:lnTo>
                    <a:pt x="40" y="44"/>
                  </a:lnTo>
                  <a:lnTo>
                    <a:pt x="40" y="64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35" y="64"/>
                  </a:lnTo>
                  <a:lnTo>
                    <a:pt x="25" y="64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1" name="未知"/>
            <p:cNvSpPr/>
            <p:nvPr/>
          </p:nvSpPr>
          <p:spPr>
            <a:xfrm>
              <a:off x="144" y="683"/>
              <a:ext cx="41" cy="75"/>
            </a:xfrm>
            <a:custGeom>
              <a:avLst/>
              <a:gdLst/>
              <a:ahLst/>
              <a:cxnLst/>
              <a:pathLst>
                <a:path w="41" h="75">
                  <a:moveTo>
                    <a:pt x="0" y="64"/>
                  </a:moveTo>
                  <a:lnTo>
                    <a:pt x="15" y="69"/>
                  </a:lnTo>
                  <a:lnTo>
                    <a:pt x="25" y="74"/>
                  </a:lnTo>
                  <a:lnTo>
                    <a:pt x="35" y="74"/>
                  </a:lnTo>
                  <a:lnTo>
                    <a:pt x="40" y="74"/>
                  </a:lnTo>
                  <a:lnTo>
                    <a:pt x="40" y="59"/>
                  </a:lnTo>
                  <a:lnTo>
                    <a:pt x="40" y="44"/>
                  </a:lnTo>
                  <a:lnTo>
                    <a:pt x="40" y="25"/>
                  </a:lnTo>
                  <a:lnTo>
                    <a:pt x="40" y="10"/>
                  </a:lnTo>
                  <a:lnTo>
                    <a:pt x="35" y="0"/>
                  </a:lnTo>
                  <a:lnTo>
                    <a:pt x="30" y="5"/>
                  </a:lnTo>
                  <a:lnTo>
                    <a:pt x="35" y="20"/>
                  </a:lnTo>
                  <a:lnTo>
                    <a:pt x="40" y="44"/>
                  </a:lnTo>
                  <a:lnTo>
                    <a:pt x="40" y="64"/>
                  </a:lnTo>
                  <a:lnTo>
                    <a:pt x="20" y="39"/>
                  </a:lnTo>
                  <a:lnTo>
                    <a:pt x="35" y="64"/>
                  </a:lnTo>
                  <a:lnTo>
                    <a:pt x="25" y="64"/>
                  </a:lnTo>
                  <a:lnTo>
                    <a:pt x="5" y="59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2" name="未知"/>
            <p:cNvSpPr/>
            <p:nvPr/>
          </p:nvSpPr>
          <p:spPr>
            <a:xfrm>
              <a:off x="204" y="669"/>
              <a:ext cx="55" cy="74"/>
            </a:xfrm>
            <a:custGeom>
              <a:avLst/>
              <a:gdLst/>
              <a:ahLst/>
              <a:cxnLst/>
              <a:pathLst>
                <a:path w="55" h="74">
                  <a:moveTo>
                    <a:pt x="54" y="63"/>
                  </a:moveTo>
                  <a:lnTo>
                    <a:pt x="34" y="29"/>
                  </a:lnTo>
                  <a:lnTo>
                    <a:pt x="14" y="0"/>
                  </a:lnTo>
                  <a:lnTo>
                    <a:pt x="0" y="10"/>
                  </a:lnTo>
                  <a:lnTo>
                    <a:pt x="14" y="34"/>
                  </a:lnTo>
                  <a:lnTo>
                    <a:pt x="39" y="68"/>
                  </a:lnTo>
                  <a:lnTo>
                    <a:pt x="54" y="73"/>
                  </a:lnTo>
                  <a:lnTo>
                    <a:pt x="54" y="63"/>
                  </a:lnTo>
                  <a:lnTo>
                    <a:pt x="54" y="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3" name="未知"/>
            <p:cNvSpPr/>
            <p:nvPr/>
          </p:nvSpPr>
          <p:spPr>
            <a:xfrm>
              <a:off x="218" y="659"/>
              <a:ext cx="51" cy="74"/>
            </a:xfrm>
            <a:custGeom>
              <a:avLst/>
              <a:gdLst/>
              <a:ahLst/>
              <a:cxnLst/>
              <a:pathLst>
                <a:path w="51" h="74">
                  <a:moveTo>
                    <a:pt x="50" y="68"/>
                  </a:moveTo>
                  <a:lnTo>
                    <a:pt x="45" y="39"/>
                  </a:lnTo>
                  <a:lnTo>
                    <a:pt x="30" y="5"/>
                  </a:lnTo>
                  <a:lnTo>
                    <a:pt x="25" y="0"/>
                  </a:lnTo>
                  <a:lnTo>
                    <a:pt x="35" y="29"/>
                  </a:lnTo>
                  <a:lnTo>
                    <a:pt x="45" y="68"/>
                  </a:lnTo>
                  <a:lnTo>
                    <a:pt x="10" y="20"/>
                  </a:lnTo>
                  <a:lnTo>
                    <a:pt x="0" y="10"/>
                  </a:lnTo>
                  <a:lnTo>
                    <a:pt x="20" y="39"/>
                  </a:lnTo>
                  <a:lnTo>
                    <a:pt x="40" y="73"/>
                  </a:lnTo>
                  <a:lnTo>
                    <a:pt x="50" y="68"/>
                  </a:lnTo>
                  <a:lnTo>
                    <a:pt x="50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4" name="未知"/>
            <p:cNvSpPr/>
            <p:nvPr/>
          </p:nvSpPr>
          <p:spPr>
            <a:xfrm>
              <a:off x="218" y="659"/>
              <a:ext cx="51" cy="74"/>
            </a:xfrm>
            <a:custGeom>
              <a:avLst/>
              <a:gdLst/>
              <a:ahLst/>
              <a:cxnLst/>
              <a:pathLst>
                <a:path w="51" h="74">
                  <a:moveTo>
                    <a:pt x="50" y="68"/>
                  </a:moveTo>
                  <a:lnTo>
                    <a:pt x="45" y="39"/>
                  </a:lnTo>
                  <a:lnTo>
                    <a:pt x="30" y="5"/>
                  </a:lnTo>
                  <a:lnTo>
                    <a:pt x="25" y="0"/>
                  </a:lnTo>
                  <a:lnTo>
                    <a:pt x="35" y="29"/>
                  </a:lnTo>
                  <a:lnTo>
                    <a:pt x="45" y="68"/>
                  </a:lnTo>
                  <a:lnTo>
                    <a:pt x="10" y="20"/>
                  </a:lnTo>
                  <a:lnTo>
                    <a:pt x="0" y="10"/>
                  </a:lnTo>
                  <a:lnTo>
                    <a:pt x="20" y="39"/>
                  </a:lnTo>
                  <a:lnTo>
                    <a:pt x="40" y="73"/>
                  </a:lnTo>
                  <a:lnTo>
                    <a:pt x="50" y="6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5" name="未知"/>
            <p:cNvSpPr/>
            <p:nvPr/>
          </p:nvSpPr>
          <p:spPr>
            <a:xfrm>
              <a:off x="427" y="591"/>
              <a:ext cx="31" cy="64"/>
            </a:xfrm>
            <a:custGeom>
              <a:avLst/>
              <a:gdLst/>
              <a:ahLst/>
              <a:cxnLst/>
              <a:pathLst>
                <a:path w="31" h="64">
                  <a:moveTo>
                    <a:pt x="0" y="44"/>
                  </a:moveTo>
                  <a:lnTo>
                    <a:pt x="25" y="63"/>
                  </a:lnTo>
                  <a:lnTo>
                    <a:pt x="30" y="0"/>
                  </a:lnTo>
                  <a:lnTo>
                    <a:pt x="25" y="5"/>
                  </a:lnTo>
                  <a:lnTo>
                    <a:pt x="20" y="48"/>
                  </a:lnTo>
                  <a:lnTo>
                    <a:pt x="5" y="39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6" name="未知"/>
            <p:cNvSpPr/>
            <p:nvPr/>
          </p:nvSpPr>
          <p:spPr>
            <a:xfrm>
              <a:off x="164" y="688"/>
              <a:ext cx="21" cy="60"/>
            </a:xfrm>
            <a:custGeom>
              <a:avLst/>
              <a:gdLst/>
              <a:ahLst/>
              <a:cxnLst/>
              <a:pathLst>
                <a:path w="21" h="60">
                  <a:moveTo>
                    <a:pt x="0" y="34"/>
                  </a:moveTo>
                  <a:lnTo>
                    <a:pt x="20" y="59"/>
                  </a:lnTo>
                  <a:lnTo>
                    <a:pt x="20" y="49"/>
                  </a:lnTo>
                  <a:lnTo>
                    <a:pt x="20" y="39"/>
                  </a:lnTo>
                  <a:lnTo>
                    <a:pt x="15" y="2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5" y="25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7" name="未知"/>
            <p:cNvSpPr/>
            <p:nvPr/>
          </p:nvSpPr>
          <p:spPr>
            <a:xfrm>
              <a:off x="74" y="708"/>
              <a:ext cx="66" cy="45"/>
            </a:xfrm>
            <a:custGeom>
              <a:avLst/>
              <a:gdLst/>
              <a:ahLst/>
              <a:cxnLst/>
              <a:pathLst>
                <a:path w="66" h="45">
                  <a:moveTo>
                    <a:pt x="60" y="0"/>
                  </a:moveTo>
                  <a:lnTo>
                    <a:pt x="45" y="14"/>
                  </a:lnTo>
                  <a:lnTo>
                    <a:pt x="0" y="14"/>
                  </a:lnTo>
                  <a:lnTo>
                    <a:pt x="15" y="34"/>
                  </a:lnTo>
                  <a:lnTo>
                    <a:pt x="40" y="44"/>
                  </a:lnTo>
                  <a:lnTo>
                    <a:pt x="65" y="3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8" name="未知"/>
            <p:cNvSpPr/>
            <p:nvPr/>
          </p:nvSpPr>
          <p:spPr>
            <a:xfrm>
              <a:off x="214" y="708"/>
              <a:ext cx="20" cy="64"/>
            </a:xfrm>
            <a:custGeom>
              <a:avLst/>
              <a:gdLst/>
              <a:ahLst/>
              <a:cxnLst/>
              <a:pathLst>
                <a:path w="20" h="64">
                  <a:moveTo>
                    <a:pt x="19" y="34"/>
                  </a:moveTo>
                  <a:lnTo>
                    <a:pt x="0" y="0"/>
                  </a:lnTo>
                  <a:lnTo>
                    <a:pt x="4" y="34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3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59" name="未知"/>
            <p:cNvSpPr/>
            <p:nvPr/>
          </p:nvSpPr>
          <p:spPr>
            <a:xfrm>
              <a:off x="79" y="703"/>
              <a:ext cx="56" cy="20"/>
            </a:xfrm>
            <a:custGeom>
              <a:avLst/>
              <a:gdLst/>
              <a:ahLst/>
              <a:cxnLst/>
              <a:pathLst>
                <a:path w="56" h="20">
                  <a:moveTo>
                    <a:pt x="45" y="0"/>
                  </a:moveTo>
                  <a:lnTo>
                    <a:pt x="45" y="5"/>
                  </a:lnTo>
                  <a:lnTo>
                    <a:pt x="35" y="10"/>
                  </a:lnTo>
                  <a:lnTo>
                    <a:pt x="25" y="1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40" y="19"/>
                  </a:lnTo>
                  <a:lnTo>
                    <a:pt x="45" y="15"/>
                  </a:lnTo>
                  <a:lnTo>
                    <a:pt x="55" y="5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0" name="未知"/>
            <p:cNvSpPr/>
            <p:nvPr/>
          </p:nvSpPr>
          <p:spPr>
            <a:xfrm>
              <a:off x="84" y="722"/>
              <a:ext cx="56" cy="21"/>
            </a:xfrm>
            <a:custGeom>
              <a:avLst/>
              <a:gdLst/>
              <a:ahLst/>
              <a:cxnLst/>
              <a:pathLst>
                <a:path w="56" h="21">
                  <a:moveTo>
                    <a:pt x="50" y="0"/>
                  </a:moveTo>
                  <a:lnTo>
                    <a:pt x="0" y="10"/>
                  </a:lnTo>
                  <a:lnTo>
                    <a:pt x="5" y="15"/>
                  </a:lnTo>
                  <a:lnTo>
                    <a:pt x="15" y="20"/>
                  </a:lnTo>
                  <a:lnTo>
                    <a:pt x="30" y="15"/>
                  </a:lnTo>
                  <a:lnTo>
                    <a:pt x="55" y="1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1" name="未知"/>
            <p:cNvSpPr/>
            <p:nvPr/>
          </p:nvSpPr>
          <p:spPr>
            <a:xfrm>
              <a:off x="273" y="630"/>
              <a:ext cx="11" cy="40"/>
            </a:xfrm>
            <a:custGeom>
              <a:avLst/>
              <a:gdLst/>
              <a:ahLst/>
              <a:cxnLst/>
              <a:pathLst>
                <a:path w="11" h="40">
                  <a:moveTo>
                    <a:pt x="0" y="0"/>
                  </a:moveTo>
                  <a:lnTo>
                    <a:pt x="10" y="3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2" name="未知"/>
            <p:cNvSpPr/>
            <p:nvPr/>
          </p:nvSpPr>
          <p:spPr>
            <a:xfrm>
              <a:off x="273" y="630"/>
              <a:ext cx="11" cy="40"/>
            </a:xfrm>
            <a:custGeom>
              <a:avLst/>
              <a:gdLst/>
              <a:ahLst/>
              <a:cxnLst/>
              <a:pathLst>
                <a:path w="11" h="40">
                  <a:moveTo>
                    <a:pt x="0" y="0"/>
                  </a:moveTo>
                  <a:lnTo>
                    <a:pt x="10" y="39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3" name="未知"/>
            <p:cNvSpPr/>
            <p:nvPr/>
          </p:nvSpPr>
          <p:spPr>
            <a:xfrm>
              <a:off x="382" y="630"/>
              <a:ext cx="21" cy="40"/>
            </a:xfrm>
            <a:custGeom>
              <a:avLst/>
              <a:gdLst/>
              <a:ahLst/>
              <a:cxnLst/>
              <a:pathLst>
                <a:path w="21" h="40">
                  <a:moveTo>
                    <a:pt x="0" y="19"/>
                  </a:moveTo>
                  <a:lnTo>
                    <a:pt x="15" y="39"/>
                  </a:lnTo>
                  <a:lnTo>
                    <a:pt x="2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4" name="未知"/>
            <p:cNvSpPr/>
            <p:nvPr/>
          </p:nvSpPr>
          <p:spPr>
            <a:xfrm>
              <a:off x="382" y="630"/>
              <a:ext cx="21" cy="40"/>
            </a:xfrm>
            <a:custGeom>
              <a:avLst/>
              <a:gdLst/>
              <a:ahLst/>
              <a:cxnLst/>
              <a:pathLst>
                <a:path w="21" h="40">
                  <a:moveTo>
                    <a:pt x="0" y="19"/>
                  </a:moveTo>
                  <a:lnTo>
                    <a:pt x="15" y="39"/>
                  </a:lnTo>
                  <a:lnTo>
                    <a:pt x="2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5" name="未知"/>
            <p:cNvSpPr/>
            <p:nvPr/>
          </p:nvSpPr>
          <p:spPr>
            <a:xfrm>
              <a:off x="149" y="722"/>
              <a:ext cx="31" cy="26"/>
            </a:xfrm>
            <a:custGeom>
              <a:avLst/>
              <a:gdLst/>
              <a:ahLst/>
              <a:cxnLst/>
              <a:pathLst>
                <a:path w="31" h="26">
                  <a:moveTo>
                    <a:pt x="15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0" y="20"/>
                  </a:lnTo>
                  <a:lnTo>
                    <a:pt x="20" y="25"/>
                  </a:lnTo>
                  <a:lnTo>
                    <a:pt x="30" y="25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6" name="未知"/>
            <p:cNvSpPr/>
            <p:nvPr/>
          </p:nvSpPr>
          <p:spPr>
            <a:xfrm>
              <a:off x="104" y="635"/>
              <a:ext cx="31" cy="20"/>
            </a:xfrm>
            <a:custGeom>
              <a:avLst/>
              <a:gdLst/>
              <a:ahLst/>
              <a:cxnLst/>
              <a:pathLst>
                <a:path w="31" h="20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30" y="19"/>
                  </a:lnTo>
                  <a:lnTo>
                    <a:pt x="25" y="14"/>
                  </a:lnTo>
                  <a:lnTo>
                    <a:pt x="25" y="9"/>
                  </a:lnTo>
                  <a:lnTo>
                    <a:pt x="1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7" name="未知"/>
            <p:cNvSpPr/>
            <p:nvPr/>
          </p:nvSpPr>
          <p:spPr>
            <a:xfrm>
              <a:off x="70" y="591"/>
              <a:ext cx="95" cy="103"/>
            </a:xfrm>
            <a:custGeom>
              <a:avLst/>
              <a:gdLst/>
              <a:ahLst/>
              <a:cxnLst/>
              <a:pathLst>
                <a:path w="95" h="103">
                  <a:moveTo>
                    <a:pt x="9" y="39"/>
                  </a:moveTo>
                  <a:lnTo>
                    <a:pt x="0" y="29"/>
                  </a:lnTo>
                  <a:lnTo>
                    <a:pt x="14" y="48"/>
                  </a:lnTo>
                  <a:lnTo>
                    <a:pt x="14" y="58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49" y="88"/>
                  </a:lnTo>
                  <a:lnTo>
                    <a:pt x="59" y="88"/>
                  </a:lnTo>
                  <a:lnTo>
                    <a:pt x="74" y="83"/>
                  </a:lnTo>
                  <a:lnTo>
                    <a:pt x="74" y="88"/>
                  </a:lnTo>
                  <a:lnTo>
                    <a:pt x="69" y="97"/>
                  </a:lnTo>
                  <a:lnTo>
                    <a:pt x="64" y="97"/>
                  </a:lnTo>
                  <a:lnTo>
                    <a:pt x="79" y="102"/>
                  </a:lnTo>
                  <a:lnTo>
                    <a:pt x="84" y="88"/>
                  </a:lnTo>
                  <a:lnTo>
                    <a:pt x="84" y="78"/>
                  </a:lnTo>
                  <a:lnTo>
                    <a:pt x="74" y="73"/>
                  </a:lnTo>
                  <a:lnTo>
                    <a:pt x="79" y="58"/>
                  </a:lnTo>
                  <a:lnTo>
                    <a:pt x="84" y="48"/>
                  </a:lnTo>
                  <a:lnTo>
                    <a:pt x="94" y="39"/>
                  </a:lnTo>
                  <a:lnTo>
                    <a:pt x="79" y="44"/>
                  </a:lnTo>
                  <a:lnTo>
                    <a:pt x="74" y="58"/>
                  </a:lnTo>
                  <a:lnTo>
                    <a:pt x="69" y="63"/>
                  </a:lnTo>
                  <a:lnTo>
                    <a:pt x="69" y="73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34" y="68"/>
                  </a:lnTo>
                  <a:lnTo>
                    <a:pt x="19" y="58"/>
                  </a:lnTo>
                  <a:lnTo>
                    <a:pt x="19" y="48"/>
                  </a:lnTo>
                  <a:lnTo>
                    <a:pt x="24" y="44"/>
                  </a:lnTo>
                  <a:lnTo>
                    <a:pt x="39" y="39"/>
                  </a:lnTo>
                  <a:lnTo>
                    <a:pt x="54" y="34"/>
                  </a:lnTo>
                  <a:lnTo>
                    <a:pt x="59" y="19"/>
                  </a:lnTo>
                  <a:lnTo>
                    <a:pt x="69" y="5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4" y="1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19" y="34"/>
                  </a:lnTo>
                  <a:lnTo>
                    <a:pt x="19" y="39"/>
                  </a:lnTo>
                  <a:lnTo>
                    <a:pt x="14" y="44"/>
                  </a:lnTo>
                  <a:lnTo>
                    <a:pt x="9" y="39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8" name="未知"/>
            <p:cNvSpPr/>
            <p:nvPr/>
          </p:nvSpPr>
          <p:spPr>
            <a:xfrm>
              <a:off x="70" y="591"/>
              <a:ext cx="95" cy="103"/>
            </a:xfrm>
            <a:custGeom>
              <a:avLst/>
              <a:gdLst/>
              <a:ahLst/>
              <a:cxnLst/>
              <a:pathLst>
                <a:path w="95" h="103">
                  <a:moveTo>
                    <a:pt x="9" y="39"/>
                  </a:moveTo>
                  <a:lnTo>
                    <a:pt x="0" y="29"/>
                  </a:lnTo>
                  <a:lnTo>
                    <a:pt x="14" y="48"/>
                  </a:lnTo>
                  <a:lnTo>
                    <a:pt x="14" y="58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49" y="88"/>
                  </a:lnTo>
                  <a:lnTo>
                    <a:pt x="59" y="88"/>
                  </a:lnTo>
                  <a:lnTo>
                    <a:pt x="74" y="83"/>
                  </a:lnTo>
                  <a:lnTo>
                    <a:pt x="74" y="88"/>
                  </a:lnTo>
                  <a:lnTo>
                    <a:pt x="69" y="97"/>
                  </a:lnTo>
                  <a:lnTo>
                    <a:pt x="64" y="97"/>
                  </a:lnTo>
                  <a:lnTo>
                    <a:pt x="79" y="102"/>
                  </a:lnTo>
                  <a:lnTo>
                    <a:pt x="84" y="88"/>
                  </a:lnTo>
                  <a:lnTo>
                    <a:pt x="84" y="78"/>
                  </a:lnTo>
                  <a:lnTo>
                    <a:pt x="74" y="73"/>
                  </a:lnTo>
                  <a:lnTo>
                    <a:pt x="79" y="58"/>
                  </a:lnTo>
                  <a:lnTo>
                    <a:pt x="84" y="48"/>
                  </a:lnTo>
                  <a:lnTo>
                    <a:pt x="94" y="39"/>
                  </a:lnTo>
                  <a:lnTo>
                    <a:pt x="79" y="44"/>
                  </a:lnTo>
                  <a:lnTo>
                    <a:pt x="74" y="58"/>
                  </a:lnTo>
                  <a:lnTo>
                    <a:pt x="69" y="63"/>
                  </a:lnTo>
                  <a:lnTo>
                    <a:pt x="69" y="73"/>
                  </a:lnTo>
                  <a:lnTo>
                    <a:pt x="59" y="78"/>
                  </a:lnTo>
                  <a:lnTo>
                    <a:pt x="54" y="78"/>
                  </a:lnTo>
                  <a:lnTo>
                    <a:pt x="34" y="68"/>
                  </a:lnTo>
                  <a:lnTo>
                    <a:pt x="19" y="58"/>
                  </a:lnTo>
                  <a:lnTo>
                    <a:pt x="19" y="48"/>
                  </a:lnTo>
                  <a:lnTo>
                    <a:pt x="24" y="44"/>
                  </a:lnTo>
                  <a:lnTo>
                    <a:pt x="39" y="39"/>
                  </a:lnTo>
                  <a:lnTo>
                    <a:pt x="54" y="34"/>
                  </a:lnTo>
                  <a:lnTo>
                    <a:pt x="59" y="19"/>
                  </a:lnTo>
                  <a:lnTo>
                    <a:pt x="69" y="5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4" y="19"/>
                  </a:lnTo>
                  <a:lnTo>
                    <a:pt x="34" y="29"/>
                  </a:lnTo>
                  <a:lnTo>
                    <a:pt x="19" y="34"/>
                  </a:lnTo>
                  <a:lnTo>
                    <a:pt x="19" y="39"/>
                  </a:lnTo>
                  <a:lnTo>
                    <a:pt x="14" y="44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69" name="未知"/>
            <p:cNvSpPr/>
            <p:nvPr/>
          </p:nvSpPr>
          <p:spPr>
            <a:xfrm>
              <a:off x="328" y="581"/>
              <a:ext cx="55" cy="59"/>
            </a:xfrm>
            <a:custGeom>
              <a:avLst/>
              <a:gdLst/>
              <a:ahLst/>
              <a:cxnLst/>
              <a:pathLst>
                <a:path w="55" h="59">
                  <a:moveTo>
                    <a:pt x="34" y="0"/>
                  </a:moveTo>
                  <a:lnTo>
                    <a:pt x="5" y="1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30" y="24"/>
                  </a:lnTo>
                  <a:lnTo>
                    <a:pt x="54" y="58"/>
                  </a:lnTo>
                  <a:lnTo>
                    <a:pt x="54" y="29"/>
                  </a:lnTo>
                  <a:lnTo>
                    <a:pt x="49" y="29"/>
                  </a:lnTo>
                  <a:lnTo>
                    <a:pt x="44" y="19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0" name="未知"/>
            <p:cNvSpPr/>
            <p:nvPr/>
          </p:nvSpPr>
          <p:spPr>
            <a:xfrm>
              <a:off x="432" y="596"/>
              <a:ext cx="21" cy="44"/>
            </a:xfrm>
            <a:custGeom>
              <a:avLst/>
              <a:gdLst/>
              <a:ahLst/>
              <a:cxnLst/>
              <a:pathLst>
                <a:path w="21" h="44">
                  <a:moveTo>
                    <a:pt x="0" y="34"/>
                  </a:moveTo>
                  <a:lnTo>
                    <a:pt x="15" y="43"/>
                  </a:lnTo>
                  <a:lnTo>
                    <a:pt x="20" y="0"/>
                  </a:lnTo>
                  <a:lnTo>
                    <a:pt x="10" y="1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1" name="未知"/>
            <p:cNvSpPr/>
            <p:nvPr/>
          </p:nvSpPr>
          <p:spPr>
            <a:xfrm>
              <a:off x="382" y="610"/>
              <a:ext cx="21" cy="40"/>
            </a:xfrm>
            <a:custGeom>
              <a:avLst/>
              <a:gdLst/>
              <a:ahLst/>
              <a:cxnLst/>
              <a:pathLst>
                <a:path w="21" h="40">
                  <a:moveTo>
                    <a:pt x="0" y="0"/>
                  </a:moveTo>
                  <a:lnTo>
                    <a:pt x="0" y="29"/>
                  </a:lnTo>
                  <a:lnTo>
                    <a:pt x="0" y="39"/>
                  </a:lnTo>
                  <a:lnTo>
                    <a:pt x="20" y="20"/>
                  </a:lnTo>
                  <a:lnTo>
                    <a:pt x="15" y="10"/>
                  </a:lnTo>
                  <a:lnTo>
                    <a:pt x="0" y="2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2" name="未知"/>
            <p:cNvSpPr/>
            <p:nvPr/>
          </p:nvSpPr>
          <p:spPr>
            <a:xfrm>
              <a:off x="323" y="571"/>
              <a:ext cx="40" cy="21"/>
            </a:xfrm>
            <a:custGeom>
              <a:avLst/>
              <a:gdLst/>
              <a:ahLst/>
              <a:cxnLst/>
              <a:pathLst>
                <a:path w="40" h="21">
                  <a:moveTo>
                    <a:pt x="0" y="10"/>
                  </a:moveTo>
                  <a:lnTo>
                    <a:pt x="5" y="20"/>
                  </a:lnTo>
                  <a:lnTo>
                    <a:pt x="10" y="20"/>
                  </a:lnTo>
                  <a:lnTo>
                    <a:pt x="39" y="1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3" name="未知"/>
            <p:cNvSpPr/>
            <p:nvPr/>
          </p:nvSpPr>
          <p:spPr>
            <a:xfrm>
              <a:off x="382" y="615"/>
              <a:ext cx="16" cy="21"/>
            </a:xfrm>
            <a:custGeom>
              <a:avLst/>
              <a:gdLst/>
              <a:ahLst/>
              <a:cxnLst/>
              <a:pathLst>
                <a:path w="16" h="21">
                  <a:moveTo>
                    <a:pt x="15" y="5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4" name="未知"/>
            <p:cNvSpPr/>
            <p:nvPr/>
          </p:nvSpPr>
          <p:spPr>
            <a:xfrm>
              <a:off x="437" y="864"/>
              <a:ext cx="56" cy="177"/>
            </a:xfrm>
            <a:custGeom>
              <a:avLst/>
              <a:gdLst/>
              <a:ahLst/>
              <a:cxnLst/>
              <a:pathLst>
                <a:path w="56" h="177">
                  <a:moveTo>
                    <a:pt x="20" y="146"/>
                  </a:moveTo>
                  <a:lnTo>
                    <a:pt x="25" y="132"/>
                  </a:lnTo>
                  <a:lnTo>
                    <a:pt x="25" y="117"/>
                  </a:lnTo>
                  <a:lnTo>
                    <a:pt x="35" y="98"/>
                  </a:lnTo>
                  <a:lnTo>
                    <a:pt x="45" y="83"/>
                  </a:lnTo>
                  <a:lnTo>
                    <a:pt x="55" y="63"/>
                  </a:lnTo>
                  <a:lnTo>
                    <a:pt x="35" y="83"/>
                  </a:lnTo>
                  <a:lnTo>
                    <a:pt x="25" y="98"/>
                  </a:lnTo>
                  <a:lnTo>
                    <a:pt x="25" y="107"/>
                  </a:lnTo>
                  <a:lnTo>
                    <a:pt x="10" y="142"/>
                  </a:lnTo>
                  <a:lnTo>
                    <a:pt x="10" y="112"/>
                  </a:lnTo>
                  <a:lnTo>
                    <a:pt x="10" y="88"/>
                  </a:lnTo>
                  <a:lnTo>
                    <a:pt x="10" y="73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5" y="39"/>
                  </a:lnTo>
                  <a:lnTo>
                    <a:pt x="15" y="24"/>
                  </a:lnTo>
                  <a:lnTo>
                    <a:pt x="20" y="15"/>
                  </a:lnTo>
                  <a:lnTo>
                    <a:pt x="25" y="5"/>
                  </a:lnTo>
                  <a:lnTo>
                    <a:pt x="30" y="0"/>
                  </a:lnTo>
                  <a:lnTo>
                    <a:pt x="25" y="5"/>
                  </a:lnTo>
                  <a:lnTo>
                    <a:pt x="15" y="15"/>
                  </a:lnTo>
                  <a:lnTo>
                    <a:pt x="25" y="0"/>
                  </a:lnTo>
                  <a:lnTo>
                    <a:pt x="15" y="0"/>
                  </a:lnTo>
                  <a:lnTo>
                    <a:pt x="5" y="24"/>
                  </a:lnTo>
                  <a:lnTo>
                    <a:pt x="5" y="59"/>
                  </a:lnTo>
                  <a:lnTo>
                    <a:pt x="5" y="68"/>
                  </a:lnTo>
                  <a:lnTo>
                    <a:pt x="5" y="78"/>
                  </a:lnTo>
                  <a:lnTo>
                    <a:pt x="0" y="98"/>
                  </a:lnTo>
                  <a:lnTo>
                    <a:pt x="0" y="117"/>
                  </a:lnTo>
                  <a:lnTo>
                    <a:pt x="0" y="132"/>
                  </a:lnTo>
                  <a:lnTo>
                    <a:pt x="0" y="151"/>
                  </a:lnTo>
                  <a:lnTo>
                    <a:pt x="0" y="166"/>
                  </a:lnTo>
                  <a:lnTo>
                    <a:pt x="5" y="176"/>
                  </a:lnTo>
                  <a:lnTo>
                    <a:pt x="20" y="146"/>
                  </a:lnTo>
                  <a:lnTo>
                    <a:pt x="20" y="1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5" name="未知"/>
            <p:cNvSpPr/>
            <p:nvPr/>
          </p:nvSpPr>
          <p:spPr>
            <a:xfrm>
              <a:off x="238" y="844"/>
              <a:ext cx="200" cy="231"/>
            </a:xfrm>
            <a:custGeom>
              <a:avLst/>
              <a:gdLst/>
              <a:ahLst/>
              <a:cxnLst/>
              <a:pathLst>
                <a:path w="200" h="231">
                  <a:moveTo>
                    <a:pt x="199" y="152"/>
                  </a:moveTo>
                  <a:lnTo>
                    <a:pt x="199" y="137"/>
                  </a:lnTo>
                  <a:lnTo>
                    <a:pt x="159" y="162"/>
                  </a:lnTo>
                  <a:lnTo>
                    <a:pt x="115" y="186"/>
                  </a:lnTo>
                  <a:lnTo>
                    <a:pt x="100" y="196"/>
                  </a:lnTo>
                  <a:lnTo>
                    <a:pt x="75" y="210"/>
                  </a:lnTo>
                  <a:lnTo>
                    <a:pt x="65" y="215"/>
                  </a:lnTo>
                  <a:lnTo>
                    <a:pt x="45" y="205"/>
                  </a:lnTo>
                  <a:lnTo>
                    <a:pt x="10" y="162"/>
                  </a:lnTo>
                  <a:lnTo>
                    <a:pt x="30" y="54"/>
                  </a:lnTo>
                  <a:lnTo>
                    <a:pt x="65" y="44"/>
                  </a:lnTo>
                  <a:lnTo>
                    <a:pt x="30" y="44"/>
                  </a:lnTo>
                  <a:lnTo>
                    <a:pt x="30" y="40"/>
                  </a:lnTo>
                  <a:lnTo>
                    <a:pt x="70" y="40"/>
                  </a:lnTo>
                  <a:lnTo>
                    <a:pt x="30" y="30"/>
                  </a:lnTo>
                  <a:lnTo>
                    <a:pt x="35" y="20"/>
                  </a:lnTo>
                  <a:lnTo>
                    <a:pt x="65" y="30"/>
                  </a:lnTo>
                  <a:lnTo>
                    <a:pt x="95" y="40"/>
                  </a:lnTo>
                  <a:lnTo>
                    <a:pt x="120" y="40"/>
                  </a:lnTo>
                  <a:lnTo>
                    <a:pt x="124" y="40"/>
                  </a:lnTo>
                  <a:lnTo>
                    <a:pt x="85" y="30"/>
                  </a:lnTo>
                  <a:lnTo>
                    <a:pt x="80" y="30"/>
                  </a:lnTo>
                  <a:lnTo>
                    <a:pt x="65" y="25"/>
                  </a:lnTo>
                  <a:lnTo>
                    <a:pt x="50" y="20"/>
                  </a:lnTo>
                  <a:lnTo>
                    <a:pt x="45" y="15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25" y="25"/>
                  </a:lnTo>
                  <a:lnTo>
                    <a:pt x="25" y="40"/>
                  </a:lnTo>
                  <a:lnTo>
                    <a:pt x="25" y="49"/>
                  </a:lnTo>
                  <a:lnTo>
                    <a:pt x="15" y="98"/>
                  </a:lnTo>
                  <a:lnTo>
                    <a:pt x="5" y="147"/>
                  </a:lnTo>
                  <a:lnTo>
                    <a:pt x="0" y="162"/>
                  </a:lnTo>
                  <a:lnTo>
                    <a:pt x="5" y="171"/>
                  </a:lnTo>
                  <a:lnTo>
                    <a:pt x="15" y="191"/>
                  </a:lnTo>
                  <a:lnTo>
                    <a:pt x="25" y="210"/>
                  </a:lnTo>
                  <a:lnTo>
                    <a:pt x="45" y="225"/>
                  </a:lnTo>
                  <a:lnTo>
                    <a:pt x="75" y="230"/>
                  </a:lnTo>
                  <a:lnTo>
                    <a:pt x="95" y="215"/>
                  </a:lnTo>
                  <a:lnTo>
                    <a:pt x="144" y="181"/>
                  </a:lnTo>
                  <a:lnTo>
                    <a:pt x="199" y="152"/>
                  </a:lnTo>
                  <a:lnTo>
                    <a:pt x="199" y="15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6" name="未知"/>
            <p:cNvSpPr/>
            <p:nvPr/>
          </p:nvSpPr>
          <p:spPr>
            <a:xfrm>
              <a:off x="482" y="825"/>
              <a:ext cx="125" cy="230"/>
            </a:xfrm>
            <a:custGeom>
              <a:avLst/>
              <a:gdLst/>
              <a:ahLst/>
              <a:cxnLst/>
              <a:pathLst>
                <a:path w="125" h="230">
                  <a:moveTo>
                    <a:pt x="44" y="229"/>
                  </a:moveTo>
                  <a:lnTo>
                    <a:pt x="54" y="215"/>
                  </a:lnTo>
                  <a:lnTo>
                    <a:pt x="59" y="210"/>
                  </a:lnTo>
                  <a:lnTo>
                    <a:pt x="79" y="190"/>
                  </a:lnTo>
                  <a:lnTo>
                    <a:pt x="94" y="166"/>
                  </a:lnTo>
                  <a:lnTo>
                    <a:pt x="119" y="117"/>
                  </a:lnTo>
                  <a:lnTo>
                    <a:pt x="124" y="93"/>
                  </a:lnTo>
                  <a:lnTo>
                    <a:pt x="119" y="59"/>
                  </a:lnTo>
                  <a:lnTo>
                    <a:pt x="119" y="39"/>
                  </a:lnTo>
                  <a:lnTo>
                    <a:pt x="114" y="19"/>
                  </a:lnTo>
                  <a:lnTo>
                    <a:pt x="99" y="0"/>
                  </a:lnTo>
                  <a:lnTo>
                    <a:pt x="94" y="0"/>
                  </a:lnTo>
                  <a:lnTo>
                    <a:pt x="64" y="24"/>
                  </a:lnTo>
                  <a:lnTo>
                    <a:pt x="39" y="49"/>
                  </a:lnTo>
                  <a:lnTo>
                    <a:pt x="20" y="107"/>
                  </a:lnTo>
                  <a:lnTo>
                    <a:pt x="20" y="117"/>
                  </a:lnTo>
                  <a:lnTo>
                    <a:pt x="20" y="127"/>
                  </a:lnTo>
                  <a:lnTo>
                    <a:pt x="20" y="146"/>
                  </a:lnTo>
                  <a:lnTo>
                    <a:pt x="20" y="161"/>
                  </a:lnTo>
                  <a:lnTo>
                    <a:pt x="10" y="176"/>
                  </a:lnTo>
                  <a:lnTo>
                    <a:pt x="0" y="190"/>
                  </a:lnTo>
                  <a:lnTo>
                    <a:pt x="14" y="203"/>
                  </a:lnTo>
                  <a:lnTo>
                    <a:pt x="29" y="217"/>
                  </a:lnTo>
                  <a:lnTo>
                    <a:pt x="44" y="229"/>
                  </a:lnTo>
                  <a:lnTo>
                    <a:pt x="44" y="22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7" name="未知"/>
            <p:cNvSpPr/>
            <p:nvPr/>
          </p:nvSpPr>
          <p:spPr>
            <a:xfrm>
              <a:off x="308" y="844"/>
              <a:ext cx="214" cy="109"/>
            </a:xfrm>
            <a:custGeom>
              <a:avLst/>
              <a:gdLst/>
              <a:ahLst/>
              <a:cxnLst/>
              <a:pathLst>
                <a:path w="214" h="109">
                  <a:moveTo>
                    <a:pt x="174" y="0"/>
                  </a:moveTo>
                  <a:lnTo>
                    <a:pt x="144" y="10"/>
                  </a:lnTo>
                  <a:lnTo>
                    <a:pt x="119" y="25"/>
                  </a:lnTo>
                  <a:lnTo>
                    <a:pt x="114" y="35"/>
                  </a:lnTo>
                  <a:lnTo>
                    <a:pt x="104" y="40"/>
                  </a:lnTo>
                  <a:lnTo>
                    <a:pt x="94" y="40"/>
                  </a:lnTo>
                  <a:lnTo>
                    <a:pt x="84" y="40"/>
                  </a:lnTo>
                  <a:lnTo>
                    <a:pt x="74" y="40"/>
                  </a:lnTo>
                  <a:lnTo>
                    <a:pt x="69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0" y="40"/>
                  </a:lnTo>
                  <a:lnTo>
                    <a:pt x="40" y="59"/>
                  </a:lnTo>
                  <a:lnTo>
                    <a:pt x="40" y="69"/>
                  </a:lnTo>
                  <a:lnTo>
                    <a:pt x="45" y="64"/>
                  </a:lnTo>
                  <a:lnTo>
                    <a:pt x="50" y="59"/>
                  </a:lnTo>
                  <a:lnTo>
                    <a:pt x="54" y="49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74" y="40"/>
                  </a:lnTo>
                  <a:lnTo>
                    <a:pt x="84" y="44"/>
                  </a:lnTo>
                  <a:lnTo>
                    <a:pt x="74" y="49"/>
                  </a:lnTo>
                  <a:lnTo>
                    <a:pt x="64" y="54"/>
                  </a:lnTo>
                  <a:lnTo>
                    <a:pt x="45" y="64"/>
                  </a:lnTo>
                  <a:lnTo>
                    <a:pt x="40" y="69"/>
                  </a:lnTo>
                  <a:lnTo>
                    <a:pt x="0" y="93"/>
                  </a:lnTo>
                  <a:lnTo>
                    <a:pt x="10" y="93"/>
                  </a:lnTo>
                  <a:lnTo>
                    <a:pt x="35" y="79"/>
                  </a:lnTo>
                  <a:lnTo>
                    <a:pt x="40" y="79"/>
                  </a:lnTo>
                  <a:lnTo>
                    <a:pt x="59" y="64"/>
                  </a:lnTo>
                  <a:lnTo>
                    <a:pt x="69" y="59"/>
                  </a:lnTo>
                  <a:lnTo>
                    <a:pt x="74" y="59"/>
                  </a:lnTo>
                  <a:lnTo>
                    <a:pt x="69" y="64"/>
                  </a:lnTo>
                  <a:lnTo>
                    <a:pt x="59" y="69"/>
                  </a:lnTo>
                  <a:lnTo>
                    <a:pt x="40" y="88"/>
                  </a:lnTo>
                  <a:lnTo>
                    <a:pt x="35" y="88"/>
                  </a:lnTo>
                  <a:lnTo>
                    <a:pt x="15" y="108"/>
                  </a:lnTo>
                  <a:lnTo>
                    <a:pt x="35" y="98"/>
                  </a:lnTo>
                  <a:lnTo>
                    <a:pt x="40" y="93"/>
                  </a:lnTo>
                  <a:lnTo>
                    <a:pt x="59" y="79"/>
                  </a:lnTo>
                  <a:lnTo>
                    <a:pt x="64" y="79"/>
                  </a:lnTo>
                  <a:lnTo>
                    <a:pt x="74" y="74"/>
                  </a:lnTo>
                  <a:lnTo>
                    <a:pt x="59" y="98"/>
                  </a:lnTo>
                  <a:lnTo>
                    <a:pt x="74" y="83"/>
                  </a:lnTo>
                  <a:lnTo>
                    <a:pt x="89" y="59"/>
                  </a:lnTo>
                  <a:lnTo>
                    <a:pt x="114" y="40"/>
                  </a:lnTo>
                  <a:lnTo>
                    <a:pt x="144" y="20"/>
                  </a:lnTo>
                  <a:lnTo>
                    <a:pt x="154" y="20"/>
                  </a:lnTo>
                  <a:lnTo>
                    <a:pt x="164" y="10"/>
                  </a:lnTo>
                  <a:lnTo>
                    <a:pt x="179" y="10"/>
                  </a:lnTo>
                  <a:lnTo>
                    <a:pt x="194" y="10"/>
                  </a:lnTo>
                  <a:lnTo>
                    <a:pt x="213" y="20"/>
                  </a:lnTo>
                  <a:lnTo>
                    <a:pt x="213" y="15"/>
                  </a:lnTo>
                  <a:lnTo>
                    <a:pt x="213" y="15"/>
                  </a:lnTo>
                  <a:lnTo>
                    <a:pt x="203" y="5"/>
                  </a:lnTo>
                  <a:lnTo>
                    <a:pt x="198" y="0"/>
                  </a:lnTo>
                  <a:lnTo>
                    <a:pt x="189" y="0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8" name="未知"/>
            <p:cNvSpPr/>
            <p:nvPr/>
          </p:nvSpPr>
          <p:spPr>
            <a:xfrm>
              <a:off x="308" y="844"/>
              <a:ext cx="214" cy="109"/>
            </a:xfrm>
            <a:custGeom>
              <a:avLst/>
              <a:gdLst/>
              <a:ahLst/>
              <a:cxnLst/>
              <a:pathLst>
                <a:path w="214" h="109">
                  <a:moveTo>
                    <a:pt x="174" y="0"/>
                  </a:moveTo>
                  <a:lnTo>
                    <a:pt x="144" y="10"/>
                  </a:lnTo>
                  <a:lnTo>
                    <a:pt x="119" y="25"/>
                  </a:lnTo>
                  <a:lnTo>
                    <a:pt x="114" y="35"/>
                  </a:lnTo>
                  <a:lnTo>
                    <a:pt x="104" y="40"/>
                  </a:lnTo>
                  <a:lnTo>
                    <a:pt x="94" y="40"/>
                  </a:lnTo>
                  <a:lnTo>
                    <a:pt x="84" y="40"/>
                  </a:lnTo>
                  <a:lnTo>
                    <a:pt x="74" y="40"/>
                  </a:lnTo>
                  <a:lnTo>
                    <a:pt x="69" y="40"/>
                  </a:lnTo>
                  <a:lnTo>
                    <a:pt x="54" y="40"/>
                  </a:lnTo>
                  <a:lnTo>
                    <a:pt x="50" y="40"/>
                  </a:lnTo>
                  <a:lnTo>
                    <a:pt x="40" y="59"/>
                  </a:lnTo>
                  <a:lnTo>
                    <a:pt x="40" y="69"/>
                  </a:lnTo>
                  <a:lnTo>
                    <a:pt x="45" y="64"/>
                  </a:lnTo>
                  <a:lnTo>
                    <a:pt x="50" y="59"/>
                  </a:lnTo>
                  <a:lnTo>
                    <a:pt x="54" y="49"/>
                  </a:lnTo>
                  <a:lnTo>
                    <a:pt x="64" y="40"/>
                  </a:lnTo>
                  <a:lnTo>
                    <a:pt x="74" y="40"/>
                  </a:lnTo>
                  <a:lnTo>
                    <a:pt x="84" y="44"/>
                  </a:lnTo>
                  <a:lnTo>
                    <a:pt x="74" y="49"/>
                  </a:lnTo>
                  <a:lnTo>
                    <a:pt x="64" y="54"/>
                  </a:lnTo>
                  <a:lnTo>
                    <a:pt x="45" y="64"/>
                  </a:lnTo>
                  <a:lnTo>
                    <a:pt x="40" y="69"/>
                  </a:lnTo>
                  <a:lnTo>
                    <a:pt x="0" y="93"/>
                  </a:lnTo>
                  <a:lnTo>
                    <a:pt x="10" y="93"/>
                  </a:lnTo>
                  <a:lnTo>
                    <a:pt x="35" y="79"/>
                  </a:lnTo>
                  <a:lnTo>
                    <a:pt x="40" y="79"/>
                  </a:lnTo>
                  <a:lnTo>
                    <a:pt x="59" y="64"/>
                  </a:lnTo>
                  <a:lnTo>
                    <a:pt x="69" y="59"/>
                  </a:lnTo>
                  <a:lnTo>
                    <a:pt x="74" y="59"/>
                  </a:lnTo>
                  <a:lnTo>
                    <a:pt x="69" y="64"/>
                  </a:lnTo>
                  <a:lnTo>
                    <a:pt x="59" y="69"/>
                  </a:lnTo>
                  <a:lnTo>
                    <a:pt x="40" y="88"/>
                  </a:lnTo>
                  <a:lnTo>
                    <a:pt x="35" y="88"/>
                  </a:lnTo>
                  <a:lnTo>
                    <a:pt x="15" y="108"/>
                  </a:lnTo>
                  <a:lnTo>
                    <a:pt x="35" y="98"/>
                  </a:lnTo>
                  <a:lnTo>
                    <a:pt x="40" y="93"/>
                  </a:lnTo>
                  <a:lnTo>
                    <a:pt x="59" y="79"/>
                  </a:lnTo>
                  <a:lnTo>
                    <a:pt x="64" y="79"/>
                  </a:lnTo>
                  <a:lnTo>
                    <a:pt x="74" y="74"/>
                  </a:lnTo>
                  <a:lnTo>
                    <a:pt x="59" y="98"/>
                  </a:lnTo>
                  <a:lnTo>
                    <a:pt x="74" y="83"/>
                  </a:lnTo>
                  <a:lnTo>
                    <a:pt x="89" y="59"/>
                  </a:lnTo>
                  <a:lnTo>
                    <a:pt x="114" y="40"/>
                  </a:lnTo>
                  <a:lnTo>
                    <a:pt x="144" y="20"/>
                  </a:lnTo>
                  <a:lnTo>
                    <a:pt x="154" y="20"/>
                  </a:lnTo>
                  <a:lnTo>
                    <a:pt x="164" y="10"/>
                  </a:lnTo>
                  <a:lnTo>
                    <a:pt x="179" y="10"/>
                  </a:lnTo>
                  <a:lnTo>
                    <a:pt x="194" y="10"/>
                  </a:lnTo>
                  <a:lnTo>
                    <a:pt x="213" y="20"/>
                  </a:lnTo>
                  <a:lnTo>
                    <a:pt x="213" y="15"/>
                  </a:lnTo>
                  <a:lnTo>
                    <a:pt x="203" y="5"/>
                  </a:lnTo>
                  <a:lnTo>
                    <a:pt x="198" y="0"/>
                  </a:lnTo>
                  <a:lnTo>
                    <a:pt x="189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79" name="未知"/>
            <p:cNvSpPr/>
            <p:nvPr/>
          </p:nvSpPr>
          <p:spPr>
            <a:xfrm>
              <a:off x="248" y="864"/>
              <a:ext cx="205" cy="196"/>
            </a:xfrm>
            <a:custGeom>
              <a:avLst/>
              <a:gdLst/>
              <a:ahLst/>
              <a:cxnLst/>
              <a:pathLst>
                <a:path w="205" h="196">
                  <a:moveTo>
                    <a:pt x="110" y="20"/>
                  </a:moveTo>
                  <a:lnTo>
                    <a:pt x="65" y="15"/>
                  </a:lnTo>
                  <a:lnTo>
                    <a:pt x="25" y="0"/>
                  </a:lnTo>
                  <a:lnTo>
                    <a:pt x="20" y="10"/>
                  </a:lnTo>
                  <a:lnTo>
                    <a:pt x="60" y="20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55" y="24"/>
                  </a:lnTo>
                  <a:lnTo>
                    <a:pt x="20" y="34"/>
                  </a:lnTo>
                  <a:lnTo>
                    <a:pt x="0" y="142"/>
                  </a:lnTo>
                  <a:lnTo>
                    <a:pt x="15" y="166"/>
                  </a:lnTo>
                  <a:lnTo>
                    <a:pt x="35" y="185"/>
                  </a:lnTo>
                  <a:lnTo>
                    <a:pt x="55" y="195"/>
                  </a:lnTo>
                  <a:lnTo>
                    <a:pt x="75" y="185"/>
                  </a:lnTo>
                  <a:lnTo>
                    <a:pt x="90" y="176"/>
                  </a:lnTo>
                  <a:lnTo>
                    <a:pt x="105" y="156"/>
                  </a:lnTo>
                  <a:lnTo>
                    <a:pt x="119" y="142"/>
                  </a:lnTo>
                  <a:lnTo>
                    <a:pt x="144" y="117"/>
                  </a:lnTo>
                  <a:lnTo>
                    <a:pt x="174" y="98"/>
                  </a:lnTo>
                  <a:lnTo>
                    <a:pt x="134" y="132"/>
                  </a:lnTo>
                  <a:lnTo>
                    <a:pt x="105" y="166"/>
                  </a:lnTo>
                  <a:lnTo>
                    <a:pt x="110" y="166"/>
                  </a:lnTo>
                  <a:lnTo>
                    <a:pt x="114" y="161"/>
                  </a:lnTo>
                  <a:lnTo>
                    <a:pt x="129" y="156"/>
                  </a:lnTo>
                  <a:lnTo>
                    <a:pt x="144" y="146"/>
                  </a:lnTo>
                  <a:lnTo>
                    <a:pt x="159" y="137"/>
                  </a:lnTo>
                  <a:lnTo>
                    <a:pt x="189" y="117"/>
                  </a:lnTo>
                  <a:lnTo>
                    <a:pt x="189" y="98"/>
                  </a:lnTo>
                  <a:lnTo>
                    <a:pt x="194" y="78"/>
                  </a:lnTo>
                  <a:lnTo>
                    <a:pt x="194" y="68"/>
                  </a:lnTo>
                  <a:lnTo>
                    <a:pt x="194" y="59"/>
                  </a:lnTo>
                  <a:lnTo>
                    <a:pt x="194" y="44"/>
                  </a:lnTo>
                  <a:lnTo>
                    <a:pt x="194" y="29"/>
                  </a:lnTo>
                  <a:lnTo>
                    <a:pt x="199" y="2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74" y="15"/>
                  </a:lnTo>
                  <a:lnTo>
                    <a:pt x="154" y="29"/>
                  </a:lnTo>
                  <a:lnTo>
                    <a:pt x="119" y="78"/>
                  </a:lnTo>
                  <a:lnTo>
                    <a:pt x="134" y="54"/>
                  </a:lnTo>
                  <a:lnTo>
                    <a:pt x="124" y="59"/>
                  </a:lnTo>
                  <a:lnTo>
                    <a:pt x="119" y="68"/>
                  </a:lnTo>
                  <a:lnTo>
                    <a:pt x="119" y="59"/>
                  </a:lnTo>
                  <a:lnTo>
                    <a:pt x="100" y="73"/>
                  </a:lnTo>
                  <a:lnTo>
                    <a:pt x="95" y="78"/>
                  </a:lnTo>
                  <a:lnTo>
                    <a:pt x="75" y="88"/>
                  </a:lnTo>
                  <a:lnTo>
                    <a:pt x="95" y="68"/>
                  </a:lnTo>
                  <a:lnTo>
                    <a:pt x="95" y="59"/>
                  </a:lnTo>
                  <a:lnTo>
                    <a:pt x="70" y="73"/>
                  </a:lnTo>
                  <a:lnTo>
                    <a:pt x="60" y="73"/>
                  </a:lnTo>
                  <a:lnTo>
                    <a:pt x="100" y="49"/>
                  </a:lnTo>
                  <a:lnTo>
                    <a:pt x="100" y="39"/>
                  </a:lnTo>
                  <a:lnTo>
                    <a:pt x="110" y="20"/>
                  </a:lnTo>
                  <a:lnTo>
                    <a:pt x="110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0" name="未知"/>
            <p:cNvSpPr/>
            <p:nvPr/>
          </p:nvSpPr>
          <p:spPr>
            <a:xfrm>
              <a:off x="248" y="864"/>
              <a:ext cx="205" cy="196"/>
            </a:xfrm>
            <a:custGeom>
              <a:avLst/>
              <a:gdLst/>
              <a:ahLst/>
              <a:cxnLst/>
              <a:pathLst>
                <a:path w="205" h="196">
                  <a:moveTo>
                    <a:pt x="110" y="20"/>
                  </a:moveTo>
                  <a:lnTo>
                    <a:pt x="65" y="15"/>
                  </a:lnTo>
                  <a:lnTo>
                    <a:pt x="25" y="0"/>
                  </a:lnTo>
                  <a:lnTo>
                    <a:pt x="20" y="10"/>
                  </a:lnTo>
                  <a:lnTo>
                    <a:pt x="60" y="20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55" y="24"/>
                  </a:lnTo>
                  <a:lnTo>
                    <a:pt x="20" y="34"/>
                  </a:lnTo>
                  <a:lnTo>
                    <a:pt x="0" y="142"/>
                  </a:lnTo>
                  <a:lnTo>
                    <a:pt x="15" y="166"/>
                  </a:lnTo>
                  <a:lnTo>
                    <a:pt x="35" y="185"/>
                  </a:lnTo>
                  <a:lnTo>
                    <a:pt x="55" y="195"/>
                  </a:lnTo>
                  <a:lnTo>
                    <a:pt x="75" y="185"/>
                  </a:lnTo>
                  <a:lnTo>
                    <a:pt x="90" y="176"/>
                  </a:lnTo>
                  <a:lnTo>
                    <a:pt x="105" y="156"/>
                  </a:lnTo>
                  <a:lnTo>
                    <a:pt x="119" y="142"/>
                  </a:lnTo>
                  <a:lnTo>
                    <a:pt x="144" y="117"/>
                  </a:lnTo>
                  <a:lnTo>
                    <a:pt x="174" y="98"/>
                  </a:lnTo>
                  <a:lnTo>
                    <a:pt x="134" y="132"/>
                  </a:lnTo>
                  <a:lnTo>
                    <a:pt x="105" y="166"/>
                  </a:lnTo>
                  <a:lnTo>
                    <a:pt x="110" y="166"/>
                  </a:lnTo>
                  <a:lnTo>
                    <a:pt x="114" y="161"/>
                  </a:lnTo>
                  <a:lnTo>
                    <a:pt x="129" y="156"/>
                  </a:lnTo>
                  <a:lnTo>
                    <a:pt x="144" y="146"/>
                  </a:lnTo>
                  <a:lnTo>
                    <a:pt x="159" y="137"/>
                  </a:lnTo>
                  <a:lnTo>
                    <a:pt x="189" y="117"/>
                  </a:lnTo>
                  <a:lnTo>
                    <a:pt x="189" y="98"/>
                  </a:lnTo>
                  <a:lnTo>
                    <a:pt x="194" y="78"/>
                  </a:lnTo>
                  <a:lnTo>
                    <a:pt x="194" y="68"/>
                  </a:lnTo>
                  <a:lnTo>
                    <a:pt x="194" y="59"/>
                  </a:lnTo>
                  <a:lnTo>
                    <a:pt x="194" y="44"/>
                  </a:lnTo>
                  <a:lnTo>
                    <a:pt x="194" y="29"/>
                  </a:lnTo>
                  <a:lnTo>
                    <a:pt x="199" y="20"/>
                  </a:lnTo>
                  <a:lnTo>
                    <a:pt x="204" y="0"/>
                  </a:lnTo>
                  <a:lnTo>
                    <a:pt x="174" y="15"/>
                  </a:lnTo>
                  <a:lnTo>
                    <a:pt x="154" y="29"/>
                  </a:lnTo>
                  <a:lnTo>
                    <a:pt x="119" y="78"/>
                  </a:lnTo>
                  <a:lnTo>
                    <a:pt x="134" y="54"/>
                  </a:lnTo>
                  <a:lnTo>
                    <a:pt x="124" y="59"/>
                  </a:lnTo>
                  <a:lnTo>
                    <a:pt x="119" y="68"/>
                  </a:lnTo>
                  <a:lnTo>
                    <a:pt x="119" y="59"/>
                  </a:lnTo>
                  <a:lnTo>
                    <a:pt x="100" y="73"/>
                  </a:lnTo>
                  <a:lnTo>
                    <a:pt x="95" y="78"/>
                  </a:lnTo>
                  <a:lnTo>
                    <a:pt x="75" y="88"/>
                  </a:lnTo>
                  <a:lnTo>
                    <a:pt x="95" y="68"/>
                  </a:lnTo>
                  <a:lnTo>
                    <a:pt x="95" y="59"/>
                  </a:lnTo>
                  <a:lnTo>
                    <a:pt x="70" y="73"/>
                  </a:lnTo>
                  <a:lnTo>
                    <a:pt x="60" y="73"/>
                  </a:lnTo>
                  <a:lnTo>
                    <a:pt x="100" y="49"/>
                  </a:lnTo>
                  <a:lnTo>
                    <a:pt x="100" y="39"/>
                  </a:lnTo>
                  <a:lnTo>
                    <a:pt x="110" y="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1" name="未知"/>
            <p:cNvSpPr/>
            <p:nvPr/>
          </p:nvSpPr>
          <p:spPr>
            <a:xfrm>
              <a:off x="447" y="849"/>
              <a:ext cx="75" cy="158"/>
            </a:xfrm>
            <a:custGeom>
              <a:avLst/>
              <a:gdLst/>
              <a:ahLst/>
              <a:cxnLst/>
              <a:pathLst>
                <a:path w="75" h="158">
                  <a:moveTo>
                    <a:pt x="74" y="15"/>
                  </a:moveTo>
                  <a:lnTo>
                    <a:pt x="55" y="0"/>
                  </a:lnTo>
                  <a:lnTo>
                    <a:pt x="30" y="5"/>
                  </a:lnTo>
                  <a:lnTo>
                    <a:pt x="15" y="15"/>
                  </a:lnTo>
                  <a:lnTo>
                    <a:pt x="5" y="30"/>
                  </a:lnTo>
                  <a:lnTo>
                    <a:pt x="15" y="20"/>
                  </a:lnTo>
                  <a:lnTo>
                    <a:pt x="20" y="15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0" y="54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0" y="132"/>
                  </a:lnTo>
                  <a:lnTo>
                    <a:pt x="0" y="157"/>
                  </a:lnTo>
                  <a:lnTo>
                    <a:pt x="15" y="122"/>
                  </a:lnTo>
                  <a:lnTo>
                    <a:pt x="20" y="103"/>
                  </a:lnTo>
                  <a:lnTo>
                    <a:pt x="35" y="88"/>
                  </a:lnTo>
                  <a:lnTo>
                    <a:pt x="45" y="69"/>
                  </a:lnTo>
                  <a:lnTo>
                    <a:pt x="50" y="49"/>
                  </a:lnTo>
                  <a:lnTo>
                    <a:pt x="59" y="35"/>
                  </a:lnTo>
                  <a:lnTo>
                    <a:pt x="74" y="15"/>
                  </a:lnTo>
                  <a:lnTo>
                    <a:pt x="74" y="1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2" name="未知"/>
            <p:cNvSpPr/>
            <p:nvPr/>
          </p:nvSpPr>
          <p:spPr>
            <a:xfrm>
              <a:off x="204" y="937"/>
              <a:ext cx="25" cy="113"/>
            </a:xfrm>
            <a:custGeom>
              <a:avLst/>
              <a:gdLst/>
              <a:ahLst/>
              <a:cxnLst/>
              <a:pathLst>
                <a:path w="25" h="113">
                  <a:moveTo>
                    <a:pt x="10" y="25"/>
                  </a:moveTo>
                  <a:lnTo>
                    <a:pt x="14" y="0"/>
                  </a:lnTo>
                  <a:lnTo>
                    <a:pt x="5" y="20"/>
                  </a:lnTo>
                  <a:lnTo>
                    <a:pt x="0" y="44"/>
                  </a:lnTo>
                  <a:lnTo>
                    <a:pt x="0" y="64"/>
                  </a:lnTo>
                  <a:lnTo>
                    <a:pt x="10" y="93"/>
                  </a:lnTo>
                  <a:lnTo>
                    <a:pt x="24" y="112"/>
                  </a:lnTo>
                  <a:lnTo>
                    <a:pt x="10" y="69"/>
                  </a:lnTo>
                  <a:lnTo>
                    <a:pt x="10" y="25"/>
                  </a:lnTo>
                  <a:lnTo>
                    <a:pt x="10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3" name="未知"/>
            <p:cNvSpPr/>
            <p:nvPr/>
          </p:nvSpPr>
          <p:spPr>
            <a:xfrm>
              <a:off x="184" y="962"/>
              <a:ext cx="26" cy="93"/>
            </a:xfrm>
            <a:custGeom>
              <a:avLst/>
              <a:gdLst/>
              <a:ahLst/>
              <a:cxnLst/>
              <a:pathLst>
                <a:path w="26" h="93">
                  <a:moveTo>
                    <a:pt x="10" y="0"/>
                  </a:moveTo>
                  <a:lnTo>
                    <a:pt x="0" y="19"/>
                  </a:lnTo>
                  <a:lnTo>
                    <a:pt x="0" y="39"/>
                  </a:lnTo>
                  <a:lnTo>
                    <a:pt x="0" y="48"/>
                  </a:lnTo>
                  <a:lnTo>
                    <a:pt x="10" y="73"/>
                  </a:lnTo>
                  <a:lnTo>
                    <a:pt x="25" y="92"/>
                  </a:lnTo>
                  <a:lnTo>
                    <a:pt x="10" y="58"/>
                  </a:lnTo>
                  <a:lnTo>
                    <a:pt x="5" y="19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4" name="未知"/>
            <p:cNvSpPr/>
            <p:nvPr/>
          </p:nvSpPr>
          <p:spPr>
            <a:xfrm>
              <a:off x="283" y="840"/>
              <a:ext cx="80" cy="45"/>
            </a:xfrm>
            <a:custGeom>
              <a:avLst/>
              <a:gdLst/>
              <a:ahLst/>
              <a:cxnLst/>
              <a:pathLst>
                <a:path w="80" h="45">
                  <a:moveTo>
                    <a:pt x="0" y="4"/>
                  </a:moveTo>
                  <a:lnTo>
                    <a:pt x="5" y="4"/>
                  </a:lnTo>
                  <a:lnTo>
                    <a:pt x="10" y="14"/>
                  </a:lnTo>
                  <a:lnTo>
                    <a:pt x="2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65" y="34"/>
                  </a:lnTo>
                  <a:lnTo>
                    <a:pt x="50" y="24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35" y="19"/>
                  </a:lnTo>
                  <a:lnTo>
                    <a:pt x="20" y="19"/>
                  </a:lnTo>
                  <a:lnTo>
                    <a:pt x="15" y="4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5" name="未知"/>
            <p:cNvSpPr/>
            <p:nvPr/>
          </p:nvSpPr>
          <p:spPr>
            <a:xfrm>
              <a:off x="283" y="840"/>
              <a:ext cx="80" cy="45"/>
            </a:xfrm>
            <a:custGeom>
              <a:avLst/>
              <a:gdLst/>
              <a:ahLst/>
              <a:cxnLst/>
              <a:pathLst>
                <a:path w="80" h="45">
                  <a:moveTo>
                    <a:pt x="0" y="4"/>
                  </a:moveTo>
                  <a:lnTo>
                    <a:pt x="5" y="4"/>
                  </a:lnTo>
                  <a:lnTo>
                    <a:pt x="10" y="14"/>
                  </a:lnTo>
                  <a:lnTo>
                    <a:pt x="20" y="24"/>
                  </a:lnTo>
                  <a:lnTo>
                    <a:pt x="40" y="24"/>
                  </a:lnTo>
                  <a:lnTo>
                    <a:pt x="79" y="44"/>
                  </a:lnTo>
                  <a:lnTo>
                    <a:pt x="65" y="34"/>
                  </a:lnTo>
                  <a:lnTo>
                    <a:pt x="50" y="24"/>
                  </a:lnTo>
                  <a:lnTo>
                    <a:pt x="65" y="19"/>
                  </a:lnTo>
                  <a:lnTo>
                    <a:pt x="45" y="19"/>
                  </a:lnTo>
                  <a:lnTo>
                    <a:pt x="35" y="19"/>
                  </a:lnTo>
                  <a:lnTo>
                    <a:pt x="20" y="19"/>
                  </a:lnTo>
                  <a:lnTo>
                    <a:pt x="15" y="4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6" name="未知"/>
            <p:cNvSpPr/>
            <p:nvPr/>
          </p:nvSpPr>
          <p:spPr>
            <a:xfrm>
              <a:off x="338" y="962"/>
              <a:ext cx="85" cy="79"/>
            </a:xfrm>
            <a:custGeom>
              <a:avLst/>
              <a:gdLst/>
              <a:ahLst/>
              <a:cxnLst/>
              <a:pathLst>
                <a:path w="85" h="79">
                  <a:moveTo>
                    <a:pt x="15" y="68"/>
                  </a:moveTo>
                  <a:lnTo>
                    <a:pt x="39" y="44"/>
                  </a:lnTo>
                  <a:lnTo>
                    <a:pt x="64" y="19"/>
                  </a:lnTo>
                  <a:lnTo>
                    <a:pt x="84" y="0"/>
                  </a:lnTo>
                  <a:lnTo>
                    <a:pt x="54" y="19"/>
                  </a:lnTo>
                  <a:lnTo>
                    <a:pt x="29" y="44"/>
                  </a:lnTo>
                  <a:lnTo>
                    <a:pt x="15" y="58"/>
                  </a:lnTo>
                  <a:lnTo>
                    <a:pt x="0" y="78"/>
                  </a:lnTo>
                  <a:lnTo>
                    <a:pt x="15" y="68"/>
                  </a:lnTo>
                  <a:lnTo>
                    <a:pt x="15" y="6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7" name="未知"/>
            <p:cNvSpPr/>
            <p:nvPr/>
          </p:nvSpPr>
          <p:spPr>
            <a:xfrm>
              <a:off x="263" y="1049"/>
              <a:ext cx="71" cy="80"/>
            </a:xfrm>
            <a:custGeom>
              <a:avLst/>
              <a:gdLst/>
              <a:ahLst/>
              <a:cxnLst/>
              <a:pathLst>
                <a:path w="71" h="80">
                  <a:moveTo>
                    <a:pt x="70" y="10"/>
                  </a:moveTo>
                  <a:lnTo>
                    <a:pt x="55" y="20"/>
                  </a:lnTo>
                  <a:lnTo>
                    <a:pt x="40" y="20"/>
                  </a:lnTo>
                  <a:lnTo>
                    <a:pt x="15" y="1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5"/>
                  </a:lnTo>
                  <a:lnTo>
                    <a:pt x="0" y="30"/>
                  </a:lnTo>
                  <a:lnTo>
                    <a:pt x="10" y="64"/>
                  </a:lnTo>
                  <a:lnTo>
                    <a:pt x="40" y="79"/>
                  </a:lnTo>
                  <a:lnTo>
                    <a:pt x="45" y="74"/>
                  </a:lnTo>
                  <a:lnTo>
                    <a:pt x="60" y="44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8" name="未知"/>
            <p:cNvSpPr/>
            <p:nvPr/>
          </p:nvSpPr>
          <p:spPr>
            <a:xfrm>
              <a:off x="457" y="1015"/>
              <a:ext cx="70" cy="65"/>
            </a:xfrm>
            <a:custGeom>
              <a:avLst/>
              <a:gdLst/>
              <a:ahLst/>
              <a:cxnLst/>
              <a:pathLst>
                <a:path w="70" h="65">
                  <a:moveTo>
                    <a:pt x="69" y="39"/>
                  </a:moveTo>
                  <a:lnTo>
                    <a:pt x="64" y="34"/>
                  </a:lnTo>
                  <a:lnTo>
                    <a:pt x="45" y="20"/>
                  </a:lnTo>
                  <a:lnTo>
                    <a:pt x="25" y="0"/>
                  </a:lnTo>
                  <a:lnTo>
                    <a:pt x="25" y="5"/>
                  </a:lnTo>
                  <a:lnTo>
                    <a:pt x="25" y="15"/>
                  </a:lnTo>
                  <a:lnTo>
                    <a:pt x="15" y="20"/>
                  </a:lnTo>
                  <a:lnTo>
                    <a:pt x="10" y="25"/>
                  </a:lnTo>
                  <a:lnTo>
                    <a:pt x="5" y="25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5" y="34"/>
                  </a:lnTo>
                  <a:lnTo>
                    <a:pt x="25" y="20"/>
                  </a:lnTo>
                  <a:lnTo>
                    <a:pt x="64" y="64"/>
                  </a:lnTo>
                  <a:lnTo>
                    <a:pt x="69" y="59"/>
                  </a:lnTo>
                  <a:lnTo>
                    <a:pt x="25" y="15"/>
                  </a:lnTo>
                  <a:lnTo>
                    <a:pt x="25" y="5"/>
                  </a:lnTo>
                  <a:lnTo>
                    <a:pt x="49" y="25"/>
                  </a:lnTo>
                  <a:lnTo>
                    <a:pt x="69" y="44"/>
                  </a:lnTo>
                  <a:lnTo>
                    <a:pt x="69" y="39"/>
                  </a:lnTo>
                  <a:lnTo>
                    <a:pt x="69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89" name="未知"/>
            <p:cNvSpPr/>
            <p:nvPr/>
          </p:nvSpPr>
          <p:spPr>
            <a:xfrm>
              <a:off x="457" y="1015"/>
              <a:ext cx="70" cy="65"/>
            </a:xfrm>
            <a:custGeom>
              <a:avLst/>
              <a:gdLst/>
              <a:ahLst/>
              <a:cxnLst/>
              <a:pathLst>
                <a:path w="70" h="65">
                  <a:moveTo>
                    <a:pt x="69" y="39"/>
                  </a:moveTo>
                  <a:lnTo>
                    <a:pt x="64" y="34"/>
                  </a:lnTo>
                  <a:lnTo>
                    <a:pt x="45" y="20"/>
                  </a:lnTo>
                  <a:lnTo>
                    <a:pt x="25" y="0"/>
                  </a:lnTo>
                  <a:lnTo>
                    <a:pt x="25" y="5"/>
                  </a:lnTo>
                  <a:lnTo>
                    <a:pt x="25" y="15"/>
                  </a:lnTo>
                  <a:lnTo>
                    <a:pt x="15" y="20"/>
                  </a:lnTo>
                  <a:lnTo>
                    <a:pt x="10" y="25"/>
                  </a:lnTo>
                  <a:lnTo>
                    <a:pt x="5" y="25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5" y="34"/>
                  </a:lnTo>
                  <a:lnTo>
                    <a:pt x="25" y="20"/>
                  </a:lnTo>
                  <a:lnTo>
                    <a:pt x="64" y="64"/>
                  </a:lnTo>
                  <a:lnTo>
                    <a:pt x="69" y="59"/>
                  </a:lnTo>
                  <a:lnTo>
                    <a:pt x="25" y="15"/>
                  </a:lnTo>
                  <a:lnTo>
                    <a:pt x="25" y="5"/>
                  </a:lnTo>
                  <a:lnTo>
                    <a:pt x="49" y="25"/>
                  </a:lnTo>
                  <a:lnTo>
                    <a:pt x="69" y="44"/>
                  </a:lnTo>
                  <a:lnTo>
                    <a:pt x="69" y="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0" name="未知"/>
            <p:cNvSpPr/>
            <p:nvPr/>
          </p:nvSpPr>
          <p:spPr>
            <a:xfrm>
              <a:off x="457" y="1035"/>
              <a:ext cx="65" cy="64"/>
            </a:xfrm>
            <a:custGeom>
              <a:avLst/>
              <a:gdLst/>
              <a:ahLst/>
              <a:cxnLst/>
              <a:pathLst>
                <a:path w="65" h="64">
                  <a:moveTo>
                    <a:pt x="64" y="44"/>
                  </a:moveTo>
                  <a:lnTo>
                    <a:pt x="25" y="0"/>
                  </a:lnTo>
                  <a:lnTo>
                    <a:pt x="10" y="10"/>
                  </a:lnTo>
                  <a:lnTo>
                    <a:pt x="5" y="2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0" y="63"/>
                  </a:lnTo>
                  <a:lnTo>
                    <a:pt x="25" y="63"/>
                  </a:lnTo>
                  <a:lnTo>
                    <a:pt x="54" y="58"/>
                  </a:lnTo>
                  <a:lnTo>
                    <a:pt x="64" y="49"/>
                  </a:lnTo>
                  <a:lnTo>
                    <a:pt x="64" y="44"/>
                  </a:lnTo>
                  <a:lnTo>
                    <a:pt x="64" y="4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1" name="未知"/>
            <p:cNvSpPr/>
            <p:nvPr/>
          </p:nvSpPr>
          <p:spPr>
            <a:xfrm>
              <a:off x="457" y="947"/>
              <a:ext cx="26" cy="64"/>
            </a:xfrm>
            <a:custGeom>
              <a:avLst/>
              <a:gdLst/>
              <a:ahLst/>
              <a:cxnLst/>
              <a:pathLst>
                <a:path w="26" h="64">
                  <a:moveTo>
                    <a:pt x="25" y="0"/>
                  </a:moveTo>
                  <a:lnTo>
                    <a:pt x="20" y="15"/>
                  </a:lnTo>
                  <a:lnTo>
                    <a:pt x="10" y="24"/>
                  </a:lnTo>
                  <a:lnTo>
                    <a:pt x="5" y="44"/>
                  </a:lnTo>
                  <a:lnTo>
                    <a:pt x="0" y="63"/>
                  </a:lnTo>
                  <a:lnTo>
                    <a:pt x="5" y="54"/>
                  </a:lnTo>
                  <a:lnTo>
                    <a:pt x="10" y="34"/>
                  </a:lnTo>
                  <a:lnTo>
                    <a:pt x="20" y="24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2" name="未知"/>
            <p:cNvSpPr/>
            <p:nvPr/>
          </p:nvSpPr>
          <p:spPr>
            <a:xfrm>
              <a:off x="457" y="947"/>
              <a:ext cx="26" cy="64"/>
            </a:xfrm>
            <a:custGeom>
              <a:avLst/>
              <a:gdLst/>
              <a:ahLst/>
              <a:cxnLst/>
              <a:pathLst>
                <a:path w="26" h="64">
                  <a:moveTo>
                    <a:pt x="25" y="0"/>
                  </a:moveTo>
                  <a:lnTo>
                    <a:pt x="15" y="12"/>
                  </a:lnTo>
                  <a:lnTo>
                    <a:pt x="5" y="32"/>
                  </a:lnTo>
                  <a:lnTo>
                    <a:pt x="5" y="44"/>
                  </a:lnTo>
                  <a:lnTo>
                    <a:pt x="0" y="63"/>
                  </a:lnTo>
                  <a:lnTo>
                    <a:pt x="5" y="54"/>
                  </a:lnTo>
                  <a:lnTo>
                    <a:pt x="12" y="39"/>
                  </a:lnTo>
                  <a:lnTo>
                    <a:pt x="20" y="24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3" name="未知"/>
            <p:cNvSpPr/>
            <p:nvPr/>
          </p:nvSpPr>
          <p:spPr>
            <a:xfrm>
              <a:off x="437" y="1074"/>
              <a:ext cx="51" cy="64"/>
            </a:xfrm>
            <a:custGeom>
              <a:avLst/>
              <a:gdLst/>
              <a:ahLst/>
              <a:cxnLst/>
              <a:pathLst>
                <a:path w="51" h="64">
                  <a:moveTo>
                    <a:pt x="0" y="0"/>
                  </a:moveTo>
                  <a:lnTo>
                    <a:pt x="0" y="19"/>
                  </a:lnTo>
                  <a:lnTo>
                    <a:pt x="5" y="34"/>
                  </a:lnTo>
                  <a:lnTo>
                    <a:pt x="15" y="49"/>
                  </a:lnTo>
                  <a:lnTo>
                    <a:pt x="25" y="58"/>
                  </a:lnTo>
                  <a:lnTo>
                    <a:pt x="40" y="63"/>
                  </a:lnTo>
                  <a:lnTo>
                    <a:pt x="50" y="54"/>
                  </a:lnTo>
                  <a:lnTo>
                    <a:pt x="25" y="49"/>
                  </a:lnTo>
                  <a:lnTo>
                    <a:pt x="5" y="29"/>
                  </a:lnTo>
                  <a:lnTo>
                    <a:pt x="5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4" name="未知"/>
            <p:cNvSpPr/>
            <p:nvPr/>
          </p:nvSpPr>
          <p:spPr>
            <a:xfrm>
              <a:off x="422" y="1103"/>
              <a:ext cx="41" cy="50"/>
            </a:xfrm>
            <a:custGeom>
              <a:avLst/>
              <a:gdLst/>
              <a:ahLst/>
              <a:cxnLst/>
              <a:pathLst>
                <a:path w="41" h="5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5" y="39"/>
                  </a:lnTo>
                  <a:lnTo>
                    <a:pt x="30" y="49"/>
                  </a:lnTo>
                  <a:lnTo>
                    <a:pt x="40" y="49"/>
                  </a:lnTo>
                  <a:lnTo>
                    <a:pt x="15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5" name="未知"/>
            <p:cNvSpPr/>
            <p:nvPr/>
          </p:nvSpPr>
          <p:spPr>
            <a:xfrm>
              <a:off x="482" y="1020"/>
              <a:ext cx="45" cy="55"/>
            </a:xfrm>
            <a:custGeom>
              <a:avLst/>
              <a:gdLst/>
              <a:ahLst/>
              <a:cxnLst/>
              <a:pathLst>
                <a:path w="45" h="55">
                  <a:moveTo>
                    <a:pt x="44" y="39"/>
                  </a:moveTo>
                  <a:lnTo>
                    <a:pt x="29" y="2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4" y="54"/>
                  </a:lnTo>
                  <a:lnTo>
                    <a:pt x="44" y="39"/>
                  </a:lnTo>
                  <a:lnTo>
                    <a:pt x="44" y="3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6" name="未知"/>
            <p:cNvSpPr/>
            <p:nvPr/>
          </p:nvSpPr>
          <p:spPr>
            <a:xfrm>
              <a:off x="323" y="864"/>
              <a:ext cx="40" cy="21"/>
            </a:xfrm>
            <a:custGeom>
              <a:avLst/>
              <a:gdLst/>
              <a:ahLst/>
              <a:cxnLst/>
              <a:pathLst>
                <a:path w="40" h="21">
                  <a:moveTo>
                    <a:pt x="0" y="0"/>
                  </a:moveTo>
                  <a:lnTo>
                    <a:pt x="0" y="10"/>
                  </a:lnTo>
                  <a:lnTo>
                    <a:pt x="39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7" name="未知"/>
            <p:cNvSpPr/>
            <p:nvPr/>
          </p:nvSpPr>
          <p:spPr>
            <a:xfrm>
              <a:off x="288" y="854"/>
              <a:ext cx="36" cy="21"/>
            </a:xfrm>
            <a:custGeom>
              <a:avLst/>
              <a:gdLst/>
              <a:ahLst/>
              <a:cxnLst/>
              <a:pathLst>
                <a:path w="36" h="21">
                  <a:moveTo>
                    <a:pt x="5" y="0"/>
                  </a:moveTo>
                  <a:lnTo>
                    <a:pt x="0" y="10"/>
                  </a:lnTo>
                  <a:lnTo>
                    <a:pt x="10" y="15"/>
                  </a:lnTo>
                  <a:lnTo>
                    <a:pt x="30" y="20"/>
                  </a:lnTo>
                  <a:lnTo>
                    <a:pt x="35" y="10"/>
                  </a:lnTo>
                  <a:lnTo>
                    <a:pt x="15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8" name="未知"/>
            <p:cNvSpPr/>
            <p:nvPr/>
          </p:nvSpPr>
          <p:spPr>
            <a:xfrm>
              <a:off x="353" y="898"/>
              <a:ext cx="20" cy="11"/>
            </a:xfrm>
            <a:custGeom>
              <a:avLst/>
              <a:gdLst/>
              <a:ahLst/>
              <a:cxnLst/>
              <a:pathLst>
                <a:path w="20" h="11">
                  <a:moveTo>
                    <a:pt x="19" y="0"/>
                  </a:moveTo>
                  <a:lnTo>
                    <a:pt x="0" y="1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499" name="未知"/>
            <p:cNvSpPr/>
            <p:nvPr/>
          </p:nvSpPr>
          <p:spPr>
            <a:xfrm>
              <a:off x="353" y="898"/>
              <a:ext cx="20" cy="11"/>
            </a:xfrm>
            <a:custGeom>
              <a:avLst/>
              <a:gdLst/>
              <a:ahLst/>
              <a:cxnLst/>
              <a:pathLst>
                <a:path w="20" h="11">
                  <a:moveTo>
                    <a:pt x="19" y="0"/>
                  </a:move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0" name="未知"/>
            <p:cNvSpPr/>
            <p:nvPr/>
          </p:nvSpPr>
          <p:spPr>
            <a:xfrm>
              <a:off x="353" y="884"/>
              <a:ext cx="30" cy="25"/>
            </a:xfrm>
            <a:custGeom>
              <a:avLst/>
              <a:gdLst/>
              <a:ahLst/>
              <a:cxnLst/>
              <a:pathLst>
                <a:path w="30" h="25">
                  <a:moveTo>
                    <a:pt x="29" y="0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9" y="9"/>
                  </a:lnTo>
                  <a:lnTo>
                    <a:pt x="0" y="24"/>
                  </a:lnTo>
                  <a:lnTo>
                    <a:pt x="19" y="14"/>
                  </a:lnTo>
                  <a:lnTo>
                    <a:pt x="24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1" name="未知"/>
            <p:cNvSpPr/>
            <p:nvPr/>
          </p:nvSpPr>
          <p:spPr>
            <a:xfrm>
              <a:off x="353" y="884"/>
              <a:ext cx="30" cy="25"/>
            </a:xfrm>
            <a:custGeom>
              <a:avLst/>
              <a:gdLst/>
              <a:ahLst/>
              <a:cxnLst/>
              <a:pathLst>
                <a:path w="30" h="25">
                  <a:moveTo>
                    <a:pt x="29" y="0"/>
                  </a:moveTo>
                  <a:lnTo>
                    <a:pt x="19" y="0"/>
                  </a:lnTo>
                  <a:lnTo>
                    <a:pt x="9" y="9"/>
                  </a:lnTo>
                  <a:lnTo>
                    <a:pt x="0" y="24"/>
                  </a:lnTo>
                  <a:lnTo>
                    <a:pt x="19" y="14"/>
                  </a:lnTo>
                  <a:lnTo>
                    <a:pt x="24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2" name="未知"/>
            <p:cNvSpPr/>
            <p:nvPr/>
          </p:nvSpPr>
          <p:spPr>
            <a:xfrm>
              <a:off x="462" y="1020"/>
              <a:ext cx="21" cy="35"/>
            </a:xfrm>
            <a:custGeom>
              <a:avLst/>
              <a:gdLst/>
              <a:ahLst/>
              <a:cxnLst/>
              <a:pathLst>
                <a:path w="21" h="35">
                  <a:moveTo>
                    <a:pt x="20" y="0"/>
                  </a:moveTo>
                  <a:lnTo>
                    <a:pt x="0" y="25"/>
                  </a:lnTo>
                  <a:lnTo>
                    <a:pt x="0" y="34"/>
                  </a:lnTo>
                  <a:lnTo>
                    <a:pt x="5" y="29"/>
                  </a:lnTo>
                  <a:lnTo>
                    <a:pt x="20" y="1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3" name="未知"/>
            <p:cNvSpPr/>
            <p:nvPr/>
          </p:nvSpPr>
          <p:spPr>
            <a:xfrm>
              <a:off x="462" y="1020"/>
              <a:ext cx="21" cy="35"/>
            </a:xfrm>
            <a:custGeom>
              <a:avLst/>
              <a:gdLst/>
              <a:ahLst/>
              <a:cxnLst/>
              <a:pathLst>
                <a:path w="21" h="35">
                  <a:moveTo>
                    <a:pt x="20" y="0"/>
                  </a:moveTo>
                  <a:lnTo>
                    <a:pt x="0" y="25"/>
                  </a:lnTo>
                  <a:lnTo>
                    <a:pt x="0" y="34"/>
                  </a:lnTo>
                  <a:lnTo>
                    <a:pt x="5" y="29"/>
                  </a:lnTo>
                  <a:lnTo>
                    <a:pt x="20" y="1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4" name="未知"/>
            <p:cNvSpPr/>
            <p:nvPr/>
          </p:nvSpPr>
          <p:spPr>
            <a:xfrm>
              <a:off x="348" y="908"/>
              <a:ext cx="20" cy="25"/>
            </a:xfrm>
            <a:custGeom>
              <a:avLst/>
              <a:gdLst/>
              <a:ahLst/>
              <a:cxnLst/>
              <a:pathLst>
                <a:path w="20" h="25">
                  <a:moveTo>
                    <a:pt x="19" y="5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5" name="未知"/>
            <p:cNvSpPr/>
            <p:nvPr/>
          </p:nvSpPr>
          <p:spPr>
            <a:xfrm>
              <a:off x="348" y="908"/>
              <a:ext cx="20" cy="25"/>
            </a:xfrm>
            <a:custGeom>
              <a:avLst/>
              <a:gdLst/>
              <a:ahLst/>
              <a:cxnLst/>
              <a:pathLst>
                <a:path w="20" h="25">
                  <a:moveTo>
                    <a:pt x="19" y="5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6" name="未知"/>
            <p:cNvSpPr/>
            <p:nvPr/>
          </p:nvSpPr>
          <p:spPr>
            <a:xfrm>
              <a:off x="283" y="844"/>
              <a:ext cx="11" cy="21"/>
            </a:xfrm>
            <a:custGeom>
              <a:avLst/>
              <a:gdLst/>
              <a:ahLst/>
              <a:cxnLst/>
              <a:pathLst>
                <a:path w="11" h="21">
                  <a:moveTo>
                    <a:pt x="5" y="0"/>
                  </a:moveTo>
                  <a:lnTo>
                    <a:pt x="0" y="15"/>
                  </a:lnTo>
                  <a:lnTo>
                    <a:pt x="5" y="20"/>
                  </a:lnTo>
                  <a:lnTo>
                    <a:pt x="10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7" name="未知"/>
            <p:cNvSpPr/>
            <p:nvPr/>
          </p:nvSpPr>
          <p:spPr>
            <a:xfrm>
              <a:off x="372" y="884"/>
              <a:ext cx="11" cy="15"/>
            </a:xfrm>
            <a:custGeom>
              <a:avLst/>
              <a:gdLst/>
              <a:ahLst/>
              <a:cxnLst/>
              <a:pathLst>
                <a:path w="11" h="15">
                  <a:moveTo>
                    <a:pt x="10" y="0"/>
                  </a:moveTo>
                  <a:lnTo>
                    <a:pt x="5" y="4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8" name="未知"/>
            <p:cNvSpPr/>
            <p:nvPr/>
          </p:nvSpPr>
          <p:spPr>
            <a:xfrm>
              <a:off x="318" y="864"/>
              <a:ext cx="6" cy="11"/>
            </a:xfrm>
            <a:custGeom>
              <a:avLst/>
              <a:gdLst/>
              <a:ahLst/>
              <a:cxnLst/>
              <a:pathLst>
                <a:path w="6" h="11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09" name="未知"/>
            <p:cNvSpPr/>
            <p:nvPr/>
          </p:nvSpPr>
          <p:spPr>
            <a:xfrm>
              <a:off x="318" y="864"/>
              <a:ext cx="6" cy="11"/>
            </a:xfrm>
            <a:custGeom>
              <a:avLst/>
              <a:gdLst/>
              <a:ahLst/>
              <a:cxnLst/>
              <a:pathLst>
                <a:path w="6" h="11">
                  <a:moveTo>
                    <a:pt x="5" y="0"/>
                  </a:moveTo>
                  <a:lnTo>
                    <a:pt x="0" y="10"/>
                  </a:lnTo>
                  <a:lnTo>
                    <a:pt x="5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0" name="未知"/>
            <p:cNvSpPr/>
            <p:nvPr/>
          </p:nvSpPr>
          <p:spPr>
            <a:xfrm>
              <a:off x="382" y="884"/>
              <a:ext cx="11" cy="15"/>
            </a:xfrm>
            <a:custGeom>
              <a:avLst/>
              <a:gdLst/>
              <a:ahLst/>
              <a:cxnLst/>
              <a:pathLst>
                <a:path w="11" h="15">
                  <a:moveTo>
                    <a:pt x="0" y="0"/>
                  </a:moveTo>
                  <a:lnTo>
                    <a:pt x="0" y="4"/>
                  </a:lnTo>
                  <a:lnTo>
                    <a:pt x="0" y="1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1" name="未知"/>
            <p:cNvSpPr/>
            <p:nvPr/>
          </p:nvSpPr>
          <p:spPr>
            <a:xfrm>
              <a:off x="343" y="923"/>
              <a:ext cx="6" cy="10"/>
            </a:xfrm>
            <a:custGeom>
              <a:avLst/>
              <a:gdLst/>
              <a:ahLst/>
              <a:cxnLst/>
              <a:pathLst>
                <a:path w="6" h="10">
                  <a:moveTo>
                    <a:pt x="0" y="0"/>
                  </a:moveTo>
                  <a:lnTo>
                    <a:pt x="0" y="9"/>
                  </a:lnTo>
                  <a:lnTo>
                    <a:pt x="5" y="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2" name="未知"/>
            <p:cNvSpPr/>
            <p:nvPr/>
          </p:nvSpPr>
          <p:spPr>
            <a:xfrm>
              <a:off x="367" y="923"/>
              <a:ext cx="6" cy="10"/>
            </a:xfrm>
            <a:custGeom>
              <a:avLst/>
              <a:gdLst/>
              <a:ahLst/>
              <a:cxnLst/>
              <a:pathLst>
                <a:path w="6" h="10">
                  <a:moveTo>
                    <a:pt x="0" y="0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3" name="未知"/>
            <p:cNvSpPr/>
            <p:nvPr/>
          </p:nvSpPr>
          <p:spPr>
            <a:xfrm>
              <a:off x="367" y="903"/>
              <a:ext cx="11" cy="11"/>
            </a:xfrm>
            <a:custGeom>
              <a:avLst/>
              <a:gdLst/>
              <a:ahLst/>
              <a:cxnLst/>
              <a:pathLst>
                <a:path w="11" h="11">
                  <a:moveTo>
                    <a:pt x="10" y="5"/>
                  </a:moveTo>
                  <a:lnTo>
                    <a:pt x="1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4" name="未知"/>
            <p:cNvSpPr/>
            <p:nvPr/>
          </p:nvSpPr>
          <p:spPr>
            <a:xfrm>
              <a:off x="367" y="903"/>
              <a:ext cx="11" cy="11"/>
            </a:xfrm>
            <a:custGeom>
              <a:avLst/>
              <a:gdLst/>
              <a:ahLst/>
              <a:cxnLst/>
              <a:pathLst>
                <a:path w="11" h="11">
                  <a:moveTo>
                    <a:pt x="10" y="5"/>
                  </a:moveTo>
                  <a:lnTo>
                    <a:pt x="1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5" name="未知"/>
            <p:cNvSpPr/>
            <p:nvPr/>
          </p:nvSpPr>
          <p:spPr>
            <a:xfrm>
              <a:off x="377" y="90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0" y="5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6" name="未知"/>
            <p:cNvSpPr/>
            <p:nvPr/>
          </p:nvSpPr>
          <p:spPr>
            <a:xfrm>
              <a:off x="377" y="90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0" y="5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7" name="未知"/>
            <p:cNvSpPr/>
            <p:nvPr/>
          </p:nvSpPr>
          <p:spPr>
            <a:xfrm>
              <a:off x="442" y="825"/>
              <a:ext cx="170" cy="284"/>
            </a:xfrm>
            <a:custGeom>
              <a:avLst/>
              <a:gdLst/>
              <a:ahLst/>
              <a:cxnLst/>
              <a:pathLst>
                <a:path w="170" h="284">
                  <a:moveTo>
                    <a:pt x="159" y="142"/>
                  </a:moveTo>
                  <a:lnTo>
                    <a:pt x="159" y="122"/>
                  </a:lnTo>
                  <a:lnTo>
                    <a:pt x="164" y="107"/>
                  </a:lnTo>
                  <a:lnTo>
                    <a:pt x="169" y="88"/>
                  </a:lnTo>
                  <a:lnTo>
                    <a:pt x="169" y="54"/>
                  </a:lnTo>
                  <a:lnTo>
                    <a:pt x="164" y="29"/>
                  </a:lnTo>
                  <a:lnTo>
                    <a:pt x="159" y="10"/>
                  </a:lnTo>
                  <a:lnTo>
                    <a:pt x="144" y="0"/>
                  </a:lnTo>
                  <a:lnTo>
                    <a:pt x="124" y="0"/>
                  </a:lnTo>
                  <a:lnTo>
                    <a:pt x="99" y="15"/>
                  </a:lnTo>
                  <a:lnTo>
                    <a:pt x="89" y="24"/>
                  </a:lnTo>
                  <a:lnTo>
                    <a:pt x="74" y="44"/>
                  </a:lnTo>
                  <a:lnTo>
                    <a:pt x="64" y="59"/>
                  </a:lnTo>
                  <a:lnTo>
                    <a:pt x="55" y="78"/>
                  </a:lnTo>
                  <a:lnTo>
                    <a:pt x="40" y="122"/>
                  </a:lnTo>
                  <a:lnTo>
                    <a:pt x="40" y="137"/>
                  </a:lnTo>
                  <a:lnTo>
                    <a:pt x="35" y="142"/>
                  </a:lnTo>
                  <a:lnTo>
                    <a:pt x="30" y="156"/>
                  </a:lnTo>
                  <a:lnTo>
                    <a:pt x="20" y="176"/>
                  </a:lnTo>
                  <a:lnTo>
                    <a:pt x="15" y="185"/>
                  </a:lnTo>
                  <a:lnTo>
                    <a:pt x="20" y="229"/>
                  </a:lnTo>
                  <a:lnTo>
                    <a:pt x="20" y="220"/>
                  </a:lnTo>
                  <a:lnTo>
                    <a:pt x="25" y="215"/>
                  </a:lnTo>
                  <a:lnTo>
                    <a:pt x="40" y="195"/>
                  </a:lnTo>
                  <a:lnTo>
                    <a:pt x="55" y="171"/>
                  </a:lnTo>
                  <a:lnTo>
                    <a:pt x="60" y="156"/>
                  </a:lnTo>
                  <a:lnTo>
                    <a:pt x="60" y="142"/>
                  </a:lnTo>
                  <a:lnTo>
                    <a:pt x="60" y="117"/>
                  </a:lnTo>
                  <a:lnTo>
                    <a:pt x="60" y="107"/>
                  </a:lnTo>
                  <a:lnTo>
                    <a:pt x="79" y="49"/>
                  </a:lnTo>
                  <a:lnTo>
                    <a:pt x="129" y="5"/>
                  </a:lnTo>
                  <a:lnTo>
                    <a:pt x="139" y="0"/>
                  </a:lnTo>
                  <a:lnTo>
                    <a:pt x="154" y="19"/>
                  </a:lnTo>
                  <a:lnTo>
                    <a:pt x="159" y="39"/>
                  </a:lnTo>
                  <a:lnTo>
                    <a:pt x="159" y="59"/>
                  </a:lnTo>
                  <a:lnTo>
                    <a:pt x="159" y="78"/>
                  </a:lnTo>
                  <a:lnTo>
                    <a:pt x="159" y="93"/>
                  </a:lnTo>
                  <a:lnTo>
                    <a:pt x="154" y="122"/>
                  </a:lnTo>
                  <a:lnTo>
                    <a:pt x="139" y="156"/>
                  </a:lnTo>
                  <a:lnTo>
                    <a:pt x="109" y="200"/>
                  </a:lnTo>
                  <a:lnTo>
                    <a:pt x="99" y="210"/>
                  </a:lnTo>
                  <a:lnTo>
                    <a:pt x="94" y="215"/>
                  </a:lnTo>
                  <a:lnTo>
                    <a:pt x="84" y="229"/>
                  </a:lnTo>
                  <a:lnTo>
                    <a:pt x="84" y="244"/>
                  </a:lnTo>
                  <a:lnTo>
                    <a:pt x="79" y="254"/>
                  </a:lnTo>
                  <a:lnTo>
                    <a:pt x="58" y="271"/>
                  </a:lnTo>
                  <a:lnTo>
                    <a:pt x="45" y="273"/>
                  </a:lnTo>
                  <a:lnTo>
                    <a:pt x="25" y="264"/>
                  </a:lnTo>
                  <a:lnTo>
                    <a:pt x="20" y="249"/>
                  </a:lnTo>
                  <a:lnTo>
                    <a:pt x="20" y="215"/>
                  </a:lnTo>
                  <a:lnTo>
                    <a:pt x="15" y="185"/>
                  </a:lnTo>
                  <a:lnTo>
                    <a:pt x="0" y="215"/>
                  </a:lnTo>
                  <a:lnTo>
                    <a:pt x="10" y="220"/>
                  </a:lnTo>
                  <a:lnTo>
                    <a:pt x="10" y="239"/>
                  </a:lnTo>
                  <a:lnTo>
                    <a:pt x="10" y="254"/>
                  </a:lnTo>
                  <a:lnTo>
                    <a:pt x="15" y="273"/>
                  </a:lnTo>
                  <a:lnTo>
                    <a:pt x="20" y="273"/>
                  </a:lnTo>
                  <a:lnTo>
                    <a:pt x="35" y="283"/>
                  </a:lnTo>
                  <a:lnTo>
                    <a:pt x="60" y="278"/>
                  </a:lnTo>
                  <a:lnTo>
                    <a:pt x="99" y="259"/>
                  </a:lnTo>
                  <a:lnTo>
                    <a:pt x="99" y="239"/>
                  </a:lnTo>
                  <a:lnTo>
                    <a:pt x="99" y="229"/>
                  </a:lnTo>
                  <a:lnTo>
                    <a:pt x="114" y="215"/>
                  </a:lnTo>
                  <a:lnTo>
                    <a:pt x="124" y="195"/>
                  </a:lnTo>
                  <a:lnTo>
                    <a:pt x="134" y="181"/>
                  </a:lnTo>
                  <a:lnTo>
                    <a:pt x="144" y="161"/>
                  </a:lnTo>
                  <a:lnTo>
                    <a:pt x="159" y="142"/>
                  </a:lnTo>
                  <a:lnTo>
                    <a:pt x="159" y="14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8" name="未知"/>
            <p:cNvSpPr/>
            <p:nvPr/>
          </p:nvSpPr>
          <p:spPr>
            <a:xfrm>
              <a:off x="0" y="132"/>
              <a:ext cx="200" cy="504"/>
            </a:xfrm>
            <a:custGeom>
              <a:avLst/>
              <a:gdLst/>
              <a:ahLst/>
              <a:cxnLst/>
              <a:pathLst>
                <a:path w="200" h="504">
                  <a:moveTo>
                    <a:pt x="124" y="0"/>
                  </a:moveTo>
                  <a:lnTo>
                    <a:pt x="124" y="0"/>
                  </a:lnTo>
                  <a:lnTo>
                    <a:pt x="119" y="0"/>
                  </a:lnTo>
                  <a:lnTo>
                    <a:pt x="65" y="93"/>
                  </a:lnTo>
                  <a:lnTo>
                    <a:pt x="0" y="185"/>
                  </a:lnTo>
                  <a:lnTo>
                    <a:pt x="10" y="239"/>
                  </a:lnTo>
                  <a:lnTo>
                    <a:pt x="40" y="351"/>
                  </a:lnTo>
                  <a:lnTo>
                    <a:pt x="70" y="459"/>
                  </a:lnTo>
                  <a:lnTo>
                    <a:pt x="74" y="464"/>
                  </a:lnTo>
                  <a:lnTo>
                    <a:pt x="74" y="473"/>
                  </a:lnTo>
                  <a:lnTo>
                    <a:pt x="79" y="498"/>
                  </a:lnTo>
                  <a:lnTo>
                    <a:pt x="84" y="503"/>
                  </a:lnTo>
                  <a:lnTo>
                    <a:pt x="65" y="400"/>
                  </a:lnTo>
                  <a:lnTo>
                    <a:pt x="35" y="307"/>
                  </a:lnTo>
                  <a:lnTo>
                    <a:pt x="5" y="190"/>
                  </a:lnTo>
                  <a:lnTo>
                    <a:pt x="20" y="190"/>
                  </a:lnTo>
                  <a:lnTo>
                    <a:pt x="45" y="302"/>
                  </a:lnTo>
                  <a:lnTo>
                    <a:pt x="65" y="400"/>
                  </a:lnTo>
                  <a:lnTo>
                    <a:pt x="84" y="503"/>
                  </a:lnTo>
                  <a:lnTo>
                    <a:pt x="25" y="190"/>
                  </a:lnTo>
                  <a:lnTo>
                    <a:pt x="50" y="146"/>
                  </a:lnTo>
                  <a:lnTo>
                    <a:pt x="84" y="73"/>
                  </a:lnTo>
                  <a:lnTo>
                    <a:pt x="119" y="10"/>
                  </a:lnTo>
                  <a:lnTo>
                    <a:pt x="94" y="44"/>
                  </a:lnTo>
                  <a:lnTo>
                    <a:pt x="79" y="83"/>
                  </a:lnTo>
                  <a:lnTo>
                    <a:pt x="50" y="132"/>
                  </a:lnTo>
                  <a:lnTo>
                    <a:pt x="20" y="185"/>
                  </a:lnTo>
                  <a:lnTo>
                    <a:pt x="5" y="185"/>
                  </a:lnTo>
                  <a:lnTo>
                    <a:pt x="65" y="97"/>
                  </a:lnTo>
                  <a:lnTo>
                    <a:pt x="119" y="10"/>
                  </a:lnTo>
                  <a:lnTo>
                    <a:pt x="124" y="10"/>
                  </a:lnTo>
                  <a:lnTo>
                    <a:pt x="134" y="49"/>
                  </a:lnTo>
                  <a:lnTo>
                    <a:pt x="149" y="93"/>
                  </a:lnTo>
                  <a:lnTo>
                    <a:pt x="179" y="151"/>
                  </a:lnTo>
                  <a:lnTo>
                    <a:pt x="194" y="185"/>
                  </a:lnTo>
                  <a:lnTo>
                    <a:pt x="169" y="254"/>
                  </a:lnTo>
                  <a:lnTo>
                    <a:pt x="139" y="366"/>
                  </a:lnTo>
                  <a:lnTo>
                    <a:pt x="124" y="478"/>
                  </a:lnTo>
                  <a:lnTo>
                    <a:pt x="124" y="468"/>
                  </a:lnTo>
                  <a:lnTo>
                    <a:pt x="129" y="454"/>
                  </a:lnTo>
                  <a:lnTo>
                    <a:pt x="129" y="449"/>
                  </a:lnTo>
                  <a:lnTo>
                    <a:pt x="144" y="400"/>
                  </a:lnTo>
                  <a:lnTo>
                    <a:pt x="159" y="327"/>
                  </a:lnTo>
                  <a:lnTo>
                    <a:pt x="174" y="263"/>
                  </a:lnTo>
                  <a:lnTo>
                    <a:pt x="199" y="185"/>
                  </a:lnTo>
                  <a:lnTo>
                    <a:pt x="174" y="132"/>
                  </a:lnTo>
                  <a:lnTo>
                    <a:pt x="139" y="49"/>
                  </a:lnTo>
                  <a:lnTo>
                    <a:pt x="124" y="1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19" name="未知"/>
            <p:cNvSpPr/>
            <p:nvPr/>
          </p:nvSpPr>
          <p:spPr>
            <a:xfrm>
              <a:off x="25" y="142"/>
              <a:ext cx="95" cy="494"/>
            </a:xfrm>
            <a:custGeom>
              <a:avLst/>
              <a:gdLst/>
              <a:ahLst/>
              <a:cxnLst/>
              <a:pathLst>
                <a:path w="95" h="494">
                  <a:moveTo>
                    <a:pt x="94" y="0"/>
                  </a:moveTo>
                  <a:lnTo>
                    <a:pt x="49" y="87"/>
                  </a:lnTo>
                  <a:lnTo>
                    <a:pt x="0" y="180"/>
                  </a:lnTo>
                  <a:lnTo>
                    <a:pt x="59" y="493"/>
                  </a:lnTo>
                  <a:lnTo>
                    <a:pt x="64" y="488"/>
                  </a:lnTo>
                  <a:lnTo>
                    <a:pt x="64" y="483"/>
                  </a:lnTo>
                  <a:lnTo>
                    <a:pt x="79" y="478"/>
                  </a:lnTo>
                  <a:lnTo>
                    <a:pt x="74" y="273"/>
                  </a:lnTo>
                  <a:lnTo>
                    <a:pt x="79" y="136"/>
                  </a:lnTo>
                  <a:lnTo>
                    <a:pt x="84" y="63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0" name="未知"/>
            <p:cNvSpPr/>
            <p:nvPr/>
          </p:nvSpPr>
          <p:spPr>
            <a:xfrm>
              <a:off x="99" y="142"/>
              <a:ext cx="26" cy="479"/>
            </a:xfrm>
            <a:custGeom>
              <a:avLst/>
              <a:gdLst/>
              <a:ahLst/>
              <a:cxnLst/>
              <a:pathLst>
                <a:path w="26" h="479">
                  <a:moveTo>
                    <a:pt x="20" y="0"/>
                  </a:moveTo>
                  <a:lnTo>
                    <a:pt x="10" y="53"/>
                  </a:lnTo>
                  <a:lnTo>
                    <a:pt x="5" y="102"/>
                  </a:lnTo>
                  <a:lnTo>
                    <a:pt x="5" y="141"/>
                  </a:lnTo>
                  <a:lnTo>
                    <a:pt x="5" y="185"/>
                  </a:lnTo>
                  <a:lnTo>
                    <a:pt x="0" y="273"/>
                  </a:lnTo>
                  <a:lnTo>
                    <a:pt x="0" y="380"/>
                  </a:lnTo>
                  <a:lnTo>
                    <a:pt x="5" y="478"/>
                  </a:lnTo>
                  <a:lnTo>
                    <a:pt x="5" y="478"/>
                  </a:lnTo>
                  <a:lnTo>
                    <a:pt x="5" y="283"/>
                  </a:lnTo>
                  <a:lnTo>
                    <a:pt x="5" y="141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1" name="未知"/>
            <p:cNvSpPr/>
            <p:nvPr/>
          </p:nvSpPr>
          <p:spPr>
            <a:xfrm>
              <a:off x="104" y="142"/>
              <a:ext cx="91" cy="479"/>
            </a:xfrm>
            <a:custGeom>
              <a:avLst/>
              <a:gdLst/>
              <a:ahLst/>
              <a:cxnLst/>
              <a:pathLst>
                <a:path w="91" h="479">
                  <a:moveTo>
                    <a:pt x="20" y="0"/>
                  </a:moveTo>
                  <a:lnTo>
                    <a:pt x="0" y="141"/>
                  </a:lnTo>
                  <a:lnTo>
                    <a:pt x="0" y="312"/>
                  </a:lnTo>
                  <a:lnTo>
                    <a:pt x="0" y="478"/>
                  </a:lnTo>
                  <a:lnTo>
                    <a:pt x="20" y="468"/>
                  </a:lnTo>
                  <a:lnTo>
                    <a:pt x="25" y="424"/>
                  </a:lnTo>
                  <a:lnTo>
                    <a:pt x="35" y="371"/>
                  </a:lnTo>
                  <a:lnTo>
                    <a:pt x="60" y="273"/>
                  </a:lnTo>
                  <a:lnTo>
                    <a:pt x="90" y="175"/>
                  </a:lnTo>
                  <a:lnTo>
                    <a:pt x="65" y="126"/>
                  </a:lnTo>
                  <a:lnTo>
                    <a:pt x="40" y="63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2" name="未知"/>
            <p:cNvSpPr/>
            <p:nvPr/>
          </p:nvSpPr>
          <p:spPr>
            <a:xfrm>
              <a:off x="5" y="0"/>
              <a:ext cx="264" cy="182"/>
            </a:xfrm>
            <a:custGeom>
              <a:avLst/>
              <a:gdLst/>
              <a:ahLst/>
              <a:cxnLst/>
              <a:pathLst>
                <a:path w="264" h="182">
                  <a:moveTo>
                    <a:pt x="119" y="132"/>
                  </a:moveTo>
                  <a:lnTo>
                    <a:pt x="213" y="161"/>
                  </a:lnTo>
                  <a:lnTo>
                    <a:pt x="129" y="122"/>
                  </a:lnTo>
                  <a:lnTo>
                    <a:pt x="263" y="63"/>
                  </a:lnTo>
                  <a:lnTo>
                    <a:pt x="119" y="122"/>
                  </a:lnTo>
                  <a:lnTo>
                    <a:pt x="65" y="0"/>
                  </a:lnTo>
                  <a:lnTo>
                    <a:pt x="104" y="117"/>
                  </a:lnTo>
                  <a:lnTo>
                    <a:pt x="20" y="88"/>
                  </a:lnTo>
                  <a:lnTo>
                    <a:pt x="99" y="127"/>
                  </a:lnTo>
                  <a:lnTo>
                    <a:pt x="0" y="181"/>
                  </a:lnTo>
                  <a:lnTo>
                    <a:pt x="114" y="132"/>
                  </a:lnTo>
                  <a:lnTo>
                    <a:pt x="119" y="132"/>
                  </a:lnTo>
                  <a:lnTo>
                    <a:pt x="119" y="132"/>
                  </a:lnTo>
                  <a:lnTo>
                    <a:pt x="119" y="1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3" name="未知"/>
            <p:cNvSpPr/>
            <p:nvPr/>
          </p:nvSpPr>
          <p:spPr>
            <a:xfrm>
              <a:off x="5" y="322"/>
              <a:ext cx="66" cy="250"/>
            </a:xfrm>
            <a:custGeom>
              <a:avLst/>
              <a:gdLst/>
              <a:ahLst/>
              <a:cxnLst/>
              <a:pathLst>
                <a:path w="66" h="250">
                  <a:moveTo>
                    <a:pt x="65" y="249"/>
                  </a:moveTo>
                  <a:lnTo>
                    <a:pt x="35" y="132"/>
                  </a:lnTo>
                  <a:lnTo>
                    <a:pt x="0" y="0"/>
                  </a:lnTo>
                  <a:lnTo>
                    <a:pt x="15" y="0"/>
                  </a:lnTo>
                  <a:lnTo>
                    <a:pt x="40" y="108"/>
                  </a:lnTo>
                  <a:lnTo>
                    <a:pt x="65" y="249"/>
                  </a:lnTo>
                  <a:lnTo>
                    <a:pt x="65" y="24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4" name="未知"/>
            <p:cNvSpPr/>
            <p:nvPr/>
          </p:nvSpPr>
          <p:spPr>
            <a:xfrm>
              <a:off x="5" y="146"/>
              <a:ext cx="110" cy="172"/>
            </a:xfrm>
            <a:custGeom>
              <a:avLst/>
              <a:gdLst/>
              <a:ahLst/>
              <a:cxnLst/>
              <a:pathLst>
                <a:path w="110" h="172">
                  <a:moveTo>
                    <a:pt x="109" y="0"/>
                  </a:moveTo>
                  <a:lnTo>
                    <a:pt x="69" y="79"/>
                  </a:lnTo>
                  <a:lnTo>
                    <a:pt x="15" y="171"/>
                  </a:lnTo>
                  <a:lnTo>
                    <a:pt x="0" y="171"/>
                  </a:lnTo>
                  <a:lnTo>
                    <a:pt x="45" y="108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25" name="未知"/>
            <p:cNvSpPr/>
            <p:nvPr/>
          </p:nvSpPr>
          <p:spPr>
            <a:xfrm>
              <a:off x="228" y="659"/>
              <a:ext cx="36" cy="69"/>
            </a:xfrm>
            <a:custGeom>
              <a:avLst/>
              <a:gdLst/>
              <a:ahLst/>
              <a:cxnLst/>
              <a:pathLst>
                <a:path w="36" h="69">
                  <a:moveTo>
                    <a:pt x="15" y="0"/>
                  </a:moveTo>
                  <a:lnTo>
                    <a:pt x="5" y="0"/>
                  </a:lnTo>
                  <a:lnTo>
                    <a:pt x="0" y="20"/>
                  </a:lnTo>
                  <a:lnTo>
                    <a:pt x="35" y="68"/>
                  </a:lnTo>
                  <a:lnTo>
                    <a:pt x="25" y="29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526" name="Group 43525"/>
          <p:cNvGrpSpPr/>
          <p:nvPr/>
        </p:nvGrpSpPr>
        <p:grpSpPr>
          <a:xfrm>
            <a:off x="5867400" y="620713"/>
            <a:ext cx="1373188" cy="1601787"/>
            <a:chOff x="0" y="0"/>
            <a:chExt cx="865" cy="1009"/>
          </a:xfrm>
        </p:grpSpPr>
        <p:sp>
          <p:nvSpPr>
            <p:cNvPr id="43527" name="未知"/>
            <p:cNvSpPr/>
            <p:nvPr/>
          </p:nvSpPr>
          <p:spPr>
            <a:xfrm>
              <a:off x="115" y="635"/>
              <a:ext cx="28" cy="43"/>
            </a:xfrm>
            <a:custGeom>
              <a:avLst/>
              <a:gdLst/>
              <a:ahLst/>
              <a:cxnLst/>
              <a:pathLst>
                <a:path w="28" h="43">
                  <a:moveTo>
                    <a:pt x="19" y="34"/>
                  </a:moveTo>
                  <a:lnTo>
                    <a:pt x="27" y="19"/>
                  </a:lnTo>
                  <a:lnTo>
                    <a:pt x="16" y="0"/>
                  </a:lnTo>
                  <a:lnTo>
                    <a:pt x="8" y="11"/>
                  </a:lnTo>
                  <a:lnTo>
                    <a:pt x="0" y="19"/>
                  </a:lnTo>
                  <a:lnTo>
                    <a:pt x="4" y="31"/>
                  </a:lnTo>
                  <a:lnTo>
                    <a:pt x="16" y="42"/>
                  </a:lnTo>
                  <a:lnTo>
                    <a:pt x="19" y="34"/>
                  </a:lnTo>
                  <a:lnTo>
                    <a:pt x="19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28" name="Group 43527"/>
            <p:cNvGrpSpPr/>
            <p:nvPr/>
          </p:nvGrpSpPr>
          <p:grpSpPr>
            <a:xfrm>
              <a:off x="399" y="358"/>
              <a:ext cx="70" cy="109"/>
              <a:chOff x="0" y="0"/>
              <a:chExt cx="70" cy="109"/>
            </a:xfrm>
          </p:grpSpPr>
          <p:sp>
            <p:nvSpPr>
              <p:cNvPr id="43529" name="未知"/>
              <p:cNvSpPr/>
              <p:nvPr/>
            </p:nvSpPr>
            <p:spPr>
              <a:xfrm>
                <a:off x="0" y="19"/>
                <a:ext cx="36" cy="90"/>
              </a:xfrm>
              <a:custGeom>
                <a:avLst/>
                <a:gdLst/>
                <a:ahLst/>
                <a:cxnLst/>
                <a:pathLst>
                  <a:path w="36" h="90">
                    <a:moveTo>
                      <a:pt x="4" y="0"/>
                    </a:moveTo>
                    <a:lnTo>
                      <a:pt x="0" y="12"/>
                    </a:lnTo>
                    <a:lnTo>
                      <a:pt x="0" y="19"/>
                    </a:lnTo>
                    <a:lnTo>
                      <a:pt x="0" y="31"/>
                    </a:lnTo>
                    <a:lnTo>
                      <a:pt x="0" y="42"/>
                    </a:lnTo>
                    <a:lnTo>
                      <a:pt x="4" y="65"/>
                    </a:lnTo>
                    <a:lnTo>
                      <a:pt x="20" y="89"/>
                    </a:lnTo>
                    <a:lnTo>
                      <a:pt x="20" y="77"/>
                    </a:lnTo>
                    <a:lnTo>
                      <a:pt x="31" y="46"/>
                    </a:lnTo>
                    <a:lnTo>
                      <a:pt x="35" y="23"/>
                    </a:lnTo>
                    <a:lnTo>
                      <a:pt x="27" y="15"/>
                    </a:lnTo>
                    <a:lnTo>
                      <a:pt x="23" y="27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30" name="未知"/>
              <p:cNvSpPr/>
              <p:nvPr/>
            </p:nvSpPr>
            <p:spPr>
              <a:xfrm>
                <a:off x="43" y="19"/>
                <a:ext cx="27" cy="74"/>
              </a:xfrm>
              <a:custGeom>
                <a:avLst/>
                <a:gdLst/>
                <a:ahLst/>
                <a:cxnLst/>
                <a:pathLst>
                  <a:path w="27" h="74">
                    <a:moveTo>
                      <a:pt x="23" y="0"/>
                    </a:moveTo>
                    <a:lnTo>
                      <a:pt x="23" y="12"/>
                    </a:lnTo>
                    <a:lnTo>
                      <a:pt x="19" y="27"/>
                    </a:lnTo>
                    <a:lnTo>
                      <a:pt x="11" y="42"/>
                    </a:lnTo>
                    <a:lnTo>
                      <a:pt x="7" y="27"/>
                    </a:lnTo>
                    <a:lnTo>
                      <a:pt x="3" y="19"/>
                    </a:lnTo>
                    <a:lnTo>
                      <a:pt x="0" y="27"/>
                    </a:lnTo>
                    <a:lnTo>
                      <a:pt x="0" y="35"/>
                    </a:lnTo>
                    <a:lnTo>
                      <a:pt x="3" y="73"/>
                    </a:lnTo>
                    <a:lnTo>
                      <a:pt x="11" y="62"/>
                    </a:lnTo>
                    <a:lnTo>
                      <a:pt x="26" y="39"/>
                    </a:lnTo>
                    <a:lnTo>
                      <a:pt x="26" y="8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31" name="未知"/>
              <p:cNvSpPr/>
              <p:nvPr/>
            </p:nvSpPr>
            <p:spPr>
              <a:xfrm>
                <a:off x="43" y="0"/>
                <a:ext cx="24" cy="51"/>
              </a:xfrm>
              <a:custGeom>
                <a:avLst/>
                <a:gdLst/>
                <a:ahLst/>
                <a:cxnLst/>
                <a:pathLst>
                  <a:path w="24" h="51">
                    <a:moveTo>
                      <a:pt x="11" y="0"/>
                    </a:moveTo>
                    <a:lnTo>
                      <a:pt x="0" y="15"/>
                    </a:lnTo>
                    <a:lnTo>
                      <a:pt x="7" y="19"/>
                    </a:lnTo>
                    <a:lnTo>
                      <a:pt x="7" y="34"/>
                    </a:lnTo>
                    <a:lnTo>
                      <a:pt x="11" y="50"/>
                    </a:lnTo>
                    <a:lnTo>
                      <a:pt x="19" y="34"/>
                    </a:lnTo>
                    <a:lnTo>
                      <a:pt x="23" y="27"/>
                    </a:lnTo>
                    <a:lnTo>
                      <a:pt x="23" y="15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32" name="未知"/>
              <p:cNvSpPr/>
              <p:nvPr/>
            </p:nvSpPr>
            <p:spPr>
              <a:xfrm>
                <a:off x="4" y="0"/>
                <a:ext cx="32" cy="51"/>
              </a:xfrm>
              <a:custGeom>
                <a:avLst/>
                <a:gdLst/>
                <a:ahLst/>
                <a:cxnLst/>
                <a:pathLst>
                  <a:path w="32" h="51">
                    <a:moveTo>
                      <a:pt x="12" y="0"/>
                    </a:moveTo>
                    <a:lnTo>
                      <a:pt x="0" y="19"/>
                    </a:lnTo>
                    <a:lnTo>
                      <a:pt x="4" y="27"/>
                    </a:lnTo>
                    <a:lnTo>
                      <a:pt x="12" y="38"/>
                    </a:lnTo>
                    <a:lnTo>
                      <a:pt x="16" y="50"/>
                    </a:lnTo>
                    <a:lnTo>
                      <a:pt x="16" y="38"/>
                    </a:lnTo>
                    <a:lnTo>
                      <a:pt x="19" y="27"/>
                    </a:lnTo>
                    <a:lnTo>
                      <a:pt x="31" y="15"/>
                    </a:lnTo>
                    <a:lnTo>
                      <a:pt x="16" y="11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33" name="未知"/>
            <p:cNvSpPr/>
            <p:nvPr/>
          </p:nvSpPr>
          <p:spPr>
            <a:xfrm>
              <a:off x="476" y="158"/>
              <a:ext cx="247" cy="247"/>
            </a:xfrm>
            <a:custGeom>
              <a:avLst/>
              <a:gdLst/>
              <a:ahLst/>
              <a:cxnLst/>
              <a:pathLst>
                <a:path w="247" h="247">
                  <a:moveTo>
                    <a:pt x="0" y="196"/>
                  </a:moveTo>
                  <a:lnTo>
                    <a:pt x="4" y="200"/>
                  </a:lnTo>
                  <a:lnTo>
                    <a:pt x="8" y="204"/>
                  </a:lnTo>
                  <a:lnTo>
                    <a:pt x="19" y="196"/>
                  </a:lnTo>
                  <a:lnTo>
                    <a:pt x="19" y="211"/>
                  </a:lnTo>
                  <a:lnTo>
                    <a:pt x="27" y="231"/>
                  </a:lnTo>
                  <a:lnTo>
                    <a:pt x="35" y="246"/>
                  </a:lnTo>
                  <a:lnTo>
                    <a:pt x="31" y="227"/>
                  </a:lnTo>
                  <a:lnTo>
                    <a:pt x="27" y="200"/>
                  </a:lnTo>
                  <a:lnTo>
                    <a:pt x="35" y="188"/>
                  </a:lnTo>
                  <a:lnTo>
                    <a:pt x="39" y="200"/>
                  </a:lnTo>
                  <a:lnTo>
                    <a:pt x="42" y="215"/>
                  </a:lnTo>
                  <a:lnTo>
                    <a:pt x="46" y="231"/>
                  </a:lnTo>
                  <a:lnTo>
                    <a:pt x="46" y="204"/>
                  </a:lnTo>
                  <a:lnTo>
                    <a:pt x="42" y="184"/>
                  </a:lnTo>
                  <a:lnTo>
                    <a:pt x="54" y="173"/>
                  </a:lnTo>
                  <a:lnTo>
                    <a:pt x="54" y="184"/>
                  </a:lnTo>
                  <a:lnTo>
                    <a:pt x="50" y="196"/>
                  </a:lnTo>
                  <a:lnTo>
                    <a:pt x="46" y="231"/>
                  </a:lnTo>
                  <a:lnTo>
                    <a:pt x="62" y="184"/>
                  </a:lnTo>
                  <a:lnTo>
                    <a:pt x="88" y="146"/>
                  </a:lnTo>
                  <a:lnTo>
                    <a:pt x="96" y="146"/>
                  </a:lnTo>
                  <a:lnTo>
                    <a:pt x="88" y="161"/>
                  </a:lnTo>
                  <a:lnTo>
                    <a:pt x="88" y="181"/>
                  </a:lnTo>
                  <a:lnTo>
                    <a:pt x="88" y="177"/>
                  </a:lnTo>
                  <a:lnTo>
                    <a:pt x="88" y="169"/>
                  </a:lnTo>
                  <a:lnTo>
                    <a:pt x="112" y="127"/>
                  </a:lnTo>
                  <a:lnTo>
                    <a:pt x="150" y="96"/>
                  </a:lnTo>
                  <a:lnTo>
                    <a:pt x="150" y="115"/>
                  </a:lnTo>
                  <a:lnTo>
                    <a:pt x="150" y="134"/>
                  </a:lnTo>
                  <a:lnTo>
                    <a:pt x="154" y="142"/>
                  </a:lnTo>
                  <a:lnTo>
                    <a:pt x="158" y="154"/>
                  </a:lnTo>
                  <a:lnTo>
                    <a:pt x="158" y="134"/>
                  </a:lnTo>
                  <a:lnTo>
                    <a:pt x="154" y="115"/>
                  </a:lnTo>
                  <a:lnTo>
                    <a:pt x="158" y="92"/>
                  </a:lnTo>
                  <a:lnTo>
                    <a:pt x="158" y="73"/>
                  </a:lnTo>
                  <a:lnTo>
                    <a:pt x="173" y="73"/>
                  </a:lnTo>
                  <a:lnTo>
                    <a:pt x="173" y="84"/>
                  </a:lnTo>
                  <a:lnTo>
                    <a:pt x="173" y="100"/>
                  </a:lnTo>
                  <a:lnTo>
                    <a:pt x="173" y="107"/>
                  </a:lnTo>
                  <a:lnTo>
                    <a:pt x="181" y="111"/>
                  </a:lnTo>
                  <a:lnTo>
                    <a:pt x="177" y="96"/>
                  </a:lnTo>
                  <a:lnTo>
                    <a:pt x="177" y="81"/>
                  </a:lnTo>
                  <a:lnTo>
                    <a:pt x="177" y="69"/>
                  </a:lnTo>
                  <a:lnTo>
                    <a:pt x="181" y="54"/>
                  </a:lnTo>
                  <a:lnTo>
                    <a:pt x="192" y="54"/>
                  </a:lnTo>
                  <a:lnTo>
                    <a:pt x="204" y="46"/>
                  </a:lnTo>
                  <a:lnTo>
                    <a:pt x="192" y="84"/>
                  </a:lnTo>
                  <a:lnTo>
                    <a:pt x="211" y="34"/>
                  </a:lnTo>
                  <a:lnTo>
                    <a:pt x="246" y="7"/>
                  </a:lnTo>
                  <a:lnTo>
                    <a:pt x="238" y="0"/>
                  </a:lnTo>
                  <a:lnTo>
                    <a:pt x="215" y="23"/>
                  </a:lnTo>
                  <a:lnTo>
                    <a:pt x="208" y="23"/>
                  </a:lnTo>
                  <a:lnTo>
                    <a:pt x="200" y="31"/>
                  </a:lnTo>
                  <a:lnTo>
                    <a:pt x="181" y="46"/>
                  </a:lnTo>
                  <a:lnTo>
                    <a:pt x="173" y="46"/>
                  </a:lnTo>
                  <a:lnTo>
                    <a:pt x="169" y="54"/>
                  </a:lnTo>
                  <a:lnTo>
                    <a:pt x="161" y="61"/>
                  </a:lnTo>
                  <a:lnTo>
                    <a:pt x="146" y="61"/>
                  </a:lnTo>
                  <a:lnTo>
                    <a:pt x="142" y="77"/>
                  </a:lnTo>
                  <a:lnTo>
                    <a:pt x="96" y="131"/>
                  </a:lnTo>
                  <a:lnTo>
                    <a:pt x="81" y="131"/>
                  </a:lnTo>
                  <a:lnTo>
                    <a:pt x="65" y="154"/>
                  </a:lnTo>
                  <a:lnTo>
                    <a:pt x="42" y="169"/>
                  </a:lnTo>
                  <a:lnTo>
                    <a:pt x="39" y="177"/>
                  </a:lnTo>
                  <a:lnTo>
                    <a:pt x="35" y="173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9" y="184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34" name="Group 43533"/>
            <p:cNvGrpSpPr/>
            <p:nvPr/>
          </p:nvGrpSpPr>
          <p:grpSpPr>
            <a:xfrm>
              <a:off x="476" y="73"/>
              <a:ext cx="389" cy="417"/>
              <a:chOff x="0" y="0"/>
              <a:chExt cx="389" cy="417"/>
            </a:xfrm>
          </p:grpSpPr>
          <p:sp>
            <p:nvSpPr>
              <p:cNvPr id="43535" name="未知"/>
              <p:cNvSpPr/>
              <p:nvPr/>
            </p:nvSpPr>
            <p:spPr>
              <a:xfrm>
                <a:off x="46" y="81"/>
                <a:ext cx="308" cy="336"/>
              </a:xfrm>
              <a:custGeom>
                <a:avLst/>
                <a:gdLst/>
                <a:ahLst/>
                <a:cxnLst/>
                <a:pathLst>
                  <a:path w="308" h="336">
                    <a:moveTo>
                      <a:pt x="307" y="11"/>
                    </a:moveTo>
                    <a:lnTo>
                      <a:pt x="300" y="4"/>
                    </a:lnTo>
                    <a:lnTo>
                      <a:pt x="296" y="0"/>
                    </a:lnTo>
                    <a:lnTo>
                      <a:pt x="296" y="4"/>
                    </a:lnTo>
                    <a:lnTo>
                      <a:pt x="300" y="11"/>
                    </a:lnTo>
                    <a:lnTo>
                      <a:pt x="296" y="15"/>
                    </a:lnTo>
                    <a:lnTo>
                      <a:pt x="296" y="19"/>
                    </a:lnTo>
                    <a:lnTo>
                      <a:pt x="265" y="23"/>
                    </a:lnTo>
                    <a:lnTo>
                      <a:pt x="242" y="15"/>
                    </a:lnTo>
                    <a:lnTo>
                      <a:pt x="200" y="46"/>
                    </a:lnTo>
                    <a:lnTo>
                      <a:pt x="196" y="42"/>
                    </a:lnTo>
                    <a:lnTo>
                      <a:pt x="192" y="35"/>
                    </a:lnTo>
                    <a:lnTo>
                      <a:pt x="192" y="35"/>
                    </a:lnTo>
                    <a:lnTo>
                      <a:pt x="188" y="38"/>
                    </a:lnTo>
                    <a:lnTo>
                      <a:pt x="188" y="46"/>
                    </a:lnTo>
                    <a:lnTo>
                      <a:pt x="192" y="54"/>
                    </a:lnTo>
                    <a:lnTo>
                      <a:pt x="200" y="65"/>
                    </a:lnTo>
                    <a:lnTo>
                      <a:pt x="188" y="77"/>
                    </a:lnTo>
                    <a:lnTo>
                      <a:pt x="181" y="65"/>
                    </a:lnTo>
                    <a:lnTo>
                      <a:pt x="173" y="50"/>
                    </a:lnTo>
                    <a:lnTo>
                      <a:pt x="173" y="35"/>
                    </a:lnTo>
                    <a:lnTo>
                      <a:pt x="173" y="42"/>
                    </a:lnTo>
                    <a:lnTo>
                      <a:pt x="169" y="50"/>
                    </a:lnTo>
                    <a:lnTo>
                      <a:pt x="173" y="65"/>
                    </a:lnTo>
                    <a:lnTo>
                      <a:pt x="177" y="73"/>
                    </a:lnTo>
                    <a:lnTo>
                      <a:pt x="188" y="81"/>
                    </a:lnTo>
                    <a:lnTo>
                      <a:pt x="188" y="100"/>
                    </a:lnTo>
                    <a:lnTo>
                      <a:pt x="181" y="104"/>
                    </a:lnTo>
                    <a:lnTo>
                      <a:pt x="173" y="104"/>
                    </a:lnTo>
                    <a:lnTo>
                      <a:pt x="173" y="92"/>
                    </a:lnTo>
                    <a:lnTo>
                      <a:pt x="173" y="81"/>
                    </a:lnTo>
                    <a:lnTo>
                      <a:pt x="173" y="92"/>
                    </a:lnTo>
                    <a:lnTo>
                      <a:pt x="173" y="104"/>
                    </a:lnTo>
                    <a:lnTo>
                      <a:pt x="169" y="111"/>
                    </a:lnTo>
                    <a:lnTo>
                      <a:pt x="169" y="127"/>
                    </a:lnTo>
                    <a:lnTo>
                      <a:pt x="169" y="142"/>
                    </a:lnTo>
                    <a:lnTo>
                      <a:pt x="142" y="161"/>
                    </a:lnTo>
                    <a:lnTo>
                      <a:pt x="142" y="154"/>
                    </a:lnTo>
                    <a:lnTo>
                      <a:pt x="142" y="146"/>
                    </a:lnTo>
                    <a:lnTo>
                      <a:pt x="146" y="131"/>
                    </a:lnTo>
                    <a:lnTo>
                      <a:pt x="146" y="111"/>
                    </a:lnTo>
                    <a:lnTo>
                      <a:pt x="150" y="96"/>
                    </a:lnTo>
                    <a:lnTo>
                      <a:pt x="142" y="104"/>
                    </a:lnTo>
                    <a:lnTo>
                      <a:pt x="142" y="111"/>
                    </a:lnTo>
                    <a:lnTo>
                      <a:pt x="138" y="131"/>
                    </a:lnTo>
                    <a:lnTo>
                      <a:pt x="135" y="150"/>
                    </a:lnTo>
                    <a:lnTo>
                      <a:pt x="135" y="154"/>
                    </a:lnTo>
                    <a:lnTo>
                      <a:pt x="135" y="158"/>
                    </a:lnTo>
                    <a:lnTo>
                      <a:pt x="131" y="196"/>
                    </a:lnTo>
                    <a:lnTo>
                      <a:pt x="119" y="219"/>
                    </a:lnTo>
                    <a:lnTo>
                      <a:pt x="112" y="227"/>
                    </a:lnTo>
                    <a:lnTo>
                      <a:pt x="96" y="235"/>
                    </a:lnTo>
                    <a:lnTo>
                      <a:pt x="81" y="242"/>
                    </a:lnTo>
                    <a:lnTo>
                      <a:pt x="89" y="219"/>
                    </a:lnTo>
                    <a:lnTo>
                      <a:pt x="96" y="192"/>
                    </a:lnTo>
                    <a:lnTo>
                      <a:pt x="104" y="185"/>
                    </a:lnTo>
                    <a:lnTo>
                      <a:pt x="112" y="173"/>
                    </a:lnTo>
                    <a:lnTo>
                      <a:pt x="96" y="188"/>
                    </a:lnTo>
                    <a:lnTo>
                      <a:pt x="89" y="204"/>
                    </a:lnTo>
                    <a:lnTo>
                      <a:pt x="81" y="231"/>
                    </a:lnTo>
                    <a:lnTo>
                      <a:pt x="69" y="254"/>
                    </a:lnTo>
                    <a:lnTo>
                      <a:pt x="58" y="281"/>
                    </a:lnTo>
                    <a:lnTo>
                      <a:pt x="46" y="285"/>
                    </a:lnTo>
                    <a:lnTo>
                      <a:pt x="50" y="273"/>
                    </a:lnTo>
                    <a:lnTo>
                      <a:pt x="54" y="246"/>
                    </a:lnTo>
                    <a:lnTo>
                      <a:pt x="50" y="262"/>
                    </a:lnTo>
                    <a:lnTo>
                      <a:pt x="46" y="273"/>
                    </a:lnTo>
                    <a:lnTo>
                      <a:pt x="42" y="285"/>
                    </a:lnTo>
                    <a:lnTo>
                      <a:pt x="35" y="296"/>
                    </a:lnTo>
                    <a:lnTo>
                      <a:pt x="23" y="308"/>
                    </a:lnTo>
                    <a:lnTo>
                      <a:pt x="27" y="296"/>
                    </a:lnTo>
                    <a:lnTo>
                      <a:pt x="35" y="281"/>
                    </a:lnTo>
                    <a:lnTo>
                      <a:pt x="46" y="262"/>
                    </a:lnTo>
                    <a:lnTo>
                      <a:pt x="62" y="235"/>
                    </a:lnTo>
                    <a:lnTo>
                      <a:pt x="73" y="219"/>
                    </a:lnTo>
                    <a:lnTo>
                      <a:pt x="58" y="235"/>
                    </a:lnTo>
                    <a:lnTo>
                      <a:pt x="46" y="258"/>
                    </a:lnTo>
                    <a:lnTo>
                      <a:pt x="31" y="281"/>
                    </a:lnTo>
                    <a:lnTo>
                      <a:pt x="16" y="312"/>
                    </a:lnTo>
                    <a:lnTo>
                      <a:pt x="8" y="315"/>
                    </a:lnTo>
                    <a:lnTo>
                      <a:pt x="0" y="315"/>
                    </a:lnTo>
                    <a:lnTo>
                      <a:pt x="12" y="327"/>
                    </a:lnTo>
                    <a:lnTo>
                      <a:pt x="23" y="331"/>
                    </a:lnTo>
                    <a:lnTo>
                      <a:pt x="35" y="335"/>
                    </a:lnTo>
                    <a:lnTo>
                      <a:pt x="50" y="300"/>
                    </a:lnTo>
                    <a:lnTo>
                      <a:pt x="66" y="296"/>
                    </a:lnTo>
                    <a:lnTo>
                      <a:pt x="89" y="254"/>
                    </a:lnTo>
                    <a:lnTo>
                      <a:pt x="115" y="238"/>
                    </a:lnTo>
                    <a:lnTo>
                      <a:pt x="142" y="219"/>
                    </a:lnTo>
                    <a:lnTo>
                      <a:pt x="146" y="200"/>
                    </a:lnTo>
                    <a:lnTo>
                      <a:pt x="146" y="173"/>
                    </a:lnTo>
                    <a:lnTo>
                      <a:pt x="181" y="146"/>
                    </a:lnTo>
                    <a:lnTo>
                      <a:pt x="185" y="127"/>
                    </a:lnTo>
                    <a:lnTo>
                      <a:pt x="200" y="111"/>
                    </a:lnTo>
                    <a:lnTo>
                      <a:pt x="200" y="81"/>
                    </a:lnTo>
                    <a:lnTo>
                      <a:pt x="204" y="58"/>
                    </a:lnTo>
                    <a:lnTo>
                      <a:pt x="234" y="35"/>
                    </a:lnTo>
                    <a:lnTo>
                      <a:pt x="242" y="35"/>
                    </a:lnTo>
                    <a:lnTo>
                      <a:pt x="254" y="35"/>
                    </a:lnTo>
                    <a:lnTo>
                      <a:pt x="281" y="35"/>
                    </a:lnTo>
                    <a:lnTo>
                      <a:pt x="300" y="23"/>
                    </a:lnTo>
                    <a:lnTo>
                      <a:pt x="304" y="19"/>
                    </a:lnTo>
                    <a:lnTo>
                      <a:pt x="307" y="19"/>
                    </a:lnTo>
                    <a:lnTo>
                      <a:pt x="307" y="19"/>
                    </a:lnTo>
                    <a:lnTo>
                      <a:pt x="307" y="11"/>
                    </a:lnTo>
                    <a:lnTo>
                      <a:pt x="307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36" name="未知"/>
              <p:cNvSpPr/>
              <p:nvPr/>
            </p:nvSpPr>
            <p:spPr>
              <a:xfrm>
                <a:off x="0" y="85"/>
                <a:ext cx="247" cy="247"/>
              </a:xfrm>
              <a:custGeom>
                <a:avLst/>
                <a:gdLst/>
                <a:ahLst/>
                <a:cxnLst/>
                <a:pathLst>
                  <a:path w="247" h="247">
                    <a:moveTo>
                      <a:pt x="0" y="196"/>
                    </a:moveTo>
                    <a:lnTo>
                      <a:pt x="4" y="200"/>
                    </a:lnTo>
                    <a:lnTo>
                      <a:pt x="8" y="204"/>
                    </a:lnTo>
                    <a:lnTo>
                      <a:pt x="19" y="196"/>
                    </a:lnTo>
                    <a:lnTo>
                      <a:pt x="19" y="211"/>
                    </a:lnTo>
                    <a:lnTo>
                      <a:pt x="27" y="231"/>
                    </a:lnTo>
                    <a:lnTo>
                      <a:pt x="35" y="246"/>
                    </a:lnTo>
                    <a:lnTo>
                      <a:pt x="31" y="227"/>
                    </a:lnTo>
                    <a:lnTo>
                      <a:pt x="27" y="200"/>
                    </a:lnTo>
                    <a:lnTo>
                      <a:pt x="35" y="188"/>
                    </a:lnTo>
                    <a:lnTo>
                      <a:pt x="39" y="200"/>
                    </a:lnTo>
                    <a:lnTo>
                      <a:pt x="42" y="215"/>
                    </a:lnTo>
                    <a:lnTo>
                      <a:pt x="46" y="231"/>
                    </a:lnTo>
                    <a:lnTo>
                      <a:pt x="46" y="204"/>
                    </a:lnTo>
                    <a:lnTo>
                      <a:pt x="42" y="184"/>
                    </a:lnTo>
                    <a:lnTo>
                      <a:pt x="54" y="173"/>
                    </a:lnTo>
                    <a:lnTo>
                      <a:pt x="54" y="184"/>
                    </a:lnTo>
                    <a:lnTo>
                      <a:pt x="50" y="196"/>
                    </a:lnTo>
                    <a:lnTo>
                      <a:pt x="46" y="231"/>
                    </a:lnTo>
                    <a:lnTo>
                      <a:pt x="62" y="184"/>
                    </a:lnTo>
                    <a:lnTo>
                      <a:pt x="88" y="146"/>
                    </a:lnTo>
                    <a:lnTo>
                      <a:pt x="96" y="146"/>
                    </a:lnTo>
                    <a:lnTo>
                      <a:pt x="88" y="161"/>
                    </a:lnTo>
                    <a:lnTo>
                      <a:pt x="88" y="181"/>
                    </a:lnTo>
                    <a:lnTo>
                      <a:pt x="88" y="177"/>
                    </a:lnTo>
                    <a:lnTo>
                      <a:pt x="88" y="169"/>
                    </a:lnTo>
                    <a:lnTo>
                      <a:pt x="112" y="127"/>
                    </a:lnTo>
                    <a:lnTo>
                      <a:pt x="150" y="96"/>
                    </a:lnTo>
                    <a:lnTo>
                      <a:pt x="150" y="115"/>
                    </a:lnTo>
                    <a:lnTo>
                      <a:pt x="150" y="134"/>
                    </a:lnTo>
                    <a:lnTo>
                      <a:pt x="154" y="142"/>
                    </a:lnTo>
                    <a:lnTo>
                      <a:pt x="158" y="154"/>
                    </a:lnTo>
                    <a:lnTo>
                      <a:pt x="158" y="134"/>
                    </a:lnTo>
                    <a:lnTo>
                      <a:pt x="154" y="115"/>
                    </a:lnTo>
                    <a:lnTo>
                      <a:pt x="158" y="92"/>
                    </a:lnTo>
                    <a:lnTo>
                      <a:pt x="158" y="73"/>
                    </a:lnTo>
                    <a:lnTo>
                      <a:pt x="173" y="73"/>
                    </a:lnTo>
                    <a:lnTo>
                      <a:pt x="173" y="84"/>
                    </a:lnTo>
                    <a:lnTo>
                      <a:pt x="173" y="100"/>
                    </a:lnTo>
                    <a:lnTo>
                      <a:pt x="173" y="107"/>
                    </a:lnTo>
                    <a:lnTo>
                      <a:pt x="181" y="111"/>
                    </a:lnTo>
                    <a:lnTo>
                      <a:pt x="177" y="96"/>
                    </a:lnTo>
                    <a:lnTo>
                      <a:pt x="177" y="81"/>
                    </a:lnTo>
                    <a:lnTo>
                      <a:pt x="177" y="69"/>
                    </a:lnTo>
                    <a:lnTo>
                      <a:pt x="181" y="54"/>
                    </a:lnTo>
                    <a:lnTo>
                      <a:pt x="192" y="54"/>
                    </a:lnTo>
                    <a:lnTo>
                      <a:pt x="204" y="46"/>
                    </a:lnTo>
                    <a:lnTo>
                      <a:pt x="192" y="84"/>
                    </a:lnTo>
                    <a:lnTo>
                      <a:pt x="211" y="34"/>
                    </a:lnTo>
                    <a:lnTo>
                      <a:pt x="246" y="7"/>
                    </a:lnTo>
                    <a:lnTo>
                      <a:pt x="238" y="0"/>
                    </a:lnTo>
                    <a:lnTo>
                      <a:pt x="215" y="23"/>
                    </a:lnTo>
                    <a:lnTo>
                      <a:pt x="208" y="23"/>
                    </a:lnTo>
                    <a:lnTo>
                      <a:pt x="200" y="31"/>
                    </a:lnTo>
                    <a:lnTo>
                      <a:pt x="181" y="46"/>
                    </a:lnTo>
                    <a:lnTo>
                      <a:pt x="173" y="46"/>
                    </a:lnTo>
                    <a:lnTo>
                      <a:pt x="169" y="54"/>
                    </a:lnTo>
                    <a:lnTo>
                      <a:pt x="161" y="61"/>
                    </a:lnTo>
                    <a:lnTo>
                      <a:pt x="146" y="61"/>
                    </a:lnTo>
                    <a:lnTo>
                      <a:pt x="142" y="77"/>
                    </a:lnTo>
                    <a:lnTo>
                      <a:pt x="96" y="131"/>
                    </a:lnTo>
                    <a:lnTo>
                      <a:pt x="81" y="131"/>
                    </a:lnTo>
                    <a:lnTo>
                      <a:pt x="65" y="154"/>
                    </a:lnTo>
                    <a:lnTo>
                      <a:pt x="42" y="169"/>
                    </a:lnTo>
                    <a:lnTo>
                      <a:pt x="39" y="177"/>
                    </a:lnTo>
                    <a:lnTo>
                      <a:pt x="35" y="173"/>
                    </a:lnTo>
                    <a:lnTo>
                      <a:pt x="23" y="184"/>
                    </a:lnTo>
                    <a:lnTo>
                      <a:pt x="19" y="188"/>
                    </a:lnTo>
                    <a:lnTo>
                      <a:pt x="19" y="184"/>
                    </a:lnTo>
                    <a:lnTo>
                      <a:pt x="0" y="19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37" name="未知"/>
              <p:cNvSpPr/>
              <p:nvPr/>
            </p:nvSpPr>
            <p:spPr>
              <a:xfrm>
                <a:off x="211" y="0"/>
                <a:ext cx="178" cy="120"/>
              </a:xfrm>
              <a:custGeom>
                <a:avLst/>
                <a:gdLst/>
                <a:ahLst/>
                <a:cxnLst/>
                <a:pathLst>
                  <a:path w="178" h="120">
                    <a:moveTo>
                      <a:pt x="142" y="92"/>
                    </a:moveTo>
                    <a:lnTo>
                      <a:pt x="142" y="100"/>
                    </a:lnTo>
                    <a:lnTo>
                      <a:pt x="146" y="96"/>
                    </a:lnTo>
                    <a:lnTo>
                      <a:pt x="154" y="92"/>
                    </a:lnTo>
                    <a:lnTo>
                      <a:pt x="162" y="89"/>
                    </a:lnTo>
                    <a:lnTo>
                      <a:pt x="162" y="89"/>
                    </a:lnTo>
                    <a:lnTo>
                      <a:pt x="162" y="92"/>
                    </a:lnTo>
                    <a:lnTo>
                      <a:pt x="154" y="100"/>
                    </a:lnTo>
                    <a:lnTo>
                      <a:pt x="142" y="100"/>
                    </a:lnTo>
                    <a:lnTo>
                      <a:pt x="142" y="100"/>
                    </a:lnTo>
                    <a:lnTo>
                      <a:pt x="139" y="100"/>
                    </a:lnTo>
                    <a:lnTo>
                      <a:pt x="135" y="104"/>
                    </a:lnTo>
                    <a:lnTo>
                      <a:pt x="146" y="108"/>
                    </a:lnTo>
                    <a:lnTo>
                      <a:pt x="162" y="104"/>
                    </a:lnTo>
                    <a:lnTo>
                      <a:pt x="173" y="89"/>
                    </a:lnTo>
                    <a:lnTo>
                      <a:pt x="173" y="81"/>
                    </a:lnTo>
                    <a:lnTo>
                      <a:pt x="177" y="73"/>
                    </a:lnTo>
                    <a:lnTo>
                      <a:pt x="177" y="69"/>
                    </a:lnTo>
                    <a:lnTo>
                      <a:pt x="177" y="66"/>
                    </a:lnTo>
                    <a:lnTo>
                      <a:pt x="177" y="62"/>
                    </a:lnTo>
                    <a:lnTo>
                      <a:pt x="173" y="54"/>
                    </a:lnTo>
                    <a:lnTo>
                      <a:pt x="165" y="54"/>
                    </a:lnTo>
                    <a:lnTo>
                      <a:pt x="169" y="42"/>
                    </a:lnTo>
                    <a:lnTo>
                      <a:pt x="165" y="35"/>
                    </a:lnTo>
                    <a:lnTo>
                      <a:pt x="165" y="31"/>
                    </a:lnTo>
                    <a:lnTo>
                      <a:pt x="162" y="23"/>
                    </a:lnTo>
                    <a:lnTo>
                      <a:pt x="154" y="23"/>
                    </a:lnTo>
                    <a:lnTo>
                      <a:pt x="146" y="27"/>
                    </a:lnTo>
                    <a:lnTo>
                      <a:pt x="146" y="19"/>
                    </a:lnTo>
                    <a:lnTo>
                      <a:pt x="146" y="8"/>
                    </a:lnTo>
                    <a:lnTo>
                      <a:pt x="135" y="4"/>
                    </a:lnTo>
                    <a:lnTo>
                      <a:pt x="131" y="0"/>
                    </a:lnTo>
                    <a:lnTo>
                      <a:pt x="116" y="8"/>
                    </a:lnTo>
                    <a:lnTo>
                      <a:pt x="100" y="23"/>
                    </a:lnTo>
                    <a:lnTo>
                      <a:pt x="93" y="15"/>
                    </a:lnTo>
                    <a:lnTo>
                      <a:pt x="89" y="15"/>
                    </a:lnTo>
                    <a:lnTo>
                      <a:pt x="77" y="12"/>
                    </a:lnTo>
                    <a:lnTo>
                      <a:pt x="58" y="39"/>
                    </a:lnTo>
                    <a:lnTo>
                      <a:pt x="54" y="58"/>
                    </a:lnTo>
                    <a:lnTo>
                      <a:pt x="50" y="73"/>
                    </a:lnTo>
                    <a:lnTo>
                      <a:pt x="27" y="100"/>
                    </a:lnTo>
                    <a:lnTo>
                      <a:pt x="0" y="119"/>
                    </a:lnTo>
                    <a:lnTo>
                      <a:pt x="12" y="116"/>
                    </a:lnTo>
                    <a:lnTo>
                      <a:pt x="27" y="116"/>
                    </a:lnTo>
                    <a:lnTo>
                      <a:pt x="54" y="89"/>
                    </a:lnTo>
                    <a:lnTo>
                      <a:pt x="66" y="69"/>
                    </a:lnTo>
                    <a:lnTo>
                      <a:pt x="69" y="50"/>
                    </a:lnTo>
                    <a:lnTo>
                      <a:pt x="85" y="27"/>
                    </a:lnTo>
                    <a:lnTo>
                      <a:pt x="89" y="27"/>
                    </a:lnTo>
                    <a:lnTo>
                      <a:pt x="104" y="39"/>
                    </a:lnTo>
                    <a:lnTo>
                      <a:pt x="127" y="50"/>
                    </a:lnTo>
                    <a:lnTo>
                      <a:pt x="127" y="54"/>
                    </a:lnTo>
                    <a:lnTo>
                      <a:pt x="131" y="54"/>
                    </a:lnTo>
                    <a:lnTo>
                      <a:pt x="131" y="58"/>
                    </a:lnTo>
                    <a:lnTo>
                      <a:pt x="127" y="62"/>
                    </a:lnTo>
                    <a:lnTo>
                      <a:pt x="119" y="66"/>
                    </a:lnTo>
                    <a:lnTo>
                      <a:pt x="100" y="69"/>
                    </a:lnTo>
                    <a:lnTo>
                      <a:pt x="85" y="62"/>
                    </a:lnTo>
                    <a:lnTo>
                      <a:pt x="89" y="66"/>
                    </a:lnTo>
                    <a:lnTo>
                      <a:pt x="96" y="69"/>
                    </a:lnTo>
                    <a:lnTo>
                      <a:pt x="108" y="73"/>
                    </a:lnTo>
                    <a:lnTo>
                      <a:pt x="123" y="73"/>
                    </a:lnTo>
                    <a:lnTo>
                      <a:pt x="135" y="69"/>
                    </a:lnTo>
                    <a:lnTo>
                      <a:pt x="142" y="62"/>
                    </a:lnTo>
                    <a:lnTo>
                      <a:pt x="146" y="54"/>
                    </a:lnTo>
                    <a:lnTo>
                      <a:pt x="146" y="46"/>
                    </a:lnTo>
                    <a:lnTo>
                      <a:pt x="135" y="42"/>
                    </a:lnTo>
                    <a:lnTo>
                      <a:pt x="131" y="42"/>
                    </a:lnTo>
                    <a:lnTo>
                      <a:pt x="108" y="31"/>
                    </a:lnTo>
                    <a:lnTo>
                      <a:pt x="112" y="27"/>
                    </a:lnTo>
                    <a:lnTo>
                      <a:pt x="116" y="19"/>
                    </a:lnTo>
                    <a:lnTo>
                      <a:pt x="123" y="15"/>
                    </a:lnTo>
                    <a:lnTo>
                      <a:pt x="131" y="15"/>
                    </a:lnTo>
                    <a:lnTo>
                      <a:pt x="131" y="19"/>
                    </a:lnTo>
                    <a:lnTo>
                      <a:pt x="135" y="23"/>
                    </a:lnTo>
                    <a:lnTo>
                      <a:pt x="135" y="27"/>
                    </a:lnTo>
                    <a:lnTo>
                      <a:pt x="135" y="39"/>
                    </a:lnTo>
                    <a:lnTo>
                      <a:pt x="135" y="39"/>
                    </a:lnTo>
                    <a:lnTo>
                      <a:pt x="139" y="39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54" y="31"/>
                    </a:lnTo>
                    <a:lnTo>
                      <a:pt x="158" y="35"/>
                    </a:lnTo>
                    <a:lnTo>
                      <a:pt x="162" y="42"/>
                    </a:lnTo>
                    <a:lnTo>
                      <a:pt x="162" y="50"/>
                    </a:lnTo>
                    <a:lnTo>
                      <a:pt x="146" y="66"/>
                    </a:lnTo>
                    <a:lnTo>
                      <a:pt x="123" y="73"/>
                    </a:lnTo>
                    <a:lnTo>
                      <a:pt x="123" y="77"/>
                    </a:lnTo>
                    <a:lnTo>
                      <a:pt x="127" y="81"/>
                    </a:lnTo>
                    <a:lnTo>
                      <a:pt x="131" y="81"/>
                    </a:lnTo>
                    <a:lnTo>
                      <a:pt x="150" y="73"/>
                    </a:lnTo>
                    <a:lnTo>
                      <a:pt x="165" y="58"/>
                    </a:lnTo>
                    <a:lnTo>
                      <a:pt x="165" y="62"/>
                    </a:lnTo>
                    <a:lnTo>
                      <a:pt x="169" y="69"/>
                    </a:lnTo>
                    <a:lnTo>
                      <a:pt x="169" y="77"/>
                    </a:lnTo>
                    <a:lnTo>
                      <a:pt x="154" y="85"/>
                    </a:lnTo>
                    <a:lnTo>
                      <a:pt x="142" y="92"/>
                    </a:lnTo>
                    <a:lnTo>
                      <a:pt x="142" y="9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3538" name="Group 43537"/>
            <p:cNvGrpSpPr/>
            <p:nvPr/>
          </p:nvGrpSpPr>
          <p:grpSpPr>
            <a:xfrm>
              <a:off x="188" y="0"/>
              <a:ext cx="209" cy="497"/>
              <a:chOff x="0" y="0"/>
              <a:chExt cx="209" cy="497"/>
            </a:xfrm>
          </p:grpSpPr>
          <p:sp>
            <p:nvSpPr>
              <p:cNvPr id="43539" name="未知"/>
              <p:cNvSpPr/>
              <p:nvPr/>
            </p:nvSpPr>
            <p:spPr>
              <a:xfrm>
                <a:off x="77" y="35"/>
                <a:ext cx="132" cy="347"/>
              </a:xfrm>
              <a:custGeom>
                <a:avLst/>
                <a:gdLst/>
                <a:ahLst/>
                <a:cxnLst/>
                <a:pathLst>
                  <a:path w="132" h="347">
                    <a:moveTo>
                      <a:pt x="8" y="0"/>
                    </a:moveTo>
                    <a:lnTo>
                      <a:pt x="8" y="11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5" y="27"/>
                    </a:lnTo>
                    <a:lnTo>
                      <a:pt x="15" y="30"/>
                    </a:lnTo>
                    <a:lnTo>
                      <a:pt x="15" y="42"/>
                    </a:lnTo>
                    <a:lnTo>
                      <a:pt x="15" y="50"/>
                    </a:lnTo>
                    <a:lnTo>
                      <a:pt x="8" y="69"/>
                    </a:lnTo>
                    <a:lnTo>
                      <a:pt x="11" y="96"/>
                    </a:lnTo>
                    <a:lnTo>
                      <a:pt x="11" y="104"/>
                    </a:lnTo>
                    <a:lnTo>
                      <a:pt x="15" y="111"/>
                    </a:lnTo>
                    <a:lnTo>
                      <a:pt x="15" y="119"/>
                    </a:lnTo>
                    <a:lnTo>
                      <a:pt x="8" y="127"/>
                    </a:lnTo>
                    <a:lnTo>
                      <a:pt x="8" y="127"/>
                    </a:lnTo>
                    <a:lnTo>
                      <a:pt x="0" y="134"/>
                    </a:lnTo>
                    <a:lnTo>
                      <a:pt x="11" y="134"/>
                    </a:lnTo>
                    <a:lnTo>
                      <a:pt x="23" y="123"/>
                    </a:lnTo>
                    <a:lnTo>
                      <a:pt x="23" y="127"/>
                    </a:lnTo>
                    <a:lnTo>
                      <a:pt x="23" y="146"/>
                    </a:lnTo>
                    <a:lnTo>
                      <a:pt x="23" y="154"/>
                    </a:lnTo>
                    <a:lnTo>
                      <a:pt x="31" y="138"/>
                    </a:lnTo>
                    <a:lnTo>
                      <a:pt x="35" y="138"/>
                    </a:lnTo>
                    <a:lnTo>
                      <a:pt x="38" y="169"/>
                    </a:lnTo>
                    <a:lnTo>
                      <a:pt x="35" y="196"/>
                    </a:lnTo>
                    <a:lnTo>
                      <a:pt x="31" y="215"/>
                    </a:lnTo>
                    <a:lnTo>
                      <a:pt x="38" y="200"/>
                    </a:lnTo>
                    <a:lnTo>
                      <a:pt x="46" y="184"/>
                    </a:lnTo>
                    <a:lnTo>
                      <a:pt x="46" y="196"/>
                    </a:lnTo>
                    <a:lnTo>
                      <a:pt x="54" y="215"/>
                    </a:lnTo>
                    <a:lnTo>
                      <a:pt x="58" y="261"/>
                    </a:lnTo>
                    <a:lnTo>
                      <a:pt x="58" y="319"/>
                    </a:lnTo>
                    <a:lnTo>
                      <a:pt x="61" y="304"/>
                    </a:lnTo>
                    <a:lnTo>
                      <a:pt x="65" y="288"/>
                    </a:lnTo>
                    <a:lnTo>
                      <a:pt x="65" y="277"/>
                    </a:lnTo>
                    <a:lnTo>
                      <a:pt x="69" y="261"/>
                    </a:lnTo>
                    <a:lnTo>
                      <a:pt x="77" y="265"/>
                    </a:lnTo>
                    <a:lnTo>
                      <a:pt x="77" y="300"/>
                    </a:lnTo>
                    <a:lnTo>
                      <a:pt x="77" y="330"/>
                    </a:lnTo>
                    <a:lnTo>
                      <a:pt x="77" y="323"/>
                    </a:lnTo>
                    <a:lnTo>
                      <a:pt x="81" y="311"/>
                    </a:lnTo>
                    <a:lnTo>
                      <a:pt x="84" y="292"/>
                    </a:lnTo>
                    <a:lnTo>
                      <a:pt x="81" y="277"/>
                    </a:lnTo>
                    <a:lnTo>
                      <a:pt x="84" y="280"/>
                    </a:lnTo>
                    <a:lnTo>
                      <a:pt x="88" y="296"/>
                    </a:lnTo>
                    <a:lnTo>
                      <a:pt x="81" y="338"/>
                    </a:lnTo>
                    <a:lnTo>
                      <a:pt x="88" y="330"/>
                    </a:lnTo>
                    <a:lnTo>
                      <a:pt x="92" y="323"/>
                    </a:lnTo>
                    <a:lnTo>
                      <a:pt x="92" y="307"/>
                    </a:lnTo>
                    <a:lnTo>
                      <a:pt x="100" y="307"/>
                    </a:lnTo>
                    <a:lnTo>
                      <a:pt x="100" y="319"/>
                    </a:lnTo>
                    <a:lnTo>
                      <a:pt x="100" y="346"/>
                    </a:lnTo>
                    <a:lnTo>
                      <a:pt x="104" y="338"/>
                    </a:lnTo>
                    <a:lnTo>
                      <a:pt x="107" y="334"/>
                    </a:lnTo>
                    <a:lnTo>
                      <a:pt x="107" y="323"/>
                    </a:lnTo>
                    <a:lnTo>
                      <a:pt x="107" y="327"/>
                    </a:lnTo>
                    <a:lnTo>
                      <a:pt x="115" y="338"/>
                    </a:lnTo>
                    <a:lnTo>
                      <a:pt x="131" y="330"/>
                    </a:lnTo>
                    <a:lnTo>
                      <a:pt x="119" y="327"/>
                    </a:lnTo>
                    <a:lnTo>
                      <a:pt x="119" y="319"/>
                    </a:lnTo>
                    <a:lnTo>
                      <a:pt x="107" y="315"/>
                    </a:lnTo>
                    <a:lnTo>
                      <a:pt x="107" y="304"/>
                    </a:lnTo>
                    <a:lnTo>
                      <a:pt x="104" y="296"/>
                    </a:lnTo>
                    <a:lnTo>
                      <a:pt x="96" y="296"/>
                    </a:lnTo>
                    <a:lnTo>
                      <a:pt x="96" y="277"/>
                    </a:lnTo>
                    <a:lnTo>
                      <a:pt x="84" y="269"/>
                    </a:lnTo>
                    <a:lnTo>
                      <a:pt x="84" y="254"/>
                    </a:lnTo>
                    <a:lnTo>
                      <a:pt x="77" y="254"/>
                    </a:lnTo>
                    <a:lnTo>
                      <a:pt x="77" y="246"/>
                    </a:lnTo>
                    <a:lnTo>
                      <a:pt x="69" y="223"/>
                    </a:lnTo>
                    <a:lnTo>
                      <a:pt x="61" y="200"/>
                    </a:lnTo>
                    <a:lnTo>
                      <a:pt x="50" y="169"/>
                    </a:lnTo>
                    <a:lnTo>
                      <a:pt x="46" y="134"/>
                    </a:lnTo>
                    <a:lnTo>
                      <a:pt x="35" y="130"/>
                    </a:lnTo>
                    <a:lnTo>
                      <a:pt x="31" y="107"/>
                    </a:lnTo>
                    <a:lnTo>
                      <a:pt x="27" y="111"/>
                    </a:lnTo>
                    <a:lnTo>
                      <a:pt x="15" y="73"/>
                    </a:lnTo>
                    <a:lnTo>
                      <a:pt x="27" y="61"/>
                    </a:lnTo>
                    <a:lnTo>
                      <a:pt x="31" y="46"/>
                    </a:lnTo>
                    <a:lnTo>
                      <a:pt x="31" y="34"/>
                    </a:lnTo>
                    <a:lnTo>
                      <a:pt x="23" y="15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40" name="未知"/>
              <p:cNvSpPr/>
              <p:nvPr/>
            </p:nvSpPr>
            <p:spPr>
              <a:xfrm>
                <a:off x="0" y="0"/>
                <a:ext cx="86" cy="170"/>
              </a:xfrm>
              <a:custGeom>
                <a:avLst/>
                <a:gdLst/>
                <a:ahLst/>
                <a:cxnLst/>
                <a:pathLst>
                  <a:path w="86" h="170">
                    <a:moveTo>
                      <a:pt x="85" y="35"/>
                    </a:moveTo>
                    <a:lnTo>
                      <a:pt x="81" y="19"/>
                    </a:lnTo>
                    <a:lnTo>
                      <a:pt x="77" y="8"/>
                    </a:lnTo>
                    <a:lnTo>
                      <a:pt x="77" y="4"/>
                    </a:lnTo>
                    <a:lnTo>
                      <a:pt x="65" y="0"/>
                    </a:lnTo>
                    <a:lnTo>
                      <a:pt x="50" y="4"/>
                    </a:lnTo>
                    <a:lnTo>
                      <a:pt x="46" y="15"/>
                    </a:lnTo>
                    <a:lnTo>
                      <a:pt x="42" y="12"/>
                    </a:lnTo>
                    <a:lnTo>
                      <a:pt x="35" y="12"/>
                    </a:lnTo>
                    <a:lnTo>
                      <a:pt x="27" y="12"/>
                    </a:lnTo>
                    <a:lnTo>
                      <a:pt x="16" y="19"/>
                    </a:lnTo>
                    <a:lnTo>
                      <a:pt x="16" y="23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4" y="35"/>
                    </a:lnTo>
                    <a:lnTo>
                      <a:pt x="0" y="42"/>
                    </a:lnTo>
                    <a:lnTo>
                      <a:pt x="0" y="46"/>
                    </a:lnTo>
                    <a:lnTo>
                      <a:pt x="0" y="50"/>
                    </a:lnTo>
                    <a:lnTo>
                      <a:pt x="4" y="58"/>
                    </a:lnTo>
                    <a:lnTo>
                      <a:pt x="8" y="65"/>
                    </a:lnTo>
                    <a:lnTo>
                      <a:pt x="0" y="73"/>
                    </a:lnTo>
                    <a:lnTo>
                      <a:pt x="0" y="85"/>
                    </a:lnTo>
                    <a:lnTo>
                      <a:pt x="4" y="88"/>
                    </a:lnTo>
                    <a:lnTo>
                      <a:pt x="12" y="96"/>
                    </a:lnTo>
                    <a:lnTo>
                      <a:pt x="16" y="108"/>
                    </a:lnTo>
                    <a:lnTo>
                      <a:pt x="31" y="112"/>
                    </a:lnTo>
                    <a:lnTo>
                      <a:pt x="39" y="119"/>
                    </a:lnTo>
                    <a:lnTo>
                      <a:pt x="54" y="115"/>
                    </a:lnTo>
                    <a:lnTo>
                      <a:pt x="77" y="169"/>
                    </a:lnTo>
                    <a:lnTo>
                      <a:pt x="85" y="162"/>
                    </a:lnTo>
                    <a:lnTo>
                      <a:pt x="62" y="104"/>
                    </a:lnTo>
                    <a:lnTo>
                      <a:pt x="46" y="108"/>
                    </a:lnTo>
                    <a:lnTo>
                      <a:pt x="39" y="96"/>
                    </a:lnTo>
                    <a:lnTo>
                      <a:pt x="39" y="92"/>
                    </a:lnTo>
                    <a:lnTo>
                      <a:pt x="39" y="85"/>
                    </a:lnTo>
                    <a:lnTo>
                      <a:pt x="39" y="81"/>
                    </a:lnTo>
                    <a:lnTo>
                      <a:pt x="31" y="81"/>
                    </a:lnTo>
                    <a:lnTo>
                      <a:pt x="31" y="88"/>
                    </a:lnTo>
                    <a:lnTo>
                      <a:pt x="31" y="96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23" y="100"/>
                    </a:lnTo>
                    <a:lnTo>
                      <a:pt x="16" y="88"/>
                    </a:lnTo>
                    <a:lnTo>
                      <a:pt x="16" y="73"/>
                    </a:lnTo>
                    <a:lnTo>
                      <a:pt x="16" y="77"/>
                    </a:lnTo>
                    <a:lnTo>
                      <a:pt x="19" y="81"/>
                    </a:lnTo>
                    <a:lnTo>
                      <a:pt x="27" y="81"/>
                    </a:lnTo>
                    <a:lnTo>
                      <a:pt x="31" y="81"/>
                    </a:lnTo>
                    <a:lnTo>
                      <a:pt x="31" y="81"/>
                    </a:lnTo>
                    <a:lnTo>
                      <a:pt x="39" y="81"/>
                    </a:lnTo>
                    <a:lnTo>
                      <a:pt x="23" y="77"/>
                    </a:lnTo>
                    <a:lnTo>
                      <a:pt x="16" y="65"/>
                    </a:lnTo>
                    <a:lnTo>
                      <a:pt x="16" y="62"/>
                    </a:lnTo>
                    <a:lnTo>
                      <a:pt x="16" y="54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9" y="42"/>
                    </a:lnTo>
                    <a:lnTo>
                      <a:pt x="27" y="42"/>
                    </a:lnTo>
                    <a:lnTo>
                      <a:pt x="27" y="35"/>
                    </a:lnTo>
                    <a:lnTo>
                      <a:pt x="27" y="31"/>
                    </a:lnTo>
                    <a:lnTo>
                      <a:pt x="31" y="27"/>
                    </a:lnTo>
                    <a:lnTo>
                      <a:pt x="42" y="23"/>
                    </a:lnTo>
                    <a:lnTo>
                      <a:pt x="46" y="35"/>
                    </a:lnTo>
                    <a:lnTo>
                      <a:pt x="50" y="42"/>
                    </a:lnTo>
                    <a:lnTo>
                      <a:pt x="50" y="35"/>
                    </a:lnTo>
                    <a:lnTo>
                      <a:pt x="50" y="27"/>
                    </a:lnTo>
                    <a:lnTo>
                      <a:pt x="50" y="23"/>
                    </a:lnTo>
                    <a:lnTo>
                      <a:pt x="50" y="19"/>
                    </a:lnTo>
                    <a:lnTo>
                      <a:pt x="54" y="15"/>
                    </a:lnTo>
                    <a:lnTo>
                      <a:pt x="62" y="12"/>
                    </a:lnTo>
                    <a:lnTo>
                      <a:pt x="65" y="12"/>
                    </a:lnTo>
                    <a:lnTo>
                      <a:pt x="69" y="15"/>
                    </a:lnTo>
                    <a:lnTo>
                      <a:pt x="73" y="19"/>
                    </a:lnTo>
                    <a:lnTo>
                      <a:pt x="73" y="19"/>
                    </a:lnTo>
                    <a:lnTo>
                      <a:pt x="77" y="31"/>
                    </a:lnTo>
                    <a:lnTo>
                      <a:pt x="77" y="42"/>
                    </a:lnTo>
                    <a:lnTo>
                      <a:pt x="73" y="42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0" y="42"/>
                    </a:lnTo>
                    <a:lnTo>
                      <a:pt x="27" y="42"/>
                    </a:lnTo>
                    <a:lnTo>
                      <a:pt x="27" y="50"/>
                    </a:lnTo>
                    <a:lnTo>
                      <a:pt x="23" y="65"/>
                    </a:lnTo>
                    <a:lnTo>
                      <a:pt x="27" y="65"/>
                    </a:lnTo>
                    <a:lnTo>
                      <a:pt x="31" y="73"/>
                    </a:lnTo>
                    <a:lnTo>
                      <a:pt x="39" y="81"/>
                    </a:lnTo>
                    <a:lnTo>
                      <a:pt x="62" y="81"/>
                    </a:lnTo>
                    <a:lnTo>
                      <a:pt x="50" y="77"/>
                    </a:lnTo>
                    <a:lnTo>
                      <a:pt x="39" y="65"/>
                    </a:lnTo>
                    <a:lnTo>
                      <a:pt x="39" y="62"/>
                    </a:lnTo>
                    <a:lnTo>
                      <a:pt x="39" y="54"/>
                    </a:lnTo>
                    <a:lnTo>
                      <a:pt x="42" y="50"/>
                    </a:lnTo>
                    <a:lnTo>
                      <a:pt x="62" y="50"/>
                    </a:lnTo>
                    <a:lnTo>
                      <a:pt x="85" y="46"/>
                    </a:lnTo>
                    <a:lnTo>
                      <a:pt x="85" y="35"/>
                    </a:lnTo>
                    <a:lnTo>
                      <a:pt x="85" y="3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41" name="未知"/>
              <p:cNvSpPr/>
              <p:nvPr/>
            </p:nvSpPr>
            <p:spPr>
              <a:xfrm>
                <a:off x="46" y="146"/>
                <a:ext cx="120" cy="351"/>
              </a:xfrm>
              <a:custGeom>
                <a:avLst/>
                <a:gdLst/>
                <a:ahLst/>
                <a:cxnLst/>
                <a:pathLst>
                  <a:path w="120" h="351">
                    <a:moveTo>
                      <a:pt x="23" y="0"/>
                    </a:moveTo>
                    <a:lnTo>
                      <a:pt x="8" y="12"/>
                    </a:lnTo>
                    <a:lnTo>
                      <a:pt x="16" y="31"/>
                    </a:lnTo>
                    <a:lnTo>
                      <a:pt x="0" y="54"/>
                    </a:lnTo>
                    <a:lnTo>
                      <a:pt x="12" y="73"/>
                    </a:lnTo>
                    <a:lnTo>
                      <a:pt x="4" y="81"/>
                    </a:lnTo>
                    <a:lnTo>
                      <a:pt x="16" y="89"/>
                    </a:lnTo>
                    <a:lnTo>
                      <a:pt x="27" y="181"/>
                    </a:lnTo>
                    <a:lnTo>
                      <a:pt x="16" y="204"/>
                    </a:lnTo>
                    <a:lnTo>
                      <a:pt x="35" y="223"/>
                    </a:lnTo>
                    <a:lnTo>
                      <a:pt x="42" y="246"/>
                    </a:lnTo>
                    <a:lnTo>
                      <a:pt x="31" y="262"/>
                    </a:lnTo>
                    <a:lnTo>
                      <a:pt x="58" y="296"/>
                    </a:lnTo>
                    <a:lnTo>
                      <a:pt x="62" y="316"/>
                    </a:lnTo>
                    <a:lnTo>
                      <a:pt x="77" y="320"/>
                    </a:lnTo>
                    <a:lnTo>
                      <a:pt x="85" y="343"/>
                    </a:lnTo>
                    <a:lnTo>
                      <a:pt x="100" y="346"/>
                    </a:lnTo>
                    <a:lnTo>
                      <a:pt x="112" y="350"/>
                    </a:lnTo>
                    <a:lnTo>
                      <a:pt x="119" y="335"/>
                    </a:lnTo>
                    <a:lnTo>
                      <a:pt x="108" y="335"/>
                    </a:lnTo>
                    <a:lnTo>
                      <a:pt x="100" y="335"/>
                    </a:lnTo>
                    <a:lnTo>
                      <a:pt x="100" y="327"/>
                    </a:lnTo>
                    <a:lnTo>
                      <a:pt x="92" y="289"/>
                    </a:lnTo>
                    <a:lnTo>
                      <a:pt x="92" y="254"/>
                    </a:lnTo>
                    <a:lnTo>
                      <a:pt x="89" y="270"/>
                    </a:lnTo>
                    <a:lnTo>
                      <a:pt x="89" y="273"/>
                    </a:lnTo>
                    <a:lnTo>
                      <a:pt x="89" y="308"/>
                    </a:lnTo>
                    <a:lnTo>
                      <a:pt x="81" y="308"/>
                    </a:lnTo>
                    <a:lnTo>
                      <a:pt x="81" y="285"/>
                    </a:lnTo>
                    <a:lnTo>
                      <a:pt x="81" y="277"/>
                    </a:lnTo>
                    <a:lnTo>
                      <a:pt x="77" y="289"/>
                    </a:lnTo>
                    <a:lnTo>
                      <a:pt x="77" y="293"/>
                    </a:lnTo>
                    <a:lnTo>
                      <a:pt x="77" y="304"/>
                    </a:lnTo>
                    <a:lnTo>
                      <a:pt x="77" y="293"/>
                    </a:lnTo>
                    <a:lnTo>
                      <a:pt x="73" y="281"/>
                    </a:lnTo>
                    <a:lnTo>
                      <a:pt x="89" y="254"/>
                    </a:lnTo>
                    <a:lnTo>
                      <a:pt x="77" y="262"/>
                    </a:lnTo>
                    <a:lnTo>
                      <a:pt x="73" y="273"/>
                    </a:lnTo>
                    <a:lnTo>
                      <a:pt x="66" y="277"/>
                    </a:lnTo>
                    <a:lnTo>
                      <a:pt x="62" y="277"/>
                    </a:lnTo>
                    <a:lnTo>
                      <a:pt x="50" y="262"/>
                    </a:lnTo>
                    <a:lnTo>
                      <a:pt x="58" y="258"/>
                    </a:lnTo>
                    <a:lnTo>
                      <a:pt x="77" y="204"/>
                    </a:lnTo>
                    <a:lnTo>
                      <a:pt x="81" y="196"/>
                    </a:lnTo>
                    <a:lnTo>
                      <a:pt x="77" y="200"/>
                    </a:lnTo>
                    <a:lnTo>
                      <a:pt x="73" y="208"/>
                    </a:lnTo>
                    <a:lnTo>
                      <a:pt x="66" y="227"/>
                    </a:lnTo>
                    <a:lnTo>
                      <a:pt x="54" y="243"/>
                    </a:lnTo>
                    <a:lnTo>
                      <a:pt x="50" y="235"/>
                    </a:lnTo>
                    <a:lnTo>
                      <a:pt x="50" y="219"/>
                    </a:lnTo>
                    <a:lnTo>
                      <a:pt x="50" y="216"/>
                    </a:lnTo>
                    <a:lnTo>
                      <a:pt x="62" y="212"/>
                    </a:lnTo>
                    <a:lnTo>
                      <a:pt x="73" y="208"/>
                    </a:lnTo>
                    <a:lnTo>
                      <a:pt x="62" y="212"/>
                    </a:lnTo>
                    <a:lnTo>
                      <a:pt x="46" y="212"/>
                    </a:lnTo>
                    <a:lnTo>
                      <a:pt x="31" y="204"/>
                    </a:lnTo>
                    <a:lnTo>
                      <a:pt x="35" y="196"/>
                    </a:lnTo>
                    <a:lnTo>
                      <a:pt x="35" y="193"/>
                    </a:lnTo>
                    <a:lnTo>
                      <a:pt x="46" y="196"/>
                    </a:lnTo>
                    <a:lnTo>
                      <a:pt x="50" y="196"/>
                    </a:lnTo>
                    <a:lnTo>
                      <a:pt x="62" y="196"/>
                    </a:lnTo>
                    <a:lnTo>
                      <a:pt x="81" y="196"/>
                    </a:lnTo>
                    <a:lnTo>
                      <a:pt x="62" y="196"/>
                    </a:lnTo>
                    <a:lnTo>
                      <a:pt x="39" y="185"/>
                    </a:lnTo>
                    <a:lnTo>
                      <a:pt x="31" y="104"/>
                    </a:lnTo>
                    <a:lnTo>
                      <a:pt x="39" y="108"/>
                    </a:lnTo>
                    <a:lnTo>
                      <a:pt x="46" y="119"/>
                    </a:lnTo>
                    <a:lnTo>
                      <a:pt x="69" y="135"/>
                    </a:lnTo>
                    <a:lnTo>
                      <a:pt x="66" y="131"/>
                    </a:lnTo>
                    <a:lnTo>
                      <a:pt x="62" y="119"/>
                    </a:lnTo>
                    <a:lnTo>
                      <a:pt x="50" y="112"/>
                    </a:lnTo>
                    <a:lnTo>
                      <a:pt x="42" y="104"/>
                    </a:lnTo>
                    <a:lnTo>
                      <a:pt x="31" y="96"/>
                    </a:lnTo>
                    <a:lnTo>
                      <a:pt x="23" y="89"/>
                    </a:lnTo>
                    <a:lnTo>
                      <a:pt x="23" y="81"/>
                    </a:lnTo>
                    <a:lnTo>
                      <a:pt x="31" y="73"/>
                    </a:lnTo>
                    <a:lnTo>
                      <a:pt x="46" y="89"/>
                    </a:lnTo>
                    <a:lnTo>
                      <a:pt x="31" y="73"/>
                    </a:lnTo>
                    <a:lnTo>
                      <a:pt x="16" y="58"/>
                    </a:lnTo>
                    <a:lnTo>
                      <a:pt x="23" y="43"/>
                    </a:lnTo>
                    <a:lnTo>
                      <a:pt x="31" y="46"/>
                    </a:lnTo>
                    <a:lnTo>
                      <a:pt x="42" y="46"/>
                    </a:lnTo>
                    <a:lnTo>
                      <a:pt x="31" y="43"/>
                    </a:lnTo>
                    <a:lnTo>
                      <a:pt x="23" y="31"/>
                    </a:lnTo>
                    <a:lnTo>
                      <a:pt x="23" y="27"/>
                    </a:lnTo>
                    <a:lnTo>
                      <a:pt x="31" y="23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42" name="未知"/>
            <p:cNvSpPr/>
            <p:nvPr/>
          </p:nvSpPr>
          <p:spPr>
            <a:xfrm>
              <a:off x="399" y="292"/>
              <a:ext cx="82" cy="82"/>
            </a:xfrm>
            <a:custGeom>
              <a:avLst/>
              <a:gdLst/>
              <a:ahLst/>
              <a:cxnLst/>
              <a:pathLst>
                <a:path w="82" h="82">
                  <a:moveTo>
                    <a:pt x="8" y="62"/>
                  </a:moveTo>
                  <a:lnTo>
                    <a:pt x="16" y="66"/>
                  </a:lnTo>
                  <a:lnTo>
                    <a:pt x="20" y="77"/>
                  </a:lnTo>
                  <a:lnTo>
                    <a:pt x="31" y="81"/>
                  </a:lnTo>
                  <a:lnTo>
                    <a:pt x="35" y="81"/>
                  </a:lnTo>
                  <a:lnTo>
                    <a:pt x="43" y="81"/>
                  </a:lnTo>
                  <a:lnTo>
                    <a:pt x="54" y="66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66" y="43"/>
                  </a:lnTo>
                  <a:lnTo>
                    <a:pt x="73" y="27"/>
                  </a:lnTo>
                  <a:lnTo>
                    <a:pt x="81" y="20"/>
                  </a:lnTo>
                  <a:lnTo>
                    <a:pt x="69" y="4"/>
                  </a:lnTo>
                  <a:lnTo>
                    <a:pt x="66" y="12"/>
                  </a:lnTo>
                  <a:lnTo>
                    <a:pt x="58" y="39"/>
                  </a:lnTo>
                  <a:lnTo>
                    <a:pt x="50" y="66"/>
                  </a:lnTo>
                  <a:lnTo>
                    <a:pt x="46" y="70"/>
                  </a:lnTo>
                  <a:lnTo>
                    <a:pt x="35" y="73"/>
                  </a:lnTo>
                  <a:lnTo>
                    <a:pt x="27" y="70"/>
                  </a:lnTo>
                  <a:lnTo>
                    <a:pt x="12" y="43"/>
                  </a:lnTo>
                  <a:lnTo>
                    <a:pt x="8" y="8"/>
                  </a:lnTo>
                  <a:lnTo>
                    <a:pt x="4" y="0"/>
                  </a:lnTo>
                  <a:lnTo>
                    <a:pt x="4" y="20"/>
                  </a:lnTo>
                  <a:lnTo>
                    <a:pt x="4" y="31"/>
                  </a:lnTo>
                  <a:lnTo>
                    <a:pt x="0" y="43"/>
                  </a:lnTo>
                  <a:lnTo>
                    <a:pt x="8" y="62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43" name="Group 43542"/>
            <p:cNvGrpSpPr/>
            <p:nvPr/>
          </p:nvGrpSpPr>
          <p:grpSpPr>
            <a:xfrm>
              <a:off x="349" y="119"/>
              <a:ext cx="182" cy="217"/>
              <a:chOff x="0" y="0"/>
              <a:chExt cx="182" cy="217"/>
            </a:xfrm>
          </p:grpSpPr>
          <p:sp>
            <p:nvSpPr>
              <p:cNvPr id="43544" name="未知"/>
              <p:cNvSpPr/>
              <p:nvPr/>
            </p:nvSpPr>
            <p:spPr>
              <a:xfrm>
                <a:off x="0" y="0"/>
                <a:ext cx="182" cy="117"/>
              </a:xfrm>
              <a:custGeom>
                <a:avLst/>
                <a:gdLst/>
                <a:ahLst/>
                <a:cxnLst/>
                <a:pathLst>
                  <a:path w="182" h="117">
                    <a:moveTo>
                      <a:pt x="20" y="116"/>
                    </a:moveTo>
                    <a:lnTo>
                      <a:pt x="23" y="108"/>
                    </a:lnTo>
                    <a:lnTo>
                      <a:pt x="35" y="104"/>
                    </a:lnTo>
                    <a:lnTo>
                      <a:pt x="39" y="96"/>
                    </a:lnTo>
                    <a:lnTo>
                      <a:pt x="35" y="93"/>
                    </a:lnTo>
                    <a:lnTo>
                      <a:pt x="70" y="43"/>
                    </a:lnTo>
                    <a:lnTo>
                      <a:pt x="73" y="35"/>
                    </a:lnTo>
                    <a:lnTo>
                      <a:pt x="85" y="35"/>
                    </a:lnTo>
                    <a:lnTo>
                      <a:pt x="104" y="31"/>
                    </a:lnTo>
                    <a:lnTo>
                      <a:pt x="123" y="23"/>
                    </a:lnTo>
                    <a:lnTo>
                      <a:pt x="146" y="54"/>
                    </a:lnTo>
                    <a:lnTo>
                      <a:pt x="158" y="96"/>
                    </a:lnTo>
                    <a:lnTo>
                      <a:pt x="162" y="100"/>
                    </a:lnTo>
                    <a:lnTo>
                      <a:pt x="162" y="104"/>
                    </a:lnTo>
                    <a:lnTo>
                      <a:pt x="173" y="116"/>
                    </a:lnTo>
                    <a:lnTo>
                      <a:pt x="169" y="100"/>
                    </a:lnTo>
                    <a:lnTo>
                      <a:pt x="173" y="85"/>
                    </a:lnTo>
                    <a:lnTo>
                      <a:pt x="166" y="62"/>
                    </a:lnTo>
                    <a:lnTo>
                      <a:pt x="173" y="62"/>
                    </a:lnTo>
                    <a:lnTo>
                      <a:pt x="181" y="62"/>
                    </a:lnTo>
                    <a:lnTo>
                      <a:pt x="154" y="31"/>
                    </a:lnTo>
                    <a:lnTo>
                      <a:pt x="162" y="23"/>
                    </a:lnTo>
                    <a:lnTo>
                      <a:pt x="131" y="23"/>
                    </a:lnTo>
                    <a:lnTo>
                      <a:pt x="127" y="20"/>
                    </a:lnTo>
                    <a:lnTo>
                      <a:pt x="143" y="0"/>
                    </a:lnTo>
                    <a:lnTo>
                      <a:pt x="131" y="8"/>
                    </a:lnTo>
                    <a:lnTo>
                      <a:pt x="116" y="8"/>
                    </a:lnTo>
                    <a:lnTo>
                      <a:pt x="85" y="16"/>
                    </a:lnTo>
                    <a:lnTo>
                      <a:pt x="50" y="27"/>
                    </a:lnTo>
                    <a:lnTo>
                      <a:pt x="47" y="27"/>
                    </a:lnTo>
                    <a:lnTo>
                      <a:pt x="43" y="27"/>
                    </a:lnTo>
                    <a:lnTo>
                      <a:pt x="47" y="31"/>
                    </a:lnTo>
                    <a:lnTo>
                      <a:pt x="54" y="35"/>
                    </a:lnTo>
                    <a:lnTo>
                      <a:pt x="58" y="35"/>
                    </a:lnTo>
                    <a:lnTo>
                      <a:pt x="47" y="39"/>
                    </a:lnTo>
                    <a:lnTo>
                      <a:pt x="35" y="43"/>
                    </a:lnTo>
                    <a:lnTo>
                      <a:pt x="23" y="54"/>
                    </a:lnTo>
                    <a:lnTo>
                      <a:pt x="23" y="70"/>
                    </a:lnTo>
                    <a:lnTo>
                      <a:pt x="20" y="73"/>
                    </a:lnTo>
                    <a:lnTo>
                      <a:pt x="0" y="89"/>
                    </a:lnTo>
                    <a:lnTo>
                      <a:pt x="23" y="85"/>
                    </a:lnTo>
                    <a:lnTo>
                      <a:pt x="16" y="104"/>
                    </a:lnTo>
                    <a:lnTo>
                      <a:pt x="20" y="112"/>
                    </a:lnTo>
                    <a:lnTo>
                      <a:pt x="20" y="116"/>
                    </a:lnTo>
                    <a:lnTo>
                      <a:pt x="20" y="1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45" name="未知"/>
              <p:cNvSpPr/>
              <p:nvPr/>
            </p:nvSpPr>
            <p:spPr>
              <a:xfrm>
                <a:off x="20" y="96"/>
                <a:ext cx="35" cy="121"/>
              </a:xfrm>
              <a:custGeom>
                <a:avLst/>
                <a:gdLst/>
                <a:ahLst/>
                <a:cxnLst/>
                <a:pathLst>
                  <a:path w="35" h="121">
                    <a:moveTo>
                      <a:pt x="30" y="120"/>
                    </a:moveTo>
                    <a:lnTo>
                      <a:pt x="34" y="108"/>
                    </a:lnTo>
                    <a:lnTo>
                      <a:pt x="34" y="93"/>
                    </a:lnTo>
                    <a:lnTo>
                      <a:pt x="34" y="77"/>
                    </a:lnTo>
                    <a:lnTo>
                      <a:pt x="34" y="62"/>
                    </a:lnTo>
                    <a:lnTo>
                      <a:pt x="27" y="35"/>
                    </a:lnTo>
                    <a:lnTo>
                      <a:pt x="19" y="12"/>
                    </a:lnTo>
                    <a:lnTo>
                      <a:pt x="19" y="0"/>
                    </a:lnTo>
                    <a:lnTo>
                      <a:pt x="11" y="8"/>
                    </a:lnTo>
                    <a:lnTo>
                      <a:pt x="15" y="12"/>
                    </a:lnTo>
                    <a:lnTo>
                      <a:pt x="19" y="27"/>
                    </a:lnTo>
                    <a:lnTo>
                      <a:pt x="19" y="43"/>
                    </a:lnTo>
                    <a:lnTo>
                      <a:pt x="19" y="39"/>
                    </a:lnTo>
                    <a:lnTo>
                      <a:pt x="3" y="16"/>
                    </a:lnTo>
                    <a:lnTo>
                      <a:pt x="3" y="12"/>
                    </a:lnTo>
                    <a:lnTo>
                      <a:pt x="0" y="20"/>
                    </a:lnTo>
                    <a:lnTo>
                      <a:pt x="7" y="35"/>
                    </a:lnTo>
                    <a:lnTo>
                      <a:pt x="3" y="62"/>
                    </a:lnTo>
                    <a:lnTo>
                      <a:pt x="3" y="70"/>
                    </a:lnTo>
                    <a:lnTo>
                      <a:pt x="3" y="77"/>
                    </a:lnTo>
                    <a:lnTo>
                      <a:pt x="11" y="74"/>
                    </a:lnTo>
                    <a:lnTo>
                      <a:pt x="15" y="74"/>
                    </a:lnTo>
                    <a:lnTo>
                      <a:pt x="19" y="93"/>
                    </a:lnTo>
                    <a:lnTo>
                      <a:pt x="23" y="93"/>
                    </a:lnTo>
                    <a:lnTo>
                      <a:pt x="30" y="120"/>
                    </a:lnTo>
                    <a:lnTo>
                      <a:pt x="30" y="12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46" name="未知"/>
              <p:cNvSpPr/>
              <p:nvPr/>
            </p:nvSpPr>
            <p:spPr>
              <a:xfrm>
                <a:off x="119" y="96"/>
                <a:ext cx="55" cy="82"/>
              </a:xfrm>
              <a:custGeom>
                <a:avLst/>
                <a:gdLst/>
                <a:ahLst/>
                <a:cxnLst/>
                <a:pathLst>
                  <a:path w="55" h="82">
                    <a:moveTo>
                      <a:pt x="54" y="20"/>
                    </a:moveTo>
                    <a:lnTo>
                      <a:pt x="43" y="8"/>
                    </a:lnTo>
                    <a:lnTo>
                      <a:pt x="43" y="16"/>
                    </a:lnTo>
                    <a:lnTo>
                      <a:pt x="20" y="47"/>
                    </a:lnTo>
                    <a:lnTo>
                      <a:pt x="20" y="43"/>
                    </a:lnTo>
                    <a:lnTo>
                      <a:pt x="20" y="39"/>
                    </a:lnTo>
                    <a:lnTo>
                      <a:pt x="43" y="8"/>
                    </a:lnTo>
                    <a:lnTo>
                      <a:pt x="43" y="4"/>
                    </a:lnTo>
                    <a:lnTo>
                      <a:pt x="39" y="0"/>
                    </a:lnTo>
                    <a:lnTo>
                      <a:pt x="27" y="16"/>
                    </a:lnTo>
                    <a:lnTo>
                      <a:pt x="12" y="35"/>
                    </a:lnTo>
                    <a:lnTo>
                      <a:pt x="12" y="50"/>
                    </a:lnTo>
                    <a:lnTo>
                      <a:pt x="8" y="62"/>
                    </a:lnTo>
                    <a:lnTo>
                      <a:pt x="0" y="70"/>
                    </a:lnTo>
                    <a:lnTo>
                      <a:pt x="16" y="81"/>
                    </a:lnTo>
                    <a:lnTo>
                      <a:pt x="27" y="81"/>
                    </a:lnTo>
                    <a:lnTo>
                      <a:pt x="24" y="81"/>
                    </a:lnTo>
                    <a:lnTo>
                      <a:pt x="24" y="77"/>
                    </a:lnTo>
                    <a:lnTo>
                      <a:pt x="24" y="66"/>
                    </a:lnTo>
                    <a:lnTo>
                      <a:pt x="24" y="58"/>
                    </a:lnTo>
                    <a:lnTo>
                      <a:pt x="27" y="54"/>
                    </a:lnTo>
                    <a:lnTo>
                      <a:pt x="35" y="62"/>
                    </a:lnTo>
                    <a:lnTo>
                      <a:pt x="35" y="39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47" name="未知"/>
            <p:cNvSpPr/>
            <p:nvPr/>
          </p:nvSpPr>
          <p:spPr>
            <a:xfrm>
              <a:off x="445" y="373"/>
              <a:ext cx="21" cy="47"/>
            </a:xfrm>
            <a:custGeom>
              <a:avLst/>
              <a:gdLst/>
              <a:ahLst/>
              <a:cxnLst/>
              <a:pathLst>
                <a:path w="21" h="47">
                  <a:moveTo>
                    <a:pt x="20" y="0"/>
                  </a:moveTo>
                  <a:lnTo>
                    <a:pt x="20" y="8"/>
                  </a:lnTo>
                  <a:lnTo>
                    <a:pt x="16" y="19"/>
                  </a:lnTo>
                  <a:lnTo>
                    <a:pt x="8" y="35"/>
                  </a:lnTo>
                  <a:lnTo>
                    <a:pt x="4" y="19"/>
                  </a:lnTo>
                  <a:lnTo>
                    <a:pt x="0" y="23"/>
                  </a:lnTo>
                  <a:lnTo>
                    <a:pt x="4" y="31"/>
                  </a:lnTo>
                  <a:lnTo>
                    <a:pt x="8" y="46"/>
                  </a:lnTo>
                  <a:lnTo>
                    <a:pt x="16" y="35"/>
                  </a:lnTo>
                  <a:lnTo>
                    <a:pt x="20" y="19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48" name="未知"/>
            <p:cNvSpPr/>
            <p:nvPr/>
          </p:nvSpPr>
          <p:spPr>
            <a:xfrm>
              <a:off x="403" y="377"/>
              <a:ext cx="24" cy="43"/>
            </a:xfrm>
            <a:custGeom>
              <a:avLst/>
              <a:gdLst/>
              <a:ahLst/>
              <a:cxnLst/>
              <a:pathLst>
                <a:path w="24" h="43">
                  <a:moveTo>
                    <a:pt x="19" y="8"/>
                  </a:moveTo>
                  <a:lnTo>
                    <a:pt x="16" y="12"/>
                  </a:lnTo>
                  <a:lnTo>
                    <a:pt x="16" y="23"/>
                  </a:lnTo>
                  <a:lnTo>
                    <a:pt x="16" y="31"/>
                  </a:lnTo>
                  <a:lnTo>
                    <a:pt x="12" y="19"/>
                  </a:lnTo>
                  <a:lnTo>
                    <a:pt x="8" y="12"/>
                  </a:lnTo>
                  <a:lnTo>
                    <a:pt x="0" y="0"/>
                  </a:lnTo>
                  <a:lnTo>
                    <a:pt x="4" y="19"/>
                  </a:lnTo>
                  <a:lnTo>
                    <a:pt x="12" y="35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9" y="27"/>
                  </a:lnTo>
                  <a:lnTo>
                    <a:pt x="23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49" name="Group 43548"/>
            <p:cNvGrpSpPr/>
            <p:nvPr/>
          </p:nvGrpSpPr>
          <p:grpSpPr>
            <a:xfrm>
              <a:off x="403" y="373"/>
              <a:ext cx="63" cy="47"/>
              <a:chOff x="0" y="0"/>
              <a:chExt cx="63" cy="47"/>
            </a:xfrm>
          </p:grpSpPr>
          <p:sp>
            <p:nvSpPr>
              <p:cNvPr id="43550" name="未知"/>
              <p:cNvSpPr/>
              <p:nvPr/>
            </p:nvSpPr>
            <p:spPr>
              <a:xfrm>
                <a:off x="42" y="0"/>
                <a:ext cx="21" cy="47"/>
              </a:xfrm>
              <a:custGeom>
                <a:avLst/>
                <a:gdLst/>
                <a:ahLst/>
                <a:cxnLst/>
                <a:pathLst>
                  <a:path w="21" h="47">
                    <a:moveTo>
                      <a:pt x="20" y="0"/>
                    </a:moveTo>
                    <a:lnTo>
                      <a:pt x="20" y="8"/>
                    </a:lnTo>
                    <a:lnTo>
                      <a:pt x="16" y="19"/>
                    </a:lnTo>
                    <a:lnTo>
                      <a:pt x="8" y="35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31"/>
                    </a:lnTo>
                    <a:lnTo>
                      <a:pt x="8" y="46"/>
                    </a:lnTo>
                    <a:lnTo>
                      <a:pt x="16" y="35"/>
                    </a:lnTo>
                    <a:lnTo>
                      <a:pt x="20" y="19"/>
                    </a:lnTo>
                    <a:lnTo>
                      <a:pt x="20" y="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1" name="未知"/>
              <p:cNvSpPr/>
              <p:nvPr/>
            </p:nvSpPr>
            <p:spPr>
              <a:xfrm>
                <a:off x="0" y="4"/>
                <a:ext cx="24" cy="43"/>
              </a:xfrm>
              <a:custGeom>
                <a:avLst/>
                <a:gdLst/>
                <a:ahLst/>
                <a:cxnLst/>
                <a:pathLst>
                  <a:path w="24" h="43">
                    <a:moveTo>
                      <a:pt x="19" y="8"/>
                    </a:moveTo>
                    <a:lnTo>
                      <a:pt x="16" y="12"/>
                    </a:lnTo>
                    <a:lnTo>
                      <a:pt x="16" y="23"/>
                    </a:lnTo>
                    <a:lnTo>
                      <a:pt x="16" y="31"/>
                    </a:lnTo>
                    <a:lnTo>
                      <a:pt x="12" y="19"/>
                    </a:lnTo>
                    <a:lnTo>
                      <a:pt x="8" y="12"/>
                    </a:lnTo>
                    <a:lnTo>
                      <a:pt x="0" y="0"/>
                    </a:lnTo>
                    <a:lnTo>
                      <a:pt x="4" y="19"/>
                    </a:lnTo>
                    <a:lnTo>
                      <a:pt x="12" y="35"/>
                    </a:lnTo>
                    <a:lnTo>
                      <a:pt x="16" y="42"/>
                    </a:lnTo>
                    <a:lnTo>
                      <a:pt x="19" y="27"/>
                    </a:lnTo>
                    <a:lnTo>
                      <a:pt x="23" y="15"/>
                    </a:lnTo>
                    <a:lnTo>
                      <a:pt x="19" y="12"/>
                    </a:ln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52" name="未知"/>
            <p:cNvSpPr/>
            <p:nvPr/>
          </p:nvSpPr>
          <p:spPr>
            <a:xfrm>
              <a:off x="81" y="635"/>
              <a:ext cx="62" cy="128"/>
            </a:xfrm>
            <a:custGeom>
              <a:avLst/>
              <a:gdLst/>
              <a:ahLst/>
              <a:cxnLst/>
              <a:pathLst>
                <a:path w="62" h="128">
                  <a:moveTo>
                    <a:pt x="61" y="46"/>
                  </a:moveTo>
                  <a:lnTo>
                    <a:pt x="53" y="34"/>
                  </a:lnTo>
                  <a:lnTo>
                    <a:pt x="50" y="42"/>
                  </a:lnTo>
                  <a:lnTo>
                    <a:pt x="38" y="31"/>
                  </a:lnTo>
                  <a:lnTo>
                    <a:pt x="34" y="19"/>
                  </a:lnTo>
                  <a:lnTo>
                    <a:pt x="42" y="11"/>
                  </a:lnTo>
                  <a:lnTo>
                    <a:pt x="34" y="0"/>
                  </a:lnTo>
                  <a:lnTo>
                    <a:pt x="30" y="4"/>
                  </a:lnTo>
                  <a:lnTo>
                    <a:pt x="19" y="0"/>
                  </a:lnTo>
                  <a:lnTo>
                    <a:pt x="11" y="23"/>
                  </a:lnTo>
                  <a:lnTo>
                    <a:pt x="7" y="23"/>
                  </a:lnTo>
                  <a:lnTo>
                    <a:pt x="0" y="31"/>
                  </a:lnTo>
                  <a:lnTo>
                    <a:pt x="11" y="34"/>
                  </a:lnTo>
                  <a:lnTo>
                    <a:pt x="15" y="31"/>
                  </a:lnTo>
                  <a:lnTo>
                    <a:pt x="15" y="27"/>
                  </a:lnTo>
                  <a:lnTo>
                    <a:pt x="19" y="31"/>
                  </a:lnTo>
                  <a:lnTo>
                    <a:pt x="23" y="34"/>
                  </a:lnTo>
                  <a:lnTo>
                    <a:pt x="23" y="31"/>
                  </a:lnTo>
                  <a:lnTo>
                    <a:pt x="19" y="23"/>
                  </a:lnTo>
                  <a:lnTo>
                    <a:pt x="19" y="19"/>
                  </a:lnTo>
                  <a:lnTo>
                    <a:pt x="23" y="15"/>
                  </a:lnTo>
                  <a:lnTo>
                    <a:pt x="27" y="15"/>
                  </a:lnTo>
                  <a:lnTo>
                    <a:pt x="30" y="23"/>
                  </a:lnTo>
                  <a:lnTo>
                    <a:pt x="38" y="42"/>
                  </a:lnTo>
                  <a:lnTo>
                    <a:pt x="53" y="58"/>
                  </a:lnTo>
                  <a:lnTo>
                    <a:pt x="50" y="61"/>
                  </a:lnTo>
                  <a:lnTo>
                    <a:pt x="30" y="50"/>
                  </a:lnTo>
                  <a:lnTo>
                    <a:pt x="38" y="61"/>
                  </a:lnTo>
                  <a:lnTo>
                    <a:pt x="38" y="73"/>
                  </a:lnTo>
                  <a:lnTo>
                    <a:pt x="38" y="81"/>
                  </a:lnTo>
                  <a:lnTo>
                    <a:pt x="34" y="88"/>
                  </a:lnTo>
                  <a:lnTo>
                    <a:pt x="30" y="69"/>
                  </a:lnTo>
                  <a:lnTo>
                    <a:pt x="30" y="92"/>
                  </a:lnTo>
                  <a:lnTo>
                    <a:pt x="30" y="108"/>
                  </a:lnTo>
                  <a:lnTo>
                    <a:pt x="30" y="119"/>
                  </a:lnTo>
                  <a:lnTo>
                    <a:pt x="34" y="127"/>
                  </a:lnTo>
                  <a:lnTo>
                    <a:pt x="46" y="108"/>
                  </a:lnTo>
                  <a:lnTo>
                    <a:pt x="42" y="92"/>
                  </a:lnTo>
                  <a:lnTo>
                    <a:pt x="61" y="61"/>
                  </a:lnTo>
                  <a:lnTo>
                    <a:pt x="57" y="46"/>
                  </a:lnTo>
                  <a:lnTo>
                    <a:pt x="61" y="46"/>
                  </a:lnTo>
                  <a:lnTo>
                    <a:pt x="61" y="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53" name="Group 43552"/>
            <p:cNvGrpSpPr/>
            <p:nvPr/>
          </p:nvGrpSpPr>
          <p:grpSpPr>
            <a:xfrm>
              <a:off x="177" y="239"/>
              <a:ext cx="546" cy="601"/>
              <a:chOff x="0" y="0"/>
              <a:chExt cx="546" cy="601"/>
            </a:xfrm>
          </p:grpSpPr>
          <p:sp>
            <p:nvSpPr>
              <p:cNvPr id="43554" name="未知"/>
              <p:cNvSpPr/>
              <p:nvPr/>
            </p:nvSpPr>
            <p:spPr>
              <a:xfrm>
                <a:off x="84" y="446"/>
                <a:ext cx="274" cy="47"/>
              </a:xfrm>
              <a:custGeom>
                <a:avLst/>
                <a:gdLst/>
                <a:ahLst/>
                <a:cxnLst/>
                <a:pathLst>
                  <a:path w="274" h="47">
                    <a:moveTo>
                      <a:pt x="0" y="0"/>
                    </a:moveTo>
                    <a:lnTo>
                      <a:pt x="19" y="11"/>
                    </a:lnTo>
                    <a:lnTo>
                      <a:pt x="35" y="23"/>
                    </a:lnTo>
                    <a:lnTo>
                      <a:pt x="81" y="34"/>
                    </a:lnTo>
                    <a:lnTo>
                      <a:pt x="127" y="31"/>
                    </a:lnTo>
                    <a:lnTo>
                      <a:pt x="158" y="42"/>
                    </a:lnTo>
                    <a:lnTo>
                      <a:pt x="184" y="46"/>
                    </a:lnTo>
                    <a:lnTo>
                      <a:pt x="231" y="42"/>
                    </a:lnTo>
                    <a:lnTo>
                      <a:pt x="273" y="27"/>
                    </a:lnTo>
                    <a:lnTo>
                      <a:pt x="184" y="34"/>
                    </a:lnTo>
                    <a:lnTo>
                      <a:pt x="96" y="27"/>
                    </a:lnTo>
                    <a:lnTo>
                      <a:pt x="46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5" name="未知"/>
              <p:cNvSpPr/>
              <p:nvPr/>
            </p:nvSpPr>
            <p:spPr>
              <a:xfrm>
                <a:off x="99" y="507"/>
                <a:ext cx="220" cy="44"/>
              </a:xfrm>
              <a:custGeom>
                <a:avLst/>
                <a:gdLst/>
                <a:ahLst/>
                <a:cxnLst/>
                <a:pathLst>
                  <a:path w="220" h="44">
                    <a:moveTo>
                      <a:pt x="0" y="0"/>
                    </a:moveTo>
                    <a:lnTo>
                      <a:pt x="12" y="12"/>
                    </a:lnTo>
                    <a:lnTo>
                      <a:pt x="27" y="20"/>
                    </a:lnTo>
                    <a:lnTo>
                      <a:pt x="66" y="27"/>
                    </a:lnTo>
                    <a:lnTo>
                      <a:pt x="104" y="27"/>
                    </a:lnTo>
                    <a:lnTo>
                      <a:pt x="127" y="39"/>
                    </a:lnTo>
                    <a:lnTo>
                      <a:pt x="154" y="43"/>
                    </a:lnTo>
                    <a:lnTo>
                      <a:pt x="189" y="39"/>
                    </a:lnTo>
                    <a:lnTo>
                      <a:pt x="219" y="23"/>
                    </a:lnTo>
                    <a:lnTo>
                      <a:pt x="150" y="31"/>
                    </a:lnTo>
                    <a:lnTo>
                      <a:pt x="81" y="23"/>
                    </a:lnTo>
                    <a:lnTo>
                      <a:pt x="35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6" name="未知"/>
              <p:cNvSpPr/>
              <p:nvPr/>
            </p:nvSpPr>
            <p:spPr>
              <a:xfrm>
                <a:off x="119" y="569"/>
                <a:ext cx="158" cy="32"/>
              </a:xfrm>
              <a:custGeom>
                <a:avLst/>
                <a:gdLst/>
                <a:ahLst/>
                <a:cxnLst/>
                <a:pathLst>
                  <a:path w="158" h="32">
                    <a:moveTo>
                      <a:pt x="0" y="0"/>
                    </a:moveTo>
                    <a:lnTo>
                      <a:pt x="11" y="11"/>
                    </a:lnTo>
                    <a:lnTo>
                      <a:pt x="19" y="15"/>
                    </a:lnTo>
                    <a:lnTo>
                      <a:pt x="46" y="23"/>
                    </a:lnTo>
                    <a:lnTo>
                      <a:pt x="76" y="23"/>
                    </a:lnTo>
                    <a:lnTo>
                      <a:pt x="92" y="27"/>
                    </a:lnTo>
                    <a:lnTo>
                      <a:pt x="107" y="31"/>
                    </a:lnTo>
                    <a:lnTo>
                      <a:pt x="138" y="27"/>
                    </a:lnTo>
                    <a:lnTo>
                      <a:pt x="157" y="19"/>
                    </a:lnTo>
                    <a:lnTo>
                      <a:pt x="107" y="27"/>
                    </a:lnTo>
                    <a:lnTo>
                      <a:pt x="57" y="19"/>
                    </a:lnTo>
                    <a:lnTo>
                      <a:pt x="27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7" name="未知"/>
              <p:cNvSpPr/>
              <p:nvPr/>
            </p:nvSpPr>
            <p:spPr>
              <a:xfrm>
                <a:off x="30" y="0"/>
                <a:ext cx="21" cy="108"/>
              </a:xfrm>
              <a:custGeom>
                <a:avLst/>
                <a:gdLst/>
                <a:ahLst/>
                <a:cxnLst/>
                <a:pathLst>
                  <a:path w="21" h="108">
                    <a:moveTo>
                      <a:pt x="12" y="65"/>
                    </a:moveTo>
                    <a:lnTo>
                      <a:pt x="4" y="34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8" y="69"/>
                    </a:lnTo>
                    <a:lnTo>
                      <a:pt x="20" y="107"/>
                    </a:lnTo>
                    <a:lnTo>
                      <a:pt x="12" y="65"/>
                    </a:ln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8" name="未知"/>
              <p:cNvSpPr/>
              <p:nvPr/>
            </p:nvSpPr>
            <p:spPr>
              <a:xfrm>
                <a:off x="507" y="107"/>
                <a:ext cx="39" cy="90"/>
              </a:xfrm>
              <a:custGeom>
                <a:avLst/>
                <a:gdLst/>
                <a:ahLst/>
                <a:cxnLst/>
                <a:pathLst>
                  <a:path w="39" h="90">
                    <a:moveTo>
                      <a:pt x="38" y="66"/>
                    </a:moveTo>
                    <a:lnTo>
                      <a:pt x="26" y="0"/>
                    </a:lnTo>
                    <a:lnTo>
                      <a:pt x="26" y="35"/>
                    </a:lnTo>
                    <a:lnTo>
                      <a:pt x="26" y="58"/>
                    </a:lnTo>
                    <a:lnTo>
                      <a:pt x="0" y="89"/>
                    </a:lnTo>
                    <a:lnTo>
                      <a:pt x="19" y="73"/>
                    </a:lnTo>
                    <a:lnTo>
                      <a:pt x="38" y="66"/>
                    </a:lnTo>
                    <a:lnTo>
                      <a:pt x="38" y="6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59" name="未知"/>
              <p:cNvSpPr/>
              <p:nvPr/>
            </p:nvSpPr>
            <p:spPr>
              <a:xfrm>
                <a:off x="0" y="11"/>
                <a:ext cx="16" cy="78"/>
              </a:xfrm>
              <a:custGeom>
                <a:avLst/>
                <a:gdLst/>
                <a:ahLst/>
                <a:cxnLst/>
                <a:pathLst>
                  <a:path w="16" h="78">
                    <a:moveTo>
                      <a:pt x="7" y="0"/>
                    </a:moveTo>
                    <a:lnTo>
                      <a:pt x="0" y="19"/>
                    </a:lnTo>
                    <a:lnTo>
                      <a:pt x="0" y="39"/>
                    </a:lnTo>
                    <a:lnTo>
                      <a:pt x="7" y="62"/>
                    </a:lnTo>
                    <a:lnTo>
                      <a:pt x="15" y="77"/>
                    </a:lnTo>
                    <a:lnTo>
                      <a:pt x="7" y="46"/>
                    </a:lnTo>
                    <a:lnTo>
                      <a:pt x="11" y="31"/>
                    </a:lnTo>
                    <a:lnTo>
                      <a:pt x="7" y="2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60" name="未知"/>
              <p:cNvSpPr/>
              <p:nvPr/>
            </p:nvSpPr>
            <p:spPr>
              <a:xfrm>
                <a:off x="483" y="100"/>
                <a:ext cx="28" cy="81"/>
              </a:xfrm>
              <a:custGeom>
                <a:avLst/>
                <a:gdLst/>
                <a:ahLst/>
                <a:cxnLst/>
                <a:pathLst>
                  <a:path w="28" h="81">
                    <a:moveTo>
                      <a:pt x="27" y="57"/>
                    </a:moveTo>
                    <a:lnTo>
                      <a:pt x="24" y="0"/>
                    </a:lnTo>
                    <a:lnTo>
                      <a:pt x="20" y="38"/>
                    </a:lnTo>
                    <a:lnTo>
                      <a:pt x="20" y="50"/>
                    </a:lnTo>
                    <a:lnTo>
                      <a:pt x="0" y="80"/>
                    </a:lnTo>
                    <a:lnTo>
                      <a:pt x="16" y="69"/>
                    </a:lnTo>
                    <a:lnTo>
                      <a:pt x="27" y="57"/>
                    </a:lnTo>
                    <a:lnTo>
                      <a:pt x="27" y="5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61" name="未知"/>
            <p:cNvSpPr/>
            <p:nvPr/>
          </p:nvSpPr>
          <p:spPr>
            <a:xfrm>
              <a:off x="227" y="46"/>
              <a:ext cx="54" cy="117"/>
            </a:xfrm>
            <a:custGeom>
              <a:avLst/>
              <a:gdLst/>
              <a:ahLst/>
              <a:cxnLst/>
              <a:pathLst>
                <a:path w="54" h="117">
                  <a:moveTo>
                    <a:pt x="46" y="0"/>
                  </a:moveTo>
                  <a:lnTo>
                    <a:pt x="23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15" y="31"/>
                  </a:lnTo>
                  <a:lnTo>
                    <a:pt x="23" y="35"/>
                  </a:lnTo>
                  <a:lnTo>
                    <a:pt x="30" y="23"/>
                  </a:lnTo>
                  <a:lnTo>
                    <a:pt x="34" y="27"/>
                  </a:lnTo>
                  <a:lnTo>
                    <a:pt x="26" y="31"/>
                  </a:lnTo>
                  <a:lnTo>
                    <a:pt x="23" y="46"/>
                  </a:lnTo>
                  <a:lnTo>
                    <a:pt x="23" y="42"/>
                  </a:lnTo>
                  <a:lnTo>
                    <a:pt x="23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7" y="62"/>
                  </a:lnTo>
                  <a:lnTo>
                    <a:pt x="23" y="58"/>
                  </a:lnTo>
                  <a:lnTo>
                    <a:pt x="46" y="116"/>
                  </a:lnTo>
                  <a:lnTo>
                    <a:pt x="49" y="112"/>
                  </a:lnTo>
                  <a:lnTo>
                    <a:pt x="53" y="108"/>
                  </a:lnTo>
                  <a:lnTo>
                    <a:pt x="53" y="100"/>
                  </a:lnTo>
                  <a:lnTo>
                    <a:pt x="53" y="96"/>
                  </a:lnTo>
                  <a:lnTo>
                    <a:pt x="49" y="85"/>
                  </a:lnTo>
                  <a:lnTo>
                    <a:pt x="46" y="58"/>
                  </a:lnTo>
                  <a:lnTo>
                    <a:pt x="49" y="50"/>
                  </a:lnTo>
                  <a:lnTo>
                    <a:pt x="53" y="35"/>
                  </a:lnTo>
                  <a:lnTo>
                    <a:pt x="53" y="19"/>
                  </a:lnTo>
                  <a:lnTo>
                    <a:pt x="53" y="12"/>
                  </a:lnTo>
                  <a:lnTo>
                    <a:pt x="49" y="4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2" name="未知"/>
            <p:cNvSpPr/>
            <p:nvPr/>
          </p:nvSpPr>
          <p:spPr>
            <a:xfrm>
              <a:off x="714" y="100"/>
              <a:ext cx="109" cy="101"/>
            </a:xfrm>
            <a:custGeom>
              <a:avLst/>
              <a:gdLst/>
              <a:ahLst/>
              <a:cxnLst/>
              <a:pathLst>
                <a:path w="109" h="101">
                  <a:moveTo>
                    <a:pt x="104" y="54"/>
                  </a:moveTo>
                  <a:lnTo>
                    <a:pt x="100" y="54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89" y="46"/>
                  </a:lnTo>
                  <a:lnTo>
                    <a:pt x="77" y="46"/>
                  </a:lnTo>
                  <a:lnTo>
                    <a:pt x="69" y="42"/>
                  </a:lnTo>
                  <a:lnTo>
                    <a:pt x="62" y="39"/>
                  </a:lnTo>
                  <a:lnTo>
                    <a:pt x="58" y="35"/>
                  </a:lnTo>
                  <a:lnTo>
                    <a:pt x="73" y="42"/>
                  </a:lnTo>
                  <a:lnTo>
                    <a:pt x="92" y="39"/>
                  </a:lnTo>
                  <a:lnTo>
                    <a:pt x="100" y="39"/>
                  </a:lnTo>
                  <a:lnTo>
                    <a:pt x="104" y="31"/>
                  </a:lnTo>
                  <a:lnTo>
                    <a:pt x="104" y="27"/>
                  </a:lnTo>
                  <a:lnTo>
                    <a:pt x="100" y="27"/>
                  </a:lnTo>
                  <a:lnTo>
                    <a:pt x="100" y="23"/>
                  </a:lnTo>
                  <a:lnTo>
                    <a:pt x="77" y="12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42" y="23"/>
                  </a:lnTo>
                  <a:lnTo>
                    <a:pt x="39" y="39"/>
                  </a:lnTo>
                  <a:lnTo>
                    <a:pt x="27" y="54"/>
                  </a:lnTo>
                  <a:lnTo>
                    <a:pt x="27" y="58"/>
                  </a:lnTo>
                  <a:lnTo>
                    <a:pt x="19" y="6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4" y="96"/>
                  </a:lnTo>
                  <a:lnTo>
                    <a:pt x="8" y="100"/>
                  </a:lnTo>
                  <a:lnTo>
                    <a:pt x="50" y="69"/>
                  </a:lnTo>
                  <a:lnTo>
                    <a:pt x="58" y="73"/>
                  </a:lnTo>
                  <a:lnTo>
                    <a:pt x="73" y="77"/>
                  </a:lnTo>
                  <a:lnTo>
                    <a:pt x="89" y="77"/>
                  </a:lnTo>
                  <a:lnTo>
                    <a:pt x="104" y="73"/>
                  </a:lnTo>
                  <a:lnTo>
                    <a:pt x="104" y="69"/>
                  </a:lnTo>
                  <a:lnTo>
                    <a:pt x="108" y="65"/>
                  </a:lnTo>
                  <a:lnTo>
                    <a:pt x="104" y="58"/>
                  </a:lnTo>
                  <a:lnTo>
                    <a:pt x="104" y="54"/>
                  </a:lnTo>
                  <a:lnTo>
                    <a:pt x="104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3" name="未知"/>
            <p:cNvSpPr/>
            <p:nvPr/>
          </p:nvSpPr>
          <p:spPr>
            <a:xfrm>
              <a:off x="795" y="88"/>
              <a:ext cx="55" cy="59"/>
            </a:xfrm>
            <a:custGeom>
              <a:avLst/>
              <a:gdLst/>
              <a:ahLst/>
              <a:cxnLst/>
              <a:pathLst>
                <a:path w="55" h="59">
                  <a:moveTo>
                    <a:pt x="15" y="58"/>
                  </a:moveTo>
                  <a:lnTo>
                    <a:pt x="23" y="54"/>
                  </a:lnTo>
                  <a:lnTo>
                    <a:pt x="34" y="54"/>
                  </a:lnTo>
                  <a:lnTo>
                    <a:pt x="42" y="51"/>
                  </a:lnTo>
                  <a:lnTo>
                    <a:pt x="50" y="39"/>
                  </a:lnTo>
                  <a:lnTo>
                    <a:pt x="54" y="35"/>
                  </a:lnTo>
                  <a:lnTo>
                    <a:pt x="54" y="31"/>
                  </a:lnTo>
                  <a:lnTo>
                    <a:pt x="54" y="24"/>
                  </a:lnTo>
                  <a:lnTo>
                    <a:pt x="50" y="20"/>
                  </a:lnTo>
                  <a:lnTo>
                    <a:pt x="46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1" y="24"/>
                  </a:lnTo>
                  <a:lnTo>
                    <a:pt x="27" y="24"/>
                  </a:lnTo>
                  <a:lnTo>
                    <a:pt x="23" y="24"/>
                  </a:lnTo>
                  <a:lnTo>
                    <a:pt x="27" y="12"/>
                  </a:lnTo>
                  <a:lnTo>
                    <a:pt x="27" y="8"/>
                  </a:lnTo>
                  <a:lnTo>
                    <a:pt x="23" y="4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0" y="16"/>
                  </a:lnTo>
                  <a:lnTo>
                    <a:pt x="23" y="27"/>
                  </a:lnTo>
                  <a:lnTo>
                    <a:pt x="27" y="27"/>
                  </a:lnTo>
                  <a:lnTo>
                    <a:pt x="38" y="31"/>
                  </a:lnTo>
                  <a:lnTo>
                    <a:pt x="38" y="39"/>
                  </a:lnTo>
                  <a:lnTo>
                    <a:pt x="34" y="47"/>
                  </a:lnTo>
                  <a:lnTo>
                    <a:pt x="27" y="54"/>
                  </a:lnTo>
                  <a:lnTo>
                    <a:pt x="15" y="58"/>
                  </a:lnTo>
                  <a:lnTo>
                    <a:pt x="15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4" name="未知"/>
            <p:cNvSpPr/>
            <p:nvPr/>
          </p:nvSpPr>
          <p:spPr>
            <a:xfrm>
              <a:off x="818" y="131"/>
              <a:ext cx="39" cy="35"/>
            </a:xfrm>
            <a:custGeom>
              <a:avLst/>
              <a:gdLst/>
              <a:ahLst/>
              <a:cxnLst/>
              <a:pathLst>
                <a:path w="39" h="35">
                  <a:moveTo>
                    <a:pt x="11" y="34"/>
                  </a:moveTo>
                  <a:lnTo>
                    <a:pt x="23" y="27"/>
                  </a:lnTo>
                  <a:lnTo>
                    <a:pt x="38" y="19"/>
                  </a:lnTo>
                  <a:lnTo>
                    <a:pt x="38" y="11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4" y="0"/>
                  </a:lnTo>
                  <a:lnTo>
                    <a:pt x="31" y="8"/>
                  </a:lnTo>
                  <a:lnTo>
                    <a:pt x="23" y="11"/>
                  </a:lnTo>
                  <a:lnTo>
                    <a:pt x="15" y="15"/>
                  </a:lnTo>
                  <a:lnTo>
                    <a:pt x="8" y="19"/>
                  </a:lnTo>
                  <a:lnTo>
                    <a:pt x="0" y="23"/>
                  </a:lnTo>
                  <a:lnTo>
                    <a:pt x="4" y="27"/>
                  </a:lnTo>
                  <a:lnTo>
                    <a:pt x="11" y="34"/>
                  </a:lnTo>
                  <a:lnTo>
                    <a:pt x="11" y="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5" name="未知"/>
            <p:cNvSpPr/>
            <p:nvPr/>
          </p:nvSpPr>
          <p:spPr>
            <a:xfrm>
              <a:off x="829" y="162"/>
              <a:ext cx="21" cy="12"/>
            </a:xfrm>
            <a:custGeom>
              <a:avLst/>
              <a:gdLst/>
              <a:ahLst/>
              <a:cxnLst/>
              <a:pathLst>
                <a:path w="21" h="12">
                  <a:moveTo>
                    <a:pt x="0" y="11"/>
                  </a:moveTo>
                  <a:lnTo>
                    <a:pt x="12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12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6" name="未知"/>
            <p:cNvSpPr/>
            <p:nvPr/>
          </p:nvSpPr>
          <p:spPr>
            <a:xfrm>
              <a:off x="384" y="142"/>
              <a:ext cx="124" cy="224"/>
            </a:xfrm>
            <a:custGeom>
              <a:avLst/>
              <a:gdLst/>
              <a:ahLst/>
              <a:cxnLst/>
              <a:pathLst>
                <a:path w="124" h="224">
                  <a:moveTo>
                    <a:pt x="123" y="73"/>
                  </a:moveTo>
                  <a:lnTo>
                    <a:pt x="123" y="62"/>
                  </a:lnTo>
                  <a:lnTo>
                    <a:pt x="119" y="50"/>
                  </a:lnTo>
                  <a:lnTo>
                    <a:pt x="115" y="43"/>
                  </a:lnTo>
                  <a:lnTo>
                    <a:pt x="111" y="31"/>
                  </a:lnTo>
                  <a:lnTo>
                    <a:pt x="88" y="0"/>
                  </a:lnTo>
                  <a:lnTo>
                    <a:pt x="73" y="4"/>
                  </a:lnTo>
                  <a:lnTo>
                    <a:pt x="58" y="8"/>
                  </a:lnTo>
                  <a:lnTo>
                    <a:pt x="38" y="12"/>
                  </a:lnTo>
                  <a:lnTo>
                    <a:pt x="35" y="20"/>
                  </a:lnTo>
                  <a:lnTo>
                    <a:pt x="0" y="70"/>
                  </a:lnTo>
                  <a:lnTo>
                    <a:pt x="4" y="73"/>
                  </a:lnTo>
                  <a:lnTo>
                    <a:pt x="4" y="77"/>
                  </a:lnTo>
                  <a:lnTo>
                    <a:pt x="4" y="85"/>
                  </a:lnTo>
                  <a:lnTo>
                    <a:pt x="4" y="93"/>
                  </a:lnTo>
                  <a:lnTo>
                    <a:pt x="12" y="108"/>
                  </a:lnTo>
                  <a:lnTo>
                    <a:pt x="15" y="120"/>
                  </a:lnTo>
                  <a:lnTo>
                    <a:pt x="19" y="135"/>
                  </a:lnTo>
                  <a:lnTo>
                    <a:pt x="19" y="150"/>
                  </a:lnTo>
                  <a:lnTo>
                    <a:pt x="23" y="166"/>
                  </a:lnTo>
                  <a:lnTo>
                    <a:pt x="23" y="173"/>
                  </a:lnTo>
                  <a:lnTo>
                    <a:pt x="23" y="177"/>
                  </a:lnTo>
                  <a:lnTo>
                    <a:pt x="27" y="197"/>
                  </a:lnTo>
                  <a:lnTo>
                    <a:pt x="35" y="212"/>
                  </a:lnTo>
                  <a:lnTo>
                    <a:pt x="38" y="216"/>
                  </a:lnTo>
                  <a:lnTo>
                    <a:pt x="42" y="220"/>
                  </a:lnTo>
                  <a:lnTo>
                    <a:pt x="50" y="223"/>
                  </a:lnTo>
                  <a:lnTo>
                    <a:pt x="61" y="220"/>
                  </a:lnTo>
                  <a:lnTo>
                    <a:pt x="69" y="216"/>
                  </a:lnTo>
                  <a:lnTo>
                    <a:pt x="73" y="200"/>
                  </a:lnTo>
                  <a:lnTo>
                    <a:pt x="81" y="170"/>
                  </a:lnTo>
                  <a:lnTo>
                    <a:pt x="81" y="162"/>
                  </a:lnTo>
                  <a:lnTo>
                    <a:pt x="84" y="154"/>
                  </a:lnTo>
                  <a:lnTo>
                    <a:pt x="81" y="147"/>
                  </a:lnTo>
                  <a:lnTo>
                    <a:pt x="61" y="139"/>
                  </a:lnTo>
                  <a:lnTo>
                    <a:pt x="42" y="143"/>
                  </a:lnTo>
                  <a:lnTo>
                    <a:pt x="38" y="147"/>
                  </a:lnTo>
                  <a:lnTo>
                    <a:pt x="35" y="154"/>
                  </a:lnTo>
                  <a:lnTo>
                    <a:pt x="35" y="143"/>
                  </a:lnTo>
                  <a:lnTo>
                    <a:pt x="23" y="97"/>
                  </a:lnTo>
                  <a:lnTo>
                    <a:pt x="23" y="93"/>
                  </a:lnTo>
                  <a:lnTo>
                    <a:pt x="58" y="97"/>
                  </a:lnTo>
                  <a:lnTo>
                    <a:pt x="96" y="93"/>
                  </a:lnTo>
                  <a:lnTo>
                    <a:pt x="81" y="123"/>
                  </a:lnTo>
                  <a:lnTo>
                    <a:pt x="81" y="131"/>
                  </a:lnTo>
                  <a:lnTo>
                    <a:pt x="81" y="139"/>
                  </a:lnTo>
                  <a:lnTo>
                    <a:pt x="84" y="143"/>
                  </a:lnTo>
                  <a:lnTo>
                    <a:pt x="92" y="135"/>
                  </a:lnTo>
                  <a:lnTo>
                    <a:pt x="96" y="123"/>
                  </a:lnTo>
                  <a:lnTo>
                    <a:pt x="96" y="108"/>
                  </a:lnTo>
                  <a:lnTo>
                    <a:pt x="111" y="93"/>
                  </a:lnTo>
                  <a:lnTo>
                    <a:pt x="123" y="73"/>
                  </a:lnTo>
                  <a:lnTo>
                    <a:pt x="123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7" name="未知"/>
            <p:cNvSpPr/>
            <p:nvPr/>
          </p:nvSpPr>
          <p:spPr>
            <a:xfrm>
              <a:off x="488" y="219"/>
              <a:ext cx="24" cy="44"/>
            </a:xfrm>
            <a:custGeom>
              <a:avLst/>
              <a:gdLst/>
              <a:ahLst/>
              <a:cxnLst/>
              <a:pathLst>
                <a:path w="24" h="44">
                  <a:moveTo>
                    <a:pt x="23" y="0"/>
                  </a:moveTo>
                  <a:lnTo>
                    <a:pt x="23" y="4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23" y="12"/>
                  </a:lnTo>
                  <a:lnTo>
                    <a:pt x="23" y="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8" name="未知"/>
            <p:cNvSpPr/>
            <p:nvPr/>
          </p:nvSpPr>
          <p:spPr>
            <a:xfrm>
              <a:off x="372" y="223"/>
              <a:ext cx="17" cy="36"/>
            </a:xfrm>
            <a:custGeom>
              <a:avLst/>
              <a:gdLst/>
              <a:ahLst/>
              <a:cxnLst/>
              <a:pathLst>
                <a:path w="17" h="36">
                  <a:moveTo>
                    <a:pt x="0" y="4"/>
                  </a:moveTo>
                  <a:lnTo>
                    <a:pt x="0" y="8"/>
                  </a:lnTo>
                  <a:lnTo>
                    <a:pt x="16" y="31"/>
                  </a:lnTo>
                  <a:lnTo>
                    <a:pt x="16" y="35"/>
                  </a:lnTo>
                  <a:lnTo>
                    <a:pt x="16" y="19"/>
                  </a:lnTo>
                  <a:lnTo>
                    <a:pt x="12" y="4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69" name="未知"/>
            <p:cNvSpPr/>
            <p:nvPr/>
          </p:nvSpPr>
          <p:spPr>
            <a:xfrm>
              <a:off x="204" y="12"/>
              <a:ext cx="62" cy="70"/>
            </a:xfrm>
            <a:custGeom>
              <a:avLst/>
              <a:gdLst/>
              <a:ahLst/>
              <a:cxnLst/>
              <a:pathLst>
                <a:path w="62" h="70">
                  <a:moveTo>
                    <a:pt x="26" y="69"/>
                  </a:moveTo>
                  <a:lnTo>
                    <a:pt x="19" y="69"/>
                  </a:lnTo>
                  <a:lnTo>
                    <a:pt x="7" y="65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30"/>
                  </a:lnTo>
                  <a:lnTo>
                    <a:pt x="11" y="30"/>
                  </a:lnTo>
                  <a:lnTo>
                    <a:pt x="11" y="23"/>
                  </a:lnTo>
                  <a:lnTo>
                    <a:pt x="11" y="19"/>
                  </a:lnTo>
                  <a:lnTo>
                    <a:pt x="15" y="15"/>
                  </a:lnTo>
                  <a:lnTo>
                    <a:pt x="26" y="11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34" y="23"/>
                  </a:lnTo>
                  <a:lnTo>
                    <a:pt x="34" y="15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8" y="3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3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61" y="19"/>
                  </a:lnTo>
                  <a:lnTo>
                    <a:pt x="61" y="30"/>
                  </a:lnTo>
                  <a:lnTo>
                    <a:pt x="57" y="30"/>
                  </a:lnTo>
                  <a:lnTo>
                    <a:pt x="46" y="30"/>
                  </a:lnTo>
                  <a:lnTo>
                    <a:pt x="42" y="30"/>
                  </a:lnTo>
                  <a:lnTo>
                    <a:pt x="34" y="30"/>
                  </a:lnTo>
                  <a:lnTo>
                    <a:pt x="11" y="30"/>
                  </a:lnTo>
                  <a:lnTo>
                    <a:pt x="11" y="38"/>
                  </a:lnTo>
                  <a:lnTo>
                    <a:pt x="7" y="53"/>
                  </a:lnTo>
                  <a:lnTo>
                    <a:pt x="15" y="61"/>
                  </a:lnTo>
                  <a:lnTo>
                    <a:pt x="23" y="69"/>
                  </a:lnTo>
                  <a:lnTo>
                    <a:pt x="26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0" name="未知"/>
            <p:cNvSpPr/>
            <p:nvPr/>
          </p:nvSpPr>
          <p:spPr>
            <a:xfrm>
              <a:off x="204" y="73"/>
              <a:ext cx="16" cy="28"/>
            </a:xfrm>
            <a:custGeom>
              <a:avLst/>
              <a:gdLst/>
              <a:ahLst/>
              <a:cxnLst/>
              <a:pathLst>
                <a:path w="16" h="28">
                  <a:moveTo>
                    <a:pt x="15" y="8"/>
                  </a:moveTo>
                  <a:lnTo>
                    <a:pt x="15" y="15"/>
                  </a:lnTo>
                  <a:lnTo>
                    <a:pt x="15" y="23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7" y="27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11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1" name="未知"/>
            <p:cNvSpPr/>
            <p:nvPr/>
          </p:nvSpPr>
          <p:spPr>
            <a:xfrm>
              <a:off x="250" y="69"/>
              <a:ext cx="12" cy="24"/>
            </a:xfrm>
            <a:custGeom>
              <a:avLst/>
              <a:gdLst/>
              <a:ahLst/>
              <a:cxnLst/>
              <a:pathLst>
                <a:path w="12" h="24">
                  <a:moveTo>
                    <a:pt x="0" y="12"/>
                  </a:moveTo>
                  <a:lnTo>
                    <a:pt x="7" y="0"/>
                  </a:lnTo>
                  <a:lnTo>
                    <a:pt x="11" y="4"/>
                  </a:lnTo>
                  <a:lnTo>
                    <a:pt x="3" y="8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2" name="未知"/>
            <p:cNvSpPr/>
            <p:nvPr/>
          </p:nvSpPr>
          <p:spPr>
            <a:xfrm>
              <a:off x="250" y="69"/>
              <a:ext cx="12" cy="24"/>
            </a:xfrm>
            <a:custGeom>
              <a:avLst/>
              <a:gdLst/>
              <a:ahLst/>
              <a:cxnLst/>
              <a:pathLst>
                <a:path w="12" h="24">
                  <a:moveTo>
                    <a:pt x="0" y="12"/>
                  </a:moveTo>
                  <a:lnTo>
                    <a:pt x="7" y="0"/>
                  </a:lnTo>
                  <a:lnTo>
                    <a:pt x="11" y="4"/>
                  </a:lnTo>
                  <a:lnTo>
                    <a:pt x="3" y="8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3" name="未知"/>
            <p:cNvSpPr/>
            <p:nvPr/>
          </p:nvSpPr>
          <p:spPr>
            <a:xfrm>
              <a:off x="399" y="181"/>
              <a:ext cx="97" cy="39"/>
            </a:xfrm>
            <a:custGeom>
              <a:avLst/>
              <a:gdLst/>
              <a:ahLst/>
              <a:cxnLst/>
              <a:pathLst>
                <a:path w="97" h="39">
                  <a:moveTo>
                    <a:pt x="77" y="34"/>
                  </a:moveTo>
                  <a:lnTo>
                    <a:pt x="81" y="27"/>
                  </a:lnTo>
                  <a:lnTo>
                    <a:pt x="81" y="19"/>
                  </a:lnTo>
                  <a:lnTo>
                    <a:pt x="96" y="27"/>
                  </a:lnTo>
                  <a:lnTo>
                    <a:pt x="93" y="23"/>
                  </a:lnTo>
                  <a:lnTo>
                    <a:pt x="85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81" y="15"/>
                  </a:lnTo>
                  <a:lnTo>
                    <a:pt x="66" y="8"/>
                  </a:lnTo>
                  <a:lnTo>
                    <a:pt x="43" y="0"/>
                  </a:lnTo>
                  <a:lnTo>
                    <a:pt x="20" y="15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20" y="23"/>
                  </a:lnTo>
                  <a:lnTo>
                    <a:pt x="12" y="23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6" y="27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27"/>
                  </a:lnTo>
                  <a:lnTo>
                    <a:pt x="20" y="31"/>
                  </a:lnTo>
                  <a:lnTo>
                    <a:pt x="23" y="34"/>
                  </a:lnTo>
                  <a:lnTo>
                    <a:pt x="27" y="38"/>
                  </a:lnTo>
                  <a:lnTo>
                    <a:pt x="23" y="31"/>
                  </a:lnTo>
                  <a:lnTo>
                    <a:pt x="23" y="23"/>
                  </a:lnTo>
                  <a:lnTo>
                    <a:pt x="35" y="8"/>
                  </a:lnTo>
                  <a:lnTo>
                    <a:pt x="54" y="8"/>
                  </a:lnTo>
                  <a:lnTo>
                    <a:pt x="69" y="11"/>
                  </a:lnTo>
                  <a:lnTo>
                    <a:pt x="77" y="23"/>
                  </a:lnTo>
                  <a:lnTo>
                    <a:pt x="77" y="31"/>
                  </a:lnTo>
                  <a:lnTo>
                    <a:pt x="77" y="34"/>
                  </a:lnTo>
                  <a:lnTo>
                    <a:pt x="77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4" name="未知"/>
            <p:cNvSpPr/>
            <p:nvPr/>
          </p:nvSpPr>
          <p:spPr>
            <a:xfrm>
              <a:off x="419" y="273"/>
              <a:ext cx="66" cy="40"/>
            </a:xfrm>
            <a:custGeom>
              <a:avLst/>
              <a:gdLst/>
              <a:ahLst/>
              <a:cxnLst/>
              <a:pathLst>
                <a:path w="66" h="40">
                  <a:moveTo>
                    <a:pt x="65" y="23"/>
                  </a:moveTo>
                  <a:lnTo>
                    <a:pt x="49" y="12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5" y="4"/>
                  </a:lnTo>
                  <a:lnTo>
                    <a:pt x="3" y="8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11" y="12"/>
                  </a:lnTo>
                  <a:lnTo>
                    <a:pt x="26" y="8"/>
                  </a:lnTo>
                  <a:lnTo>
                    <a:pt x="34" y="8"/>
                  </a:lnTo>
                  <a:lnTo>
                    <a:pt x="46" y="19"/>
                  </a:lnTo>
                  <a:lnTo>
                    <a:pt x="61" y="39"/>
                  </a:lnTo>
                  <a:lnTo>
                    <a:pt x="61" y="27"/>
                  </a:lnTo>
                  <a:lnTo>
                    <a:pt x="65" y="23"/>
                  </a:lnTo>
                  <a:lnTo>
                    <a:pt x="65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75" name="未知"/>
            <p:cNvSpPr/>
            <p:nvPr/>
          </p:nvSpPr>
          <p:spPr>
            <a:xfrm>
              <a:off x="419" y="273"/>
              <a:ext cx="66" cy="40"/>
            </a:xfrm>
            <a:custGeom>
              <a:avLst/>
              <a:gdLst/>
              <a:ahLst/>
              <a:cxnLst/>
              <a:pathLst>
                <a:path w="66" h="40">
                  <a:moveTo>
                    <a:pt x="65" y="23"/>
                  </a:moveTo>
                  <a:lnTo>
                    <a:pt x="49" y="12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5" y="4"/>
                  </a:lnTo>
                  <a:lnTo>
                    <a:pt x="3" y="8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11" y="12"/>
                  </a:lnTo>
                  <a:lnTo>
                    <a:pt x="26" y="8"/>
                  </a:lnTo>
                  <a:lnTo>
                    <a:pt x="34" y="8"/>
                  </a:lnTo>
                  <a:lnTo>
                    <a:pt x="46" y="19"/>
                  </a:lnTo>
                  <a:lnTo>
                    <a:pt x="61" y="39"/>
                  </a:lnTo>
                  <a:lnTo>
                    <a:pt x="61" y="27"/>
                  </a:lnTo>
                  <a:lnTo>
                    <a:pt x="65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76" name="Group 43575"/>
            <p:cNvGrpSpPr/>
            <p:nvPr/>
          </p:nvGrpSpPr>
          <p:grpSpPr>
            <a:xfrm>
              <a:off x="411" y="162"/>
              <a:ext cx="78" cy="16"/>
              <a:chOff x="0" y="0"/>
              <a:chExt cx="78" cy="16"/>
            </a:xfrm>
          </p:grpSpPr>
          <p:sp>
            <p:nvSpPr>
              <p:cNvPr id="43577" name="未知"/>
              <p:cNvSpPr/>
              <p:nvPr/>
            </p:nvSpPr>
            <p:spPr>
              <a:xfrm>
                <a:off x="54" y="0"/>
                <a:ext cx="24" cy="16"/>
              </a:xfrm>
              <a:custGeom>
                <a:avLst/>
                <a:gdLst/>
                <a:ahLst/>
                <a:cxnLst/>
                <a:pathLst>
                  <a:path w="24" h="16">
                    <a:moveTo>
                      <a:pt x="0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7" y="11"/>
                    </a:lnTo>
                    <a:lnTo>
                      <a:pt x="15" y="11"/>
                    </a:lnTo>
                    <a:lnTo>
                      <a:pt x="23" y="15"/>
                    </a:lnTo>
                    <a:lnTo>
                      <a:pt x="19" y="11"/>
                    </a:lnTo>
                    <a:lnTo>
                      <a:pt x="15" y="7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78" name="未知"/>
              <p:cNvSpPr/>
              <p:nvPr/>
            </p:nvSpPr>
            <p:spPr>
              <a:xfrm>
                <a:off x="0" y="3"/>
                <a:ext cx="24" cy="13"/>
              </a:xfrm>
              <a:custGeom>
                <a:avLst/>
                <a:gdLst/>
                <a:ahLst/>
                <a:cxnLst/>
                <a:pathLst>
                  <a:path w="24" h="13">
                    <a:moveTo>
                      <a:pt x="19" y="0"/>
                    </a:moveTo>
                    <a:lnTo>
                      <a:pt x="8" y="8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23" y="8"/>
                    </a:lnTo>
                    <a:lnTo>
                      <a:pt x="23" y="4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79" name="未知"/>
            <p:cNvSpPr/>
            <p:nvPr/>
          </p:nvSpPr>
          <p:spPr>
            <a:xfrm>
              <a:off x="407" y="235"/>
              <a:ext cx="74" cy="62"/>
            </a:xfrm>
            <a:custGeom>
              <a:avLst/>
              <a:gdLst/>
              <a:ahLst/>
              <a:cxnLst/>
              <a:pathLst>
                <a:path w="74" h="62">
                  <a:moveTo>
                    <a:pt x="58" y="46"/>
                  </a:moveTo>
                  <a:lnTo>
                    <a:pt x="58" y="38"/>
                  </a:lnTo>
                  <a:lnTo>
                    <a:pt x="58" y="30"/>
                  </a:lnTo>
                  <a:lnTo>
                    <a:pt x="73" y="0"/>
                  </a:lnTo>
                  <a:lnTo>
                    <a:pt x="35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12" y="50"/>
                  </a:lnTo>
                  <a:lnTo>
                    <a:pt x="12" y="61"/>
                  </a:lnTo>
                  <a:lnTo>
                    <a:pt x="12" y="54"/>
                  </a:lnTo>
                  <a:lnTo>
                    <a:pt x="15" y="50"/>
                  </a:lnTo>
                  <a:lnTo>
                    <a:pt x="15" y="46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7"/>
                  </a:lnTo>
                  <a:lnTo>
                    <a:pt x="35" y="11"/>
                  </a:lnTo>
                  <a:lnTo>
                    <a:pt x="61" y="11"/>
                  </a:lnTo>
                  <a:lnTo>
                    <a:pt x="58" y="23"/>
                  </a:lnTo>
                  <a:lnTo>
                    <a:pt x="42" y="19"/>
                  </a:lnTo>
                  <a:lnTo>
                    <a:pt x="27" y="19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27" y="27"/>
                  </a:lnTo>
                  <a:lnTo>
                    <a:pt x="42" y="27"/>
                  </a:lnTo>
                  <a:lnTo>
                    <a:pt x="58" y="30"/>
                  </a:lnTo>
                  <a:lnTo>
                    <a:pt x="54" y="34"/>
                  </a:lnTo>
                  <a:lnTo>
                    <a:pt x="50" y="42"/>
                  </a:lnTo>
                  <a:lnTo>
                    <a:pt x="54" y="42"/>
                  </a:lnTo>
                  <a:lnTo>
                    <a:pt x="58" y="46"/>
                  </a:lnTo>
                  <a:lnTo>
                    <a:pt x="58" y="4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0" name="未知"/>
            <p:cNvSpPr/>
            <p:nvPr/>
          </p:nvSpPr>
          <p:spPr>
            <a:xfrm>
              <a:off x="419" y="242"/>
              <a:ext cx="50" cy="17"/>
            </a:xfrm>
            <a:custGeom>
              <a:avLst/>
              <a:gdLst/>
              <a:ahLst/>
              <a:cxnLst/>
              <a:pathLst>
                <a:path w="50" h="17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15" y="12"/>
                  </a:lnTo>
                  <a:lnTo>
                    <a:pt x="26" y="12"/>
                  </a:lnTo>
                  <a:lnTo>
                    <a:pt x="46" y="16"/>
                  </a:lnTo>
                  <a:lnTo>
                    <a:pt x="49" y="4"/>
                  </a:lnTo>
                  <a:lnTo>
                    <a:pt x="2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1" name="未知"/>
            <p:cNvSpPr/>
            <p:nvPr/>
          </p:nvSpPr>
          <p:spPr>
            <a:xfrm>
              <a:off x="419" y="262"/>
              <a:ext cx="47" cy="20"/>
            </a:xfrm>
            <a:custGeom>
              <a:avLst/>
              <a:gdLst/>
              <a:ahLst/>
              <a:cxnLst/>
              <a:pathLst>
                <a:path w="47" h="20">
                  <a:moveTo>
                    <a:pt x="38" y="15"/>
                  </a:moveTo>
                  <a:lnTo>
                    <a:pt x="42" y="7"/>
                  </a:lnTo>
                  <a:lnTo>
                    <a:pt x="46" y="3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0" y="3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23" y="11"/>
                  </a:lnTo>
                  <a:lnTo>
                    <a:pt x="38" y="15"/>
                  </a:lnTo>
                  <a:lnTo>
                    <a:pt x="38" y="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2" name="未知"/>
            <p:cNvSpPr/>
            <p:nvPr/>
          </p:nvSpPr>
          <p:spPr>
            <a:xfrm>
              <a:off x="250" y="158"/>
              <a:ext cx="131" cy="324"/>
            </a:xfrm>
            <a:custGeom>
              <a:avLst/>
              <a:gdLst/>
              <a:ahLst/>
              <a:cxnLst/>
              <a:pathLst>
                <a:path w="131" h="324">
                  <a:moveTo>
                    <a:pt x="130" y="215"/>
                  </a:moveTo>
                  <a:lnTo>
                    <a:pt x="122" y="204"/>
                  </a:lnTo>
                  <a:lnTo>
                    <a:pt x="122" y="200"/>
                  </a:lnTo>
                  <a:lnTo>
                    <a:pt x="122" y="211"/>
                  </a:lnTo>
                  <a:lnTo>
                    <a:pt x="119" y="215"/>
                  </a:lnTo>
                  <a:lnTo>
                    <a:pt x="115" y="223"/>
                  </a:lnTo>
                  <a:lnTo>
                    <a:pt x="115" y="196"/>
                  </a:lnTo>
                  <a:lnTo>
                    <a:pt x="115" y="184"/>
                  </a:lnTo>
                  <a:lnTo>
                    <a:pt x="107" y="184"/>
                  </a:lnTo>
                  <a:lnTo>
                    <a:pt x="107" y="200"/>
                  </a:lnTo>
                  <a:lnTo>
                    <a:pt x="103" y="207"/>
                  </a:lnTo>
                  <a:lnTo>
                    <a:pt x="96" y="215"/>
                  </a:lnTo>
                  <a:lnTo>
                    <a:pt x="103" y="173"/>
                  </a:lnTo>
                  <a:lnTo>
                    <a:pt x="99" y="157"/>
                  </a:lnTo>
                  <a:lnTo>
                    <a:pt x="96" y="154"/>
                  </a:lnTo>
                  <a:lnTo>
                    <a:pt x="99" y="165"/>
                  </a:lnTo>
                  <a:lnTo>
                    <a:pt x="96" y="177"/>
                  </a:lnTo>
                  <a:lnTo>
                    <a:pt x="96" y="192"/>
                  </a:lnTo>
                  <a:lnTo>
                    <a:pt x="92" y="207"/>
                  </a:lnTo>
                  <a:lnTo>
                    <a:pt x="92" y="181"/>
                  </a:lnTo>
                  <a:lnTo>
                    <a:pt x="92" y="154"/>
                  </a:lnTo>
                  <a:lnTo>
                    <a:pt x="92" y="142"/>
                  </a:lnTo>
                  <a:lnTo>
                    <a:pt x="84" y="138"/>
                  </a:lnTo>
                  <a:lnTo>
                    <a:pt x="80" y="154"/>
                  </a:lnTo>
                  <a:lnTo>
                    <a:pt x="76" y="173"/>
                  </a:lnTo>
                  <a:lnTo>
                    <a:pt x="73" y="196"/>
                  </a:lnTo>
                  <a:lnTo>
                    <a:pt x="73" y="169"/>
                  </a:lnTo>
                  <a:lnTo>
                    <a:pt x="73" y="131"/>
                  </a:lnTo>
                  <a:lnTo>
                    <a:pt x="69" y="92"/>
                  </a:lnTo>
                  <a:lnTo>
                    <a:pt x="61" y="61"/>
                  </a:lnTo>
                  <a:lnTo>
                    <a:pt x="57" y="77"/>
                  </a:lnTo>
                  <a:lnTo>
                    <a:pt x="50" y="84"/>
                  </a:lnTo>
                  <a:lnTo>
                    <a:pt x="46" y="92"/>
                  </a:lnTo>
                  <a:lnTo>
                    <a:pt x="53" y="57"/>
                  </a:lnTo>
                  <a:lnTo>
                    <a:pt x="50" y="15"/>
                  </a:lnTo>
                  <a:lnTo>
                    <a:pt x="46" y="15"/>
                  </a:lnTo>
                  <a:lnTo>
                    <a:pt x="38" y="31"/>
                  </a:lnTo>
                  <a:lnTo>
                    <a:pt x="38" y="23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6" y="11"/>
                  </a:lnTo>
                  <a:lnTo>
                    <a:pt x="19" y="11"/>
                  </a:lnTo>
                  <a:lnTo>
                    <a:pt x="7" y="15"/>
                  </a:lnTo>
                  <a:lnTo>
                    <a:pt x="7" y="19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19" y="31"/>
                  </a:lnTo>
                  <a:lnTo>
                    <a:pt x="26" y="34"/>
                  </a:lnTo>
                  <a:lnTo>
                    <a:pt x="15" y="34"/>
                  </a:lnTo>
                  <a:lnTo>
                    <a:pt x="7" y="32"/>
                  </a:lnTo>
                  <a:lnTo>
                    <a:pt x="0" y="46"/>
                  </a:lnTo>
                  <a:lnTo>
                    <a:pt x="11" y="57"/>
                  </a:lnTo>
                  <a:lnTo>
                    <a:pt x="30" y="77"/>
                  </a:lnTo>
                  <a:lnTo>
                    <a:pt x="15" y="61"/>
                  </a:lnTo>
                  <a:lnTo>
                    <a:pt x="7" y="69"/>
                  </a:lnTo>
                  <a:lnTo>
                    <a:pt x="7" y="77"/>
                  </a:lnTo>
                  <a:lnTo>
                    <a:pt x="15" y="84"/>
                  </a:lnTo>
                  <a:lnTo>
                    <a:pt x="30" y="92"/>
                  </a:lnTo>
                  <a:lnTo>
                    <a:pt x="38" y="107"/>
                  </a:lnTo>
                  <a:lnTo>
                    <a:pt x="46" y="115"/>
                  </a:lnTo>
                  <a:lnTo>
                    <a:pt x="53" y="123"/>
                  </a:lnTo>
                  <a:lnTo>
                    <a:pt x="46" y="115"/>
                  </a:lnTo>
                  <a:lnTo>
                    <a:pt x="34" y="107"/>
                  </a:lnTo>
                  <a:lnTo>
                    <a:pt x="30" y="107"/>
                  </a:lnTo>
                  <a:lnTo>
                    <a:pt x="26" y="100"/>
                  </a:lnTo>
                  <a:lnTo>
                    <a:pt x="19" y="92"/>
                  </a:lnTo>
                  <a:lnTo>
                    <a:pt x="15" y="92"/>
                  </a:lnTo>
                  <a:lnTo>
                    <a:pt x="23" y="173"/>
                  </a:lnTo>
                  <a:lnTo>
                    <a:pt x="46" y="184"/>
                  </a:lnTo>
                  <a:lnTo>
                    <a:pt x="65" y="184"/>
                  </a:lnTo>
                  <a:lnTo>
                    <a:pt x="61" y="192"/>
                  </a:lnTo>
                  <a:lnTo>
                    <a:pt x="42" y="246"/>
                  </a:lnTo>
                  <a:lnTo>
                    <a:pt x="34" y="250"/>
                  </a:lnTo>
                  <a:lnTo>
                    <a:pt x="46" y="265"/>
                  </a:lnTo>
                  <a:lnTo>
                    <a:pt x="50" y="265"/>
                  </a:lnTo>
                  <a:lnTo>
                    <a:pt x="61" y="254"/>
                  </a:lnTo>
                  <a:lnTo>
                    <a:pt x="73" y="242"/>
                  </a:lnTo>
                  <a:lnTo>
                    <a:pt x="57" y="269"/>
                  </a:lnTo>
                  <a:lnTo>
                    <a:pt x="61" y="281"/>
                  </a:lnTo>
                  <a:lnTo>
                    <a:pt x="61" y="292"/>
                  </a:lnTo>
                  <a:lnTo>
                    <a:pt x="61" y="281"/>
                  </a:lnTo>
                  <a:lnTo>
                    <a:pt x="61" y="277"/>
                  </a:lnTo>
                  <a:lnTo>
                    <a:pt x="65" y="265"/>
                  </a:lnTo>
                  <a:lnTo>
                    <a:pt x="65" y="273"/>
                  </a:lnTo>
                  <a:lnTo>
                    <a:pt x="65" y="296"/>
                  </a:lnTo>
                  <a:lnTo>
                    <a:pt x="73" y="296"/>
                  </a:lnTo>
                  <a:lnTo>
                    <a:pt x="73" y="261"/>
                  </a:lnTo>
                  <a:lnTo>
                    <a:pt x="73" y="258"/>
                  </a:lnTo>
                  <a:lnTo>
                    <a:pt x="76" y="242"/>
                  </a:lnTo>
                  <a:lnTo>
                    <a:pt x="76" y="261"/>
                  </a:lnTo>
                  <a:lnTo>
                    <a:pt x="84" y="315"/>
                  </a:lnTo>
                  <a:lnTo>
                    <a:pt x="84" y="323"/>
                  </a:lnTo>
                  <a:lnTo>
                    <a:pt x="92" y="323"/>
                  </a:lnTo>
                  <a:lnTo>
                    <a:pt x="103" y="323"/>
                  </a:lnTo>
                  <a:lnTo>
                    <a:pt x="119" y="308"/>
                  </a:lnTo>
                  <a:lnTo>
                    <a:pt x="122" y="261"/>
                  </a:lnTo>
                  <a:lnTo>
                    <a:pt x="130" y="215"/>
                  </a:lnTo>
                  <a:lnTo>
                    <a:pt x="130" y="2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3" name="未知"/>
            <p:cNvSpPr/>
            <p:nvPr/>
          </p:nvSpPr>
          <p:spPr>
            <a:xfrm>
              <a:off x="484" y="189"/>
              <a:ext cx="227" cy="281"/>
            </a:xfrm>
            <a:custGeom>
              <a:avLst/>
              <a:gdLst/>
              <a:ahLst/>
              <a:cxnLst/>
              <a:pathLst>
                <a:path w="227" h="281">
                  <a:moveTo>
                    <a:pt x="211" y="0"/>
                  </a:moveTo>
                  <a:lnTo>
                    <a:pt x="203" y="3"/>
                  </a:lnTo>
                  <a:lnTo>
                    <a:pt x="184" y="53"/>
                  </a:lnTo>
                  <a:lnTo>
                    <a:pt x="196" y="15"/>
                  </a:lnTo>
                  <a:lnTo>
                    <a:pt x="184" y="23"/>
                  </a:lnTo>
                  <a:lnTo>
                    <a:pt x="173" y="23"/>
                  </a:lnTo>
                  <a:lnTo>
                    <a:pt x="169" y="46"/>
                  </a:lnTo>
                  <a:lnTo>
                    <a:pt x="169" y="69"/>
                  </a:lnTo>
                  <a:lnTo>
                    <a:pt x="173" y="80"/>
                  </a:lnTo>
                  <a:lnTo>
                    <a:pt x="165" y="69"/>
                  </a:lnTo>
                  <a:lnTo>
                    <a:pt x="165" y="50"/>
                  </a:lnTo>
                  <a:lnTo>
                    <a:pt x="165" y="42"/>
                  </a:lnTo>
                  <a:lnTo>
                    <a:pt x="150" y="42"/>
                  </a:lnTo>
                  <a:lnTo>
                    <a:pt x="150" y="61"/>
                  </a:lnTo>
                  <a:lnTo>
                    <a:pt x="146" y="84"/>
                  </a:lnTo>
                  <a:lnTo>
                    <a:pt x="150" y="103"/>
                  </a:lnTo>
                  <a:lnTo>
                    <a:pt x="150" y="123"/>
                  </a:lnTo>
                  <a:lnTo>
                    <a:pt x="146" y="111"/>
                  </a:lnTo>
                  <a:lnTo>
                    <a:pt x="142" y="103"/>
                  </a:lnTo>
                  <a:lnTo>
                    <a:pt x="142" y="84"/>
                  </a:lnTo>
                  <a:lnTo>
                    <a:pt x="142" y="65"/>
                  </a:lnTo>
                  <a:lnTo>
                    <a:pt x="115" y="88"/>
                  </a:lnTo>
                  <a:lnTo>
                    <a:pt x="92" y="115"/>
                  </a:lnTo>
                  <a:lnTo>
                    <a:pt x="88" y="126"/>
                  </a:lnTo>
                  <a:lnTo>
                    <a:pt x="80" y="142"/>
                  </a:lnTo>
                  <a:lnTo>
                    <a:pt x="80" y="130"/>
                  </a:lnTo>
                  <a:lnTo>
                    <a:pt x="88" y="115"/>
                  </a:lnTo>
                  <a:lnTo>
                    <a:pt x="80" y="115"/>
                  </a:lnTo>
                  <a:lnTo>
                    <a:pt x="54" y="153"/>
                  </a:lnTo>
                  <a:lnTo>
                    <a:pt x="38" y="200"/>
                  </a:lnTo>
                  <a:lnTo>
                    <a:pt x="34" y="176"/>
                  </a:lnTo>
                  <a:lnTo>
                    <a:pt x="31" y="169"/>
                  </a:lnTo>
                  <a:lnTo>
                    <a:pt x="27" y="157"/>
                  </a:lnTo>
                  <a:lnTo>
                    <a:pt x="19" y="169"/>
                  </a:lnTo>
                  <a:lnTo>
                    <a:pt x="19" y="184"/>
                  </a:lnTo>
                  <a:lnTo>
                    <a:pt x="23" y="200"/>
                  </a:lnTo>
                  <a:lnTo>
                    <a:pt x="27" y="215"/>
                  </a:lnTo>
                  <a:lnTo>
                    <a:pt x="19" y="200"/>
                  </a:lnTo>
                  <a:lnTo>
                    <a:pt x="11" y="180"/>
                  </a:lnTo>
                  <a:lnTo>
                    <a:pt x="11" y="165"/>
                  </a:lnTo>
                  <a:lnTo>
                    <a:pt x="0" y="173"/>
                  </a:lnTo>
                  <a:lnTo>
                    <a:pt x="0" y="196"/>
                  </a:lnTo>
                  <a:lnTo>
                    <a:pt x="0" y="215"/>
                  </a:lnTo>
                  <a:lnTo>
                    <a:pt x="4" y="234"/>
                  </a:lnTo>
                  <a:lnTo>
                    <a:pt x="11" y="257"/>
                  </a:lnTo>
                  <a:lnTo>
                    <a:pt x="27" y="269"/>
                  </a:lnTo>
                  <a:lnTo>
                    <a:pt x="38" y="280"/>
                  </a:lnTo>
                  <a:lnTo>
                    <a:pt x="46" y="280"/>
                  </a:lnTo>
                  <a:lnTo>
                    <a:pt x="54" y="277"/>
                  </a:lnTo>
                  <a:lnTo>
                    <a:pt x="69" y="246"/>
                  </a:lnTo>
                  <a:lnTo>
                    <a:pt x="84" y="223"/>
                  </a:lnTo>
                  <a:lnTo>
                    <a:pt x="96" y="200"/>
                  </a:lnTo>
                  <a:lnTo>
                    <a:pt x="111" y="184"/>
                  </a:lnTo>
                  <a:lnTo>
                    <a:pt x="104" y="192"/>
                  </a:lnTo>
                  <a:lnTo>
                    <a:pt x="100" y="200"/>
                  </a:lnTo>
                  <a:lnTo>
                    <a:pt x="96" y="207"/>
                  </a:lnTo>
                  <a:lnTo>
                    <a:pt x="96" y="207"/>
                  </a:lnTo>
                  <a:lnTo>
                    <a:pt x="96" y="207"/>
                  </a:lnTo>
                  <a:lnTo>
                    <a:pt x="92" y="211"/>
                  </a:lnTo>
                  <a:lnTo>
                    <a:pt x="88" y="238"/>
                  </a:lnTo>
                  <a:lnTo>
                    <a:pt x="84" y="250"/>
                  </a:lnTo>
                  <a:lnTo>
                    <a:pt x="96" y="246"/>
                  </a:lnTo>
                  <a:lnTo>
                    <a:pt x="119" y="200"/>
                  </a:lnTo>
                  <a:lnTo>
                    <a:pt x="134" y="153"/>
                  </a:lnTo>
                  <a:lnTo>
                    <a:pt x="150" y="138"/>
                  </a:lnTo>
                  <a:lnTo>
                    <a:pt x="142" y="150"/>
                  </a:lnTo>
                  <a:lnTo>
                    <a:pt x="134" y="157"/>
                  </a:lnTo>
                  <a:lnTo>
                    <a:pt x="127" y="184"/>
                  </a:lnTo>
                  <a:lnTo>
                    <a:pt x="119" y="207"/>
                  </a:lnTo>
                  <a:lnTo>
                    <a:pt x="134" y="200"/>
                  </a:lnTo>
                  <a:lnTo>
                    <a:pt x="150" y="192"/>
                  </a:lnTo>
                  <a:lnTo>
                    <a:pt x="157" y="184"/>
                  </a:lnTo>
                  <a:lnTo>
                    <a:pt x="173" y="165"/>
                  </a:lnTo>
                  <a:lnTo>
                    <a:pt x="173" y="134"/>
                  </a:lnTo>
                  <a:lnTo>
                    <a:pt x="173" y="115"/>
                  </a:lnTo>
                  <a:lnTo>
                    <a:pt x="180" y="76"/>
                  </a:lnTo>
                  <a:lnTo>
                    <a:pt x="180" y="69"/>
                  </a:lnTo>
                  <a:lnTo>
                    <a:pt x="188" y="61"/>
                  </a:lnTo>
                  <a:lnTo>
                    <a:pt x="184" y="92"/>
                  </a:lnTo>
                  <a:lnTo>
                    <a:pt x="180" y="119"/>
                  </a:lnTo>
                  <a:lnTo>
                    <a:pt x="180" y="126"/>
                  </a:lnTo>
                  <a:lnTo>
                    <a:pt x="207" y="107"/>
                  </a:lnTo>
                  <a:lnTo>
                    <a:pt x="207" y="92"/>
                  </a:lnTo>
                  <a:lnTo>
                    <a:pt x="207" y="76"/>
                  </a:lnTo>
                  <a:lnTo>
                    <a:pt x="211" y="69"/>
                  </a:lnTo>
                  <a:lnTo>
                    <a:pt x="211" y="57"/>
                  </a:lnTo>
                  <a:lnTo>
                    <a:pt x="211" y="46"/>
                  </a:lnTo>
                  <a:lnTo>
                    <a:pt x="211" y="61"/>
                  </a:lnTo>
                  <a:lnTo>
                    <a:pt x="211" y="69"/>
                  </a:lnTo>
                  <a:lnTo>
                    <a:pt x="219" y="69"/>
                  </a:lnTo>
                  <a:lnTo>
                    <a:pt x="226" y="65"/>
                  </a:lnTo>
                  <a:lnTo>
                    <a:pt x="226" y="46"/>
                  </a:lnTo>
                  <a:lnTo>
                    <a:pt x="215" y="38"/>
                  </a:lnTo>
                  <a:lnTo>
                    <a:pt x="211" y="30"/>
                  </a:lnTo>
                  <a:lnTo>
                    <a:pt x="211" y="15"/>
                  </a:lnTo>
                  <a:lnTo>
                    <a:pt x="211" y="7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4" name="未知"/>
            <p:cNvSpPr/>
            <p:nvPr/>
          </p:nvSpPr>
          <p:spPr>
            <a:xfrm>
              <a:off x="545" y="400"/>
              <a:ext cx="32" cy="63"/>
            </a:xfrm>
            <a:custGeom>
              <a:avLst/>
              <a:gdLst/>
              <a:ahLst/>
              <a:cxnLst/>
              <a:pathLst>
                <a:path w="32" h="63">
                  <a:moveTo>
                    <a:pt x="31" y="0"/>
                  </a:moveTo>
                  <a:lnTo>
                    <a:pt x="19" y="19"/>
                  </a:lnTo>
                  <a:lnTo>
                    <a:pt x="12" y="35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12" y="50"/>
                  </a:lnTo>
                  <a:lnTo>
                    <a:pt x="19" y="39"/>
                  </a:lnTo>
                  <a:lnTo>
                    <a:pt x="23" y="27"/>
                  </a:lnTo>
                  <a:lnTo>
                    <a:pt x="27" y="19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5" name="未知"/>
            <p:cNvSpPr/>
            <p:nvPr/>
          </p:nvSpPr>
          <p:spPr>
            <a:xfrm>
              <a:off x="545" y="400"/>
              <a:ext cx="32" cy="63"/>
            </a:xfrm>
            <a:custGeom>
              <a:avLst/>
              <a:gdLst/>
              <a:ahLst/>
              <a:cxnLst/>
              <a:pathLst>
                <a:path w="32" h="63">
                  <a:moveTo>
                    <a:pt x="31" y="0"/>
                  </a:moveTo>
                  <a:lnTo>
                    <a:pt x="19" y="19"/>
                  </a:lnTo>
                  <a:lnTo>
                    <a:pt x="12" y="35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12" y="50"/>
                  </a:lnTo>
                  <a:lnTo>
                    <a:pt x="19" y="39"/>
                  </a:lnTo>
                  <a:lnTo>
                    <a:pt x="23" y="27"/>
                  </a:lnTo>
                  <a:lnTo>
                    <a:pt x="27" y="1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6" name="未知"/>
            <p:cNvSpPr/>
            <p:nvPr/>
          </p:nvSpPr>
          <p:spPr>
            <a:xfrm>
              <a:off x="518" y="331"/>
              <a:ext cx="13" cy="59"/>
            </a:xfrm>
            <a:custGeom>
              <a:avLst/>
              <a:gdLst/>
              <a:ahLst/>
              <a:cxnLst/>
              <a:pathLst>
                <a:path w="13" h="59">
                  <a:moveTo>
                    <a:pt x="4" y="58"/>
                  </a:moveTo>
                  <a:lnTo>
                    <a:pt x="8" y="23"/>
                  </a:lnTo>
                  <a:lnTo>
                    <a:pt x="12" y="11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4" y="27"/>
                  </a:lnTo>
                  <a:lnTo>
                    <a:pt x="4" y="58"/>
                  </a:lnTo>
                  <a:lnTo>
                    <a:pt x="4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7" name="未知"/>
            <p:cNvSpPr/>
            <p:nvPr/>
          </p:nvSpPr>
          <p:spPr>
            <a:xfrm>
              <a:off x="518" y="331"/>
              <a:ext cx="13" cy="59"/>
            </a:xfrm>
            <a:custGeom>
              <a:avLst/>
              <a:gdLst/>
              <a:ahLst/>
              <a:cxnLst/>
              <a:pathLst>
                <a:path w="13" h="59">
                  <a:moveTo>
                    <a:pt x="4" y="58"/>
                  </a:moveTo>
                  <a:lnTo>
                    <a:pt x="8" y="23"/>
                  </a:lnTo>
                  <a:lnTo>
                    <a:pt x="12" y="11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4" y="27"/>
                  </a:lnTo>
                  <a:lnTo>
                    <a:pt x="4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8" name="未知"/>
            <p:cNvSpPr/>
            <p:nvPr/>
          </p:nvSpPr>
          <p:spPr>
            <a:xfrm>
              <a:off x="265" y="339"/>
              <a:ext cx="51" cy="20"/>
            </a:xfrm>
            <a:custGeom>
              <a:avLst/>
              <a:gdLst/>
              <a:ahLst/>
              <a:cxnLst/>
              <a:pathLst>
                <a:path w="51" h="20">
                  <a:moveTo>
                    <a:pt x="50" y="3"/>
                  </a:moveTo>
                  <a:lnTo>
                    <a:pt x="31" y="3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15" y="19"/>
                  </a:lnTo>
                  <a:lnTo>
                    <a:pt x="31" y="19"/>
                  </a:lnTo>
                  <a:lnTo>
                    <a:pt x="42" y="15"/>
                  </a:lnTo>
                  <a:lnTo>
                    <a:pt x="46" y="7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89" name="未知"/>
            <p:cNvSpPr/>
            <p:nvPr/>
          </p:nvSpPr>
          <p:spPr>
            <a:xfrm>
              <a:off x="265" y="339"/>
              <a:ext cx="51" cy="20"/>
            </a:xfrm>
            <a:custGeom>
              <a:avLst/>
              <a:gdLst/>
              <a:ahLst/>
              <a:cxnLst/>
              <a:pathLst>
                <a:path w="51" h="20">
                  <a:moveTo>
                    <a:pt x="50" y="3"/>
                  </a:moveTo>
                  <a:lnTo>
                    <a:pt x="31" y="3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15" y="19"/>
                  </a:lnTo>
                  <a:lnTo>
                    <a:pt x="31" y="19"/>
                  </a:lnTo>
                  <a:lnTo>
                    <a:pt x="42" y="15"/>
                  </a:lnTo>
                  <a:lnTo>
                    <a:pt x="46" y="7"/>
                  </a:lnTo>
                  <a:lnTo>
                    <a:pt x="50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0" name="未知"/>
            <p:cNvSpPr/>
            <p:nvPr/>
          </p:nvSpPr>
          <p:spPr>
            <a:xfrm>
              <a:off x="695" y="189"/>
              <a:ext cx="28" cy="43"/>
            </a:xfrm>
            <a:custGeom>
              <a:avLst/>
              <a:gdLst/>
              <a:ahLst/>
              <a:cxnLst/>
              <a:pathLst>
                <a:path w="28" h="43">
                  <a:moveTo>
                    <a:pt x="19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26"/>
                  </a:lnTo>
                  <a:lnTo>
                    <a:pt x="15" y="42"/>
                  </a:lnTo>
                  <a:lnTo>
                    <a:pt x="27" y="30"/>
                  </a:lnTo>
                  <a:lnTo>
                    <a:pt x="19" y="15"/>
                  </a:lnTo>
                  <a:lnTo>
                    <a:pt x="15" y="7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1" name="未知"/>
            <p:cNvSpPr/>
            <p:nvPr/>
          </p:nvSpPr>
          <p:spPr>
            <a:xfrm>
              <a:off x="695" y="189"/>
              <a:ext cx="28" cy="43"/>
            </a:xfrm>
            <a:custGeom>
              <a:avLst/>
              <a:gdLst/>
              <a:ahLst/>
              <a:cxnLst/>
              <a:pathLst>
                <a:path w="28" h="43">
                  <a:moveTo>
                    <a:pt x="19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26"/>
                  </a:lnTo>
                  <a:lnTo>
                    <a:pt x="15" y="42"/>
                  </a:lnTo>
                  <a:lnTo>
                    <a:pt x="27" y="30"/>
                  </a:lnTo>
                  <a:lnTo>
                    <a:pt x="19" y="15"/>
                  </a:lnTo>
                  <a:lnTo>
                    <a:pt x="15" y="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2" name="未知"/>
            <p:cNvSpPr/>
            <p:nvPr/>
          </p:nvSpPr>
          <p:spPr>
            <a:xfrm>
              <a:off x="284" y="354"/>
              <a:ext cx="24" cy="36"/>
            </a:xfrm>
            <a:custGeom>
              <a:avLst/>
              <a:gdLst/>
              <a:ahLst/>
              <a:cxnLst/>
              <a:pathLst>
                <a:path w="24" h="36">
                  <a:moveTo>
                    <a:pt x="23" y="0"/>
                  </a:moveTo>
                  <a:lnTo>
                    <a:pt x="12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3" name="未知"/>
            <p:cNvSpPr/>
            <p:nvPr/>
          </p:nvSpPr>
          <p:spPr>
            <a:xfrm>
              <a:off x="284" y="354"/>
              <a:ext cx="24" cy="36"/>
            </a:xfrm>
            <a:custGeom>
              <a:avLst/>
              <a:gdLst/>
              <a:ahLst/>
              <a:cxnLst/>
              <a:pathLst>
                <a:path w="24" h="36">
                  <a:moveTo>
                    <a:pt x="23" y="0"/>
                  </a:moveTo>
                  <a:lnTo>
                    <a:pt x="12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27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4" name="未知"/>
            <p:cNvSpPr/>
            <p:nvPr/>
          </p:nvSpPr>
          <p:spPr>
            <a:xfrm>
              <a:off x="419" y="373"/>
              <a:ext cx="31" cy="94"/>
            </a:xfrm>
            <a:custGeom>
              <a:avLst/>
              <a:gdLst/>
              <a:ahLst/>
              <a:cxnLst/>
              <a:pathLst>
                <a:path w="31" h="94">
                  <a:moveTo>
                    <a:pt x="15" y="0"/>
                  </a:moveTo>
                  <a:lnTo>
                    <a:pt x="3" y="12"/>
                  </a:lnTo>
                  <a:lnTo>
                    <a:pt x="3" y="16"/>
                  </a:lnTo>
                  <a:lnTo>
                    <a:pt x="7" y="19"/>
                  </a:lnTo>
                  <a:lnTo>
                    <a:pt x="15" y="27"/>
                  </a:lnTo>
                  <a:lnTo>
                    <a:pt x="11" y="46"/>
                  </a:lnTo>
                  <a:lnTo>
                    <a:pt x="3" y="66"/>
                  </a:lnTo>
                  <a:lnTo>
                    <a:pt x="0" y="93"/>
                  </a:lnTo>
                  <a:lnTo>
                    <a:pt x="3" y="93"/>
                  </a:lnTo>
                  <a:lnTo>
                    <a:pt x="11" y="93"/>
                  </a:lnTo>
                  <a:lnTo>
                    <a:pt x="26" y="77"/>
                  </a:lnTo>
                  <a:lnTo>
                    <a:pt x="23" y="39"/>
                  </a:lnTo>
                  <a:lnTo>
                    <a:pt x="23" y="31"/>
                  </a:lnTo>
                  <a:lnTo>
                    <a:pt x="26" y="23"/>
                  </a:lnTo>
                  <a:lnTo>
                    <a:pt x="30" y="19"/>
                  </a:lnTo>
                  <a:lnTo>
                    <a:pt x="30" y="4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595" name="Group 43594"/>
            <p:cNvGrpSpPr/>
            <p:nvPr/>
          </p:nvGrpSpPr>
          <p:grpSpPr>
            <a:xfrm>
              <a:off x="346" y="346"/>
              <a:ext cx="200" cy="247"/>
              <a:chOff x="0" y="0"/>
              <a:chExt cx="200" cy="247"/>
            </a:xfrm>
          </p:grpSpPr>
          <p:sp>
            <p:nvSpPr>
              <p:cNvPr id="43596" name="未知"/>
              <p:cNvSpPr/>
              <p:nvPr/>
            </p:nvSpPr>
            <p:spPr>
              <a:xfrm>
                <a:off x="88" y="0"/>
                <a:ext cx="112" cy="247"/>
              </a:xfrm>
              <a:custGeom>
                <a:avLst/>
                <a:gdLst/>
                <a:ahLst/>
                <a:cxnLst/>
                <a:pathLst>
                  <a:path w="112" h="247">
                    <a:moveTo>
                      <a:pt x="31" y="0"/>
                    </a:moveTo>
                    <a:lnTo>
                      <a:pt x="31" y="8"/>
                    </a:lnTo>
                    <a:lnTo>
                      <a:pt x="23" y="12"/>
                    </a:lnTo>
                    <a:lnTo>
                      <a:pt x="19" y="12"/>
                    </a:lnTo>
                    <a:lnTo>
                      <a:pt x="27" y="23"/>
                    </a:lnTo>
                    <a:lnTo>
                      <a:pt x="31" y="27"/>
                    </a:lnTo>
                    <a:lnTo>
                      <a:pt x="34" y="43"/>
                    </a:lnTo>
                    <a:lnTo>
                      <a:pt x="34" y="58"/>
                    </a:lnTo>
                    <a:lnTo>
                      <a:pt x="23" y="89"/>
                    </a:lnTo>
                    <a:lnTo>
                      <a:pt x="0" y="116"/>
                    </a:lnTo>
                    <a:lnTo>
                      <a:pt x="0" y="246"/>
                    </a:lnTo>
                    <a:lnTo>
                      <a:pt x="19" y="235"/>
                    </a:lnTo>
                    <a:lnTo>
                      <a:pt x="61" y="212"/>
                    </a:lnTo>
                    <a:lnTo>
                      <a:pt x="100" y="196"/>
                    </a:lnTo>
                    <a:lnTo>
                      <a:pt x="107" y="166"/>
                    </a:lnTo>
                    <a:lnTo>
                      <a:pt x="111" y="139"/>
                    </a:lnTo>
                    <a:lnTo>
                      <a:pt x="100" y="135"/>
                    </a:lnTo>
                    <a:lnTo>
                      <a:pt x="92" y="127"/>
                    </a:lnTo>
                    <a:lnTo>
                      <a:pt x="88" y="123"/>
                    </a:lnTo>
                    <a:lnTo>
                      <a:pt x="77" y="112"/>
                    </a:lnTo>
                    <a:lnTo>
                      <a:pt x="61" y="100"/>
                    </a:lnTo>
                    <a:lnTo>
                      <a:pt x="58" y="85"/>
                    </a:lnTo>
                    <a:lnTo>
                      <a:pt x="54" y="77"/>
                    </a:lnTo>
                    <a:lnTo>
                      <a:pt x="50" y="66"/>
                    </a:lnTo>
                    <a:lnTo>
                      <a:pt x="50" y="58"/>
                    </a:lnTo>
                    <a:lnTo>
                      <a:pt x="50" y="39"/>
                    </a:lnTo>
                    <a:lnTo>
                      <a:pt x="50" y="16"/>
                    </a:lnTo>
                    <a:lnTo>
                      <a:pt x="46" y="12"/>
                    </a:lnTo>
                    <a:lnTo>
                      <a:pt x="38" y="8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597" name="未知"/>
              <p:cNvSpPr/>
              <p:nvPr/>
            </p:nvSpPr>
            <p:spPr>
              <a:xfrm>
                <a:off x="0" y="8"/>
                <a:ext cx="89" cy="239"/>
              </a:xfrm>
              <a:custGeom>
                <a:avLst/>
                <a:gdLst/>
                <a:ahLst/>
                <a:cxnLst/>
                <a:pathLst>
                  <a:path w="89" h="239">
                    <a:moveTo>
                      <a:pt x="50" y="11"/>
                    </a:moveTo>
                    <a:lnTo>
                      <a:pt x="34" y="19"/>
                    </a:lnTo>
                    <a:lnTo>
                      <a:pt x="26" y="77"/>
                    </a:lnTo>
                    <a:lnTo>
                      <a:pt x="23" y="112"/>
                    </a:lnTo>
                    <a:lnTo>
                      <a:pt x="11" y="119"/>
                    </a:lnTo>
                    <a:lnTo>
                      <a:pt x="7" y="127"/>
                    </a:lnTo>
                    <a:lnTo>
                      <a:pt x="0" y="142"/>
                    </a:lnTo>
                    <a:lnTo>
                      <a:pt x="0" y="185"/>
                    </a:lnTo>
                    <a:lnTo>
                      <a:pt x="42" y="212"/>
                    </a:lnTo>
                    <a:lnTo>
                      <a:pt x="88" y="238"/>
                    </a:lnTo>
                    <a:lnTo>
                      <a:pt x="88" y="108"/>
                    </a:lnTo>
                    <a:lnTo>
                      <a:pt x="80" y="112"/>
                    </a:lnTo>
                    <a:lnTo>
                      <a:pt x="73" y="112"/>
                    </a:lnTo>
                    <a:lnTo>
                      <a:pt x="57" y="81"/>
                    </a:lnTo>
                    <a:lnTo>
                      <a:pt x="53" y="54"/>
                    </a:lnTo>
                    <a:lnTo>
                      <a:pt x="53" y="46"/>
                    </a:lnTo>
                    <a:lnTo>
                      <a:pt x="53" y="35"/>
                    </a:lnTo>
                    <a:lnTo>
                      <a:pt x="61" y="19"/>
                    </a:lnTo>
                    <a:lnTo>
                      <a:pt x="69" y="4"/>
                    </a:lnTo>
                    <a:lnTo>
                      <a:pt x="61" y="0"/>
                    </a:lnTo>
                    <a:lnTo>
                      <a:pt x="50" y="11"/>
                    </a:lnTo>
                    <a:lnTo>
                      <a:pt x="50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598" name="未知"/>
            <p:cNvSpPr/>
            <p:nvPr/>
          </p:nvSpPr>
          <p:spPr>
            <a:xfrm>
              <a:off x="92" y="650"/>
              <a:ext cx="43" cy="105"/>
            </a:xfrm>
            <a:custGeom>
              <a:avLst/>
              <a:gdLst/>
              <a:ahLst/>
              <a:cxnLst/>
              <a:pathLst>
                <a:path w="43" h="105">
                  <a:moveTo>
                    <a:pt x="19" y="104"/>
                  </a:moveTo>
                  <a:lnTo>
                    <a:pt x="19" y="93"/>
                  </a:lnTo>
                  <a:lnTo>
                    <a:pt x="19" y="77"/>
                  </a:lnTo>
                  <a:lnTo>
                    <a:pt x="19" y="54"/>
                  </a:lnTo>
                  <a:lnTo>
                    <a:pt x="23" y="73"/>
                  </a:lnTo>
                  <a:lnTo>
                    <a:pt x="27" y="66"/>
                  </a:lnTo>
                  <a:lnTo>
                    <a:pt x="27" y="54"/>
                  </a:lnTo>
                  <a:lnTo>
                    <a:pt x="27" y="46"/>
                  </a:lnTo>
                  <a:lnTo>
                    <a:pt x="23" y="39"/>
                  </a:lnTo>
                  <a:lnTo>
                    <a:pt x="19" y="35"/>
                  </a:lnTo>
                  <a:lnTo>
                    <a:pt x="39" y="46"/>
                  </a:lnTo>
                  <a:lnTo>
                    <a:pt x="42" y="43"/>
                  </a:lnTo>
                  <a:lnTo>
                    <a:pt x="35" y="31"/>
                  </a:lnTo>
                  <a:lnTo>
                    <a:pt x="19" y="16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12" y="16"/>
                  </a:lnTo>
                  <a:lnTo>
                    <a:pt x="12" y="19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0" y="19"/>
                  </a:lnTo>
                  <a:lnTo>
                    <a:pt x="4" y="27"/>
                  </a:lnTo>
                  <a:lnTo>
                    <a:pt x="4" y="43"/>
                  </a:lnTo>
                  <a:lnTo>
                    <a:pt x="8" y="54"/>
                  </a:lnTo>
                  <a:lnTo>
                    <a:pt x="8" y="77"/>
                  </a:lnTo>
                  <a:lnTo>
                    <a:pt x="16" y="93"/>
                  </a:lnTo>
                  <a:lnTo>
                    <a:pt x="19" y="104"/>
                  </a:lnTo>
                  <a:lnTo>
                    <a:pt x="19" y="1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599" name="未知"/>
            <p:cNvSpPr/>
            <p:nvPr/>
          </p:nvSpPr>
          <p:spPr>
            <a:xfrm>
              <a:off x="614" y="773"/>
              <a:ext cx="86" cy="121"/>
            </a:xfrm>
            <a:custGeom>
              <a:avLst/>
              <a:gdLst/>
              <a:ahLst/>
              <a:cxnLst/>
              <a:pathLst>
                <a:path w="86" h="121">
                  <a:moveTo>
                    <a:pt x="66" y="0"/>
                  </a:moveTo>
                  <a:lnTo>
                    <a:pt x="50" y="4"/>
                  </a:lnTo>
                  <a:lnTo>
                    <a:pt x="58" y="58"/>
                  </a:lnTo>
                  <a:lnTo>
                    <a:pt x="50" y="62"/>
                  </a:lnTo>
                  <a:lnTo>
                    <a:pt x="39" y="62"/>
                  </a:lnTo>
                  <a:lnTo>
                    <a:pt x="31" y="62"/>
                  </a:lnTo>
                  <a:lnTo>
                    <a:pt x="27" y="58"/>
                  </a:lnTo>
                  <a:lnTo>
                    <a:pt x="23" y="16"/>
                  </a:lnTo>
                  <a:lnTo>
                    <a:pt x="16" y="16"/>
                  </a:lnTo>
                  <a:lnTo>
                    <a:pt x="16" y="46"/>
                  </a:lnTo>
                  <a:lnTo>
                    <a:pt x="0" y="62"/>
                  </a:lnTo>
                  <a:lnTo>
                    <a:pt x="4" y="73"/>
                  </a:lnTo>
                  <a:lnTo>
                    <a:pt x="8" y="77"/>
                  </a:lnTo>
                  <a:lnTo>
                    <a:pt x="4" y="93"/>
                  </a:lnTo>
                  <a:lnTo>
                    <a:pt x="8" y="100"/>
                  </a:lnTo>
                  <a:lnTo>
                    <a:pt x="27" y="112"/>
                  </a:lnTo>
                  <a:lnTo>
                    <a:pt x="50" y="108"/>
                  </a:lnTo>
                  <a:lnTo>
                    <a:pt x="46" y="112"/>
                  </a:lnTo>
                  <a:lnTo>
                    <a:pt x="31" y="108"/>
                  </a:lnTo>
                  <a:lnTo>
                    <a:pt x="20" y="100"/>
                  </a:lnTo>
                  <a:lnTo>
                    <a:pt x="31" y="104"/>
                  </a:lnTo>
                  <a:lnTo>
                    <a:pt x="39" y="104"/>
                  </a:lnTo>
                  <a:lnTo>
                    <a:pt x="46" y="104"/>
                  </a:lnTo>
                  <a:lnTo>
                    <a:pt x="50" y="100"/>
                  </a:lnTo>
                  <a:lnTo>
                    <a:pt x="35" y="100"/>
                  </a:lnTo>
                  <a:lnTo>
                    <a:pt x="20" y="93"/>
                  </a:lnTo>
                  <a:lnTo>
                    <a:pt x="20" y="85"/>
                  </a:lnTo>
                  <a:lnTo>
                    <a:pt x="35" y="77"/>
                  </a:lnTo>
                  <a:lnTo>
                    <a:pt x="46" y="77"/>
                  </a:lnTo>
                  <a:lnTo>
                    <a:pt x="50" y="77"/>
                  </a:lnTo>
                  <a:lnTo>
                    <a:pt x="35" y="77"/>
                  </a:lnTo>
                  <a:lnTo>
                    <a:pt x="16" y="73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20" y="62"/>
                  </a:lnTo>
                  <a:lnTo>
                    <a:pt x="23" y="62"/>
                  </a:lnTo>
                  <a:lnTo>
                    <a:pt x="31" y="62"/>
                  </a:lnTo>
                  <a:lnTo>
                    <a:pt x="43" y="66"/>
                  </a:lnTo>
                  <a:lnTo>
                    <a:pt x="58" y="62"/>
                  </a:lnTo>
                  <a:lnTo>
                    <a:pt x="62" y="62"/>
                  </a:lnTo>
                  <a:lnTo>
                    <a:pt x="66" y="62"/>
                  </a:lnTo>
                  <a:lnTo>
                    <a:pt x="66" y="70"/>
                  </a:lnTo>
                  <a:lnTo>
                    <a:pt x="58" y="77"/>
                  </a:lnTo>
                  <a:lnTo>
                    <a:pt x="62" y="77"/>
                  </a:lnTo>
                  <a:lnTo>
                    <a:pt x="66" y="77"/>
                  </a:lnTo>
                  <a:lnTo>
                    <a:pt x="70" y="73"/>
                  </a:lnTo>
                  <a:lnTo>
                    <a:pt x="66" y="81"/>
                  </a:lnTo>
                  <a:lnTo>
                    <a:pt x="66" y="85"/>
                  </a:lnTo>
                  <a:lnTo>
                    <a:pt x="43" y="97"/>
                  </a:lnTo>
                  <a:lnTo>
                    <a:pt x="58" y="97"/>
                  </a:lnTo>
                  <a:lnTo>
                    <a:pt x="70" y="97"/>
                  </a:lnTo>
                  <a:lnTo>
                    <a:pt x="70" y="104"/>
                  </a:lnTo>
                  <a:lnTo>
                    <a:pt x="66" y="108"/>
                  </a:lnTo>
                  <a:lnTo>
                    <a:pt x="70" y="108"/>
                  </a:lnTo>
                  <a:lnTo>
                    <a:pt x="73" y="112"/>
                  </a:lnTo>
                  <a:lnTo>
                    <a:pt x="73" y="120"/>
                  </a:lnTo>
                  <a:lnTo>
                    <a:pt x="81" y="97"/>
                  </a:lnTo>
                  <a:lnTo>
                    <a:pt x="81" y="89"/>
                  </a:lnTo>
                  <a:lnTo>
                    <a:pt x="85" y="77"/>
                  </a:lnTo>
                  <a:lnTo>
                    <a:pt x="81" y="66"/>
                  </a:lnTo>
                  <a:lnTo>
                    <a:pt x="81" y="58"/>
                  </a:lnTo>
                  <a:lnTo>
                    <a:pt x="66" y="46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00" name="Group 43599"/>
            <p:cNvGrpSpPr/>
            <p:nvPr/>
          </p:nvGrpSpPr>
          <p:grpSpPr>
            <a:xfrm>
              <a:off x="0" y="600"/>
              <a:ext cx="742" cy="409"/>
              <a:chOff x="0" y="0"/>
              <a:chExt cx="742" cy="409"/>
            </a:xfrm>
          </p:grpSpPr>
          <p:sp>
            <p:nvSpPr>
              <p:cNvPr id="43601" name="未知"/>
              <p:cNvSpPr/>
              <p:nvPr/>
            </p:nvSpPr>
            <p:spPr>
              <a:xfrm>
                <a:off x="0" y="0"/>
                <a:ext cx="124" cy="194"/>
              </a:xfrm>
              <a:custGeom>
                <a:avLst/>
                <a:gdLst/>
                <a:ahLst/>
                <a:cxnLst/>
                <a:pathLst>
                  <a:path w="124" h="194">
                    <a:moveTo>
                      <a:pt x="115" y="162"/>
                    </a:moveTo>
                    <a:lnTo>
                      <a:pt x="111" y="154"/>
                    </a:lnTo>
                    <a:lnTo>
                      <a:pt x="108" y="143"/>
                    </a:lnTo>
                    <a:lnTo>
                      <a:pt x="100" y="116"/>
                    </a:lnTo>
                    <a:lnTo>
                      <a:pt x="100" y="93"/>
                    </a:lnTo>
                    <a:lnTo>
                      <a:pt x="96" y="85"/>
                    </a:lnTo>
                    <a:lnTo>
                      <a:pt x="96" y="77"/>
                    </a:lnTo>
                    <a:lnTo>
                      <a:pt x="96" y="73"/>
                    </a:lnTo>
                    <a:lnTo>
                      <a:pt x="92" y="69"/>
                    </a:lnTo>
                    <a:lnTo>
                      <a:pt x="88" y="66"/>
                    </a:lnTo>
                    <a:lnTo>
                      <a:pt x="81" y="66"/>
                    </a:lnTo>
                    <a:lnTo>
                      <a:pt x="69" y="54"/>
                    </a:lnTo>
                    <a:lnTo>
                      <a:pt x="58" y="46"/>
                    </a:lnTo>
                    <a:lnTo>
                      <a:pt x="31" y="4"/>
                    </a:lnTo>
                    <a:lnTo>
                      <a:pt x="19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4" y="73"/>
                    </a:lnTo>
                    <a:lnTo>
                      <a:pt x="38" y="135"/>
                    </a:lnTo>
                    <a:lnTo>
                      <a:pt x="27" y="143"/>
                    </a:lnTo>
                    <a:lnTo>
                      <a:pt x="35" y="158"/>
                    </a:lnTo>
                    <a:lnTo>
                      <a:pt x="38" y="166"/>
                    </a:lnTo>
                    <a:lnTo>
                      <a:pt x="50" y="177"/>
                    </a:lnTo>
                    <a:lnTo>
                      <a:pt x="61" y="193"/>
                    </a:lnTo>
                    <a:lnTo>
                      <a:pt x="88" y="193"/>
                    </a:lnTo>
                    <a:lnTo>
                      <a:pt x="111" y="177"/>
                    </a:lnTo>
                    <a:lnTo>
                      <a:pt x="123" y="166"/>
                    </a:lnTo>
                    <a:lnTo>
                      <a:pt x="115" y="162"/>
                    </a:lnTo>
                    <a:lnTo>
                      <a:pt x="115" y="16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02" name="未知"/>
              <p:cNvSpPr/>
              <p:nvPr/>
            </p:nvSpPr>
            <p:spPr>
              <a:xfrm>
                <a:off x="614" y="273"/>
                <a:ext cx="128" cy="136"/>
              </a:xfrm>
              <a:custGeom>
                <a:avLst/>
                <a:gdLst/>
                <a:ahLst/>
                <a:cxnLst/>
                <a:pathLst>
                  <a:path w="128" h="136">
                    <a:moveTo>
                      <a:pt x="73" y="20"/>
                    </a:moveTo>
                    <a:lnTo>
                      <a:pt x="73" y="12"/>
                    </a:lnTo>
                    <a:lnTo>
                      <a:pt x="70" y="8"/>
                    </a:lnTo>
                    <a:lnTo>
                      <a:pt x="58" y="8"/>
                    </a:lnTo>
                    <a:lnTo>
                      <a:pt x="50" y="16"/>
                    </a:lnTo>
                    <a:lnTo>
                      <a:pt x="46" y="23"/>
                    </a:lnTo>
                    <a:lnTo>
                      <a:pt x="43" y="31"/>
                    </a:lnTo>
                    <a:lnTo>
                      <a:pt x="31" y="23"/>
                    </a:lnTo>
                    <a:lnTo>
                      <a:pt x="20" y="12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1"/>
                    </a:lnTo>
                    <a:lnTo>
                      <a:pt x="4" y="54"/>
                    </a:lnTo>
                    <a:lnTo>
                      <a:pt x="20" y="73"/>
                    </a:lnTo>
                    <a:lnTo>
                      <a:pt x="35" y="70"/>
                    </a:lnTo>
                    <a:lnTo>
                      <a:pt x="39" y="85"/>
                    </a:lnTo>
                    <a:lnTo>
                      <a:pt x="46" y="100"/>
                    </a:lnTo>
                    <a:lnTo>
                      <a:pt x="50" y="104"/>
                    </a:lnTo>
                    <a:lnTo>
                      <a:pt x="66" y="123"/>
                    </a:lnTo>
                    <a:lnTo>
                      <a:pt x="96" y="135"/>
                    </a:lnTo>
                    <a:lnTo>
                      <a:pt x="123" y="131"/>
                    </a:lnTo>
                    <a:lnTo>
                      <a:pt x="127" y="127"/>
                    </a:lnTo>
                    <a:lnTo>
                      <a:pt x="127" y="120"/>
                    </a:lnTo>
                    <a:lnTo>
                      <a:pt x="93" y="66"/>
                    </a:lnTo>
                    <a:lnTo>
                      <a:pt x="73" y="2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603" name="未知"/>
            <p:cNvSpPr/>
            <p:nvPr/>
          </p:nvSpPr>
          <p:spPr>
            <a:xfrm>
              <a:off x="637" y="758"/>
              <a:ext cx="36" cy="78"/>
            </a:xfrm>
            <a:custGeom>
              <a:avLst/>
              <a:gdLst/>
              <a:ahLst/>
              <a:cxnLst/>
              <a:pathLst>
                <a:path w="36" h="78">
                  <a:moveTo>
                    <a:pt x="27" y="19"/>
                  </a:moveTo>
                  <a:lnTo>
                    <a:pt x="27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4" y="73"/>
                  </a:lnTo>
                  <a:lnTo>
                    <a:pt x="12" y="77"/>
                  </a:lnTo>
                  <a:lnTo>
                    <a:pt x="23" y="77"/>
                  </a:lnTo>
                  <a:lnTo>
                    <a:pt x="35" y="73"/>
                  </a:lnTo>
                  <a:lnTo>
                    <a:pt x="27" y="19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04" name="未知"/>
            <p:cNvSpPr/>
            <p:nvPr/>
          </p:nvSpPr>
          <p:spPr>
            <a:xfrm>
              <a:off x="622" y="835"/>
              <a:ext cx="63" cy="70"/>
            </a:xfrm>
            <a:custGeom>
              <a:avLst/>
              <a:gdLst/>
              <a:ahLst/>
              <a:cxnLst/>
              <a:pathLst>
                <a:path w="63" h="70">
                  <a:moveTo>
                    <a:pt x="0" y="38"/>
                  </a:moveTo>
                  <a:lnTo>
                    <a:pt x="12" y="50"/>
                  </a:lnTo>
                  <a:lnTo>
                    <a:pt x="23" y="61"/>
                  </a:lnTo>
                  <a:lnTo>
                    <a:pt x="35" y="69"/>
                  </a:lnTo>
                  <a:lnTo>
                    <a:pt x="38" y="61"/>
                  </a:lnTo>
                  <a:lnTo>
                    <a:pt x="46" y="50"/>
                  </a:lnTo>
                  <a:lnTo>
                    <a:pt x="58" y="46"/>
                  </a:lnTo>
                  <a:lnTo>
                    <a:pt x="62" y="42"/>
                  </a:lnTo>
                  <a:lnTo>
                    <a:pt x="62" y="35"/>
                  </a:lnTo>
                  <a:lnTo>
                    <a:pt x="50" y="35"/>
                  </a:lnTo>
                  <a:lnTo>
                    <a:pt x="35" y="35"/>
                  </a:lnTo>
                  <a:lnTo>
                    <a:pt x="58" y="23"/>
                  </a:lnTo>
                  <a:lnTo>
                    <a:pt x="58" y="19"/>
                  </a:lnTo>
                  <a:lnTo>
                    <a:pt x="62" y="11"/>
                  </a:lnTo>
                  <a:lnTo>
                    <a:pt x="58" y="15"/>
                  </a:lnTo>
                  <a:lnTo>
                    <a:pt x="50" y="15"/>
                  </a:lnTo>
                  <a:lnTo>
                    <a:pt x="58" y="8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27" y="0"/>
                  </a:lnTo>
                  <a:lnTo>
                    <a:pt x="12" y="0"/>
                  </a:lnTo>
                  <a:lnTo>
                    <a:pt x="4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27" y="15"/>
                  </a:lnTo>
                  <a:lnTo>
                    <a:pt x="42" y="15"/>
                  </a:lnTo>
                  <a:lnTo>
                    <a:pt x="38" y="15"/>
                  </a:lnTo>
                  <a:lnTo>
                    <a:pt x="27" y="15"/>
                  </a:lnTo>
                  <a:lnTo>
                    <a:pt x="15" y="19"/>
                  </a:lnTo>
                  <a:lnTo>
                    <a:pt x="12" y="23"/>
                  </a:lnTo>
                  <a:lnTo>
                    <a:pt x="12" y="31"/>
                  </a:lnTo>
                  <a:lnTo>
                    <a:pt x="27" y="38"/>
                  </a:lnTo>
                  <a:lnTo>
                    <a:pt x="31" y="38"/>
                  </a:lnTo>
                  <a:lnTo>
                    <a:pt x="42" y="38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23" y="42"/>
                  </a:lnTo>
                  <a:lnTo>
                    <a:pt x="12" y="38"/>
                  </a:lnTo>
                  <a:lnTo>
                    <a:pt x="23" y="46"/>
                  </a:lnTo>
                  <a:lnTo>
                    <a:pt x="35" y="46"/>
                  </a:lnTo>
                  <a:lnTo>
                    <a:pt x="42" y="46"/>
                  </a:lnTo>
                  <a:lnTo>
                    <a:pt x="38" y="50"/>
                  </a:lnTo>
                  <a:lnTo>
                    <a:pt x="27" y="50"/>
                  </a:lnTo>
                  <a:lnTo>
                    <a:pt x="12" y="46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05" name="未知"/>
            <p:cNvSpPr/>
            <p:nvPr/>
          </p:nvSpPr>
          <p:spPr>
            <a:xfrm>
              <a:off x="111" y="442"/>
              <a:ext cx="589" cy="359"/>
            </a:xfrm>
            <a:custGeom>
              <a:avLst/>
              <a:gdLst/>
              <a:ahLst/>
              <a:cxnLst/>
              <a:pathLst>
                <a:path w="589" h="359">
                  <a:moveTo>
                    <a:pt x="423" y="100"/>
                  </a:moveTo>
                  <a:lnTo>
                    <a:pt x="392" y="112"/>
                  </a:lnTo>
                  <a:lnTo>
                    <a:pt x="361" y="127"/>
                  </a:lnTo>
                  <a:lnTo>
                    <a:pt x="342" y="139"/>
                  </a:lnTo>
                  <a:lnTo>
                    <a:pt x="323" y="150"/>
                  </a:lnTo>
                  <a:lnTo>
                    <a:pt x="300" y="135"/>
                  </a:lnTo>
                  <a:lnTo>
                    <a:pt x="277" y="124"/>
                  </a:lnTo>
                  <a:lnTo>
                    <a:pt x="258" y="108"/>
                  </a:lnTo>
                  <a:lnTo>
                    <a:pt x="235" y="97"/>
                  </a:lnTo>
                  <a:lnTo>
                    <a:pt x="131" y="0"/>
                  </a:lnTo>
                  <a:lnTo>
                    <a:pt x="104" y="4"/>
                  </a:lnTo>
                  <a:lnTo>
                    <a:pt x="89" y="12"/>
                  </a:lnTo>
                  <a:lnTo>
                    <a:pt x="81" y="27"/>
                  </a:lnTo>
                  <a:lnTo>
                    <a:pt x="73" y="39"/>
                  </a:lnTo>
                  <a:lnTo>
                    <a:pt x="66" y="58"/>
                  </a:lnTo>
                  <a:lnTo>
                    <a:pt x="62" y="74"/>
                  </a:lnTo>
                  <a:lnTo>
                    <a:pt x="31" y="131"/>
                  </a:lnTo>
                  <a:lnTo>
                    <a:pt x="0" y="181"/>
                  </a:lnTo>
                  <a:lnTo>
                    <a:pt x="4" y="193"/>
                  </a:lnTo>
                  <a:lnTo>
                    <a:pt x="12" y="204"/>
                  </a:lnTo>
                  <a:lnTo>
                    <a:pt x="20" y="193"/>
                  </a:lnTo>
                  <a:lnTo>
                    <a:pt x="31" y="212"/>
                  </a:lnTo>
                  <a:lnTo>
                    <a:pt x="23" y="227"/>
                  </a:lnTo>
                  <a:lnTo>
                    <a:pt x="31" y="239"/>
                  </a:lnTo>
                  <a:lnTo>
                    <a:pt x="54" y="262"/>
                  </a:lnTo>
                  <a:lnTo>
                    <a:pt x="77" y="293"/>
                  </a:lnTo>
                  <a:lnTo>
                    <a:pt x="104" y="235"/>
                  </a:lnTo>
                  <a:lnTo>
                    <a:pt x="131" y="131"/>
                  </a:lnTo>
                  <a:lnTo>
                    <a:pt x="135" y="104"/>
                  </a:lnTo>
                  <a:lnTo>
                    <a:pt x="158" y="147"/>
                  </a:lnTo>
                  <a:lnTo>
                    <a:pt x="185" y="185"/>
                  </a:lnTo>
                  <a:lnTo>
                    <a:pt x="215" y="216"/>
                  </a:lnTo>
                  <a:lnTo>
                    <a:pt x="246" y="224"/>
                  </a:lnTo>
                  <a:lnTo>
                    <a:pt x="281" y="224"/>
                  </a:lnTo>
                  <a:lnTo>
                    <a:pt x="323" y="235"/>
                  </a:lnTo>
                  <a:lnTo>
                    <a:pt x="369" y="247"/>
                  </a:lnTo>
                  <a:lnTo>
                    <a:pt x="388" y="239"/>
                  </a:lnTo>
                  <a:lnTo>
                    <a:pt x="407" y="235"/>
                  </a:lnTo>
                  <a:lnTo>
                    <a:pt x="457" y="193"/>
                  </a:lnTo>
                  <a:lnTo>
                    <a:pt x="503" y="147"/>
                  </a:lnTo>
                  <a:lnTo>
                    <a:pt x="453" y="316"/>
                  </a:lnTo>
                  <a:lnTo>
                    <a:pt x="446" y="358"/>
                  </a:lnTo>
                  <a:lnTo>
                    <a:pt x="484" y="354"/>
                  </a:lnTo>
                  <a:lnTo>
                    <a:pt x="519" y="347"/>
                  </a:lnTo>
                  <a:lnTo>
                    <a:pt x="526" y="347"/>
                  </a:lnTo>
                  <a:lnTo>
                    <a:pt x="526" y="316"/>
                  </a:lnTo>
                  <a:lnTo>
                    <a:pt x="542" y="316"/>
                  </a:lnTo>
                  <a:lnTo>
                    <a:pt x="553" y="316"/>
                  </a:lnTo>
                  <a:lnTo>
                    <a:pt x="553" y="335"/>
                  </a:lnTo>
                  <a:lnTo>
                    <a:pt x="569" y="331"/>
                  </a:lnTo>
                  <a:lnTo>
                    <a:pt x="584" y="324"/>
                  </a:lnTo>
                  <a:lnTo>
                    <a:pt x="588" y="289"/>
                  </a:lnTo>
                  <a:lnTo>
                    <a:pt x="576" y="77"/>
                  </a:lnTo>
                  <a:lnTo>
                    <a:pt x="565" y="62"/>
                  </a:lnTo>
                  <a:lnTo>
                    <a:pt x="549" y="54"/>
                  </a:lnTo>
                  <a:lnTo>
                    <a:pt x="530" y="54"/>
                  </a:lnTo>
                  <a:lnTo>
                    <a:pt x="477" y="74"/>
                  </a:lnTo>
                  <a:lnTo>
                    <a:pt x="423" y="100"/>
                  </a:lnTo>
                  <a:lnTo>
                    <a:pt x="423" y="1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06" name="Group 43605"/>
            <p:cNvGrpSpPr/>
            <p:nvPr/>
          </p:nvGrpSpPr>
          <p:grpSpPr>
            <a:xfrm>
              <a:off x="427" y="492"/>
              <a:ext cx="14" cy="72"/>
              <a:chOff x="0" y="0"/>
              <a:chExt cx="14" cy="72"/>
            </a:xfrm>
          </p:grpSpPr>
          <p:sp>
            <p:nvSpPr>
              <p:cNvPr id="43607" name="Oval 43606"/>
              <p:cNvSpPr/>
              <p:nvPr/>
            </p:nvSpPr>
            <p:spPr>
              <a:xfrm>
                <a:off x="0" y="0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08" name="Oval 43607"/>
              <p:cNvSpPr/>
              <p:nvPr/>
            </p:nvSpPr>
            <p:spPr>
              <a:xfrm>
                <a:off x="0" y="29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09" name="Oval 43608"/>
              <p:cNvSpPr/>
              <p:nvPr/>
            </p:nvSpPr>
            <p:spPr>
              <a:xfrm>
                <a:off x="0" y="58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3610" name="Group 43609"/>
          <p:cNvGrpSpPr/>
          <p:nvPr/>
        </p:nvGrpSpPr>
        <p:grpSpPr>
          <a:xfrm>
            <a:off x="7019925" y="0"/>
            <a:ext cx="1830388" cy="2058988"/>
            <a:chOff x="0" y="0"/>
            <a:chExt cx="1153" cy="1297"/>
          </a:xfrm>
        </p:grpSpPr>
        <p:sp>
          <p:nvSpPr>
            <p:cNvPr id="43611" name="未知"/>
            <p:cNvSpPr/>
            <p:nvPr/>
          </p:nvSpPr>
          <p:spPr>
            <a:xfrm>
              <a:off x="0" y="76"/>
              <a:ext cx="444" cy="369"/>
            </a:xfrm>
            <a:custGeom>
              <a:avLst/>
              <a:gdLst/>
              <a:ahLst/>
              <a:cxnLst/>
              <a:pathLst>
                <a:path w="444" h="369">
                  <a:moveTo>
                    <a:pt x="421" y="368"/>
                  </a:moveTo>
                  <a:lnTo>
                    <a:pt x="425" y="359"/>
                  </a:lnTo>
                  <a:lnTo>
                    <a:pt x="370" y="359"/>
                  </a:lnTo>
                  <a:lnTo>
                    <a:pt x="320" y="359"/>
                  </a:lnTo>
                  <a:lnTo>
                    <a:pt x="315" y="359"/>
                  </a:lnTo>
                  <a:lnTo>
                    <a:pt x="302" y="346"/>
                  </a:lnTo>
                  <a:lnTo>
                    <a:pt x="293" y="332"/>
                  </a:lnTo>
                  <a:lnTo>
                    <a:pt x="265" y="287"/>
                  </a:lnTo>
                  <a:lnTo>
                    <a:pt x="242" y="251"/>
                  </a:lnTo>
                  <a:lnTo>
                    <a:pt x="238" y="242"/>
                  </a:lnTo>
                  <a:lnTo>
                    <a:pt x="233" y="242"/>
                  </a:lnTo>
                  <a:lnTo>
                    <a:pt x="224" y="242"/>
                  </a:lnTo>
                  <a:lnTo>
                    <a:pt x="224" y="233"/>
                  </a:lnTo>
                  <a:lnTo>
                    <a:pt x="229" y="229"/>
                  </a:lnTo>
                  <a:lnTo>
                    <a:pt x="233" y="220"/>
                  </a:lnTo>
                  <a:lnTo>
                    <a:pt x="242" y="220"/>
                  </a:lnTo>
                  <a:lnTo>
                    <a:pt x="242" y="220"/>
                  </a:lnTo>
                  <a:lnTo>
                    <a:pt x="238" y="215"/>
                  </a:lnTo>
                  <a:lnTo>
                    <a:pt x="229" y="215"/>
                  </a:lnTo>
                  <a:lnTo>
                    <a:pt x="224" y="207"/>
                  </a:lnTo>
                  <a:lnTo>
                    <a:pt x="224" y="202"/>
                  </a:lnTo>
                  <a:lnTo>
                    <a:pt x="215" y="198"/>
                  </a:lnTo>
                  <a:lnTo>
                    <a:pt x="206" y="198"/>
                  </a:lnTo>
                  <a:lnTo>
                    <a:pt x="206" y="193"/>
                  </a:lnTo>
                  <a:lnTo>
                    <a:pt x="201" y="184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10" y="184"/>
                  </a:lnTo>
                  <a:lnTo>
                    <a:pt x="219" y="193"/>
                  </a:lnTo>
                  <a:lnTo>
                    <a:pt x="238" y="198"/>
                  </a:lnTo>
                  <a:lnTo>
                    <a:pt x="256" y="202"/>
                  </a:lnTo>
                  <a:lnTo>
                    <a:pt x="261" y="202"/>
                  </a:lnTo>
                  <a:lnTo>
                    <a:pt x="261" y="207"/>
                  </a:lnTo>
                  <a:lnTo>
                    <a:pt x="261" y="215"/>
                  </a:lnTo>
                  <a:lnTo>
                    <a:pt x="261" y="220"/>
                  </a:lnTo>
                  <a:lnTo>
                    <a:pt x="261" y="224"/>
                  </a:lnTo>
                  <a:lnTo>
                    <a:pt x="261" y="224"/>
                  </a:lnTo>
                  <a:lnTo>
                    <a:pt x="256" y="229"/>
                  </a:lnTo>
                  <a:lnTo>
                    <a:pt x="256" y="233"/>
                  </a:lnTo>
                  <a:lnTo>
                    <a:pt x="261" y="242"/>
                  </a:lnTo>
                  <a:lnTo>
                    <a:pt x="297" y="287"/>
                  </a:lnTo>
                  <a:lnTo>
                    <a:pt x="315" y="305"/>
                  </a:lnTo>
                  <a:lnTo>
                    <a:pt x="334" y="328"/>
                  </a:lnTo>
                  <a:lnTo>
                    <a:pt x="370" y="319"/>
                  </a:lnTo>
                  <a:lnTo>
                    <a:pt x="407" y="310"/>
                  </a:lnTo>
                  <a:lnTo>
                    <a:pt x="443" y="310"/>
                  </a:lnTo>
                  <a:lnTo>
                    <a:pt x="443" y="305"/>
                  </a:lnTo>
                  <a:lnTo>
                    <a:pt x="425" y="305"/>
                  </a:lnTo>
                  <a:lnTo>
                    <a:pt x="411" y="305"/>
                  </a:lnTo>
                  <a:lnTo>
                    <a:pt x="370" y="314"/>
                  </a:lnTo>
                  <a:lnTo>
                    <a:pt x="334" y="323"/>
                  </a:lnTo>
                  <a:lnTo>
                    <a:pt x="297" y="278"/>
                  </a:lnTo>
                  <a:lnTo>
                    <a:pt x="261" y="233"/>
                  </a:lnTo>
                  <a:lnTo>
                    <a:pt x="261" y="229"/>
                  </a:lnTo>
                  <a:lnTo>
                    <a:pt x="261" y="220"/>
                  </a:lnTo>
                  <a:lnTo>
                    <a:pt x="261" y="211"/>
                  </a:lnTo>
                  <a:lnTo>
                    <a:pt x="265" y="198"/>
                  </a:lnTo>
                  <a:lnTo>
                    <a:pt x="256" y="198"/>
                  </a:lnTo>
                  <a:lnTo>
                    <a:pt x="242" y="193"/>
                  </a:lnTo>
                  <a:lnTo>
                    <a:pt x="229" y="189"/>
                  </a:lnTo>
                  <a:lnTo>
                    <a:pt x="219" y="184"/>
                  </a:lnTo>
                  <a:lnTo>
                    <a:pt x="206" y="180"/>
                  </a:lnTo>
                  <a:lnTo>
                    <a:pt x="201" y="175"/>
                  </a:lnTo>
                  <a:lnTo>
                    <a:pt x="197" y="180"/>
                  </a:lnTo>
                  <a:lnTo>
                    <a:pt x="197" y="189"/>
                  </a:lnTo>
                  <a:lnTo>
                    <a:pt x="206" y="198"/>
                  </a:lnTo>
                  <a:lnTo>
                    <a:pt x="215" y="202"/>
                  </a:lnTo>
                  <a:lnTo>
                    <a:pt x="219" y="211"/>
                  </a:lnTo>
                  <a:lnTo>
                    <a:pt x="224" y="215"/>
                  </a:lnTo>
                  <a:lnTo>
                    <a:pt x="224" y="215"/>
                  </a:lnTo>
                  <a:lnTo>
                    <a:pt x="219" y="233"/>
                  </a:lnTo>
                  <a:lnTo>
                    <a:pt x="210" y="269"/>
                  </a:lnTo>
                  <a:lnTo>
                    <a:pt x="210" y="305"/>
                  </a:lnTo>
                  <a:lnTo>
                    <a:pt x="192" y="305"/>
                  </a:lnTo>
                  <a:lnTo>
                    <a:pt x="155" y="296"/>
                  </a:lnTo>
                  <a:lnTo>
                    <a:pt x="128" y="292"/>
                  </a:lnTo>
                  <a:lnTo>
                    <a:pt x="119" y="292"/>
                  </a:lnTo>
                  <a:lnTo>
                    <a:pt x="114" y="287"/>
                  </a:lnTo>
                  <a:lnTo>
                    <a:pt x="73" y="269"/>
                  </a:lnTo>
                  <a:lnTo>
                    <a:pt x="27" y="256"/>
                  </a:lnTo>
                  <a:lnTo>
                    <a:pt x="27" y="207"/>
                  </a:lnTo>
                  <a:lnTo>
                    <a:pt x="41" y="157"/>
                  </a:lnTo>
                  <a:lnTo>
                    <a:pt x="78" y="90"/>
                  </a:lnTo>
                  <a:lnTo>
                    <a:pt x="133" y="41"/>
                  </a:lnTo>
                  <a:lnTo>
                    <a:pt x="128" y="36"/>
                  </a:lnTo>
                  <a:lnTo>
                    <a:pt x="119" y="50"/>
                  </a:lnTo>
                  <a:lnTo>
                    <a:pt x="96" y="72"/>
                  </a:lnTo>
                  <a:lnTo>
                    <a:pt x="73" y="94"/>
                  </a:lnTo>
                  <a:lnTo>
                    <a:pt x="55" y="121"/>
                  </a:lnTo>
                  <a:lnTo>
                    <a:pt x="41" y="144"/>
                  </a:lnTo>
                  <a:lnTo>
                    <a:pt x="50" y="117"/>
                  </a:lnTo>
                  <a:lnTo>
                    <a:pt x="69" y="94"/>
                  </a:lnTo>
                  <a:lnTo>
                    <a:pt x="82" y="76"/>
                  </a:lnTo>
                  <a:lnTo>
                    <a:pt x="96" y="54"/>
                  </a:lnTo>
                  <a:lnTo>
                    <a:pt x="105" y="27"/>
                  </a:lnTo>
                  <a:lnTo>
                    <a:pt x="128" y="36"/>
                  </a:lnTo>
                  <a:lnTo>
                    <a:pt x="133" y="41"/>
                  </a:lnTo>
                  <a:lnTo>
                    <a:pt x="206" y="68"/>
                  </a:lnTo>
                  <a:lnTo>
                    <a:pt x="242" y="90"/>
                  </a:lnTo>
                  <a:lnTo>
                    <a:pt x="283" y="112"/>
                  </a:lnTo>
                  <a:lnTo>
                    <a:pt x="288" y="108"/>
                  </a:lnTo>
                  <a:lnTo>
                    <a:pt x="274" y="99"/>
                  </a:lnTo>
                  <a:lnTo>
                    <a:pt x="270" y="94"/>
                  </a:lnTo>
                  <a:lnTo>
                    <a:pt x="247" y="85"/>
                  </a:lnTo>
                  <a:lnTo>
                    <a:pt x="224" y="72"/>
                  </a:lnTo>
                  <a:lnTo>
                    <a:pt x="206" y="68"/>
                  </a:lnTo>
                  <a:lnTo>
                    <a:pt x="233" y="72"/>
                  </a:lnTo>
                  <a:lnTo>
                    <a:pt x="261" y="85"/>
                  </a:lnTo>
                  <a:lnTo>
                    <a:pt x="274" y="90"/>
                  </a:lnTo>
                  <a:lnTo>
                    <a:pt x="270" y="94"/>
                  </a:lnTo>
                  <a:lnTo>
                    <a:pt x="274" y="99"/>
                  </a:lnTo>
                  <a:lnTo>
                    <a:pt x="279" y="90"/>
                  </a:lnTo>
                  <a:lnTo>
                    <a:pt x="261" y="85"/>
                  </a:lnTo>
                  <a:lnTo>
                    <a:pt x="238" y="72"/>
                  </a:lnTo>
                  <a:lnTo>
                    <a:pt x="210" y="63"/>
                  </a:lnTo>
                  <a:lnTo>
                    <a:pt x="169" y="50"/>
                  </a:lnTo>
                  <a:lnTo>
                    <a:pt x="133" y="36"/>
                  </a:lnTo>
                  <a:lnTo>
                    <a:pt x="114" y="23"/>
                  </a:lnTo>
                  <a:lnTo>
                    <a:pt x="114" y="18"/>
                  </a:lnTo>
                  <a:lnTo>
                    <a:pt x="114" y="9"/>
                  </a:lnTo>
                  <a:lnTo>
                    <a:pt x="183" y="45"/>
                  </a:lnTo>
                  <a:lnTo>
                    <a:pt x="261" y="72"/>
                  </a:lnTo>
                  <a:lnTo>
                    <a:pt x="261" y="85"/>
                  </a:lnTo>
                  <a:lnTo>
                    <a:pt x="261" y="76"/>
                  </a:lnTo>
                  <a:lnTo>
                    <a:pt x="265" y="72"/>
                  </a:lnTo>
                  <a:lnTo>
                    <a:pt x="206" y="50"/>
                  </a:lnTo>
                  <a:lnTo>
                    <a:pt x="146" y="23"/>
                  </a:lnTo>
                  <a:lnTo>
                    <a:pt x="105" y="0"/>
                  </a:lnTo>
                  <a:lnTo>
                    <a:pt x="110" y="23"/>
                  </a:lnTo>
                  <a:lnTo>
                    <a:pt x="105" y="18"/>
                  </a:lnTo>
                  <a:lnTo>
                    <a:pt x="101" y="18"/>
                  </a:lnTo>
                  <a:lnTo>
                    <a:pt x="87" y="68"/>
                  </a:lnTo>
                  <a:lnTo>
                    <a:pt x="82" y="72"/>
                  </a:lnTo>
                  <a:lnTo>
                    <a:pt x="64" y="90"/>
                  </a:lnTo>
                  <a:lnTo>
                    <a:pt x="46" y="117"/>
                  </a:lnTo>
                  <a:lnTo>
                    <a:pt x="23" y="171"/>
                  </a:lnTo>
                  <a:lnTo>
                    <a:pt x="0" y="224"/>
                  </a:lnTo>
                  <a:lnTo>
                    <a:pt x="23" y="233"/>
                  </a:lnTo>
                  <a:lnTo>
                    <a:pt x="23" y="229"/>
                  </a:lnTo>
                  <a:lnTo>
                    <a:pt x="5" y="220"/>
                  </a:lnTo>
                  <a:lnTo>
                    <a:pt x="18" y="198"/>
                  </a:lnTo>
                  <a:lnTo>
                    <a:pt x="27" y="180"/>
                  </a:lnTo>
                  <a:lnTo>
                    <a:pt x="23" y="202"/>
                  </a:lnTo>
                  <a:lnTo>
                    <a:pt x="23" y="229"/>
                  </a:lnTo>
                  <a:lnTo>
                    <a:pt x="23" y="233"/>
                  </a:lnTo>
                  <a:lnTo>
                    <a:pt x="23" y="247"/>
                  </a:lnTo>
                  <a:lnTo>
                    <a:pt x="23" y="260"/>
                  </a:lnTo>
                  <a:lnTo>
                    <a:pt x="46" y="269"/>
                  </a:lnTo>
                  <a:lnTo>
                    <a:pt x="50" y="269"/>
                  </a:lnTo>
                  <a:lnTo>
                    <a:pt x="78" y="278"/>
                  </a:lnTo>
                  <a:lnTo>
                    <a:pt x="110" y="287"/>
                  </a:lnTo>
                  <a:lnTo>
                    <a:pt x="82" y="283"/>
                  </a:lnTo>
                  <a:lnTo>
                    <a:pt x="59" y="278"/>
                  </a:lnTo>
                  <a:lnTo>
                    <a:pt x="50" y="269"/>
                  </a:lnTo>
                  <a:lnTo>
                    <a:pt x="46" y="269"/>
                  </a:lnTo>
                  <a:lnTo>
                    <a:pt x="55" y="278"/>
                  </a:lnTo>
                  <a:lnTo>
                    <a:pt x="101" y="292"/>
                  </a:lnTo>
                  <a:lnTo>
                    <a:pt x="114" y="296"/>
                  </a:lnTo>
                  <a:lnTo>
                    <a:pt x="151" y="319"/>
                  </a:lnTo>
                  <a:lnTo>
                    <a:pt x="187" y="332"/>
                  </a:lnTo>
                  <a:lnTo>
                    <a:pt x="197" y="310"/>
                  </a:lnTo>
                  <a:lnTo>
                    <a:pt x="192" y="310"/>
                  </a:lnTo>
                  <a:lnTo>
                    <a:pt x="187" y="323"/>
                  </a:lnTo>
                  <a:lnTo>
                    <a:pt x="151" y="310"/>
                  </a:lnTo>
                  <a:lnTo>
                    <a:pt x="114" y="292"/>
                  </a:lnTo>
                  <a:lnTo>
                    <a:pt x="151" y="305"/>
                  </a:lnTo>
                  <a:lnTo>
                    <a:pt x="192" y="310"/>
                  </a:lnTo>
                  <a:lnTo>
                    <a:pt x="197" y="310"/>
                  </a:lnTo>
                  <a:lnTo>
                    <a:pt x="210" y="310"/>
                  </a:lnTo>
                  <a:lnTo>
                    <a:pt x="215" y="314"/>
                  </a:lnTo>
                  <a:lnTo>
                    <a:pt x="215" y="314"/>
                  </a:lnTo>
                  <a:lnTo>
                    <a:pt x="215" y="310"/>
                  </a:lnTo>
                  <a:lnTo>
                    <a:pt x="215" y="274"/>
                  </a:lnTo>
                  <a:lnTo>
                    <a:pt x="219" y="251"/>
                  </a:lnTo>
                  <a:lnTo>
                    <a:pt x="233" y="251"/>
                  </a:lnTo>
                  <a:lnTo>
                    <a:pt x="270" y="305"/>
                  </a:lnTo>
                  <a:lnTo>
                    <a:pt x="302" y="359"/>
                  </a:lnTo>
                  <a:lnTo>
                    <a:pt x="306" y="363"/>
                  </a:lnTo>
                  <a:lnTo>
                    <a:pt x="315" y="368"/>
                  </a:lnTo>
                  <a:lnTo>
                    <a:pt x="370" y="368"/>
                  </a:lnTo>
                  <a:lnTo>
                    <a:pt x="421" y="368"/>
                  </a:lnTo>
                  <a:lnTo>
                    <a:pt x="421" y="3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12" name="未知"/>
            <p:cNvSpPr/>
            <p:nvPr/>
          </p:nvSpPr>
          <p:spPr>
            <a:xfrm>
              <a:off x="718" y="534"/>
              <a:ext cx="435" cy="395"/>
            </a:xfrm>
            <a:custGeom>
              <a:avLst/>
              <a:gdLst/>
              <a:ahLst/>
              <a:cxnLst/>
              <a:pathLst>
                <a:path w="435" h="395">
                  <a:moveTo>
                    <a:pt x="9" y="0"/>
                  </a:moveTo>
                  <a:lnTo>
                    <a:pt x="0" y="9"/>
                  </a:lnTo>
                  <a:lnTo>
                    <a:pt x="13" y="27"/>
                  </a:lnTo>
                  <a:lnTo>
                    <a:pt x="18" y="40"/>
                  </a:lnTo>
                  <a:lnTo>
                    <a:pt x="23" y="49"/>
                  </a:lnTo>
                  <a:lnTo>
                    <a:pt x="27" y="71"/>
                  </a:lnTo>
                  <a:lnTo>
                    <a:pt x="36" y="76"/>
                  </a:lnTo>
                  <a:lnTo>
                    <a:pt x="45" y="80"/>
                  </a:lnTo>
                  <a:lnTo>
                    <a:pt x="73" y="107"/>
                  </a:lnTo>
                  <a:lnTo>
                    <a:pt x="109" y="134"/>
                  </a:lnTo>
                  <a:lnTo>
                    <a:pt x="132" y="148"/>
                  </a:lnTo>
                  <a:lnTo>
                    <a:pt x="151" y="152"/>
                  </a:lnTo>
                  <a:lnTo>
                    <a:pt x="160" y="152"/>
                  </a:lnTo>
                  <a:lnTo>
                    <a:pt x="164" y="157"/>
                  </a:lnTo>
                  <a:lnTo>
                    <a:pt x="187" y="170"/>
                  </a:lnTo>
                  <a:lnTo>
                    <a:pt x="205" y="188"/>
                  </a:lnTo>
                  <a:lnTo>
                    <a:pt x="215" y="192"/>
                  </a:lnTo>
                  <a:lnTo>
                    <a:pt x="210" y="197"/>
                  </a:lnTo>
                  <a:lnTo>
                    <a:pt x="210" y="197"/>
                  </a:lnTo>
                  <a:lnTo>
                    <a:pt x="196" y="192"/>
                  </a:lnTo>
                  <a:lnTo>
                    <a:pt x="183" y="184"/>
                  </a:lnTo>
                  <a:lnTo>
                    <a:pt x="169" y="184"/>
                  </a:lnTo>
                  <a:lnTo>
                    <a:pt x="164" y="179"/>
                  </a:lnTo>
                  <a:lnTo>
                    <a:pt x="155" y="175"/>
                  </a:lnTo>
                  <a:lnTo>
                    <a:pt x="155" y="184"/>
                  </a:lnTo>
                  <a:lnTo>
                    <a:pt x="164" y="188"/>
                  </a:lnTo>
                  <a:lnTo>
                    <a:pt x="151" y="188"/>
                  </a:lnTo>
                  <a:lnTo>
                    <a:pt x="146" y="188"/>
                  </a:lnTo>
                  <a:lnTo>
                    <a:pt x="132" y="192"/>
                  </a:lnTo>
                  <a:lnTo>
                    <a:pt x="96" y="201"/>
                  </a:lnTo>
                  <a:lnTo>
                    <a:pt x="105" y="206"/>
                  </a:lnTo>
                  <a:lnTo>
                    <a:pt x="114" y="219"/>
                  </a:lnTo>
                  <a:lnTo>
                    <a:pt x="137" y="255"/>
                  </a:lnTo>
                  <a:lnTo>
                    <a:pt x="160" y="287"/>
                  </a:lnTo>
                  <a:lnTo>
                    <a:pt x="128" y="255"/>
                  </a:lnTo>
                  <a:lnTo>
                    <a:pt x="100" y="215"/>
                  </a:lnTo>
                  <a:lnTo>
                    <a:pt x="114" y="219"/>
                  </a:lnTo>
                  <a:lnTo>
                    <a:pt x="109" y="210"/>
                  </a:lnTo>
                  <a:lnTo>
                    <a:pt x="91" y="215"/>
                  </a:lnTo>
                  <a:lnTo>
                    <a:pt x="100" y="224"/>
                  </a:lnTo>
                  <a:lnTo>
                    <a:pt x="141" y="278"/>
                  </a:lnTo>
                  <a:lnTo>
                    <a:pt x="151" y="291"/>
                  </a:lnTo>
                  <a:lnTo>
                    <a:pt x="219" y="394"/>
                  </a:lnTo>
                  <a:lnTo>
                    <a:pt x="224" y="394"/>
                  </a:lnTo>
                  <a:lnTo>
                    <a:pt x="219" y="385"/>
                  </a:lnTo>
                  <a:lnTo>
                    <a:pt x="283" y="323"/>
                  </a:lnTo>
                  <a:lnTo>
                    <a:pt x="347" y="282"/>
                  </a:lnTo>
                  <a:lnTo>
                    <a:pt x="416" y="255"/>
                  </a:lnTo>
                  <a:lnTo>
                    <a:pt x="434" y="251"/>
                  </a:lnTo>
                  <a:lnTo>
                    <a:pt x="420" y="242"/>
                  </a:lnTo>
                  <a:lnTo>
                    <a:pt x="416" y="233"/>
                  </a:lnTo>
                  <a:lnTo>
                    <a:pt x="397" y="188"/>
                  </a:lnTo>
                  <a:lnTo>
                    <a:pt x="375" y="148"/>
                  </a:lnTo>
                  <a:lnTo>
                    <a:pt x="356" y="103"/>
                  </a:lnTo>
                  <a:lnTo>
                    <a:pt x="333" y="62"/>
                  </a:lnTo>
                  <a:lnTo>
                    <a:pt x="329" y="71"/>
                  </a:lnTo>
                  <a:lnTo>
                    <a:pt x="324" y="76"/>
                  </a:lnTo>
                  <a:lnTo>
                    <a:pt x="292" y="98"/>
                  </a:lnTo>
                  <a:lnTo>
                    <a:pt x="256" y="121"/>
                  </a:lnTo>
                  <a:lnTo>
                    <a:pt x="237" y="134"/>
                  </a:lnTo>
                  <a:lnTo>
                    <a:pt x="219" y="148"/>
                  </a:lnTo>
                  <a:lnTo>
                    <a:pt x="269" y="103"/>
                  </a:lnTo>
                  <a:lnTo>
                    <a:pt x="311" y="58"/>
                  </a:lnTo>
                  <a:lnTo>
                    <a:pt x="320" y="67"/>
                  </a:lnTo>
                  <a:lnTo>
                    <a:pt x="324" y="76"/>
                  </a:lnTo>
                  <a:lnTo>
                    <a:pt x="329" y="71"/>
                  </a:lnTo>
                  <a:lnTo>
                    <a:pt x="320" y="62"/>
                  </a:lnTo>
                  <a:lnTo>
                    <a:pt x="311" y="49"/>
                  </a:lnTo>
                  <a:lnTo>
                    <a:pt x="297" y="67"/>
                  </a:lnTo>
                  <a:lnTo>
                    <a:pt x="292" y="71"/>
                  </a:lnTo>
                  <a:lnTo>
                    <a:pt x="260" y="107"/>
                  </a:lnTo>
                  <a:lnTo>
                    <a:pt x="224" y="134"/>
                  </a:lnTo>
                  <a:lnTo>
                    <a:pt x="251" y="112"/>
                  </a:lnTo>
                  <a:lnTo>
                    <a:pt x="274" y="80"/>
                  </a:lnTo>
                  <a:lnTo>
                    <a:pt x="279" y="76"/>
                  </a:lnTo>
                  <a:lnTo>
                    <a:pt x="283" y="67"/>
                  </a:lnTo>
                  <a:lnTo>
                    <a:pt x="292" y="71"/>
                  </a:lnTo>
                  <a:lnTo>
                    <a:pt x="297" y="67"/>
                  </a:lnTo>
                  <a:lnTo>
                    <a:pt x="283" y="62"/>
                  </a:lnTo>
                  <a:lnTo>
                    <a:pt x="274" y="76"/>
                  </a:lnTo>
                  <a:lnTo>
                    <a:pt x="237" y="121"/>
                  </a:lnTo>
                  <a:lnTo>
                    <a:pt x="187" y="166"/>
                  </a:lnTo>
                  <a:lnTo>
                    <a:pt x="196" y="170"/>
                  </a:lnTo>
                  <a:lnTo>
                    <a:pt x="260" y="130"/>
                  </a:lnTo>
                  <a:lnTo>
                    <a:pt x="324" y="80"/>
                  </a:lnTo>
                  <a:lnTo>
                    <a:pt x="333" y="71"/>
                  </a:lnTo>
                  <a:lnTo>
                    <a:pt x="361" y="125"/>
                  </a:lnTo>
                  <a:lnTo>
                    <a:pt x="402" y="224"/>
                  </a:lnTo>
                  <a:lnTo>
                    <a:pt x="411" y="237"/>
                  </a:lnTo>
                  <a:lnTo>
                    <a:pt x="416" y="242"/>
                  </a:lnTo>
                  <a:lnTo>
                    <a:pt x="420" y="246"/>
                  </a:lnTo>
                  <a:lnTo>
                    <a:pt x="416" y="251"/>
                  </a:lnTo>
                  <a:lnTo>
                    <a:pt x="384" y="260"/>
                  </a:lnTo>
                  <a:lnTo>
                    <a:pt x="356" y="273"/>
                  </a:lnTo>
                  <a:lnTo>
                    <a:pt x="288" y="318"/>
                  </a:lnTo>
                  <a:lnTo>
                    <a:pt x="219" y="376"/>
                  </a:lnTo>
                  <a:lnTo>
                    <a:pt x="215" y="367"/>
                  </a:lnTo>
                  <a:lnTo>
                    <a:pt x="169" y="291"/>
                  </a:lnTo>
                  <a:lnTo>
                    <a:pt x="123" y="224"/>
                  </a:lnTo>
                  <a:lnTo>
                    <a:pt x="119" y="210"/>
                  </a:lnTo>
                  <a:lnTo>
                    <a:pt x="109" y="206"/>
                  </a:lnTo>
                  <a:lnTo>
                    <a:pt x="146" y="197"/>
                  </a:lnTo>
                  <a:lnTo>
                    <a:pt x="183" y="188"/>
                  </a:lnTo>
                  <a:lnTo>
                    <a:pt x="187" y="197"/>
                  </a:lnTo>
                  <a:lnTo>
                    <a:pt x="196" y="201"/>
                  </a:lnTo>
                  <a:lnTo>
                    <a:pt x="201" y="206"/>
                  </a:lnTo>
                  <a:lnTo>
                    <a:pt x="205" y="206"/>
                  </a:lnTo>
                  <a:lnTo>
                    <a:pt x="215" y="206"/>
                  </a:lnTo>
                  <a:lnTo>
                    <a:pt x="219" y="197"/>
                  </a:lnTo>
                  <a:lnTo>
                    <a:pt x="219" y="192"/>
                  </a:lnTo>
                  <a:lnTo>
                    <a:pt x="201" y="179"/>
                  </a:lnTo>
                  <a:lnTo>
                    <a:pt x="187" y="166"/>
                  </a:lnTo>
                  <a:lnTo>
                    <a:pt x="164" y="152"/>
                  </a:lnTo>
                  <a:lnTo>
                    <a:pt x="146" y="152"/>
                  </a:lnTo>
                  <a:lnTo>
                    <a:pt x="100" y="121"/>
                  </a:lnTo>
                  <a:lnTo>
                    <a:pt x="64" y="80"/>
                  </a:lnTo>
                  <a:lnTo>
                    <a:pt x="55" y="71"/>
                  </a:lnTo>
                  <a:lnTo>
                    <a:pt x="36" y="62"/>
                  </a:lnTo>
                  <a:lnTo>
                    <a:pt x="23" y="3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13" name="Group 43612"/>
            <p:cNvGrpSpPr/>
            <p:nvPr/>
          </p:nvGrpSpPr>
          <p:grpSpPr>
            <a:xfrm>
              <a:off x="389" y="0"/>
              <a:ext cx="494" cy="454"/>
              <a:chOff x="0" y="0"/>
              <a:chExt cx="494" cy="454"/>
            </a:xfrm>
          </p:grpSpPr>
          <p:sp>
            <p:nvSpPr>
              <p:cNvPr id="43614" name="未知"/>
              <p:cNvSpPr/>
              <p:nvPr/>
            </p:nvSpPr>
            <p:spPr>
              <a:xfrm>
                <a:off x="242" y="9"/>
                <a:ext cx="252" cy="445"/>
              </a:xfrm>
              <a:custGeom>
                <a:avLst/>
                <a:gdLst/>
                <a:ahLst/>
                <a:cxnLst/>
                <a:pathLst>
                  <a:path w="252" h="445">
                    <a:moveTo>
                      <a:pt x="36" y="22"/>
                    </a:moveTo>
                    <a:lnTo>
                      <a:pt x="46" y="31"/>
                    </a:lnTo>
                    <a:lnTo>
                      <a:pt x="50" y="54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73" y="67"/>
                    </a:lnTo>
                    <a:lnTo>
                      <a:pt x="73" y="67"/>
                    </a:lnTo>
                    <a:lnTo>
                      <a:pt x="68" y="72"/>
                    </a:lnTo>
                    <a:lnTo>
                      <a:pt x="82" y="72"/>
                    </a:lnTo>
                    <a:lnTo>
                      <a:pt x="87" y="72"/>
                    </a:lnTo>
                    <a:lnTo>
                      <a:pt x="78" y="76"/>
                    </a:lnTo>
                    <a:lnTo>
                      <a:pt x="87" y="81"/>
                    </a:lnTo>
                    <a:lnTo>
                      <a:pt x="100" y="85"/>
                    </a:lnTo>
                    <a:lnTo>
                      <a:pt x="105" y="112"/>
                    </a:lnTo>
                    <a:lnTo>
                      <a:pt x="105" y="139"/>
                    </a:lnTo>
                    <a:lnTo>
                      <a:pt x="105" y="152"/>
                    </a:lnTo>
                    <a:lnTo>
                      <a:pt x="105" y="157"/>
                    </a:lnTo>
                    <a:lnTo>
                      <a:pt x="105" y="161"/>
                    </a:lnTo>
                    <a:lnTo>
                      <a:pt x="114" y="170"/>
                    </a:lnTo>
                    <a:lnTo>
                      <a:pt x="119" y="179"/>
                    </a:lnTo>
                    <a:lnTo>
                      <a:pt x="119" y="197"/>
                    </a:lnTo>
                    <a:lnTo>
                      <a:pt x="128" y="211"/>
                    </a:lnTo>
                    <a:lnTo>
                      <a:pt x="132" y="224"/>
                    </a:lnTo>
                    <a:lnTo>
                      <a:pt x="132" y="238"/>
                    </a:lnTo>
                    <a:lnTo>
                      <a:pt x="128" y="251"/>
                    </a:lnTo>
                    <a:lnTo>
                      <a:pt x="123" y="260"/>
                    </a:lnTo>
                    <a:lnTo>
                      <a:pt x="114" y="265"/>
                    </a:lnTo>
                    <a:lnTo>
                      <a:pt x="105" y="265"/>
                    </a:lnTo>
                    <a:lnTo>
                      <a:pt x="91" y="269"/>
                    </a:lnTo>
                    <a:lnTo>
                      <a:pt x="87" y="278"/>
                    </a:lnTo>
                    <a:lnTo>
                      <a:pt x="78" y="282"/>
                    </a:lnTo>
                    <a:lnTo>
                      <a:pt x="59" y="296"/>
                    </a:lnTo>
                    <a:lnTo>
                      <a:pt x="41" y="314"/>
                    </a:lnTo>
                    <a:lnTo>
                      <a:pt x="32" y="323"/>
                    </a:lnTo>
                    <a:lnTo>
                      <a:pt x="23" y="332"/>
                    </a:lnTo>
                    <a:lnTo>
                      <a:pt x="14" y="341"/>
                    </a:lnTo>
                    <a:lnTo>
                      <a:pt x="4" y="354"/>
                    </a:lnTo>
                    <a:lnTo>
                      <a:pt x="0" y="372"/>
                    </a:lnTo>
                    <a:lnTo>
                      <a:pt x="4" y="372"/>
                    </a:lnTo>
                    <a:lnTo>
                      <a:pt x="9" y="372"/>
                    </a:lnTo>
                    <a:lnTo>
                      <a:pt x="14" y="381"/>
                    </a:lnTo>
                    <a:lnTo>
                      <a:pt x="14" y="390"/>
                    </a:lnTo>
                    <a:lnTo>
                      <a:pt x="9" y="390"/>
                    </a:lnTo>
                    <a:lnTo>
                      <a:pt x="9" y="395"/>
                    </a:lnTo>
                    <a:lnTo>
                      <a:pt x="14" y="408"/>
                    </a:lnTo>
                    <a:lnTo>
                      <a:pt x="50" y="426"/>
                    </a:lnTo>
                    <a:lnTo>
                      <a:pt x="55" y="430"/>
                    </a:lnTo>
                    <a:lnTo>
                      <a:pt x="64" y="439"/>
                    </a:lnTo>
                    <a:lnTo>
                      <a:pt x="68" y="444"/>
                    </a:lnTo>
                    <a:lnTo>
                      <a:pt x="73" y="444"/>
                    </a:lnTo>
                    <a:lnTo>
                      <a:pt x="114" y="439"/>
                    </a:lnTo>
                    <a:lnTo>
                      <a:pt x="114" y="435"/>
                    </a:lnTo>
                    <a:lnTo>
                      <a:pt x="110" y="435"/>
                    </a:lnTo>
                    <a:lnTo>
                      <a:pt x="110" y="430"/>
                    </a:lnTo>
                    <a:lnTo>
                      <a:pt x="110" y="426"/>
                    </a:lnTo>
                    <a:lnTo>
                      <a:pt x="100" y="426"/>
                    </a:lnTo>
                    <a:lnTo>
                      <a:pt x="87" y="422"/>
                    </a:lnTo>
                    <a:lnTo>
                      <a:pt x="110" y="422"/>
                    </a:lnTo>
                    <a:lnTo>
                      <a:pt x="123" y="413"/>
                    </a:lnTo>
                    <a:lnTo>
                      <a:pt x="142" y="404"/>
                    </a:lnTo>
                    <a:lnTo>
                      <a:pt x="137" y="399"/>
                    </a:lnTo>
                    <a:lnTo>
                      <a:pt x="123" y="408"/>
                    </a:lnTo>
                    <a:lnTo>
                      <a:pt x="105" y="408"/>
                    </a:lnTo>
                    <a:lnTo>
                      <a:pt x="123" y="399"/>
                    </a:lnTo>
                    <a:lnTo>
                      <a:pt x="137" y="395"/>
                    </a:lnTo>
                    <a:lnTo>
                      <a:pt x="137" y="390"/>
                    </a:lnTo>
                    <a:lnTo>
                      <a:pt x="123" y="390"/>
                    </a:lnTo>
                    <a:lnTo>
                      <a:pt x="137" y="372"/>
                    </a:lnTo>
                    <a:lnTo>
                      <a:pt x="123" y="386"/>
                    </a:lnTo>
                    <a:lnTo>
                      <a:pt x="123" y="377"/>
                    </a:lnTo>
                    <a:lnTo>
                      <a:pt x="132" y="368"/>
                    </a:lnTo>
                    <a:lnTo>
                      <a:pt x="160" y="372"/>
                    </a:lnTo>
                    <a:lnTo>
                      <a:pt x="178" y="363"/>
                    </a:lnTo>
                    <a:lnTo>
                      <a:pt x="187" y="345"/>
                    </a:lnTo>
                    <a:lnTo>
                      <a:pt x="178" y="350"/>
                    </a:lnTo>
                    <a:lnTo>
                      <a:pt x="178" y="332"/>
                    </a:lnTo>
                    <a:lnTo>
                      <a:pt x="178" y="327"/>
                    </a:lnTo>
                    <a:lnTo>
                      <a:pt x="169" y="332"/>
                    </a:lnTo>
                    <a:lnTo>
                      <a:pt x="146" y="309"/>
                    </a:lnTo>
                    <a:lnTo>
                      <a:pt x="146" y="305"/>
                    </a:lnTo>
                    <a:lnTo>
                      <a:pt x="178" y="300"/>
                    </a:lnTo>
                    <a:lnTo>
                      <a:pt x="178" y="291"/>
                    </a:lnTo>
                    <a:lnTo>
                      <a:pt x="192" y="291"/>
                    </a:lnTo>
                    <a:lnTo>
                      <a:pt x="210" y="282"/>
                    </a:lnTo>
                    <a:lnTo>
                      <a:pt x="210" y="278"/>
                    </a:lnTo>
                    <a:lnTo>
                      <a:pt x="201" y="282"/>
                    </a:lnTo>
                    <a:lnTo>
                      <a:pt x="183" y="269"/>
                    </a:lnTo>
                    <a:lnTo>
                      <a:pt x="196" y="265"/>
                    </a:lnTo>
                    <a:lnTo>
                      <a:pt x="215" y="251"/>
                    </a:lnTo>
                    <a:lnTo>
                      <a:pt x="233" y="251"/>
                    </a:lnTo>
                    <a:lnTo>
                      <a:pt x="224" y="247"/>
                    </a:lnTo>
                    <a:lnTo>
                      <a:pt x="228" y="233"/>
                    </a:lnTo>
                    <a:lnTo>
                      <a:pt x="233" y="233"/>
                    </a:lnTo>
                    <a:lnTo>
                      <a:pt x="238" y="242"/>
                    </a:lnTo>
                    <a:lnTo>
                      <a:pt x="242" y="224"/>
                    </a:lnTo>
                    <a:lnTo>
                      <a:pt x="247" y="229"/>
                    </a:lnTo>
                    <a:lnTo>
                      <a:pt x="247" y="215"/>
                    </a:lnTo>
                    <a:lnTo>
                      <a:pt x="228" y="206"/>
                    </a:lnTo>
                    <a:lnTo>
                      <a:pt x="206" y="202"/>
                    </a:lnTo>
                    <a:lnTo>
                      <a:pt x="210" y="197"/>
                    </a:lnTo>
                    <a:lnTo>
                      <a:pt x="233" y="188"/>
                    </a:lnTo>
                    <a:lnTo>
                      <a:pt x="210" y="193"/>
                    </a:lnTo>
                    <a:lnTo>
                      <a:pt x="206" y="188"/>
                    </a:lnTo>
                    <a:lnTo>
                      <a:pt x="242" y="175"/>
                    </a:lnTo>
                    <a:lnTo>
                      <a:pt x="247" y="166"/>
                    </a:lnTo>
                    <a:lnTo>
                      <a:pt x="251" y="152"/>
                    </a:lnTo>
                    <a:lnTo>
                      <a:pt x="247" y="152"/>
                    </a:lnTo>
                    <a:lnTo>
                      <a:pt x="238" y="157"/>
                    </a:lnTo>
                    <a:lnTo>
                      <a:pt x="233" y="161"/>
                    </a:lnTo>
                    <a:lnTo>
                      <a:pt x="224" y="157"/>
                    </a:lnTo>
                    <a:lnTo>
                      <a:pt x="228" y="152"/>
                    </a:lnTo>
                    <a:lnTo>
                      <a:pt x="247" y="139"/>
                    </a:lnTo>
                    <a:lnTo>
                      <a:pt x="233" y="126"/>
                    </a:lnTo>
                    <a:lnTo>
                      <a:pt x="238" y="117"/>
                    </a:lnTo>
                    <a:lnTo>
                      <a:pt x="206" y="130"/>
                    </a:lnTo>
                    <a:lnTo>
                      <a:pt x="196" y="121"/>
                    </a:lnTo>
                    <a:lnTo>
                      <a:pt x="187" y="117"/>
                    </a:lnTo>
                    <a:lnTo>
                      <a:pt x="201" y="103"/>
                    </a:lnTo>
                    <a:lnTo>
                      <a:pt x="201" y="103"/>
                    </a:lnTo>
                    <a:lnTo>
                      <a:pt x="196" y="108"/>
                    </a:lnTo>
                    <a:lnTo>
                      <a:pt x="187" y="108"/>
                    </a:lnTo>
                    <a:lnTo>
                      <a:pt x="178" y="108"/>
                    </a:lnTo>
                    <a:lnTo>
                      <a:pt x="178" y="103"/>
                    </a:lnTo>
                    <a:lnTo>
                      <a:pt x="196" y="94"/>
                    </a:lnTo>
                    <a:lnTo>
                      <a:pt x="196" y="85"/>
                    </a:lnTo>
                    <a:lnTo>
                      <a:pt x="178" y="94"/>
                    </a:lnTo>
                    <a:lnTo>
                      <a:pt x="160" y="85"/>
                    </a:lnTo>
                    <a:lnTo>
                      <a:pt x="146" y="81"/>
                    </a:lnTo>
                    <a:lnTo>
                      <a:pt x="160" y="72"/>
                    </a:lnTo>
                    <a:lnTo>
                      <a:pt x="160" y="67"/>
                    </a:lnTo>
                    <a:lnTo>
                      <a:pt x="146" y="76"/>
                    </a:lnTo>
                    <a:lnTo>
                      <a:pt x="146" y="72"/>
                    </a:lnTo>
                    <a:lnTo>
                      <a:pt x="151" y="67"/>
                    </a:lnTo>
                    <a:lnTo>
                      <a:pt x="146" y="67"/>
                    </a:lnTo>
                    <a:lnTo>
                      <a:pt x="142" y="67"/>
                    </a:lnTo>
                    <a:lnTo>
                      <a:pt x="123" y="54"/>
                    </a:lnTo>
                    <a:lnTo>
                      <a:pt x="110" y="40"/>
                    </a:lnTo>
                    <a:lnTo>
                      <a:pt x="132" y="54"/>
                    </a:lnTo>
                    <a:lnTo>
                      <a:pt x="128" y="45"/>
                    </a:lnTo>
                    <a:lnTo>
                      <a:pt x="128" y="40"/>
                    </a:lnTo>
                    <a:lnTo>
                      <a:pt x="110" y="31"/>
                    </a:lnTo>
                    <a:lnTo>
                      <a:pt x="96" y="18"/>
                    </a:lnTo>
                    <a:lnTo>
                      <a:pt x="119" y="22"/>
                    </a:lnTo>
                    <a:lnTo>
                      <a:pt x="123" y="18"/>
                    </a:lnTo>
                    <a:lnTo>
                      <a:pt x="91" y="9"/>
                    </a:lnTo>
                    <a:lnTo>
                      <a:pt x="73" y="9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0" y="18"/>
                    </a:lnTo>
                    <a:lnTo>
                      <a:pt x="50" y="4"/>
                    </a:lnTo>
                    <a:lnTo>
                      <a:pt x="36" y="0"/>
                    </a:lnTo>
                    <a:lnTo>
                      <a:pt x="41" y="13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15" name="未知"/>
              <p:cNvSpPr/>
              <p:nvPr/>
            </p:nvSpPr>
            <p:spPr>
              <a:xfrm>
                <a:off x="0" y="0"/>
                <a:ext cx="302" cy="382"/>
              </a:xfrm>
              <a:custGeom>
                <a:avLst/>
                <a:gdLst/>
                <a:ahLst/>
                <a:cxnLst/>
                <a:pathLst>
                  <a:path w="302" h="382">
                    <a:moveTo>
                      <a:pt x="278" y="31"/>
                    </a:moveTo>
                    <a:lnTo>
                      <a:pt x="274" y="27"/>
                    </a:lnTo>
                    <a:lnTo>
                      <a:pt x="256" y="9"/>
                    </a:lnTo>
                    <a:lnTo>
                      <a:pt x="237" y="9"/>
                    </a:lnTo>
                    <a:lnTo>
                      <a:pt x="233" y="9"/>
                    </a:lnTo>
                    <a:lnTo>
                      <a:pt x="233" y="9"/>
                    </a:lnTo>
                    <a:lnTo>
                      <a:pt x="219" y="9"/>
                    </a:lnTo>
                    <a:lnTo>
                      <a:pt x="205" y="0"/>
                    </a:lnTo>
                    <a:lnTo>
                      <a:pt x="196" y="0"/>
                    </a:lnTo>
                    <a:lnTo>
                      <a:pt x="201" y="13"/>
                    </a:lnTo>
                    <a:lnTo>
                      <a:pt x="201" y="18"/>
                    </a:lnTo>
                    <a:lnTo>
                      <a:pt x="178" y="13"/>
                    </a:lnTo>
                    <a:lnTo>
                      <a:pt x="150" y="18"/>
                    </a:lnTo>
                    <a:lnTo>
                      <a:pt x="146" y="13"/>
                    </a:lnTo>
                    <a:lnTo>
                      <a:pt x="137" y="22"/>
                    </a:lnTo>
                    <a:lnTo>
                      <a:pt x="141" y="22"/>
                    </a:lnTo>
                    <a:lnTo>
                      <a:pt x="146" y="22"/>
                    </a:lnTo>
                    <a:lnTo>
                      <a:pt x="150" y="27"/>
                    </a:lnTo>
                    <a:lnTo>
                      <a:pt x="146" y="31"/>
                    </a:lnTo>
                    <a:lnTo>
                      <a:pt x="141" y="36"/>
                    </a:lnTo>
                    <a:lnTo>
                      <a:pt x="150" y="31"/>
                    </a:lnTo>
                    <a:lnTo>
                      <a:pt x="164" y="36"/>
                    </a:lnTo>
                    <a:lnTo>
                      <a:pt x="164" y="40"/>
                    </a:lnTo>
                    <a:lnTo>
                      <a:pt x="160" y="49"/>
                    </a:lnTo>
                    <a:lnTo>
                      <a:pt x="137" y="63"/>
                    </a:lnTo>
                    <a:lnTo>
                      <a:pt x="137" y="63"/>
                    </a:lnTo>
                    <a:lnTo>
                      <a:pt x="141" y="67"/>
                    </a:lnTo>
                    <a:lnTo>
                      <a:pt x="141" y="72"/>
                    </a:lnTo>
                    <a:lnTo>
                      <a:pt x="146" y="72"/>
                    </a:lnTo>
                    <a:lnTo>
                      <a:pt x="141" y="76"/>
                    </a:lnTo>
                    <a:lnTo>
                      <a:pt x="160" y="67"/>
                    </a:lnTo>
                    <a:lnTo>
                      <a:pt x="169" y="76"/>
                    </a:lnTo>
                    <a:lnTo>
                      <a:pt x="160" y="94"/>
                    </a:lnTo>
                    <a:lnTo>
                      <a:pt x="146" y="94"/>
                    </a:lnTo>
                    <a:lnTo>
                      <a:pt x="137" y="94"/>
                    </a:lnTo>
                    <a:lnTo>
                      <a:pt x="128" y="94"/>
                    </a:lnTo>
                    <a:lnTo>
                      <a:pt x="114" y="90"/>
                    </a:lnTo>
                    <a:lnTo>
                      <a:pt x="118" y="117"/>
                    </a:lnTo>
                    <a:lnTo>
                      <a:pt x="109" y="103"/>
                    </a:lnTo>
                    <a:lnTo>
                      <a:pt x="105" y="112"/>
                    </a:lnTo>
                    <a:lnTo>
                      <a:pt x="91" y="103"/>
                    </a:lnTo>
                    <a:lnTo>
                      <a:pt x="100" y="112"/>
                    </a:lnTo>
                    <a:lnTo>
                      <a:pt x="109" y="121"/>
                    </a:lnTo>
                    <a:lnTo>
                      <a:pt x="91" y="112"/>
                    </a:lnTo>
                    <a:lnTo>
                      <a:pt x="73" y="112"/>
                    </a:lnTo>
                    <a:lnTo>
                      <a:pt x="86" y="117"/>
                    </a:lnTo>
                    <a:lnTo>
                      <a:pt x="59" y="126"/>
                    </a:lnTo>
                    <a:lnTo>
                      <a:pt x="45" y="139"/>
                    </a:lnTo>
                    <a:lnTo>
                      <a:pt x="54" y="135"/>
                    </a:lnTo>
                    <a:lnTo>
                      <a:pt x="64" y="135"/>
                    </a:lnTo>
                    <a:lnTo>
                      <a:pt x="54" y="148"/>
                    </a:lnTo>
                    <a:lnTo>
                      <a:pt x="41" y="161"/>
                    </a:lnTo>
                    <a:lnTo>
                      <a:pt x="59" y="161"/>
                    </a:lnTo>
                    <a:lnTo>
                      <a:pt x="77" y="175"/>
                    </a:lnTo>
                    <a:lnTo>
                      <a:pt x="73" y="179"/>
                    </a:lnTo>
                    <a:lnTo>
                      <a:pt x="68" y="170"/>
                    </a:lnTo>
                    <a:lnTo>
                      <a:pt x="54" y="166"/>
                    </a:lnTo>
                    <a:lnTo>
                      <a:pt x="59" y="179"/>
                    </a:lnTo>
                    <a:lnTo>
                      <a:pt x="68" y="184"/>
                    </a:lnTo>
                    <a:lnTo>
                      <a:pt x="77" y="193"/>
                    </a:lnTo>
                    <a:lnTo>
                      <a:pt x="64" y="202"/>
                    </a:lnTo>
                    <a:lnTo>
                      <a:pt x="50" y="202"/>
                    </a:lnTo>
                    <a:lnTo>
                      <a:pt x="54" y="211"/>
                    </a:lnTo>
                    <a:lnTo>
                      <a:pt x="45" y="206"/>
                    </a:lnTo>
                    <a:lnTo>
                      <a:pt x="54" y="220"/>
                    </a:lnTo>
                    <a:lnTo>
                      <a:pt x="64" y="220"/>
                    </a:lnTo>
                    <a:lnTo>
                      <a:pt x="64" y="224"/>
                    </a:lnTo>
                    <a:lnTo>
                      <a:pt x="73" y="229"/>
                    </a:lnTo>
                    <a:lnTo>
                      <a:pt x="73" y="233"/>
                    </a:lnTo>
                    <a:lnTo>
                      <a:pt x="68" y="251"/>
                    </a:lnTo>
                    <a:lnTo>
                      <a:pt x="59" y="256"/>
                    </a:lnTo>
                    <a:lnTo>
                      <a:pt x="41" y="251"/>
                    </a:lnTo>
                    <a:lnTo>
                      <a:pt x="22" y="251"/>
                    </a:lnTo>
                    <a:lnTo>
                      <a:pt x="9" y="260"/>
                    </a:lnTo>
                    <a:lnTo>
                      <a:pt x="27" y="260"/>
                    </a:lnTo>
                    <a:lnTo>
                      <a:pt x="32" y="269"/>
                    </a:lnTo>
                    <a:lnTo>
                      <a:pt x="22" y="283"/>
                    </a:lnTo>
                    <a:lnTo>
                      <a:pt x="0" y="283"/>
                    </a:lnTo>
                    <a:lnTo>
                      <a:pt x="4" y="291"/>
                    </a:lnTo>
                    <a:lnTo>
                      <a:pt x="13" y="296"/>
                    </a:lnTo>
                    <a:lnTo>
                      <a:pt x="36" y="305"/>
                    </a:lnTo>
                    <a:lnTo>
                      <a:pt x="50" y="323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36" y="323"/>
                    </a:lnTo>
                    <a:lnTo>
                      <a:pt x="36" y="327"/>
                    </a:lnTo>
                    <a:lnTo>
                      <a:pt x="54" y="341"/>
                    </a:lnTo>
                    <a:lnTo>
                      <a:pt x="50" y="345"/>
                    </a:lnTo>
                    <a:lnTo>
                      <a:pt x="36" y="345"/>
                    </a:lnTo>
                    <a:lnTo>
                      <a:pt x="64" y="363"/>
                    </a:lnTo>
                    <a:lnTo>
                      <a:pt x="100" y="368"/>
                    </a:lnTo>
                    <a:lnTo>
                      <a:pt x="132" y="377"/>
                    </a:lnTo>
                    <a:lnTo>
                      <a:pt x="146" y="381"/>
                    </a:lnTo>
                    <a:lnTo>
                      <a:pt x="155" y="381"/>
                    </a:lnTo>
                    <a:lnTo>
                      <a:pt x="160" y="381"/>
                    </a:lnTo>
                    <a:lnTo>
                      <a:pt x="160" y="372"/>
                    </a:lnTo>
                    <a:lnTo>
                      <a:pt x="164" y="368"/>
                    </a:lnTo>
                    <a:lnTo>
                      <a:pt x="164" y="363"/>
                    </a:lnTo>
                    <a:lnTo>
                      <a:pt x="169" y="363"/>
                    </a:lnTo>
                    <a:lnTo>
                      <a:pt x="187" y="327"/>
                    </a:lnTo>
                    <a:lnTo>
                      <a:pt x="187" y="287"/>
                    </a:lnTo>
                    <a:lnTo>
                      <a:pt x="182" y="260"/>
                    </a:lnTo>
                    <a:lnTo>
                      <a:pt x="173" y="242"/>
                    </a:lnTo>
                    <a:lnTo>
                      <a:pt x="169" y="238"/>
                    </a:lnTo>
                    <a:lnTo>
                      <a:pt x="164" y="229"/>
                    </a:lnTo>
                    <a:lnTo>
                      <a:pt x="160" y="220"/>
                    </a:lnTo>
                    <a:lnTo>
                      <a:pt x="155" y="211"/>
                    </a:lnTo>
                    <a:lnTo>
                      <a:pt x="150" y="202"/>
                    </a:lnTo>
                    <a:lnTo>
                      <a:pt x="150" y="188"/>
                    </a:lnTo>
                    <a:lnTo>
                      <a:pt x="169" y="170"/>
                    </a:lnTo>
                    <a:lnTo>
                      <a:pt x="187" y="161"/>
                    </a:lnTo>
                    <a:lnTo>
                      <a:pt x="201" y="148"/>
                    </a:lnTo>
                    <a:lnTo>
                      <a:pt x="205" y="135"/>
                    </a:lnTo>
                    <a:lnTo>
                      <a:pt x="219" y="121"/>
                    </a:lnTo>
                    <a:lnTo>
                      <a:pt x="224" y="99"/>
                    </a:lnTo>
                    <a:lnTo>
                      <a:pt x="242" y="72"/>
                    </a:lnTo>
                    <a:lnTo>
                      <a:pt x="274" y="72"/>
                    </a:lnTo>
                    <a:lnTo>
                      <a:pt x="274" y="72"/>
                    </a:lnTo>
                    <a:lnTo>
                      <a:pt x="274" y="63"/>
                    </a:lnTo>
                    <a:lnTo>
                      <a:pt x="278" y="76"/>
                    </a:lnTo>
                    <a:lnTo>
                      <a:pt x="278" y="76"/>
                    </a:lnTo>
                    <a:lnTo>
                      <a:pt x="283" y="72"/>
                    </a:lnTo>
                    <a:lnTo>
                      <a:pt x="283" y="72"/>
                    </a:lnTo>
                    <a:lnTo>
                      <a:pt x="288" y="76"/>
                    </a:lnTo>
                    <a:lnTo>
                      <a:pt x="288" y="76"/>
                    </a:lnTo>
                    <a:lnTo>
                      <a:pt x="292" y="81"/>
                    </a:lnTo>
                    <a:lnTo>
                      <a:pt x="292" y="85"/>
                    </a:lnTo>
                    <a:lnTo>
                      <a:pt x="301" y="85"/>
                    </a:lnTo>
                    <a:lnTo>
                      <a:pt x="292" y="58"/>
                    </a:lnTo>
                    <a:lnTo>
                      <a:pt x="288" y="40"/>
                    </a:lnTo>
                    <a:lnTo>
                      <a:pt x="278" y="31"/>
                    </a:lnTo>
                    <a:lnTo>
                      <a:pt x="278" y="3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616" name="未知"/>
            <p:cNvSpPr/>
            <p:nvPr/>
          </p:nvSpPr>
          <p:spPr>
            <a:xfrm>
              <a:off x="530" y="996"/>
              <a:ext cx="335" cy="153"/>
            </a:xfrm>
            <a:custGeom>
              <a:avLst/>
              <a:gdLst/>
              <a:ahLst/>
              <a:cxnLst/>
              <a:pathLst>
                <a:path w="335" h="153">
                  <a:moveTo>
                    <a:pt x="69" y="0"/>
                  </a:moveTo>
                  <a:lnTo>
                    <a:pt x="0" y="35"/>
                  </a:lnTo>
                  <a:lnTo>
                    <a:pt x="124" y="71"/>
                  </a:lnTo>
                  <a:lnTo>
                    <a:pt x="137" y="76"/>
                  </a:lnTo>
                  <a:lnTo>
                    <a:pt x="220" y="116"/>
                  </a:lnTo>
                  <a:lnTo>
                    <a:pt x="297" y="143"/>
                  </a:lnTo>
                  <a:lnTo>
                    <a:pt x="329" y="152"/>
                  </a:lnTo>
                  <a:lnTo>
                    <a:pt x="334" y="148"/>
                  </a:lnTo>
                  <a:lnTo>
                    <a:pt x="334" y="143"/>
                  </a:lnTo>
                  <a:lnTo>
                    <a:pt x="311" y="130"/>
                  </a:lnTo>
                  <a:lnTo>
                    <a:pt x="284" y="116"/>
                  </a:lnTo>
                  <a:lnTo>
                    <a:pt x="279" y="107"/>
                  </a:lnTo>
                  <a:lnTo>
                    <a:pt x="261" y="103"/>
                  </a:lnTo>
                  <a:lnTo>
                    <a:pt x="238" y="89"/>
                  </a:lnTo>
                  <a:lnTo>
                    <a:pt x="211" y="80"/>
                  </a:lnTo>
                  <a:lnTo>
                    <a:pt x="179" y="58"/>
                  </a:lnTo>
                  <a:lnTo>
                    <a:pt x="147" y="35"/>
                  </a:lnTo>
                  <a:lnTo>
                    <a:pt x="133" y="26"/>
                  </a:lnTo>
                  <a:lnTo>
                    <a:pt x="115" y="13"/>
                  </a:lnTo>
                  <a:lnTo>
                    <a:pt x="96" y="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17" name="Group 43616"/>
            <p:cNvGrpSpPr/>
            <p:nvPr/>
          </p:nvGrpSpPr>
          <p:grpSpPr>
            <a:xfrm>
              <a:off x="411" y="368"/>
              <a:ext cx="417" cy="660"/>
              <a:chOff x="0" y="0"/>
              <a:chExt cx="417" cy="660"/>
            </a:xfrm>
          </p:grpSpPr>
          <p:sp>
            <p:nvSpPr>
              <p:cNvPr id="43618" name="未知"/>
              <p:cNvSpPr/>
              <p:nvPr/>
            </p:nvSpPr>
            <p:spPr>
              <a:xfrm>
                <a:off x="14" y="332"/>
                <a:ext cx="403" cy="328"/>
              </a:xfrm>
              <a:custGeom>
                <a:avLst/>
                <a:gdLst/>
                <a:ahLst/>
                <a:cxnLst/>
                <a:pathLst>
                  <a:path w="403" h="328">
                    <a:moveTo>
                      <a:pt x="92" y="22"/>
                    </a:moveTo>
                    <a:lnTo>
                      <a:pt x="110" y="18"/>
                    </a:lnTo>
                    <a:lnTo>
                      <a:pt x="110" y="26"/>
                    </a:lnTo>
                    <a:lnTo>
                      <a:pt x="160" y="18"/>
                    </a:lnTo>
                    <a:lnTo>
                      <a:pt x="160" y="4"/>
                    </a:lnTo>
                    <a:lnTo>
                      <a:pt x="183" y="0"/>
                    </a:lnTo>
                    <a:lnTo>
                      <a:pt x="274" y="26"/>
                    </a:lnTo>
                    <a:lnTo>
                      <a:pt x="357" y="58"/>
                    </a:lnTo>
                    <a:lnTo>
                      <a:pt x="366" y="67"/>
                    </a:lnTo>
                    <a:lnTo>
                      <a:pt x="325" y="76"/>
                    </a:lnTo>
                    <a:lnTo>
                      <a:pt x="279" y="85"/>
                    </a:lnTo>
                    <a:lnTo>
                      <a:pt x="325" y="76"/>
                    </a:lnTo>
                    <a:lnTo>
                      <a:pt x="366" y="71"/>
                    </a:lnTo>
                    <a:lnTo>
                      <a:pt x="293" y="112"/>
                    </a:lnTo>
                    <a:lnTo>
                      <a:pt x="220" y="157"/>
                    </a:lnTo>
                    <a:lnTo>
                      <a:pt x="224" y="152"/>
                    </a:lnTo>
                    <a:lnTo>
                      <a:pt x="297" y="112"/>
                    </a:lnTo>
                    <a:lnTo>
                      <a:pt x="375" y="76"/>
                    </a:lnTo>
                    <a:lnTo>
                      <a:pt x="380" y="76"/>
                    </a:lnTo>
                    <a:lnTo>
                      <a:pt x="329" y="107"/>
                    </a:lnTo>
                    <a:lnTo>
                      <a:pt x="279" y="130"/>
                    </a:lnTo>
                    <a:lnTo>
                      <a:pt x="279" y="134"/>
                    </a:lnTo>
                    <a:lnTo>
                      <a:pt x="325" y="112"/>
                    </a:lnTo>
                    <a:lnTo>
                      <a:pt x="366" y="94"/>
                    </a:lnTo>
                    <a:lnTo>
                      <a:pt x="384" y="89"/>
                    </a:lnTo>
                    <a:lnTo>
                      <a:pt x="393" y="112"/>
                    </a:lnTo>
                    <a:lnTo>
                      <a:pt x="402" y="148"/>
                    </a:lnTo>
                    <a:lnTo>
                      <a:pt x="375" y="170"/>
                    </a:lnTo>
                    <a:lnTo>
                      <a:pt x="220" y="255"/>
                    </a:lnTo>
                    <a:lnTo>
                      <a:pt x="69" y="327"/>
                    </a:lnTo>
                    <a:lnTo>
                      <a:pt x="37" y="322"/>
                    </a:lnTo>
                    <a:lnTo>
                      <a:pt x="9" y="300"/>
                    </a:lnTo>
                    <a:lnTo>
                      <a:pt x="9" y="291"/>
                    </a:lnTo>
                    <a:lnTo>
                      <a:pt x="96" y="210"/>
                    </a:lnTo>
                    <a:lnTo>
                      <a:pt x="110" y="201"/>
                    </a:lnTo>
                    <a:lnTo>
                      <a:pt x="96" y="210"/>
                    </a:lnTo>
                    <a:lnTo>
                      <a:pt x="9" y="287"/>
                    </a:lnTo>
                    <a:lnTo>
                      <a:pt x="23" y="255"/>
                    </a:lnTo>
                    <a:lnTo>
                      <a:pt x="41" y="233"/>
                    </a:lnTo>
                    <a:lnTo>
                      <a:pt x="110" y="165"/>
                    </a:lnTo>
                    <a:lnTo>
                      <a:pt x="55" y="215"/>
                    </a:lnTo>
                    <a:lnTo>
                      <a:pt x="9" y="269"/>
                    </a:lnTo>
                    <a:lnTo>
                      <a:pt x="28" y="233"/>
                    </a:lnTo>
                    <a:lnTo>
                      <a:pt x="37" y="219"/>
                    </a:lnTo>
                    <a:lnTo>
                      <a:pt x="105" y="134"/>
                    </a:lnTo>
                    <a:lnTo>
                      <a:pt x="101" y="134"/>
                    </a:lnTo>
                    <a:lnTo>
                      <a:pt x="37" y="206"/>
                    </a:lnTo>
                    <a:lnTo>
                      <a:pt x="18" y="237"/>
                    </a:lnTo>
                    <a:lnTo>
                      <a:pt x="0" y="264"/>
                    </a:lnTo>
                    <a:lnTo>
                      <a:pt x="14" y="215"/>
                    </a:lnTo>
                    <a:lnTo>
                      <a:pt x="28" y="170"/>
                    </a:lnTo>
                    <a:lnTo>
                      <a:pt x="60" y="10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2" y="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19" name="未知"/>
              <p:cNvSpPr/>
              <p:nvPr/>
            </p:nvSpPr>
            <p:spPr>
              <a:xfrm>
                <a:off x="0" y="0"/>
                <a:ext cx="317" cy="324"/>
              </a:xfrm>
              <a:custGeom>
                <a:avLst/>
                <a:gdLst/>
                <a:ahLst/>
                <a:cxnLst/>
                <a:pathLst>
                  <a:path w="317" h="324">
                    <a:moveTo>
                      <a:pt x="74" y="0"/>
                    </a:moveTo>
                    <a:lnTo>
                      <a:pt x="55" y="0"/>
                    </a:lnTo>
                    <a:lnTo>
                      <a:pt x="42" y="9"/>
                    </a:lnTo>
                    <a:lnTo>
                      <a:pt x="14" y="94"/>
                    </a:lnTo>
                    <a:lnTo>
                      <a:pt x="51" y="94"/>
                    </a:lnTo>
                    <a:lnTo>
                      <a:pt x="64" y="80"/>
                    </a:lnTo>
                    <a:lnTo>
                      <a:pt x="51" y="103"/>
                    </a:lnTo>
                    <a:lnTo>
                      <a:pt x="32" y="125"/>
                    </a:lnTo>
                    <a:lnTo>
                      <a:pt x="5" y="152"/>
                    </a:lnTo>
                    <a:lnTo>
                      <a:pt x="0" y="166"/>
                    </a:lnTo>
                    <a:lnTo>
                      <a:pt x="10" y="188"/>
                    </a:lnTo>
                    <a:lnTo>
                      <a:pt x="19" y="197"/>
                    </a:lnTo>
                    <a:lnTo>
                      <a:pt x="42" y="206"/>
                    </a:lnTo>
                    <a:lnTo>
                      <a:pt x="64" y="210"/>
                    </a:lnTo>
                    <a:lnTo>
                      <a:pt x="51" y="215"/>
                    </a:lnTo>
                    <a:lnTo>
                      <a:pt x="42" y="215"/>
                    </a:lnTo>
                    <a:lnTo>
                      <a:pt x="46" y="224"/>
                    </a:lnTo>
                    <a:lnTo>
                      <a:pt x="92" y="323"/>
                    </a:lnTo>
                    <a:lnTo>
                      <a:pt x="110" y="323"/>
                    </a:lnTo>
                    <a:lnTo>
                      <a:pt x="119" y="318"/>
                    </a:lnTo>
                    <a:lnTo>
                      <a:pt x="124" y="314"/>
                    </a:lnTo>
                    <a:lnTo>
                      <a:pt x="160" y="305"/>
                    </a:lnTo>
                    <a:lnTo>
                      <a:pt x="133" y="300"/>
                    </a:lnTo>
                    <a:lnTo>
                      <a:pt x="110" y="282"/>
                    </a:lnTo>
                    <a:lnTo>
                      <a:pt x="156" y="305"/>
                    </a:lnTo>
                    <a:lnTo>
                      <a:pt x="179" y="300"/>
                    </a:lnTo>
                    <a:lnTo>
                      <a:pt x="142" y="282"/>
                    </a:lnTo>
                    <a:lnTo>
                      <a:pt x="110" y="255"/>
                    </a:lnTo>
                    <a:lnTo>
                      <a:pt x="124" y="264"/>
                    </a:lnTo>
                    <a:lnTo>
                      <a:pt x="147" y="282"/>
                    </a:lnTo>
                    <a:lnTo>
                      <a:pt x="170" y="296"/>
                    </a:lnTo>
                    <a:lnTo>
                      <a:pt x="179" y="296"/>
                    </a:lnTo>
                    <a:lnTo>
                      <a:pt x="128" y="246"/>
                    </a:lnTo>
                    <a:lnTo>
                      <a:pt x="128" y="242"/>
                    </a:lnTo>
                    <a:lnTo>
                      <a:pt x="188" y="300"/>
                    </a:lnTo>
                    <a:lnTo>
                      <a:pt x="192" y="296"/>
                    </a:lnTo>
                    <a:lnTo>
                      <a:pt x="192" y="287"/>
                    </a:lnTo>
                    <a:lnTo>
                      <a:pt x="188" y="282"/>
                    </a:lnTo>
                    <a:lnTo>
                      <a:pt x="160" y="264"/>
                    </a:lnTo>
                    <a:lnTo>
                      <a:pt x="165" y="260"/>
                    </a:lnTo>
                    <a:lnTo>
                      <a:pt x="188" y="269"/>
                    </a:lnTo>
                    <a:lnTo>
                      <a:pt x="211" y="264"/>
                    </a:lnTo>
                    <a:lnTo>
                      <a:pt x="234" y="260"/>
                    </a:lnTo>
                    <a:lnTo>
                      <a:pt x="238" y="246"/>
                    </a:lnTo>
                    <a:lnTo>
                      <a:pt x="238" y="206"/>
                    </a:lnTo>
                    <a:lnTo>
                      <a:pt x="243" y="184"/>
                    </a:lnTo>
                    <a:lnTo>
                      <a:pt x="243" y="170"/>
                    </a:lnTo>
                    <a:lnTo>
                      <a:pt x="252" y="148"/>
                    </a:lnTo>
                    <a:lnTo>
                      <a:pt x="252" y="157"/>
                    </a:lnTo>
                    <a:lnTo>
                      <a:pt x="247" y="184"/>
                    </a:lnTo>
                    <a:lnTo>
                      <a:pt x="270" y="215"/>
                    </a:lnTo>
                    <a:lnTo>
                      <a:pt x="316" y="152"/>
                    </a:lnTo>
                    <a:lnTo>
                      <a:pt x="302" y="121"/>
                    </a:lnTo>
                    <a:lnTo>
                      <a:pt x="293" y="103"/>
                    </a:lnTo>
                    <a:lnTo>
                      <a:pt x="284" y="80"/>
                    </a:lnTo>
                    <a:lnTo>
                      <a:pt x="270" y="67"/>
                    </a:lnTo>
                    <a:lnTo>
                      <a:pt x="234" y="49"/>
                    </a:lnTo>
                    <a:lnTo>
                      <a:pt x="234" y="116"/>
                    </a:lnTo>
                    <a:lnTo>
                      <a:pt x="179" y="125"/>
                    </a:lnTo>
                    <a:lnTo>
                      <a:pt x="165" y="134"/>
                    </a:lnTo>
                    <a:lnTo>
                      <a:pt x="160" y="130"/>
                    </a:lnTo>
                    <a:lnTo>
                      <a:pt x="165" y="121"/>
                    </a:lnTo>
                    <a:lnTo>
                      <a:pt x="133" y="98"/>
                    </a:lnTo>
                    <a:lnTo>
                      <a:pt x="110" y="85"/>
                    </a:lnTo>
                    <a:lnTo>
                      <a:pt x="87" y="71"/>
                    </a:lnTo>
                    <a:lnTo>
                      <a:pt x="101" y="58"/>
                    </a:lnTo>
                    <a:lnTo>
                      <a:pt x="115" y="40"/>
                    </a:lnTo>
                    <a:lnTo>
                      <a:pt x="124" y="13"/>
                    </a:lnTo>
                    <a:lnTo>
                      <a:pt x="110" y="9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620" name="未知"/>
            <p:cNvSpPr/>
            <p:nvPr/>
          </p:nvSpPr>
          <p:spPr>
            <a:xfrm>
              <a:off x="827" y="605"/>
              <a:ext cx="312" cy="306"/>
            </a:xfrm>
            <a:custGeom>
              <a:avLst/>
              <a:gdLst/>
              <a:ahLst/>
              <a:cxnLst/>
              <a:pathLst>
                <a:path w="312" h="306">
                  <a:moveTo>
                    <a:pt x="87" y="99"/>
                  </a:moveTo>
                  <a:lnTo>
                    <a:pt x="151" y="59"/>
                  </a:lnTo>
                  <a:lnTo>
                    <a:pt x="215" y="9"/>
                  </a:lnTo>
                  <a:lnTo>
                    <a:pt x="224" y="0"/>
                  </a:lnTo>
                  <a:lnTo>
                    <a:pt x="252" y="54"/>
                  </a:lnTo>
                  <a:lnTo>
                    <a:pt x="293" y="153"/>
                  </a:lnTo>
                  <a:lnTo>
                    <a:pt x="302" y="166"/>
                  </a:lnTo>
                  <a:lnTo>
                    <a:pt x="307" y="171"/>
                  </a:lnTo>
                  <a:lnTo>
                    <a:pt x="311" y="175"/>
                  </a:lnTo>
                  <a:lnTo>
                    <a:pt x="307" y="180"/>
                  </a:lnTo>
                  <a:lnTo>
                    <a:pt x="275" y="189"/>
                  </a:lnTo>
                  <a:lnTo>
                    <a:pt x="247" y="202"/>
                  </a:lnTo>
                  <a:lnTo>
                    <a:pt x="179" y="247"/>
                  </a:lnTo>
                  <a:lnTo>
                    <a:pt x="110" y="305"/>
                  </a:lnTo>
                  <a:lnTo>
                    <a:pt x="106" y="296"/>
                  </a:lnTo>
                  <a:lnTo>
                    <a:pt x="60" y="220"/>
                  </a:lnTo>
                  <a:lnTo>
                    <a:pt x="14" y="153"/>
                  </a:lnTo>
                  <a:lnTo>
                    <a:pt x="10" y="139"/>
                  </a:lnTo>
                  <a:lnTo>
                    <a:pt x="0" y="135"/>
                  </a:lnTo>
                  <a:lnTo>
                    <a:pt x="37" y="126"/>
                  </a:lnTo>
                  <a:lnTo>
                    <a:pt x="74" y="117"/>
                  </a:lnTo>
                  <a:lnTo>
                    <a:pt x="78" y="126"/>
                  </a:lnTo>
                  <a:lnTo>
                    <a:pt x="87" y="130"/>
                  </a:lnTo>
                  <a:lnTo>
                    <a:pt x="92" y="135"/>
                  </a:lnTo>
                  <a:lnTo>
                    <a:pt x="96" y="135"/>
                  </a:lnTo>
                  <a:lnTo>
                    <a:pt x="106" y="135"/>
                  </a:lnTo>
                  <a:lnTo>
                    <a:pt x="110" y="126"/>
                  </a:lnTo>
                  <a:lnTo>
                    <a:pt x="110" y="121"/>
                  </a:lnTo>
                  <a:lnTo>
                    <a:pt x="96" y="113"/>
                  </a:lnTo>
                  <a:lnTo>
                    <a:pt x="87" y="99"/>
                  </a:lnTo>
                  <a:lnTo>
                    <a:pt x="87" y="9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1" name="未知"/>
            <p:cNvSpPr/>
            <p:nvPr/>
          </p:nvSpPr>
          <p:spPr>
            <a:xfrm>
              <a:off x="27" y="117"/>
              <a:ext cx="257" cy="265"/>
            </a:xfrm>
            <a:custGeom>
              <a:avLst/>
              <a:gdLst/>
              <a:ahLst/>
              <a:cxnLst/>
              <a:pathLst>
                <a:path w="257" h="265">
                  <a:moveTo>
                    <a:pt x="256" y="71"/>
                  </a:moveTo>
                  <a:lnTo>
                    <a:pt x="215" y="49"/>
                  </a:lnTo>
                  <a:lnTo>
                    <a:pt x="179" y="27"/>
                  </a:lnTo>
                  <a:lnTo>
                    <a:pt x="106" y="0"/>
                  </a:lnTo>
                  <a:lnTo>
                    <a:pt x="87" y="27"/>
                  </a:lnTo>
                  <a:lnTo>
                    <a:pt x="64" y="44"/>
                  </a:lnTo>
                  <a:lnTo>
                    <a:pt x="14" y="112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32" y="228"/>
                  </a:lnTo>
                  <a:lnTo>
                    <a:pt x="83" y="246"/>
                  </a:lnTo>
                  <a:lnTo>
                    <a:pt x="83" y="246"/>
                  </a:lnTo>
                  <a:lnTo>
                    <a:pt x="87" y="246"/>
                  </a:lnTo>
                  <a:lnTo>
                    <a:pt x="87" y="246"/>
                  </a:lnTo>
                  <a:lnTo>
                    <a:pt x="165" y="264"/>
                  </a:lnTo>
                  <a:lnTo>
                    <a:pt x="183" y="264"/>
                  </a:lnTo>
                  <a:lnTo>
                    <a:pt x="183" y="228"/>
                  </a:lnTo>
                  <a:lnTo>
                    <a:pt x="192" y="192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88" y="161"/>
                  </a:lnTo>
                  <a:lnTo>
                    <a:pt x="179" y="157"/>
                  </a:lnTo>
                  <a:lnTo>
                    <a:pt x="170" y="148"/>
                  </a:lnTo>
                  <a:lnTo>
                    <a:pt x="170" y="139"/>
                  </a:lnTo>
                  <a:lnTo>
                    <a:pt x="174" y="134"/>
                  </a:lnTo>
                  <a:lnTo>
                    <a:pt x="179" y="139"/>
                  </a:lnTo>
                  <a:lnTo>
                    <a:pt x="192" y="143"/>
                  </a:lnTo>
                  <a:lnTo>
                    <a:pt x="197" y="148"/>
                  </a:lnTo>
                  <a:lnTo>
                    <a:pt x="211" y="152"/>
                  </a:lnTo>
                  <a:lnTo>
                    <a:pt x="215" y="125"/>
                  </a:lnTo>
                  <a:lnTo>
                    <a:pt x="229" y="103"/>
                  </a:lnTo>
                  <a:lnTo>
                    <a:pt x="238" y="89"/>
                  </a:lnTo>
                  <a:lnTo>
                    <a:pt x="247" y="80"/>
                  </a:lnTo>
                  <a:lnTo>
                    <a:pt x="256" y="71"/>
                  </a:lnTo>
                  <a:lnTo>
                    <a:pt x="256" y="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2" name="未知"/>
            <p:cNvSpPr/>
            <p:nvPr/>
          </p:nvSpPr>
          <p:spPr>
            <a:xfrm>
              <a:off x="503" y="448"/>
              <a:ext cx="234" cy="253"/>
            </a:xfrm>
            <a:custGeom>
              <a:avLst/>
              <a:gdLst/>
              <a:ahLst/>
              <a:cxnLst/>
              <a:pathLst>
                <a:path w="234" h="253">
                  <a:moveTo>
                    <a:pt x="201" y="5"/>
                  </a:moveTo>
                  <a:lnTo>
                    <a:pt x="192" y="0"/>
                  </a:lnTo>
                  <a:lnTo>
                    <a:pt x="201" y="23"/>
                  </a:lnTo>
                  <a:lnTo>
                    <a:pt x="210" y="41"/>
                  </a:lnTo>
                  <a:lnTo>
                    <a:pt x="215" y="59"/>
                  </a:lnTo>
                  <a:lnTo>
                    <a:pt x="224" y="72"/>
                  </a:lnTo>
                  <a:lnTo>
                    <a:pt x="178" y="135"/>
                  </a:lnTo>
                  <a:lnTo>
                    <a:pt x="155" y="104"/>
                  </a:lnTo>
                  <a:lnTo>
                    <a:pt x="160" y="77"/>
                  </a:lnTo>
                  <a:lnTo>
                    <a:pt x="160" y="68"/>
                  </a:lnTo>
                  <a:lnTo>
                    <a:pt x="151" y="90"/>
                  </a:lnTo>
                  <a:lnTo>
                    <a:pt x="146" y="108"/>
                  </a:lnTo>
                  <a:lnTo>
                    <a:pt x="146" y="166"/>
                  </a:lnTo>
                  <a:lnTo>
                    <a:pt x="142" y="180"/>
                  </a:lnTo>
                  <a:lnTo>
                    <a:pt x="119" y="184"/>
                  </a:lnTo>
                  <a:lnTo>
                    <a:pt x="96" y="189"/>
                  </a:lnTo>
                  <a:lnTo>
                    <a:pt x="73" y="180"/>
                  </a:lnTo>
                  <a:lnTo>
                    <a:pt x="68" y="184"/>
                  </a:lnTo>
                  <a:lnTo>
                    <a:pt x="96" y="202"/>
                  </a:lnTo>
                  <a:lnTo>
                    <a:pt x="100" y="207"/>
                  </a:lnTo>
                  <a:lnTo>
                    <a:pt x="100" y="216"/>
                  </a:lnTo>
                  <a:lnTo>
                    <a:pt x="96" y="220"/>
                  </a:lnTo>
                  <a:lnTo>
                    <a:pt x="36" y="162"/>
                  </a:lnTo>
                  <a:lnTo>
                    <a:pt x="36" y="166"/>
                  </a:lnTo>
                  <a:lnTo>
                    <a:pt x="87" y="216"/>
                  </a:lnTo>
                  <a:lnTo>
                    <a:pt x="78" y="216"/>
                  </a:lnTo>
                  <a:lnTo>
                    <a:pt x="55" y="202"/>
                  </a:lnTo>
                  <a:lnTo>
                    <a:pt x="32" y="184"/>
                  </a:lnTo>
                  <a:lnTo>
                    <a:pt x="18" y="175"/>
                  </a:lnTo>
                  <a:lnTo>
                    <a:pt x="41" y="198"/>
                  </a:lnTo>
                  <a:lnTo>
                    <a:pt x="68" y="216"/>
                  </a:lnTo>
                  <a:lnTo>
                    <a:pt x="73" y="220"/>
                  </a:lnTo>
                  <a:lnTo>
                    <a:pt x="87" y="220"/>
                  </a:lnTo>
                  <a:lnTo>
                    <a:pt x="68" y="220"/>
                  </a:lnTo>
                  <a:lnTo>
                    <a:pt x="55" y="220"/>
                  </a:lnTo>
                  <a:lnTo>
                    <a:pt x="36" y="211"/>
                  </a:lnTo>
                  <a:lnTo>
                    <a:pt x="18" y="202"/>
                  </a:lnTo>
                  <a:lnTo>
                    <a:pt x="41" y="220"/>
                  </a:lnTo>
                  <a:lnTo>
                    <a:pt x="68" y="225"/>
                  </a:lnTo>
                  <a:lnTo>
                    <a:pt x="32" y="234"/>
                  </a:lnTo>
                  <a:lnTo>
                    <a:pt x="27" y="238"/>
                  </a:lnTo>
                  <a:lnTo>
                    <a:pt x="18" y="243"/>
                  </a:lnTo>
                  <a:lnTo>
                    <a:pt x="0" y="243"/>
                  </a:lnTo>
                  <a:lnTo>
                    <a:pt x="4" y="252"/>
                  </a:lnTo>
                  <a:lnTo>
                    <a:pt x="36" y="243"/>
                  </a:lnTo>
                  <a:lnTo>
                    <a:pt x="36" y="238"/>
                  </a:lnTo>
                  <a:lnTo>
                    <a:pt x="73" y="234"/>
                  </a:lnTo>
                  <a:lnTo>
                    <a:pt x="73" y="238"/>
                  </a:lnTo>
                  <a:lnTo>
                    <a:pt x="100" y="229"/>
                  </a:lnTo>
                  <a:lnTo>
                    <a:pt x="105" y="225"/>
                  </a:lnTo>
                  <a:lnTo>
                    <a:pt x="105" y="220"/>
                  </a:lnTo>
                  <a:lnTo>
                    <a:pt x="105" y="202"/>
                  </a:lnTo>
                  <a:lnTo>
                    <a:pt x="137" y="202"/>
                  </a:lnTo>
                  <a:lnTo>
                    <a:pt x="146" y="202"/>
                  </a:lnTo>
                  <a:lnTo>
                    <a:pt x="155" y="198"/>
                  </a:lnTo>
                  <a:lnTo>
                    <a:pt x="160" y="184"/>
                  </a:lnTo>
                  <a:lnTo>
                    <a:pt x="160" y="166"/>
                  </a:lnTo>
                  <a:lnTo>
                    <a:pt x="160" y="144"/>
                  </a:lnTo>
                  <a:lnTo>
                    <a:pt x="178" y="166"/>
                  </a:lnTo>
                  <a:lnTo>
                    <a:pt x="187" y="157"/>
                  </a:lnTo>
                  <a:lnTo>
                    <a:pt x="196" y="148"/>
                  </a:lnTo>
                  <a:lnTo>
                    <a:pt x="215" y="95"/>
                  </a:lnTo>
                  <a:lnTo>
                    <a:pt x="224" y="81"/>
                  </a:lnTo>
                  <a:lnTo>
                    <a:pt x="233" y="68"/>
                  </a:lnTo>
                  <a:lnTo>
                    <a:pt x="215" y="41"/>
                  </a:lnTo>
                  <a:lnTo>
                    <a:pt x="210" y="23"/>
                  </a:lnTo>
                  <a:lnTo>
                    <a:pt x="201" y="5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3" name="未知"/>
            <p:cNvSpPr/>
            <p:nvPr/>
          </p:nvSpPr>
          <p:spPr>
            <a:xfrm>
              <a:off x="201" y="256"/>
              <a:ext cx="243" cy="180"/>
            </a:xfrm>
            <a:custGeom>
              <a:avLst/>
              <a:gdLst/>
              <a:ahLst/>
              <a:cxnLst/>
              <a:pathLst>
                <a:path w="243" h="180">
                  <a:moveTo>
                    <a:pt x="242" y="130"/>
                  </a:moveTo>
                  <a:lnTo>
                    <a:pt x="206" y="130"/>
                  </a:lnTo>
                  <a:lnTo>
                    <a:pt x="169" y="139"/>
                  </a:lnTo>
                  <a:lnTo>
                    <a:pt x="133" y="148"/>
                  </a:lnTo>
                  <a:lnTo>
                    <a:pt x="114" y="125"/>
                  </a:lnTo>
                  <a:lnTo>
                    <a:pt x="96" y="107"/>
                  </a:lnTo>
                  <a:lnTo>
                    <a:pt x="60" y="62"/>
                  </a:lnTo>
                  <a:lnTo>
                    <a:pt x="60" y="53"/>
                  </a:lnTo>
                  <a:lnTo>
                    <a:pt x="55" y="49"/>
                  </a:lnTo>
                  <a:lnTo>
                    <a:pt x="60" y="44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35"/>
                  </a:lnTo>
                  <a:lnTo>
                    <a:pt x="60" y="27"/>
                  </a:lnTo>
                  <a:lnTo>
                    <a:pt x="60" y="22"/>
                  </a:lnTo>
                  <a:lnTo>
                    <a:pt x="55" y="22"/>
                  </a:lnTo>
                  <a:lnTo>
                    <a:pt x="41" y="18"/>
                  </a:lnTo>
                  <a:lnTo>
                    <a:pt x="28" y="18"/>
                  </a:lnTo>
                  <a:lnTo>
                    <a:pt x="23" y="13"/>
                  </a:lnTo>
                  <a:lnTo>
                    <a:pt x="18" y="13"/>
                  </a:lnTo>
                  <a:lnTo>
                    <a:pt x="9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14" y="18"/>
                  </a:lnTo>
                  <a:lnTo>
                    <a:pt x="23" y="22"/>
                  </a:lnTo>
                  <a:lnTo>
                    <a:pt x="23" y="27"/>
                  </a:lnTo>
                  <a:lnTo>
                    <a:pt x="28" y="35"/>
                  </a:lnTo>
                  <a:lnTo>
                    <a:pt x="37" y="35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2" y="40"/>
                  </a:lnTo>
                  <a:lnTo>
                    <a:pt x="28" y="49"/>
                  </a:lnTo>
                  <a:lnTo>
                    <a:pt x="23" y="53"/>
                  </a:lnTo>
                  <a:lnTo>
                    <a:pt x="23" y="62"/>
                  </a:lnTo>
                  <a:lnTo>
                    <a:pt x="32" y="62"/>
                  </a:lnTo>
                  <a:lnTo>
                    <a:pt x="37" y="62"/>
                  </a:lnTo>
                  <a:lnTo>
                    <a:pt x="41" y="71"/>
                  </a:lnTo>
                  <a:lnTo>
                    <a:pt x="64" y="107"/>
                  </a:lnTo>
                  <a:lnTo>
                    <a:pt x="92" y="152"/>
                  </a:lnTo>
                  <a:lnTo>
                    <a:pt x="101" y="166"/>
                  </a:lnTo>
                  <a:lnTo>
                    <a:pt x="114" y="179"/>
                  </a:lnTo>
                  <a:lnTo>
                    <a:pt x="114" y="179"/>
                  </a:lnTo>
                  <a:lnTo>
                    <a:pt x="114" y="179"/>
                  </a:lnTo>
                  <a:lnTo>
                    <a:pt x="133" y="179"/>
                  </a:lnTo>
                  <a:lnTo>
                    <a:pt x="151" y="179"/>
                  </a:lnTo>
                  <a:lnTo>
                    <a:pt x="188" y="179"/>
                  </a:lnTo>
                  <a:lnTo>
                    <a:pt x="224" y="179"/>
                  </a:lnTo>
                  <a:lnTo>
                    <a:pt x="229" y="166"/>
                  </a:lnTo>
                  <a:lnTo>
                    <a:pt x="242" y="130"/>
                  </a:lnTo>
                  <a:lnTo>
                    <a:pt x="242" y="1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4" name="未知"/>
            <p:cNvSpPr/>
            <p:nvPr/>
          </p:nvSpPr>
          <p:spPr>
            <a:xfrm>
              <a:off x="699" y="543"/>
              <a:ext cx="235" cy="189"/>
            </a:xfrm>
            <a:custGeom>
              <a:avLst/>
              <a:gdLst/>
              <a:ahLst/>
              <a:cxnLst/>
              <a:pathLst>
                <a:path w="235" h="189">
                  <a:moveTo>
                    <a:pt x="19" y="0"/>
                  </a:moveTo>
                  <a:lnTo>
                    <a:pt x="0" y="53"/>
                  </a:lnTo>
                  <a:lnTo>
                    <a:pt x="14" y="76"/>
                  </a:lnTo>
                  <a:lnTo>
                    <a:pt x="14" y="89"/>
                  </a:lnTo>
                  <a:lnTo>
                    <a:pt x="14" y="98"/>
                  </a:lnTo>
                  <a:lnTo>
                    <a:pt x="19" y="98"/>
                  </a:lnTo>
                  <a:lnTo>
                    <a:pt x="32" y="98"/>
                  </a:lnTo>
                  <a:lnTo>
                    <a:pt x="55" y="112"/>
                  </a:lnTo>
                  <a:lnTo>
                    <a:pt x="106" y="143"/>
                  </a:lnTo>
                  <a:lnTo>
                    <a:pt x="110" y="148"/>
                  </a:lnTo>
                  <a:lnTo>
                    <a:pt x="119" y="152"/>
                  </a:lnTo>
                  <a:lnTo>
                    <a:pt x="138" y="161"/>
                  </a:lnTo>
                  <a:lnTo>
                    <a:pt x="156" y="161"/>
                  </a:lnTo>
                  <a:lnTo>
                    <a:pt x="156" y="166"/>
                  </a:lnTo>
                  <a:lnTo>
                    <a:pt x="165" y="179"/>
                  </a:lnTo>
                  <a:lnTo>
                    <a:pt x="170" y="179"/>
                  </a:lnTo>
                  <a:lnTo>
                    <a:pt x="183" y="179"/>
                  </a:lnTo>
                  <a:lnTo>
                    <a:pt x="174" y="175"/>
                  </a:lnTo>
                  <a:lnTo>
                    <a:pt x="174" y="166"/>
                  </a:lnTo>
                  <a:lnTo>
                    <a:pt x="183" y="170"/>
                  </a:lnTo>
                  <a:lnTo>
                    <a:pt x="188" y="175"/>
                  </a:lnTo>
                  <a:lnTo>
                    <a:pt x="206" y="175"/>
                  </a:lnTo>
                  <a:lnTo>
                    <a:pt x="215" y="183"/>
                  </a:lnTo>
                  <a:lnTo>
                    <a:pt x="220" y="188"/>
                  </a:lnTo>
                  <a:lnTo>
                    <a:pt x="229" y="188"/>
                  </a:lnTo>
                  <a:lnTo>
                    <a:pt x="229" y="188"/>
                  </a:lnTo>
                  <a:lnTo>
                    <a:pt x="234" y="183"/>
                  </a:lnTo>
                  <a:lnTo>
                    <a:pt x="224" y="179"/>
                  </a:lnTo>
                  <a:lnTo>
                    <a:pt x="211" y="166"/>
                  </a:lnTo>
                  <a:lnTo>
                    <a:pt x="197" y="157"/>
                  </a:lnTo>
                  <a:lnTo>
                    <a:pt x="183" y="148"/>
                  </a:lnTo>
                  <a:lnTo>
                    <a:pt x="170" y="143"/>
                  </a:lnTo>
                  <a:lnTo>
                    <a:pt x="110" y="112"/>
                  </a:lnTo>
                  <a:lnTo>
                    <a:pt x="64" y="71"/>
                  </a:lnTo>
                  <a:lnTo>
                    <a:pt x="46" y="62"/>
                  </a:lnTo>
                  <a:lnTo>
                    <a:pt x="37" y="3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5" name="未知"/>
            <p:cNvSpPr/>
            <p:nvPr/>
          </p:nvSpPr>
          <p:spPr>
            <a:xfrm>
              <a:off x="539" y="63"/>
              <a:ext cx="225" cy="212"/>
            </a:xfrm>
            <a:custGeom>
              <a:avLst/>
              <a:gdLst/>
              <a:ahLst/>
              <a:cxnLst/>
              <a:pathLst>
                <a:path w="225" h="212">
                  <a:moveTo>
                    <a:pt x="151" y="22"/>
                  </a:moveTo>
                  <a:lnTo>
                    <a:pt x="142" y="22"/>
                  </a:lnTo>
                  <a:lnTo>
                    <a:pt x="142" y="18"/>
                  </a:lnTo>
                  <a:lnTo>
                    <a:pt x="138" y="13"/>
                  </a:lnTo>
                  <a:lnTo>
                    <a:pt x="138" y="13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4" y="0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15" y="4"/>
                  </a:lnTo>
                  <a:lnTo>
                    <a:pt x="87" y="9"/>
                  </a:lnTo>
                  <a:lnTo>
                    <a:pt x="78" y="22"/>
                  </a:lnTo>
                  <a:lnTo>
                    <a:pt x="69" y="58"/>
                  </a:lnTo>
                  <a:lnTo>
                    <a:pt x="51" y="81"/>
                  </a:lnTo>
                  <a:lnTo>
                    <a:pt x="37" y="98"/>
                  </a:lnTo>
                  <a:lnTo>
                    <a:pt x="14" y="107"/>
                  </a:lnTo>
                  <a:lnTo>
                    <a:pt x="0" y="125"/>
                  </a:lnTo>
                  <a:lnTo>
                    <a:pt x="0" y="152"/>
                  </a:lnTo>
                  <a:lnTo>
                    <a:pt x="14" y="170"/>
                  </a:lnTo>
                  <a:lnTo>
                    <a:pt x="46" y="175"/>
                  </a:lnTo>
                  <a:lnTo>
                    <a:pt x="69" y="170"/>
                  </a:lnTo>
                  <a:lnTo>
                    <a:pt x="69" y="175"/>
                  </a:lnTo>
                  <a:lnTo>
                    <a:pt x="55" y="175"/>
                  </a:lnTo>
                  <a:lnTo>
                    <a:pt x="42" y="179"/>
                  </a:lnTo>
                  <a:lnTo>
                    <a:pt x="74" y="188"/>
                  </a:lnTo>
                  <a:lnTo>
                    <a:pt x="106" y="193"/>
                  </a:lnTo>
                  <a:lnTo>
                    <a:pt x="106" y="197"/>
                  </a:lnTo>
                  <a:lnTo>
                    <a:pt x="110" y="197"/>
                  </a:lnTo>
                  <a:lnTo>
                    <a:pt x="124" y="197"/>
                  </a:lnTo>
                  <a:lnTo>
                    <a:pt x="138" y="197"/>
                  </a:lnTo>
                  <a:lnTo>
                    <a:pt x="151" y="206"/>
                  </a:lnTo>
                  <a:lnTo>
                    <a:pt x="170" y="206"/>
                  </a:lnTo>
                  <a:lnTo>
                    <a:pt x="156" y="188"/>
                  </a:lnTo>
                  <a:lnTo>
                    <a:pt x="156" y="184"/>
                  </a:lnTo>
                  <a:lnTo>
                    <a:pt x="160" y="184"/>
                  </a:lnTo>
                  <a:lnTo>
                    <a:pt x="160" y="193"/>
                  </a:lnTo>
                  <a:lnTo>
                    <a:pt x="170" y="197"/>
                  </a:lnTo>
                  <a:lnTo>
                    <a:pt x="192" y="211"/>
                  </a:lnTo>
                  <a:lnTo>
                    <a:pt x="206" y="211"/>
                  </a:lnTo>
                  <a:lnTo>
                    <a:pt x="220" y="206"/>
                  </a:lnTo>
                  <a:lnTo>
                    <a:pt x="224" y="188"/>
                  </a:lnTo>
                  <a:lnTo>
                    <a:pt x="224" y="170"/>
                  </a:lnTo>
                  <a:lnTo>
                    <a:pt x="220" y="157"/>
                  </a:lnTo>
                  <a:lnTo>
                    <a:pt x="211" y="143"/>
                  </a:lnTo>
                  <a:lnTo>
                    <a:pt x="211" y="130"/>
                  </a:lnTo>
                  <a:lnTo>
                    <a:pt x="206" y="116"/>
                  </a:lnTo>
                  <a:lnTo>
                    <a:pt x="197" y="107"/>
                  </a:lnTo>
                  <a:lnTo>
                    <a:pt x="197" y="103"/>
                  </a:lnTo>
                  <a:lnTo>
                    <a:pt x="197" y="98"/>
                  </a:lnTo>
                  <a:lnTo>
                    <a:pt x="197" y="81"/>
                  </a:lnTo>
                  <a:lnTo>
                    <a:pt x="197" y="58"/>
                  </a:lnTo>
                  <a:lnTo>
                    <a:pt x="192" y="31"/>
                  </a:lnTo>
                  <a:lnTo>
                    <a:pt x="179" y="27"/>
                  </a:lnTo>
                  <a:lnTo>
                    <a:pt x="170" y="22"/>
                  </a:lnTo>
                  <a:lnTo>
                    <a:pt x="179" y="18"/>
                  </a:lnTo>
                  <a:lnTo>
                    <a:pt x="174" y="18"/>
                  </a:lnTo>
                  <a:lnTo>
                    <a:pt x="160" y="18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51" y="22"/>
                  </a:lnTo>
                  <a:lnTo>
                    <a:pt x="151" y="22"/>
                  </a:lnTo>
                  <a:lnTo>
                    <a:pt x="151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6" name="未知"/>
            <p:cNvSpPr/>
            <p:nvPr/>
          </p:nvSpPr>
          <p:spPr>
            <a:xfrm>
              <a:off x="773" y="865"/>
              <a:ext cx="147" cy="217"/>
            </a:xfrm>
            <a:custGeom>
              <a:avLst/>
              <a:gdLst/>
              <a:ahLst/>
              <a:cxnLst/>
              <a:pathLst>
                <a:path w="147" h="217">
                  <a:moveTo>
                    <a:pt x="146" y="216"/>
                  </a:moveTo>
                  <a:lnTo>
                    <a:pt x="114" y="166"/>
                  </a:lnTo>
                  <a:lnTo>
                    <a:pt x="109" y="162"/>
                  </a:lnTo>
                  <a:lnTo>
                    <a:pt x="91" y="108"/>
                  </a:lnTo>
                  <a:lnTo>
                    <a:pt x="77" y="54"/>
                  </a:lnTo>
                  <a:lnTo>
                    <a:pt x="77" y="36"/>
                  </a:lnTo>
                  <a:lnTo>
                    <a:pt x="54" y="0"/>
                  </a:lnTo>
                  <a:lnTo>
                    <a:pt x="41" y="5"/>
                  </a:lnTo>
                  <a:lnTo>
                    <a:pt x="0" y="36"/>
                  </a:lnTo>
                  <a:lnTo>
                    <a:pt x="4" y="50"/>
                  </a:lnTo>
                  <a:lnTo>
                    <a:pt x="18" y="63"/>
                  </a:lnTo>
                  <a:lnTo>
                    <a:pt x="22" y="72"/>
                  </a:lnTo>
                  <a:lnTo>
                    <a:pt x="45" y="104"/>
                  </a:lnTo>
                  <a:lnTo>
                    <a:pt x="68" y="135"/>
                  </a:lnTo>
                  <a:lnTo>
                    <a:pt x="73" y="153"/>
                  </a:lnTo>
                  <a:lnTo>
                    <a:pt x="73" y="171"/>
                  </a:lnTo>
                  <a:lnTo>
                    <a:pt x="82" y="180"/>
                  </a:lnTo>
                  <a:lnTo>
                    <a:pt x="96" y="193"/>
                  </a:lnTo>
                  <a:lnTo>
                    <a:pt x="146" y="216"/>
                  </a:lnTo>
                  <a:lnTo>
                    <a:pt x="146" y="2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7" name="未知"/>
            <p:cNvSpPr/>
            <p:nvPr/>
          </p:nvSpPr>
          <p:spPr>
            <a:xfrm>
              <a:off x="690" y="596"/>
              <a:ext cx="175" cy="131"/>
            </a:xfrm>
            <a:custGeom>
              <a:avLst/>
              <a:gdLst/>
              <a:ahLst/>
              <a:cxnLst/>
              <a:pathLst>
                <a:path w="175" h="131">
                  <a:moveTo>
                    <a:pt x="160" y="130"/>
                  </a:moveTo>
                  <a:lnTo>
                    <a:pt x="174" y="126"/>
                  </a:lnTo>
                  <a:lnTo>
                    <a:pt x="165" y="113"/>
                  </a:lnTo>
                  <a:lnTo>
                    <a:pt x="169" y="113"/>
                  </a:lnTo>
                  <a:lnTo>
                    <a:pt x="124" y="99"/>
                  </a:lnTo>
                  <a:lnTo>
                    <a:pt x="73" y="68"/>
                  </a:lnTo>
                  <a:lnTo>
                    <a:pt x="41" y="45"/>
                  </a:lnTo>
                  <a:lnTo>
                    <a:pt x="28" y="45"/>
                  </a:lnTo>
                  <a:lnTo>
                    <a:pt x="23" y="45"/>
                  </a:lnTo>
                  <a:lnTo>
                    <a:pt x="23" y="36"/>
                  </a:lnTo>
                  <a:lnTo>
                    <a:pt x="23" y="23"/>
                  </a:lnTo>
                  <a:lnTo>
                    <a:pt x="9" y="0"/>
                  </a:lnTo>
                  <a:lnTo>
                    <a:pt x="0" y="9"/>
                  </a:lnTo>
                  <a:lnTo>
                    <a:pt x="9" y="27"/>
                  </a:lnTo>
                  <a:lnTo>
                    <a:pt x="9" y="41"/>
                  </a:lnTo>
                  <a:lnTo>
                    <a:pt x="14" y="50"/>
                  </a:lnTo>
                  <a:lnTo>
                    <a:pt x="37" y="54"/>
                  </a:lnTo>
                  <a:lnTo>
                    <a:pt x="60" y="72"/>
                  </a:lnTo>
                  <a:lnTo>
                    <a:pt x="110" y="95"/>
                  </a:lnTo>
                  <a:lnTo>
                    <a:pt x="156" y="117"/>
                  </a:lnTo>
                  <a:lnTo>
                    <a:pt x="160" y="130"/>
                  </a:lnTo>
                  <a:lnTo>
                    <a:pt x="160" y="1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8" name="未知"/>
            <p:cNvSpPr/>
            <p:nvPr/>
          </p:nvSpPr>
          <p:spPr>
            <a:xfrm>
              <a:off x="690" y="596"/>
              <a:ext cx="175" cy="131"/>
            </a:xfrm>
            <a:custGeom>
              <a:avLst/>
              <a:gdLst/>
              <a:ahLst/>
              <a:cxnLst/>
              <a:pathLst>
                <a:path w="175" h="131">
                  <a:moveTo>
                    <a:pt x="160" y="130"/>
                  </a:moveTo>
                  <a:lnTo>
                    <a:pt x="174" y="126"/>
                  </a:lnTo>
                  <a:lnTo>
                    <a:pt x="165" y="113"/>
                  </a:lnTo>
                  <a:lnTo>
                    <a:pt x="169" y="113"/>
                  </a:lnTo>
                  <a:lnTo>
                    <a:pt x="124" y="99"/>
                  </a:lnTo>
                  <a:lnTo>
                    <a:pt x="73" y="68"/>
                  </a:lnTo>
                  <a:lnTo>
                    <a:pt x="41" y="45"/>
                  </a:lnTo>
                  <a:lnTo>
                    <a:pt x="28" y="45"/>
                  </a:lnTo>
                  <a:lnTo>
                    <a:pt x="23" y="45"/>
                  </a:lnTo>
                  <a:lnTo>
                    <a:pt x="23" y="36"/>
                  </a:lnTo>
                  <a:lnTo>
                    <a:pt x="23" y="23"/>
                  </a:lnTo>
                  <a:lnTo>
                    <a:pt x="9" y="0"/>
                  </a:lnTo>
                  <a:lnTo>
                    <a:pt x="0" y="9"/>
                  </a:lnTo>
                  <a:lnTo>
                    <a:pt x="9" y="27"/>
                  </a:lnTo>
                  <a:lnTo>
                    <a:pt x="9" y="41"/>
                  </a:lnTo>
                  <a:lnTo>
                    <a:pt x="14" y="50"/>
                  </a:lnTo>
                  <a:lnTo>
                    <a:pt x="37" y="54"/>
                  </a:lnTo>
                  <a:lnTo>
                    <a:pt x="60" y="72"/>
                  </a:lnTo>
                  <a:lnTo>
                    <a:pt x="110" y="95"/>
                  </a:lnTo>
                  <a:lnTo>
                    <a:pt x="156" y="117"/>
                  </a:lnTo>
                  <a:lnTo>
                    <a:pt x="160" y="1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29" name="未知"/>
            <p:cNvSpPr/>
            <p:nvPr/>
          </p:nvSpPr>
          <p:spPr>
            <a:xfrm>
              <a:off x="558" y="238"/>
              <a:ext cx="170" cy="122"/>
            </a:xfrm>
            <a:custGeom>
              <a:avLst/>
              <a:gdLst/>
              <a:ahLst/>
              <a:cxnLst/>
              <a:pathLst>
                <a:path w="170" h="122">
                  <a:moveTo>
                    <a:pt x="18" y="4"/>
                  </a:moveTo>
                  <a:lnTo>
                    <a:pt x="13" y="4"/>
                  </a:lnTo>
                  <a:lnTo>
                    <a:pt x="9" y="4"/>
                  </a:lnTo>
                  <a:lnTo>
                    <a:pt x="0" y="0"/>
                  </a:lnTo>
                  <a:lnTo>
                    <a:pt x="13" y="36"/>
                  </a:lnTo>
                  <a:lnTo>
                    <a:pt x="23" y="80"/>
                  </a:lnTo>
                  <a:lnTo>
                    <a:pt x="23" y="89"/>
                  </a:lnTo>
                  <a:lnTo>
                    <a:pt x="27" y="98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12"/>
                  </a:lnTo>
                  <a:lnTo>
                    <a:pt x="55" y="116"/>
                  </a:lnTo>
                  <a:lnTo>
                    <a:pt x="77" y="121"/>
                  </a:lnTo>
                  <a:lnTo>
                    <a:pt x="82" y="116"/>
                  </a:lnTo>
                  <a:lnTo>
                    <a:pt x="87" y="107"/>
                  </a:lnTo>
                  <a:lnTo>
                    <a:pt x="96" y="103"/>
                  </a:lnTo>
                  <a:lnTo>
                    <a:pt x="105" y="94"/>
                  </a:lnTo>
                  <a:lnTo>
                    <a:pt x="114" y="85"/>
                  </a:lnTo>
                  <a:lnTo>
                    <a:pt x="123" y="76"/>
                  </a:lnTo>
                  <a:lnTo>
                    <a:pt x="128" y="71"/>
                  </a:lnTo>
                  <a:lnTo>
                    <a:pt x="141" y="58"/>
                  </a:lnTo>
                  <a:lnTo>
                    <a:pt x="151" y="53"/>
                  </a:lnTo>
                  <a:lnTo>
                    <a:pt x="160" y="45"/>
                  </a:lnTo>
                  <a:lnTo>
                    <a:pt x="169" y="40"/>
                  </a:lnTo>
                  <a:lnTo>
                    <a:pt x="155" y="36"/>
                  </a:lnTo>
                  <a:lnTo>
                    <a:pt x="141" y="45"/>
                  </a:lnTo>
                  <a:lnTo>
                    <a:pt x="123" y="58"/>
                  </a:lnTo>
                  <a:lnTo>
                    <a:pt x="119" y="67"/>
                  </a:lnTo>
                  <a:lnTo>
                    <a:pt x="105" y="76"/>
                  </a:lnTo>
                  <a:lnTo>
                    <a:pt x="91" y="85"/>
                  </a:lnTo>
                  <a:lnTo>
                    <a:pt x="68" y="85"/>
                  </a:lnTo>
                  <a:lnTo>
                    <a:pt x="45" y="67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30" name="未知"/>
            <p:cNvSpPr/>
            <p:nvPr/>
          </p:nvSpPr>
          <p:spPr>
            <a:xfrm>
              <a:off x="114" y="85"/>
              <a:ext cx="148" cy="77"/>
            </a:xfrm>
            <a:custGeom>
              <a:avLst/>
              <a:gdLst/>
              <a:ahLst/>
              <a:cxnLst/>
              <a:pathLst>
                <a:path w="148" h="77">
                  <a:moveTo>
                    <a:pt x="147" y="76"/>
                  </a:moveTo>
                  <a:lnTo>
                    <a:pt x="147" y="63"/>
                  </a:lnTo>
                  <a:lnTo>
                    <a:pt x="87" y="45"/>
                  </a:lnTo>
                  <a:lnTo>
                    <a:pt x="32" y="18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4"/>
                  </a:lnTo>
                  <a:lnTo>
                    <a:pt x="19" y="27"/>
                  </a:lnTo>
                  <a:lnTo>
                    <a:pt x="55" y="41"/>
                  </a:lnTo>
                  <a:lnTo>
                    <a:pt x="96" y="54"/>
                  </a:lnTo>
                  <a:lnTo>
                    <a:pt x="124" y="63"/>
                  </a:lnTo>
                  <a:lnTo>
                    <a:pt x="147" y="76"/>
                  </a:lnTo>
                  <a:lnTo>
                    <a:pt x="147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31" name="未知"/>
            <p:cNvSpPr/>
            <p:nvPr/>
          </p:nvSpPr>
          <p:spPr>
            <a:xfrm>
              <a:off x="114" y="85"/>
              <a:ext cx="148" cy="77"/>
            </a:xfrm>
            <a:custGeom>
              <a:avLst/>
              <a:gdLst/>
              <a:ahLst/>
              <a:cxnLst/>
              <a:pathLst>
                <a:path w="148" h="77">
                  <a:moveTo>
                    <a:pt x="147" y="76"/>
                  </a:moveTo>
                  <a:lnTo>
                    <a:pt x="147" y="63"/>
                  </a:lnTo>
                  <a:lnTo>
                    <a:pt x="87" y="45"/>
                  </a:lnTo>
                  <a:lnTo>
                    <a:pt x="32" y="18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4"/>
                  </a:lnTo>
                  <a:lnTo>
                    <a:pt x="19" y="27"/>
                  </a:lnTo>
                  <a:lnTo>
                    <a:pt x="55" y="41"/>
                  </a:lnTo>
                  <a:lnTo>
                    <a:pt x="96" y="54"/>
                  </a:lnTo>
                  <a:lnTo>
                    <a:pt x="124" y="63"/>
                  </a:lnTo>
                  <a:lnTo>
                    <a:pt x="147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32" name="未知"/>
            <p:cNvSpPr/>
            <p:nvPr/>
          </p:nvSpPr>
          <p:spPr>
            <a:xfrm>
              <a:off x="498" y="381"/>
              <a:ext cx="148" cy="122"/>
            </a:xfrm>
            <a:custGeom>
              <a:avLst/>
              <a:gdLst/>
              <a:ahLst/>
              <a:cxnLst/>
              <a:pathLst>
                <a:path w="148" h="122">
                  <a:moveTo>
                    <a:pt x="37" y="0"/>
                  </a:moveTo>
                  <a:lnTo>
                    <a:pt x="37" y="9"/>
                  </a:lnTo>
                  <a:lnTo>
                    <a:pt x="28" y="23"/>
                  </a:lnTo>
                  <a:lnTo>
                    <a:pt x="19" y="36"/>
                  </a:lnTo>
                  <a:lnTo>
                    <a:pt x="14" y="45"/>
                  </a:lnTo>
                  <a:lnTo>
                    <a:pt x="0" y="58"/>
                  </a:lnTo>
                  <a:lnTo>
                    <a:pt x="28" y="72"/>
                  </a:lnTo>
                  <a:lnTo>
                    <a:pt x="37" y="76"/>
                  </a:lnTo>
                  <a:lnTo>
                    <a:pt x="46" y="85"/>
                  </a:lnTo>
                  <a:lnTo>
                    <a:pt x="60" y="99"/>
                  </a:lnTo>
                  <a:lnTo>
                    <a:pt x="78" y="108"/>
                  </a:lnTo>
                  <a:lnTo>
                    <a:pt x="73" y="117"/>
                  </a:lnTo>
                  <a:lnTo>
                    <a:pt x="78" y="121"/>
                  </a:lnTo>
                  <a:lnTo>
                    <a:pt x="92" y="112"/>
                  </a:lnTo>
                  <a:lnTo>
                    <a:pt x="147" y="103"/>
                  </a:lnTo>
                  <a:lnTo>
                    <a:pt x="147" y="36"/>
                  </a:lnTo>
                  <a:lnTo>
                    <a:pt x="142" y="23"/>
                  </a:lnTo>
                  <a:lnTo>
                    <a:pt x="142" y="50"/>
                  </a:lnTo>
                  <a:lnTo>
                    <a:pt x="137" y="72"/>
                  </a:lnTo>
                  <a:lnTo>
                    <a:pt x="142" y="81"/>
                  </a:lnTo>
                  <a:lnTo>
                    <a:pt x="124" y="90"/>
                  </a:lnTo>
                  <a:lnTo>
                    <a:pt x="110" y="94"/>
                  </a:lnTo>
                  <a:lnTo>
                    <a:pt x="92" y="103"/>
                  </a:lnTo>
                  <a:lnTo>
                    <a:pt x="110" y="72"/>
                  </a:lnTo>
                  <a:lnTo>
                    <a:pt x="124" y="50"/>
                  </a:lnTo>
                  <a:lnTo>
                    <a:pt x="128" y="32"/>
                  </a:lnTo>
                  <a:lnTo>
                    <a:pt x="124" y="32"/>
                  </a:lnTo>
                  <a:lnTo>
                    <a:pt x="115" y="45"/>
                  </a:lnTo>
                  <a:lnTo>
                    <a:pt x="110" y="58"/>
                  </a:lnTo>
                  <a:lnTo>
                    <a:pt x="101" y="76"/>
                  </a:lnTo>
                  <a:lnTo>
                    <a:pt x="92" y="94"/>
                  </a:lnTo>
                  <a:lnTo>
                    <a:pt x="78" y="108"/>
                  </a:lnTo>
                  <a:lnTo>
                    <a:pt x="78" y="81"/>
                  </a:lnTo>
                  <a:lnTo>
                    <a:pt x="73" y="54"/>
                  </a:lnTo>
                  <a:lnTo>
                    <a:pt x="69" y="27"/>
                  </a:lnTo>
                  <a:lnTo>
                    <a:pt x="60" y="23"/>
                  </a:lnTo>
                  <a:lnTo>
                    <a:pt x="69" y="54"/>
                  </a:lnTo>
                  <a:lnTo>
                    <a:pt x="73" y="85"/>
                  </a:lnTo>
                  <a:lnTo>
                    <a:pt x="46" y="67"/>
                  </a:lnTo>
                  <a:lnTo>
                    <a:pt x="19" y="54"/>
                  </a:lnTo>
                  <a:lnTo>
                    <a:pt x="23" y="41"/>
                  </a:lnTo>
                  <a:lnTo>
                    <a:pt x="37" y="23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33" name="Group 43632"/>
            <p:cNvGrpSpPr/>
            <p:nvPr/>
          </p:nvGrpSpPr>
          <p:grpSpPr>
            <a:xfrm>
              <a:off x="791" y="1022"/>
              <a:ext cx="184" cy="149"/>
              <a:chOff x="0" y="0"/>
              <a:chExt cx="184" cy="149"/>
            </a:xfrm>
          </p:grpSpPr>
          <p:sp>
            <p:nvSpPr>
              <p:cNvPr id="43634" name="未知"/>
              <p:cNvSpPr/>
              <p:nvPr/>
            </p:nvSpPr>
            <p:spPr>
              <a:xfrm>
                <a:off x="36" y="0"/>
                <a:ext cx="148" cy="118"/>
              </a:xfrm>
              <a:custGeom>
                <a:avLst/>
                <a:gdLst/>
                <a:ahLst/>
                <a:cxnLst/>
                <a:pathLst>
                  <a:path w="148" h="118">
                    <a:moveTo>
                      <a:pt x="96" y="59"/>
                    </a:moveTo>
                    <a:lnTo>
                      <a:pt x="92" y="59"/>
                    </a:lnTo>
                    <a:lnTo>
                      <a:pt x="69" y="45"/>
                    </a:lnTo>
                    <a:lnTo>
                      <a:pt x="46" y="36"/>
                    </a:lnTo>
                    <a:lnTo>
                      <a:pt x="32" y="23"/>
                    </a:lnTo>
                    <a:lnTo>
                      <a:pt x="19" y="14"/>
                    </a:lnTo>
                    <a:lnTo>
                      <a:pt x="19" y="9"/>
                    </a:lnTo>
                    <a:lnTo>
                      <a:pt x="14" y="0"/>
                    </a:lnTo>
                    <a:lnTo>
                      <a:pt x="5" y="5"/>
                    </a:lnTo>
                    <a:lnTo>
                      <a:pt x="0" y="9"/>
                    </a:lnTo>
                    <a:lnTo>
                      <a:pt x="0" y="32"/>
                    </a:lnTo>
                    <a:lnTo>
                      <a:pt x="5" y="54"/>
                    </a:lnTo>
                    <a:lnTo>
                      <a:pt x="5" y="68"/>
                    </a:lnTo>
                    <a:lnTo>
                      <a:pt x="19" y="77"/>
                    </a:lnTo>
                    <a:lnTo>
                      <a:pt x="19" y="59"/>
                    </a:lnTo>
                    <a:lnTo>
                      <a:pt x="55" y="72"/>
                    </a:lnTo>
                    <a:lnTo>
                      <a:pt x="74" y="95"/>
                    </a:lnTo>
                    <a:lnTo>
                      <a:pt x="96" y="113"/>
                    </a:lnTo>
                    <a:lnTo>
                      <a:pt x="133" y="117"/>
                    </a:lnTo>
                    <a:lnTo>
                      <a:pt x="147" y="117"/>
                    </a:lnTo>
                    <a:lnTo>
                      <a:pt x="147" y="113"/>
                    </a:lnTo>
                    <a:lnTo>
                      <a:pt x="147" y="108"/>
                    </a:lnTo>
                    <a:lnTo>
                      <a:pt x="128" y="95"/>
                    </a:lnTo>
                    <a:lnTo>
                      <a:pt x="115" y="81"/>
                    </a:lnTo>
                    <a:lnTo>
                      <a:pt x="96" y="5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35" name="未知"/>
              <p:cNvSpPr/>
              <p:nvPr/>
            </p:nvSpPr>
            <p:spPr>
              <a:xfrm>
                <a:off x="0" y="68"/>
                <a:ext cx="143" cy="81"/>
              </a:xfrm>
              <a:custGeom>
                <a:avLst/>
                <a:gdLst/>
                <a:ahLst/>
                <a:cxnLst/>
                <a:pathLst>
                  <a:path w="143" h="81">
                    <a:moveTo>
                      <a:pt x="55" y="9"/>
                    </a:moveTo>
                    <a:lnTo>
                      <a:pt x="41" y="0"/>
                    </a:lnTo>
                    <a:lnTo>
                      <a:pt x="36" y="4"/>
                    </a:lnTo>
                    <a:lnTo>
                      <a:pt x="23" y="0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23" y="22"/>
                    </a:lnTo>
                    <a:lnTo>
                      <a:pt x="50" y="36"/>
                    </a:lnTo>
                    <a:lnTo>
                      <a:pt x="73" y="49"/>
                    </a:lnTo>
                    <a:lnTo>
                      <a:pt x="73" y="54"/>
                    </a:lnTo>
                    <a:lnTo>
                      <a:pt x="68" y="58"/>
                    </a:lnTo>
                    <a:lnTo>
                      <a:pt x="36" y="49"/>
                    </a:lnTo>
                    <a:lnTo>
                      <a:pt x="41" y="58"/>
                    </a:lnTo>
                    <a:lnTo>
                      <a:pt x="50" y="62"/>
                    </a:lnTo>
                    <a:lnTo>
                      <a:pt x="64" y="71"/>
                    </a:lnTo>
                    <a:lnTo>
                      <a:pt x="73" y="80"/>
                    </a:lnTo>
                    <a:lnTo>
                      <a:pt x="105" y="80"/>
                    </a:lnTo>
                    <a:lnTo>
                      <a:pt x="132" y="80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58"/>
                    </a:lnTo>
                    <a:lnTo>
                      <a:pt x="110" y="49"/>
                    </a:lnTo>
                    <a:lnTo>
                      <a:pt x="73" y="31"/>
                    </a:lnTo>
                    <a:lnTo>
                      <a:pt x="41" y="18"/>
                    </a:lnTo>
                    <a:lnTo>
                      <a:pt x="50" y="9"/>
                    </a:lnTo>
                    <a:lnTo>
                      <a:pt x="55" y="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636" name="未知"/>
            <p:cNvSpPr/>
            <p:nvPr/>
          </p:nvSpPr>
          <p:spPr>
            <a:xfrm>
              <a:off x="576" y="242"/>
              <a:ext cx="138" cy="86"/>
            </a:xfrm>
            <a:custGeom>
              <a:avLst/>
              <a:gdLst/>
              <a:ahLst/>
              <a:cxnLst/>
              <a:pathLst>
                <a:path w="138" h="86">
                  <a:moveTo>
                    <a:pt x="128" y="23"/>
                  </a:moveTo>
                  <a:lnTo>
                    <a:pt x="105" y="18"/>
                  </a:lnTo>
                  <a:lnTo>
                    <a:pt x="73" y="18"/>
                  </a:lnTo>
                  <a:lnTo>
                    <a:pt x="73" y="27"/>
                  </a:lnTo>
                  <a:lnTo>
                    <a:pt x="101" y="23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91" y="49"/>
                  </a:lnTo>
                  <a:lnTo>
                    <a:pt x="55" y="63"/>
                  </a:lnTo>
                  <a:lnTo>
                    <a:pt x="55" y="63"/>
                  </a:lnTo>
                  <a:lnTo>
                    <a:pt x="50" y="54"/>
                  </a:lnTo>
                  <a:lnTo>
                    <a:pt x="50" y="49"/>
                  </a:lnTo>
                  <a:lnTo>
                    <a:pt x="32" y="32"/>
                  </a:lnTo>
                  <a:lnTo>
                    <a:pt x="14" y="14"/>
                  </a:lnTo>
                  <a:lnTo>
                    <a:pt x="14" y="9"/>
                  </a:lnTo>
                  <a:lnTo>
                    <a:pt x="69" y="18"/>
                  </a:lnTo>
                  <a:lnTo>
                    <a:pt x="73" y="27"/>
                  </a:lnTo>
                  <a:lnTo>
                    <a:pt x="73" y="18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37" y="9"/>
                  </a:lnTo>
                  <a:lnTo>
                    <a:pt x="5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23" y="58"/>
                  </a:lnTo>
                  <a:lnTo>
                    <a:pt x="32" y="72"/>
                  </a:lnTo>
                  <a:lnTo>
                    <a:pt x="50" y="85"/>
                  </a:lnTo>
                  <a:lnTo>
                    <a:pt x="69" y="85"/>
                  </a:lnTo>
                  <a:lnTo>
                    <a:pt x="87" y="72"/>
                  </a:lnTo>
                  <a:lnTo>
                    <a:pt x="114" y="49"/>
                  </a:lnTo>
                  <a:lnTo>
                    <a:pt x="123" y="36"/>
                  </a:lnTo>
                  <a:lnTo>
                    <a:pt x="137" y="32"/>
                  </a:lnTo>
                  <a:lnTo>
                    <a:pt x="128" y="23"/>
                  </a:lnTo>
                  <a:lnTo>
                    <a:pt x="128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37" name="Group 43636"/>
            <p:cNvGrpSpPr/>
            <p:nvPr/>
          </p:nvGrpSpPr>
          <p:grpSpPr>
            <a:xfrm>
              <a:off x="402" y="363"/>
              <a:ext cx="522" cy="790"/>
              <a:chOff x="0" y="0"/>
              <a:chExt cx="522" cy="790"/>
            </a:xfrm>
          </p:grpSpPr>
          <p:sp>
            <p:nvSpPr>
              <p:cNvPr id="43638" name="未知"/>
              <p:cNvSpPr/>
              <p:nvPr/>
            </p:nvSpPr>
            <p:spPr>
              <a:xfrm>
                <a:off x="0" y="0"/>
                <a:ext cx="440" cy="683"/>
              </a:xfrm>
              <a:custGeom>
                <a:avLst/>
                <a:gdLst/>
                <a:ahLst/>
                <a:cxnLst/>
                <a:pathLst>
                  <a:path w="440" h="683">
                    <a:moveTo>
                      <a:pt x="206" y="310"/>
                    </a:moveTo>
                    <a:lnTo>
                      <a:pt x="201" y="314"/>
                    </a:lnTo>
                    <a:lnTo>
                      <a:pt x="206" y="332"/>
                    </a:lnTo>
                    <a:lnTo>
                      <a:pt x="174" y="341"/>
                    </a:lnTo>
                    <a:lnTo>
                      <a:pt x="174" y="350"/>
                    </a:lnTo>
                    <a:lnTo>
                      <a:pt x="142" y="359"/>
                    </a:lnTo>
                    <a:lnTo>
                      <a:pt x="142" y="346"/>
                    </a:lnTo>
                    <a:lnTo>
                      <a:pt x="110" y="355"/>
                    </a:lnTo>
                    <a:lnTo>
                      <a:pt x="115" y="359"/>
                    </a:lnTo>
                    <a:lnTo>
                      <a:pt x="133" y="355"/>
                    </a:lnTo>
                    <a:lnTo>
                      <a:pt x="133" y="363"/>
                    </a:lnTo>
                    <a:lnTo>
                      <a:pt x="183" y="355"/>
                    </a:lnTo>
                    <a:lnTo>
                      <a:pt x="183" y="341"/>
                    </a:lnTo>
                    <a:lnTo>
                      <a:pt x="206" y="337"/>
                    </a:lnTo>
                    <a:lnTo>
                      <a:pt x="297" y="363"/>
                    </a:lnTo>
                    <a:lnTo>
                      <a:pt x="380" y="395"/>
                    </a:lnTo>
                    <a:lnTo>
                      <a:pt x="389" y="404"/>
                    </a:lnTo>
                    <a:lnTo>
                      <a:pt x="348" y="413"/>
                    </a:lnTo>
                    <a:lnTo>
                      <a:pt x="302" y="422"/>
                    </a:lnTo>
                    <a:lnTo>
                      <a:pt x="348" y="413"/>
                    </a:lnTo>
                    <a:lnTo>
                      <a:pt x="389" y="408"/>
                    </a:lnTo>
                    <a:lnTo>
                      <a:pt x="316" y="449"/>
                    </a:lnTo>
                    <a:lnTo>
                      <a:pt x="243" y="494"/>
                    </a:lnTo>
                    <a:lnTo>
                      <a:pt x="247" y="489"/>
                    </a:lnTo>
                    <a:lnTo>
                      <a:pt x="320" y="449"/>
                    </a:lnTo>
                    <a:lnTo>
                      <a:pt x="398" y="413"/>
                    </a:lnTo>
                    <a:lnTo>
                      <a:pt x="403" y="413"/>
                    </a:lnTo>
                    <a:lnTo>
                      <a:pt x="352" y="444"/>
                    </a:lnTo>
                    <a:lnTo>
                      <a:pt x="302" y="467"/>
                    </a:lnTo>
                    <a:lnTo>
                      <a:pt x="302" y="471"/>
                    </a:lnTo>
                    <a:lnTo>
                      <a:pt x="348" y="449"/>
                    </a:lnTo>
                    <a:lnTo>
                      <a:pt x="389" y="431"/>
                    </a:lnTo>
                    <a:lnTo>
                      <a:pt x="407" y="426"/>
                    </a:lnTo>
                    <a:lnTo>
                      <a:pt x="416" y="449"/>
                    </a:lnTo>
                    <a:lnTo>
                      <a:pt x="425" y="485"/>
                    </a:lnTo>
                    <a:lnTo>
                      <a:pt x="398" y="507"/>
                    </a:lnTo>
                    <a:lnTo>
                      <a:pt x="243" y="592"/>
                    </a:lnTo>
                    <a:lnTo>
                      <a:pt x="92" y="664"/>
                    </a:lnTo>
                    <a:lnTo>
                      <a:pt x="60" y="659"/>
                    </a:lnTo>
                    <a:lnTo>
                      <a:pt x="32" y="637"/>
                    </a:lnTo>
                    <a:lnTo>
                      <a:pt x="32" y="628"/>
                    </a:lnTo>
                    <a:lnTo>
                      <a:pt x="119" y="547"/>
                    </a:lnTo>
                    <a:lnTo>
                      <a:pt x="133" y="538"/>
                    </a:lnTo>
                    <a:lnTo>
                      <a:pt x="119" y="547"/>
                    </a:lnTo>
                    <a:lnTo>
                      <a:pt x="32" y="624"/>
                    </a:lnTo>
                    <a:lnTo>
                      <a:pt x="46" y="592"/>
                    </a:lnTo>
                    <a:lnTo>
                      <a:pt x="64" y="570"/>
                    </a:lnTo>
                    <a:lnTo>
                      <a:pt x="133" y="502"/>
                    </a:lnTo>
                    <a:lnTo>
                      <a:pt x="78" y="552"/>
                    </a:lnTo>
                    <a:lnTo>
                      <a:pt x="32" y="606"/>
                    </a:lnTo>
                    <a:lnTo>
                      <a:pt x="51" y="570"/>
                    </a:lnTo>
                    <a:lnTo>
                      <a:pt x="60" y="556"/>
                    </a:lnTo>
                    <a:lnTo>
                      <a:pt x="128" y="471"/>
                    </a:lnTo>
                    <a:lnTo>
                      <a:pt x="124" y="471"/>
                    </a:lnTo>
                    <a:lnTo>
                      <a:pt x="60" y="543"/>
                    </a:lnTo>
                    <a:lnTo>
                      <a:pt x="41" y="574"/>
                    </a:lnTo>
                    <a:lnTo>
                      <a:pt x="23" y="601"/>
                    </a:lnTo>
                    <a:lnTo>
                      <a:pt x="37" y="552"/>
                    </a:lnTo>
                    <a:lnTo>
                      <a:pt x="51" y="507"/>
                    </a:lnTo>
                    <a:lnTo>
                      <a:pt x="83" y="440"/>
                    </a:lnTo>
                    <a:lnTo>
                      <a:pt x="115" y="363"/>
                    </a:lnTo>
                    <a:lnTo>
                      <a:pt x="115" y="359"/>
                    </a:lnTo>
                    <a:lnTo>
                      <a:pt x="110" y="355"/>
                    </a:lnTo>
                    <a:lnTo>
                      <a:pt x="105" y="337"/>
                    </a:lnTo>
                    <a:lnTo>
                      <a:pt x="101" y="328"/>
                    </a:lnTo>
                    <a:lnTo>
                      <a:pt x="55" y="229"/>
                    </a:lnTo>
                    <a:lnTo>
                      <a:pt x="51" y="220"/>
                    </a:lnTo>
                    <a:lnTo>
                      <a:pt x="60" y="220"/>
                    </a:lnTo>
                    <a:lnTo>
                      <a:pt x="73" y="215"/>
                    </a:lnTo>
                    <a:lnTo>
                      <a:pt x="55" y="211"/>
                    </a:lnTo>
                    <a:lnTo>
                      <a:pt x="46" y="211"/>
                    </a:lnTo>
                    <a:lnTo>
                      <a:pt x="41" y="207"/>
                    </a:lnTo>
                    <a:lnTo>
                      <a:pt x="23" y="198"/>
                    </a:lnTo>
                    <a:lnTo>
                      <a:pt x="14" y="180"/>
                    </a:lnTo>
                    <a:lnTo>
                      <a:pt x="9" y="171"/>
                    </a:lnTo>
                    <a:lnTo>
                      <a:pt x="14" y="157"/>
                    </a:lnTo>
                    <a:lnTo>
                      <a:pt x="41" y="130"/>
                    </a:lnTo>
                    <a:lnTo>
                      <a:pt x="60" y="108"/>
                    </a:lnTo>
                    <a:lnTo>
                      <a:pt x="73" y="85"/>
                    </a:lnTo>
                    <a:lnTo>
                      <a:pt x="60" y="99"/>
                    </a:lnTo>
                    <a:lnTo>
                      <a:pt x="23" y="99"/>
                    </a:lnTo>
                    <a:lnTo>
                      <a:pt x="51" y="14"/>
                    </a:lnTo>
                    <a:lnTo>
                      <a:pt x="64" y="5"/>
                    </a:lnTo>
                    <a:lnTo>
                      <a:pt x="78" y="5"/>
                    </a:lnTo>
                    <a:lnTo>
                      <a:pt x="51" y="0"/>
                    </a:lnTo>
                    <a:lnTo>
                      <a:pt x="41" y="18"/>
                    </a:lnTo>
                    <a:lnTo>
                      <a:pt x="41" y="23"/>
                    </a:lnTo>
                    <a:lnTo>
                      <a:pt x="28" y="59"/>
                    </a:lnTo>
                    <a:lnTo>
                      <a:pt x="23" y="72"/>
                    </a:lnTo>
                    <a:lnTo>
                      <a:pt x="19" y="81"/>
                    </a:lnTo>
                    <a:lnTo>
                      <a:pt x="0" y="108"/>
                    </a:lnTo>
                    <a:lnTo>
                      <a:pt x="46" y="112"/>
                    </a:lnTo>
                    <a:lnTo>
                      <a:pt x="5" y="148"/>
                    </a:lnTo>
                    <a:lnTo>
                      <a:pt x="0" y="162"/>
                    </a:lnTo>
                    <a:lnTo>
                      <a:pt x="0" y="180"/>
                    </a:lnTo>
                    <a:lnTo>
                      <a:pt x="0" y="184"/>
                    </a:lnTo>
                    <a:lnTo>
                      <a:pt x="5" y="198"/>
                    </a:lnTo>
                    <a:lnTo>
                      <a:pt x="37" y="215"/>
                    </a:lnTo>
                    <a:lnTo>
                      <a:pt x="87" y="332"/>
                    </a:lnTo>
                    <a:lnTo>
                      <a:pt x="92" y="337"/>
                    </a:lnTo>
                    <a:lnTo>
                      <a:pt x="96" y="341"/>
                    </a:lnTo>
                    <a:lnTo>
                      <a:pt x="110" y="363"/>
                    </a:lnTo>
                    <a:lnTo>
                      <a:pt x="78" y="435"/>
                    </a:lnTo>
                    <a:lnTo>
                      <a:pt x="46" y="498"/>
                    </a:lnTo>
                    <a:lnTo>
                      <a:pt x="23" y="565"/>
                    </a:lnTo>
                    <a:lnTo>
                      <a:pt x="19" y="597"/>
                    </a:lnTo>
                    <a:lnTo>
                      <a:pt x="19" y="633"/>
                    </a:lnTo>
                    <a:lnTo>
                      <a:pt x="55" y="673"/>
                    </a:lnTo>
                    <a:lnTo>
                      <a:pt x="110" y="682"/>
                    </a:lnTo>
                    <a:lnTo>
                      <a:pt x="128" y="668"/>
                    </a:lnTo>
                    <a:lnTo>
                      <a:pt x="160" y="650"/>
                    </a:lnTo>
                    <a:lnTo>
                      <a:pt x="197" y="633"/>
                    </a:lnTo>
                    <a:lnTo>
                      <a:pt x="206" y="628"/>
                    </a:lnTo>
                    <a:lnTo>
                      <a:pt x="220" y="624"/>
                    </a:lnTo>
                    <a:lnTo>
                      <a:pt x="238" y="615"/>
                    </a:lnTo>
                    <a:lnTo>
                      <a:pt x="256" y="606"/>
                    </a:lnTo>
                    <a:lnTo>
                      <a:pt x="311" y="574"/>
                    </a:lnTo>
                    <a:lnTo>
                      <a:pt x="361" y="547"/>
                    </a:lnTo>
                    <a:lnTo>
                      <a:pt x="371" y="538"/>
                    </a:lnTo>
                    <a:lnTo>
                      <a:pt x="412" y="507"/>
                    </a:lnTo>
                    <a:lnTo>
                      <a:pt x="421" y="502"/>
                    </a:lnTo>
                    <a:lnTo>
                      <a:pt x="430" y="498"/>
                    </a:lnTo>
                    <a:lnTo>
                      <a:pt x="439" y="489"/>
                    </a:lnTo>
                    <a:lnTo>
                      <a:pt x="421" y="435"/>
                    </a:lnTo>
                    <a:lnTo>
                      <a:pt x="407" y="413"/>
                    </a:lnTo>
                    <a:lnTo>
                      <a:pt x="384" y="390"/>
                    </a:lnTo>
                    <a:lnTo>
                      <a:pt x="297" y="359"/>
                    </a:lnTo>
                    <a:lnTo>
                      <a:pt x="206" y="328"/>
                    </a:lnTo>
                    <a:lnTo>
                      <a:pt x="206" y="310"/>
                    </a:lnTo>
                    <a:lnTo>
                      <a:pt x="206" y="31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39" name="未知"/>
              <p:cNvSpPr/>
              <p:nvPr/>
            </p:nvSpPr>
            <p:spPr>
              <a:xfrm>
                <a:off x="110" y="668"/>
                <a:ext cx="330" cy="122"/>
              </a:xfrm>
              <a:custGeom>
                <a:avLst/>
                <a:gdLst/>
                <a:ahLst/>
                <a:cxnLst/>
                <a:pathLst>
                  <a:path w="330" h="122">
                    <a:moveTo>
                      <a:pt x="329" y="121"/>
                    </a:moveTo>
                    <a:lnTo>
                      <a:pt x="315" y="108"/>
                    </a:lnTo>
                    <a:lnTo>
                      <a:pt x="261" y="90"/>
                    </a:lnTo>
                    <a:lnTo>
                      <a:pt x="206" y="63"/>
                    </a:lnTo>
                    <a:lnTo>
                      <a:pt x="155" y="41"/>
                    </a:lnTo>
                    <a:lnTo>
                      <a:pt x="142" y="36"/>
                    </a:lnTo>
                    <a:lnTo>
                      <a:pt x="18" y="0"/>
                    </a:lnTo>
                    <a:lnTo>
                      <a:pt x="0" y="14"/>
                    </a:lnTo>
                    <a:lnTo>
                      <a:pt x="137" y="45"/>
                    </a:lnTo>
                    <a:lnTo>
                      <a:pt x="219" y="81"/>
                    </a:lnTo>
                    <a:lnTo>
                      <a:pt x="297" y="113"/>
                    </a:lnTo>
                    <a:lnTo>
                      <a:pt x="329" y="121"/>
                    </a:lnTo>
                    <a:lnTo>
                      <a:pt x="329" y="12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40" name="未知"/>
              <p:cNvSpPr/>
              <p:nvPr/>
            </p:nvSpPr>
            <p:spPr>
              <a:xfrm>
                <a:off x="425" y="498"/>
                <a:ext cx="97" cy="221"/>
              </a:xfrm>
              <a:custGeom>
                <a:avLst/>
                <a:gdLst/>
                <a:ahLst/>
                <a:cxnLst/>
                <a:pathLst>
                  <a:path w="97" h="221">
                    <a:moveTo>
                      <a:pt x="5" y="0"/>
                    </a:moveTo>
                    <a:lnTo>
                      <a:pt x="0" y="4"/>
                    </a:lnTo>
                    <a:lnTo>
                      <a:pt x="19" y="40"/>
                    </a:lnTo>
                    <a:lnTo>
                      <a:pt x="23" y="58"/>
                    </a:lnTo>
                    <a:lnTo>
                      <a:pt x="37" y="112"/>
                    </a:lnTo>
                    <a:lnTo>
                      <a:pt x="55" y="166"/>
                    </a:lnTo>
                    <a:lnTo>
                      <a:pt x="60" y="170"/>
                    </a:lnTo>
                    <a:lnTo>
                      <a:pt x="92" y="220"/>
                    </a:lnTo>
                    <a:lnTo>
                      <a:pt x="96" y="220"/>
                    </a:lnTo>
                    <a:lnTo>
                      <a:pt x="87" y="202"/>
                    </a:lnTo>
                    <a:lnTo>
                      <a:pt x="74" y="184"/>
                    </a:lnTo>
                    <a:lnTo>
                      <a:pt x="55" y="130"/>
                    </a:lnTo>
                    <a:lnTo>
                      <a:pt x="37" y="67"/>
                    </a:lnTo>
                    <a:lnTo>
                      <a:pt x="23" y="3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41" name="未知"/>
              <p:cNvSpPr/>
              <p:nvPr/>
            </p:nvSpPr>
            <p:spPr>
              <a:xfrm>
                <a:off x="197" y="624"/>
                <a:ext cx="193" cy="113"/>
              </a:xfrm>
              <a:custGeom>
                <a:avLst/>
                <a:gdLst/>
                <a:ahLst/>
                <a:cxnLst/>
                <a:pathLst>
                  <a:path w="193" h="113">
                    <a:moveTo>
                      <a:pt x="192" y="107"/>
                    </a:moveTo>
                    <a:lnTo>
                      <a:pt x="174" y="98"/>
                    </a:lnTo>
                    <a:lnTo>
                      <a:pt x="155" y="94"/>
                    </a:lnTo>
                    <a:lnTo>
                      <a:pt x="123" y="71"/>
                    </a:lnTo>
                    <a:lnTo>
                      <a:pt x="91" y="44"/>
                    </a:lnTo>
                    <a:lnTo>
                      <a:pt x="59" y="22"/>
                    </a:lnTo>
                    <a:lnTo>
                      <a:pt x="23" y="0"/>
                    </a:lnTo>
                    <a:lnTo>
                      <a:pt x="0" y="9"/>
                    </a:lnTo>
                    <a:lnTo>
                      <a:pt x="41" y="22"/>
                    </a:lnTo>
                    <a:lnTo>
                      <a:pt x="78" y="44"/>
                    </a:lnTo>
                    <a:lnTo>
                      <a:pt x="119" y="76"/>
                    </a:lnTo>
                    <a:lnTo>
                      <a:pt x="169" y="103"/>
                    </a:lnTo>
                    <a:lnTo>
                      <a:pt x="174" y="103"/>
                    </a:lnTo>
                    <a:lnTo>
                      <a:pt x="174" y="107"/>
                    </a:lnTo>
                    <a:lnTo>
                      <a:pt x="192" y="112"/>
                    </a:lnTo>
                    <a:lnTo>
                      <a:pt x="192" y="107"/>
                    </a:lnTo>
                    <a:lnTo>
                      <a:pt x="192" y="10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42" name="未知"/>
              <p:cNvSpPr/>
              <p:nvPr/>
            </p:nvSpPr>
            <p:spPr>
              <a:xfrm>
                <a:off x="361" y="538"/>
                <a:ext cx="84" cy="136"/>
              </a:xfrm>
              <a:custGeom>
                <a:avLst/>
                <a:gdLst/>
                <a:ahLst/>
                <a:cxnLst/>
                <a:pathLst>
                  <a:path w="84" h="136">
                    <a:moveTo>
                      <a:pt x="83" y="135"/>
                    </a:moveTo>
                    <a:lnTo>
                      <a:pt x="83" y="117"/>
                    </a:lnTo>
                    <a:lnTo>
                      <a:pt x="78" y="99"/>
                    </a:lnTo>
                    <a:lnTo>
                      <a:pt x="46" y="5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5" y="18"/>
                    </a:lnTo>
                    <a:lnTo>
                      <a:pt x="37" y="54"/>
                    </a:lnTo>
                    <a:lnTo>
                      <a:pt x="64" y="95"/>
                    </a:lnTo>
                    <a:lnTo>
                      <a:pt x="74" y="104"/>
                    </a:lnTo>
                    <a:lnTo>
                      <a:pt x="78" y="112"/>
                    </a:lnTo>
                    <a:lnTo>
                      <a:pt x="78" y="117"/>
                    </a:lnTo>
                    <a:lnTo>
                      <a:pt x="78" y="121"/>
                    </a:lnTo>
                    <a:lnTo>
                      <a:pt x="83" y="126"/>
                    </a:lnTo>
                    <a:lnTo>
                      <a:pt x="83" y="135"/>
                    </a:lnTo>
                    <a:lnTo>
                      <a:pt x="83" y="13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643" name="未知"/>
            <p:cNvSpPr/>
            <p:nvPr/>
          </p:nvSpPr>
          <p:spPr>
            <a:xfrm>
              <a:off x="41" y="103"/>
              <a:ext cx="88" cy="118"/>
            </a:xfrm>
            <a:custGeom>
              <a:avLst/>
              <a:gdLst/>
              <a:ahLst/>
              <a:cxnLst/>
              <a:pathLst>
                <a:path w="88" h="118">
                  <a:moveTo>
                    <a:pt x="87" y="9"/>
                  </a:moveTo>
                  <a:lnTo>
                    <a:pt x="78" y="23"/>
                  </a:lnTo>
                  <a:lnTo>
                    <a:pt x="55" y="45"/>
                  </a:lnTo>
                  <a:lnTo>
                    <a:pt x="32" y="67"/>
                  </a:lnTo>
                  <a:lnTo>
                    <a:pt x="14" y="94"/>
                  </a:lnTo>
                  <a:lnTo>
                    <a:pt x="0" y="117"/>
                  </a:lnTo>
                  <a:lnTo>
                    <a:pt x="9" y="90"/>
                  </a:lnTo>
                  <a:lnTo>
                    <a:pt x="28" y="67"/>
                  </a:lnTo>
                  <a:lnTo>
                    <a:pt x="41" y="49"/>
                  </a:lnTo>
                  <a:lnTo>
                    <a:pt x="55" y="27"/>
                  </a:lnTo>
                  <a:lnTo>
                    <a:pt x="64" y="0"/>
                  </a:lnTo>
                  <a:lnTo>
                    <a:pt x="87" y="9"/>
                  </a:lnTo>
                  <a:lnTo>
                    <a:pt x="87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4" name="未知"/>
            <p:cNvSpPr/>
            <p:nvPr/>
          </p:nvSpPr>
          <p:spPr>
            <a:xfrm>
              <a:off x="41" y="103"/>
              <a:ext cx="88" cy="118"/>
            </a:xfrm>
            <a:custGeom>
              <a:avLst/>
              <a:gdLst/>
              <a:ahLst/>
              <a:cxnLst/>
              <a:pathLst>
                <a:path w="88" h="118">
                  <a:moveTo>
                    <a:pt x="87" y="9"/>
                  </a:moveTo>
                  <a:lnTo>
                    <a:pt x="78" y="23"/>
                  </a:lnTo>
                  <a:lnTo>
                    <a:pt x="55" y="45"/>
                  </a:lnTo>
                  <a:lnTo>
                    <a:pt x="32" y="67"/>
                  </a:lnTo>
                  <a:lnTo>
                    <a:pt x="14" y="94"/>
                  </a:lnTo>
                  <a:lnTo>
                    <a:pt x="0" y="117"/>
                  </a:lnTo>
                  <a:lnTo>
                    <a:pt x="9" y="90"/>
                  </a:lnTo>
                  <a:lnTo>
                    <a:pt x="28" y="67"/>
                  </a:lnTo>
                  <a:lnTo>
                    <a:pt x="41" y="49"/>
                  </a:lnTo>
                  <a:lnTo>
                    <a:pt x="55" y="27"/>
                  </a:lnTo>
                  <a:lnTo>
                    <a:pt x="64" y="0"/>
                  </a:lnTo>
                  <a:lnTo>
                    <a:pt x="87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5" name="未知"/>
            <p:cNvSpPr/>
            <p:nvPr/>
          </p:nvSpPr>
          <p:spPr>
            <a:xfrm>
              <a:off x="846" y="1179"/>
              <a:ext cx="5" cy="118"/>
            </a:xfrm>
            <a:custGeom>
              <a:avLst/>
              <a:gdLst/>
              <a:ahLst/>
              <a:cxnLst/>
              <a:pathLst>
                <a:path w="5" h="118">
                  <a:moveTo>
                    <a:pt x="0" y="117"/>
                  </a:moveTo>
                  <a:lnTo>
                    <a:pt x="4" y="0"/>
                  </a:lnTo>
                  <a:lnTo>
                    <a:pt x="0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6" name="未知"/>
            <p:cNvSpPr/>
            <p:nvPr/>
          </p:nvSpPr>
          <p:spPr>
            <a:xfrm>
              <a:off x="846" y="1179"/>
              <a:ext cx="5" cy="118"/>
            </a:xfrm>
            <a:custGeom>
              <a:avLst/>
              <a:gdLst/>
              <a:ahLst/>
              <a:cxnLst/>
              <a:pathLst>
                <a:path w="5" h="118">
                  <a:moveTo>
                    <a:pt x="0" y="117"/>
                  </a:moveTo>
                  <a:lnTo>
                    <a:pt x="4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7" name="未知"/>
            <p:cNvSpPr/>
            <p:nvPr/>
          </p:nvSpPr>
          <p:spPr>
            <a:xfrm>
              <a:off x="905" y="964"/>
              <a:ext cx="120" cy="64"/>
            </a:xfrm>
            <a:custGeom>
              <a:avLst/>
              <a:gdLst/>
              <a:ahLst/>
              <a:cxnLst/>
              <a:pathLst>
                <a:path w="120" h="64">
                  <a:moveTo>
                    <a:pt x="0" y="63"/>
                  </a:moveTo>
                  <a:lnTo>
                    <a:pt x="119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8" name="未知"/>
            <p:cNvSpPr/>
            <p:nvPr/>
          </p:nvSpPr>
          <p:spPr>
            <a:xfrm>
              <a:off x="905" y="964"/>
              <a:ext cx="120" cy="64"/>
            </a:xfrm>
            <a:custGeom>
              <a:avLst/>
              <a:gdLst/>
              <a:ahLst/>
              <a:cxnLst/>
              <a:pathLst>
                <a:path w="120" h="64">
                  <a:moveTo>
                    <a:pt x="0" y="63"/>
                  </a:moveTo>
                  <a:lnTo>
                    <a:pt x="11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49" name="未知"/>
            <p:cNvSpPr/>
            <p:nvPr/>
          </p:nvSpPr>
          <p:spPr>
            <a:xfrm>
              <a:off x="590" y="251"/>
              <a:ext cx="110" cy="55"/>
            </a:xfrm>
            <a:custGeom>
              <a:avLst/>
              <a:gdLst/>
              <a:ahLst/>
              <a:cxnLst/>
              <a:pathLst>
                <a:path w="110" h="55">
                  <a:moveTo>
                    <a:pt x="59" y="18"/>
                  </a:moveTo>
                  <a:lnTo>
                    <a:pt x="55" y="9"/>
                  </a:lnTo>
                  <a:lnTo>
                    <a:pt x="0" y="0"/>
                  </a:lnTo>
                  <a:lnTo>
                    <a:pt x="0" y="5"/>
                  </a:lnTo>
                  <a:lnTo>
                    <a:pt x="18" y="23"/>
                  </a:lnTo>
                  <a:lnTo>
                    <a:pt x="36" y="40"/>
                  </a:lnTo>
                  <a:lnTo>
                    <a:pt x="36" y="45"/>
                  </a:lnTo>
                  <a:lnTo>
                    <a:pt x="41" y="54"/>
                  </a:lnTo>
                  <a:lnTo>
                    <a:pt x="77" y="40"/>
                  </a:lnTo>
                  <a:lnTo>
                    <a:pt x="109" y="18"/>
                  </a:lnTo>
                  <a:lnTo>
                    <a:pt x="109" y="18"/>
                  </a:lnTo>
                  <a:lnTo>
                    <a:pt x="96" y="14"/>
                  </a:lnTo>
                  <a:lnTo>
                    <a:pt x="87" y="14"/>
                  </a:lnTo>
                  <a:lnTo>
                    <a:pt x="73" y="14"/>
                  </a:lnTo>
                  <a:lnTo>
                    <a:pt x="59" y="18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0" name="未知"/>
            <p:cNvSpPr/>
            <p:nvPr/>
          </p:nvSpPr>
          <p:spPr>
            <a:xfrm>
              <a:off x="937" y="592"/>
              <a:ext cx="106" cy="91"/>
            </a:xfrm>
            <a:custGeom>
              <a:avLst/>
              <a:gdLst/>
              <a:ahLst/>
              <a:cxnLst/>
              <a:pathLst>
                <a:path w="106" h="91">
                  <a:moveTo>
                    <a:pt x="105" y="18"/>
                  </a:moveTo>
                  <a:lnTo>
                    <a:pt x="92" y="31"/>
                  </a:lnTo>
                  <a:lnTo>
                    <a:pt x="73" y="40"/>
                  </a:lnTo>
                  <a:lnTo>
                    <a:pt x="46" y="58"/>
                  </a:lnTo>
                  <a:lnTo>
                    <a:pt x="18" y="76"/>
                  </a:lnTo>
                  <a:lnTo>
                    <a:pt x="0" y="90"/>
                  </a:lnTo>
                  <a:lnTo>
                    <a:pt x="50" y="45"/>
                  </a:lnTo>
                  <a:lnTo>
                    <a:pt x="92" y="0"/>
                  </a:lnTo>
                  <a:lnTo>
                    <a:pt x="101" y="9"/>
                  </a:lnTo>
                  <a:lnTo>
                    <a:pt x="105" y="18"/>
                  </a:lnTo>
                  <a:lnTo>
                    <a:pt x="105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1" name="未知"/>
            <p:cNvSpPr/>
            <p:nvPr/>
          </p:nvSpPr>
          <p:spPr>
            <a:xfrm>
              <a:off x="937" y="592"/>
              <a:ext cx="106" cy="91"/>
            </a:xfrm>
            <a:custGeom>
              <a:avLst/>
              <a:gdLst/>
              <a:ahLst/>
              <a:cxnLst/>
              <a:pathLst>
                <a:path w="106" h="91">
                  <a:moveTo>
                    <a:pt x="105" y="18"/>
                  </a:moveTo>
                  <a:lnTo>
                    <a:pt x="92" y="31"/>
                  </a:lnTo>
                  <a:lnTo>
                    <a:pt x="73" y="40"/>
                  </a:lnTo>
                  <a:lnTo>
                    <a:pt x="46" y="58"/>
                  </a:lnTo>
                  <a:lnTo>
                    <a:pt x="18" y="76"/>
                  </a:lnTo>
                  <a:lnTo>
                    <a:pt x="0" y="90"/>
                  </a:lnTo>
                  <a:lnTo>
                    <a:pt x="50" y="45"/>
                  </a:lnTo>
                  <a:lnTo>
                    <a:pt x="92" y="0"/>
                  </a:lnTo>
                  <a:lnTo>
                    <a:pt x="101" y="9"/>
                  </a:lnTo>
                  <a:lnTo>
                    <a:pt x="105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2" name="未知"/>
            <p:cNvSpPr/>
            <p:nvPr/>
          </p:nvSpPr>
          <p:spPr>
            <a:xfrm>
              <a:off x="544" y="381"/>
              <a:ext cx="97" cy="37"/>
            </a:xfrm>
            <a:custGeom>
              <a:avLst/>
              <a:gdLst/>
              <a:ahLst/>
              <a:cxnLst/>
              <a:pathLst>
                <a:path w="97" h="37">
                  <a:moveTo>
                    <a:pt x="0" y="0"/>
                  </a:moveTo>
                  <a:lnTo>
                    <a:pt x="9" y="14"/>
                  </a:lnTo>
                  <a:lnTo>
                    <a:pt x="14" y="23"/>
                  </a:lnTo>
                  <a:lnTo>
                    <a:pt x="23" y="27"/>
                  </a:lnTo>
                  <a:lnTo>
                    <a:pt x="32" y="32"/>
                  </a:lnTo>
                  <a:lnTo>
                    <a:pt x="50" y="36"/>
                  </a:lnTo>
                  <a:lnTo>
                    <a:pt x="78" y="32"/>
                  </a:lnTo>
                  <a:lnTo>
                    <a:pt x="82" y="32"/>
                  </a:lnTo>
                  <a:lnTo>
                    <a:pt x="96" y="23"/>
                  </a:lnTo>
                  <a:lnTo>
                    <a:pt x="96" y="18"/>
                  </a:lnTo>
                  <a:lnTo>
                    <a:pt x="91" y="14"/>
                  </a:lnTo>
                  <a:lnTo>
                    <a:pt x="91" y="18"/>
                  </a:lnTo>
                  <a:lnTo>
                    <a:pt x="82" y="23"/>
                  </a:lnTo>
                  <a:lnTo>
                    <a:pt x="82" y="18"/>
                  </a:lnTo>
                  <a:lnTo>
                    <a:pt x="82" y="27"/>
                  </a:lnTo>
                  <a:lnTo>
                    <a:pt x="78" y="27"/>
                  </a:lnTo>
                  <a:lnTo>
                    <a:pt x="73" y="27"/>
                  </a:lnTo>
                  <a:lnTo>
                    <a:pt x="73" y="23"/>
                  </a:lnTo>
                  <a:lnTo>
                    <a:pt x="69" y="18"/>
                  </a:lnTo>
                  <a:lnTo>
                    <a:pt x="69" y="23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9" y="23"/>
                  </a:lnTo>
                  <a:lnTo>
                    <a:pt x="59" y="32"/>
                  </a:lnTo>
                  <a:lnTo>
                    <a:pt x="46" y="32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7"/>
                  </a:lnTo>
                  <a:lnTo>
                    <a:pt x="46" y="32"/>
                  </a:lnTo>
                  <a:lnTo>
                    <a:pt x="32" y="27"/>
                  </a:lnTo>
                  <a:lnTo>
                    <a:pt x="32" y="23"/>
                  </a:lnTo>
                  <a:lnTo>
                    <a:pt x="32" y="18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3" y="23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9" y="5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3" name="未知"/>
            <p:cNvSpPr/>
            <p:nvPr/>
          </p:nvSpPr>
          <p:spPr>
            <a:xfrm>
              <a:off x="544" y="381"/>
              <a:ext cx="97" cy="37"/>
            </a:xfrm>
            <a:custGeom>
              <a:avLst/>
              <a:gdLst/>
              <a:ahLst/>
              <a:cxnLst/>
              <a:pathLst>
                <a:path w="97" h="37">
                  <a:moveTo>
                    <a:pt x="0" y="0"/>
                  </a:moveTo>
                  <a:lnTo>
                    <a:pt x="9" y="14"/>
                  </a:lnTo>
                  <a:lnTo>
                    <a:pt x="14" y="23"/>
                  </a:lnTo>
                  <a:lnTo>
                    <a:pt x="23" y="27"/>
                  </a:lnTo>
                  <a:lnTo>
                    <a:pt x="32" y="32"/>
                  </a:lnTo>
                  <a:lnTo>
                    <a:pt x="50" y="36"/>
                  </a:lnTo>
                  <a:lnTo>
                    <a:pt x="78" y="32"/>
                  </a:lnTo>
                  <a:lnTo>
                    <a:pt x="82" y="32"/>
                  </a:lnTo>
                  <a:lnTo>
                    <a:pt x="96" y="23"/>
                  </a:lnTo>
                  <a:lnTo>
                    <a:pt x="96" y="18"/>
                  </a:lnTo>
                  <a:lnTo>
                    <a:pt x="91" y="14"/>
                  </a:lnTo>
                  <a:lnTo>
                    <a:pt x="91" y="18"/>
                  </a:lnTo>
                  <a:lnTo>
                    <a:pt x="82" y="23"/>
                  </a:lnTo>
                  <a:lnTo>
                    <a:pt x="82" y="18"/>
                  </a:lnTo>
                  <a:lnTo>
                    <a:pt x="82" y="27"/>
                  </a:lnTo>
                  <a:lnTo>
                    <a:pt x="78" y="27"/>
                  </a:lnTo>
                  <a:lnTo>
                    <a:pt x="73" y="27"/>
                  </a:lnTo>
                  <a:lnTo>
                    <a:pt x="73" y="23"/>
                  </a:lnTo>
                  <a:lnTo>
                    <a:pt x="69" y="18"/>
                  </a:lnTo>
                  <a:lnTo>
                    <a:pt x="69" y="23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9" y="23"/>
                  </a:lnTo>
                  <a:lnTo>
                    <a:pt x="59" y="32"/>
                  </a:lnTo>
                  <a:lnTo>
                    <a:pt x="46" y="32"/>
                  </a:lnTo>
                  <a:lnTo>
                    <a:pt x="46" y="23"/>
                  </a:lnTo>
                  <a:lnTo>
                    <a:pt x="46" y="27"/>
                  </a:lnTo>
                  <a:lnTo>
                    <a:pt x="46" y="32"/>
                  </a:lnTo>
                  <a:lnTo>
                    <a:pt x="32" y="27"/>
                  </a:lnTo>
                  <a:lnTo>
                    <a:pt x="32" y="23"/>
                  </a:lnTo>
                  <a:lnTo>
                    <a:pt x="32" y="18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3" y="23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9" y="5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4" name="未知"/>
            <p:cNvSpPr/>
            <p:nvPr/>
          </p:nvSpPr>
          <p:spPr>
            <a:xfrm>
              <a:off x="549" y="363"/>
              <a:ext cx="97" cy="51"/>
            </a:xfrm>
            <a:custGeom>
              <a:avLst/>
              <a:gdLst/>
              <a:ahLst/>
              <a:cxnLst/>
              <a:pathLst>
                <a:path w="97" h="51">
                  <a:moveTo>
                    <a:pt x="0" y="18"/>
                  </a:moveTo>
                  <a:lnTo>
                    <a:pt x="4" y="18"/>
                  </a:lnTo>
                  <a:lnTo>
                    <a:pt x="4" y="18"/>
                  </a:lnTo>
                  <a:lnTo>
                    <a:pt x="13" y="18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4" y="32"/>
                  </a:lnTo>
                  <a:lnTo>
                    <a:pt x="9" y="32"/>
                  </a:lnTo>
                  <a:lnTo>
                    <a:pt x="18" y="27"/>
                  </a:lnTo>
                  <a:lnTo>
                    <a:pt x="9" y="32"/>
                  </a:lnTo>
                  <a:lnTo>
                    <a:pt x="9" y="36"/>
                  </a:lnTo>
                  <a:lnTo>
                    <a:pt x="18" y="41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7" y="32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41"/>
                  </a:lnTo>
                  <a:lnTo>
                    <a:pt x="27" y="45"/>
                  </a:lnTo>
                  <a:lnTo>
                    <a:pt x="27" y="41"/>
                  </a:lnTo>
                  <a:lnTo>
                    <a:pt x="27" y="36"/>
                  </a:lnTo>
                  <a:lnTo>
                    <a:pt x="27" y="41"/>
                  </a:lnTo>
                  <a:lnTo>
                    <a:pt x="27" y="45"/>
                  </a:lnTo>
                  <a:lnTo>
                    <a:pt x="41" y="50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1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50"/>
                  </a:lnTo>
                  <a:lnTo>
                    <a:pt x="54" y="50"/>
                  </a:lnTo>
                  <a:lnTo>
                    <a:pt x="54" y="45"/>
                  </a:lnTo>
                  <a:lnTo>
                    <a:pt x="54" y="41"/>
                  </a:lnTo>
                  <a:lnTo>
                    <a:pt x="54" y="45"/>
                  </a:lnTo>
                  <a:lnTo>
                    <a:pt x="54" y="50"/>
                  </a:lnTo>
                  <a:lnTo>
                    <a:pt x="64" y="50"/>
                  </a:lnTo>
                  <a:lnTo>
                    <a:pt x="64" y="41"/>
                  </a:lnTo>
                  <a:lnTo>
                    <a:pt x="64" y="36"/>
                  </a:lnTo>
                  <a:lnTo>
                    <a:pt x="68" y="41"/>
                  </a:lnTo>
                  <a:lnTo>
                    <a:pt x="68" y="45"/>
                  </a:lnTo>
                  <a:lnTo>
                    <a:pt x="73" y="45"/>
                  </a:lnTo>
                  <a:lnTo>
                    <a:pt x="77" y="45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77" y="41"/>
                  </a:lnTo>
                  <a:lnTo>
                    <a:pt x="86" y="36"/>
                  </a:lnTo>
                  <a:lnTo>
                    <a:pt x="86" y="32"/>
                  </a:lnTo>
                  <a:lnTo>
                    <a:pt x="82" y="27"/>
                  </a:lnTo>
                  <a:lnTo>
                    <a:pt x="86" y="36"/>
                  </a:lnTo>
                  <a:lnTo>
                    <a:pt x="91" y="36"/>
                  </a:lnTo>
                  <a:lnTo>
                    <a:pt x="96" y="36"/>
                  </a:lnTo>
                  <a:lnTo>
                    <a:pt x="96" y="27"/>
                  </a:lnTo>
                  <a:lnTo>
                    <a:pt x="91" y="18"/>
                  </a:lnTo>
                  <a:lnTo>
                    <a:pt x="86" y="18"/>
                  </a:lnTo>
                  <a:lnTo>
                    <a:pt x="77" y="27"/>
                  </a:lnTo>
                  <a:lnTo>
                    <a:pt x="68" y="32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36" y="36"/>
                  </a:lnTo>
                  <a:lnTo>
                    <a:pt x="22" y="27"/>
                  </a:lnTo>
                  <a:lnTo>
                    <a:pt x="13" y="14"/>
                  </a:lnTo>
                  <a:lnTo>
                    <a:pt x="9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5" name="未知"/>
            <p:cNvSpPr/>
            <p:nvPr/>
          </p:nvSpPr>
          <p:spPr>
            <a:xfrm>
              <a:off x="238" y="184"/>
              <a:ext cx="56" cy="86"/>
            </a:xfrm>
            <a:custGeom>
              <a:avLst/>
              <a:gdLst/>
              <a:ahLst/>
              <a:cxnLst/>
              <a:pathLst>
                <a:path w="56" h="86">
                  <a:moveTo>
                    <a:pt x="50" y="0"/>
                  </a:moveTo>
                  <a:lnTo>
                    <a:pt x="45" y="4"/>
                  </a:lnTo>
                  <a:lnTo>
                    <a:pt x="23" y="31"/>
                  </a:lnTo>
                  <a:lnTo>
                    <a:pt x="4" y="63"/>
                  </a:lnTo>
                  <a:lnTo>
                    <a:pt x="0" y="72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9" y="58"/>
                  </a:lnTo>
                  <a:lnTo>
                    <a:pt x="27" y="3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6" name="未知"/>
            <p:cNvSpPr/>
            <p:nvPr/>
          </p:nvSpPr>
          <p:spPr>
            <a:xfrm>
              <a:off x="238" y="184"/>
              <a:ext cx="56" cy="86"/>
            </a:xfrm>
            <a:custGeom>
              <a:avLst/>
              <a:gdLst/>
              <a:ahLst/>
              <a:cxnLst/>
              <a:pathLst>
                <a:path w="56" h="86">
                  <a:moveTo>
                    <a:pt x="50" y="0"/>
                  </a:moveTo>
                  <a:lnTo>
                    <a:pt x="45" y="4"/>
                  </a:lnTo>
                  <a:lnTo>
                    <a:pt x="23" y="31"/>
                  </a:lnTo>
                  <a:lnTo>
                    <a:pt x="4" y="63"/>
                  </a:lnTo>
                  <a:lnTo>
                    <a:pt x="0" y="72"/>
                  </a:lnTo>
                  <a:lnTo>
                    <a:pt x="0" y="85"/>
                  </a:lnTo>
                  <a:lnTo>
                    <a:pt x="4" y="85"/>
                  </a:lnTo>
                  <a:lnTo>
                    <a:pt x="9" y="58"/>
                  </a:lnTo>
                  <a:lnTo>
                    <a:pt x="27" y="31"/>
                  </a:lnTo>
                  <a:lnTo>
                    <a:pt x="55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7" name="未知"/>
            <p:cNvSpPr/>
            <p:nvPr/>
          </p:nvSpPr>
          <p:spPr>
            <a:xfrm>
              <a:off x="791" y="1170"/>
              <a:ext cx="28" cy="87"/>
            </a:xfrm>
            <a:custGeom>
              <a:avLst/>
              <a:gdLst/>
              <a:ahLst/>
              <a:cxnLst/>
              <a:pathLst>
                <a:path w="28" h="87">
                  <a:moveTo>
                    <a:pt x="0" y="86"/>
                  </a:moveTo>
                  <a:lnTo>
                    <a:pt x="27" y="0"/>
                  </a:lnTo>
                  <a:lnTo>
                    <a:pt x="0" y="86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8" name="未知"/>
            <p:cNvSpPr/>
            <p:nvPr/>
          </p:nvSpPr>
          <p:spPr>
            <a:xfrm>
              <a:off x="791" y="1170"/>
              <a:ext cx="28" cy="87"/>
            </a:xfrm>
            <a:custGeom>
              <a:avLst/>
              <a:gdLst/>
              <a:ahLst/>
              <a:cxnLst/>
              <a:pathLst>
                <a:path w="28" h="87">
                  <a:moveTo>
                    <a:pt x="0" y="86"/>
                  </a:moveTo>
                  <a:lnTo>
                    <a:pt x="27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59" name="未知"/>
            <p:cNvSpPr/>
            <p:nvPr/>
          </p:nvSpPr>
          <p:spPr>
            <a:xfrm>
              <a:off x="567" y="408"/>
              <a:ext cx="56" cy="82"/>
            </a:xfrm>
            <a:custGeom>
              <a:avLst/>
              <a:gdLst/>
              <a:ahLst/>
              <a:cxnLst/>
              <a:pathLst>
                <a:path w="56" h="82">
                  <a:moveTo>
                    <a:pt x="0" y="0"/>
                  </a:moveTo>
                  <a:lnTo>
                    <a:pt x="9" y="45"/>
                  </a:lnTo>
                  <a:lnTo>
                    <a:pt x="9" y="81"/>
                  </a:lnTo>
                  <a:lnTo>
                    <a:pt x="23" y="67"/>
                  </a:lnTo>
                  <a:lnTo>
                    <a:pt x="36" y="45"/>
                  </a:lnTo>
                  <a:lnTo>
                    <a:pt x="50" y="14"/>
                  </a:lnTo>
                  <a:lnTo>
                    <a:pt x="55" y="5"/>
                  </a:lnTo>
                  <a:lnTo>
                    <a:pt x="23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0" name="未知"/>
            <p:cNvSpPr/>
            <p:nvPr/>
          </p:nvSpPr>
          <p:spPr>
            <a:xfrm>
              <a:off x="517" y="381"/>
              <a:ext cx="55" cy="86"/>
            </a:xfrm>
            <a:custGeom>
              <a:avLst/>
              <a:gdLst/>
              <a:ahLst/>
              <a:cxnLst/>
              <a:pathLst>
                <a:path w="55" h="86">
                  <a:moveTo>
                    <a:pt x="27" y="0"/>
                  </a:moveTo>
                  <a:lnTo>
                    <a:pt x="22" y="14"/>
                  </a:lnTo>
                  <a:lnTo>
                    <a:pt x="13" y="32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27" y="67"/>
                  </a:lnTo>
                  <a:lnTo>
                    <a:pt x="54" y="85"/>
                  </a:lnTo>
                  <a:lnTo>
                    <a:pt x="50" y="54"/>
                  </a:lnTo>
                  <a:lnTo>
                    <a:pt x="41" y="23"/>
                  </a:lnTo>
                  <a:lnTo>
                    <a:pt x="36" y="14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1" name="未知"/>
            <p:cNvSpPr/>
            <p:nvPr/>
          </p:nvSpPr>
          <p:spPr>
            <a:xfrm>
              <a:off x="553" y="323"/>
              <a:ext cx="83" cy="73"/>
            </a:xfrm>
            <a:custGeom>
              <a:avLst/>
              <a:gdLst/>
              <a:ahLst/>
              <a:cxnLst/>
              <a:pathLst>
                <a:path w="83" h="73">
                  <a:moveTo>
                    <a:pt x="82" y="40"/>
                  </a:moveTo>
                  <a:lnTo>
                    <a:pt x="73" y="40"/>
                  </a:lnTo>
                  <a:lnTo>
                    <a:pt x="32" y="31"/>
                  </a:lnTo>
                  <a:lnTo>
                    <a:pt x="28" y="27"/>
                  </a:lnTo>
                  <a:lnTo>
                    <a:pt x="23" y="22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8" y="13"/>
                  </a:lnTo>
                  <a:lnTo>
                    <a:pt x="0" y="40"/>
                  </a:lnTo>
                  <a:lnTo>
                    <a:pt x="9" y="45"/>
                  </a:lnTo>
                  <a:lnTo>
                    <a:pt x="18" y="63"/>
                  </a:lnTo>
                  <a:lnTo>
                    <a:pt x="50" y="72"/>
                  </a:lnTo>
                  <a:lnTo>
                    <a:pt x="78" y="58"/>
                  </a:lnTo>
                  <a:lnTo>
                    <a:pt x="82" y="40"/>
                  </a:lnTo>
                  <a:lnTo>
                    <a:pt x="82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2" name="未知"/>
            <p:cNvSpPr/>
            <p:nvPr/>
          </p:nvSpPr>
          <p:spPr>
            <a:xfrm>
              <a:off x="590" y="404"/>
              <a:ext cx="51" cy="81"/>
            </a:xfrm>
            <a:custGeom>
              <a:avLst/>
              <a:gdLst/>
              <a:ahLst/>
              <a:cxnLst/>
              <a:pathLst>
                <a:path w="51" h="81">
                  <a:moveTo>
                    <a:pt x="50" y="0"/>
                  </a:moveTo>
                  <a:lnTo>
                    <a:pt x="36" y="9"/>
                  </a:lnTo>
                  <a:lnTo>
                    <a:pt x="23" y="31"/>
                  </a:lnTo>
                  <a:lnTo>
                    <a:pt x="13" y="58"/>
                  </a:lnTo>
                  <a:lnTo>
                    <a:pt x="0" y="80"/>
                  </a:lnTo>
                  <a:lnTo>
                    <a:pt x="27" y="67"/>
                  </a:lnTo>
                  <a:lnTo>
                    <a:pt x="50" y="58"/>
                  </a:lnTo>
                  <a:lnTo>
                    <a:pt x="45" y="49"/>
                  </a:lnTo>
                  <a:lnTo>
                    <a:pt x="50" y="18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3" name="未知"/>
            <p:cNvSpPr/>
            <p:nvPr/>
          </p:nvSpPr>
          <p:spPr>
            <a:xfrm>
              <a:off x="553" y="359"/>
              <a:ext cx="83" cy="41"/>
            </a:xfrm>
            <a:custGeom>
              <a:avLst/>
              <a:gdLst/>
              <a:ahLst/>
              <a:cxnLst/>
              <a:pathLst>
                <a:path w="83" h="41">
                  <a:moveTo>
                    <a:pt x="78" y="22"/>
                  </a:moveTo>
                  <a:lnTo>
                    <a:pt x="69" y="27"/>
                  </a:lnTo>
                  <a:lnTo>
                    <a:pt x="50" y="36"/>
                  </a:lnTo>
                  <a:lnTo>
                    <a:pt x="18" y="27"/>
                  </a:lnTo>
                  <a:lnTo>
                    <a:pt x="9" y="9"/>
                  </a:lnTo>
                  <a:lnTo>
                    <a:pt x="5" y="4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8" y="31"/>
                  </a:lnTo>
                  <a:lnTo>
                    <a:pt x="41" y="40"/>
                  </a:lnTo>
                  <a:lnTo>
                    <a:pt x="60" y="40"/>
                  </a:lnTo>
                  <a:lnTo>
                    <a:pt x="82" y="27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4" name="未知"/>
            <p:cNvSpPr/>
            <p:nvPr/>
          </p:nvSpPr>
          <p:spPr>
            <a:xfrm>
              <a:off x="553" y="359"/>
              <a:ext cx="83" cy="41"/>
            </a:xfrm>
            <a:custGeom>
              <a:avLst/>
              <a:gdLst/>
              <a:ahLst/>
              <a:cxnLst/>
              <a:pathLst>
                <a:path w="83" h="41">
                  <a:moveTo>
                    <a:pt x="78" y="22"/>
                  </a:moveTo>
                  <a:lnTo>
                    <a:pt x="69" y="27"/>
                  </a:lnTo>
                  <a:lnTo>
                    <a:pt x="50" y="36"/>
                  </a:lnTo>
                  <a:lnTo>
                    <a:pt x="18" y="27"/>
                  </a:lnTo>
                  <a:lnTo>
                    <a:pt x="9" y="9"/>
                  </a:lnTo>
                  <a:lnTo>
                    <a:pt x="5" y="4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8" y="31"/>
                  </a:lnTo>
                  <a:lnTo>
                    <a:pt x="41" y="40"/>
                  </a:lnTo>
                  <a:lnTo>
                    <a:pt x="60" y="40"/>
                  </a:lnTo>
                  <a:lnTo>
                    <a:pt x="82" y="27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5" name="未知"/>
            <p:cNvSpPr/>
            <p:nvPr/>
          </p:nvSpPr>
          <p:spPr>
            <a:xfrm>
              <a:off x="818" y="749"/>
              <a:ext cx="61" cy="73"/>
            </a:xfrm>
            <a:custGeom>
              <a:avLst/>
              <a:gdLst/>
              <a:ahLst/>
              <a:cxnLst/>
              <a:pathLst>
                <a:path w="61" h="73">
                  <a:moveTo>
                    <a:pt x="14" y="4"/>
                  </a:moveTo>
                  <a:lnTo>
                    <a:pt x="37" y="40"/>
                  </a:lnTo>
                  <a:lnTo>
                    <a:pt x="60" y="72"/>
                  </a:lnTo>
                  <a:lnTo>
                    <a:pt x="28" y="4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6" name="未知"/>
            <p:cNvSpPr/>
            <p:nvPr/>
          </p:nvSpPr>
          <p:spPr>
            <a:xfrm>
              <a:off x="818" y="749"/>
              <a:ext cx="61" cy="73"/>
            </a:xfrm>
            <a:custGeom>
              <a:avLst/>
              <a:gdLst/>
              <a:ahLst/>
              <a:cxnLst/>
              <a:pathLst>
                <a:path w="61" h="73">
                  <a:moveTo>
                    <a:pt x="14" y="4"/>
                  </a:moveTo>
                  <a:lnTo>
                    <a:pt x="37" y="40"/>
                  </a:lnTo>
                  <a:lnTo>
                    <a:pt x="60" y="72"/>
                  </a:lnTo>
                  <a:lnTo>
                    <a:pt x="28" y="40"/>
                  </a:lnTo>
                  <a:lnTo>
                    <a:pt x="0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7" name="未知"/>
            <p:cNvSpPr/>
            <p:nvPr/>
          </p:nvSpPr>
          <p:spPr>
            <a:xfrm>
              <a:off x="114" y="368"/>
              <a:ext cx="79" cy="32"/>
            </a:xfrm>
            <a:custGeom>
              <a:avLst/>
              <a:gdLst/>
              <a:ahLst/>
              <a:cxnLst/>
              <a:pathLst>
                <a:path w="79" h="32">
                  <a:moveTo>
                    <a:pt x="78" y="18"/>
                  </a:moveTo>
                  <a:lnTo>
                    <a:pt x="73" y="31"/>
                  </a:lnTo>
                  <a:lnTo>
                    <a:pt x="37" y="18"/>
                  </a:lnTo>
                  <a:lnTo>
                    <a:pt x="0" y="0"/>
                  </a:lnTo>
                  <a:lnTo>
                    <a:pt x="37" y="13"/>
                  </a:lnTo>
                  <a:lnTo>
                    <a:pt x="78" y="18"/>
                  </a:lnTo>
                  <a:lnTo>
                    <a:pt x="78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8" name="未知"/>
            <p:cNvSpPr/>
            <p:nvPr/>
          </p:nvSpPr>
          <p:spPr>
            <a:xfrm>
              <a:off x="114" y="368"/>
              <a:ext cx="79" cy="32"/>
            </a:xfrm>
            <a:custGeom>
              <a:avLst/>
              <a:gdLst/>
              <a:ahLst/>
              <a:cxnLst/>
              <a:pathLst>
                <a:path w="79" h="32">
                  <a:moveTo>
                    <a:pt x="78" y="18"/>
                  </a:moveTo>
                  <a:lnTo>
                    <a:pt x="73" y="31"/>
                  </a:lnTo>
                  <a:lnTo>
                    <a:pt x="37" y="18"/>
                  </a:lnTo>
                  <a:lnTo>
                    <a:pt x="0" y="0"/>
                  </a:lnTo>
                  <a:lnTo>
                    <a:pt x="37" y="13"/>
                  </a:lnTo>
                  <a:lnTo>
                    <a:pt x="78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69" name="未知"/>
            <p:cNvSpPr/>
            <p:nvPr/>
          </p:nvSpPr>
          <p:spPr>
            <a:xfrm>
              <a:off x="942" y="601"/>
              <a:ext cx="69" cy="68"/>
            </a:xfrm>
            <a:custGeom>
              <a:avLst/>
              <a:gdLst/>
              <a:ahLst/>
              <a:cxnLst/>
              <a:pathLst>
                <a:path w="69" h="68">
                  <a:moveTo>
                    <a:pt x="68" y="4"/>
                  </a:moveTo>
                  <a:lnTo>
                    <a:pt x="55" y="22"/>
                  </a:lnTo>
                  <a:lnTo>
                    <a:pt x="36" y="36"/>
                  </a:lnTo>
                  <a:lnTo>
                    <a:pt x="18" y="54"/>
                  </a:lnTo>
                  <a:lnTo>
                    <a:pt x="0" y="67"/>
                  </a:lnTo>
                  <a:lnTo>
                    <a:pt x="27" y="45"/>
                  </a:lnTo>
                  <a:lnTo>
                    <a:pt x="50" y="13"/>
                  </a:lnTo>
                  <a:lnTo>
                    <a:pt x="55" y="9"/>
                  </a:lnTo>
                  <a:lnTo>
                    <a:pt x="59" y="0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0" name="未知"/>
            <p:cNvSpPr/>
            <p:nvPr/>
          </p:nvSpPr>
          <p:spPr>
            <a:xfrm>
              <a:off x="942" y="601"/>
              <a:ext cx="69" cy="68"/>
            </a:xfrm>
            <a:custGeom>
              <a:avLst/>
              <a:gdLst/>
              <a:ahLst/>
              <a:cxnLst/>
              <a:pathLst>
                <a:path w="69" h="68">
                  <a:moveTo>
                    <a:pt x="68" y="4"/>
                  </a:moveTo>
                  <a:lnTo>
                    <a:pt x="55" y="22"/>
                  </a:lnTo>
                  <a:lnTo>
                    <a:pt x="36" y="36"/>
                  </a:lnTo>
                  <a:lnTo>
                    <a:pt x="18" y="54"/>
                  </a:lnTo>
                  <a:lnTo>
                    <a:pt x="0" y="67"/>
                  </a:lnTo>
                  <a:lnTo>
                    <a:pt x="27" y="45"/>
                  </a:lnTo>
                  <a:lnTo>
                    <a:pt x="50" y="13"/>
                  </a:lnTo>
                  <a:lnTo>
                    <a:pt x="55" y="9"/>
                  </a:lnTo>
                  <a:lnTo>
                    <a:pt x="59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1" name="未知"/>
            <p:cNvSpPr/>
            <p:nvPr/>
          </p:nvSpPr>
          <p:spPr>
            <a:xfrm>
              <a:off x="576" y="291"/>
              <a:ext cx="65" cy="73"/>
            </a:xfrm>
            <a:custGeom>
              <a:avLst/>
              <a:gdLst/>
              <a:ahLst/>
              <a:cxnLst/>
              <a:pathLst>
                <a:path w="65" h="73">
                  <a:moveTo>
                    <a:pt x="64" y="63"/>
                  </a:moveTo>
                  <a:lnTo>
                    <a:pt x="59" y="68"/>
                  </a:lnTo>
                  <a:lnTo>
                    <a:pt x="37" y="63"/>
                  </a:lnTo>
                  <a:lnTo>
                    <a:pt x="14" y="59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0" y="54"/>
                  </a:lnTo>
                  <a:lnTo>
                    <a:pt x="5" y="59"/>
                  </a:lnTo>
                  <a:lnTo>
                    <a:pt x="9" y="63"/>
                  </a:lnTo>
                  <a:lnTo>
                    <a:pt x="50" y="72"/>
                  </a:lnTo>
                  <a:lnTo>
                    <a:pt x="59" y="72"/>
                  </a:lnTo>
                  <a:lnTo>
                    <a:pt x="64" y="72"/>
                  </a:lnTo>
                  <a:lnTo>
                    <a:pt x="64" y="63"/>
                  </a:lnTo>
                  <a:lnTo>
                    <a:pt x="64" y="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2" name="未知"/>
            <p:cNvSpPr/>
            <p:nvPr/>
          </p:nvSpPr>
          <p:spPr>
            <a:xfrm>
              <a:off x="896" y="1193"/>
              <a:ext cx="24" cy="64"/>
            </a:xfrm>
            <a:custGeom>
              <a:avLst/>
              <a:gdLst/>
              <a:ahLst/>
              <a:cxnLst/>
              <a:pathLst>
                <a:path w="24" h="64">
                  <a:moveTo>
                    <a:pt x="23" y="63"/>
                  </a:moveTo>
                  <a:lnTo>
                    <a:pt x="0" y="0"/>
                  </a:lnTo>
                  <a:lnTo>
                    <a:pt x="23" y="63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3" name="未知"/>
            <p:cNvSpPr/>
            <p:nvPr/>
          </p:nvSpPr>
          <p:spPr>
            <a:xfrm>
              <a:off x="896" y="1193"/>
              <a:ext cx="24" cy="64"/>
            </a:xfrm>
            <a:custGeom>
              <a:avLst/>
              <a:gdLst/>
              <a:ahLst/>
              <a:cxnLst/>
              <a:pathLst>
                <a:path w="24" h="64">
                  <a:moveTo>
                    <a:pt x="23" y="63"/>
                  </a:moveTo>
                  <a:lnTo>
                    <a:pt x="0" y="0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4" name="未知"/>
            <p:cNvSpPr/>
            <p:nvPr/>
          </p:nvSpPr>
          <p:spPr>
            <a:xfrm>
              <a:off x="206" y="144"/>
              <a:ext cx="69" cy="27"/>
            </a:xfrm>
            <a:custGeom>
              <a:avLst/>
              <a:gdLst/>
              <a:ahLst/>
              <a:cxnLst/>
              <a:pathLst>
                <a:path w="69" h="27">
                  <a:moveTo>
                    <a:pt x="64" y="26"/>
                  </a:moveTo>
                  <a:lnTo>
                    <a:pt x="41" y="17"/>
                  </a:lnTo>
                  <a:lnTo>
                    <a:pt x="18" y="4"/>
                  </a:lnTo>
                  <a:lnTo>
                    <a:pt x="0" y="0"/>
                  </a:lnTo>
                  <a:lnTo>
                    <a:pt x="27" y="4"/>
                  </a:lnTo>
                  <a:lnTo>
                    <a:pt x="55" y="17"/>
                  </a:lnTo>
                  <a:lnTo>
                    <a:pt x="68" y="22"/>
                  </a:lnTo>
                  <a:lnTo>
                    <a:pt x="64" y="26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5" name="未知"/>
            <p:cNvSpPr/>
            <p:nvPr/>
          </p:nvSpPr>
          <p:spPr>
            <a:xfrm>
              <a:off x="206" y="144"/>
              <a:ext cx="69" cy="27"/>
            </a:xfrm>
            <a:custGeom>
              <a:avLst/>
              <a:gdLst/>
              <a:ahLst/>
              <a:cxnLst/>
              <a:pathLst>
                <a:path w="69" h="27">
                  <a:moveTo>
                    <a:pt x="64" y="26"/>
                  </a:moveTo>
                  <a:lnTo>
                    <a:pt x="41" y="17"/>
                  </a:lnTo>
                  <a:lnTo>
                    <a:pt x="18" y="4"/>
                  </a:lnTo>
                  <a:lnTo>
                    <a:pt x="0" y="0"/>
                  </a:lnTo>
                  <a:lnTo>
                    <a:pt x="27" y="4"/>
                  </a:lnTo>
                  <a:lnTo>
                    <a:pt x="55" y="17"/>
                  </a:lnTo>
                  <a:lnTo>
                    <a:pt x="68" y="2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6" name="未知"/>
            <p:cNvSpPr/>
            <p:nvPr/>
          </p:nvSpPr>
          <p:spPr>
            <a:xfrm>
              <a:off x="549" y="677"/>
              <a:ext cx="60" cy="33"/>
            </a:xfrm>
            <a:custGeom>
              <a:avLst/>
              <a:gdLst/>
              <a:ahLst/>
              <a:cxnLst/>
              <a:pathLst>
                <a:path w="60" h="33">
                  <a:moveTo>
                    <a:pt x="27" y="9"/>
                  </a:moveTo>
                  <a:lnTo>
                    <a:pt x="27" y="14"/>
                  </a:lnTo>
                  <a:lnTo>
                    <a:pt x="22" y="18"/>
                  </a:lnTo>
                  <a:lnTo>
                    <a:pt x="22" y="9"/>
                  </a:lnTo>
                  <a:lnTo>
                    <a:pt x="0" y="14"/>
                  </a:lnTo>
                  <a:lnTo>
                    <a:pt x="0" y="32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7" y="23"/>
                  </a:lnTo>
                  <a:lnTo>
                    <a:pt x="27" y="27"/>
                  </a:lnTo>
                  <a:lnTo>
                    <a:pt x="59" y="18"/>
                  </a:lnTo>
                  <a:lnTo>
                    <a:pt x="54" y="0"/>
                  </a:lnTo>
                  <a:lnTo>
                    <a:pt x="27" y="9"/>
                  </a:lnTo>
                  <a:lnTo>
                    <a:pt x="27" y="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7" name="未知"/>
            <p:cNvSpPr/>
            <p:nvPr/>
          </p:nvSpPr>
          <p:spPr>
            <a:xfrm>
              <a:off x="928" y="1040"/>
              <a:ext cx="65" cy="10"/>
            </a:xfrm>
            <a:custGeom>
              <a:avLst/>
              <a:gdLst/>
              <a:ahLst/>
              <a:cxnLst/>
              <a:pathLst>
                <a:path w="65" h="10">
                  <a:moveTo>
                    <a:pt x="0" y="9"/>
                  </a:moveTo>
                  <a:lnTo>
                    <a:pt x="64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8" name="未知"/>
            <p:cNvSpPr/>
            <p:nvPr/>
          </p:nvSpPr>
          <p:spPr>
            <a:xfrm>
              <a:off x="928" y="1040"/>
              <a:ext cx="65" cy="10"/>
            </a:xfrm>
            <a:custGeom>
              <a:avLst/>
              <a:gdLst/>
              <a:ahLst/>
              <a:cxnLst/>
              <a:pathLst>
                <a:path w="65" h="10">
                  <a:moveTo>
                    <a:pt x="0" y="9"/>
                  </a:moveTo>
                  <a:lnTo>
                    <a:pt x="6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79" name="未知"/>
            <p:cNvSpPr/>
            <p:nvPr/>
          </p:nvSpPr>
          <p:spPr>
            <a:xfrm>
              <a:off x="50" y="345"/>
              <a:ext cx="61" cy="19"/>
            </a:xfrm>
            <a:custGeom>
              <a:avLst/>
              <a:gdLst/>
              <a:ahLst/>
              <a:cxnLst/>
              <a:pathLst>
                <a:path w="61" h="19">
                  <a:moveTo>
                    <a:pt x="0" y="0"/>
                  </a:moveTo>
                  <a:lnTo>
                    <a:pt x="23" y="5"/>
                  </a:lnTo>
                  <a:lnTo>
                    <a:pt x="41" y="14"/>
                  </a:lnTo>
                  <a:lnTo>
                    <a:pt x="60" y="18"/>
                  </a:lnTo>
                  <a:lnTo>
                    <a:pt x="32" y="14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0" name="未知"/>
            <p:cNvSpPr/>
            <p:nvPr/>
          </p:nvSpPr>
          <p:spPr>
            <a:xfrm>
              <a:off x="50" y="345"/>
              <a:ext cx="61" cy="19"/>
            </a:xfrm>
            <a:custGeom>
              <a:avLst/>
              <a:gdLst/>
              <a:ahLst/>
              <a:cxnLst/>
              <a:pathLst>
                <a:path w="61" h="19">
                  <a:moveTo>
                    <a:pt x="0" y="0"/>
                  </a:moveTo>
                  <a:lnTo>
                    <a:pt x="23" y="5"/>
                  </a:lnTo>
                  <a:lnTo>
                    <a:pt x="41" y="14"/>
                  </a:lnTo>
                  <a:lnTo>
                    <a:pt x="60" y="18"/>
                  </a:lnTo>
                  <a:lnTo>
                    <a:pt x="32" y="14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1" name="未知"/>
            <p:cNvSpPr/>
            <p:nvPr/>
          </p:nvSpPr>
          <p:spPr>
            <a:xfrm>
              <a:off x="553" y="229"/>
              <a:ext cx="56" cy="14"/>
            </a:xfrm>
            <a:custGeom>
              <a:avLst/>
              <a:gdLst/>
              <a:ahLst/>
              <a:cxnLst/>
              <a:pathLst>
                <a:path w="56" h="14">
                  <a:moveTo>
                    <a:pt x="28" y="13"/>
                  </a:moveTo>
                  <a:lnTo>
                    <a:pt x="41" y="9"/>
                  </a:lnTo>
                  <a:lnTo>
                    <a:pt x="55" y="9"/>
                  </a:lnTo>
                  <a:lnTo>
                    <a:pt x="55" y="4"/>
                  </a:lnTo>
                  <a:lnTo>
                    <a:pt x="37" y="9"/>
                  </a:lnTo>
                  <a:lnTo>
                    <a:pt x="23" y="9"/>
                  </a:lnTo>
                  <a:lnTo>
                    <a:pt x="18" y="9"/>
                  </a:lnTo>
                  <a:lnTo>
                    <a:pt x="0" y="0"/>
                  </a:lnTo>
                  <a:lnTo>
                    <a:pt x="5" y="9"/>
                  </a:lnTo>
                  <a:lnTo>
                    <a:pt x="18" y="13"/>
                  </a:lnTo>
                  <a:lnTo>
                    <a:pt x="28" y="13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2" name="未知"/>
            <p:cNvSpPr/>
            <p:nvPr/>
          </p:nvSpPr>
          <p:spPr>
            <a:xfrm>
              <a:off x="626" y="215"/>
              <a:ext cx="56" cy="42"/>
            </a:xfrm>
            <a:custGeom>
              <a:avLst/>
              <a:gdLst/>
              <a:ahLst/>
              <a:cxnLst/>
              <a:pathLst>
                <a:path w="56" h="42">
                  <a:moveTo>
                    <a:pt x="0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14" y="23"/>
                  </a:lnTo>
                  <a:lnTo>
                    <a:pt x="23" y="41"/>
                  </a:lnTo>
                  <a:lnTo>
                    <a:pt x="28" y="41"/>
                  </a:lnTo>
                  <a:lnTo>
                    <a:pt x="32" y="36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37" y="23"/>
                  </a:lnTo>
                  <a:lnTo>
                    <a:pt x="19" y="23"/>
                  </a:lnTo>
                  <a:lnTo>
                    <a:pt x="9" y="1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3" name="未知"/>
            <p:cNvSpPr/>
            <p:nvPr/>
          </p:nvSpPr>
          <p:spPr>
            <a:xfrm>
              <a:off x="901" y="955"/>
              <a:ext cx="33" cy="55"/>
            </a:xfrm>
            <a:custGeom>
              <a:avLst/>
              <a:gdLst/>
              <a:ahLst/>
              <a:cxnLst/>
              <a:pathLst>
                <a:path w="33" h="55">
                  <a:moveTo>
                    <a:pt x="0" y="54"/>
                  </a:moveTo>
                  <a:lnTo>
                    <a:pt x="32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4" name="未知"/>
            <p:cNvSpPr/>
            <p:nvPr/>
          </p:nvSpPr>
          <p:spPr>
            <a:xfrm>
              <a:off x="901" y="955"/>
              <a:ext cx="33" cy="55"/>
            </a:xfrm>
            <a:custGeom>
              <a:avLst/>
              <a:gdLst/>
              <a:ahLst/>
              <a:cxnLst/>
              <a:pathLst>
                <a:path w="33" h="55">
                  <a:moveTo>
                    <a:pt x="0" y="54"/>
                  </a:moveTo>
                  <a:lnTo>
                    <a:pt x="32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5" name="未知"/>
            <p:cNvSpPr/>
            <p:nvPr/>
          </p:nvSpPr>
          <p:spPr>
            <a:xfrm>
              <a:off x="5" y="256"/>
              <a:ext cx="23" cy="50"/>
            </a:xfrm>
            <a:custGeom>
              <a:avLst/>
              <a:gdLst/>
              <a:ahLst/>
              <a:cxnLst/>
              <a:pathLst>
                <a:path w="23" h="50">
                  <a:moveTo>
                    <a:pt x="18" y="49"/>
                  </a:moveTo>
                  <a:lnTo>
                    <a:pt x="0" y="40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18" y="22"/>
                  </a:lnTo>
                  <a:lnTo>
                    <a:pt x="18" y="49"/>
                  </a:lnTo>
                  <a:lnTo>
                    <a:pt x="18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6" name="未知"/>
            <p:cNvSpPr/>
            <p:nvPr/>
          </p:nvSpPr>
          <p:spPr>
            <a:xfrm>
              <a:off x="5" y="256"/>
              <a:ext cx="23" cy="50"/>
            </a:xfrm>
            <a:custGeom>
              <a:avLst/>
              <a:gdLst/>
              <a:ahLst/>
              <a:cxnLst/>
              <a:pathLst>
                <a:path w="23" h="50">
                  <a:moveTo>
                    <a:pt x="18" y="49"/>
                  </a:moveTo>
                  <a:lnTo>
                    <a:pt x="0" y="40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18" y="22"/>
                  </a:lnTo>
                  <a:lnTo>
                    <a:pt x="18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7" name="未知"/>
            <p:cNvSpPr/>
            <p:nvPr/>
          </p:nvSpPr>
          <p:spPr>
            <a:xfrm>
              <a:off x="608" y="126"/>
              <a:ext cx="42" cy="10"/>
            </a:xfrm>
            <a:custGeom>
              <a:avLst/>
              <a:gdLst/>
              <a:ahLst/>
              <a:cxnLst/>
              <a:pathLst>
                <a:path w="42" h="10">
                  <a:moveTo>
                    <a:pt x="41" y="4"/>
                  </a:moveTo>
                  <a:lnTo>
                    <a:pt x="3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8" y="4"/>
                  </a:lnTo>
                  <a:lnTo>
                    <a:pt x="37" y="4"/>
                  </a:lnTo>
                  <a:lnTo>
                    <a:pt x="41" y="9"/>
                  </a:lnTo>
                  <a:lnTo>
                    <a:pt x="41" y="4"/>
                  </a:lnTo>
                  <a:lnTo>
                    <a:pt x="41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8" name="未知"/>
            <p:cNvSpPr/>
            <p:nvPr/>
          </p:nvSpPr>
          <p:spPr>
            <a:xfrm>
              <a:off x="539" y="682"/>
              <a:ext cx="38" cy="41"/>
            </a:xfrm>
            <a:custGeom>
              <a:avLst/>
              <a:gdLst/>
              <a:ahLst/>
              <a:cxnLst/>
              <a:pathLst>
                <a:path w="38" h="41">
                  <a:moveTo>
                    <a:pt x="37" y="4"/>
                  </a:moveTo>
                  <a:lnTo>
                    <a:pt x="37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22"/>
                  </a:lnTo>
                  <a:lnTo>
                    <a:pt x="5" y="40"/>
                  </a:lnTo>
                  <a:lnTo>
                    <a:pt x="37" y="31"/>
                  </a:lnTo>
                  <a:lnTo>
                    <a:pt x="37" y="22"/>
                  </a:lnTo>
                  <a:lnTo>
                    <a:pt x="37" y="18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10" y="27"/>
                  </a:lnTo>
                  <a:lnTo>
                    <a:pt x="10" y="9"/>
                  </a:lnTo>
                  <a:lnTo>
                    <a:pt x="32" y="4"/>
                  </a:lnTo>
                  <a:lnTo>
                    <a:pt x="32" y="13"/>
                  </a:lnTo>
                  <a:lnTo>
                    <a:pt x="37" y="9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89" name="未知"/>
            <p:cNvSpPr/>
            <p:nvPr/>
          </p:nvSpPr>
          <p:spPr>
            <a:xfrm>
              <a:off x="695" y="247"/>
              <a:ext cx="42" cy="32"/>
            </a:xfrm>
            <a:custGeom>
              <a:avLst/>
              <a:gdLst/>
              <a:ahLst/>
              <a:cxnLst/>
              <a:pathLst>
                <a:path w="42" h="32">
                  <a:moveTo>
                    <a:pt x="41" y="27"/>
                  </a:moveTo>
                  <a:lnTo>
                    <a:pt x="18" y="1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9" y="18"/>
                  </a:lnTo>
                  <a:lnTo>
                    <a:pt x="18" y="27"/>
                  </a:lnTo>
                  <a:lnTo>
                    <a:pt x="32" y="31"/>
                  </a:lnTo>
                  <a:lnTo>
                    <a:pt x="41" y="27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90" name="未知"/>
            <p:cNvSpPr/>
            <p:nvPr/>
          </p:nvSpPr>
          <p:spPr>
            <a:xfrm>
              <a:off x="507" y="691"/>
              <a:ext cx="38" cy="28"/>
            </a:xfrm>
            <a:custGeom>
              <a:avLst/>
              <a:gdLst/>
              <a:ahLst/>
              <a:cxnLst/>
              <a:pathLst>
                <a:path w="38" h="28">
                  <a:moveTo>
                    <a:pt x="37" y="18"/>
                  </a:moveTo>
                  <a:lnTo>
                    <a:pt x="32" y="0"/>
                  </a:lnTo>
                  <a:lnTo>
                    <a:pt x="0" y="9"/>
                  </a:lnTo>
                  <a:lnTo>
                    <a:pt x="5" y="27"/>
                  </a:lnTo>
                  <a:lnTo>
                    <a:pt x="37" y="18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91" name="未知"/>
            <p:cNvSpPr/>
            <p:nvPr/>
          </p:nvSpPr>
          <p:spPr>
            <a:xfrm>
              <a:off x="695" y="166"/>
              <a:ext cx="37" cy="23"/>
            </a:xfrm>
            <a:custGeom>
              <a:avLst/>
              <a:gdLst/>
              <a:ahLst/>
              <a:cxnLst/>
              <a:pathLst>
                <a:path w="37" h="23">
                  <a:moveTo>
                    <a:pt x="27" y="9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4"/>
                  </a:lnTo>
                  <a:lnTo>
                    <a:pt x="18" y="13"/>
                  </a:lnTo>
                  <a:lnTo>
                    <a:pt x="23" y="18"/>
                  </a:lnTo>
                  <a:lnTo>
                    <a:pt x="27" y="22"/>
                  </a:lnTo>
                  <a:lnTo>
                    <a:pt x="32" y="22"/>
                  </a:lnTo>
                  <a:lnTo>
                    <a:pt x="36" y="22"/>
                  </a:lnTo>
                  <a:lnTo>
                    <a:pt x="32" y="13"/>
                  </a:lnTo>
                  <a:lnTo>
                    <a:pt x="27" y="9"/>
                  </a:lnTo>
                  <a:lnTo>
                    <a:pt x="27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92" name="未知"/>
            <p:cNvSpPr/>
            <p:nvPr/>
          </p:nvSpPr>
          <p:spPr>
            <a:xfrm>
              <a:off x="640" y="305"/>
              <a:ext cx="33" cy="10"/>
            </a:xfrm>
            <a:custGeom>
              <a:avLst/>
              <a:gdLst/>
              <a:ahLst/>
              <a:cxnLst/>
              <a:pathLst>
                <a:path w="33" h="10">
                  <a:moveTo>
                    <a:pt x="0" y="4"/>
                  </a:moveTo>
                  <a:lnTo>
                    <a:pt x="32" y="0"/>
                  </a:lnTo>
                  <a:lnTo>
                    <a:pt x="23" y="4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93" name="未知"/>
            <p:cNvSpPr/>
            <p:nvPr/>
          </p:nvSpPr>
          <p:spPr>
            <a:xfrm>
              <a:off x="608" y="152"/>
              <a:ext cx="38" cy="10"/>
            </a:xfrm>
            <a:custGeom>
              <a:avLst/>
              <a:gdLst/>
              <a:ahLst/>
              <a:cxnLst/>
              <a:pathLst>
                <a:path w="38" h="10">
                  <a:moveTo>
                    <a:pt x="0" y="9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18" y="5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694" name="未知"/>
            <p:cNvSpPr/>
            <p:nvPr/>
          </p:nvSpPr>
          <p:spPr>
            <a:xfrm>
              <a:off x="699" y="148"/>
              <a:ext cx="29" cy="14"/>
            </a:xfrm>
            <a:custGeom>
              <a:avLst/>
              <a:gdLst/>
              <a:ahLst/>
              <a:cxnLst/>
              <a:pathLst>
                <a:path w="29" h="1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0" y="9"/>
                  </a:lnTo>
                  <a:lnTo>
                    <a:pt x="28" y="1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695" name="Group 43694"/>
          <p:cNvGrpSpPr/>
          <p:nvPr/>
        </p:nvGrpSpPr>
        <p:grpSpPr>
          <a:xfrm>
            <a:off x="2051050" y="2492375"/>
            <a:ext cx="1830388" cy="2058988"/>
            <a:chOff x="0" y="0"/>
            <a:chExt cx="1153" cy="1297"/>
          </a:xfrm>
        </p:grpSpPr>
        <p:sp>
          <p:nvSpPr>
            <p:cNvPr id="43696" name="未知"/>
            <p:cNvSpPr/>
            <p:nvPr/>
          </p:nvSpPr>
          <p:spPr>
            <a:xfrm>
              <a:off x="697" y="661"/>
              <a:ext cx="109" cy="155"/>
            </a:xfrm>
            <a:custGeom>
              <a:avLst/>
              <a:gdLst/>
              <a:ahLst/>
              <a:cxnLst/>
              <a:pathLst>
                <a:path w="109" h="155">
                  <a:moveTo>
                    <a:pt x="93" y="139"/>
                  </a:moveTo>
                  <a:lnTo>
                    <a:pt x="108" y="131"/>
                  </a:lnTo>
                  <a:lnTo>
                    <a:pt x="104" y="116"/>
                  </a:lnTo>
                  <a:lnTo>
                    <a:pt x="101" y="104"/>
                  </a:lnTo>
                  <a:lnTo>
                    <a:pt x="93" y="85"/>
                  </a:lnTo>
                  <a:lnTo>
                    <a:pt x="89" y="54"/>
                  </a:lnTo>
                  <a:lnTo>
                    <a:pt x="89" y="47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85" y="31"/>
                  </a:lnTo>
                  <a:lnTo>
                    <a:pt x="74" y="0"/>
                  </a:lnTo>
                  <a:lnTo>
                    <a:pt x="66" y="0"/>
                  </a:lnTo>
                  <a:lnTo>
                    <a:pt x="66" y="12"/>
                  </a:lnTo>
                  <a:lnTo>
                    <a:pt x="74" y="47"/>
                  </a:lnTo>
                  <a:lnTo>
                    <a:pt x="70" y="54"/>
                  </a:lnTo>
                  <a:lnTo>
                    <a:pt x="66" y="50"/>
                  </a:lnTo>
                  <a:lnTo>
                    <a:pt x="66" y="47"/>
                  </a:lnTo>
                  <a:lnTo>
                    <a:pt x="62" y="39"/>
                  </a:lnTo>
                  <a:lnTo>
                    <a:pt x="47" y="24"/>
                  </a:lnTo>
                  <a:lnTo>
                    <a:pt x="39" y="24"/>
                  </a:lnTo>
                  <a:lnTo>
                    <a:pt x="39" y="27"/>
                  </a:lnTo>
                  <a:lnTo>
                    <a:pt x="47" y="43"/>
                  </a:lnTo>
                  <a:lnTo>
                    <a:pt x="50" y="62"/>
                  </a:lnTo>
                  <a:lnTo>
                    <a:pt x="47" y="58"/>
                  </a:lnTo>
                  <a:lnTo>
                    <a:pt x="47" y="54"/>
                  </a:lnTo>
                  <a:lnTo>
                    <a:pt x="12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23" y="54"/>
                  </a:lnTo>
                  <a:lnTo>
                    <a:pt x="31" y="66"/>
                  </a:lnTo>
                  <a:lnTo>
                    <a:pt x="39" y="74"/>
                  </a:lnTo>
                  <a:lnTo>
                    <a:pt x="12" y="66"/>
                  </a:lnTo>
                  <a:lnTo>
                    <a:pt x="4" y="74"/>
                  </a:lnTo>
                  <a:lnTo>
                    <a:pt x="8" y="81"/>
                  </a:lnTo>
                  <a:lnTo>
                    <a:pt x="20" y="89"/>
                  </a:lnTo>
                  <a:lnTo>
                    <a:pt x="23" y="93"/>
                  </a:lnTo>
                  <a:lnTo>
                    <a:pt x="23" y="97"/>
                  </a:lnTo>
                  <a:lnTo>
                    <a:pt x="31" y="120"/>
                  </a:lnTo>
                  <a:lnTo>
                    <a:pt x="35" y="124"/>
                  </a:lnTo>
                  <a:lnTo>
                    <a:pt x="35" y="131"/>
                  </a:lnTo>
                  <a:lnTo>
                    <a:pt x="47" y="135"/>
                  </a:lnTo>
                  <a:lnTo>
                    <a:pt x="47" y="143"/>
                  </a:lnTo>
                  <a:lnTo>
                    <a:pt x="50" y="154"/>
                  </a:lnTo>
                  <a:lnTo>
                    <a:pt x="66" y="150"/>
                  </a:lnTo>
                  <a:lnTo>
                    <a:pt x="93" y="139"/>
                  </a:lnTo>
                  <a:lnTo>
                    <a:pt x="93" y="1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697" name="Group 43696"/>
            <p:cNvGrpSpPr/>
            <p:nvPr/>
          </p:nvGrpSpPr>
          <p:grpSpPr>
            <a:xfrm>
              <a:off x="0" y="0"/>
              <a:ext cx="991" cy="1078"/>
              <a:chOff x="0" y="0"/>
              <a:chExt cx="991" cy="1078"/>
            </a:xfrm>
          </p:grpSpPr>
          <p:sp>
            <p:nvSpPr>
              <p:cNvPr id="43698" name="未知"/>
              <p:cNvSpPr/>
              <p:nvPr/>
            </p:nvSpPr>
            <p:spPr>
              <a:xfrm>
                <a:off x="335" y="596"/>
                <a:ext cx="151" cy="36"/>
              </a:xfrm>
              <a:custGeom>
                <a:avLst/>
                <a:gdLst/>
                <a:ahLst/>
                <a:cxnLst/>
                <a:pathLst>
                  <a:path w="151" h="36">
                    <a:moveTo>
                      <a:pt x="143" y="23"/>
                    </a:moveTo>
                    <a:lnTo>
                      <a:pt x="97" y="31"/>
                    </a:lnTo>
                    <a:lnTo>
                      <a:pt x="85" y="31"/>
                    </a:lnTo>
                    <a:lnTo>
                      <a:pt x="35" y="31"/>
                    </a:lnTo>
                    <a:lnTo>
                      <a:pt x="31" y="35"/>
                    </a:lnTo>
                    <a:lnTo>
                      <a:pt x="12" y="35"/>
                    </a:lnTo>
                    <a:lnTo>
                      <a:pt x="12" y="23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7" y="8"/>
                    </a:lnTo>
                    <a:lnTo>
                      <a:pt x="16" y="4"/>
                    </a:lnTo>
                    <a:lnTo>
                      <a:pt x="4" y="15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5" y="4"/>
                    </a:lnTo>
                    <a:lnTo>
                      <a:pt x="85" y="4"/>
                    </a:lnTo>
                    <a:lnTo>
                      <a:pt x="85" y="8"/>
                    </a:lnTo>
                    <a:lnTo>
                      <a:pt x="85" y="12"/>
                    </a:lnTo>
                    <a:lnTo>
                      <a:pt x="97" y="12"/>
                    </a:lnTo>
                    <a:lnTo>
                      <a:pt x="100" y="12"/>
                    </a:lnTo>
                    <a:lnTo>
                      <a:pt x="143" y="12"/>
                    </a:lnTo>
                    <a:lnTo>
                      <a:pt x="150" y="15"/>
                    </a:lnTo>
                    <a:lnTo>
                      <a:pt x="147" y="19"/>
                    </a:lnTo>
                    <a:lnTo>
                      <a:pt x="143" y="23"/>
                    </a:lnTo>
                    <a:lnTo>
                      <a:pt x="143" y="2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699" name="未知"/>
              <p:cNvSpPr/>
              <p:nvPr/>
            </p:nvSpPr>
            <p:spPr>
              <a:xfrm>
                <a:off x="786" y="708"/>
                <a:ext cx="163" cy="97"/>
              </a:xfrm>
              <a:custGeom>
                <a:avLst/>
                <a:gdLst/>
                <a:ahLst/>
                <a:cxnLst/>
                <a:pathLst>
                  <a:path w="163" h="97">
                    <a:moveTo>
                      <a:pt x="162" y="0"/>
                    </a:moveTo>
                    <a:lnTo>
                      <a:pt x="150" y="0"/>
                    </a:lnTo>
                    <a:lnTo>
                      <a:pt x="139" y="3"/>
                    </a:lnTo>
                    <a:lnTo>
                      <a:pt x="127" y="3"/>
                    </a:lnTo>
                    <a:lnTo>
                      <a:pt x="127" y="7"/>
                    </a:lnTo>
                    <a:lnTo>
                      <a:pt x="100" y="7"/>
                    </a:lnTo>
                    <a:lnTo>
                      <a:pt x="89" y="7"/>
                    </a:lnTo>
                    <a:lnTo>
                      <a:pt x="8" y="7"/>
                    </a:lnTo>
                    <a:lnTo>
                      <a:pt x="0" y="7"/>
                    </a:lnTo>
                    <a:lnTo>
                      <a:pt x="4" y="42"/>
                    </a:lnTo>
                    <a:lnTo>
                      <a:pt x="35" y="42"/>
                    </a:lnTo>
                    <a:lnTo>
                      <a:pt x="39" y="50"/>
                    </a:lnTo>
                    <a:lnTo>
                      <a:pt x="31" y="57"/>
                    </a:lnTo>
                    <a:lnTo>
                      <a:pt x="12" y="57"/>
                    </a:lnTo>
                    <a:lnTo>
                      <a:pt x="15" y="69"/>
                    </a:lnTo>
                    <a:lnTo>
                      <a:pt x="31" y="69"/>
                    </a:lnTo>
                    <a:lnTo>
                      <a:pt x="50" y="61"/>
                    </a:lnTo>
                    <a:lnTo>
                      <a:pt x="54" y="42"/>
                    </a:lnTo>
                    <a:lnTo>
                      <a:pt x="50" y="30"/>
                    </a:lnTo>
                    <a:lnTo>
                      <a:pt x="31" y="27"/>
                    </a:lnTo>
                    <a:lnTo>
                      <a:pt x="62" y="27"/>
                    </a:lnTo>
                    <a:lnTo>
                      <a:pt x="77" y="38"/>
                    </a:lnTo>
                    <a:lnTo>
                      <a:pt x="85" y="61"/>
                    </a:lnTo>
                    <a:lnTo>
                      <a:pt x="77" y="77"/>
                    </a:lnTo>
                    <a:lnTo>
                      <a:pt x="58" y="84"/>
                    </a:lnTo>
                    <a:lnTo>
                      <a:pt x="19" y="84"/>
                    </a:lnTo>
                    <a:lnTo>
                      <a:pt x="8" y="88"/>
                    </a:lnTo>
                    <a:lnTo>
                      <a:pt x="4" y="92"/>
                    </a:lnTo>
                    <a:lnTo>
                      <a:pt x="12" y="92"/>
                    </a:lnTo>
                    <a:lnTo>
                      <a:pt x="19" y="92"/>
                    </a:lnTo>
                    <a:lnTo>
                      <a:pt x="23" y="92"/>
                    </a:lnTo>
                    <a:lnTo>
                      <a:pt x="27" y="96"/>
                    </a:lnTo>
                    <a:lnTo>
                      <a:pt x="42" y="96"/>
                    </a:lnTo>
                    <a:lnTo>
                      <a:pt x="69" y="96"/>
                    </a:lnTo>
                    <a:lnTo>
                      <a:pt x="89" y="80"/>
                    </a:lnTo>
                    <a:lnTo>
                      <a:pt x="96" y="65"/>
                    </a:lnTo>
                    <a:lnTo>
                      <a:pt x="96" y="42"/>
                    </a:lnTo>
                    <a:lnTo>
                      <a:pt x="85" y="19"/>
                    </a:lnTo>
                    <a:lnTo>
                      <a:pt x="92" y="19"/>
                    </a:lnTo>
                    <a:lnTo>
                      <a:pt x="108" y="19"/>
                    </a:lnTo>
                    <a:lnTo>
                      <a:pt x="127" y="19"/>
                    </a:lnTo>
                    <a:lnTo>
                      <a:pt x="127" y="23"/>
                    </a:lnTo>
                    <a:lnTo>
                      <a:pt x="139" y="23"/>
                    </a:lnTo>
                    <a:lnTo>
                      <a:pt x="150" y="27"/>
                    </a:lnTo>
                    <a:lnTo>
                      <a:pt x="162" y="27"/>
                    </a:lnTo>
                    <a:lnTo>
                      <a:pt x="162" y="23"/>
                    </a:lnTo>
                    <a:lnTo>
                      <a:pt x="162" y="19"/>
                    </a:lnTo>
                    <a:lnTo>
                      <a:pt x="162" y="11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0" name="未知"/>
              <p:cNvSpPr/>
              <p:nvPr/>
            </p:nvSpPr>
            <p:spPr>
              <a:xfrm>
                <a:off x="420" y="888"/>
                <a:ext cx="432" cy="190"/>
              </a:xfrm>
              <a:custGeom>
                <a:avLst/>
                <a:gdLst/>
                <a:ahLst/>
                <a:cxnLst/>
                <a:pathLst>
                  <a:path w="432" h="190">
                    <a:moveTo>
                      <a:pt x="12" y="0"/>
                    </a:moveTo>
                    <a:lnTo>
                      <a:pt x="62" y="0"/>
                    </a:lnTo>
                    <a:lnTo>
                      <a:pt x="65" y="8"/>
                    </a:lnTo>
                    <a:lnTo>
                      <a:pt x="85" y="35"/>
                    </a:lnTo>
                    <a:lnTo>
                      <a:pt x="131" y="77"/>
                    </a:lnTo>
                    <a:lnTo>
                      <a:pt x="169" y="104"/>
                    </a:lnTo>
                    <a:lnTo>
                      <a:pt x="212" y="120"/>
                    </a:lnTo>
                    <a:lnTo>
                      <a:pt x="262" y="127"/>
                    </a:lnTo>
                    <a:lnTo>
                      <a:pt x="316" y="116"/>
                    </a:lnTo>
                    <a:lnTo>
                      <a:pt x="358" y="97"/>
                    </a:lnTo>
                    <a:lnTo>
                      <a:pt x="389" y="73"/>
                    </a:lnTo>
                    <a:lnTo>
                      <a:pt x="424" y="108"/>
                    </a:lnTo>
                    <a:lnTo>
                      <a:pt x="431" y="104"/>
                    </a:lnTo>
                    <a:lnTo>
                      <a:pt x="428" y="127"/>
                    </a:lnTo>
                    <a:lnTo>
                      <a:pt x="408" y="143"/>
                    </a:lnTo>
                    <a:lnTo>
                      <a:pt x="358" y="170"/>
                    </a:lnTo>
                    <a:lnTo>
                      <a:pt x="304" y="185"/>
                    </a:lnTo>
                    <a:lnTo>
                      <a:pt x="254" y="189"/>
                    </a:lnTo>
                    <a:lnTo>
                      <a:pt x="196" y="181"/>
                    </a:lnTo>
                    <a:lnTo>
                      <a:pt x="150" y="166"/>
                    </a:lnTo>
                    <a:lnTo>
                      <a:pt x="116" y="150"/>
                    </a:lnTo>
                    <a:lnTo>
                      <a:pt x="77" y="123"/>
                    </a:lnTo>
                    <a:lnTo>
                      <a:pt x="46" y="89"/>
                    </a:lnTo>
                    <a:lnTo>
                      <a:pt x="15" y="39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1" name="未知"/>
              <p:cNvSpPr/>
              <p:nvPr/>
            </p:nvSpPr>
            <p:spPr>
              <a:xfrm>
                <a:off x="682" y="719"/>
                <a:ext cx="28" cy="93"/>
              </a:xfrm>
              <a:custGeom>
                <a:avLst/>
                <a:gdLst/>
                <a:ahLst/>
                <a:cxnLst/>
                <a:pathLst>
                  <a:path w="28" h="93">
                    <a:moveTo>
                      <a:pt x="15" y="92"/>
                    </a:moveTo>
                    <a:lnTo>
                      <a:pt x="23" y="92"/>
                    </a:lnTo>
                    <a:lnTo>
                      <a:pt x="23" y="85"/>
                    </a:lnTo>
                    <a:lnTo>
                      <a:pt x="23" y="77"/>
                    </a:lnTo>
                    <a:lnTo>
                      <a:pt x="23" y="19"/>
                    </a:lnTo>
                    <a:lnTo>
                      <a:pt x="19" y="16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27"/>
                    </a:lnTo>
                    <a:lnTo>
                      <a:pt x="8" y="46"/>
                    </a:lnTo>
                    <a:lnTo>
                      <a:pt x="8" y="58"/>
                    </a:lnTo>
                    <a:lnTo>
                      <a:pt x="8" y="77"/>
                    </a:lnTo>
                    <a:lnTo>
                      <a:pt x="8" y="85"/>
                    </a:lnTo>
                    <a:lnTo>
                      <a:pt x="8" y="92"/>
                    </a:lnTo>
                    <a:lnTo>
                      <a:pt x="15" y="92"/>
                    </a:lnTo>
                    <a:lnTo>
                      <a:pt x="15" y="9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2" name="未知"/>
              <p:cNvSpPr/>
              <p:nvPr/>
            </p:nvSpPr>
            <p:spPr>
              <a:xfrm>
                <a:off x="682" y="615"/>
                <a:ext cx="39" cy="36"/>
              </a:xfrm>
              <a:custGeom>
                <a:avLst/>
                <a:gdLst/>
                <a:ahLst/>
                <a:cxnLst/>
                <a:pathLst>
                  <a:path w="39" h="36">
                    <a:moveTo>
                      <a:pt x="31" y="31"/>
                    </a:moveTo>
                    <a:lnTo>
                      <a:pt x="38" y="35"/>
                    </a:lnTo>
                    <a:lnTo>
                      <a:pt x="38" y="27"/>
                    </a:lnTo>
                    <a:lnTo>
                      <a:pt x="38" y="16"/>
                    </a:lnTo>
                    <a:lnTo>
                      <a:pt x="38" y="0"/>
                    </a:lnTo>
                    <a:lnTo>
                      <a:pt x="31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27"/>
                    </a:lnTo>
                    <a:lnTo>
                      <a:pt x="8" y="31"/>
                    </a:lnTo>
                    <a:lnTo>
                      <a:pt x="31" y="31"/>
                    </a:lnTo>
                    <a:lnTo>
                      <a:pt x="31" y="3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3" name="未知"/>
              <p:cNvSpPr/>
              <p:nvPr/>
            </p:nvSpPr>
            <p:spPr>
              <a:xfrm>
                <a:off x="597" y="0"/>
                <a:ext cx="394" cy="662"/>
              </a:xfrm>
              <a:custGeom>
                <a:avLst/>
                <a:gdLst/>
                <a:ahLst/>
                <a:cxnLst/>
                <a:pathLst>
                  <a:path w="394" h="662">
                    <a:moveTo>
                      <a:pt x="143" y="469"/>
                    </a:moveTo>
                    <a:lnTo>
                      <a:pt x="104" y="504"/>
                    </a:lnTo>
                    <a:lnTo>
                      <a:pt x="85" y="508"/>
                    </a:lnTo>
                    <a:lnTo>
                      <a:pt x="70" y="504"/>
                    </a:lnTo>
                    <a:lnTo>
                      <a:pt x="46" y="481"/>
                    </a:lnTo>
                    <a:lnTo>
                      <a:pt x="31" y="446"/>
                    </a:lnTo>
                    <a:lnTo>
                      <a:pt x="16" y="385"/>
                    </a:lnTo>
                    <a:lnTo>
                      <a:pt x="8" y="338"/>
                    </a:lnTo>
                    <a:lnTo>
                      <a:pt x="0" y="246"/>
                    </a:lnTo>
                    <a:lnTo>
                      <a:pt x="0" y="185"/>
                    </a:lnTo>
                    <a:lnTo>
                      <a:pt x="8" y="119"/>
                    </a:lnTo>
                    <a:lnTo>
                      <a:pt x="19" y="73"/>
                    </a:lnTo>
                    <a:lnTo>
                      <a:pt x="43" y="31"/>
                    </a:lnTo>
                    <a:lnTo>
                      <a:pt x="66" y="8"/>
                    </a:lnTo>
                    <a:lnTo>
                      <a:pt x="85" y="0"/>
                    </a:lnTo>
                    <a:lnTo>
                      <a:pt x="100" y="8"/>
                    </a:lnTo>
                    <a:lnTo>
                      <a:pt x="116" y="27"/>
                    </a:lnTo>
                    <a:lnTo>
                      <a:pt x="143" y="69"/>
                    </a:lnTo>
                    <a:lnTo>
                      <a:pt x="162" y="108"/>
                    </a:lnTo>
                    <a:lnTo>
                      <a:pt x="177" y="142"/>
                    </a:lnTo>
                    <a:lnTo>
                      <a:pt x="201" y="173"/>
                    </a:lnTo>
                    <a:lnTo>
                      <a:pt x="228" y="196"/>
                    </a:lnTo>
                    <a:lnTo>
                      <a:pt x="274" y="223"/>
                    </a:lnTo>
                    <a:lnTo>
                      <a:pt x="305" y="242"/>
                    </a:lnTo>
                    <a:lnTo>
                      <a:pt x="339" y="273"/>
                    </a:lnTo>
                    <a:lnTo>
                      <a:pt x="362" y="304"/>
                    </a:lnTo>
                    <a:lnTo>
                      <a:pt x="378" y="342"/>
                    </a:lnTo>
                    <a:lnTo>
                      <a:pt x="389" y="388"/>
                    </a:lnTo>
                    <a:lnTo>
                      <a:pt x="393" y="435"/>
                    </a:lnTo>
                    <a:lnTo>
                      <a:pt x="389" y="469"/>
                    </a:lnTo>
                    <a:lnTo>
                      <a:pt x="385" y="488"/>
                    </a:lnTo>
                    <a:lnTo>
                      <a:pt x="378" y="485"/>
                    </a:lnTo>
                    <a:lnTo>
                      <a:pt x="374" y="469"/>
                    </a:lnTo>
                    <a:lnTo>
                      <a:pt x="370" y="469"/>
                    </a:lnTo>
                    <a:lnTo>
                      <a:pt x="362" y="465"/>
                    </a:lnTo>
                    <a:lnTo>
                      <a:pt x="347" y="458"/>
                    </a:lnTo>
                    <a:lnTo>
                      <a:pt x="339" y="458"/>
                    </a:lnTo>
                    <a:lnTo>
                      <a:pt x="332" y="458"/>
                    </a:lnTo>
                    <a:lnTo>
                      <a:pt x="316" y="465"/>
                    </a:lnTo>
                    <a:lnTo>
                      <a:pt x="316" y="477"/>
                    </a:lnTo>
                    <a:lnTo>
                      <a:pt x="328" y="481"/>
                    </a:lnTo>
                    <a:lnTo>
                      <a:pt x="324" y="488"/>
                    </a:lnTo>
                    <a:lnTo>
                      <a:pt x="332" y="496"/>
                    </a:lnTo>
                    <a:lnTo>
                      <a:pt x="347" y="496"/>
                    </a:lnTo>
                    <a:lnTo>
                      <a:pt x="351" y="508"/>
                    </a:lnTo>
                    <a:lnTo>
                      <a:pt x="355" y="515"/>
                    </a:lnTo>
                    <a:lnTo>
                      <a:pt x="359" y="515"/>
                    </a:lnTo>
                    <a:lnTo>
                      <a:pt x="366" y="535"/>
                    </a:lnTo>
                    <a:lnTo>
                      <a:pt x="366" y="558"/>
                    </a:lnTo>
                    <a:lnTo>
                      <a:pt x="366" y="561"/>
                    </a:lnTo>
                    <a:lnTo>
                      <a:pt x="359" y="585"/>
                    </a:lnTo>
                    <a:lnTo>
                      <a:pt x="347" y="608"/>
                    </a:lnTo>
                    <a:lnTo>
                      <a:pt x="335" y="608"/>
                    </a:lnTo>
                    <a:lnTo>
                      <a:pt x="305" y="608"/>
                    </a:lnTo>
                    <a:lnTo>
                      <a:pt x="305" y="611"/>
                    </a:lnTo>
                    <a:lnTo>
                      <a:pt x="312" y="619"/>
                    </a:lnTo>
                    <a:lnTo>
                      <a:pt x="332" y="627"/>
                    </a:lnTo>
                    <a:lnTo>
                      <a:pt x="328" y="638"/>
                    </a:lnTo>
                    <a:lnTo>
                      <a:pt x="301" y="654"/>
                    </a:lnTo>
                    <a:lnTo>
                      <a:pt x="278" y="661"/>
                    </a:lnTo>
                    <a:lnTo>
                      <a:pt x="278" y="654"/>
                    </a:lnTo>
                    <a:lnTo>
                      <a:pt x="285" y="650"/>
                    </a:lnTo>
                    <a:lnTo>
                      <a:pt x="289" y="635"/>
                    </a:lnTo>
                    <a:lnTo>
                      <a:pt x="285" y="631"/>
                    </a:lnTo>
                    <a:lnTo>
                      <a:pt x="293" y="619"/>
                    </a:lnTo>
                    <a:lnTo>
                      <a:pt x="289" y="615"/>
                    </a:lnTo>
                    <a:lnTo>
                      <a:pt x="297" y="600"/>
                    </a:lnTo>
                    <a:lnTo>
                      <a:pt x="285" y="577"/>
                    </a:lnTo>
                    <a:lnTo>
                      <a:pt x="308" y="485"/>
                    </a:lnTo>
                    <a:lnTo>
                      <a:pt x="297" y="481"/>
                    </a:lnTo>
                    <a:lnTo>
                      <a:pt x="289" y="481"/>
                    </a:lnTo>
                    <a:lnTo>
                      <a:pt x="297" y="461"/>
                    </a:lnTo>
                    <a:lnTo>
                      <a:pt x="293" y="423"/>
                    </a:lnTo>
                    <a:lnTo>
                      <a:pt x="278" y="404"/>
                    </a:lnTo>
                    <a:lnTo>
                      <a:pt x="258" y="396"/>
                    </a:lnTo>
                    <a:lnTo>
                      <a:pt x="228" y="400"/>
                    </a:lnTo>
                    <a:lnTo>
                      <a:pt x="197" y="411"/>
                    </a:lnTo>
                    <a:lnTo>
                      <a:pt x="170" y="435"/>
                    </a:lnTo>
                    <a:lnTo>
                      <a:pt x="143" y="469"/>
                    </a:lnTo>
                    <a:lnTo>
                      <a:pt x="143" y="46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4" name="未知"/>
              <p:cNvSpPr/>
              <p:nvPr/>
            </p:nvSpPr>
            <p:spPr>
              <a:xfrm>
                <a:off x="424" y="654"/>
                <a:ext cx="297" cy="151"/>
              </a:xfrm>
              <a:custGeom>
                <a:avLst/>
                <a:gdLst/>
                <a:ahLst/>
                <a:cxnLst/>
                <a:pathLst>
                  <a:path w="297" h="151">
                    <a:moveTo>
                      <a:pt x="108" y="54"/>
                    </a:moveTo>
                    <a:lnTo>
                      <a:pt x="150" y="57"/>
                    </a:lnTo>
                    <a:lnTo>
                      <a:pt x="231" y="61"/>
                    </a:lnTo>
                    <a:lnTo>
                      <a:pt x="296" y="61"/>
                    </a:lnTo>
                    <a:lnTo>
                      <a:pt x="296" y="65"/>
                    </a:lnTo>
                    <a:lnTo>
                      <a:pt x="289" y="65"/>
                    </a:lnTo>
                    <a:lnTo>
                      <a:pt x="289" y="73"/>
                    </a:lnTo>
                    <a:lnTo>
                      <a:pt x="293" y="73"/>
                    </a:lnTo>
                    <a:lnTo>
                      <a:pt x="293" y="81"/>
                    </a:lnTo>
                    <a:lnTo>
                      <a:pt x="289" y="77"/>
                    </a:lnTo>
                    <a:lnTo>
                      <a:pt x="285" y="73"/>
                    </a:lnTo>
                    <a:lnTo>
                      <a:pt x="285" y="73"/>
                    </a:lnTo>
                    <a:lnTo>
                      <a:pt x="285" y="65"/>
                    </a:lnTo>
                    <a:lnTo>
                      <a:pt x="258" y="65"/>
                    </a:lnTo>
                    <a:lnTo>
                      <a:pt x="258" y="73"/>
                    </a:lnTo>
                    <a:lnTo>
                      <a:pt x="266" y="73"/>
                    </a:lnTo>
                    <a:lnTo>
                      <a:pt x="266" y="73"/>
                    </a:lnTo>
                    <a:lnTo>
                      <a:pt x="123" y="73"/>
                    </a:lnTo>
                    <a:lnTo>
                      <a:pt x="96" y="77"/>
                    </a:lnTo>
                    <a:lnTo>
                      <a:pt x="50" y="81"/>
                    </a:lnTo>
                    <a:lnTo>
                      <a:pt x="11" y="92"/>
                    </a:lnTo>
                    <a:lnTo>
                      <a:pt x="11" y="119"/>
                    </a:lnTo>
                    <a:lnTo>
                      <a:pt x="34" y="107"/>
                    </a:lnTo>
                    <a:lnTo>
                      <a:pt x="58" y="92"/>
                    </a:lnTo>
                    <a:lnTo>
                      <a:pt x="112" y="81"/>
                    </a:lnTo>
                    <a:lnTo>
                      <a:pt x="139" y="81"/>
                    </a:lnTo>
                    <a:lnTo>
                      <a:pt x="266" y="81"/>
                    </a:lnTo>
                    <a:lnTo>
                      <a:pt x="266" y="92"/>
                    </a:lnTo>
                    <a:lnTo>
                      <a:pt x="235" y="92"/>
                    </a:lnTo>
                    <a:lnTo>
                      <a:pt x="200" y="92"/>
                    </a:lnTo>
                    <a:lnTo>
                      <a:pt x="192" y="100"/>
                    </a:lnTo>
                    <a:lnTo>
                      <a:pt x="192" y="107"/>
                    </a:lnTo>
                    <a:lnTo>
                      <a:pt x="200" y="100"/>
                    </a:lnTo>
                    <a:lnTo>
                      <a:pt x="216" y="104"/>
                    </a:lnTo>
                    <a:lnTo>
                      <a:pt x="219" y="111"/>
                    </a:lnTo>
                    <a:lnTo>
                      <a:pt x="235" y="111"/>
                    </a:lnTo>
                    <a:lnTo>
                      <a:pt x="254" y="111"/>
                    </a:lnTo>
                    <a:lnTo>
                      <a:pt x="266" y="111"/>
                    </a:lnTo>
                    <a:lnTo>
                      <a:pt x="266" y="123"/>
                    </a:lnTo>
                    <a:lnTo>
                      <a:pt x="250" y="123"/>
                    </a:lnTo>
                    <a:lnTo>
                      <a:pt x="239" y="123"/>
                    </a:lnTo>
                    <a:lnTo>
                      <a:pt x="239" y="131"/>
                    </a:lnTo>
                    <a:lnTo>
                      <a:pt x="235" y="131"/>
                    </a:lnTo>
                    <a:lnTo>
                      <a:pt x="196" y="131"/>
                    </a:lnTo>
                    <a:lnTo>
                      <a:pt x="177" y="119"/>
                    </a:lnTo>
                    <a:lnTo>
                      <a:pt x="173" y="111"/>
                    </a:lnTo>
                    <a:lnTo>
                      <a:pt x="181" y="92"/>
                    </a:lnTo>
                    <a:lnTo>
                      <a:pt x="162" y="92"/>
                    </a:lnTo>
                    <a:lnTo>
                      <a:pt x="150" y="111"/>
                    </a:lnTo>
                    <a:lnTo>
                      <a:pt x="154" y="127"/>
                    </a:lnTo>
                    <a:lnTo>
                      <a:pt x="162" y="142"/>
                    </a:lnTo>
                    <a:lnTo>
                      <a:pt x="239" y="142"/>
                    </a:lnTo>
                    <a:lnTo>
                      <a:pt x="266" y="142"/>
                    </a:lnTo>
                    <a:lnTo>
                      <a:pt x="266" y="150"/>
                    </a:lnTo>
                    <a:lnTo>
                      <a:pt x="243" y="150"/>
                    </a:lnTo>
                    <a:lnTo>
                      <a:pt x="231" y="150"/>
                    </a:lnTo>
                    <a:lnTo>
                      <a:pt x="165" y="150"/>
                    </a:lnTo>
                    <a:lnTo>
                      <a:pt x="146" y="138"/>
                    </a:lnTo>
                    <a:lnTo>
                      <a:pt x="139" y="123"/>
                    </a:lnTo>
                    <a:lnTo>
                      <a:pt x="142" y="104"/>
                    </a:lnTo>
                    <a:lnTo>
                      <a:pt x="154" y="84"/>
                    </a:lnTo>
                    <a:lnTo>
                      <a:pt x="142" y="84"/>
                    </a:lnTo>
                    <a:lnTo>
                      <a:pt x="115" y="88"/>
                    </a:lnTo>
                    <a:lnTo>
                      <a:pt x="81" y="96"/>
                    </a:lnTo>
                    <a:lnTo>
                      <a:pt x="54" y="107"/>
                    </a:lnTo>
                    <a:lnTo>
                      <a:pt x="19" y="127"/>
                    </a:lnTo>
                    <a:lnTo>
                      <a:pt x="0" y="146"/>
                    </a:lnTo>
                    <a:lnTo>
                      <a:pt x="0" y="0"/>
                    </a:lnTo>
                    <a:lnTo>
                      <a:pt x="23" y="15"/>
                    </a:lnTo>
                    <a:lnTo>
                      <a:pt x="58" y="34"/>
                    </a:lnTo>
                    <a:lnTo>
                      <a:pt x="81" y="46"/>
                    </a:lnTo>
                    <a:lnTo>
                      <a:pt x="108" y="54"/>
                    </a:lnTo>
                    <a:lnTo>
                      <a:pt x="108" y="5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5" name="未知"/>
              <p:cNvSpPr/>
              <p:nvPr/>
            </p:nvSpPr>
            <p:spPr>
              <a:xfrm>
                <a:off x="432" y="777"/>
                <a:ext cx="35" cy="39"/>
              </a:xfrm>
              <a:custGeom>
                <a:avLst/>
                <a:gdLst/>
                <a:ahLst/>
                <a:cxnLst/>
                <a:pathLst>
                  <a:path w="35" h="39">
                    <a:moveTo>
                      <a:pt x="34" y="38"/>
                    </a:moveTo>
                    <a:lnTo>
                      <a:pt x="23" y="34"/>
                    </a:lnTo>
                    <a:lnTo>
                      <a:pt x="0" y="31"/>
                    </a:lnTo>
                    <a:lnTo>
                      <a:pt x="3" y="23"/>
                    </a:lnTo>
                    <a:lnTo>
                      <a:pt x="7" y="19"/>
                    </a:lnTo>
                    <a:lnTo>
                      <a:pt x="15" y="11"/>
                    </a:lnTo>
                    <a:lnTo>
                      <a:pt x="23" y="4"/>
                    </a:lnTo>
                    <a:lnTo>
                      <a:pt x="30" y="0"/>
                    </a:lnTo>
                    <a:lnTo>
                      <a:pt x="34" y="38"/>
                    </a:lnTo>
                    <a:lnTo>
                      <a:pt x="34" y="3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6" name="未知"/>
              <p:cNvSpPr/>
              <p:nvPr/>
            </p:nvSpPr>
            <p:spPr>
              <a:xfrm>
                <a:off x="0" y="577"/>
                <a:ext cx="290" cy="70"/>
              </a:xfrm>
              <a:custGeom>
                <a:avLst/>
                <a:gdLst/>
                <a:ahLst/>
                <a:cxnLst/>
                <a:pathLst>
                  <a:path w="290" h="70">
                    <a:moveTo>
                      <a:pt x="239" y="15"/>
                    </a:moveTo>
                    <a:lnTo>
                      <a:pt x="274" y="15"/>
                    </a:lnTo>
                    <a:lnTo>
                      <a:pt x="281" y="23"/>
                    </a:lnTo>
                    <a:lnTo>
                      <a:pt x="289" y="54"/>
                    </a:lnTo>
                    <a:lnTo>
                      <a:pt x="247" y="54"/>
                    </a:lnTo>
                    <a:lnTo>
                      <a:pt x="231" y="54"/>
                    </a:lnTo>
                    <a:lnTo>
                      <a:pt x="227" y="61"/>
                    </a:lnTo>
                    <a:lnTo>
                      <a:pt x="196" y="61"/>
                    </a:lnTo>
                    <a:lnTo>
                      <a:pt x="193" y="54"/>
                    </a:lnTo>
                    <a:lnTo>
                      <a:pt x="193" y="58"/>
                    </a:lnTo>
                    <a:lnTo>
                      <a:pt x="162" y="58"/>
                    </a:lnTo>
                    <a:lnTo>
                      <a:pt x="162" y="54"/>
                    </a:lnTo>
                    <a:lnTo>
                      <a:pt x="143" y="54"/>
                    </a:lnTo>
                    <a:lnTo>
                      <a:pt x="143" y="61"/>
                    </a:lnTo>
                    <a:lnTo>
                      <a:pt x="158" y="61"/>
                    </a:lnTo>
                    <a:lnTo>
                      <a:pt x="158" y="58"/>
                    </a:lnTo>
                    <a:lnTo>
                      <a:pt x="162" y="58"/>
                    </a:lnTo>
                    <a:lnTo>
                      <a:pt x="162" y="65"/>
                    </a:lnTo>
                    <a:lnTo>
                      <a:pt x="119" y="65"/>
                    </a:lnTo>
                    <a:lnTo>
                      <a:pt x="119" y="58"/>
                    </a:lnTo>
                    <a:lnTo>
                      <a:pt x="123" y="58"/>
                    </a:lnTo>
                    <a:lnTo>
                      <a:pt x="123" y="61"/>
                    </a:lnTo>
                    <a:lnTo>
                      <a:pt x="135" y="61"/>
                    </a:lnTo>
                    <a:lnTo>
                      <a:pt x="135" y="58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89" y="54"/>
                    </a:lnTo>
                    <a:lnTo>
                      <a:pt x="85" y="58"/>
                    </a:lnTo>
                    <a:lnTo>
                      <a:pt x="108" y="58"/>
                    </a:lnTo>
                    <a:lnTo>
                      <a:pt x="108" y="58"/>
                    </a:lnTo>
                    <a:lnTo>
                      <a:pt x="81" y="58"/>
                    </a:lnTo>
                    <a:lnTo>
                      <a:pt x="81" y="54"/>
                    </a:lnTo>
                    <a:lnTo>
                      <a:pt x="65" y="54"/>
                    </a:lnTo>
                    <a:lnTo>
                      <a:pt x="46" y="54"/>
                    </a:lnTo>
                    <a:lnTo>
                      <a:pt x="31" y="58"/>
                    </a:lnTo>
                    <a:lnTo>
                      <a:pt x="15" y="61"/>
                    </a:lnTo>
                    <a:lnTo>
                      <a:pt x="4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8"/>
                    </a:lnTo>
                    <a:lnTo>
                      <a:pt x="23" y="11"/>
                    </a:lnTo>
                    <a:lnTo>
                      <a:pt x="42" y="15"/>
                    </a:lnTo>
                    <a:lnTo>
                      <a:pt x="65" y="19"/>
                    </a:lnTo>
                    <a:lnTo>
                      <a:pt x="85" y="23"/>
                    </a:lnTo>
                    <a:lnTo>
                      <a:pt x="96" y="23"/>
                    </a:lnTo>
                    <a:lnTo>
                      <a:pt x="96" y="15"/>
                    </a:lnTo>
                    <a:lnTo>
                      <a:pt x="135" y="15"/>
                    </a:lnTo>
                    <a:lnTo>
                      <a:pt x="135" y="23"/>
                    </a:lnTo>
                    <a:lnTo>
                      <a:pt x="143" y="23"/>
                    </a:lnTo>
                    <a:lnTo>
                      <a:pt x="143" y="11"/>
                    </a:lnTo>
                    <a:lnTo>
                      <a:pt x="173" y="11"/>
                    </a:lnTo>
                    <a:lnTo>
                      <a:pt x="173" y="23"/>
                    </a:lnTo>
                    <a:lnTo>
                      <a:pt x="200" y="23"/>
                    </a:lnTo>
                    <a:lnTo>
                      <a:pt x="200" y="15"/>
                    </a:lnTo>
                    <a:lnTo>
                      <a:pt x="239" y="15"/>
                    </a:lnTo>
                    <a:lnTo>
                      <a:pt x="239" y="1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07" name="未知"/>
              <p:cNvSpPr/>
              <p:nvPr/>
            </p:nvSpPr>
            <p:spPr>
              <a:xfrm>
                <a:off x="466" y="569"/>
                <a:ext cx="267" cy="143"/>
              </a:xfrm>
              <a:custGeom>
                <a:avLst/>
                <a:gdLst/>
                <a:ahLst/>
                <a:cxnLst/>
                <a:pathLst>
                  <a:path w="267" h="143">
                    <a:moveTo>
                      <a:pt x="54" y="100"/>
                    </a:moveTo>
                    <a:lnTo>
                      <a:pt x="46" y="119"/>
                    </a:lnTo>
                    <a:lnTo>
                      <a:pt x="50" y="135"/>
                    </a:lnTo>
                    <a:lnTo>
                      <a:pt x="73" y="139"/>
                    </a:lnTo>
                    <a:lnTo>
                      <a:pt x="66" y="127"/>
                    </a:lnTo>
                    <a:lnTo>
                      <a:pt x="66" y="108"/>
                    </a:lnTo>
                    <a:lnTo>
                      <a:pt x="81" y="100"/>
                    </a:lnTo>
                    <a:lnTo>
                      <a:pt x="97" y="100"/>
                    </a:lnTo>
                    <a:lnTo>
                      <a:pt x="112" y="108"/>
                    </a:lnTo>
                    <a:lnTo>
                      <a:pt x="112" y="119"/>
                    </a:lnTo>
                    <a:lnTo>
                      <a:pt x="116" y="127"/>
                    </a:lnTo>
                    <a:lnTo>
                      <a:pt x="127" y="135"/>
                    </a:lnTo>
                    <a:lnTo>
                      <a:pt x="147" y="142"/>
                    </a:lnTo>
                    <a:lnTo>
                      <a:pt x="162" y="142"/>
                    </a:lnTo>
                    <a:lnTo>
                      <a:pt x="174" y="131"/>
                    </a:lnTo>
                    <a:lnTo>
                      <a:pt x="181" y="112"/>
                    </a:lnTo>
                    <a:lnTo>
                      <a:pt x="204" y="108"/>
                    </a:lnTo>
                    <a:lnTo>
                      <a:pt x="216" y="96"/>
                    </a:lnTo>
                    <a:lnTo>
                      <a:pt x="216" y="85"/>
                    </a:lnTo>
                    <a:lnTo>
                      <a:pt x="212" y="73"/>
                    </a:lnTo>
                    <a:lnTo>
                      <a:pt x="216" y="73"/>
                    </a:lnTo>
                    <a:lnTo>
                      <a:pt x="216" y="58"/>
                    </a:lnTo>
                    <a:lnTo>
                      <a:pt x="208" y="58"/>
                    </a:lnTo>
                    <a:lnTo>
                      <a:pt x="193" y="42"/>
                    </a:lnTo>
                    <a:lnTo>
                      <a:pt x="174" y="35"/>
                    </a:lnTo>
                    <a:lnTo>
                      <a:pt x="189" y="35"/>
                    </a:lnTo>
                    <a:lnTo>
                      <a:pt x="212" y="35"/>
                    </a:lnTo>
                    <a:lnTo>
                      <a:pt x="231" y="35"/>
                    </a:lnTo>
                    <a:lnTo>
                      <a:pt x="247" y="39"/>
                    </a:lnTo>
                    <a:lnTo>
                      <a:pt x="243" y="35"/>
                    </a:lnTo>
                    <a:lnTo>
                      <a:pt x="243" y="27"/>
                    </a:lnTo>
                    <a:lnTo>
                      <a:pt x="262" y="16"/>
                    </a:lnTo>
                    <a:lnTo>
                      <a:pt x="266" y="12"/>
                    </a:lnTo>
                    <a:lnTo>
                      <a:pt x="247" y="4"/>
                    </a:lnTo>
                    <a:lnTo>
                      <a:pt x="216" y="0"/>
                    </a:lnTo>
                    <a:lnTo>
                      <a:pt x="177" y="0"/>
                    </a:lnTo>
                    <a:lnTo>
                      <a:pt x="131" y="8"/>
                    </a:lnTo>
                    <a:lnTo>
                      <a:pt x="93" y="23"/>
                    </a:lnTo>
                    <a:lnTo>
                      <a:pt x="66" y="39"/>
                    </a:lnTo>
                    <a:lnTo>
                      <a:pt x="35" y="62"/>
                    </a:lnTo>
                    <a:lnTo>
                      <a:pt x="12" y="85"/>
                    </a:lnTo>
                    <a:lnTo>
                      <a:pt x="0" y="104"/>
                    </a:lnTo>
                    <a:lnTo>
                      <a:pt x="12" y="112"/>
                    </a:lnTo>
                    <a:lnTo>
                      <a:pt x="35" y="119"/>
                    </a:lnTo>
                    <a:lnTo>
                      <a:pt x="46" y="100"/>
                    </a:lnTo>
                    <a:lnTo>
                      <a:pt x="58" y="89"/>
                    </a:lnTo>
                    <a:lnTo>
                      <a:pt x="81" y="73"/>
                    </a:lnTo>
                    <a:lnTo>
                      <a:pt x="97" y="66"/>
                    </a:lnTo>
                    <a:lnTo>
                      <a:pt x="89" y="85"/>
                    </a:lnTo>
                    <a:lnTo>
                      <a:pt x="89" y="85"/>
                    </a:lnTo>
                    <a:lnTo>
                      <a:pt x="70" y="89"/>
                    </a:lnTo>
                    <a:lnTo>
                      <a:pt x="54" y="100"/>
                    </a:lnTo>
                    <a:lnTo>
                      <a:pt x="54" y="10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708" name="未知"/>
            <p:cNvSpPr/>
            <p:nvPr/>
          </p:nvSpPr>
          <p:spPr>
            <a:xfrm>
              <a:off x="458" y="527"/>
              <a:ext cx="156" cy="120"/>
            </a:xfrm>
            <a:custGeom>
              <a:avLst/>
              <a:gdLst/>
              <a:ahLst/>
              <a:cxnLst/>
              <a:pathLst>
                <a:path w="156" h="120">
                  <a:moveTo>
                    <a:pt x="155" y="50"/>
                  </a:moveTo>
                  <a:lnTo>
                    <a:pt x="128" y="58"/>
                  </a:lnTo>
                  <a:lnTo>
                    <a:pt x="108" y="65"/>
                  </a:lnTo>
                  <a:lnTo>
                    <a:pt x="81" y="81"/>
                  </a:lnTo>
                  <a:lnTo>
                    <a:pt x="58" y="96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27" y="104"/>
                  </a:lnTo>
                  <a:lnTo>
                    <a:pt x="27" y="100"/>
                  </a:lnTo>
                  <a:lnTo>
                    <a:pt x="24" y="100"/>
                  </a:lnTo>
                  <a:lnTo>
                    <a:pt x="20" y="92"/>
                  </a:lnTo>
                  <a:lnTo>
                    <a:pt x="24" y="88"/>
                  </a:lnTo>
                  <a:lnTo>
                    <a:pt x="27" y="84"/>
                  </a:lnTo>
                  <a:lnTo>
                    <a:pt x="20" y="81"/>
                  </a:lnTo>
                  <a:lnTo>
                    <a:pt x="20" y="73"/>
                  </a:lnTo>
                  <a:lnTo>
                    <a:pt x="20" y="69"/>
                  </a:lnTo>
                  <a:lnTo>
                    <a:pt x="20" y="58"/>
                  </a:lnTo>
                  <a:lnTo>
                    <a:pt x="4" y="54"/>
                  </a:lnTo>
                  <a:lnTo>
                    <a:pt x="0" y="46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11"/>
                  </a:lnTo>
                  <a:lnTo>
                    <a:pt x="24" y="8"/>
                  </a:lnTo>
                  <a:lnTo>
                    <a:pt x="24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78" y="11"/>
                  </a:lnTo>
                  <a:lnTo>
                    <a:pt x="81" y="27"/>
                  </a:lnTo>
                  <a:lnTo>
                    <a:pt x="97" y="42"/>
                  </a:lnTo>
                  <a:lnTo>
                    <a:pt x="120" y="42"/>
                  </a:lnTo>
                  <a:lnTo>
                    <a:pt x="120" y="38"/>
                  </a:lnTo>
                  <a:lnTo>
                    <a:pt x="135" y="42"/>
                  </a:lnTo>
                  <a:lnTo>
                    <a:pt x="135" y="50"/>
                  </a:lnTo>
                  <a:lnTo>
                    <a:pt x="147" y="50"/>
                  </a:lnTo>
                  <a:lnTo>
                    <a:pt x="155" y="50"/>
                  </a:lnTo>
                  <a:lnTo>
                    <a:pt x="155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09" name="未知"/>
            <p:cNvSpPr/>
            <p:nvPr/>
          </p:nvSpPr>
          <p:spPr>
            <a:xfrm>
              <a:off x="971" y="781"/>
              <a:ext cx="182" cy="135"/>
            </a:xfrm>
            <a:custGeom>
              <a:avLst/>
              <a:gdLst/>
              <a:ahLst/>
              <a:cxnLst/>
              <a:pathLst>
                <a:path w="182" h="135">
                  <a:moveTo>
                    <a:pt x="50" y="77"/>
                  </a:moveTo>
                  <a:lnTo>
                    <a:pt x="46" y="96"/>
                  </a:lnTo>
                  <a:lnTo>
                    <a:pt x="46" y="115"/>
                  </a:lnTo>
                  <a:lnTo>
                    <a:pt x="54" y="127"/>
                  </a:lnTo>
                  <a:lnTo>
                    <a:pt x="58" y="134"/>
                  </a:lnTo>
                  <a:lnTo>
                    <a:pt x="69" y="127"/>
                  </a:lnTo>
                  <a:lnTo>
                    <a:pt x="62" y="115"/>
                  </a:lnTo>
                  <a:lnTo>
                    <a:pt x="58" y="111"/>
                  </a:lnTo>
                  <a:lnTo>
                    <a:pt x="77" y="119"/>
                  </a:lnTo>
                  <a:lnTo>
                    <a:pt x="85" y="123"/>
                  </a:lnTo>
                  <a:lnTo>
                    <a:pt x="92" y="127"/>
                  </a:lnTo>
                  <a:lnTo>
                    <a:pt x="92" y="123"/>
                  </a:lnTo>
                  <a:lnTo>
                    <a:pt x="92" y="119"/>
                  </a:lnTo>
                  <a:lnTo>
                    <a:pt x="108" y="119"/>
                  </a:lnTo>
                  <a:lnTo>
                    <a:pt x="131" y="119"/>
                  </a:lnTo>
                  <a:lnTo>
                    <a:pt x="142" y="119"/>
                  </a:lnTo>
                  <a:lnTo>
                    <a:pt x="150" y="115"/>
                  </a:lnTo>
                  <a:lnTo>
                    <a:pt x="150" y="107"/>
                  </a:lnTo>
                  <a:lnTo>
                    <a:pt x="162" y="115"/>
                  </a:lnTo>
                  <a:lnTo>
                    <a:pt x="166" y="115"/>
                  </a:lnTo>
                  <a:lnTo>
                    <a:pt x="169" y="115"/>
                  </a:lnTo>
                  <a:lnTo>
                    <a:pt x="162" y="92"/>
                  </a:lnTo>
                  <a:lnTo>
                    <a:pt x="158" y="73"/>
                  </a:lnTo>
                  <a:lnTo>
                    <a:pt x="162" y="73"/>
                  </a:lnTo>
                  <a:lnTo>
                    <a:pt x="177" y="80"/>
                  </a:lnTo>
                  <a:lnTo>
                    <a:pt x="181" y="77"/>
                  </a:lnTo>
                  <a:lnTo>
                    <a:pt x="181" y="69"/>
                  </a:lnTo>
                  <a:lnTo>
                    <a:pt x="173" y="65"/>
                  </a:lnTo>
                  <a:lnTo>
                    <a:pt x="162" y="57"/>
                  </a:lnTo>
                  <a:lnTo>
                    <a:pt x="154" y="50"/>
                  </a:lnTo>
                  <a:lnTo>
                    <a:pt x="158" y="42"/>
                  </a:lnTo>
                  <a:lnTo>
                    <a:pt x="158" y="34"/>
                  </a:lnTo>
                  <a:lnTo>
                    <a:pt x="158" y="30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19"/>
                  </a:lnTo>
                  <a:lnTo>
                    <a:pt x="135" y="15"/>
                  </a:lnTo>
                  <a:lnTo>
                    <a:pt x="108" y="15"/>
                  </a:lnTo>
                  <a:lnTo>
                    <a:pt x="104" y="0"/>
                  </a:lnTo>
                  <a:lnTo>
                    <a:pt x="77" y="4"/>
                  </a:lnTo>
                  <a:lnTo>
                    <a:pt x="73" y="7"/>
                  </a:lnTo>
                  <a:lnTo>
                    <a:pt x="73" y="15"/>
                  </a:lnTo>
                  <a:lnTo>
                    <a:pt x="69" y="15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58" y="19"/>
                  </a:lnTo>
                  <a:lnTo>
                    <a:pt x="50" y="23"/>
                  </a:lnTo>
                  <a:lnTo>
                    <a:pt x="46" y="27"/>
                  </a:lnTo>
                  <a:lnTo>
                    <a:pt x="42" y="34"/>
                  </a:lnTo>
                  <a:lnTo>
                    <a:pt x="42" y="42"/>
                  </a:lnTo>
                  <a:lnTo>
                    <a:pt x="38" y="54"/>
                  </a:lnTo>
                  <a:lnTo>
                    <a:pt x="35" y="57"/>
                  </a:lnTo>
                  <a:lnTo>
                    <a:pt x="27" y="57"/>
                  </a:lnTo>
                  <a:lnTo>
                    <a:pt x="11" y="57"/>
                  </a:lnTo>
                  <a:lnTo>
                    <a:pt x="4" y="57"/>
                  </a:lnTo>
                  <a:lnTo>
                    <a:pt x="0" y="65"/>
                  </a:lnTo>
                  <a:lnTo>
                    <a:pt x="11" y="69"/>
                  </a:lnTo>
                  <a:lnTo>
                    <a:pt x="19" y="69"/>
                  </a:lnTo>
                  <a:lnTo>
                    <a:pt x="23" y="69"/>
                  </a:lnTo>
                  <a:lnTo>
                    <a:pt x="27" y="69"/>
                  </a:lnTo>
                  <a:lnTo>
                    <a:pt x="23" y="73"/>
                  </a:lnTo>
                  <a:lnTo>
                    <a:pt x="11" y="73"/>
                  </a:lnTo>
                  <a:lnTo>
                    <a:pt x="4" y="77"/>
                  </a:lnTo>
                  <a:lnTo>
                    <a:pt x="0" y="77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8" y="88"/>
                  </a:lnTo>
                  <a:lnTo>
                    <a:pt x="19" y="88"/>
                  </a:lnTo>
                  <a:lnTo>
                    <a:pt x="35" y="84"/>
                  </a:lnTo>
                  <a:lnTo>
                    <a:pt x="46" y="77"/>
                  </a:lnTo>
                  <a:lnTo>
                    <a:pt x="50" y="77"/>
                  </a:lnTo>
                  <a:lnTo>
                    <a:pt x="50" y="7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0" name="未知"/>
            <p:cNvSpPr/>
            <p:nvPr/>
          </p:nvSpPr>
          <p:spPr>
            <a:xfrm>
              <a:off x="1036" y="792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1" name="未知"/>
            <p:cNvSpPr/>
            <p:nvPr/>
          </p:nvSpPr>
          <p:spPr>
            <a:xfrm>
              <a:off x="1036" y="792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2" name="未知"/>
            <p:cNvSpPr/>
            <p:nvPr/>
          </p:nvSpPr>
          <p:spPr>
            <a:xfrm>
              <a:off x="882" y="761"/>
              <a:ext cx="90" cy="59"/>
            </a:xfrm>
            <a:custGeom>
              <a:avLst/>
              <a:gdLst/>
              <a:ahLst/>
              <a:cxnLst/>
              <a:pathLst>
                <a:path w="90" h="59">
                  <a:moveTo>
                    <a:pt x="16" y="54"/>
                  </a:moveTo>
                  <a:lnTo>
                    <a:pt x="27" y="54"/>
                  </a:lnTo>
                  <a:lnTo>
                    <a:pt x="27" y="50"/>
                  </a:lnTo>
                  <a:lnTo>
                    <a:pt x="35" y="50"/>
                  </a:lnTo>
                  <a:lnTo>
                    <a:pt x="39" y="58"/>
                  </a:lnTo>
                  <a:lnTo>
                    <a:pt x="47" y="50"/>
                  </a:lnTo>
                  <a:lnTo>
                    <a:pt x="62" y="39"/>
                  </a:lnTo>
                  <a:lnTo>
                    <a:pt x="70" y="35"/>
                  </a:lnTo>
                  <a:lnTo>
                    <a:pt x="77" y="31"/>
                  </a:lnTo>
                  <a:lnTo>
                    <a:pt x="89" y="31"/>
                  </a:lnTo>
                  <a:lnTo>
                    <a:pt x="81" y="24"/>
                  </a:lnTo>
                  <a:lnTo>
                    <a:pt x="81" y="20"/>
                  </a:lnTo>
                  <a:lnTo>
                    <a:pt x="89" y="20"/>
                  </a:lnTo>
                  <a:lnTo>
                    <a:pt x="89" y="8"/>
                  </a:lnTo>
                  <a:lnTo>
                    <a:pt x="31" y="0"/>
                  </a:lnTo>
                  <a:lnTo>
                    <a:pt x="27" y="12"/>
                  </a:lnTo>
                  <a:lnTo>
                    <a:pt x="20" y="20"/>
                  </a:lnTo>
                  <a:lnTo>
                    <a:pt x="12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8" y="31"/>
                  </a:lnTo>
                  <a:lnTo>
                    <a:pt x="16" y="31"/>
                  </a:lnTo>
                  <a:lnTo>
                    <a:pt x="8" y="39"/>
                  </a:lnTo>
                  <a:lnTo>
                    <a:pt x="8" y="43"/>
                  </a:lnTo>
                  <a:lnTo>
                    <a:pt x="12" y="50"/>
                  </a:lnTo>
                  <a:lnTo>
                    <a:pt x="27" y="47"/>
                  </a:lnTo>
                  <a:lnTo>
                    <a:pt x="16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3" name="未知"/>
            <p:cNvSpPr/>
            <p:nvPr/>
          </p:nvSpPr>
          <p:spPr>
            <a:xfrm>
              <a:off x="929" y="635"/>
              <a:ext cx="135" cy="131"/>
            </a:xfrm>
            <a:custGeom>
              <a:avLst/>
              <a:gdLst/>
              <a:ahLst/>
              <a:cxnLst/>
              <a:pathLst>
                <a:path w="135" h="131">
                  <a:moveTo>
                    <a:pt x="27" y="7"/>
                  </a:moveTo>
                  <a:lnTo>
                    <a:pt x="30" y="0"/>
                  </a:lnTo>
                  <a:lnTo>
                    <a:pt x="61" y="0"/>
                  </a:lnTo>
                  <a:lnTo>
                    <a:pt x="84" y="7"/>
                  </a:lnTo>
                  <a:lnTo>
                    <a:pt x="92" y="11"/>
                  </a:lnTo>
                  <a:lnTo>
                    <a:pt x="92" y="15"/>
                  </a:lnTo>
                  <a:lnTo>
                    <a:pt x="80" y="30"/>
                  </a:lnTo>
                  <a:lnTo>
                    <a:pt x="84" y="38"/>
                  </a:lnTo>
                  <a:lnTo>
                    <a:pt x="96" y="53"/>
                  </a:lnTo>
                  <a:lnTo>
                    <a:pt x="96" y="61"/>
                  </a:lnTo>
                  <a:lnTo>
                    <a:pt x="119" y="61"/>
                  </a:lnTo>
                  <a:lnTo>
                    <a:pt x="127" y="53"/>
                  </a:lnTo>
                  <a:lnTo>
                    <a:pt x="134" y="57"/>
                  </a:lnTo>
                  <a:lnTo>
                    <a:pt x="134" y="61"/>
                  </a:lnTo>
                  <a:lnTo>
                    <a:pt x="134" y="65"/>
                  </a:lnTo>
                  <a:lnTo>
                    <a:pt x="134" y="73"/>
                  </a:lnTo>
                  <a:lnTo>
                    <a:pt x="131" y="92"/>
                  </a:lnTo>
                  <a:lnTo>
                    <a:pt x="134" y="103"/>
                  </a:lnTo>
                  <a:lnTo>
                    <a:pt x="134" y="115"/>
                  </a:lnTo>
                  <a:lnTo>
                    <a:pt x="127" y="119"/>
                  </a:lnTo>
                  <a:lnTo>
                    <a:pt x="107" y="126"/>
                  </a:lnTo>
                  <a:lnTo>
                    <a:pt x="84" y="130"/>
                  </a:lnTo>
                  <a:lnTo>
                    <a:pt x="73" y="130"/>
                  </a:lnTo>
                  <a:lnTo>
                    <a:pt x="53" y="130"/>
                  </a:lnTo>
                  <a:lnTo>
                    <a:pt x="42" y="126"/>
                  </a:lnTo>
                  <a:lnTo>
                    <a:pt x="30" y="123"/>
                  </a:lnTo>
                  <a:lnTo>
                    <a:pt x="19" y="119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23" y="92"/>
                  </a:lnTo>
                  <a:lnTo>
                    <a:pt x="19" y="92"/>
                  </a:lnTo>
                  <a:lnTo>
                    <a:pt x="19" y="84"/>
                  </a:lnTo>
                  <a:lnTo>
                    <a:pt x="19" y="73"/>
                  </a:lnTo>
                  <a:lnTo>
                    <a:pt x="19" y="61"/>
                  </a:lnTo>
                  <a:lnTo>
                    <a:pt x="15" y="61"/>
                  </a:lnTo>
                  <a:lnTo>
                    <a:pt x="3" y="57"/>
                  </a:lnTo>
                  <a:lnTo>
                    <a:pt x="0" y="50"/>
                  </a:lnTo>
                  <a:lnTo>
                    <a:pt x="23" y="26"/>
                  </a:lnTo>
                  <a:lnTo>
                    <a:pt x="23" y="11"/>
                  </a:lnTo>
                  <a:lnTo>
                    <a:pt x="27" y="7"/>
                  </a:lnTo>
                  <a:lnTo>
                    <a:pt x="27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4" name="未知"/>
            <p:cNvSpPr/>
            <p:nvPr/>
          </p:nvSpPr>
          <p:spPr>
            <a:xfrm>
              <a:off x="902" y="600"/>
              <a:ext cx="197" cy="59"/>
            </a:xfrm>
            <a:custGeom>
              <a:avLst/>
              <a:gdLst/>
              <a:ahLst/>
              <a:cxnLst/>
              <a:pathLst>
                <a:path w="197" h="59">
                  <a:moveTo>
                    <a:pt x="27" y="27"/>
                  </a:moveTo>
                  <a:lnTo>
                    <a:pt x="34" y="27"/>
                  </a:lnTo>
                  <a:lnTo>
                    <a:pt x="57" y="35"/>
                  </a:lnTo>
                  <a:lnTo>
                    <a:pt x="88" y="35"/>
                  </a:lnTo>
                  <a:lnTo>
                    <a:pt x="111" y="42"/>
                  </a:lnTo>
                  <a:lnTo>
                    <a:pt x="123" y="46"/>
                  </a:lnTo>
                  <a:lnTo>
                    <a:pt x="127" y="46"/>
                  </a:lnTo>
                  <a:lnTo>
                    <a:pt x="169" y="54"/>
                  </a:lnTo>
                  <a:lnTo>
                    <a:pt x="192" y="58"/>
                  </a:lnTo>
                  <a:lnTo>
                    <a:pt x="196" y="50"/>
                  </a:lnTo>
                  <a:lnTo>
                    <a:pt x="161" y="42"/>
                  </a:lnTo>
                  <a:lnTo>
                    <a:pt x="127" y="31"/>
                  </a:lnTo>
                  <a:lnTo>
                    <a:pt x="119" y="27"/>
                  </a:lnTo>
                  <a:lnTo>
                    <a:pt x="123" y="19"/>
                  </a:lnTo>
                  <a:lnTo>
                    <a:pt x="107" y="15"/>
                  </a:lnTo>
                  <a:lnTo>
                    <a:pt x="88" y="8"/>
                  </a:lnTo>
                  <a:lnTo>
                    <a:pt x="73" y="0"/>
                  </a:lnTo>
                  <a:lnTo>
                    <a:pt x="69" y="4"/>
                  </a:lnTo>
                  <a:lnTo>
                    <a:pt x="42" y="8"/>
                  </a:lnTo>
                  <a:lnTo>
                    <a:pt x="3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7" y="19"/>
                  </a:lnTo>
                  <a:lnTo>
                    <a:pt x="27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5" name="未知"/>
            <p:cNvSpPr/>
            <p:nvPr/>
          </p:nvSpPr>
          <p:spPr>
            <a:xfrm>
              <a:off x="744" y="715"/>
              <a:ext cx="4" cy="9"/>
            </a:xfrm>
            <a:custGeom>
              <a:avLst/>
              <a:gdLst/>
              <a:ahLst/>
              <a:cxnLst/>
              <a:pathLst>
                <a:path w="4" h="9">
                  <a:moveTo>
                    <a:pt x="3" y="0"/>
                  </a:move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6" name="未知"/>
            <p:cNvSpPr/>
            <p:nvPr/>
          </p:nvSpPr>
          <p:spPr>
            <a:xfrm>
              <a:off x="744" y="715"/>
              <a:ext cx="4" cy="9"/>
            </a:xfrm>
            <a:custGeom>
              <a:avLst/>
              <a:gdLst/>
              <a:ahLst/>
              <a:cxnLst/>
              <a:pathLst>
                <a:path w="4" h="9">
                  <a:moveTo>
                    <a:pt x="3" y="0"/>
                  </a:move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7" name="未知"/>
            <p:cNvSpPr/>
            <p:nvPr/>
          </p:nvSpPr>
          <p:spPr>
            <a:xfrm>
              <a:off x="713" y="719"/>
              <a:ext cx="24" cy="17"/>
            </a:xfrm>
            <a:custGeom>
              <a:avLst/>
              <a:gdLst/>
              <a:ahLst/>
              <a:cxnLst/>
              <a:pathLst>
                <a:path w="24" h="17">
                  <a:moveTo>
                    <a:pt x="4" y="16"/>
                  </a:moveTo>
                  <a:lnTo>
                    <a:pt x="23" y="16"/>
                  </a:lnTo>
                  <a:lnTo>
                    <a:pt x="15" y="8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8" name="未知"/>
            <p:cNvSpPr/>
            <p:nvPr/>
          </p:nvSpPr>
          <p:spPr>
            <a:xfrm>
              <a:off x="713" y="719"/>
              <a:ext cx="24" cy="17"/>
            </a:xfrm>
            <a:custGeom>
              <a:avLst/>
              <a:gdLst/>
              <a:ahLst/>
              <a:cxnLst/>
              <a:pathLst>
                <a:path w="24" h="17">
                  <a:moveTo>
                    <a:pt x="4" y="16"/>
                  </a:moveTo>
                  <a:lnTo>
                    <a:pt x="23" y="16"/>
                  </a:lnTo>
                  <a:lnTo>
                    <a:pt x="15" y="8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19" name="未知"/>
            <p:cNvSpPr/>
            <p:nvPr/>
          </p:nvSpPr>
          <p:spPr>
            <a:xfrm>
              <a:off x="717" y="750"/>
              <a:ext cx="16" cy="62"/>
            </a:xfrm>
            <a:custGeom>
              <a:avLst/>
              <a:gdLst/>
              <a:ahLst/>
              <a:cxnLst/>
              <a:pathLst>
                <a:path w="16" h="62">
                  <a:moveTo>
                    <a:pt x="0" y="0"/>
                  </a:moveTo>
                  <a:lnTo>
                    <a:pt x="3" y="4"/>
                  </a:lnTo>
                  <a:lnTo>
                    <a:pt x="3" y="8"/>
                  </a:lnTo>
                  <a:lnTo>
                    <a:pt x="11" y="31"/>
                  </a:lnTo>
                  <a:lnTo>
                    <a:pt x="15" y="35"/>
                  </a:lnTo>
                  <a:lnTo>
                    <a:pt x="15" y="38"/>
                  </a:lnTo>
                  <a:lnTo>
                    <a:pt x="15" y="46"/>
                  </a:lnTo>
                  <a:lnTo>
                    <a:pt x="15" y="54"/>
                  </a:lnTo>
                  <a:lnTo>
                    <a:pt x="15" y="61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0" name="未知"/>
            <p:cNvSpPr/>
            <p:nvPr/>
          </p:nvSpPr>
          <p:spPr>
            <a:xfrm>
              <a:off x="732" y="796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1" name="未知"/>
            <p:cNvSpPr/>
            <p:nvPr/>
          </p:nvSpPr>
          <p:spPr>
            <a:xfrm>
              <a:off x="732" y="796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2" name="未知"/>
            <p:cNvSpPr/>
            <p:nvPr/>
          </p:nvSpPr>
          <p:spPr>
            <a:xfrm>
              <a:off x="705" y="796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12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3" name="未知"/>
            <p:cNvSpPr/>
            <p:nvPr/>
          </p:nvSpPr>
          <p:spPr>
            <a:xfrm>
              <a:off x="705" y="796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12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4" name="未知"/>
            <p:cNvSpPr/>
            <p:nvPr/>
          </p:nvSpPr>
          <p:spPr>
            <a:xfrm>
              <a:off x="871" y="727"/>
              <a:ext cx="35" cy="35"/>
            </a:xfrm>
            <a:custGeom>
              <a:avLst/>
              <a:gdLst/>
              <a:ahLst/>
              <a:cxnLst/>
              <a:pathLst>
                <a:path w="35" h="35">
                  <a:moveTo>
                    <a:pt x="11" y="34"/>
                  </a:moveTo>
                  <a:lnTo>
                    <a:pt x="11" y="23"/>
                  </a:lnTo>
                  <a:lnTo>
                    <a:pt x="0" y="0"/>
                  </a:lnTo>
                  <a:lnTo>
                    <a:pt x="7" y="0"/>
                  </a:lnTo>
                  <a:lnTo>
                    <a:pt x="23" y="0"/>
                  </a:lnTo>
                  <a:lnTo>
                    <a:pt x="27" y="8"/>
                  </a:lnTo>
                  <a:lnTo>
                    <a:pt x="34" y="19"/>
                  </a:lnTo>
                  <a:lnTo>
                    <a:pt x="27" y="23"/>
                  </a:lnTo>
                  <a:lnTo>
                    <a:pt x="15" y="15"/>
                  </a:lnTo>
                  <a:lnTo>
                    <a:pt x="11" y="11"/>
                  </a:lnTo>
                  <a:lnTo>
                    <a:pt x="15" y="23"/>
                  </a:lnTo>
                  <a:lnTo>
                    <a:pt x="23" y="31"/>
                  </a:lnTo>
                  <a:lnTo>
                    <a:pt x="11" y="34"/>
                  </a:lnTo>
                  <a:lnTo>
                    <a:pt x="11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5" name="未知"/>
            <p:cNvSpPr/>
            <p:nvPr/>
          </p:nvSpPr>
          <p:spPr>
            <a:xfrm>
              <a:off x="875" y="708"/>
              <a:ext cx="12" cy="8"/>
            </a:xfrm>
            <a:custGeom>
              <a:avLst/>
              <a:gdLst/>
              <a:ahLst/>
              <a:cxnLst/>
              <a:pathLst>
                <a:path w="12" h="8">
                  <a:moveTo>
                    <a:pt x="11" y="7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6" name="未知"/>
            <p:cNvSpPr/>
            <p:nvPr/>
          </p:nvSpPr>
          <p:spPr>
            <a:xfrm>
              <a:off x="786" y="677"/>
              <a:ext cx="101" cy="35"/>
            </a:xfrm>
            <a:custGeom>
              <a:avLst/>
              <a:gdLst/>
              <a:ahLst/>
              <a:cxnLst/>
              <a:pathLst>
                <a:path w="101" h="35">
                  <a:moveTo>
                    <a:pt x="0" y="23"/>
                  </a:moveTo>
                  <a:lnTo>
                    <a:pt x="4" y="27"/>
                  </a:lnTo>
                  <a:lnTo>
                    <a:pt x="15" y="31"/>
                  </a:lnTo>
                  <a:lnTo>
                    <a:pt x="31" y="34"/>
                  </a:lnTo>
                  <a:lnTo>
                    <a:pt x="54" y="34"/>
                  </a:lnTo>
                  <a:lnTo>
                    <a:pt x="77" y="31"/>
                  </a:lnTo>
                  <a:lnTo>
                    <a:pt x="92" y="31"/>
                  </a:lnTo>
                  <a:lnTo>
                    <a:pt x="100" y="23"/>
                  </a:lnTo>
                  <a:lnTo>
                    <a:pt x="100" y="19"/>
                  </a:lnTo>
                  <a:lnTo>
                    <a:pt x="96" y="11"/>
                  </a:lnTo>
                  <a:lnTo>
                    <a:pt x="85" y="8"/>
                  </a:lnTo>
                  <a:lnTo>
                    <a:pt x="73" y="8"/>
                  </a:lnTo>
                  <a:lnTo>
                    <a:pt x="69" y="0"/>
                  </a:lnTo>
                  <a:lnTo>
                    <a:pt x="27" y="0"/>
                  </a:lnTo>
                  <a:lnTo>
                    <a:pt x="23" y="8"/>
                  </a:lnTo>
                  <a:lnTo>
                    <a:pt x="8" y="11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7" name="未知"/>
            <p:cNvSpPr/>
            <p:nvPr/>
          </p:nvSpPr>
          <p:spPr>
            <a:xfrm>
              <a:off x="709" y="554"/>
              <a:ext cx="147" cy="147"/>
            </a:xfrm>
            <a:custGeom>
              <a:avLst/>
              <a:gdLst/>
              <a:ahLst/>
              <a:cxnLst/>
              <a:pathLst>
                <a:path w="147" h="147">
                  <a:moveTo>
                    <a:pt x="35" y="4"/>
                  </a:moveTo>
                  <a:lnTo>
                    <a:pt x="31" y="4"/>
                  </a:lnTo>
                  <a:lnTo>
                    <a:pt x="31" y="15"/>
                  </a:lnTo>
                  <a:lnTo>
                    <a:pt x="23" y="27"/>
                  </a:lnTo>
                  <a:lnTo>
                    <a:pt x="19" y="31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4"/>
                  </a:lnTo>
                  <a:lnTo>
                    <a:pt x="11" y="54"/>
                  </a:lnTo>
                  <a:lnTo>
                    <a:pt x="15" y="57"/>
                  </a:lnTo>
                  <a:lnTo>
                    <a:pt x="11" y="61"/>
                  </a:lnTo>
                  <a:lnTo>
                    <a:pt x="11" y="77"/>
                  </a:lnTo>
                  <a:lnTo>
                    <a:pt x="11" y="88"/>
                  </a:lnTo>
                  <a:lnTo>
                    <a:pt x="15" y="92"/>
                  </a:lnTo>
                  <a:lnTo>
                    <a:pt x="11" y="96"/>
                  </a:lnTo>
                  <a:lnTo>
                    <a:pt x="15" y="107"/>
                  </a:lnTo>
                  <a:lnTo>
                    <a:pt x="15" y="111"/>
                  </a:lnTo>
                  <a:lnTo>
                    <a:pt x="54" y="119"/>
                  </a:lnTo>
                  <a:lnTo>
                    <a:pt x="54" y="107"/>
                  </a:lnTo>
                  <a:lnTo>
                    <a:pt x="62" y="107"/>
                  </a:lnTo>
                  <a:lnTo>
                    <a:pt x="73" y="138"/>
                  </a:lnTo>
                  <a:lnTo>
                    <a:pt x="77" y="146"/>
                  </a:lnTo>
                  <a:lnTo>
                    <a:pt x="77" y="142"/>
                  </a:lnTo>
                  <a:lnTo>
                    <a:pt x="85" y="134"/>
                  </a:lnTo>
                  <a:lnTo>
                    <a:pt x="100" y="131"/>
                  </a:lnTo>
                  <a:lnTo>
                    <a:pt x="104" y="123"/>
                  </a:lnTo>
                  <a:lnTo>
                    <a:pt x="146" y="123"/>
                  </a:lnTo>
                  <a:lnTo>
                    <a:pt x="146" y="104"/>
                  </a:lnTo>
                  <a:lnTo>
                    <a:pt x="139" y="107"/>
                  </a:lnTo>
                  <a:lnTo>
                    <a:pt x="127" y="92"/>
                  </a:lnTo>
                  <a:lnTo>
                    <a:pt x="127" y="88"/>
                  </a:lnTo>
                  <a:lnTo>
                    <a:pt x="131" y="84"/>
                  </a:lnTo>
                  <a:lnTo>
                    <a:pt x="135" y="57"/>
                  </a:lnTo>
                  <a:lnTo>
                    <a:pt x="123" y="54"/>
                  </a:lnTo>
                  <a:lnTo>
                    <a:pt x="116" y="54"/>
                  </a:lnTo>
                  <a:lnTo>
                    <a:pt x="112" y="65"/>
                  </a:lnTo>
                  <a:lnTo>
                    <a:pt x="100" y="61"/>
                  </a:lnTo>
                  <a:lnTo>
                    <a:pt x="100" y="57"/>
                  </a:lnTo>
                  <a:lnTo>
                    <a:pt x="100" y="38"/>
                  </a:lnTo>
                  <a:lnTo>
                    <a:pt x="92" y="31"/>
                  </a:lnTo>
                  <a:lnTo>
                    <a:pt x="81" y="11"/>
                  </a:lnTo>
                  <a:lnTo>
                    <a:pt x="42" y="0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8" name="未知"/>
            <p:cNvSpPr/>
            <p:nvPr/>
          </p:nvSpPr>
          <p:spPr>
            <a:xfrm>
              <a:off x="682" y="519"/>
              <a:ext cx="197" cy="59"/>
            </a:xfrm>
            <a:custGeom>
              <a:avLst/>
              <a:gdLst/>
              <a:ahLst/>
              <a:cxnLst/>
              <a:pathLst>
                <a:path w="197" h="59">
                  <a:moveTo>
                    <a:pt x="62" y="0"/>
                  </a:moveTo>
                  <a:lnTo>
                    <a:pt x="58" y="12"/>
                  </a:lnTo>
                  <a:lnTo>
                    <a:pt x="54" y="16"/>
                  </a:lnTo>
                  <a:lnTo>
                    <a:pt x="27" y="27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8" y="39"/>
                  </a:lnTo>
                  <a:lnTo>
                    <a:pt x="15" y="42"/>
                  </a:lnTo>
                  <a:lnTo>
                    <a:pt x="38" y="42"/>
                  </a:lnTo>
                  <a:lnTo>
                    <a:pt x="58" y="39"/>
                  </a:lnTo>
                  <a:lnTo>
                    <a:pt x="62" y="39"/>
                  </a:lnTo>
                  <a:lnTo>
                    <a:pt x="69" y="35"/>
                  </a:lnTo>
                  <a:lnTo>
                    <a:pt x="108" y="46"/>
                  </a:lnTo>
                  <a:lnTo>
                    <a:pt x="139" y="50"/>
                  </a:lnTo>
                  <a:lnTo>
                    <a:pt x="169" y="54"/>
                  </a:lnTo>
                  <a:lnTo>
                    <a:pt x="193" y="58"/>
                  </a:lnTo>
                  <a:lnTo>
                    <a:pt x="196" y="50"/>
                  </a:lnTo>
                  <a:lnTo>
                    <a:pt x="166" y="42"/>
                  </a:lnTo>
                  <a:lnTo>
                    <a:pt x="119" y="35"/>
                  </a:lnTo>
                  <a:lnTo>
                    <a:pt x="112" y="31"/>
                  </a:lnTo>
                  <a:lnTo>
                    <a:pt x="116" y="23"/>
                  </a:lnTo>
                  <a:lnTo>
                    <a:pt x="96" y="19"/>
                  </a:lnTo>
                  <a:lnTo>
                    <a:pt x="81" y="16"/>
                  </a:lnTo>
                  <a:lnTo>
                    <a:pt x="69" y="12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29" name="未知"/>
            <p:cNvSpPr/>
            <p:nvPr/>
          </p:nvSpPr>
          <p:spPr>
            <a:xfrm>
              <a:off x="740" y="461"/>
              <a:ext cx="5" cy="59"/>
            </a:xfrm>
            <a:custGeom>
              <a:avLst/>
              <a:gdLst/>
              <a:ahLst/>
              <a:cxnLst/>
              <a:pathLst>
                <a:path w="5" h="59">
                  <a:moveTo>
                    <a:pt x="0" y="8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4" y="5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0" name="未知"/>
            <p:cNvSpPr/>
            <p:nvPr/>
          </p:nvSpPr>
          <p:spPr>
            <a:xfrm>
              <a:off x="740" y="461"/>
              <a:ext cx="5" cy="59"/>
            </a:xfrm>
            <a:custGeom>
              <a:avLst/>
              <a:gdLst/>
              <a:ahLst/>
              <a:cxnLst/>
              <a:pathLst>
                <a:path w="5" h="59">
                  <a:moveTo>
                    <a:pt x="0" y="8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4" y="5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1" name="未知"/>
            <p:cNvSpPr/>
            <p:nvPr/>
          </p:nvSpPr>
          <p:spPr>
            <a:xfrm>
              <a:off x="767" y="219"/>
              <a:ext cx="8" cy="82"/>
            </a:xfrm>
            <a:custGeom>
              <a:avLst/>
              <a:gdLst/>
              <a:ahLst/>
              <a:cxnLst/>
              <a:pathLst>
                <a:path w="8" h="82">
                  <a:moveTo>
                    <a:pt x="0" y="0"/>
                  </a:moveTo>
                  <a:lnTo>
                    <a:pt x="4" y="8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2" name="未知"/>
            <p:cNvSpPr/>
            <p:nvPr/>
          </p:nvSpPr>
          <p:spPr>
            <a:xfrm>
              <a:off x="435" y="727"/>
              <a:ext cx="256" cy="47"/>
            </a:xfrm>
            <a:custGeom>
              <a:avLst/>
              <a:gdLst/>
              <a:ahLst/>
              <a:cxnLst/>
              <a:pathLst>
                <a:path w="256" h="47">
                  <a:moveTo>
                    <a:pt x="255" y="0"/>
                  </a:moveTo>
                  <a:lnTo>
                    <a:pt x="112" y="0"/>
                  </a:lnTo>
                  <a:lnTo>
                    <a:pt x="66" y="4"/>
                  </a:lnTo>
                  <a:lnTo>
                    <a:pt x="35" y="8"/>
                  </a:lnTo>
                  <a:lnTo>
                    <a:pt x="0" y="19"/>
                  </a:lnTo>
                  <a:lnTo>
                    <a:pt x="0" y="46"/>
                  </a:lnTo>
                  <a:lnTo>
                    <a:pt x="23" y="34"/>
                  </a:lnTo>
                  <a:lnTo>
                    <a:pt x="70" y="15"/>
                  </a:lnTo>
                  <a:lnTo>
                    <a:pt x="101" y="8"/>
                  </a:lnTo>
                  <a:lnTo>
                    <a:pt x="128" y="8"/>
                  </a:lnTo>
                  <a:lnTo>
                    <a:pt x="255" y="8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3" name="未知"/>
            <p:cNvSpPr/>
            <p:nvPr/>
          </p:nvSpPr>
          <p:spPr>
            <a:xfrm>
              <a:off x="447" y="688"/>
              <a:ext cx="105" cy="32"/>
            </a:xfrm>
            <a:custGeom>
              <a:avLst/>
              <a:gdLst/>
              <a:ahLst/>
              <a:cxnLst/>
              <a:pathLst>
                <a:path w="105" h="32">
                  <a:moveTo>
                    <a:pt x="0" y="0"/>
                  </a:moveTo>
                  <a:lnTo>
                    <a:pt x="23" y="12"/>
                  </a:lnTo>
                  <a:lnTo>
                    <a:pt x="46" y="20"/>
                  </a:lnTo>
                  <a:lnTo>
                    <a:pt x="73" y="23"/>
                  </a:lnTo>
                  <a:lnTo>
                    <a:pt x="104" y="27"/>
                  </a:lnTo>
                  <a:lnTo>
                    <a:pt x="104" y="31"/>
                  </a:lnTo>
                  <a:lnTo>
                    <a:pt x="65" y="27"/>
                  </a:lnTo>
                  <a:lnTo>
                    <a:pt x="46" y="23"/>
                  </a:lnTo>
                  <a:lnTo>
                    <a:pt x="19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4" name="未知"/>
            <p:cNvSpPr/>
            <p:nvPr/>
          </p:nvSpPr>
          <p:spPr>
            <a:xfrm>
              <a:off x="432" y="677"/>
              <a:ext cx="4" cy="59"/>
            </a:xfrm>
            <a:custGeom>
              <a:avLst/>
              <a:gdLst/>
              <a:ahLst/>
              <a:cxnLst/>
              <a:pathLst>
                <a:path w="4" h="59">
                  <a:moveTo>
                    <a:pt x="3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58"/>
                  </a:lnTo>
                  <a:lnTo>
                    <a:pt x="3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5" name="未知"/>
            <p:cNvSpPr/>
            <p:nvPr/>
          </p:nvSpPr>
          <p:spPr>
            <a:xfrm>
              <a:off x="509" y="1223"/>
              <a:ext cx="81" cy="74"/>
            </a:xfrm>
            <a:custGeom>
              <a:avLst/>
              <a:gdLst/>
              <a:ahLst/>
              <a:cxnLst/>
              <a:pathLst>
                <a:path w="81" h="74">
                  <a:moveTo>
                    <a:pt x="54" y="73"/>
                  </a:moveTo>
                  <a:lnTo>
                    <a:pt x="80" y="4"/>
                  </a:lnTo>
                  <a:lnTo>
                    <a:pt x="34" y="0"/>
                  </a:lnTo>
                  <a:lnTo>
                    <a:pt x="0" y="73"/>
                  </a:lnTo>
                  <a:lnTo>
                    <a:pt x="54" y="73"/>
                  </a:lnTo>
                  <a:lnTo>
                    <a:pt x="54" y="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6" name="未知"/>
            <p:cNvSpPr/>
            <p:nvPr/>
          </p:nvSpPr>
          <p:spPr>
            <a:xfrm>
              <a:off x="393" y="1092"/>
              <a:ext cx="151" cy="205"/>
            </a:xfrm>
            <a:custGeom>
              <a:avLst/>
              <a:gdLst/>
              <a:ahLst/>
              <a:cxnLst/>
              <a:pathLst>
                <a:path w="151" h="205">
                  <a:moveTo>
                    <a:pt x="85" y="0"/>
                  </a:moveTo>
                  <a:lnTo>
                    <a:pt x="85" y="23"/>
                  </a:lnTo>
                  <a:lnTo>
                    <a:pt x="127" y="127"/>
                  </a:lnTo>
                  <a:lnTo>
                    <a:pt x="150" y="131"/>
                  </a:lnTo>
                  <a:lnTo>
                    <a:pt x="116" y="204"/>
                  </a:lnTo>
                  <a:lnTo>
                    <a:pt x="0" y="204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7" name="未知"/>
            <p:cNvSpPr/>
            <p:nvPr/>
          </p:nvSpPr>
          <p:spPr>
            <a:xfrm>
              <a:off x="416" y="865"/>
              <a:ext cx="20" cy="13"/>
            </a:xfrm>
            <a:custGeom>
              <a:avLst/>
              <a:gdLst/>
              <a:ahLst/>
              <a:cxnLst/>
              <a:pathLst>
                <a:path w="20" h="13">
                  <a:moveTo>
                    <a:pt x="0" y="0"/>
                  </a:moveTo>
                  <a:lnTo>
                    <a:pt x="19" y="0"/>
                  </a:lnTo>
                  <a:lnTo>
                    <a:pt x="19" y="4"/>
                  </a:lnTo>
                  <a:lnTo>
                    <a:pt x="16" y="4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8" name="未知"/>
            <p:cNvSpPr/>
            <p:nvPr/>
          </p:nvSpPr>
          <p:spPr>
            <a:xfrm>
              <a:off x="412" y="842"/>
              <a:ext cx="24" cy="9"/>
            </a:xfrm>
            <a:custGeom>
              <a:avLst/>
              <a:gdLst/>
              <a:ahLst/>
              <a:cxnLst/>
              <a:pathLst>
                <a:path w="24" h="9">
                  <a:moveTo>
                    <a:pt x="0" y="0"/>
                  </a:moveTo>
                  <a:lnTo>
                    <a:pt x="20" y="0"/>
                  </a:lnTo>
                  <a:lnTo>
                    <a:pt x="23" y="4"/>
                  </a:lnTo>
                  <a:lnTo>
                    <a:pt x="2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39" name="未知"/>
            <p:cNvSpPr/>
            <p:nvPr/>
          </p:nvSpPr>
          <p:spPr>
            <a:xfrm>
              <a:off x="412" y="819"/>
              <a:ext cx="32" cy="17"/>
            </a:xfrm>
            <a:custGeom>
              <a:avLst/>
              <a:gdLst/>
              <a:ahLst/>
              <a:cxnLst/>
              <a:pathLst>
                <a:path w="32" h="17">
                  <a:moveTo>
                    <a:pt x="0" y="0"/>
                  </a:moveTo>
                  <a:lnTo>
                    <a:pt x="23" y="4"/>
                  </a:lnTo>
                  <a:lnTo>
                    <a:pt x="31" y="8"/>
                  </a:lnTo>
                  <a:lnTo>
                    <a:pt x="27" y="16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0" name="未知"/>
            <p:cNvSpPr/>
            <p:nvPr/>
          </p:nvSpPr>
          <p:spPr>
            <a:xfrm>
              <a:off x="412" y="754"/>
              <a:ext cx="9" cy="55"/>
            </a:xfrm>
            <a:custGeom>
              <a:avLst/>
              <a:gdLst/>
              <a:ahLst/>
              <a:cxnLst/>
              <a:pathLst>
                <a:path w="9" h="55">
                  <a:moveTo>
                    <a:pt x="8" y="54"/>
                  </a:moveTo>
                  <a:lnTo>
                    <a:pt x="0" y="54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" y="54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1" name="未知"/>
            <p:cNvSpPr/>
            <p:nvPr/>
          </p:nvSpPr>
          <p:spPr>
            <a:xfrm>
              <a:off x="435" y="488"/>
              <a:ext cx="202" cy="51"/>
            </a:xfrm>
            <a:custGeom>
              <a:avLst/>
              <a:gdLst/>
              <a:ahLst/>
              <a:cxnLst/>
              <a:pathLst>
                <a:path w="202" h="51">
                  <a:moveTo>
                    <a:pt x="54" y="8"/>
                  </a:moveTo>
                  <a:lnTo>
                    <a:pt x="54" y="0"/>
                  </a:lnTo>
                  <a:lnTo>
                    <a:pt x="66" y="8"/>
                  </a:lnTo>
                  <a:lnTo>
                    <a:pt x="85" y="12"/>
                  </a:lnTo>
                  <a:lnTo>
                    <a:pt x="120" y="20"/>
                  </a:lnTo>
                  <a:lnTo>
                    <a:pt x="131" y="20"/>
                  </a:lnTo>
                  <a:lnTo>
                    <a:pt x="128" y="31"/>
                  </a:lnTo>
                  <a:lnTo>
                    <a:pt x="143" y="31"/>
                  </a:lnTo>
                  <a:lnTo>
                    <a:pt x="166" y="35"/>
                  </a:lnTo>
                  <a:lnTo>
                    <a:pt x="201" y="39"/>
                  </a:lnTo>
                  <a:lnTo>
                    <a:pt x="197" y="43"/>
                  </a:lnTo>
                  <a:lnTo>
                    <a:pt x="197" y="50"/>
                  </a:lnTo>
                  <a:lnTo>
                    <a:pt x="162" y="50"/>
                  </a:lnTo>
                  <a:lnTo>
                    <a:pt x="81" y="39"/>
                  </a:lnTo>
                  <a:lnTo>
                    <a:pt x="58" y="43"/>
                  </a:lnTo>
                  <a:lnTo>
                    <a:pt x="50" y="43"/>
                  </a:lnTo>
                  <a:lnTo>
                    <a:pt x="47" y="43"/>
                  </a:lnTo>
                  <a:lnTo>
                    <a:pt x="43" y="47"/>
                  </a:lnTo>
                  <a:lnTo>
                    <a:pt x="20" y="47"/>
                  </a:lnTo>
                  <a:lnTo>
                    <a:pt x="8" y="43"/>
                  </a:lnTo>
                  <a:lnTo>
                    <a:pt x="0" y="39"/>
                  </a:lnTo>
                  <a:lnTo>
                    <a:pt x="8" y="35"/>
                  </a:lnTo>
                  <a:lnTo>
                    <a:pt x="31" y="27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2" name="未知"/>
            <p:cNvSpPr/>
            <p:nvPr/>
          </p:nvSpPr>
          <p:spPr>
            <a:xfrm>
              <a:off x="428" y="361"/>
              <a:ext cx="66" cy="136"/>
            </a:xfrm>
            <a:custGeom>
              <a:avLst/>
              <a:gdLst/>
              <a:ahLst/>
              <a:cxnLst/>
              <a:pathLst>
                <a:path w="66" h="136">
                  <a:moveTo>
                    <a:pt x="61" y="127"/>
                  </a:moveTo>
                  <a:lnTo>
                    <a:pt x="61" y="58"/>
                  </a:lnTo>
                  <a:lnTo>
                    <a:pt x="65" y="50"/>
                  </a:lnTo>
                  <a:lnTo>
                    <a:pt x="61" y="47"/>
                  </a:lnTo>
                  <a:lnTo>
                    <a:pt x="65" y="47"/>
                  </a:lnTo>
                  <a:lnTo>
                    <a:pt x="65" y="27"/>
                  </a:lnTo>
                  <a:lnTo>
                    <a:pt x="57" y="2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34" y="0"/>
                  </a:lnTo>
                  <a:lnTo>
                    <a:pt x="23" y="4"/>
                  </a:lnTo>
                  <a:lnTo>
                    <a:pt x="4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7" y="27"/>
                  </a:lnTo>
                  <a:lnTo>
                    <a:pt x="4" y="31"/>
                  </a:lnTo>
                  <a:lnTo>
                    <a:pt x="7" y="39"/>
                  </a:lnTo>
                  <a:lnTo>
                    <a:pt x="11" y="43"/>
                  </a:lnTo>
                  <a:lnTo>
                    <a:pt x="19" y="47"/>
                  </a:lnTo>
                  <a:lnTo>
                    <a:pt x="23" y="43"/>
                  </a:lnTo>
                  <a:lnTo>
                    <a:pt x="30" y="31"/>
                  </a:lnTo>
                  <a:lnTo>
                    <a:pt x="34" y="39"/>
                  </a:lnTo>
                  <a:lnTo>
                    <a:pt x="30" y="43"/>
                  </a:lnTo>
                  <a:lnTo>
                    <a:pt x="30" y="47"/>
                  </a:lnTo>
                  <a:lnTo>
                    <a:pt x="3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50" y="58"/>
                  </a:lnTo>
                  <a:lnTo>
                    <a:pt x="54" y="89"/>
                  </a:lnTo>
                  <a:lnTo>
                    <a:pt x="54" y="112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127"/>
                  </a:lnTo>
                  <a:lnTo>
                    <a:pt x="61" y="1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3" name="未知"/>
            <p:cNvSpPr/>
            <p:nvPr/>
          </p:nvSpPr>
          <p:spPr>
            <a:xfrm>
              <a:off x="304" y="677"/>
              <a:ext cx="63" cy="112"/>
            </a:xfrm>
            <a:custGeom>
              <a:avLst/>
              <a:gdLst/>
              <a:ahLst/>
              <a:cxnLst/>
              <a:pathLst>
                <a:path w="63" h="112">
                  <a:moveTo>
                    <a:pt x="47" y="111"/>
                  </a:moveTo>
                  <a:lnTo>
                    <a:pt x="54" y="108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50" y="65"/>
                  </a:lnTo>
                  <a:lnTo>
                    <a:pt x="54" y="50"/>
                  </a:lnTo>
                  <a:lnTo>
                    <a:pt x="47" y="42"/>
                  </a:lnTo>
                  <a:lnTo>
                    <a:pt x="62" y="31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47" y="4"/>
                  </a:lnTo>
                  <a:lnTo>
                    <a:pt x="35" y="4"/>
                  </a:lnTo>
                  <a:lnTo>
                    <a:pt x="23" y="11"/>
                  </a:lnTo>
                  <a:lnTo>
                    <a:pt x="12" y="23"/>
                  </a:lnTo>
                  <a:lnTo>
                    <a:pt x="8" y="31"/>
                  </a:lnTo>
                  <a:lnTo>
                    <a:pt x="4" y="34"/>
                  </a:lnTo>
                  <a:lnTo>
                    <a:pt x="0" y="42"/>
                  </a:lnTo>
                  <a:lnTo>
                    <a:pt x="23" y="73"/>
                  </a:lnTo>
                  <a:lnTo>
                    <a:pt x="31" y="96"/>
                  </a:lnTo>
                  <a:lnTo>
                    <a:pt x="43" y="104"/>
                  </a:lnTo>
                  <a:lnTo>
                    <a:pt x="47" y="111"/>
                  </a:lnTo>
                  <a:lnTo>
                    <a:pt x="47" y="1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4" name="未知"/>
            <p:cNvSpPr/>
            <p:nvPr/>
          </p:nvSpPr>
          <p:spPr>
            <a:xfrm>
              <a:off x="254" y="561"/>
              <a:ext cx="109" cy="125"/>
            </a:xfrm>
            <a:custGeom>
              <a:avLst/>
              <a:gdLst/>
              <a:ahLst/>
              <a:cxnLst/>
              <a:pathLst>
                <a:path w="109" h="125">
                  <a:moveTo>
                    <a:pt x="31" y="8"/>
                  </a:moveTo>
                  <a:lnTo>
                    <a:pt x="39" y="8"/>
                  </a:lnTo>
                  <a:lnTo>
                    <a:pt x="66" y="35"/>
                  </a:lnTo>
                  <a:lnTo>
                    <a:pt x="58" y="8"/>
                  </a:lnTo>
                  <a:lnTo>
                    <a:pt x="70" y="8"/>
                  </a:lnTo>
                  <a:lnTo>
                    <a:pt x="81" y="35"/>
                  </a:lnTo>
                  <a:lnTo>
                    <a:pt x="85" y="50"/>
                  </a:lnTo>
                  <a:lnTo>
                    <a:pt x="97" y="39"/>
                  </a:lnTo>
                  <a:lnTo>
                    <a:pt x="108" y="43"/>
                  </a:lnTo>
                  <a:lnTo>
                    <a:pt x="104" y="54"/>
                  </a:lnTo>
                  <a:lnTo>
                    <a:pt x="100" y="54"/>
                  </a:lnTo>
                  <a:lnTo>
                    <a:pt x="93" y="58"/>
                  </a:lnTo>
                  <a:lnTo>
                    <a:pt x="93" y="70"/>
                  </a:lnTo>
                  <a:lnTo>
                    <a:pt x="85" y="85"/>
                  </a:lnTo>
                  <a:lnTo>
                    <a:pt x="97" y="116"/>
                  </a:lnTo>
                  <a:lnTo>
                    <a:pt x="58" y="124"/>
                  </a:lnTo>
                  <a:lnTo>
                    <a:pt x="50" y="124"/>
                  </a:lnTo>
                  <a:lnTo>
                    <a:pt x="43" y="100"/>
                  </a:lnTo>
                  <a:lnTo>
                    <a:pt x="39" y="93"/>
                  </a:lnTo>
                  <a:lnTo>
                    <a:pt x="35" y="70"/>
                  </a:lnTo>
                  <a:lnTo>
                    <a:pt x="27" y="39"/>
                  </a:lnTo>
                  <a:lnTo>
                    <a:pt x="20" y="31"/>
                  </a:lnTo>
                  <a:lnTo>
                    <a:pt x="0" y="20"/>
                  </a:lnTo>
                  <a:lnTo>
                    <a:pt x="8" y="16"/>
                  </a:lnTo>
                  <a:lnTo>
                    <a:pt x="27" y="24"/>
                  </a:lnTo>
                  <a:lnTo>
                    <a:pt x="35" y="35"/>
                  </a:lnTo>
                  <a:lnTo>
                    <a:pt x="8" y="4"/>
                  </a:lnTo>
                  <a:lnTo>
                    <a:pt x="20" y="0"/>
                  </a:lnTo>
                  <a:lnTo>
                    <a:pt x="31" y="8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5" name="未知"/>
            <p:cNvSpPr/>
            <p:nvPr/>
          </p:nvSpPr>
          <p:spPr>
            <a:xfrm>
              <a:off x="258" y="654"/>
              <a:ext cx="90" cy="139"/>
            </a:xfrm>
            <a:custGeom>
              <a:avLst/>
              <a:gdLst/>
              <a:ahLst/>
              <a:cxnLst/>
              <a:pathLst>
                <a:path w="90" h="139">
                  <a:moveTo>
                    <a:pt x="89" y="127"/>
                  </a:moveTo>
                  <a:lnTo>
                    <a:pt x="77" y="119"/>
                  </a:lnTo>
                  <a:lnTo>
                    <a:pt x="69" y="96"/>
                  </a:lnTo>
                  <a:lnTo>
                    <a:pt x="46" y="65"/>
                  </a:lnTo>
                  <a:lnTo>
                    <a:pt x="50" y="57"/>
                  </a:lnTo>
                  <a:lnTo>
                    <a:pt x="54" y="54"/>
                  </a:lnTo>
                  <a:lnTo>
                    <a:pt x="54" y="31"/>
                  </a:lnTo>
                  <a:lnTo>
                    <a:pt x="46" y="31"/>
                  </a:lnTo>
                  <a:lnTo>
                    <a:pt x="39" y="7"/>
                  </a:lnTo>
                  <a:lnTo>
                    <a:pt x="35" y="0"/>
                  </a:lnTo>
                  <a:lnTo>
                    <a:pt x="31" y="4"/>
                  </a:lnTo>
                  <a:lnTo>
                    <a:pt x="19" y="11"/>
                  </a:lnTo>
                  <a:lnTo>
                    <a:pt x="12" y="11"/>
                  </a:lnTo>
                  <a:lnTo>
                    <a:pt x="0" y="7"/>
                  </a:lnTo>
                  <a:lnTo>
                    <a:pt x="27" y="84"/>
                  </a:lnTo>
                  <a:lnTo>
                    <a:pt x="62" y="127"/>
                  </a:lnTo>
                  <a:lnTo>
                    <a:pt x="69" y="138"/>
                  </a:lnTo>
                  <a:lnTo>
                    <a:pt x="89" y="127"/>
                  </a:lnTo>
                  <a:lnTo>
                    <a:pt x="89" y="1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6" name="未知"/>
            <p:cNvSpPr/>
            <p:nvPr/>
          </p:nvSpPr>
          <p:spPr>
            <a:xfrm>
              <a:off x="247" y="631"/>
              <a:ext cx="47" cy="24"/>
            </a:xfrm>
            <a:custGeom>
              <a:avLst/>
              <a:gdLst/>
              <a:ahLst/>
              <a:cxnLst/>
              <a:pathLst>
                <a:path w="47" h="24">
                  <a:moveTo>
                    <a:pt x="42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11" y="23"/>
                  </a:lnTo>
                  <a:lnTo>
                    <a:pt x="27" y="23"/>
                  </a:lnTo>
                  <a:lnTo>
                    <a:pt x="42" y="23"/>
                  </a:lnTo>
                  <a:lnTo>
                    <a:pt x="46" y="23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7" name="未知"/>
            <p:cNvSpPr/>
            <p:nvPr/>
          </p:nvSpPr>
          <p:spPr>
            <a:xfrm>
              <a:off x="185" y="546"/>
              <a:ext cx="105" cy="51"/>
            </a:xfrm>
            <a:custGeom>
              <a:avLst/>
              <a:gdLst/>
              <a:ahLst/>
              <a:cxnLst/>
              <a:pathLst>
                <a:path w="105" h="51">
                  <a:moveTo>
                    <a:pt x="11" y="31"/>
                  </a:moveTo>
                  <a:lnTo>
                    <a:pt x="31" y="23"/>
                  </a:lnTo>
                  <a:lnTo>
                    <a:pt x="15" y="23"/>
                  </a:lnTo>
                  <a:lnTo>
                    <a:pt x="19" y="15"/>
                  </a:lnTo>
                  <a:lnTo>
                    <a:pt x="58" y="19"/>
                  </a:lnTo>
                  <a:lnTo>
                    <a:pt x="42" y="4"/>
                  </a:lnTo>
                  <a:lnTo>
                    <a:pt x="46" y="0"/>
                  </a:lnTo>
                  <a:lnTo>
                    <a:pt x="77" y="19"/>
                  </a:lnTo>
                  <a:lnTo>
                    <a:pt x="104" y="50"/>
                  </a:lnTo>
                  <a:lnTo>
                    <a:pt x="96" y="39"/>
                  </a:lnTo>
                  <a:lnTo>
                    <a:pt x="77" y="31"/>
                  </a:lnTo>
                  <a:lnTo>
                    <a:pt x="69" y="35"/>
                  </a:lnTo>
                  <a:lnTo>
                    <a:pt x="89" y="46"/>
                  </a:lnTo>
                  <a:lnTo>
                    <a:pt x="54" y="46"/>
                  </a:lnTo>
                  <a:lnTo>
                    <a:pt x="50" y="42"/>
                  </a:lnTo>
                  <a:lnTo>
                    <a:pt x="38" y="39"/>
                  </a:lnTo>
                  <a:lnTo>
                    <a:pt x="4" y="42"/>
                  </a:lnTo>
                  <a:lnTo>
                    <a:pt x="0" y="35"/>
                  </a:lnTo>
                  <a:lnTo>
                    <a:pt x="11" y="31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8" name="未知"/>
            <p:cNvSpPr/>
            <p:nvPr/>
          </p:nvSpPr>
          <p:spPr>
            <a:xfrm>
              <a:off x="177" y="554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19" y="23"/>
                  </a:moveTo>
                  <a:lnTo>
                    <a:pt x="39" y="15"/>
                  </a:lnTo>
                  <a:lnTo>
                    <a:pt x="23" y="15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" y="23"/>
                  </a:lnTo>
                  <a:lnTo>
                    <a:pt x="19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49" name="未知"/>
            <p:cNvSpPr/>
            <p:nvPr/>
          </p:nvSpPr>
          <p:spPr>
            <a:xfrm>
              <a:off x="177" y="554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19" y="23"/>
                  </a:moveTo>
                  <a:lnTo>
                    <a:pt x="39" y="15"/>
                  </a:lnTo>
                  <a:lnTo>
                    <a:pt x="23" y="15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0" name="未知"/>
            <p:cNvSpPr/>
            <p:nvPr/>
          </p:nvSpPr>
          <p:spPr>
            <a:xfrm>
              <a:off x="1013" y="808"/>
              <a:ext cx="117" cy="20"/>
            </a:xfrm>
            <a:custGeom>
              <a:avLst/>
              <a:gdLst/>
              <a:ahLst/>
              <a:cxnLst/>
              <a:pathLst>
                <a:path w="117" h="20">
                  <a:moveTo>
                    <a:pt x="0" y="7"/>
                  </a:moveTo>
                  <a:lnTo>
                    <a:pt x="4" y="0"/>
                  </a:lnTo>
                  <a:lnTo>
                    <a:pt x="8" y="3"/>
                  </a:lnTo>
                  <a:lnTo>
                    <a:pt x="27" y="11"/>
                  </a:lnTo>
                  <a:lnTo>
                    <a:pt x="50" y="11"/>
                  </a:lnTo>
                  <a:lnTo>
                    <a:pt x="66" y="11"/>
                  </a:lnTo>
                  <a:lnTo>
                    <a:pt x="93" y="11"/>
                  </a:lnTo>
                  <a:lnTo>
                    <a:pt x="112" y="3"/>
                  </a:lnTo>
                  <a:lnTo>
                    <a:pt x="116" y="0"/>
                  </a:lnTo>
                  <a:lnTo>
                    <a:pt x="116" y="3"/>
                  </a:lnTo>
                  <a:lnTo>
                    <a:pt x="116" y="7"/>
                  </a:lnTo>
                  <a:lnTo>
                    <a:pt x="112" y="11"/>
                  </a:lnTo>
                  <a:lnTo>
                    <a:pt x="108" y="11"/>
                  </a:lnTo>
                  <a:lnTo>
                    <a:pt x="93" y="19"/>
                  </a:lnTo>
                  <a:lnTo>
                    <a:pt x="74" y="19"/>
                  </a:lnTo>
                  <a:lnTo>
                    <a:pt x="54" y="19"/>
                  </a:lnTo>
                  <a:lnTo>
                    <a:pt x="31" y="15"/>
                  </a:lnTo>
                  <a:lnTo>
                    <a:pt x="16" y="11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1" name="未知"/>
            <p:cNvSpPr/>
            <p:nvPr/>
          </p:nvSpPr>
          <p:spPr>
            <a:xfrm>
              <a:off x="882" y="777"/>
              <a:ext cx="13" cy="5"/>
            </a:xfrm>
            <a:custGeom>
              <a:avLst/>
              <a:gdLst/>
              <a:ahLst/>
              <a:cxnLst/>
              <a:pathLst>
                <a:path w="13" h="5">
                  <a:moveTo>
                    <a:pt x="4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2" name="未知"/>
            <p:cNvSpPr/>
            <p:nvPr/>
          </p:nvSpPr>
          <p:spPr>
            <a:xfrm>
              <a:off x="882" y="777"/>
              <a:ext cx="13" cy="5"/>
            </a:xfrm>
            <a:custGeom>
              <a:avLst/>
              <a:gdLst/>
              <a:ahLst/>
              <a:cxnLst/>
              <a:pathLst>
                <a:path w="13" h="5">
                  <a:moveTo>
                    <a:pt x="4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3" name="未知"/>
            <p:cNvSpPr/>
            <p:nvPr/>
          </p:nvSpPr>
          <p:spPr>
            <a:xfrm>
              <a:off x="971" y="750"/>
              <a:ext cx="97" cy="32"/>
            </a:xfrm>
            <a:custGeom>
              <a:avLst/>
              <a:gdLst/>
              <a:ahLst/>
              <a:cxnLst/>
              <a:pathLst>
                <a:path w="97" h="32">
                  <a:moveTo>
                    <a:pt x="96" y="0"/>
                  </a:moveTo>
                  <a:lnTo>
                    <a:pt x="96" y="27"/>
                  </a:lnTo>
                  <a:lnTo>
                    <a:pt x="89" y="31"/>
                  </a:lnTo>
                  <a:lnTo>
                    <a:pt x="73" y="31"/>
                  </a:lnTo>
                  <a:lnTo>
                    <a:pt x="65" y="31"/>
                  </a:lnTo>
                  <a:lnTo>
                    <a:pt x="62" y="23"/>
                  </a:lnTo>
                  <a:lnTo>
                    <a:pt x="46" y="31"/>
                  </a:lnTo>
                  <a:lnTo>
                    <a:pt x="42" y="23"/>
                  </a:lnTo>
                  <a:lnTo>
                    <a:pt x="38" y="23"/>
                  </a:lnTo>
                  <a:lnTo>
                    <a:pt x="27" y="31"/>
                  </a:lnTo>
                  <a:lnTo>
                    <a:pt x="11" y="31"/>
                  </a:lnTo>
                  <a:lnTo>
                    <a:pt x="8" y="27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11" y="15"/>
                  </a:lnTo>
                  <a:lnTo>
                    <a:pt x="31" y="15"/>
                  </a:lnTo>
                  <a:lnTo>
                    <a:pt x="42" y="15"/>
                  </a:lnTo>
                  <a:lnTo>
                    <a:pt x="65" y="11"/>
                  </a:lnTo>
                  <a:lnTo>
                    <a:pt x="85" y="4"/>
                  </a:lnTo>
                  <a:lnTo>
                    <a:pt x="92" y="0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4" name="未知"/>
            <p:cNvSpPr/>
            <p:nvPr/>
          </p:nvSpPr>
          <p:spPr>
            <a:xfrm>
              <a:off x="952" y="642"/>
              <a:ext cx="20" cy="13"/>
            </a:xfrm>
            <a:custGeom>
              <a:avLst/>
              <a:gdLst/>
              <a:ahLst/>
              <a:cxnLst/>
              <a:pathLst>
                <a:path w="20" h="13">
                  <a:moveTo>
                    <a:pt x="19" y="12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19" y="12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5" name="未知"/>
            <p:cNvSpPr/>
            <p:nvPr/>
          </p:nvSpPr>
          <p:spPr>
            <a:xfrm>
              <a:off x="952" y="642"/>
              <a:ext cx="20" cy="13"/>
            </a:xfrm>
            <a:custGeom>
              <a:avLst/>
              <a:gdLst/>
              <a:ahLst/>
              <a:cxnLst/>
              <a:pathLst>
                <a:path w="20" h="13">
                  <a:moveTo>
                    <a:pt x="19" y="12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6" name="未知"/>
            <p:cNvSpPr/>
            <p:nvPr/>
          </p:nvSpPr>
          <p:spPr>
            <a:xfrm>
              <a:off x="1009" y="646"/>
              <a:ext cx="98" cy="105"/>
            </a:xfrm>
            <a:custGeom>
              <a:avLst/>
              <a:gdLst/>
              <a:ahLst/>
              <a:cxnLst/>
              <a:pathLst>
                <a:path w="98" h="105">
                  <a:moveTo>
                    <a:pt x="58" y="104"/>
                  </a:moveTo>
                  <a:lnTo>
                    <a:pt x="66" y="92"/>
                  </a:lnTo>
                  <a:lnTo>
                    <a:pt x="66" y="92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5" y="77"/>
                  </a:lnTo>
                  <a:lnTo>
                    <a:pt x="85" y="65"/>
                  </a:lnTo>
                  <a:lnTo>
                    <a:pt x="93" y="58"/>
                  </a:lnTo>
                  <a:lnTo>
                    <a:pt x="97" y="54"/>
                  </a:lnTo>
                  <a:lnTo>
                    <a:pt x="93" y="46"/>
                  </a:lnTo>
                  <a:lnTo>
                    <a:pt x="97" y="35"/>
                  </a:lnTo>
                  <a:lnTo>
                    <a:pt x="85" y="12"/>
                  </a:lnTo>
                  <a:lnTo>
                    <a:pt x="62" y="8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0" y="19"/>
                  </a:lnTo>
                  <a:lnTo>
                    <a:pt x="4" y="27"/>
                  </a:lnTo>
                  <a:lnTo>
                    <a:pt x="16" y="42"/>
                  </a:lnTo>
                  <a:lnTo>
                    <a:pt x="16" y="50"/>
                  </a:lnTo>
                  <a:lnTo>
                    <a:pt x="39" y="50"/>
                  </a:lnTo>
                  <a:lnTo>
                    <a:pt x="47" y="42"/>
                  </a:lnTo>
                  <a:lnTo>
                    <a:pt x="54" y="4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62"/>
                  </a:lnTo>
                  <a:lnTo>
                    <a:pt x="51" y="81"/>
                  </a:lnTo>
                  <a:lnTo>
                    <a:pt x="54" y="92"/>
                  </a:lnTo>
                  <a:lnTo>
                    <a:pt x="54" y="104"/>
                  </a:lnTo>
                  <a:lnTo>
                    <a:pt x="58" y="104"/>
                  </a:lnTo>
                  <a:lnTo>
                    <a:pt x="58" y="10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7" name="未知"/>
            <p:cNvSpPr/>
            <p:nvPr/>
          </p:nvSpPr>
          <p:spPr>
            <a:xfrm>
              <a:off x="971" y="527"/>
              <a:ext cx="151" cy="124"/>
            </a:xfrm>
            <a:custGeom>
              <a:avLst/>
              <a:gdLst/>
              <a:ahLst/>
              <a:cxnLst/>
              <a:pathLst>
                <a:path w="151" h="124">
                  <a:moveTo>
                    <a:pt x="4" y="77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15" y="4"/>
                  </a:lnTo>
                  <a:lnTo>
                    <a:pt x="35" y="8"/>
                  </a:lnTo>
                  <a:lnTo>
                    <a:pt x="73" y="15"/>
                  </a:lnTo>
                  <a:lnTo>
                    <a:pt x="100" y="23"/>
                  </a:lnTo>
                  <a:lnTo>
                    <a:pt x="150" y="42"/>
                  </a:lnTo>
                  <a:lnTo>
                    <a:pt x="127" y="123"/>
                  </a:lnTo>
                  <a:lnTo>
                    <a:pt x="92" y="115"/>
                  </a:lnTo>
                  <a:lnTo>
                    <a:pt x="58" y="104"/>
                  </a:lnTo>
                  <a:lnTo>
                    <a:pt x="50" y="100"/>
                  </a:lnTo>
                  <a:lnTo>
                    <a:pt x="54" y="92"/>
                  </a:lnTo>
                  <a:lnTo>
                    <a:pt x="38" y="88"/>
                  </a:lnTo>
                  <a:lnTo>
                    <a:pt x="19" y="81"/>
                  </a:lnTo>
                  <a:lnTo>
                    <a:pt x="4" y="77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8" name="未知"/>
            <p:cNvSpPr/>
            <p:nvPr/>
          </p:nvSpPr>
          <p:spPr>
            <a:xfrm>
              <a:off x="701" y="808"/>
              <a:ext cx="82" cy="116"/>
            </a:xfrm>
            <a:custGeom>
              <a:avLst/>
              <a:gdLst/>
              <a:ahLst/>
              <a:cxnLst/>
              <a:pathLst>
                <a:path w="82" h="116">
                  <a:moveTo>
                    <a:pt x="46" y="7"/>
                  </a:moveTo>
                  <a:lnTo>
                    <a:pt x="43" y="0"/>
                  </a:lnTo>
                  <a:lnTo>
                    <a:pt x="39" y="0"/>
                  </a:lnTo>
                  <a:lnTo>
                    <a:pt x="39" y="3"/>
                  </a:lnTo>
                  <a:lnTo>
                    <a:pt x="43" y="3"/>
                  </a:lnTo>
                  <a:lnTo>
                    <a:pt x="43" y="11"/>
                  </a:lnTo>
                  <a:lnTo>
                    <a:pt x="43" y="19"/>
                  </a:lnTo>
                  <a:lnTo>
                    <a:pt x="39" y="30"/>
                  </a:lnTo>
                  <a:lnTo>
                    <a:pt x="31" y="38"/>
                  </a:lnTo>
                  <a:lnTo>
                    <a:pt x="16" y="50"/>
                  </a:lnTo>
                  <a:lnTo>
                    <a:pt x="8" y="53"/>
                  </a:lnTo>
                  <a:lnTo>
                    <a:pt x="0" y="50"/>
                  </a:lnTo>
                  <a:lnTo>
                    <a:pt x="43" y="100"/>
                  </a:lnTo>
                  <a:lnTo>
                    <a:pt x="81" y="115"/>
                  </a:lnTo>
                  <a:lnTo>
                    <a:pt x="46" y="42"/>
                  </a:lnTo>
                  <a:lnTo>
                    <a:pt x="50" y="30"/>
                  </a:lnTo>
                  <a:lnTo>
                    <a:pt x="50" y="19"/>
                  </a:lnTo>
                  <a:lnTo>
                    <a:pt x="58" y="3"/>
                  </a:lnTo>
                  <a:lnTo>
                    <a:pt x="66" y="0"/>
                  </a:lnTo>
                  <a:lnTo>
                    <a:pt x="46" y="7"/>
                  </a:lnTo>
                  <a:lnTo>
                    <a:pt x="46" y="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59" name="未知"/>
            <p:cNvSpPr/>
            <p:nvPr/>
          </p:nvSpPr>
          <p:spPr>
            <a:xfrm>
              <a:off x="705" y="738"/>
              <a:ext cx="13" cy="59"/>
            </a:xfrm>
            <a:custGeom>
              <a:avLst/>
              <a:gdLst/>
              <a:ahLst/>
              <a:cxnLst/>
              <a:pathLst>
                <a:path w="13" h="59">
                  <a:moveTo>
                    <a:pt x="12" y="58"/>
                  </a:moveTo>
                  <a:lnTo>
                    <a:pt x="12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12" y="58"/>
                  </a:lnTo>
                  <a:lnTo>
                    <a:pt x="12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0" name="未知"/>
            <p:cNvSpPr/>
            <p:nvPr/>
          </p:nvSpPr>
          <p:spPr>
            <a:xfrm>
              <a:off x="663" y="777"/>
              <a:ext cx="28" cy="20"/>
            </a:xfrm>
            <a:custGeom>
              <a:avLst/>
              <a:gdLst/>
              <a:ahLst/>
              <a:cxnLst/>
              <a:pathLst>
                <a:path w="28" h="20">
                  <a:moveTo>
                    <a:pt x="0" y="19"/>
                  </a:moveTo>
                  <a:lnTo>
                    <a:pt x="27" y="19"/>
                  </a:lnTo>
                  <a:lnTo>
                    <a:pt x="27" y="0"/>
                  </a:lnTo>
                  <a:lnTo>
                    <a:pt x="11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1" name="未知"/>
            <p:cNvSpPr/>
            <p:nvPr/>
          </p:nvSpPr>
          <p:spPr>
            <a:xfrm>
              <a:off x="678" y="746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0"/>
                  </a:moveTo>
                  <a:lnTo>
                    <a:pt x="12" y="19"/>
                  </a:lnTo>
                  <a:lnTo>
                    <a:pt x="0" y="1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2" name="未知"/>
            <p:cNvSpPr/>
            <p:nvPr/>
          </p:nvSpPr>
          <p:spPr>
            <a:xfrm>
              <a:off x="732" y="788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0" y="8"/>
                  </a:moveTo>
                  <a:lnTo>
                    <a:pt x="12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3" name="未知"/>
            <p:cNvSpPr/>
            <p:nvPr/>
          </p:nvSpPr>
          <p:spPr>
            <a:xfrm>
              <a:off x="732" y="788"/>
              <a:ext cx="13" cy="9"/>
            </a:xfrm>
            <a:custGeom>
              <a:avLst/>
              <a:gdLst/>
              <a:ahLst/>
              <a:cxnLst/>
              <a:pathLst>
                <a:path w="13" h="9">
                  <a:moveTo>
                    <a:pt x="0" y="8"/>
                  </a:moveTo>
                  <a:lnTo>
                    <a:pt x="12" y="8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4" name="未知"/>
            <p:cNvSpPr/>
            <p:nvPr/>
          </p:nvSpPr>
          <p:spPr>
            <a:xfrm>
              <a:off x="786" y="700"/>
              <a:ext cx="101" cy="16"/>
            </a:xfrm>
            <a:custGeom>
              <a:avLst/>
              <a:gdLst/>
              <a:ahLst/>
              <a:cxnLst/>
              <a:pathLst>
                <a:path w="101" h="16">
                  <a:moveTo>
                    <a:pt x="0" y="8"/>
                  </a:moveTo>
                  <a:lnTo>
                    <a:pt x="0" y="0"/>
                  </a:lnTo>
                  <a:lnTo>
                    <a:pt x="15" y="8"/>
                  </a:lnTo>
                  <a:lnTo>
                    <a:pt x="31" y="11"/>
                  </a:lnTo>
                  <a:lnTo>
                    <a:pt x="54" y="11"/>
                  </a:lnTo>
                  <a:lnTo>
                    <a:pt x="77" y="8"/>
                  </a:lnTo>
                  <a:lnTo>
                    <a:pt x="89" y="8"/>
                  </a:lnTo>
                  <a:lnTo>
                    <a:pt x="100" y="0"/>
                  </a:lnTo>
                  <a:lnTo>
                    <a:pt x="100" y="8"/>
                  </a:lnTo>
                  <a:lnTo>
                    <a:pt x="89" y="15"/>
                  </a:lnTo>
                  <a:lnTo>
                    <a:pt x="8" y="15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5" name="未知"/>
            <p:cNvSpPr/>
            <p:nvPr/>
          </p:nvSpPr>
          <p:spPr>
            <a:xfrm>
              <a:off x="790" y="565"/>
              <a:ext cx="97" cy="97"/>
            </a:xfrm>
            <a:custGeom>
              <a:avLst/>
              <a:gdLst/>
              <a:ahLst/>
              <a:cxnLst/>
              <a:pathLst>
                <a:path w="97" h="97">
                  <a:moveTo>
                    <a:pt x="65" y="93"/>
                  </a:moveTo>
                  <a:lnTo>
                    <a:pt x="58" y="96"/>
                  </a:lnTo>
                  <a:lnTo>
                    <a:pt x="46" y="81"/>
                  </a:lnTo>
                  <a:lnTo>
                    <a:pt x="46" y="77"/>
                  </a:lnTo>
                  <a:lnTo>
                    <a:pt x="50" y="73"/>
                  </a:lnTo>
                  <a:lnTo>
                    <a:pt x="54" y="46"/>
                  </a:lnTo>
                  <a:lnTo>
                    <a:pt x="42" y="43"/>
                  </a:lnTo>
                  <a:lnTo>
                    <a:pt x="35" y="43"/>
                  </a:lnTo>
                  <a:lnTo>
                    <a:pt x="31" y="54"/>
                  </a:lnTo>
                  <a:lnTo>
                    <a:pt x="19" y="50"/>
                  </a:lnTo>
                  <a:lnTo>
                    <a:pt x="19" y="46"/>
                  </a:lnTo>
                  <a:lnTo>
                    <a:pt x="19" y="27"/>
                  </a:lnTo>
                  <a:lnTo>
                    <a:pt x="11" y="20"/>
                  </a:lnTo>
                  <a:lnTo>
                    <a:pt x="0" y="0"/>
                  </a:lnTo>
                  <a:lnTo>
                    <a:pt x="31" y="4"/>
                  </a:lnTo>
                  <a:lnTo>
                    <a:pt x="61" y="8"/>
                  </a:lnTo>
                  <a:lnTo>
                    <a:pt x="85" y="12"/>
                  </a:lnTo>
                  <a:lnTo>
                    <a:pt x="96" y="35"/>
                  </a:lnTo>
                  <a:lnTo>
                    <a:pt x="92" y="43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85" y="70"/>
                  </a:lnTo>
                  <a:lnTo>
                    <a:pt x="88" y="73"/>
                  </a:lnTo>
                  <a:lnTo>
                    <a:pt x="88" y="85"/>
                  </a:lnTo>
                  <a:lnTo>
                    <a:pt x="81" y="89"/>
                  </a:lnTo>
                  <a:lnTo>
                    <a:pt x="81" y="93"/>
                  </a:lnTo>
                  <a:lnTo>
                    <a:pt x="77" y="93"/>
                  </a:lnTo>
                  <a:lnTo>
                    <a:pt x="65" y="93"/>
                  </a:lnTo>
                  <a:lnTo>
                    <a:pt x="65" y="9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6" name="未知"/>
            <p:cNvSpPr/>
            <p:nvPr/>
          </p:nvSpPr>
          <p:spPr>
            <a:xfrm>
              <a:off x="744" y="577"/>
              <a:ext cx="8" cy="5"/>
            </a:xfrm>
            <a:custGeom>
              <a:avLst/>
              <a:gdLst/>
              <a:ahLst/>
              <a:cxnLst/>
              <a:pathLst>
                <a:path w="8" h="5">
                  <a:moveTo>
                    <a:pt x="7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7" name="未知"/>
            <p:cNvSpPr/>
            <p:nvPr/>
          </p:nvSpPr>
          <p:spPr>
            <a:xfrm>
              <a:off x="744" y="577"/>
              <a:ext cx="8" cy="5"/>
            </a:xfrm>
            <a:custGeom>
              <a:avLst/>
              <a:gdLst/>
              <a:ahLst/>
              <a:cxnLst/>
              <a:pathLst>
                <a:path w="8" h="5">
                  <a:moveTo>
                    <a:pt x="7" y="4"/>
                  </a:moveTo>
                  <a:lnTo>
                    <a:pt x="0" y="0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8" name="未知"/>
            <p:cNvSpPr/>
            <p:nvPr/>
          </p:nvSpPr>
          <p:spPr>
            <a:xfrm>
              <a:off x="744" y="577"/>
              <a:ext cx="8" cy="5"/>
            </a:xfrm>
            <a:custGeom>
              <a:avLst/>
              <a:gdLst/>
              <a:ahLst/>
              <a:cxnLst/>
              <a:pathLst>
                <a:path w="8" h="5">
                  <a:moveTo>
                    <a:pt x="7" y="4"/>
                  </a:moveTo>
                  <a:lnTo>
                    <a:pt x="0" y="0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69" name="未知"/>
            <p:cNvSpPr/>
            <p:nvPr/>
          </p:nvSpPr>
          <p:spPr>
            <a:xfrm>
              <a:off x="740" y="558"/>
              <a:ext cx="20" cy="12"/>
            </a:xfrm>
            <a:custGeom>
              <a:avLst/>
              <a:gdLst/>
              <a:ahLst/>
              <a:cxnLst/>
              <a:pathLst>
                <a:path w="20" h="12">
                  <a:moveTo>
                    <a:pt x="19" y="11"/>
                  </a:moveTo>
                  <a:lnTo>
                    <a:pt x="11" y="11"/>
                  </a:lnTo>
                  <a:lnTo>
                    <a:pt x="0" y="0"/>
                  </a:lnTo>
                  <a:lnTo>
                    <a:pt x="4" y="0"/>
                  </a:lnTo>
                  <a:lnTo>
                    <a:pt x="19" y="11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0" name="未知"/>
            <p:cNvSpPr/>
            <p:nvPr/>
          </p:nvSpPr>
          <p:spPr>
            <a:xfrm>
              <a:off x="740" y="558"/>
              <a:ext cx="20" cy="12"/>
            </a:xfrm>
            <a:custGeom>
              <a:avLst/>
              <a:gdLst/>
              <a:ahLst/>
              <a:cxnLst/>
              <a:pathLst>
                <a:path w="20" h="12">
                  <a:moveTo>
                    <a:pt x="19" y="11"/>
                  </a:moveTo>
                  <a:lnTo>
                    <a:pt x="11" y="11"/>
                  </a:lnTo>
                  <a:lnTo>
                    <a:pt x="0" y="0"/>
                  </a:lnTo>
                  <a:lnTo>
                    <a:pt x="4" y="0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1" name="未知"/>
            <p:cNvSpPr/>
            <p:nvPr/>
          </p:nvSpPr>
          <p:spPr>
            <a:xfrm>
              <a:off x="744" y="461"/>
              <a:ext cx="151" cy="109"/>
            </a:xfrm>
            <a:custGeom>
              <a:avLst/>
              <a:gdLst/>
              <a:ahLst/>
              <a:cxnLst/>
              <a:pathLst>
                <a:path w="151" h="109">
                  <a:moveTo>
                    <a:pt x="0" y="58"/>
                  </a:moveTo>
                  <a:lnTo>
                    <a:pt x="0" y="0"/>
                  </a:lnTo>
                  <a:lnTo>
                    <a:pt x="27" y="4"/>
                  </a:lnTo>
                  <a:lnTo>
                    <a:pt x="92" y="12"/>
                  </a:lnTo>
                  <a:lnTo>
                    <a:pt x="142" y="24"/>
                  </a:lnTo>
                  <a:lnTo>
                    <a:pt x="150" y="31"/>
                  </a:lnTo>
                  <a:lnTo>
                    <a:pt x="134" y="108"/>
                  </a:lnTo>
                  <a:lnTo>
                    <a:pt x="104" y="100"/>
                  </a:lnTo>
                  <a:lnTo>
                    <a:pt x="57" y="93"/>
                  </a:lnTo>
                  <a:lnTo>
                    <a:pt x="50" y="89"/>
                  </a:lnTo>
                  <a:lnTo>
                    <a:pt x="54" y="81"/>
                  </a:lnTo>
                  <a:lnTo>
                    <a:pt x="34" y="77"/>
                  </a:lnTo>
                  <a:lnTo>
                    <a:pt x="19" y="74"/>
                  </a:lnTo>
                  <a:lnTo>
                    <a:pt x="7" y="7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2" name="未知"/>
            <p:cNvSpPr/>
            <p:nvPr/>
          </p:nvSpPr>
          <p:spPr>
            <a:xfrm>
              <a:off x="516" y="527"/>
              <a:ext cx="125" cy="51"/>
            </a:xfrm>
            <a:custGeom>
              <a:avLst/>
              <a:gdLst/>
              <a:ahLst/>
              <a:cxnLst/>
              <a:pathLst>
                <a:path w="125" h="51">
                  <a:moveTo>
                    <a:pt x="116" y="11"/>
                  </a:moveTo>
                  <a:lnTo>
                    <a:pt x="124" y="27"/>
                  </a:lnTo>
                  <a:lnTo>
                    <a:pt x="120" y="38"/>
                  </a:lnTo>
                  <a:lnTo>
                    <a:pt x="124" y="42"/>
                  </a:lnTo>
                  <a:lnTo>
                    <a:pt x="124" y="46"/>
                  </a:lnTo>
                  <a:lnTo>
                    <a:pt x="100" y="50"/>
                  </a:lnTo>
                  <a:lnTo>
                    <a:pt x="89" y="50"/>
                  </a:lnTo>
                  <a:lnTo>
                    <a:pt x="77" y="50"/>
                  </a:lnTo>
                  <a:lnTo>
                    <a:pt x="77" y="42"/>
                  </a:lnTo>
                  <a:lnTo>
                    <a:pt x="62" y="38"/>
                  </a:lnTo>
                  <a:lnTo>
                    <a:pt x="62" y="42"/>
                  </a:lnTo>
                  <a:lnTo>
                    <a:pt x="39" y="42"/>
                  </a:lnTo>
                  <a:lnTo>
                    <a:pt x="23" y="27"/>
                  </a:lnTo>
                  <a:lnTo>
                    <a:pt x="20" y="11"/>
                  </a:lnTo>
                  <a:lnTo>
                    <a:pt x="4" y="4"/>
                  </a:lnTo>
                  <a:lnTo>
                    <a:pt x="0" y="0"/>
                  </a:lnTo>
                  <a:lnTo>
                    <a:pt x="81" y="11"/>
                  </a:lnTo>
                  <a:lnTo>
                    <a:pt x="116" y="11"/>
                  </a:lnTo>
                  <a:lnTo>
                    <a:pt x="116" y="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3" name="未知"/>
            <p:cNvSpPr/>
            <p:nvPr/>
          </p:nvSpPr>
          <p:spPr>
            <a:xfrm>
              <a:off x="493" y="554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4" name="未知"/>
            <p:cNvSpPr/>
            <p:nvPr/>
          </p:nvSpPr>
          <p:spPr>
            <a:xfrm>
              <a:off x="493" y="554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5" name="未知"/>
            <p:cNvSpPr/>
            <p:nvPr/>
          </p:nvSpPr>
          <p:spPr>
            <a:xfrm>
              <a:off x="482" y="531"/>
              <a:ext cx="20" cy="16"/>
            </a:xfrm>
            <a:custGeom>
              <a:avLst/>
              <a:gdLst/>
              <a:ahLst/>
              <a:cxnLst/>
              <a:pathLst>
                <a:path w="20" h="16">
                  <a:moveTo>
                    <a:pt x="19" y="15"/>
                  </a:moveTo>
                  <a:lnTo>
                    <a:pt x="11" y="7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19" y="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6" name="未知"/>
            <p:cNvSpPr/>
            <p:nvPr/>
          </p:nvSpPr>
          <p:spPr>
            <a:xfrm>
              <a:off x="482" y="531"/>
              <a:ext cx="20" cy="16"/>
            </a:xfrm>
            <a:custGeom>
              <a:avLst/>
              <a:gdLst/>
              <a:ahLst/>
              <a:cxnLst/>
              <a:pathLst>
                <a:path w="20" h="16">
                  <a:moveTo>
                    <a:pt x="19" y="15"/>
                  </a:moveTo>
                  <a:lnTo>
                    <a:pt x="11" y="7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7" name="未知"/>
            <p:cNvSpPr/>
            <p:nvPr/>
          </p:nvSpPr>
          <p:spPr>
            <a:xfrm>
              <a:off x="489" y="419"/>
              <a:ext cx="155" cy="109"/>
            </a:xfrm>
            <a:custGeom>
              <a:avLst/>
              <a:gdLst/>
              <a:ahLst/>
              <a:cxnLst/>
              <a:pathLst>
                <a:path w="155" h="109">
                  <a:moveTo>
                    <a:pt x="147" y="108"/>
                  </a:moveTo>
                  <a:lnTo>
                    <a:pt x="112" y="104"/>
                  </a:lnTo>
                  <a:lnTo>
                    <a:pt x="89" y="100"/>
                  </a:lnTo>
                  <a:lnTo>
                    <a:pt x="74" y="100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31" y="81"/>
                  </a:lnTo>
                  <a:lnTo>
                    <a:pt x="12" y="77"/>
                  </a:lnTo>
                  <a:lnTo>
                    <a:pt x="0" y="69"/>
                  </a:lnTo>
                  <a:lnTo>
                    <a:pt x="0" y="0"/>
                  </a:lnTo>
                  <a:lnTo>
                    <a:pt x="47" y="0"/>
                  </a:lnTo>
                  <a:lnTo>
                    <a:pt x="89" y="4"/>
                  </a:lnTo>
                  <a:lnTo>
                    <a:pt x="124" y="8"/>
                  </a:lnTo>
                  <a:lnTo>
                    <a:pt x="127" y="27"/>
                  </a:lnTo>
                  <a:lnTo>
                    <a:pt x="139" y="50"/>
                  </a:lnTo>
                  <a:lnTo>
                    <a:pt x="154" y="73"/>
                  </a:lnTo>
                  <a:lnTo>
                    <a:pt x="147" y="108"/>
                  </a:lnTo>
                  <a:lnTo>
                    <a:pt x="147" y="10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8" name="未知"/>
            <p:cNvSpPr/>
            <p:nvPr/>
          </p:nvSpPr>
          <p:spPr>
            <a:xfrm>
              <a:off x="312" y="677"/>
              <a:ext cx="40" cy="32"/>
            </a:xfrm>
            <a:custGeom>
              <a:avLst/>
              <a:gdLst/>
              <a:ahLst/>
              <a:cxnLst/>
              <a:pathLst>
                <a:path w="40" h="32">
                  <a:moveTo>
                    <a:pt x="0" y="8"/>
                  </a:moveTo>
                  <a:lnTo>
                    <a:pt x="0" y="31"/>
                  </a:lnTo>
                  <a:lnTo>
                    <a:pt x="4" y="23"/>
                  </a:lnTo>
                  <a:lnTo>
                    <a:pt x="15" y="11"/>
                  </a:lnTo>
                  <a:lnTo>
                    <a:pt x="27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79" name="未知"/>
            <p:cNvSpPr/>
            <p:nvPr/>
          </p:nvSpPr>
          <p:spPr>
            <a:xfrm>
              <a:off x="258" y="654"/>
              <a:ext cx="36" cy="12"/>
            </a:xfrm>
            <a:custGeom>
              <a:avLst/>
              <a:gdLst/>
              <a:ahLst/>
              <a:cxnLst/>
              <a:pathLst>
                <a:path w="36" h="12">
                  <a:moveTo>
                    <a:pt x="0" y="7"/>
                  </a:moveTo>
                  <a:lnTo>
                    <a:pt x="12" y="11"/>
                  </a:lnTo>
                  <a:lnTo>
                    <a:pt x="19" y="11"/>
                  </a:lnTo>
                  <a:lnTo>
                    <a:pt x="31" y="4"/>
                  </a:lnTo>
                  <a:lnTo>
                    <a:pt x="35" y="0"/>
                  </a:lnTo>
                  <a:lnTo>
                    <a:pt x="31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0" name="未知"/>
            <p:cNvSpPr/>
            <p:nvPr/>
          </p:nvSpPr>
          <p:spPr>
            <a:xfrm>
              <a:off x="563" y="1211"/>
              <a:ext cx="51" cy="86"/>
            </a:xfrm>
            <a:custGeom>
              <a:avLst/>
              <a:gdLst/>
              <a:ahLst/>
              <a:cxnLst/>
              <a:pathLst>
                <a:path w="51" h="86">
                  <a:moveTo>
                    <a:pt x="0" y="85"/>
                  </a:moveTo>
                  <a:lnTo>
                    <a:pt x="50" y="85"/>
                  </a:lnTo>
                  <a:lnTo>
                    <a:pt x="42" y="0"/>
                  </a:lnTo>
                  <a:lnTo>
                    <a:pt x="26" y="16"/>
                  </a:lnTo>
                  <a:lnTo>
                    <a:pt x="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1" name="未知"/>
            <p:cNvSpPr/>
            <p:nvPr/>
          </p:nvSpPr>
          <p:spPr>
            <a:xfrm>
              <a:off x="489" y="558"/>
              <a:ext cx="9" cy="58"/>
            </a:xfrm>
            <a:custGeom>
              <a:avLst/>
              <a:gdLst/>
              <a:ahLst/>
              <a:cxnLst/>
              <a:pathLst>
                <a:path w="9" h="58">
                  <a:moveTo>
                    <a:pt x="8" y="57"/>
                  </a:moveTo>
                  <a:lnTo>
                    <a:pt x="8" y="50"/>
                  </a:lnTo>
                  <a:lnTo>
                    <a:pt x="4" y="42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8" y="11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2" name="未知"/>
            <p:cNvSpPr/>
            <p:nvPr/>
          </p:nvSpPr>
          <p:spPr>
            <a:xfrm>
              <a:off x="720" y="631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12" y="0"/>
                  </a:move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3" name="未知"/>
            <p:cNvSpPr/>
            <p:nvPr/>
          </p:nvSpPr>
          <p:spPr>
            <a:xfrm>
              <a:off x="744" y="569"/>
              <a:ext cx="8" cy="9"/>
            </a:xfrm>
            <a:custGeom>
              <a:avLst/>
              <a:gdLst/>
              <a:ahLst/>
              <a:cxnLst/>
              <a:pathLst>
                <a:path w="8" h="9">
                  <a:moveTo>
                    <a:pt x="7" y="0"/>
                  </a:moveTo>
                  <a:lnTo>
                    <a:pt x="0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4" name="未知"/>
            <p:cNvSpPr/>
            <p:nvPr/>
          </p:nvSpPr>
          <p:spPr>
            <a:xfrm>
              <a:off x="948" y="715"/>
              <a:ext cx="20" cy="5"/>
            </a:xfrm>
            <a:custGeom>
              <a:avLst/>
              <a:gdLst/>
              <a:ahLst/>
              <a:cxnLst/>
              <a:pathLst>
                <a:path w="20" h="5">
                  <a:moveTo>
                    <a:pt x="19" y="0"/>
                  </a:moveTo>
                  <a:lnTo>
                    <a:pt x="0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5" name="未知"/>
            <p:cNvSpPr/>
            <p:nvPr/>
          </p:nvSpPr>
          <p:spPr>
            <a:xfrm>
              <a:off x="967" y="665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6" name="未知"/>
            <p:cNvSpPr/>
            <p:nvPr/>
          </p:nvSpPr>
          <p:spPr>
            <a:xfrm>
              <a:off x="1033" y="727"/>
              <a:ext cx="28" cy="9"/>
            </a:xfrm>
            <a:custGeom>
              <a:avLst/>
              <a:gdLst/>
              <a:ahLst/>
              <a:cxnLst/>
              <a:pathLst>
                <a:path w="28" h="9">
                  <a:moveTo>
                    <a:pt x="27" y="0"/>
                  </a:moveTo>
                  <a:lnTo>
                    <a:pt x="19" y="0"/>
                  </a:lnTo>
                  <a:lnTo>
                    <a:pt x="3" y="8"/>
                  </a:lnTo>
                  <a:lnTo>
                    <a:pt x="0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7" name="未知"/>
            <p:cNvSpPr/>
            <p:nvPr/>
          </p:nvSpPr>
          <p:spPr>
            <a:xfrm>
              <a:off x="724" y="577"/>
              <a:ext cx="24" cy="62"/>
            </a:xfrm>
            <a:custGeom>
              <a:avLst/>
              <a:gdLst/>
              <a:ahLst/>
              <a:cxnLst/>
              <a:pathLst>
                <a:path w="24" h="62">
                  <a:moveTo>
                    <a:pt x="20" y="0"/>
                  </a:moveTo>
                  <a:lnTo>
                    <a:pt x="23" y="8"/>
                  </a:lnTo>
                  <a:lnTo>
                    <a:pt x="20" y="11"/>
                  </a:lnTo>
                  <a:lnTo>
                    <a:pt x="8" y="15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8" y="6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8" name="未知"/>
            <p:cNvSpPr/>
            <p:nvPr/>
          </p:nvSpPr>
          <p:spPr>
            <a:xfrm>
              <a:off x="493" y="542"/>
              <a:ext cx="5" cy="13"/>
            </a:xfrm>
            <a:custGeom>
              <a:avLst/>
              <a:gdLst/>
              <a:ahLst/>
              <a:cxnLst/>
              <a:pathLst>
                <a:path w="5" h="13">
                  <a:moveTo>
                    <a:pt x="4" y="0"/>
                  </a:move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89" name="未知"/>
            <p:cNvSpPr/>
            <p:nvPr/>
          </p:nvSpPr>
          <p:spPr>
            <a:xfrm>
              <a:off x="913" y="458"/>
              <a:ext cx="74" cy="143"/>
            </a:xfrm>
            <a:custGeom>
              <a:avLst/>
              <a:gdLst/>
              <a:ahLst/>
              <a:cxnLst/>
              <a:pathLst>
                <a:path w="74" h="143">
                  <a:moveTo>
                    <a:pt x="62" y="142"/>
                  </a:moveTo>
                  <a:lnTo>
                    <a:pt x="58" y="73"/>
                  </a:lnTo>
                  <a:lnTo>
                    <a:pt x="62" y="69"/>
                  </a:lnTo>
                  <a:lnTo>
                    <a:pt x="66" y="65"/>
                  </a:lnTo>
                  <a:lnTo>
                    <a:pt x="69" y="53"/>
                  </a:lnTo>
                  <a:lnTo>
                    <a:pt x="73" y="50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lnTo>
                    <a:pt x="62" y="27"/>
                  </a:lnTo>
                  <a:lnTo>
                    <a:pt x="58" y="11"/>
                  </a:lnTo>
                  <a:lnTo>
                    <a:pt x="54" y="11"/>
                  </a:lnTo>
                  <a:lnTo>
                    <a:pt x="46" y="7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0" y="7"/>
                  </a:lnTo>
                  <a:lnTo>
                    <a:pt x="0" y="19"/>
                  </a:lnTo>
                  <a:lnTo>
                    <a:pt x="12" y="23"/>
                  </a:lnTo>
                  <a:lnTo>
                    <a:pt x="8" y="30"/>
                  </a:lnTo>
                  <a:lnTo>
                    <a:pt x="16" y="38"/>
                  </a:lnTo>
                  <a:lnTo>
                    <a:pt x="31" y="38"/>
                  </a:lnTo>
                  <a:lnTo>
                    <a:pt x="35" y="50"/>
                  </a:lnTo>
                  <a:lnTo>
                    <a:pt x="39" y="57"/>
                  </a:lnTo>
                  <a:lnTo>
                    <a:pt x="43" y="57"/>
                  </a:lnTo>
                  <a:lnTo>
                    <a:pt x="46" y="73"/>
                  </a:lnTo>
                  <a:lnTo>
                    <a:pt x="50" y="96"/>
                  </a:lnTo>
                  <a:lnTo>
                    <a:pt x="50" y="100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58" y="127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62" y="1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90" name="未知"/>
            <p:cNvSpPr/>
            <p:nvPr/>
          </p:nvSpPr>
          <p:spPr>
            <a:xfrm>
              <a:off x="378" y="808"/>
              <a:ext cx="155" cy="97"/>
            </a:xfrm>
            <a:custGeom>
              <a:avLst/>
              <a:gdLst/>
              <a:ahLst/>
              <a:cxnLst/>
              <a:pathLst>
                <a:path w="155" h="97">
                  <a:moveTo>
                    <a:pt x="142" y="96"/>
                  </a:moveTo>
                  <a:lnTo>
                    <a:pt x="154" y="30"/>
                  </a:lnTo>
                  <a:lnTo>
                    <a:pt x="104" y="11"/>
                  </a:lnTo>
                  <a:lnTo>
                    <a:pt x="88" y="3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9" y="11"/>
                  </a:lnTo>
                  <a:lnTo>
                    <a:pt x="30" y="11"/>
                  </a:lnTo>
                  <a:lnTo>
                    <a:pt x="34" y="11"/>
                  </a:lnTo>
                  <a:lnTo>
                    <a:pt x="57" y="15"/>
                  </a:lnTo>
                  <a:lnTo>
                    <a:pt x="65" y="19"/>
                  </a:lnTo>
                  <a:lnTo>
                    <a:pt x="61" y="23"/>
                  </a:lnTo>
                  <a:lnTo>
                    <a:pt x="50" y="19"/>
                  </a:lnTo>
                  <a:lnTo>
                    <a:pt x="34" y="19"/>
                  </a:lnTo>
                  <a:lnTo>
                    <a:pt x="30" y="19"/>
                  </a:lnTo>
                  <a:lnTo>
                    <a:pt x="23" y="1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34" y="34"/>
                  </a:lnTo>
                  <a:lnTo>
                    <a:pt x="54" y="34"/>
                  </a:lnTo>
                  <a:lnTo>
                    <a:pt x="57" y="38"/>
                  </a:lnTo>
                  <a:lnTo>
                    <a:pt x="57" y="42"/>
                  </a:lnTo>
                  <a:lnTo>
                    <a:pt x="34" y="42"/>
                  </a:lnTo>
                  <a:lnTo>
                    <a:pt x="15" y="46"/>
                  </a:lnTo>
                  <a:lnTo>
                    <a:pt x="15" y="57"/>
                  </a:lnTo>
                  <a:lnTo>
                    <a:pt x="38" y="57"/>
                  </a:lnTo>
                  <a:lnTo>
                    <a:pt x="57" y="57"/>
                  </a:lnTo>
                  <a:lnTo>
                    <a:pt x="57" y="61"/>
                  </a:lnTo>
                  <a:lnTo>
                    <a:pt x="54" y="61"/>
                  </a:lnTo>
                  <a:lnTo>
                    <a:pt x="38" y="65"/>
                  </a:lnTo>
                  <a:lnTo>
                    <a:pt x="0" y="84"/>
                  </a:lnTo>
                  <a:lnTo>
                    <a:pt x="3" y="88"/>
                  </a:lnTo>
                  <a:lnTo>
                    <a:pt x="42" y="80"/>
                  </a:lnTo>
                  <a:lnTo>
                    <a:pt x="104" y="80"/>
                  </a:lnTo>
                  <a:lnTo>
                    <a:pt x="115" y="84"/>
                  </a:lnTo>
                  <a:lnTo>
                    <a:pt x="142" y="96"/>
                  </a:lnTo>
                  <a:lnTo>
                    <a:pt x="142" y="9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91" name="未知"/>
            <p:cNvSpPr/>
            <p:nvPr/>
          </p:nvSpPr>
          <p:spPr>
            <a:xfrm>
              <a:off x="536" y="838"/>
              <a:ext cx="120" cy="98"/>
            </a:xfrm>
            <a:custGeom>
              <a:avLst/>
              <a:gdLst/>
              <a:ahLst/>
              <a:cxnLst/>
              <a:pathLst>
                <a:path w="120" h="98">
                  <a:moveTo>
                    <a:pt x="61" y="20"/>
                  </a:moveTo>
                  <a:lnTo>
                    <a:pt x="73" y="16"/>
                  </a:lnTo>
                  <a:lnTo>
                    <a:pt x="69" y="12"/>
                  </a:lnTo>
                  <a:lnTo>
                    <a:pt x="65" y="8"/>
                  </a:lnTo>
                  <a:lnTo>
                    <a:pt x="57" y="8"/>
                  </a:lnTo>
                  <a:lnTo>
                    <a:pt x="11" y="0"/>
                  </a:lnTo>
                  <a:lnTo>
                    <a:pt x="0" y="85"/>
                  </a:lnTo>
                  <a:lnTo>
                    <a:pt x="3" y="85"/>
                  </a:lnTo>
                  <a:lnTo>
                    <a:pt x="61" y="97"/>
                  </a:lnTo>
                  <a:lnTo>
                    <a:pt x="84" y="97"/>
                  </a:lnTo>
                  <a:lnTo>
                    <a:pt x="92" y="97"/>
                  </a:lnTo>
                  <a:lnTo>
                    <a:pt x="111" y="97"/>
                  </a:lnTo>
                  <a:lnTo>
                    <a:pt x="119" y="97"/>
                  </a:lnTo>
                  <a:lnTo>
                    <a:pt x="115" y="85"/>
                  </a:lnTo>
                  <a:lnTo>
                    <a:pt x="100" y="77"/>
                  </a:lnTo>
                  <a:lnTo>
                    <a:pt x="88" y="81"/>
                  </a:lnTo>
                  <a:lnTo>
                    <a:pt x="92" y="70"/>
                  </a:lnTo>
                  <a:lnTo>
                    <a:pt x="80" y="66"/>
                  </a:lnTo>
                  <a:lnTo>
                    <a:pt x="80" y="58"/>
                  </a:lnTo>
                  <a:lnTo>
                    <a:pt x="88" y="50"/>
                  </a:lnTo>
                  <a:lnTo>
                    <a:pt x="61" y="43"/>
                  </a:lnTo>
                  <a:lnTo>
                    <a:pt x="69" y="35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61" y="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792" name="未知"/>
            <p:cNvSpPr/>
            <p:nvPr/>
          </p:nvSpPr>
          <p:spPr>
            <a:xfrm>
              <a:off x="678" y="804"/>
              <a:ext cx="63" cy="51"/>
            </a:xfrm>
            <a:custGeom>
              <a:avLst/>
              <a:gdLst/>
              <a:ahLst/>
              <a:cxnLst/>
              <a:pathLst>
                <a:path w="63" h="51">
                  <a:moveTo>
                    <a:pt x="0" y="15"/>
                  </a:moveTo>
                  <a:lnTo>
                    <a:pt x="8" y="19"/>
                  </a:lnTo>
                  <a:lnTo>
                    <a:pt x="12" y="19"/>
                  </a:lnTo>
                  <a:lnTo>
                    <a:pt x="39" y="27"/>
                  </a:lnTo>
                  <a:lnTo>
                    <a:pt x="23" y="34"/>
                  </a:lnTo>
                  <a:lnTo>
                    <a:pt x="16" y="50"/>
                  </a:lnTo>
                  <a:lnTo>
                    <a:pt x="27" y="50"/>
                  </a:lnTo>
                  <a:lnTo>
                    <a:pt x="50" y="38"/>
                  </a:lnTo>
                  <a:lnTo>
                    <a:pt x="62" y="23"/>
                  </a:lnTo>
                  <a:lnTo>
                    <a:pt x="62" y="15"/>
                  </a:lnTo>
                  <a:lnTo>
                    <a:pt x="54" y="7"/>
                  </a:lnTo>
                  <a:lnTo>
                    <a:pt x="39" y="7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27" y="7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793" name="Group 43792"/>
            <p:cNvGrpSpPr/>
            <p:nvPr/>
          </p:nvGrpSpPr>
          <p:grpSpPr>
            <a:xfrm>
              <a:off x="613" y="15"/>
              <a:ext cx="367" cy="471"/>
              <a:chOff x="0" y="0"/>
              <a:chExt cx="367" cy="471"/>
            </a:xfrm>
          </p:grpSpPr>
          <p:sp>
            <p:nvSpPr>
              <p:cNvPr id="43794" name="未知"/>
              <p:cNvSpPr/>
              <p:nvPr/>
            </p:nvSpPr>
            <p:spPr>
              <a:xfrm>
                <a:off x="54" y="135"/>
                <a:ext cx="89" cy="47"/>
              </a:xfrm>
              <a:custGeom>
                <a:avLst/>
                <a:gdLst/>
                <a:ahLst/>
                <a:cxnLst/>
                <a:pathLst>
                  <a:path w="89" h="47">
                    <a:moveTo>
                      <a:pt x="88" y="46"/>
                    </a:moveTo>
                    <a:lnTo>
                      <a:pt x="84" y="31"/>
                    </a:lnTo>
                    <a:lnTo>
                      <a:pt x="46" y="12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2" y="27"/>
                    </a:lnTo>
                    <a:lnTo>
                      <a:pt x="88" y="46"/>
                    </a:lnTo>
                    <a:lnTo>
                      <a:pt x="88" y="4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95" name="未知"/>
              <p:cNvSpPr/>
              <p:nvPr/>
            </p:nvSpPr>
            <p:spPr>
              <a:xfrm>
                <a:off x="50" y="170"/>
                <a:ext cx="97" cy="189"/>
              </a:xfrm>
              <a:custGeom>
                <a:avLst/>
                <a:gdLst/>
                <a:ahLst/>
                <a:cxnLst/>
                <a:pathLst>
                  <a:path w="97" h="189">
                    <a:moveTo>
                      <a:pt x="92" y="153"/>
                    </a:moveTo>
                    <a:lnTo>
                      <a:pt x="96" y="88"/>
                    </a:lnTo>
                    <a:lnTo>
                      <a:pt x="92" y="23"/>
                    </a:lnTo>
                    <a:lnTo>
                      <a:pt x="34" y="3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4" y="153"/>
                    </a:lnTo>
                    <a:lnTo>
                      <a:pt x="11" y="188"/>
                    </a:lnTo>
                    <a:lnTo>
                      <a:pt x="46" y="173"/>
                    </a:lnTo>
                    <a:lnTo>
                      <a:pt x="92" y="153"/>
                    </a:lnTo>
                    <a:lnTo>
                      <a:pt x="92" y="1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96" name="未知"/>
              <p:cNvSpPr/>
              <p:nvPr/>
            </p:nvSpPr>
            <p:spPr>
              <a:xfrm>
                <a:off x="61" y="331"/>
                <a:ext cx="82" cy="59"/>
              </a:xfrm>
              <a:custGeom>
                <a:avLst/>
                <a:gdLst/>
                <a:ahLst/>
                <a:cxnLst/>
                <a:pathLst>
                  <a:path w="82" h="59">
                    <a:moveTo>
                      <a:pt x="81" y="0"/>
                    </a:moveTo>
                    <a:lnTo>
                      <a:pt x="77" y="19"/>
                    </a:lnTo>
                    <a:lnTo>
                      <a:pt x="62" y="31"/>
                    </a:lnTo>
                    <a:lnTo>
                      <a:pt x="4" y="58"/>
                    </a:lnTo>
                    <a:lnTo>
                      <a:pt x="0" y="35"/>
                    </a:lnTo>
                    <a:lnTo>
                      <a:pt x="54" y="12"/>
                    </a:lnTo>
                    <a:lnTo>
                      <a:pt x="81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97" name="未知"/>
              <p:cNvSpPr/>
              <p:nvPr/>
            </p:nvSpPr>
            <p:spPr>
              <a:xfrm>
                <a:off x="138" y="358"/>
                <a:ext cx="155" cy="93"/>
              </a:xfrm>
              <a:custGeom>
                <a:avLst/>
                <a:gdLst/>
                <a:ahLst/>
                <a:cxnLst/>
                <a:pathLst>
                  <a:path w="155" h="93">
                    <a:moveTo>
                      <a:pt x="147" y="92"/>
                    </a:moveTo>
                    <a:lnTo>
                      <a:pt x="147" y="50"/>
                    </a:lnTo>
                    <a:lnTo>
                      <a:pt x="139" y="35"/>
                    </a:lnTo>
                    <a:lnTo>
                      <a:pt x="116" y="12"/>
                    </a:lnTo>
                    <a:lnTo>
                      <a:pt x="93" y="8"/>
                    </a:lnTo>
                    <a:lnTo>
                      <a:pt x="62" y="15"/>
                    </a:lnTo>
                    <a:lnTo>
                      <a:pt x="23" y="38"/>
                    </a:lnTo>
                    <a:lnTo>
                      <a:pt x="0" y="62"/>
                    </a:lnTo>
                    <a:lnTo>
                      <a:pt x="20" y="38"/>
                    </a:lnTo>
                    <a:lnTo>
                      <a:pt x="58" y="12"/>
                    </a:lnTo>
                    <a:lnTo>
                      <a:pt x="89" y="0"/>
                    </a:lnTo>
                    <a:lnTo>
                      <a:pt x="120" y="0"/>
                    </a:lnTo>
                    <a:lnTo>
                      <a:pt x="127" y="4"/>
                    </a:lnTo>
                    <a:lnTo>
                      <a:pt x="147" y="27"/>
                    </a:lnTo>
                    <a:lnTo>
                      <a:pt x="154" y="54"/>
                    </a:lnTo>
                    <a:lnTo>
                      <a:pt x="147" y="92"/>
                    </a:lnTo>
                    <a:lnTo>
                      <a:pt x="147" y="9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98" name="未知"/>
              <p:cNvSpPr/>
              <p:nvPr/>
            </p:nvSpPr>
            <p:spPr>
              <a:xfrm>
                <a:off x="0" y="0"/>
                <a:ext cx="66" cy="317"/>
              </a:xfrm>
              <a:custGeom>
                <a:avLst/>
                <a:gdLst/>
                <a:ahLst/>
                <a:cxnLst/>
                <a:pathLst>
                  <a:path w="66" h="317">
                    <a:moveTo>
                      <a:pt x="65" y="0"/>
                    </a:moveTo>
                    <a:lnTo>
                      <a:pt x="50" y="20"/>
                    </a:lnTo>
                    <a:lnTo>
                      <a:pt x="38" y="35"/>
                    </a:lnTo>
                    <a:lnTo>
                      <a:pt x="23" y="77"/>
                    </a:lnTo>
                    <a:lnTo>
                      <a:pt x="15" y="116"/>
                    </a:lnTo>
                    <a:lnTo>
                      <a:pt x="11" y="162"/>
                    </a:lnTo>
                    <a:lnTo>
                      <a:pt x="11" y="254"/>
                    </a:lnTo>
                    <a:lnTo>
                      <a:pt x="15" y="316"/>
                    </a:lnTo>
                    <a:lnTo>
                      <a:pt x="11" y="316"/>
                    </a:lnTo>
                    <a:lnTo>
                      <a:pt x="3" y="266"/>
                    </a:lnTo>
                    <a:lnTo>
                      <a:pt x="0" y="162"/>
                    </a:lnTo>
                    <a:lnTo>
                      <a:pt x="3" y="112"/>
                    </a:lnTo>
                    <a:lnTo>
                      <a:pt x="15" y="70"/>
                    </a:lnTo>
                    <a:lnTo>
                      <a:pt x="27" y="39"/>
                    </a:lnTo>
                    <a:lnTo>
                      <a:pt x="46" y="16"/>
                    </a:lnTo>
                    <a:lnTo>
                      <a:pt x="65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799" name="未知"/>
              <p:cNvSpPr/>
              <p:nvPr/>
            </p:nvSpPr>
            <p:spPr>
              <a:xfrm>
                <a:off x="11" y="323"/>
                <a:ext cx="32" cy="132"/>
              </a:xfrm>
              <a:custGeom>
                <a:avLst/>
                <a:gdLst/>
                <a:ahLst/>
                <a:cxnLst/>
                <a:pathLst>
                  <a:path w="32" h="132">
                    <a:moveTo>
                      <a:pt x="19" y="100"/>
                    </a:moveTo>
                    <a:lnTo>
                      <a:pt x="0" y="4"/>
                    </a:lnTo>
                    <a:lnTo>
                      <a:pt x="8" y="0"/>
                    </a:lnTo>
                    <a:lnTo>
                      <a:pt x="27" y="104"/>
                    </a:lnTo>
                    <a:lnTo>
                      <a:pt x="31" y="131"/>
                    </a:lnTo>
                    <a:lnTo>
                      <a:pt x="19" y="100"/>
                    </a:lnTo>
                    <a:lnTo>
                      <a:pt x="19" y="10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00" name="未知"/>
              <p:cNvSpPr/>
              <p:nvPr/>
            </p:nvSpPr>
            <p:spPr>
              <a:xfrm>
                <a:off x="150" y="139"/>
                <a:ext cx="217" cy="332"/>
              </a:xfrm>
              <a:custGeom>
                <a:avLst/>
                <a:gdLst/>
                <a:ahLst/>
                <a:cxnLst/>
                <a:pathLst>
                  <a:path w="217" h="332">
                    <a:moveTo>
                      <a:pt x="212" y="331"/>
                    </a:moveTo>
                    <a:lnTo>
                      <a:pt x="216" y="304"/>
                    </a:lnTo>
                    <a:lnTo>
                      <a:pt x="212" y="261"/>
                    </a:lnTo>
                    <a:lnTo>
                      <a:pt x="204" y="207"/>
                    </a:lnTo>
                    <a:lnTo>
                      <a:pt x="189" y="173"/>
                    </a:lnTo>
                    <a:lnTo>
                      <a:pt x="158" y="127"/>
                    </a:lnTo>
                    <a:lnTo>
                      <a:pt x="119" y="96"/>
                    </a:lnTo>
                    <a:lnTo>
                      <a:pt x="77" y="73"/>
                    </a:lnTo>
                    <a:lnTo>
                      <a:pt x="31" y="42"/>
                    </a:lnTo>
                    <a:lnTo>
                      <a:pt x="0" y="0"/>
                    </a:lnTo>
                    <a:lnTo>
                      <a:pt x="8" y="46"/>
                    </a:lnTo>
                    <a:lnTo>
                      <a:pt x="23" y="58"/>
                    </a:lnTo>
                    <a:lnTo>
                      <a:pt x="81" y="88"/>
                    </a:lnTo>
                    <a:lnTo>
                      <a:pt x="115" y="108"/>
                    </a:lnTo>
                    <a:lnTo>
                      <a:pt x="150" y="134"/>
                    </a:lnTo>
                    <a:lnTo>
                      <a:pt x="181" y="177"/>
                    </a:lnTo>
                    <a:lnTo>
                      <a:pt x="196" y="211"/>
                    </a:lnTo>
                    <a:lnTo>
                      <a:pt x="208" y="254"/>
                    </a:lnTo>
                    <a:lnTo>
                      <a:pt x="212" y="331"/>
                    </a:lnTo>
                    <a:lnTo>
                      <a:pt x="212" y="33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801" name="未知"/>
            <p:cNvSpPr/>
            <p:nvPr/>
          </p:nvSpPr>
          <p:spPr>
            <a:xfrm>
              <a:off x="744" y="800"/>
              <a:ext cx="101" cy="124"/>
            </a:xfrm>
            <a:custGeom>
              <a:avLst/>
              <a:gdLst/>
              <a:ahLst/>
              <a:cxnLst/>
              <a:pathLst>
                <a:path w="101" h="124">
                  <a:moveTo>
                    <a:pt x="15" y="11"/>
                  </a:moveTo>
                  <a:lnTo>
                    <a:pt x="7" y="23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38" y="123"/>
                  </a:lnTo>
                  <a:lnTo>
                    <a:pt x="54" y="123"/>
                  </a:lnTo>
                  <a:lnTo>
                    <a:pt x="57" y="104"/>
                  </a:lnTo>
                  <a:lnTo>
                    <a:pt x="50" y="96"/>
                  </a:lnTo>
                  <a:lnTo>
                    <a:pt x="46" y="77"/>
                  </a:lnTo>
                  <a:lnTo>
                    <a:pt x="38" y="77"/>
                  </a:lnTo>
                  <a:lnTo>
                    <a:pt x="38" y="61"/>
                  </a:lnTo>
                  <a:lnTo>
                    <a:pt x="54" y="61"/>
                  </a:lnTo>
                  <a:lnTo>
                    <a:pt x="50" y="46"/>
                  </a:lnTo>
                  <a:lnTo>
                    <a:pt x="65" y="46"/>
                  </a:lnTo>
                  <a:lnTo>
                    <a:pt x="65" y="31"/>
                  </a:lnTo>
                  <a:lnTo>
                    <a:pt x="92" y="35"/>
                  </a:lnTo>
                  <a:lnTo>
                    <a:pt x="100" y="31"/>
                  </a:lnTo>
                  <a:lnTo>
                    <a:pt x="77" y="11"/>
                  </a:lnTo>
                  <a:lnTo>
                    <a:pt x="69" y="4"/>
                  </a:lnTo>
                  <a:lnTo>
                    <a:pt x="65" y="0"/>
                  </a:lnTo>
                  <a:lnTo>
                    <a:pt x="61" y="0"/>
                  </a:lnTo>
                  <a:lnTo>
                    <a:pt x="46" y="0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802" name="Group 43801"/>
            <p:cNvGrpSpPr/>
            <p:nvPr/>
          </p:nvGrpSpPr>
          <p:grpSpPr>
            <a:xfrm>
              <a:off x="763" y="1092"/>
              <a:ext cx="298" cy="136"/>
              <a:chOff x="0" y="0"/>
              <a:chExt cx="298" cy="136"/>
            </a:xfrm>
          </p:grpSpPr>
          <p:sp>
            <p:nvSpPr>
              <p:cNvPr id="43803" name="未知"/>
              <p:cNvSpPr/>
              <p:nvPr/>
            </p:nvSpPr>
            <p:spPr>
              <a:xfrm>
                <a:off x="0" y="0"/>
                <a:ext cx="66" cy="82"/>
              </a:xfrm>
              <a:custGeom>
                <a:avLst/>
                <a:gdLst/>
                <a:ahLst/>
                <a:cxnLst/>
                <a:pathLst>
                  <a:path w="66" h="82">
                    <a:moveTo>
                      <a:pt x="65" y="66"/>
                    </a:moveTo>
                    <a:lnTo>
                      <a:pt x="19" y="69"/>
                    </a:lnTo>
                    <a:lnTo>
                      <a:pt x="15" y="50"/>
                    </a:lnTo>
                    <a:lnTo>
                      <a:pt x="19" y="39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8" y="31"/>
                    </a:lnTo>
                    <a:lnTo>
                      <a:pt x="0" y="50"/>
                    </a:lnTo>
                    <a:lnTo>
                      <a:pt x="11" y="81"/>
                    </a:lnTo>
                    <a:lnTo>
                      <a:pt x="65" y="81"/>
                    </a:lnTo>
                    <a:lnTo>
                      <a:pt x="65" y="66"/>
                    </a:lnTo>
                    <a:lnTo>
                      <a:pt x="65" y="6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04" name="未知"/>
              <p:cNvSpPr/>
              <p:nvPr/>
            </p:nvSpPr>
            <p:spPr>
              <a:xfrm>
                <a:off x="189" y="62"/>
                <a:ext cx="109" cy="74"/>
              </a:xfrm>
              <a:custGeom>
                <a:avLst/>
                <a:gdLst/>
                <a:ahLst/>
                <a:cxnLst/>
                <a:pathLst>
                  <a:path w="109" h="74">
                    <a:moveTo>
                      <a:pt x="92" y="0"/>
                    </a:moveTo>
                    <a:lnTo>
                      <a:pt x="96" y="54"/>
                    </a:lnTo>
                    <a:lnTo>
                      <a:pt x="11" y="57"/>
                    </a:lnTo>
                    <a:lnTo>
                      <a:pt x="7" y="4"/>
                    </a:lnTo>
                    <a:lnTo>
                      <a:pt x="0" y="73"/>
                    </a:lnTo>
                    <a:lnTo>
                      <a:pt x="108" y="65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805" name="Straight Connector 43804"/>
            <p:cNvSpPr/>
            <p:nvPr/>
          </p:nvSpPr>
          <p:spPr>
            <a:xfrm flipH="1" flipV="1">
              <a:off x="963" y="661"/>
              <a:ext cx="8" cy="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806" name="未知"/>
            <p:cNvSpPr/>
            <p:nvPr/>
          </p:nvSpPr>
          <p:spPr>
            <a:xfrm>
              <a:off x="963" y="669"/>
              <a:ext cx="9" cy="55"/>
            </a:xfrm>
            <a:custGeom>
              <a:avLst/>
              <a:gdLst/>
              <a:ahLst/>
              <a:cxnLst/>
              <a:pathLst>
                <a:path w="9" h="55">
                  <a:moveTo>
                    <a:pt x="4" y="0"/>
                  </a:moveTo>
                  <a:lnTo>
                    <a:pt x="8" y="4"/>
                  </a:lnTo>
                  <a:lnTo>
                    <a:pt x="0" y="12"/>
                  </a:lnTo>
                  <a:lnTo>
                    <a:pt x="8" y="5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807" name="Group 43806"/>
            <p:cNvGrpSpPr/>
            <p:nvPr/>
          </p:nvGrpSpPr>
          <p:grpSpPr>
            <a:xfrm>
              <a:off x="351" y="615"/>
              <a:ext cx="763" cy="682"/>
              <a:chOff x="0" y="0"/>
              <a:chExt cx="763" cy="682"/>
            </a:xfrm>
          </p:grpSpPr>
          <p:sp>
            <p:nvSpPr>
              <p:cNvPr id="43808" name="未知"/>
              <p:cNvSpPr/>
              <p:nvPr/>
            </p:nvSpPr>
            <p:spPr>
              <a:xfrm>
                <a:off x="431" y="170"/>
                <a:ext cx="332" cy="508"/>
              </a:xfrm>
              <a:custGeom>
                <a:avLst/>
                <a:gdLst/>
                <a:ahLst/>
                <a:cxnLst/>
                <a:pathLst>
                  <a:path w="332" h="508">
                    <a:moveTo>
                      <a:pt x="227" y="176"/>
                    </a:moveTo>
                    <a:lnTo>
                      <a:pt x="143" y="196"/>
                    </a:lnTo>
                    <a:lnTo>
                      <a:pt x="96" y="200"/>
                    </a:lnTo>
                    <a:lnTo>
                      <a:pt x="73" y="203"/>
                    </a:lnTo>
                    <a:lnTo>
                      <a:pt x="66" y="276"/>
                    </a:lnTo>
                    <a:lnTo>
                      <a:pt x="66" y="330"/>
                    </a:lnTo>
                    <a:lnTo>
                      <a:pt x="54" y="365"/>
                    </a:lnTo>
                    <a:lnTo>
                      <a:pt x="54" y="507"/>
                    </a:lnTo>
                    <a:lnTo>
                      <a:pt x="312" y="507"/>
                    </a:lnTo>
                    <a:lnTo>
                      <a:pt x="278" y="396"/>
                    </a:lnTo>
                    <a:lnTo>
                      <a:pt x="281" y="369"/>
                    </a:lnTo>
                    <a:lnTo>
                      <a:pt x="262" y="369"/>
                    </a:lnTo>
                    <a:lnTo>
                      <a:pt x="278" y="434"/>
                    </a:lnTo>
                    <a:lnTo>
                      <a:pt x="170" y="442"/>
                    </a:lnTo>
                    <a:lnTo>
                      <a:pt x="177" y="373"/>
                    </a:lnTo>
                    <a:lnTo>
                      <a:pt x="181" y="426"/>
                    </a:lnTo>
                    <a:lnTo>
                      <a:pt x="266" y="423"/>
                    </a:lnTo>
                    <a:lnTo>
                      <a:pt x="262" y="369"/>
                    </a:lnTo>
                    <a:lnTo>
                      <a:pt x="281" y="369"/>
                    </a:lnTo>
                    <a:lnTo>
                      <a:pt x="285" y="342"/>
                    </a:lnTo>
                    <a:lnTo>
                      <a:pt x="266" y="288"/>
                    </a:lnTo>
                    <a:lnTo>
                      <a:pt x="305" y="203"/>
                    </a:lnTo>
                    <a:lnTo>
                      <a:pt x="331" y="115"/>
                    </a:lnTo>
                    <a:lnTo>
                      <a:pt x="320" y="115"/>
                    </a:lnTo>
                    <a:lnTo>
                      <a:pt x="297" y="115"/>
                    </a:lnTo>
                    <a:lnTo>
                      <a:pt x="281" y="115"/>
                    </a:lnTo>
                    <a:lnTo>
                      <a:pt x="281" y="119"/>
                    </a:lnTo>
                    <a:lnTo>
                      <a:pt x="281" y="123"/>
                    </a:lnTo>
                    <a:lnTo>
                      <a:pt x="274" y="119"/>
                    </a:lnTo>
                    <a:lnTo>
                      <a:pt x="266" y="115"/>
                    </a:lnTo>
                    <a:lnTo>
                      <a:pt x="247" y="107"/>
                    </a:lnTo>
                    <a:lnTo>
                      <a:pt x="251" y="111"/>
                    </a:lnTo>
                    <a:lnTo>
                      <a:pt x="258" y="123"/>
                    </a:lnTo>
                    <a:lnTo>
                      <a:pt x="247" y="130"/>
                    </a:lnTo>
                    <a:lnTo>
                      <a:pt x="243" y="123"/>
                    </a:lnTo>
                    <a:lnTo>
                      <a:pt x="235" y="111"/>
                    </a:lnTo>
                    <a:lnTo>
                      <a:pt x="235" y="92"/>
                    </a:lnTo>
                    <a:lnTo>
                      <a:pt x="239" y="73"/>
                    </a:lnTo>
                    <a:lnTo>
                      <a:pt x="235" y="73"/>
                    </a:lnTo>
                    <a:lnTo>
                      <a:pt x="224" y="80"/>
                    </a:lnTo>
                    <a:lnTo>
                      <a:pt x="208" y="84"/>
                    </a:lnTo>
                    <a:lnTo>
                      <a:pt x="197" y="84"/>
                    </a:lnTo>
                    <a:lnTo>
                      <a:pt x="193" y="84"/>
                    </a:lnTo>
                    <a:lnTo>
                      <a:pt x="189" y="80"/>
                    </a:lnTo>
                    <a:lnTo>
                      <a:pt x="189" y="73"/>
                    </a:lnTo>
                    <a:lnTo>
                      <a:pt x="193" y="73"/>
                    </a:lnTo>
                    <a:lnTo>
                      <a:pt x="200" y="69"/>
                    </a:lnTo>
                    <a:lnTo>
                      <a:pt x="212" y="69"/>
                    </a:lnTo>
                    <a:lnTo>
                      <a:pt x="216" y="65"/>
                    </a:lnTo>
                    <a:lnTo>
                      <a:pt x="212" y="65"/>
                    </a:lnTo>
                    <a:lnTo>
                      <a:pt x="208" y="65"/>
                    </a:lnTo>
                    <a:lnTo>
                      <a:pt x="200" y="65"/>
                    </a:lnTo>
                    <a:lnTo>
                      <a:pt x="189" y="61"/>
                    </a:lnTo>
                    <a:lnTo>
                      <a:pt x="193" y="53"/>
                    </a:lnTo>
                    <a:lnTo>
                      <a:pt x="200" y="53"/>
                    </a:lnTo>
                    <a:lnTo>
                      <a:pt x="216" y="53"/>
                    </a:lnTo>
                    <a:lnTo>
                      <a:pt x="224" y="53"/>
                    </a:lnTo>
                    <a:lnTo>
                      <a:pt x="227" y="50"/>
                    </a:lnTo>
                    <a:lnTo>
                      <a:pt x="231" y="38"/>
                    </a:lnTo>
                    <a:lnTo>
                      <a:pt x="231" y="30"/>
                    </a:lnTo>
                    <a:lnTo>
                      <a:pt x="235" y="23"/>
                    </a:lnTo>
                    <a:lnTo>
                      <a:pt x="239" y="19"/>
                    </a:lnTo>
                    <a:lnTo>
                      <a:pt x="247" y="15"/>
                    </a:lnTo>
                    <a:lnTo>
                      <a:pt x="251" y="11"/>
                    </a:lnTo>
                    <a:lnTo>
                      <a:pt x="239" y="7"/>
                    </a:lnTo>
                    <a:lnTo>
                      <a:pt x="231" y="15"/>
                    </a:lnTo>
                    <a:lnTo>
                      <a:pt x="216" y="7"/>
                    </a:lnTo>
                    <a:lnTo>
                      <a:pt x="204" y="11"/>
                    </a:lnTo>
                    <a:lnTo>
                      <a:pt x="204" y="15"/>
                    </a:lnTo>
                    <a:lnTo>
                      <a:pt x="197" y="15"/>
                    </a:lnTo>
                    <a:lnTo>
                      <a:pt x="189" y="7"/>
                    </a:lnTo>
                    <a:lnTo>
                      <a:pt x="177" y="7"/>
                    </a:lnTo>
                    <a:lnTo>
                      <a:pt x="170" y="11"/>
                    </a:lnTo>
                    <a:lnTo>
                      <a:pt x="162" y="15"/>
                    </a:lnTo>
                    <a:lnTo>
                      <a:pt x="147" y="26"/>
                    </a:lnTo>
                    <a:lnTo>
                      <a:pt x="139" y="34"/>
                    </a:lnTo>
                    <a:lnTo>
                      <a:pt x="135" y="26"/>
                    </a:lnTo>
                    <a:lnTo>
                      <a:pt x="127" y="26"/>
                    </a:lnTo>
                    <a:lnTo>
                      <a:pt x="127" y="30"/>
                    </a:lnTo>
                    <a:lnTo>
                      <a:pt x="116" y="30"/>
                    </a:lnTo>
                    <a:lnTo>
                      <a:pt x="127" y="23"/>
                    </a:lnTo>
                    <a:lnTo>
                      <a:pt x="112" y="26"/>
                    </a:lnTo>
                    <a:lnTo>
                      <a:pt x="108" y="19"/>
                    </a:lnTo>
                    <a:lnTo>
                      <a:pt x="108" y="15"/>
                    </a:lnTo>
                    <a:lnTo>
                      <a:pt x="116" y="7"/>
                    </a:lnTo>
                    <a:lnTo>
                      <a:pt x="108" y="7"/>
                    </a:lnTo>
                    <a:lnTo>
                      <a:pt x="100" y="7"/>
                    </a:lnTo>
                    <a:lnTo>
                      <a:pt x="100" y="0"/>
                    </a:lnTo>
                    <a:lnTo>
                      <a:pt x="89" y="15"/>
                    </a:lnTo>
                    <a:lnTo>
                      <a:pt x="81" y="19"/>
                    </a:lnTo>
                    <a:lnTo>
                      <a:pt x="66" y="23"/>
                    </a:lnTo>
                    <a:lnTo>
                      <a:pt x="58" y="26"/>
                    </a:lnTo>
                    <a:lnTo>
                      <a:pt x="39" y="26"/>
                    </a:lnTo>
                    <a:lnTo>
                      <a:pt x="58" y="42"/>
                    </a:lnTo>
                    <a:lnTo>
                      <a:pt x="100" y="84"/>
                    </a:lnTo>
                    <a:lnTo>
                      <a:pt x="150" y="84"/>
                    </a:lnTo>
                    <a:lnTo>
                      <a:pt x="170" y="84"/>
                    </a:lnTo>
                    <a:lnTo>
                      <a:pt x="100" y="92"/>
                    </a:lnTo>
                    <a:lnTo>
                      <a:pt x="54" y="50"/>
                    </a:lnTo>
                    <a:lnTo>
                      <a:pt x="27" y="46"/>
                    </a:lnTo>
                    <a:lnTo>
                      <a:pt x="27" y="57"/>
                    </a:lnTo>
                    <a:lnTo>
                      <a:pt x="12" y="61"/>
                    </a:lnTo>
                    <a:lnTo>
                      <a:pt x="16" y="76"/>
                    </a:lnTo>
                    <a:lnTo>
                      <a:pt x="0" y="76"/>
                    </a:lnTo>
                    <a:lnTo>
                      <a:pt x="0" y="92"/>
                    </a:lnTo>
                    <a:lnTo>
                      <a:pt x="8" y="92"/>
                    </a:lnTo>
                    <a:lnTo>
                      <a:pt x="12" y="111"/>
                    </a:lnTo>
                    <a:lnTo>
                      <a:pt x="19" y="115"/>
                    </a:lnTo>
                    <a:lnTo>
                      <a:pt x="12" y="138"/>
                    </a:lnTo>
                    <a:lnTo>
                      <a:pt x="19" y="161"/>
                    </a:lnTo>
                    <a:lnTo>
                      <a:pt x="62" y="203"/>
                    </a:lnTo>
                    <a:lnTo>
                      <a:pt x="100" y="192"/>
                    </a:lnTo>
                    <a:lnTo>
                      <a:pt x="143" y="192"/>
                    </a:lnTo>
                    <a:lnTo>
                      <a:pt x="227" y="169"/>
                    </a:lnTo>
                    <a:lnTo>
                      <a:pt x="285" y="146"/>
                    </a:lnTo>
                    <a:lnTo>
                      <a:pt x="227" y="176"/>
                    </a:lnTo>
                    <a:lnTo>
                      <a:pt x="227" y="176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09" name="未知"/>
              <p:cNvSpPr/>
              <p:nvPr/>
            </p:nvSpPr>
            <p:spPr>
              <a:xfrm>
                <a:off x="262" y="412"/>
                <a:ext cx="232" cy="270"/>
              </a:xfrm>
              <a:custGeom>
                <a:avLst/>
                <a:gdLst/>
                <a:ahLst/>
                <a:cxnLst/>
                <a:pathLst>
                  <a:path w="232" h="270">
                    <a:moveTo>
                      <a:pt x="0" y="173"/>
                    </a:moveTo>
                    <a:lnTo>
                      <a:pt x="11" y="100"/>
                    </a:lnTo>
                    <a:lnTo>
                      <a:pt x="11" y="54"/>
                    </a:lnTo>
                    <a:lnTo>
                      <a:pt x="65" y="61"/>
                    </a:lnTo>
                    <a:lnTo>
                      <a:pt x="111" y="57"/>
                    </a:lnTo>
                    <a:lnTo>
                      <a:pt x="165" y="42"/>
                    </a:lnTo>
                    <a:lnTo>
                      <a:pt x="208" y="19"/>
                    </a:lnTo>
                    <a:lnTo>
                      <a:pt x="231" y="0"/>
                    </a:lnTo>
                    <a:lnTo>
                      <a:pt x="227" y="34"/>
                    </a:lnTo>
                    <a:lnTo>
                      <a:pt x="227" y="88"/>
                    </a:lnTo>
                    <a:lnTo>
                      <a:pt x="215" y="123"/>
                    </a:lnTo>
                    <a:lnTo>
                      <a:pt x="215" y="131"/>
                    </a:lnTo>
                    <a:lnTo>
                      <a:pt x="169" y="134"/>
                    </a:lnTo>
                    <a:lnTo>
                      <a:pt x="165" y="115"/>
                    </a:lnTo>
                    <a:lnTo>
                      <a:pt x="169" y="104"/>
                    </a:lnTo>
                    <a:lnTo>
                      <a:pt x="154" y="65"/>
                    </a:lnTo>
                    <a:lnTo>
                      <a:pt x="154" y="69"/>
                    </a:lnTo>
                    <a:lnTo>
                      <a:pt x="158" y="100"/>
                    </a:lnTo>
                    <a:lnTo>
                      <a:pt x="150" y="115"/>
                    </a:lnTo>
                    <a:lnTo>
                      <a:pt x="161" y="146"/>
                    </a:lnTo>
                    <a:lnTo>
                      <a:pt x="215" y="146"/>
                    </a:lnTo>
                    <a:lnTo>
                      <a:pt x="215" y="265"/>
                    </a:lnTo>
                    <a:lnTo>
                      <a:pt x="7" y="269"/>
                    </a:lnTo>
                    <a:lnTo>
                      <a:pt x="0" y="173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0" name="未知"/>
              <p:cNvSpPr/>
              <p:nvPr/>
            </p:nvSpPr>
            <p:spPr>
              <a:xfrm>
                <a:off x="269" y="308"/>
                <a:ext cx="186" cy="86"/>
              </a:xfrm>
              <a:custGeom>
                <a:avLst/>
                <a:gdLst/>
                <a:ahLst/>
                <a:cxnLst/>
                <a:pathLst>
                  <a:path w="186" h="86">
                    <a:moveTo>
                      <a:pt x="143" y="0"/>
                    </a:moveTo>
                    <a:lnTo>
                      <a:pt x="131" y="27"/>
                    </a:lnTo>
                    <a:lnTo>
                      <a:pt x="116" y="38"/>
                    </a:lnTo>
                    <a:lnTo>
                      <a:pt x="100" y="31"/>
                    </a:lnTo>
                    <a:lnTo>
                      <a:pt x="77" y="35"/>
                    </a:lnTo>
                    <a:lnTo>
                      <a:pt x="43" y="27"/>
                    </a:lnTo>
                    <a:lnTo>
                      <a:pt x="27" y="12"/>
                    </a:lnTo>
                    <a:lnTo>
                      <a:pt x="8" y="12"/>
                    </a:lnTo>
                    <a:lnTo>
                      <a:pt x="0" y="27"/>
                    </a:lnTo>
                    <a:lnTo>
                      <a:pt x="12" y="77"/>
                    </a:lnTo>
                    <a:lnTo>
                      <a:pt x="58" y="85"/>
                    </a:lnTo>
                    <a:lnTo>
                      <a:pt x="112" y="73"/>
                    </a:lnTo>
                    <a:lnTo>
                      <a:pt x="151" y="58"/>
                    </a:lnTo>
                    <a:lnTo>
                      <a:pt x="185" y="35"/>
                    </a:lnTo>
                    <a:lnTo>
                      <a:pt x="174" y="27"/>
                    </a:lnTo>
                    <a:lnTo>
                      <a:pt x="174" y="12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1" name="未知"/>
              <p:cNvSpPr/>
              <p:nvPr/>
            </p:nvSpPr>
            <p:spPr>
              <a:xfrm>
                <a:off x="246" y="189"/>
                <a:ext cx="159" cy="147"/>
              </a:xfrm>
              <a:custGeom>
                <a:avLst/>
                <a:gdLst/>
                <a:ahLst/>
                <a:cxnLst/>
                <a:pathLst>
                  <a:path w="159" h="147">
                    <a:moveTo>
                      <a:pt x="27" y="115"/>
                    </a:moveTo>
                    <a:lnTo>
                      <a:pt x="31" y="104"/>
                    </a:lnTo>
                    <a:lnTo>
                      <a:pt x="19" y="104"/>
                    </a:lnTo>
                    <a:lnTo>
                      <a:pt x="19" y="92"/>
                    </a:lnTo>
                    <a:lnTo>
                      <a:pt x="27" y="84"/>
                    </a:lnTo>
                    <a:lnTo>
                      <a:pt x="0" y="77"/>
                    </a:lnTo>
                    <a:lnTo>
                      <a:pt x="4" y="69"/>
                    </a:lnTo>
                    <a:lnTo>
                      <a:pt x="0" y="54"/>
                    </a:lnTo>
                    <a:lnTo>
                      <a:pt x="27" y="42"/>
                    </a:lnTo>
                    <a:lnTo>
                      <a:pt x="43" y="46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62" y="7"/>
                    </a:lnTo>
                    <a:lnTo>
                      <a:pt x="70" y="19"/>
                    </a:lnTo>
                    <a:lnTo>
                      <a:pt x="77" y="19"/>
                    </a:lnTo>
                    <a:lnTo>
                      <a:pt x="85" y="27"/>
                    </a:lnTo>
                    <a:lnTo>
                      <a:pt x="93" y="23"/>
                    </a:lnTo>
                    <a:lnTo>
                      <a:pt x="108" y="31"/>
                    </a:lnTo>
                    <a:lnTo>
                      <a:pt x="97" y="34"/>
                    </a:lnTo>
                    <a:lnTo>
                      <a:pt x="93" y="46"/>
                    </a:lnTo>
                    <a:lnTo>
                      <a:pt x="93" y="54"/>
                    </a:lnTo>
                    <a:lnTo>
                      <a:pt x="147" y="111"/>
                    </a:lnTo>
                    <a:lnTo>
                      <a:pt x="158" y="115"/>
                    </a:lnTo>
                    <a:lnTo>
                      <a:pt x="147" y="142"/>
                    </a:lnTo>
                    <a:lnTo>
                      <a:pt x="139" y="146"/>
                    </a:lnTo>
                    <a:lnTo>
                      <a:pt x="123" y="142"/>
                    </a:lnTo>
                    <a:lnTo>
                      <a:pt x="100" y="146"/>
                    </a:lnTo>
                    <a:lnTo>
                      <a:pt x="70" y="138"/>
                    </a:lnTo>
                    <a:lnTo>
                      <a:pt x="58" y="131"/>
                    </a:lnTo>
                    <a:lnTo>
                      <a:pt x="54" y="119"/>
                    </a:lnTo>
                    <a:lnTo>
                      <a:pt x="39" y="111"/>
                    </a:lnTo>
                    <a:lnTo>
                      <a:pt x="27" y="115"/>
                    </a:lnTo>
                    <a:lnTo>
                      <a:pt x="27" y="11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2" name="未知"/>
              <p:cNvSpPr/>
              <p:nvPr/>
            </p:nvSpPr>
            <p:spPr>
              <a:xfrm>
                <a:off x="450" y="120"/>
                <a:ext cx="71" cy="58"/>
              </a:xfrm>
              <a:custGeom>
                <a:avLst/>
                <a:gdLst/>
                <a:ahLst/>
                <a:cxnLst/>
                <a:pathLst>
                  <a:path w="71" h="58">
                    <a:moveTo>
                      <a:pt x="16" y="0"/>
                    </a:moveTo>
                    <a:lnTo>
                      <a:pt x="35" y="3"/>
                    </a:lnTo>
                    <a:lnTo>
                      <a:pt x="39" y="15"/>
                    </a:lnTo>
                    <a:lnTo>
                      <a:pt x="35" y="34"/>
                    </a:lnTo>
                    <a:lnTo>
                      <a:pt x="16" y="42"/>
                    </a:lnTo>
                    <a:lnTo>
                      <a:pt x="0" y="42"/>
                    </a:lnTo>
                    <a:lnTo>
                      <a:pt x="4" y="57"/>
                    </a:lnTo>
                    <a:lnTo>
                      <a:pt x="43" y="57"/>
                    </a:lnTo>
                    <a:lnTo>
                      <a:pt x="62" y="50"/>
                    </a:lnTo>
                    <a:lnTo>
                      <a:pt x="70" y="34"/>
                    </a:lnTo>
                    <a:lnTo>
                      <a:pt x="62" y="11"/>
                    </a:lnTo>
                    <a:lnTo>
                      <a:pt x="4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3" name="未知"/>
              <p:cNvSpPr/>
              <p:nvPr/>
            </p:nvSpPr>
            <p:spPr>
              <a:xfrm>
                <a:off x="439" y="135"/>
                <a:ext cx="36" cy="16"/>
              </a:xfrm>
              <a:custGeom>
                <a:avLst/>
                <a:gdLst/>
                <a:ahLst/>
                <a:cxnLst/>
                <a:pathLst>
                  <a:path w="36" h="16">
                    <a:moveTo>
                      <a:pt x="27" y="15"/>
                    </a:moveTo>
                    <a:lnTo>
                      <a:pt x="35" y="8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8" y="15"/>
                    </a:lnTo>
                    <a:lnTo>
                      <a:pt x="27" y="15"/>
                    </a:lnTo>
                    <a:lnTo>
                      <a:pt x="27" y="1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4" name="未知"/>
              <p:cNvSpPr/>
              <p:nvPr/>
            </p:nvSpPr>
            <p:spPr>
              <a:xfrm>
                <a:off x="223" y="131"/>
                <a:ext cx="90" cy="51"/>
              </a:xfrm>
              <a:custGeom>
                <a:avLst/>
                <a:gdLst/>
                <a:ahLst/>
                <a:cxnLst/>
                <a:pathLst>
                  <a:path w="90" h="51">
                    <a:moveTo>
                      <a:pt x="85" y="39"/>
                    </a:moveTo>
                    <a:lnTo>
                      <a:pt x="89" y="50"/>
                    </a:lnTo>
                    <a:lnTo>
                      <a:pt x="12" y="50"/>
                    </a:lnTo>
                    <a:lnTo>
                      <a:pt x="4" y="35"/>
                    </a:lnTo>
                    <a:lnTo>
                      <a:pt x="0" y="19"/>
                    </a:lnTo>
                    <a:lnTo>
                      <a:pt x="12" y="0"/>
                    </a:lnTo>
                    <a:lnTo>
                      <a:pt x="31" y="0"/>
                    </a:lnTo>
                    <a:lnTo>
                      <a:pt x="23" y="19"/>
                    </a:lnTo>
                    <a:lnTo>
                      <a:pt x="27" y="27"/>
                    </a:lnTo>
                    <a:lnTo>
                      <a:pt x="46" y="39"/>
                    </a:lnTo>
                    <a:lnTo>
                      <a:pt x="85" y="39"/>
                    </a:lnTo>
                    <a:lnTo>
                      <a:pt x="85" y="39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5" name="未知"/>
              <p:cNvSpPr/>
              <p:nvPr/>
            </p:nvSpPr>
            <p:spPr>
              <a:xfrm>
                <a:off x="265" y="131"/>
                <a:ext cx="44" cy="20"/>
              </a:xfrm>
              <a:custGeom>
                <a:avLst/>
                <a:gdLst/>
                <a:ahLst/>
                <a:cxnLst/>
                <a:pathLst>
                  <a:path w="44" h="20">
                    <a:moveTo>
                      <a:pt x="43" y="0"/>
                    </a:moveTo>
                    <a:lnTo>
                      <a:pt x="43" y="19"/>
                    </a:lnTo>
                    <a:lnTo>
                      <a:pt x="27" y="19"/>
                    </a:lnTo>
                    <a:lnTo>
                      <a:pt x="24" y="12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6" name="未知"/>
              <p:cNvSpPr/>
              <p:nvPr/>
            </p:nvSpPr>
            <p:spPr>
              <a:xfrm>
                <a:off x="127" y="385"/>
                <a:ext cx="139" cy="228"/>
              </a:xfrm>
              <a:custGeom>
                <a:avLst/>
                <a:gdLst/>
                <a:ahLst/>
                <a:cxnLst/>
                <a:pathLst>
                  <a:path w="139" h="228">
                    <a:moveTo>
                      <a:pt x="127" y="211"/>
                    </a:moveTo>
                    <a:lnTo>
                      <a:pt x="111" y="227"/>
                    </a:lnTo>
                    <a:lnTo>
                      <a:pt x="65" y="223"/>
                    </a:lnTo>
                    <a:lnTo>
                      <a:pt x="42" y="219"/>
                    </a:lnTo>
                    <a:lnTo>
                      <a:pt x="0" y="115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15" y="19"/>
                    </a:lnTo>
                    <a:lnTo>
                      <a:pt x="34" y="34"/>
                    </a:lnTo>
                    <a:lnTo>
                      <a:pt x="61" y="50"/>
                    </a:lnTo>
                    <a:lnTo>
                      <a:pt x="96" y="65"/>
                    </a:lnTo>
                    <a:lnTo>
                      <a:pt x="138" y="77"/>
                    </a:lnTo>
                    <a:lnTo>
                      <a:pt x="138" y="127"/>
                    </a:lnTo>
                    <a:lnTo>
                      <a:pt x="127" y="200"/>
                    </a:lnTo>
                    <a:lnTo>
                      <a:pt x="127" y="211"/>
                    </a:lnTo>
                    <a:lnTo>
                      <a:pt x="127" y="21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7" name="未知"/>
              <p:cNvSpPr/>
              <p:nvPr/>
            </p:nvSpPr>
            <p:spPr>
              <a:xfrm>
                <a:off x="119" y="131"/>
                <a:ext cx="178" cy="251"/>
              </a:xfrm>
              <a:custGeom>
                <a:avLst/>
                <a:gdLst/>
                <a:ahLst/>
                <a:cxnLst/>
                <a:pathLst>
                  <a:path w="178" h="251">
                    <a:moveTo>
                      <a:pt x="93" y="0"/>
                    </a:moveTo>
                    <a:lnTo>
                      <a:pt x="62" y="4"/>
                    </a:lnTo>
                    <a:lnTo>
                      <a:pt x="12" y="23"/>
                    </a:lnTo>
                    <a:lnTo>
                      <a:pt x="0" y="31"/>
                    </a:lnTo>
                    <a:lnTo>
                      <a:pt x="4" y="69"/>
                    </a:lnTo>
                    <a:lnTo>
                      <a:pt x="62" y="92"/>
                    </a:lnTo>
                    <a:lnTo>
                      <a:pt x="50" y="158"/>
                    </a:lnTo>
                    <a:lnTo>
                      <a:pt x="23" y="146"/>
                    </a:lnTo>
                    <a:lnTo>
                      <a:pt x="42" y="169"/>
                    </a:lnTo>
                    <a:lnTo>
                      <a:pt x="81" y="208"/>
                    </a:lnTo>
                    <a:lnTo>
                      <a:pt x="123" y="239"/>
                    </a:lnTo>
                    <a:lnTo>
                      <a:pt x="154" y="250"/>
                    </a:lnTo>
                    <a:lnTo>
                      <a:pt x="143" y="204"/>
                    </a:lnTo>
                    <a:lnTo>
                      <a:pt x="150" y="189"/>
                    </a:lnTo>
                    <a:lnTo>
                      <a:pt x="127" y="189"/>
                    </a:lnTo>
                    <a:lnTo>
                      <a:pt x="66" y="177"/>
                    </a:lnTo>
                    <a:lnTo>
                      <a:pt x="77" y="92"/>
                    </a:lnTo>
                    <a:lnTo>
                      <a:pt x="123" y="100"/>
                    </a:lnTo>
                    <a:lnTo>
                      <a:pt x="131" y="100"/>
                    </a:lnTo>
                    <a:lnTo>
                      <a:pt x="135" y="100"/>
                    </a:lnTo>
                    <a:lnTo>
                      <a:pt x="154" y="92"/>
                    </a:lnTo>
                    <a:lnTo>
                      <a:pt x="166" y="96"/>
                    </a:lnTo>
                    <a:lnTo>
                      <a:pt x="177" y="65"/>
                    </a:lnTo>
                    <a:lnTo>
                      <a:pt x="112" y="65"/>
                    </a:lnTo>
                    <a:lnTo>
                      <a:pt x="96" y="58"/>
                    </a:lnTo>
                    <a:lnTo>
                      <a:pt x="85" y="42"/>
                    </a:lnTo>
                    <a:lnTo>
                      <a:pt x="85" y="19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8" name="未知"/>
              <p:cNvSpPr/>
              <p:nvPr/>
            </p:nvSpPr>
            <p:spPr>
              <a:xfrm>
                <a:off x="0" y="66"/>
                <a:ext cx="70" cy="147"/>
              </a:xfrm>
              <a:custGeom>
                <a:avLst/>
                <a:gdLst/>
                <a:ahLst/>
                <a:cxnLst/>
                <a:pathLst>
                  <a:path w="70" h="147">
                    <a:moveTo>
                      <a:pt x="7" y="0"/>
                    </a:moveTo>
                    <a:lnTo>
                      <a:pt x="34" y="27"/>
                    </a:lnTo>
                    <a:lnTo>
                      <a:pt x="57" y="34"/>
                    </a:lnTo>
                    <a:lnTo>
                      <a:pt x="42" y="15"/>
                    </a:lnTo>
                    <a:lnTo>
                      <a:pt x="69" y="7"/>
                    </a:lnTo>
                    <a:lnTo>
                      <a:pt x="69" y="54"/>
                    </a:lnTo>
                    <a:lnTo>
                      <a:pt x="61" y="77"/>
                    </a:lnTo>
                    <a:lnTo>
                      <a:pt x="57" y="96"/>
                    </a:lnTo>
                    <a:lnTo>
                      <a:pt x="57" y="127"/>
                    </a:lnTo>
                    <a:lnTo>
                      <a:pt x="50" y="127"/>
                    </a:lnTo>
                    <a:lnTo>
                      <a:pt x="46" y="138"/>
                    </a:lnTo>
                    <a:lnTo>
                      <a:pt x="57" y="138"/>
                    </a:lnTo>
                    <a:lnTo>
                      <a:pt x="57" y="146"/>
                    </a:lnTo>
                    <a:lnTo>
                      <a:pt x="50" y="146"/>
                    </a:lnTo>
                    <a:lnTo>
                      <a:pt x="0" y="107"/>
                    </a:lnTo>
                    <a:lnTo>
                      <a:pt x="7" y="104"/>
                    </a:lnTo>
                    <a:lnTo>
                      <a:pt x="3" y="84"/>
                    </a:lnTo>
                    <a:lnTo>
                      <a:pt x="11" y="73"/>
                    </a:lnTo>
                    <a:lnTo>
                      <a:pt x="3" y="61"/>
                    </a:lnTo>
                    <a:lnTo>
                      <a:pt x="7" y="50"/>
                    </a:lnTo>
                    <a:lnTo>
                      <a:pt x="0" y="38"/>
                    </a:lnTo>
                    <a:lnTo>
                      <a:pt x="15" y="2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19" name="未知"/>
              <p:cNvSpPr/>
              <p:nvPr/>
            </p:nvSpPr>
            <p:spPr>
              <a:xfrm>
                <a:off x="242" y="62"/>
                <a:ext cx="36" cy="20"/>
              </a:xfrm>
              <a:custGeom>
                <a:avLst/>
                <a:gdLst/>
                <a:ahLst/>
                <a:cxnLst/>
                <a:pathLst>
                  <a:path w="36" h="20">
                    <a:moveTo>
                      <a:pt x="0" y="0"/>
                    </a:moveTo>
                    <a:lnTo>
                      <a:pt x="4" y="11"/>
                    </a:lnTo>
                    <a:lnTo>
                      <a:pt x="20" y="19"/>
                    </a:lnTo>
                    <a:lnTo>
                      <a:pt x="31" y="15"/>
                    </a:lnTo>
                    <a:lnTo>
                      <a:pt x="35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20" name="未知"/>
              <p:cNvSpPr/>
              <p:nvPr/>
            </p:nvSpPr>
            <p:spPr>
              <a:xfrm>
                <a:off x="227" y="27"/>
                <a:ext cx="90" cy="24"/>
              </a:xfrm>
              <a:custGeom>
                <a:avLst/>
                <a:gdLst/>
                <a:ahLst/>
                <a:cxnLst/>
                <a:pathLst>
                  <a:path w="90" h="24">
                    <a:moveTo>
                      <a:pt x="62" y="23"/>
                    </a:moveTo>
                    <a:lnTo>
                      <a:pt x="54" y="16"/>
                    </a:lnTo>
                    <a:lnTo>
                      <a:pt x="46" y="16"/>
                    </a:lnTo>
                    <a:lnTo>
                      <a:pt x="42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38" y="0"/>
                    </a:lnTo>
                    <a:lnTo>
                      <a:pt x="85" y="0"/>
                    </a:lnTo>
                    <a:lnTo>
                      <a:pt x="89" y="4"/>
                    </a:lnTo>
                    <a:lnTo>
                      <a:pt x="89" y="12"/>
                    </a:lnTo>
                    <a:lnTo>
                      <a:pt x="89" y="12"/>
                    </a:lnTo>
                    <a:lnTo>
                      <a:pt x="89" y="19"/>
                    </a:lnTo>
                    <a:lnTo>
                      <a:pt x="77" y="23"/>
                    </a:lnTo>
                    <a:lnTo>
                      <a:pt x="62" y="23"/>
                    </a:lnTo>
                    <a:lnTo>
                      <a:pt x="62" y="2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21" name="未知"/>
              <p:cNvSpPr/>
              <p:nvPr/>
            </p:nvSpPr>
            <p:spPr>
              <a:xfrm>
                <a:off x="238" y="0"/>
                <a:ext cx="63" cy="13"/>
              </a:xfrm>
              <a:custGeom>
                <a:avLst/>
                <a:gdLst/>
                <a:ahLst/>
                <a:cxnLst/>
                <a:pathLst>
                  <a:path w="63" h="13">
                    <a:moveTo>
                      <a:pt x="0" y="12"/>
                    </a:moveTo>
                    <a:lnTo>
                      <a:pt x="8" y="8"/>
                    </a:lnTo>
                    <a:lnTo>
                      <a:pt x="20" y="4"/>
                    </a:lnTo>
                    <a:lnTo>
                      <a:pt x="31" y="0"/>
                    </a:lnTo>
                    <a:lnTo>
                      <a:pt x="47" y="4"/>
                    </a:lnTo>
                    <a:lnTo>
                      <a:pt x="58" y="8"/>
                    </a:lnTo>
                    <a:lnTo>
                      <a:pt x="62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22" name="未知"/>
              <p:cNvSpPr/>
              <p:nvPr/>
            </p:nvSpPr>
            <p:spPr>
              <a:xfrm>
                <a:off x="177" y="54"/>
                <a:ext cx="128" cy="47"/>
              </a:xfrm>
              <a:custGeom>
                <a:avLst/>
                <a:gdLst/>
                <a:ahLst/>
                <a:cxnLst/>
                <a:pathLst>
                  <a:path w="128" h="47">
                    <a:moveTo>
                      <a:pt x="127" y="46"/>
                    </a:moveTo>
                    <a:lnTo>
                      <a:pt x="123" y="27"/>
                    </a:lnTo>
                    <a:lnTo>
                      <a:pt x="119" y="12"/>
                    </a:lnTo>
                    <a:lnTo>
                      <a:pt x="115" y="19"/>
                    </a:lnTo>
                    <a:lnTo>
                      <a:pt x="104" y="39"/>
                    </a:lnTo>
                    <a:lnTo>
                      <a:pt x="85" y="42"/>
                    </a:lnTo>
                    <a:lnTo>
                      <a:pt x="65" y="35"/>
                    </a:lnTo>
                    <a:lnTo>
                      <a:pt x="54" y="27"/>
                    </a:lnTo>
                    <a:lnTo>
                      <a:pt x="50" y="19"/>
                    </a:lnTo>
                    <a:lnTo>
                      <a:pt x="50" y="8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4" y="8"/>
                    </a:lnTo>
                    <a:lnTo>
                      <a:pt x="0" y="23"/>
                    </a:lnTo>
                    <a:lnTo>
                      <a:pt x="8" y="39"/>
                    </a:lnTo>
                    <a:lnTo>
                      <a:pt x="46" y="42"/>
                    </a:lnTo>
                    <a:lnTo>
                      <a:pt x="127" y="46"/>
                    </a:lnTo>
                    <a:lnTo>
                      <a:pt x="127" y="46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3823" name="Group 43822"/>
          <p:cNvGrpSpPr/>
          <p:nvPr/>
        </p:nvGrpSpPr>
        <p:grpSpPr>
          <a:xfrm>
            <a:off x="2589213" y="227013"/>
            <a:ext cx="1144587" cy="1830387"/>
            <a:chOff x="0" y="0"/>
            <a:chExt cx="721" cy="1153"/>
          </a:xfrm>
        </p:grpSpPr>
        <p:sp>
          <p:nvSpPr>
            <p:cNvPr id="43824" name="未知"/>
            <p:cNvSpPr/>
            <p:nvPr/>
          </p:nvSpPr>
          <p:spPr>
            <a:xfrm>
              <a:off x="26" y="298"/>
              <a:ext cx="662" cy="200"/>
            </a:xfrm>
            <a:custGeom>
              <a:avLst/>
              <a:gdLst/>
              <a:ahLst/>
              <a:cxnLst/>
              <a:pathLst>
                <a:path w="662" h="200">
                  <a:moveTo>
                    <a:pt x="610" y="12"/>
                  </a:moveTo>
                  <a:lnTo>
                    <a:pt x="587" y="12"/>
                  </a:lnTo>
                  <a:lnTo>
                    <a:pt x="573" y="36"/>
                  </a:lnTo>
                  <a:lnTo>
                    <a:pt x="551" y="79"/>
                  </a:lnTo>
                  <a:lnTo>
                    <a:pt x="536" y="107"/>
                  </a:lnTo>
                  <a:lnTo>
                    <a:pt x="507" y="0"/>
                  </a:lnTo>
                  <a:lnTo>
                    <a:pt x="496" y="4"/>
                  </a:lnTo>
                  <a:lnTo>
                    <a:pt x="496" y="8"/>
                  </a:lnTo>
                  <a:lnTo>
                    <a:pt x="433" y="16"/>
                  </a:lnTo>
                  <a:lnTo>
                    <a:pt x="477" y="16"/>
                  </a:lnTo>
                  <a:lnTo>
                    <a:pt x="503" y="12"/>
                  </a:lnTo>
                  <a:lnTo>
                    <a:pt x="507" y="32"/>
                  </a:lnTo>
                  <a:lnTo>
                    <a:pt x="452" y="48"/>
                  </a:lnTo>
                  <a:lnTo>
                    <a:pt x="459" y="48"/>
                  </a:lnTo>
                  <a:lnTo>
                    <a:pt x="507" y="40"/>
                  </a:lnTo>
                  <a:lnTo>
                    <a:pt x="507" y="48"/>
                  </a:lnTo>
                  <a:lnTo>
                    <a:pt x="466" y="60"/>
                  </a:lnTo>
                  <a:lnTo>
                    <a:pt x="492" y="60"/>
                  </a:lnTo>
                  <a:lnTo>
                    <a:pt x="510" y="56"/>
                  </a:lnTo>
                  <a:lnTo>
                    <a:pt x="521" y="87"/>
                  </a:lnTo>
                  <a:lnTo>
                    <a:pt x="463" y="103"/>
                  </a:lnTo>
                  <a:lnTo>
                    <a:pt x="463" y="103"/>
                  </a:lnTo>
                  <a:lnTo>
                    <a:pt x="503" y="99"/>
                  </a:lnTo>
                  <a:lnTo>
                    <a:pt x="521" y="95"/>
                  </a:lnTo>
                  <a:lnTo>
                    <a:pt x="536" y="135"/>
                  </a:lnTo>
                  <a:lnTo>
                    <a:pt x="477" y="135"/>
                  </a:lnTo>
                  <a:lnTo>
                    <a:pt x="466" y="139"/>
                  </a:lnTo>
                  <a:lnTo>
                    <a:pt x="430" y="143"/>
                  </a:lnTo>
                  <a:lnTo>
                    <a:pt x="374" y="143"/>
                  </a:lnTo>
                  <a:lnTo>
                    <a:pt x="294" y="143"/>
                  </a:lnTo>
                  <a:lnTo>
                    <a:pt x="209" y="135"/>
                  </a:lnTo>
                  <a:lnTo>
                    <a:pt x="103" y="119"/>
                  </a:lnTo>
                  <a:lnTo>
                    <a:pt x="58" y="127"/>
                  </a:lnTo>
                  <a:lnTo>
                    <a:pt x="33" y="135"/>
                  </a:lnTo>
                  <a:lnTo>
                    <a:pt x="0" y="151"/>
                  </a:lnTo>
                  <a:lnTo>
                    <a:pt x="7" y="159"/>
                  </a:lnTo>
                  <a:lnTo>
                    <a:pt x="18" y="151"/>
                  </a:lnTo>
                  <a:lnTo>
                    <a:pt x="51" y="135"/>
                  </a:lnTo>
                  <a:lnTo>
                    <a:pt x="88" y="131"/>
                  </a:lnTo>
                  <a:lnTo>
                    <a:pt x="172" y="135"/>
                  </a:lnTo>
                  <a:lnTo>
                    <a:pt x="305" y="151"/>
                  </a:lnTo>
                  <a:lnTo>
                    <a:pt x="448" y="151"/>
                  </a:lnTo>
                  <a:lnTo>
                    <a:pt x="418" y="159"/>
                  </a:lnTo>
                  <a:lnTo>
                    <a:pt x="385" y="171"/>
                  </a:lnTo>
                  <a:lnTo>
                    <a:pt x="345" y="183"/>
                  </a:lnTo>
                  <a:lnTo>
                    <a:pt x="367" y="183"/>
                  </a:lnTo>
                  <a:lnTo>
                    <a:pt x="407" y="167"/>
                  </a:lnTo>
                  <a:lnTo>
                    <a:pt x="441" y="159"/>
                  </a:lnTo>
                  <a:lnTo>
                    <a:pt x="459" y="151"/>
                  </a:lnTo>
                  <a:lnTo>
                    <a:pt x="481" y="135"/>
                  </a:lnTo>
                  <a:lnTo>
                    <a:pt x="554" y="139"/>
                  </a:lnTo>
                  <a:lnTo>
                    <a:pt x="547" y="143"/>
                  </a:lnTo>
                  <a:lnTo>
                    <a:pt x="507" y="155"/>
                  </a:lnTo>
                  <a:lnTo>
                    <a:pt x="474" y="163"/>
                  </a:lnTo>
                  <a:lnTo>
                    <a:pt x="433" y="175"/>
                  </a:lnTo>
                  <a:lnTo>
                    <a:pt x="367" y="183"/>
                  </a:lnTo>
                  <a:lnTo>
                    <a:pt x="345" y="183"/>
                  </a:lnTo>
                  <a:lnTo>
                    <a:pt x="308" y="191"/>
                  </a:lnTo>
                  <a:lnTo>
                    <a:pt x="238" y="191"/>
                  </a:lnTo>
                  <a:lnTo>
                    <a:pt x="132" y="179"/>
                  </a:lnTo>
                  <a:lnTo>
                    <a:pt x="44" y="151"/>
                  </a:lnTo>
                  <a:lnTo>
                    <a:pt x="36" y="151"/>
                  </a:lnTo>
                  <a:lnTo>
                    <a:pt x="44" y="155"/>
                  </a:lnTo>
                  <a:lnTo>
                    <a:pt x="55" y="163"/>
                  </a:lnTo>
                  <a:lnTo>
                    <a:pt x="114" y="179"/>
                  </a:lnTo>
                  <a:lnTo>
                    <a:pt x="165" y="191"/>
                  </a:lnTo>
                  <a:lnTo>
                    <a:pt x="253" y="199"/>
                  </a:lnTo>
                  <a:lnTo>
                    <a:pt x="308" y="199"/>
                  </a:lnTo>
                  <a:lnTo>
                    <a:pt x="367" y="191"/>
                  </a:lnTo>
                  <a:lnTo>
                    <a:pt x="415" y="183"/>
                  </a:lnTo>
                  <a:lnTo>
                    <a:pt x="503" y="163"/>
                  </a:lnTo>
                  <a:lnTo>
                    <a:pt x="628" y="123"/>
                  </a:lnTo>
                  <a:lnTo>
                    <a:pt x="643" y="135"/>
                  </a:lnTo>
                  <a:lnTo>
                    <a:pt x="595" y="167"/>
                  </a:lnTo>
                  <a:lnTo>
                    <a:pt x="514" y="191"/>
                  </a:lnTo>
                  <a:lnTo>
                    <a:pt x="521" y="195"/>
                  </a:lnTo>
                  <a:lnTo>
                    <a:pt x="565" y="183"/>
                  </a:lnTo>
                  <a:lnTo>
                    <a:pt x="650" y="151"/>
                  </a:lnTo>
                  <a:lnTo>
                    <a:pt x="661" y="143"/>
                  </a:lnTo>
                  <a:lnTo>
                    <a:pt x="661" y="135"/>
                  </a:lnTo>
                  <a:lnTo>
                    <a:pt x="632" y="95"/>
                  </a:lnTo>
                  <a:lnTo>
                    <a:pt x="558" y="127"/>
                  </a:lnTo>
                  <a:lnTo>
                    <a:pt x="551" y="111"/>
                  </a:lnTo>
                  <a:lnTo>
                    <a:pt x="565" y="87"/>
                  </a:lnTo>
                  <a:lnTo>
                    <a:pt x="580" y="44"/>
                  </a:lnTo>
                  <a:lnTo>
                    <a:pt x="610" y="12"/>
                  </a:lnTo>
                  <a:lnTo>
                    <a:pt x="61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25" name="未知"/>
            <p:cNvSpPr/>
            <p:nvPr/>
          </p:nvSpPr>
          <p:spPr>
            <a:xfrm>
              <a:off x="26" y="421"/>
              <a:ext cx="644" cy="176"/>
            </a:xfrm>
            <a:custGeom>
              <a:avLst/>
              <a:gdLst/>
              <a:ahLst/>
              <a:cxnLst/>
              <a:pathLst>
                <a:path w="644" h="176">
                  <a:moveTo>
                    <a:pt x="514" y="68"/>
                  </a:moveTo>
                  <a:lnTo>
                    <a:pt x="595" y="44"/>
                  </a:lnTo>
                  <a:lnTo>
                    <a:pt x="643" y="12"/>
                  </a:lnTo>
                  <a:lnTo>
                    <a:pt x="628" y="0"/>
                  </a:lnTo>
                  <a:lnTo>
                    <a:pt x="503" y="40"/>
                  </a:lnTo>
                  <a:lnTo>
                    <a:pt x="415" y="60"/>
                  </a:lnTo>
                  <a:lnTo>
                    <a:pt x="367" y="68"/>
                  </a:lnTo>
                  <a:lnTo>
                    <a:pt x="308" y="76"/>
                  </a:lnTo>
                  <a:lnTo>
                    <a:pt x="253" y="76"/>
                  </a:lnTo>
                  <a:lnTo>
                    <a:pt x="165" y="68"/>
                  </a:lnTo>
                  <a:lnTo>
                    <a:pt x="114" y="56"/>
                  </a:lnTo>
                  <a:lnTo>
                    <a:pt x="55" y="40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66" y="48"/>
                  </a:lnTo>
                  <a:lnTo>
                    <a:pt x="95" y="60"/>
                  </a:lnTo>
                  <a:lnTo>
                    <a:pt x="154" y="80"/>
                  </a:lnTo>
                  <a:lnTo>
                    <a:pt x="95" y="68"/>
                  </a:lnTo>
                  <a:lnTo>
                    <a:pt x="36" y="44"/>
                  </a:lnTo>
                  <a:lnTo>
                    <a:pt x="25" y="80"/>
                  </a:lnTo>
                  <a:lnTo>
                    <a:pt x="44" y="91"/>
                  </a:lnTo>
                  <a:lnTo>
                    <a:pt x="22" y="84"/>
                  </a:lnTo>
                  <a:lnTo>
                    <a:pt x="29" y="95"/>
                  </a:lnTo>
                  <a:lnTo>
                    <a:pt x="25" y="103"/>
                  </a:lnTo>
                  <a:lnTo>
                    <a:pt x="7" y="99"/>
                  </a:lnTo>
                  <a:lnTo>
                    <a:pt x="0" y="115"/>
                  </a:lnTo>
                  <a:lnTo>
                    <a:pt x="51" y="139"/>
                  </a:lnTo>
                  <a:lnTo>
                    <a:pt x="62" y="103"/>
                  </a:lnTo>
                  <a:lnTo>
                    <a:pt x="73" y="91"/>
                  </a:lnTo>
                  <a:lnTo>
                    <a:pt x="84" y="87"/>
                  </a:lnTo>
                  <a:lnTo>
                    <a:pt x="95" y="87"/>
                  </a:lnTo>
                  <a:lnTo>
                    <a:pt x="114" y="103"/>
                  </a:lnTo>
                  <a:lnTo>
                    <a:pt x="136" y="91"/>
                  </a:lnTo>
                  <a:lnTo>
                    <a:pt x="154" y="87"/>
                  </a:lnTo>
                  <a:lnTo>
                    <a:pt x="176" y="95"/>
                  </a:lnTo>
                  <a:lnTo>
                    <a:pt x="198" y="123"/>
                  </a:lnTo>
                  <a:lnTo>
                    <a:pt x="209" y="151"/>
                  </a:lnTo>
                  <a:lnTo>
                    <a:pt x="224" y="155"/>
                  </a:lnTo>
                  <a:lnTo>
                    <a:pt x="235" y="167"/>
                  </a:lnTo>
                  <a:lnTo>
                    <a:pt x="242" y="175"/>
                  </a:lnTo>
                  <a:lnTo>
                    <a:pt x="367" y="167"/>
                  </a:lnTo>
                  <a:lnTo>
                    <a:pt x="418" y="167"/>
                  </a:lnTo>
                  <a:lnTo>
                    <a:pt x="433" y="143"/>
                  </a:lnTo>
                  <a:lnTo>
                    <a:pt x="452" y="135"/>
                  </a:lnTo>
                  <a:lnTo>
                    <a:pt x="459" y="107"/>
                  </a:lnTo>
                  <a:lnTo>
                    <a:pt x="477" y="80"/>
                  </a:lnTo>
                  <a:lnTo>
                    <a:pt x="496" y="68"/>
                  </a:lnTo>
                  <a:lnTo>
                    <a:pt x="514" y="68"/>
                  </a:lnTo>
                  <a:lnTo>
                    <a:pt x="514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26" name="未知"/>
            <p:cNvSpPr/>
            <p:nvPr/>
          </p:nvSpPr>
          <p:spPr>
            <a:xfrm>
              <a:off x="18" y="274"/>
              <a:ext cx="545" cy="176"/>
            </a:xfrm>
            <a:custGeom>
              <a:avLst/>
              <a:gdLst/>
              <a:ahLst/>
              <a:cxnLst/>
              <a:pathLst>
                <a:path w="545" h="176">
                  <a:moveTo>
                    <a:pt x="111" y="12"/>
                  </a:moveTo>
                  <a:lnTo>
                    <a:pt x="59" y="0"/>
                  </a:lnTo>
                  <a:lnTo>
                    <a:pt x="44" y="16"/>
                  </a:lnTo>
                  <a:lnTo>
                    <a:pt x="100" y="36"/>
                  </a:lnTo>
                  <a:lnTo>
                    <a:pt x="41" y="24"/>
                  </a:lnTo>
                  <a:lnTo>
                    <a:pt x="30" y="56"/>
                  </a:lnTo>
                  <a:lnTo>
                    <a:pt x="63" y="68"/>
                  </a:lnTo>
                  <a:lnTo>
                    <a:pt x="59" y="72"/>
                  </a:lnTo>
                  <a:lnTo>
                    <a:pt x="22" y="60"/>
                  </a:lnTo>
                  <a:lnTo>
                    <a:pt x="15" y="68"/>
                  </a:lnTo>
                  <a:lnTo>
                    <a:pt x="89" y="91"/>
                  </a:lnTo>
                  <a:lnTo>
                    <a:pt x="89" y="95"/>
                  </a:lnTo>
                  <a:lnTo>
                    <a:pt x="59" y="91"/>
                  </a:lnTo>
                  <a:lnTo>
                    <a:pt x="11" y="80"/>
                  </a:lnTo>
                  <a:lnTo>
                    <a:pt x="0" y="99"/>
                  </a:lnTo>
                  <a:lnTo>
                    <a:pt x="70" y="119"/>
                  </a:lnTo>
                  <a:lnTo>
                    <a:pt x="136" y="127"/>
                  </a:lnTo>
                  <a:lnTo>
                    <a:pt x="111" y="131"/>
                  </a:lnTo>
                  <a:lnTo>
                    <a:pt x="81" y="135"/>
                  </a:lnTo>
                  <a:lnTo>
                    <a:pt x="33" y="151"/>
                  </a:lnTo>
                  <a:lnTo>
                    <a:pt x="19" y="155"/>
                  </a:lnTo>
                  <a:lnTo>
                    <a:pt x="8" y="175"/>
                  </a:lnTo>
                  <a:lnTo>
                    <a:pt x="41" y="159"/>
                  </a:lnTo>
                  <a:lnTo>
                    <a:pt x="66" y="151"/>
                  </a:lnTo>
                  <a:lnTo>
                    <a:pt x="111" y="143"/>
                  </a:lnTo>
                  <a:lnTo>
                    <a:pt x="217" y="159"/>
                  </a:lnTo>
                  <a:lnTo>
                    <a:pt x="302" y="167"/>
                  </a:lnTo>
                  <a:lnTo>
                    <a:pt x="382" y="167"/>
                  </a:lnTo>
                  <a:lnTo>
                    <a:pt x="438" y="167"/>
                  </a:lnTo>
                  <a:lnTo>
                    <a:pt x="474" y="163"/>
                  </a:lnTo>
                  <a:lnTo>
                    <a:pt x="485" y="159"/>
                  </a:lnTo>
                  <a:lnTo>
                    <a:pt x="544" y="159"/>
                  </a:lnTo>
                  <a:lnTo>
                    <a:pt x="529" y="119"/>
                  </a:lnTo>
                  <a:lnTo>
                    <a:pt x="511" y="123"/>
                  </a:lnTo>
                  <a:lnTo>
                    <a:pt x="471" y="127"/>
                  </a:lnTo>
                  <a:lnTo>
                    <a:pt x="471" y="127"/>
                  </a:lnTo>
                  <a:lnTo>
                    <a:pt x="529" y="111"/>
                  </a:lnTo>
                  <a:lnTo>
                    <a:pt x="518" y="80"/>
                  </a:lnTo>
                  <a:lnTo>
                    <a:pt x="500" y="84"/>
                  </a:lnTo>
                  <a:lnTo>
                    <a:pt x="474" y="84"/>
                  </a:lnTo>
                  <a:lnTo>
                    <a:pt x="515" y="72"/>
                  </a:lnTo>
                  <a:lnTo>
                    <a:pt x="515" y="64"/>
                  </a:lnTo>
                  <a:lnTo>
                    <a:pt x="467" y="72"/>
                  </a:lnTo>
                  <a:lnTo>
                    <a:pt x="460" y="72"/>
                  </a:lnTo>
                  <a:lnTo>
                    <a:pt x="515" y="56"/>
                  </a:lnTo>
                  <a:lnTo>
                    <a:pt x="511" y="36"/>
                  </a:lnTo>
                  <a:lnTo>
                    <a:pt x="485" y="40"/>
                  </a:lnTo>
                  <a:lnTo>
                    <a:pt x="441" y="40"/>
                  </a:lnTo>
                  <a:lnTo>
                    <a:pt x="504" y="32"/>
                  </a:lnTo>
                  <a:lnTo>
                    <a:pt x="504" y="28"/>
                  </a:lnTo>
                  <a:lnTo>
                    <a:pt x="438" y="32"/>
                  </a:lnTo>
                  <a:lnTo>
                    <a:pt x="412" y="36"/>
                  </a:lnTo>
                  <a:lnTo>
                    <a:pt x="368" y="40"/>
                  </a:lnTo>
                  <a:lnTo>
                    <a:pt x="357" y="48"/>
                  </a:lnTo>
                  <a:lnTo>
                    <a:pt x="316" y="64"/>
                  </a:lnTo>
                  <a:lnTo>
                    <a:pt x="283" y="91"/>
                  </a:lnTo>
                  <a:lnTo>
                    <a:pt x="265" y="80"/>
                  </a:lnTo>
                  <a:lnTo>
                    <a:pt x="258" y="84"/>
                  </a:lnTo>
                  <a:lnTo>
                    <a:pt x="235" y="64"/>
                  </a:lnTo>
                  <a:lnTo>
                    <a:pt x="199" y="80"/>
                  </a:lnTo>
                  <a:lnTo>
                    <a:pt x="180" y="64"/>
                  </a:lnTo>
                  <a:lnTo>
                    <a:pt x="162" y="44"/>
                  </a:lnTo>
                  <a:lnTo>
                    <a:pt x="140" y="28"/>
                  </a:lnTo>
                  <a:lnTo>
                    <a:pt x="111" y="12"/>
                  </a:lnTo>
                  <a:lnTo>
                    <a:pt x="111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27" name="未知"/>
            <p:cNvSpPr/>
            <p:nvPr/>
          </p:nvSpPr>
          <p:spPr>
            <a:xfrm>
              <a:off x="33" y="429"/>
              <a:ext cx="442" cy="61"/>
            </a:xfrm>
            <a:custGeom>
              <a:avLst/>
              <a:gdLst/>
              <a:ahLst/>
              <a:cxnLst/>
              <a:pathLst>
                <a:path w="442" h="61">
                  <a:moveTo>
                    <a:pt x="338" y="52"/>
                  </a:moveTo>
                  <a:lnTo>
                    <a:pt x="378" y="40"/>
                  </a:lnTo>
                  <a:lnTo>
                    <a:pt x="411" y="28"/>
                  </a:lnTo>
                  <a:lnTo>
                    <a:pt x="441" y="20"/>
                  </a:lnTo>
                  <a:lnTo>
                    <a:pt x="298" y="20"/>
                  </a:lnTo>
                  <a:lnTo>
                    <a:pt x="165" y="4"/>
                  </a:lnTo>
                  <a:lnTo>
                    <a:pt x="81" y="0"/>
                  </a:lnTo>
                  <a:lnTo>
                    <a:pt x="44" y="4"/>
                  </a:lnTo>
                  <a:lnTo>
                    <a:pt x="11" y="20"/>
                  </a:lnTo>
                  <a:lnTo>
                    <a:pt x="0" y="28"/>
                  </a:lnTo>
                  <a:lnTo>
                    <a:pt x="15" y="48"/>
                  </a:lnTo>
                  <a:lnTo>
                    <a:pt x="29" y="20"/>
                  </a:lnTo>
                  <a:lnTo>
                    <a:pt x="37" y="20"/>
                  </a:lnTo>
                  <a:lnTo>
                    <a:pt x="125" y="48"/>
                  </a:lnTo>
                  <a:lnTo>
                    <a:pt x="231" y="60"/>
                  </a:lnTo>
                  <a:lnTo>
                    <a:pt x="301" y="60"/>
                  </a:lnTo>
                  <a:lnTo>
                    <a:pt x="338" y="52"/>
                  </a:lnTo>
                  <a:lnTo>
                    <a:pt x="338" y="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28" name="未知"/>
            <p:cNvSpPr/>
            <p:nvPr/>
          </p:nvSpPr>
          <p:spPr>
            <a:xfrm>
              <a:off x="195" y="203"/>
              <a:ext cx="427" cy="104"/>
            </a:xfrm>
            <a:custGeom>
              <a:avLst/>
              <a:gdLst/>
              <a:ahLst/>
              <a:cxnLst/>
              <a:pathLst>
                <a:path w="427" h="104">
                  <a:moveTo>
                    <a:pt x="378" y="15"/>
                  </a:moveTo>
                  <a:lnTo>
                    <a:pt x="367" y="0"/>
                  </a:lnTo>
                  <a:lnTo>
                    <a:pt x="345" y="4"/>
                  </a:lnTo>
                  <a:lnTo>
                    <a:pt x="308" y="8"/>
                  </a:lnTo>
                  <a:lnTo>
                    <a:pt x="249" y="15"/>
                  </a:lnTo>
                  <a:lnTo>
                    <a:pt x="198" y="15"/>
                  </a:lnTo>
                  <a:lnTo>
                    <a:pt x="165" y="19"/>
                  </a:lnTo>
                  <a:lnTo>
                    <a:pt x="117" y="27"/>
                  </a:lnTo>
                  <a:lnTo>
                    <a:pt x="69" y="47"/>
                  </a:lnTo>
                  <a:lnTo>
                    <a:pt x="103" y="51"/>
                  </a:lnTo>
                  <a:lnTo>
                    <a:pt x="136" y="55"/>
                  </a:lnTo>
                  <a:lnTo>
                    <a:pt x="110" y="55"/>
                  </a:lnTo>
                  <a:lnTo>
                    <a:pt x="81" y="55"/>
                  </a:lnTo>
                  <a:lnTo>
                    <a:pt x="58" y="55"/>
                  </a:lnTo>
                  <a:lnTo>
                    <a:pt x="44" y="55"/>
                  </a:lnTo>
                  <a:lnTo>
                    <a:pt x="25" y="47"/>
                  </a:lnTo>
                  <a:lnTo>
                    <a:pt x="14" y="39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11" y="55"/>
                  </a:lnTo>
                  <a:lnTo>
                    <a:pt x="55" y="59"/>
                  </a:lnTo>
                  <a:lnTo>
                    <a:pt x="84" y="63"/>
                  </a:lnTo>
                  <a:lnTo>
                    <a:pt x="132" y="71"/>
                  </a:lnTo>
                  <a:lnTo>
                    <a:pt x="14" y="59"/>
                  </a:lnTo>
                  <a:lnTo>
                    <a:pt x="14" y="71"/>
                  </a:lnTo>
                  <a:lnTo>
                    <a:pt x="58" y="75"/>
                  </a:lnTo>
                  <a:lnTo>
                    <a:pt x="128" y="83"/>
                  </a:lnTo>
                  <a:lnTo>
                    <a:pt x="154" y="87"/>
                  </a:lnTo>
                  <a:lnTo>
                    <a:pt x="77" y="87"/>
                  </a:lnTo>
                  <a:lnTo>
                    <a:pt x="22" y="79"/>
                  </a:lnTo>
                  <a:lnTo>
                    <a:pt x="29" y="83"/>
                  </a:lnTo>
                  <a:lnTo>
                    <a:pt x="36" y="83"/>
                  </a:lnTo>
                  <a:lnTo>
                    <a:pt x="69" y="87"/>
                  </a:lnTo>
                  <a:lnTo>
                    <a:pt x="33" y="87"/>
                  </a:lnTo>
                  <a:lnTo>
                    <a:pt x="22" y="87"/>
                  </a:lnTo>
                  <a:lnTo>
                    <a:pt x="22" y="87"/>
                  </a:lnTo>
                  <a:lnTo>
                    <a:pt x="36" y="91"/>
                  </a:lnTo>
                  <a:lnTo>
                    <a:pt x="81" y="99"/>
                  </a:lnTo>
                  <a:lnTo>
                    <a:pt x="125" y="103"/>
                  </a:lnTo>
                  <a:lnTo>
                    <a:pt x="176" y="103"/>
                  </a:lnTo>
                  <a:lnTo>
                    <a:pt x="235" y="99"/>
                  </a:lnTo>
                  <a:lnTo>
                    <a:pt x="257" y="95"/>
                  </a:lnTo>
                  <a:lnTo>
                    <a:pt x="290" y="95"/>
                  </a:lnTo>
                  <a:lnTo>
                    <a:pt x="316" y="91"/>
                  </a:lnTo>
                  <a:lnTo>
                    <a:pt x="360" y="87"/>
                  </a:lnTo>
                  <a:lnTo>
                    <a:pt x="400" y="79"/>
                  </a:lnTo>
                  <a:lnTo>
                    <a:pt x="422" y="71"/>
                  </a:lnTo>
                  <a:lnTo>
                    <a:pt x="426" y="67"/>
                  </a:lnTo>
                  <a:lnTo>
                    <a:pt x="418" y="55"/>
                  </a:lnTo>
                  <a:lnTo>
                    <a:pt x="411" y="55"/>
                  </a:lnTo>
                  <a:lnTo>
                    <a:pt x="396" y="63"/>
                  </a:lnTo>
                  <a:lnTo>
                    <a:pt x="378" y="67"/>
                  </a:lnTo>
                  <a:lnTo>
                    <a:pt x="352" y="71"/>
                  </a:lnTo>
                  <a:lnTo>
                    <a:pt x="341" y="71"/>
                  </a:lnTo>
                  <a:lnTo>
                    <a:pt x="327" y="71"/>
                  </a:lnTo>
                  <a:lnTo>
                    <a:pt x="323" y="71"/>
                  </a:lnTo>
                  <a:lnTo>
                    <a:pt x="294" y="75"/>
                  </a:lnTo>
                  <a:lnTo>
                    <a:pt x="257" y="75"/>
                  </a:lnTo>
                  <a:lnTo>
                    <a:pt x="205" y="75"/>
                  </a:lnTo>
                  <a:lnTo>
                    <a:pt x="220" y="75"/>
                  </a:lnTo>
                  <a:lnTo>
                    <a:pt x="238" y="71"/>
                  </a:lnTo>
                  <a:lnTo>
                    <a:pt x="275" y="71"/>
                  </a:lnTo>
                  <a:lnTo>
                    <a:pt x="297" y="71"/>
                  </a:lnTo>
                  <a:lnTo>
                    <a:pt x="327" y="67"/>
                  </a:lnTo>
                  <a:lnTo>
                    <a:pt x="352" y="67"/>
                  </a:lnTo>
                  <a:lnTo>
                    <a:pt x="389" y="55"/>
                  </a:lnTo>
                  <a:lnTo>
                    <a:pt x="396" y="55"/>
                  </a:lnTo>
                  <a:lnTo>
                    <a:pt x="407" y="55"/>
                  </a:lnTo>
                  <a:lnTo>
                    <a:pt x="411" y="51"/>
                  </a:lnTo>
                  <a:lnTo>
                    <a:pt x="407" y="35"/>
                  </a:lnTo>
                  <a:lnTo>
                    <a:pt x="382" y="39"/>
                  </a:lnTo>
                  <a:lnTo>
                    <a:pt x="356" y="43"/>
                  </a:lnTo>
                  <a:lnTo>
                    <a:pt x="323" y="47"/>
                  </a:lnTo>
                  <a:lnTo>
                    <a:pt x="294" y="51"/>
                  </a:lnTo>
                  <a:lnTo>
                    <a:pt x="272" y="55"/>
                  </a:lnTo>
                  <a:lnTo>
                    <a:pt x="253" y="55"/>
                  </a:lnTo>
                  <a:lnTo>
                    <a:pt x="220" y="59"/>
                  </a:lnTo>
                  <a:lnTo>
                    <a:pt x="238" y="55"/>
                  </a:lnTo>
                  <a:lnTo>
                    <a:pt x="249" y="55"/>
                  </a:lnTo>
                  <a:lnTo>
                    <a:pt x="272" y="51"/>
                  </a:lnTo>
                  <a:lnTo>
                    <a:pt x="286" y="47"/>
                  </a:lnTo>
                  <a:lnTo>
                    <a:pt x="316" y="39"/>
                  </a:lnTo>
                  <a:lnTo>
                    <a:pt x="345" y="39"/>
                  </a:lnTo>
                  <a:lnTo>
                    <a:pt x="367" y="35"/>
                  </a:lnTo>
                  <a:lnTo>
                    <a:pt x="389" y="27"/>
                  </a:lnTo>
                  <a:lnTo>
                    <a:pt x="389" y="23"/>
                  </a:lnTo>
                  <a:lnTo>
                    <a:pt x="374" y="23"/>
                  </a:lnTo>
                  <a:lnTo>
                    <a:pt x="349" y="27"/>
                  </a:lnTo>
                  <a:lnTo>
                    <a:pt x="334" y="23"/>
                  </a:lnTo>
                  <a:lnTo>
                    <a:pt x="378" y="15"/>
                  </a:lnTo>
                  <a:lnTo>
                    <a:pt x="378" y="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29" name="未知"/>
            <p:cNvSpPr/>
            <p:nvPr/>
          </p:nvSpPr>
          <p:spPr>
            <a:xfrm>
              <a:off x="18" y="520"/>
              <a:ext cx="247" cy="383"/>
            </a:xfrm>
            <a:custGeom>
              <a:avLst/>
              <a:gdLst/>
              <a:ahLst/>
              <a:cxnLst/>
              <a:pathLst>
                <a:path w="247" h="383">
                  <a:moveTo>
                    <a:pt x="162" y="382"/>
                  </a:moveTo>
                  <a:lnTo>
                    <a:pt x="173" y="366"/>
                  </a:lnTo>
                  <a:lnTo>
                    <a:pt x="158" y="286"/>
                  </a:lnTo>
                  <a:lnTo>
                    <a:pt x="162" y="278"/>
                  </a:lnTo>
                  <a:lnTo>
                    <a:pt x="184" y="278"/>
                  </a:lnTo>
                  <a:lnTo>
                    <a:pt x="195" y="274"/>
                  </a:lnTo>
                  <a:lnTo>
                    <a:pt x="221" y="243"/>
                  </a:lnTo>
                  <a:lnTo>
                    <a:pt x="224" y="231"/>
                  </a:lnTo>
                  <a:lnTo>
                    <a:pt x="228" y="215"/>
                  </a:lnTo>
                  <a:lnTo>
                    <a:pt x="232" y="207"/>
                  </a:lnTo>
                  <a:lnTo>
                    <a:pt x="246" y="183"/>
                  </a:lnTo>
                  <a:lnTo>
                    <a:pt x="239" y="159"/>
                  </a:lnTo>
                  <a:lnTo>
                    <a:pt x="239" y="151"/>
                  </a:lnTo>
                  <a:lnTo>
                    <a:pt x="235" y="151"/>
                  </a:lnTo>
                  <a:lnTo>
                    <a:pt x="235" y="155"/>
                  </a:lnTo>
                  <a:lnTo>
                    <a:pt x="232" y="167"/>
                  </a:lnTo>
                  <a:lnTo>
                    <a:pt x="235" y="139"/>
                  </a:lnTo>
                  <a:lnTo>
                    <a:pt x="235" y="128"/>
                  </a:lnTo>
                  <a:lnTo>
                    <a:pt x="239" y="88"/>
                  </a:lnTo>
                  <a:lnTo>
                    <a:pt x="235" y="84"/>
                  </a:lnTo>
                  <a:lnTo>
                    <a:pt x="221" y="68"/>
                  </a:lnTo>
                  <a:lnTo>
                    <a:pt x="206" y="68"/>
                  </a:lnTo>
                  <a:lnTo>
                    <a:pt x="210" y="88"/>
                  </a:lnTo>
                  <a:lnTo>
                    <a:pt x="210" y="108"/>
                  </a:lnTo>
                  <a:lnTo>
                    <a:pt x="199" y="116"/>
                  </a:lnTo>
                  <a:lnTo>
                    <a:pt x="202" y="116"/>
                  </a:lnTo>
                  <a:lnTo>
                    <a:pt x="206" y="104"/>
                  </a:lnTo>
                  <a:lnTo>
                    <a:pt x="199" y="72"/>
                  </a:lnTo>
                  <a:lnTo>
                    <a:pt x="199" y="56"/>
                  </a:lnTo>
                  <a:lnTo>
                    <a:pt x="195" y="36"/>
                  </a:lnTo>
                  <a:lnTo>
                    <a:pt x="188" y="24"/>
                  </a:lnTo>
                  <a:lnTo>
                    <a:pt x="169" y="8"/>
                  </a:lnTo>
                  <a:lnTo>
                    <a:pt x="147" y="4"/>
                  </a:lnTo>
                  <a:lnTo>
                    <a:pt x="140" y="12"/>
                  </a:lnTo>
                  <a:lnTo>
                    <a:pt x="140" y="32"/>
                  </a:lnTo>
                  <a:lnTo>
                    <a:pt x="151" y="56"/>
                  </a:lnTo>
                  <a:lnTo>
                    <a:pt x="151" y="76"/>
                  </a:lnTo>
                  <a:lnTo>
                    <a:pt x="147" y="92"/>
                  </a:lnTo>
                  <a:lnTo>
                    <a:pt x="144" y="92"/>
                  </a:lnTo>
                  <a:lnTo>
                    <a:pt x="147" y="72"/>
                  </a:lnTo>
                  <a:lnTo>
                    <a:pt x="144" y="56"/>
                  </a:lnTo>
                  <a:lnTo>
                    <a:pt x="136" y="40"/>
                  </a:lnTo>
                  <a:lnTo>
                    <a:pt x="103" y="4"/>
                  </a:lnTo>
                  <a:lnTo>
                    <a:pt x="92" y="0"/>
                  </a:lnTo>
                  <a:lnTo>
                    <a:pt x="85" y="8"/>
                  </a:lnTo>
                  <a:lnTo>
                    <a:pt x="74" y="28"/>
                  </a:lnTo>
                  <a:lnTo>
                    <a:pt x="78" y="64"/>
                  </a:lnTo>
                  <a:lnTo>
                    <a:pt x="89" y="56"/>
                  </a:lnTo>
                  <a:lnTo>
                    <a:pt x="92" y="56"/>
                  </a:lnTo>
                  <a:lnTo>
                    <a:pt x="81" y="76"/>
                  </a:lnTo>
                  <a:lnTo>
                    <a:pt x="74" y="104"/>
                  </a:lnTo>
                  <a:lnTo>
                    <a:pt x="74" y="131"/>
                  </a:lnTo>
                  <a:lnTo>
                    <a:pt x="52" y="155"/>
                  </a:lnTo>
                  <a:lnTo>
                    <a:pt x="44" y="183"/>
                  </a:lnTo>
                  <a:lnTo>
                    <a:pt x="37" y="207"/>
                  </a:lnTo>
                  <a:lnTo>
                    <a:pt x="41" y="167"/>
                  </a:lnTo>
                  <a:lnTo>
                    <a:pt x="44" y="151"/>
                  </a:lnTo>
                  <a:lnTo>
                    <a:pt x="55" y="135"/>
                  </a:lnTo>
                  <a:lnTo>
                    <a:pt x="70" y="128"/>
                  </a:lnTo>
                  <a:lnTo>
                    <a:pt x="70" y="116"/>
                  </a:lnTo>
                  <a:lnTo>
                    <a:pt x="63" y="84"/>
                  </a:lnTo>
                  <a:lnTo>
                    <a:pt x="55" y="64"/>
                  </a:lnTo>
                  <a:lnTo>
                    <a:pt x="41" y="52"/>
                  </a:lnTo>
                  <a:lnTo>
                    <a:pt x="19" y="48"/>
                  </a:lnTo>
                  <a:lnTo>
                    <a:pt x="8" y="56"/>
                  </a:lnTo>
                  <a:lnTo>
                    <a:pt x="11" y="88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0" y="139"/>
                  </a:lnTo>
                  <a:lnTo>
                    <a:pt x="8" y="167"/>
                  </a:lnTo>
                  <a:lnTo>
                    <a:pt x="8" y="215"/>
                  </a:lnTo>
                  <a:lnTo>
                    <a:pt x="26" y="231"/>
                  </a:lnTo>
                  <a:lnTo>
                    <a:pt x="59" y="243"/>
                  </a:lnTo>
                  <a:lnTo>
                    <a:pt x="107" y="274"/>
                  </a:lnTo>
                  <a:lnTo>
                    <a:pt x="140" y="374"/>
                  </a:lnTo>
                  <a:lnTo>
                    <a:pt x="147" y="378"/>
                  </a:lnTo>
                  <a:lnTo>
                    <a:pt x="162" y="382"/>
                  </a:lnTo>
                  <a:lnTo>
                    <a:pt x="162" y="38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0" name="未知"/>
            <p:cNvSpPr/>
            <p:nvPr/>
          </p:nvSpPr>
          <p:spPr>
            <a:xfrm>
              <a:off x="452" y="505"/>
              <a:ext cx="247" cy="374"/>
            </a:xfrm>
            <a:custGeom>
              <a:avLst/>
              <a:gdLst/>
              <a:ahLst/>
              <a:cxnLst/>
              <a:pathLst>
                <a:path w="247" h="374">
                  <a:moveTo>
                    <a:pt x="99" y="373"/>
                  </a:moveTo>
                  <a:lnTo>
                    <a:pt x="114" y="365"/>
                  </a:lnTo>
                  <a:lnTo>
                    <a:pt x="128" y="349"/>
                  </a:lnTo>
                  <a:lnTo>
                    <a:pt x="139" y="289"/>
                  </a:lnTo>
                  <a:lnTo>
                    <a:pt x="139" y="266"/>
                  </a:lnTo>
                  <a:lnTo>
                    <a:pt x="154" y="258"/>
                  </a:lnTo>
                  <a:lnTo>
                    <a:pt x="169" y="254"/>
                  </a:lnTo>
                  <a:lnTo>
                    <a:pt x="172" y="250"/>
                  </a:lnTo>
                  <a:lnTo>
                    <a:pt x="191" y="242"/>
                  </a:lnTo>
                  <a:lnTo>
                    <a:pt x="217" y="226"/>
                  </a:lnTo>
                  <a:lnTo>
                    <a:pt x="242" y="198"/>
                  </a:lnTo>
                  <a:lnTo>
                    <a:pt x="242" y="198"/>
                  </a:lnTo>
                  <a:lnTo>
                    <a:pt x="242" y="150"/>
                  </a:lnTo>
                  <a:lnTo>
                    <a:pt x="246" y="139"/>
                  </a:lnTo>
                  <a:lnTo>
                    <a:pt x="246" y="95"/>
                  </a:lnTo>
                  <a:lnTo>
                    <a:pt x="242" y="87"/>
                  </a:lnTo>
                  <a:lnTo>
                    <a:pt x="239" y="67"/>
                  </a:lnTo>
                  <a:lnTo>
                    <a:pt x="235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9" y="39"/>
                  </a:lnTo>
                  <a:lnTo>
                    <a:pt x="187" y="63"/>
                  </a:lnTo>
                  <a:lnTo>
                    <a:pt x="180" y="83"/>
                  </a:lnTo>
                  <a:lnTo>
                    <a:pt x="180" y="99"/>
                  </a:lnTo>
                  <a:lnTo>
                    <a:pt x="180" y="119"/>
                  </a:lnTo>
                  <a:lnTo>
                    <a:pt x="198" y="139"/>
                  </a:lnTo>
                  <a:lnTo>
                    <a:pt x="206" y="158"/>
                  </a:lnTo>
                  <a:lnTo>
                    <a:pt x="206" y="178"/>
                  </a:lnTo>
                  <a:lnTo>
                    <a:pt x="198" y="154"/>
                  </a:lnTo>
                  <a:lnTo>
                    <a:pt x="187" y="135"/>
                  </a:lnTo>
                  <a:lnTo>
                    <a:pt x="180" y="131"/>
                  </a:lnTo>
                  <a:lnTo>
                    <a:pt x="172" y="123"/>
                  </a:lnTo>
                  <a:lnTo>
                    <a:pt x="169" y="83"/>
                  </a:lnTo>
                  <a:lnTo>
                    <a:pt x="165" y="71"/>
                  </a:lnTo>
                  <a:lnTo>
                    <a:pt x="150" y="39"/>
                  </a:lnTo>
                  <a:lnTo>
                    <a:pt x="169" y="63"/>
                  </a:lnTo>
                  <a:lnTo>
                    <a:pt x="169" y="43"/>
                  </a:lnTo>
                  <a:lnTo>
                    <a:pt x="169" y="27"/>
                  </a:lnTo>
                  <a:lnTo>
                    <a:pt x="158" y="7"/>
                  </a:lnTo>
                  <a:lnTo>
                    <a:pt x="143" y="0"/>
                  </a:lnTo>
                  <a:lnTo>
                    <a:pt x="125" y="7"/>
                  </a:lnTo>
                  <a:lnTo>
                    <a:pt x="106" y="39"/>
                  </a:lnTo>
                  <a:lnTo>
                    <a:pt x="99" y="55"/>
                  </a:lnTo>
                  <a:lnTo>
                    <a:pt x="99" y="95"/>
                  </a:lnTo>
                  <a:lnTo>
                    <a:pt x="88" y="63"/>
                  </a:lnTo>
                  <a:lnTo>
                    <a:pt x="92" y="47"/>
                  </a:lnTo>
                  <a:lnTo>
                    <a:pt x="106" y="19"/>
                  </a:lnTo>
                  <a:lnTo>
                    <a:pt x="92" y="3"/>
                  </a:lnTo>
                  <a:lnTo>
                    <a:pt x="70" y="3"/>
                  </a:lnTo>
                  <a:lnTo>
                    <a:pt x="51" y="23"/>
                  </a:lnTo>
                  <a:lnTo>
                    <a:pt x="40" y="43"/>
                  </a:lnTo>
                  <a:lnTo>
                    <a:pt x="40" y="63"/>
                  </a:lnTo>
                  <a:lnTo>
                    <a:pt x="44" y="87"/>
                  </a:lnTo>
                  <a:lnTo>
                    <a:pt x="51" y="127"/>
                  </a:lnTo>
                  <a:lnTo>
                    <a:pt x="40" y="111"/>
                  </a:lnTo>
                  <a:lnTo>
                    <a:pt x="37" y="91"/>
                  </a:lnTo>
                  <a:lnTo>
                    <a:pt x="37" y="87"/>
                  </a:lnTo>
                  <a:lnTo>
                    <a:pt x="37" y="63"/>
                  </a:lnTo>
                  <a:lnTo>
                    <a:pt x="15" y="71"/>
                  </a:lnTo>
                  <a:lnTo>
                    <a:pt x="4" y="87"/>
                  </a:lnTo>
                  <a:lnTo>
                    <a:pt x="7" y="111"/>
                  </a:lnTo>
                  <a:lnTo>
                    <a:pt x="37" y="182"/>
                  </a:lnTo>
                  <a:lnTo>
                    <a:pt x="15" y="154"/>
                  </a:lnTo>
                  <a:lnTo>
                    <a:pt x="7" y="143"/>
                  </a:lnTo>
                  <a:lnTo>
                    <a:pt x="4" y="150"/>
                  </a:lnTo>
                  <a:lnTo>
                    <a:pt x="4" y="154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22" y="214"/>
                  </a:lnTo>
                  <a:lnTo>
                    <a:pt x="33" y="230"/>
                  </a:lnTo>
                  <a:lnTo>
                    <a:pt x="37" y="246"/>
                  </a:lnTo>
                  <a:lnTo>
                    <a:pt x="59" y="262"/>
                  </a:lnTo>
                  <a:lnTo>
                    <a:pt x="70" y="266"/>
                  </a:lnTo>
                  <a:lnTo>
                    <a:pt x="88" y="266"/>
                  </a:lnTo>
                  <a:lnTo>
                    <a:pt x="92" y="270"/>
                  </a:lnTo>
                  <a:lnTo>
                    <a:pt x="99" y="373"/>
                  </a:lnTo>
                  <a:lnTo>
                    <a:pt x="99" y="3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1" name="未知"/>
            <p:cNvSpPr/>
            <p:nvPr/>
          </p:nvSpPr>
          <p:spPr>
            <a:xfrm>
              <a:off x="165" y="60"/>
              <a:ext cx="347" cy="159"/>
            </a:xfrm>
            <a:custGeom>
              <a:avLst/>
              <a:gdLst/>
              <a:ahLst/>
              <a:cxnLst/>
              <a:pathLst>
                <a:path w="347" h="159">
                  <a:moveTo>
                    <a:pt x="147" y="35"/>
                  </a:moveTo>
                  <a:lnTo>
                    <a:pt x="133" y="23"/>
                  </a:lnTo>
                  <a:lnTo>
                    <a:pt x="118" y="19"/>
                  </a:lnTo>
                  <a:lnTo>
                    <a:pt x="99" y="8"/>
                  </a:lnTo>
                  <a:lnTo>
                    <a:pt x="74" y="8"/>
                  </a:lnTo>
                  <a:lnTo>
                    <a:pt x="44" y="0"/>
                  </a:lnTo>
                  <a:lnTo>
                    <a:pt x="30" y="35"/>
                  </a:lnTo>
                  <a:lnTo>
                    <a:pt x="37" y="39"/>
                  </a:lnTo>
                  <a:lnTo>
                    <a:pt x="81" y="47"/>
                  </a:lnTo>
                  <a:lnTo>
                    <a:pt x="118" y="55"/>
                  </a:lnTo>
                  <a:lnTo>
                    <a:pt x="151" y="55"/>
                  </a:lnTo>
                  <a:lnTo>
                    <a:pt x="140" y="55"/>
                  </a:lnTo>
                  <a:lnTo>
                    <a:pt x="118" y="55"/>
                  </a:lnTo>
                  <a:lnTo>
                    <a:pt x="92" y="55"/>
                  </a:lnTo>
                  <a:lnTo>
                    <a:pt x="74" y="51"/>
                  </a:lnTo>
                  <a:lnTo>
                    <a:pt x="52" y="47"/>
                  </a:lnTo>
                  <a:lnTo>
                    <a:pt x="41" y="43"/>
                  </a:lnTo>
                  <a:lnTo>
                    <a:pt x="33" y="39"/>
                  </a:lnTo>
                  <a:lnTo>
                    <a:pt x="30" y="47"/>
                  </a:lnTo>
                  <a:lnTo>
                    <a:pt x="41" y="51"/>
                  </a:lnTo>
                  <a:lnTo>
                    <a:pt x="70" y="55"/>
                  </a:lnTo>
                  <a:lnTo>
                    <a:pt x="122" y="67"/>
                  </a:lnTo>
                  <a:lnTo>
                    <a:pt x="88" y="59"/>
                  </a:lnTo>
                  <a:lnTo>
                    <a:pt x="41" y="55"/>
                  </a:lnTo>
                  <a:lnTo>
                    <a:pt x="37" y="71"/>
                  </a:lnTo>
                  <a:lnTo>
                    <a:pt x="63" y="75"/>
                  </a:lnTo>
                  <a:lnTo>
                    <a:pt x="88" y="83"/>
                  </a:lnTo>
                  <a:lnTo>
                    <a:pt x="111" y="83"/>
                  </a:lnTo>
                  <a:lnTo>
                    <a:pt x="111" y="87"/>
                  </a:lnTo>
                  <a:lnTo>
                    <a:pt x="70" y="87"/>
                  </a:lnTo>
                  <a:lnTo>
                    <a:pt x="44" y="87"/>
                  </a:lnTo>
                  <a:lnTo>
                    <a:pt x="41" y="91"/>
                  </a:lnTo>
                  <a:lnTo>
                    <a:pt x="63" y="91"/>
                  </a:lnTo>
                  <a:lnTo>
                    <a:pt x="103" y="99"/>
                  </a:lnTo>
                  <a:lnTo>
                    <a:pt x="125" y="103"/>
                  </a:lnTo>
                  <a:lnTo>
                    <a:pt x="88" y="99"/>
                  </a:lnTo>
                  <a:lnTo>
                    <a:pt x="63" y="99"/>
                  </a:lnTo>
                  <a:lnTo>
                    <a:pt x="48" y="99"/>
                  </a:lnTo>
                  <a:lnTo>
                    <a:pt x="41" y="95"/>
                  </a:lnTo>
                  <a:lnTo>
                    <a:pt x="37" y="99"/>
                  </a:lnTo>
                  <a:lnTo>
                    <a:pt x="41" y="103"/>
                  </a:lnTo>
                  <a:lnTo>
                    <a:pt x="52" y="103"/>
                  </a:lnTo>
                  <a:lnTo>
                    <a:pt x="88" y="103"/>
                  </a:lnTo>
                  <a:lnTo>
                    <a:pt x="59" y="103"/>
                  </a:lnTo>
                  <a:lnTo>
                    <a:pt x="30" y="103"/>
                  </a:lnTo>
                  <a:lnTo>
                    <a:pt x="26" y="107"/>
                  </a:lnTo>
                  <a:lnTo>
                    <a:pt x="59" y="111"/>
                  </a:lnTo>
                  <a:lnTo>
                    <a:pt x="81" y="115"/>
                  </a:lnTo>
                  <a:lnTo>
                    <a:pt x="63" y="115"/>
                  </a:lnTo>
                  <a:lnTo>
                    <a:pt x="15" y="111"/>
                  </a:lnTo>
                  <a:lnTo>
                    <a:pt x="0" y="135"/>
                  </a:lnTo>
                  <a:lnTo>
                    <a:pt x="15" y="139"/>
                  </a:lnTo>
                  <a:lnTo>
                    <a:pt x="41" y="143"/>
                  </a:lnTo>
                  <a:lnTo>
                    <a:pt x="55" y="147"/>
                  </a:lnTo>
                  <a:lnTo>
                    <a:pt x="74" y="151"/>
                  </a:lnTo>
                  <a:lnTo>
                    <a:pt x="92" y="151"/>
                  </a:lnTo>
                  <a:lnTo>
                    <a:pt x="118" y="155"/>
                  </a:lnTo>
                  <a:lnTo>
                    <a:pt x="166" y="158"/>
                  </a:lnTo>
                  <a:lnTo>
                    <a:pt x="202" y="158"/>
                  </a:lnTo>
                  <a:lnTo>
                    <a:pt x="268" y="151"/>
                  </a:lnTo>
                  <a:lnTo>
                    <a:pt x="302" y="151"/>
                  </a:lnTo>
                  <a:lnTo>
                    <a:pt x="320" y="147"/>
                  </a:lnTo>
                  <a:lnTo>
                    <a:pt x="346" y="143"/>
                  </a:lnTo>
                  <a:lnTo>
                    <a:pt x="346" y="139"/>
                  </a:lnTo>
                  <a:lnTo>
                    <a:pt x="338" y="111"/>
                  </a:lnTo>
                  <a:lnTo>
                    <a:pt x="320" y="115"/>
                  </a:lnTo>
                  <a:lnTo>
                    <a:pt x="309" y="115"/>
                  </a:lnTo>
                  <a:lnTo>
                    <a:pt x="283" y="119"/>
                  </a:lnTo>
                  <a:lnTo>
                    <a:pt x="195" y="119"/>
                  </a:lnTo>
                  <a:lnTo>
                    <a:pt x="213" y="119"/>
                  </a:lnTo>
                  <a:lnTo>
                    <a:pt x="279" y="111"/>
                  </a:lnTo>
                  <a:lnTo>
                    <a:pt x="294" y="111"/>
                  </a:lnTo>
                  <a:lnTo>
                    <a:pt x="327" y="103"/>
                  </a:lnTo>
                  <a:lnTo>
                    <a:pt x="338" y="103"/>
                  </a:lnTo>
                  <a:lnTo>
                    <a:pt x="338" y="99"/>
                  </a:lnTo>
                  <a:lnTo>
                    <a:pt x="320" y="103"/>
                  </a:lnTo>
                  <a:lnTo>
                    <a:pt x="287" y="107"/>
                  </a:lnTo>
                  <a:lnTo>
                    <a:pt x="265" y="111"/>
                  </a:lnTo>
                  <a:lnTo>
                    <a:pt x="250" y="111"/>
                  </a:lnTo>
                  <a:lnTo>
                    <a:pt x="221" y="115"/>
                  </a:lnTo>
                  <a:lnTo>
                    <a:pt x="191" y="115"/>
                  </a:lnTo>
                  <a:lnTo>
                    <a:pt x="213" y="111"/>
                  </a:lnTo>
                  <a:lnTo>
                    <a:pt x="224" y="111"/>
                  </a:lnTo>
                  <a:lnTo>
                    <a:pt x="246" y="111"/>
                  </a:lnTo>
                  <a:lnTo>
                    <a:pt x="291" y="103"/>
                  </a:lnTo>
                  <a:lnTo>
                    <a:pt x="302" y="103"/>
                  </a:lnTo>
                  <a:lnTo>
                    <a:pt x="320" y="99"/>
                  </a:lnTo>
                  <a:lnTo>
                    <a:pt x="338" y="95"/>
                  </a:lnTo>
                  <a:lnTo>
                    <a:pt x="338" y="91"/>
                  </a:lnTo>
                  <a:lnTo>
                    <a:pt x="254" y="103"/>
                  </a:lnTo>
                  <a:lnTo>
                    <a:pt x="228" y="103"/>
                  </a:lnTo>
                  <a:lnTo>
                    <a:pt x="191" y="103"/>
                  </a:lnTo>
                  <a:lnTo>
                    <a:pt x="188" y="103"/>
                  </a:lnTo>
                  <a:lnTo>
                    <a:pt x="195" y="103"/>
                  </a:lnTo>
                  <a:lnTo>
                    <a:pt x="239" y="99"/>
                  </a:lnTo>
                  <a:lnTo>
                    <a:pt x="276" y="95"/>
                  </a:lnTo>
                  <a:lnTo>
                    <a:pt x="283" y="91"/>
                  </a:lnTo>
                  <a:lnTo>
                    <a:pt x="309" y="87"/>
                  </a:lnTo>
                  <a:lnTo>
                    <a:pt x="305" y="83"/>
                  </a:lnTo>
                  <a:lnTo>
                    <a:pt x="265" y="87"/>
                  </a:lnTo>
                  <a:lnTo>
                    <a:pt x="235" y="87"/>
                  </a:lnTo>
                  <a:lnTo>
                    <a:pt x="210" y="87"/>
                  </a:lnTo>
                  <a:lnTo>
                    <a:pt x="265" y="83"/>
                  </a:lnTo>
                  <a:lnTo>
                    <a:pt x="302" y="75"/>
                  </a:lnTo>
                  <a:lnTo>
                    <a:pt x="302" y="75"/>
                  </a:lnTo>
                  <a:lnTo>
                    <a:pt x="283" y="75"/>
                  </a:lnTo>
                  <a:lnTo>
                    <a:pt x="272" y="75"/>
                  </a:lnTo>
                  <a:lnTo>
                    <a:pt x="199" y="75"/>
                  </a:lnTo>
                  <a:lnTo>
                    <a:pt x="257" y="75"/>
                  </a:lnTo>
                  <a:lnTo>
                    <a:pt x="279" y="71"/>
                  </a:lnTo>
                  <a:lnTo>
                    <a:pt x="287" y="71"/>
                  </a:lnTo>
                  <a:lnTo>
                    <a:pt x="291" y="59"/>
                  </a:lnTo>
                  <a:lnTo>
                    <a:pt x="268" y="59"/>
                  </a:lnTo>
                  <a:lnTo>
                    <a:pt x="254" y="59"/>
                  </a:lnTo>
                  <a:lnTo>
                    <a:pt x="213" y="63"/>
                  </a:lnTo>
                  <a:lnTo>
                    <a:pt x="213" y="59"/>
                  </a:lnTo>
                  <a:lnTo>
                    <a:pt x="265" y="55"/>
                  </a:lnTo>
                  <a:lnTo>
                    <a:pt x="279" y="55"/>
                  </a:lnTo>
                  <a:lnTo>
                    <a:pt x="279" y="12"/>
                  </a:lnTo>
                  <a:lnTo>
                    <a:pt x="202" y="15"/>
                  </a:lnTo>
                  <a:lnTo>
                    <a:pt x="180" y="19"/>
                  </a:lnTo>
                  <a:lnTo>
                    <a:pt x="162" y="23"/>
                  </a:lnTo>
                  <a:lnTo>
                    <a:pt x="147" y="35"/>
                  </a:lnTo>
                  <a:lnTo>
                    <a:pt x="147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2" name="未知"/>
            <p:cNvSpPr/>
            <p:nvPr/>
          </p:nvSpPr>
          <p:spPr>
            <a:xfrm>
              <a:off x="195" y="592"/>
              <a:ext cx="342" cy="271"/>
            </a:xfrm>
            <a:custGeom>
              <a:avLst/>
              <a:gdLst/>
              <a:ahLst/>
              <a:cxnLst/>
              <a:pathLst>
                <a:path w="342" h="271">
                  <a:moveTo>
                    <a:pt x="246" y="0"/>
                  </a:moveTo>
                  <a:lnTo>
                    <a:pt x="209" y="0"/>
                  </a:lnTo>
                  <a:lnTo>
                    <a:pt x="73" y="12"/>
                  </a:lnTo>
                  <a:lnTo>
                    <a:pt x="73" y="71"/>
                  </a:lnTo>
                  <a:lnTo>
                    <a:pt x="84" y="95"/>
                  </a:lnTo>
                  <a:lnTo>
                    <a:pt x="73" y="135"/>
                  </a:lnTo>
                  <a:lnTo>
                    <a:pt x="66" y="147"/>
                  </a:lnTo>
                  <a:lnTo>
                    <a:pt x="58" y="171"/>
                  </a:lnTo>
                  <a:lnTo>
                    <a:pt x="51" y="195"/>
                  </a:lnTo>
                  <a:lnTo>
                    <a:pt x="36" y="206"/>
                  </a:lnTo>
                  <a:lnTo>
                    <a:pt x="18" y="222"/>
                  </a:lnTo>
                  <a:lnTo>
                    <a:pt x="0" y="222"/>
                  </a:lnTo>
                  <a:lnTo>
                    <a:pt x="3" y="238"/>
                  </a:lnTo>
                  <a:lnTo>
                    <a:pt x="51" y="254"/>
                  </a:lnTo>
                  <a:lnTo>
                    <a:pt x="106" y="270"/>
                  </a:lnTo>
                  <a:lnTo>
                    <a:pt x="194" y="262"/>
                  </a:lnTo>
                  <a:lnTo>
                    <a:pt x="264" y="254"/>
                  </a:lnTo>
                  <a:lnTo>
                    <a:pt x="308" y="238"/>
                  </a:lnTo>
                  <a:lnTo>
                    <a:pt x="341" y="226"/>
                  </a:lnTo>
                  <a:lnTo>
                    <a:pt x="334" y="199"/>
                  </a:lnTo>
                  <a:lnTo>
                    <a:pt x="308" y="191"/>
                  </a:lnTo>
                  <a:lnTo>
                    <a:pt x="297" y="183"/>
                  </a:lnTo>
                  <a:lnTo>
                    <a:pt x="286" y="171"/>
                  </a:lnTo>
                  <a:lnTo>
                    <a:pt x="279" y="155"/>
                  </a:lnTo>
                  <a:lnTo>
                    <a:pt x="272" y="143"/>
                  </a:lnTo>
                  <a:lnTo>
                    <a:pt x="242" y="91"/>
                  </a:lnTo>
                  <a:lnTo>
                    <a:pt x="246" y="63"/>
                  </a:lnTo>
                  <a:lnTo>
                    <a:pt x="249" y="48"/>
                  </a:lnTo>
                  <a:lnTo>
                    <a:pt x="246" y="0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3" name="未知"/>
            <p:cNvSpPr/>
            <p:nvPr/>
          </p:nvSpPr>
          <p:spPr>
            <a:xfrm>
              <a:off x="239" y="1021"/>
              <a:ext cx="317" cy="132"/>
            </a:xfrm>
            <a:custGeom>
              <a:avLst/>
              <a:gdLst/>
              <a:ahLst/>
              <a:cxnLst/>
              <a:pathLst>
                <a:path w="317" h="132">
                  <a:moveTo>
                    <a:pt x="264" y="0"/>
                  </a:moveTo>
                  <a:lnTo>
                    <a:pt x="183" y="20"/>
                  </a:lnTo>
                  <a:lnTo>
                    <a:pt x="165" y="20"/>
                  </a:lnTo>
                  <a:lnTo>
                    <a:pt x="147" y="24"/>
                  </a:lnTo>
                  <a:lnTo>
                    <a:pt x="114" y="24"/>
                  </a:lnTo>
                  <a:lnTo>
                    <a:pt x="110" y="24"/>
                  </a:lnTo>
                  <a:lnTo>
                    <a:pt x="88" y="28"/>
                  </a:lnTo>
                  <a:lnTo>
                    <a:pt x="62" y="28"/>
                  </a:lnTo>
                  <a:lnTo>
                    <a:pt x="37" y="24"/>
                  </a:lnTo>
                  <a:lnTo>
                    <a:pt x="29" y="24"/>
                  </a:lnTo>
                  <a:lnTo>
                    <a:pt x="3" y="52"/>
                  </a:lnTo>
                  <a:lnTo>
                    <a:pt x="0" y="131"/>
                  </a:lnTo>
                  <a:lnTo>
                    <a:pt x="316" y="131"/>
                  </a:lnTo>
                  <a:lnTo>
                    <a:pt x="301" y="48"/>
                  </a:lnTo>
                  <a:lnTo>
                    <a:pt x="290" y="20"/>
                  </a:lnTo>
                  <a:lnTo>
                    <a:pt x="264" y="0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4" name="未知"/>
            <p:cNvSpPr/>
            <p:nvPr/>
          </p:nvSpPr>
          <p:spPr>
            <a:xfrm>
              <a:off x="393" y="433"/>
              <a:ext cx="188" cy="49"/>
            </a:xfrm>
            <a:custGeom>
              <a:avLst/>
              <a:gdLst/>
              <a:ahLst/>
              <a:cxnLst/>
              <a:pathLst>
                <a:path w="188" h="49">
                  <a:moveTo>
                    <a:pt x="0" y="48"/>
                  </a:moveTo>
                  <a:lnTo>
                    <a:pt x="40" y="32"/>
                  </a:lnTo>
                  <a:lnTo>
                    <a:pt x="74" y="24"/>
                  </a:lnTo>
                  <a:lnTo>
                    <a:pt x="92" y="16"/>
                  </a:lnTo>
                  <a:lnTo>
                    <a:pt x="114" y="0"/>
                  </a:lnTo>
                  <a:lnTo>
                    <a:pt x="187" y="4"/>
                  </a:lnTo>
                  <a:lnTo>
                    <a:pt x="180" y="8"/>
                  </a:lnTo>
                  <a:lnTo>
                    <a:pt x="140" y="20"/>
                  </a:lnTo>
                  <a:lnTo>
                    <a:pt x="107" y="28"/>
                  </a:lnTo>
                  <a:lnTo>
                    <a:pt x="66" y="4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5" name="未知"/>
            <p:cNvSpPr/>
            <p:nvPr/>
          </p:nvSpPr>
          <p:spPr>
            <a:xfrm>
              <a:off x="393" y="433"/>
              <a:ext cx="188" cy="49"/>
            </a:xfrm>
            <a:custGeom>
              <a:avLst/>
              <a:gdLst/>
              <a:ahLst/>
              <a:cxnLst/>
              <a:pathLst>
                <a:path w="188" h="49">
                  <a:moveTo>
                    <a:pt x="0" y="48"/>
                  </a:moveTo>
                  <a:lnTo>
                    <a:pt x="40" y="32"/>
                  </a:lnTo>
                  <a:lnTo>
                    <a:pt x="74" y="24"/>
                  </a:lnTo>
                  <a:lnTo>
                    <a:pt x="92" y="16"/>
                  </a:lnTo>
                  <a:lnTo>
                    <a:pt x="114" y="0"/>
                  </a:lnTo>
                  <a:lnTo>
                    <a:pt x="187" y="4"/>
                  </a:lnTo>
                  <a:lnTo>
                    <a:pt x="180" y="8"/>
                  </a:lnTo>
                  <a:lnTo>
                    <a:pt x="140" y="20"/>
                  </a:lnTo>
                  <a:lnTo>
                    <a:pt x="107" y="28"/>
                  </a:lnTo>
                  <a:lnTo>
                    <a:pt x="66" y="4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6" name="未知"/>
            <p:cNvSpPr/>
            <p:nvPr/>
          </p:nvSpPr>
          <p:spPr>
            <a:xfrm>
              <a:off x="268" y="588"/>
              <a:ext cx="177" cy="17"/>
            </a:xfrm>
            <a:custGeom>
              <a:avLst/>
              <a:gdLst/>
              <a:ahLst/>
              <a:cxnLst/>
              <a:pathLst>
                <a:path w="177" h="17">
                  <a:moveTo>
                    <a:pt x="176" y="0"/>
                  </a:moveTo>
                  <a:lnTo>
                    <a:pt x="125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136" y="4"/>
                  </a:lnTo>
                  <a:lnTo>
                    <a:pt x="173" y="4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7" name="未知"/>
            <p:cNvSpPr/>
            <p:nvPr/>
          </p:nvSpPr>
          <p:spPr>
            <a:xfrm>
              <a:off x="268" y="588"/>
              <a:ext cx="177" cy="17"/>
            </a:xfrm>
            <a:custGeom>
              <a:avLst/>
              <a:gdLst/>
              <a:ahLst/>
              <a:cxnLst/>
              <a:pathLst>
                <a:path w="177" h="17">
                  <a:moveTo>
                    <a:pt x="176" y="0"/>
                  </a:moveTo>
                  <a:lnTo>
                    <a:pt x="125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136" y="4"/>
                  </a:lnTo>
                  <a:lnTo>
                    <a:pt x="173" y="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38" name="未知"/>
            <p:cNvSpPr/>
            <p:nvPr/>
          </p:nvSpPr>
          <p:spPr>
            <a:xfrm>
              <a:off x="151" y="290"/>
              <a:ext cx="177" cy="57"/>
            </a:xfrm>
            <a:custGeom>
              <a:avLst/>
              <a:gdLst/>
              <a:ahLst/>
              <a:cxnLst/>
              <a:pathLst>
                <a:path w="177" h="57">
                  <a:moveTo>
                    <a:pt x="99" y="44"/>
                  </a:moveTo>
                  <a:lnTo>
                    <a:pt x="121" y="36"/>
                  </a:lnTo>
                  <a:lnTo>
                    <a:pt x="176" y="20"/>
                  </a:lnTo>
                  <a:lnTo>
                    <a:pt x="77" y="16"/>
                  </a:lnTo>
                  <a:lnTo>
                    <a:pt x="0" y="0"/>
                  </a:lnTo>
                  <a:lnTo>
                    <a:pt x="66" y="56"/>
                  </a:lnTo>
                  <a:lnTo>
                    <a:pt x="99" y="44"/>
                  </a:lnTo>
                  <a:lnTo>
                    <a:pt x="99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839" name="Group 43838"/>
            <p:cNvGrpSpPr/>
            <p:nvPr/>
          </p:nvGrpSpPr>
          <p:grpSpPr>
            <a:xfrm>
              <a:off x="0" y="0"/>
              <a:ext cx="721" cy="1022"/>
              <a:chOff x="0" y="0"/>
              <a:chExt cx="721" cy="1022"/>
            </a:xfrm>
          </p:grpSpPr>
          <p:sp>
            <p:nvSpPr>
              <p:cNvPr id="43840" name="未知"/>
              <p:cNvSpPr/>
              <p:nvPr/>
            </p:nvSpPr>
            <p:spPr>
              <a:xfrm>
                <a:off x="26" y="298"/>
                <a:ext cx="662" cy="200"/>
              </a:xfrm>
              <a:custGeom>
                <a:avLst/>
                <a:gdLst/>
                <a:ahLst/>
                <a:cxnLst/>
                <a:pathLst>
                  <a:path w="662" h="200">
                    <a:moveTo>
                      <a:pt x="610" y="12"/>
                    </a:moveTo>
                    <a:lnTo>
                      <a:pt x="587" y="12"/>
                    </a:lnTo>
                    <a:lnTo>
                      <a:pt x="573" y="36"/>
                    </a:lnTo>
                    <a:lnTo>
                      <a:pt x="551" y="79"/>
                    </a:lnTo>
                    <a:lnTo>
                      <a:pt x="536" y="107"/>
                    </a:lnTo>
                    <a:lnTo>
                      <a:pt x="507" y="0"/>
                    </a:lnTo>
                    <a:lnTo>
                      <a:pt x="496" y="4"/>
                    </a:lnTo>
                    <a:lnTo>
                      <a:pt x="496" y="8"/>
                    </a:lnTo>
                    <a:lnTo>
                      <a:pt x="433" y="16"/>
                    </a:lnTo>
                    <a:lnTo>
                      <a:pt x="477" y="16"/>
                    </a:lnTo>
                    <a:lnTo>
                      <a:pt x="503" y="12"/>
                    </a:lnTo>
                    <a:lnTo>
                      <a:pt x="507" y="32"/>
                    </a:lnTo>
                    <a:lnTo>
                      <a:pt x="452" y="48"/>
                    </a:lnTo>
                    <a:lnTo>
                      <a:pt x="459" y="48"/>
                    </a:lnTo>
                    <a:lnTo>
                      <a:pt x="507" y="40"/>
                    </a:lnTo>
                    <a:lnTo>
                      <a:pt x="507" y="48"/>
                    </a:lnTo>
                    <a:lnTo>
                      <a:pt x="466" y="60"/>
                    </a:lnTo>
                    <a:lnTo>
                      <a:pt x="492" y="60"/>
                    </a:lnTo>
                    <a:lnTo>
                      <a:pt x="510" y="56"/>
                    </a:lnTo>
                    <a:lnTo>
                      <a:pt x="521" y="87"/>
                    </a:lnTo>
                    <a:lnTo>
                      <a:pt x="463" y="103"/>
                    </a:lnTo>
                    <a:lnTo>
                      <a:pt x="503" y="99"/>
                    </a:lnTo>
                    <a:lnTo>
                      <a:pt x="521" y="95"/>
                    </a:lnTo>
                    <a:lnTo>
                      <a:pt x="536" y="135"/>
                    </a:lnTo>
                    <a:lnTo>
                      <a:pt x="477" y="135"/>
                    </a:lnTo>
                    <a:lnTo>
                      <a:pt x="466" y="139"/>
                    </a:lnTo>
                    <a:lnTo>
                      <a:pt x="430" y="143"/>
                    </a:lnTo>
                    <a:lnTo>
                      <a:pt x="374" y="143"/>
                    </a:lnTo>
                    <a:lnTo>
                      <a:pt x="294" y="143"/>
                    </a:lnTo>
                    <a:lnTo>
                      <a:pt x="209" y="135"/>
                    </a:lnTo>
                    <a:lnTo>
                      <a:pt x="103" y="119"/>
                    </a:lnTo>
                    <a:lnTo>
                      <a:pt x="58" y="127"/>
                    </a:lnTo>
                    <a:lnTo>
                      <a:pt x="33" y="135"/>
                    </a:lnTo>
                    <a:lnTo>
                      <a:pt x="0" y="151"/>
                    </a:lnTo>
                    <a:lnTo>
                      <a:pt x="7" y="159"/>
                    </a:lnTo>
                    <a:lnTo>
                      <a:pt x="18" y="151"/>
                    </a:lnTo>
                    <a:lnTo>
                      <a:pt x="51" y="135"/>
                    </a:lnTo>
                    <a:lnTo>
                      <a:pt x="88" y="131"/>
                    </a:lnTo>
                    <a:lnTo>
                      <a:pt x="172" y="135"/>
                    </a:lnTo>
                    <a:lnTo>
                      <a:pt x="305" y="151"/>
                    </a:lnTo>
                    <a:lnTo>
                      <a:pt x="448" y="151"/>
                    </a:lnTo>
                    <a:lnTo>
                      <a:pt x="418" y="159"/>
                    </a:lnTo>
                    <a:lnTo>
                      <a:pt x="385" y="171"/>
                    </a:lnTo>
                    <a:lnTo>
                      <a:pt x="345" y="183"/>
                    </a:lnTo>
                    <a:lnTo>
                      <a:pt x="367" y="183"/>
                    </a:lnTo>
                    <a:lnTo>
                      <a:pt x="407" y="167"/>
                    </a:lnTo>
                    <a:lnTo>
                      <a:pt x="441" y="159"/>
                    </a:lnTo>
                    <a:lnTo>
                      <a:pt x="459" y="151"/>
                    </a:lnTo>
                    <a:lnTo>
                      <a:pt x="481" y="135"/>
                    </a:lnTo>
                    <a:lnTo>
                      <a:pt x="554" y="139"/>
                    </a:lnTo>
                    <a:lnTo>
                      <a:pt x="547" y="143"/>
                    </a:lnTo>
                    <a:lnTo>
                      <a:pt x="507" y="155"/>
                    </a:lnTo>
                    <a:lnTo>
                      <a:pt x="474" y="163"/>
                    </a:lnTo>
                    <a:lnTo>
                      <a:pt x="433" y="175"/>
                    </a:lnTo>
                    <a:lnTo>
                      <a:pt x="367" y="183"/>
                    </a:lnTo>
                    <a:lnTo>
                      <a:pt x="345" y="183"/>
                    </a:lnTo>
                    <a:lnTo>
                      <a:pt x="308" y="191"/>
                    </a:lnTo>
                    <a:lnTo>
                      <a:pt x="238" y="191"/>
                    </a:lnTo>
                    <a:lnTo>
                      <a:pt x="132" y="179"/>
                    </a:lnTo>
                    <a:lnTo>
                      <a:pt x="44" y="151"/>
                    </a:lnTo>
                    <a:lnTo>
                      <a:pt x="36" y="151"/>
                    </a:lnTo>
                    <a:lnTo>
                      <a:pt x="44" y="155"/>
                    </a:lnTo>
                    <a:lnTo>
                      <a:pt x="55" y="163"/>
                    </a:lnTo>
                    <a:lnTo>
                      <a:pt x="114" y="179"/>
                    </a:lnTo>
                    <a:lnTo>
                      <a:pt x="165" y="191"/>
                    </a:lnTo>
                    <a:lnTo>
                      <a:pt x="253" y="199"/>
                    </a:lnTo>
                    <a:lnTo>
                      <a:pt x="308" y="199"/>
                    </a:lnTo>
                    <a:lnTo>
                      <a:pt x="367" y="191"/>
                    </a:lnTo>
                    <a:lnTo>
                      <a:pt x="415" y="183"/>
                    </a:lnTo>
                    <a:lnTo>
                      <a:pt x="503" y="163"/>
                    </a:lnTo>
                    <a:lnTo>
                      <a:pt x="628" y="123"/>
                    </a:lnTo>
                    <a:lnTo>
                      <a:pt x="643" y="135"/>
                    </a:lnTo>
                    <a:lnTo>
                      <a:pt x="595" y="167"/>
                    </a:lnTo>
                    <a:lnTo>
                      <a:pt x="514" y="191"/>
                    </a:lnTo>
                    <a:lnTo>
                      <a:pt x="521" y="195"/>
                    </a:lnTo>
                    <a:lnTo>
                      <a:pt x="565" y="183"/>
                    </a:lnTo>
                    <a:lnTo>
                      <a:pt x="650" y="151"/>
                    </a:lnTo>
                    <a:lnTo>
                      <a:pt x="661" y="143"/>
                    </a:lnTo>
                    <a:lnTo>
                      <a:pt x="661" y="135"/>
                    </a:lnTo>
                    <a:lnTo>
                      <a:pt x="632" y="95"/>
                    </a:lnTo>
                    <a:lnTo>
                      <a:pt x="558" y="127"/>
                    </a:lnTo>
                    <a:lnTo>
                      <a:pt x="551" y="111"/>
                    </a:lnTo>
                    <a:lnTo>
                      <a:pt x="565" y="87"/>
                    </a:lnTo>
                    <a:lnTo>
                      <a:pt x="580" y="44"/>
                    </a:lnTo>
                    <a:lnTo>
                      <a:pt x="610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41" name="未知"/>
              <p:cNvSpPr/>
              <p:nvPr/>
            </p:nvSpPr>
            <p:spPr>
              <a:xfrm>
                <a:off x="4" y="199"/>
                <a:ext cx="633" cy="175"/>
              </a:xfrm>
              <a:custGeom>
                <a:avLst/>
                <a:gdLst/>
                <a:ahLst/>
                <a:cxnLst/>
                <a:pathLst>
                  <a:path w="633" h="175">
                    <a:moveTo>
                      <a:pt x="580" y="16"/>
                    </a:moveTo>
                    <a:lnTo>
                      <a:pt x="569" y="19"/>
                    </a:lnTo>
                    <a:lnTo>
                      <a:pt x="525" y="27"/>
                    </a:lnTo>
                    <a:lnTo>
                      <a:pt x="540" y="31"/>
                    </a:lnTo>
                    <a:lnTo>
                      <a:pt x="565" y="27"/>
                    </a:lnTo>
                    <a:lnTo>
                      <a:pt x="580" y="27"/>
                    </a:lnTo>
                    <a:lnTo>
                      <a:pt x="580" y="31"/>
                    </a:lnTo>
                    <a:lnTo>
                      <a:pt x="558" y="39"/>
                    </a:lnTo>
                    <a:lnTo>
                      <a:pt x="536" y="43"/>
                    </a:lnTo>
                    <a:lnTo>
                      <a:pt x="507" y="43"/>
                    </a:lnTo>
                    <a:lnTo>
                      <a:pt x="477" y="51"/>
                    </a:lnTo>
                    <a:lnTo>
                      <a:pt x="463" y="55"/>
                    </a:lnTo>
                    <a:lnTo>
                      <a:pt x="440" y="59"/>
                    </a:lnTo>
                    <a:lnTo>
                      <a:pt x="429" y="59"/>
                    </a:lnTo>
                    <a:lnTo>
                      <a:pt x="411" y="63"/>
                    </a:lnTo>
                    <a:lnTo>
                      <a:pt x="444" y="59"/>
                    </a:lnTo>
                    <a:lnTo>
                      <a:pt x="463" y="59"/>
                    </a:lnTo>
                    <a:lnTo>
                      <a:pt x="485" y="55"/>
                    </a:lnTo>
                    <a:lnTo>
                      <a:pt x="514" y="51"/>
                    </a:lnTo>
                    <a:lnTo>
                      <a:pt x="547" y="47"/>
                    </a:lnTo>
                    <a:lnTo>
                      <a:pt x="573" y="43"/>
                    </a:lnTo>
                    <a:lnTo>
                      <a:pt x="598" y="39"/>
                    </a:lnTo>
                    <a:lnTo>
                      <a:pt x="602" y="55"/>
                    </a:lnTo>
                    <a:lnTo>
                      <a:pt x="598" y="59"/>
                    </a:lnTo>
                    <a:lnTo>
                      <a:pt x="587" y="59"/>
                    </a:lnTo>
                    <a:lnTo>
                      <a:pt x="580" y="59"/>
                    </a:lnTo>
                    <a:lnTo>
                      <a:pt x="543" y="71"/>
                    </a:lnTo>
                    <a:lnTo>
                      <a:pt x="518" y="71"/>
                    </a:lnTo>
                    <a:lnTo>
                      <a:pt x="488" y="75"/>
                    </a:lnTo>
                    <a:lnTo>
                      <a:pt x="466" y="75"/>
                    </a:lnTo>
                    <a:lnTo>
                      <a:pt x="429" y="75"/>
                    </a:lnTo>
                    <a:lnTo>
                      <a:pt x="411" y="79"/>
                    </a:lnTo>
                    <a:lnTo>
                      <a:pt x="396" y="79"/>
                    </a:lnTo>
                    <a:lnTo>
                      <a:pt x="448" y="79"/>
                    </a:lnTo>
                    <a:lnTo>
                      <a:pt x="485" y="79"/>
                    </a:lnTo>
                    <a:lnTo>
                      <a:pt x="514" y="75"/>
                    </a:lnTo>
                    <a:lnTo>
                      <a:pt x="518" y="75"/>
                    </a:lnTo>
                    <a:lnTo>
                      <a:pt x="532" y="75"/>
                    </a:lnTo>
                    <a:lnTo>
                      <a:pt x="543" y="75"/>
                    </a:lnTo>
                    <a:lnTo>
                      <a:pt x="569" y="71"/>
                    </a:lnTo>
                    <a:lnTo>
                      <a:pt x="587" y="67"/>
                    </a:lnTo>
                    <a:lnTo>
                      <a:pt x="602" y="59"/>
                    </a:lnTo>
                    <a:lnTo>
                      <a:pt x="609" y="59"/>
                    </a:lnTo>
                    <a:lnTo>
                      <a:pt x="617" y="71"/>
                    </a:lnTo>
                    <a:lnTo>
                      <a:pt x="613" y="75"/>
                    </a:lnTo>
                    <a:lnTo>
                      <a:pt x="591" y="83"/>
                    </a:lnTo>
                    <a:lnTo>
                      <a:pt x="551" y="91"/>
                    </a:lnTo>
                    <a:lnTo>
                      <a:pt x="507" y="95"/>
                    </a:lnTo>
                    <a:lnTo>
                      <a:pt x="481" y="99"/>
                    </a:lnTo>
                    <a:lnTo>
                      <a:pt x="448" y="99"/>
                    </a:lnTo>
                    <a:lnTo>
                      <a:pt x="426" y="103"/>
                    </a:lnTo>
                    <a:lnTo>
                      <a:pt x="367" y="107"/>
                    </a:lnTo>
                    <a:lnTo>
                      <a:pt x="316" y="107"/>
                    </a:lnTo>
                    <a:lnTo>
                      <a:pt x="272" y="103"/>
                    </a:lnTo>
                    <a:lnTo>
                      <a:pt x="227" y="95"/>
                    </a:lnTo>
                    <a:lnTo>
                      <a:pt x="213" y="91"/>
                    </a:lnTo>
                    <a:lnTo>
                      <a:pt x="213" y="91"/>
                    </a:lnTo>
                    <a:lnTo>
                      <a:pt x="224" y="91"/>
                    </a:lnTo>
                    <a:lnTo>
                      <a:pt x="260" y="91"/>
                    </a:lnTo>
                    <a:lnTo>
                      <a:pt x="227" y="87"/>
                    </a:lnTo>
                    <a:lnTo>
                      <a:pt x="220" y="87"/>
                    </a:lnTo>
                    <a:lnTo>
                      <a:pt x="213" y="83"/>
                    </a:lnTo>
                    <a:lnTo>
                      <a:pt x="268" y="91"/>
                    </a:lnTo>
                    <a:lnTo>
                      <a:pt x="345" y="91"/>
                    </a:lnTo>
                    <a:lnTo>
                      <a:pt x="319" y="87"/>
                    </a:lnTo>
                    <a:lnTo>
                      <a:pt x="249" y="79"/>
                    </a:lnTo>
                    <a:lnTo>
                      <a:pt x="205" y="75"/>
                    </a:lnTo>
                    <a:lnTo>
                      <a:pt x="205" y="63"/>
                    </a:lnTo>
                    <a:lnTo>
                      <a:pt x="323" y="75"/>
                    </a:lnTo>
                    <a:lnTo>
                      <a:pt x="275" y="67"/>
                    </a:lnTo>
                    <a:lnTo>
                      <a:pt x="246" y="63"/>
                    </a:lnTo>
                    <a:lnTo>
                      <a:pt x="202" y="59"/>
                    </a:lnTo>
                    <a:lnTo>
                      <a:pt x="198" y="63"/>
                    </a:lnTo>
                    <a:lnTo>
                      <a:pt x="202" y="75"/>
                    </a:lnTo>
                    <a:lnTo>
                      <a:pt x="198" y="79"/>
                    </a:lnTo>
                    <a:lnTo>
                      <a:pt x="205" y="91"/>
                    </a:lnTo>
                    <a:lnTo>
                      <a:pt x="198" y="91"/>
                    </a:lnTo>
                    <a:lnTo>
                      <a:pt x="187" y="59"/>
                    </a:lnTo>
                    <a:lnTo>
                      <a:pt x="198" y="63"/>
                    </a:lnTo>
                    <a:lnTo>
                      <a:pt x="202" y="59"/>
                    </a:lnTo>
                    <a:lnTo>
                      <a:pt x="191" y="47"/>
                    </a:lnTo>
                    <a:lnTo>
                      <a:pt x="191" y="43"/>
                    </a:lnTo>
                    <a:lnTo>
                      <a:pt x="205" y="43"/>
                    </a:lnTo>
                    <a:lnTo>
                      <a:pt x="216" y="51"/>
                    </a:lnTo>
                    <a:lnTo>
                      <a:pt x="235" y="59"/>
                    </a:lnTo>
                    <a:lnTo>
                      <a:pt x="249" y="59"/>
                    </a:lnTo>
                    <a:lnTo>
                      <a:pt x="272" y="59"/>
                    </a:lnTo>
                    <a:lnTo>
                      <a:pt x="301" y="59"/>
                    </a:lnTo>
                    <a:lnTo>
                      <a:pt x="327" y="59"/>
                    </a:lnTo>
                    <a:lnTo>
                      <a:pt x="294" y="55"/>
                    </a:lnTo>
                    <a:lnTo>
                      <a:pt x="260" y="51"/>
                    </a:lnTo>
                    <a:lnTo>
                      <a:pt x="308" y="31"/>
                    </a:lnTo>
                    <a:lnTo>
                      <a:pt x="356" y="23"/>
                    </a:lnTo>
                    <a:lnTo>
                      <a:pt x="338" y="23"/>
                    </a:lnTo>
                    <a:lnTo>
                      <a:pt x="297" y="31"/>
                    </a:lnTo>
                    <a:lnTo>
                      <a:pt x="249" y="51"/>
                    </a:lnTo>
                    <a:lnTo>
                      <a:pt x="235" y="59"/>
                    </a:lnTo>
                    <a:lnTo>
                      <a:pt x="227" y="43"/>
                    </a:lnTo>
                    <a:lnTo>
                      <a:pt x="213" y="27"/>
                    </a:lnTo>
                    <a:lnTo>
                      <a:pt x="191" y="8"/>
                    </a:lnTo>
                    <a:lnTo>
                      <a:pt x="191" y="12"/>
                    </a:lnTo>
                    <a:lnTo>
                      <a:pt x="224" y="47"/>
                    </a:lnTo>
                    <a:lnTo>
                      <a:pt x="187" y="31"/>
                    </a:lnTo>
                    <a:lnTo>
                      <a:pt x="191" y="12"/>
                    </a:lnTo>
                    <a:lnTo>
                      <a:pt x="191" y="8"/>
                    </a:lnTo>
                    <a:lnTo>
                      <a:pt x="187" y="12"/>
                    </a:lnTo>
                    <a:lnTo>
                      <a:pt x="187" y="19"/>
                    </a:lnTo>
                    <a:lnTo>
                      <a:pt x="180" y="27"/>
                    </a:lnTo>
                    <a:lnTo>
                      <a:pt x="180" y="31"/>
                    </a:lnTo>
                    <a:lnTo>
                      <a:pt x="191" y="43"/>
                    </a:lnTo>
                    <a:lnTo>
                      <a:pt x="198" y="59"/>
                    </a:lnTo>
                    <a:lnTo>
                      <a:pt x="187" y="59"/>
                    </a:lnTo>
                    <a:lnTo>
                      <a:pt x="158" y="4"/>
                    </a:lnTo>
                    <a:lnTo>
                      <a:pt x="143" y="0"/>
                    </a:lnTo>
                    <a:lnTo>
                      <a:pt x="161" y="39"/>
                    </a:lnTo>
                    <a:lnTo>
                      <a:pt x="183" y="79"/>
                    </a:lnTo>
                    <a:lnTo>
                      <a:pt x="121" y="67"/>
                    </a:lnTo>
                    <a:lnTo>
                      <a:pt x="73" y="51"/>
                    </a:lnTo>
                    <a:lnTo>
                      <a:pt x="0" y="174"/>
                    </a:lnTo>
                    <a:lnTo>
                      <a:pt x="14" y="174"/>
                    </a:lnTo>
                    <a:lnTo>
                      <a:pt x="25" y="155"/>
                    </a:lnTo>
                    <a:lnTo>
                      <a:pt x="73" y="166"/>
                    </a:lnTo>
                    <a:lnTo>
                      <a:pt x="103" y="170"/>
                    </a:lnTo>
                    <a:lnTo>
                      <a:pt x="103" y="166"/>
                    </a:lnTo>
                    <a:lnTo>
                      <a:pt x="29" y="143"/>
                    </a:lnTo>
                    <a:lnTo>
                      <a:pt x="36" y="135"/>
                    </a:lnTo>
                    <a:lnTo>
                      <a:pt x="73" y="147"/>
                    </a:lnTo>
                    <a:lnTo>
                      <a:pt x="77" y="143"/>
                    </a:lnTo>
                    <a:lnTo>
                      <a:pt x="44" y="131"/>
                    </a:lnTo>
                    <a:lnTo>
                      <a:pt x="55" y="99"/>
                    </a:lnTo>
                    <a:lnTo>
                      <a:pt x="114" y="111"/>
                    </a:lnTo>
                    <a:lnTo>
                      <a:pt x="58" y="91"/>
                    </a:lnTo>
                    <a:lnTo>
                      <a:pt x="73" y="75"/>
                    </a:lnTo>
                    <a:lnTo>
                      <a:pt x="125" y="87"/>
                    </a:lnTo>
                    <a:lnTo>
                      <a:pt x="147" y="91"/>
                    </a:lnTo>
                    <a:lnTo>
                      <a:pt x="224" y="107"/>
                    </a:lnTo>
                    <a:lnTo>
                      <a:pt x="323" y="111"/>
                    </a:lnTo>
                    <a:lnTo>
                      <a:pt x="268" y="127"/>
                    </a:lnTo>
                    <a:lnTo>
                      <a:pt x="246" y="135"/>
                    </a:lnTo>
                    <a:lnTo>
                      <a:pt x="253" y="139"/>
                    </a:lnTo>
                    <a:lnTo>
                      <a:pt x="327" y="115"/>
                    </a:lnTo>
                    <a:lnTo>
                      <a:pt x="363" y="111"/>
                    </a:lnTo>
                    <a:lnTo>
                      <a:pt x="319" y="131"/>
                    </a:lnTo>
                    <a:lnTo>
                      <a:pt x="279" y="151"/>
                    </a:lnTo>
                    <a:lnTo>
                      <a:pt x="286" y="155"/>
                    </a:lnTo>
                    <a:lnTo>
                      <a:pt x="305" y="143"/>
                    </a:lnTo>
                    <a:lnTo>
                      <a:pt x="338" y="127"/>
                    </a:lnTo>
                    <a:lnTo>
                      <a:pt x="297" y="159"/>
                    </a:lnTo>
                    <a:lnTo>
                      <a:pt x="286" y="155"/>
                    </a:lnTo>
                    <a:lnTo>
                      <a:pt x="279" y="151"/>
                    </a:lnTo>
                    <a:lnTo>
                      <a:pt x="275" y="155"/>
                    </a:lnTo>
                    <a:lnTo>
                      <a:pt x="253" y="139"/>
                    </a:lnTo>
                    <a:lnTo>
                      <a:pt x="246" y="135"/>
                    </a:lnTo>
                    <a:lnTo>
                      <a:pt x="213" y="147"/>
                    </a:lnTo>
                    <a:lnTo>
                      <a:pt x="147" y="91"/>
                    </a:lnTo>
                    <a:lnTo>
                      <a:pt x="125" y="87"/>
                    </a:lnTo>
                    <a:lnTo>
                      <a:pt x="154" y="103"/>
                    </a:lnTo>
                    <a:lnTo>
                      <a:pt x="176" y="119"/>
                    </a:lnTo>
                    <a:lnTo>
                      <a:pt x="194" y="139"/>
                    </a:lnTo>
                    <a:lnTo>
                      <a:pt x="213" y="155"/>
                    </a:lnTo>
                    <a:lnTo>
                      <a:pt x="249" y="139"/>
                    </a:lnTo>
                    <a:lnTo>
                      <a:pt x="272" y="159"/>
                    </a:lnTo>
                    <a:lnTo>
                      <a:pt x="279" y="155"/>
                    </a:lnTo>
                    <a:lnTo>
                      <a:pt x="297" y="166"/>
                    </a:lnTo>
                    <a:lnTo>
                      <a:pt x="330" y="139"/>
                    </a:lnTo>
                    <a:lnTo>
                      <a:pt x="371" y="123"/>
                    </a:lnTo>
                    <a:lnTo>
                      <a:pt x="382" y="115"/>
                    </a:lnTo>
                    <a:lnTo>
                      <a:pt x="426" y="111"/>
                    </a:lnTo>
                    <a:lnTo>
                      <a:pt x="452" y="107"/>
                    </a:lnTo>
                    <a:lnTo>
                      <a:pt x="518" y="103"/>
                    </a:lnTo>
                    <a:lnTo>
                      <a:pt x="529" y="99"/>
                    </a:lnTo>
                    <a:lnTo>
                      <a:pt x="554" y="99"/>
                    </a:lnTo>
                    <a:lnTo>
                      <a:pt x="569" y="95"/>
                    </a:lnTo>
                    <a:lnTo>
                      <a:pt x="576" y="91"/>
                    </a:lnTo>
                    <a:lnTo>
                      <a:pt x="602" y="87"/>
                    </a:lnTo>
                    <a:lnTo>
                      <a:pt x="613" y="83"/>
                    </a:lnTo>
                    <a:lnTo>
                      <a:pt x="602" y="107"/>
                    </a:lnTo>
                    <a:lnTo>
                      <a:pt x="598" y="103"/>
                    </a:lnTo>
                    <a:lnTo>
                      <a:pt x="569" y="95"/>
                    </a:lnTo>
                    <a:lnTo>
                      <a:pt x="554" y="99"/>
                    </a:lnTo>
                    <a:lnTo>
                      <a:pt x="609" y="111"/>
                    </a:lnTo>
                    <a:lnTo>
                      <a:pt x="632" y="111"/>
                    </a:lnTo>
                    <a:lnTo>
                      <a:pt x="620" y="99"/>
                    </a:lnTo>
                    <a:lnTo>
                      <a:pt x="632" y="75"/>
                    </a:lnTo>
                    <a:lnTo>
                      <a:pt x="620" y="43"/>
                    </a:lnTo>
                    <a:lnTo>
                      <a:pt x="613" y="43"/>
                    </a:lnTo>
                    <a:lnTo>
                      <a:pt x="606" y="27"/>
                    </a:lnTo>
                    <a:lnTo>
                      <a:pt x="591" y="31"/>
                    </a:lnTo>
                    <a:lnTo>
                      <a:pt x="587" y="16"/>
                    </a:lnTo>
                    <a:lnTo>
                      <a:pt x="580" y="16"/>
                    </a:lnTo>
                    <a:lnTo>
                      <a:pt x="580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42" name="未知"/>
              <p:cNvSpPr/>
              <p:nvPr/>
            </p:nvSpPr>
            <p:spPr>
              <a:xfrm>
                <a:off x="84" y="791"/>
                <a:ext cx="450" cy="231"/>
              </a:xfrm>
              <a:custGeom>
                <a:avLst/>
                <a:gdLst/>
                <a:ahLst/>
                <a:cxnLst/>
                <a:pathLst>
                  <a:path w="450" h="231">
                    <a:moveTo>
                      <a:pt x="445" y="119"/>
                    </a:moveTo>
                    <a:lnTo>
                      <a:pt x="434" y="99"/>
                    </a:lnTo>
                    <a:lnTo>
                      <a:pt x="419" y="123"/>
                    </a:lnTo>
                    <a:lnTo>
                      <a:pt x="408" y="103"/>
                    </a:lnTo>
                    <a:lnTo>
                      <a:pt x="405" y="95"/>
                    </a:lnTo>
                    <a:lnTo>
                      <a:pt x="405" y="103"/>
                    </a:lnTo>
                    <a:lnTo>
                      <a:pt x="434" y="178"/>
                    </a:lnTo>
                    <a:lnTo>
                      <a:pt x="419" y="210"/>
                    </a:lnTo>
                    <a:lnTo>
                      <a:pt x="405" y="214"/>
                    </a:lnTo>
                    <a:lnTo>
                      <a:pt x="353" y="194"/>
                    </a:lnTo>
                    <a:lnTo>
                      <a:pt x="383" y="210"/>
                    </a:lnTo>
                    <a:lnTo>
                      <a:pt x="335" y="218"/>
                    </a:lnTo>
                    <a:lnTo>
                      <a:pt x="313" y="214"/>
                    </a:lnTo>
                    <a:lnTo>
                      <a:pt x="302" y="182"/>
                    </a:lnTo>
                    <a:lnTo>
                      <a:pt x="309" y="150"/>
                    </a:lnTo>
                    <a:lnTo>
                      <a:pt x="313" y="107"/>
                    </a:lnTo>
                    <a:lnTo>
                      <a:pt x="305" y="87"/>
                    </a:lnTo>
                    <a:lnTo>
                      <a:pt x="302" y="83"/>
                    </a:lnTo>
                    <a:lnTo>
                      <a:pt x="302" y="135"/>
                    </a:lnTo>
                    <a:lnTo>
                      <a:pt x="302" y="154"/>
                    </a:lnTo>
                    <a:lnTo>
                      <a:pt x="302" y="166"/>
                    </a:lnTo>
                    <a:lnTo>
                      <a:pt x="302" y="210"/>
                    </a:lnTo>
                    <a:lnTo>
                      <a:pt x="206" y="214"/>
                    </a:lnTo>
                    <a:lnTo>
                      <a:pt x="243" y="198"/>
                    </a:lnTo>
                    <a:lnTo>
                      <a:pt x="173" y="222"/>
                    </a:lnTo>
                    <a:lnTo>
                      <a:pt x="169" y="218"/>
                    </a:lnTo>
                    <a:lnTo>
                      <a:pt x="144" y="194"/>
                    </a:lnTo>
                    <a:lnTo>
                      <a:pt x="140" y="174"/>
                    </a:lnTo>
                    <a:lnTo>
                      <a:pt x="158" y="95"/>
                    </a:lnTo>
                    <a:lnTo>
                      <a:pt x="144" y="119"/>
                    </a:lnTo>
                    <a:lnTo>
                      <a:pt x="125" y="67"/>
                    </a:lnTo>
                    <a:lnTo>
                      <a:pt x="122" y="71"/>
                    </a:lnTo>
                    <a:lnTo>
                      <a:pt x="125" y="99"/>
                    </a:lnTo>
                    <a:lnTo>
                      <a:pt x="118" y="135"/>
                    </a:lnTo>
                    <a:lnTo>
                      <a:pt x="111" y="143"/>
                    </a:lnTo>
                    <a:lnTo>
                      <a:pt x="107" y="154"/>
                    </a:lnTo>
                    <a:lnTo>
                      <a:pt x="107" y="170"/>
                    </a:lnTo>
                    <a:lnTo>
                      <a:pt x="103" y="182"/>
                    </a:lnTo>
                    <a:lnTo>
                      <a:pt x="96" y="198"/>
                    </a:lnTo>
                    <a:lnTo>
                      <a:pt x="81" y="198"/>
                    </a:lnTo>
                    <a:lnTo>
                      <a:pt x="70" y="182"/>
                    </a:lnTo>
                    <a:lnTo>
                      <a:pt x="59" y="170"/>
                    </a:lnTo>
                    <a:lnTo>
                      <a:pt x="52" y="158"/>
                    </a:lnTo>
                    <a:lnTo>
                      <a:pt x="45" y="139"/>
                    </a:lnTo>
                    <a:lnTo>
                      <a:pt x="45" y="119"/>
                    </a:lnTo>
                    <a:lnTo>
                      <a:pt x="45" y="111"/>
                    </a:lnTo>
                    <a:lnTo>
                      <a:pt x="45" y="103"/>
                    </a:lnTo>
                    <a:lnTo>
                      <a:pt x="37" y="119"/>
                    </a:lnTo>
                    <a:lnTo>
                      <a:pt x="37" y="135"/>
                    </a:lnTo>
                    <a:lnTo>
                      <a:pt x="45" y="154"/>
                    </a:lnTo>
                    <a:lnTo>
                      <a:pt x="48" y="162"/>
                    </a:lnTo>
                    <a:lnTo>
                      <a:pt x="37" y="162"/>
                    </a:lnTo>
                    <a:lnTo>
                      <a:pt x="34" y="154"/>
                    </a:lnTo>
                    <a:lnTo>
                      <a:pt x="23" y="146"/>
                    </a:lnTo>
                    <a:lnTo>
                      <a:pt x="23" y="135"/>
                    </a:lnTo>
                    <a:lnTo>
                      <a:pt x="34" y="103"/>
                    </a:lnTo>
                    <a:lnTo>
                      <a:pt x="37" y="91"/>
                    </a:lnTo>
                    <a:lnTo>
                      <a:pt x="37" y="87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41" y="79"/>
                    </a:lnTo>
                    <a:lnTo>
                      <a:pt x="37" y="87"/>
                    </a:lnTo>
                    <a:lnTo>
                      <a:pt x="34" y="91"/>
                    </a:lnTo>
                    <a:lnTo>
                      <a:pt x="26" y="103"/>
                    </a:lnTo>
                    <a:lnTo>
                      <a:pt x="19" y="131"/>
                    </a:lnTo>
                    <a:lnTo>
                      <a:pt x="15" y="131"/>
                    </a:lnTo>
                    <a:lnTo>
                      <a:pt x="12" y="123"/>
                    </a:lnTo>
                    <a:lnTo>
                      <a:pt x="8" y="103"/>
                    </a:lnTo>
                    <a:lnTo>
                      <a:pt x="12" y="95"/>
                    </a:lnTo>
                    <a:lnTo>
                      <a:pt x="52" y="59"/>
                    </a:lnTo>
                    <a:lnTo>
                      <a:pt x="52" y="55"/>
                    </a:lnTo>
                    <a:lnTo>
                      <a:pt x="23" y="79"/>
                    </a:lnTo>
                    <a:lnTo>
                      <a:pt x="23" y="71"/>
                    </a:lnTo>
                    <a:lnTo>
                      <a:pt x="19" y="63"/>
                    </a:lnTo>
                    <a:lnTo>
                      <a:pt x="23" y="55"/>
                    </a:lnTo>
                    <a:lnTo>
                      <a:pt x="23" y="55"/>
                    </a:lnTo>
                    <a:lnTo>
                      <a:pt x="52" y="55"/>
                    </a:lnTo>
                    <a:lnTo>
                      <a:pt x="52" y="55"/>
                    </a:lnTo>
                    <a:lnTo>
                      <a:pt x="26" y="47"/>
                    </a:lnTo>
                    <a:lnTo>
                      <a:pt x="30" y="7"/>
                    </a:lnTo>
                    <a:lnTo>
                      <a:pt x="12" y="0"/>
                    </a:lnTo>
                    <a:lnTo>
                      <a:pt x="19" y="39"/>
                    </a:lnTo>
                    <a:lnTo>
                      <a:pt x="15" y="47"/>
                    </a:lnTo>
                    <a:lnTo>
                      <a:pt x="8" y="55"/>
                    </a:lnTo>
                    <a:lnTo>
                      <a:pt x="8" y="79"/>
                    </a:lnTo>
                    <a:lnTo>
                      <a:pt x="0" y="87"/>
                    </a:lnTo>
                    <a:lnTo>
                      <a:pt x="0" y="135"/>
                    </a:lnTo>
                    <a:lnTo>
                      <a:pt x="8" y="143"/>
                    </a:lnTo>
                    <a:lnTo>
                      <a:pt x="15" y="150"/>
                    </a:lnTo>
                    <a:lnTo>
                      <a:pt x="23" y="162"/>
                    </a:lnTo>
                    <a:lnTo>
                      <a:pt x="37" y="174"/>
                    </a:lnTo>
                    <a:lnTo>
                      <a:pt x="45" y="178"/>
                    </a:lnTo>
                    <a:lnTo>
                      <a:pt x="81" y="210"/>
                    </a:lnTo>
                    <a:lnTo>
                      <a:pt x="100" y="210"/>
                    </a:lnTo>
                    <a:lnTo>
                      <a:pt x="114" y="182"/>
                    </a:lnTo>
                    <a:lnTo>
                      <a:pt x="118" y="154"/>
                    </a:lnTo>
                    <a:lnTo>
                      <a:pt x="129" y="139"/>
                    </a:lnTo>
                    <a:lnTo>
                      <a:pt x="129" y="182"/>
                    </a:lnTo>
                    <a:lnTo>
                      <a:pt x="129" y="186"/>
                    </a:lnTo>
                    <a:lnTo>
                      <a:pt x="162" y="230"/>
                    </a:lnTo>
                    <a:lnTo>
                      <a:pt x="180" y="230"/>
                    </a:lnTo>
                    <a:lnTo>
                      <a:pt x="199" y="218"/>
                    </a:lnTo>
                    <a:lnTo>
                      <a:pt x="199" y="218"/>
                    </a:lnTo>
                    <a:lnTo>
                      <a:pt x="217" y="218"/>
                    </a:lnTo>
                    <a:lnTo>
                      <a:pt x="250" y="214"/>
                    </a:lnTo>
                    <a:lnTo>
                      <a:pt x="265" y="214"/>
                    </a:lnTo>
                    <a:lnTo>
                      <a:pt x="272" y="214"/>
                    </a:lnTo>
                    <a:lnTo>
                      <a:pt x="287" y="214"/>
                    </a:lnTo>
                    <a:lnTo>
                      <a:pt x="302" y="214"/>
                    </a:lnTo>
                    <a:lnTo>
                      <a:pt x="316" y="222"/>
                    </a:lnTo>
                    <a:lnTo>
                      <a:pt x="324" y="222"/>
                    </a:lnTo>
                    <a:lnTo>
                      <a:pt x="331" y="222"/>
                    </a:lnTo>
                    <a:lnTo>
                      <a:pt x="390" y="214"/>
                    </a:lnTo>
                    <a:lnTo>
                      <a:pt x="412" y="222"/>
                    </a:lnTo>
                    <a:lnTo>
                      <a:pt x="427" y="226"/>
                    </a:lnTo>
                    <a:lnTo>
                      <a:pt x="449" y="174"/>
                    </a:lnTo>
                    <a:lnTo>
                      <a:pt x="449" y="170"/>
                    </a:lnTo>
                    <a:lnTo>
                      <a:pt x="434" y="135"/>
                    </a:lnTo>
                    <a:lnTo>
                      <a:pt x="445" y="119"/>
                    </a:lnTo>
                    <a:lnTo>
                      <a:pt x="445" y="1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43" name="未知"/>
              <p:cNvSpPr/>
              <p:nvPr/>
            </p:nvSpPr>
            <p:spPr>
              <a:xfrm>
                <a:off x="162" y="72"/>
                <a:ext cx="423" cy="151"/>
              </a:xfrm>
              <a:custGeom>
                <a:avLst/>
                <a:gdLst/>
                <a:ahLst/>
                <a:cxnLst/>
                <a:pathLst>
                  <a:path w="423" h="151">
                    <a:moveTo>
                      <a:pt x="319" y="11"/>
                    </a:moveTo>
                    <a:lnTo>
                      <a:pt x="308" y="11"/>
                    </a:lnTo>
                    <a:lnTo>
                      <a:pt x="286" y="23"/>
                    </a:lnTo>
                    <a:lnTo>
                      <a:pt x="286" y="3"/>
                    </a:lnTo>
                    <a:lnTo>
                      <a:pt x="282" y="0"/>
                    </a:lnTo>
                    <a:lnTo>
                      <a:pt x="282" y="43"/>
                    </a:lnTo>
                    <a:lnTo>
                      <a:pt x="268" y="43"/>
                    </a:lnTo>
                    <a:lnTo>
                      <a:pt x="216" y="47"/>
                    </a:lnTo>
                    <a:lnTo>
                      <a:pt x="216" y="51"/>
                    </a:lnTo>
                    <a:lnTo>
                      <a:pt x="257" y="47"/>
                    </a:lnTo>
                    <a:lnTo>
                      <a:pt x="271" y="47"/>
                    </a:lnTo>
                    <a:lnTo>
                      <a:pt x="294" y="47"/>
                    </a:lnTo>
                    <a:lnTo>
                      <a:pt x="290" y="59"/>
                    </a:lnTo>
                    <a:lnTo>
                      <a:pt x="282" y="59"/>
                    </a:lnTo>
                    <a:lnTo>
                      <a:pt x="260" y="63"/>
                    </a:lnTo>
                    <a:lnTo>
                      <a:pt x="202" y="63"/>
                    </a:lnTo>
                    <a:lnTo>
                      <a:pt x="275" y="63"/>
                    </a:lnTo>
                    <a:lnTo>
                      <a:pt x="286" y="63"/>
                    </a:lnTo>
                    <a:lnTo>
                      <a:pt x="305" y="63"/>
                    </a:lnTo>
                    <a:lnTo>
                      <a:pt x="305" y="63"/>
                    </a:lnTo>
                    <a:lnTo>
                      <a:pt x="268" y="71"/>
                    </a:lnTo>
                    <a:lnTo>
                      <a:pt x="213" y="75"/>
                    </a:lnTo>
                    <a:lnTo>
                      <a:pt x="238" y="75"/>
                    </a:lnTo>
                    <a:lnTo>
                      <a:pt x="268" y="75"/>
                    </a:lnTo>
                    <a:lnTo>
                      <a:pt x="308" y="71"/>
                    </a:lnTo>
                    <a:lnTo>
                      <a:pt x="312" y="75"/>
                    </a:lnTo>
                    <a:lnTo>
                      <a:pt x="286" y="79"/>
                    </a:lnTo>
                    <a:lnTo>
                      <a:pt x="279" y="83"/>
                    </a:lnTo>
                    <a:lnTo>
                      <a:pt x="242" y="87"/>
                    </a:lnTo>
                    <a:lnTo>
                      <a:pt x="198" y="91"/>
                    </a:lnTo>
                    <a:lnTo>
                      <a:pt x="191" y="91"/>
                    </a:lnTo>
                    <a:lnTo>
                      <a:pt x="194" y="91"/>
                    </a:lnTo>
                    <a:lnTo>
                      <a:pt x="231" y="91"/>
                    </a:lnTo>
                    <a:lnTo>
                      <a:pt x="257" y="91"/>
                    </a:lnTo>
                    <a:lnTo>
                      <a:pt x="341" y="79"/>
                    </a:lnTo>
                    <a:lnTo>
                      <a:pt x="341" y="83"/>
                    </a:lnTo>
                    <a:lnTo>
                      <a:pt x="323" y="87"/>
                    </a:lnTo>
                    <a:lnTo>
                      <a:pt x="305" y="91"/>
                    </a:lnTo>
                    <a:lnTo>
                      <a:pt x="294" y="91"/>
                    </a:lnTo>
                    <a:lnTo>
                      <a:pt x="249" y="99"/>
                    </a:lnTo>
                    <a:lnTo>
                      <a:pt x="227" y="99"/>
                    </a:lnTo>
                    <a:lnTo>
                      <a:pt x="216" y="99"/>
                    </a:lnTo>
                    <a:lnTo>
                      <a:pt x="194" y="103"/>
                    </a:lnTo>
                    <a:lnTo>
                      <a:pt x="224" y="103"/>
                    </a:lnTo>
                    <a:lnTo>
                      <a:pt x="253" y="99"/>
                    </a:lnTo>
                    <a:lnTo>
                      <a:pt x="268" y="99"/>
                    </a:lnTo>
                    <a:lnTo>
                      <a:pt x="290" y="95"/>
                    </a:lnTo>
                    <a:lnTo>
                      <a:pt x="323" y="91"/>
                    </a:lnTo>
                    <a:lnTo>
                      <a:pt x="341" y="87"/>
                    </a:lnTo>
                    <a:lnTo>
                      <a:pt x="341" y="91"/>
                    </a:lnTo>
                    <a:lnTo>
                      <a:pt x="330" y="91"/>
                    </a:lnTo>
                    <a:lnTo>
                      <a:pt x="297" y="99"/>
                    </a:lnTo>
                    <a:lnTo>
                      <a:pt x="282" y="99"/>
                    </a:lnTo>
                    <a:lnTo>
                      <a:pt x="216" y="107"/>
                    </a:lnTo>
                    <a:lnTo>
                      <a:pt x="198" y="107"/>
                    </a:lnTo>
                    <a:lnTo>
                      <a:pt x="286" y="107"/>
                    </a:lnTo>
                    <a:lnTo>
                      <a:pt x="312" y="103"/>
                    </a:lnTo>
                    <a:lnTo>
                      <a:pt x="323" y="103"/>
                    </a:lnTo>
                    <a:lnTo>
                      <a:pt x="341" y="99"/>
                    </a:lnTo>
                    <a:lnTo>
                      <a:pt x="349" y="127"/>
                    </a:lnTo>
                    <a:lnTo>
                      <a:pt x="349" y="131"/>
                    </a:lnTo>
                    <a:lnTo>
                      <a:pt x="323" y="135"/>
                    </a:lnTo>
                    <a:lnTo>
                      <a:pt x="305" y="139"/>
                    </a:lnTo>
                    <a:lnTo>
                      <a:pt x="271" y="139"/>
                    </a:lnTo>
                    <a:lnTo>
                      <a:pt x="205" y="146"/>
                    </a:lnTo>
                    <a:lnTo>
                      <a:pt x="169" y="146"/>
                    </a:lnTo>
                    <a:lnTo>
                      <a:pt x="121" y="143"/>
                    </a:lnTo>
                    <a:lnTo>
                      <a:pt x="95" y="139"/>
                    </a:lnTo>
                    <a:lnTo>
                      <a:pt x="77" y="139"/>
                    </a:lnTo>
                    <a:lnTo>
                      <a:pt x="58" y="135"/>
                    </a:lnTo>
                    <a:lnTo>
                      <a:pt x="44" y="131"/>
                    </a:lnTo>
                    <a:lnTo>
                      <a:pt x="18" y="127"/>
                    </a:lnTo>
                    <a:lnTo>
                      <a:pt x="3" y="123"/>
                    </a:lnTo>
                    <a:lnTo>
                      <a:pt x="0" y="131"/>
                    </a:lnTo>
                    <a:lnTo>
                      <a:pt x="29" y="139"/>
                    </a:lnTo>
                    <a:lnTo>
                      <a:pt x="33" y="135"/>
                    </a:lnTo>
                    <a:lnTo>
                      <a:pt x="66" y="139"/>
                    </a:lnTo>
                    <a:lnTo>
                      <a:pt x="95" y="146"/>
                    </a:lnTo>
                    <a:lnTo>
                      <a:pt x="180" y="150"/>
                    </a:lnTo>
                    <a:lnTo>
                      <a:pt x="198" y="150"/>
                    </a:lnTo>
                    <a:lnTo>
                      <a:pt x="231" y="146"/>
                    </a:lnTo>
                    <a:lnTo>
                      <a:pt x="282" y="146"/>
                    </a:lnTo>
                    <a:lnTo>
                      <a:pt x="341" y="139"/>
                    </a:lnTo>
                    <a:lnTo>
                      <a:pt x="378" y="135"/>
                    </a:lnTo>
                    <a:lnTo>
                      <a:pt x="400" y="131"/>
                    </a:lnTo>
                    <a:lnTo>
                      <a:pt x="411" y="146"/>
                    </a:lnTo>
                    <a:lnTo>
                      <a:pt x="422" y="143"/>
                    </a:lnTo>
                    <a:lnTo>
                      <a:pt x="411" y="115"/>
                    </a:lnTo>
                    <a:lnTo>
                      <a:pt x="356" y="115"/>
                    </a:lnTo>
                    <a:lnTo>
                      <a:pt x="356" y="103"/>
                    </a:lnTo>
                    <a:lnTo>
                      <a:pt x="360" y="83"/>
                    </a:lnTo>
                    <a:lnTo>
                      <a:pt x="356" y="79"/>
                    </a:lnTo>
                    <a:lnTo>
                      <a:pt x="356" y="75"/>
                    </a:lnTo>
                    <a:lnTo>
                      <a:pt x="360" y="71"/>
                    </a:lnTo>
                    <a:lnTo>
                      <a:pt x="360" y="63"/>
                    </a:lnTo>
                    <a:lnTo>
                      <a:pt x="341" y="67"/>
                    </a:lnTo>
                    <a:lnTo>
                      <a:pt x="323" y="71"/>
                    </a:lnTo>
                    <a:lnTo>
                      <a:pt x="323" y="59"/>
                    </a:lnTo>
                    <a:lnTo>
                      <a:pt x="316" y="59"/>
                    </a:lnTo>
                    <a:lnTo>
                      <a:pt x="316" y="47"/>
                    </a:lnTo>
                    <a:lnTo>
                      <a:pt x="308" y="47"/>
                    </a:lnTo>
                    <a:lnTo>
                      <a:pt x="308" y="43"/>
                    </a:lnTo>
                    <a:lnTo>
                      <a:pt x="297" y="39"/>
                    </a:lnTo>
                    <a:lnTo>
                      <a:pt x="319" y="11"/>
                    </a:lnTo>
                    <a:lnTo>
                      <a:pt x="319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3844" name="Group 43843"/>
              <p:cNvGrpSpPr/>
              <p:nvPr/>
            </p:nvGrpSpPr>
            <p:grpSpPr>
              <a:xfrm>
                <a:off x="4" y="441"/>
                <a:ext cx="717" cy="470"/>
                <a:chOff x="0" y="0"/>
                <a:chExt cx="717" cy="470"/>
              </a:xfrm>
            </p:grpSpPr>
            <p:sp>
              <p:nvSpPr>
                <p:cNvPr id="43845" name="未知"/>
                <p:cNvSpPr/>
                <p:nvPr/>
              </p:nvSpPr>
              <p:spPr>
                <a:xfrm>
                  <a:off x="385" y="0"/>
                  <a:ext cx="332" cy="446"/>
                </a:xfrm>
                <a:custGeom>
                  <a:avLst/>
                  <a:gdLst/>
                  <a:ahLst/>
                  <a:cxnLst/>
                  <a:pathLst>
                    <a:path w="332" h="446">
                      <a:moveTo>
                        <a:pt x="298" y="0"/>
                      </a:moveTo>
                      <a:lnTo>
                        <a:pt x="287" y="8"/>
                      </a:lnTo>
                      <a:lnTo>
                        <a:pt x="313" y="60"/>
                      </a:lnTo>
                      <a:lnTo>
                        <a:pt x="320" y="67"/>
                      </a:lnTo>
                      <a:lnTo>
                        <a:pt x="305" y="95"/>
                      </a:lnTo>
                      <a:lnTo>
                        <a:pt x="291" y="83"/>
                      </a:lnTo>
                      <a:lnTo>
                        <a:pt x="320" y="67"/>
                      </a:lnTo>
                      <a:lnTo>
                        <a:pt x="313" y="60"/>
                      </a:lnTo>
                      <a:lnTo>
                        <a:pt x="247" y="95"/>
                      </a:lnTo>
                      <a:lnTo>
                        <a:pt x="243" y="71"/>
                      </a:lnTo>
                      <a:lnTo>
                        <a:pt x="228" y="56"/>
                      </a:lnTo>
                      <a:lnTo>
                        <a:pt x="217" y="48"/>
                      </a:lnTo>
                      <a:lnTo>
                        <a:pt x="195" y="48"/>
                      </a:lnTo>
                      <a:lnTo>
                        <a:pt x="173" y="67"/>
                      </a:lnTo>
                      <a:lnTo>
                        <a:pt x="158" y="52"/>
                      </a:lnTo>
                      <a:lnTo>
                        <a:pt x="151" y="48"/>
                      </a:lnTo>
                      <a:lnTo>
                        <a:pt x="133" y="48"/>
                      </a:lnTo>
                      <a:lnTo>
                        <a:pt x="114" y="60"/>
                      </a:lnTo>
                      <a:lnTo>
                        <a:pt x="96" y="87"/>
                      </a:lnTo>
                      <a:lnTo>
                        <a:pt x="89" y="115"/>
                      </a:lnTo>
                      <a:lnTo>
                        <a:pt x="70" y="123"/>
                      </a:lnTo>
                      <a:lnTo>
                        <a:pt x="55" y="147"/>
                      </a:lnTo>
                      <a:lnTo>
                        <a:pt x="52" y="151"/>
                      </a:lnTo>
                      <a:lnTo>
                        <a:pt x="55" y="199"/>
                      </a:lnTo>
                      <a:lnTo>
                        <a:pt x="52" y="214"/>
                      </a:lnTo>
                      <a:lnTo>
                        <a:pt x="48" y="242"/>
                      </a:lnTo>
                      <a:lnTo>
                        <a:pt x="78" y="294"/>
                      </a:lnTo>
                      <a:lnTo>
                        <a:pt x="85" y="306"/>
                      </a:lnTo>
                      <a:lnTo>
                        <a:pt x="92" y="322"/>
                      </a:lnTo>
                      <a:lnTo>
                        <a:pt x="103" y="334"/>
                      </a:lnTo>
                      <a:lnTo>
                        <a:pt x="114" y="342"/>
                      </a:lnTo>
                      <a:lnTo>
                        <a:pt x="140" y="350"/>
                      </a:lnTo>
                      <a:lnTo>
                        <a:pt x="147" y="377"/>
                      </a:lnTo>
                      <a:lnTo>
                        <a:pt x="114" y="389"/>
                      </a:lnTo>
                      <a:lnTo>
                        <a:pt x="70" y="405"/>
                      </a:lnTo>
                      <a:lnTo>
                        <a:pt x="0" y="413"/>
                      </a:lnTo>
                      <a:lnTo>
                        <a:pt x="0" y="437"/>
                      </a:lnTo>
                      <a:lnTo>
                        <a:pt x="37" y="429"/>
                      </a:lnTo>
                      <a:lnTo>
                        <a:pt x="70" y="421"/>
                      </a:lnTo>
                      <a:lnTo>
                        <a:pt x="114" y="405"/>
                      </a:lnTo>
                      <a:lnTo>
                        <a:pt x="144" y="393"/>
                      </a:lnTo>
                      <a:lnTo>
                        <a:pt x="151" y="393"/>
                      </a:lnTo>
                      <a:lnTo>
                        <a:pt x="144" y="405"/>
                      </a:lnTo>
                      <a:lnTo>
                        <a:pt x="151" y="429"/>
                      </a:lnTo>
                      <a:lnTo>
                        <a:pt x="158" y="445"/>
                      </a:lnTo>
                      <a:lnTo>
                        <a:pt x="162" y="437"/>
                      </a:lnTo>
                      <a:lnTo>
                        <a:pt x="155" y="334"/>
                      </a:lnTo>
                      <a:lnTo>
                        <a:pt x="151" y="330"/>
                      </a:lnTo>
                      <a:lnTo>
                        <a:pt x="133" y="330"/>
                      </a:lnTo>
                      <a:lnTo>
                        <a:pt x="122" y="326"/>
                      </a:lnTo>
                      <a:lnTo>
                        <a:pt x="100" y="310"/>
                      </a:lnTo>
                      <a:lnTo>
                        <a:pt x="96" y="294"/>
                      </a:lnTo>
                      <a:lnTo>
                        <a:pt x="85" y="278"/>
                      </a:lnTo>
                      <a:lnTo>
                        <a:pt x="63" y="234"/>
                      </a:lnTo>
                      <a:lnTo>
                        <a:pt x="63" y="230"/>
                      </a:lnTo>
                      <a:lnTo>
                        <a:pt x="67" y="218"/>
                      </a:lnTo>
                      <a:lnTo>
                        <a:pt x="67" y="214"/>
                      </a:lnTo>
                      <a:lnTo>
                        <a:pt x="70" y="207"/>
                      </a:lnTo>
                      <a:lnTo>
                        <a:pt x="78" y="218"/>
                      </a:lnTo>
                      <a:lnTo>
                        <a:pt x="100" y="246"/>
                      </a:lnTo>
                      <a:lnTo>
                        <a:pt x="70" y="175"/>
                      </a:lnTo>
                      <a:lnTo>
                        <a:pt x="67" y="151"/>
                      </a:lnTo>
                      <a:lnTo>
                        <a:pt x="78" y="135"/>
                      </a:lnTo>
                      <a:lnTo>
                        <a:pt x="100" y="127"/>
                      </a:lnTo>
                      <a:lnTo>
                        <a:pt x="100" y="151"/>
                      </a:lnTo>
                      <a:lnTo>
                        <a:pt x="100" y="155"/>
                      </a:lnTo>
                      <a:lnTo>
                        <a:pt x="103" y="175"/>
                      </a:lnTo>
                      <a:lnTo>
                        <a:pt x="114" y="191"/>
                      </a:lnTo>
                      <a:lnTo>
                        <a:pt x="107" y="151"/>
                      </a:lnTo>
                      <a:lnTo>
                        <a:pt x="103" y="127"/>
                      </a:lnTo>
                      <a:lnTo>
                        <a:pt x="103" y="107"/>
                      </a:lnTo>
                      <a:lnTo>
                        <a:pt x="114" y="87"/>
                      </a:lnTo>
                      <a:lnTo>
                        <a:pt x="133" y="67"/>
                      </a:lnTo>
                      <a:lnTo>
                        <a:pt x="155" y="67"/>
                      </a:lnTo>
                      <a:lnTo>
                        <a:pt x="169" y="83"/>
                      </a:lnTo>
                      <a:lnTo>
                        <a:pt x="155" y="111"/>
                      </a:lnTo>
                      <a:lnTo>
                        <a:pt x="151" y="127"/>
                      </a:lnTo>
                      <a:lnTo>
                        <a:pt x="162" y="159"/>
                      </a:lnTo>
                      <a:lnTo>
                        <a:pt x="162" y="119"/>
                      </a:lnTo>
                      <a:lnTo>
                        <a:pt x="169" y="103"/>
                      </a:lnTo>
                      <a:lnTo>
                        <a:pt x="188" y="71"/>
                      </a:lnTo>
                      <a:lnTo>
                        <a:pt x="206" y="64"/>
                      </a:lnTo>
                      <a:lnTo>
                        <a:pt x="221" y="71"/>
                      </a:lnTo>
                      <a:lnTo>
                        <a:pt x="232" y="91"/>
                      </a:lnTo>
                      <a:lnTo>
                        <a:pt x="232" y="107"/>
                      </a:lnTo>
                      <a:lnTo>
                        <a:pt x="232" y="127"/>
                      </a:lnTo>
                      <a:lnTo>
                        <a:pt x="213" y="103"/>
                      </a:lnTo>
                      <a:lnTo>
                        <a:pt x="228" y="135"/>
                      </a:lnTo>
                      <a:lnTo>
                        <a:pt x="232" y="147"/>
                      </a:lnTo>
                      <a:lnTo>
                        <a:pt x="235" y="187"/>
                      </a:lnTo>
                      <a:lnTo>
                        <a:pt x="243" y="195"/>
                      </a:lnTo>
                      <a:lnTo>
                        <a:pt x="250" y="199"/>
                      </a:lnTo>
                      <a:lnTo>
                        <a:pt x="261" y="218"/>
                      </a:lnTo>
                      <a:lnTo>
                        <a:pt x="269" y="242"/>
                      </a:lnTo>
                      <a:lnTo>
                        <a:pt x="269" y="222"/>
                      </a:lnTo>
                      <a:lnTo>
                        <a:pt x="261" y="203"/>
                      </a:lnTo>
                      <a:lnTo>
                        <a:pt x="243" y="183"/>
                      </a:lnTo>
                      <a:lnTo>
                        <a:pt x="243" y="163"/>
                      </a:lnTo>
                      <a:lnTo>
                        <a:pt x="243" y="147"/>
                      </a:lnTo>
                      <a:lnTo>
                        <a:pt x="250" y="127"/>
                      </a:lnTo>
                      <a:lnTo>
                        <a:pt x="272" y="103"/>
                      </a:lnTo>
                      <a:lnTo>
                        <a:pt x="291" y="95"/>
                      </a:lnTo>
                      <a:lnTo>
                        <a:pt x="291" y="95"/>
                      </a:lnTo>
                      <a:lnTo>
                        <a:pt x="298" y="95"/>
                      </a:lnTo>
                      <a:lnTo>
                        <a:pt x="302" y="131"/>
                      </a:lnTo>
                      <a:lnTo>
                        <a:pt x="305" y="151"/>
                      </a:lnTo>
                      <a:lnTo>
                        <a:pt x="309" y="159"/>
                      </a:lnTo>
                      <a:lnTo>
                        <a:pt x="309" y="203"/>
                      </a:lnTo>
                      <a:lnTo>
                        <a:pt x="305" y="214"/>
                      </a:lnTo>
                      <a:lnTo>
                        <a:pt x="305" y="262"/>
                      </a:lnTo>
                      <a:lnTo>
                        <a:pt x="305" y="262"/>
                      </a:lnTo>
                      <a:lnTo>
                        <a:pt x="280" y="290"/>
                      </a:lnTo>
                      <a:lnTo>
                        <a:pt x="254" y="306"/>
                      </a:lnTo>
                      <a:lnTo>
                        <a:pt x="235" y="314"/>
                      </a:lnTo>
                      <a:lnTo>
                        <a:pt x="232" y="318"/>
                      </a:lnTo>
                      <a:lnTo>
                        <a:pt x="217" y="322"/>
                      </a:lnTo>
                      <a:lnTo>
                        <a:pt x="202" y="330"/>
                      </a:lnTo>
                      <a:lnTo>
                        <a:pt x="202" y="353"/>
                      </a:lnTo>
                      <a:lnTo>
                        <a:pt x="191" y="413"/>
                      </a:lnTo>
                      <a:lnTo>
                        <a:pt x="177" y="429"/>
                      </a:lnTo>
                      <a:lnTo>
                        <a:pt x="162" y="437"/>
                      </a:lnTo>
                      <a:lnTo>
                        <a:pt x="158" y="445"/>
                      </a:lnTo>
                      <a:lnTo>
                        <a:pt x="162" y="445"/>
                      </a:lnTo>
                      <a:lnTo>
                        <a:pt x="169" y="445"/>
                      </a:lnTo>
                      <a:lnTo>
                        <a:pt x="195" y="421"/>
                      </a:lnTo>
                      <a:lnTo>
                        <a:pt x="206" y="405"/>
                      </a:lnTo>
                      <a:lnTo>
                        <a:pt x="202" y="389"/>
                      </a:lnTo>
                      <a:lnTo>
                        <a:pt x="202" y="377"/>
                      </a:lnTo>
                      <a:lnTo>
                        <a:pt x="206" y="373"/>
                      </a:lnTo>
                      <a:lnTo>
                        <a:pt x="213" y="357"/>
                      </a:lnTo>
                      <a:lnTo>
                        <a:pt x="217" y="342"/>
                      </a:lnTo>
                      <a:lnTo>
                        <a:pt x="291" y="302"/>
                      </a:lnTo>
                      <a:lnTo>
                        <a:pt x="316" y="278"/>
                      </a:lnTo>
                      <a:lnTo>
                        <a:pt x="327" y="167"/>
                      </a:lnTo>
                      <a:lnTo>
                        <a:pt x="313" y="119"/>
                      </a:lnTo>
                      <a:lnTo>
                        <a:pt x="313" y="103"/>
                      </a:lnTo>
                      <a:lnTo>
                        <a:pt x="331" y="56"/>
                      </a:lnTo>
                      <a:lnTo>
                        <a:pt x="316" y="40"/>
                      </a:lnTo>
                      <a:lnTo>
                        <a:pt x="298" y="0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3846" name="未知"/>
                <p:cNvSpPr/>
                <p:nvPr/>
              </p:nvSpPr>
              <p:spPr>
                <a:xfrm>
                  <a:off x="0" y="67"/>
                  <a:ext cx="386" cy="403"/>
                </a:xfrm>
                <a:custGeom>
                  <a:avLst/>
                  <a:gdLst/>
                  <a:ahLst/>
                  <a:cxnLst/>
                  <a:pathLst>
                    <a:path w="386" h="403">
                      <a:moveTo>
                        <a:pt x="92" y="283"/>
                      </a:moveTo>
                      <a:lnTo>
                        <a:pt x="110" y="290"/>
                      </a:lnTo>
                      <a:lnTo>
                        <a:pt x="117" y="298"/>
                      </a:lnTo>
                      <a:lnTo>
                        <a:pt x="132" y="338"/>
                      </a:lnTo>
                      <a:lnTo>
                        <a:pt x="132" y="338"/>
                      </a:lnTo>
                      <a:lnTo>
                        <a:pt x="132" y="342"/>
                      </a:lnTo>
                      <a:lnTo>
                        <a:pt x="139" y="354"/>
                      </a:lnTo>
                      <a:lnTo>
                        <a:pt x="139" y="358"/>
                      </a:lnTo>
                      <a:lnTo>
                        <a:pt x="143" y="362"/>
                      </a:lnTo>
                      <a:lnTo>
                        <a:pt x="136" y="370"/>
                      </a:lnTo>
                      <a:lnTo>
                        <a:pt x="136" y="378"/>
                      </a:lnTo>
                      <a:lnTo>
                        <a:pt x="147" y="386"/>
                      </a:lnTo>
                      <a:lnTo>
                        <a:pt x="176" y="402"/>
                      </a:lnTo>
                      <a:lnTo>
                        <a:pt x="176" y="394"/>
                      </a:lnTo>
                      <a:lnTo>
                        <a:pt x="161" y="390"/>
                      </a:lnTo>
                      <a:lnTo>
                        <a:pt x="154" y="386"/>
                      </a:lnTo>
                      <a:lnTo>
                        <a:pt x="121" y="286"/>
                      </a:lnTo>
                      <a:lnTo>
                        <a:pt x="73" y="255"/>
                      </a:lnTo>
                      <a:lnTo>
                        <a:pt x="40" y="243"/>
                      </a:lnTo>
                      <a:lnTo>
                        <a:pt x="22" y="227"/>
                      </a:lnTo>
                      <a:lnTo>
                        <a:pt x="22" y="179"/>
                      </a:lnTo>
                      <a:lnTo>
                        <a:pt x="14" y="151"/>
                      </a:lnTo>
                      <a:lnTo>
                        <a:pt x="18" y="128"/>
                      </a:lnTo>
                      <a:lnTo>
                        <a:pt x="22" y="116"/>
                      </a:lnTo>
                      <a:lnTo>
                        <a:pt x="25" y="100"/>
                      </a:lnTo>
                      <a:lnTo>
                        <a:pt x="22" y="68"/>
                      </a:lnTo>
                      <a:lnTo>
                        <a:pt x="33" y="60"/>
                      </a:lnTo>
                      <a:lnTo>
                        <a:pt x="55" y="64"/>
                      </a:lnTo>
                      <a:lnTo>
                        <a:pt x="69" y="76"/>
                      </a:lnTo>
                      <a:lnTo>
                        <a:pt x="77" y="96"/>
                      </a:lnTo>
                      <a:lnTo>
                        <a:pt x="84" y="128"/>
                      </a:lnTo>
                      <a:lnTo>
                        <a:pt x="84" y="140"/>
                      </a:lnTo>
                      <a:lnTo>
                        <a:pt x="69" y="147"/>
                      </a:lnTo>
                      <a:lnTo>
                        <a:pt x="58" y="163"/>
                      </a:lnTo>
                      <a:lnTo>
                        <a:pt x="55" y="179"/>
                      </a:lnTo>
                      <a:lnTo>
                        <a:pt x="51" y="219"/>
                      </a:lnTo>
                      <a:lnTo>
                        <a:pt x="58" y="195"/>
                      </a:lnTo>
                      <a:lnTo>
                        <a:pt x="66" y="167"/>
                      </a:lnTo>
                      <a:lnTo>
                        <a:pt x="88" y="143"/>
                      </a:lnTo>
                      <a:lnTo>
                        <a:pt x="88" y="116"/>
                      </a:lnTo>
                      <a:lnTo>
                        <a:pt x="95" y="88"/>
                      </a:lnTo>
                      <a:lnTo>
                        <a:pt x="106" y="68"/>
                      </a:lnTo>
                      <a:lnTo>
                        <a:pt x="103" y="68"/>
                      </a:lnTo>
                      <a:lnTo>
                        <a:pt x="92" y="76"/>
                      </a:lnTo>
                      <a:lnTo>
                        <a:pt x="88" y="40"/>
                      </a:lnTo>
                      <a:lnTo>
                        <a:pt x="99" y="20"/>
                      </a:lnTo>
                      <a:lnTo>
                        <a:pt x="106" y="12"/>
                      </a:lnTo>
                      <a:lnTo>
                        <a:pt x="117" y="16"/>
                      </a:lnTo>
                      <a:lnTo>
                        <a:pt x="150" y="52"/>
                      </a:lnTo>
                      <a:lnTo>
                        <a:pt x="158" y="68"/>
                      </a:lnTo>
                      <a:lnTo>
                        <a:pt x="161" y="84"/>
                      </a:lnTo>
                      <a:lnTo>
                        <a:pt x="158" y="104"/>
                      </a:lnTo>
                      <a:lnTo>
                        <a:pt x="161" y="104"/>
                      </a:lnTo>
                      <a:lnTo>
                        <a:pt x="165" y="88"/>
                      </a:lnTo>
                      <a:lnTo>
                        <a:pt x="165" y="68"/>
                      </a:lnTo>
                      <a:lnTo>
                        <a:pt x="154" y="44"/>
                      </a:lnTo>
                      <a:lnTo>
                        <a:pt x="154" y="24"/>
                      </a:lnTo>
                      <a:lnTo>
                        <a:pt x="161" y="16"/>
                      </a:lnTo>
                      <a:lnTo>
                        <a:pt x="183" y="20"/>
                      </a:lnTo>
                      <a:lnTo>
                        <a:pt x="202" y="36"/>
                      </a:lnTo>
                      <a:lnTo>
                        <a:pt x="209" y="48"/>
                      </a:lnTo>
                      <a:lnTo>
                        <a:pt x="213" y="68"/>
                      </a:lnTo>
                      <a:lnTo>
                        <a:pt x="213" y="84"/>
                      </a:lnTo>
                      <a:lnTo>
                        <a:pt x="220" y="116"/>
                      </a:lnTo>
                      <a:lnTo>
                        <a:pt x="216" y="128"/>
                      </a:lnTo>
                      <a:lnTo>
                        <a:pt x="213" y="128"/>
                      </a:lnTo>
                      <a:lnTo>
                        <a:pt x="224" y="120"/>
                      </a:lnTo>
                      <a:lnTo>
                        <a:pt x="224" y="100"/>
                      </a:lnTo>
                      <a:lnTo>
                        <a:pt x="220" y="80"/>
                      </a:lnTo>
                      <a:lnTo>
                        <a:pt x="235" y="80"/>
                      </a:lnTo>
                      <a:lnTo>
                        <a:pt x="249" y="96"/>
                      </a:lnTo>
                      <a:lnTo>
                        <a:pt x="253" y="100"/>
                      </a:lnTo>
                      <a:lnTo>
                        <a:pt x="249" y="140"/>
                      </a:lnTo>
                      <a:lnTo>
                        <a:pt x="249" y="151"/>
                      </a:lnTo>
                      <a:lnTo>
                        <a:pt x="246" y="179"/>
                      </a:lnTo>
                      <a:lnTo>
                        <a:pt x="249" y="167"/>
                      </a:lnTo>
                      <a:lnTo>
                        <a:pt x="249" y="163"/>
                      </a:lnTo>
                      <a:lnTo>
                        <a:pt x="253" y="163"/>
                      </a:lnTo>
                      <a:lnTo>
                        <a:pt x="253" y="171"/>
                      </a:lnTo>
                      <a:lnTo>
                        <a:pt x="260" y="195"/>
                      </a:lnTo>
                      <a:lnTo>
                        <a:pt x="246" y="219"/>
                      </a:lnTo>
                      <a:lnTo>
                        <a:pt x="242" y="227"/>
                      </a:lnTo>
                      <a:lnTo>
                        <a:pt x="238" y="243"/>
                      </a:lnTo>
                      <a:lnTo>
                        <a:pt x="235" y="255"/>
                      </a:lnTo>
                      <a:lnTo>
                        <a:pt x="209" y="286"/>
                      </a:lnTo>
                      <a:lnTo>
                        <a:pt x="198" y="290"/>
                      </a:lnTo>
                      <a:lnTo>
                        <a:pt x="176" y="290"/>
                      </a:lnTo>
                      <a:lnTo>
                        <a:pt x="172" y="298"/>
                      </a:lnTo>
                      <a:lnTo>
                        <a:pt x="187" y="378"/>
                      </a:lnTo>
                      <a:lnTo>
                        <a:pt x="176" y="394"/>
                      </a:lnTo>
                      <a:lnTo>
                        <a:pt x="176" y="402"/>
                      </a:lnTo>
                      <a:lnTo>
                        <a:pt x="198" y="370"/>
                      </a:lnTo>
                      <a:lnTo>
                        <a:pt x="198" y="366"/>
                      </a:lnTo>
                      <a:lnTo>
                        <a:pt x="198" y="358"/>
                      </a:lnTo>
                      <a:lnTo>
                        <a:pt x="191" y="342"/>
                      </a:lnTo>
                      <a:lnTo>
                        <a:pt x="202" y="354"/>
                      </a:lnTo>
                      <a:lnTo>
                        <a:pt x="205" y="350"/>
                      </a:lnTo>
                      <a:lnTo>
                        <a:pt x="238" y="358"/>
                      </a:lnTo>
                      <a:lnTo>
                        <a:pt x="275" y="366"/>
                      </a:lnTo>
                      <a:lnTo>
                        <a:pt x="319" y="370"/>
                      </a:lnTo>
                      <a:lnTo>
                        <a:pt x="363" y="370"/>
                      </a:lnTo>
                      <a:lnTo>
                        <a:pt x="360" y="374"/>
                      </a:lnTo>
                      <a:lnTo>
                        <a:pt x="356" y="386"/>
                      </a:lnTo>
                      <a:lnTo>
                        <a:pt x="360" y="390"/>
                      </a:lnTo>
                      <a:lnTo>
                        <a:pt x="363" y="398"/>
                      </a:lnTo>
                      <a:lnTo>
                        <a:pt x="367" y="402"/>
                      </a:lnTo>
                      <a:lnTo>
                        <a:pt x="374" y="402"/>
                      </a:lnTo>
                      <a:lnTo>
                        <a:pt x="378" y="394"/>
                      </a:lnTo>
                      <a:lnTo>
                        <a:pt x="382" y="386"/>
                      </a:lnTo>
                      <a:lnTo>
                        <a:pt x="378" y="378"/>
                      </a:lnTo>
                      <a:lnTo>
                        <a:pt x="374" y="370"/>
                      </a:lnTo>
                      <a:lnTo>
                        <a:pt x="374" y="370"/>
                      </a:lnTo>
                      <a:lnTo>
                        <a:pt x="371" y="370"/>
                      </a:lnTo>
                      <a:lnTo>
                        <a:pt x="371" y="374"/>
                      </a:lnTo>
                      <a:lnTo>
                        <a:pt x="374" y="378"/>
                      </a:lnTo>
                      <a:lnTo>
                        <a:pt x="374" y="386"/>
                      </a:lnTo>
                      <a:lnTo>
                        <a:pt x="374" y="390"/>
                      </a:lnTo>
                      <a:lnTo>
                        <a:pt x="374" y="394"/>
                      </a:lnTo>
                      <a:lnTo>
                        <a:pt x="367" y="398"/>
                      </a:lnTo>
                      <a:lnTo>
                        <a:pt x="367" y="394"/>
                      </a:lnTo>
                      <a:lnTo>
                        <a:pt x="367" y="386"/>
                      </a:lnTo>
                      <a:lnTo>
                        <a:pt x="367" y="386"/>
                      </a:lnTo>
                      <a:lnTo>
                        <a:pt x="367" y="378"/>
                      </a:lnTo>
                      <a:lnTo>
                        <a:pt x="367" y="370"/>
                      </a:lnTo>
                      <a:lnTo>
                        <a:pt x="371" y="370"/>
                      </a:lnTo>
                      <a:lnTo>
                        <a:pt x="374" y="370"/>
                      </a:lnTo>
                      <a:lnTo>
                        <a:pt x="382" y="366"/>
                      </a:lnTo>
                      <a:lnTo>
                        <a:pt x="385" y="370"/>
                      </a:lnTo>
                      <a:lnTo>
                        <a:pt x="385" y="346"/>
                      </a:lnTo>
                      <a:lnTo>
                        <a:pt x="297" y="354"/>
                      </a:lnTo>
                      <a:lnTo>
                        <a:pt x="242" y="338"/>
                      </a:lnTo>
                      <a:lnTo>
                        <a:pt x="194" y="322"/>
                      </a:lnTo>
                      <a:lnTo>
                        <a:pt x="191" y="306"/>
                      </a:lnTo>
                      <a:lnTo>
                        <a:pt x="209" y="306"/>
                      </a:lnTo>
                      <a:lnTo>
                        <a:pt x="227" y="290"/>
                      </a:lnTo>
                      <a:lnTo>
                        <a:pt x="242" y="279"/>
                      </a:lnTo>
                      <a:lnTo>
                        <a:pt x="249" y="255"/>
                      </a:lnTo>
                      <a:lnTo>
                        <a:pt x="257" y="231"/>
                      </a:lnTo>
                      <a:lnTo>
                        <a:pt x="264" y="219"/>
                      </a:lnTo>
                      <a:lnTo>
                        <a:pt x="275" y="179"/>
                      </a:lnTo>
                      <a:lnTo>
                        <a:pt x="264" y="155"/>
                      </a:lnTo>
                      <a:lnTo>
                        <a:pt x="264" y="96"/>
                      </a:lnTo>
                      <a:lnTo>
                        <a:pt x="264" y="88"/>
                      </a:lnTo>
                      <a:lnTo>
                        <a:pt x="257" y="80"/>
                      </a:lnTo>
                      <a:lnTo>
                        <a:pt x="246" y="68"/>
                      </a:lnTo>
                      <a:lnTo>
                        <a:pt x="231" y="64"/>
                      </a:lnTo>
                      <a:lnTo>
                        <a:pt x="220" y="36"/>
                      </a:lnTo>
                      <a:lnTo>
                        <a:pt x="198" y="8"/>
                      </a:lnTo>
                      <a:lnTo>
                        <a:pt x="176" y="0"/>
                      </a:lnTo>
                      <a:lnTo>
                        <a:pt x="158" y="4"/>
                      </a:lnTo>
                      <a:lnTo>
                        <a:pt x="136" y="16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5" y="4"/>
                      </a:lnTo>
                      <a:lnTo>
                        <a:pt x="84" y="16"/>
                      </a:lnTo>
                      <a:lnTo>
                        <a:pt x="73" y="52"/>
                      </a:lnTo>
                      <a:lnTo>
                        <a:pt x="22" y="28"/>
                      </a:lnTo>
                      <a:lnTo>
                        <a:pt x="7" y="28"/>
                      </a:lnTo>
                      <a:lnTo>
                        <a:pt x="22" y="52"/>
                      </a:lnTo>
                      <a:lnTo>
                        <a:pt x="11" y="68"/>
                      </a:lnTo>
                      <a:lnTo>
                        <a:pt x="11" y="108"/>
                      </a:lnTo>
                      <a:lnTo>
                        <a:pt x="0" y="136"/>
                      </a:lnTo>
                      <a:lnTo>
                        <a:pt x="7" y="179"/>
                      </a:lnTo>
                      <a:lnTo>
                        <a:pt x="3" y="219"/>
                      </a:lnTo>
                      <a:lnTo>
                        <a:pt x="14" y="251"/>
                      </a:lnTo>
                      <a:lnTo>
                        <a:pt x="73" y="275"/>
                      </a:lnTo>
                      <a:lnTo>
                        <a:pt x="92" y="283"/>
                      </a:lnTo>
                      <a:lnTo>
                        <a:pt x="92" y="283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43847" name="未知"/>
              <p:cNvSpPr/>
              <p:nvPr/>
            </p:nvSpPr>
            <p:spPr>
              <a:xfrm>
                <a:off x="264" y="0"/>
                <a:ext cx="218" cy="96"/>
              </a:xfrm>
              <a:custGeom>
                <a:avLst/>
                <a:gdLst/>
                <a:ahLst/>
                <a:cxnLst/>
                <a:pathLst>
                  <a:path w="218" h="96">
                    <a:moveTo>
                      <a:pt x="217" y="83"/>
                    </a:moveTo>
                    <a:lnTo>
                      <a:pt x="210" y="75"/>
                    </a:lnTo>
                    <a:lnTo>
                      <a:pt x="199" y="68"/>
                    </a:lnTo>
                    <a:lnTo>
                      <a:pt x="169" y="56"/>
                    </a:lnTo>
                    <a:lnTo>
                      <a:pt x="162" y="40"/>
                    </a:lnTo>
                    <a:lnTo>
                      <a:pt x="140" y="40"/>
                    </a:lnTo>
                    <a:lnTo>
                      <a:pt x="151" y="20"/>
                    </a:lnTo>
                    <a:lnTo>
                      <a:pt x="151" y="16"/>
                    </a:lnTo>
                    <a:lnTo>
                      <a:pt x="136" y="12"/>
                    </a:lnTo>
                    <a:lnTo>
                      <a:pt x="136" y="16"/>
                    </a:lnTo>
                    <a:lnTo>
                      <a:pt x="133" y="20"/>
                    </a:lnTo>
                    <a:lnTo>
                      <a:pt x="136" y="20"/>
                    </a:lnTo>
                    <a:lnTo>
                      <a:pt x="136" y="24"/>
                    </a:lnTo>
                    <a:lnTo>
                      <a:pt x="122" y="24"/>
                    </a:lnTo>
                    <a:lnTo>
                      <a:pt x="129" y="28"/>
                    </a:lnTo>
                    <a:lnTo>
                      <a:pt x="129" y="48"/>
                    </a:lnTo>
                    <a:lnTo>
                      <a:pt x="122" y="48"/>
                    </a:lnTo>
                    <a:lnTo>
                      <a:pt x="67" y="52"/>
                    </a:lnTo>
                    <a:lnTo>
                      <a:pt x="56" y="52"/>
                    </a:lnTo>
                    <a:lnTo>
                      <a:pt x="56" y="36"/>
                    </a:lnTo>
                    <a:lnTo>
                      <a:pt x="96" y="36"/>
                    </a:lnTo>
                    <a:lnTo>
                      <a:pt x="67" y="32"/>
                    </a:lnTo>
                    <a:lnTo>
                      <a:pt x="67" y="28"/>
                    </a:lnTo>
                    <a:lnTo>
                      <a:pt x="111" y="20"/>
                    </a:lnTo>
                    <a:lnTo>
                      <a:pt x="78" y="20"/>
                    </a:lnTo>
                    <a:lnTo>
                      <a:pt x="78" y="16"/>
                    </a:lnTo>
                    <a:lnTo>
                      <a:pt x="136" y="12"/>
                    </a:lnTo>
                    <a:lnTo>
                      <a:pt x="151" y="16"/>
                    </a:lnTo>
                    <a:lnTo>
                      <a:pt x="158" y="8"/>
                    </a:lnTo>
                    <a:lnTo>
                      <a:pt x="155" y="0"/>
                    </a:lnTo>
                    <a:lnTo>
                      <a:pt x="78" y="0"/>
                    </a:lnTo>
                    <a:lnTo>
                      <a:pt x="70" y="4"/>
                    </a:lnTo>
                    <a:lnTo>
                      <a:pt x="67" y="4"/>
                    </a:lnTo>
                    <a:lnTo>
                      <a:pt x="63" y="16"/>
                    </a:lnTo>
                    <a:lnTo>
                      <a:pt x="59" y="16"/>
                    </a:lnTo>
                    <a:lnTo>
                      <a:pt x="52" y="24"/>
                    </a:lnTo>
                    <a:lnTo>
                      <a:pt x="48" y="24"/>
                    </a:lnTo>
                    <a:lnTo>
                      <a:pt x="41" y="36"/>
                    </a:lnTo>
                    <a:lnTo>
                      <a:pt x="4" y="36"/>
                    </a:lnTo>
                    <a:lnTo>
                      <a:pt x="15" y="48"/>
                    </a:lnTo>
                    <a:lnTo>
                      <a:pt x="37" y="52"/>
                    </a:lnTo>
                    <a:lnTo>
                      <a:pt x="74" y="52"/>
                    </a:lnTo>
                    <a:lnTo>
                      <a:pt x="155" y="52"/>
                    </a:lnTo>
                    <a:lnTo>
                      <a:pt x="166" y="68"/>
                    </a:lnTo>
                    <a:lnTo>
                      <a:pt x="155" y="68"/>
                    </a:lnTo>
                    <a:lnTo>
                      <a:pt x="129" y="68"/>
                    </a:lnTo>
                    <a:lnTo>
                      <a:pt x="67" y="68"/>
                    </a:lnTo>
                    <a:lnTo>
                      <a:pt x="12" y="64"/>
                    </a:lnTo>
                    <a:lnTo>
                      <a:pt x="0" y="68"/>
                    </a:lnTo>
                    <a:lnTo>
                      <a:pt x="15" y="68"/>
                    </a:lnTo>
                    <a:lnTo>
                      <a:pt x="23" y="68"/>
                    </a:lnTo>
                    <a:lnTo>
                      <a:pt x="34" y="68"/>
                    </a:lnTo>
                    <a:lnTo>
                      <a:pt x="63" y="72"/>
                    </a:lnTo>
                    <a:lnTo>
                      <a:pt x="85" y="72"/>
                    </a:lnTo>
                    <a:lnTo>
                      <a:pt x="78" y="75"/>
                    </a:lnTo>
                    <a:lnTo>
                      <a:pt x="67" y="79"/>
                    </a:lnTo>
                    <a:lnTo>
                      <a:pt x="63" y="83"/>
                    </a:lnTo>
                    <a:lnTo>
                      <a:pt x="48" y="91"/>
                    </a:lnTo>
                    <a:lnTo>
                      <a:pt x="48" y="95"/>
                    </a:lnTo>
                    <a:lnTo>
                      <a:pt x="63" y="83"/>
                    </a:lnTo>
                    <a:lnTo>
                      <a:pt x="81" y="79"/>
                    </a:lnTo>
                    <a:lnTo>
                      <a:pt x="103" y="75"/>
                    </a:lnTo>
                    <a:lnTo>
                      <a:pt x="180" y="72"/>
                    </a:lnTo>
                    <a:lnTo>
                      <a:pt x="184" y="75"/>
                    </a:lnTo>
                    <a:lnTo>
                      <a:pt x="195" y="75"/>
                    </a:lnTo>
                    <a:lnTo>
                      <a:pt x="206" y="83"/>
                    </a:lnTo>
                    <a:lnTo>
                      <a:pt x="217" y="83"/>
                    </a:lnTo>
                    <a:lnTo>
                      <a:pt x="217" y="8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48" name="未知"/>
              <p:cNvSpPr/>
              <p:nvPr/>
            </p:nvSpPr>
            <p:spPr>
              <a:xfrm>
                <a:off x="0" y="373"/>
                <a:ext cx="181" cy="164"/>
              </a:xfrm>
              <a:custGeom>
                <a:avLst/>
                <a:gdLst/>
                <a:ahLst/>
                <a:cxnLst/>
                <a:pathLst>
                  <a:path w="181" h="164">
                    <a:moveTo>
                      <a:pt x="11" y="163"/>
                    </a:moveTo>
                    <a:lnTo>
                      <a:pt x="26" y="163"/>
                    </a:lnTo>
                    <a:lnTo>
                      <a:pt x="33" y="147"/>
                    </a:lnTo>
                    <a:lnTo>
                      <a:pt x="51" y="151"/>
                    </a:lnTo>
                    <a:lnTo>
                      <a:pt x="55" y="143"/>
                    </a:lnTo>
                    <a:lnTo>
                      <a:pt x="48" y="132"/>
                    </a:lnTo>
                    <a:lnTo>
                      <a:pt x="70" y="139"/>
                    </a:lnTo>
                    <a:lnTo>
                      <a:pt x="51" y="128"/>
                    </a:lnTo>
                    <a:lnTo>
                      <a:pt x="62" y="92"/>
                    </a:lnTo>
                    <a:lnTo>
                      <a:pt x="121" y="116"/>
                    </a:lnTo>
                    <a:lnTo>
                      <a:pt x="180" y="128"/>
                    </a:lnTo>
                    <a:lnTo>
                      <a:pt x="121" y="108"/>
                    </a:lnTo>
                    <a:lnTo>
                      <a:pt x="92" y="96"/>
                    </a:lnTo>
                    <a:lnTo>
                      <a:pt x="70" y="84"/>
                    </a:lnTo>
                    <a:lnTo>
                      <a:pt x="70" y="80"/>
                    </a:lnTo>
                    <a:lnTo>
                      <a:pt x="62" y="76"/>
                    </a:lnTo>
                    <a:lnTo>
                      <a:pt x="48" y="104"/>
                    </a:lnTo>
                    <a:lnTo>
                      <a:pt x="33" y="84"/>
                    </a:lnTo>
                    <a:lnTo>
                      <a:pt x="26" y="76"/>
                    </a:lnTo>
                    <a:lnTo>
                      <a:pt x="37" y="56"/>
                    </a:lnTo>
                    <a:lnTo>
                      <a:pt x="29" y="60"/>
                    </a:lnTo>
                    <a:lnTo>
                      <a:pt x="18" y="44"/>
                    </a:lnTo>
                    <a:lnTo>
                      <a:pt x="29" y="40"/>
                    </a:lnTo>
                    <a:lnTo>
                      <a:pt x="26" y="36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4" y="0"/>
                    </a:lnTo>
                    <a:lnTo>
                      <a:pt x="7" y="28"/>
                    </a:lnTo>
                    <a:lnTo>
                      <a:pt x="0" y="36"/>
                    </a:lnTo>
                    <a:lnTo>
                      <a:pt x="15" y="60"/>
                    </a:lnTo>
                    <a:lnTo>
                      <a:pt x="4" y="76"/>
                    </a:lnTo>
                    <a:lnTo>
                      <a:pt x="15" y="76"/>
                    </a:lnTo>
                    <a:lnTo>
                      <a:pt x="15" y="84"/>
                    </a:lnTo>
                    <a:lnTo>
                      <a:pt x="33" y="132"/>
                    </a:lnTo>
                    <a:lnTo>
                      <a:pt x="11" y="163"/>
                    </a:lnTo>
                    <a:lnTo>
                      <a:pt x="11" y="16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49" name="未知"/>
              <p:cNvSpPr/>
              <p:nvPr/>
            </p:nvSpPr>
            <p:spPr>
              <a:xfrm>
                <a:off x="147" y="36"/>
                <a:ext cx="170" cy="168"/>
              </a:xfrm>
              <a:custGeom>
                <a:avLst/>
                <a:gdLst/>
                <a:ahLst/>
                <a:cxnLst/>
                <a:pathLst>
                  <a:path w="170" h="168">
                    <a:moveTo>
                      <a:pt x="0" y="163"/>
                    </a:moveTo>
                    <a:lnTo>
                      <a:pt x="15" y="167"/>
                    </a:lnTo>
                    <a:lnTo>
                      <a:pt x="18" y="159"/>
                    </a:lnTo>
                    <a:lnTo>
                      <a:pt x="33" y="135"/>
                    </a:lnTo>
                    <a:lnTo>
                      <a:pt x="81" y="139"/>
                    </a:lnTo>
                    <a:lnTo>
                      <a:pt x="99" y="139"/>
                    </a:lnTo>
                    <a:lnTo>
                      <a:pt x="77" y="135"/>
                    </a:lnTo>
                    <a:lnTo>
                      <a:pt x="44" y="131"/>
                    </a:lnTo>
                    <a:lnTo>
                      <a:pt x="48" y="127"/>
                    </a:lnTo>
                    <a:lnTo>
                      <a:pt x="77" y="127"/>
                    </a:lnTo>
                    <a:lnTo>
                      <a:pt x="106" y="127"/>
                    </a:lnTo>
                    <a:lnTo>
                      <a:pt x="70" y="127"/>
                    </a:lnTo>
                    <a:lnTo>
                      <a:pt x="59" y="127"/>
                    </a:lnTo>
                    <a:lnTo>
                      <a:pt x="55" y="123"/>
                    </a:lnTo>
                    <a:lnTo>
                      <a:pt x="59" y="119"/>
                    </a:lnTo>
                    <a:lnTo>
                      <a:pt x="66" y="123"/>
                    </a:lnTo>
                    <a:lnTo>
                      <a:pt x="81" y="123"/>
                    </a:lnTo>
                    <a:lnTo>
                      <a:pt x="106" y="123"/>
                    </a:lnTo>
                    <a:lnTo>
                      <a:pt x="143" y="127"/>
                    </a:lnTo>
                    <a:lnTo>
                      <a:pt x="121" y="123"/>
                    </a:lnTo>
                    <a:lnTo>
                      <a:pt x="81" y="115"/>
                    </a:lnTo>
                    <a:lnTo>
                      <a:pt x="59" y="115"/>
                    </a:lnTo>
                    <a:lnTo>
                      <a:pt x="62" y="111"/>
                    </a:lnTo>
                    <a:lnTo>
                      <a:pt x="88" y="111"/>
                    </a:lnTo>
                    <a:lnTo>
                      <a:pt x="129" y="111"/>
                    </a:lnTo>
                    <a:lnTo>
                      <a:pt x="129" y="107"/>
                    </a:lnTo>
                    <a:lnTo>
                      <a:pt x="106" y="107"/>
                    </a:lnTo>
                    <a:lnTo>
                      <a:pt x="81" y="99"/>
                    </a:lnTo>
                    <a:lnTo>
                      <a:pt x="55" y="95"/>
                    </a:lnTo>
                    <a:lnTo>
                      <a:pt x="59" y="79"/>
                    </a:lnTo>
                    <a:lnTo>
                      <a:pt x="106" y="83"/>
                    </a:lnTo>
                    <a:lnTo>
                      <a:pt x="140" y="91"/>
                    </a:lnTo>
                    <a:lnTo>
                      <a:pt x="88" y="79"/>
                    </a:lnTo>
                    <a:lnTo>
                      <a:pt x="59" y="75"/>
                    </a:lnTo>
                    <a:lnTo>
                      <a:pt x="48" y="71"/>
                    </a:lnTo>
                    <a:lnTo>
                      <a:pt x="51" y="63"/>
                    </a:lnTo>
                    <a:lnTo>
                      <a:pt x="59" y="67"/>
                    </a:lnTo>
                    <a:lnTo>
                      <a:pt x="70" y="71"/>
                    </a:lnTo>
                    <a:lnTo>
                      <a:pt x="92" y="75"/>
                    </a:lnTo>
                    <a:lnTo>
                      <a:pt x="110" y="79"/>
                    </a:lnTo>
                    <a:lnTo>
                      <a:pt x="136" y="79"/>
                    </a:lnTo>
                    <a:lnTo>
                      <a:pt x="158" y="79"/>
                    </a:lnTo>
                    <a:lnTo>
                      <a:pt x="169" y="79"/>
                    </a:lnTo>
                    <a:lnTo>
                      <a:pt x="136" y="79"/>
                    </a:lnTo>
                    <a:lnTo>
                      <a:pt x="99" y="71"/>
                    </a:lnTo>
                    <a:lnTo>
                      <a:pt x="55" y="63"/>
                    </a:lnTo>
                    <a:lnTo>
                      <a:pt x="48" y="59"/>
                    </a:lnTo>
                    <a:lnTo>
                      <a:pt x="62" y="24"/>
                    </a:lnTo>
                    <a:lnTo>
                      <a:pt x="92" y="32"/>
                    </a:lnTo>
                    <a:lnTo>
                      <a:pt x="117" y="32"/>
                    </a:lnTo>
                    <a:lnTo>
                      <a:pt x="136" y="43"/>
                    </a:lnTo>
                    <a:lnTo>
                      <a:pt x="151" y="47"/>
                    </a:lnTo>
                    <a:lnTo>
                      <a:pt x="165" y="59"/>
                    </a:lnTo>
                    <a:lnTo>
                      <a:pt x="165" y="55"/>
                    </a:lnTo>
                    <a:lnTo>
                      <a:pt x="136" y="39"/>
                    </a:lnTo>
                    <a:lnTo>
                      <a:pt x="125" y="32"/>
                    </a:lnTo>
                    <a:lnTo>
                      <a:pt x="117" y="32"/>
                    </a:lnTo>
                    <a:lnTo>
                      <a:pt x="129" y="28"/>
                    </a:lnTo>
                    <a:lnTo>
                      <a:pt x="132" y="12"/>
                    </a:lnTo>
                    <a:lnTo>
                      <a:pt x="121" y="0"/>
                    </a:lnTo>
                    <a:lnTo>
                      <a:pt x="117" y="16"/>
                    </a:lnTo>
                    <a:lnTo>
                      <a:pt x="51" y="8"/>
                    </a:lnTo>
                    <a:lnTo>
                      <a:pt x="22" y="63"/>
                    </a:lnTo>
                    <a:lnTo>
                      <a:pt x="33" y="71"/>
                    </a:lnTo>
                    <a:lnTo>
                      <a:pt x="37" y="75"/>
                    </a:lnTo>
                    <a:lnTo>
                      <a:pt x="33" y="83"/>
                    </a:lnTo>
                    <a:lnTo>
                      <a:pt x="40" y="83"/>
                    </a:lnTo>
                    <a:lnTo>
                      <a:pt x="40" y="95"/>
                    </a:lnTo>
                    <a:lnTo>
                      <a:pt x="48" y="95"/>
                    </a:lnTo>
                    <a:lnTo>
                      <a:pt x="37" y="107"/>
                    </a:lnTo>
                    <a:lnTo>
                      <a:pt x="48" y="111"/>
                    </a:lnTo>
                    <a:lnTo>
                      <a:pt x="37" y="123"/>
                    </a:lnTo>
                    <a:lnTo>
                      <a:pt x="29" y="123"/>
                    </a:lnTo>
                    <a:lnTo>
                      <a:pt x="0" y="163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50" name="未知"/>
              <p:cNvSpPr/>
              <p:nvPr/>
            </p:nvSpPr>
            <p:spPr>
              <a:xfrm>
                <a:off x="514" y="783"/>
                <a:ext cx="130" cy="179"/>
              </a:xfrm>
              <a:custGeom>
                <a:avLst/>
                <a:gdLst/>
                <a:ahLst/>
                <a:cxnLst/>
                <a:pathLst>
                  <a:path w="130" h="179">
                    <a:moveTo>
                      <a:pt x="92" y="0"/>
                    </a:moveTo>
                    <a:lnTo>
                      <a:pt x="88" y="15"/>
                    </a:lnTo>
                    <a:lnTo>
                      <a:pt x="88" y="31"/>
                    </a:lnTo>
                    <a:lnTo>
                      <a:pt x="92" y="35"/>
                    </a:lnTo>
                    <a:lnTo>
                      <a:pt x="103" y="39"/>
                    </a:lnTo>
                    <a:lnTo>
                      <a:pt x="107" y="43"/>
                    </a:lnTo>
                    <a:lnTo>
                      <a:pt x="114" y="55"/>
                    </a:lnTo>
                    <a:lnTo>
                      <a:pt x="118" y="71"/>
                    </a:lnTo>
                    <a:lnTo>
                      <a:pt x="114" y="75"/>
                    </a:lnTo>
                    <a:lnTo>
                      <a:pt x="88" y="43"/>
                    </a:lnTo>
                    <a:lnTo>
                      <a:pt x="92" y="59"/>
                    </a:lnTo>
                    <a:lnTo>
                      <a:pt x="107" y="67"/>
                    </a:lnTo>
                    <a:lnTo>
                      <a:pt x="107" y="79"/>
                    </a:lnTo>
                    <a:lnTo>
                      <a:pt x="110" y="83"/>
                    </a:lnTo>
                    <a:lnTo>
                      <a:pt x="114" y="95"/>
                    </a:lnTo>
                    <a:lnTo>
                      <a:pt x="110" y="111"/>
                    </a:lnTo>
                    <a:lnTo>
                      <a:pt x="103" y="111"/>
                    </a:lnTo>
                    <a:lnTo>
                      <a:pt x="96" y="111"/>
                    </a:lnTo>
                    <a:lnTo>
                      <a:pt x="103" y="91"/>
                    </a:lnTo>
                    <a:lnTo>
                      <a:pt x="96" y="87"/>
                    </a:lnTo>
                    <a:lnTo>
                      <a:pt x="92" y="95"/>
                    </a:lnTo>
                    <a:lnTo>
                      <a:pt x="92" y="127"/>
                    </a:lnTo>
                    <a:lnTo>
                      <a:pt x="92" y="135"/>
                    </a:lnTo>
                    <a:lnTo>
                      <a:pt x="81" y="143"/>
                    </a:lnTo>
                    <a:lnTo>
                      <a:pt x="77" y="143"/>
                    </a:lnTo>
                    <a:lnTo>
                      <a:pt x="81" y="119"/>
                    </a:lnTo>
                    <a:lnTo>
                      <a:pt x="85" y="111"/>
                    </a:lnTo>
                    <a:lnTo>
                      <a:pt x="77" y="111"/>
                    </a:lnTo>
                    <a:lnTo>
                      <a:pt x="77" y="131"/>
                    </a:lnTo>
                    <a:lnTo>
                      <a:pt x="66" y="151"/>
                    </a:lnTo>
                    <a:lnTo>
                      <a:pt x="63" y="158"/>
                    </a:lnTo>
                    <a:lnTo>
                      <a:pt x="48" y="166"/>
                    </a:lnTo>
                    <a:lnTo>
                      <a:pt x="37" y="162"/>
                    </a:lnTo>
                    <a:lnTo>
                      <a:pt x="30" y="127"/>
                    </a:lnTo>
                    <a:lnTo>
                      <a:pt x="37" y="131"/>
                    </a:lnTo>
                    <a:lnTo>
                      <a:pt x="63" y="127"/>
                    </a:lnTo>
                    <a:lnTo>
                      <a:pt x="77" y="111"/>
                    </a:lnTo>
                    <a:lnTo>
                      <a:pt x="85" y="111"/>
                    </a:lnTo>
                    <a:lnTo>
                      <a:pt x="92" y="95"/>
                    </a:lnTo>
                    <a:lnTo>
                      <a:pt x="96" y="87"/>
                    </a:lnTo>
                    <a:lnTo>
                      <a:pt x="99" y="79"/>
                    </a:lnTo>
                    <a:lnTo>
                      <a:pt x="99" y="71"/>
                    </a:lnTo>
                    <a:lnTo>
                      <a:pt x="99" y="63"/>
                    </a:lnTo>
                    <a:lnTo>
                      <a:pt x="92" y="59"/>
                    </a:lnTo>
                    <a:lnTo>
                      <a:pt x="88" y="43"/>
                    </a:lnTo>
                    <a:lnTo>
                      <a:pt x="81" y="31"/>
                    </a:lnTo>
                    <a:lnTo>
                      <a:pt x="77" y="35"/>
                    </a:lnTo>
                    <a:lnTo>
                      <a:pt x="92" y="63"/>
                    </a:lnTo>
                    <a:lnTo>
                      <a:pt x="92" y="75"/>
                    </a:lnTo>
                    <a:lnTo>
                      <a:pt x="92" y="79"/>
                    </a:lnTo>
                    <a:lnTo>
                      <a:pt x="88" y="91"/>
                    </a:lnTo>
                    <a:lnTo>
                      <a:pt x="81" y="95"/>
                    </a:lnTo>
                    <a:lnTo>
                      <a:pt x="77" y="103"/>
                    </a:lnTo>
                    <a:lnTo>
                      <a:pt x="74" y="111"/>
                    </a:lnTo>
                    <a:lnTo>
                      <a:pt x="66" y="111"/>
                    </a:lnTo>
                    <a:lnTo>
                      <a:pt x="63" y="119"/>
                    </a:lnTo>
                    <a:lnTo>
                      <a:pt x="52" y="123"/>
                    </a:lnTo>
                    <a:lnTo>
                      <a:pt x="37" y="123"/>
                    </a:lnTo>
                    <a:lnTo>
                      <a:pt x="33" y="123"/>
                    </a:lnTo>
                    <a:lnTo>
                      <a:pt x="19" y="111"/>
                    </a:lnTo>
                    <a:lnTo>
                      <a:pt x="8" y="95"/>
                    </a:lnTo>
                    <a:lnTo>
                      <a:pt x="8" y="83"/>
                    </a:lnTo>
                    <a:lnTo>
                      <a:pt x="15" y="67"/>
                    </a:lnTo>
                    <a:lnTo>
                      <a:pt x="26" y="51"/>
                    </a:lnTo>
                    <a:lnTo>
                      <a:pt x="19" y="51"/>
                    </a:lnTo>
                    <a:lnTo>
                      <a:pt x="0" y="79"/>
                    </a:lnTo>
                    <a:lnTo>
                      <a:pt x="4" y="107"/>
                    </a:lnTo>
                    <a:lnTo>
                      <a:pt x="15" y="127"/>
                    </a:lnTo>
                    <a:lnTo>
                      <a:pt x="26" y="174"/>
                    </a:lnTo>
                    <a:lnTo>
                      <a:pt x="41" y="178"/>
                    </a:lnTo>
                    <a:lnTo>
                      <a:pt x="59" y="178"/>
                    </a:lnTo>
                    <a:lnTo>
                      <a:pt x="70" y="174"/>
                    </a:lnTo>
                    <a:lnTo>
                      <a:pt x="77" y="162"/>
                    </a:lnTo>
                    <a:lnTo>
                      <a:pt x="77" y="158"/>
                    </a:lnTo>
                    <a:lnTo>
                      <a:pt x="92" y="147"/>
                    </a:lnTo>
                    <a:lnTo>
                      <a:pt x="103" y="131"/>
                    </a:lnTo>
                    <a:lnTo>
                      <a:pt x="110" y="127"/>
                    </a:lnTo>
                    <a:lnTo>
                      <a:pt x="122" y="111"/>
                    </a:lnTo>
                    <a:lnTo>
                      <a:pt x="122" y="95"/>
                    </a:lnTo>
                    <a:lnTo>
                      <a:pt x="129" y="79"/>
                    </a:lnTo>
                    <a:lnTo>
                      <a:pt x="129" y="63"/>
                    </a:lnTo>
                    <a:lnTo>
                      <a:pt x="118" y="31"/>
                    </a:lnTo>
                    <a:lnTo>
                      <a:pt x="99" y="23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3851" name="Group 43850"/>
            <p:cNvGrpSpPr/>
            <p:nvPr/>
          </p:nvGrpSpPr>
          <p:grpSpPr>
            <a:xfrm>
              <a:off x="209" y="834"/>
              <a:ext cx="325" cy="180"/>
              <a:chOff x="0" y="0"/>
              <a:chExt cx="325" cy="180"/>
            </a:xfrm>
          </p:grpSpPr>
          <p:sp>
            <p:nvSpPr>
              <p:cNvPr id="43852" name="未知"/>
              <p:cNvSpPr/>
              <p:nvPr/>
            </p:nvSpPr>
            <p:spPr>
              <a:xfrm>
                <a:off x="0" y="24"/>
                <a:ext cx="178" cy="156"/>
              </a:xfrm>
              <a:custGeom>
                <a:avLst/>
                <a:gdLst/>
                <a:ahLst/>
                <a:cxnLst/>
                <a:pathLst>
                  <a:path w="178" h="156">
                    <a:moveTo>
                      <a:pt x="169" y="20"/>
                    </a:moveTo>
                    <a:lnTo>
                      <a:pt x="169" y="20"/>
                    </a:lnTo>
                    <a:lnTo>
                      <a:pt x="173" y="28"/>
                    </a:lnTo>
                    <a:lnTo>
                      <a:pt x="177" y="36"/>
                    </a:lnTo>
                    <a:lnTo>
                      <a:pt x="173" y="44"/>
                    </a:lnTo>
                    <a:lnTo>
                      <a:pt x="169" y="52"/>
                    </a:lnTo>
                    <a:lnTo>
                      <a:pt x="162" y="52"/>
                    </a:lnTo>
                    <a:lnTo>
                      <a:pt x="158" y="48"/>
                    </a:lnTo>
                    <a:lnTo>
                      <a:pt x="155" y="40"/>
                    </a:lnTo>
                    <a:lnTo>
                      <a:pt x="151" y="36"/>
                    </a:lnTo>
                    <a:lnTo>
                      <a:pt x="155" y="24"/>
                    </a:lnTo>
                    <a:lnTo>
                      <a:pt x="158" y="20"/>
                    </a:lnTo>
                    <a:lnTo>
                      <a:pt x="114" y="20"/>
                    </a:lnTo>
                    <a:lnTo>
                      <a:pt x="70" y="16"/>
                    </a:lnTo>
                    <a:lnTo>
                      <a:pt x="33" y="8"/>
                    </a:lnTo>
                    <a:lnTo>
                      <a:pt x="0" y="0"/>
                    </a:lnTo>
                    <a:lnTo>
                      <a:pt x="19" y="52"/>
                    </a:lnTo>
                    <a:lnTo>
                      <a:pt x="33" y="28"/>
                    </a:lnTo>
                    <a:lnTo>
                      <a:pt x="15" y="107"/>
                    </a:lnTo>
                    <a:lnTo>
                      <a:pt x="19" y="127"/>
                    </a:lnTo>
                    <a:lnTo>
                      <a:pt x="44" y="151"/>
                    </a:lnTo>
                    <a:lnTo>
                      <a:pt x="48" y="155"/>
                    </a:lnTo>
                    <a:lnTo>
                      <a:pt x="118" y="131"/>
                    </a:lnTo>
                    <a:lnTo>
                      <a:pt x="81" y="147"/>
                    </a:lnTo>
                    <a:lnTo>
                      <a:pt x="177" y="143"/>
                    </a:lnTo>
                    <a:lnTo>
                      <a:pt x="177" y="99"/>
                    </a:lnTo>
                    <a:lnTo>
                      <a:pt x="177" y="87"/>
                    </a:lnTo>
                    <a:lnTo>
                      <a:pt x="177" y="68"/>
                    </a:lnTo>
                    <a:lnTo>
                      <a:pt x="177" y="16"/>
                    </a:lnTo>
                    <a:lnTo>
                      <a:pt x="169" y="20"/>
                    </a:lnTo>
                    <a:lnTo>
                      <a:pt x="169" y="2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53" name="未知"/>
              <p:cNvSpPr/>
              <p:nvPr/>
            </p:nvSpPr>
            <p:spPr>
              <a:xfrm>
                <a:off x="177" y="0"/>
                <a:ext cx="148" cy="176"/>
              </a:xfrm>
              <a:custGeom>
                <a:avLst/>
                <a:gdLst/>
                <a:ahLst/>
                <a:cxnLst/>
                <a:pathLst>
                  <a:path w="148" h="176">
                    <a:moveTo>
                      <a:pt x="147" y="0"/>
                    </a:moveTo>
                    <a:lnTo>
                      <a:pt x="117" y="12"/>
                    </a:lnTo>
                    <a:lnTo>
                      <a:pt x="73" y="28"/>
                    </a:lnTo>
                    <a:lnTo>
                      <a:pt x="40" y="36"/>
                    </a:lnTo>
                    <a:lnTo>
                      <a:pt x="3" y="44"/>
                    </a:lnTo>
                    <a:lnTo>
                      <a:pt x="11" y="64"/>
                    </a:lnTo>
                    <a:lnTo>
                      <a:pt x="7" y="107"/>
                    </a:lnTo>
                    <a:lnTo>
                      <a:pt x="0" y="139"/>
                    </a:lnTo>
                    <a:lnTo>
                      <a:pt x="11" y="171"/>
                    </a:lnTo>
                    <a:lnTo>
                      <a:pt x="33" y="175"/>
                    </a:lnTo>
                    <a:lnTo>
                      <a:pt x="81" y="167"/>
                    </a:lnTo>
                    <a:lnTo>
                      <a:pt x="51" y="151"/>
                    </a:lnTo>
                    <a:lnTo>
                      <a:pt x="103" y="171"/>
                    </a:lnTo>
                    <a:lnTo>
                      <a:pt x="117" y="167"/>
                    </a:lnTo>
                    <a:lnTo>
                      <a:pt x="132" y="135"/>
                    </a:lnTo>
                    <a:lnTo>
                      <a:pt x="103" y="60"/>
                    </a:lnTo>
                    <a:lnTo>
                      <a:pt x="103" y="52"/>
                    </a:lnTo>
                    <a:lnTo>
                      <a:pt x="106" y="60"/>
                    </a:lnTo>
                    <a:lnTo>
                      <a:pt x="117" y="80"/>
                    </a:lnTo>
                    <a:lnTo>
                      <a:pt x="132" y="56"/>
                    </a:lnTo>
                    <a:lnTo>
                      <a:pt x="128" y="28"/>
                    </a:lnTo>
                    <a:lnTo>
                      <a:pt x="147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854" name="未知"/>
            <p:cNvSpPr/>
            <p:nvPr/>
          </p:nvSpPr>
          <p:spPr>
            <a:xfrm>
              <a:off x="547" y="449"/>
              <a:ext cx="156" cy="88"/>
            </a:xfrm>
            <a:custGeom>
              <a:avLst/>
              <a:gdLst/>
              <a:ahLst/>
              <a:cxnLst/>
              <a:pathLst>
                <a:path w="156" h="88">
                  <a:moveTo>
                    <a:pt x="155" y="52"/>
                  </a:moveTo>
                  <a:lnTo>
                    <a:pt x="129" y="0"/>
                  </a:lnTo>
                  <a:lnTo>
                    <a:pt x="44" y="32"/>
                  </a:lnTo>
                  <a:lnTo>
                    <a:pt x="0" y="44"/>
                  </a:lnTo>
                  <a:lnTo>
                    <a:pt x="15" y="59"/>
                  </a:lnTo>
                  <a:lnTo>
                    <a:pt x="37" y="40"/>
                  </a:lnTo>
                  <a:lnTo>
                    <a:pt x="59" y="40"/>
                  </a:lnTo>
                  <a:lnTo>
                    <a:pt x="70" y="48"/>
                  </a:lnTo>
                  <a:lnTo>
                    <a:pt x="85" y="63"/>
                  </a:lnTo>
                  <a:lnTo>
                    <a:pt x="89" y="87"/>
                  </a:lnTo>
                  <a:lnTo>
                    <a:pt x="155" y="52"/>
                  </a:lnTo>
                  <a:lnTo>
                    <a:pt x="155" y="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55" name="未知"/>
            <p:cNvSpPr/>
            <p:nvPr/>
          </p:nvSpPr>
          <p:spPr>
            <a:xfrm>
              <a:off x="276" y="48"/>
              <a:ext cx="155" cy="21"/>
            </a:xfrm>
            <a:custGeom>
              <a:avLst/>
              <a:gdLst/>
              <a:ahLst/>
              <a:cxnLst/>
              <a:pathLst>
                <a:path w="155" h="21">
                  <a:moveTo>
                    <a:pt x="3" y="0"/>
                  </a:moveTo>
                  <a:lnTo>
                    <a:pt x="0" y="16"/>
                  </a:lnTo>
                  <a:lnTo>
                    <a:pt x="55" y="20"/>
                  </a:lnTo>
                  <a:lnTo>
                    <a:pt x="117" y="20"/>
                  </a:lnTo>
                  <a:lnTo>
                    <a:pt x="143" y="20"/>
                  </a:lnTo>
                  <a:lnTo>
                    <a:pt x="154" y="20"/>
                  </a:lnTo>
                  <a:lnTo>
                    <a:pt x="143" y="4"/>
                  </a:lnTo>
                  <a:lnTo>
                    <a:pt x="62" y="4"/>
                  </a:lnTo>
                  <a:lnTo>
                    <a:pt x="25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56" name="未知"/>
            <p:cNvSpPr/>
            <p:nvPr/>
          </p:nvSpPr>
          <p:spPr>
            <a:xfrm>
              <a:off x="195" y="207"/>
              <a:ext cx="148" cy="52"/>
            </a:xfrm>
            <a:custGeom>
              <a:avLst/>
              <a:gdLst/>
              <a:ahLst/>
              <a:cxnLst/>
              <a:pathLst>
                <a:path w="148" h="52">
                  <a:moveTo>
                    <a:pt x="147" y="15"/>
                  </a:moveTo>
                  <a:lnTo>
                    <a:pt x="62" y="11"/>
                  </a:lnTo>
                  <a:lnTo>
                    <a:pt x="33" y="4"/>
                  </a:lnTo>
                  <a:lnTo>
                    <a:pt x="0" y="0"/>
                  </a:lnTo>
                  <a:lnTo>
                    <a:pt x="22" y="19"/>
                  </a:lnTo>
                  <a:lnTo>
                    <a:pt x="36" y="35"/>
                  </a:lnTo>
                  <a:lnTo>
                    <a:pt x="44" y="51"/>
                  </a:lnTo>
                  <a:lnTo>
                    <a:pt x="58" y="43"/>
                  </a:lnTo>
                  <a:lnTo>
                    <a:pt x="106" y="23"/>
                  </a:lnTo>
                  <a:lnTo>
                    <a:pt x="147" y="15"/>
                  </a:lnTo>
                  <a:lnTo>
                    <a:pt x="147" y="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57" name="未知"/>
            <p:cNvSpPr/>
            <p:nvPr/>
          </p:nvSpPr>
          <p:spPr>
            <a:xfrm>
              <a:off x="312" y="508"/>
              <a:ext cx="145" cy="21"/>
            </a:xfrm>
            <a:custGeom>
              <a:avLst/>
              <a:gdLst/>
              <a:ahLst/>
              <a:cxnLst/>
              <a:pathLst>
                <a:path w="145" h="21">
                  <a:moveTo>
                    <a:pt x="144" y="0"/>
                  </a:moveTo>
                  <a:lnTo>
                    <a:pt x="103" y="8"/>
                  </a:lnTo>
                  <a:lnTo>
                    <a:pt x="0" y="20"/>
                  </a:lnTo>
                  <a:lnTo>
                    <a:pt x="103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58" name="未知"/>
            <p:cNvSpPr/>
            <p:nvPr/>
          </p:nvSpPr>
          <p:spPr>
            <a:xfrm>
              <a:off x="18" y="373"/>
              <a:ext cx="137" cy="61"/>
            </a:xfrm>
            <a:custGeom>
              <a:avLst/>
              <a:gdLst/>
              <a:ahLst/>
              <a:cxnLst/>
              <a:pathLst>
                <a:path w="137" h="61">
                  <a:moveTo>
                    <a:pt x="19" y="56"/>
                  </a:moveTo>
                  <a:lnTo>
                    <a:pt x="33" y="52"/>
                  </a:lnTo>
                  <a:lnTo>
                    <a:pt x="81" y="36"/>
                  </a:lnTo>
                  <a:lnTo>
                    <a:pt x="111" y="32"/>
                  </a:lnTo>
                  <a:lnTo>
                    <a:pt x="136" y="28"/>
                  </a:lnTo>
                  <a:lnTo>
                    <a:pt x="70" y="2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8" y="20"/>
                  </a:lnTo>
                  <a:lnTo>
                    <a:pt x="74" y="28"/>
                  </a:lnTo>
                  <a:lnTo>
                    <a:pt x="19" y="32"/>
                  </a:lnTo>
                  <a:lnTo>
                    <a:pt x="8" y="36"/>
                  </a:lnTo>
                  <a:lnTo>
                    <a:pt x="11" y="40"/>
                  </a:lnTo>
                  <a:lnTo>
                    <a:pt x="30" y="40"/>
                  </a:lnTo>
                  <a:lnTo>
                    <a:pt x="59" y="40"/>
                  </a:lnTo>
                  <a:lnTo>
                    <a:pt x="26" y="52"/>
                  </a:lnTo>
                  <a:lnTo>
                    <a:pt x="11" y="60"/>
                  </a:lnTo>
                  <a:lnTo>
                    <a:pt x="19" y="56"/>
                  </a:lnTo>
                  <a:lnTo>
                    <a:pt x="19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59" name="未知"/>
            <p:cNvSpPr/>
            <p:nvPr/>
          </p:nvSpPr>
          <p:spPr>
            <a:xfrm>
              <a:off x="18" y="373"/>
              <a:ext cx="137" cy="61"/>
            </a:xfrm>
            <a:custGeom>
              <a:avLst/>
              <a:gdLst/>
              <a:ahLst/>
              <a:cxnLst/>
              <a:pathLst>
                <a:path w="137" h="61">
                  <a:moveTo>
                    <a:pt x="19" y="56"/>
                  </a:moveTo>
                  <a:lnTo>
                    <a:pt x="33" y="52"/>
                  </a:lnTo>
                  <a:lnTo>
                    <a:pt x="81" y="36"/>
                  </a:lnTo>
                  <a:lnTo>
                    <a:pt x="111" y="32"/>
                  </a:lnTo>
                  <a:lnTo>
                    <a:pt x="136" y="28"/>
                  </a:lnTo>
                  <a:lnTo>
                    <a:pt x="70" y="2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8" y="20"/>
                  </a:lnTo>
                  <a:lnTo>
                    <a:pt x="74" y="28"/>
                  </a:lnTo>
                  <a:lnTo>
                    <a:pt x="19" y="32"/>
                  </a:lnTo>
                  <a:lnTo>
                    <a:pt x="8" y="36"/>
                  </a:lnTo>
                  <a:lnTo>
                    <a:pt x="11" y="40"/>
                  </a:lnTo>
                  <a:lnTo>
                    <a:pt x="30" y="40"/>
                  </a:lnTo>
                  <a:lnTo>
                    <a:pt x="59" y="40"/>
                  </a:lnTo>
                  <a:lnTo>
                    <a:pt x="26" y="52"/>
                  </a:lnTo>
                  <a:lnTo>
                    <a:pt x="11" y="60"/>
                  </a:lnTo>
                  <a:lnTo>
                    <a:pt x="19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0" name="未知"/>
            <p:cNvSpPr/>
            <p:nvPr/>
          </p:nvSpPr>
          <p:spPr>
            <a:xfrm>
              <a:off x="257" y="310"/>
              <a:ext cx="111" cy="45"/>
            </a:xfrm>
            <a:custGeom>
              <a:avLst/>
              <a:gdLst/>
              <a:ahLst/>
              <a:cxnLst/>
              <a:pathLst>
                <a:path w="111" h="45">
                  <a:moveTo>
                    <a:pt x="26" y="40"/>
                  </a:moveTo>
                  <a:lnTo>
                    <a:pt x="66" y="20"/>
                  </a:lnTo>
                  <a:lnTo>
                    <a:pt x="110" y="0"/>
                  </a:lnTo>
                  <a:lnTo>
                    <a:pt x="74" y="4"/>
                  </a:lnTo>
                  <a:lnTo>
                    <a:pt x="0" y="28"/>
                  </a:lnTo>
                  <a:lnTo>
                    <a:pt x="22" y="44"/>
                  </a:lnTo>
                  <a:lnTo>
                    <a:pt x="26" y="40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1" name="未知"/>
            <p:cNvSpPr/>
            <p:nvPr/>
          </p:nvSpPr>
          <p:spPr>
            <a:xfrm>
              <a:off x="533" y="298"/>
              <a:ext cx="81" cy="108"/>
            </a:xfrm>
            <a:custGeom>
              <a:avLst/>
              <a:gdLst/>
              <a:ahLst/>
              <a:cxnLst/>
              <a:pathLst>
                <a:path w="81" h="108">
                  <a:moveTo>
                    <a:pt x="25" y="0"/>
                  </a:moveTo>
                  <a:lnTo>
                    <a:pt x="0" y="0"/>
                  </a:lnTo>
                  <a:lnTo>
                    <a:pt x="29" y="107"/>
                  </a:lnTo>
                  <a:lnTo>
                    <a:pt x="44" y="79"/>
                  </a:lnTo>
                  <a:lnTo>
                    <a:pt x="66" y="36"/>
                  </a:lnTo>
                  <a:lnTo>
                    <a:pt x="80" y="1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2" name="未知"/>
            <p:cNvSpPr/>
            <p:nvPr/>
          </p:nvSpPr>
          <p:spPr>
            <a:xfrm>
              <a:off x="92" y="850"/>
              <a:ext cx="52" cy="104"/>
            </a:xfrm>
            <a:custGeom>
              <a:avLst/>
              <a:gdLst/>
              <a:ahLst/>
              <a:cxnLst/>
              <a:pathLst>
                <a:path w="52" h="104">
                  <a:moveTo>
                    <a:pt x="51" y="12"/>
                  </a:moveTo>
                  <a:lnTo>
                    <a:pt x="44" y="0"/>
                  </a:lnTo>
                  <a:lnTo>
                    <a:pt x="4" y="36"/>
                  </a:lnTo>
                  <a:lnTo>
                    <a:pt x="0" y="44"/>
                  </a:lnTo>
                  <a:lnTo>
                    <a:pt x="4" y="64"/>
                  </a:lnTo>
                  <a:lnTo>
                    <a:pt x="7" y="72"/>
                  </a:lnTo>
                  <a:lnTo>
                    <a:pt x="11" y="72"/>
                  </a:lnTo>
                  <a:lnTo>
                    <a:pt x="18" y="44"/>
                  </a:lnTo>
                  <a:lnTo>
                    <a:pt x="26" y="32"/>
                  </a:lnTo>
                  <a:lnTo>
                    <a:pt x="29" y="28"/>
                  </a:lnTo>
                  <a:lnTo>
                    <a:pt x="33" y="20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29" y="28"/>
                  </a:lnTo>
                  <a:lnTo>
                    <a:pt x="29" y="32"/>
                  </a:lnTo>
                  <a:lnTo>
                    <a:pt x="26" y="44"/>
                  </a:lnTo>
                  <a:lnTo>
                    <a:pt x="15" y="76"/>
                  </a:lnTo>
                  <a:lnTo>
                    <a:pt x="15" y="87"/>
                  </a:lnTo>
                  <a:lnTo>
                    <a:pt x="26" y="95"/>
                  </a:lnTo>
                  <a:lnTo>
                    <a:pt x="29" y="103"/>
                  </a:lnTo>
                  <a:lnTo>
                    <a:pt x="40" y="103"/>
                  </a:lnTo>
                  <a:lnTo>
                    <a:pt x="37" y="95"/>
                  </a:lnTo>
                  <a:lnTo>
                    <a:pt x="29" y="76"/>
                  </a:lnTo>
                  <a:lnTo>
                    <a:pt x="29" y="60"/>
                  </a:lnTo>
                  <a:lnTo>
                    <a:pt x="37" y="44"/>
                  </a:lnTo>
                  <a:lnTo>
                    <a:pt x="33" y="44"/>
                  </a:lnTo>
                  <a:lnTo>
                    <a:pt x="37" y="28"/>
                  </a:lnTo>
                  <a:lnTo>
                    <a:pt x="40" y="24"/>
                  </a:lnTo>
                  <a:lnTo>
                    <a:pt x="51" y="12"/>
                  </a:lnTo>
                  <a:lnTo>
                    <a:pt x="51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3" name="未知"/>
            <p:cNvSpPr/>
            <p:nvPr/>
          </p:nvSpPr>
          <p:spPr>
            <a:xfrm>
              <a:off x="522" y="818"/>
              <a:ext cx="85" cy="89"/>
            </a:xfrm>
            <a:custGeom>
              <a:avLst/>
              <a:gdLst/>
              <a:ahLst/>
              <a:cxnLst/>
              <a:pathLst>
                <a:path w="85" h="89">
                  <a:moveTo>
                    <a:pt x="18" y="16"/>
                  </a:moveTo>
                  <a:lnTo>
                    <a:pt x="7" y="3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11" y="76"/>
                  </a:lnTo>
                  <a:lnTo>
                    <a:pt x="25" y="88"/>
                  </a:lnTo>
                  <a:lnTo>
                    <a:pt x="29" y="88"/>
                  </a:lnTo>
                  <a:lnTo>
                    <a:pt x="44" y="88"/>
                  </a:lnTo>
                  <a:lnTo>
                    <a:pt x="55" y="84"/>
                  </a:lnTo>
                  <a:lnTo>
                    <a:pt x="58" y="76"/>
                  </a:lnTo>
                  <a:lnTo>
                    <a:pt x="66" y="76"/>
                  </a:lnTo>
                  <a:lnTo>
                    <a:pt x="69" y="68"/>
                  </a:lnTo>
                  <a:lnTo>
                    <a:pt x="73" y="60"/>
                  </a:lnTo>
                  <a:lnTo>
                    <a:pt x="80" y="56"/>
                  </a:lnTo>
                  <a:lnTo>
                    <a:pt x="84" y="44"/>
                  </a:lnTo>
                  <a:lnTo>
                    <a:pt x="84" y="40"/>
                  </a:lnTo>
                  <a:lnTo>
                    <a:pt x="84" y="28"/>
                  </a:lnTo>
                  <a:lnTo>
                    <a:pt x="69" y="0"/>
                  </a:lnTo>
                  <a:lnTo>
                    <a:pt x="69" y="12"/>
                  </a:lnTo>
                  <a:lnTo>
                    <a:pt x="73" y="28"/>
                  </a:lnTo>
                  <a:lnTo>
                    <a:pt x="62" y="44"/>
                  </a:lnTo>
                  <a:lnTo>
                    <a:pt x="36" y="68"/>
                  </a:lnTo>
                  <a:lnTo>
                    <a:pt x="29" y="68"/>
                  </a:lnTo>
                  <a:lnTo>
                    <a:pt x="25" y="68"/>
                  </a:lnTo>
                  <a:lnTo>
                    <a:pt x="18" y="52"/>
                  </a:lnTo>
                  <a:lnTo>
                    <a:pt x="11" y="28"/>
                  </a:lnTo>
                  <a:lnTo>
                    <a:pt x="18" y="16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4" name="未知"/>
            <p:cNvSpPr/>
            <p:nvPr/>
          </p:nvSpPr>
          <p:spPr>
            <a:xfrm>
              <a:off x="522" y="818"/>
              <a:ext cx="85" cy="89"/>
            </a:xfrm>
            <a:custGeom>
              <a:avLst/>
              <a:gdLst/>
              <a:ahLst/>
              <a:cxnLst/>
              <a:pathLst>
                <a:path w="85" h="89">
                  <a:moveTo>
                    <a:pt x="18" y="16"/>
                  </a:moveTo>
                  <a:lnTo>
                    <a:pt x="7" y="3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11" y="76"/>
                  </a:lnTo>
                  <a:lnTo>
                    <a:pt x="25" y="88"/>
                  </a:lnTo>
                  <a:lnTo>
                    <a:pt x="29" y="88"/>
                  </a:lnTo>
                  <a:lnTo>
                    <a:pt x="44" y="88"/>
                  </a:lnTo>
                  <a:lnTo>
                    <a:pt x="55" y="84"/>
                  </a:lnTo>
                  <a:lnTo>
                    <a:pt x="58" y="76"/>
                  </a:lnTo>
                  <a:lnTo>
                    <a:pt x="66" y="76"/>
                  </a:lnTo>
                  <a:lnTo>
                    <a:pt x="69" y="68"/>
                  </a:lnTo>
                  <a:lnTo>
                    <a:pt x="73" y="60"/>
                  </a:lnTo>
                  <a:lnTo>
                    <a:pt x="80" y="56"/>
                  </a:lnTo>
                  <a:lnTo>
                    <a:pt x="84" y="44"/>
                  </a:lnTo>
                  <a:lnTo>
                    <a:pt x="84" y="40"/>
                  </a:lnTo>
                  <a:lnTo>
                    <a:pt x="84" y="28"/>
                  </a:lnTo>
                  <a:lnTo>
                    <a:pt x="69" y="0"/>
                  </a:lnTo>
                  <a:lnTo>
                    <a:pt x="69" y="12"/>
                  </a:lnTo>
                  <a:lnTo>
                    <a:pt x="73" y="28"/>
                  </a:lnTo>
                  <a:lnTo>
                    <a:pt x="62" y="44"/>
                  </a:lnTo>
                  <a:lnTo>
                    <a:pt x="36" y="68"/>
                  </a:lnTo>
                  <a:lnTo>
                    <a:pt x="29" y="68"/>
                  </a:lnTo>
                  <a:lnTo>
                    <a:pt x="25" y="68"/>
                  </a:lnTo>
                  <a:lnTo>
                    <a:pt x="18" y="52"/>
                  </a:lnTo>
                  <a:lnTo>
                    <a:pt x="11" y="28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5" name="未知"/>
            <p:cNvSpPr/>
            <p:nvPr/>
          </p:nvSpPr>
          <p:spPr>
            <a:xfrm>
              <a:off x="264" y="68"/>
              <a:ext cx="86" cy="24"/>
            </a:xfrm>
            <a:custGeom>
              <a:avLst/>
              <a:gdLst/>
              <a:ahLst/>
              <a:cxnLst/>
              <a:pathLst>
                <a:path w="86" h="24">
                  <a:moveTo>
                    <a:pt x="0" y="0"/>
                  </a:moveTo>
                  <a:lnTo>
                    <a:pt x="8" y="0"/>
                  </a:lnTo>
                  <a:lnTo>
                    <a:pt x="19" y="7"/>
                  </a:lnTo>
                  <a:lnTo>
                    <a:pt x="48" y="23"/>
                  </a:lnTo>
                  <a:lnTo>
                    <a:pt x="63" y="15"/>
                  </a:lnTo>
                  <a:lnTo>
                    <a:pt x="67" y="11"/>
                  </a:lnTo>
                  <a:lnTo>
                    <a:pt x="78" y="7"/>
                  </a:lnTo>
                  <a:lnTo>
                    <a:pt x="85" y="4"/>
                  </a:lnTo>
                  <a:lnTo>
                    <a:pt x="63" y="4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6" name="未知"/>
            <p:cNvSpPr/>
            <p:nvPr/>
          </p:nvSpPr>
          <p:spPr>
            <a:xfrm>
              <a:off x="320" y="12"/>
              <a:ext cx="81" cy="41"/>
            </a:xfrm>
            <a:custGeom>
              <a:avLst/>
              <a:gdLst/>
              <a:ahLst/>
              <a:cxnLst/>
              <a:pathLst>
                <a:path w="81" h="41">
                  <a:moveTo>
                    <a:pt x="80" y="0"/>
                  </a:moveTo>
                  <a:lnTo>
                    <a:pt x="80" y="4"/>
                  </a:lnTo>
                  <a:lnTo>
                    <a:pt x="77" y="8"/>
                  </a:lnTo>
                  <a:lnTo>
                    <a:pt x="80" y="8"/>
                  </a:lnTo>
                  <a:lnTo>
                    <a:pt x="80" y="12"/>
                  </a:lnTo>
                  <a:lnTo>
                    <a:pt x="66" y="12"/>
                  </a:lnTo>
                  <a:lnTo>
                    <a:pt x="73" y="16"/>
                  </a:lnTo>
                  <a:lnTo>
                    <a:pt x="73" y="36"/>
                  </a:lnTo>
                  <a:lnTo>
                    <a:pt x="66" y="36"/>
                  </a:lnTo>
                  <a:lnTo>
                    <a:pt x="11" y="4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40" y="24"/>
                  </a:lnTo>
                  <a:lnTo>
                    <a:pt x="11" y="20"/>
                  </a:lnTo>
                  <a:lnTo>
                    <a:pt x="11" y="16"/>
                  </a:lnTo>
                  <a:lnTo>
                    <a:pt x="55" y="8"/>
                  </a:lnTo>
                  <a:lnTo>
                    <a:pt x="22" y="8"/>
                  </a:lnTo>
                  <a:lnTo>
                    <a:pt x="22" y="4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7" name="未知"/>
            <p:cNvSpPr/>
            <p:nvPr/>
          </p:nvSpPr>
          <p:spPr>
            <a:xfrm>
              <a:off x="129" y="850"/>
              <a:ext cx="81" cy="88"/>
            </a:xfrm>
            <a:custGeom>
              <a:avLst/>
              <a:gdLst/>
              <a:ahLst/>
              <a:cxnLst/>
              <a:pathLst>
                <a:path w="81" h="88">
                  <a:moveTo>
                    <a:pt x="77" y="12"/>
                  </a:moveTo>
                  <a:lnTo>
                    <a:pt x="66" y="0"/>
                  </a:lnTo>
                  <a:lnTo>
                    <a:pt x="73" y="16"/>
                  </a:lnTo>
                  <a:lnTo>
                    <a:pt x="73" y="24"/>
                  </a:lnTo>
                  <a:lnTo>
                    <a:pt x="73" y="28"/>
                  </a:lnTo>
                  <a:lnTo>
                    <a:pt x="51" y="60"/>
                  </a:lnTo>
                  <a:lnTo>
                    <a:pt x="22" y="44"/>
                  </a:lnTo>
                  <a:lnTo>
                    <a:pt x="11" y="36"/>
                  </a:lnTo>
                  <a:lnTo>
                    <a:pt x="11" y="28"/>
                  </a:lnTo>
                  <a:lnTo>
                    <a:pt x="18" y="20"/>
                  </a:lnTo>
                  <a:lnTo>
                    <a:pt x="14" y="16"/>
                  </a:lnTo>
                  <a:lnTo>
                    <a:pt x="7" y="24"/>
                  </a:lnTo>
                  <a:lnTo>
                    <a:pt x="0" y="32"/>
                  </a:lnTo>
                  <a:lnTo>
                    <a:pt x="3" y="44"/>
                  </a:lnTo>
                  <a:lnTo>
                    <a:pt x="22" y="84"/>
                  </a:lnTo>
                  <a:lnTo>
                    <a:pt x="25" y="87"/>
                  </a:lnTo>
                  <a:lnTo>
                    <a:pt x="66" y="84"/>
                  </a:lnTo>
                  <a:lnTo>
                    <a:pt x="73" y="76"/>
                  </a:lnTo>
                  <a:lnTo>
                    <a:pt x="80" y="40"/>
                  </a:lnTo>
                  <a:lnTo>
                    <a:pt x="77" y="12"/>
                  </a:lnTo>
                  <a:lnTo>
                    <a:pt x="77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8" name="未知"/>
            <p:cNvSpPr/>
            <p:nvPr/>
          </p:nvSpPr>
          <p:spPr>
            <a:xfrm>
              <a:off x="129" y="902"/>
              <a:ext cx="63" cy="88"/>
            </a:xfrm>
            <a:custGeom>
              <a:avLst/>
              <a:gdLst/>
              <a:ahLst/>
              <a:cxnLst/>
              <a:pathLst>
                <a:path w="63" h="88">
                  <a:moveTo>
                    <a:pt x="0" y="0"/>
                  </a:moveTo>
                  <a:lnTo>
                    <a:pt x="0" y="8"/>
                  </a:lnTo>
                  <a:lnTo>
                    <a:pt x="0" y="28"/>
                  </a:lnTo>
                  <a:lnTo>
                    <a:pt x="7" y="47"/>
                  </a:lnTo>
                  <a:lnTo>
                    <a:pt x="14" y="59"/>
                  </a:lnTo>
                  <a:lnTo>
                    <a:pt x="25" y="71"/>
                  </a:lnTo>
                  <a:lnTo>
                    <a:pt x="36" y="87"/>
                  </a:lnTo>
                  <a:lnTo>
                    <a:pt x="51" y="87"/>
                  </a:lnTo>
                  <a:lnTo>
                    <a:pt x="58" y="71"/>
                  </a:lnTo>
                  <a:lnTo>
                    <a:pt x="62" y="59"/>
                  </a:lnTo>
                  <a:lnTo>
                    <a:pt x="62" y="43"/>
                  </a:lnTo>
                  <a:lnTo>
                    <a:pt x="22" y="43"/>
                  </a:lnTo>
                  <a:lnTo>
                    <a:pt x="18" y="39"/>
                  </a:lnTo>
                  <a:lnTo>
                    <a:pt x="14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69" name="未知"/>
            <p:cNvSpPr/>
            <p:nvPr/>
          </p:nvSpPr>
          <p:spPr>
            <a:xfrm>
              <a:off x="18" y="385"/>
              <a:ext cx="75" cy="25"/>
            </a:xfrm>
            <a:custGeom>
              <a:avLst/>
              <a:gdLst/>
              <a:ahLst/>
              <a:cxnLst/>
              <a:pathLst>
                <a:path w="75" h="25">
                  <a:moveTo>
                    <a:pt x="0" y="0"/>
                  </a:moveTo>
                  <a:lnTo>
                    <a:pt x="8" y="24"/>
                  </a:lnTo>
                  <a:lnTo>
                    <a:pt x="19" y="20"/>
                  </a:lnTo>
                  <a:lnTo>
                    <a:pt x="74" y="16"/>
                  </a:lnTo>
                  <a:lnTo>
                    <a:pt x="48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0" name="未知"/>
            <p:cNvSpPr/>
            <p:nvPr/>
          </p:nvSpPr>
          <p:spPr>
            <a:xfrm>
              <a:off x="18" y="385"/>
              <a:ext cx="75" cy="25"/>
            </a:xfrm>
            <a:custGeom>
              <a:avLst/>
              <a:gdLst/>
              <a:ahLst/>
              <a:cxnLst/>
              <a:pathLst>
                <a:path w="75" h="25">
                  <a:moveTo>
                    <a:pt x="0" y="0"/>
                  </a:moveTo>
                  <a:lnTo>
                    <a:pt x="8" y="24"/>
                  </a:lnTo>
                  <a:lnTo>
                    <a:pt x="19" y="20"/>
                  </a:lnTo>
                  <a:lnTo>
                    <a:pt x="74" y="16"/>
                  </a:lnTo>
                  <a:lnTo>
                    <a:pt x="4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1" name="未知"/>
            <p:cNvSpPr/>
            <p:nvPr/>
          </p:nvSpPr>
          <p:spPr>
            <a:xfrm>
              <a:off x="125" y="862"/>
              <a:ext cx="71" cy="84"/>
            </a:xfrm>
            <a:custGeom>
              <a:avLst/>
              <a:gdLst/>
              <a:ahLst/>
              <a:cxnLst/>
              <a:pathLst>
                <a:path w="71" h="84">
                  <a:moveTo>
                    <a:pt x="18" y="0"/>
                  </a:moveTo>
                  <a:lnTo>
                    <a:pt x="7" y="12"/>
                  </a:lnTo>
                  <a:lnTo>
                    <a:pt x="4" y="16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4" y="40"/>
                  </a:lnTo>
                  <a:lnTo>
                    <a:pt x="18" y="79"/>
                  </a:lnTo>
                  <a:lnTo>
                    <a:pt x="22" y="79"/>
                  </a:lnTo>
                  <a:lnTo>
                    <a:pt x="26" y="83"/>
                  </a:lnTo>
                  <a:lnTo>
                    <a:pt x="66" y="83"/>
                  </a:lnTo>
                  <a:lnTo>
                    <a:pt x="70" y="72"/>
                  </a:lnTo>
                  <a:lnTo>
                    <a:pt x="29" y="75"/>
                  </a:lnTo>
                  <a:lnTo>
                    <a:pt x="26" y="72"/>
                  </a:lnTo>
                  <a:lnTo>
                    <a:pt x="7" y="32"/>
                  </a:lnTo>
                  <a:lnTo>
                    <a:pt x="4" y="20"/>
                  </a:lnTo>
                  <a:lnTo>
                    <a:pt x="11" y="1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2" name="未知"/>
            <p:cNvSpPr/>
            <p:nvPr/>
          </p:nvSpPr>
          <p:spPr>
            <a:xfrm>
              <a:off x="125" y="862"/>
              <a:ext cx="71" cy="84"/>
            </a:xfrm>
            <a:custGeom>
              <a:avLst/>
              <a:gdLst/>
              <a:ahLst/>
              <a:cxnLst/>
              <a:pathLst>
                <a:path w="71" h="84">
                  <a:moveTo>
                    <a:pt x="18" y="0"/>
                  </a:moveTo>
                  <a:lnTo>
                    <a:pt x="7" y="12"/>
                  </a:lnTo>
                  <a:lnTo>
                    <a:pt x="4" y="16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4" y="40"/>
                  </a:lnTo>
                  <a:lnTo>
                    <a:pt x="18" y="79"/>
                  </a:lnTo>
                  <a:lnTo>
                    <a:pt x="22" y="79"/>
                  </a:lnTo>
                  <a:lnTo>
                    <a:pt x="26" y="83"/>
                  </a:lnTo>
                  <a:lnTo>
                    <a:pt x="66" y="83"/>
                  </a:lnTo>
                  <a:lnTo>
                    <a:pt x="70" y="72"/>
                  </a:lnTo>
                  <a:lnTo>
                    <a:pt x="29" y="75"/>
                  </a:lnTo>
                  <a:lnTo>
                    <a:pt x="26" y="72"/>
                  </a:lnTo>
                  <a:lnTo>
                    <a:pt x="7" y="32"/>
                  </a:lnTo>
                  <a:lnTo>
                    <a:pt x="4" y="20"/>
                  </a:lnTo>
                  <a:lnTo>
                    <a:pt x="11" y="12"/>
                  </a:lnTo>
                  <a:lnTo>
                    <a:pt x="18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3" name="未知"/>
            <p:cNvSpPr/>
            <p:nvPr/>
          </p:nvSpPr>
          <p:spPr>
            <a:xfrm>
              <a:off x="345" y="1005"/>
              <a:ext cx="64" cy="41"/>
            </a:xfrm>
            <a:custGeom>
              <a:avLst/>
              <a:gdLst/>
              <a:ahLst/>
              <a:cxnLst/>
              <a:pathLst>
                <a:path w="64" h="41">
                  <a:moveTo>
                    <a:pt x="63" y="8"/>
                  </a:moveTo>
                  <a:lnTo>
                    <a:pt x="55" y="8"/>
                  </a:lnTo>
                  <a:lnTo>
                    <a:pt x="55" y="28"/>
                  </a:lnTo>
                  <a:lnTo>
                    <a:pt x="52" y="32"/>
                  </a:lnTo>
                  <a:lnTo>
                    <a:pt x="11" y="32"/>
                  </a:lnTo>
                  <a:lnTo>
                    <a:pt x="11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41" y="40"/>
                  </a:lnTo>
                  <a:lnTo>
                    <a:pt x="59" y="36"/>
                  </a:lnTo>
                  <a:lnTo>
                    <a:pt x="63" y="32"/>
                  </a:lnTo>
                  <a:lnTo>
                    <a:pt x="63" y="8"/>
                  </a:lnTo>
                  <a:lnTo>
                    <a:pt x="63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4" name="未知"/>
            <p:cNvSpPr/>
            <p:nvPr/>
          </p:nvSpPr>
          <p:spPr>
            <a:xfrm>
              <a:off x="595" y="798"/>
              <a:ext cx="38" cy="61"/>
            </a:xfrm>
            <a:custGeom>
              <a:avLst/>
              <a:gdLst/>
              <a:ahLst/>
              <a:cxnLst/>
              <a:pathLst>
                <a:path w="38" h="61">
                  <a:moveTo>
                    <a:pt x="7" y="28"/>
                  </a:moveTo>
                  <a:lnTo>
                    <a:pt x="33" y="60"/>
                  </a:lnTo>
                  <a:lnTo>
                    <a:pt x="37" y="56"/>
                  </a:lnTo>
                  <a:lnTo>
                    <a:pt x="33" y="40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0"/>
                  </a:lnTo>
                  <a:lnTo>
                    <a:pt x="0" y="16"/>
                  </a:lnTo>
                  <a:lnTo>
                    <a:pt x="7" y="28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5" name="未知"/>
            <p:cNvSpPr/>
            <p:nvPr/>
          </p:nvSpPr>
          <p:spPr>
            <a:xfrm>
              <a:off x="18" y="413"/>
              <a:ext cx="60" cy="21"/>
            </a:xfrm>
            <a:custGeom>
              <a:avLst/>
              <a:gdLst/>
              <a:ahLst/>
              <a:cxnLst/>
              <a:pathLst>
                <a:path w="60" h="21">
                  <a:moveTo>
                    <a:pt x="11" y="20"/>
                  </a:moveTo>
                  <a:lnTo>
                    <a:pt x="26" y="12"/>
                  </a:lnTo>
                  <a:lnTo>
                    <a:pt x="59" y="0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0" y="4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6" name="未知"/>
            <p:cNvSpPr/>
            <p:nvPr/>
          </p:nvSpPr>
          <p:spPr>
            <a:xfrm>
              <a:off x="18" y="413"/>
              <a:ext cx="60" cy="21"/>
            </a:xfrm>
            <a:custGeom>
              <a:avLst/>
              <a:gdLst/>
              <a:ahLst/>
              <a:cxnLst/>
              <a:pathLst>
                <a:path w="60" h="21">
                  <a:moveTo>
                    <a:pt x="11" y="20"/>
                  </a:moveTo>
                  <a:lnTo>
                    <a:pt x="26" y="12"/>
                  </a:lnTo>
                  <a:lnTo>
                    <a:pt x="59" y="0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0" y="4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7" name="未知"/>
            <p:cNvSpPr/>
            <p:nvPr/>
          </p:nvSpPr>
          <p:spPr>
            <a:xfrm>
              <a:off x="290" y="326"/>
              <a:ext cx="53" cy="33"/>
            </a:xfrm>
            <a:custGeom>
              <a:avLst/>
              <a:gdLst/>
              <a:ahLst/>
              <a:cxnLst/>
              <a:pathLst>
                <a:path w="53" h="33">
                  <a:moveTo>
                    <a:pt x="0" y="28"/>
                  </a:moveTo>
                  <a:lnTo>
                    <a:pt x="19" y="16"/>
                  </a:lnTo>
                  <a:lnTo>
                    <a:pt x="52" y="0"/>
                  </a:lnTo>
                  <a:lnTo>
                    <a:pt x="11" y="32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8" name="未知"/>
            <p:cNvSpPr/>
            <p:nvPr/>
          </p:nvSpPr>
          <p:spPr>
            <a:xfrm>
              <a:off x="544" y="894"/>
              <a:ext cx="48" cy="56"/>
            </a:xfrm>
            <a:custGeom>
              <a:avLst/>
              <a:gdLst/>
              <a:ahLst/>
              <a:cxnLst/>
              <a:pathLst>
                <a:path w="48" h="56">
                  <a:moveTo>
                    <a:pt x="47" y="0"/>
                  </a:moveTo>
                  <a:lnTo>
                    <a:pt x="47" y="20"/>
                  </a:lnTo>
                  <a:lnTo>
                    <a:pt x="36" y="40"/>
                  </a:lnTo>
                  <a:lnTo>
                    <a:pt x="33" y="47"/>
                  </a:lnTo>
                  <a:lnTo>
                    <a:pt x="18" y="55"/>
                  </a:lnTo>
                  <a:lnTo>
                    <a:pt x="7" y="51"/>
                  </a:lnTo>
                  <a:lnTo>
                    <a:pt x="0" y="16"/>
                  </a:lnTo>
                  <a:lnTo>
                    <a:pt x="7" y="20"/>
                  </a:lnTo>
                  <a:lnTo>
                    <a:pt x="33" y="1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79" name="未知"/>
            <p:cNvSpPr/>
            <p:nvPr/>
          </p:nvSpPr>
          <p:spPr>
            <a:xfrm>
              <a:off x="162" y="203"/>
              <a:ext cx="41" cy="56"/>
            </a:xfrm>
            <a:custGeom>
              <a:avLst/>
              <a:gdLst/>
              <a:ahLst/>
              <a:cxnLst/>
              <a:pathLst>
                <a:path w="41" h="56">
                  <a:moveTo>
                    <a:pt x="29" y="8"/>
                  </a:moveTo>
                  <a:lnTo>
                    <a:pt x="0" y="0"/>
                  </a:lnTo>
                  <a:lnTo>
                    <a:pt x="29" y="55"/>
                  </a:lnTo>
                  <a:lnTo>
                    <a:pt x="40" y="55"/>
                  </a:lnTo>
                  <a:lnTo>
                    <a:pt x="33" y="39"/>
                  </a:lnTo>
                  <a:lnTo>
                    <a:pt x="22" y="27"/>
                  </a:lnTo>
                  <a:lnTo>
                    <a:pt x="22" y="23"/>
                  </a:lnTo>
                  <a:lnTo>
                    <a:pt x="29" y="15"/>
                  </a:lnTo>
                  <a:lnTo>
                    <a:pt x="29" y="8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80" name="未知"/>
            <p:cNvSpPr/>
            <p:nvPr/>
          </p:nvSpPr>
          <p:spPr>
            <a:xfrm>
              <a:off x="606" y="842"/>
              <a:ext cx="23" cy="53"/>
            </a:xfrm>
            <a:custGeom>
              <a:avLst/>
              <a:gdLst/>
              <a:ahLst/>
              <a:cxnLst/>
              <a:pathLst>
                <a:path w="23" h="53">
                  <a:moveTo>
                    <a:pt x="0" y="0"/>
                  </a:moveTo>
                  <a:lnTo>
                    <a:pt x="7" y="4"/>
                  </a:lnTo>
                  <a:lnTo>
                    <a:pt x="7" y="12"/>
                  </a:lnTo>
                  <a:lnTo>
                    <a:pt x="7" y="20"/>
                  </a:lnTo>
                  <a:lnTo>
                    <a:pt x="4" y="28"/>
                  </a:lnTo>
                  <a:lnTo>
                    <a:pt x="11" y="32"/>
                  </a:lnTo>
                  <a:lnTo>
                    <a:pt x="4" y="52"/>
                  </a:lnTo>
                  <a:lnTo>
                    <a:pt x="11" y="52"/>
                  </a:lnTo>
                  <a:lnTo>
                    <a:pt x="18" y="52"/>
                  </a:lnTo>
                  <a:lnTo>
                    <a:pt x="22" y="36"/>
                  </a:lnTo>
                  <a:lnTo>
                    <a:pt x="18" y="24"/>
                  </a:lnTo>
                  <a:lnTo>
                    <a:pt x="15" y="20"/>
                  </a:lnTo>
                  <a:lnTo>
                    <a:pt x="15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81" name="未知"/>
            <p:cNvSpPr/>
            <p:nvPr/>
          </p:nvSpPr>
          <p:spPr>
            <a:xfrm>
              <a:off x="591" y="878"/>
              <a:ext cx="16" cy="49"/>
            </a:xfrm>
            <a:custGeom>
              <a:avLst/>
              <a:gdLst/>
              <a:ahLst/>
              <a:cxnLst/>
              <a:pathLst>
                <a:path w="16" h="49">
                  <a:moveTo>
                    <a:pt x="8" y="16"/>
                  </a:moveTo>
                  <a:lnTo>
                    <a:pt x="4" y="2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15" y="40"/>
                  </a:lnTo>
                  <a:lnTo>
                    <a:pt x="15" y="32"/>
                  </a:lnTo>
                  <a:lnTo>
                    <a:pt x="15" y="0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82" name="未知"/>
            <p:cNvSpPr/>
            <p:nvPr/>
          </p:nvSpPr>
          <p:spPr>
            <a:xfrm>
              <a:off x="573" y="282"/>
              <a:ext cx="45" cy="25"/>
            </a:xfrm>
            <a:custGeom>
              <a:avLst/>
              <a:gdLst/>
              <a:ahLst/>
              <a:cxnLst/>
              <a:pathLst>
                <a:path w="45" h="25">
                  <a:moveTo>
                    <a:pt x="0" y="12"/>
                  </a:moveTo>
                  <a:lnTo>
                    <a:pt x="7" y="8"/>
                  </a:lnTo>
                  <a:lnTo>
                    <a:pt x="33" y="4"/>
                  </a:lnTo>
                  <a:lnTo>
                    <a:pt x="44" y="0"/>
                  </a:lnTo>
                  <a:lnTo>
                    <a:pt x="33" y="24"/>
                  </a:lnTo>
                  <a:lnTo>
                    <a:pt x="29" y="2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883" name="Group 43882"/>
            <p:cNvGrpSpPr/>
            <p:nvPr/>
          </p:nvGrpSpPr>
          <p:grpSpPr>
            <a:xfrm>
              <a:off x="264" y="1005"/>
              <a:ext cx="240" cy="45"/>
              <a:chOff x="0" y="0"/>
              <a:chExt cx="240" cy="45"/>
            </a:xfrm>
          </p:grpSpPr>
          <p:sp>
            <p:nvSpPr>
              <p:cNvPr id="43884" name="未知"/>
              <p:cNvSpPr/>
              <p:nvPr/>
            </p:nvSpPr>
            <p:spPr>
              <a:xfrm>
                <a:off x="140" y="0"/>
                <a:ext cx="100" cy="37"/>
              </a:xfrm>
              <a:custGeom>
                <a:avLst/>
                <a:gdLst/>
                <a:ahLst/>
                <a:cxnLst/>
                <a:pathLst>
                  <a:path w="100" h="37">
                    <a:moveTo>
                      <a:pt x="92" y="8"/>
                    </a:moveTo>
                    <a:lnTo>
                      <a:pt x="70" y="0"/>
                    </a:lnTo>
                    <a:lnTo>
                      <a:pt x="11" y="8"/>
                    </a:lnTo>
                    <a:lnTo>
                      <a:pt x="4" y="8"/>
                    </a:lnTo>
                    <a:lnTo>
                      <a:pt x="4" y="32"/>
                    </a:lnTo>
                    <a:lnTo>
                      <a:pt x="0" y="36"/>
                    </a:lnTo>
                    <a:lnTo>
                      <a:pt x="18" y="36"/>
                    </a:lnTo>
                    <a:lnTo>
                      <a:pt x="99" y="16"/>
                    </a:lnTo>
                    <a:lnTo>
                      <a:pt x="92" y="8"/>
                    </a:lnTo>
                    <a:lnTo>
                      <a:pt x="92" y="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85" name="未知"/>
              <p:cNvSpPr/>
              <p:nvPr/>
            </p:nvSpPr>
            <p:spPr>
              <a:xfrm>
                <a:off x="0" y="0"/>
                <a:ext cx="86" cy="45"/>
              </a:xfrm>
              <a:custGeom>
                <a:avLst/>
                <a:gdLst/>
                <a:ahLst/>
                <a:cxnLst/>
                <a:pathLst>
                  <a:path w="86" h="45">
                    <a:moveTo>
                      <a:pt x="4" y="40"/>
                    </a:moveTo>
                    <a:lnTo>
                      <a:pt x="12" y="40"/>
                    </a:lnTo>
                    <a:lnTo>
                      <a:pt x="37" y="44"/>
                    </a:lnTo>
                    <a:lnTo>
                      <a:pt x="63" y="44"/>
                    </a:lnTo>
                    <a:lnTo>
                      <a:pt x="85" y="40"/>
                    </a:lnTo>
                    <a:lnTo>
                      <a:pt x="81" y="4"/>
                    </a:lnTo>
                    <a:lnTo>
                      <a:pt x="85" y="0"/>
                    </a:lnTo>
                    <a:lnTo>
                      <a:pt x="70" y="0"/>
                    </a:lnTo>
                    <a:lnTo>
                      <a:pt x="37" y="4"/>
                    </a:lnTo>
                    <a:lnTo>
                      <a:pt x="19" y="4"/>
                    </a:lnTo>
                    <a:lnTo>
                      <a:pt x="0" y="16"/>
                    </a:lnTo>
                    <a:lnTo>
                      <a:pt x="4" y="40"/>
                    </a:ln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886" name="未知"/>
              <p:cNvSpPr/>
              <p:nvPr/>
            </p:nvSpPr>
            <p:spPr>
              <a:xfrm>
                <a:off x="92" y="0"/>
                <a:ext cx="45" cy="33"/>
              </a:xfrm>
              <a:custGeom>
                <a:avLst/>
                <a:gdLst/>
                <a:ahLst/>
                <a:cxnLst/>
                <a:pathLst>
                  <a:path w="45" h="33">
                    <a:moveTo>
                      <a:pt x="0" y="0"/>
                    </a:moveTo>
                    <a:lnTo>
                      <a:pt x="0" y="32"/>
                    </a:lnTo>
                    <a:lnTo>
                      <a:pt x="41" y="32"/>
                    </a:lnTo>
                    <a:lnTo>
                      <a:pt x="44" y="28"/>
                    </a:lnTo>
                    <a:lnTo>
                      <a:pt x="44" y="8"/>
                    </a:lnTo>
                    <a:lnTo>
                      <a:pt x="30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887" name="未知"/>
            <p:cNvSpPr/>
            <p:nvPr/>
          </p:nvSpPr>
          <p:spPr>
            <a:xfrm>
              <a:off x="110" y="798"/>
              <a:ext cx="27" cy="49"/>
            </a:xfrm>
            <a:custGeom>
              <a:avLst/>
              <a:gdLst/>
              <a:ahLst/>
              <a:cxnLst/>
              <a:pathLst>
                <a:path w="27" h="49">
                  <a:moveTo>
                    <a:pt x="26" y="48"/>
                  </a:moveTo>
                  <a:lnTo>
                    <a:pt x="11" y="8"/>
                  </a:lnTo>
                  <a:lnTo>
                    <a:pt x="4" y="0"/>
                  </a:lnTo>
                  <a:lnTo>
                    <a:pt x="0" y="40"/>
                  </a:lnTo>
                  <a:lnTo>
                    <a:pt x="26" y="48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88" name="未知"/>
            <p:cNvSpPr/>
            <p:nvPr/>
          </p:nvSpPr>
          <p:spPr>
            <a:xfrm>
              <a:off x="110" y="798"/>
              <a:ext cx="27" cy="49"/>
            </a:xfrm>
            <a:custGeom>
              <a:avLst/>
              <a:gdLst/>
              <a:ahLst/>
              <a:cxnLst/>
              <a:pathLst>
                <a:path w="27" h="49">
                  <a:moveTo>
                    <a:pt x="26" y="48"/>
                  </a:moveTo>
                  <a:lnTo>
                    <a:pt x="11" y="8"/>
                  </a:lnTo>
                  <a:lnTo>
                    <a:pt x="4" y="0"/>
                  </a:lnTo>
                  <a:lnTo>
                    <a:pt x="0" y="40"/>
                  </a:lnTo>
                  <a:lnTo>
                    <a:pt x="26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89" name="未知"/>
            <p:cNvSpPr/>
            <p:nvPr/>
          </p:nvSpPr>
          <p:spPr>
            <a:xfrm>
              <a:off x="191" y="211"/>
              <a:ext cx="38" cy="36"/>
            </a:xfrm>
            <a:custGeom>
              <a:avLst/>
              <a:gdLst/>
              <a:ahLst/>
              <a:cxnLst/>
              <a:pathLst>
                <a:path w="38" h="36">
                  <a:moveTo>
                    <a:pt x="4" y="0"/>
                  </a:moveTo>
                  <a:lnTo>
                    <a:pt x="37" y="35"/>
                  </a:lnTo>
                  <a:lnTo>
                    <a:pt x="0" y="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0" name="未知"/>
            <p:cNvSpPr/>
            <p:nvPr/>
          </p:nvSpPr>
          <p:spPr>
            <a:xfrm>
              <a:off x="103" y="846"/>
              <a:ext cx="34" cy="25"/>
            </a:xfrm>
            <a:custGeom>
              <a:avLst/>
              <a:gdLst/>
              <a:ahLst/>
              <a:cxnLst/>
              <a:pathLst>
                <a:path w="34" h="25">
                  <a:moveTo>
                    <a:pt x="33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8"/>
                  </a:lnTo>
                  <a:lnTo>
                    <a:pt x="4" y="16"/>
                  </a:lnTo>
                  <a:lnTo>
                    <a:pt x="4" y="24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1" name="未知"/>
            <p:cNvSpPr/>
            <p:nvPr/>
          </p:nvSpPr>
          <p:spPr>
            <a:xfrm>
              <a:off x="191" y="258"/>
              <a:ext cx="19" cy="33"/>
            </a:xfrm>
            <a:custGeom>
              <a:avLst/>
              <a:gdLst/>
              <a:ahLst/>
              <a:cxnLst/>
              <a:pathLst>
                <a:path w="19" h="33">
                  <a:moveTo>
                    <a:pt x="11" y="4"/>
                  </a:moveTo>
                  <a:lnTo>
                    <a:pt x="15" y="16"/>
                  </a:lnTo>
                  <a:lnTo>
                    <a:pt x="11" y="20"/>
                  </a:lnTo>
                  <a:lnTo>
                    <a:pt x="18" y="32"/>
                  </a:lnTo>
                  <a:lnTo>
                    <a:pt x="11" y="32"/>
                  </a:lnTo>
                  <a:lnTo>
                    <a:pt x="0" y="0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2" name="未知"/>
            <p:cNvSpPr/>
            <p:nvPr/>
          </p:nvSpPr>
          <p:spPr>
            <a:xfrm>
              <a:off x="680" y="508"/>
              <a:ext cx="30" cy="29"/>
            </a:xfrm>
            <a:custGeom>
              <a:avLst/>
              <a:gdLst/>
              <a:ahLst/>
              <a:cxnLst/>
              <a:pathLst>
                <a:path w="30" h="29">
                  <a:moveTo>
                    <a:pt x="29" y="0"/>
                  </a:moveTo>
                  <a:lnTo>
                    <a:pt x="14" y="28"/>
                  </a:lnTo>
                  <a:lnTo>
                    <a:pt x="0" y="16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3" name="未知"/>
            <p:cNvSpPr/>
            <p:nvPr/>
          </p:nvSpPr>
          <p:spPr>
            <a:xfrm>
              <a:off x="371" y="941"/>
              <a:ext cx="8" cy="29"/>
            </a:xfrm>
            <a:custGeom>
              <a:avLst/>
              <a:gdLst/>
              <a:ahLst/>
              <a:cxnLst/>
              <a:pathLst>
                <a:path w="8" h="29">
                  <a:moveTo>
                    <a:pt x="4" y="28"/>
                  </a:moveTo>
                  <a:lnTo>
                    <a:pt x="0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12"/>
                  </a:lnTo>
                  <a:lnTo>
                    <a:pt x="7" y="16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4" name="未知"/>
            <p:cNvSpPr/>
            <p:nvPr/>
          </p:nvSpPr>
          <p:spPr>
            <a:xfrm>
              <a:off x="371" y="941"/>
              <a:ext cx="8" cy="29"/>
            </a:xfrm>
            <a:custGeom>
              <a:avLst/>
              <a:gdLst/>
              <a:ahLst/>
              <a:cxnLst/>
              <a:pathLst>
                <a:path w="8" h="29">
                  <a:moveTo>
                    <a:pt x="4" y="28"/>
                  </a:moveTo>
                  <a:lnTo>
                    <a:pt x="0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7" y="12"/>
                  </a:lnTo>
                  <a:lnTo>
                    <a:pt x="7" y="16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5" name="未知"/>
            <p:cNvSpPr/>
            <p:nvPr/>
          </p:nvSpPr>
          <p:spPr>
            <a:xfrm>
              <a:off x="371" y="878"/>
              <a:ext cx="8" cy="29"/>
            </a:xfrm>
            <a:custGeom>
              <a:avLst/>
              <a:gdLst/>
              <a:ahLst/>
              <a:cxnLst/>
              <a:pathLst>
                <a:path w="8" h="29">
                  <a:moveTo>
                    <a:pt x="4" y="0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6"/>
                  </a:lnTo>
                  <a:lnTo>
                    <a:pt x="7" y="20"/>
                  </a:lnTo>
                  <a:lnTo>
                    <a:pt x="7" y="24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6" name="未知"/>
            <p:cNvSpPr/>
            <p:nvPr/>
          </p:nvSpPr>
          <p:spPr>
            <a:xfrm>
              <a:off x="448" y="75"/>
              <a:ext cx="23" cy="21"/>
            </a:xfrm>
            <a:custGeom>
              <a:avLst/>
              <a:gdLst/>
              <a:ahLst/>
              <a:cxnLst/>
              <a:pathLst>
                <a:path w="23" h="21">
                  <a:moveTo>
                    <a:pt x="22" y="8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897" name="未知"/>
            <p:cNvSpPr/>
            <p:nvPr/>
          </p:nvSpPr>
          <p:spPr>
            <a:xfrm>
              <a:off x="364" y="937"/>
              <a:ext cx="19" cy="33"/>
            </a:xfrm>
            <a:custGeom>
              <a:avLst/>
              <a:gdLst/>
              <a:ahLst/>
              <a:cxnLst/>
              <a:pathLst>
                <a:path w="19" h="33">
                  <a:moveTo>
                    <a:pt x="14" y="28"/>
                  </a:moveTo>
                  <a:lnTo>
                    <a:pt x="14" y="24"/>
                  </a:lnTo>
                  <a:lnTo>
                    <a:pt x="14" y="20"/>
                  </a:lnTo>
                  <a:lnTo>
                    <a:pt x="14" y="16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20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3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4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898" name="Group 43897"/>
          <p:cNvGrpSpPr/>
          <p:nvPr/>
        </p:nvGrpSpPr>
        <p:grpSpPr>
          <a:xfrm>
            <a:off x="5219700" y="4941888"/>
            <a:ext cx="1830388" cy="1487487"/>
            <a:chOff x="0" y="0"/>
            <a:chExt cx="1153" cy="937"/>
          </a:xfrm>
        </p:grpSpPr>
        <p:sp>
          <p:nvSpPr>
            <p:cNvPr id="43899" name="未知"/>
            <p:cNvSpPr/>
            <p:nvPr/>
          </p:nvSpPr>
          <p:spPr>
            <a:xfrm>
              <a:off x="217" y="777"/>
              <a:ext cx="730" cy="160"/>
            </a:xfrm>
            <a:custGeom>
              <a:avLst/>
              <a:gdLst/>
              <a:ahLst/>
              <a:cxnLst/>
              <a:pathLst>
                <a:path w="730" h="160">
                  <a:moveTo>
                    <a:pt x="0" y="0"/>
                  </a:moveTo>
                  <a:lnTo>
                    <a:pt x="8" y="159"/>
                  </a:lnTo>
                  <a:lnTo>
                    <a:pt x="722" y="159"/>
                  </a:lnTo>
                  <a:lnTo>
                    <a:pt x="7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900" name="Group 43899"/>
            <p:cNvGrpSpPr/>
            <p:nvPr/>
          </p:nvGrpSpPr>
          <p:grpSpPr>
            <a:xfrm>
              <a:off x="199" y="763"/>
              <a:ext cx="766" cy="174"/>
              <a:chOff x="0" y="0"/>
              <a:chExt cx="766" cy="174"/>
            </a:xfrm>
          </p:grpSpPr>
          <p:sp>
            <p:nvSpPr>
              <p:cNvPr id="43901" name="未知"/>
              <p:cNvSpPr/>
              <p:nvPr/>
            </p:nvSpPr>
            <p:spPr>
              <a:xfrm>
                <a:off x="0" y="0"/>
                <a:ext cx="27" cy="174"/>
              </a:xfrm>
              <a:custGeom>
                <a:avLst/>
                <a:gdLst/>
                <a:ahLst/>
                <a:cxnLst/>
                <a:pathLst>
                  <a:path w="27" h="174">
                    <a:moveTo>
                      <a:pt x="26" y="173"/>
                    </a:moveTo>
                    <a:lnTo>
                      <a:pt x="11" y="173"/>
                    </a:lnTo>
                    <a:lnTo>
                      <a:pt x="0" y="0"/>
                    </a:lnTo>
                    <a:lnTo>
                      <a:pt x="18" y="14"/>
                    </a:lnTo>
                    <a:lnTo>
                      <a:pt x="26" y="17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02" name="未知"/>
              <p:cNvSpPr/>
              <p:nvPr/>
            </p:nvSpPr>
            <p:spPr>
              <a:xfrm>
                <a:off x="0" y="0"/>
                <a:ext cx="766" cy="15"/>
              </a:xfrm>
              <a:custGeom>
                <a:avLst/>
                <a:gdLst/>
                <a:ahLst/>
                <a:cxnLst/>
                <a:pathLst>
                  <a:path w="766" h="15">
                    <a:moveTo>
                      <a:pt x="0" y="0"/>
                    </a:moveTo>
                    <a:lnTo>
                      <a:pt x="765" y="0"/>
                    </a:lnTo>
                    <a:lnTo>
                      <a:pt x="747" y="14"/>
                    </a:lnTo>
                    <a:lnTo>
                      <a:pt x="1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03" name="未知"/>
              <p:cNvSpPr/>
              <p:nvPr/>
            </p:nvSpPr>
            <p:spPr>
              <a:xfrm>
                <a:off x="740" y="0"/>
                <a:ext cx="26" cy="174"/>
              </a:xfrm>
              <a:custGeom>
                <a:avLst/>
                <a:gdLst/>
                <a:ahLst/>
                <a:cxnLst/>
                <a:pathLst>
                  <a:path w="26" h="174">
                    <a:moveTo>
                      <a:pt x="0" y="173"/>
                    </a:moveTo>
                    <a:lnTo>
                      <a:pt x="7" y="14"/>
                    </a:lnTo>
                    <a:lnTo>
                      <a:pt x="25" y="0"/>
                    </a:lnTo>
                    <a:lnTo>
                      <a:pt x="18" y="173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904" name="未知"/>
            <p:cNvSpPr/>
            <p:nvPr/>
          </p:nvSpPr>
          <p:spPr>
            <a:xfrm>
              <a:off x="96" y="686"/>
              <a:ext cx="969" cy="251"/>
            </a:xfrm>
            <a:custGeom>
              <a:avLst/>
              <a:gdLst/>
              <a:ahLst/>
              <a:cxnLst/>
              <a:pathLst>
                <a:path w="969" h="251">
                  <a:moveTo>
                    <a:pt x="949" y="250"/>
                  </a:moveTo>
                  <a:lnTo>
                    <a:pt x="861" y="250"/>
                  </a:lnTo>
                  <a:lnTo>
                    <a:pt x="868" y="77"/>
                  </a:lnTo>
                  <a:lnTo>
                    <a:pt x="103" y="77"/>
                  </a:lnTo>
                  <a:lnTo>
                    <a:pt x="114" y="250"/>
                  </a:lnTo>
                  <a:lnTo>
                    <a:pt x="14" y="250"/>
                  </a:lnTo>
                  <a:lnTo>
                    <a:pt x="0" y="0"/>
                  </a:lnTo>
                  <a:lnTo>
                    <a:pt x="316" y="0"/>
                  </a:lnTo>
                  <a:lnTo>
                    <a:pt x="320" y="4"/>
                  </a:lnTo>
                  <a:lnTo>
                    <a:pt x="327" y="0"/>
                  </a:lnTo>
                  <a:lnTo>
                    <a:pt x="968" y="0"/>
                  </a:lnTo>
                  <a:lnTo>
                    <a:pt x="949" y="250"/>
                  </a:lnTo>
                  <a:lnTo>
                    <a:pt x="949" y="25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05" name="未知"/>
            <p:cNvSpPr/>
            <p:nvPr/>
          </p:nvSpPr>
          <p:spPr>
            <a:xfrm>
              <a:off x="0" y="229"/>
              <a:ext cx="1153" cy="465"/>
            </a:xfrm>
            <a:custGeom>
              <a:avLst/>
              <a:gdLst/>
              <a:ahLst/>
              <a:cxnLst/>
              <a:pathLst>
                <a:path w="1153" h="465">
                  <a:moveTo>
                    <a:pt x="1112" y="395"/>
                  </a:moveTo>
                  <a:lnTo>
                    <a:pt x="1152" y="392"/>
                  </a:lnTo>
                  <a:lnTo>
                    <a:pt x="1056" y="371"/>
                  </a:lnTo>
                  <a:lnTo>
                    <a:pt x="1108" y="364"/>
                  </a:lnTo>
                  <a:lnTo>
                    <a:pt x="1123" y="326"/>
                  </a:lnTo>
                  <a:lnTo>
                    <a:pt x="1078" y="308"/>
                  </a:lnTo>
                  <a:lnTo>
                    <a:pt x="1123" y="281"/>
                  </a:lnTo>
                  <a:lnTo>
                    <a:pt x="1067" y="270"/>
                  </a:lnTo>
                  <a:lnTo>
                    <a:pt x="1112" y="263"/>
                  </a:lnTo>
                  <a:lnTo>
                    <a:pt x="1097" y="232"/>
                  </a:lnTo>
                  <a:lnTo>
                    <a:pt x="1119" y="211"/>
                  </a:lnTo>
                  <a:lnTo>
                    <a:pt x="1093" y="170"/>
                  </a:lnTo>
                  <a:lnTo>
                    <a:pt x="1016" y="190"/>
                  </a:lnTo>
                  <a:lnTo>
                    <a:pt x="997" y="170"/>
                  </a:lnTo>
                  <a:lnTo>
                    <a:pt x="1071" y="156"/>
                  </a:lnTo>
                  <a:lnTo>
                    <a:pt x="1042" y="138"/>
                  </a:lnTo>
                  <a:lnTo>
                    <a:pt x="1042" y="118"/>
                  </a:lnTo>
                  <a:lnTo>
                    <a:pt x="1001" y="100"/>
                  </a:lnTo>
                  <a:lnTo>
                    <a:pt x="1042" y="100"/>
                  </a:lnTo>
                  <a:lnTo>
                    <a:pt x="1031" y="73"/>
                  </a:lnTo>
                  <a:lnTo>
                    <a:pt x="1001" y="69"/>
                  </a:lnTo>
                  <a:lnTo>
                    <a:pt x="1016" y="59"/>
                  </a:lnTo>
                  <a:lnTo>
                    <a:pt x="1031" y="34"/>
                  </a:lnTo>
                  <a:lnTo>
                    <a:pt x="979" y="55"/>
                  </a:lnTo>
                  <a:lnTo>
                    <a:pt x="942" y="48"/>
                  </a:lnTo>
                  <a:lnTo>
                    <a:pt x="913" y="28"/>
                  </a:lnTo>
                  <a:lnTo>
                    <a:pt x="858" y="55"/>
                  </a:lnTo>
                  <a:lnTo>
                    <a:pt x="795" y="69"/>
                  </a:lnTo>
                  <a:lnTo>
                    <a:pt x="828" y="48"/>
                  </a:lnTo>
                  <a:lnTo>
                    <a:pt x="799" y="34"/>
                  </a:lnTo>
                  <a:lnTo>
                    <a:pt x="755" y="55"/>
                  </a:lnTo>
                  <a:lnTo>
                    <a:pt x="732" y="62"/>
                  </a:lnTo>
                  <a:lnTo>
                    <a:pt x="710" y="66"/>
                  </a:lnTo>
                  <a:lnTo>
                    <a:pt x="692" y="62"/>
                  </a:lnTo>
                  <a:lnTo>
                    <a:pt x="718" y="55"/>
                  </a:lnTo>
                  <a:lnTo>
                    <a:pt x="736" y="45"/>
                  </a:lnTo>
                  <a:lnTo>
                    <a:pt x="762" y="28"/>
                  </a:lnTo>
                  <a:lnTo>
                    <a:pt x="721" y="24"/>
                  </a:lnTo>
                  <a:lnTo>
                    <a:pt x="699" y="34"/>
                  </a:lnTo>
                  <a:lnTo>
                    <a:pt x="721" y="0"/>
                  </a:lnTo>
                  <a:lnTo>
                    <a:pt x="659" y="10"/>
                  </a:lnTo>
                  <a:lnTo>
                    <a:pt x="622" y="21"/>
                  </a:lnTo>
                  <a:lnTo>
                    <a:pt x="600" y="24"/>
                  </a:lnTo>
                  <a:lnTo>
                    <a:pt x="578" y="24"/>
                  </a:lnTo>
                  <a:lnTo>
                    <a:pt x="563" y="17"/>
                  </a:lnTo>
                  <a:lnTo>
                    <a:pt x="552" y="17"/>
                  </a:lnTo>
                  <a:lnTo>
                    <a:pt x="523" y="0"/>
                  </a:lnTo>
                  <a:lnTo>
                    <a:pt x="545" y="38"/>
                  </a:lnTo>
                  <a:lnTo>
                    <a:pt x="559" y="45"/>
                  </a:lnTo>
                  <a:lnTo>
                    <a:pt x="534" y="45"/>
                  </a:lnTo>
                  <a:lnTo>
                    <a:pt x="493" y="38"/>
                  </a:lnTo>
                  <a:lnTo>
                    <a:pt x="427" y="3"/>
                  </a:lnTo>
                  <a:lnTo>
                    <a:pt x="460" y="59"/>
                  </a:lnTo>
                  <a:lnTo>
                    <a:pt x="416" y="48"/>
                  </a:lnTo>
                  <a:lnTo>
                    <a:pt x="423" y="62"/>
                  </a:lnTo>
                  <a:lnTo>
                    <a:pt x="401" y="69"/>
                  </a:lnTo>
                  <a:lnTo>
                    <a:pt x="317" y="52"/>
                  </a:lnTo>
                  <a:lnTo>
                    <a:pt x="254" y="38"/>
                  </a:lnTo>
                  <a:lnTo>
                    <a:pt x="225" y="14"/>
                  </a:lnTo>
                  <a:lnTo>
                    <a:pt x="236" y="41"/>
                  </a:lnTo>
                  <a:lnTo>
                    <a:pt x="258" y="62"/>
                  </a:lnTo>
                  <a:lnTo>
                    <a:pt x="210" y="45"/>
                  </a:lnTo>
                  <a:lnTo>
                    <a:pt x="213" y="69"/>
                  </a:lnTo>
                  <a:lnTo>
                    <a:pt x="103" y="45"/>
                  </a:lnTo>
                  <a:lnTo>
                    <a:pt x="129" y="69"/>
                  </a:lnTo>
                  <a:lnTo>
                    <a:pt x="125" y="104"/>
                  </a:lnTo>
                  <a:lnTo>
                    <a:pt x="85" y="111"/>
                  </a:lnTo>
                  <a:lnTo>
                    <a:pt x="166" y="132"/>
                  </a:lnTo>
                  <a:lnTo>
                    <a:pt x="40" y="135"/>
                  </a:lnTo>
                  <a:lnTo>
                    <a:pt x="85" y="170"/>
                  </a:lnTo>
                  <a:lnTo>
                    <a:pt x="191" y="159"/>
                  </a:lnTo>
                  <a:lnTo>
                    <a:pt x="107" y="204"/>
                  </a:lnTo>
                  <a:lnTo>
                    <a:pt x="114" y="229"/>
                  </a:lnTo>
                  <a:lnTo>
                    <a:pt x="48" y="291"/>
                  </a:lnTo>
                  <a:lnTo>
                    <a:pt x="92" y="281"/>
                  </a:lnTo>
                  <a:lnTo>
                    <a:pt x="147" y="284"/>
                  </a:lnTo>
                  <a:lnTo>
                    <a:pt x="107" y="319"/>
                  </a:lnTo>
                  <a:lnTo>
                    <a:pt x="44" y="329"/>
                  </a:lnTo>
                  <a:lnTo>
                    <a:pt x="0" y="343"/>
                  </a:lnTo>
                  <a:lnTo>
                    <a:pt x="37" y="364"/>
                  </a:lnTo>
                  <a:lnTo>
                    <a:pt x="44" y="388"/>
                  </a:lnTo>
                  <a:lnTo>
                    <a:pt x="136" y="412"/>
                  </a:lnTo>
                  <a:lnTo>
                    <a:pt x="213" y="381"/>
                  </a:lnTo>
                  <a:lnTo>
                    <a:pt x="287" y="388"/>
                  </a:lnTo>
                  <a:lnTo>
                    <a:pt x="294" y="392"/>
                  </a:lnTo>
                  <a:lnTo>
                    <a:pt x="317" y="412"/>
                  </a:lnTo>
                  <a:lnTo>
                    <a:pt x="346" y="402"/>
                  </a:lnTo>
                  <a:lnTo>
                    <a:pt x="364" y="409"/>
                  </a:lnTo>
                  <a:lnTo>
                    <a:pt x="412" y="457"/>
                  </a:lnTo>
                  <a:lnTo>
                    <a:pt x="416" y="464"/>
                  </a:lnTo>
                  <a:lnTo>
                    <a:pt x="423" y="457"/>
                  </a:lnTo>
                  <a:lnTo>
                    <a:pt x="464" y="419"/>
                  </a:lnTo>
                  <a:lnTo>
                    <a:pt x="478" y="412"/>
                  </a:lnTo>
                  <a:lnTo>
                    <a:pt x="501" y="398"/>
                  </a:lnTo>
                  <a:lnTo>
                    <a:pt x="556" y="395"/>
                  </a:lnTo>
                  <a:lnTo>
                    <a:pt x="545" y="412"/>
                  </a:lnTo>
                  <a:lnTo>
                    <a:pt x="530" y="433"/>
                  </a:lnTo>
                  <a:lnTo>
                    <a:pt x="674" y="426"/>
                  </a:lnTo>
                  <a:lnTo>
                    <a:pt x="703" y="450"/>
                  </a:lnTo>
                  <a:lnTo>
                    <a:pt x="791" y="409"/>
                  </a:lnTo>
                  <a:lnTo>
                    <a:pt x="880" y="419"/>
                  </a:lnTo>
                  <a:lnTo>
                    <a:pt x="891" y="412"/>
                  </a:lnTo>
                  <a:lnTo>
                    <a:pt x="916" y="392"/>
                  </a:lnTo>
                  <a:lnTo>
                    <a:pt x="957" y="412"/>
                  </a:lnTo>
                  <a:lnTo>
                    <a:pt x="986" y="430"/>
                  </a:lnTo>
                  <a:lnTo>
                    <a:pt x="1012" y="412"/>
                  </a:lnTo>
                  <a:lnTo>
                    <a:pt x="1067" y="395"/>
                  </a:lnTo>
                  <a:lnTo>
                    <a:pt x="1112" y="39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06" name="未知"/>
            <p:cNvSpPr/>
            <p:nvPr/>
          </p:nvSpPr>
          <p:spPr>
            <a:xfrm>
              <a:off x="692" y="274"/>
              <a:ext cx="64" cy="18"/>
            </a:xfrm>
            <a:custGeom>
              <a:avLst/>
              <a:gdLst/>
              <a:ahLst/>
              <a:cxnLst/>
              <a:pathLst>
                <a:path w="64" h="18">
                  <a:moveTo>
                    <a:pt x="22" y="10"/>
                  </a:moveTo>
                  <a:lnTo>
                    <a:pt x="0" y="17"/>
                  </a:lnTo>
                  <a:lnTo>
                    <a:pt x="18" y="17"/>
                  </a:lnTo>
                  <a:lnTo>
                    <a:pt x="40" y="14"/>
                  </a:lnTo>
                  <a:lnTo>
                    <a:pt x="63" y="10"/>
                  </a:lnTo>
                  <a:lnTo>
                    <a:pt x="44" y="0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07" name="未知"/>
            <p:cNvSpPr/>
            <p:nvPr/>
          </p:nvSpPr>
          <p:spPr>
            <a:xfrm>
              <a:off x="692" y="274"/>
              <a:ext cx="64" cy="18"/>
            </a:xfrm>
            <a:custGeom>
              <a:avLst/>
              <a:gdLst/>
              <a:ahLst/>
              <a:cxnLst/>
              <a:pathLst>
                <a:path w="64" h="18">
                  <a:moveTo>
                    <a:pt x="22" y="10"/>
                  </a:moveTo>
                  <a:lnTo>
                    <a:pt x="0" y="17"/>
                  </a:lnTo>
                  <a:lnTo>
                    <a:pt x="18" y="17"/>
                  </a:lnTo>
                  <a:lnTo>
                    <a:pt x="40" y="14"/>
                  </a:lnTo>
                  <a:lnTo>
                    <a:pt x="63" y="10"/>
                  </a:lnTo>
                  <a:lnTo>
                    <a:pt x="44" y="0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908" name="Group 43907"/>
            <p:cNvGrpSpPr/>
            <p:nvPr/>
          </p:nvGrpSpPr>
          <p:grpSpPr>
            <a:xfrm>
              <a:off x="22" y="603"/>
              <a:ext cx="1109" cy="84"/>
              <a:chOff x="0" y="0"/>
              <a:chExt cx="1109" cy="84"/>
            </a:xfrm>
          </p:grpSpPr>
          <p:sp>
            <p:nvSpPr>
              <p:cNvPr id="43909" name="未知"/>
              <p:cNvSpPr/>
              <p:nvPr/>
            </p:nvSpPr>
            <p:spPr>
              <a:xfrm>
                <a:off x="401" y="35"/>
                <a:ext cx="708" cy="49"/>
              </a:xfrm>
              <a:custGeom>
                <a:avLst/>
                <a:gdLst/>
                <a:ahLst/>
                <a:cxnLst/>
                <a:pathLst>
                  <a:path w="708" h="49">
                    <a:moveTo>
                      <a:pt x="637" y="48"/>
                    </a:moveTo>
                    <a:lnTo>
                      <a:pt x="0" y="48"/>
                    </a:lnTo>
                    <a:lnTo>
                      <a:pt x="41" y="10"/>
                    </a:lnTo>
                    <a:lnTo>
                      <a:pt x="55" y="3"/>
                    </a:lnTo>
                    <a:lnTo>
                      <a:pt x="122" y="3"/>
                    </a:lnTo>
                    <a:lnTo>
                      <a:pt x="107" y="24"/>
                    </a:lnTo>
                    <a:lnTo>
                      <a:pt x="251" y="17"/>
                    </a:lnTo>
                    <a:lnTo>
                      <a:pt x="280" y="41"/>
                    </a:lnTo>
                    <a:lnTo>
                      <a:pt x="365" y="0"/>
                    </a:lnTo>
                    <a:lnTo>
                      <a:pt x="457" y="10"/>
                    </a:lnTo>
                    <a:lnTo>
                      <a:pt x="468" y="3"/>
                    </a:lnTo>
                    <a:lnTo>
                      <a:pt x="534" y="3"/>
                    </a:lnTo>
                    <a:lnTo>
                      <a:pt x="563" y="21"/>
                    </a:lnTo>
                    <a:lnTo>
                      <a:pt x="589" y="3"/>
                    </a:lnTo>
                    <a:lnTo>
                      <a:pt x="707" y="3"/>
                    </a:lnTo>
                    <a:lnTo>
                      <a:pt x="700" y="48"/>
                    </a:lnTo>
                    <a:lnTo>
                      <a:pt x="637" y="4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0" name="未知"/>
              <p:cNvSpPr/>
              <p:nvPr/>
            </p:nvSpPr>
            <p:spPr>
              <a:xfrm>
                <a:off x="4" y="35"/>
                <a:ext cx="387" cy="49"/>
              </a:xfrm>
              <a:custGeom>
                <a:avLst/>
                <a:gdLst/>
                <a:ahLst/>
                <a:cxnLst/>
                <a:pathLst>
                  <a:path w="387" h="49">
                    <a:moveTo>
                      <a:pt x="338" y="0"/>
                    </a:moveTo>
                    <a:lnTo>
                      <a:pt x="386" y="48"/>
                    </a:lnTo>
                    <a:lnTo>
                      <a:pt x="3" y="48"/>
                    </a:lnTo>
                    <a:lnTo>
                      <a:pt x="0" y="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1" name="未知"/>
              <p:cNvSpPr/>
              <p:nvPr/>
            </p:nvSpPr>
            <p:spPr>
              <a:xfrm>
                <a:off x="0" y="14"/>
                <a:ext cx="115" cy="25"/>
              </a:xfrm>
              <a:custGeom>
                <a:avLst/>
                <a:gdLst/>
                <a:ahLst/>
                <a:cxnLst/>
                <a:pathLst>
                  <a:path w="115" h="25">
                    <a:moveTo>
                      <a:pt x="114" y="24"/>
                    </a:moveTo>
                    <a:lnTo>
                      <a:pt x="0" y="21"/>
                    </a:lnTo>
                    <a:lnTo>
                      <a:pt x="22" y="0"/>
                    </a:lnTo>
                    <a:lnTo>
                      <a:pt x="114" y="2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2" name="未知"/>
              <p:cNvSpPr/>
              <p:nvPr/>
            </p:nvSpPr>
            <p:spPr>
              <a:xfrm>
                <a:off x="114" y="7"/>
                <a:ext cx="182" cy="29"/>
              </a:xfrm>
              <a:custGeom>
                <a:avLst/>
                <a:gdLst/>
                <a:ahLst/>
                <a:cxnLst/>
                <a:pathLst>
                  <a:path w="182" h="29">
                    <a:moveTo>
                      <a:pt x="181" y="28"/>
                    </a:moveTo>
                    <a:lnTo>
                      <a:pt x="0" y="28"/>
                    </a:lnTo>
                    <a:lnTo>
                      <a:pt x="77" y="0"/>
                    </a:lnTo>
                    <a:lnTo>
                      <a:pt x="151" y="7"/>
                    </a:lnTo>
                    <a:lnTo>
                      <a:pt x="158" y="11"/>
                    </a:lnTo>
                    <a:lnTo>
                      <a:pt x="181" y="2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3" name="未知"/>
              <p:cNvSpPr/>
              <p:nvPr/>
            </p:nvSpPr>
            <p:spPr>
              <a:xfrm>
                <a:off x="295" y="28"/>
                <a:ext cx="48" cy="8"/>
              </a:xfrm>
              <a:custGeom>
                <a:avLst/>
                <a:gdLst/>
                <a:ahLst/>
                <a:cxnLst/>
                <a:pathLst>
                  <a:path w="48" h="8">
                    <a:moveTo>
                      <a:pt x="47" y="7"/>
                    </a:moveTo>
                    <a:lnTo>
                      <a:pt x="0" y="7"/>
                    </a:lnTo>
                    <a:lnTo>
                      <a:pt x="29" y="0"/>
                    </a:lnTo>
                    <a:lnTo>
                      <a:pt x="47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4" name="未知"/>
              <p:cNvSpPr/>
              <p:nvPr/>
            </p:nvSpPr>
            <p:spPr>
              <a:xfrm>
                <a:off x="456" y="21"/>
                <a:ext cx="79" cy="18"/>
              </a:xfrm>
              <a:custGeom>
                <a:avLst/>
                <a:gdLst/>
                <a:ahLst/>
                <a:cxnLst/>
                <a:pathLst>
                  <a:path w="79" h="18">
                    <a:moveTo>
                      <a:pt x="67" y="17"/>
                    </a:moveTo>
                    <a:lnTo>
                      <a:pt x="78" y="0"/>
                    </a:lnTo>
                    <a:lnTo>
                      <a:pt x="23" y="3"/>
                    </a:lnTo>
                    <a:lnTo>
                      <a:pt x="0" y="17"/>
                    </a:lnTo>
                    <a:lnTo>
                      <a:pt x="67" y="1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5" name="未知"/>
              <p:cNvSpPr/>
              <p:nvPr/>
            </p:nvSpPr>
            <p:spPr>
              <a:xfrm>
                <a:off x="869" y="18"/>
                <a:ext cx="67" cy="21"/>
              </a:xfrm>
              <a:custGeom>
                <a:avLst/>
                <a:gdLst/>
                <a:ahLst/>
                <a:cxnLst/>
                <a:pathLst>
                  <a:path w="67" h="21">
                    <a:moveTo>
                      <a:pt x="0" y="20"/>
                    </a:moveTo>
                    <a:lnTo>
                      <a:pt x="66" y="20"/>
                    </a:lnTo>
                    <a:lnTo>
                      <a:pt x="25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6" name="未知"/>
              <p:cNvSpPr/>
              <p:nvPr/>
            </p:nvSpPr>
            <p:spPr>
              <a:xfrm>
                <a:off x="990" y="21"/>
                <a:ext cx="119" cy="18"/>
              </a:xfrm>
              <a:custGeom>
                <a:avLst/>
                <a:gdLst/>
                <a:ahLst/>
                <a:cxnLst/>
                <a:pathLst>
                  <a:path w="119" h="18">
                    <a:moveTo>
                      <a:pt x="100" y="0"/>
                    </a:moveTo>
                    <a:lnTo>
                      <a:pt x="55" y="0"/>
                    </a:lnTo>
                    <a:lnTo>
                      <a:pt x="0" y="17"/>
                    </a:lnTo>
                    <a:lnTo>
                      <a:pt x="118" y="1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17" name="Straight Connector 43916"/>
              <p:cNvSpPr/>
              <p:nvPr/>
            </p:nvSpPr>
            <p:spPr>
              <a:xfrm flipV="1">
                <a:off x="331" y="0"/>
                <a:ext cx="96" cy="28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3918" name="Group 43917"/>
            <p:cNvGrpSpPr/>
            <p:nvPr/>
          </p:nvGrpSpPr>
          <p:grpSpPr>
            <a:xfrm>
              <a:off x="114" y="312"/>
              <a:ext cx="925" cy="296"/>
              <a:chOff x="0" y="0"/>
              <a:chExt cx="925" cy="296"/>
            </a:xfrm>
          </p:grpSpPr>
          <p:sp>
            <p:nvSpPr>
              <p:cNvPr id="43919" name="未知"/>
              <p:cNvSpPr/>
              <p:nvPr/>
            </p:nvSpPr>
            <p:spPr>
              <a:xfrm>
                <a:off x="129" y="191"/>
                <a:ext cx="155" cy="46"/>
              </a:xfrm>
              <a:custGeom>
                <a:avLst/>
                <a:gdLst/>
                <a:ahLst/>
                <a:cxnLst/>
                <a:pathLst>
                  <a:path w="155" h="46">
                    <a:moveTo>
                      <a:pt x="0" y="41"/>
                    </a:moveTo>
                    <a:lnTo>
                      <a:pt x="37" y="0"/>
                    </a:lnTo>
                    <a:lnTo>
                      <a:pt x="154" y="10"/>
                    </a:lnTo>
                    <a:lnTo>
                      <a:pt x="140" y="45"/>
                    </a:lnTo>
                    <a:lnTo>
                      <a:pt x="103" y="41"/>
                    </a:lnTo>
                    <a:lnTo>
                      <a:pt x="66" y="38"/>
                    </a:lnTo>
                    <a:lnTo>
                      <a:pt x="33" y="41"/>
                    </a:lnTo>
                    <a:lnTo>
                      <a:pt x="15" y="41"/>
                    </a:lnTo>
                    <a:lnTo>
                      <a:pt x="0" y="4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0" name="未知"/>
              <p:cNvSpPr/>
              <p:nvPr/>
            </p:nvSpPr>
            <p:spPr>
              <a:xfrm>
                <a:off x="283" y="170"/>
                <a:ext cx="130" cy="53"/>
              </a:xfrm>
              <a:custGeom>
                <a:avLst/>
                <a:gdLst/>
                <a:ahLst/>
                <a:cxnLst/>
                <a:pathLst>
                  <a:path w="130" h="53">
                    <a:moveTo>
                      <a:pt x="0" y="7"/>
                    </a:moveTo>
                    <a:lnTo>
                      <a:pt x="12" y="3"/>
                    </a:lnTo>
                    <a:lnTo>
                      <a:pt x="41" y="0"/>
                    </a:lnTo>
                    <a:lnTo>
                      <a:pt x="70" y="0"/>
                    </a:lnTo>
                    <a:lnTo>
                      <a:pt x="100" y="7"/>
                    </a:lnTo>
                    <a:lnTo>
                      <a:pt x="129" y="17"/>
                    </a:lnTo>
                    <a:lnTo>
                      <a:pt x="89" y="28"/>
                    </a:lnTo>
                    <a:lnTo>
                      <a:pt x="48" y="41"/>
                    </a:lnTo>
                    <a:lnTo>
                      <a:pt x="30" y="52"/>
                    </a:lnTo>
                    <a:lnTo>
                      <a:pt x="4" y="14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1" name="未知"/>
              <p:cNvSpPr/>
              <p:nvPr/>
            </p:nvSpPr>
            <p:spPr>
              <a:xfrm>
                <a:off x="331" y="215"/>
                <a:ext cx="152" cy="29"/>
              </a:xfrm>
              <a:custGeom>
                <a:avLst/>
                <a:gdLst/>
                <a:ahLst/>
                <a:cxnLst/>
                <a:pathLst>
                  <a:path w="152" h="29">
                    <a:moveTo>
                      <a:pt x="30" y="0"/>
                    </a:moveTo>
                    <a:lnTo>
                      <a:pt x="0" y="28"/>
                    </a:lnTo>
                    <a:lnTo>
                      <a:pt x="133" y="28"/>
                    </a:lnTo>
                    <a:lnTo>
                      <a:pt x="151" y="7"/>
                    </a:lnTo>
                    <a:lnTo>
                      <a:pt x="144" y="7"/>
                    </a:lnTo>
                    <a:lnTo>
                      <a:pt x="118" y="10"/>
                    </a:lnTo>
                    <a:lnTo>
                      <a:pt x="89" y="10"/>
                    </a:lnTo>
                    <a:lnTo>
                      <a:pt x="63" y="7"/>
                    </a:lnTo>
                    <a:lnTo>
                      <a:pt x="48" y="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2" name="未知"/>
              <p:cNvSpPr/>
              <p:nvPr/>
            </p:nvSpPr>
            <p:spPr>
              <a:xfrm>
                <a:off x="578" y="215"/>
                <a:ext cx="141" cy="43"/>
              </a:xfrm>
              <a:custGeom>
                <a:avLst/>
                <a:gdLst/>
                <a:ahLst/>
                <a:cxnLst/>
                <a:pathLst>
                  <a:path w="141" h="43">
                    <a:moveTo>
                      <a:pt x="0" y="7"/>
                    </a:moveTo>
                    <a:lnTo>
                      <a:pt x="11" y="42"/>
                    </a:lnTo>
                    <a:lnTo>
                      <a:pt x="140" y="10"/>
                    </a:lnTo>
                    <a:lnTo>
                      <a:pt x="118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3" name="未知"/>
              <p:cNvSpPr/>
              <p:nvPr/>
            </p:nvSpPr>
            <p:spPr>
              <a:xfrm>
                <a:off x="758" y="260"/>
                <a:ext cx="152" cy="36"/>
              </a:xfrm>
              <a:custGeom>
                <a:avLst/>
                <a:gdLst/>
                <a:ahLst/>
                <a:cxnLst/>
                <a:pathLst>
                  <a:path w="152" h="36">
                    <a:moveTo>
                      <a:pt x="81" y="35"/>
                    </a:moveTo>
                    <a:lnTo>
                      <a:pt x="151" y="21"/>
                    </a:lnTo>
                    <a:lnTo>
                      <a:pt x="125" y="10"/>
                    </a:lnTo>
                    <a:lnTo>
                      <a:pt x="96" y="3"/>
                    </a:lnTo>
                    <a:lnTo>
                      <a:pt x="63" y="0"/>
                    </a:lnTo>
                    <a:lnTo>
                      <a:pt x="33" y="0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22" y="7"/>
                    </a:lnTo>
                    <a:lnTo>
                      <a:pt x="44" y="14"/>
                    </a:lnTo>
                    <a:lnTo>
                      <a:pt x="63" y="21"/>
                    </a:lnTo>
                    <a:lnTo>
                      <a:pt x="74" y="28"/>
                    </a:lnTo>
                    <a:lnTo>
                      <a:pt x="81" y="3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4" name="未知"/>
              <p:cNvSpPr/>
              <p:nvPr/>
            </p:nvSpPr>
            <p:spPr>
              <a:xfrm>
                <a:off x="795" y="194"/>
                <a:ext cx="130" cy="39"/>
              </a:xfrm>
              <a:custGeom>
                <a:avLst/>
                <a:gdLst/>
                <a:ahLst/>
                <a:cxnLst/>
                <a:pathLst>
                  <a:path w="130" h="39">
                    <a:moveTo>
                      <a:pt x="7" y="0"/>
                    </a:moveTo>
                    <a:lnTo>
                      <a:pt x="41" y="0"/>
                    </a:lnTo>
                    <a:lnTo>
                      <a:pt x="81" y="0"/>
                    </a:lnTo>
                    <a:lnTo>
                      <a:pt x="129" y="7"/>
                    </a:lnTo>
                    <a:lnTo>
                      <a:pt x="85" y="14"/>
                    </a:lnTo>
                    <a:lnTo>
                      <a:pt x="48" y="28"/>
                    </a:lnTo>
                    <a:lnTo>
                      <a:pt x="22" y="38"/>
                    </a:lnTo>
                    <a:lnTo>
                      <a:pt x="15" y="38"/>
                    </a:lnTo>
                    <a:lnTo>
                      <a:pt x="7" y="31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4" y="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5" name="未知"/>
              <p:cNvSpPr/>
              <p:nvPr/>
            </p:nvSpPr>
            <p:spPr>
              <a:xfrm>
                <a:off x="666" y="94"/>
                <a:ext cx="167" cy="53"/>
              </a:xfrm>
              <a:custGeom>
                <a:avLst/>
                <a:gdLst/>
                <a:ahLst/>
                <a:cxnLst/>
                <a:pathLst>
                  <a:path w="167" h="53">
                    <a:moveTo>
                      <a:pt x="0" y="52"/>
                    </a:moveTo>
                    <a:lnTo>
                      <a:pt x="111" y="0"/>
                    </a:lnTo>
                    <a:lnTo>
                      <a:pt x="166" y="2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6" name="未知"/>
              <p:cNvSpPr/>
              <p:nvPr/>
            </p:nvSpPr>
            <p:spPr>
              <a:xfrm>
                <a:off x="460" y="66"/>
                <a:ext cx="189" cy="32"/>
              </a:xfrm>
              <a:custGeom>
                <a:avLst/>
                <a:gdLst/>
                <a:ahLst/>
                <a:cxnLst/>
                <a:pathLst>
                  <a:path w="189" h="32">
                    <a:moveTo>
                      <a:pt x="188" y="0"/>
                    </a:moveTo>
                    <a:lnTo>
                      <a:pt x="88" y="31"/>
                    </a:lnTo>
                    <a:lnTo>
                      <a:pt x="0" y="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7" name="未知"/>
              <p:cNvSpPr/>
              <p:nvPr/>
            </p:nvSpPr>
            <p:spPr>
              <a:xfrm>
                <a:off x="420" y="135"/>
                <a:ext cx="126" cy="53"/>
              </a:xfrm>
              <a:custGeom>
                <a:avLst/>
                <a:gdLst/>
                <a:ahLst/>
                <a:cxnLst/>
                <a:pathLst>
                  <a:path w="126" h="53">
                    <a:moveTo>
                      <a:pt x="0" y="0"/>
                    </a:moveTo>
                    <a:lnTo>
                      <a:pt x="125" y="11"/>
                    </a:lnTo>
                    <a:lnTo>
                      <a:pt x="14" y="52"/>
                    </a:lnTo>
                    <a:lnTo>
                      <a:pt x="14" y="35"/>
                    </a:lnTo>
                    <a:lnTo>
                      <a:pt x="1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8" name="未知"/>
              <p:cNvSpPr/>
              <p:nvPr/>
            </p:nvSpPr>
            <p:spPr>
              <a:xfrm>
                <a:off x="247" y="59"/>
                <a:ext cx="181" cy="53"/>
              </a:xfrm>
              <a:custGeom>
                <a:avLst/>
                <a:gdLst/>
                <a:ahLst/>
                <a:cxnLst/>
                <a:pathLst>
                  <a:path w="181" h="53">
                    <a:moveTo>
                      <a:pt x="180" y="10"/>
                    </a:moveTo>
                    <a:lnTo>
                      <a:pt x="180" y="52"/>
                    </a:lnTo>
                    <a:lnTo>
                      <a:pt x="0" y="48"/>
                    </a:lnTo>
                    <a:lnTo>
                      <a:pt x="33" y="17"/>
                    </a:lnTo>
                    <a:lnTo>
                      <a:pt x="125" y="0"/>
                    </a:lnTo>
                    <a:lnTo>
                      <a:pt x="114" y="17"/>
                    </a:lnTo>
                    <a:lnTo>
                      <a:pt x="180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29" name="未知"/>
              <p:cNvSpPr/>
              <p:nvPr/>
            </p:nvSpPr>
            <p:spPr>
              <a:xfrm>
                <a:off x="85" y="83"/>
                <a:ext cx="122" cy="39"/>
              </a:xfrm>
              <a:custGeom>
                <a:avLst/>
                <a:gdLst/>
                <a:ahLst/>
                <a:cxnLst/>
                <a:pathLst>
                  <a:path w="122" h="39">
                    <a:moveTo>
                      <a:pt x="59" y="38"/>
                    </a:moveTo>
                    <a:lnTo>
                      <a:pt x="0" y="21"/>
                    </a:lnTo>
                    <a:lnTo>
                      <a:pt x="121" y="0"/>
                    </a:lnTo>
                    <a:lnTo>
                      <a:pt x="103" y="7"/>
                    </a:lnTo>
                    <a:lnTo>
                      <a:pt x="84" y="14"/>
                    </a:lnTo>
                    <a:lnTo>
                      <a:pt x="66" y="28"/>
                    </a:lnTo>
                    <a:lnTo>
                      <a:pt x="59" y="3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30" name="未知"/>
              <p:cNvSpPr/>
              <p:nvPr/>
            </p:nvSpPr>
            <p:spPr>
              <a:xfrm>
                <a:off x="191" y="0"/>
                <a:ext cx="141" cy="56"/>
              </a:xfrm>
              <a:custGeom>
                <a:avLst/>
                <a:gdLst/>
                <a:ahLst/>
                <a:cxnLst/>
                <a:pathLst>
                  <a:path w="141" h="56">
                    <a:moveTo>
                      <a:pt x="48" y="0"/>
                    </a:moveTo>
                    <a:lnTo>
                      <a:pt x="0" y="14"/>
                    </a:lnTo>
                    <a:lnTo>
                      <a:pt x="8" y="14"/>
                    </a:lnTo>
                    <a:lnTo>
                      <a:pt x="19" y="17"/>
                    </a:lnTo>
                    <a:lnTo>
                      <a:pt x="37" y="28"/>
                    </a:lnTo>
                    <a:lnTo>
                      <a:pt x="52" y="42"/>
                    </a:lnTo>
                    <a:lnTo>
                      <a:pt x="63" y="55"/>
                    </a:lnTo>
                    <a:lnTo>
                      <a:pt x="140" y="17"/>
                    </a:lnTo>
                    <a:lnTo>
                      <a:pt x="129" y="21"/>
                    </a:lnTo>
                    <a:lnTo>
                      <a:pt x="104" y="21"/>
                    </a:lnTo>
                    <a:lnTo>
                      <a:pt x="74" y="17"/>
                    </a:lnTo>
                    <a:lnTo>
                      <a:pt x="56" y="10"/>
                    </a:lnTo>
                    <a:lnTo>
                      <a:pt x="48" y="3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31" name="未知"/>
              <p:cNvSpPr/>
              <p:nvPr/>
            </p:nvSpPr>
            <p:spPr>
              <a:xfrm>
                <a:off x="537" y="7"/>
                <a:ext cx="119" cy="36"/>
              </a:xfrm>
              <a:custGeom>
                <a:avLst/>
                <a:gdLst/>
                <a:ahLst/>
                <a:cxnLst/>
                <a:pathLst>
                  <a:path w="119" h="36">
                    <a:moveTo>
                      <a:pt x="56" y="35"/>
                    </a:moveTo>
                    <a:lnTo>
                      <a:pt x="0" y="7"/>
                    </a:lnTo>
                    <a:lnTo>
                      <a:pt x="118" y="0"/>
                    </a:lnTo>
                    <a:lnTo>
                      <a:pt x="56" y="35"/>
                    </a:lnTo>
                    <a:lnTo>
                      <a:pt x="56" y="3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32" name="Straight Connector 43931"/>
              <p:cNvSpPr/>
              <p:nvPr/>
            </p:nvSpPr>
            <p:spPr>
              <a:xfrm flipV="1">
                <a:off x="0" y="128"/>
                <a:ext cx="30" cy="14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3933" name="Straight Connector 43932"/>
              <p:cNvSpPr/>
              <p:nvPr/>
            </p:nvSpPr>
            <p:spPr>
              <a:xfrm flipV="1">
                <a:off x="0" y="128"/>
                <a:ext cx="30" cy="14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3934" name="未知"/>
            <p:cNvSpPr/>
            <p:nvPr/>
          </p:nvSpPr>
          <p:spPr>
            <a:xfrm>
              <a:off x="486" y="0"/>
              <a:ext cx="236" cy="160"/>
            </a:xfrm>
            <a:custGeom>
              <a:avLst/>
              <a:gdLst/>
              <a:ahLst/>
              <a:cxnLst/>
              <a:pathLst>
                <a:path w="236" h="160">
                  <a:moveTo>
                    <a:pt x="44" y="97"/>
                  </a:moveTo>
                  <a:lnTo>
                    <a:pt x="40" y="135"/>
                  </a:lnTo>
                  <a:lnTo>
                    <a:pt x="37" y="159"/>
                  </a:lnTo>
                  <a:lnTo>
                    <a:pt x="22" y="149"/>
                  </a:lnTo>
                  <a:lnTo>
                    <a:pt x="4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4" y="146"/>
                  </a:lnTo>
                  <a:lnTo>
                    <a:pt x="15" y="139"/>
                  </a:lnTo>
                  <a:lnTo>
                    <a:pt x="15" y="135"/>
                  </a:lnTo>
                  <a:lnTo>
                    <a:pt x="18" y="128"/>
                  </a:lnTo>
                  <a:lnTo>
                    <a:pt x="11" y="118"/>
                  </a:lnTo>
                  <a:lnTo>
                    <a:pt x="15" y="111"/>
                  </a:lnTo>
                  <a:lnTo>
                    <a:pt x="18" y="107"/>
                  </a:lnTo>
                  <a:lnTo>
                    <a:pt x="15" y="97"/>
                  </a:lnTo>
                  <a:lnTo>
                    <a:pt x="18" y="90"/>
                  </a:lnTo>
                  <a:lnTo>
                    <a:pt x="33" y="83"/>
                  </a:lnTo>
                  <a:lnTo>
                    <a:pt x="29" y="76"/>
                  </a:lnTo>
                  <a:lnTo>
                    <a:pt x="29" y="66"/>
                  </a:lnTo>
                  <a:lnTo>
                    <a:pt x="40" y="49"/>
                  </a:lnTo>
                  <a:lnTo>
                    <a:pt x="33" y="42"/>
                  </a:lnTo>
                  <a:lnTo>
                    <a:pt x="40" y="28"/>
                  </a:lnTo>
                  <a:lnTo>
                    <a:pt x="59" y="21"/>
                  </a:lnTo>
                  <a:lnTo>
                    <a:pt x="88" y="14"/>
                  </a:lnTo>
                  <a:lnTo>
                    <a:pt x="84" y="0"/>
                  </a:lnTo>
                  <a:lnTo>
                    <a:pt x="107" y="3"/>
                  </a:lnTo>
                  <a:lnTo>
                    <a:pt x="125" y="3"/>
                  </a:lnTo>
                  <a:lnTo>
                    <a:pt x="136" y="3"/>
                  </a:lnTo>
                  <a:lnTo>
                    <a:pt x="147" y="3"/>
                  </a:lnTo>
                  <a:lnTo>
                    <a:pt x="158" y="10"/>
                  </a:lnTo>
                  <a:lnTo>
                    <a:pt x="169" y="17"/>
                  </a:lnTo>
                  <a:lnTo>
                    <a:pt x="173" y="31"/>
                  </a:lnTo>
                  <a:lnTo>
                    <a:pt x="173" y="42"/>
                  </a:lnTo>
                  <a:lnTo>
                    <a:pt x="180" y="42"/>
                  </a:lnTo>
                  <a:lnTo>
                    <a:pt x="195" y="45"/>
                  </a:lnTo>
                  <a:lnTo>
                    <a:pt x="206" y="52"/>
                  </a:lnTo>
                  <a:lnTo>
                    <a:pt x="213" y="62"/>
                  </a:lnTo>
                  <a:lnTo>
                    <a:pt x="217" y="76"/>
                  </a:lnTo>
                  <a:lnTo>
                    <a:pt x="217" y="87"/>
                  </a:lnTo>
                  <a:lnTo>
                    <a:pt x="224" y="101"/>
                  </a:lnTo>
                  <a:lnTo>
                    <a:pt x="217" y="104"/>
                  </a:lnTo>
                  <a:lnTo>
                    <a:pt x="217" y="114"/>
                  </a:lnTo>
                  <a:lnTo>
                    <a:pt x="224" y="118"/>
                  </a:lnTo>
                  <a:lnTo>
                    <a:pt x="232" y="118"/>
                  </a:lnTo>
                  <a:lnTo>
                    <a:pt x="224" y="132"/>
                  </a:lnTo>
                  <a:lnTo>
                    <a:pt x="232" y="135"/>
                  </a:lnTo>
                  <a:lnTo>
                    <a:pt x="235" y="142"/>
                  </a:lnTo>
                  <a:lnTo>
                    <a:pt x="232" y="153"/>
                  </a:lnTo>
                  <a:lnTo>
                    <a:pt x="232" y="146"/>
                  </a:lnTo>
                  <a:lnTo>
                    <a:pt x="213" y="142"/>
                  </a:lnTo>
                  <a:lnTo>
                    <a:pt x="195" y="153"/>
                  </a:lnTo>
                  <a:lnTo>
                    <a:pt x="188" y="101"/>
                  </a:lnTo>
                  <a:lnTo>
                    <a:pt x="162" y="59"/>
                  </a:lnTo>
                  <a:lnTo>
                    <a:pt x="125" y="42"/>
                  </a:lnTo>
                  <a:lnTo>
                    <a:pt x="114" y="42"/>
                  </a:lnTo>
                  <a:lnTo>
                    <a:pt x="118" y="35"/>
                  </a:lnTo>
                  <a:lnTo>
                    <a:pt x="114" y="38"/>
                  </a:lnTo>
                  <a:lnTo>
                    <a:pt x="96" y="49"/>
                  </a:lnTo>
                  <a:lnTo>
                    <a:pt x="51" y="52"/>
                  </a:lnTo>
                  <a:lnTo>
                    <a:pt x="70" y="59"/>
                  </a:lnTo>
                  <a:lnTo>
                    <a:pt x="44" y="9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35" name="未知"/>
            <p:cNvSpPr/>
            <p:nvPr/>
          </p:nvSpPr>
          <p:spPr>
            <a:xfrm>
              <a:off x="523" y="35"/>
              <a:ext cx="159" cy="219"/>
            </a:xfrm>
            <a:custGeom>
              <a:avLst/>
              <a:gdLst/>
              <a:ahLst/>
              <a:cxnLst/>
              <a:pathLst>
                <a:path w="159" h="219">
                  <a:moveTo>
                    <a:pt x="18" y="194"/>
                  </a:moveTo>
                  <a:lnTo>
                    <a:pt x="7" y="173"/>
                  </a:lnTo>
                  <a:lnTo>
                    <a:pt x="0" y="124"/>
                  </a:lnTo>
                  <a:lnTo>
                    <a:pt x="3" y="100"/>
                  </a:lnTo>
                  <a:lnTo>
                    <a:pt x="7" y="62"/>
                  </a:lnTo>
                  <a:lnTo>
                    <a:pt x="33" y="24"/>
                  </a:lnTo>
                  <a:lnTo>
                    <a:pt x="14" y="17"/>
                  </a:lnTo>
                  <a:lnTo>
                    <a:pt x="59" y="14"/>
                  </a:lnTo>
                  <a:lnTo>
                    <a:pt x="77" y="3"/>
                  </a:lnTo>
                  <a:lnTo>
                    <a:pt x="81" y="0"/>
                  </a:lnTo>
                  <a:lnTo>
                    <a:pt x="77" y="7"/>
                  </a:lnTo>
                  <a:lnTo>
                    <a:pt x="88" y="7"/>
                  </a:lnTo>
                  <a:lnTo>
                    <a:pt x="125" y="24"/>
                  </a:lnTo>
                  <a:lnTo>
                    <a:pt x="151" y="66"/>
                  </a:lnTo>
                  <a:lnTo>
                    <a:pt x="158" y="118"/>
                  </a:lnTo>
                  <a:lnTo>
                    <a:pt x="158" y="163"/>
                  </a:lnTo>
                  <a:lnTo>
                    <a:pt x="147" y="194"/>
                  </a:lnTo>
                  <a:lnTo>
                    <a:pt x="136" y="204"/>
                  </a:lnTo>
                  <a:lnTo>
                    <a:pt x="99" y="215"/>
                  </a:lnTo>
                  <a:lnTo>
                    <a:pt x="77" y="218"/>
                  </a:lnTo>
                  <a:lnTo>
                    <a:pt x="55" y="218"/>
                  </a:lnTo>
                  <a:lnTo>
                    <a:pt x="40" y="211"/>
                  </a:lnTo>
                  <a:lnTo>
                    <a:pt x="18" y="1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36" name="未知"/>
            <p:cNvSpPr/>
            <p:nvPr/>
          </p:nvSpPr>
          <p:spPr>
            <a:xfrm>
              <a:off x="486" y="149"/>
              <a:ext cx="45" cy="57"/>
            </a:xfrm>
            <a:custGeom>
              <a:avLst/>
              <a:gdLst/>
              <a:ahLst/>
              <a:cxnLst/>
              <a:pathLst>
                <a:path w="45" h="57">
                  <a:moveTo>
                    <a:pt x="37" y="10"/>
                  </a:moveTo>
                  <a:lnTo>
                    <a:pt x="44" y="56"/>
                  </a:lnTo>
                  <a:lnTo>
                    <a:pt x="33" y="56"/>
                  </a:lnTo>
                  <a:lnTo>
                    <a:pt x="22" y="56"/>
                  </a:lnTo>
                  <a:lnTo>
                    <a:pt x="11" y="52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0"/>
                  </a:lnTo>
                  <a:lnTo>
                    <a:pt x="4" y="7"/>
                  </a:lnTo>
                  <a:lnTo>
                    <a:pt x="22" y="0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37" name="未知"/>
            <p:cNvSpPr/>
            <p:nvPr/>
          </p:nvSpPr>
          <p:spPr>
            <a:xfrm>
              <a:off x="681" y="142"/>
              <a:ext cx="41" cy="57"/>
            </a:xfrm>
            <a:custGeom>
              <a:avLst/>
              <a:gdLst/>
              <a:ahLst/>
              <a:cxnLst/>
              <a:pathLst>
                <a:path w="41" h="57">
                  <a:moveTo>
                    <a:pt x="37" y="11"/>
                  </a:moveTo>
                  <a:lnTo>
                    <a:pt x="37" y="4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0" y="56"/>
                  </a:lnTo>
                  <a:lnTo>
                    <a:pt x="7" y="56"/>
                  </a:lnTo>
                  <a:lnTo>
                    <a:pt x="18" y="52"/>
                  </a:lnTo>
                  <a:lnTo>
                    <a:pt x="29" y="49"/>
                  </a:lnTo>
                  <a:lnTo>
                    <a:pt x="37" y="35"/>
                  </a:lnTo>
                  <a:lnTo>
                    <a:pt x="40" y="24"/>
                  </a:lnTo>
                  <a:lnTo>
                    <a:pt x="37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38" name="Straight Connector 43937"/>
            <p:cNvSpPr/>
            <p:nvPr/>
          </p:nvSpPr>
          <p:spPr>
            <a:xfrm flipH="1">
              <a:off x="563" y="73"/>
              <a:ext cx="15" cy="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939" name="Straight Connector 43938"/>
            <p:cNvSpPr/>
            <p:nvPr/>
          </p:nvSpPr>
          <p:spPr>
            <a:xfrm flipH="1">
              <a:off x="563" y="73"/>
              <a:ext cx="15" cy="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940" name="Straight Connector 43939"/>
            <p:cNvSpPr/>
            <p:nvPr/>
          </p:nvSpPr>
          <p:spPr>
            <a:xfrm>
              <a:off x="618" y="66"/>
              <a:ext cx="15" cy="1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941" name="Straight Connector 43940"/>
            <p:cNvSpPr/>
            <p:nvPr/>
          </p:nvSpPr>
          <p:spPr>
            <a:xfrm>
              <a:off x="618" y="66"/>
              <a:ext cx="15" cy="1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942" name="未知"/>
            <p:cNvSpPr/>
            <p:nvPr/>
          </p:nvSpPr>
          <p:spPr>
            <a:xfrm>
              <a:off x="574" y="101"/>
              <a:ext cx="12" cy="18"/>
            </a:xfrm>
            <a:custGeom>
              <a:avLst/>
              <a:gdLst/>
              <a:ahLst/>
              <a:cxnLst/>
              <a:pathLst>
                <a:path w="12" h="18">
                  <a:moveTo>
                    <a:pt x="11" y="6"/>
                  </a:moveTo>
                  <a:lnTo>
                    <a:pt x="11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6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8" y="17"/>
                  </a:lnTo>
                  <a:lnTo>
                    <a:pt x="8" y="13"/>
                  </a:lnTo>
                  <a:lnTo>
                    <a:pt x="11" y="10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43" name="未知"/>
            <p:cNvSpPr/>
            <p:nvPr/>
          </p:nvSpPr>
          <p:spPr>
            <a:xfrm>
              <a:off x="618" y="101"/>
              <a:ext cx="9" cy="18"/>
            </a:xfrm>
            <a:custGeom>
              <a:avLst/>
              <a:gdLst/>
              <a:ahLst/>
              <a:cxnLst/>
              <a:pathLst>
                <a:path w="9" h="18">
                  <a:moveTo>
                    <a:pt x="8" y="6"/>
                  </a:moveTo>
                  <a:lnTo>
                    <a:pt x="8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44" name="未知"/>
            <p:cNvSpPr/>
            <p:nvPr/>
          </p:nvSpPr>
          <p:spPr>
            <a:xfrm>
              <a:off x="589" y="135"/>
              <a:ext cx="30" cy="29"/>
            </a:xfrm>
            <a:custGeom>
              <a:avLst/>
              <a:gdLst/>
              <a:ahLst/>
              <a:cxnLst/>
              <a:pathLst>
                <a:path w="30" h="29">
                  <a:moveTo>
                    <a:pt x="0" y="0"/>
                  </a:moveTo>
                  <a:lnTo>
                    <a:pt x="0" y="18"/>
                  </a:lnTo>
                  <a:lnTo>
                    <a:pt x="7" y="28"/>
                  </a:lnTo>
                  <a:lnTo>
                    <a:pt x="18" y="28"/>
                  </a:lnTo>
                  <a:lnTo>
                    <a:pt x="26" y="21"/>
                  </a:lnTo>
                  <a:lnTo>
                    <a:pt x="29" y="14"/>
                  </a:lnTo>
                  <a:lnTo>
                    <a:pt x="29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45" name="未知"/>
            <p:cNvSpPr/>
            <p:nvPr/>
          </p:nvSpPr>
          <p:spPr>
            <a:xfrm>
              <a:off x="589" y="135"/>
              <a:ext cx="30" cy="29"/>
            </a:xfrm>
            <a:custGeom>
              <a:avLst/>
              <a:gdLst/>
              <a:ahLst/>
              <a:cxnLst/>
              <a:pathLst>
                <a:path w="30" h="29">
                  <a:moveTo>
                    <a:pt x="0" y="0"/>
                  </a:moveTo>
                  <a:lnTo>
                    <a:pt x="0" y="18"/>
                  </a:lnTo>
                  <a:lnTo>
                    <a:pt x="7" y="28"/>
                  </a:lnTo>
                  <a:lnTo>
                    <a:pt x="18" y="28"/>
                  </a:lnTo>
                  <a:lnTo>
                    <a:pt x="26" y="21"/>
                  </a:lnTo>
                  <a:lnTo>
                    <a:pt x="29" y="14"/>
                  </a:lnTo>
                  <a:lnTo>
                    <a:pt x="29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46" name="未知"/>
            <p:cNvSpPr/>
            <p:nvPr/>
          </p:nvSpPr>
          <p:spPr>
            <a:xfrm>
              <a:off x="578" y="184"/>
              <a:ext cx="45" cy="11"/>
            </a:xfrm>
            <a:custGeom>
              <a:avLst/>
              <a:gdLst/>
              <a:ahLst/>
              <a:cxnLst/>
              <a:pathLst>
                <a:path w="45" h="11">
                  <a:moveTo>
                    <a:pt x="44" y="10"/>
                  </a:moveTo>
                  <a:lnTo>
                    <a:pt x="37" y="7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47" name="未知"/>
            <p:cNvSpPr/>
            <p:nvPr/>
          </p:nvSpPr>
          <p:spPr>
            <a:xfrm>
              <a:off x="578" y="184"/>
              <a:ext cx="45" cy="11"/>
            </a:xfrm>
            <a:custGeom>
              <a:avLst/>
              <a:gdLst/>
              <a:ahLst/>
              <a:cxnLst/>
              <a:pathLst>
                <a:path w="45" h="11">
                  <a:moveTo>
                    <a:pt x="44" y="10"/>
                  </a:moveTo>
                  <a:lnTo>
                    <a:pt x="37" y="7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3948" name="Group 43947"/>
          <p:cNvGrpSpPr/>
          <p:nvPr/>
        </p:nvGrpSpPr>
        <p:grpSpPr>
          <a:xfrm>
            <a:off x="3348038" y="5157788"/>
            <a:ext cx="1716087" cy="1373187"/>
            <a:chOff x="0" y="0"/>
            <a:chExt cx="1081" cy="865"/>
          </a:xfrm>
        </p:grpSpPr>
        <p:grpSp>
          <p:nvGrpSpPr>
            <p:cNvPr id="43949" name="Group 43948"/>
            <p:cNvGrpSpPr/>
            <p:nvPr/>
          </p:nvGrpSpPr>
          <p:grpSpPr>
            <a:xfrm>
              <a:off x="326" y="362"/>
              <a:ext cx="755" cy="503"/>
              <a:chOff x="0" y="0"/>
              <a:chExt cx="755" cy="503"/>
            </a:xfrm>
          </p:grpSpPr>
          <p:sp>
            <p:nvSpPr>
              <p:cNvPr id="43950" name="未知"/>
              <p:cNvSpPr/>
              <p:nvPr/>
            </p:nvSpPr>
            <p:spPr>
              <a:xfrm>
                <a:off x="194" y="404"/>
                <a:ext cx="69" cy="99"/>
              </a:xfrm>
              <a:custGeom>
                <a:avLst/>
                <a:gdLst/>
                <a:ahLst/>
                <a:cxnLst/>
                <a:pathLst>
                  <a:path w="69" h="99">
                    <a:moveTo>
                      <a:pt x="68" y="41"/>
                    </a:moveTo>
                    <a:lnTo>
                      <a:pt x="60" y="11"/>
                    </a:lnTo>
                    <a:lnTo>
                      <a:pt x="28" y="0"/>
                    </a:lnTo>
                    <a:lnTo>
                      <a:pt x="12" y="11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8" y="83"/>
                    </a:lnTo>
                    <a:lnTo>
                      <a:pt x="20" y="94"/>
                    </a:lnTo>
                    <a:lnTo>
                      <a:pt x="32" y="98"/>
                    </a:lnTo>
                    <a:lnTo>
                      <a:pt x="48" y="90"/>
                    </a:lnTo>
                    <a:lnTo>
                      <a:pt x="64" y="79"/>
                    </a:lnTo>
                    <a:lnTo>
                      <a:pt x="68" y="57"/>
                    </a:lnTo>
                    <a:lnTo>
                      <a:pt x="68" y="41"/>
                    </a:lnTo>
                    <a:lnTo>
                      <a:pt x="68" y="4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1" name="未知"/>
              <p:cNvSpPr/>
              <p:nvPr/>
            </p:nvSpPr>
            <p:spPr>
              <a:xfrm>
                <a:off x="0" y="0"/>
                <a:ext cx="598" cy="488"/>
              </a:xfrm>
              <a:custGeom>
                <a:avLst/>
                <a:gdLst/>
                <a:ahLst/>
                <a:cxnLst/>
                <a:pathLst>
                  <a:path w="598" h="488">
                    <a:moveTo>
                      <a:pt x="202" y="487"/>
                    </a:moveTo>
                    <a:lnTo>
                      <a:pt x="194" y="461"/>
                    </a:lnTo>
                    <a:lnTo>
                      <a:pt x="194" y="442"/>
                    </a:lnTo>
                    <a:lnTo>
                      <a:pt x="206" y="415"/>
                    </a:lnTo>
                    <a:lnTo>
                      <a:pt x="222" y="404"/>
                    </a:lnTo>
                    <a:lnTo>
                      <a:pt x="597" y="404"/>
                    </a:lnTo>
                    <a:lnTo>
                      <a:pt x="109" y="0"/>
                    </a:lnTo>
                    <a:lnTo>
                      <a:pt x="77" y="64"/>
                    </a:lnTo>
                    <a:lnTo>
                      <a:pt x="33" y="49"/>
                    </a:lnTo>
                    <a:lnTo>
                      <a:pt x="0" y="53"/>
                    </a:lnTo>
                    <a:lnTo>
                      <a:pt x="4" y="95"/>
                    </a:lnTo>
                    <a:lnTo>
                      <a:pt x="49" y="106"/>
                    </a:lnTo>
                    <a:lnTo>
                      <a:pt x="81" y="83"/>
                    </a:lnTo>
                    <a:lnTo>
                      <a:pt x="97" y="95"/>
                    </a:lnTo>
                    <a:lnTo>
                      <a:pt x="154" y="106"/>
                    </a:lnTo>
                    <a:lnTo>
                      <a:pt x="174" y="106"/>
                    </a:lnTo>
                    <a:lnTo>
                      <a:pt x="178" y="113"/>
                    </a:lnTo>
                    <a:lnTo>
                      <a:pt x="170" y="121"/>
                    </a:lnTo>
                    <a:lnTo>
                      <a:pt x="129" y="125"/>
                    </a:lnTo>
                    <a:lnTo>
                      <a:pt x="178" y="151"/>
                    </a:lnTo>
                    <a:lnTo>
                      <a:pt x="178" y="159"/>
                    </a:lnTo>
                    <a:lnTo>
                      <a:pt x="166" y="159"/>
                    </a:lnTo>
                    <a:lnTo>
                      <a:pt x="178" y="170"/>
                    </a:lnTo>
                    <a:lnTo>
                      <a:pt x="162" y="178"/>
                    </a:lnTo>
                    <a:lnTo>
                      <a:pt x="145" y="162"/>
                    </a:lnTo>
                    <a:lnTo>
                      <a:pt x="73" y="136"/>
                    </a:lnTo>
                    <a:lnTo>
                      <a:pt x="57" y="117"/>
                    </a:lnTo>
                    <a:lnTo>
                      <a:pt x="49" y="268"/>
                    </a:lnTo>
                    <a:lnTo>
                      <a:pt x="202" y="48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2" name="未知"/>
              <p:cNvSpPr/>
              <p:nvPr/>
            </p:nvSpPr>
            <p:spPr>
              <a:xfrm>
                <a:off x="222" y="404"/>
                <a:ext cx="533" cy="99"/>
              </a:xfrm>
              <a:custGeom>
                <a:avLst/>
                <a:gdLst/>
                <a:ahLst/>
                <a:cxnLst/>
                <a:pathLst>
                  <a:path w="533" h="99">
                    <a:moveTo>
                      <a:pt x="0" y="0"/>
                    </a:moveTo>
                    <a:lnTo>
                      <a:pt x="24" y="11"/>
                    </a:lnTo>
                    <a:lnTo>
                      <a:pt x="36" y="30"/>
                    </a:lnTo>
                    <a:lnTo>
                      <a:pt x="40" y="57"/>
                    </a:lnTo>
                    <a:lnTo>
                      <a:pt x="36" y="79"/>
                    </a:lnTo>
                    <a:lnTo>
                      <a:pt x="20" y="90"/>
                    </a:lnTo>
                    <a:lnTo>
                      <a:pt x="4" y="98"/>
                    </a:lnTo>
                    <a:lnTo>
                      <a:pt x="496" y="98"/>
                    </a:lnTo>
                    <a:lnTo>
                      <a:pt x="520" y="79"/>
                    </a:lnTo>
                    <a:lnTo>
                      <a:pt x="532" y="57"/>
                    </a:lnTo>
                    <a:lnTo>
                      <a:pt x="528" y="38"/>
                    </a:lnTo>
                    <a:lnTo>
                      <a:pt x="520" y="11"/>
                    </a:lnTo>
                    <a:lnTo>
                      <a:pt x="496" y="0"/>
                    </a:lnTo>
                    <a:lnTo>
                      <a:pt x="3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3953" name="Group 43952"/>
            <p:cNvGrpSpPr/>
            <p:nvPr/>
          </p:nvGrpSpPr>
          <p:grpSpPr>
            <a:xfrm>
              <a:off x="0" y="0"/>
              <a:ext cx="650" cy="865"/>
              <a:chOff x="0" y="0"/>
              <a:chExt cx="650" cy="865"/>
            </a:xfrm>
          </p:grpSpPr>
          <p:sp>
            <p:nvSpPr>
              <p:cNvPr id="43954" name="未知"/>
              <p:cNvSpPr/>
              <p:nvPr/>
            </p:nvSpPr>
            <p:spPr>
              <a:xfrm>
                <a:off x="351" y="185"/>
                <a:ext cx="138" cy="242"/>
              </a:xfrm>
              <a:custGeom>
                <a:avLst/>
                <a:gdLst/>
                <a:ahLst/>
                <a:cxnLst/>
                <a:pathLst>
                  <a:path w="138" h="242">
                    <a:moveTo>
                      <a:pt x="0" y="222"/>
                    </a:moveTo>
                    <a:lnTo>
                      <a:pt x="8" y="226"/>
                    </a:lnTo>
                    <a:lnTo>
                      <a:pt x="52" y="241"/>
                    </a:lnTo>
                    <a:lnTo>
                      <a:pt x="84" y="177"/>
                    </a:lnTo>
                    <a:lnTo>
                      <a:pt x="84" y="170"/>
                    </a:lnTo>
                    <a:lnTo>
                      <a:pt x="137" y="41"/>
                    </a:lnTo>
                    <a:lnTo>
                      <a:pt x="137" y="26"/>
                    </a:lnTo>
                    <a:lnTo>
                      <a:pt x="137" y="15"/>
                    </a:lnTo>
                    <a:lnTo>
                      <a:pt x="137" y="7"/>
                    </a:lnTo>
                    <a:lnTo>
                      <a:pt x="104" y="0"/>
                    </a:lnTo>
                    <a:lnTo>
                      <a:pt x="88" y="30"/>
                    </a:lnTo>
                    <a:lnTo>
                      <a:pt x="92" y="45"/>
                    </a:lnTo>
                    <a:lnTo>
                      <a:pt x="88" y="45"/>
                    </a:lnTo>
                    <a:lnTo>
                      <a:pt x="80" y="45"/>
                    </a:lnTo>
                    <a:lnTo>
                      <a:pt x="68" y="83"/>
                    </a:lnTo>
                    <a:lnTo>
                      <a:pt x="56" y="102"/>
                    </a:lnTo>
                    <a:lnTo>
                      <a:pt x="40" y="136"/>
                    </a:lnTo>
                    <a:lnTo>
                      <a:pt x="32" y="158"/>
                    </a:lnTo>
                    <a:lnTo>
                      <a:pt x="20" y="192"/>
                    </a:lnTo>
                    <a:lnTo>
                      <a:pt x="8" y="211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5" name="未知"/>
              <p:cNvSpPr/>
              <p:nvPr/>
            </p:nvSpPr>
            <p:spPr>
              <a:xfrm>
                <a:off x="286" y="162"/>
                <a:ext cx="170" cy="246"/>
              </a:xfrm>
              <a:custGeom>
                <a:avLst/>
                <a:gdLst/>
                <a:ahLst/>
                <a:cxnLst/>
                <a:pathLst>
                  <a:path w="170" h="246">
                    <a:moveTo>
                      <a:pt x="65" y="245"/>
                    </a:moveTo>
                    <a:lnTo>
                      <a:pt x="0" y="204"/>
                    </a:lnTo>
                    <a:lnTo>
                      <a:pt x="28" y="166"/>
                    </a:lnTo>
                    <a:lnTo>
                      <a:pt x="44" y="144"/>
                    </a:lnTo>
                    <a:lnTo>
                      <a:pt x="57" y="113"/>
                    </a:lnTo>
                    <a:lnTo>
                      <a:pt x="65" y="113"/>
                    </a:lnTo>
                    <a:lnTo>
                      <a:pt x="73" y="102"/>
                    </a:lnTo>
                    <a:lnTo>
                      <a:pt x="69" y="91"/>
                    </a:lnTo>
                    <a:lnTo>
                      <a:pt x="85" y="53"/>
                    </a:lnTo>
                    <a:lnTo>
                      <a:pt x="89" y="38"/>
                    </a:lnTo>
                    <a:lnTo>
                      <a:pt x="101" y="0"/>
                    </a:lnTo>
                    <a:lnTo>
                      <a:pt x="121" y="30"/>
                    </a:lnTo>
                    <a:lnTo>
                      <a:pt x="153" y="15"/>
                    </a:lnTo>
                    <a:lnTo>
                      <a:pt x="169" y="23"/>
                    </a:lnTo>
                    <a:lnTo>
                      <a:pt x="153" y="53"/>
                    </a:lnTo>
                    <a:lnTo>
                      <a:pt x="145" y="68"/>
                    </a:lnTo>
                    <a:lnTo>
                      <a:pt x="133" y="106"/>
                    </a:lnTo>
                    <a:lnTo>
                      <a:pt x="121" y="125"/>
                    </a:lnTo>
                    <a:lnTo>
                      <a:pt x="105" y="159"/>
                    </a:lnTo>
                    <a:lnTo>
                      <a:pt x="97" y="181"/>
                    </a:lnTo>
                    <a:lnTo>
                      <a:pt x="85" y="215"/>
                    </a:lnTo>
                    <a:lnTo>
                      <a:pt x="73" y="234"/>
                    </a:lnTo>
                    <a:lnTo>
                      <a:pt x="65" y="24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6" name="未知"/>
              <p:cNvSpPr/>
              <p:nvPr/>
            </p:nvSpPr>
            <p:spPr>
              <a:xfrm>
                <a:off x="214" y="109"/>
                <a:ext cx="174" cy="258"/>
              </a:xfrm>
              <a:custGeom>
                <a:avLst/>
                <a:gdLst/>
                <a:ahLst/>
                <a:cxnLst/>
                <a:pathLst>
                  <a:path w="174" h="258">
                    <a:moveTo>
                      <a:pt x="72" y="257"/>
                    </a:moveTo>
                    <a:lnTo>
                      <a:pt x="0" y="219"/>
                    </a:lnTo>
                    <a:lnTo>
                      <a:pt x="64" y="144"/>
                    </a:lnTo>
                    <a:lnTo>
                      <a:pt x="104" y="91"/>
                    </a:lnTo>
                    <a:lnTo>
                      <a:pt x="120" y="16"/>
                    </a:lnTo>
                    <a:lnTo>
                      <a:pt x="108" y="0"/>
                    </a:lnTo>
                    <a:lnTo>
                      <a:pt x="120" y="4"/>
                    </a:lnTo>
                    <a:lnTo>
                      <a:pt x="129" y="19"/>
                    </a:lnTo>
                    <a:lnTo>
                      <a:pt x="141" y="23"/>
                    </a:lnTo>
                    <a:lnTo>
                      <a:pt x="141" y="31"/>
                    </a:lnTo>
                    <a:lnTo>
                      <a:pt x="141" y="46"/>
                    </a:lnTo>
                    <a:lnTo>
                      <a:pt x="141" y="61"/>
                    </a:lnTo>
                    <a:lnTo>
                      <a:pt x="137" y="95"/>
                    </a:lnTo>
                    <a:lnTo>
                      <a:pt x="116" y="129"/>
                    </a:lnTo>
                    <a:lnTo>
                      <a:pt x="68" y="182"/>
                    </a:lnTo>
                    <a:lnTo>
                      <a:pt x="56" y="166"/>
                    </a:lnTo>
                    <a:lnTo>
                      <a:pt x="68" y="155"/>
                    </a:lnTo>
                    <a:lnTo>
                      <a:pt x="116" y="95"/>
                    </a:lnTo>
                    <a:lnTo>
                      <a:pt x="129" y="19"/>
                    </a:lnTo>
                    <a:lnTo>
                      <a:pt x="120" y="4"/>
                    </a:lnTo>
                    <a:lnTo>
                      <a:pt x="145" y="12"/>
                    </a:lnTo>
                    <a:lnTo>
                      <a:pt x="173" y="53"/>
                    </a:lnTo>
                    <a:lnTo>
                      <a:pt x="161" y="91"/>
                    </a:lnTo>
                    <a:lnTo>
                      <a:pt x="153" y="91"/>
                    </a:lnTo>
                    <a:lnTo>
                      <a:pt x="149" y="102"/>
                    </a:lnTo>
                    <a:lnTo>
                      <a:pt x="157" y="106"/>
                    </a:lnTo>
                    <a:lnTo>
                      <a:pt x="141" y="144"/>
                    </a:lnTo>
                    <a:lnTo>
                      <a:pt x="137" y="144"/>
                    </a:lnTo>
                    <a:lnTo>
                      <a:pt x="129" y="148"/>
                    </a:lnTo>
                    <a:lnTo>
                      <a:pt x="125" y="155"/>
                    </a:lnTo>
                    <a:lnTo>
                      <a:pt x="129" y="166"/>
                    </a:lnTo>
                    <a:lnTo>
                      <a:pt x="112" y="200"/>
                    </a:lnTo>
                    <a:lnTo>
                      <a:pt x="100" y="200"/>
                    </a:lnTo>
                    <a:lnTo>
                      <a:pt x="96" y="208"/>
                    </a:lnTo>
                    <a:lnTo>
                      <a:pt x="96" y="215"/>
                    </a:lnTo>
                    <a:lnTo>
                      <a:pt x="100" y="219"/>
                    </a:lnTo>
                    <a:lnTo>
                      <a:pt x="72" y="25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7" name="未知"/>
              <p:cNvSpPr/>
              <p:nvPr/>
            </p:nvSpPr>
            <p:spPr>
              <a:xfrm>
                <a:off x="375" y="0"/>
                <a:ext cx="230" cy="175"/>
              </a:xfrm>
              <a:custGeom>
                <a:avLst/>
                <a:gdLst/>
                <a:ahLst/>
                <a:cxnLst/>
                <a:pathLst>
                  <a:path w="230" h="175">
                    <a:moveTo>
                      <a:pt x="197" y="8"/>
                    </a:moveTo>
                    <a:lnTo>
                      <a:pt x="201" y="4"/>
                    </a:lnTo>
                    <a:lnTo>
                      <a:pt x="217" y="0"/>
                    </a:lnTo>
                    <a:lnTo>
                      <a:pt x="229" y="4"/>
                    </a:lnTo>
                    <a:lnTo>
                      <a:pt x="225" y="11"/>
                    </a:lnTo>
                    <a:lnTo>
                      <a:pt x="221" y="34"/>
                    </a:lnTo>
                    <a:lnTo>
                      <a:pt x="205" y="49"/>
                    </a:lnTo>
                    <a:lnTo>
                      <a:pt x="209" y="60"/>
                    </a:lnTo>
                    <a:lnTo>
                      <a:pt x="189" y="72"/>
                    </a:lnTo>
                    <a:lnTo>
                      <a:pt x="213" y="109"/>
                    </a:lnTo>
                    <a:lnTo>
                      <a:pt x="217" y="117"/>
                    </a:lnTo>
                    <a:lnTo>
                      <a:pt x="205" y="113"/>
                    </a:lnTo>
                    <a:lnTo>
                      <a:pt x="177" y="106"/>
                    </a:lnTo>
                    <a:lnTo>
                      <a:pt x="165" y="98"/>
                    </a:lnTo>
                    <a:lnTo>
                      <a:pt x="161" y="109"/>
                    </a:lnTo>
                    <a:lnTo>
                      <a:pt x="165" y="140"/>
                    </a:lnTo>
                    <a:lnTo>
                      <a:pt x="161" y="140"/>
                    </a:lnTo>
                    <a:lnTo>
                      <a:pt x="145" y="140"/>
                    </a:lnTo>
                    <a:lnTo>
                      <a:pt x="145" y="147"/>
                    </a:lnTo>
                    <a:lnTo>
                      <a:pt x="129" y="147"/>
                    </a:lnTo>
                    <a:lnTo>
                      <a:pt x="129" y="151"/>
                    </a:lnTo>
                    <a:lnTo>
                      <a:pt x="129" y="155"/>
                    </a:lnTo>
                    <a:lnTo>
                      <a:pt x="129" y="158"/>
                    </a:lnTo>
                    <a:lnTo>
                      <a:pt x="121" y="162"/>
                    </a:lnTo>
                    <a:lnTo>
                      <a:pt x="125" y="170"/>
                    </a:lnTo>
                    <a:lnTo>
                      <a:pt x="117" y="174"/>
                    </a:lnTo>
                    <a:lnTo>
                      <a:pt x="105" y="174"/>
                    </a:lnTo>
                    <a:lnTo>
                      <a:pt x="72" y="162"/>
                    </a:lnTo>
                    <a:lnTo>
                      <a:pt x="52" y="166"/>
                    </a:lnTo>
                    <a:lnTo>
                      <a:pt x="8" y="102"/>
                    </a:lnTo>
                    <a:lnTo>
                      <a:pt x="16" y="98"/>
                    </a:lnTo>
                    <a:lnTo>
                      <a:pt x="4" y="94"/>
                    </a:lnTo>
                    <a:lnTo>
                      <a:pt x="16" y="87"/>
                    </a:lnTo>
                    <a:lnTo>
                      <a:pt x="12" y="83"/>
                    </a:lnTo>
                    <a:lnTo>
                      <a:pt x="20" y="79"/>
                    </a:lnTo>
                    <a:lnTo>
                      <a:pt x="16" y="72"/>
                    </a:lnTo>
                    <a:lnTo>
                      <a:pt x="24" y="64"/>
                    </a:lnTo>
                    <a:lnTo>
                      <a:pt x="20" y="53"/>
                    </a:lnTo>
                    <a:lnTo>
                      <a:pt x="32" y="49"/>
                    </a:lnTo>
                    <a:lnTo>
                      <a:pt x="32" y="42"/>
                    </a:lnTo>
                    <a:lnTo>
                      <a:pt x="24" y="42"/>
                    </a:lnTo>
                    <a:lnTo>
                      <a:pt x="20" y="42"/>
                    </a:lnTo>
                    <a:lnTo>
                      <a:pt x="16" y="42"/>
                    </a:lnTo>
                    <a:lnTo>
                      <a:pt x="8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4" y="19"/>
                    </a:lnTo>
                    <a:lnTo>
                      <a:pt x="48" y="15"/>
                    </a:lnTo>
                    <a:lnTo>
                      <a:pt x="125" y="0"/>
                    </a:lnTo>
                    <a:lnTo>
                      <a:pt x="197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8" name="未知"/>
              <p:cNvSpPr/>
              <p:nvPr/>
            </p:nvSpPr>
            <p:spPr>
              <a:xfrm>
                <a:off x="548" y="106"/>
                <a:ext cx="102" cy="91"/>
              </a:xfrm>
              <a:custGeom>
                <a:avLst/>
                <a:gdLst/>
                <a:ahLst/>
                <a:cxnLst/>
                <a:pathLst>
                  <a:path w="102" h="91">
                    <a:moveTo>
                      <a:pt x="44" y="11"/>
                    </a:moveTo>
                    <a:lnTo>
                      <a:pt x="52" y="19"/>
                    </a:lnTo>
                    <a:lnTo>
                      <a:pt x="40" y="22"/>
                    </a:lnTo>
                    <a:lnTo>
                      <a:pt x="40" y="34"/>
                    </a:lnTo>
                    <a:lnTo>
                      <a:pt x="40" y="45"/>
                    </a:lnTo>
                    <a:lnTo>
                      <a:pt x="56" y="37"/>
                    </a:lnTo>
                    <a:lnTo>
                      <a:pt x="73" y="37"/>
                    </a:lnTo>
                    <a:lnTo>
                      <a:pt x="69" y="30"/>
                    </a:lnTo>
                    <a:lnTo>
                      <a:pt x="56" y="34"/>
                    </a:lnTo>
                    <a:lnTo>
                      <a:pt x="40" y="34"/>
                    </a:lnTo>
                    <a:lnTo>
                      <a:pt x="40" y="22"/>
                    </a:lnTo>
                    <a:lnTo>
                      <a:pt x="28" y="19"/>
                    </a:lnTo>
                    <a:lnTo>
                      <a:pt x="32" y="34"/>
                    </a:lnTo>
                    <a:lnTo>
                      <a:pt x="0" y="79"/>
                    </a:lnTo>
                    <a:lnTo>
                      <a:pt x="8" y="90"/>
                    </a:lnTo>
                    <a:lnTo>
                      <a:pt x="44" y="86"/>
                    </a:lnTo>
                    <a:lnTo>
                      <a:pt x="52" y="75"/>
                    </a:lnTo>
                    <a:lnTo>
                      <a:pt x="61" y="64"/>
                    </a:lnTo>
                    <a:lnTo>
                      <a:pt x="81" y="56"/>
                    </a:lnTo>
                    <a:lnTo>
                      <a:pt x="101" y="56"/>
                    </a:lnTo>
                    <a:lnTo>
                      <a:pt x="97" y="22"/>
                    </a:lnTo>
                    <a:lnTo>
                      <a:pt x="85" y="19"/>
                    </a:lnTo>
                    <a:lnTo>
                      <a:pt x="69" y="19"/>
                    </a:lnTo>
                    <a:lnTo>
                      <a:pt x="61" y="7"/>
                    </a:lnTo>
                    <a:lnTo>
                      <a:pt x="52" y="0"/>
                    </a:lnTo>
                    <a:lnTo>
                      <a:pt x="40" y="3"/>
                    </a:lnTo>
                    <a:lnTo>
                      <a:pt x="44" y="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59" name="未知"/>
              <p:cNvSpPr/>
              <p:nvPr/>
            </p:nvSpPr>
            <p:spPr>
              <a:xfrm>
                <a:off x="435" y="200"/>
                <a:ext cx="150" cy="167"/>
              </a:xfrm>
              <a:custGeom>
                <a:avLst/>
                <a:gdLst/>
                <a:ahLst/>
                <a:cxnLst/>
                <a:pathLst>
                  <a:path w="150" h="167">
                    <a:moveTo>
                      <a:pt x="53" y="26"/>
                    </a:moveTo>
                    <a:lnTo>
                      <a:pt x="61" y="64"/>
                    </a:lnTo>
                    <a:lnTo>
                      <a:pt x="93" y="0"/>
                    </a:lnTo>
                    <a:lnTo>
                      <a:pt x="117" y="53"/>
                    </a:lnTo>
                    <a:lnTo>
                      <a:pt x="149" y="26"/>
                    </a:lnTo>
                    <a:lnTo>
                      <a:pt x="149" y="34"/>
                    </a:lnTo>
                    <a:lnTo>
                      <a:pt x="101" y="132"/>
                    </a:lnTo>
                    <a:lnTo>
                      <a:pt x="8" y="166"/>
                    </a:lnTo>
                    <a:lnTo>
                      <a:pt x="0" y="155"/>
                    </a:lnTo>
                    <a:lnTo>
                      <a:pt x="53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60" name="未知"/>
              <p:cNvSpPr/>
              <p:nvPr/>
            </p:nvSpPr>
            <p:spPr>
              <a:xfrm>
                <a:off x="0" y="396"/>
                <a:ext cx="384" cy="469"/>
              </a:xfrm>
              <a:custGeom>
                <a:avLst/>
                <a:gdLst/>
                <a:ahLst/>
                <a:cxnLst/>
                <a:pathLst>
                  <a:path w="384" h="469">
                    <a:moveTo>
                      <a:pt x="330" y="61"/>
                    </a:moveTo>
                    <a:lnTo>
                      <a:pt x="375" y="72"/>
                    </a:lnTo>
                    <a:lnTo>
                      <a:pt x="383" y="83"/>
                    </a:lnTo>
                    <a:lnTo>
                      <a:pt x="375" y="234"/>
                    </a:lnTo>
                    <a:lnTo>
                      <a:pt x="367" y="468"/>
                    </a:lnTo>
                    <a:lnTo>
                      <a:pt x="0" y="468"/>
                    </a:lnTo>
                    <a:lnTo>
                      <a:pt x="165" y="0"/>
                    </a:lnTo>
                    <a:lnTo>
                      <a:pt x="330" y="6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61" name="未知"/>
              <p:cNvSpPr/>
              <p:nvPr/>
            </p:nvSpPr>
            <p:spPr>
              <a:xfrm>
                <a:off x="375" y="445"/>
                <a:ext cx="130" cy="96"/>
              </a:xfrm>
              <a:custGeom>
                <a:avLst/>
                <a:gdLst/>
                <a:ahLst/>
                <a:cxnLst/>
                <a:pathLst>
                  <a:path w="130" h="96">
                    <a:moveTo>
                      <a:pt x="0" y="23"/>
                    </a:moveTo>
                    <a:lnTo>
                      <a:pt x="32" y="0"/>
                    </a:lnTo>
                    <a:lnTo>
                      <a:pt x="48" y="12"/>
                    </a:lnTo>
                    <a:lnTo>
                      <a:pt x="105" y="23"/>
                    </a:lnTo>
                    <a:lnTo>
                      <a:pt x="125" y="23"/>
                    </a:lnTo>
                    <a:lnTo>
                      <a:pt x="129" y="30"/>
                    </a:lnTo>
                    <a:lnTo>
                      <a:pt x="121" y="38"/>
                    </a:lnTo>
                    <a:lnTo>
                      <a:pt x="80" y="42"/>
                    </a:lnTo>
                    <a:lnTo>
                      <a:pt x="129" y="68"/>
                    </a:lnTo>
                    <a:lnTo>
                      <a:pt x="129" y="76"/>
                    </a:lnTo>
                    <a:lnTo>
                      <a:pt x="117" y="76"/>
                    </a:lnTo>
                    <a:lnTo>
                      <a:pt x="129" y="87"/>
                    </a:lnTo>
                    <a:lnTo>
                      <a:pt x="113" y="95"/>
                    </a:lnTo>
                    <a:lnTo>
                      <a:pt x="96" y="79"/>
                    </a:lnTo>
                    <a:lnTo>
                      <a:pt x="24" y="53"/>
                    </a:lnTo>
                    <a:lnTo>
                      <a:pt x="12" y="38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62" name="未知"/>
              <p:cNvSpPr/>
              <p:nvPr/>
            </p:nvSpPr>
            <p:spPr>
              <a:xfrm>
                <a:off x="101" y="98"/>
                <a:ext cx="259" cy="360"/>
              </a:xfrm>
              <a:custGeom>
                <a:avLst/>
                <a:gdLst/>
                <a:ahLst/>
                <a:cxnLst/>
                <a:pathLst>
                  <a:path w="259" h="360">
                    <a:moveTo>
                      <a:pt x="177" y="155"/>
                    </a:moveTo>
                    <a:lnTo>
                      <a:pt x="157" y="174"/>
                    </a:lnTo>
                    <a:lnTo>
                      <a:pt x="113" y="200"/>
                    </a:lnTo>
                    <a:lnTo>
                      <a:pt x="105" y="181"/>
                    </a:lnTo>
                    <a:lnTo>
                      <a:pt x="145" y="159"/>
                    </a:lnTo>
                    <a:lnTo>
                      <a:pt x="189" y="113"/>
                    </a:lnTo>
                    <a:lnTo>
                      <a:pt x="221" y="27"/>
                    </a:lnTo>
                    <a:lnTo>
                      <a:pt x="233" y="27"/>
                    </a:lnTo>
                    <a:lnTo>
                      <a:pt x="221" y="11"/>
                    </a:lnTo>
                    <a:lnTo>
                      <a:pt x="189" y="0"/>
                    </a:lnTo>
                    <a:lnTo>
                      <a:pt x="181" y="15"/>
                    </a:lnTo>
                    <a:lnTo>
                      <a:pt x="161" y="19"/>
                    </a:lnTo>
                    <a:lnTo>
                      <a:pt x="8" y="208"/>
                    </a:lnTo>
                    <a:lnTo>
                      <a:pt x="0" y="245"/>
                    </a:lnTo>
                    <a:lnTo>
                      <a:pt x="8" y="268"/>
                    </a:lnTo>
                    <a:lnTo>
                      <a:pt x="24" y="283"/>
                    </a:lnTo>
                    <a:lnTo>
                      <a:pt x="64" y="298"/>
                    </a:lnTo>
                    <a:lnTo>
                      <a:pt x="229" y="359"/>
                    </a:lnTo>
                    <a:lnTo>
                      <a:pt x="225" y="317"/>
                    </a:lnTo>
                    <a:lnTo>
                      <a:pt x="258" y="313"/>
                    </a:lnTo>
                    <a:lnTo>
                      <a:pt x="250" y="309"/>
                    </a:lnTo>
                    <a:lnTo>
                      <a:pt x="189" y="272"/>
                    </a:lnTo>
                    <a:lnTo>
                      <a:pt x="113" y="230"/>
                    </a:lnTo>
                    <a:lnTo>
                      <a:pt x="177" y="155"/>
                    </a:lnTo>
                    <a:lnTo>
                      <a:pt x="177" y="15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963" name="未知"/>
            <p:cNvSpPr/>
            <p:nvPr/>
          </p:nvSpPr>
          <p:spPr>
            <a:xfrm>
              <a:off x="206" y="125"/>
              <a:ext cx="129" cy="174"/>
            </a:xfrm>
            <a:custGeom>
              <a:avLst/>
              <a:gdLst/>
              <a:ahLst/>
              <a:cxnLst/>
              <a:pathLst>
                <a:path w="129" h="174">
                  <a:moveTo>
                    <a:pt x="128" y="0"/>
                  </a:moveTo>
                  <a:lnTo>
                    <a:pt x="112" y="75"/>
                  </a:lnTo>
                  <a:lnTo>
                    <a:pt x="72" y="128"/>
                  </a:lnTo>
                  <a:lnTo>
                    <a:pt x="52" y="147"/>
                  </a:lnTo>
                  <a:lnTo>
                    <a:pt x="8" y="173"/>
                  </a:lnTo>
                  <a:lnTo>
                    <a:pt x="0" y="154"/>
                  </a:lnTo>
                  <a:lnTo>
                    <a:pt x="40" y="132"/>
                  </a:lnTo>
                  <a:lnTo>
                    <a:pt x="84" y="86"/>
                  </a:lnTo>
                  <a:lnTo>
                    <a:pt x="116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64" name="未知"/>
            <p:cNvSpPr/>
            <p:nvPr/>
          </p:nvSpPr>
          <p:spPr>
            <a:xfrm>
              <a:off x="270" y="128"/>
              <a:ext cx="86" cy="164"/>
            </a:xfrm>
            <a:custGeom>
              <a:avLst/>
              <a:gdLst/>
              <a:ahLst/>
              <a:cxnLst/>
              <a:pathLst>
                <a:path w="86" h="164">
                  <a:moveTo>
                    <a:pt x="85" y="4"/>
                  </a:moveTo>
                  <a:lnTo>
                    <a:pt x="85" y="12"/>
                  </a:lnTo>
                  <a:lnTo>
                    <a:pt x="85" y="27"/>
                  </a:lnTo>
                  <a:lnTo>
                    <a:pt x="85" y="42"/>
                  </a:lnTo>
                  <a:lnTo>
                    <a:pt x="81" y="76"/>
                  </a:lnTo>
                  <a:lnTo>
                    <a:pt x="60" y="110"/>
                  </a:lnTo>
                  <a:lnTo>
                    <a:pt x="12" y="163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0" y="76"/>
                  </a:lnTo>
                  <a:lnTo>
                    <a:pt x="73" y="0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65" name="未知"/>
            <p:cNvSpPr/>
            <p:nvPr/>
          </p:nvSpPr>
          <p:spPr>
            <a:xfrm>
              <a:off x="528" y="823"/>
              <a:ext cx="61" cy="23"/>
            </a:xfrm>
            <a:custGeom>
              <a:avLst/>
              <a:gdLst/>
              <a:ahLst/>
              <a:cxnLst/>
              <a:pathLst>
                <a:path w="61" h="23">
                  <a:moveTo>
                    <a:pt x="60" y="0"/>
                  </a:moveTo>
                  <a:lnTo>
                    <a:pt x="60" y="0"/>
                  </a:lnTo>
                  <a:lnTo>
                    <a:pt x="56" y="22"/>
                  </a:lnTo>
                  <a:lnTo>
                    <a:pt x="12" y="22"/>
                  </a:lnTo>
                  <a:lnTo>
                    <a:pt x="0" y="15"/>
                  </a:lnTo>
                  <a:lnTo>
                    <a:pt x="12" y="18"/>
                  </a:lnTo>
                  <a:lnTo>
                    <a:pt x="28" y="15"/>
                  </a:lnTo>
                  <a:lnTo>
                    <a:pt x="36" y="7"/>
                  </a:lnTo>
                  <a:lnTo>
                    <a:pt x="36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66" name="未知"/>
            <p:cNvSpPr/>
            <p:nvPr/>
          </p:nvSpPr>
          <p:spPr>
            <a:xfrm>
              <a:off x="322" y="407"/>
              <a:ext cx="86" cy="66"/>
            </a:xfrm>
            <a:custGeom>
              <a:avLst/>
              <a:gdLst/>
              <a:ahLst/>
              <a:cxnLst/>
              <a:pathLst>
                <a:path w="86" h="66">
                  <a:moveTo>
                    <a:pt x="85" y="38"/>
                  </a:moveTo>
                  <a:lnTo>
                    <a:pt x="53" y="65"/>
                  </a:lnTo>
                  <a:lnTo>
                    <a:pt x="8" y="50"/>
                  </a:lnTo>
                  <a:lnTo>
                    <a:pt x="0" y="4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85" y="38"/>
                  </a:lnTo>
                  <a:lnTo>
                    <a:pt x="85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3967" name="Group 43966"/>
            <p:cNvGrpSpPr/>
            <p:nvPr/>
          </p:nvGrpSpPr>
          <p:grpSpPr>
            <a:xfrm>
              <a:off x="206" y="125"/>
              <a:ext cx="378" cy="348"/>
              <a:chOff x="0" y="0"/>
              <a:chExt cx="378" cy="348"/>
            </a:xfrm>
          </p:grpSpPr>
          <p:sp>
            <p:nvSpPr>
              <p:cNvPr id="43968" name="Oval 43967"/>
              <p:cNvSpPr/>
              <p:nvPr/>
            </p:nvSpPr>
            <p:spPr>
              <a:xfrm>
                <a:off x="189" y="22"/>
                <a:ext cx="12" cy="11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69" name="Oval 43968"/>
              <p:cNvSpPr/>
              <p:nvPr/>
            </p:nvSpPr>
            <p:spPr>
              <a:xfrm>
                <a:off x="366" y="83"/>
                <a:ext cx="12" cy="11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0" name="未知"/>
              <p:cNvSpPr/>
              <p:nvPr/>
            </p:nvSpPr>
            <p:spPr>
              <a:xfrm>
                <a:off x="0" y="0"/>
                <a:ext cx="129" cy="174"/>
              </a:xfrm>
              <a:custGeom>
                <a:avLst/>
                <a:gdLst/>
                <a:ahLst/>
                <a:cxnLst/>
                <a:pathLst>
                  <a:path w="129" h="174">
                    <a:moveTo>
                      <a:pt x="128" y="0"/>
                    </a:moveTo>
                    <a:lnTo>
                      <a:pt x="112" y="75"/>
                    </a:lnTo>
                    <a:lnTo>
                      <a:pt x="72" y="128"/>
                    </a:lnTo>
                    <a:lnTo>
                      <a:pt x="52" y="147"/>
                    </a:lnTo>
                    <a:lnTo>
                      <a:pt x="8" y="173"/>
                    </a:lnTo>
                    <a:lnTo>
                      <a:pt x="0" y="154"/>
                    </a:lnTo>
                    <a:lnTo>
                      <a:pt x="40" y="132"/>
                    </a:lnTo>
                    <a:lnTo>
                      <a:pt x="84" y="86"/>
                    </a:lnTo>
                    <a:lnTo>
                      <a:pt x="116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1" name="未知"/>
              <p:cNvSpPr/>
              <p:nvPr/>
            </p:nvSpPr>
            <p:spPr>
              <a:xfrm>
                <a:off x="64" y="3"/>
                <a:ext cx="86" cy="164"/>
              </a:xfrm>
              <a:custGeom>
                <a:avLst/>
                <a:gdLst/>
                <a:ahLst/>
                <a:cxnLst/>
                <a:pathLst>
                  <a:path w="86" h="164">
                    <a:moveTo>
                      <a:pt x="85" y="4"/>
                    </a:moveTo>
                    <a:lnTo>
                      <a:pt x="85" y="12"/>
                    </a:lnTo>
                    <a:lnTo>
                      <a:pt x="85" y="27"/>
                    </a:lnTo>
                    <a:lnTo>
                      <a:pt x="85" y="42"/>
                    </a:lnTo>
                    <a:lnTo>
                      <a:pt x="81" y="76"/>
                    </a:lnTo>
                    <a:lnTo>
                      <a:pt x="60" y="110"/>
                    </a:lnTo>
                    <a:lnTo>
                      <a:pt x="12" y="163"/>
                    </a:lnTo>
                    <a:lnTo>
                      <a:pt x="0" y="147"/>
                    </a:lnTo>
                    <a:lnTo>
                      <a:pt x="12" y="136"/>
                    </a:lnTo>
                    <a:lnTo>
                      <a:pt x="60" y="76"/>
                    </a:lnTo>
                    <a:lnTo>
                      <a:pt x="73" y="0"/>
                    </a:lnTo>
                    <a:lnTo>
                      <a:pt x="85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2" name="未知"/>
              <p:cNvSpPr/>
              <p:nvPr/>
            </p:nvSpPr>
            <p:spPr>
              <a:xfrm>
                <a:off x="116" y="282"/>
                <a:ext cx="86" cy="66"/>
              </a:xfrm>
              <a:custGeom>
                <a:avLst/>
                <a:gdLst/>
                <a:ahLst/>
                <a:cxnLst/>
                <a:pathLst>
                  <a:path w="86" h="66">
                    <a:moveTo>
                      <a:pt x="85" y="38"/>
                    </a:moveTo>
                    <a:lnTo>
                      <a:pt x="53" y="65"/>
                    </a:lnTo>
                    <a:lnTo>
                      <a:pt x="8" y="50"/>
                    </a:lnTo>
                    <a:lnTo>
                      <a:pt x="0" y="4"/>
                    </a:lnTo>
                    <a:lnTo>
                      <a:pt x="37" y="0"/>
                    </a:lnTo>
                    <a:lnTo>
                      <a:pt x="81" y="19"/>
                    </a:lnTo>
                    <a:lnTo>
                      <a:pt x="85" y="3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3" name="Oval 43972"/>
              <p:cNvSpPr/>
              <p:nvPr/>
            </p:nvSpPr>
            <p:spPr>
              <a:xfrm>
                <a:off x="157" y="71"/>
                <a:ext cx="24" cy="23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4" name="Oval 43973"/>
              <p:cNvSpPr/>
              <p:nvPr/>
            </p:nvSpPr>
            <p:spPr>
              <a:xfrm>
                <a:off x="217" y="86"/>
                <a:ext cx="24" cy="23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5" name="Oval 43974"/>
              <p:cNvSpPr/>
              <p:nvPr/>
            </p:nvSpPr>
            <p:spPr>
              <a:xfrm>
                <a:off x="133" y="128"/>
                <a:ext cx="24" cy="22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6" name="Oval 43975"/>
              <p:cNvSpPr/>
              <p:nvPr/>
            </p:nvSpPr>
            <p:spPr>
              <a:xfrm>
                <a:off x="193" y="143"/>
                <a:ext cx="24" cy="23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7" name="Oval 43976"/>
              <p:cNvSpPr/>
              <p:nvPr/>
            </p:nvSpPr>
            <p:spPr>
              <a:xfrm>
                <a:off x="104" y="181"/>
                <a:ext cx="24" cy="22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8" name="Oval 43977"/>
              <p:cNvSpPr/>
              <p:nvPr/>
            </p:nvSpPr>
            <p:spPr>
              <a:xfrm>
                <a:off x="169" y="199"/>
                <a:ext cx="24" cy="23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79" name="Oval 43978"/>
              <p:cNvSpPr/>
              <p:nvPr/>
            </p:nvSpPr>
            <p:spPr>
              <a:xfrm>
                <a:off x="145" y="252"/>
                <a:ext cx="24" cy="23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3980" name="Group 43979"/>
          <p:cNvGrpSpPr/>
          <p:nvPr/>
        </p:nvGrpSpPr>
        <p:grpSpPr>
          <a:xfrm>
            <a:off x="6877050" y="2636838"/>
            <a:ext cx="2973388" cy="1944687"/>
            <a:chOff x="0" y="0"/>
            <a:chExt cx="1873" cy="1225"/>
          </a:xfrm>
        </p:grpSpPr>
        <p:sp>
          <p:nvSpPr>
            <p:cNvPr id="43981" name="未知"/>
            <p:cNvSpPr/>
            <p:nvPr/>
          </p:nvSpPr>
          <p:spPr>
            <a:xfrm>
              <a:off x="839" y="0"/>
              <a:ext cx="730" cy="860"/>
            </a:xfrm>
            <a:custGeom>
              <a:avLst/>
              <a:gdLst/>
              <a:ahLst/>
              <a:cxnLst/>
              <a:pathLst>
                <a:path w="730" h="860">
                  <a:moveTo>
                    <a:pt x="697" y="82"/>
                  </a:moveTo>
                  <a:lnTo>
                    <a:pt x="729" y="82"/>
                  </a:lnTo>
                  <a:lnTo>
                    <a:pt x="729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9" y="90"/>
                  </a:lnTo>
                  <a:lnTo>
                    <a:pt x="39" y="461"/>
                  </a:lnTo>
                  <a:lnTo>
                    <a:pt x="58" y="480"/>
                  </a:lnTo>
                  <a:lnTo>
                    <a:pt x="59" y="60"/>
                  </a:lnTo>
                  <a:lnTo>
                    <a:pt x="21" y="62"/>
                  </a:lnTo>
                  <a:lnTo>
                    <a:pt x="20" y="14"/>
                  </a:lnTo>
                  <a:lnTo>
                    <a:pt x="710" y="14"/>
                  </a:lnTo>
                  <a:lnTo>
                    <a:pt x="709" y="62"/>
                  </a:lnTo>
                  <a:lnTo>
                    <a:pt x="677" y="62"/>
                  </a:lnTo>
                  <a:lnTo>
                    <a:pt x="678" y="858"/>
                  </a:lnTo>
                  <a:lnTo>
                    <a:pt x="697" y="859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82" name="未知"/>
            <p:cNvSpPr/>
            <p:nvPr/>
          </p:nvSpPr>
          <p:spPr>
            <a:xfrm>
              <a:off x="186" y="877"/>
              <a:ext cx="466" cy="335"/>
            </a:xfrm>
            <a:custGeom>
              <a:avLst/>
              <a:gdLst/>
              <a:ahLst/>
              <a:cxnLst/>
              <a:pathLst>
                <a:path w="466" h="335">
                  <a:moveTo>
                    <a:pt x="8" y="77"/>
                  </a:moveTo>
                  <a:lnTo>
                    <a:pt x="0" y="334"/>
                  </a:lnTo>
                  <a:lnTo>
                    <a:pt x="465" y="334"/>
                  </a:lnTo>
                  <a:lnTo>
                    <a:pt x="224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43983" name="Group 43982"/>
            <p:cNvGrpSpPr/>
            <p:nvPr/>
          </p:nvGrpSpPr>
          <p:grpSpPr>
            <a:xfrm>
              <a:off x="32" y="770"/>
              <a:ext cx="389" cy="436"/>
              <a:chOff x="0" y="0"/>
              <a:chExt cx="389" cy="436"/>
            </a:xfrm>
          </p:grpSpPr>
          <p:sp>
            <p:nvSpPr>
              <p:cNvPr id="43984" name="未知"/>
              <p:cNvSpPr/>
              <p:nvPr/>
            </p:nvSpPr>
            <p:spPr>
              <a:xfrm>
                <a:off x="39" y="82"/>
                <a:ext cx="143" cy="297"/>
              </a:xfrm>
              <a:custGeom>
                <a:avLst/>
                <a:gdLst/>
                <a:ahLst/>
                <a:cxnLst/>
                <a:pathLst>
                  <a:path w="143" h="297">
                    <a:moveTo>
                      <a:pt x="71" y="296"/>
                    </a:moveTo>
                    <a:lnTo>
                      <a:pt x="71" y="271"/>
                    </a:lnTo>
                    <a:lnTo>
                      <a:pt x="58" y="221"/>
                    </a:lnTo>
                    <a:lnTo>
                      <a:pt x="26" y="176"/>
                    </a:lnTo>
                    <a:lnTo>
                      <a:pt x="13" y="132"/>
                    </a:lnTo>
                    <a:lnTo>
                      <a:pt x="32" y="88"/>
                    </a:lnTo>
                    <a:lnTo>
                      <a:pt x="65" y="57"/>
                    </a:lnTo>
                    <a:lnTo>
                      <a:pt x="136" y="19"/>
                    </a:lnTo>
                    <a:lnTo>
                      <a:pt x="142" y="19"/>
                    </a:lnTo>
                    <a:lnTo>
                      <a:pt x="142" y="0"/>
                    </a:lnTo>
                    <a:lnTo>
                      <a:pt x="52" y="44"/>
                    </a:lnTo>
                    <a:lnTo>
                      <a:pt x="13" y="82"/>
                    </a:lnTo>
                    <a:lnTo>
                      <a:pt x="0" y="126"/>
                    </a:lnTo>
                    <a:lnTo>
                      <a:pt x="6" y="183"/>
                    </a:lnTo>
                    <a:lnTo>
                      <a:pt x="32" y="221"/>
                    </a:lnTo>
                    <a:lnTo>
                      <a:pt x="45" y="271"/>
                    </a:lnTo>
                    <a:lnTo>
                      <a:pt x="45" y="296"/>
                    </a:lnTo>
                    <a:lnTo>
                      <a:pt x="71" y="296"/>
                    </a:lnTo>
                    <a:lnTo>
                      <a:pt x="71" y="29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85" name="未知"/>
              <p:cNvSpPr/>
              <p:nvPr/>
            </p:nvSpPr>
            <p:spPr>
              <a:xfrm>
                <a:off x="155" y="6"/>
                <a:ext cx="234" cy="203"/>
              </a:xfrm>
              <a:custGeom>
                <a:avLst/>
                <a:gdLst/>
                <a:ahLst/>
                <a:cxnLst/>
                <a:pathLst>
                  <a:path w="234" h="203">
                    <a:moveTo>
                      <a:pt x="26" y="76"/>
                    </a:moveTo>
                    <a:lnTo>
                      <a:pt x="26" y="95"/>
                    </a:lnTo>
                    <a:lnTo>
                      <a:pt x="0" y="120"/>
                    </a:lnTo>
                    <a:lnTo>
                      <a:pt x="7" y="133"/>
                    </a:lnTo>
                    <a:lnTo>
                      <a:pt x="7" y="151"/>
                    </a:lnTo>
                    <a:lnTo>
                      <a:pt x="7" y="202"/>
                    </a:lnTo>
                    <a:lnTo>
                      <a:pt x="58" y="202"/>
                    </a:lnTo>
                    <a:lnTo>
                      <a:pt x="116" y="189"/>
                    </a:lnTo>
                    <a:lnTo>
                      <a:pt x="174" y="170"/>
                    </a:lnTo>
                    <a:lnTo>
                      <a:pt x="213" y="133"/>
                    </a:lnTo>
                    <a:lnTo>
                      <a:pt x="233" y="114"/>
                    </a:lnTo>
                    <a:lnTo>
                      <a:pt x="187" y="57"/>
                    </a:lnTo>
                    <a:lnTo>
                      <a:pt x="155" y="44"/>
                    </a:lnTo>
                    <a:lnTo>
                      <a:pt x="129" y="0"/>
                    </a:lnTo>
                    <a:lnTo>
                      <a:pt x="129" y="6"/>
                    </a:lnTo>
                    <a:lnTo>
                      <a:pt x="155" y="44"/>
                    </a:lnTo>
                    <a:lnTo>
                      <a:pt x="155" y="51"/>
                    </a:lnTo>
                    <a:lnTo>
                      <a:pt x="181" y="63"/>
                    </a:lnTo>
                    <a:lnTo>
                      <a:pt x="187" y="63"/>
                    </a:lnTo>
                    <a:lnTo>
                      <a:pt x="226" y="114"/>
                    </a:lnTo>
                    <a:lnTo>
                      <a:pt x="213" y="120"/>
                    </a:lnTo>
                    <a:lnTo>
                      <a:pt x="174" y="151"/>
                    </a:lnTo>
                    <a:lnTo>
                      <a:pt x="123" y="177"/>
                    </a:lnTo>
                    <a:lnTo>
                      <a:pt x="65" y="189"/>
                    </a:lnTo>
                    <a:lnTo>
                      <a:pt x="20" y="189"/>
                    </a:lnTo>
                    <a:lnTo>
                      <a:pt x="13" y="133"/>
                    </a:lnTo>
                    <a:lnTo>
                      <a:pt x="13" y="120"/>
                    </a:lnTo>
                    <a:lnTo>
                      <a:pt x="32" y="95"/>
                    </a:lnTo>
                    <a:lnTo>
                      <a:pt x="32" y="95"/>
                    </a:lnTo>
                    <a:lnTo>
                      <a:pt x="26" y="44"/>
                    </a:lnTo>
                    <a:lnTo>
                      <a:pt x="26" y="38"/>
                    </a:lnTo>
                    <a:lnTo>
                      <a:pt x="26" y="76"/>
                    </a:lnTo>
                    <a:lnTo>
                      <a:pt x="26" y="7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86" name="未知"/>
              <p:cNvSpPr/>
              <p:nvPr/>
            </p:nvSpPr>
            <p:spPr>
              <a:xfrm>
                <a:off x="168" y="69"/>
                <a:ext cx="214" cy="127"/>
              </a:xfrm>
              <a:custGeom>
                <a:avLst/>
                <a:gdLst/>
                <a:ahLst/>
                <a:cxnLst/>
                <a:pathLst>
                  <a:path w="214" h="127">
                    <a:moveTo>
                      <a:pt x="0" y="70"/>
                    </a:moveTo>
                    <a:lnTo>
                      <a:pt x="7" y="126"/>
                    </a:lnTo>
                    <a:lnTo>
                      <a:pt x="52" y="126"/>
                    </a:lnTo>
                    <a:lnTo>
                      <a:pt x="110" y="114"/>
                    </a:lnTo>
                    <a:lnTo>
                      <a:pt x="161" y="88"/>
                    </a:lnTo>
                    <a:lnTo>
                      <a:pt x="200" y="57"/>
                    </a:lnTo>
                    <a:lnTo>
                      <a:pt x="213" y="51"/>
                    </a:lnTo>
                    <a:lnTo>
                      <a:pt x="174" y="0"/>
                    </a:lnTo>
                    <a:lnTo>
                      <a:pt x="149" y="25"/>
                    </a:lnTo>
                    <a:lnTo>
                      <a:pt x="116" y="51"/>
                    </a:lnTo>
                    <a:lnTo>
                      <a:pt x="78" y="63"/>
                    </a:lnTo>
                    <a:lnTo>
                      <a:pt x="39" y="76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87" name="未知"/>
              <p:cNvSpPr/>
              <p:nvPr/>
            </p:nvSpPr>
            <p:spPr>
              <a:xfrm>
                <a:off x="0" y="391"/>
                <a:ext cx="195" cy="45"/>
              </a:xfrm>
              <a:custGeom>
                <a:avLst/>
                <a:gdLst/>
                <a:ahLst/>
                <a:cxnLst/>
                <a:pathLst>
                  <a:path w="195" h="45">
                    <a:moveTo>
                      <a:pt x="26" y="44"/>
                    </a:moveTo>
                    <a:lnTo>
                      <a:pt x="26" y="13"/>
                    </a:lnTo>
                    <a:lnTo>
                      <a:pt x="181" y="13"/>
                    </a:lnTo>
                    <a:lnTo>
                      <a:pt x="181" y="44"/>
                    </a:lnTo>
                    <a:lnTo>
                      <a:pt x="194" y="44"/>
                    </a:lnTo>
                    <a:lnTo>
                      <a:pt x="194" y="0"/>
                    </a:lnTo>
                    <a:lnTo>
                      <a:pt x="149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26" y="44"/>
                    </a:lnTo>
                    <a:lnTo>
                      <a:pt x="26" y="4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88" name="未知"/>
              <p:cNvSpPr/>
              <p:nvPr/>
            </p:nvSpPr>
            <p:spPr>
              <a:xfrm>
                <a:off x="168" y="69"/>
                <a:ext cx="175" cy="77"/>
              </a:xfrm>
              <a:custGeom>
                <a:avLst/>
                <a:gdLst/>
                <a:ahLst/>
                <a:cxnLst/>
                <a:pathLst>
                  <a:path w="175" h="77">
                    <a:moveTo>
                      <a:pt x="0" y="57"/>
                    </a:moveTo>
                    <a:lnTo>
                      <a:pt x="0" y="70"/>
                    </a:lnTo>
                    <a:lnTo>
                      <a:pt x="39" y="76"/>
                    </a:lnTo>
                    <a:lnTo>
                      <a:pt x="78" y="63"/>
                    </a:lnTo>
                    <a:lnTo>
                      <a:pt x="116" y="51"/>
                    </a:lnTo>
                    <a:lnTo>
                      <a:pt x="149" y="25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49" y="19"/>
                    </a:lnTo>
                    <a:lnTo>
                      <a:pt x="116" y="44"/>
                    </a:lnTo>
                    <a:lnTo>
                      <a:pt x="78" y="57"/>
                    </a:lnTo>
                    <a:lnTo>
                      <a:pt x="39" y="57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89" name="未知"/>
              <p:cNvSpPr/>
              <p:nvPr/>
            </p:nvSpPr>
            <p:spPr>
              <a:xfrm>
                <a:off x="168" y="57"/>
                <a:ext cx="169" cy="70"/>
              </a:xfrm>
              <a:custGeom>
                <a:avLst/>
                <a:gdLst/>
                <a:ahLst/>
                <a:cxnLst/>
                <a:pathLst>
                  <a:path w="169" h="70">
                    <a:moveTo>
                      <a:pt x="19" y="44"/>
                    </a:moveTo>
                    <a:lnTo>
                      <a:pt x="0" y="69"/>
                    </a:lnTo>
                    <a:lnTo>
                      <a:pt x="39" y="69"/>
                    </a:lnTo>
                    <a:lnTo>
                      <a:pt x="78" y="69"/>
                    </a:lnTo>
                    <a:lnTo>
                      <a:pt x="116" y="56"/>
                    </a:lnTo>
                    <a:lnTo>
                      <a:pt x="149" y="31"/>
                    </a:lnTo>
                    <a:lnTo>
                      <a:pt x="168" y="12"/>
                    </a:lnTo>
                    <a:lnTo>
                      <a:pt x="142" y="0"/>
                    </a:lnTo>
                    <a:lnTo>
                      <a:pt x="123" y="12"/>
                    </a:lnTo>
                    <a:lnTo>
                      <a:pt x="90" y="31"/>
                    </a:lnTo>
                    <a:lnTo>
                      <a:pt x="52" y="44"/>
                    </a:lnTo>
                    <a:lnTo>
                      <a:pt x="19" y="44"/>
                    </a:lnTo>
                    <a:lnTo>
                      <a:pt x="19" y="4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0" name="未知"/>
              <p:cNvSpPr/>
              <p:nvPr/>
            </p:nvSpPr>
            <p:spPr>
              <a:xfrm>
                <a:off x="17" y="404"/>
                <a:ext cx="165" cy="32"/>
              </a:xfrm>
              <a:custGeom>
                <a:avLst/>
                <a:gdLst/>
                <a:ahLst/>
                <a:cxnLst/>
                <a:pathLst>
                  <a:path w="165" h="32">
                    <a:moveTo>
                      <a:pt x="0" y="31"/>
                    </a:moveTo>
                    <a:lnTo>
                      <a:pt x="164" y="31"/>
                    </a:lnTo>
                    <a:lnTo>
                      <a:pt x="164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1" name="未知"/>
              <p:cNvSpPr/>
              <p:nvPr/>
            </p:nvSpPr>
            <p:spPr>
              <a:xfrm>
                <a:off x="181" y="12"/>
                <a:ext cx="130" cy="90"/>
              </a:xfrm>
              <a:custGeom>
                <a:avLst/>
                <a:gdLst/>
                <a:ahLst/>
                <a:cxnLst/>
                <a:pathLst>
                  <a:path w="130" h="90">
                    <a:moveTo>
                      <a:pt x="0" y="38"/>
                    </a:moveTo>
                    <a:lnTo>
                      <a:pt x="6" y="89"/>
                    </a:lnTo>
                    <a:lnTo>
                      <a:pt x="39" y="89"/>
                    </a:lnTo>
                    <a:lnTo>
                      <a:pt x="77" y="76"/>
                    </a:lnTo>
                    <a:lnTo>
                      <a:pt x="110" y="57"/>
                    </a:lnTo>
                    <a:lnTo>
                      <a:pt x="129" y="38"/>
                    </a:lnTo>
                    <a:lnTo>
                      <a:pt x="103" y="0"/>
                    </a:lnTo>
                    <a:lnTo>
                      <a:pt x="97" y="7"/>
                    </a:lnTo>
                    <a:lnTo>
                      <a:pt x="77" y="13"/>
                    </a:lnTo>
                    <a:lnTo>
                      <a:pt x="52" y="32"/>
                    </a:lnTo>
                    <a:lnTo>
                      <a:pt x="26" y="38"/>
                    </a:lnTo>
                    <a:lnTo>
                      <a:pt x="13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2" name="未知"/>
              <p:cNvSpPr/>
              <p:nvPr/>
            </p:nvSpPr>
            <p:spPr>
              <a:xfrm>
                <a:off x="187" y="50"/>
                <a:ext cx="124" cy="52"/>
              </a:xfrm>
              <a:custGeom>
                <a:avLst/>
                <a:gdLst/>
                <a:ahLst/>
                <a:cxnLst/>
                <a:pathLst>
                  <a:path w="124" h="52">
                    <a:moveTo>
                      <a:pt x="0" y="51"/>
                    </a:moveTo>
                    <a:lnTo>
                      <a:pt x="0" y="51"/>
                    </a:lnTo>
                    <a:lnTo>
                      <a:pt x="33" y="51"/>
                    </a:lnTo>
                    <a:lnTo>
                      <a:pt x="71" y="38"/>
                    </a:lnTo>
                    <a:lnTo>
                      <a:pt x="104" y="19"/>
                    </a:lnTo>
                    <a:lnTo>
                      <a:pt x="123" y="7"/>
                    </a:lnTo>
                    <a:lnTo>
                      <a:pt x="123" y="0"/>
                    </a:lnTo>
                    <a:lnTo>
                      <a:pt x="104" y="19"/>
                    </a:lnTo>
                    <a:lnTo>
                      <a:pt x="71" y="38"/>
                    </a:lnTo>
                    <a:lnTo>
                      <a:pt x="33" y="51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3" name="未知"/>
              <p:cNvSpPr/>
              <p:nvPr/>
            </p:nvSpPr>
            <p:spPr>
              <a:xfrm>
                <a:off x="187" y="50"/>
                <a:ext cx="124" cy="52"/>
              </a:xfrm>
              <a:custGeom>
                <a:avLst/>
                <a:gdLst/>
                <a:ahLst/>
                <a:cxnLst/>
                <a:pathLst>
                  <a:path w="124" h="52">
                    <a:moveTo>
                      <a:pt x="0" y="51"/>
                    </a:moveTo>
                    <a:lnTo>
                      <a:pt x="33" y="51"/>
                    </a:lnTo>
                    <a:lnTo>
                      <a:pt x="71" y="38"/>
                    </a:lnTo>
                    <a:lnTo>
                      <a:pt x="104" y="19"/>
                    </a:lnTo>
                    <a:lnTo>
                      <a:pt x="123" y="7"/>
                    </a:lnTo>
                    <a:lnTo>
                      <a:pt x="123" y="0"/>
                    </a:lnTo>
                    <a:lnTo>
                      <a:pt x="104" y="19"/>
                    </a:lnTo>
                    <a:lnTo>
                      <a:pt x="71" y="38"/>
                    </a:lnTo>
                    <a:lnTo>
                      <a:pt x="33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4" name="未知"/>
              <p:cNvSpPr/>
              <p:nvPr/>
            </p:nvSpPr>
            <p:spPr>
              <a:xfrm>
                <a:off x="181" y="0"/>
                <a:ext cx="104" cy="51"/>
              </a:xfrm>
              <a:custGeom>
                <a:avLst/>
                <a:gdLst/>
                <a:ahLst/>
                <a:cxnLst/>
                <a:pathLst>
                  <a:path w="104" h="51">
                    <a:moveTo>
                      <a:pt x="103" y="6"/>
                    </a:moveTo>
                    <a:lnTo>
                      <a:pt x="103" y="0"/>
                    </a:lnTo>
                    <a:lnTo>
                      <a:pt x="84" y="0"/>
                    </a:lnTo>
                    <a:lnTo>
                      <a:pt x="65" y="0"/>
                    </a:lnTo>
                    <a:lnTo>
                      <a:pt x="39" y="12"/>
                    </a:lnTo>
                    <a:lnTo>
                      <a:pt x="26" y="25"/>
                    </a:lnTo>
                    <a:lnTo>
                      <a:pt x="6" y="31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13" y="50"/>
                    </a:lnTo>
                    <a:lnTo>
                      <a:pt x="26" y="50"/>
                    </a:lnTo>
                    <a:lnTo>
                      <a:pt x="52" y="44"/>
                    </a:lnTo>
                    <a:lnTo>
                      <a:pt x="77" y="25"/>
                    </a:lnTo>
                    <a:lnTo>
                      <a:pt x="97" y="19"/>
                    </a:lnTo>
                    <a:lnTo>
                      <a:pt x="103" y="12"/>
                    </a:lnTo>
                    <a:lnTo>
                      <a:pt x="103" y="6"/>
                    </a:lnTo>
                    <a:lnTo>
                      <a:pt x="103" y="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3995" name="未知"/>
              <p:cNvSpPr/>
              <p:nvPr/>
            </p:nvSpPr>
            <p:spPr>
              <a:xfrm>
                <a:off x="45" y="378"/>
                <a:ext cx="105" cy="14"/>
              </a:xfrm>
              <a:custGeom>
                <a:avLst/>
                <a:gdLst/>
                <a:ahLst/>
                <a:cxnLst/>
                <a:pathLst>
                  <a:path w="105" h="14">
                    <a:moveTo>
                      <a:pt x="104" y="13"/>
                    </a:moveTo>
                    <a:lnTo>
                      <a:pt x="104" y="0"/>
                    </a:lnTo>
                    <a:lnTo>
                      <a:pt x="65" y="0"/>
                    </a:lnTo>
                    <a:lnTo>
                      <a:pt x="3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3996" name="Oval 43995"/>
            <p:cNvSpPr/>
            <p:nvPr/>
          </p:nvSpPr>
          <p:spPr>
            <a:xfrm>
              <a:off x="219" y="221"/>
              <a:ext cx="356" cy="347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97" name="Oval 43996"/>
            <p:cNvSpPr/>
            <p:nvPr/>
          </p:nvSpPr>
          <p:spPr>
            <a:xfrm>
              <a:off x="239" y="240"/>
              <a:ext cx="316" cy="30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98" name="未知"/>
            <p:cNvSpPr/>
            <p:nvPr/>
          </p:nvSpPr>
          <p:spPr>
            <a:xfrm>
              <a:off x="0" y="1161"/>
              <a:ext cx="1873" cy="64"/>
            </a:xfrm>
            <a:custGeom>
              <a:avLst/>
              <a:gdLst/>
              <a:ahLst/>
              <a:cxnLst/>
              <a:pathLst>
                <a:path w="1873" h="64">
                  <a:moveTo>
                    <a:pt x="1795" y="44"/>
                  </a:moveTo>
                  <a:lnTo>
                    <a:pt x="1736" y="44"/>
                  </a:lnTo>
                  <a:lnTo>
                    <a:pt x="1491" y="44"/>
                  </a:lnTo>
                  <a:lnTo>
                    <a:pt x="1375" y="44"/>
                  </a:lnTo>
                  <a:lnTo>
                    <a:pt x="1297" y="44"/>
                  </a:lnTo>
                  <a:lnTo>
                    <a:pt x="1278" y="31"/>
                  </a:lnTo>
                  <a:lnTo>
                    <a:pt x="1278" y="13"/>
                  </a:lnTo>
                  <a:lnTo>
                    <a:pt x="1285" y="0"/>
                  </a:lnTo>
                  <a:lnTo>
                    <a:pt x="1259" y="38"/>
                  </a:lnTo>
                  <a:lnTo>
                    <a:pt x="1252" y="44"/>
                  </a:lnTo>
                  <a:lnTo>
                    <a:pt x="1226" y="44"/>
                  </a:lnTo>
                  <a:lnTo>
                    <a:pt x="1194" y="44"/>
                  </a:lnTo>
                  <a:lnTo>
                    <a:pt x="1175" y="44"/>
                  </a:lnTo>
                  <a:lnTo>
                    <a:pt x="1168" y="25"/>
                  </a:lnTo>
                  <a:lnTo>
                    <a:pt x="1136" y="38"/>
                  </a:lnTo>
                  <a:lnTo>
                    <a:pt x="1117" y="38"/>
                  </a:lnTo>
                  <a:lnTo>
                    <a:pt x="1104" y="38"/>
                  </a:lnTo>
                  <a:lnTo>
                    <a:pt x="1065" y="44"/>
                  </a:lnTo>
                  <a:lnTo>
                    <a:pt x="846" y="44"/>
                  </a:lnTo>
                  <a:lnTo>
                    <a:pt x="820" y="44"/>
                  </a:lnTo>
                  <a:lnTo>
                    <a:pt x="755" y="44"/>
                  </a:lnTo>
                  <a:lnTo>
                    <a:pt x="755" y="38"/>
                  </a:lnTo>
                  <a:lnTo>
                    <a:pt x="755" y="25"/>
                  </a:lnTo>
                  <a:lnTo>
                    <a:pt x="729" y="38"/>
                  </a:lnTo>
                  <a:lnTo>
                    <a:pt x="704" y="44"/>
                  </a:lnTo>
                  <a:lnTo>
                    <a:pt x="671" y="44"/>
                  </a:lnTo>
                  <a:lnTo>
                    <a:pt x="652" y="44"/>
                  </a:lnTo>
                  <a:lnTo>
                    <a:pt x="626" y="44"/>
                  </a:lnTo>
                  <a:lnTo>
                    <a:pt x="600" y="44"/>
                  </a:lnTo>
                  <a:lnTo>
                    <a:pt x="374" y="44"/>
                  </a:lnTo>
                  <a:lnTo>
                    <a:pt x="361" y="44"/>
                  </a:lnTo>
                  <a:lnTo>
                    <a:pt x="0" y="44"/>
                  </a:lnTo>
                  <a:lnTo>
                    <a:pt x="0" y="63"/>
                  </a:lnTo>
                  <a:lnTo>
                    <a:pt x="1872" y="63"/>
                  </a:lnTo>
                  <a:lnTo>
                    <a:pt x="1872" y="44"/>
                  </a:lnTo>
                  <a:lnTo>
                    <a:pt x="1795" y="44"/>
                  </a:lnTo>
                  <a:lnTo>
                    <a:pt x="1795" y="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3999" name="未知"/>
            <p:cNvSpPr/>
            <p:nvPr/>
          </p:nvSpPr>
          <p:spPr>
            <a:xfrm>
              <a:off x="949" y="845"/>
              <a:ext cx="479" cy="279"/>
            </a:xfrm>
            <a:custGeom>
              <a:avLst/>
              <a:gdLst/>
              <a:ahLst/>
              <a:cxnLst/>
              <a:pathLst>
                <a:path w="479" h="279">
                  <a:moveTo>
                    <a:pt x="265" y="76"/>
                  </a:moveTo>
                  <a:lnTo>
                    <a:pt x="245" y="70"/>
                  </a:lnTo>
                  <a:lnTo>
                    <a:pt x="219" y="64"/>
                  </a:lnTo>
                  <a:lnTo>
                    <a:pt x="226" y="57"/>
                  </a:lnTo>
                  <a:lnTo>
                    <a:pt x="219" y="45"/>
                  </a:lnTo>
                  <a:lnTo>
                    <a:pt x="161" y="0"/>
                  </a:lnTo>
                  <a:lnTo>
                    <a:pt x="116" y="26"/>
                  </a:lnTo>
                  <a:lnTo>
                    <a:pt x="58" y="51"/>
                  </a:lnTo>
                  <a:lnTo>
                    <a:pt x="32" y="64"/>
                  </a:lnTo>
                  <a:lnTo>
                    <a:pt x="13" y="64"/>
                  </a:lnTo>
                  <a:lnTo>
                    <a:pt x="0" y="64"/>
                  </a:lnTo>
                  <a:lnTo>
                    <a:pt x="64" y="158"/>
                  </a:lnTo>
                  <a:lnTo>
                    <a:pt x="6" y="152"/>
                  </a:lnTo>
                  <a:lnTo>
                    <a:pt x="52" y="177"/>
                  </a:lnTo>
                  <a:lnTo>
                    <a:pt x="64" y="177"/>
                  </a:lnTo>
                  <a:lnTo>
                    <a:pt x="64" y="177"/>
                  </a:lnTo>
                  <a:lnTo>
                    <a:pt x="84" y="177"/>
                  </a:lnTo>
                  <a:lnTo>
                    <a:pt x="84" y="164"/>
                  </a:lnTo>
                  <a:lnTo>
                    <a:pt x="71" y="152"/>
                  </a:lnTo>
                  <a:lnTo>
                    <a:pt x="64" y="139"/>
                  </a:lnTo>
                  <a:lnTo>
                    <a:pt x="58" y="127"/>
                  </a:lnTo>
                  <a:lnTo>
                    <a:pt x="52" y="108"/>
                  </a:lnTo>
                  <a:lnTo>
                    <a:pt x="39" y="101"/>
                  </a:lnTo>
                  <a:lnTo>
                    <a:pt x="32" y="82"/>
                  </a:lnTo>
                  <a:lnTo>
                    <a:pt x="19" y="76"/>
                  </a:lnTo>
                  <a:lnTo>
                    <a:pt x="90" y="51"/>
                  </a:lnTo>
                  <a:lnTo>
                    <a:pt x="129" y="38"/>
                  </a:lnTo>
                  <a:lnTo>
                    <a:pt x="168" y="26"/>
                  </a:lnTo>
                  <a:lnTo>
                    <a:pt x="213" y="57"/>
                  </a:lnTo>
                  <a:lnTo>
                    <a:pt x="194" y="95"/>
                  </a:lnTo>
                  <a:lnTo>
                    <a:pt x="219" y="76"/>
                  </a:lnTo>
                  <a:lnTo>
                    <a:pt x="239" y="76"/>
                  </a:lnTo>
                  <a:lnTo>
                    <a:pt x="265" y="95"/>
                  </a:lnTo>
                  <a:lnTo>
                    <a:pt x="239" y="139"/>
                  </a:lnTo>
                  <a:lnTo>
                    <a:pt x="271" y="101"/>
                  </a:lnTo>
                  <a:lnTo>
                    <a:pt x="252" y="127"/>
                  </a:lnTo>
                  <a:lnTo>
                    <a:pt x="271" y="120"/>
                  </a:lnTo>
                  <a:lnTo>
                    <a:pt x="303" y="146"/>
                  </a:lnTo>
                  <a:lnTo>
                    <a:pt x="329" y="146"/>
                  </a:lnTo>
                  <a:lnTo>
                    <a:pt x="368" y="177"/>
                  </a:lnTo>
                  <a:lnTo>
                    <a:pt x="368" y="183"/>
                  </a:lnTo>
                  <a:lnTo>
                    <a:pt x="355" y="209"/>
                  </a:lnTo>
                  <a:lnTo>
                    <a:pt x="374" y="196"/>
                  </a:lnTo>
                  <a:lnTo>
                    <a:pt x="374" y="190"/>
                  </a:lnTo>
                  <a:lnTo>
                    <a:pt x="413" y="215"/>
                  </a:lnTo>
                  <a:lnTo>
                    <a:pt x="426" y="221"/>
                  </a:lnTo>
                  <a:lnTo>
                    <a:pt x="445" y="228"/>
                  </a:lnTo>
                  <a:lnTo>
                    <a:pt x="445" y="240"/>
                  </a:lnTo>
                  <a:lnTo>
                    <a:pt x="452" y="247"/>
                  </a:lnTo>
                  <a:lnTo>
                    <a:pt x="452" y="278"/>
                  </a:lnTo>
                  <a:lnTo>
                    <a:pt x="478" y="278"/>
                  </a:lnTo>
                  <a:lnTo>
                    <a:pt x="465" y="278"/>
                  </a:lnTo>
                  <a:lnTo>
                    <a:pt x="465" y="253"/>
                  </a:lnTo>
                  <a:lnTo>
                    <a:pt x="452" y="215"/>
                  </a:lnTo>
                  <a:lnTo>
                    <a:pt x="426" y="209"/>
                  </a:lnTo>
                  <a:lnTo>
                    <a:pt x="381" y="177"/>
                  </a:lnTo>
                  <a:lnTo>
                    <a:pt x="381" y="164"/>
                  </a:lnTo>
                  <a:lnTo>
                    <a:pt x="336" y="139"/>
                  </a:lnTo>
                  <a:lnTo>
                    <a:pt x="303" y="133"/>
                  </a:lnTo>
                  <a:lnTo>
                    <a:pt x="277" y="108"/>
                  </a:lnTo>
                  <a:lnTo>
                    <a:pt x="284" y="95"/>
                  </a:lnTo>
                  <a:lnTo>
                    <a:pt x="265" y="76"/>
                  </a:lnTo>
                  <a:lnTo>
                    <a:pt x="265" y="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0" name="未知"/>
            <p:cNvSpPr/>
            <p:nvPr/>
          </p:nvSpPr>
          <p:spPr>
            <a:xfrm>
              <a:off x="968" y="871"/>
              <a:ext cx="395" cy="266"/>
            </a:xfrm>
            <a:custGeom>
              <a:avLst/>
              <a:gdLst/>
              <a:ahLst/>
              <a:cxnLst/>
              <a:pathLst>
                <a:path w="395" h="266">
                  <a:moveTo>
                    <a:pt x="394" y="189"/>
                  </a:moveTo>
                  <a:lnTo>
                    <a:pt x="355" y="164"/>
                  </a:lnTo>
                  <a:lnTo>
                    <a:pt x="355" y="170"/>
                  </a:lnTo>
                  <a:lnTo>
                    <a:pt x="336" y="183"/>
                  </a:lnTo>
                  <a:lnTo>
                    <a:pt x="349" y="157"/>
                  </a:lnTo>
                  <a:lnTo>
                    <a:pt x="349" y="151"/>
                  </a:lnTo>
                  <a:lnTo>
                    <a:pt x="310" y="120"/>
                  </a:lnTo>
                  <a:lnTo>
                    <a:pt x="284" y="120"/>
                  </a:lnTo>
                  <a:lnTo>
                    <a:pt x="252" y="94"/>
                  </a:lnTo>
                  <a:lnTo>
                    <a:pt x="233" y="101"/>
                  </a:lnTo>
                  <a:lnTo>
                    <a:pt x="252" y="75"/>
                  </a:lnTo>
                  <a:lnTo>
                    <a:pt x="220" y="113"/>
                  </a:lnTo>
                  <a:lnTo>
                    <a:pt x="246" y="69"/>
                  </a:lnTo>
                  <a:lnTo>
                    <a:pt x="220" y="50"/>
                  </a:lnTo>
                  <a:lnTo>
                    <a:pt x="200" y="50"/>
                  </a:lnTo>
                  <a:lnTo>
                    <a:pt x="175" y="69"/>
                  </a:lnTo>
                  <a:lnTo>
                    <a:pt x="194" y="31"/>
                  </a:lnTo>
                  <a:lnTo>
                    <a:pt x="149" y="0"/>
                  </a:lnTo>
                  <a:lnTo>
                    <a:pt x="110" y="12"/>
                  </a:lnTo>
                  <a:lnTo>
                    <a:pt x="71" y="25"/>
                  </a:lnTo>
                  <a:lnTo>
                    <a:pt x="0" y="50"/>
                  </a:lnTo>
                  <a:lnTo>
                    <a:pt x="13" y="56"/>
                  </a:lnTo>
                  <a:lnTo>
                    <a:pt x="20" y="75"/>
                  </a:lnTo>
                  <a:lnTo>
                    <a:pt x="33" y="82"/>
                  </a:lnTo>
                  <a:lnTo>
                    <a:pt x="39" y="101"/>
                  </a:lnTo>
                  <a:lnTo>
                    <a:pt x="45" y="113"/>
                  </a:lnTo>
                  <a:lnTo>
                    <a:pt x="52" y="126"/>
                  </a:lnTo>
                  <a:lnTo>
                    <a:pt x="65" y="138"/>
                  </a:lnTo>
                  <a:lnTo>
                    <a:pt x="65" y="151"/>
                  </a:lnTo>
                  <a:lnTo>
                    <a:pt x="45" y="151"/>
                  </a:lnTo>
                  <a:lnTo>
                    <a:pt x="45" y="151"/>
                  </a:lnTo>
                  <a:lnTo>
                    <a:pt x="97" y="151"/>
                  </a:lnTo>
                  <a:lnTo>
                    <a:pt x="110" y="151"/>
                  </a:lnTo>
                  <a:lnTo>
                    <a:pt x="84" y="176"/>
                  </a:lnTo>
                  <a:lnTo>
                    <a:pt x="71" y="221"/>
                  </a:lnTo>
                  <a:lnTo>
                    <a:pt x="65" y="265"/>
                  </a:lnTo>
                  <a:lnTo>
                    <a:pt x="136" y="157"/>
                  </a:lnTo>
                  <a:lnTo>
                    <a:pt x="142" y="170"/>
                  </a:lnTo>
                  <a:lnTo>
                    <a:pt x="136" y="176"/>
                  </a:lnTo>
                  <a:lnTo>
                    <a:pt x="104" y="246"/>
                  </a:lnTo>
                  <a:lnTo>
                    <a:pt x="116" y="239"/>
                  </a:lnTo>
                  <a:lnTo>
                    <a:pt x="136" y="252"/>
                  </a:lnTo>
                  <a:lnTo>
                    <a:pt x="149" y="176"/>
                  </a:lnTo>
                  <a:lnTo>
                    <a:pt x="162" y="157"/>
                  </a:lnTo>
                  <a:lnTo>
                    <a:pt x="181" y="183"/>
                  </a:lnTo>
                  <a:lnTo>
                    <a:pt x="207" y="170"/>
                  </a:lnTo>
                  <a:lnTo>
                    <a:pt x="207" y="176"/>
                  </a:lnTo>
                  <a:lnTo>
                    <a:pt x="213" y="157"/>
                  </a:lnTo>
                  <a:lnTo>
                    <a:pt x="207" y="183"/>
                  </a:lnTo>
                  <a:lnTo>
                    <a:pt x="226" y="195"/>
                  </a:lnTo>
                  <a:lnTo>
                    <a:pt x="233" y="195"/>
                  </a:lnTo>
                  <a:lnTo>
                    <a:pt x="246" y="202"/>
                  </a:lnTo>
                  <a:lnTo>
                    <a:pt x="252" y="208"/>
                  </a:lnTo>
                  <a:lnTo>
                    <a:pt x="278" y="227"/>
                  </a:lnTo>
                  <a:lnTo>
                    <a:pt x="304" y="227"/>
                  </a:lnTo>
                  <a:lnTo>
                    <a:pt x="317" y="233"/>
                  </a:lnTo>
                  <a:lnTo>
                    <a:pt x="329" y="233"/>
                  </a:lnTo>
                  <a:lnTo>
                    <a:pt x="394" y="189"/>
                  </a:lnTo>
                  <a:lnTo>
                    <a:pt x="394" y="18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1" name="未知"/>
            <p:cNvSpPr/>
            <p:nvPr/>
          </p:nvSpPr>
          <p:spPr>
            <a:xfrm>
              <a:off x="504" y="852"/>
              <a:ext cx="336" cy="222"/>
            </a:xfrm>
            <a:custGeom>
              <a:avLst/>
              <a:gdLst/>
              <a:ahLst/>
              <a:cxnLst/>
              <a:pathLst>
                <a:path w="336" h="222">
                  <a:moveTo>
                    <a:pt x="329" y="63"/>
                  </a:moveTo>
                  <a:lnTo>
                    <a:pt x="335" y="57"/>
                  </a:lnTo>
                  <a:lnTo>
                    <a:pt x="277" y="31"/>
                  </a:lnTo>
                  <a:lnTo>
                    <a:pt x="219" y="6"/>
                  </a:lnTo>
                  <a:lnTo>
                    <a:pt x="206" y="0"/>
                  </a:lnTo>
                  <a:lnTo>
                    <a:pt x="161" y="44"/>
                  </a:lnTo>
                  <a:lnTo>
                    <a:pt x="167" y="50"/>
                  </a:lnTo>
                  <a:lnTo>
                    <a:pt x="109" y="101"/>
                  </a:lnTo>
                  <a:lnTo>
                    <a:pt x="96" y="101"/>
                  </a:lnTo>
                  <a:lnTo>
                    <a:pt x="51" y="139"/>
                  </a:lnTo>
                  <a:lnTo>
                    <a:pt x="58" y="145"/>
                  </a:lnTo>
                  <a:lnTo>
                    <a:pt x="25" y="164"/>
                  </a:lnTo>
                  <a:lnTo>
                    <a:pt x="19" y="170"/>
                  </a:lnTo>
                  <a:lnTo>
                    <a:pt x="6" y="170"/>
                  </a:lnTo>
                  <a:lnTo>
                    <a:pt x="0" y="195"/>
                  </a:lnTo>
                  <a:lnTo>
                    <a:pt x="19" y="195"/>
                  </a:lnTo>
                  <a:lnTo>
                    <a:pt x="19" y="176"/>
                  </a:lnTo>
                  <a:lnTo>
                    <a:pt x="45" y="208"/>
                  </a:lnTo>
                  <a:lnTo>
                    <a:pt x="71" y="221"/>
                  </a:lnTo>
                  <a:lnTo>
                    <a:pt x="32" y="170"/>
                  </a:lnTo>
                  <a:lnTo>
                    <a:pt x="51" y="157"/>
                  </a:lnTo>
                  <a:lnTo>
                    <a:pt x="71" y="202"/>
                  </a:lnTo>
                  <a:lnTo>
                    <a:pt x="71" y="183"/>
                  </a:lnTo>
                  <a:lnTo>
                    <a:pt x="71" y="139"/>
                  </a:lnTo>
                  <a:lnTo>
                    <a:pt x="103" y="113"/>
                  </a:lnTo>
                  <a:lnTo>
                    <a:pt x="148" y="145"/>
                  </a:lnTo>
                  <a:lnTo>
                    <a:pt x="122" y="113"/>
                  </a:lnTo>
                  <a:lnTo>
                    <a:pt x="167" y="69"/>
                  </a:lnTo>
                  <a:lnTo>
                    <a:pt x="225" y="139"/>
                  </a:lnTo>
                  <a:lnTo>
                    <a:pt x="174" y="44"/>
                  </a:lnTo>
                  <a:lnTo>
                    <a:pt x="206" y="19"/>
                  </a:lnTo>
                  <a:lnTo>
                    <a:pt x="225" y="19"/>
                  </a:lnTo>
                  <a:lnTo>
                    <a:pt x="290" y="44"/>
                  </a:lnTo>
                  <a:lnTo>
                    <a:pt x="329" y="63"/>
                  </a:lnTo>
                  <a:lnTo>
                    <a:pt x="329" y="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2" name="未知"/>
            <p:cNvSpPr/>
            <p:nvPr/>
          </p:nvSpPr>
          <p:spPr>
            <a:xfrm>
              <a:off x="736" y="1022"/>
              <a:ext cx="343" cy="121"/>
            </a:xfrm>
            <a:custGeom>
              <a:avLst/>
              <a:gdLst/>
              <a:ahLst/>
              <a:cxnLst/>
              <a:pathLst>
                <a:path w="343" h="121">
                  <a:moveTo>
                    <a:pt x="297" y="114"/>
                  </a:moveTo>
                  <a:lnTo>
                    <a:pt x="303" y="70"/>
                  </a:lnTo>
                  <a:lnTo>
                    <a:pt x="316" y="25"/>
                  </a:lnTo>
                  <a:lnTo>
                    <a:pt x="342" y="0"/>
                  </a:lnTo>
                  <a:lnTo>
                    <a:pt x="329" y="0"/>
                  </a:lnTo>
                  <a:lnTo>
                    <a:pt x="277" y="0"/>
                  </a:lnTo>
                  <a:lnTo>
                    <a:pt x="265" y="0"/>
                  </a:lnTo>
                  <a:lnTo>
                    <a:pt x="258" y="6"/>
                  </a:lnTo>
                  <a:lnTo>
                    <a:pt x="245" y="6"/>
                  </a:lnTo>
                  <a:lnTo>
                    <a:pt x="232" y="13"/>
                  </a:lnTo>
                  <a:lnTo>
                    <a:pt x="219" y="13"/>
                  </a:lnTo>
                  <a:lnTo>
                    <a:pt x="174" y="19"/>
                  </a:lnTo>
                  <a:lnTo>
                    <a:pt x="161" y="19"/>
                  </a:lnTo>
                  <a:lnTo>
                    <a:pt x="45" y="19"/>
                  </a:lnTo>
                  <a:lnTo>
                    <a:pt x="39" y="19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26" y="76"/>
                  </a:lnTo>
                  <a:lnTo>
                    <a:pt x="45" y="76"/>
                  </a:lnTo>
                  <a:lnTo>
                    <a:pt x="19" y="32"/>
                  </a:lnTo>
                  <a:lnTo>
                    <a:pt x="161" y="32"/>
                  </a:lnTo>
                  <a:lnTo>
                    <a:pt x="213" y="25"/>
                  </a:lnTo>
                  <a:lnTo>
                    <a:pt x="284" y="6"/>
                  </a:lnTo>
                  <a:lnTo>
                    <a:pt x="329" y="0"/>
                  </a:lnTo>
                  <a:lnTo>
                    <a:pt x="310" y="25"/>
                  </a:lnTo>
                  <a:lnTo>
                    <a:pt x="303" y="38"/>
                  </a:lnTo>
                  <a:lnTo>
                    <a:pt x="297" y="70"/>
                  </a:lnTo>
                  <a:lnTo>
                    <a:pt x="284" y="120"/>
                  </a:lnTo>
                  <a:lnTo>
                    <a:pt x="297" y="114"/>
                  </a:lnTo>
                  <a:lnTo>
                    <a:pt x="297" y="1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3" name="未知"/>
            <p:cNvSpPr/>
            <p:nvPr/>
          </p:nvSpPr>
          <p:spPr>
            <a:xfrm>
              <a:off x="755" y="1022"/>
              <a:ext cx="311" cy="184"/>
            </a:xfrm>
            <a:custGeom>
              <a:avLst/>
              <a:gdLst/>
              <a:ahLst/>
              <a:cxnLst/>
              <a:pathLst>
                <a:path w="311" h="184">
                  <a:moveTo>
                    <a:pt x="265" y="120"/>
                  </a:moveTo>
                  <a:lnTo>
                    <a:pt x="278" y="70"/>
                  </a:lnTo>
                  <a:lnTo>
                    <a:pt x="284" y="38"/>
                  </a:lnTo>
                  <a:lnTo>
                    <a:pt x="291" y="25"/>
                  </a:lnTo>
                  <a:lnTo>
                    <a:pt x="310" y="0"/>
                  </a:lnTo>
                  <a:lnTo>
                    <a:pt x="265" y="6"/>
                  </a:lnTo>
                  <a:lnTo>
                    <a:pt x="194" y="25"/>
                  </a:lnTo>
                  <a:lnTo>
                    <a:pt x="142" y="32"/>
                  </a:lnTo>
                  <a:lnTo>
                    <a:pt x="0" y="32"/>
                  </a:lnTo>
                  <a:lnTo>
                    <a:pt x="26" y="76"/>
                  </a:lnTo>
                  <a:lnTo>
                    <a:pt x="52" y="82"/>
                  </a:lnTo>
                  <a:lnTo>
                    <a:pt x="58" y="82"/>
                  </a:lnTo>
                  <a:lnTo>
                    <a:pt x="71" y="82"/>
                  </a:lnTo>
                  <a:lnTo>
                    <a:pt x="129" y="126"/>
                  </a:lnTo>
                  <a:lnTo>
                    <a:pt x="129" y="133"/>
                  </a:lnTo>
                  <a:lnTo>
                    <a:pt x="104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4" y="158"/>
                  </a:lnTo>
                  <a:lnTo>
                    <a:pt x="97" y="164"/>
                  </a:lnTo>
                  <a:lnTo>
                    <a:pt x="78" y="164"/>
                  </a:lnTo>
                  <a:lnTo>
                    <a:pt x="78" y="164"/>
                  </a:lnTo>
                  <a:lnTo>
                    <a:pt x="91" y="183"/>
                  </a:lnTo>
                  <a:lnTo>
                    <a:pt x="310" y="183"/>
                  </a:lnTo>
                  <a:lnTo>
                    <a:pt x="271" y="139"/>
                  </a:lnTo>
                  <a:lnTo>
                    <a:pt x="265" y="120"/>
                  </a:lnTo>
                  <a:lnTo>
                    <a:pt x="265" y="1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4" name="未知"/>
            <p:cNvSpPr/>
            <p:nvPr/>
          </p:nvSpPr>
          <p:spPr>
            <a:xfrm>
              <a:off x="536" y="871"/>
              <a:ext cx="298" cy="259"/>
            </a:xfrm>
            <a:custGeom>
              <a:avLst/>
              <a:gdLst/>
              <a:ahLst/>
              <a:cxnLst/>
              <a:pathLst>
                <a:path w="298" h="259">
                  <a:moveTo>
                    <a:pt x="297" y="44"/>
                  </a:moveTo>
                  <a:lnTo>
                    <a:pt x="258" y="25"/>
                  </a:lnTo>
                  <a:lnTo>
                    <a:pt x="193" y="0"/>
                  </a:lnTo>
                  <a:lnTo>
                    <a:pt x="174" y="0"/>
                  </a:lnTo>
                  <a:lnTo>
                    <a:pt x="142" y="25"/>
                  </a:lnTo>
                  <a:lnTo>
                    <a:pt x="193" y="120"/>
                  </a:lnTo>
                  <a:lnTo>
                    <a:pt x="135" y="50"/>
                  </a:lnTo>
                  <a:lnTo>
                    <a:pt x="90" y="94"/>
                  </a:lnTo>
                  <a:lnTo>
                    <a:pt x="116" y="126"/>
                  </a:lnTo>
                  <a:lnTo>
                    <a:pt x="71" y="94"/>
                  </a:lnTo>
                  <a:lnTo>
                    <a:pt x="39" y="120"/>
                  </a:lnTo>
                  <a:lnTo>
                    <a:pt x="39" y="164"/>
                  </a:lnTo>
                  <a:lnTo>
                    <a:pt x="39" y="183"/>
                  </a:lnTo>
                  <a:lnTo>
                    <a:pt x="19" y="138"/>
                  </a:lnTo>
                  <a:lnTo>
                    <a:pt x="0" y="151"/>
                  </a:lnTo>
                  <a:lnTo>
                    <a:pt x="39" y="202"/>
                  </a:lnTo>
                  <a:lnTo>
                    <a:pt x="45" y="221"/>
                  </a:lnTo>
                  <a:lnTo>
                    <a:pt x="77" y="202"/>
                  </a:lnTo>
                  <a:lnTo>
                    <a:pt x="64" y="164"/>
                  </a:lnTo>
                  <a:lnTo>
                    <a:pt x="84" y="202"/>
                  </a:lnTo>
                  <a:lnTo>
                    <a:pt x="84" y="183"/>
                  </a:lnTo>
                  <a:lnTo>
                    <a:pt x="64" y="157"/>
                  </a:lnTo>
                  <a:lnTo>
                    <a:pt x="103" y="195"/>
                  </a:lnTo>
                  <a:lnTo>
                    <a:pt x="142" y="157"/>
                  </a:lnTo>
                  <a:lnTo>
                    <a:pt x="129" y="151"/>
                  </a:lnTo>
                  <a:lnTo>
                    <a:pt x="129" y="138"/>
                  </a:lnTo>
                  <a:lnTo>
                    <a:pt x="142" y="157"/>
                  </a:lnTo>
                  <a:lnTo>
                    <a:pt x="142" y="151"/>
                  </a:lnTo>
                  <a:lnTo>
                    <a:pt x="168" y="176"/>
                  </a:lnTo>
                  <a:lnTo>
                    <a:pt x="168" y="183"/>
                  </a:lnTo>
                  <a:lnTo>
                    <a:pt x="193" y="258"/>
                  </a:lnTo>
                  <a:lnTo>
                    <a:pt x="226" y="227"/>
                  </a:lnTo>
                  <a:lnTo>
                    <a:pt x="200" y="170"/>
                  </a:lnTo>
                  <a:lnTo>
                    <a:pt x="219" y="170"/>
                  </a:lnTo>
                  <a:lnTo>
                    <a:pt x="219" y="164"/>
                  </a:lnTo>
                  <a:lnTo>
                    <a:pt x="232" y="151"/>
                  </a:lnTo>
                  <a:lnTo>
                    <a:pt x="193" y="151"/>
                  </a:lnTo>
                  <a:lnTo>
                    <a:pt x="297" y="44"/>
                  </a:lnTo>
                  <a:lnTo>
                    <a:pt x="297" y="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5" name="未知"/>
            <p:cNvSpPr/>
            <p:nvPr/>
          </p:nvSpPr>
          <p:spPr>
            <a:xfrm>
              <a:off x="1104" y="1028"/>
              <a:ext cx="298" cy="147"/>
            </a:xfrm>
            <a:custGeom>
              <a:avLst/>
              <a:gdLst/>
              <a:ahLst/>
              <a:cxnLst/>
              <a:pathLst>
                <a:path w="298" h="147">
                  <a:moveTo>
                    <a:pt x="258" y="32"/>
                  </a:moveTo>
                  <a:lnTo>
                    <a:pt x="193" y="76"/>
                  </a:lnTo>
                  <a:lnTo>
                    <a:pt x="181" y="76"/>
                  </a:lnTo>
                  <a:lnTo>
                    <a:pt x="168" y="70"/>
                  </a:lnTo>
                  <a:lnTo>
                    <a:pt x="142" y="70"/>
                  </a:lnTo>
                  <a:lnTo>
                    <a:pt x="116" y="51"/>
                  </a:lnTo>
                  <a:lnTo>
                    <a:pt x="110" y="45"/>
                  </a:lnTo>
                  <a:lnTo>
                    <a:pt x="97" y="38"/>
                  </a:lnTo>
                  <a:lnTo>
                    <a:pt x="90" y="38"/>
                  </a:lnTo>
                  <a:lnTo>
                    <a:pt x="71" y="26"/>
                  </a:lnTo>
                  <a:lnTo>
                    <a:pt x="77" y="0"/>
                  </a:lnTo>
                  <a:lnTo>
                    <a:pt x="71" y="19"/>
                  </a:lnTo>
                  <a:lnTo>
                    <a:pt x="71" y="13"/>
                  </a:lnTo>
                  <a:lnTo>
                    <a:pt x="45" y="26"/>
                  </a:lnTo>
                  <a:lnTo>
                    <a:pt x="26" y="0"/>
                  </a:lnTo>
                  <a:lnTo>
                    <a:pt x="13" y="19"/>
                  </a:lnTo>
                  <a:lnTo>
                    <a:pt x="0" y="95"/>
                  </a:lnTo>
                  <a:lnTo>
                    <a:pt x="45" y="114"/>
                  </a:lnTo>
                  <a:lnTo>
                    <a:pt x="51" y="95"/>
                  </a:lnTo>
                  <a:lnTo>
                    <a:pt x="71" y="76"/>
                  </a:lnTo>
                  <a:lnTo>
                    <a:pt x="90" y="70"/>
                  </a:lnTo>
                  <a:lnTo>
                    <a:pt x="110" y="70"/>
                  </a:lnTo>
                  <a:lnTo>
                    <a:pt x="148" y="95"/>
                  </a:lnTo>
                  <a:lnTo>
                    <a:pt x="155" y="146"/>
                  </a:lnTo>
                  <a:lnTo>
                    <a:pt x="161" y="133"/>
                  </a:lnTo>
                  <a:lnTo>
                    <a:pt x="161" y="114"/>
                  </a:lnTo>
                  <a:lnTo>
                    <a:pt x="148" y="89"/>
                  </a:lnTo>
                  <a:lnTo>
                    <a:pt x="206" y="89"/>
                  </a:lnTo>
                  <a:lnTo>
                    <a:pt x="219" y="95"/>
                  </a:lnTo>
                  <a:lnTo>
                    <a:pt x="245" y="120"/>
                  </a:lnTo>
                  <a:lnTo>
                    <a:pt x="226" y="82"/>
                  </a:lnTo>
                  <a:lnTo>
                    <a:pt x="297" y="120"/>
                  </a:lnTo>
                  <a:lnTo>
                    <a:pt x="297" y="114"/>
                  </a:lnTo>
                  <a:lnTo>
                    <a:pt x="258" y="64"/>
                  </a:lnTo>
                  <a:lnTo>
                    <a:pt x="297" y="64"/>
                  </a:lnTo>
                  <a:lnTo>
                    <a:pt x="290" y="57"/>
                  </a:lnTo>
                  <a:lnTo>
                    <a:pt x="245" y="57"/>
                  </a:lnTo>
                  <a:lnTo>
                    <a:pt x="245" y="70"/>
                  </a:lnTo>
                  <a:lnTo>
                    <a:pt x="219" y="70"/>
                  </a:lnTo>
                  <a:lnTo>
                    <a:pt x="271" y="38"/>
                  </a:lnTo>
                  <a:lnTo>
                    <a:pt x="258" y="32"/>
                  </a:lnTo>
                  <a:lnTo>
                    <a:pt x="258" y="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06" name="未知"/>
            <p:cNvSpPr/>
            <p:nvPr/>
          </p:nvSpPr>
          <p:spPr>
            <a:xfrm>
              <a:off x="1194" y="1092"/>
              <a:ext cx="208" cy="114"/>
            </a:xfrm>
            <a:custGeom>
              <a:avLst/>
              <a:gdLst/>
              <a:ahLst/>
              <a:cxnLst/>
              <a:pathLst>
                <a:path w="208" h="114">
                  <a:moveTo>
                    <a:pt x="207" y="0"/>
                  </a:moveTo>
                  <a:lnTo>
                    <a:pt x="168" y="0"/>
                  </a:lnTo>
                  <a:lnTo>
                    <a:pt x="207" y="50"/>
                  </a:lnTo>
                  <a:lnTo>
                    <a:pt x="207" y="56"/>
                  </a:lnTo>
                  <a:lnTo>
                    <a:pt x="136" y="18"/>
                  </a:lnTo>
                  <a:lnTo>
                    <a:pt x="155" y="56"/>
                  </a:lnTo>
                  <a:lnTo>
                    <a:pt x="129" y="31"/>
                  </a:lnTo>
                  <a:lnTo>
                    <a:pt x="116" y="25"/>
                  </a:lnTo>
                  <a:lnTo>
                    <a:pt x="58" y="25"/>
                  </a:lnTo>
                  <a:lnTo>
                    <a:pt x="71" y="50"/>
                  </a:lnTo>
                  <a:lnTo>
                    <a:pt x="71" y="69"/>
                  </a:lnTo>
                  <a:lnTo>
                    <a:pt x="65" y="82"/>
                  </a:lnTo>
                  <a:lnTo>
                    <a:pt x="58" y="31"/>
                  </a:lnTo>
                  <a:lnTo>
                    <a:pt x="2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7" y="25"/>
                  </a:lnTo>
                  <a:lnTo>
                    <a:pt x="0" y="31"/>
                  </a:lnTo>
                  <a:lnTo>
                    <a:pt x="26" y="31"/>
                  </a:lnTo>
                  <a:lnTo>
                    <a:pt x="32" y="31"/>
                  </a:lnTo>
                  <a:lnTo>
                    <a:pt x="26" y="31"/>
                  </a:lnTo>
                  <a:lnTo>
                    <a:pt x="7" y="56"/>
                  </a:lnTo>
                  <a:lnTo>
                    <a:pt x="26" y="50"/>
                  </a:lnTo>
                  <a:lnTo>
                    <a:pt x="7" y="69"/>
                  </a:lnTo>
                  <a:lnTo>
                    <a:pt x="20" y="75"/>
                  </a:lnTo>
                  <a:lnTo>
                    <a:pt x="45" y="75"/>
                  </a:lnTo>
                  <a:lnTo>
                    <a:pt x="26" y="82"/>
                  </a:lnTo>
                  <a:lnTo>
                    <a:pt x="20" y="88"/>
                  </a:lnTo>
                  <a:lnTo>
                    <a:pt x="26" y="94"/>
                  </a:lnTo>
                  <a:lnTo>
                    <a:pt x="52" y="94"/>
                  </a:lnTo>
                  <a:lnTo>
                    <a:pt x="32" y="107"/>
                  </a:lnTo>
                  <a:lnTo>
                    <a:pt x="32" y="113"/>
                  </a:lnTo>
                  <a:lnTo>
                    <a:pt x="58" y="113"/>
                  </a:lnTo>
                  <a:lnTo>
                    <a:pt x="65" y="107"/>
                  </a:lnTo>
                  <a:lnTo>
                    <a:pt x="91" y="69"/>
                  </a:lnTo>
                  <a:lnTo>
                    <a:pt x="84" y="82"/>
                  </a:lnTo>
                  <a:lnTo>
                    <a:pt x="84" y="100"/>
                  </a:lnTo>
                  <a:lnTo>
                    <a:pt x="103" y="113"/>
                  </a:lnTo>
                  <a:lnTo>
                    <a:pt x="181" y="113"/>
                  </a:lnTo>
                  <a:lnTo>
                    <a:pt x="207" y="88"/>
                  </a:lnTo>
                  <a:lnTo>
                    <a:pt x="207" y="37"/>
                  </a:lnTo>
                  <a:lnTo>
                    <a:pt x="207" y="31"/>
                  </a:lnTo>
                  <a:lnTo>
                    <a:pt x="207" y="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007" name="Group 44006"/>
            <p:cNvGrpSpPr/>
            <p:nvPr/>
          </p:nvGrpSpPr>
          <p:grpSpPr>
            <a:xfrm>
              <a:off x="349" y="1047"/>
              <a:ext cx="278" cy="159"/>
              <a:chOff x="0" y="0"/>
              <a:chExt cx="278" cy="159"/>
            </a:xfrm>
          </p:grpSpPr>
          <p:sp>
            <p:nvSpPr>
              <p:cNvPr id="44008" name="未知"/>
              <p:cNvSpPr/>
              <p:nvPr/>
            </p:nvSpPr>
            <p:spPr>
              <a:xfrm>
                <a:off x="0" y="0"/>
                <a:ext cx="278" cy="159"/>
              </a:xfrm>
              <a:custGeom>
                <a:avLst/>
                <a:gdLst/>
                <a:ahLst/>
                <a:cxnLst/>
                <a:pathLst>
                  <a:path w="278" h="159">
                    <a:moveTo>
                      <a:pt x="232" y="45"/>
                    </a:moveTo>
                    <a:lnTo>
                      <a:pt x="226" y="26"/>
                    </a:lnTo>
                    <a:lnTo>
                      <a:pt x="200" y="13"/>
                    </a:lnTo>
                    <a:lnTo>
                      <a:pt x="174" y="0"/>
                    </a:lnTo>
                    <a:lnTo>
                      <a:pt x="155" y="0"/>
                    </a:lnTo>
                    <a:lnTo>
                      <a:pt x="38" y="0"/>
                    </a:lnTo>
                    <a:lnTo>
                      <a:pt x="0" y="51"/>
                    </a:lnTo>
                    <a:lnTo>
                      <a:pt x="0" y="76"/>
                    </a:lnTo>
                    <a:lnTo>
                      <a:pt x="19" y="95"/>
                    </a:lnTo>
                    <a:lnTo>
                      <a:pt x="12" y="101"/>
                    </a:lnTo>
                    <a:lnTo>
                      <a:pt x="12" y="158"/>
                    </a:lnTo>
                    <a:lnTo>
                      <a:pt x="25" y="158"/>
                    </a:lnTo>
                    <a:lnTo>
                      <a:pt x="25" y="114"/>
                    </a:lnTo>
                    <a:lnTo>
                      <a:pt x="90" y="101"/>
                    </a:lnTo>
                    <a:lnTo>
                      <a:pt x="77" y="95"/>
                    </a:lnTo>
                    <a:lnTo>
                      <a:pt x="25" y="101"/>
                    </a:lnTo>
                    <a:lnTo>
                      <a:pt x="19" y="76"/>
                    </a:lnTo>
                    <a:lnTo>
                      <a:pt x="19" y="70"/>
                    </a:lnTo>
                    <a:lnTo>
                      <a:pt x="25" y="57"/>
                    </a:lnTo>
                    <a:lnTo>
                      <a:pt x="51" y="45"/>
                    </a:lnTo>
                    <a:lnTo>
                      <a:pt x="38" y="45"/>
                    </a:lnTo>
                    <a:lnTo>
                      <a:pt x="19" y="57"/>
                    </a:lnTo>
                    <a:lnTo>
                      <a:pt x="45" y="19"/>
                    </a:lnTo>
                    <a:lnTo>
                      <a:pt x="129" y="19"/>
                    </a:lnTo>
                    <a:lnTo>
                      <a:pt x="193" y="26"/>
                    </a:lnTo>
                    <a:lnTo>
                      <a:pt x="206" y="32"/>
                    </a:lnTo>
                    <a:lnTo>
                      <a:pt x="213" y="51"/>
                    </a:lnTo>
                    <a:lnTo>
                      <a:pt x="219" y="63"/>
                    </a:lnTo>
                    <a:lnTo>
                      <a:pt x="206" y="82"/>
                    </a:lnTo>
                    <a:lnTo>
                      <a:pt x="226" y="95"/>
                    </a:lnTo>
                    <a:lnTo>
                      <a:pt x="232" y="108"/>
                    </a:lnTo>
                    <a:lnTo>
                      <a:pt x="245" y="127"/>
                    </a:lnTo>
                    <a:lnTo>
                      <a:pt x="251" y="158"/>
                    </a:lnTo>
                    <a:lnTo>
                      <a:pt x="277" y="158"/>
                    </a:lnTo>
                    <a:lnTo>
                      <a:pt x="271" y="133"/>
                    </a:lnTo>
                    <a:lnTo>
                      <a:pt x="258" y="120"/>
                    </a:lnTo>
                    <a:lnTo>
                      <a:pt x="238" y="89"/>
                    </a:lnTo>
                    <a:lnTo>
                      <a:pt x="238" y="70"/>
                    </a:lnTo>
                    <a:lnTo>
                      <a:pt x="232" y="45"/>
                    </a:lnTo>
                    <a:lnTo>
                      <a:pt x="232" y="4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009" name="未知"/>
              <p:cNvSpPr/>
              <p:nvPr/>
            </p:nvSpPr>
            <p:spPr>
              <a:xfrm>
                <a:off x="19" y="26"/>
                <a:ext cx="208" cy="127"/>
              </a:xfrm>
              <a:custGeom>
                <a:avLst/>
                <a:gdLst/>
                <a:ahLst/>
                <a:cxnLst/>
                <a:pathLst>
                  <a:path w="208" h="127">
                    <a:moveTo>
                      <a:pt x="187" y="56"/>
                    </a:moveTo>
                    <a:lnTo>
                      <a:pt x="155" y="50"/>
                    </a:lnTo>
                    <a:lnTo>
                      <a:pt x="148" y="50"/>
                    </a:lnTo>
                    <a:lnTo>
                      <a:pt x="148" y="31"/>
                    </a:lnTo>
                    <a:lnTo>
                      <a:pt x="168" y="31"/>
                    </a:lnTo>
                    <a:lnTo>
                      <a:pt x="194" y="37"/>
                    </a:lnTo>
                    <a:lnTo>
                      <a:pt x="194" y="31"/>
                    </a:lnTo>
                    <a:lnTo>
                      <a:pt x="155" y="25"/>
                    </a:lnTo>
                    <a:lnTo>
                      <a:pt x="129" y="12"/>
                    </a:lnTo>
                    <a:lnTo>
                      <a:pt x="97" y="0"/>
                    </a:lnTo>
                    <a:lnTo>
                      <a:pt x="58" y="0"/>
                    </a:lnTo>
                    <a:lnTo>
                      <a:pt x="39" y="19"/>
                    </a:lnTo>
                    <a:lnTo>
                      <a:pt x="45" y="31"/>
                    </a:lnTo>
                    <a:lnTo>
                      <a:pt x="0" y="50"/>
                    </a:lnTo>
                    <a:lnTo>
                      <a:pt x="6" y="75"/>
                    </a:lnTo>
                    <a:lnTo>
                      <a:pt x="58" y="44"/>
                    </a:lnTo>
                    <a:lnTo>
                      <a:pt x="110" y="37"/>
                    </a:lnTo>
                    <a:lnTo>
                      <a:pt x="52" y="31"/>
                    </a:lnTo>
                    <a:lnTo>
                      <a:pt x="52" y="25"/>
                    </a:lnTo>
                    <a:lnTo>
                      <a:pt x="71" y="19"/>
                    </a:lnTo>
                    <a:lnTo>
                      <a:pt x="71" y="25"/>
                    </a:lnTo>
                    <a:lnTo>
                      <a:pt x="77" y="19"/>
                    </a:lnTo>
                    <a:lnTo>
                      <a:pt x="84" y="25"/>
                    </a:lnTo>
                    <a:lnTo>
                      <a:pt x="110" y="25"/>
                    </a:lnTo>
                    <a:lnTo>
                      <a:pt x="116" y="25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29" y="37"/>
                    </a:lnTo>
                    <a:lnTo>
                      <a:pt x="155" y="69"/>
                    </a:lnTo>
                    <a:lnTo>
                      <a:pt x="129" y="75"/>
                    </a:lnTo>
                    <a:lnTo>
                      <a:pt x="155" y="75"/>
                    </a:lnTo>
                    <a:lnTo>
                      <a:pt x="155" y="126"/>
                    </a:lnTo>
                    <a:lnTo>
                      <a:pt x="168" y="113"/>
                    </a:lnTo>
                    <a:lnTo>
                      <a:pt x="168" y="82"/>
                    </a:lnTo>
                    <a:lnTo>
                      <a:pt x="207" y="69"/>
                    </a:lnTo>
                    <a:lnTo>
                      <a:pt x="168" y="75"/>
                    </a:lnTo>
                    <a:lnTo>
                      <a:pt x="155" y="56"/>
                    </a:lnTo>
                    <a:lnTo>
                      <a:pt x="207" y="69"/>
                    </a:lnTo>
                    <a:lnTo>
                      <a:pt x="187" y="56"/>
                    </a:lnTo>
                    <a:lnTo>
                      <a:pt x="187" y="5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4010" name="未知"/>
            <p:cNvSpPr/>
            <p:nvPr/>
          </p:nvSpPr>
          <p:spPr>
            <a:xfrm>
              <a:off x="691" y="1098"/>
              <a:ext cx="194" cy="108"/>
            </a:xfrm>
            <a:custGeom>
              <a:avLst/>
              <a:gdLst/>
              <a:ahLst/>
              <a:cxnLst/>
              <a:pathLst>
                <a:path w="194" h="108">
                  <a:moveTo>
                    <a:pt x="71" y="0"/>
                  </a:moveTo>
                  <a:lnTo>
                    <a:pt x="38" y="31"/>
                  </a:lnTo>
                  <a:lnTo>
                    <a:pt x="19" y="50"/>
                  </a:lnTo>
                  <a:lnTo>
                    <a:pt x="13" y="50"/>
                  </a:lnTo>
                  <a:lnTo>
                    <a:pt x="6" y="57"/>
                  </a:lnTo>
                  <a:lnTo>
                    <a:pt x="0" y="94"/>
                  </a:lnTo>
                  <a:lnTo>
                    <a:pt x="13" y="107"/>
                  </a:lnTo>
                  <a:lnTo>
                    <a:pt x="19" y="101"/>
                  </a:lnTo>
                  <a:lnTo>
                    <a:pt x="13" y="82"/>
                  </a:lnTo>
                  <a:lnTo>
                    <a:pt x="13" y="76"/>
                  </a:lnTo>
                  <a:lnTo>
                    <a:pt x="13" y="63"/>
                  </a:lnTo>
                  <a:lnTo>
                    <a:pt x="26" y="57"/>
                  </a:lnTo>
                  <a:lnTo>
                    <a:pt x="19" y="63"/>
                  </a:lnTo>
                  <a:lnTo>
                    <a:pt x="26" y="63"/>
                  </a:lnTo>
                  <a:lnTo>
                    <a:pt x="77" y="6"/>
                  </a:lnTo>
                  <a:lnTo>
                    <a:pt x="84" y="12"/>
                  </a:lnTo>
                  <a:lnTo>
                    <a:pt x="97" y="19"/>
                  </a:lnTo>
                  <a:lnTo>
                    <a:pt x="135" y="19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55" y="50"/>
                  </a:lnTo>
                  <a:lnTo>
                    <a:pt x="142" y="44"/>
                  </a:lnTo>
                  <a:lnTo>
                    <a:pt x="142" y="31"/>
                  </a:lnTo>
                  <a:lnTo>
                    <a:pt x="142" y="44"/>
                  </a:lnTo>
                  <a:lnTo>
                    <a:pt x="142" y="50"/>
                  </a:lnTo>
                  <a:lnTo>
                    <a:pt x="155" y="76"/>
                  </a:lnTo>
                  <a:lnTo>
                    <a:pt x="142" y="76"/>
                  </a:lnTo>
                  <a:lnTo>
                    <a:pt x="135" y="63"/>
                  </a:lnTo>
                  <a:lnTo>
                    <a:pt x="129" y="50"/>
                  </a:lnTo>
                  <a:lnTo>
                    <a:pt x="122" y="57"/>
                  </a:lnTo>
                  <a:lnTo>
                    <a:pt x="116" y="69"/>
                  </a:lnTo>
                  <a:lnTo>
                    <a:pt x="116" y="76"/>
                  </a:lnTo>
                  <a:lnTo>
                    <a:pt x="90" y="76"/>
                  </a:lnTo>
                  <a:lnTo>
                    <a:pt x="84" y="82"/>
                  </a:lnTo>
                  <a:lnTo>
                    <a:pt x="77" y="76"/>
                  </a:lnTo>
                  <a:lnTo>
                    <a:pt x="90" y="63"/>
                  </a:lnTo>
                  <a:lnTo>
                    <a:pt x="90" y="50"/>
                  </a:lnTo>
                  <a:lnTo>
                    <a:pt x="71" y="69"/>
                  </a:lnTo>
                  <a:lnTo>
                    <a:pt x="38" y="76"/>
                  </a:lnTo>
                  <a:lnTo>
                    <a:pt x="19" y="101"/>
                  </a:lnTo>
                  <a:lnTo>
                    <a:pt x="13" y="107"/>
                  </a:lnTo>
                  <a:lnTo>
                    <a:pt x="38" y="101"/>
                  </a:lnTo>
                  <a:lnTo>
                    <a:pt x="64" y="88"/>
                  </a:lnTo>
                  <a:lnTo>
                    <a:pt x="71" y="101"/>
                  </a:lnTo>
                  <a:lnTo>
                    <a:pt x="84" y="88"/>
                  </a:lnTo>
                  <a:lnTo>
                    <a:pt x="109" y="88"/>
                  </a:lnTo>
                  <a:lnTo>
                    <a:pt x="142" y="88"/>
                  </a:lnTo>
                  <a:lnTo>
                    <a:pt x="142" y="88"/>
                  </a:lnTo>
                  <a:lnTo>
                    <a:pt x="161" y="88"/>
                  </a:lnTo>
                  <a:lnTo>
                    <a:pt x="168" y="82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68" y="76"/>
                  </a:lnTo>
                  <a:lnTo>
                    <a:pt x="193" y="57"/>
                  </a:lnTo>
                  <a:lnTo>
                    <a:pt x="193" y="50"/>
                  </a:lnTo>
                  <a:lnTo>
                    <a:pt x="135" y="6"/>
                  </a:lnTo>
                  <a:lnTo>
                    <a:pt x="122" y="6"/>
                  </a:lnTo>
                  <a:lnTo>
                    <a:pt x="116" y="6"/>
                  </a:lnTo>
                  <a:lnTo>
                    <a:pt x="90" y="0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1" name="未知"/>
            <p:cNvSpPr/>
            <p:nvPr/>
          </p:nvSpPr>
          <p:spPr>
            <a:xfrm>
              <a:off x="704" y="1104"/>
              <a:ext cx="162" cy="96"/>
            </a:xfrm>
            <a:custGeom>
              <a:avLst/>
              <a:gdLst/>
              <a:ahLst/>
              <a:cxnLst/>
              <a:pathLst>
                <a:path w="162" h="96">
                  <a:moveTo>
                    <a:pt x="6" y="95"/>
                  </a:moveTo>
                  <a:lnTo>
                    <a:pt x="25" y="70"/>
                  </a:lnTo>
                  <a:lnTo>
                    <a:pt x="58" y="63"/>
                  </a:lnTo>
                  <a:lnTo>
                    <a:pt x="77" y="44"/>
                  </a:lnTo>
                  <a:lnTo>
                    <a:pt x="77" y="57"/>
                  </a:lnTo>
                  <a:lnTo>
                    <a:pt x="64" y="70"/>
                  </a:lnTo>
                  <a:lnTo>
                    <a:pt x="71" y="76"/>
                  </a:lnTo>
                  <a:lnTo>
                    <a:pt x="77" y="70"/>
                  </a:lnTo>
                  <a:lnTo>
                    <a:pt x="103" y="70"/>
                  </a:lnTo>
                  <a:lnTo>
                    <a:pt x="103" y="63"/>
                  </a:lnTo>
                  <a:lnTo>
                    <a:pt x="109" y="51"/>
                  </a:lnTo>
                  <a:lnTo>
                    <a:pt x="116" y="44"/>
                  </a:lnTo>
                  <a:lnTo>
                    <a:pt x="122" y="57"/>
                  </a:lnTo>
                  <a:lnTo>
                    <a:pt x="129" y="70"/>
                  </a:lnTo>
                  <a:lnTo>
                    <a:pt x="142" y="70"/>
                  </a:lnTo>
                  <a:lnTo>
                    <a:pt x="129" y="44"/>
                  </a:lnTo>
                  <a:lnTo>
                    <a:pt x="129" y="38"/>
                  </a:lnTo>
                  <a:lnTo>
                    <a:pt x="129" y="25"/>
                  </a:lnTo>
                  <a:lnTo>
                    <a:pt x="129" y="38"/>
                  </a:lnTo>
                  <a:lnTo>
                    <a:pt x="142" y="44"/>
                  </a:lnTo>
                  <a:lnTo>
                    <a:pt x="161" y="44"/>
                  </a:lnTo>
                  <a:lnTo>
                    <a:pt x="161" y="44"/>
                  </a:lnTo>
                  <a:lnTo>
                    <a:pt x="122" y="13"/>
                  </a:lnTo>
                  <a:lnTo>
                    <a:pt x="84" y="13"/>
                  </a:lnTo>
                  <a:lnTo>
                    <a:pt x="71" y="6"/>
                  </a:lnTo>
                  <a:lnTo>
                    <a:pt x="64" y="0"/>
                  </a:lnTo>
                  <a:lnTo>
                    <a:pt x="13" y="57"/>
                  </a:lnTo>
                  <a:lnTo>
                    <a:pt x="6" y="57"/>
                  </a:lnTo>
                  <a:lnTo>
                    <a:pt x="13" y="51"/>
                  </a:lnTo>
                  <a:lnTo>
                    <a:pt x="0" y="57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6" y="95"/>
                  </a:lnTo>
                  <a:lnTo>
                    <a:pt x="6" y="9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2" name="未知"/>
            <p:cNvSpPr/>
            <p:nvPr/>
          </p:nvSpPr>
          <p:spPr>
            <a:xfrm>
              <a:off x="729" y="896"/>
              <a:ext cx="124" cy="146"/>
            </a:xfrm>
            <a:custGeom>
              <a:avLst/>
              <a:gdLst/>
              <a:ahLst/>
              <a:cxnLst/>
              <a:pathLst>
                <a:path w="124" h="146">
                  <a:moveTo>
                    <a:pt x="104" y="19"/>
                  </a:moveTo>
                  <a:lnTo>
                    <a:pt x="0" y="126"/>
                  </a:lnTo>
                  <a:lnTo>
                    <a:pt x="39" y="126"/>
                  </a:lnTo>
                  <a:lnTo>
                    <a:pt x="26" y="139"/>
                  </a:lnTo>
                  <a:lnTo>
                    <a:pt x="26" y="145"/>
                  </a:lnTo>
                  <a:lnTo>
                    <a:pt x="46" y="145"/>
                  </a:lnTo>
                  <a:lnTo>
                    <a:pt x="91" y="101"/>
                  </a:lnTo>
                  <a:lnTo>
                    <a:pt x="84" y="101"/>
                  </a:lnTo>
                  <a:lnTo>
                    <a:pt x="78" y="101"/>
                  </a:lnTo>
                  <a:lnTo>
                    <a:pt x="65" y="107"/>
                  </a:lnTo>
                  <a:lnTo>
                    <a:pt x="26" y="113"/>
                  </a:lnTo>
                  <a:lnTo>
                    <a:pt x="123" y="13"/>
                  </a:lnTo>
                  <a:lnTo>
                    <a:pt x="117" y="0"/>
                  </a:lnTo>
                  <a:lnTo>
                    <a:pt x="110" y="13"/>
                  </a:lnTo>
                  <a:lnTo>
                    <a:pt x="104" y="19"/>
                  </a:lnTo>
                  <a:lnTo>
                    <a:pt x="104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3" name="未知"/>
            <p:cNvSpPr/>
            <p:nvPr/>
          </p:nvSpPr>
          <p:spPr>
            <a:xfrm>
              <a:off x="1020" y="1110"/>
              <a:ext cx="156" cy="96"/>
            </a:xfrm>
            <a:custGeom>
              <a:avLst/>
              <a:gdLst/>
              <a:ahLst/>
              <a:cxnLst/>
              <a:pathLst>
                <a:path w="156" h="96">
                  <a:moveTo>
                    <a:pt x="84" y="13"/>
                  </a:moveTo>
                  <a:lnTo>
                    <a:pt x="64" y="0"/>
                  </a:lnTo>
                  <a:lnTo>
                    <a:pt x="52" y="7"/>
                  </a:lnTo>
                  <a:lnTo>
                    <a:pt x="13" y="26"/>
                  </a:lnTo>
                  <a:lnTo>
                    <a:pt x="0" y="32"/>
                  </a:lnTo>
                  <a:lnTo>
                    <a:pt x="6" y="51"/>
                  </a:lnTo>
                  <a:lnTo>
                    <a:pt x="45" y="95"/>
                  </a:lnTo>
                  <a:lnTo>
                    <a:pt x="84" y="89"/>
                  </a:lnTo>
                  <a:lnTo>
                    <a:pt x="77" y="89"/>
                  </a:lnTo>
                  <a:lnTo>
                    <a:pt x="77" y="76"/>
                  </a:lnTo>
                  <a:lnTo>
                    <a:pt x="77" y="70"/>
                  </a:lnTo>
                  <a:lnTo>
                    <a:pt x="52" y="76"/>
                  </a:lnTo>
                  <a:lnTo>
                    <a:pt x="39" y="70"/>
                  </a:lnTo>
                  <a:lnTo>
                    <a:pt x="45" y="57"/>
                  </a:lnTo>
                  <a:lnTo>
                    <a:pt x="39" y="57"/>
                  </a:lnTo>
                  <a:lnTo>
                    <a:pt x="32" y="64"/>
                  </a:lnTo>
                  <a:lnTo>
                    <a:pt x="26" y="57"/>
                  </a:lnTo>
                  <a:lnTo>
                    <a:pt x="39" y="38"/>
                  </a:lnTo>
                  <a:lnTo>
                    <a:pt x="26" y="38"/>
                  </a:lnTo>
                  <a:lnTo>
                    <a:pt x="19" y="45"/>
                  </a:lnTo>
                  <a:lnTo>
                    <a:pt x="19" y="38"/>
                  </a:lnTo>
                  <a:lnTo>
                    <a:pt x="26" y="32"/>
                  </a:lnTo>
                  <a:lnTo>
                    <a:pt x="52" y="13"/>
                  </a:lnTo>
                  <a:lnTo>
                    <a:pt x="58" y="13"/>
                  </a:lnTo>
                  <a:lnTo>
                    <a:pt x="116" y="51"/>
                  </a:lnTo>
                  <a:lnTo>
                    <a:pt x="123" y="45"/>
                  </a:lnTo>
                  <a:lnTo>
                    <a:pt x="135" y="45"/>
                  </a:lnTo>
                  <a:lnTo>
                    <a:pt x="135" y="64"/>
                  </a:lnTo>
                  <a:lnTo>
                    <a:pt x="116" y="89"/>
                  </a:lnTo>
                  <a:lnTo>
                    <a:pt x="148" y="76"/>
                  </a:lnTo>
                  <a:lnTo>
                    <a:pt x="155" y="89"/>
                  </a:lnTo>
                  <a:lnTo>
                    <a:pt x="155" y="57"/>
                  </a:lnTo>
                  <a:lnTo>
                    <a:pt x="148" y="32"/>
                  </a:lnTo>
                  <a:lnTo>
                    <a:pt x="135" y="26"/>
                  </a:lnTo>
                  <a:lnTo>
                    <a:pt x="129" y="32"/>
                  </a:lnTo>
                  <a:lnTo>
                    <a:pt x="84" y="13"/>
                  </a:lnTo>
                  <a:lnTo>
                    <a:pt x="84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4" name="未知"/>
            <p:cNvSpPr/>
            <p:nvPr/>
          </p:nvSpPr>
          <p:spPr>
            <a:xfrm>
              <a:off x="600" y="1009"/>
              <a:ext cx="130" cy="140"/>
            </a:xfrm>
            <a:custGeom>
              <a:avLst/>
              <a:gdLst/>
              <a:ahLst/>
              <a:cxnLst/>
              <a:pathLst>
                <a:path w="130" h="140">
                  <a:moveTo>
                    <a:pt x="129" y="120"/>
                  </a:moveTo>
                  <a:lnTo>
                    <a:pt x="104" y="45"/>
                  </a:lnTo>
                  <a:lnTo>
                    <a:pt x="104" y="38"/>
                  </a:lnTo>
                  <a:lnTo>
                    <a:pt x="78" y="13"/>
                  </a:lnTo>
                  <a:lnTo>
                    <a:pt x="78" y="19"/>
                  </a:lnTo>
                  <a:lnTo>
                    <a:pt x="65" y="0"/>
                  </a:lnTo>
                  <a:lnTo>
                    <a:pt x="65" y="13"/>
                  </a:lnTo>
                  <a:lnTo>
                    <a:pt x="78" y="19"/>
                  </a:lnTo>
                  <a:lnTo>
                    <a:pt x="39" y="57"/>
                  </a:lnTo>
                  <a:lnTo>
                    <a:pt x="0" y="19"/>
                  </a:lnTo>
                  <a:lnTo>
                    <a:pt x="20" y="45"/>
                  </a:lnTo>
                  <a:lnTo>
                    <a:pt x="20" y="64"/>
                  </a:lnTo>
                  <a:lnTo>
                    <a:pt x="0" y="26"/>
                  </a:lnTo>
                  <a:lnTo>
                    <a:pt x="13" y="64"/>
                  </a:lnTo>
                  <a:lnTo>
                    <a:pt x="26" y="89"/>
                  </a:lnTo>
                  <a:lnTo>
                    <a:pt x="52" y="83"/>
                  </a:lnTo>
                  <a:lnTo>
                    <a:pt x="71" y="95"/>
                  </a:lnTo>
                  <a:lnTo>
                    <a:pt x="97" y="114"/>
                  </a:lnTo>
                  <a:lnTo>
                    <a:pt x="97" y="95"/>
                  </a:lnTo>
                  <a:lnTo>
                    <a:pt x="58" y="64"/>
                  </a:lnTo>
                  <a:lnTo>
                    <a:pt x="71" y="45"/>
                  </a:lnTo>
                  <a:lnTo>
                    <a:pt x="97" y="95"/>
                  </a:lnTo>
                  <a:lnTo>
                    <a:pt x="97" y="114"/>
                  </a:lnTo>
                  <a:lnTo>
                    <a:pt x="104" y="114"/>
                  </a:lnTo>
                  <a:lnTo>
                    <a:pt x="104" y="127"/>
                  </a:lnTo>
                  <a:lnTo>
                    <a:pt x="110" y="139"/>
                  </a:lnTo>
                  <a:lnTo>
                    <a:pt x="129" y="120"/>
                  </a:lnTo>
                  <a:lnTo>
                    <a:pt x="129" y="1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5" name="未知"/>
            <p:cNvSpPr/>
            <p:nvPr/>
          </p:nvSpPr>
          <p:spPr>
            <a:xfrm>
              <a:off x="600" y="1009"/>
              <a:ext cx="130" cy="140"/>
            </a:xfrm>
            <a:custGeom>
              <a:avLst/>
              <a:gdLst/>
              <a:ahLst/>
              <a:cxnLst/>
              <a:pathLst>
                <a:path w="130" h="140">
                  <a:moveTo>
                    <a:pt x="129" y="120"/>
                  </a:moveTo>
                  <a:lnTo>
                    <a:pt x="104" y="45"/>
                  </a:lnTo>
                  <a:lnTo>
                    <a:pt x="104" y="38"/>
                  </a:lnTo>
                  <a:lnTo>
                    <a:pt x="78" y="13"/>
                  </a:lnTo>
                  <a:lnTo>
                    <a:pt x="78" y="19"/>
                  </a:lnTo>
                  <a:lnTo>
                    <a:pt x="65" y="0"/>
                  </a:lnTo>
                  <a:lnTo>
                    <a:pt x="65" y="13"/>
                  </a:lnTo>
                  <a:lnTo>
                    <a:pt x="78" y="19"/>
                  </a:lnTo>
                  <a:lnTo>
                    <a:pt x="39" y="57"/>
                  </a:lnTo>
                  <a:lnTo>
                    <a:pt x="0" y="19"/>
                  </a:lnTo>
                  <a:lnTo>
                    <a:pt x="20" y="45"/>
                  </a:lnTo>
                  <a:lnTo>
                    <a:pt x="20" y="64"/>
                  </a:lnTo>
                  <a:lnTo>
                    <a:pt x="0" y="26"/>
                  </a:lnTo>
                  <a:lnTo>
                    <a:pt x="13" y="64"/>
                  </a:lnTo>
                  <a:lnTo>
                    <a:pt x="26" y="89"/>
                  </a:lnTo>
                  <a:lnTo>
                    <a:pt x="52" y="83"/>
                  </a:lnTo>
                  <a:lnTo>
                    <a:pt x="71" y="95"/>
                  </a:lnTo>
                  <a:lnTo>
                    <a:pt x="97" y="114"/>
                  </a:lnTo>
                  <a:lnTo>
                    <a:pt x="97" y="95"/>
                  </a:lnTo>
                  <a:lnTo>
                    <a:pt x="58" y="64"/>
                  </a:lnTo>
                  <a:lnTo>
                    <a:pt x="71" y="45"/>
                  </a:lnTo>
                  <a:lnTo>
                    <a:pt x="97" y="95"/>
                  </a:lnTo>
                  <a:lnTo>
                    <a:pt x="97" y="114"/>
                  </a:lnTo>
                  <a:lnTo>
                    <a:pt x="104" y="114"/>
                  </a:lnTo>
                  <a:lnTo>
                    <a:pt x="104" y="127"/>
                  </a:lnTo>
                  <a:lnTo>
                    <a:pt x="110" y="139"/>
                  </a:lnTo>
                  <a:lnTo>
                    <a:pt x="129" y="1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6" name="未知"/>
            <p:cNvSpPr/>
            <p:nvPr/>
          </p:nvSpPr>
          <p:spPr>
            <a:xfrm>
              <a:off x="755" y="909"/>
              <a:ext cx="143" cy="133"/>
            </a:xfrm>
            <a:custGeom>
              <a:avLst/>
              <a:gdLst/>
              <a:ahLst/>
              <a:cxnLst/>
              <a:pathLst>
                <a:path w="143" h="133">
                  <a:moveTo>
                    <a:pt x="104" y="6"/>
                  </a:moveTo>
                  <a:lnTo>
                    <a:pt x="97" y="0"/>
                  </a:lnTo>
                  <a:lnTo>
                    <a:pt x="0" y="100"/>
                  </a:lnTo>
                  <a:lnTo>
                    <a:pt x="39" y="94"/>
                  </a:lnTo>
                  <a:lnTo>
                    <a:pt x="52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20" y="132"/>
                  </a:lnTo>
                  <a:lnTo>
                    <a:pt x="26" y="132"/>
                  </a:lnTo>
                  <a:lnTo>
                    <a:pt x="142" y="132"/>
                  </a:lnTo>
                  <a:lnTo>
                    <a:pt x="136" y="126"/>
                  </a:lnTo>
                  <a:lnTo>
                    <a:pt x="136" y="113"/>
                  </a:lnTo>
                  <a:lnTo>
                    <a:pt x="116" y="94"/>
                  </a:lnTo>
                  <a:lnTo>
                    <a:pt x="116" y="75"/>
                  </a:lnTo>
                  <a:lnTo>
                    <a:pt x="123" y="63"/>
                  </a:lnTo>
                  <a:lnTo>
                    <a:pt x="129" y="63"/>
                  </a:lnTo>
                  <a:lnTo>
                    <a:pt x="129" y="63"/>
                  </a:lnTo>
                  <a:lnTo>
                    <a:pt x="142" y="56"/>
                  </a:lnTo>
                  <a:lnTo>
                    <a:pt x="104" y="12"/>
                  </a:lnTo>
                  <a:lnTo>
                    <a:pt x="104" y="6"/>
                  </a:lnTo>
                  <a:lnTo>
                    <a:pt x="104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7" name="未知"/>
            <p:cNvSpPr/>
            <p:nvPr/>
          </p:nvSpPr>
          <p:spPr>
            <a:xfrm>
              <a:off x="904" y="909"/>
              <a:ext cx="110" cy="133"/>
            </a:xfrm>
            <a:custGeom>
              <a:avLst/>
              <a:gdLst/>
              <a:ahLst/>
              <a:cxnLst/>
              <a:pathLst>
                <a:path w="110" h="133">
                  <a:moveTo>
                    <a:pt x="45" y="0"/>
                  </a:moveTo>
                  <a:lnTo>
                    <a:pt x="45" y="6"/>
                  </a:lnTo>
                  <a:lnTo>
                    <a:pt x="45" y="12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6" y="63"/>
                  </a:lnTo>
                  <a:lnTo>
                    <a:pt x="13" y="82"/>
                  </a:lnTo>
                  <a:lnTo>
                    <a:pt x="13" y="88"/>
                  </a:lnTo>
                  <a:lnTo>
                    <a:pt x="13" y="88"/>
                  </a:lnTo>
                  <a:lnTo>
                    <a:pt x="6" y="94"/>
                  </a:lnTo>
                  <a:lnTo>
                    <a:pt x="6" y="10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51" y="126"/>
                  </a:lnTo>
                  <a:lnTo>
                    <a:pt x="64" y="126"/>
                  </a:lnTo>
                  <a:lnTo>
                    <a:pt x="77" y="119"/>
                  </a:lnTo>
                  <a:lnTo>
                    <a:pt x="90" y="119"/>
                  </a:lnTo>
                  <a:lnTo>
                    <a:pt x="97" y="113"/>
                  </a:lnTo>
                  <a:lnTo>
                    <a:pt x="51" y="88"/>
                  </a:lnTo>
                  <a:lnTo>
                    <a:pt x="109" y="94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8" name="未知"/>
            <p:cNvSpPr/>
            <p:nvPr/>
          </p:nvSpPr>
          <p:spPr>
            <a:xfrm>
              <a:off x="859" y="909"/>
              <a:ext cx="91" cy="133"/>
            </a:xfrm>
            <a:custGeom>
              <a:avLst/>
              <a:gdLst/>
              <a:ahLst/>
              <a:cxnLst/>
              <a:pathLst>
                <a:path w="91" h="133">
                  <a:moveTo>
                    <a:pt x="0" y="6"/>
                  </a:moveTo>
                  <a:lnTo>
                    <a:pt x="0" y="12"/>
                  </a:lnTo>
                  <a:lnTo>
                    <a:pt x="38" y="56"/>
                  </a:lnTo>
                  <a:lnTo>
                    <a:pt x="38" y="63"/>
                  </a:lnTo>
                  <a:lnTo>
                    <a:pt x="45" y="69"/>
                  </a:lnTo>
                  <a:lnTo>
                    <a:pt x="51" y="75"/>
                  </a:lnTo>
                  <a:lnTo>
                    <a:pt x="45" y="82"/>
                  </a:lnTo>
                  <a:lnTo>
                    <a:pt x="45" y="88"/>
                  </a:lnTo>
                  <a:lnTo>
                    <a:pt x="38" y="94"/>
                  </a:lnTo>
                  <a:lnTo>
                    <a:pt x="25" y="88"/>
                  </a:lnTo>
                  <a:lnTo>
                    <a:pt x="25" y="88"/>
                  </a:lnTo>
                  <a:lnTo>
                    <a:pt x="19" y="88"/>
                  </a:lnTo>
                  <a:lnTo>
                    <a:pt x="19" y="82"/>
                  </a:lnTo>
                  <a:lnTo>
                    <a:pt x="25" y="63"/>
                  </a:lnTo>
                  <a:lnTo>
                    <a:pt x="32" y="63"/>
                  </a:lnTo>
                  <a:lnTo>
                    <a:pt x="38" y="63"/>
                  </a:lnTo>
                  <a:lnTo>
                    <a:pt x="38" y="56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19" y="63"/>
                  </a:lnTo>
                  <a:lnTo>
                    <a:pt x="12" y="75"/>
                  </a:lnTo>
                  <a:lnTo>
                    <a:pt x="12" y="94"/>
                  </a:lnTo>
                  <a:lnTo>
                    <a:pt x="32" y="113"/>
                  </a:lnTo>
                  <a:lnTo>
                    <a:pt x="32" y="126"/>
                  </a:lnTo>
                  <a:lnTo>
                    <a:pt x="38" y="132"/>
                  </a:lnTo>
                  <a:lnTo>
                    <a:pt x="51" y="132"/>
                  </a:lnTo>
                  <a:lnTo>
                    <a:pt x="45" y="126"/>
                  </a:lnTo>
                  <a:lnTo>
                    <a:pt x="45" y="119"/>
                  </a:lnTo>
                  <a:lnTo>
                    <a:pt x="45" y="113"/>
                  </a:lnTo>
                  <a:lnTo>
                    <a:pt x="45" y="113"/>
                  </a:lnTo>
                  <a:lnTo>
                    <a:pt x="45" y="113"/>
                  </a:lnTo>
                  <a:lnTo>
                    <a:pt x="51" y="107"/>
                  </a:lnTo>
                  <a:lnTo>
                    <a:pt x="51" y="94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2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0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90" y="0"/>
                  </a:lnTo>
                  <a:lnTo>
                    <a:pt x="83" y="6"/>
                  </a:lnTo>
                  <a:lnTo>
                    <a:pt x="38" y="4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19" name="未知"/>
            <p:cNvSpPr/>
            <p:nvPr/>
          </p:nvSpPr>
          <p:spPr>
            <a:xfrm>
              <a:off x="620" y="1092"/>
              <a:ext cx="52" cy="114"/>
            </a:xfrm>
            <a:custGeom>
              <a:avLst/>
              <a:gdLst/>
              <a:ahLst/>
              <a:cxnLst/>
              <a:pathLst>
                <a:path w="52" h="114">
                  <a:moveTo>
                    <a:pt x="51" y="12"/>
                  </a:moveTo>
                  <a:lnTo>
                    <a:pt x="32" y="0"/>
                  </a:lnTo>
                  <a:lnTo>
                    <a:pt x="6" y="6"/>
                  </a:lnTo>
                  <a:lnTo>
                    <a:pt x="0" y="44"/>
                  </a:lnTo>
                  <a:lnTo>
                    <a:pt x="0" y="88"/>
                  </a:lnTo>
                  <a:lnTo>
                    <a:pt x="6" y="113"/>
                  </a:lnTo>
                  <a:lnTo>
                    <a:pt x="32" y="113"/>
                  </a:lnTo>
                  <a:lnTo>
                    <a:pt x="32" y="94"/>
                  </a:lnTo>
                  <a:lnTo>
                    <a:pt x="32" y="88"/>
                  </a:lnTo>
                  <a:lnTo>
                    <a:pt x="19" y="88"/>
                  </a:lnTo>
                  <a:lnTo>
                    <a:pt x="38" y="69"/>
                  </a:lnTo>
                  <a:lnTo>
                    <a:pt x="13" y="63"/>
                  </a:lnTo>
                  <a:lnTo>
                    <a:pt x="38" y="56"/>
                  </a:lnTo>
                  <a:lnTo>
                    <a:pt x="38" y="50"/>
                  </a:lnTo>
                  <a:lnTo>
                    <a:pt x="13" y="37"/>
                  </a:lnTo>
                  <a:lnTo>
                    <a:pt x="51" y="31"/>
                  </a:lnTo>
                  <a:lnTo>
                    <a:pt x="51" y="12"/>
                  </a:lnTo>
                  <a:lnTo>
                    <a:pt x="51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0" name="未知"/>
            <p:cNvSpPr/>
            <p:nvPr/>
          </p:nvSpPr>
          <p:spPr>
            <a:xfrm>
              <a:off x="1039" y="1123"/>
              <a:ext cx="117" cy="77"/>
            </a:xfrm>
            <a:custGeom>
              <a:avLst/>
              <a:gdLst/>
              <a:ahLst/>
              <a:cxnLst/>
              <a:pathLst>
                <a:path w="117" h="77">
                  <a:moveTo>
                    <a:pt x="97" y="76"/>
                  </a:moveTo>
                  <a:lnTo>
                    <a:pt x="116" y="51"/>
                  </a:lnTo>
                  <a:lnTo>
                    <a:pt x="116" y="32"/>
                  </a:lnTo>
                  <a:lnTo>
                    <a:pt x="104" y="32"/>
                  </a:lnTo>
                  <a:lnTo>
                    <a:pt x="97" y="38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7" y="19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7" y="25"/>
                  </a:lnTo>
                  <a:lnTo>
                    <a:pt x="20" y="25"/>
                  </a:lnTo>
                  <a:lnTo>
                    <a:pt x="7" y="44"/>
                  </a:lnTo>
                  <a:lnTo>
                    <a:pt x="13" y="51"/>
                  </a:lnTo>
                  <a:lnTo>
                    <a:pt x="20" y="44"/>
                  </a:lnTo>
                  <a:lnTo>
                    <a:pt x="26" y="44"/>
                  </a:lnTo>
                  <a:lnTo>
                    <a:pt x="20" y="57"/>
                  </a:lnTo>
                  <a:lnTo>
                    <a:pt x="33" y="63"/>
                  </a:lnTo>
                  <a:lnTo>
                    <a:pt x="58" y="57"/>
                  </a:lnTo>
                  <a:lnTo>
                    <a:pt x="58" y="63"/>
                  </a:lnTo>
                  <a:lnTo>
                    <a:pt x="58" y="76"/>
                  </a:lnTo>
                  <a:lnTo>
                    <a:pt x="65" y="76"/>
                  </a:lnTo>
                  <a:lnTo>
                    <a:pt x="78" y="76"/>
                  </a:lnTo>
                  <a:lnTo>
                    <a:pt x="97" y="76"/>
                  </a:lnTo>
                  <a:lnTo>
                    <a:pt x="97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1" name="未知"/>
            <p:cNvSpPr/>
            <p:nvPr/>
          </p:nvSpPr>
          <p:spPr>
            <a:xfrm>
              <a:off x="1175" y="1098"/>
              <a:ext cx="72" cy="108"/>
            </a:xfrm>
            <a:custGeom>
              <a:avLst/>
              <a:gdLst/>
              <a:ahLst/>
              <a:cxnLst/>
              <a:pathLst>
                <a:path w="72" h="108">
                  <a:moveTo>
                    <a:pt x="51" y="107"/>
                  </a:moveTo>
                  <a:lnTo>
                    <a:pt x="51" y="101"/>
                  </a:lnTo>
                  <a:lnTo>
                    <a:pt x="71" y="88"/>
                  </a:lnTo>
                  <a:lnTo>
                    <a:pt x="45" y="88"/>
                  </a:lnTo>
                  <a:lnTo>
                    <a:pt x="39" y="82"/>
                  </a:lnTo>
                  <a:lnTo>
                    <a:pt x="45" y="76"/>
                  </a:lnTo>
                  <a:lnTo>
                    <a:pt x="64" y="69"/>
                  </a:lnTo>
                  <a:lnTo>
                    <a:pt x="39" y="69"/>
                  </a:lnTo>
                  <a:lnTo>
                    <a:pt x="26" y="63"/>
                  </a:lnTo>
                  <a:lnTo>
                    <a:pt x="45" y="44"/>
                  </a:lnTo>
                  <a:lnTo>
                    <a:pt x="26" y="50"/>
                  </a:lnTo>
                  <a:lnTo>
                    <a:pt x="45" y="25"/>
                  </a:lnTo>
                  <a:lnTo>
                    <a:pt x="51" y="25"/>
                  </a:lnTo>
                  <a:lnTo>
                    <a:pt x="45" y="25"/>
                  </a:lnTo>
                  <a:lnTo>
                    <a:pt x="19" y="25"/>
                  </a:lnTo>
                  <a:lnTo>
                    <a:pt x="26" y="19"/>
                  </a:lnTo>
                  <a:lnTo>
                    <a:pt x="39" y="6"/>
                  </a:lnTo>
                  <a:lnTo>
                    <a:pt x="19" y="6"/>
                  </a:lnTo>
                  <a:lnTo>
                    <a:pt x="19" y="0"/>
                  </a:lnTo>
                  <a:lnTo>
                    <a:pt x="0" y="6"/>
                  </a:lnTo>
                  <a:lnTo>
                    <a:pt x="6" y="25"/>
                  </a:lnTo>
                  <a:lnTo>
                    <a:pt x="19" y="38"/>
                  </a:lnTo>
                  <a:lnTo>
                    <a:pt x="26" y="82"/>
                  </a:lnTo>
                  <a:lnTo>
                    <a:pt x="19" y="107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2" name="未知"/>
            <p:cNvSpPr/>
            <p:nvPr/>
          </p:nvSpPr>
          <p:spPr>
            <a:xfrm>
              <a:off x="581" y="1073"/>
              <a:ext cx="46" cy="108"/>
            </a:xfrm>
            <a:custGeom>
              <a:avLst/>
              <a:gdLst/>
              <a:ahLst/>
              <a:cxnLst/>
              <a:pathLst>
                <a:path w="46" h="108">
                  <a:moveTo>
                    <a:pt x="32" y="0"/>
                  </a:moveTo>
                  <a:lnTo>
                    <a:pt x="0" y="19"/>
                  </a:lnTo>
                  <a:lnTo>
                    <a:pt x="6" y="44"/>
                  </a:lnTo>
                  <a:lnTo>
                    <a:pt x="19" y="19"/>
                  </a:lnTo>
                  <a:lnTo>
                    <a:pt x="26" y="94"/>
                  </a:lnTo>
                  <a:lnTo>
                    <a:pt x="39" y="107"/>
                  </a:lnTo>
                  <a:lnTo>
                    <a:pt x="39" y="63"/>
                  </a:lnTo>
                  <a:lnTo>
                    <a:pt x="45" y="25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3" name="未知"/>
            <p:cNvSpPr/>
            <p:nvPr/>
          </p:nvSpPr>
          <p:spPr>
            <a:xfrm>
              <a:off x="633" y="1104"/>
              <a:ext cx="65" cy="102"/>
            </a:xfrm>
            <a:custGeom>
              <a:avLst/>
              <a:gdLst/>
              <a:ahLst/>
              <a:cxnLst/>
              <a:pathLst>
                <a:path w="65" h="102">
                  <a:moveTo>
                    <a:pt x="38" y="0"/>
                  </a:moveTo>
                  <a:lnTo>
                    <a:pt x="38" y="19"/>
                  </a:lnTo>
                  <a:lnTo>
                    <a:pt x="0" y="25"/>
                  </a:lnTo>
                  <a:lnTo>
                    <a:pt x="25" y="38"/>
                  </a:lnTo>
                  <a:lnTo>
                    <a:pt x="25" y="44"/>
                  </a:lnTo>
                  <a:lnTo>
                    <a:pt x="0" y="51"/>
                  </a:lnTo>
                  <a:lnTo>
                    <a:pt x="25" y="57"/>
                  </a:lnTo>
                  <a:lnTo>
                    <a:pt x="6" y="76"/>
                  </a:lnTo>
                  <a:lnTo>
                    <a:pt x="19" y="76"/>
                  </a:lnTo>
                  <a:lnTo>
                    <a:pt x="19" y="82"/>
                  </a:lnTo>
                  <a:lnTo>
                    <a:pt x="19" y="101"/>
                  </a:lnTo>
                  <a:lnTo>
                    <a:pt x="38" y="101"/>
                  </a:lnTo>
                  <a:lnTo>
                    <a:pt x="32" y="76"/>
                  </a:lnTo>
                  <a:lnTo>
                    <a:pt x="38" y="51"/>
                  </a:lnTo>
                  <a:lnTo>
                    <a:pt x="45" y="25"/>
                  </a:lnTo>
                  <a:lnTo>
                    <a:pt x="64" y="19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4" name="未知"/>
            <p:cNvSpPr/>
            <p:nvPr/>
          </p:nvSpPr>
          <p:spPr>
            <a:xfrm>
              <a:off x="1149" y="1104"/>
              <a:ext cx="53" cy="102"/>
            </a:xfrm>
            <a:custGeom>
              <a:avLst/>
              <a:gdLst/>
              <a:ahLst/>
              <a:cxnLst/>
              <a:pathLst>
                <a:path w="53" h="102">
                  <a:moveTo>
                    <a:pt x="45" y="101"/>
                  </a:moveTo>
                  <a:lnTo>
                    <a:pt x="52" y="76"/>
                  </a:lnTo>
                  <a:lnTo>
                    <a:pt x="45" y="32"/>
                  </a:lnTo>
                  <a:lnTo>
                    <a:pt x="32" y="19"/>
                  </a:lnTo>
                  <a:lnTo>
                    <a:pt x="26" y="0"/>
                  </a:lnTo>
                  <a:lnTo>
                    <a:pt x="6" y="19"/>
                  </a:lnTo>
                  <a:lnTo>
                    <a:pt x="0" y="38"/>
                  </a:lnTo>
                  <a:lnTo>
                    <a:pt x="6" y="32"/>
                  </a:lnTo>
                  <a:lnTo>
                    <a:pt x="19" y="38"/>
                  </a:lnTo>
                  <a:lnTo>
                    <a:pt x="26" y="63"/>
                  </a:lnTo>
                  <a:lnTo>
                    <a:pt x="26" y="95"/>
                  </a:lnTo>
                  <a:lnTo>
                    <a:pt x="19" y="82"/>
                  </a:lnTo>
                  <a:lnTo>
                    <a:pt x="26" y="101"/>
                  </a:lnTo>
                  <a:lnTo>
                    <a:pt x="45" y="101"/>
                  </a:lnTo>
                  <a:lnTo>
                    <a:pt x="45" y="10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5" name="未知"/>
            <p:cNvSpPr/>
            <p:nvPr/>
          </p:nvSpPr>
          <p:spPr>
            <a:xfrm>
              <a:off x="665" y="1123"/>
              <a:ext cx="46" cy="83"/>
            </a:xfrm>
            <a:custGeom>
              <a:avLst/>
              <a:gdLst/>
              <a:ahLst/>
              <a:cxnLst/>
              <a:pathLst>
                <a:path w="46" h="83">
                  <a:moveTo>
                    <a:pt x="45" y="25"/>
                  </a:moveTo>
                  <a:lnTo>
                    <a:pt x="39" y="1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13" y="6"/>
                  </a:lnTo>
                  <a:lnTo>
                    <a:pt x="6" y="32"/>
                  </a:lnTo>
                  <a:lnTo>
                    <a:pt x="0" y="57"/>
                  </a:lnTo>
                  <a:lnTo>
                    <a:pt x="6" y="82"/>
                  </a:lnTo>
                  <a:lnTo>
                    <a:pt x="39" y="82"/>
                  </a:lnTo>
                  <a:lnTo>
                    <a:pt x="26" y="69"/>
                  </a:lnTo>
                  <a:lnTo>
                    <a:pt x="32" y="32"/>
                  </a:lnTo>
                  <a:lnTo>
                    <a:pt x="39" y="25"/>
                  </a:lnTo>
                  <a:lnTo>
                    <a:pt x="45" y="25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6" name="未知"/>
            <p:cNvSpPr/>
            <p:nvPr/>
          </p:nvSpPr>
          <p:spPr>
            <a:xfrm>
              <a:off x="587" y="1092"/>
              <a:ext cx="21" cy="76"/>
            </a:xfrm>
            <a:custGeom>
              <a:avLst/>
              <a:gdLst/>
              <a:ahLst/>
              <a:cxnLst/>
              <a:pathLst>
                <a:path w="21" h="76">
                  <a:moveTo>
                    <a:pt x="20" y="75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0" y="44"/>
                  </a:lnTo>
                  <a:lnTo>
                    <a:pt x="20" y="75"/>
                  </a:lnTo>
                  <a:lnTo>
                    <a:pt x="20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7" name="未知"/>
            <p:cNvSpPr/>
            <p:nvPr/>
          </p:nvSpPr>
          <p:spPr>
            <a:xfrm>
              <a:off x="755" y="1186"/>
              <a:ext cx="66" cy="20"/>
            </a:xfrm>
            <a:custGeom>
              <a:avLst/>
              <a:gdLst/>
              <a:ahLst/>
              <a:cxnLst/>
              <a:pathLst>
                <a:path w="66" h="20">
                  <a:moveTo>
                    <a:pt x="45" y="0"/>
                  </a:moveTo>
                  <a:lnTo>
                    <a:pt x="20" y="0"/>
                  </a:lnTo>
                  <a:lnTo>
                    <a:pt x="7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65" y="19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8" name="未知"/>
            <p:cNvSpPr/>
            <p:nvPr/>
          </p:nvSpPr>
          <p:spPr>
            <a:xfrm>
              <a:off x="800" y="1186"/>
              <a:ext cx="47" cy="20"/>
            </a:xfrm>
            <a:custGeom>
              <a:avLst/>
              <a:gdLst/>
              <a:ahLst/>
              <a:cxnLst/>
              <a:pathLst>
                <a:path w="47" h="20">
                  <a:moveTo>
                    <a:pt x="46" y="19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20" y="19"/>
                  </a:lnTo>
                  <a:lnTo>
                    <a:pt x="46" y="19"/>
                  </a:lnTo>
                  <a:lnTo>
                    <a:pt x="46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29" name="未知"/>
            <p:cNvSpPr/>
            <p:nvPr/>
          </p:nvSpPr>
          <p:spPr>
            <a:xfrm>
              <a:off x="523" y="1129"/>
              <a:ext cx="53" cy="20"/>
            </a:xfrm>
            <a:custGeom>
              <a:avLst/>
              <a:gdLst/>
              <a:ahLst/>
              <a:cxnLst/>
              <a:pathLst>
                <a:path w="53" h="20">
                  <a:moveTo>
                    <a:pt x="52" y="13"/>
                  </a:moveTo>
                  <a:lnTo>
                    <a:pt x="0" y="0"/>
                  </a:lnTo>
                  <a:lnTo>
                    <a:pt x="13" y="19"/>
                  </a:lnTo>
                  <a:lnTo>
                    <a:pt x="52" y="13"/>
                  </a:lnTo>
                  <a:lnTo>
                    <a:pt x="52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030" name="Group 44029"/>
            <p:cNvGrpSpPr/>
            <p:nvPr/>
          </p:nvGrpSpPr>
          <p:grpSpPr>
            <a:xfrm>
              <a:off x="368" y="1066"/>
              <a:ext cx="233" cy="140"/>
              <a:chOff x="0" y="0"/>
              <a:chExt cx="233" cy="140"/>
            </a:xfrm>
          </p:grpSpPr>
          <p:sp>
            <p:nvSpPr>
              <p:cNvPr id="44031" name="未知"/>
              <p:cNvSpPr/>
              <p:nvPr/>
            </p:nvSpPr>
            <p:spPr>
              <a:xfrm>
                <a:off x="6" y="26"/>
                <a:ext cx="227" cy="114"/>
              </a:xfrm>
              <a:custGeom>
                <a:avLst/>
                <a:gdLst/>
                <a:ahLst/>
                <a:cxnLst/>
                <a:pathLst>
                  <a:path w="227" h="114">
                    <a:moveTo>
                      <a:pt x="201" y="50"/>
                    </a:moveTo>
                    <a:lnTo>
                      <a:pt x="162" y="63"/>
                    </a:lnTo>
                    <a:lnTo>
                      <a:pt x="162" y="94"/>
                    </a:lnTo>
                    <a:lnTo>
                      <a:pt x="149" y="107"/>
                    </a:lnTo>
                    <a:lnTo>
                      <a:pt x="149" y="56"/>
                    </a:lnTo>
                    <a:lnTo>
                      <a:pt x="123" y="56"/>
                    </a:lnTo>
                    <a:lnTo>
                      <a:pt x="149" y="50"/>
                    </a:lnTo>
                    <a:lnTo>
                      <a:pt x="123" y="18"/>
                    </a:lnTo>
                    <a:lnTo>
                      <a:pt x="130" y="12"/>
                    </a:lnTo>
                    <a:lnTo>
                      <a:pt x="130" y="6"/>
                    </a:lnTo>
                    <a:lnTo>
                      <a:pt x="110" y="6"/>
                    </a:lnTo>
                    <a:lnTo>
                      <a:pt x="104" y="6"/>
                    </a:lnTo>
                    <a:lnTo>
                      <a:pt x="78" y="6"/>
                    </a:lnTo>
                    <a:lnTo>
                      <a:pt x="71" y="0"/>
                    </a:lnTo>
                    <a:lnTo>
                      <a:pt x="65" y="6"/>
                    </a:lnTo>
                    <a:lnTo>
                      <a:pt x="65" y="0"/>
                    </a:lnTo>
                    <a:lnTo>
                      <a:pt x="46" y="6"/>
                    </a:lnTo>
                    <a:lnTo>
                      <a:pt x="46" y="12"/>
                    </a:lnTo>
                    <a:lnTo>
                      <a:pt x="104" y="18"/>
                    </a:lnTo>
                    <a:lnTo>
                      <a:pt x="52" y="25"/>
                    </a:lnTo>
                    <a:lnTo>
                      <a:pt x="0" y="56"/>
                    </a:lnTo>
                    <a:lnTo>
                      <a:pt x="52" y="50"/>
                    </a:lnTo>
                    <a:lnTo>
                      <a:pt x="65" y="56"/>
                    </a:lnTo>
                    <a:lnTo>
                      <a:pt x="0" y="69"/>
                    </a:lnTo>
                    <a:lnTo>
                      <a:pt x="0" y="113"/>
                    </a:lnTo>
                    <a:lnTo>
                      <a:pt x="226" y="113"/>
                    </a:lnTo>
                    <a:lnTo>
                      <a:pt x="220" y="82"/>
                    </a:lnTo>
                    <a:lnTo>
                      <a:pt x="207" y="63"/>
                    </a:lnTo>
                    <a:lnTo>
                      <a:pt x="201" y="50"/>
                    </a:lnTo>
                    <a:lnTo>
                      <a:pt x="201" y="5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032" name="未知"/>
              <p:cNvSpPr/>
              <p:nvPr/>
            </p:nvSpPr>
            <p:spPr>
              <a:xfrm>
                <a:off x="0" y="0"/>
                <a:ext cx="201" cy="64"/>
              </a:xfrm>
              <a:custGeom>
                <a:avLst/>
                <a:gdLst/>
                <a:ahLst/>
                <a:cxnLst/>
                <a:pathLst>
                  <a:path w="201" h="64">
                    <a:moveTo>
                      <a:pt x="187" y="63"/>
                    </a:moveTo>
                    <a:lnTo>
                      <a:pt x="200" y="44"/>
                    </a:lnTo>
                    <a:lnTo>
                      <a:pt x="194" y="32"/>
                    </a:lnTo>
                    <a:lnTo>
                      <a:pt x="187" y="13"/>
                    </a:lnTo>
                    <a:lnTo>
                      <a:pt x="174" y="7"/>
                    </a:lnTo>
                    <a:lnTo>
                      <a:pt x="110" y="0"/>
                    </a:lnTo>
                    <a:lnTo>
                      <a:pt x="26" y="0"/>
                    </a:lnTo>
                    <a:lnTo>
                      <a:pt x="0" y="38"/>
                    </a:lnTo>
                    <a:lnTo>
                      <a:pt x="19" y="26"/>
                    </a:lnTo>
                    <a:lnTo>
                      <a:pt x="32" y="26"/>
                    </a:lnTo>
                    <a:lnTo>
                      <a:pt x="6" y="38"/>
                    </a:lnTo>
                    <a:lnTo>
                      <a:pt x="0" y="51"/>
                    </a:lnTo>
                    <a:lnTo>
                      <a:pt x="0" y="57"/>
                    </a:lnTo>
                    <a:lnTo>
                      <a:pt x="45" y="38"/>
                    </a:lnTo>
                    <a:lnTo>
                      <a:pt x="39" y="26"/>
                    </a:lnTo>
                    <a:lnTo>
                      <a:pt x="58" y="7"/>
                    </a:lnTo>
                    <a:lnTo>
                      <a:pt x="97" y="7"/>
                    </a:lnTo>
                    <a:lnTo>
                      <a:pt x="129" y="19"/>
                    </a:lnTo>
                    <a:lnTo>
                      <a:pt x="155" y="32"/>
                    </a:lnTo>
                    <a:lnTo>
                      <a:pt x="194" y="38"/>
                    </a:lnTo>
                    <a:lnTo>
                      <a:pt x="194" y="44"/>
                    </a:lnTo>
                    <a:lnTo>
                      <a:pt x="168" y="38"/>
                    </a:lnTo>
                    <a:lnTo>
                      <a:pt x="148" y="38"/>
                    </a:lnTo>
                    <a:lnTo>
                      <a:pt x="148" y="57"/>
                    </a:lnTo>
                    <a:lnTo>
                      <a:pt x="155" y="57"/>
                    </a:lnTo>
                    <a:lnTo>
                      <a:pt x="187" y="63"/>
                    </a:lnTo>
                    <a:lnTo>
                      <a:pt x="187" y="6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033" name="未知"/>
              <p:cNvSpPr/>
              <p:nvPr/>
            </p:nvSpPr>
            <p:spPr>
              <a:xfrm>
                <a:off x="155" y="63"/>
                <a:ext cx="53" cy="20"/>
              </a:xfrm>
              <a:custGeom>
                <a:avLst/>
                <a:gdLst/>
                <a:ahLst/>
                <a:cxnLst/>
                <a:pathLst>
                  <a:path w="53" h="20">
                    <a:moveTo>
                      <a:pt x="52" y="13"/>
                    </a:moveTo>
                    <a:lnTo>
                      <a:pt x="0" y="0"/>
                    </a:lnTo>
                    <a:lnTo>
                      <a:pt x="13" y="19"/>
                    </a:lnTo>
                    <a:lnTo>
                      <a:pt x="52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4034" name="未知"/>
            <p:cNvSpPr/>
            <p:nvPr/>
          </p:nvSpPr>
          <p:spPr>
            <a:xfrm>
              <a:off x="523" y="1028"/>
              <a:ext cx="27" cy="33"/>
            </a:xfrm>
            <a:custGeom>
              <a:avLst/>
              <a:gdLst/>
              <a:ahLst/>
              <a:cxnLst/>
              <a:pathLst>
                <a:path w="27" h="33">
                  <a:moveTo>
                    <a:pt x="26" y="32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6" y="32"/>
                  </a:lnTo>
                  <a:lnTo>
                    <a:pt x="26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35" name="未知"/>
            <p:cNvSpPr/>
            <p:nvPr/>
          </p:nvSpPr>
          <p:spPr>
            <a:xfrm>
              <a:off x="878" y="972"/>
              <a:ext cx="33" cy="32"/>
            </a:xfrm>
            <a:custGeom>
              <a:avLst/>
              <a:gdLst/>
              <a:ahLst/>
              <a:cxnLst/>
              <a:pathLst>
                <a:path w="33" h="32">
                  <a:moveTo>
                    <a:pt x="19" y="0"/>
                  </a:moveTo>
                  <a:lnTo>
                    <a:pt x="26" y="6"/>
                  </a:lnTo>
                  <a:lnTo>
                    <a:pt x="32" y="12"/>
                  </a:lnTo>
                  <a:lnTo>
                    <a:pt x="26" y="19"/>
                  </a:lnTo>
                  <a:lnTo>
                    <a:pt x="26" y="25"/>
                  </a:lnTo>
                  <a:lnTo>
                    <a:pt x="19" y="31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6" y="0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36" name="未知"/>
            <p:cNvSpPr/>
            <p:nvPr/>
          </p:nvSpPr>
          <p:spPr>
            <a:xfrm>
              <a:off x="1033" y="1028"/>
              <a:ext cx="78" cy="109"/>
            </a:xfrm>
            <a:custGeom>
              <a:avLst/>
              <a:gdLst/>
              <a:ahLst/>
              <a:cxnLst/>
              <a:pathLst>
                <a:path w="78" h="109">
                  <a:moveTo>
                    <a:pt x="39" y="89"/>
                  </a:moveTo>
                  <a:lnTo>
                    <a:pt x="71" y="19"/>
                  </a:lnTo>
                  <a:lnTo>
                    <a:pt x="77" y="13"/>
                  </a:lnTo>
                  <a:lnTo>
                    <a:pt x="71" y="0"/>
                  </a:lnTo>
                  <a:lnTo>
                    <a:pt x="0" y="108"/>
                  </a:lnTo>
                  <a:lnTo>
                    <a:pt x="39" y="89"/>
                  </a:lnTo>
                  <a:lnTo>
                    <a:pt x="39" y="8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37" name="未知"/>
            <p:cNvSpPr/>
            <p:nvPr/>
          </p:nvSpPr>
          <p:spPr>
            <a:xfrm>
              <a:off x="1323" y="1066"/>
              <a:ext cx="72" cy="33"/>
            </a:xfrm>
            <a:custGeom>
              <a:avLst/>
              <a:gdLst/>
              <a:ahLst/>
              <a:cxnLst/>
              <a:pathLst>
                <a:path w="72" h="33">
                  <a:moveTo>
                    <a:pt x="71" y="19"/>
                  </a:moveTo>
                  <a:lnTo>
                    <a:pt x="71" y="7"/>
                  </a:lnTo>
                  <a:lnTo>
                    <a:pt x="52" y="0"/>
                  </a:lnTo>
                  <a:lnTo>
                    <a:pt x="0" y="32"/>
                  </a:lnTo>
                  <a:lnTo>
                    <a:pt x="26" y="32"/>
                  </a:lnTo>
                  <a:lnTo>
                    <a:pt x="26" y="19"/>
                  </a:lnTo>
                  <a:lnTo>
                    <a:pt x="71" y="19"/>
                  </a:lnTo>
                  <a:lnTo>
                    <a:pt x="71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38" name="未知"/>
            <p:cNvSpPr/>
            <p:nvPr/>
          </p:nvSpPr>
          <p:spPr>
            <a:xfrm>
              <a:off x="949" y="461"/>
              <a:ext cx="188" cy="385"/>
            </a:xfrm>
            <a:custGeom>
              <a:avLst/>
              <a:gdLst/>
              <a:ahLst/>
              <a:cxnLst/>
              <a:pathLst>
                <a:path w="188" h="385">
                  <a:moveTo>
                    <a:pt x="148" y="157"/>
                  </a:moveTo>
                  <a:lnTo>
                    <a:pt x="161" y="145"/>
                  </a:lnTo>
                  <a:lnTo>
                    <a:pt x="155" y="132"/>
                  </a:lnTo>
                  <a:lnTo>
                    <a:pt x="142" y="132"/>
                  </a:lnTo>
                  <a:lnTo>
                    <a:pt x="155" y="119"/>
                  </a:lnTo>
                  <a:lnTo>
                    <a:pt x="135" y="94"/>
                  </a:lnTo>
                  <a:lnTo>
                    <a:pt x="123" y="88"/>
                  </a:lnTo>
                  <a:lnTo>
                    <a:pt x="129" y="75"/>
                  </a:lnTo>
                  <a:lnTo>
                    <a:pt x="97" y="63"/>
                  </a:lnTo>
                  <a:lnTo>
                    <a:pt x="97" y="31"/>
                  </a:lnTo>
                  <a:lnTo>
                    <a:pt x="90" y="12"/>
                  </a:lnTo>
                  <a:lnTo>
                    <a:pt x="71" y="31"/>
                  </a:lnTo>
                  <a:lnTo>
                    <a:pt x="58" y="37"/>
                  </a:lnTo>
                  <a:lnTo>
                    <a:pt x="45" y="25"/>
                  </a:lnTo>
                  <a:lnTo>
                    <a:pt x="39" y="12"/>
                  </a:lnTo>
                  <a:lnTo>
                    <a:pt x="19" y="25"/>
                  </a:lnTo>
                  <a:lnTo>
                    <a:pt x="6" y="0"/>
                  </a:lnTo>
                  <a:lnTo>
                    <a:pt x="0" y="19"/>
                  </a:lnTo>
                  <a:lnTo>
                    <a:pt x="19" y="37"/>
                  </a:lnTo>
                  <a:lnTo>
                    <a:pt x="26" y="50"/>
                  </a:lnTo>
                  <a:lnTo>
                    <a:pt x="39" y="31"/>
                  </a:lnTo>
                  <a:lnTo>
                    <a:pt x="32" y="25"/>
                  </a:lnTo>
                  <a:lnTo>
                    <a:pt x="39" y="31"/>
                  </a:lnTo>
                  <a:lnTo>
                    <a:pt x="45" y="56"/>
                  </a:lnTo>
                  <a:lnTo>
                    <a:pt x="77" y="44"/>
                  </a:lnTo>
                  <a:lnTo>
                    <a:pt x="90" y="31"/>
                  </a:lnTo>
                  <a:lnTo>
                    <a:pt x="90" y="63"/>
                  </a:lnTo>
                  <a:lnTo>
                    <a:pt x="84" y="75"/>
                  </a:lnTo>
                  <a:lnTo>
                    <a:pt x="116" y="82"/>
                  </a:lnTo>
                  <a:lnTo>
                    <a:pt x="110" y="101"/>
                  </a:lnTo>
                  <a:lnTo>
                    <a:pt x="123" y="107"/>
                  </a:lnTo>
                  <a:lnTo>
                    <a:pt x="142" y="119"/>
                  </a:lnTo>
                  <a:lnTo>
                    <a:pt x="116" y="132"/>
                  </a:lnTo>
                  <a:lnTo>
                    <a:pt x="110" y="145"/>
                  </a:lnTo>
                  <a:lnTo>
                    <a:pt x="142" y="151"/>
                  </a:lnTo>
                  <a:lnTo>
                    <a:pt x="135" y="157"/>
                  </a:lnTo>
                  <a:lnTo>
                    <a:pt x="123" y="157"/>
                  </a:lnTo>
                  <a:lnTo>
                    <a:pt x="123" y="157"/>
                  </a:lnTo>
                  <a:lnTo>
                    <a:pt x="135" y="157"/>
                  </a:lnTo>
                  <a:lnTo>
                    <a:pt x="155" y="170"/>
                  </a:lnTo>
                  <a:lnTo>
                    <a:pt x="168" y="176"/>
                  </a:lnTo>
                  <a:lnTo>
                    <a:pt x="155" y="189"/>
                  </a:lnTo>
                  <a:lnTo>
                    <a:pt x="142" y="183"/>
                  </a:lnTo>
                  <a:lnTo>
                    <a:pt x="142" y="189"/>
                  </a:lnTo>
                  <a:lnTo>
                    <a:pt x="168" y="201"/>
                  </a:lnTo>
                  <a:lnTo>
                    <a:pt x="155" y="208"/>
                  </a:lnTo>
                  <a:lnTo>
                    <a:pt x="129" y="208"/>
                  </a:lnTo>
                  <a:lnTo>
                    <a:pt x="142" y="239"/>
                  </a:lnTo>
                  <a:lnTo>
                    <a:pt x="155" y="239"/>
                  </a:lnTo>
                  <a:lnTo>
                    <a:pt x="129" y="258"/>
                  </a:lnTo>
                  <a:lnTo>
                    <a:pt x="142" y="258"/>
                  </a:lnTo>
                  <a:lnTo>
                    <a:pt x="110" y="309"/>
                  </a:lnTo>
                  <a:lnTo>
                    <a:pt x="90" y="302"/>
                  </a:lnTo>
                  <a:lnTo>
                    <a:pt x="90" y="309"/>
                  </a:lnTo>
                  <a:lnTo>
                    <a:pt x="129" y="321"/>
                  </a:lnTo>
                  <a:lnTo>
                    <a:pt x="110" y="347"/>
                  </a:lnTo>
                  <a:lnTo>
                    <a:pt x="84" y="347"/>
                  </a:lnTo>
                  <a:lnTo>
                    <a:pt x="84" y="359"/>
                  </a:lnTo>
                  <a:lnTo>
                    <a:pt x="64" y="372"/>
                  </a:lnTo>
                  <a:lnTo>
                    <a:pt x="64" y="359"/>
                  </a:lnTo>
                  <a:lnTo>
                    <a:pt x="64" y="347"/>
                  </a:lnTo>
                  <a:lnTo>
                    <a:pt x="45" y="359"/>
                  </a:lnTo>
                  <a:lnTo>
                    <a:pt x="39" y="359"/>
                  </a:lnTo>
                  <a:lnTo>
                    <a:pt x="45" y="353"/>
                  </a:lnTo>
                  <a:lnTo>
                    <a:pt x="45" y="347"/>
                  </a:lnTo>
                  <a:lnTo>
                    <a:pt x="32" y="334"/>
                  </a:lnTo>
                  <a:lnTo>
                    <a:pt x="26" y="334"/>
                  </a:lnTo>
                  <a:lnTo>
                    <a:pt x="19" y="347"/>
                  </a:lnTo>
                  <a:lnTo>
                    <a:pt x="32" y="347"/>
                  </a:lnTo>
                  <a:lnTo>
                    <a:pt x="39" y="353"/>
                  </a:lnTo>
                  <a:lnTo>
                    <a:pt x="32" y="372"/>
                  </a:lnTo>
                  <a:lnTo>
                    <a:pt x="45" y="372"/>
                  </a:lnTo>
                  <a:lnTo>
                    <a:pt x="58" y="359"/>
                  </a:lnTo>
                  <a:lnTo>
                    <a:pt x="58" y="384"/>
                  </a:lnTo>
                  <a:lnTo>
                    <a:pt x="77" y="378"/>
                  </a:lnTo>
                  <a:lnTo>
                    <a:pt x="97" y="359"/>
                  </a:lnTo>
                  <a:lnTo>
                    <a:pt x="116" y="359"/>
                  </a:lnTo>
                  <a:lnTo>
                    <a:pt x="148" y="321"/>
                  </a:lnTo>
                  <a:lnTo>
                    <a:pt x="123" y="302"/>
                  </a:lnTo>
                  <a:lnTo>
                    <a:pt x="148" y="271"/>
                  </a:lnTo>
                  <a:lnTo>
                    <a:pt x="148" y="265"/>
                  </a:lnTo>
                  <a:lnTo>
                    <a:pt x="155" y="258"/>
                  </a:lnTo>
                  <a:lnTo>
                    <a:pt x="168" y="233"/>
                  </a:lnTo>
                  <a:lnTo>
                    <a:pt x="148" y="220"/>
                  </a:lnTo>
                  <a:lnTo>
                    <a:pt x="148" y="214"/>
                  </a:lnTo>
                  <a:lnTo>
                    <a:pt x="168" y="208"/>
                  </a:lnTo>
                  <a:lnTo>
                    <a:pt x="174" y="195"/>
                  </a:lnTo>
                  <a:lnTo>
                    <a:pt x="168" y="189"/>
                  </a:lnTo>
                  <a:lnTo>
                    <a:pt x="181" y="189"/>
                  </a:lnTo>
                  <a:lnTo>
                    <a:pt x="187" y="170"/>
                  </a:lnTo>
                  <a:lnTo>
                    <a:pt x="161" y="157"/>
                  </a:lnTo>
                  <a:lnTo>
                    <a:pt x="148" y="157"/>
                  </a:lnTo>
                  <a:lnTo>
                    <a:pt x="148" y="15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39" name="未知"/>
            <p:cNvSpPr/>
            <p:nvPr/>
          </p:nvSpPr>
          <p:spPr>
            <a:xfrm>
              <a:off x="1375" y="858"/>
              <a:ext cx="453" cy="348"/>
            </a:xfrm>
            <a:custGeom>
              <a:avLst/>
              <a:gdLst/>
              <a:ahLst/>
              <a:cxnLst/>
              <a:pathLst>
                <a:path w="453" h="348">
                  <a:moveTo>
                    <a:pt x="155" y="0"/>
                  </a:moveTo>
                  <a:lnTo>
                    <a:pt x="142" y="0"/>
                  </a:lnTo>
                  <a:lnTo>
                    <a:pt x="84" y="13"/>
                  </a:lnTo>
                  <a:lnTo>
                    <a:pt x="52" y="32"/>
                  </a:lnTo>
                  <a:lnTo>
                    <a:pt x="52" y="38"/>
                  </a:lnTo>
                  <a:lnTo>
                    <a:pt x="58" y="44"/>
                  </a:lnTo>
                  <a:lnTo>
                    <a:pt x="52" y="57"/>
                  </a:lnTo>
                  <a:lnTo>
                    <a:pt x="52" y="88"/>
                  </a:lnTo>
                  <a:lnTo>
                    <a:pt x="39" y="101"/>
                  </a:lnTo>
                  <a:lnTo>
                    <a:pt x="39" y="151"/>
                  </a:lnTo>
                  <a:lnTo>
                    <a:pt x="52" y="164"/>
                  </a:lnTo>
                  <a:lnTo>
                    <a:pt x="39" y="164"/>
                  </a:lnTo>
                  <a:lnTo>
                    <a:pt x="26" y="202"/>
                  </a:lnTo>
                  <a:lnTo>
                    <a:pt x="39" y="240"/>
                  </a:lnTo>
                  <a:lnTo>
                    <a:pt x="52" y="265"/>
                  </a:lnTo>
                  <a:lnTo>
                    <a:pt x="26" y="265"/>
                  </a:lnTo>
                  <a:lnTo>
                    <a:pt x="26" y="271"/>
                  </a:lnTo>
                  <a:lnTo>
                    <a:pt x="26" y="322"/>
                  </a:lnTo>
                  <a:lnTo>
                    <a:pt x="0" y="347"/>
                  </a:lnTo>
                  <a:lnTo>
                    <a:pt x="116" y="347"/>
                  </a:lnTo>
                  <a:lnTo>
                    <a:pt x="116" y="341"/>
                  </a:lnTo>
                  <a:lnTo>
                    <a:pt x="213" y="316"/>
                  </a:lnTo>
                  <a:lnTo>
                    <a:pt x="103" y="316"/>
                  </a:lnTo>
                  <a:lnTo>
                    <a:pt x="155" y="303"/>
                  </a:lnTo>
                  <a:lnTo>
                    <a:pt x="65" y="309"/>
                  </a:lnTo>
                  <a:lnTo>
                    <a:pt x="58" y="290"/>
                  </a:lnTo>
                  <a:lnTo>
                    <a:pt x="142" y="284"/>
                  </a:lnTo>
                  <a:lnTo>
                    <a:pt x="71" y="278"/>
                  </a:lnTo>
                  <a:lnTo>
                    <a:pt x="103" y="265"/>
                  </a:lnTo>
                  <a:lnTo>
                    <a:pt x="90" y="259"/>
                  </a:lnTo>
                  <a:lnTo>
                    <a:pt x="84" y="240"/>
                  </a:lnTo>
                  <a:lnTo>
                    <a:pt x="58" y="234"/>
                  </a:lnTo>
                  <a:lnTo>
                    <a:pt x="58" y="177"/>
                  </a:lnTo>
                  <a:lnTo>
                    <a:pt x="161" y="177"/>
                  </a:lnTo>
                  <a:lnTo>
                    <a:pt x="155" y="170"/>
                  </a:lnTo>
                  <a:lnTo>
                    <a:pt x="103" y="170"/>
                  </a:lnTo>
                  <a:lnTo>
                    <a:pt x="97" y="164"/>
                  </a:lnTo>
                  <a:lnTo>
                    <a:pt x="168" y="164"/>
                  </a:lnTo>
                  <a:lnTo>
                    <a:pt x="155" y="164"/>
                  </a:lnTo>
                  <a:lnTo>
                    <a:pt x="77" y="164"/>
                  </a:lnTo>
                  <a:lnTo>
                    <a:pt x="71" y="151"/>
                  </a:lnTo>
                  <a:lnTo>
                    <a:pt x="110" y="145"/>
                  </a:lnTo>
                  <a:lnTo>
                    <a:pt x="97" y="139"/>
                  </a:lnTo>
                  <a:lnTo>
                    <a:pt x="65" y="145"/>
                  </a:lnTo>
                  <a:lnTo>
                    <a:pt x="65" y="107"/>
                  </a:lnTo>
                  <a:lnTo>
                    <a:pt x="129" y="88"/>
                  </a:lnTo>
                  <a:lnTo>
                    <a:pt x="123" y="88"/>
                  </a:lnTo>
                  <a:lnTo>
                    <a:pt x="65" y="88"/>
                  </a:lnTo>
                  <a:lnTo>
                    <a:pt x="71" y="69"/>
                  </a:lnTo>
                  <a:lnTo>
                    <a:pt x="77" y="63"/>
                  </a:lnTo>
                  <a:lnTo>
                    <a:pt x="77" y="63"/>
                  </a:lnTo>
                  <a:lnTo>
                    <a:pt x="77" y="57"/>
                  </a:lnTo>
                  <a:lnTo>
                    <a:pt x="174" y="38"/>
                  </a:lnTo>
                  <a:lnTo>
                    <a:pt x="97" y="38"/>
                  </a:lnTo>
                  <a:lnTo>
                    <a:pt x="97" y="38"/>
                  </a:lnTo>
                  <a:lnTo>
                    <a:pt x="161" y="32"/>
                  </a:lnTo>
                  <a:lnTo>
                    <a:pt x="71" y="32"/>
                  </a:lnTo>
                  <a:lnTo>
                    <a:pt x="129" y="13"/>
                  </a:lnTo>
                  <a:lnTo>
                    <a:pt x="420" y="25"/>
                  </a:lnTo>
                  <a:lnTo>
                    <a:pt x="420" y="38"/>
                  </a:lnTo>
                  <a:lnTo>
                    <a:pt x="303" y="38"/>
                  </a:lnTo>
                  <a:lnTo>
                    <a:pt x="310" y="44"/>
                  </a:lnTo>
                  <a:lnTo>
                    <a:pt x="407" y="57"/>
                  </a:lnTo>
                  <a:lnTo>
                    <a:pt x="407" y="63"/>
                  </a:lnTo>
                  <a:lnTo>
                    <a:pt x="77" y="63"/>
                  </a:lnTo>
                  <a:lnTo>
                    <a:pt x="77" y="63"/>
                  </a:lnTo>
                  <a:lnTo>
                    <a:pt x="123" y="88"/>
                  </a:lnTo>
                  <a:lnTo>
                    <a:pt x="129" y="69"/>
                  </a:lnTo>
                  <a:lnTo>
                    <a:pt x="310" y="69"/>
                  </a:lnTo>
                  <a:lnTo>
                    <a:pt x="336" y="69"/>
                  </a:lnTo>
                  <a:lnTo>
                    <a:pt x="420" y="82"/>
                  </a:lnTo>
                  <a:lnTo>
                    <a:pt x="420" y="107"/>
                  </a:lnTo>
                  <a:lnTo>
                    <a:pt x="323" y="107"/>
                  </a:lnTo>
                  <a:lnTo>
                    <a:pt x="413" y="120"/>
                  </a:lnTo>
                  <a:lnTo>
                    <a:pt x="316" y="126"/>
                  </a:lnTo>
                  <a:lnTo>
                    <a:pt x="426" y="133"/>
                  </a:lnTo>
                  <a:lnTo>
                    <a:pt x="420" y="139"/>
                  </a:lnTo>
                  <a:lnTo>
                    <a:pt x="420" y="151"/>
                  </a:lnTo>
                  <a:lnTo>
                    <a:pt x="439" y="164"/>
                  </a:lnTo>
                  <a:lnTo>
                    <a:pt x="271" y="164"/>
                  </a:lnTo>
                  <a:lnTo>
                    <a:pt x="413" y="170"/>
                  </a:lnTo>
                  <a:lnTo>
                    <a:pt x="413" y="196"/>
                  </a:lnTo>
                  <a:lnTo>
                    <a:pt x="239" y="234"/>
                  </a:lnTo>
                  <a:lnTo>
                    <a:pt x="310" y="227"/>
                  </a:lnTo>
                  <a:lnTo>
                    <a:pt x="271" y="284"/>
                  </a:lnTo>
                  <a:lnTo>
                    <a:pt x="271" y="290"/>
                  </a:lnTo>
                  <a:lnTo>
                    <a:pt x="303" y="252"/>
                  </a:lnTo>
                  <a:lnTo>
                    <a:pt x="284" y="297"/>
                  </a:lnTo>
                  <a:lnTo>
                    <a:pt x="303" y="303"/>
                  </a:lnTo>
                  <a:lnTo>
                    <a:pt x="303" y="290"/>
                  </a:lnTo>
                  <a:lnTo>
                    <a:pt x="310" y="278"/>
                  </a:lnTo>
                  <a:lnTo>
                    <a:pt x="316" y="246"/>
                  </a:lnTo>
                  <a:lnTo>
                    <a:pt x="323" y="240"/>
                  </a:lnTo>
                  <a:lnTo>
                    <a:pt x="329" y="227"/>
                  </a:lnTo>
                  <a:lnTo>
                    <a:pt x="394" y="215"/>
                  </a:lnTo>
                  <a:lnTo>
                    <a:pt x="394" y="234"/>
                  </a:lnTo>
                  <a:lnTo>
                    <a:pt x="323" y="240"/>
                  </a:lnTo>
                  <a:lnTo>
                    <a:pt x="316" y="246"/>
                  </a:lnTo>
                  <a:lnTo>
                    <a:pt x="413" y="252"/>
                  </a:lnTo>
                  <a:lnTo>
                    <a:pt x="413" y="265"/>
                  </a:lnTo>
                  <a:lnTo>
                    <a:pt x="310" y="278"/>
                  </a:lnTo>
                  <a:lnTo>
                    <a:pt x="303" y="290"/>
                  </a:lnTo>
                  <a:lnTo>
                    <a:pt x="407" y="284"/>
                  </a:lnTo>
                  <a:lnTo>
                    <a:pt x="361" y="297"/>
                  </a:lnTo>
                  <a:lnTo>
                    <a:pt x="394" y="309"/>
                  </a:lnTo>
                  <a:lnTo>
                    <a:pt x="420" y="322"/>
                  </a:lnTo>
                  <a:lnTo>
                    <a:pt x="355" y="334"/>
                  </a:lnTo>
                  <a:lnTo>
                    <a:pt x="361" y="347"/>
                  </a:lnTo>
                  <a:lnTo>
                    <a:pt x="420" y="347"/>
                  </a:lnTo>
                  <a:lnTo>
                    <a:pt x="439" y="334"/>
                  </a:lnTo>
                  <a:lnTo>
                    <a:pt x="439" y="316"/>
                  </a:lnTo>
                  <a:lnTo>
                    <a:pt x="413" y="297"/>
                  </a:lnTo>
                  <a:lnTo>
                    <a:pt x="432" y="284"/>
                  </a:lnTo>
                  <a:lnTo>
                    <a:pt x="439" y="265"/>
                  </a:lnTo>
                  <a:lnTo>
                    <a:pt x="439" y="240"/>
                  </a:lnTo>
                  <a:lnTo>
                    <a:pt x="413" y="240"/>
                  </a:lnTo>
                  <a:lnTo>
                    <a:pt x="413" y="227"/>
                  </a:lnTo>
                  <a:lnTo>
                    <a:pt x="420" y="227"/>
                  </a:lnTo>
                  <a:lnTo>
                    <a:pt x="432" y="227"/>
                  </a:lnTo>
                  <a:lnTo>
                    <a:pt x="439" y="183"/>
                  </a:lnTo>
                  <a:lnTo>
                    <a:pt x="452" y="170"/>
                  </a:lnTo>
                  <a:lnTo>
                    <a:pt x="452" y="151"/>
                  </a:lnTo>
                  <a:lnTo>
                    <a:pt x="439" y="145"/>
                  </a:lnTo>
                  <a:lnTo>
                    <a:pt x="439" y="63"/>
                  </a:lnTo>
                  <a:lnTo>
                    <a:pt x="420" y="63"/>
                  </a:lnTo>
                  <a:lnTo>
                    <a:pt x="420" y="51"/>
                  </a:lnTo>
                  <a:lnTo>
                    <a:pt x="439" y="51"/>
                  </a:lnTo>
                  <a:lnTo>
                    <a:pt x="439" y="0"/>
                  </a:lnTo>
                  <a:lnTo>
                    <a:pt x="161" y="0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0" name="未知"/>
            <p:cNvSpPr/>
            <p:nvPr/>
          </p:nvSpPr>
          <p:spPr>
            <a:xfrm>
              <a:off x="865" y="915"/>
              <a:ext cx="78" cy="39"/>
            </a:xfrm>
            <a:custGeom>
              <a:avLst/>
              <a:gdLst/>
              <a:ahLst/>
              <a:cxnLst/>
              <a:pathLst>
                <a:path w="78" h="39">
                  <a:moveTo>
                    <a:pt x="0" y="6"/>
                  </a:moveTo>
                  <a:lnTo>
                    <a:pt x="32" y="38"/>
                  </a:lnTo>
                  <a:lnTo>
                    <a:pt x="77" y="0"/>
                  </a:lnTo>
                  <a:lnTo>
                    <a:pt x="65" y="0"/>
                  </a:lnTo>
                  <a:lnTo>
                    <a:pt x="52" y="0"/>
                  </a:lnTo>
                  <a:lnTo>
                    <a:pt x="45" y="6"/>
                  </a:lnTo>
                  <a:lnTo>
                    <a:pt x="32" y="6"/>
                  </a:lnTo>
                  <a:lnTo>
                    <a:pt x="19" y="6"/>
                  </a:lnTo>
                  <a:lnTo>
                    <a:pt x="13" y="6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1" name="未知"/>
            <p:cNvSpPr/>
            <p:nvPr/>
          </p:nvSpPr>
          <p:spPr>
            <a:xfrm>
              <a:off x="839" y="845"/>
              <a:ext cx="124" cy="77"/>
            </a:xfrm>
            <a:custGeom>
              <a:avLst/>
              <a:gdLst/>
              <a:ahLst/>
              <a:cxnLst/>
              <a:pathLst>
                <a:path w="124" h="77">
                  <a:moveTo>
                    <a:pt x="103" y="13"/>
                  </a:moveTo>
                  <a:lnTo>
                    <a:pt x="110" y="26"/>
                  </a:lnTo>
                  <a:lnTo>
                    <a:pt x="110" y="38"/>
                  </a:lnTo>
                  <a:lnTo>
                    <a:pt x="116" y="45"/>
                  </a:lnTo>
                  <a:lnTo>
                    <a:pt x="110" y="51"/>
                  </a:lnTo>
                  <a:lnTo>
                    <a:pt x="97" y="57"/>
                  </a:lnTo>
                  <a:lnTo>
                    <a:pt x="84" y="64"/>
                  </a:lnTo>
                  <a:lnTo>
                    <a:pt x="71" y="70"/>
                  </a:lnTo>
                  <a:lnTo>
                    <a:pt x="65" y="70"/>
                  </a:lnTo>
                  <a:lnTo>
                    <a:pt x="45" y="70"/>
                  </a:lnTo>
                  <a:lnTo>
                    <a:pt x="39" y="64"/>
                  </a:lnTo>
                  <a:lnTo>
                    <a:pt x="26" y="57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7" y="26"/>
                  </a:lnTo>
                  <a:lnTo>
                    <a:pt x="13" y="26"/>
                  </a:lnTo>
                  <a:lnTo>
                    <a:pt x="20" y="13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7" y="51"/>
                  </a:lnTo>
                  <a:lnTo>
                    <a:pt x="13" y="64"/>
                  </a:lnTo>
                  <a:lnTo>
                    <a:pt x="20" y="70"/>
                  </a:lnTo>
                  <a:lnTo>
                    <a:pt x="26" y="76"/>
                  </a:lnTo>
                  <a:lnTo>
                    <a:pt x="32" y="70"/>
                  </a:lnTo>
                  <a:lnTo>
                    <a:pt x="39" y="76"/>
                  </a:lnTo>
                  <a:lnTo>
                    <a:pt x="45" y="76"/>
                  </a:lnTo>
                  <a:lnTo>
                    <a:pt x="58" y="76"/>
                  </a:lnTo>
                  <a:lnTo>
                    <a:pt x="71" y="76"/>
                  </a:lnTo>
                  <a:lnTo>
                    <a:pt x="78" y="70"/>
                  </a:lnTo>
                  <a:lnTo>
                    <a:pt x="91" y="70"/>
                  </a:lnTo>
                  <a:lnTo>
                    <a:pt x="103" y="70"/>
                  </a:lnTo>
                  <a:lnTo>
                    <a:pt x="110" y="64"/>
                  </a:lnTo>
                  <a:lnTo>
                    <a:pt x="123" y="64"/>
                  </a:lnTo>
                  <a:lnTo>
                    <a:pt x="123" y="51"/>
                  </a:lnTo>
                  <a:lnTo>
                    <a:pt x="123" y="26"/>
                  </a:lnTo>
                  <a:lnTo>
                    <a:pt x="116" y="13"/>
                  </a:lnTo>
                  <a:lnTo>
                    <a:pt x="110" y="0"/>
                  </a:lnTo>
                  <a:lnTo>
                    <a:pt x="103" y="13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2" name="未知"/>
            <p:cNvSpPr/>
            <p:nvPr/>
          </p:nvSpPr>
          <p:spPr>
            <a:xfrm>
              <a:off x="852" y="858"/>
              <a:ext cx="98" cy="58"/>
            </a:xfrm>
            <a:custGeom>
              <a:avLst/>
              <a:gdLst/>
              <a:ahLst/>
              <a:cxnLst/>
              <a:pathLst>
                <a:path w="98" h="58">
                  <a:moveTo>
                    <a:pt x="90" y="0"/>
                  </a:moveTo>
                  <a:lnTo>
                    <a:pt x="78" y="13"/>
                  </a:lnTo>
                  <a:lnTo>
                    <a:pt x="78" y="25"/>
                  </a:lnTo>
                  <a:lnTo>
                    <a:pt x="65" y="32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45" y="38"/>
                  </a:lnTo>
                  <a:lnTo>
                    <a:pt x="32" y="32"/>
                  </a:lnTo>
                  <a:lnTo>
                    <a:pt x="26" y="32"/>
                  </a:lnTo>
                  <a:lnTo>
                    <a:pt x="26" y="13"/>
                  </a:lnTo>
                  <a:lnTo>
                    <a:pt x="7" y="0"/>
                  </a:lnTo>
                  <a:lnTo>
                    <a:pt x="0" y="13"/>
                  </a:lnTo>
                  <a:lnTo>
                    <a:pt x="7" y="19"/>
                  </a:lnTo>
                  <a:lnTo>
                    <a:pt x="0" y="25"/>
                  </a:lnTo>
                  <a:lnTo>
                    <a:pt x="7" y="38"/>
                  </a:lnTo>
                  <a:lnTo>
                    <a:pt x="7" y="32"/>
                  </a:lnTo>
                  <a:lnTo>
                    <a:pt x="19" y="32"/>
                  </a:lnTo>
                  <a:lnTo>
                    <a:pt x="19" y="38"/>
                  </a:lnTo>
                  <a:lnTo>
                    <a:pt x="13" y="44"/>
                  </a:lnTo>
                  <a:lnTo>
                    <a:pt x="26" y="51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32" y="57"/>
                  </a:lnTo>
                  <a:lnTo>
                    <a:pt x="52" y="57"/>
                  </a:lnTo>
                  <a:lnTo>
                    <a:pt x="45" y="51"/>
                  </a:lnTo>
                  <a:lnTo>
                    <a:pt x="45" y="38"/>
                  </a:lnTo>
                  <a:lnTo>
                    <a:pt x="52" y="38"/>
                  </a:lnTo>
                  <a:lnTo>
                    <a:pt x="58" y="38"/>
                  </a:lnTo>
                  <a:lnTo>
                    <a:pt x="58" y="44"/>
                  </a:lnTo>
                  <a:lnTo>
                    <a:pt x="58" y="57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65" y="38"/>
                  </a:lnTo>
                  <a:lnTo>
                    <a:pt x="78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97" y="38"/>
                  </a:lnTo>
                  <a:lnTo>
                    <a:pt x="90" y="38"/>
                  </a:lnTo>
                  <a:lnTo>
                    <a:pt x="84" y="32"/>
                  </a:lnTo>
                  <a:lnTo>
                    <a:pt x="90" y="25"/>
                  </a:lnTo>
                  <a:lnTo>
                    <a:pt x="97" y="25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84" y="13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3" name="未知"/>
            <p:cNvSpPr/>
            <p:nvPr/>
          </p:nvSpPr>
          <p:spPr>
            <a:xfrm>
              <a:off x="852" y="858"/>
              <a:ext cx="98" cy="58"/>
            </a:xfrm>
            <a:custGeom>
              <a:avLst/>
              <a:gdLst/>
              <a:ahLst/>
              <a:cxnLst/>
              <a:pathLst>
                <a:path w="98" h="58">
                  <a:moveTo>
                    <a:pt x="90" y="0"/>
                  </a:moveTo>
                  <a:lnTo>
                    <a:pt x="78" y="13"/>
                  </a:lnTo>
                  <a:lnTo>
                    <a:pt x="78" y="25"/>
                  </a:lnTo>
                  <a:lnTo>
                    <a:pt x="65" y="32"/>
                  </a:lnTo>
                  <a:lnTo>
                    <a:pt x="58" y="32"/>
                  </a:lnTo>
                  <a:lnTo>
                    <a:pt x="45" y="38"/>
                  </a:lnTo>
                  <a:lnTo>
                    <a:pt x="32" y="32"/>
                  </a:lnTo>
                  <a:lnTo>
                    <a:pt x="26" y="32"/>
                  </a:lnTo>
                  <a:lnTo>
                    <a:pt x="26" y="13"/>
                  </a:lnTo>
                  <a:lnTo>
                    <a:pt x="7" y="0"/>
                  </a:lnTo>
                  <a:lnTo>
                    <a:pt x="0" y="13"/>
                  </a:lnTo>
                  <a:lnTo>
                    <a:pt x="7" y="19"/>
                  </a:lnTo>
                  <a:lnTo>
                    <a:pt x="0" y="25"/>
                  </a:lnTo>
                  <a:lnTo>
                    <a:pt x="7" y="38"/>
                  </a:lnTo>
                  <a:lnTo>
                    <a:pt x="7" y="32"/>
                  </a:lnTo>
                  <a:lnTo>
                    <a:pt x="19" y="32"/>
                  </a:lnTo>
                  <a:lnTo>
                    <a:pt x="19" y="38"/>
                  </a:lnTo>
                  <a:lnTo>
                    <a:pt x="13" y="44"/>
                  </a:lnTo>
                  <a:lnTo>
                    <a:pt x="26" y="51"/>
                  </a:lnTo>
                  <a:lnTo>
                    <a:pt x="26" y="38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32" y="57"/>
                  </a:lnTo>
                  <a:lnTo>
                    <a:pt x="52" y="57"/>
                  </a:lnTo>
                  <a:lnTo>
                    <a:pt x="45" y="51"/>
                  </a:lnTo>
                  <a:lnTo>
                    <a:pt x="45" y="38"/>
                  </a:lnTo>
                  <a:lnTo>
                    <a:pt x="52" y="38"/>
                  </a:lnTo>
                  <a:lnTo>
                    <a:pt x="58" y="38"/>
                  </a:lnTo>
                  <a:lnTo>
                    <a:pt x="58" y="44"/>
                  </a:lnTo>
                  <a:lnTo>
                    <a:pt x="58" y="57"/>
                  </a:lnTo>
                  <a:lnTo>
                    <a:pt x="71" y="51"/>
                  </a:lnTo>
                  <a:lnTo>
                    <a:pt x="65" y="38"/>
                  </a:lnTo>
                  <a:lnTo>
                    <a:pt x="78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97" y="38"/>
                  </a:lnTo>
                  <a:lnTo>
                    <a:pt x="90" y="38"/>
                  </a:lnTo>
                  <a:lnTo>
                    <a:pt x="84" y="32"/>
                  </a:lnTo>
                  <a:lnTo>
                    <a:pt x="90" y="25"/>
                  </a:lnTo>
                  <a:lnTo>
                    <a:pt x="97" y="25"/>
                  </a:lnTo>
                  <a:lnTo>
                    <a:pt x="97" y="13"/>
                  </a:lnTo>
                  <a:lnTo>
                    <a:pt x="84" y="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4" name="未知"/>
            <p:cNvSpPr/>
            <p:nvPr/>
          </p:nvSpPr>
          <p:spPr>
            <a:xfrm>
              <a:off x="878" y="871"/>
              <a:ext cx="53" cy="26"/>
            </a:xfrm>
            <a:custGeom>
              <a:avLst/>
              <a:gdLst/>
              <a:ahLst/>
              <a:cxnLst/>
              <a:pathLst>
                <a:path w="53" h="26">
                  <a:moveTo>
                    <a:pt x="0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19" y="25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9" y="19"/>
                  </a:lnTo>
                  <a:lnTo>
                    <a:pt x="52" y="12"/>
                  </a:lnTo>
                  <a:lnTo>
                    <a:pt x="52" y="0"/>
                  </a:lnTo>
                  <a:lnTo>
                    <a:pt x="39" y="0"/>
                  </a:lnTo>
                  <a:lnTo>
                    <a:pt x="2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5" name="未知"/>
            <p:cNvSpPr/>
            <p:nvPr/>
          </p:nvSpPr>
          <p:spPr>
            <a:xfrm>
              <a:off x="878" y="896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6" y="19"/>
                  </a:moveTo>
                  <a:lnTo>
                    <a:pt x="13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6" name="未知"/>
            <p:cNvSpPr/>
            <p:nvPr/>
          </p:nvSpPr>
          <p:spPr>
            <a:xfrm>
              <a:off x="859" y="89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6" y="12"/>
                  </a:moveTo>
                  <a:lnTo>
                    <a:pt x="12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7" name="未知"/>
            <p:cNvSpPr/>
            <p:nvPr/>
          </p:nvSpPr>
          <p:spPr>
            <a:xfrm>
              <a:off x="846" y="871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6" y="12"/>
                  </a:moveTo>
                  <a:lnTo>
                    <a:pt x="13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8" name="未知"/>
            <p:cNvSpPr/>
            <p:nvPr/>
          </p:nvSpPr>
          <p:spPr>
            <a:xfrm>
              <a:off x="936" y="85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6" y="0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49" name="未知"/>
            <p:cNvSpPr/>
            <p:nvPr/>
          </p:nvSpPr>
          <p:spPr>
            <a:xfrm>
              <a:off x="936" y="85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6" y="0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0" name="未知"/>
            <p:cNvSpPr/>
            <p:nvPr/>
          </p:nvSpPr>
          <p:spPr>
            <a:xfrm>
              <a:off x="897" y="896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19"/>
                  </a:moveTo>
                  <a:lnTo>
                    <a:pt x="13" y="6"/>
                  </a:lnTo>
                  <a:lnTo>
                    <a:pt x="13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7" y="19"/>
                  </a:lnTo>
                  <a:lnTo>
                    <a:pt x="13" y="19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1" name="未知"/>
            <p:cNvSpPr/>
            <p:nvPr/>
          </p:nvSpPr>
          <p:spPr>
            <a:xfrm>
              <a:off x="917" y="89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12"/>
                  </a:moveTo>
                  <a:lnTo>
                    <a:pt x="19" y="6"/>
                  </a:lnTo>
                  <a:lnTo>
                    <a:pt x="13" y="0"/>
                  </a:lnTo>
                  <a:lnTo>
                    <a:pt x="0" y="6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19" y="12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2" name="未知"/>
            <p:cNvSpPr/>
            <p:nvPr/>
          </p:nvSpPr>
          <p:spPr>
            <a:xfrm>
              <a:off x="936" y="883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13" y="0"/>
                  </a:moveTo>
                  <a:lnTo>
                    <a:pt x="6" y="0"/>
                  </a:lnTo>
                  <a:lnTo>
                    <a:pt x="0" y="7"/>
                  </a:lnTo>
                  <a:lnTo>
                    <a:pt x="6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3" name="未知"/>
            <p:cNvSpPr/>
            <p:nvPr/>
          </p:nvSpPr>
          <p:spPr>
            <a:xfrm>
              <a:off x="755" y="732"/>
              <a:ext cx="46" cy="51"/>
            </a:xfrm>
            <a:custGeom>
              <a:avLst/>
              <a:gdLst/>
              <a:ahLst/>
              <a:cxnLst/>
              <a:pathLst>
                <a:path w="46" h="51">
                  <a:moveTo>
                    <a:pt x="26" y="0"/>
                  </a:moveTo>
                  <a:lnTo>
                    <a:pt x="0" y="44"/>
                  </a:lnTo>
                  <a:lnTo>
                    <a:pt x="45" y="50"/>
                  </a:lnTo>
                  <a:lnTo>
                    <a:pt x="39" y="1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4" name="未知"/>
            <p:cNvSpPr/>
            <p:nvPr/>
          </p:nvSpPr>
          <p:spPr>
            <a:xfrm>
              <a:off x="981" y="744"/>
              <a:ext cx="40" cy="46"/>
            </a:xfrm>
            <a:custGeom>
              <a:avLst/>
              <a:gdLst/>
              <a:ahLst/>
              <a:cxnLst/>
              <a:pathLst>
                <a:path w="40" h="46">
                  <a:moveTo>
                    <a:pt x="13" y="7"/>
                  </a:moveTo>
                  <a:lnTo>
                    <a:pt x="7" y="26"/>
                  </a:lnTo>
                  <a:lnTo>
                    <a:pt x="0" y="45"/>
                  </a:lnTo>
                  <a:lnTo>
                    <a:pt x="13" y="45"/>
                  </a:lnTo>
                  <a:lnTo>
                    <a:pt x="39" y="32"/>
                  </a:lnTo>
                  <a:lnTo>
                    <a:pt x="26" y="0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5" name="未知"/>
            <p:cNvSpPr/>
            <p:nvPr/>
          </p:nvSpPr>
          <p:spPr>
            <a:xfrm>
              <a:off x="658" y="461"/>
              <a:ext cx="460" cy="385"/>
            </a:xfrm>
            <a:custGeom>
              <a:avLst/>
              <a:gdLst/>
              <a:ahLst/>
              <a:cxnLst/>
              <a:pathLst>
                <a:path w="460" h="385">
                  <a:moveTo>
                    <a:pt x="317" y="334"/>
                  </a:moveTo>
                  <a:lnTo>
                    <a:pt x="323" y="334"/>
                  </a:lnTo>
                  <a:lnTo>
                    <a:pt x="336" y="347"/>
                  </a:lnTo>
                  <a:lnTo>
                    <a:pt x="336" y="353"/>
                  </a:lnTo>
                  <a:lnTo>
                    <a:pt x="330" y="359"/>
                  </a:lnTo>
                  <a:lnTo>
                    <a:pt x="336" y="359"/>
                  </a:lnTo>
                  <a:lnTo>
                    <a:pt x="355" y="347"/>
                  </a:lnTo>
                  <a:lnTo>
                    <a:pt x="355" y="359"/>
                  </a:lnTo>
                  <a:lnTo>
                    <a:pt x="355" y="372"/>
                  </a:lnTo>
                  <a:lnTo>
                    <a:pt x="375" y="359"/>
                  </a:lnTo>
                  <a:lnTo>
                    <a:pt x="375" y="347"/>
                  </a:lnTo>
                  <a:lnTo>
                    <a:pt x="401" y="347"/>
                  </a:lnTo>
                  <a:lnTo>
                    <a:pt x="420" y="321"/>
                  </a:lnTo>
                  <a:lnTo>
                    <a:pt x="381" y="309"/>
                  </a:lnTo>
                  <a:lnTo>
                    <a:pt x="381" y="302"/>
                  </a:lnTo>
                  <a:lnTo>
                    <a:pt x="401" y="309"/>
                  </a:lnTo>
                  <a:lnTo>
                    <a:pt x="433" y="258"/>
                  </a:lnTo>
                  <a:lnTo>
                    <a:pt x="420" y="258"/>
                  </a:lnTo>
                  <a:lnTo>
                    <a:pt x="446" y="239"/>
                  </a:lnTo>
                  <a:lnTo>
                    <a:pt x="433" y="239"/>
                  </a:lnTo>
                  <a:lnTo>
                    <a:pt x="420" y="208"/>
                  </a:lnTo>
                  <a:lnTo>
                    <a:pt x="446" y="208"/>
                  </a:lnTo>
                  <a:lnTo>
                    <a:pt x="459" y="201"/>
                  </a:lnTo>
                  <a:lnTo>
                    <a:pt x="433" y="189"/>
                  </a:lnTo>
                  <a:lnTo>
                    <a:pt x="433" y="183"/>
                  </a:lnTo>
                  <a:lnTo>
                    <a:pt x="446" y="189"/>
                  </a:lnTo>
                  <a:lnTo>
                    <a:pt x="459" y="176"/>
                  </a:lnTo>
                  <a:lnTo>
                    <a:pt x="446" y="170"/>
                  </a:lnTo>
                  <a:lnTo>
                    <a:pt x="426" y="157"/>
                  </a:lnTo>
                  <a:lnTo>
                    <a:pt x="414" y="157"/>
                  </a:lnTo>
                  <a:lnTo>
                    <a:pt x="414" y="157"/>
                  </a:lnTo>
                  <a:lnTo>
                    <a:pt x="426" y="157"/>
                  </a:lnTo>
                  <a:lnTo>
                    <a:pt x="433" y="151"/>
                  </a:lnTo>
                  <a:lnTo>
                    <a:pt x="401" y="145"/>
                  </a:lnTo>
                  <a:lnTo>
                    <a:pt x="407" y="132"/>
                  </a:lnTo>
                  <a:lnTo>
                    <a:pt x="433" y="119"/>
                  </a:lnTo>
                  <a:lnTo>
                    <a:pt x="414" y="107"/>
                  </a:lnTo>
                  <a:lnTo>
                    <a:pt x="401" y="101"/>
                  </a:lnTo>
                  <a:lnTo>
                    <a:pt x="407" y="82"/>
                  </a:lnTo>
                  <a:lnTo>
                    <a:pt x="375" y="75"/>
                  </a:lnTo>
                  <a:lnTo>
                    <a:pt x="381" y="63"/>
                  </a:lnTo>
                  <a:lnTo>
                    <a:pt x="381" y="31"/>
                  </a:lnTo>
                  <a:lnTo>
                    <a:pt x="368" y="44"/>
                  </a:lnTo>
                  <a:lnTo>
                    <a:pt x="336" y="56"/>
                  </a:lnTo>
                  <a:lnTo>
                    <a:pt x="330" y="31"/>
                  </a:lnTo>
                  <a:lnTo>
                    <a:pt x="323" y="25"/>
                  </a:lnTo>
                  <a:lnTo>
                    <a:pt x="330" y="31"/>
                  </a:lnTo>
                  <a:lnTo>
                    <a:pt x="317" y="50"/>
                  </a:lnTo>
                  <a:lnTo>
                    <a:pt x="310" y="37"/>
                  </a:lnTo>
                  <a:lnTo>
                    <a:pt x="291" y="19"/>
                  </a:lnTo>
                  <a:lnTo>
                    <a:pt x="272" y="31"/>
                  </a:lnTo>
                  <a:lnTo>
                    <a:pt x="259" y="19"/>
                  </a:lnTo>
                  <a:lnTo>
                    <a:pt x="259" y="6"/>
                  </a:lnTo>
                  <a:lnTo>
                    <a:pt x="233" y="31"/>
                  </a:lnTo>
                  <a:lnTo>
                    <a:pt x="207" y="6"/>
                  </a:lnTo>
                  <a:lnTo>
                    <a:pt x="201" y="6"/>
                  </a:lnTo>
                  <a:lnTo>
                    <a:pt x="201" y="25"/>
                  </a:lnTo>
                  <a:lnTo>
                    <a:pt x="201" y="31"/>
                  </a:lnTo>
                  <a:lnTo>
                    <a:pt x="168" y="25"/>
                  </a:lnTo>
                  <a:lnTo>
                    <a:pt x="149" y="37"/>
                  </a:lnTo>
                  <a:lnTo>
                    <a:pt x="149" y="12"/>
                  </a:lnTo>
                  <a:lnTo>
                    <a:pt x="149" y="31"/>
                  </a:lnTo>
                  <a:lnTo>
                    <a:pt x="149" y="37"/>
                  </a:lnTo>
                  <a:lnTo>
                    <a:pt x="149" y="50"/>
                  </a:lnTo>
                  <a:lnTo>
                    <a:pt x="123" y="31"/>
                  </a:lnTo>
                  <a:lnTo>
                    <a:pt x="97" y="6"/>
                  </a:lnTo>
                  <a:lnTo>
                    <a:pt x="84" y="0"/>
                  </a:lnTo>
                  <a:lnTo>
                    <a:pt x="104" y="25"/>
                  </a:lnTo>
                  <a:lnTo>
                    <a:pt x="97" y="31"/>
                  </a:lnTo>
                  <a:lnTo>
                    <a:pt x="71" y="31"/>
                  </a:lnTo>
                  <a:lnTo>
                    <a:pt x="59" y="37"/>
                  </a:lnTo>
                  <a:lnTo>
                    <a:pt x="84" y="50"/>
                  </a:lnTo>
                  <a:lnTo>
                    <a:pt x="84" y="63"/>
                  </a:lnTo>
                  <a:lnTo>
                    <a:pt x="71" y="82"/>
                  </a:lnTo>
                  <a:lnTo>
                    <a:pt x="52" y="82"/>
                  </a:lnTo>
                  <a:lnTo>
                    <a:pt x="71" y="82"/>
                  </a:lnTo>
                  <a:lnTo>
                    <a:pt x="46" y="94"/>
                  </a:lnTo>
                  <a:lnTo>
                    <a:pt x="39" y="126"/>
                  </a:lnTo>
                  <a:lnTo>
                    <a:pt x="7" y="101"/>
                  </a:lnTo>
                  <a:lnTo>
                    <a:pt x="33" y="145"/>
                  </a:lnTo>
                  <a:lnTo>
                    <a:pt x="20" y="164"/>
                  </a:lnTo>
                  <a:lnTo>
                    <a:pt x="0" y="183"/>
                  </a:lnTo>
                  <a:lnTo>
                    <a:pt x="33" y="189"/>
                  </a:lnTo>
                  <a:lnTo>
                    <a:pt x="39" y="183"/>
                  </a:lnTo>
                  <a:lnTo>
                    <a:pt x="39" y="189"/>
                  </a:lnTo>
                  <a:lnTo>
                    <a:pt x="33" y="208"/>
                  </a:lnTo>
                  <a:lnTo>
                    <a:pt x="39" y="227"/>
                  </a:lnTo>
                  <a:lnTo>
                    <a:pt x="46" y="214"/>
                  </a:lnTo>
                  <a:lnTo>
                    <a:pt x="46" y="227"/>
                  </a:lnTo>
                  <a:lnTo>
                    <a:pt x="46" y="252"/>
                  </a:lnTo>
                  <a:lnTo>
                    <a:pt x="20" y="283"/>
                  </a:lnTo>
                  <a:lnTo>
                    <a:pt x="20" y="302"/>
                  </a:lnTo>
                  <a:lnTo>
                    <a:pt x="46" y="271"/>
                  </a:lnTo>
                  <a:lnTo>
                    <a:pt x="52" y="309"/>
                  </a:lnTo>
                  <a:lnTo>
                    <a:pt x="46" y="334"/>
                  </a:lnTo>
                  <a:lnTo>
                    <a:pt x="65" y="315"/>
                  </a:lnTo>
                  <a:lnTo>
                    <a:pt x="71" y="334"/>
                  </a:lnTo>
                  <a:lnTo>
                    <a:pt x="46" y="359"/>
                  </a:lnTo>
                  <a:lnTo>
                    <a:pt x="59" y="366"/>
                  </a:lnTo>
                  <a:lnTo>
                    <a:pt x="78" y="359"/>
                  </a:lnTo>
                  <a:lnTo>
                    <a:pt x="110" y="366"/>
                  </a:lnTo>
                  <a:lnTo>
                    <a:pt x="110" y="384"/>
                  </a:lnTo>
                  <a:lnTo>
                    <a:pt x="123" y="359"/>
                  </a:lnTo>
                  <a:lnTo>
                    <a:pt x="123" y="347"/>
                  </a:lnTo>
                  <a:lnTo>
                    <a:pt x="136" y="353"/>
                  </a:lnTo>
                  <a:lnTo>
                    <a:pt x="136" y="334"/>
                  </a:lnTo>
                  <a:lnTo>
                    <a:pt x="162" y="353"/>
                  </a:lnTo>
                  <a:lnTo>
                    <a:pt x="149" y="321"/>
                  </a:lnTo>
                  <a:lnTo>
                    <a:pt x="149" y="296"/>
                  </a:lnTo>
                  <a:lnTo>
                    <a:pt x="136" y="283"/>
                  </a:lnTo>
                  <a:lnTo>
                    <a:pt x="142" y="321"/>
                  </a:lnTo>
                  <a:lnTo>
                    <a:pt x="97" y="315"/>
                  </a:lnTo>
                  <a:lnTo>
                    <a:pt x="123" y="271"/>
                  </a:lnTo>
                  <a:lnTo>
                    <a:pt x="117" y="239"/>
                  </a:lnTo>
                  <a:lnTo>
                    <a:pt x="104" y="246"/>
                  </a:lnTo>
                  <a:lnTo>
                    <a:pt x="117" y="214"/>
                  </a:lnTo>
                  <a:lnTo>
                    <a:pt x="97" y="195"/>
                  </a:lnTo>
                  <a:lnTo>
                    <a:pt x="117" y="195"/>
                  </a:lnTo>
                  <a:lnTo>
                    <a:pt x="123" y="183"/>
                  </a:lnTo>
                  <a:lnTo>
                    <a:pt x="117" y="170"/>
                  </a:lnTo>
                  <a:lnTo>
                    <a:pt x="117" y="157"/>
                  </a:lnTo>
                  <a:lnTo>
                    <a:pt x="123" y="157"/>
                  </a:lnTo>
                  <a:lnTo>
                    <a:pt x="136" y="157"/>
                  </a:lnTo>
                  <a:lnTo>
                    <a:pt x="136" y="132"/>
                  </a:lnTo>
                  <a:lnTo>
                    <a:pt x="123" y="132"/>
                  </a:lnTo>
                  <a:lnTo>
                    <a:pt x="130" y="119"/>
                  </a:lnTo>
                  <a:lnTo>
                    <a:pt x="136" y="126"/>
                  </a:lnTo>
                  <a:lnTo>
                    <a:pt x="149" y="126"/>
                  </a:lnTo>
                  <a:lnTo>
                    <a:pt x="149" y="119"/>
                  </a:lnTo>
                  <a:lnTo>
                    <a:pt x="149" y="107"/>
                  </a:lnTo>
                  <a:lnTo>
                    <a:pt x="142" y="94"/>
                  </a:lnTo>
                  <a:lnTo>
                    <a:pt x="149" y="82"/>
                  </a:lnTo>
                  <a:lnTo>
                    <a:pt x="175" y="94"/>
                  </a:lnTo>
                  <a:lnTo>
                    <a:pt x="220" y="101"/>
                  </a:lnTo>
                  <a:lnTo>
                    <a:pt x="213" y="119"/>
                  </a:lnTo>
                  <a:lnTo>
                    <a:pt x="226" y="119"/>
                  </a:lnTo>
                  <a:lnTo>
                    <a:pt x="252" y="101"/>
                  </a:lnTo>
                  <a:lnTo>
                    <a:pt x="259" y="119"/>
                  </a:lnTo>
                  <a:lnTo>
                    <a:pt x="278" y="88"/>
                  </a:lnTo>
                  <a:lnTo>
                    <a:pt x="284" y="107"/>
                  </a:lnTo>
                  <a:lnTo>
                    <a:pt x="304" y="88"/>
                  </a:lnTo>
                  <a:lnTo>
                    <a:pt x="323" y="113"/>
                  </a:lnTo>
                  <a:lnTo>
                    <a:pt x="323" y="145"/>
                  </a:lnTo>
                  <a:lnTo>
                    <a:pt x="336" y="132"/>
                  </a:lnTo>
                  <a:lnTo>
                    <a:pt x="355" y="157"/>
                  </a:lnTo>
                  <a:lnTo>
                    <a:pt x="349" y="170"/>
                  </a:lnTo>
                  <a:lnTo>
                    <a:pt x="362" y="170"/>
                  </a:lnTo>
                  <a:lnTo>
                    <a:pt x="362" y="201"/>
                  </a:lnTo>
                  <a:lnTo>
                    <a:pt x="355" y="208"/>
                  </a:lnTo>
                  <a:lnTo>
                    <a:pt x="355" y="227"/>
                  </a:lnTo>
                  <a:lnTo>
                    <a:pt x="362" y="252"/>
                  </a:lnTo>
                  <a:lnTo>
                    <a:pt x="349" y="283"/>
                  </a:lnTo>
                  <a:lnTo>
                    <a:pt x="362" y="315"/>
                  </a:lnTo>
                  <a:lnTo>
                    <a:pt x="336" y="328"/>
                  </a:lnTo>
                  <a:lnTo>
                    <a:pt x="323" y="328"/>
                  </a:lnTo>
                  <a:lnTo>
                    <a:pt x="330" y="309"/>
                  </a:lnTo>
                  <a:lnTo>
                    <a:pt x="336" y="290"/>
                  </a:lnTo>
                  <a:lnTo>
                    <a:pt x="330" y="296"/>
                  </a:lnTo>
                  <a:lnTo>
                    <a:pt x="317" y="334"/>
                  </a:lnTo>
                  <a:lnTo>
                    <a:pt x="317" y="33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6" name="未知"/>
            <p:cNvSpPr/>
            <p:nvPr/>
          </p:nvSpPr>
          <p:spPr>
            <a:xfrm>
              <a:off x="781" y="555"/>
              <a:ext cx="233" cy="317"/>
            </a:xfrm>
            <a:custGeom>
              <a:avLst/>
              <a:gdLst/>
              <a:ahLst/>
              <a:cxnLst/>
              <a:pathLst>
                <a:path w="233" h="317">
                  <a:moveTo>
                    <a:pt x="200" y="202"/>
                  </a:moveTo>
                  <a:lnTo>
                    <a:pt x="187" y="202"/>
                  </a:lnTo>
                  <a:lnTo>
                    <a:pt x="226" y="164"/>
                  </a:lnTo>
                  <a:lnTo>
                    <a:pt x="226" y="152"/>
                  </a:lnTo>
                  <a:lnTo>
                    <a:pt x="226" y="139"/>
                  </a:lnTo>
                  <a:lnTo>
                    <a:pt x="226" y="126"/>
                  </a:lnTo>
                  <a:lnTo>
                    <a:pt x="220" y="114"/>
                  </a:lnTo>
                  <a:lnTo>
                    <a:pt x="232" y="95"/>
                  </a:lnTo>
                  <a:lnTo>
                    <a:pt x="226" y="89"/>
                  </a:lnTo>
                  <a:lnTo>
                    <a:pt x="213" y="76"/>
                  </a:lnTo>
                  <a:lnTo>
                    <a:pt x="220" y="70"/>
                  </a:lnTo>
                  <a:lnTo>
                    <a:pt x="220" y="57"/>
                  </a:lnTo>
                  <a:lnTo>
                    <a:pt x="200" y="63"/>
                  </a:lnTo>
                  <a:lnTo>
                    <a:pt x="187" y="57"/>
                  </a:lnTo>
                  <a:lnTo>
                    <a:pt x="194" y="38"/>
                  </a:lnTo>
                  <a:lnTo>
                    <a:pt x="194" y="25"/>
                  </a:lnTo>
                  <a:lnTo>
                    <a:pt x="187" y="13"/>
                  </a:lnTo>
                  <a:lnTo>
                    <a:pt x="181" y="0"/>
                  </a:lnTo>
                  <a:lnTo>
                    <a:pt x="161" y="19"/>
                  </a:lnTo>
                  <a:lnTo>
                    <a:pt x="155" y="19"/>
                  </a:lnTo>
                  <a:lnTo>
                    <a:pt x="129" y="38"/>
                  </a:lnTo>
                  <a:lnTo>
                    <a:pt x="129" y="38"/>
                  </a:lnTo>
                  <a:lnTo>
                    <a:pt x="129" y="19"/>
                  </a:lnTo>
                  <a:lnTo>
                    <a:pt x="103" y="38"/>
                  </a:lnTo>
                  <a:lnTo>
                    <a:pt x="90" y="38"/>
                  </a:lnTo>
                  <a:lnTo>
                    <a:pt x="78" y="38"/>
                  </a:lnTo>
                  <a:lnTo>
                    <a:pt x="84" y="13"/>
                  </a:lnTo>
                  <a:lnTo>
                    <a:pt x="52" y="7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13"/>
                  </a:lnTo>
                  <a:lnTo>
                    <a:pt x="39" y="25"/>
                  </a:lnTo>
                  <a:lnTo>
                    <a:pt x="26" y="38"/>
                  </a:lnTo>
                  <a:lnTo>
                    <a:pt x="26" y="51"/>
                  </a:lnTo>
                  <a:lnTo>
                    <a:pt x="26" y="63"/>
                  </a:lnTo>
                  <a:lnTo>
                    <a:pt x="32" y="63"/>
                  </a:lnTo>
                  <a:lnTo>
                    <a:pt x="7" y="76"/>
                  </a:lnTo>
                  <a:lnTo>
                    <a:pt x="0" y="82"/>
                  </a:lnTo>
                  <a:lnTo>
                    <a:pt x="19" y="82"/>
                  </a:lnTo>
                  <a:lnTo>
                    <a:pt x="19" y="95"/>
                  </a:lnTo>
                  <a:lnTo>
                    <a:pt x="0" y="114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39" y="202"/>
                  </a:lnTo>
                  <a:lnTo>
                    <a:pt x="26" y="202"/>
                  </a:lnTo>
                  <a:lnTo>
                    <a:pt x="32" y="227"/>
                  </a:lnTo>
                  <a:lnTo>
                    <a:pt x="39" y="240"/>
                  </a:lnTo>
                  <a:lnTo>
                    <a:pt x="52" y="259"/>
                  </a:lnTo>
                  <a:lnTo>
                    <a:pt x="58" y="265"/>
                  </a:lnTo>
                  <a:lnTo>
                    <a:pt x="78" y="284"/>
                  </a:lnTo>
                  <a:lnTo>
                    <a:pt x="90" y="297"/>
                  </a:lnTo>
                  <a:lnTo>
                    <a:pt x="103" y="309"/>
                  </a:lnTo>
                  <a:lnTo>
                    <a:pt x="116" y="316"/>
                  </a:lnTo>
                  <a:lnTo>
                    <a:pt x="129" y="309"/>
                  </a:lnTo>
                  <a:lnTo>
                    <a:pt x="149" y="303"/>
                  </a:lnTo>
                  <a:lnTo>
                    <a:pt x="155" y="284"/>
                  </a:lnTo>
                  <a:lnTo>
                    <a:pt x="174" y="265"/>
                  </a:lnTo>
                  <a:lnTo>
                    <a:pt x="181" y="253"/>
                  </a:lnTo>
                  <a:lnTo>
                    <a:pt x="187" y="240"/>
                  </a:lnTo>
                  <a:lnTo>
                    <a:pt x="200" y="202"/>
                  </a:lnTo>
                  <a:lnTo>
                    <a:pt x="200" y="20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7" name="未知"/>
            <p:cNvSpPr/>
            <p:nvPr/>
          </p:nvSpPr>
          <p:spPr>
            <a:xfrm>
              <a:off x="755" y="543"/>
              <a:ext cx="266" cy="215"/>
            </a:xfrm>
            <a:custGeom>
              <a:avLst/>
              <a:gdLst/>
              <a:ahLst/>
              <a:cxnLst/>
              <a:pathLst>
                <a:path w="266" h="215">
                  <a:moveTo>
                    <a:pt x="226" y="214"/>
                  </a:moveTo>
                  <a:lnTo>
                    <a:pt x="233" y="214"/>
                  </a:lnTo>
                  <a:lnTo>
                    <a:pt x="239" y="208"/>
                  </a:lnTo>
                  <a:lnTo>
                    <a:pt x="252" y="201"/>
                  </a:lnTo>
                  <a:lnTo>
                    <a:pt x="265" y="170"/>
                  </a:lnTo>
                  <a:lnTo>
                    <a:pt x="258" y="145"/>
                  </a:lnTo>
                  <a:lnTo>
                    <a:pt x="258" y="126"/>
                  </a:lnTo>
                  <a:lnTo>
                    <a:pt x="265" y="119"/>
                  </a:lnTo>
                  <a:lnTo>
                    <a:pt x="265" y="88"/>
                  </a:lnTo>
                  <a:lnTo>
                    <a:pt x="252" y="88"/>
                  </a:lnTo>
                  <a:lnTo>
                    <a:pt x="258" y="75"/>
                  </a:lnTo>
                  <a:lnTo>
                    <a:pt x="239" y="50"/>
                  </a:lnTo>
                  <a:lnTo>
                    <a:pt x="226" y="63"/>
                  </a:lnTo>
                  <a:lnTo>
                    <a:pt x="226" y="31"/>
                  </a:lnTo>
                  <a:lnTo>
                    <a:pt x="207" y="6"/>
                  </a:lnTo>
                  <a:lnTo>
                    <a:pt x="187" y="25"/>
                  </a:lnTo>
                  <a:lnTo>
                    <a:pt x="181" y="6"/>
                  </a:lnTo>
                  <a:lnTo>
                    <a:pt x="162" y="37"/>
                  </a:lnTo>
                  <a:lnTo>
                    <a:pt x="155" y="19"/>
                  </a:lnTo>
                  <a:lnTo>
                    <a:pt x="129" y="37"/>
                  </a:lnTo>
                  <a:lnTo>
                    <a:pt x="116" y="37"/>
                  </a:lnTo>
                  <a:lnTo>
                    <a:pt x="123" y="19"/>
                  </a:lnTo>
                  <a:lnTo>
                    <a:pt x="78" y="12"/>
                  </a:lnTo>
                  <a:lnTo>
                    <a:pt x="52" y="0"/>
                  </a:lnTo>
                  <a:lnTo>
                    <a:pt x="45" y="12"/>
                  </a:lnTo>
                  <a:lnTo>
                    <a:pt x="52" y="25"/>
                  </a:lnTo>
                  <a:lnTo>
                    <a:pt x="52" y="37"/>
                  </a:lnTo>
                  <a:lnTo>
                    <a:pt x="52" y="44"/>
                  </a:lnTo>
                  <a:lnTo>
                    <a:pt x="39" y="44"/>
                  </a:lnTo>
                  <a:lnTo>
                    <a:pt x="33" y="37"/>
                  </a:lnTo>
                  <a:lnTo>
                    <a:pt x="26" y="50"/>
                  </a:lnTo>
                  <a:lnTo>
                    <a:pt x="39" y="50"/>
                  </a:lnTo>
                  <a:lnTo>
                    <a:pt x="39" y="75"/>
                  </a:lnTo>
                  <a:lnTo>
                    <a:pt x="26" y="75"/>
                  </a:lnTo>
                  <a:lnTo>
                    <a:pt x="20" y="75"/>
                  </a:lnTo>
                  <a:lnTo>
                    <a:pt x="20" y="88"/>
                  </a:lnTo>
                  <a:lnTo>
                    <a:pt x="26" y="101"/>
                  </a:lnTo>
                  <a:lnTo>
                    <a:pt x="20" y="113"/>
                  </a:lnTo>
                  <a:lnTo>
                    <a:pt x="0" y="113"/>
                  </a:lnTo>
                  <a:lnTo>
                    <a:pt x="20" y="132"/>
                  </a:lnTo>
                  <a:lnTo>
                    <a:pt x="7" y="164"/>
                  </a:lnTo>
                  <a:lnTo>
                    <a:pt x="20" y="157"/>
                  </a:lnTo>
                  <a:lnTo>
                    <a:pt x="26" y="157"/>
                  </a:lnTo>
                  <a:lnTo>
                    <a:pt x="26" y="145"/>
                  </a:lnTo>
                  <a:lnTo>
                    <a:pt x="26" y="126"/>
                  </a:lnTo>
                  <a:lnTo>
                    <a:pt x="45" y="107"/>
                  </a:lnTo>
                  <a:lnTo>
                    <a:pt x="45" y="94"/>
                  </a:lnTo>
                  <a:lnTo>
                    <a:pt x="26" y="94"/>
                  </a:lnTo>
                  <a:lnTo>
                    <a:pt x="33" y="88"/>
                  </a:lnTo>
                  <a:lnTo>
                    <a:pt x="58" y="75"/>
                  </a:lnTo>
                  <a:lnTo>
                    <a:pt x="52" y="75"/>
                  </a:lnTo>
                  <a:lnTo>
                    <a:pt x="52" y="63"/>
                  </a:lnTo>
                  <a:lnTo>
                    <a:pt x="52" y="50"/>
                  </a:lnTo>
                  <a:lnTo>
                    <a:pt x="65" y="37"/>
                  </a:lnTo>
                  <a:lnTo>
                    <a:pt x="52" y="25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78" y="19"/>
                  </a:lnTo>
                  <a:lnTo>
                    <a:pt x="110" y="25"/>
                  </a:lnTo>
                  <a:lnTo>
                    <a:pt x="104" y="50"/>
                  </a:lnTo>
                  <a:lnTo>
                    <a:pt x="116" y="50"/>
                  </a:lnTo>
                  <a:lnTo>
                    <a:pt x="129" y="50"/>
                  </a:lnTo>
                  <a:lnTo>
                    <a:pt x="155" y="31"/>
                  </a:lnTo>
                  <a:lnTo>
                    <a:pt x="155" y="50"/>
                  </a:lnTo>
                  <a:lnTo>
                    <a:pt x="155" y="50"/>
                  </a:lnTo>
                  <a:lnTo>
                    <a:pt x="181" y="31"/>
                  </a:lnTo>
                  <a:lnTo>
                    <a:pt x="187" y="31"/>
                  </a:lnTo>
                  <a:lnTo>
                    <a:pt x="207" y="12"/>
                  </a:lnTo>
                  <a:lnTo>
                    <a:pt x="213" y="25"/>
                  </a:lnTo>
                  <a:lnTo>
                    <a:pt x="220" y="37"/>
                  </a:lnTo>
                  <a:lnTo>
                    <a:pt x="220" y="50"/>
                  </a:lnTo>
                  <a:lnTo>
                    <a:pt x="213" y="69"/>
                  </a:lnTo>
                  <a:lnTo>
                    <a:pt x="226" y="75"/>
                  </a:lnTo>
                  <a:lnTo>
                    <a:pt x="246" y="69"/>
                  </a:lnTo>
                  <a:lnTo>
                    <a:pt x="246" y="82"/>
                  </a:lnTo>
                  <a:lnTo>
                    <a:pt x="239" y="88"/>
                  </a:lnTo>
                  <a:lnTo>
                    <a:pt x="252" y="101"/>
                  </a:lnTo>
                  <a:lnTo>
                    <a:pt x="258" y="107"/>
                  </a:lnTo>
                  <a:lnTo>
                    <a:pt x="246" y="126"/>
                  </a:lnTo>
                  <a:lnTo>
                    <a:pt x="252" y="138"/>
                  </a:lnTo>
                  <a:lnTo>
                    <a:pt x="252" y="151"/>
                  </a:lnTo>
                  <a:lnTo>
                    <a:pt x="252" y="164"/>
                  </a:lnTo>
                  <a:lnTo>
                    <a:pt x="252" y="176"/>
                  </a:lnTo>
                  <a:lnTo>
                    <a:pt x="213" y="214"/>
                  </a:lnTo>
                  <a:lnTo>
                    <a:pt x="226" y="214"/>
                  </a:lnTo>
                  <a:lnTo>
                    <a:pt x="226" y="2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8" name="未知"/>
            <p:cNvSpPr/>
            <p:nvPr/>
          </p:nvSpPr>
          <p:spPr>
            <a:xfrm>
              <a:off x="775" y="700"/>
              <a:ext cx="214" cy="178"/>
            </a:xfrm>
            <a:custGeom>
              <a:avLst/>
              <a:gdLst/>
              <a:ahLst/>
              <a:cxnLst/>
              <a:pathLst>
                <a:path w="214" h="178">
                  <a:moveTo>
                    <a:pt x="200" y="95"/>
                  </a:moveTo>
                  <a:lnTo>
                    <a:pt x="213" y="57"/>
                  </a:lnTo>
                  <a:lnTo>
                    <a:pt x="206" y="57"/>
                  </a:lnTo>
                  <a:lnTo>
                    <a:pt x="193" y="95"/>
                  </a:lnTo>
                  <a:lnTo>
                    <a:pt x="187" y="108"/>
                  </a:lnTo>
                  <a:lnTo>
                    <a:pt x="180" y="120"/>
                  </a:lnTo>
                  <a:lnTo>
                    <a:pt x="161" y="139"/>
                  </a:lnTo>
                  <a:lnTo>
                    <a:pt x="155" y="158"/>
                  </a:lnTo>
                  <a:lnTo>
                    <a:pt x="135" y="164"/>
                  </a:lnTo>
                  <a:lnTo>
                    <a:pt x="122" y="171"/>
                  </a:lnTo>
                  <a:lnTo>
                    <a:pt x="109" y="164"/>
                  </a:lnTo>
                  <a:lnTo>
                    <a:pt x="96" y="152"/>
                  </a:lnTo>
                  <a:lnTo>
                    <a:pt x="84" y="139"/>
                  </a:lnTo>
                  <a:lnTo>
                    <a:pt x="64" y="120"/>
                  </a:lnTo>
                  <a:lnTo>
                    <a:pt x="58" y="114"/>
                  </a:lnTo>
                  <a:lnTo>
                    <a:pt x="45" y="95"/>
                  </a:lnTo>
                  <a:lnTo>
                    <a:pt x="38" y="82"/>
                  </a:lnTo>
                  <a:lnTo>
                    <a:pt x="32" y="57"/>
                  </a:lnTo>
                  <a:lnTo>
                    <a:pt x="45" y="57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32"/>
                  </a:lnTo>
                  <a:lnTo>
                    <a:pt x="19" y="44"/>
                  </a:lnTo>
                  <a:lnTo>
                    <a:pt x="32" y="57"/>
                  </a:lnTo>
                  <a:lnTo>
                    <a:pt x="32" y="82"/>
                  </a:lnTo>
                  <a:lnTo>
                    <a:pt x="45" y="114"/>
                  </a:lnTo>
                  <a:lnTo>
                    <a:pt x="45" y="120"/>
                  </a:lnTo>
                  <a:lnTo>
                    <a:pt x="84" y="158"/>
                  </a:lnTo>
                  <a:lnTo>
                    <a:pt x="103" y="171"/>
                  </a:lnTo>
                  <a:lnTo>
                    <a:pt x="129" y="177"/>
                  </a:lnTo>
                  <a:lnTo>
                    <a:pt x="142" y="171"/>
                  </a:lnTo>
                  <a:lnTo>
                    <a:pt x="155" y="171"/>
                  </a:lnTo>
                  <a:lnTo>
                    <a:pt x="167" y="158"/>
                  </a:lnTo>
                  <a:lnTo>
                    <a:pt x="174" y="145"/>
                  </a:lnTo>
                  <a:lnTo>
                    <a:pt x="187" y="133"/>
                  </a:lnTo>
                  <a:lnTo>
                    <a:pt x="187" y="120"/>
                  </a:lnTo>
                  <a:lnTo>
                    <a:pt x="193" y="108"/>
                  </a:lnTo>
                  <a:lnTo>
                    <a:pt x="200" y="95"/>
                  </a:lnTo>
                  <a:lnTo>
                    <a:pt x="200" y="9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59" name="未知"/>
            <p:cNvSpPr/>
            <p:nvPr/>
          </p:nvSpPr>
          <p:spPr>
            <a:xfrm>
              <a:off x="639" y="448"/>
              <a:ext cx="317" cy="411"/>
            </a:xfrm>
            <a:custGeom>
              <a:avLst/>
              <a:gdLst/>
              <a:ahLst/>
              <a:cxnLst/>
              <a:pathLst>
                <a:path w="317" h="411">
                  <a:moveTo>
                    <a:pt x="316" y="13"/>
                  </a:moveTo>
                  <a:lnTo>
                    <a:pt x="297" y="19"/>
                  </a:lnTo>
                  <a:lnTo>
                    <a:pt x="291" y="32"/>
                  </a:lnTo>
                  <a:lnTo>
                    <a:pt x="291" y="6"/>
                  </a:lnTo>
                  <a:lnTo>
                    <a:pt x="258" y="32"/>
                  </a:lnTo>
                  <a:lnTo>
                    <a:pt x="239" y="13"/>
                  </a:lnTo>
                  <a:lnTo>
                    <a:pt x="207" y="13"/>
                  </a:lnTo>
                  <a:lnTo>
                    <a:pt x="194" y="6"/>
                  </a:lnTo>
                  <a:lnTo>
                    <a:pt x="200" y="19"/>
                  </a:lnTo>
                  <a:lnTo>
                    <a:pt x="213" y="32"/>
                  </a:lnTo>
                  <a:lnTo>
                    <a:pt x="194" y="32"/>
                  </a:lnTo>
                  <a:lnTo>
                    <a:pt x="181" y="19"/>
                  </a:lnTo>
                  <a:lnTo>
                    <a:pt x="174" y="32"/>
                  </a:lnTo>
                  <a:lnTo>
                    <a:pt x="168" y="13"/>
                  </a:lnTo>
                  <a:lnTo>
                    <a:pt x="142" y="38"/>
                  </a:lnTo>
                  <a:lnTo>
                    <a:pt x="136" y="19"/>
                  </a:lnTo>
                  <a:lnTo>
                    <a:pt x="116" y="0"/>
                  </a:lnTo>
                  <a:lnTo>
                    <a:pt x="90" y="6"/>
                  </a:lnTo>
                  <a:lnTo>
                    <a:pt x="103" y="32"/>
                  </a:lnTo>
                  <a:lnTo>
                    <a:pt x="84" y="38"/>
                  </a:lnTo>
                  <a:lnTo>
                    <a:pt x="65" y="50"/>
                  </a:lnTo>
                  <a:lnTo>
                    <a:pt x="84" y="63"/>
                  </a:lnTo>
                  <a:lnTo>
                    <a:pt x="90" y="69"/>
                  </a:lnTo>
                  <a:lnTo>
                    <a:pt x="84" y="82"/>
                  </a:lnTo>
                  <a:lnTo>
                    <a:pt x="65" y="76"/>
                  </a:lnTo>
                  <a:lnTo>
                    <a:pt x="65" y="88"/>
                  </a:lnTo>
                  <a:lnTo>
                    <a:pt x="65" y="95"/>
                  </a:lnTo>
                  <a:lnTo>
                    <a:pt x="52" y="107"/>
                  </a:lnTo>
                  <a:lnTo>
                    <a:pt x="45" y="120"/>
                  </a:lnTo>
                  <a:lnTo>
                    <a:pt x="19" y="95"/>
                  </a:lnTo>
                  <a:lnTo>
                    <a:pt x="19" y="126"/>
                  </a:lnTo>
                  <a:lnTo>
                    <a:pt x="32" y="170"/>
                  </a:lnTo>
                  <a:lnTo>
                    <a:pt x="19" y="183"/>
                  </a:lnTo>
                  <a:lnTo>
                    <a:pt x="0" y="177"/>
                  </a:lnTo>
                  <a:lnTo>
                    <a:pt x="7" y="196"/>
                  </a:lnTo>
                  <a:lnTo>
                    <a:pt x="32" y="214"/>
                  </a:lnTo>
                  <a:lnTo>
                    <a:pt x="32" y="227"/>
                  </a:lnTo>
                  <a:lnTo>
                    <a:pt x="58" y="265"/>
                  </a:lnTo>
                  <a:lnTo>
                    <a:pt x="32" y="290"/>
                  </a:lnTo>
                  <a:lnTo>
                    <a:pt x="32" y="322"/>
                  </a:lnTo>
                  <a:lnTo>
                    <a:pt x="39" y="328"/>
                  </a:lnTo>
                  <a:lnTo>
                    <a:pt x="65" y="303"/>
                  </a:lnTo>
                  <a:lnTo>
                    <a:pt x="58" y="347"/>
                  </a:lnTo>
                  <a:lnTo>
                    <a:pt x="65" y="360"/>
                  </a:lnTo>
                  <a:lnTo>
                    <a:pt x="58" y="360"/>
                  </a:lnTo>
                  <a:lnTo>
                    <a:pt x="65" y="385"/>
                  </a:lnTo>
                  <a:lnTo>
                    <a:pt x="90" y="397"/>
                  </a:lnTo>
                  <a:lnTo>
                    <a:pt x="103" y="391"/>
                  </a:lnTo>
                  <a:lnTo>
                    <a:pt x="116" y="391"/>
                  </a:lnTo>
                  <a:lnTo>
                    <a:pt x="116" y="404"/>
                  </a:lnTo>
                  <a:lnTo>
                    <a:pt x="129" y="410"/>
                  </a:lnTo>
                  <a:lnTo>
                    <a:pt x="142" y="410"/>
                  </a:lnTo>
                  <a:lnTo>
                    <a:pt x="161" y="391"/>
                  </a:lnTo>
                  <a:lnTo>
                    <a:pt x="168" y="397"/>
                  </a:lnTo>
                  <a:lnTo>
                    <a:pt x="168" y="385"/>
                  </a:lnTo>
                  <a:lnTo>
                    <a:pt x="181" y="372"/>
                  </a:lnTo>
                  <a:lnTo>
                    <a:pt x="181" y="366"/>
                  </a:lnTo>
                  <a:lnTo>
                    <a:pt x="155" y="347"/>
                  </a:lnTo>
                  <a:lnTo>
                    <a:pt x="155" y="366"/>
                  </a:lnTo>
                  <a:lnTo>
                    <a:pt x="142" y="360"/>
                  </a:lnTo>
                  <a:lnTo>
                    <a:pt x="142" y="372"/>
                  </a:lnTo>
                  <a:lnTo>
                    <a:pt x="129" y="397"/>
                  </a:lnTo>
                  <a:lnTo>
                    <a:pt x="129" y="379"/>
                  </a:lnTo>
                  <a:lnTo>
                    <a:pt x="97" y="372"/>
                  </a:lnTo>
                  <a:lnTo>
                    <a:pt x="78" y="379"/>
                  </a:lnTo>
                  <a:lnTo>
                    <a:pt x="65" y="372"/>
                  </a:lnTo>
                  <a:lnTo>
                    <a:pt x="90" y="347"/>
                  </a:lnTo>
                  <a:lnTo>
                    <a:pt x="84" y="328"/>
                  </a:lnTo>
                  <a:lnTo>
                    <a:pt x="65" y="347"/>
                  </a:lnTo>
                  <a:lnTo>
                    <a:pt x="71" y="322"/>
                  </a:lnTo>
                  <a:lnTo>
                    <a:pt x="65" y="284"/>
                  </a:lnTo>
                  <a:lnTo>
                    <a:pt x="39" y="315"/>
                  </a:lnTo>
                  <a:lnTo>
                    <a:pt x="39" y="296"/>
                  </a:lnTo>
                  <a:lnTo>
                    <a:pt x="65" y="265"/>
                  </a:lnTo>
                  <a:lnTo>
                    <a:pt x="65" y="240"/>
                  </a:lnTo>
                  <a:lnTo>
                    <a:pt x="65" y="227"/>
                  </a:lnTo>
                  <a:lnTo>
                    <a:pt x="58" y="240"/>
                  </a:lnTo>
                  <a:lnTo>
                    <a:pt x="52" y="221"/>
                  </a:lnTo>
                  <a:lnTo>
                    <a:pt x="58" y="202"/>
                  </a:lnTo>
                  <a:lnTo>
                    <a:pt x="58" y="196"/>
                  </a:lnTo>
                  <a:lnTo>
                    <a:pt x="52" y="202"/>
                  </a:lnTo>
                  <a:lnTo>
                    <a:pt x="19" y="196"/>
                  </a:lnTo>
                  <a:lnTo>
                    <a:pt x="39" y="177"/>
                  </a:lnTo>
                  <a:lnTo>
                    <a:pt x="52" y="158"/>
                  </a:lnTo>
                  <a:lnTo>
                    <a:pt x="26" y="114"/>
                  </a:lnTo>
                  <a:lnTo>
                    <a:pt x="58" y="139"/>
                  </a:lnTo>
                  <a:lnTo>
                    <a:pt x="65" y="107"/>
                  </a:lnTo>
                  <a:lnTo>
                    <a:pt x="90" y="95"/>
                  </a:lnTo>
                  <a:lnTo>
                    <a:pt x="71" y="95"/>
                  </a:lnTo>
                  <a:lnTo>
                    <a:pt x="90" y="95"/>
                  </a:lnTo>
                  <a:lnTo>
                    <a:pt x="103" y="76"/>
                  </a:lnTo>
                  <a:lnTo>
                    <a:pt x="103" y="63"/>
                  </a:lnTo>
                  <a:lnTo>
                    <a:pt x="78" y="50"/>
                  </a:lnTo>
                  <a:lnTo>
                    <a:pt x="90" y="44"/>
                  </a:lnTo>
                  <a:lnTo>
                    <a:pt x="116" y="44"/>
                  </a:lnTo>
                  <a:lnTo>
                    <a:pt x="123" y="38"/>
                  </a:lnTo>
                  <a:lnTo>
                    <a:pt x="103" y="13"/>
                  </a:lnTo>
                  <a:lnTo>
                    <a:pt x="116" y="19"/>
                  </a:lnTo>
                  <a:lnTo>
                    <a:pt x="142" y="44"/>
                  </a:lnTo>
                  <a:lnTo>
                    <a:pt x="168" y="63"/>
                  </a:lnTo>
                  <a:lnTo>
                    <a:pt x="168" y="50"/>
                  </a:lnTo>
                  <a:lnTo>
                    <a:pt x="168" y="44"/>
                  </a:lnTo>
                  <a:lnTo>
                    <a:pt x="168" y="25"/>
                  </a:lnTo>
                  <a:lnTo>
                    <a:pt x="168" y="50"/>
                  </a:lnTo>
                  <a:lnTo>
                    <a:pt x="187" y="38"/>
                  </a:lnTo>
                  <a:lnTo>
                    <a:pt x="220" y="44"/>
                  </a:lnTo>
                  <a:lnTo>
                    <a:pt x="220" y="38"/>
                  </a:lnTo>
                  <a:lnTo>
                    <a:pt x="220" y="19"/>
                  </a:lnTo>
                  <a:lnTo>
                    <a:pt x="226" y="19"/>
                  </a:lnTo>
                  <a:lnTo>
                    <a:pt x="252" y="44"/>
                  </a:lnTo>
                  <a:lnTo>
                    <a:pt x="278" y="19"/>
                  </a:lnTo>
                  <a:lnTo>
                    <a:pt x="278" y="32"/>
                  </a:lnTo>
                  <a:lnTo>
                    <a:pt x="291" y="44"/>
                  </a:lnTo>
                  <a:lnTo>
                    <a:pt x="310" y="32"/>
                  </a:lnTo>
                  <a:lnTo>
                    <a:pt x="316" y="13"/>
                  </a:lnTo>
                  <a:lnTo>
                    <a:pt x="316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0" name="未知"/>
            <p:cNvSpPr/>
            <p:nvPr/>
          </p:nvSpPr>
          <p:spPr>
            <a:xfrm>
              <a:off x="878" y="719"/>
              <a:ext cx="59" cy="20"/>
            </a:xfrm>
            <a:custGeom>
              <a:avLst/>
              <a:gdLst/>
              <a:ahLst/>
              <a:cxnLst/>
              <a:pathLst>
                <a:path w="59" h="20">
                  <a:moveTo>
                    <a:pt x="0" y="0"/>
                  </a:moveTo>
                  <a:lnTo>
                    <a:pt x="0" y="0"/>
                  </a:lnTo>
                  <a:lnTo>
                    <a:pt x="6" y="7"/>
                  </a:lnTo>
                  <a:lnTo>
                    <a:pt x="6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6" y="19"/>
                  </a:lnTo>
                  <a:lnTo>
                    <a:pt x="32" y="19"/>
                  </a:lnTo>
                  <a:lnTo>
                    <a:pt x="32" y="13"/>
                  </a:lnTo>
                  <a:lnTo>
                    <a:pt x="39" y="13"/>
                  </a:lnTo>
                  <a:lnTo>
                    <a:pt x="45" y="13"/>
                  </a:lnTo>
                  <a:lnTo>
                    <a:pt x="58" y="7"/>
                  </a:lnTo>
                  <a:lnTo>
                    <a:pt x="45" y="7"/>
                  </a:lnTo>
                  <a:lnTo>
                    <a:pt x="39" y="13"/>
                  </a:lnTo>
                  <a:lnTo>
                    <a:pt x="32" y="13"/>
                  </a:lnTo>
                  <a:lnTo>
                    <a:pt x="26" y="13"/>
                  </a:lnTo>
                  <a:lnTo>
                    <a:pt x="19" y="13"/>
                  </a:lnTo>
                  <a:lnTo>
                    <a:pt x="19" y="7"/>
                  </a:lnTo>
                  <a:lnTo>
                    <a:pt x="13" y="7"/>
                  </a:lnTo>
                  <a:lnTo>
                    <a:pt x="6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1" name="未知"/>
            <p:cNvSpPr/>
            <p:nvPr/>
          </p:nvSpPr>
          <p:spPr>
            <a:xfrm>
              <a:off x="878" y="719"/>
              <a:ext cx="59" cy="20"/>
            </a:xfrm>
            <a:custGeom>
              <a:avLst/>
              <a:gdLst/>
              <a:ahLst/>
              <a:cxnLst/>
              <a:pathLst>
                <a:path w="59" h="20">
                  <a:moveTo>
                    <a:pt x="0" y="0"/>
                  </a:moveTo>
                  <a:lnTo>
                    <a:pt x="6" y="7"/>
                  </a:lnTo>
                  <a:lnTo>
                    <a:pt x="6" y="13"/>
                  </a:lnTo>
                  <a:lnTo>
                    <a:pt x="19" y="13"/>
                  </a:lnTo>
                  <a:lnTo>
                    <a:pt x="26" y="19"/>
                  </a:lnTo>
                  <a:lnTo>
                    <a:pt x="32" y="19"/>
                  </a:lnTo>
                  <a:lnTo>
                    <a:pt x="32" y="13"/>
                  </a:lnTo>
                  <a:lnTo>
                    <a:pt x="39" y="13"/>
                  </a:lnTo>
                  <a:lnTo>
                    <a:pt x="45" y="13"/>
                  </a:lnTo>
                  <a:lnTo>
                    <a:pt x="58" y="7"/>
                  </a:lnTo>
                  <a:lnTo>
                    <a:pt x="45" y="7"/>
                  </a:lnTo>
                  <a:lnTo>
                    <a:pt x="39" y="13"/>
                  </a:lnTo>
                  <a:lnTo>
                    <a:pt x="32" y="13"/>
                  </a:lnTo>
                  <a:lnTo>
                    <a:pt x="26" y="13"/>
                  </a:lnTo>
                  <a:lnTo>
                    <a:pt x="19" y="13"/>
                  </a:lnTo>
                  <a:lnTo>
                    <a:pt x="19" y="7"/>
                  </a:lnTo>
                  <a:lnTo>
                    <a:pt x="13" y="7"/>
                  </a:lnTo>
                  <a:lnTo>
                    <a:pt x="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2" name="未知"/>
            <p:cNvSpPr/>
            <p:nvPr/>
          </p:nvSpPr>
          <p:spPr>
            <a:xfrm>
              <a:off x="852" y="757"/>
              <a:ext cx="104" cy="39"/>
            </a:xfrm>
            <a:custGeom>
              <a:avLst/>
              <a:gdLst/>
              <a:ahLst/>
              <a:cxnLst/>
              <a:pathLst>
                <a:path w="104" h="39">
                  <a:moveTo>
                    <a:pt x="71" y="0"/>
                  </a:moveTo>
                  <a:lnTo>
                    <a:pt x="58" y="13"/>
                  </a:lnTo>
                  <a:lnTo>
                    <a:pt x="39" y="6"/>
                  </a:lnTo>
                  <a:lnTo>
                    <a:pt x="0" y="38"/>
                  </a:lnTo>
                  <a:lnTo>
                    <a:pt x="7" y="32"/>
                  </a:lnTo>
                  <a:lnTo>
                    <a:pt x="7" y="25"/>
                  </a:lnTo>
                  <a:lnTo>
                    <a:pt x="19" y="25"/>
                  </a:lnTo>
                  <a:lnTo>
                    <a:pt x="78" y="19"/>
                  </a:lnTo>
                  <a:lnTo>
                    <a:pt x="97" y="19"/>
                  </a:lnTo>
                  <a:lnTo>
                    <a:pt x="103" y="19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3" name="未知"/>
            <p:cNvSpPr/>
            <p:nvPr/>
          </p:nvSpPr>
          <p:spPr>
            <a:xfrm>
              <a:off x="884" y="789"/>
              <a:ext cx="47" cy="7"/>
            </a:xfrm>
            <a:custGeom>
              <a:avLst/>
              <a:gdLst/>
              <a:ahLst/>
              <a:cxnLst/>
              <a:pathLst>
                <a:path w="47" h="7">
                  <a:moveTo>
                    <a:pt x="46" y="0"/>
                  </a:moveTo>
                  <a:lnTo>
                    <a:pt x="26" y="6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6"/>
                  </a:lnTo>
                  <a:lnTo>
                    <a:pt x="7" y="6"/>
                  </a:lnTo>
                  <a:lnTo>
                    <a:pt x="20" y="6"/>
                  </a:lnTo>
                  <a:lnTo>
                    <a:pt x="33" y="6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4" name="未知"/>
            <p:cNvSpPr/>
            <p:nvPr/>
          </p:nvSpPr>
          <p:spPr>
            <a:xfrm>
              <a:off x="884" y="789"/>
              <a:ext cx="47" cy="7"/>
            </a:xfrm>
            <a:custGeom>
              <a:avLst/>
              <a:gdLst/>
              <a:ahLst/>
              <a:cxnLst/>
              <a:pathLst>
                <a:path w="47" h="7">
                  <a:moveTo>
                    <a:pt x="46" y="0"/>
                  </a:moveTo>
                  <a:lnTo>
                    <a:pt x="26" y="6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6"/>
                  </a:lnTo>
                  <a:lnTo>
                    <a:pt x="7" y="6"/>
                  </a:lnTo>
                  <a:lnTo>
                    <a:pt x="20" y="6"/>
                  </a:lnTo>
                  <a:lnTo>
                    <a:pt x="33" y="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5" name="未知"/>
            <p:cNvSpPr/>
            <p:nvPr/>
          </p:nvSpPr>
          <p:spPr>
            <a:xfrm>
              <a:off x="800" y="644"/>
              <a:ext cx="92" cy="70"/>
            </a:xfrm>
            <a:custGeom>
              <a:avLst/>
              <a:gdLst/>
              <a:ahLst/>
              <a:cxnLst/>
              <a:pathLst>
                <a:path w="92" h="70">
                  <a:moveTo>
                    <a:pt x="59" y="69"/>
                  </a:moveTo>
                  <a:lnTo>
                    <a:pt x="59" y="63"/>
                  </a:lnTo>
                  <a:lnTo>
                    <a:pt x="84" y="25"/>
                  </a:lnTo>
                  <a:lnTo>
                    <a:pt x="91" y="25"/>
                  </a:lnTo>
                  <a:lnTo>
                    <a:pt x="78" y="12"/>
                  </a:lnTo>
                  <a:lnTo>
                    <a:pt x="71" y="6"/>
                  </a:lnTo>
                  <a:lnTo>
                    <a:pt x="59" y="6"/>
                  </a:lnTo>
                  <a:lnTo>
                    <a:pt x="46" y="0"/>
                  </a:lnTo>
                  <a:lnTo>
                    <a:pt x="59" y="6"/>
                  </a:lnTo>
                  <a:lnTo>
                    <a:pt x="65" y="6"/>
                  </a:lnTo>
                  <a:lnTo>
                    <a:pt x="78" y="18"/>
                  </a:lnTo>
                  <a:lnTo>
                    <a:pt x="84" y="25"/>
                  </a:lnTo>
                  <a:lnTo>
                    <a:pt x="71" y="37"/>
                  </a:lnTo>
                  <a:lnTo>
                    <a:pt x="59" y="44"/>
                  </a:lnTo>
                  <a:lnTo>
                    <a:pt x="52" y="50"/>
                  </a:lnTo>
                  <a:lnTo>
                    <a:pt x="39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6" y="50"/>
                  </a:lnTo>
                  <a:lnTo>
                    <a:pt x="20" y="50"/>
                  </a:lnTo>
                  <a:lnTo>
                    <a:pt x="7" y="44"/>
                  </a:lnTo>
                  <a:lnTo>
                    <a:pt x="7" y="37"/>
                  </a:lnTo>
                  <a:lnTo>
                    <a:pt x="7" y="31"/>
                  </a:lnTo>
                  <a:lnTo>
                    <a:pt x="20" y="25"/>
                  </a:lnTo>
                  <a:lnTo>
                    <a:pt x="26" y="18"/>
                  </a:lnTo>
                  <a:lnTo>
                    <a:pt x="0" y="37"/>
                  </a:lnTo>
                  <a:lnTo>
                    <a:pt x="7" y="50"/>
                  </a:lnTo>
                  <a:lnTo>
                    <a:pt x="33" y="56"/>
                  </a:lnTo>
                  <a:lnTo>
                    <a:pt x="39" y="56"/>
                  </a:lnTo>
                  <a:lnTo>
                    <a:pt x="52" y="56"/>
                  </a:lnTo>
                  <a:lnTo>
                    <a:pt x="59" y="50"/>
                  </a:lnTo>
                  <a:lnTo>
                    <a:pt x="71" y="50"/>
                  </a:lnTo>
                  <a:lnTo>
                    <a:pt x="59" y="56"/>
                  </a:lnTo>
                  <a:lnTo>
                    <a:pt x="59" y="69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6" name="未知"/>
            <p:cNvSpPr/>
            <p:nvPr/>
          </p:nvSpPr>
          <p:spPr>
            <a:xfrm>
              <a:off x="800" y="644"/>
              <a:ext cx="92" cy="70"/>
            </a:xfrm>
            <a:custGeom>
              <a:avLst/>
              <a:gdLst/>
              <a:ahLst/>
              <a:cxnLst/>
              <a:pathLst>
                <a:path w="92" h="70">
                  <a:moveTo>
                    <a:pt x="59" y="69"/>
                  </a:moveTo>
                  <a:lnTo>
                    <a:pt x="59" y="63"/>
                  </a:lnTo>
                  <a:lnTo>
                    <a:pt x="84" y="25"/>
                  </a:lnTo>
                  <a:lnTo>
                    <a:pt x="91" y="25"/>
                  </a:lnTo>
                  <a:lnTo>
                    <a:pt x="78" y="12"/>
                  </a:lnTo>
                  <a:lnTo>
                    <a:pt x="71" y="6"/>
                  </a:lnTo>
                  <a:lnTo>
                    <a:pt x="59" y="6"/>
                  </a:lnTo>
                  <a:lnTo>
                    <a:pt x="46" y="0"/>
                  </a:lnTo>
                  <a:lnTo>
                    <a:pt x="59" y="6"/>
                  </a:lnTo>
                  <a:lnTo>
                    <a:pt x="65" y="6"/>
                  </a:lnTo>
                  <a:lnTo>
                    <a:pt x="78" y="18"/>
                  </a:lnTo>
                  <a:lnTo>
                    <a:pt x="84" y="25"/>
                  </a:lnTo>
                  <a:lnTo>
                    <a:pt x="71" y="37"/>
                  </a:lnTo>
                  <a:lnTo>
                    <a:pt x="59" y="44"/>
                  </a:lnTo>
                  <a:lnTo>
                    <a:pt x="52" y="50"/>
                  </a:lnTo>
                  <a:lnTo>
                    <a:pt x="39" y="50"/>
                  </a:lnTo>
                  <a:lnTo>
                    <a:pt x="33" y="50"/>
                  </a:lnTo>
                  <a:lnTo>
                    <a:pt x="26" y="50"/>
                  </a:lnTo>
                  <a:lnTo>
                    <a:pt x="20" y="50"/>
                  </a:lnTo>
                  <a:lnTo>
                    <a:pt x="7" y="44"/>
                  </a:lnTo>
                  <a:lnTo>
                    <a:pt x="7" y="37"/>
                  </a:lnTo>
                  <a:lnTo>
                    <a:pt x="7" y="31"/>
                  </a:lnTo>
                  <a:lnTo>
                    <a:pt x="20" y="25"/>
                  </a:lnTo>
                  <a:lnTo>
                    <a:pt x="26" y="18"/>
                  </a:lnTo>
                  <a:lnTo>
                    <a:pt x="0" y="37"/>
                  </a:lnTo>
                  <a:lnTo>
                    <a:pt x="7" y="50"/>
                  </a:lnTo>
                  <a:lnTo>
                    <a:pt x="33" y="56"/>
                  </a:lnTo>
                  <a:lnTo>
                    <a:pt x="39" y="56"/>
                  </a:lnTo>
                  <a:lnTo>
                    <a:pt x="52" y="56"/>
                  </a:lnTo>
                  <a:lnTo>
                    <a:pt x="59" y="50"/>
                  </a:lnTo>
                  <a:lnTo>
                    <a:pt x="71" y="50"/>
                  </a:lnTo>
                  <a:lnTo>
                    <a:pt x="59" y="56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7" name="未知"/>
            <p:cNvSpPr/>
            <p:nvPr/>
          </p:nvSpPr>
          <p:spPr>
            <a:xfrm>
              <a:off x="846" y="618"/>
              <a:ext cx="26" cy="14"/>
            </a:xfrm>
            <a:custGeom>
              <a:avLst/>
              <a:gdLst/>
              <a:ahLst/>
              <a:cxnLst/>
              <a:pathLst>
                <a:path w="26" h="14">
                  <a:moveTo>
                    <a:pt x="19" y="0"/>
                  </a:moveTo>
                  <a:lnTo>
                    <a:pt x="0" y="13"/>
                  </a:lnTo>
                  <a:lnTo>
                    <a:pt x="6" y="13"/>
                  </a:lnTo>
                  <a:lnTo>
                    <a:pt x="13" y="13"/>
                  </a:lnTo>
                  <a:lnTo>
                    <a:pt x="13" y="7"/>
                  </a:lnTo>
                  <a:lnTo>
                    <a:pt x="25" y="7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8" name="未知"/>
            <p:cNvSpPr/>
            <p:nvPr/>
          </p:nvSpPr>
          <p:spPr>
            <a:xfrm>
              <a:off x="846" y="618"/>
              <a:ext cx="26" cy="14"/>
            </a:xfrm>
            <a:custGeom>
              <a:avLst/>
              <a:gdLst/>
              <a:ahLst/>
              <a:cxnLst/>
              <a:pathLst>
                <a:path w="26" h="14">
                  <a:moveTo>
                    <a:pt x="19" y="0"/>
                  </a:moveTo>
                  <a:lnTo>
                    <a:pt x="0" y="13"/>
                  </a:lnTo>
                  <a:lnTo>
                    <a:pt x="6" y="13"/>
                  </a:lnTo>
                  <a:lnTo>
                    <a:pt x="13" y="13"/>
                  </a:lnTo>
                  <a:lnTo>
                    <a:pt x="13" y="7"/>
                  </a:lnTo>
                  <a:lnTo>
                    <a:pt x="25" y="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69" name="未知"/>
            <p:cNvSpPr/>
            <p:nvPr/>
          </p:nvSpPr>
          <p:spPr>
            <a:xfrm>
              <a:off x="910" y="669"/>
              <a:ext cx="79" cy="39"/>
            </a:xfrm>
            <a:custGeom>
              <a:avLst/>
              <a:gdLst/>
              <a:ahLst/>
              <a:cxnLst/>
              <a:pathLst>
                <a:path w="79" h="39">
                  <a:moveTo>
                    <a:pt x="78" y="0"/>
                  </a:moveTo>
                  <a:lnTo>
                    <a:pt x="78" y="0"/>
                  </a:lnTo>
                  <a:lnTo>
                    <a:pt x="58" y="12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39" y="25"/>
                  </a:lnTo>
                  <a:lnTo>
                    <a:pt x="26" y="19"/>
                  </a:lnTo>
                  <a:lnTo>
                    <a:pt x="26" y="12"/>
                  </a:lnTo>
                  <a:lnTo>
                    <a:pt x="20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6"/>
                  </a:lnTo>
                  <a:lnTo>
                    <a:pt x="7" y="12"/>
                  </a:lnTo>
                  <a:lnTo>
                    <a:pt x="13" y="19"/>
                  </a:lnTo>
                  <a:lnTo>
                    <a:pt x="20" y="25"/>
                  </a:lnTo>
                  <a:lnTo>
                    <a:pt x="26" y="31"/>
                  </a:lnTo>
                  <a:lnTo>
                    <a:pt x="26" y="38"/>
                  </a:lnTo>
                  <a:lnTo>
                    <a:pt x="39" y="38"/>
                  </a:lnTo>
                  <a:lnTo>
                    <a:pt x="26" y="31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20" y="19"/>
                  </a:lnTo>
                  <a:lnTo>
                    <a:pt x="26" y="25"/>
                  </a:lnTo>
                  <a:lnTo>
                    <a:pt x="39" y="25"/>
                  </a:lnTo>
                  <a:lnTo>
                    <a:pt x="52" y="25"/>
                  </a:lnTo>
                  <a:lnTo>
                    <a:pt x="58" y="19"/>
                  </a:lnTo>
                  <a:lnTo>
                    <a:pt x="71" y="1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0" name="未知"/>
            <p:cNvSpPr/>
            <p:nvPr/>
          </p:nvSpPr>
          <p:spPr>
            <a:xfrm>
              <a:off x="910" y="669"/>
              <a:ext cx="79" cy="39"/>
            </a:xfrm>
            <a:custGeom>
              <a:avLst/>
              <a:gdLst/>
              <a:ahLst/>
              <a:cxnLst/>
              <a:pathLst>
                <a:path w="79" h="39">
                  <a:moveTo>
                    <a:pt x="78" y="0"/>
                  </a:moveTo>
                  <a:lnTo>
                    <a:pt x="58" y="12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39" y="25"/>
                  </a:lnTo>
                  <a:lnTo>
                    <a:pt x="26" y="19"/>
                  </a:lnTo>
                  <a:lnTo>
                    <a:pt x="26" y="12"/>
                  </a:lnTo>
                  <a:lnTo>
                    <a:pt x="20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6"/>
                  </a:lnTo>
                  <a:lnTo>
                    <a:pt x="7" y="12"/>
                  </a:lnTo>
                  <a:lnTo>
                    <a:pt x="13" y="19"/>
                  </a:lnTo>
                  <a:lnTo>
                    <a:pt x="20" y="25"/>
                  </a:lnTo>
                  <a:lnTo>
                    <a:pt x="26" y="31"/>
                  </a:lnTo>
                  <a:lnTo>
                    <a:pt x="26" y="38"/>
                  </a:lnTo>
                  <a:lnTo>
                    <a:pt x="39" y="38"/>
                  </a:lnTo>
                  <a:lnTo>
                    <a:pt x="26" y="31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20" y="19"/>
                  </a:lnTo>
                  <a:lnTo>
                    <a:pt x="26" y="25"/>
                  </a:lnTo>
                  <a:lnTo>
                    <a:pt x="39" y="25"/>
                  </a:lnTo>
                  <a:lnTo>
                    <a:pt x="52" y="25"/>
                  </a:lnTo>
                  <a:lnTo>
                    <a:pt x="58" y="19"/>
                  </a:lnTo>
                  <a:lnTo>
                    <a:pt x="71" y="1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1" name="未知"/>
            <p:cNvSpPr/>
            <p:nvPr/>
          </p:nvSpPr>
          <p:spPr>
            <a:xfrm>
              <a:off x="910" y="644"/>
              <a:ext cx="79" cy="32"/>
            </a:xfrm>
            <a:custGeom>
              <a:avLst/>
              <a:gdLst/>
              <a:ahLst/>
              <a:cxnLst/>
              <a:pathLst>
                <a:path w="79" h="32">
                  <a:moveTo>
                    <a:pt x="26" y="6"/>
                  </a:moveTo>
                  <a:lnTo>
                    <a:pt x="13" y="6"/>
                  </a:lnTo>
                  <a:lnTo>
                    <a:pt x="0" y="25"/>
                  </a:lnTo>
                  <a:lnTo>
                    <a:pt x="7" y="25"/>
                  </a:lnTo>
                  <a:lnTo>
                    <a:pt x="26" y="25"/>
                  </a:lnTo>
                  <a:lnTo>
                    <a:pt x="45" y="31"/>
                  </a:lnTo>
                  <a:lnTo>
                    <a:pt x="52" y="31"/>
                  </a:lnTo>
                  <a:lnTo>
                    <a:pt x="65" y="31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1" y="12"/>
                  </a:lnTo>
                  <a:lnTo>
                    <a:pt x="58" y="0"/>
                  </a:lnTo>
                  <a:lnTo>
                    <a:pt x="71" y="12"/>
                  </a:lnTo>
                  <a:lnTo>
                    <a:pt x="78" y="25"/>
                  </a:lnTo>
                  <a:lnTo>
                    <a:pt x="65" y="25"/>
                  </a:lnTo>
                  <a:lnTo>
                    <a:pt x="52" y="25"/>
                  </a:lnTo>
                  <a:lnTo>
                    <a:pt x="32" y="25"/>
                  </a:lnTo>
                  <a:lnTo>
                    <a:pt x="13" y="18"/>
                  </a:lnTo>
                  <a:lnTo>
                    <a:pt x="20" y="12"/>
                  </a:lnTo>
                  <a:lnTo>
                    <a:pt x="26" y="6"/>
                  </a:lnTo>
                  <a:lnTo>
                    <a:pt x="2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2" name="未知"/>
            <p:cNvSpPr/>
            <p:nvPr/>
          </p:nvSpPr>
          <p:spPr>
            <a:xfrm>
              <a:off x="910" y="644"/>
              <a:ext cx="79" cy="32"/>
            </a:xfrm>
            <a:custGeom>
              <a:avLst/>
              <a:gdLst/>
              <a:ahLst/>
              <a:cxnLst/>
              <a:pathLst>
                <a:path w="79" h="32">
                  <a:moveTo>
                    <a:pt x="26" y="6"/>
                  </a:moveTo>
                  <a:lnTo>
                    <a:pt x="13" y="6"/>
                  </a:lnTo>
                  <a:lnTo>
                    <a:pt x="0" y="25"/>
                  </a:lnTo>
                  <a:lnTo>
                    <a:pt x="7" y="25"/>
                  </a:lnTo>
                  <a:lnTo>
                    <a:pt x="26" y="25"/>
                  </a:lnTo>
                  <a:lnTo>
                    <a:pt x="45" y="31"/>
                  </a:lnTo>
                  <a:lnTo>
                    <a:pt x="52" y="31"/>
                  </a:lnTo>
                  <a:lnTo>
                    <a:pt x="65" y="31"/>
                  </a:lnTo>
                  <a:lnTo>
                    <a:pt x="78" y="25"/>
                  </a:lnTo>
                  <a:lnTo>
                    <a:pt x="71" y="12"/>
                  </a:lnTo>
                  <a:lnTo>
                    <a:pt x="58" y="0"/>
                  </a:lnTo>
                  <a:lnTo>
                    <a:pt x="71" y="12"/>
                  </a:lnTo>
                  <a:lnTo>
                    <a:pt x="78" y="25"/>
                  </a:lnTo>
                  <a:lnTo>
                    <a:pt x="65" y="25"/>
                  </a:lnTo>
                  <a:lnTo>
                    <a:pt x="52" y="25"/>
                  </a:lnTo>
                  <a:lnTo>
                    <a:pt x="32" y="25"/>
                  </a:lnTo>
                  <a:lnTo>
                    <a:pt x="13" y="18"/>
                  </a:lnTo>
                  <a:lnTo>
                    <a:pt x="20" y="12"/>
                  </a:lnTo>
                  <a:lnTo>
                    <a:pt x="2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3" name="未知"/>
            <p:cNvSpPr/>
            <p:nvPr/>
          </p:nvSpPr>
          <p:spPr>
            <a:xfrm>
              <a:off x="917" y="669"/>
              <a:ext cx="72" cy="26"/>
            </a:xfrm>
            <a:custGeom>
              <a:avLst/>
              <a:gdLst/>
              <a:ahLst/>
              <a:cxnLst/>
              <a:pathLst>
                <a:path w="72" h="26">
                  <a:moveTo>
                    <a:pt x="0" y="0"/>
                  </a:moveTo>
                  <a:lnTo>
                    <a:pt x="6" y="6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19" y="19"/>
                  </a:lnTo>
                  <a:lnTo>
                    <a:pt x="32" y="25"/>
                  </a:lnTo>
                  <a:lnTo>
                    <a:pt x="45" y="25"/>
                  </a:lnTo>
                  <a:lnTo>
                    <a:pt x="45" y="19"/>
                  </a:lnTo>
                  <a:lnTo>
                    <a:pt x="51" y="12"/>
                  </a:lnTo>
                  <a:lnTo>
                    <a:pt x="71" y="0"/>
                  </a:lnTo>
                  <a:lnTo>
                    <a:pt x="58" y="6"/>
                  </a:lnTo>
                  <a:lnTo>
                    <a:pt x="45" y="6"/>
                  </a:lnTo>
                  <a:lnTo>
                    <a:pt x="45" y="12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4" name="未知"/>
            <p:cNvSpPr/>
            <p:nvPr/>
          </p:nvSpPr>
          <p:spPr>
            <a:xfrm>
              <a:off x="917" y="669"/>
              <a:ext cx="72" cy="26"/>
            </a:xfrm>
            <a:custGeom>
              <a:avLst/>
              <a:gdLst/>
              <a:ahLst/>
              <a:cxnLst/>
              <a:pathLst>
                <a:path w="72" h="26">
                  <a:moveTo>
                    <a:pt x="0" y="0"/>
                  </a:moveTo>
                  <a:lnTo>
                    <a:pt x="6" y="6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19" y="19"/>
                  </a:lnTo>
                  <a:lnTo>
                    <a:pt x="32" y="25"/>
                  </a:lnTo>
                  <a:lnTo>
                    <a:pt x="45" y="25"/>
                  </a:lnTo>
                  <a:lnTo>
                    <a:pt x="45" y="19"/>
                  </a:lnTo>
                  <a:lnTo>
                    <a:pt x="51" y="12"/>
                  </a:lnTo>
                  <a:lnTo>
                    <a:pt x="71" y="0"/>
                  </a:lnTo>
                  <a:lnTo>
                    <a:pt x="58" y="6"/>
                  </a:lnTo>
                  <a:lnTo>
                    <a:pt x="45" y="6"/>
                  </a:lnTo>
                  <a:lnTo>
                    <a:pt x="45" y="12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19" y="6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5" name="未知"/>
            <p:cNvSpPr/>
            <p:nvPr/>
          </p:nvSpPr>
          <p:spPr>
            <a:xfrm>
              <a:off x="917" y="618"/>
              <a:ext cx="46" cy="8"/>
            </a:xfrm>
            <a:custGeom>
              <a:avLst/>
              <a:gdLst/>
              <a:ahLst/>
              <a:cxnLst/>
              <a:pathLst>
                <a:path w="46" h="8">
                  <a:moveTo>
                    <a:pt x="6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45" y="7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6" name="未知"/>
            <p:cNvSpPr/>
            <p:nvPr/>
          </p:nvSpPr>
          <p:spPr>
            <a:xfrm>
              <a:off x="917" y="618"/>
              <a:ext cx="46" cy="8"/>
            </a:xfrm>
            <a:custGeom>
              <a:avLst/>
              <a:gdLst/>
              <a:ahLst/>
              <a:cxnLst/>
              <a:pathLst>
                <a:path w="46" h="8">
                  <a:moveTo>
                    <a:pt x="6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45" y="7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7" name="未知"/>
            <p:cNvSpPr/>
            <p:nvPr/>
          </p:nvSpPr>
          <p:spPr>
            <a:xfrm>
              <a:off x="936" y="669"/>
              <a:ext cx="27" cy="13"/>
            </a:xfrm>
            <a:custGeom>
              <a:avLst/>
              <a:gdLst/>
              <a:ahLst/>
              <a:cxnLst/>
              <a:pathLst>
                <a:path w="27" h="13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19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8" name="未知"/>
            <p:cNvSpPr/>
            <p:nvPr/>
          </p:nvSpPr>
          <p:spPr>
            <a:xfrm>
              <a:off x="1414" y="1098"/>
              <a:ext cx="14" cy="26"/>
            </a:xfrm>
            <a:custGeom>
              <a:avLst/>
              <a:gdLst/>
              <a:ahLst/>
              <a:cxnLst/>
              <a:pathLst>
                <a:path w="14" h="26">
                  <a:moveTo>
                    <a:pt x="13" y="25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13" y="25"/>
                  </a:lnTo>
                  <a:lnTo>
                    <a:pt x="13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79" name="未知"/>
            <p:cNvSpPr/>
            <p:nvPr/>
          </p:nvSpPr>
          <p:spPr>
            <a:xfrm>
              <a:off x="1414" y="1098"/>
              <a:ext cx="14" cy="26"/>
            </a:xfrm>
            <a:custGeom>
              <a:avLst/>
              <a:gdLst/>
              <a:ahLst/>
              <a:cxnLst/>
              <a:pathLst>
                <a:path w="14" h="26">
                  <a:moveTo>
                    <a:pt x="13" y="25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13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0" name="未知"/>
            <p:cNvSpPr/>
            <p:nvPr/>
          </p:nvSpPr>
          <p:spPr>
            <a:xfrm>
              <a:off x="1433" y="946"/>
              <a:ext cx="382" cy="197"/>
            </a:xfrm>
            <a:custGeom>
              <a:avLst/>
              <a:gdLst/>
              <a:ahLst/>
              <a:cxnLst/>
              <a:pathLst>
                <a:path w="382" h="197">
                  <a:moveTo>
                    <a:pt x="362" y="63"/>
                  </a:moveTo>
                  <a:lnTo>
                    <a:pt x="245" y="76"/>
                  </a:lnTo>
                  <a:lnTo>
                    <a:pt x="123" y="76"/>
                  </a:lnTo>
                  <a:lnTo>
                    <a:pt x="142" y="51"/>
                  </a:lnTo>
                  <a:lnTo>
                    <a:pt x="71" y="0"/>
                  </a:lnTo>
                  <a:lnTo>
                    <a:pt x="7" y="19"/>
                  </a:lnTo>
                  <a:lnTo>
                    <a:pt x="7" y="57"/>
                  </a:lnTo>
                  <a:lnTo>
                    <a:pt x="39" y="51"/>
                  </a:lnTo>
                  <a:lnTo>
                    <a:pt x="52" y="57"/>
                  </a:lnTo>
                  <a:lnTo>
                    <a:pt x="13" y="63"/>
                  </a:lnTo>
                  <a:lnTo>
                    <a:pt x="19" y="76"/>
                  </a:lnTo>
                  <a:lnTo>
                    <a:pt x="97" y="76"/>
                  </a:lnTo>
                  <a:lnTo>
                    <a:pt x="110" y="76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97" y="82"/>
                  </a:lnTo>
                  <a:lnTo>
                    <a:pt x="103" y="89"/>
                  </a:lnTo>
                  <a:lnTo>
                    <a:pt x="0" y="89"/>
                  </a:lnTo>
                  <a:lnTo>
                    <a:pt x="0" y="146"/>
                  </a:lnTo>
                  <a:lnTo>
                    <a:pt x="168" y="133"/>
                  </a:lnTo>
                  <a:lnTo>
                    <a:pt x="174" y="139"/>
                  </a:lnTo>
                  <a:lnTo>
                    <a:pt x="149" y="146"/>
                  </a:lnTo>
                  <a:lnTo>
                    <a:pt x="213" y="196"/>
                  </a:lnTo>
                  <a:lnTo>
                    <a:pt x="252" y="139"/>
                  </a:lnTo>
                  <a:lnTo>
                    <a:pt x="181" y="146"/>
                  </a:lnTo>
                  <a:lnTo>
                    <a:pt x="355" y="108"/>
                  </a:lnTo>
                  <a:lnTo>
                    <a:pt x="355" y="82"/>
                  </a:lnTo>
                  <a:lnTo>
                    <a:pt x="213" y="76"/>
                  </a:lnTo>
                  <a:lnTo>
                    <a:pt x="381" y="76"/>
                  </a:lnTo>
                  <a:lnTo>
                    <a:pt x="362" y="63"/>
                  </a:lnTo>
                  <a:lnTo>
                    <a:pt x="362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1" name="未知"/>
            <p:cNvSpPr/>
            <p:nvPr/>
          </p:nvSpPr>
          <p:spPr>
            <a:xfrm>
              <a:off x="1433" y="1079"/>
              <a:ext cx="363" cy="102"/>
            </a:xfrm>
            <a:custGeom>
              <a:avLst/>
              <a:gdLst/>
              <a:ahLst/>
              <a:cxnLst/>
              <a:pathLst>
                <a:path w="363" h="102">
                  <a:moveTo>
                    <a:pt x="213" y="63"/>
                  </a:moveTo>
                  <a:lnTo>
                    <a:pt x="149" y="13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0" y="13"/>
                  </a:lnTo>
                  <a:lnTo>
                    <a:pt x="26" y="19"/>
                  </a:lnTo>
                  <a:lnTo>
                    <a:pt x="97" y="13"/>
                  </a:lnTo>
                  <a:lnTo>
                    <a:pt x="32" y="38"/>
                  </a:lnTo>
                  <a:lnTo>
                    <a:pt x="45" y="44"/>
                  </a:lnTo>
                  <a:lnTo>
                    <a:pt x="123" y="19"/>
                  </a:lnTo>
                  <a:lnTo>
                    <a:pt x="149" y="38"/>
                  </a:lnTo>
                  <a:lnTo>
                    <a:pt x="45" y="44"/>
                  </a:lnTo>
                  <a:lnTo>
                    <a:pt x="13" y="57"/>
                  </a:lnTo>
                  <a:lnTo>
                    <a:pt x="84" y="50"/>
                  </a:lnTo>
                  <a:lnTo>
                    <a:pt x="155" y="44"/>
                  </a:lnTo>
                  <a:lnTo>
                    <a:pt x="207" y="82"/>
                  </a:lnTo>
                  <a:lnTo>
                    <a:pt x="200" y="88"/>
                  </a:lnTo>
                  <a:lnTo>
                    <a:pt x="252" y="95"/>
                  </a:lnTo>
                  <a:lnTo>
                    <a:pt x="362" y="101"/>
                  </a:lnTo>
                  <a:lnTo>
                    <a:pt x="336" y="88"/>
                  </a:lnTo>
                  <a:lnTo>
                    <a:pt x="245" y="82"/>
                  </a:lnTo>
                  <a:lnTo>
                    <a:pt x="226" y="76"/>
                  </a:lnTo>
                  <a:lnTo>
                    <a:pt x="213" y="69"/>
                  </a:lnTo>
                  <a:lnTo>
                    <a:pt x="213" y="63"/>
                  </a:lnTo>
                  <a:lnTo>
                    <a:pt x="213" y="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2" name="未知"/>
            <p:cNvSpPr/>
            <p:nvPr/>
          </p:nvSpPr>
          <p:spPr>
            <a:xfrm>
              <a:off x="1433" y="1123"/>
              <a:ext cx="363" cy="83"/>
            </a:xfrm>
            <a:custGeom>
              <a:avLst/>
              <a:gdLst/>
              <a:ahLst/>
              <a:cxnLst/>
              <a:pathLst>
                <a:path w="363" h="83">
                  <a:moveTo>
                    <a:pt x="362" y="57"/>
                  </a:moveTo>
                  <a:lnTo>
                    <a:pt x="252" y="51"/>
                  </a:lnTo>
                  <a:lnTo>
                    <a:pt x="200" y="44"/>
                  </a:lnTo>
                  <a:lnTo>
                    <a:pt x="207" y="38"/>
                  </a:lnTo>
                  <a:lnTo>
                    <a:pt x="155" y="0"/>
                  </a:lnTo>
                  <a:lnTo>
                    <a:pt x="84" y="6"/>
                  </a:lnTo>
                  <a:lnTo>
                    <a:pt x="13" y="13"/>
                  </a:lnTo>
                  <a:lnTo>
                    <a:pt x="84" y="19"/>
                  </a:lnTo>
                  <a:lnTo>
                    <a:pt x="0" y="25"/>
                  </a:lnTo>
                  <a:lnTo>
                    <a:pt x="7" y="44"/>
                  </a:lnTo>
                  <a:lnTo>
                    <a:pt x="97" y="38"/>
                  </a:lnTo>
                  <a:lnTo>
                    <a:pt x="45" y="51"/>
                  </a:lnTo>
                  <a:lnTo>
                    <a:pt x="155" y="51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303" y="82"/>
                  </a:lnTo>
                  <a:lnTo>
                    <a:pt x="297" y="69"/>
                  </a:lnTo>
                  <a:lnTo>
                    <a:pt x="362" y="57"/>
                  </a:lnTo>
                  <a:lnTo>
                    <a:pt x="362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3" name="未知"/>
            <p:cNvSpPr/>
            <p:nvPr/>
          </p:nvSpPr>
          <p:spPr>
            <a:xfrm>
              <a:off x="1446" y="871"/>
              <a:ext cx="350" cy="51"/>
            </a:xfrm>
            <a:custGeom>
              <a:avLst/>
              <a:gdLst/>
              <a:ahLst/>
              <a:cxnLst/>
              <a:pathLst>
                <a:path w="350" h="51">
                  <a:moveTo>
                    <a:pt x="6" y="50"/>
                  </a:moveTo>
                  <a:lnTo>
                    <a:pt x="336" y="50"/>
                  </a:lnTo>
                  <a:lnTo>
                    <a:pt x="336" y="44"/>
                  </a:lnTo>
                  <a:lnTo>
                    <a:pt x="239" y="31"/>
                  </a:lnTo>
                  <a:lnTo>
                    <a:pt x="232" y="25"/>
                  </a:lnTo>
                  <a:lnTo>
                    <a:pt x="349" y="25"/>
                  </a:lnTo>
                  <a:lnTo>
                    <a:pt x="349" y="12"/>
                  </a:lnTo>
                  <a:lnTo>
                    <a:pt x="58" y="0"/>
                  </a:lnTo>
                  <a:lnTo>
                    <a:pt x="0" y="19"/>
                  </a:lnTo>
                  <a:lnTo>
                    <a:pt x="90" y="19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103" y="25"/>
                  </a:lnTo>
                  <a:lnTo>
                    <a:pt x="6" y="44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4" name="未知"/>
            <p:cNvSpPr/>
            <p:nvPr/>
          </p:nvSpPr>
          <p:spPr>
            <a:xfrm>
              <a:off x="1498" y="927"/>
              <a:ext cx="298" cy="96"/>
            </a:xfrm>
            <a:custGeom>
              <a:avLst/>
              <a:gdLst/>
              <a:ahLst/>
              <a:cxnLst/>
              <a:pathLst>
                <a:path w="298" h="96">
                  <a:moveTo>
                    <a:pt x="0" y="19"/>
                  </a:moveTo>
                  <a:lnTo>
                    <a:pt x="6" y="19"/>
                  </a:lnTo>
                  <a:lnTo>
                    <a:pt x="77" y="70"/>
                  </a:lnTo>
                  <a:lnTo>
                    <a:pt x="58" y="95"/>
                  </a:lnTo>
                  <a:lnTo>
                    <a:pt x="180" y="95"/>
                  </a:lnTo>
                  <a:lnTo>
                    <a:pt x="297" y="82"/>
                  </a:lnTo>
                  <a:lnTo>
                    <a:pt x="297" y="70"/>
                  </a:lnTo>
                  <a:lnTo>
                    <a:pt x="84" y="89"/>
                  </a:lnTo>
                  <a:lnTo>
                    <a:pt x="213" y="0"/>
                  </a:lnTo>
                  <a:lnTo>
                    <a:pt x="187" y="0"/>
                  </a:lnTo>
                  <a:lnTo>
                    <a:pt x="84" y="64"/>
                  </a:lnTo>
                  <a:lnTo>
                    <a:pt x="6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5" name="未知"/>
            <p:cNvSpPr/>
            <p:nvPr/>
          </p:nvSpPr>
          <p:spPr>
            <a:xfrm>
              <a:off x="1498" y="927"/>
              <a:ext cx="298" cy="96"/>
            </a:xfrm>
            <a:custGeom>
              <a:avLst/>
              <a:gdLst/>
              <a:ahLst/>
              <a:cxnLst/>
              <a:pathLst>
                <a:path w="298" h="96">
                  <a:moveTo>
                    <a:pt x="0" y="19"/>
                  </a:moveTo>
                  <a:lnTo>
                    <a:pt x="6" y="19"/>
                  </a:lnTo>
                  <a:lnTo>
                    <a:pt x="77" y="70"/>
                  </a:lnTo>
                  <a:lnTo>
                    <a:pt x="58" y="95"/>
                  </a:lnTo>
                  <a:lnTo>
                    <a:pt x="180" y="95"/>
                  </a:lnTo>
                  <a:lnTo>
                    <a:pt x="297" y="82"/>
                  </a:lnTo>
                  <a:lnTo>
                    <a:pt x="297" y="70"/>
                  </a:lnTo>
                  <a:lnTo>
                    <a:pt x="84" y="89"/>
                  </a:lnTo>
                  <a:lnTo>
                    <a:pt x="213" y="0"/>
                  </a:lnTo>
                  <a:lnTo>
                    <a:pt x="187" y="0"/>
                  </a:lnTo>
                  <a:lnTo>
                    <a:pt x="84" y="64"/>
                  </a:ln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6" name="未知"/>
            <p:cNvSpPr/>
            <p:nvPr/>
          </p:nvSpPr>
          <p:spPr>
            <a:xfrm>
              <a:off x="1582" y="927"/>
              <a:ext cx="220" cy="90"/>
            </a:xfrm>
            <a:custGeom>
              <a:avLst/>
              <a:gdLst/>
              <a:ahLst/>
              <a:cxnLst/>
              <a:pathLst>
                <a:path w="220" h="90">
                  <a:moveTo>
                    <a:pt x="213" y="70"/>
                  </a:moveTo>
                  <a:lnTo>
                    <a:pt x="219" y="64"/>
                  </a:lnTo>
                  <a:lnTo>
                    <a:pt x="109" y="57"/>
                  </a:lnTo>
                  <a:lnTo>
                    <a:pt x="206" y="51"/>
                  </a:lnTo>
                  <a:lnTo>
                    <a:pt x="116" y="38"/>
                  </a:lnTo>
                  <a:lnTo>
                    <a:pt x="213" y="38"/>
                  </a:lnTo>
                  <a:lnTo>
                    <a:pt x="213" y="13"/>
                  </a:lnTo>
                  <a:lnTo>
                    <a:pt x="129" y="0"/>
                  </a:lnTo>
                  <a:lnTo>
                    <a:pt x="0" y="89"/>
                  </a:lnTo>
                  <a:lnTo>
                    <a:pt x="213" y="70"/>
                  </a:lnTo>
                  <a:lnTo>
                    <a:pt x="213" y="7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7" name="未知"/>
            <p:cNvSpPr/>
            <p:nvPr/>
          </p:nvSpPr>
          <p:spPr>
            <a:xfrm>
              <a:off x="1685" y="1104"/>
              <a:ext cx="104" cy="33"/>
            </a:xfrm>
            <a:custGeom>
              <a:avLst/>
              <a:gdLst/>
              <a:ahLst/>
              <a:cxnLst/>
              <a:pathLst>
                <a:path w="104" h="33">
                  <a:moveTo>
                    <a:pt x="0" y="32"/>
                  </a:moveTo>
                  <a:lnTo>
                    <a:pt x="103" y="19"/>
                  </a:lnTo>
                  <a:lnTo>
                    <a:pt x="103" y="6"/>
                  </a:lnTo>
                  <a:lnTo>
                    <a:pt x="6" y="0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8" name="未知"/>
            <p:cNvSpPr/>
            <p:nvPr/>
          </p:nvSpPr>
          <p:spPr>
            <a:xfrm>
              <a:off x="1678" y="1142"/>
              <a:ext cx="105" cy="26"/>
            </a:xfrm>
            <a:custGeom>
              <a:avLst/>
              <a:gdLst/>
              <a:ahLst/>
              <a:cxnLst/>
              <a:pathLst>
                <a:path w="105" h="26">
                  <a:moveTo>
                    <a:pt x="91" y="25"/>
                  </a:moveTo>
                  <a:lnTo>
                    <a:pt x="58" y="13"/>
                  </a:lnTo>
                  <a:lnTo>
                    <a:pt x="104" y="0"/>
                  </a:lnTo>
                  <a:lnTo>
                    <a:pt x="0" y="6"/>
                  </a:lnTo>
                  <a:lnTo>
                    <a:pt x="0" y="19"/>
                  </a:lnTo>
                  <a:lnTo>
                    <a:pt x="91" y="25"/>
                  </a:lnTo>
                  <a:lnTo>
                    <a:pt x="91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89" name="未知"/>
            <p:cNvSpPr/>
            <p:nvPr/>
          </p:nvSpPr>
          <p:spPr>
            <a:xfrm>
              <a:off x="1646" y="1110"/>
              <a:ext cx="33" cy="46"/>
            </a:xfrm>
            <a:custGeom>
              <a:avLst/>
              <a:gdLst/>
              <a:ahLst/>
              <a:cxnLst/>
              <a:pathLst>
                <a:path w="33" h="46">
                  <a:moveTo>
                    <a:pt x="13" y="45"/>
                  </a:moveTo>
                  <a:lnTo>
                    <a:pt x="32" y="0"/>
                  </a:lnTo>
                  <a:lnTo>
                    <a:pt x="0" y="38"/>
                  </a:lnTo>
                  <a:lnTo>
                    <a:pt x="13" y="45"/>
                  </a:lnTo>
                  <a:lnTo>
                    <a:pt x="13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0" name="未知"/>
            <p:cNvSpPr/>
            <p:nvPr/>
          </p:nvSpPr>
          <p:spPr>
            <a:xfrm>
              <a:off x="1504" y="927"/>
              <a:ext cx="182" cy="65"/>
            </a:xfrm>
            <a:custGeom>
              <a:avLst/>
              <a:gdLst/>
              <a:ahLst/>
              <a:cxnLst/>
              <a:pathLst>
                <a:path w="182" h="65">
                  <a:moveTo>
                    <a:pt x="0" y="0"/>
                  </a:moveTo>
                  <a:lnTo>
                    <a:pt x="78" y="64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1" name="未知"/>
            <p:cNvSpPr/>
            <p:nvPr/>
          </p:nvSpPr>
          <p:spPr>
            <a:xfrm>
              <a:off x="1478" y="1098"/>
              <a:ext cx="105" cy="26"/>
            </a:xfrm>
            <a:custGeom>
              <a:avLst/>
              <a:gdLst/>
              <a:ahLst/>
              <a:cxnLst/>
              <a:pathLst>
                <a:path w="105" h="26">
                  <a:moveTo>
                    <a:pt x="0" y="25"/>
                  </a:moveTo>
                  <a:lnTo>
                    <a:pt x="104" y="19"/>
                  </a:lnTo>
                  <a:lnTo>
                    <a:pt x="78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2" name="未知"/>
            <p:cNvSpPr/>
            <p:nvPr/>
          </p:nvSpPr>
          <p:spPr>
            <a:xfrm>
              <a:off x="1459" y="1092"/>
              <a:ext cx="72" cy="26"/>
            </a:xfrm>
            <a:custGeom>
              <a:avLst/>
              <a:gdLst/>
              <a:ahLst/>
              <a:cxnLst/>
              <a:pathLst>
                <a:path w="72" h="26">
                  <a:moveTo>
                    <a:pt x="6" y="25"/>
                  </a:moveTo>
                  <a:lnTo>
                    <a:pt x="71" y="0"/>
                  </a:lnTo>
                  <a:lnTo>
                    <a:pt x="0" y="6"/>
                  </a:lnTo>
                  <a:lnTo>
                    <a:pt x="6" y="2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3" name="未知"/>
            <p:cNvSpPr/>
            <p:nvPr/>
          </p:nvSpPr>
          <p:spPr>
            <a:xfrm>
              <a:off x="1440" y="921"/>
              <a:ext cx="59" cy="26"/>
            </a:xfrm>
            <a:custGeom>
              <a:avLst/>
              <a:gdLst/>
              <a:ahLst/>
              <a:cxnLst/>
              <a:pathLst>
                <a:path w="59" h="26">
                  <a:moveTo>
                    <a:pt x="12" y="0"/>
                  </a:moveTo>
                  <a:lnTo>
                    <a:pt x="6" y="6"/>
                  </a:lnTo>
                  <a:lnTo>
                    <a:pt x="0" y="25"/>
                  </a:lnTo>
                  <a:lnTo>
                    <a:pt x="58" y="25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4" name="未知"/>
            <p:cNvSpPr/>
            <p:nvPr/>
          </p:nvSpPr>
          <p:spPr>
            <a:xfrm>
              <a:off x="1698" y="1073"/>
              <a:ext cx="72" cy="26"/>
            </a:xfrm>
            <a:custGeom>
              <a:avLst/>
              <a:gdLst/>
              <a:ahLst/>
              <a:cxnLst/>
              <a:pathLst>
                <a:path w="72" h="26">
                  <a:moveTo>
                    <a:pt x="6" y="6"/>
                  </a:moveTo>
                  <a:lnTo>
                    <a:pt x="71" y="0"/>
                  </a:lnTo>
                  <a:lnTo>
                    <a:pt x="71" y="19"/>
                  </a:lnTo>
                  <a:lnTo>
                    <a:pt x="0" y="25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095" name="Group 44094"/>
            <p:cNvGrpSpPr/>
            <p:nvPr/>
          </p:nvGrpSpPr>
          <p:grpSpPr>
            <a:xfrm>
              <a:off x="316" y="303"/>
              <a:ext cx="124" cy="196"/>
              <a:chOff x="0" y="0"/>
              <a:chExt cx="124" cy="196"/>
            </a:xfrm>
          </p:grpSpPr>
          <p:sp>
            <p:nvSpPr>
              <p:cNvPr id="44096" name="未知"/>
              <p:cNvSpPr/>
              <p:nvPr/>
            </p:nvSpPr>
            <p:spPr>
              <a:xfrm>
                <a:off x="0" y="38"/>
                <a:ext cx="124" cy="158"/>
              </a:xfrm>
              <a:custGeom>
                <a:avLst/>
                <a:gdLst/>
                <a:ahLst/>
                <a:cxnLst/>
                <a:pathLst>
                  <a:path w="124" h="158">
                    <a:moveTo>
                      <a:pt x="104" y="0"/>
                    </a:moveTo>
                    <a:lnTo>
                      <a:pt x="0" y="157"/>
                    </a:lnTo>
                    <a:lnTo>
                      <a:pt x="123" y="19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097" name="未知"/>
              <p:cNvSpPr/>
              <p:nvPr/>
            </p:nvSpPr>
            <p:spPr>
              <a:xfrm>
                <a:off x="26" y="0"/>
                <a:ext cx="85" cy="127"/>
              </a:xfrm>
              <a:custGeom>
                <a:avLst/>
                <a:gdLst/>
                <a:ahLst/>
                <a:cxnLst/>
                <a:pathLst>
                  <a:path w="85" h="127">
                    <a:moveTo>
                      <a:pt x="84" y="107"/>
                    </a:moveTo>
                    <a:lnTo>
                      <a:pt x="0" y="0"/>
                    </a:lnTo>
                    <a:lnTo>
                      <a:pt x="52" y="126"/>
                    </a:lnTo>
                    <a:lnTo>
                      <a:pt x="84" y="107"/>
                    </a:lnTo>
                    <a:lnTo>
                      <a:pt x="84" y="107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4098" name="未知"/>
            <p:cNvSpPr/>
            <p:nvPr/>
          </p:nvSpPr>
          <p:spPr>
            <a:xfrm>
              <a:off x="859" y="13"/>
              <a:ext cx="691" cy="909"/>
            </a:xfrm>
            <a:custGeom>
              <a:avLst/>
              <a:gdLst/>
              <a:ahLst/>
              <a:cxnLst/>
              <a:pathLst>
                <a:path w="691" h="909">
                  <a:moveTo>
                    <a:pt x="658" y="845"/>
                  </a:moveTo>
                  <a:lnTo>
                    <a:pt x="658" y="50"/>
                  </a:lnTo>
                  <a:lnTo>
                    <a:pt x="690" y="50"/>
                  </a:lnTo>
                  <a:lnTo>
                    <a:pt x="690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8" y="50"/>
                  </a:lnTo>
                  <a:lnTo>
                    <a:pt x="38" y="467"/>
                  </a:lnTo>
                  <a:lnTo>
                    <a:pt x="71" y="441"/>
                  </a:lnTo>
                  <a:lnTo>
                    <a:pt x="71" y="467"/>
                  </a:lnTo>
                  <a:lnTo>
                    <a:pt x="77" y="454"/>
                  </a:lnTo>
                  <a:lnTo>
                    <a:pt x="96" y="448"/>
                  </a:lnTo>
                  <a:lnTo>
                    <a:pt x="96" y="328"/>
                  </a:lnTo>
                  <a:lnTo>
                    <a:pt x="329" y="328"/>
                  </a:lnTo>
                  <a:lnTo>
                    <a:pt x="329" y="580"/>
                  </a:lnTo>
                  <a:lnTo>
                    <a:pt x="245" y="580"/>
                  </a:lnTo>
                  <a:lnTo>
                    <a:pt x="251" y="593"/>
                  </a:lnTo>
                  <a:lnTo>
                    <a:pt x="238" y="605"/>
                  </a:lnTo>
                  <a:lnTo>
                    <a:pt x="258" y="605"/>
                  </a:lnTo>
                  <a:lnTo>
                    <a:pt x="329" y="605"/>
                  </a:lnTo>
                  <a:lnTo>
                    <a:pt x="329" y="631"/>
                  </a:lnTo>
                  <a:lnTo>
                    <a:pt x="329" y="656"/>
                  </a:lnTo>
                  <a:lnTo>
                    <a:pt x="329" y="877"/>
                  </a:lnTo>
                  <a:lnTo>
                    <a:pt x="309" y="877"/>
                  </a:lnTo>
                  <a:lnTo>
                    <a:pt x="316" y="889"/>
                  </a:lnTo>
                  <a:lnTo>
                    <a:pt x="309" y="896"/>
                  </a:lnTo>
                  <a:lnTo>
                    <a:pt x="335" y="902"/>
                  </a:lnTo>
                  <a:lnTo>
                    <a:pt x="355" y="908"/>
                  </a:lnTo>
                  <a:lnTo>
                    <a:pt x="355" y="902"/>
                  </a:lnTo>
                  <a:lnTo>
                    <a:pt x="568" y="902"/>
                  </a:lnTo>
                  <a:lnTo>
                    <a:pt x="574" y="889"/>
                  </a:lnTo>
                  <a:lnTo>
                    <a:pt x="568" y="883"/>
                  </a:lnTo>
                  <a:lnTo>
                    <a:pt x="568" y="877"/>
                  </a:lnTo>
                  <a:lnTo>
                    <a:pt x="355" y="877"/>
                  </a:lnTo>
                  <a:lnTo>
                    <a:pt x="355" y="605"/>
                  </a:lnTo>
                  <a:lnTo>
                    <a:pt x="600" y="605"/>
                  </a:lnTo>
                  <a:lnTo>
                    <a:pt x="600" y="858"/>
                  </a:lnTo>
                  <a:lnTo>
                    <a:pt x="658" y="845"/>
                  </a:lnTo>
                  <a:lnTo>
                    <a:pt x="658" y="84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099" name="未知"/>
            <p:cNvSpPr/>
            <p:nvPr/>
          </p:nvSpPr>
          <p:spPr>
            <a:xfrm>
              <a:off x="1226" y="631"/>
              <a:ext cx="47" cy="26"/>
            </a:xfrm>
            <a:custGeom>
              <a:avLst/>
              <a:gdLst/>
              <a:ahLst/>
              <a:cxnLst/>
              <a:pathLst>
                <a:path w="47" h="26">
                  <a:moveTo>
                    <a:pt x="0" y="0"/>
                  </a:moveTo>
                  <a:lnTo>
                    <a:pt x="46" y="0"/>
                  </a:lnTo>
                  <a:lnTo>
                    <a:pt x="0" y="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100" name="Group 44099"/>
            <p:cNvGrpSpPr/>
            <p:nvPr/>
          </p:nvGrpSpPr>
          <p:grpSpPr>
            <a:xfrm>
              <a:off x="949" y="63"/>
              <a:ext cx="511" cy="998"/>
              <a:chOff x="0" y="0"/>
              <a:chExt cx="511" cy="998"/>
            </a:xfrm>
          </p:grpSpPr>
          <p:sp>
            <p:nvSpPr>
              <p:cNvPr id="44101" name="未知"/>
              <p:cNvSpPr/>
              <p:nvPr/>
            </p:nvSpPr>
            <p:spPr>
              <a:xfrm>
                <a:off x="6" y="0"/>
                <a:ext cx="234" cy="247"/>
              </a:xfrm>
              <a:custGeom>
                <a:avLst/>
                <a:gdLst/>
                <a:ahLst/>
                <a:cxnLst/>
                <a:pathLst>
                  <a:path w="234" h="247">
                    <a:moveTo>
                      <a:pt x="233" y="107"/>
                    </a:moveTo>
                    <a:lnTo>
                      <a:pt x="233" y="0"/>
                    </a:lnTo>
                    <a:lnTo>
                      <a:pt x="0" y="0"/>
                    </a:lnTo>
                    <a:lnTo>
                      <a:pt x="0" y="246"/>
                    </a:lnTo>
                    <a:lnTo>
                      <a:pt x="233" y="246"/>
                    </a:lnTo>
                    <a:lnTo>
                      <a:pt x="233" y="208"/>
                    </a:lnTo>
                    <a:lnTo>
                      <a:pt x="200" y="177"/>
                    </a:lnTo>
                    <a:lnTo>
                      <a:pt x="162" y="152"/>
                    </a:lnTo>
                    <a:lnTo>
                      <a:pt x="123" y="145"/>
                    </a:lnTo>
                    <a:lnTo>
                      <a:pt x="91" y="139"/>
                    </a:lnTo>
                    <a:lnTo>
                      <a:pt x="52" y="139"/>
                    </a:lnTo>
                    <a:lnTo>
                      <a:pt x="84" y="120"/>
                    </a:lnTo>
                    <a:lnTo>
                      <a:pt x="123" y="114"/>
                    </a:lnTo>
                    <a:lnTo>
                      <a:pt x="155" y="101"/>
                    </a:lnTo>
                    <a:lnTo>
                      <a:pt x="188" y="101"/>
                    </a:lnTo>
                    <a:lnTo>
                      <a:pt x="213" y="101"/>
                    </a:lnTo>
                    <a:lnTo>
                      <a:pt x="233" y="107"/>
                    </a:lnTo>
                    <a:lnTo>
                      <a:pt x="233" y="10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2" name="未知"/>
              <p:cNvSpPr/>
              <p:nvPr/>
            </p:nvSpPr>
            <p:spPr>
              <a:xfrm>
                <a:off x="265" y="0"/>
                <a:ext cx="246" cy="247"/>
              </a:xfrm>
              <a:custGeom>
                <a:avLst/>
                <a:gdLst/>
                <a:ahLst/>
                <a:cxnLst/>
                <a:pathLst>
                  <a:path w="246" h="247">
                    <a:moveTo>
                      <a:pt x="174" y="246"/>
                    </a:moveTo>
                    <a:lnTo>
                      <a:pt x="245" y="246"/>
                    </a:lnTo>
                    <a:lnTo>
                      <a:pt x="245" y="0"/>
                    </a:lnTo>
                    <a:lnTo>
                      <a:pt x="0" y="0"/>
                    </a:lnTo>
                    <a:lnTo>
                      <a:pt x="0" y="246"/>
                    </a:lnTo>
                    <a:lnTo>
                      <a:pt x="12" y="246"/>
                    </a:lnTo>
                    <a:lnTo>
                      <a:pt x="12" y="120"/>
                    </a:lnTo>
                    <a:lnTo>
                      <a:pt x="38" y="126"/>
                    </a:lnTo>
                    <a:lnTo>
                      <a:pt x="71" y="145"/>
                    </a:lnTo>
                    <a:lnTo>
                      <a:pt x="116" y="170"/>
                    </a:lnTo>
                    <a:lnTo>
                      <a:pt x="142" y="202"/>
                    </a:lnTo>
                    <a:lnTo>
                      <a:pt x="174" y="246"/>
                    </a:lnTo>
                    <a:lnTo>
                      <a:pt x="174" y="24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3" name="未知"/>
              <p:cNvSpPr/>
              <p:nvPr/>
            </p:nvSpPr>
            <p:spPr>
              <a:xfrm>
                <a:off x="6" y="278"/>
                <a:ext cx="234" cy="253"/>
              </a:xfrm>
              <a:custGeom>
                <a:avLst/>
                <a:gdLst/>
                <a:ahLst/>
                <a:cxnLst/>
                <a:pathLst>
                  <a:path w="234" h="253">
                    <a:moveTo>
                      <a:pt x="149" y="252"/>
                    </a:moveTo>
                    <a:lnTo>
                      <a:pt x="233" y="252"/>
                    </a:lnTo>
                    <a:lnTo>
                      <a:pt x="233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13" y="145"/>
                    </a:lnTo>
                    <a:lnTo>
                      <a:pt x="33" y="132"/>
                    </a:lnTo>
                    <a:lnTo>
                      <a:pt x="39" y="145"/>
                    </a:lnTo>
                    <a:lnTo>
                      <a:pt x="52" y="157"/>
                    </a:lnTo>
                    <a:lnTo>
                      <a:pt x="65" y="151"/>
                    </a:lnTo>
                    <a:lnTo>
                      <a:pt x="84" y="132"/>
                    </a:lnTo>
                    <a:lnTo>
                      <a:pt x="91" y="151"/>
                    </a:lnTo>
                    <a:lnTo>
                      <a:pt x="91" y="183"/>
                    </a:lnTo>
                    <a:lnTo>
                      <a:pt x="123" y="195"/>
                    </a:lnTo>
                    <a:lnTo>
                      <a:pt x="117" y="208"/>
                    </a:lnTo>
                    <a:lnTo>
                      <a:pt x="129" y="214"/>
                    </a:lnTo>
                    <a:lnTo>
                      <a:pt x="149" y="239"/>
                    </a:lnTo>
                    <a:lnTo>
                      <a:pt x="136" y="252"/>
                    </a:lnTo>
                    <a:lnTo>
                      <a:pt x="149" y="252"/>
                    </a:lnTo>
                    <a:lnTo>
                      <a:pt x="149" y="25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4" name="未知"/>
              <p:cNvSpPr/>
              <p:nvPr/>
            </p:nvSpPr>
            <p:spPr>
              <a:xfrm>
                <a:off x="265" y="278"/>
                <a:ext cx="246" cy="253"/>
              </a:xfrm>
              <a:custGeom>
                <a:avLst/>
                <a:gdLst/>
                <a:ahLst/>
                <a:cxnLst/>
                <a:pathLst>
                  <a:path w="246" h="253">
                    <a:moveTo>
                      <a:pt x="116" y="252"/>
                    </a:moveTo>
                    <a:lnTo>
                      <a:pt x="245" y="252"/>
                    </a:lnTo>
                    <a:lnTo>
                      <a:pt x="245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6" y="252"/>
                    </a:lnTo>
                    <a:lnTo>
                      <a:pt x="25" y="233"/>
                    </a:lnTo>
                    <a:lnTo>
                      <a:pt x="32" y="208"/>
                    </a:lnTo>
                    <a:lnTo>
                      <a:pt x="38" y="176"/>
                    </a:lnTo>
                    <a:lnTo>
                      <a:pt x="45" y="151"/>
                    </a:lnTo>
                    <a:lnTo>
                      <a:pt x="45" y="113"/>
                    </a:lnTo>
                    <a:lnTo>
                      <a:pt x="38" y="63"/>
                    </a:lnTo>
                    <a:lnTo>
                      <a:pt x="25" y="12"/>
                    </a:lnTo>
                    <a:lnTo>
                      <a:pt x="187" y="12"/>
                    </a:lnTo>
                    <a:lnTo>
                      <a:pt x="200" y="50"/>
                    </a:lnTo>
                    <a:lnTo>
                      <a:pt x="200" y="75"/>
                    </a:lnTo>
                    <a:lnTo>
                      <a:pt x="200" y="107"/>
                    </a:lnTo>
                    <a:lnTo>
                      <a:pt x="187" y="145"/>
                    </a:lnTo>
                    <a:lnTo>
                      <a:pt x="180" y="183"/>
                    </a:lnTo>
                    <a:lnTo>
                      <a:pt x="161" y="208"/>
                    </a:lnTo>
                    <a:lnTo>
                      <a:pt x="135" y="239"/>
                    </a:lnTo>
                    <a:lnTo>
                      <a:pt x="116" y="252"/>
                    </a:lnTo>
                    <a:lnTo>
                      <a:pt x="116" y="25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5" name="未知"/>
              <p:cNvSpPr/>
              <p:nvPr/>
            </p:nvSpPr>
            <p:spPr>
              <a:xfrm>
                <a:off x="0" y="555"/>
                <a:ext cx="240" cy="292"/>
              </a:xfrm>
              <a:custGeom>
                <a:avLst/>
                <a:gdLst/>
                <a:ahLst/>
                <a:cxnLst/>
                <a:pathLst>
                  <a:path w="240" h="292">
                    <a:moveTo>
                      <a:pt x="219" y="272"/>
                    </a:moveTo>
                    <a:lnTo>
                      <a:pt x="239" y="272"/>
                    </a:lnTo>
                    <a:lnTo>
                      <a:pt x="239" y="51"/>
                    </a:lnTo>
                    <a:lnTo>
                      <a:pt x="200" y="57"/>
                    </a:lnTo>
                    <a:lnTo>
                      <a:pt x="239" y="26"/>
                    </a:lnTo>
                    <a:lnTo>
                      <a:pt x="239" y="0"/>
                    </a:lnTo>
                    <a:lnTo>
                      <a:pt x="168" y="0"/>
                    </a:lnTo>
                    <a:lnTo>
                      <a:pt x="148" y="0"/>
                    </a:lnTo>
                    <a:lnTo>
                      <a:pt x="161" y="0"/>
                    </a:lnTo>
                    <a:lnTo>
                      <a:pt x="187" y="13"/>
                    </a:lnTo>
                    <a:lnTo>
                      <a:pt x="181" y="32"/>
                    </a:lnTo>
                    <a:lnTo>
                      <a:pt x="168" y="32"/>
                    </a:lnTo>
                    <a:lnTo>
                      <a:pt x="174" y="38"/>
                    </a:lnTo>
                    <a:lnTo>
                      <a:pt x="168" y="51"/>
                    </a:lnTo>
                    <a:lnTo>
                      <a:pt x="148" y="57"/>
                    </a:lnTo>
                    <a:lnTo>
                      <a:pt x="148" y="63"/>
                    </a:lnTo>
                    <a:lnTo>
                      <a:pt x="168" y="76"/>
                    </a:lnTo>
                    <a:lnTo>
                      <a:pt x="155" y="101"/>
                    </a:lnTo>
                    <a:lnTo>
                      <a:pt x="148" y="108"/>
                    </a:lnTo>
                    <a:lnTo>
                      <a:pt x="148" y="114"/>
                    </a:lnTo>
                    <a:lnTo>
                      <a:pt x="123" y="145"/>
                    </a:lnTo>
                    <a:lnTo>
                      <a:pt x="148" y="164"/>
                    </a:lnTo>
                    <a:lnTo>
                      <a:pt x="116" y="202"/>
                    </a:lnTo>
                    <a:lnTo>
                      <a:pt x="97" y="202"/>
                    </a:lnTo>
                    <a:lnTo>
                      <a:pt x="77" y="221"/>
                    </a:lnTo>
                    <a:lnTo>
                      <a:pt x="58" y="227"/>
                    </a:lnTo>
                    <a:lnTo>
                      <a:pt x="58" y="202"/>
                    </a:lnTo>
                    <a:lnTo>
                      <a:pt x="45" y="215"/>
                    </a:lnTo>
                    <a:lnTo>
                      <a:pt x="32" y="215"/>
                    </a:lnTo>
                    <a:lnTo>
                      <a:pt x="39" y="196"/>
                    </a:lnTo>
                    <a:lnTo>
                      <a:pt x="32" y="190"/>
                    </a:lnTo>
                    <a:lnTo>
                      <a:pt x="19" y="190"/>
                    </a:lnTo>
                    <a:lnTo>
                      <a:pt x="13" y="202"/>
                    </a:lnTo>
                    <a:lnTo>
                      <a:pt x="13" y="215"/>
                    </a:lnTo>
                    <a:lnTo>
                      <a:pt x="0" y="227"/>
                    </a:lnTo>
                    <a:lnTo>
                      <a:pt x="6" y="240"/>
                    </a:lnTo>
                    <a:lnTo>
                      <a:pt x="13" y="253"/>
                    </a:lnTo>
                    <a:lnTo>
                      <a:pt x="13" y="278"/>
                    </a:lnTo>
                    <a:lnTo>
                      <a:pt x="13" y="291"/>
                    </a:lnTo>
                    <a:lnTo>
                      <a:pt x="32" y="291"/>
                    </a:lnTo>
                    <a:lnTo>
                      <a:pt x="58" y="278"/>
                    </a:lnTo>
                    <a:lnTo>
                      <a:pt x="116" y="253"/>
                    </a:lnTo>
                    <a:lnTo>
                      <a:pt x="161" y="227"/>
                    </a:lnTo>
                    <a:lnTo>
                      <a:pt x="219" y="272"/>
                    </a:lnTo>
                    <a:lnTo>
                      <a:pt x="219" y="27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6" name="未知"/>
              <p:cNvSpPr/>
              <p:nvPr/>
            </p:nvSpPr>
            <p:spPr>
              <a:xfrm>
                <a:off x="265" y="555"/>
                <a:ext cx="246" cy="273"/>
              </a:xfrm>
              <a:custGeom>
                <a:avLst/>
                <a:gdLst/>
                <a:ahLst/>
                <a:cxnLst/>
                <a:pathLst>
                  <a:path w="246" h="273">
                    <a:moveTo>
                      <a:pt x="245" y="253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72"/>
                    </a:lnTo>
                    <a:lnTo>
                      <a:pt x="213" y="272"/>
                    </a:lnTo>
                    <a:lnTo>
                      <a:pt x="245" y="253"/>
                    </a:lnTo>
                    <a:lnTo>
                      <a:pt x="245" y="25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07" name="未知"/>
              <p:cNvSpPr/>
              <p:nvPr/>
            </p:nvSpPr>
            <p:spPr>
              <a:xfrm>
                <a:off x="265" y="852"/>
                <a:ext cx="214" cy="146"/>
              </a:xfrm>
              <a:custGeom>
                <a:avLst/>
                <a:gdLst/>
                <a:ahLst/>
                <a:cxnLst/>
                <a:pathLst>
                  <a:path w="214" h="146">
                    <a:moveTo>
                      <a:pt x="213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9" y="25"/>
                    </a:lnTo>
                    <a:lnTo>
                      <a:pt x="12" y="38"/>
                    </a:lnTo>
                    <a:lnTo>
                      <a:pt x="38" y="63"/>
                    </a:lnTo>
                    <a:lnTo>
                      <a:pt x="71" y="69"/>
                    </a:lnTo>
                    <a:lnTo>
                      <a:pt x="116" y="94"/>
                    </a:lnTo>
                    <a:lnTo>
                      <a:pt x="116" y="107"/>
                    </a:lnTo>
                    <a:lnTo>
                      <a:pt x="161" y="139"/>
                    </a:lnTo>
                    <a:lnTo>
                      <a:pt x="187" y="145"/>
                    </a:lnTo>
                    <a:lnTo>
                      <a:pt x="200" y="107"/>
                    </a:lnTo>
                    <a:lnTo>
                      <a:pt x="213" y="107"/>
                    </a:lnTo>
                    <a:lnTo>
                      <a:pt x="200" y="94"/>
                    </a:lnTo>
                    <a:lnTo>
                      <a:pt x="200" y="44"/>
                    </a:lnTo>
                    <a:lnTo>
                      <a:pt x="213" y="31"/>
                    </a:lnTo>
                    <a:lnTo>
                      <a:pt x="213" y="0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4108" name="Group 44107"/>
            <p:cNvGrpSpPr/>
            <p:nvPr/>
          </p:nvGrpSpPr>
          <p:grpSpPr>
            <a:xfrm>
              <a:off x="1007" y="162"/>
              <a:ext cx="409" cy="514"/>
              <a:chOff x="0" y="0"/>
              <a:chExt cx="409" cy="514"/>
            </a:xfrm>
          </p:grpSpPr>
          <p:sp>
            <p:nvSpPr>
              <p:cNvPr id="44109" name="未知"/>
              <p:cNvSpPr/>
              <p:nvPr/>
            </p:nvSpPr>
            <p:spPr>
              <a:xfrm>
                <a:off x="207" y="456"/>
                <a:ext cx="97" cy="45"/>
              </a:xfrm>
              <a:custGeom>
                <a:avLst/>
                <a:gdLst/>
                <a:ahLst/>
                <a:cxnLst/>
                <a:pathLst>
                  <a:path w="97" h="45">
                    <a:moveTo>
                      <a:pt x="0" y="0"/>
                    </a:moveTo>
                    <a:lnTo>
                      <a:pt x="96" y="0"/>
                    </a:lnTo>
                    <a:lnTo>
                      <a:pt x="72" y="16"/>
                    </a:lnTo>
                    <a:lnTo>
                      <a:pt x="53" y="26"/>
                    </a:lnTo>
                    <a:lnTo>
                      <a:pt x="24" y="37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10" name="未知"/>
              <p:cNvSpPr/>
              <p:nvPr/>
            </p:nvSpPr>
            <p:spPr>
              <a:xfrm>
                <a:off x="207" y="13"/>
                <a:ext cx="175" cy="135"/>
              </a:xfrm>
              <a:custGeom>
                <a:avLst/>
                <a:gdLst/>
                <a:ahLst/>
                <a:cxnLst/>
                <a:pathLst>
                  <a:path w="175" h="135">
                    <a:moveTo>
                      <a:pt x="174" y="134"/>
                    </a:moveTo>
                    <a:lnTo>
                      <a:pt x="153" y="98"/>
                    </a:lnTo>
                    <a:lnTo>
                      <a:pt x="116" y="58"/>
                    </a:lnTo>
                    <a:lnTo>
                      <a:pt x="82" y="36"/>
                    </a:lnTo>
                    <a:lnTo>
                      <a:pt x="39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174" y="134"/>
                    </a:lnTo>
                    <a:lnTo>
                      <a:pt x="174" y="13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11" name="未知"/>
              <p:cNvSpPr/>
              <p:nvPr/>
            </p:nvSpPr>
            <p:spPr>
              <a:xfrm>
                <a:off x="213" y="179"/>
                <a:ext cx="196" cy="253"/>
              </a:xfrm>
              <a:custGeom>
                <a:avLst/>
                <a:gdLst/>
                <a:ahLst/>
                <a:cxnLst/>
                <a:pathLst>
                  <a:path w="196" h="253">
                    <a:moveTo>
                      <a:pt x="115" y="252"/>
                    </a:moveTo>
                    <a:lnTo>
                      <a:pt x="134" y="239"/>
                    </a:lnTo>
                    <a:lnTo>
                      <a:pt x="157" y="213"/>
                    </a:lnTo>
                    <a:lnTo>
                      <a:pt x="174" y="183"/>
                    </a:lnTo>
                    <a:lnTo>
                      <a:pt x="187" y="146"/>
                    </a:lnTo>
                    <a:lnTo>
                      <a:pt x="194" y="107"/>
                    </a:lnTo>
                    <a:lnTo>
                      <a:pt x="195" y="72"/>
                    </a:lnTo>
                    <a:lnTo>
                      <a:pt x="190" y="36"/>
                    </a:lnTo>
                    <a:lnTo>
                      <a:pt x="181" y="0"/>
                    </a:lnTo>
                    <a:lnTo>
                      <a:pt x="13" y="0"/>
                    </a:lnTo>
                    <a:lnTo>
                      <a:pt x="24" y="34"/>
                    </a:lnTo>
                    <a:lnTo>
                      <a:pt x="34" y="71"/>
                    </a:lnTo>
                    <a:lnTo>
                      <a:pt x="39" y="113"/>
                    </a:lnTo>
                    <a:lnTo>
                      <a:pt x="39" y="151"/>
                    </a:lnTo>
                    <a:lnTo>
                      <a:pt x="32" y="176"/>
                    </a:lnTo>
                    <a:lnTo>
                      <a:pt x="26" y="208"/>
                    </a:lnTo>
                    <a:lnTo>
                      <a:pt x="16" y="232"/>
                    </a:lnTo>
                    <a:lnTo>
                      <a:pt x="0" y="252"/>
                    </a:lnTo>
                    <a:lnTo>
                      <a:pt x="115" y="2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12" name="未知"/>
              <p:cNvSpPr/>
              <p:nvPr/>
            </p:nvSpPr>
            <p:spPr>
              <a:xfrm>
                <a:off x="0" y="0"/>
                <a:ext cx="182" cy="110"/>
              </a:xfrm>
              <a:custGeom>
                <a:avLst/>
                <a:gdLst/>
                <a:ahLst/>
                <a:cxnLst/>
                <a:pathLst>
                  <a:path w="182" h="110">
                    <a:moveTo>
                      <a:pt x="181" y="8"/>
                    </a:moveTo>
                    <a:lnTo>
                      <a:pt x="161" y="2"/>
                    </a:lnTo>
                    <a:lnTo>
                      <a:pt x="132" y="0"/>
                    </a:lnTo>
                    <a:lnTo>
                      <a:pt x="103" y="2"/>
                    </a:lnTo>
                    <a:lnTo>
                      <a:pt x="71" y="8"/>
                    </a:lnTo>
                    <a:lnTo>
                      <a:pt x="32" y="21"/>
                    </a:lnTo>
                    <a:lnTo>
                      <a:pt x="0" y="40"/>
                    </a:lnTo>
                    <a:lnTo>
                      <a:pt x="36" y="41"/>
                    </a:lnTo>
                    <a:lnTo>
                      <a:pt x="74" y="46"/>
                    </a:lnTo>
                    <a:lnTo>
                      <a:pt x="111" y="56"/>
                    </a:lnTo>
                    <a:lnTo>
                      <a:pt x="148" y="78"/>
                    </a:lnTo>
                    <a:lnTo>
                      <a:pt x="181" y="109"/>
                    </a:lnTo>
                    <a:lnTo>
                      <a:pt x="181" y="8"/>
                    </a:lnTo>
                    <a:lnTo>
                      <a:pt x="181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13" name="未知"/>
              <p:cNvSpPr/>
              <p:nvPr/>
            </p:nvSpPr>
            <p:spPr>
              <a:xfrm>
                <a:off x="142" y="482"/>
                <a:ext cx="40" cy="32"/>
              </a:xfrm>
              <a:custGeom>
                <a:avLst/>
                <a:gdLst/>
                <a:ahLst/>
                <a:cxnLst/>
                <a:pathLst>
                  <a:path w="40" h="32">
                    <a:moveTo>
                      <a:pt x="39" y="25"/>
                    </a:moveTo>
                    <a:lnTo>
                      <a:pt x="39" y="0"/>
                    </a:lnTo>
                    <a:lnTo>
                      <a:pt x="0" y="31"/>
                    </a:lnTo>
                    <a:lnTo>
                      <a:pt x="39" y="25"/>
                    </a:lnTo>
                    <a:lnTo>
                      <a:pt x="39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4114" name="Group 44113"/>
          <p:cNvGrpSpPr/>
          <p:nvPr/>
        </p:nvGrpSpPr>
        <p:grpSpPr>
          <a:xfrm>
            <a:off x="7451725" y="4799013"/>
            <a:ext cx="2057400" cy="2058987"/>
            <a:chOff x="0" y="0"/>
            <a:chExt cx="1296" cy="1297"/>
          </a:xfrm>
        </p:grpSpPr>
        <p:sp>
          <p:nvSpPr>
            <p:cNvPr id="44115" name="未知"/>
            <p:cNvSpPr/>
            <p:nvPr/>
          </p:nvSpPr>
          <p:spPr>
            <a:xfrm>
              <a:off x="1037" y="573"/>
              <a:ext cx="41" cy="341"/>
            </a:xfrm>
            <a:custGeom>
              <a:avLst/>
              <a:gdLst/>
              <a:ahLst/>
              <a:cxnLst/>
              <a:pathLst>
                <a:path w="41" h="341">
                  <a:moveTo>
                    <a:pt x="0" y="0"/>
                  </a:moveTo>
                  <a:lnTo>
                    <a:pt x="23" y="26"/>
                  </a:lnTo>
                  <a:lnTo>
                    <a:pt x="34" y="56"/>
                  </a:lnTo>
                  <a:lnTo>
                    <a:pt x="40" y="107"/>
                  </a:lnTo>
                  <a:lnTo>
                    <a:pt x="34" y="152"/>
                  </a:lnTo>
                  <a:lnTo>
                    <a:pt x="23" y="213"/>
                  </a:lnTo>
                  <a:lnTo>
                    <a:pt x="17" y="253"/>
                  </a:lnTo>
                  <a:lnTo>
                    <a:pt x="23" y="294"/>
                  </a:lnTo>
                  <a:lnTo>
                    <a:pt x="40" y="34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116" name="未知"/>
            <p:cNvSpPr/>
            <p:nvPr/>
          </p:nvSpPr>
          <p:spPr>
            <a:xfrm>
              <a:off x="282" y="618"/>
              <a:ext cx="122" cy="679"/>
            </a:xfrm>
            <a:custGeom>
              <a:avLst/>
              <a:gdLst/>
              <a:ahLst/>
              <a:cxnLst/>
              <a:pathLst>
                <a:path w="122" h="679">
                  <a:moveTo>
                    <a:pt x="0" y="0"/>
                  </a:moveTo>
                  <a:lnTo>
                    <a:pt x="29" y="40"/>
                  </a:lnTo>
                  <a:lnTo>
                    <a:pt x="46" y="86"/>
                  </a:lnTo>
                  <a:lnTo>
                    <a:pt x="46" y="182"/>
                  </a:lnTo>
                  <a:lnTo>
                    <a:pt x="18" y="339"/>
                  </a:lnTo>
                  <a:lnTo>
                    <a:pt x="12" y="420"/>
                  </a:lnTo>
                  <a:lnTo>
                    <a:pt x="18" y="501"/>
                  </a:lnTo>
                  <a:lnTo>
                    <a:pt x="46" y="587"/>
                  </a:lnTo>
                  <a:lnTo>
                    <a:pt x="87" y="653"/>
                  </a:lnTo>
                  <a:lnTo>
                    <a:pt x="121" y="67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117" name="Group 44116"/>
            <p:cNvGrpSpPr/>
            <p:nvPr/>
          </p:nvGrpSpPr>
          <p:grpSpPr>
            <a:xfrm>
              <a:off x="766" y="0"/>
              <a:ext cx="530" cy="608"/>
              <a:chOff x="0" y="0"/>
              <a:chExt cx="530" cy="608"/>
            </a:xfrm>
          </p:grpSpPr>
          <p:sp>
            <p:nvSpPr>
              <p:cNvPr id="44118" name="Oval 44117"/>
              <p:cNvSpPr/>
              <p:nvPr/>
            </p:nvSpPr>
            <p:spPr>
              <a:xfrm>
                <a:off x="0" y="0"/>
                <a:ext cx="530" cy="481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19" name="未知"/>
              <p:cNvSpPr/>
              <p:nvPr/>
            </p:nvSpPr>
            <p:spPr>
              <a:xfrm>
                <a:off x="46" y="370"/>
                <a:ext cx="427" cy="238"/>
              </a:xfrm>
              <a:custGeom>
                <a:avLst/>
                <a:gdLst/>
                <a:ahLst/>
                <a:cxnLst/>
                <a:pathLst>
                  <a:path w="427" h="238">
                    <a:moveTo>
                      <a:pt x="0" y="0"/>
                    </a:moveTo>
                    <a:lnTo>
                      <a:pt x="426" y="10"/>
                    </a:lnTo>
                    <a:lnTo>
                      <a:pt x="398" y="45"/>
                    </a:lnTo>
                    <a:lnTo>
                      <a:pt x="317" y="126"/>
                    </a:lnTo>
                    <a:lnTo>
                      <a:pt x="277" y="167"/>
                    </a:lnTo>
                    <a:lnTo>
                      <a:pt x="265" y="177"/>
                    </a:lnTo>
                    <a:lnTo>
                      <a:pt x="242" y="182"/>
                    </a:lnTo>
                    <a:lnTo>
                      <a:pt x="236" y="187"/>
                    </a:lnTo>
                    <a:lnTo>
                      <a:pt x="236" y="197"/>
                    </a:lnTo>
                    <a:lnTo>
                      <a:pt x="236" y="207"/>
                    </a:lnTo>
                    <a:lnTo>
                      <a:pt x="236" y="207"/>
                    </a:lnTo>
                    <a:lnTo>
                      <a:pt x="236" y="227"/>
                    </a:lnTo>
                    <a:lnTo>
                      <a:pt x="248" y="227"/>
                    </a:lnTo>
                    <a:lnTo>
                      <a:pt x="248" y="232"/>
                    </a:lnTo>
                    <a:lnTo>
                      <a:pt x="242" y="237"/>
                    </a:lnTo>
                    <a:lnTo>
                      <a:pt x="208" y="222"/>
                    </a:lnTo>
                    <a:lnTo>
                      <a:pt x="208" y="217"/>
                    </a:lnTo>
                    <a:lnTo>
                      <a:pt x="213" y="212"/>
                    </a:lnTo>
                    <a:lnTo>
                      <a:pt x="219" y="217"/>
                    </a:lnTo>
                    <a:lnTo>
                      <a:pt x="219" y="212"/>
                    </a:lnTo>
                    <a:lnTo>
                      <a:pt x="225" y="207"/>
                    </a:lnTo>
                    <a:lnTo>
                      <a:pt x="219" y="202"/>
                    </a:lnTo>
                    <a:lnTo>
                      <a:pt x="213" y="192"/>
                    </a:lnTo>
                    <a:lnTo>
                      <a:pt x="219" y="187"/>
                    </a:lnTo>
                    <a:lnTo>
                      <a:pt x="213" y="187"/>
                    </a:lnTo>
                    <a:lnTo>
                      <a:pt x="167" y="167"/>
                    </a:lnTo>
                    <a:lnTo>
                      <a:pt x="133" y="141"/>
                    </a:lnTo>
                    <a:lnTo>
                      <a:pt x="110" y="121"/>
                    </a:lnTo>
                    <a:lnTo>
                      <a:pt x="35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0" name="未知"/>
              <p:cNvSpPr/>
              <p:nvPr/>
            </p:nvSpPr>
            <p:spPr>
              <a:xfrm>
                <a:off x="92" y="420"/>
                <a:ext cx="128" cy="113"/>
              </a:xfrm>
              <a:custGeom>
                <a:avLst/>
                <a:gdLst/>
                <a:ahLst/>
                <a:cxnLst/>
                <a:pathLst>
                  <a:path w="128" h="113">
                    <a:moveTo>
                      <a:pt x="127" y="112"/>
                    </a:moveTo>
                    <a:lnTo>
                      <a:pt x="121" y="106"/>
                    </a:lnTo>
                    <a:lnTo>
                      <a:pt x="115" y="91"/>
                    </a:lnTo>
                    <a:lnTo>
                      <a:pt x="104" y="76"/>
                    </a:lnTo>
                    <a:lnTo>
                      <a:pt x="75" y="51"/>
                    </a:lnTo>
                    <a:lnTo>
                      <a:pt x="46" y="15"/>
                    </a:lnTo>
                    <a:lnTo>
                      <a:pt x="35" y="10"/>
                    </a:lnTo>
                    <a:lnTo>
                      <a:pt x="29" y="5"/>
                    </a:lnTo>
                    <a:lnTo>
                      <a:pt x="52" y="36"/>
                    </a:lnTo>
                    <a:lnTo>
                      <a:pt x="0" y="0"/>
                    </a:lnTo>
                    <a:lnTo>
                      <a:pt x="41" y="36"/>
                    </a:lnTo>
                    <a:lnTo>
                      <a:pt x="87" y="76"/>
                    </a:lnTo>
                    <a:lnTo>
                      <a:pt x="115" y="101"/>
                    </a:lnTo>
                    <a:lnTo>
                      <a:pt x="121" y="112"/>
                    </a:lnTo>
                    <a:lnTo>
                      <a:pt x="127" y="112"/>
                    </a:lnTo>
                    <a:lnTo>
                      <a:pt x="127" y="1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1" name="未知"/>
              <p:cNvSpPr/>
              <p:nvPr/>
            </p:nvSpPr>
            <p:spPr>
              <a:xfrm>
                <a:off x="104" y="96"/>
                <a:ext cx="35" cy="67"/>
              </a:xfrm>
              <a:custGeom>
                <a:avLst/>
                <a:gdLst/>
                <a:ahLst/>
                <a:cxnLst/>
                <a:pathLst>
                  <a:path w="35" h="67">
                    <a:moveTo>
                      <a:pt x="17" y="0"/>
                    </a:moveTo>
                    <a:lnTo>
                      <a:pt x="11" y="5"/>
                    </a:lnTo>
                    <a:lnTo>
                      <a:pt x="6" y="25"/>
                    </a:lnTo>
                    <a:lnTo>
                      <a:pt x="0" y="41"/>
                    </a:lnTo>
                    <a:lnTo>
                      <a:pt x="0" y="51"/>
                    </a:lnTo>
                    <a:lnTo>
                      <a:pt x="0" y="66"/>
                    </a:lnTo>
                    <a:lnTo>
                      <a:pt x="11" y="66"/>
                    </a:lnTo>
                    <a:lnTo>
                      <a:pt x="11" y="46"/>
                    </a:lnTo>
                    <a:lnTo>
                      <a:pt x="23" y="20"/>
                    </a:lnTo>
                    <a:lnTo>
                      <a:pt x="34" y="5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2" name="未知"/>
              <p:cNvSpPr/>
              <p:nvPr/>
            </p:nvSpPr>
            <p:spPr>
              <a:xfrm>
                <a:off x="46" y="91"/>
                <a:ext cx="59" cy="107"/>
              </a:xfrm>
              <a:custGeom>
                <a:avLst/>
                <a:gdLst/>
                <a:ahLst/>
                <a:cxnLst/>
                <a:pathLst>
                  <a:path w="59" h="107">
                    <a:moveTo>
                      <a:pt x="58" y="0"/>
                    </a:moveTo>
                    <a:lnTo>
                      <a:pt x="29" y="25"/>
                    </a:lnTo>
                    <a:lnTo>
                      <a:pt x="12" y="56"/>
                    </a:lnTo>
                    <a:lnTo>
                      <a:pt x="0" y="106"/>
                    </a:lnTo>
                    <a:lnTo>
                      <a:pt x="35" y="91"/>
                    </a:lnTo>
                    <a:lnTo>
                      <a:pt x="40" y="56"/>
                    </a:lnTo>
                    <a:lnTo>
                      <a:pt x="46" y="2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4123" name="未知"/>
            <p:cNvSpPr/>
            <p:nvPr/>
          </p:nvSpPr>
          <p:spPr>
            <a:xfrm>
              <a:off x="634" y="572"/>
              <a:ext cx="41" cy="538"/>
            </a:xfrm>
            <a:custGeom>
              <a:avLst/>
              <a:gdLst/>
              <a:ahLst/>
              <a:cxnLst/>
              <a:pathLst>
                <a:path w="41" h="538">
                  <a:moveTo>
                    <a:pt x="0" y="0"/>
                  </a:moveTo>
                  <a:lnTo>
                    <a:pt x="11" y="5"/>
                  </a:lnTo>
                  <a:lnTo>
                    <a:pt x="28" y="35"/>
                  </a:lnTo>
                  <a:lnTo>
                    <a:pt x="40" y="96"/>
                  </a:lnTo>
                  <a:lnTo>
                    <a:pt x="34" y="172"/>
                  </a:lnTo>
                  <a:lnTo>
                    <a:pt x="11" y="268"/>
                  </a:lnTo>
                  <a:lnTo>
                    <a:pt x="0" y="365"/>
                  </a:lnTo>
                  <a:lnTo>
                    <a:pt x="5" y="446"/>
                  </a:lnTo>
                  <a:lnTo>
                    <a:pt x="28" y="53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4124" name="未知"/>
            <p:cNvSpPr/>
            <p:nvPr/>
          </p:nvSpPr>
          <p:spPr>
            <a:xfrm>
              <a:off x="698" y="404"/>
              <a:ext cx="421" cy="760"/>
            </a:xfrm>
            <a:custGeom>
              <a:avLst/>
              <a:gdLst/>
              <a:ahLst/>
              <a:cxnLst/>
              <a:pathLst>
                <a:path w="421" h="760">
                  <a:moveTo>
                    <a:pt x="316" y="744"/>
                  </a:moveTo>
                  <a:lnTo>
                    <a:pt x="345" y="714"/>
                  </a:lnTo>
                  <a:lnTo>
                    <a:pt x="386" y="678"/>
                  </a:lnTo>
                  <a:lnTo>
                    <a:pt x="305" y="678"/>
                  </a:lnTo>
                  <a:lnTo>
                    <a:pt x="276" y="673"/>
                  </a:lnTo>
                  <a:lnTo>
                    <a:pt x="253" y="653"/>
                  </a:lnTo>
                  <a:lnTo>
                    <a:pt x="259" y="643"/>
                  </a:lnTo>
                  <a:lnTo>
                    <a:pt x="270" y="597"/>
                  </a:lnTo>
                  <a:lnTo>
                    <a:pt x="282" y="547"/>
                  </a:lnTo>
                  <a:lnTo>
                    <a:pt x="282" y="542"/>
                  </a:lnTo>
                  <a:lnTo>
                    <a:pt x="253" y="562"/>
                  </a:lnTo>
                  <a:lnTo>
                    <a:pt x="184" y="587"/>
                  </a:lnTo>
                  <a:lnTo>
                    <a:pt x="138" y="602"/>
                  </a:lnTo>
                  <a:lnTo>
                    <a:pt x="126" y="582"/>
                  </a:lnTo>
                  <a:lnTo>
                    <a:pt x="155" y="547"/>
                  </a:lnTo>
                  <a:lnTo>
                    <a:pt x="178" y="501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09" y="496"/>
                  </a:lnTo>
                  <a:lnTo>
                    <a:pt x="46" y="491"/>
                  </a:lnTo>
                  <a:lnTo>
                    <a:pt x="40" y="486"/>
                  </a:lnTo>
                  <a:lnTo>
                    <a:pt x="40" y="486"/>
                  </a:lnTo>
                  <a:lnTo>
                    <a:pt x="34" y="466"/>
                  </a:lnTo>
                  <a:lnTo>
                    <a:pt x="40" y="461"/>
                  </a:lnTo>
                  <a:lnTo>
                    <a:pt x="92" y="440"/>
                  </a:lnTo>
                  <a:lnTo>
                    <a:pt x="121" y="420"/>
                  </a:lnTo>
                  <a:lnTo>
                    <a:pt x="109" y="400"/>
                  </a:lnTo>
                  <a:lnTo>
                    <a:pt x="80" y="359"/>
                  </a:lnTo>
                  <a:lnTo>
                    <a:pt x="46" y="319"/>
                  </a:lnTo>
                  <a:lnTo>
                    <a:pt x="63" y="299"/>
                  </a:lnTo>
                  <a:lnTo>
                    <a:pt x="138" y="309"/>
                  </a:lnTo>
                  <a:lnTo>
                    <a:pt x="201" y="314"/>
                  </a:lnTo>
                  <a:lnTo>
                    <a:pt x="201" y="314"/>
                  </a:lnTo>
                  <a:lnTo>
                    <a:pt x="195" y="299"/>
                  </a:lnTo>
                  <a:lnTo>
                    <a:pt x="167" y="273"/>
                  </a:lnTo>
                  <a:lnTo>
                    <a:pt x="132" y="228"/>
                  </a:lnTo>
                  <a:lnTo>
                    <a:pt x="132" y="223"/>
                  </a:lnTo>
                  <a:lnTo>
                    <a:pt x="126" y="197"/>
                  </a:lnTo>
                  <a:lnTo>
                    <a:pt x="167" y="172"/>
                  </a:lnTo>
                  <a:lnTo>
                    <a:pt x="213" y="137"/>
                  </a:lnTo>
                  <a:lnTo>
                    <a:pt x="155" y="142"/>
                  </a:lnTo>
                  <a:lnTo>
                    <a:pt x="109" y="142"/>
                  </a:lnTo>
                  <a:lnTo>
                    <a:pt x="98" y="116"/>
                  </a:lnTo>
                  <a:lnTo>
                    <a:pt x="115" y="91"/>
                  </a:lnTo>
                  <a:lnTo>
                    <a:pt x="144" y="51"/>
                  </a:lnTo>
                  <a:lnTo>
                    <a:pt x="155" y="30"/>
                  </a:lnTo>
                  <a:lnTo>
                    <a:pt x="144" y="35"/>
                  </a:lnTo>
                  <a:lnTo>
                    <a:pt x="80" y="61"/>
                  </a:lnTo>
                  <a:lnTo>
                    <a:pt x="11" y="91"/>
                  </a:lnTo>
                  <a:lnTo>
                    <a:pt x="0" y="71"/>
                  </a:lnTo>
                  <a:lnTo>
                    <a:pt x="63" y="46"/>
                  </a:lnTo>
                  <a:lnTo>
                    <a:pt x="115" y="2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78" y="20"/>
                  </a:lnTo>
                  <a:lnTo>
                    <a:pt x="167" y="56"/>
                  </a:lnTo>
                  <a:lnTo>
                    <a:pt x="144" y="96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78" y="116"/>
                  </a:lnTo>
                  <a:lnTo>
                    <a:pt x="242" y="106"/>
                  </a:lnTo>
                  <a:lnTo>
                    <a:pt x="253" y="127"/>
                  </a:lnTo>
                  <a:lnTo>
                    <a:pt x="236" y="142"/>
                  </a:lnTo>
                  <a:lnTo>
                    <a:pt x="213" y="167"/>
                  </a:lnTo>
                  <a:lnTo>
                    <a:pt x="178" y="197"/>
                  </a:lnTo>
                  <a:lnTo>
                    <a:pt x="155" y="208"/>
                  </a:lnTo>
                  <a:lnTo>
                    <a:pt x="201" y="258"/>
                  </a:lnTo>
                  <a:lnTo>
                    <a:pt x="247" y="314"/>
                  </a:lnTo>
                  <a:lnTo>
                    <a:pt x="247" y="319"/>
                  </a:lnTo>
                  <a:lnTo>
                    <a:pt x="236" y="334"/>
                  </a:lnTo>
                  <a:lnTo>
                    <a:pt x="224" y="334"/>
                  </a:lnTo>
                  <a:lnTo>
                    <a:pt x="132" y="334"/>
                  </a:lnTo>
                  <a:lnTo>
                    <a:pt x="80" y="324"/>
                  </a:lnTo>
                  <a:lnTo>
                    <a:pt x="98" y="344"/>
                  </a:lnTo>
                  <a:lnTo>
                    <a:pt x="132" y="385"/>
                  </a:lnTo>
                  <a:lnTo>
                    <a:pt x="149" y="410"/>
                  </a:lnTo>
                  <a:lnTo>
                    <a:pt x="155" y="430"/>
                  </a:lnTo>
                  <a:lnTo>
                    <a:pt x="86" y="466"/>
                  </a:lnTo>
                  <a:lnTo>
                    <a:pt x="80" y="471"/>
                  </a:lnTo>
                  <a:lnTo>
                    <a:pt x="190" y="471"/>
                  </a:lnTo>
                  <a:lnTo>
                    <a:pt x="207" y="486"/>
                  </a:lnTo>
                  <a:lnTo>
                    <a:pt x="184" y="526"/>
                  </a:lnTo>
                  <a:lnTo>
                    <a:pt x="161" y="567"/>
                  </a:lnTo>
                  <a:lnTo>
                    <a:pt x="155" y="572"/>
                  </a:lnTo>
                  <a:lnTo>
                    <a:pt x="224" y="547"/>
                  </a:lnTo>
                  <a:lnTo>
                    <a:pt x="282" y="521"/>
                  </a:lnTo>
                  <a:lnTo>
                    <a:pt x="299" y="532"/>
                  </a:lnTo>
                  <a:lnTo>
                    <a:pt x="305" y="537"/>
                  </a:lnTo>
                  <a:lnTo>
                    <a:pt x="299" y="562"/>
                  </a:lnTo>
                  <a:lnTo>
                    <a:pt x="293" y="628"/>
                  </a:lnTo>
                  <a:lnTo>
                    <a:pt x="282" y="648"/>
                  </a:lnTo>
                  <a:lnTo>
                    <a:pt x="334" y="653"/>
                  </a:lnTo>
                  <a:lnTo>
                    <a:pt x="409" y="653"/>
                  </a:lnTo>
                  <a:lnTo>
                    <a:pt x="420" y="668"/>
                  </a:lnTo>
                  <a:lnTo>
                    <a:pt x="368" y="724"/>
                  </a:lnTo>
                  <a:lnTo>
                    <a:pt x="328" y="759"/>
                  </a:lnTo>
                  <a:lnTo>
                    <a:pt x="316" y="744"/>
                  </a:lnTo>
                  <a:lnTo>
                    <a:pt x="316" y="7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4125" name="Group 44124"/>
            <p:cNvGrpSpPr/>
            <p:nvPr/>
          </p:nvGrpSpPr>
          <p:grpSpPr>
            <a:xfrm>
              <a:off x="0" y="56"/>
              <a:ext cx="1188" cy="1190"/>
              <a:chOff x="0" y="0"/>
              <a:chExt cx="1188" cy="1190"/>
            </a:xfrm>
          </p:grpSpPr>
          <p:sp>
            <p:nvSpPr>
              <p:cNvPr id="44126" name="未知"/>
              <p:cNvSpPr/>
              <p:nvPr/>
            </p:nvSpPr>
            <p:spPr>
              <a:xfrm>
                <a:off x="0" y="587"/>
                <a:ext cx="565" cy="436"/>
              </a:xfrm>
              <a:custGeom>
                <a:avLst/>
                <a:gdLst/>
                <a:ahLst/>
                <a:cxnLst/>
                <a:pathLst>
                  <a:path w="565" h="436">
                    <a:moveTo>
                      <a:pt x="230" y="182"/>
                    </a:moveTo>
                    <a:lnTo>
                      <a:pt x="230" y="66"/>
                    </a:lnTo>
                    <a:lnTo>
                      <a:pt x="104" y="152"/>
                    </a:lnTo>
                    <a:lnTo>
                      <a:pt x="81" y="132"/>
                    </a:lnTo>
                    <a:lnTo>
                      <a:pt x="127" y="30"/>
                    </a:lnTo>
                    <a:lnTo>
                      <a:pt x="12" y="71"/>
                    </a:lnTo>
                    <a:lnTo>
                      <a:pt x="0" y="51"/>
                    </a:lnTo>
                    <a:lnTo>
                      <a:pt x="144" y="0"/>
                    </a:lnTo>
                    <a:lnTo>
                      <a:pt x="156" y="20"/>
                    </a:lnTo>
                    <a:lnTo>
                      <a:pt x="115" y="116"/>
                    </a:lnTo>
                    <a:lnTo>
                      <a:pt x="236" y="30"/>
                    </a:lnTo>
                    <a:lnTo>
                      <a:pt x="265" y="35"/>
                    </a:lnTo>
                    <a:lnTo>
                      <a:pt x="259" y="152"/>
                    </a:lnTo>
                    <a:lnTo>
                      <a:pt x="357" y="81"/>
                    </a:lnTo>
                    <a:lnTo>
                      <a:pt x="380" y="86"/>
                    </a:lnTo>
                    <a:lnTo>
                      <a:pt x="363" y="197"/>
                    </a:lnTo>
                    <a:lnTo>
                      <a:pt x="472" y="147"/>
                    </a:lnTo>
                    <a:lnTo>
                      <a:pt x="495" y="152"/>
                    </a:lnTo>
                    <a:lnTo>
                      <a:pt x="438" y="248"/>
                    </a:lnTo>
                    <a:lnTo>
                      <a:pt x="564" y="223"/>
                    </a:lnTo>
                    <a:lnTo>
                      <a:pt x="564" y="243"/>
                    </a:lnTo>
                    <a:lnTo>
                      <a:pt x="449" y="334"/>
                    </a:lnTo>
                    <a:lnTo>
                      <a:pt x="507" y="415"/>
                    </a:lnTo>
                    <a:lnTo>
                      <a:pt x="501" y="435"/>
                    </a:lnTo>
                    <a:lnTo>
                      <a:pt x="357" y="410"/>
                    </a:lnTo>
                    <a:lnTo>
                      <a:pt x="357" y="395"/>
                    </a:lnTo>
                    <a:lnTo>
                      <a:pt x="472" y="410"/>
                    </a:lnTo>
                    <a:lnTo>
                      <a:pt x="420" y="329"/>
                    </a:lnTo>
                    <a:lnTo>
                      <a:pt x="518" y="253"/>
                    </a:lnTo>
                    <a:lnTo>
                      <a:pt x="426" y="273"/>
                    </a:lnTo>
                    <a:lnTo>
                      <a:pt x="403" y="258"/>
                    </a:lnTo>
                    <a:lnTo>
                      <a:pt x="449" y="182"/>
                    </a:lnTo>
                    <a:lnTo>
                      <a:pt x="357" y="228"/>
                    </a:lnTo>
                    <a:lnTo>
                      <a:pt x="334" y="218"/>
                    </a:lnTo>
                    <a:lnTo>
                      <a:pt x="346" y="111"/>
                    </a:lnTo>
                    <a:lnTo>
                      <a:pt x="259" y="187"/>
                    </a:lnTo>
                    <a:lnTo>
                      <a:pt x="230" y="182"/>
                    </a:lnTo>
                    <a:lnTo>
                      <a:pt x="230" y="182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7" name="未知"/>
              <p:cNvSpPr/>
              <p:nvPr/>
            </p:nvSpPr>
            <p:spPr>
              <a:xfrm>
                <a:off x="288" y="0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23" y="0"/>
                    </a:moveTo>
                    <a:lnTo>
                      <a:pt x="29" y="10"/>
                    </a:lnTo>
                    <a:lnTo>
                      <a:pt x="17" y="20"/>
                    </a:lnTo>
                    <a:lnTo>
                      <a:pt x="0" y="10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8" name="未知"/>
              <p:cNvSpPr/>
              <p:nvPr/>
            </p:nvSpPr>
            <p:spPr>
              <a:xfrm>
                <a:off x="288" y="0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23" y="0"/>
                    </a:moveTo>
                    <a:lnTo>
                      <a:pt x="29" y="10"/>
                    </a:lnTo>
                    <a:lnTo>
                      <a:pt x="17" y="20"/>
                    </a:lnTo>
                    <a:lnTo>
                      <a:pt x="0" y="1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29" name="未知"/>
              <p:cNvSpPr/>
              <p:nvPr/>
            </p:nvSpPr>
            <p:spPr>
              <a:xfrm>
                <a:off x="213" y="131"/>
                <a:ext cx="30" cy="32"/>
              </a:xfrm>
              <a:custGeom>
                <a:avLst/>
                <a:gdLst/>
                <a:ahLst/>
                <a:cxnLst/>
                <a:pathLst>
                  <a:path w="30" h="32">
                    <a:moveTo>
                      <a:pt x="0" y="15"/>
                    </a:moveTo>
                    <a:lnTo>
                      <a:pt x="12" y="0"/>
                    </a:lnTo>
                    <a:lnTo>
                      <a:pt x="29" y="21"/>
                    </a:lnTo>
                    <a:lnTo>
                      <a:pt x="6" y="31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0" name="未知"/>
              <p:cNvSpPr/>
              <p:nvPr/>
            </p:nvSpPr>
            <p:spPr>
              <a:xfrm>
                <a:off x="559" y="91"/>
                <a:ext cx="24" cy="21"/>
              </a:xfrm>
              <a:custGeom>
                <a:avLst/>
                <a:gdLst/>
                <a:ahLst/>
                <a:cxnLst/>
                <a:pathLst>
                  <a:path w="24" h="21">
                    <a:moveTo>
                      <a:pt x="23" y="15"/>
                    </a:moveTo>
                    <a:lnTo>
                      <a:pt x="5" y="20"/>
                    </a:lnTo>
                    <a:lnTo>
                      <a:pt x="0" y="5"/>
                    </a:lnTo>
                    <a:lnTo>
                      <a:pt x="17" y="0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1" name="未知"/>
              <p:cNvSpPr/>
              <p:nvPr/>
            </p:nvSpPr>
            <p:spPr>
              <a:xfrm>
                <a:off x="968" y="60"/>
                <a:ext cx="29" cy="27"/>
              </a:xfrm>
              <a:custGeom>
                <a:avLst/>
                <a:gdLst/>
                <a:ahLst/>
                <a:cxnLst/>
                <a:pathLst>
                  <a:path w="29" h="27">
                    <a:moveTo>
                      <a:pt x="28" y="16"/>
                    </a:moveTo>
                    <a:lnTo>
                      <a:pt x="11" y="26"/>
                    </a:lnTo>
                    <a:lnTo>
                      <a:pt x="0" y="11"/>
                    </a:lnTo>
                    <a:lnTo>
                      <a:pt x="17" y="0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2" name="未知"/>
              <p:cNvSpPr/>
              <p:nvPr/>
            </p:nvSpPr>
            <p:spPr>
              <a:xfrm>
                <a:off x="81" y="486"/>
                <a:ext cx="24" cy="21"/>
              </a:xfrm>
              <a:custGeom>
                <a:avLst/>
                <a:gdLst/>
                <a:ahLst/>
                <a:cxnLst/>
                <a:pathLst>
                  <a:path w="24" h="21">
                    <a:moveTo>
                      <a:pt x="17" y="0"/>
                    </a:moveTo>
                    <a:lnTo>
                      <a:pt x="23" y="15"/>
                    </a:lnTo>
                    <a:lnTo>
                      <a:pt x="0" y="20"/>
                    </a:lnTo>
                    <a:lnTo>
                      <a:pt x="0" y="5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3" name="未知"/>
              <p:cNvSpPr/>
              <p:nvPr/>
            </p:nvSpPr>
            <p:spPr>
              <a:xfrm>
                <a:off x="1083" y="516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0" y="15"/>
                    </a:moveTo>
                    <a:lnTo>
                      <a:pt x="11" y="0"/>
                    </a:lnTo>
                    <a:lnTo>
                      <a:pt x="29" y="15"/>
                    </a:lnTo>
                    <a:lnTo>
                      <a:pt x="11" y="2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4" name="未知"/>
              <p:cNvSpPr/>
              <p:nvPr/>
            </p:nvSpPr>
            <p:spPr>
              <a:xfrm>
                <a:off x="1164" y="648"/>
                <a:ext cx="24" cy="26"/>
              </a:xfrm>
              <a:custGeom>
                <a:avLst/>
                <a:gdLst/>
                <a:ahLst/>
                <a:cxnLst/>
                <a:pathLst>
                  <a:path w="24" h="26">
                    <a:moveTo>
                      <a:pt x="23" y="10"/>
                    </a:moveTo>
                    <a:lnTo>
                      <a:pt x="17" y="25"/>
                    </a:lnTo>
                    <a:lnTo>
                      <a:pt x="0" y="15"/>
                    </a:lnTo>
                    <a:lnTo>
                      <a:pt x="5" y="0"/>
                    </a:lnTo>
                    <a:lnTo>
                      <a:pt x="23" y="1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5" name="未知"/>
              <p:cNvSpPr/>
              <p:nvPr/>
            </p:nvSpPr>
            <p:spPr>
              <a:xfrm>
                <a:off x="726" y="455"/>
                <a:ext cx="24" cy="27"/>
              </a:xfrm>
              <a:custGeom>
                <a:avLst/>
                <a:gdLst/>
                <a:ahLst/>
                <a:cxnLst/>
                <a:pathLst>
                  <a:path w="24" h="27">
                    <a:moveTo>
                      <a:pt x="23" y="10"/>
                    </a:moveTo>
                    <a:lnTo>
                      <a:pt x="11" y="26"/>
                    </a:lnTo>
                    <a:lnTo>
                      <a:pt x="0" y="21"/>
                    </a:lnTo>
                    <a:lnTo>
                      <a:pt x="6" y="0"/>
                    </a:lnTo>
                    <a:lnTo>
                      <a:pt x="23" y="1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6" name="未知"/>
              <p:cNvSpPr/>
              <p:nvPr/>
            </p:nvSpPr>
            <p:spPr>
              <a:xfrm>
                <a:off x="726" y="455"/>
                <a:ext cx="24" cy="27"/>
              </a:xfrm>
              <a:custGeom>
                <a:avLst/>
                <a:gdLst/>
                <a:ahLst/>
                <a:cxnLst/>
                <a:pathLst>
                  <a:path w="24" h="27">
                    <a:moveTo>
                      <a:pt x="23" y="10"/>
                    </a:moveTo>
                    <a:lnTo>
                      <a:pt x="11" y="26"/>
                    </a:lnTo>
                    <a:lnTo>
                      <a:pt x="0" y="21"/>
                    </a:lnTo>
                    <a:lnTo>
                      <a:pt x="6" y="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7" name="未知"/>
              <p:cNvSpPr/>
              <p:nvPr/>
            </p:nvSpPr>
            <p:spPr>
              <a:xfrm>
                <a:off x="490" y="536"/>
                <a:ext cx="29" cy="27"/>
              </a:xfrm>
              <a:custGeom>
                <a:avLst/>
                <a:gdLst/>
                <a:ahLst/>
                <a:cxnLst/>
                <a:pathLst>
                  <a:path w="29" h="27">
                    <a:moveTo>
                      <a:pt x="11" y="0"/>
                    </a:moveTo>
                    <a:lnTo>
                      <a:pt x="28" y="15"/>
                    </a:lnTo>
                    <a:lnTo>
                      <a:pt x="11" y="26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8" name="未知"/>
              <p:cNvSpPr/>
              <p:nvPr/>
            </p:nvSpPr>
            <p:spPr>
              <a:xfrm>
                <a:off x="138" y="896"/>
                <a:ext cx="24" cy="26"/>
              </a:xfrm>
              <a:custGeom>
                <a:avLst/>
                <a:gdLst/>
                <a:ahLst/>
                <a:cxnLst/>
                <a:pathLst>
                  <a:path w="24" h="26">
                    <a:moveTo>
                      <a:pt x="23" y="10"/>
                    </a:moveTo>
                    <a:lnTo>
                      <a:pt x="12" y="25"/>
                    </a:lnTo>
                    <a:lnTo>
                      <a:pt x="0" y="15"/>
                    </a:lnTo>
                    <a:lnTo>
                      <a:pt x="12" y="0"/>
                    </a:lnTo>
                    <a:lnTo>
                      <a:pt x="23" y="1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39" name="未知"/>
              <p:cNvSpPr/>
              <p:nvPr/>
            </p:nvSpPr>
            <p:spPr>
              <a:xfrm>
                <a:off x="570" y="1169"/>
                <a:ext cx="24" cy="21"/>
              </a:xfrm>
              <a:custGeom>
                <a:avLst/>
                <a:gdLst/>
                <a:ahLst/>
                <a:cxnLst/>
                <a:pathLst>
                  <a:path w="24" h="21">
                    <a:moveTo>
                      <a:pt x="23" y="10"/>
                    </a:moveTo>
                    <a:lnTo>
                      <a:pt x="18" y="20"/>
                    </a:lnTo>
                    <a:lnTo>
                      <a:pt x="0" y="15"/>
                    </a:lnTo>
                    <a:lnTo>
                      <a:pt x="12" y="0"/>
                    </a:lnTo>
                    <a:lnTo>
                      <a:pt x="23" y="1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0" name="未知"/>
              <p:cNvSpPr/>
              <p:nvPr/>
            </p:nvSpPr>
            <p:spPr>
              <a:xfrm>
                <a:off x="184" y="1154"/>
                <a:ext cx="19" cy="21"/>
              </a:xfrm>
              <a:custGeom>
                <a:avLst/>
                <a:gdLst/>
                <a:ahLst/>
                <a:cxnLst/>
                <a:pathLst>
                  <a:path w="19" h="21">
                    <a:moveTo>
                      <a:pt x="18" y="0"/>
                    </a:moveTo>
                    <a:lnTo>
                      <a:pt x="18" y="15"/>
                    </a:lnTo>
                    <a:lnTo>
                      <a:pt x="0" y="20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1" name="未知"/>
              <p:cNvSpPr/>
              <p:nvPr/>
            </p:nvSpPr>
            <p:spPr>
              <a:xfrm>
                <a:off x="789" y="749"/>
                <a:ext cx="24" cy="21"/>
              </a:xfrm>
              <a:custGeom>
                <a:avLst/>
                <a:gdLst/>
                <a:ahLst/>
                <a:cxnLst/>
                <a:pathLst>
                  <a:path w="24" h="21">
                    <a:moveTo>
                      <a:pt x="23" y="0"/>
                    </a:moveTo>
                    <a:lnTo>
                      <a:pt x="23" y="20"/>
                    </a:lnTo>
                    <a:lnTo>
                      <a:pt x="6" y="20"/>
                    </a:lnTo>
                    <a:lnTo>
                      <a:pt x="0" y="5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2" name="未知"/>
              <p:cNvSpPr/>
              <p:nvPr/>
            </p:nvSpPr>
            <p:spPr>
              <a:xfrm>
                <a:off x="887" y="875"/>
                <a:ext cx="24" cy="22"/>
              </a:xfrm>
              <a:custGeom>
                <a:avLst/>
                <a:gdLst/>
                <a:ahLst/>
                <a:cxnLst/>
                <a:pathLst>
                  <a:path w="24" h="22">
                    <a:moveTo>
                      <a:pt x="23" y="11"/>
                    </a:moveTo>
                    <a:lnTo>
                      <a:pt x="12" y="21"/>
                    </a:lnTo>
                    <a:lnTo>
                      <a:pt x="0" y="6"/>
                    </a:lnTo>
                    <a:lnTo>
                      <a:pt x="17" y="0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3" name="未知"/>
              <p:cNvSpPr/>
              <p:nvPr/>
            </p:nvSpPr>
            <p:spPr>
              <a:xfrm>
                <a:off x="973" y="1124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29" y="10"/>
                    </a:moveTo>
                    <a:lnTo>
                      <a:pt x="12" y="20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29" y="10"/>
                    </a:lnTo>
                    <a:lnTo>
                      <a:pt x="29" y="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4" name="未知"/>
              <p:cNvSpPr/>
              <p:nvPr/>
            </p:nvSpPr>
            <p:spPr>
              <a:xfrm>
                <a:off x="236" y="354"/>
                <a:ext cx="24" cy="26"/>
              </a:xfrm>
              <a:custGeom>
                <a:avLst/>
                <a:gdLst/>
                <a:ahLst/>
                <a:cxnLst/>
                <a:pathLst>
                  <a:path w="24" h="26">
                    <a:moveTo>
                      <a:pt x="6" y="0"/>
                    </a:moveTo>
                    <a:lnTo>
                      <a:pt x="23" y="5"/>
                    </a:lnTo>
                    <a:lnTo>
                      <a:pt x="17" y="25"/>
                    </a:lnTo>
                    <a:lnTo>
                      <a:pt x="0" y="2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4145" name="Group 44144"/>
            <p:cNvGrpSpPr/>
            <p:nvPr/>
          </p:nvGrpSpPr>
          <p:grpSpPr>
            <a:xfrm>
              <a:off x="6" y="56"/>
              <a:ext cx="530" cy="608"/>
              <a:chOff x="0" y="0"/>
              <a:chExt cx="530" cy="608"/>
            </a:xfrm>
          </p:grpSpPr>
          <p:sp>
            <p:nvSpPr>
              <p:cNvPr id="44146" name="Oval 44145"/>
              <p:cNvSpPr/>
              <p:nvPr/>
            </p:nvSpPr>
            <p:spPr>
              <a:xfrm>
                <a:off x="0" y="0"/>
                <a:ext cx="530" cy="481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7" name="未知"/>
              <p:cNvSpPr/>
              <p:nvPr/>
            </p:nvSpPr>
            <p:spPr>
              <a:xfrm>
                <a:off x="40" y="101"/>
                <a:ext cx="70" cy="127"/>
              </a:xfrm>
              <a:custGeom>
                <a:avLst/>
                <a:gdLst/>
                <a:ahLst/>
                <a:cxnLst/>
                <a:pathLst>
                  <a:path w="70" h="127">
                    <a:moveTo>
                      <a:pt x="35" y="91"/>
                    </a:moveTo>
                    <a:lnTo>
                      <a:pt x="35" y="66"/>
                    </a:lnTo>
                    <a:lnTo>
                      <a:pt x="46" y="25"/>
                    </a:lnTo>
                    <a:lnTo>
                      <a:pt x="69" y="0"/>
                    </a:lnTo>
                    <a:lnTo>
                      <a:pt x="35" y="30"/>
                    </a:lnTo>
                    <a:lnTo>
                      <a:pt x="17" y="51"/>
                    </a:lnTo>
                    <a:lnTo>
                      <a:pt x="6" y="91"/>
                    </a:lnTo>
                    <a:lnTo>
                      <a:pt x="0" y="126"/>
                    </a:lnTo>
                    <a:lnTo>
                      <a:pt x="23" y="96"/>
                    </a:lnTo>
                    <a:lnTo>
                      <a:pt x="35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8" name="未知"/>
              <p:cNvSpPr/>
              <p:nvPr/>
            </p:nvSpPr>
            <p:spPr>
              <a:xfrm>
                <a:off x="98" y="111"/>
                <a:ext cx="35" cy="67"/>
              </a:xfrm>
              <a:custGeom>
                <a:avLst/>
                <a:gdLst/>
                <a:ahLst/>
                <a:cxnLst/>
                <a:pathLst>
                  <a:path w="35" h="67">
                    <a:moveTo>
                      <a:pt x="0" y="66"/>
                    </a:moveTo>
                    <a:lnTo>
                      <a:pt x="11" y="61"/>
                    </a:lnTo>
                    <a:lnTo>
                      <a:pt x="11" y="41"/>
                    </a:lnTo>
                    <a:lnTo>
                      <a:pt x="23" y="15"/>
                    </a:lnTo>
                    <a:lnTo>
                      <a:pt x="34" y="0"/>
                    </a:lnTo>
                    <a:lnTo>
                      <a:pt x="17" y="0"/>
                    </a:lnTo>
                    <a:lnTo>
                      <a:pt x="11" y="10"/>
                    </a:lnTo>
                    <a:lnTo>
                      <a:pt x="0" y="41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49" name="未知"/>
              <p:cNvSpPr/>
              <p:nvPr/>
            </p:nvSpPr>
            <p:spPr>
              <a:xfrm>
                <a:off x="40" y="369"/>
                <a:ext cx="433" cy="239"/>
              </a:xfrm>
              <a:custGeom>
                <a:avLst/>
                <a:gdLst/>
                <a:ahLst/>
                <a:cxnLst/>
                <a:pathLst>
                  <a:path w="433" h="239">
                    <a:moveTo>
                      <a:pt x="0" y="0"/>
                    </a:moveTo>
                    <a:lnTo>
                      <a:pt x="432" y="10"/>
                    </a:lnTo>
                    <a:lnTo>
                      <a:pt x="415" y="36"/>
                    </a:lnTo>
                    <a:lnTo>
                      <a:pt x="357" y="91"/>
                    </a:lnTo>
                    <a:lnTo>
                      <a:pt x="305" y="137"/>
                    </a:lnTo>
                    <a:lnTo>
                      <a:pt x="300" y="147"/>
                    </a:lnTo>
                    <a:lnTo>
                      <a:pt x="282" y="167"/>
                    </a:lnTo>
                    <a:lnTo>
                      <a:pt x="271" y="177"/>
                    </a:lnTo>
                    <a:lnTo>
                      <a:pt x="248" y="182"/>
                    </a:lnTo>
                    <a:lnTo>
                      <a:pt x="242" y="188"/>
                    </a:lnTo>
                    <a:lnTo>
                      <a:pt x="242" y="198"/>
                    </a:lnTo>
                    <a:lnTo>
                      <a:pt x="236" y="203"/>
                    </a:lnTo>
                    <a:lnTo>
                      <a:pt x="242" y="208"/>
                    </a:lnTo>
                    <a:lnTo>
                      <a:pt x="242" y="223"/>
                    </a:lnTo>
                    <a:lnTo>
                      <a:pt x="254" y="228"/>
                    </a:lnTo>
                    <a:lnTo>
                      <a:pt x="254" y="233"/>
                    </a:lnTo>
                    <a:lnTo>
                      <a:pt x="248" y="238"/>
                    </a:lnTo>
                    <a:lnTo>
                      <a:pt x="213" y="223"/>
                    </a:lnTo>
                    <a:lnTo>
                      <a:pt x="213" y="218"/>
                    </a:lnTo>
                    <a:lnTo>
                      <a:pt x="213" y="213"/>
                    </a:lnTo>
                    <a:lnTo>
                      <a:pt x="225" y="218"/>
                    </a:lnTo>
                    <a:lnTo>
                      <a:pt x="225" y="213"/>
                    </a:lnTo>
                    <a:lnTo>
                      <a:pt x="230" y="203"/>
                    </a:lnTo>
                    <a:lnTo>
                      <a:pt x="225" y="203"/>
                    </a:lnTo>
                    <a:lnTo>
                      <a:pt x="219" y="193"/>
                    </a:lnTo>
                    <a:lnTo>
                      <a:pt x="225" y="188"/>
                    </a:lnTo>
                    <a:lnTo>
                      <a:pt x="219" y="182"/>
                    </a:lnTo>
                    <a:lnTo>
                      <a:pt x="173" y="167"/>
                    </a:lnTo>
                    <a:lnTo>
                      <a:pt x="138" y="142"/>
                    </a:lnTo>
                    <a:lnTo>
                      <a:pt x="115" y="122"/>
                    </a:lnTo>
                    <a:lnTo>
                      <a:pt x="40" y="4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0" name="未知"/>
              <p:cNvSpPr/>
              <p:nvPr/>
            </p:nvSpPr>
            <p:spPr>
              <a:xfrm>
                <a:off x="40" y="369"/>
                <a:ext cx="433" cy="239"/>
              </a:xfrm>
              <a:custGeom>
                <a:avLst/>
                <a:gdLst/>
                <a:ahLst/>
                <a:cxnLst/>
                <a:pathLst>
                  <a:path w="433" h="239">
                    <a:moveTo>
                      <a:pt x="0" y="0"/>
                    </a:moveTo>
                    <a:lnTo>
                      <a:pt x="432" y="10"/>
                    </a:lnTo>
                    <a:lnTo>
                      <a:pt x="415" y="36"/>
                    </a:lnTo>
                    <a:lnTo>
                      <a:pt x="357" y="91"/>
                    </a:lnTo>
                    <a:lnTo>
                      <a:pt x="305" y="137"/>
                    </a:lnTo>
                    <a:lnTo>
                      <a:pt x="300" y="147"/>
                    </a:lnTo>
                    <a:lnTo>
                      <a:pt x="282" y="167"/>
                    </a:lnTo>
                    <a:lnTo>
                      <a:pt x="271" y="177"/>
                    </a:lnTo>
                    <a:lnTo>
                      <a:pt x="248" y="182"/>
                    </a:lnTo>
                    <a:lnTo>
                      <a:pt x="242" y="188"/>
                    </a:lnTo>
                    <a:lnTo>
                      <a:pt x="242" y="198"/>
                    </a:lnTo>
                    <a:lnTo>
                      <a:pt x="236" y="203"/>
                    </a:lnTo>
                    <a:lnTo>
                      <a:pt x="242" y="208"/>
                    </a:lnTo>
                    <a:lnTo>
                      <a:pt x="242" y="223"/>
                    </a:lnTo>
                    <a:lnTo>
                      <a:pt x="254" y="228"/>
                    </a:lnTo>
                    <a:lnTo>
                      <a:pt x="254" y="233"/>
                    </a:lnTo>
                    <a:lnTo>
                      <a:pt x="248" y="238"/>
                    </a:lnTo>
                    <a:lnTo>
                      <a:pt x="213" y="223"/>
                    </a:lnTo>
                    <a:lnTo>
                      <a:pt x="213" y="218"/>
                    </a:lnTo>
                    <a:lnTo>
                      <a:pt x="213" y="213"/>
                    </a:lnTo>
                    <a:lnTo>
                      <a:pt x="225" y="218"/>
                    </a:lnTo>
                    <a:lnTo>
                      <a:pt x="225" y="213"/>
                    </a:lnTo>
                    <a:lnTo>
                      <a:pt x="230" y="203"/>
                    </a:lnTo>
                    <a:lnTo>
                      <a:pt x="225" y="203"/>
                    </a:lnTo>
                    <a:lnTo>
                      <a:pt x="219" y="193"/>
                    </a:lnTo>
                    <a:lnTo>
                      <a:pt x="225" y="188"/>
                    </a:lnTo>
                    <a:lnTo>
                      <a:pt x="219" y="182"/>
                    </a:lnTo>
                    <a:lnTo>
                      <a:pt x="173" y="167"/>
                    </a:lnTo>
                    <a:lnTo>
                      <a:pt x="138" y="142"/>
                    </a:lnTo>
                    <a:lnTo>
                      <a:pt x="115" y="122"/>
                    </a:lnTo>
                    <a:lnTo>
                      <a:pt x="4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1" name="未知"/>
              <p:cNvSpPr/>
              <p:nvPr/>
            </p:nvSpPr>
            <p:spPr>
              <a:xfrm>
                <a:off x="126" y="440"/>
                <a:ext cx="134" cy="118"/>
              </a:xfrm>
              <a:custGeom>
                <a:avLst/>
                <a:gdLst/>
                <a:ahLst/>
                <a:cxnLst/>
                <a:pathLst>
                  <a:path w="134" h="118">
                    <a:moveTo>
                      <a:pt x="133" y="117"/>
                    </a:moveTo>
                    <a:lnTo>
                      <a:pt x="93" y="86"/>
                    </a:lnTo>
                    <a:lnTo>
                      <a:pt x="64" y="56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18" y="15"/>
                    </a:lnTo>
                    <a:lnTo>
                      <a:pt x="24" y="25"/>
                    </a:lnTo>
                    <a:lnTo>
                      <a:pt x="0" y="15"/>
                    </a:lnTo>
                    <a:lnTo>
                      <a:pt x="41" y="51"/>
                    </a:lnTo>
                    <a:lnTo>
                      <a:pt x="70" y="76"/>
                    </a:lnTo>
                    <a:lnTo>
                      <a:pt x="133" y="1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4152" name="Group 44151"/>
            <p:cNvGrpSpPr/>
            <p:nvPr/>
          </p:nvGrpSpPr>
          <p:grpSpPr>
            <a:xfrm>
              <a:off x="351" y="0"/>
              <a:ext cx="530" cy="608"/>
              <a:chOff x="0" y="0"/>
              <a:chExt cx="530" cy="608"/>
            </a:xfrm>
          </p:grpSpPr>
          <p:sp>
            <p:nvSpPr>
              <p:cNvPr id="44153" name="未知"/>
              <p:cNvSpPr/>
              <p:nvPr/>
            </p:nvSpPr>
            <p:spPr>
              <a:xfrm>
                <a:off x="46" y="370"/>
                <a:ext cx="428" cy="238"/>
              </a:xfrm>
              <a:custGeom>
                <a:avLst/>
                <a:gdLst/>
                <a:ahLst/>
                <a:cxnLst/>
                <a:pathLst>
                  <a:path w="428" h="238">
                    <a:moveTo>
                      <a:pt x="0" y="0"/>
                    </a:moveTo>
                    <a:lnTo>
                      <a:pt x="427" y="10"/>
                    </a:lnTo>
                    <a:lnTo>
                      <a:pt x="398" y="45"/>
                    </a:lnTo>
                    <a:lnTo>
                      <a:pt x="317" y="126"/>
                    </a:lnTo>
                    <a:lnTo>
                      <a:pt x="277" y="167"/>
                    </a:lnTo>
                    <a:lnTo>
                      <a:pt x="265" y="177"/>
                    </a:lnTo>
                    <a:lnTo>
                      <a:pt x="242" y="182"/>
                    </a:lnTo>
                    <a:lnTo>
                      <a:pt x="237" y="187"/>
                    </a:lnTo>
                    <a:lnTo>
                      <a:pt x="237" y="197"/>
                    </a:lnTo>
                    <a:lnTo>
                      <a:pt x="237" y="207"/>
                    </a:lnTo>
                    <a:lnTo>
                      <a:pt x="237" y="227"/>
                    </a:lnTo>
                    <a:lnTo>
                      <a:pt x="248" y="227"/>
                    </a:lnTo>
                    <a:lnTo>
                      <a:pt x="248" y="232"/>
                    </a:lnTo>
                    <a:lnTo>
                      <a:pt x="242" y="237"/>
                    </a:lnTo>
                    <a:lnTo>
                      <a:pt x="208" y="222"/>
                    </a:lnTo>
                    <a:lnTo>
                      <a:pt x="208" y="217"/>
                    </a:lnTo>
                    <a:lnTo>
                      <a:pt x="214" y="212"/>
                    </a:lnTo>
                    <a:lnTo>
                      <a:pt x="219" y="217"/>
                    </a:lnTo>
                    <a:lnTo>
                      <a:pt x="219" y="212"/>
                    </a:lnTo>
                    <a:lnTo>
                      <a:pt x="225" y="207"/>
                    </a:lnTo>
                    <a:lnTo>
                      <a:pt x="219" y="202"/>
                    </a:lnTo>
                    <a:lnTo>
                      <a:pt x="214" y="192"/>
                    </a:lnTo>
                    <a:lnTo>
                      <a:pt x="219" y="187"/>
                    </a:lnTo>
                    <a:lnTo>
                      <a:pt x="214" y="187"/>
                    </a:lnTo>
                    <a:lnTo>
                      <a:pt x="167" y="167"/>
                    </a:lnTo>
                    <a:lnTo>
                      <a:pt x="133" y="141"/>
                    </a:lnTo>
                    <a:lnTo>
                      <a:pt x="110" y="121"/>
                    </a:lnTo>
                    <a:lnTo>
                      <a:pt x="35" y="4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4" name="Oval 44153"/>
              <p:cNvSpPr/>
              <p:nvPr/>
            </p:nvSpPr>
            <p:spPr>
              <a:xfrm>
                <a:off x="0" y="0"/>
                <a:ext cx="530" cy="481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5" name="未知"/>
              <p:cNvSpPr/>
              <p:nvPr/>
            </p:nvSpPr>
            <p:spPr>
              <a:xfrm>
                <a:off x="46" y="370"/>
                <a:ext cx="428" cy="238"/>
              </a:xfrm>
              <a:custGeom>
                <a:avLst/>
                <a:gdLst/>
                <a:ahLst/>
                <a:cxnLst/>
                <a:pathLst>
                  <a:path w="428" h="238">
                    <a:moveTo>
                      <a:pt x="0" y="0"/>
                    </a:moveTo>
                    <a:lnTo>
                      <a:pt x="427" y="10"/>
                    </a:lnTo>
                    <a:lnTo>
                      <a:pt x="398" y="45"/>
                    </a:lnTo>
                    <a:lnTo>
                      <a:pt x="317" y="126"/>
                    </a:lnTo>
                    <a:lnTo>
                      <a:pt x="277" y="167"/>
                    </a:lnTo>
                    <a:lnTo>
                      <a:pt x="265" y="177"/>
                    </a:lnTo>
                    <a:lnTo>
                      <a:pt x="242" y="182"/>
                    </a:lnTo>
                    <a:lnTo>
                      <a:pt x="237" y="187"/>
                    </a:lnTo>
                    <a:lnTo>
                      <a:pt x="237" y="197"/>
                    </a:lnTo>
                    <a:lnTo>
                      <a:pt x="237" y="207"/>
                    </a:lnTo>
                    <a:lnTo>
                      <a:pt x="237" y="207"/>
                    </a:lnTo>
                    <a:lnTo>
                      <a:pt x="237" y="227"/>
                    </a:lnTo>
                    <a:lnTo>
                      <a:pt x="248" y="227"/>
                    </a:lnTo>
                    <a:lnTo>
                      <a:pt x="248" y="232"/>
                    </a:lnTo>
                    <a:lnTo>
                      <a:pt x="242" y="237"/>
                    </a:lnTo>
                    <a:lnTo>
                      <a:pt x="208" y="222"/>
                    </a:lnTo>
                    <a:lnTo>
                      <a:pt x="208" y="217"/>
                    </a:lnTo>
                    <a:lnTo>
                      <a:pt x="214" y="212"/>
                    </a:lnTo>
                    <a:lnTo>
                      <a:pt x="219" y="217"/>
                    </a:lnTo>
                    <a:lnTo>
                      <a:pt x="219" y="212"/>
                    </a:lnTo>
                    <a:lnTo>
                      <a:pt x="225" y="207"/>
                    </a:lnTo>
                    <a:lnTo>
                      <a:pt x="219" y="202"/>
                    </a:lnTo>
                    <a:lnTo>
                      <a:pt x="214" y="192"/>
                    </a:lnTo>
                    <a:lnTo>
                      <a:pt x="219" y="187"/>
                    </a:lnTo>
                    <a:lnTo>
                      <a:pt x="214" y="187"/>
                    </a:lnTo>
                    <a:lnTo>
                      <a:pt x="167" y="167"/>
                    </a:lnTo>
                    <a:lnTo>
                      <a:pt x="133" y="141"/>
                    </a:lnTo>
                    <a:lnTo>
                      <a:pt x="110" y="121"/>
                    </a:lnTo>
                    <a:lnTo>
                      <a:pt x="35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6" name="未知"/>
              <p:cNvSpPr/>
              <p:nvPr/>
            </p:nvSpPr>
            <p:spPr>
              <a:xfrm>
                <a:off x="93" y="420"/>
                <a:ext cx="127" cy="113"/>
              </a:xfrm>
              <a:custGeom>
                <a:avLst/>
                <a:gdLst/>
                <a:ahLst/>
                <a:cxnLst/>
                <a:pathLst>
                  <a:path w="127" h="113">
                    <a:moveTo>
                      <a:pt x="126" y="112"/>
                    </a:moveTo>
                    <a:lnTo>
                      <a:pt x="120" y="106"/>
                    </a:lnTo>
                    <a:lnTo>
                      <a:pt x="115" y="91"/>
                    </a:lnTo>
                    <a:lnTo>
                      <a:pt x="103" y="76"/>
                    </a:lnTo>
                    <a:lnTo>
                      <a:pt x="74" y="51"/>
                    </a:lnTo>
                    <a:lnTo>
                      <a:pt x="46" y="15"/>
                    </a:lnTo>
                    <a:lnTo>
                      <a:pt x="34" y="10"/>
                    </a:lnTo>
                    <a:lnTo>
                      <a:pt x="28" y="5"/>
                    </a:lnTo>
                    <a:lnTo>
                      <a:pt x="51" y="36"/>
                    </a:lnTo>
                    <a:lnTo>
                      <a:pt x="0" y="0"/>
                    </a:lnTo>
                    <a:lnTo>
                      <a:pt x="40" y="36"/>
                    </a:lnTo>
                    <a:lnTo>
                      <a:pt x="86" y="76"/>
                    </a:lnTo>
                    <a:lnTo>
                      <a:pt x="115" y="101"/>
                    </a:lnTo>
                    <a:lnTo>
                      <a:pt x="120" y="112"/>
                    </a:lnTo>
                    <a:lnTo>
                      <a:pt x="126" y="112"/>
                    </a:lnTo>
                    <a:lnTo>
                      <a:pt x="126" y="1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7" name="未知"/>
              <p:cNvSpPr/>
              <p:nvPr/>
            </p:nvSpPr>
            <p:spPr>
              <a:xfrm>
                <a:off x="104" y="96"/>
                <a:ext cx="36" cy="67"/>
              </a:xfrm>
              <a:custGeom>
                <a:avLst/>
                <a:gdLst/>
                <a:ahLst/>
                <a:cxnLst/>
                <a:pathLst>
                  <a:path w="36" h="67">
                    <a:moveTo>
                      <a:pt x="17" y="0"/>
                    </a:moveTo>
                    <a:lnTo>
                      <a:pt x="12" y="5"/>
                    </a:lnTo>
                    <a:lnTo>
                      <a:pt x="6" y="25"/>
                    </a:lnTo>
                    <a:lnTo>
                      <a:pt x="0" y="41"/>
                    </a:lnTo>
                    <a:lnTo>
                      <a:pt x="0" y="51"/>
                    </a:lnTo>
                    <a:lnTo>
                      <a:pt x="0" y="66"/>
                    </a:lnTo>
                    <a:lnTo>
                      <a:pt x="12" y="66"/>
                    </a:lnTo>
                    <a:lnTo>
                      <a:pt x="12" y="46"/>
                    </a:lnTo>
                    <a:lnTo>
                      <a:pt x="23" y="20"/>
                    </a:lnTo>
                    <a:lnTo>
                      <a:pt x="35" y="5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4158" name="未知"/>
              <p:cNvSpPr/>
              <p:nvPr/>
            </p:nvSpPr>
            <p:spPr>
              <a:xfrm>
                <a:off x="46" y="91"/>
                <a:ext cx="59" cy="107"/>
              </a:xfrm>
              <a:custGeom>
                <a:avLst/>
                <a:gdLst/>
                <a:ahLst/>
                <a:cxnLst/>
                <a:pathLst>
                  <a:path w="59" h="107">
                    <a:moveTo>
                      <a:pt x="58" y="0"/>
                    </a:moveTo>
                    <a:lnTo>
                      <a:pt x="29" y="25"/>
                    </a:lnTo>
                    <a:lnTo>
                      <a:pt x="12" y="56"/>
                    </a:lnTo>
                    <a:lnTo>
                      <a:pt x="0" y="106"/>
                    </a:lnTo>
                    <a:lnTo>
                      <a:pt x="35" y="91"/>
                    </a:lnTo>
                    <a:lnTo>
                      <a:pt x="41" y="56"/>
                    </a:lnTo>
                    <a:lnTo>
                      <a:pt x="47" y="2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45057"/>
          <p:cNvSpPr txBox="1"/>
          <p:nvPr/>
        </p:nvSpPr>
        <p:spPr>
          <a:xfrm>
            <a:off x="5302250" y="7118350"/>
            <a:ext cx="88900" cy="1524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1200"/>
              </a:lnSpc>
              <a:buClrTx/>
            </a:pPr>
            <a:r>
              <a:rPr lang="en-US" altLang="zh-CN" sz="1200" b="0">
                <a:latin typeface="Times New Roman" panose="02020503050405090304" pitchFamily="2" charset="0"/>
                <a:cs typeface="Times New Roman" panose="02020503050405090304" pitchFamily="2" charset="0"/>
              </a:rPr>
              <a:t>1</a:t>
            </a:r>
            <a:endParaRPr lang="en-US" altLang="zh-CN" sz="1200" b="0">
              <a:latin typeface="Times New Roman" panose="02020503050405090304" pitchFamily="2" charset="0"/>
              <a:ea typeface="Times New Roman" panose="02020503050405090304" pitchFamily="2" charset="0"/>
            </a:endParaRPr>
          </a:p>
        </p:txBody>
      </p:sp>
      <p:sp>
        <p:nvSpPr>
          <p:cNvPr id="45059" name="Text Box 45058"/>
          <p:cNvSpPr txBox="1"/>
          <p:nvPr/>
        </p:nvSpPr>
        <p:spPr>
          <a:xfrm rot="16200000">
            <a:off x="-749300" y="6680200"/>
            <a:ext cx="1625600" cy="76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600"/>
              </a:lnSpc>
              <a:buClrTx/>
            </a:pP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Last Modified: 2004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兺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07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懍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5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粧  </a:t>
            </a:r>
            <a:r>
              <a:rPr lang="en-US" altLang="zh-CN" sz="600" b="0">
                <a:latin typeface="Arial" panose="020B0604020202090204" pitchFamily="34" charset="0"/>
                <a:cs typeface="Arial" panose="020B0604020202090204" pitchFamily="34" charset="0"/>
              </a:rPr>
              <a:t>10:59 </a:t>
            </a:r>
            <a:r>
              <a:rPr lang="zh-CN" altLang="en-US" sz="600" b="0">
                <a:latin typeface="Arial" panose="020B0604020202090204" pitchFamily="34" charset="0"/>
                <a:cs typeface="Arial" panose="020B0604020202090204" pitchFamily="34" charset="0"/>
              </a:rPr>
              <a:t>湰屃</a:t>
            </a:r>
            <a:endParaRPr lang="zh-CN" altLang="en-US" sz="600" b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5060" name="未知"/>
          <p:cNvSpPr/>
          <p:nvPr/>
        </p:nvSpPr>
        <p:spPr>
          <a:xfrm>
            <a:off x="304800" y="457200"/>
            <a:ext cx="2287588" cy="1830388"/>
          </a:xfrm>
          <a:custGeom>
            <a:avLst/>
            <a:gdLst/>
            <a:ahLst/>
            <a:cxnLst/>
            <a:pathLst>
              <a:path w="1441" h="1153">
                <a:moveTo>
                  <a:pt x="1440" y="288"/>
                </a:moveTo>
                <a:lnTo>
                  <a:pt x="1437" y="253"/>
                </a:lnTo>
                <a:lnTo>
                  <a:pt x="1429" y="221"/>
                </a:lnTo>
                <a:lnTo>
                  <a:pt x="1415" y="190"/>
                </a:lnTo>
                <a:lnTo>
                  <a:pt x="1395" y="162"/>
                </a:lnTo>
                <a:lnTo>
                  <a:pt x="1370" y="136"/>
                </a:lnTo>
                <a:lnTo>
                  <a:pt x="1339" y="113"/>
                </a:lnTo>
                <a:lnTo>
                  <a:pt x="1302" y="91"/>
                </a:lnTo>
                <a:lnTo>
                  <a:pt x="1260" y="72"/>
                </a:lnTo>
                <a:lnTo>
                  <a:pt x="1212" y="55"/>
                </a:lnTo>
                <a:lnTo>
                  <a:pt x="1159" y="41"/>
                </a:lnTo>
                <a:lnTo>
                  <a:pt x="1100" y="28"/>
                </a:lnTo>
                <a:lnTo>
                  <a:pt x="1035" y="18"/>
                </a:lnTo>
                <a:lnTo>
                  <a:pt x="965" y="10"/>
                </a:lnTo>
                <a:lnTo>
                  <a:pt x="889" y="5"/>
                </a:lnTo>
                <a:lnTo>
                  <a:pt x="807" y="1"/>
                </a:lnTo>
                <a:lnTo>
                  <a:pt x="720" y="0"/>
                </a:lnTo>
                <a:lnTo>
                  <a:pt x="633" y="1"/>
                </a:lnTo>
                <a:lnTo>
                  <a:pt x="551" y="5"/>
                </a:lnTo>
                <a:lnTo>
                  <a:pt x="475" y="10"/>
                </a:lnTo>
                <a:lnTo>
                  <a:pt x="405" y="18"/>
                </a:lnTo>
                <a:lnTo>
                  <a:pt x="340" y="28"/>
                </a:lnTo>
                <a:lnTo>
                  <a:pt x="281" y="41"/>
                </a:lnTo>
                <a:lnTo>
                  <a:pt x="228" y="55"/>
                </a:lnTo>
                <a:lnTo>
                  <a:pt x="180" y="72"/>
                </a:lnTo>
                <a:lnTo>
                  <a:pt x="138" y="91"/>
                </a:lnTo>
                <a:lnTo>
                  <a:pt x="101" y="113"/>
                </a:lnTo>
                <a:lnTo>
                  <a:pt x="70" y="136"/>
                </a:lnTo>
                <a:lnTo>
                  <a:pt x="45" y="162"/>
                </a:lnTo>
                <a:lnTo>
                  <a:pt x="25" y="190"/>
                </a:lnTo>
                <a:lnTo>
                  <a:pt x="11" y="221"/>
                </a:lnTo>
                <a:lnTo>
                  <a:pt x="3" y="253"/>
                </a:lnTo>
                <a:lnTo>
                  <a:pt x="0" y="288"/>
                </a:lnTo>
                <a:lnTo>
                  <a:pt x="2" y="323"/>
                </a:lnTo>
                <a:lnTo>
                  <a:pt x="7" y="356"/>
                </a:lnTo>
                <a:lnTo>
                  <a:pt x="15" y="386"/>
                </a:lnTo>
                <a:lnTo>
                  <a:pt x="27" y="414"/>
                </a:lnTo>
                <a:lnTo>
                  <a:pt x="42" y="440"/>
                </a:lnTo>
                <a:lnTo>
                  <a:pt x="61" y="464"/>
                </a:lnTo>
                <a:lnTo>
                  <a:pt x="83" y="485"/>
                </a:lnTo>
                <a:lnTo>
                  <a:pt x="108" y="504"/>
                </a:lnTo>
                <a:lnTo>
                  <a:pt x="137" y="521"/>
                </a:lnTo>
                <a:lnTo>
                  <a:pt x="169" y="536"/>
                </a:lnTo>
                <a:lnTo>
                  <a:pt x="204" y="548"/>
                </a:lnTo>
                <a:lnTo>
                  <a:pt x="243" y="558"/>
                </a:lnTo>
                <a:lnTo>
                  <a:pt x="285" y="566"/>
                </a:lnTo>
                <a:lnTo>
                  <a:pt x="331" y="572"/>
                </a:lnTo>
                <a:lnTo>
                  <a:pt x="380" y="575"/>
                </a:lnTo>
                <a:lnTo>
                  <a:pt x="432" y="576"/>
                </a:lnTo>
                <a:lnTo>
                  <a:pt x="485" y="577"/>
                </a:lnTo>
                <a:lnTo>
                  <a:pt x="537" y="581"/>
                </a:lnTo>
                <a:lnTo>
                  <a:pt x="586" y="586"/>
                </a:lnTo>
                <a:lnTo>
                  <a:pt x="635" y="594"/>
                </a:lnTo>
                <a:lnTo>
                  <a:pt x="681" y="604"/>
                </a:lnTo>
                <a:lnTo>
                  <a:pt x="726" y="617"/>
                </a:lnTo>
                <a:lnTo>
                  <a:pt x="769" y="631"/>
                </a:lnTo>
                <a:lnTo>
                  <a:pt x="810" y="648"/>
                </a:lnTo>
                <a:lnTo>
                  <a:pt x="850" y="667"/>
                </a:lnTo>
                <a:lnTo>
                  <a:pt x="888" y="689"/>
                </a:lnTo>
                <a:lnTo>
                  <a:pt x="924" y="712"/>
                </a:lnTo>
                <a:lnTo>
                  <a:pt x="959" y="738"/>
                </a:lnTo>
                <a:lnTo>
                  <a:pt x="991" y="766"/>
                </a:lnTo>
                <a:lnTo>
                  <a:pt x="1023" y="797"/>
                </a:lnTo>
                <a:lnTo>
                  <a:pt x="1052" y="829"/>
                </a:lnTo>
                <a:lnTo>
                  <a:pt x="1080" y="864"/>
                </a:lnTo>
                <a:lnTo>
                  <a:pt x="1106" y="899"/>
                </a:lnTo>
                <a:lnTo>
                  <a:pt x="1131" y="932"/>
                </a:lnTo>
                <a:lnTo>
                  <a:pt x="1153" y="962"/>
                </a:lnTo>
                <a:lnTo>
                  <a:pt x="1175" y="990"/>
                </a:lnTo>
                <a:lnTo>
                  <a:pt x="1194" y="1016"/>
                </a:lnTo>
                <a:lnTo>
                  <a:pt x="1212" y="1040"/>
                </a:lnTo>
                <a:lnTo>
                  <a:pt x="1228" y="1061"/>
                </a:lnTo>
                <a:lnTo>
                  <a:pt x="1242" y="1080"/>
                </a:lnTo>
                <a:lnTo>
                  <a:pt x="1255" y="1097"/>
                </a:lnTo>
                <a:lnTo>
                  <a:pt x="1266" y="1112"/>
                </a:lnTo>
                <a:lnTo>
                  <a:pt x="1275" y="1124"/>
                </a:lnTo>
                <a:lnTo>
                  <a:pt x="1283" y="1134"/>
                </a:lnTo>
                <a:lnTo>
                  <a:pt x="1288" y="1142"/>
                </a:lnTo>
                <a:lnTo>
                  <a:pt x="1293" y="1148"/>
                </a:lnTo>
                <a:lnTo>
                  <a:pt x="1295" y="1151"/>
                </a:lnTo>
                <a:lnTo>
                  <a:pt x="1296" y="1152"/>
                </a:lnTo>
                <a:lnTo>
                  <a:pt x="1296" y="1151"/>
                </a:lnTo>
                <a:lnTo>
                  <a:pt x="1294" y="1148"/>
                </a:lnTo>
                <a:lnTo>
                  <a:pt x="1292" y="1142"/>
                </a:lnTo>
                <a:lnTo>
                  <a:pt x="1289" y="1134"/>
                </a:lnTo>
                <a:lnTo>
                  <a:pt x="1285" y="1124"/>
                </a:lnTo>
                <a:lnTo>
                  <a:pt x="1281" y="1112"/>
                </a:lnTo>
                <a:lnTo>
                  <a:pt x="1275" y="1097"/>
                </a:lnTo>
                <a:lnTo>
                  <a:pt x="1269" y="1080"/>
                </a:lnTo>
                <a:lnTo>
                  <a:pt x="1262" y="1061"/>
                </a:lnTo>
                <a:lnTo>
                  <a:pt x="1254" y="1040"/>
                </a:lnTo>
                <a:lnTo>
                  <a:pt x="1245" y="1016"/>
                </a:lnTo>
                <a:lnTo>
                  <a:pt x="1235" y="990"/>
                </a:lnTo>
                <a:lnTo>
                  <a:pt x="1225" y="962"/>
                </a:lnTo>
                <a:lnTo>
                  <a:pt x="1213" y="932"/>
                </a:lnTo>
                <a:lnTo>
                  <a:pt x="1201" y="899"/>
                </a:lnTo>
                <a:lnTo>
                  <a:pt x="1188" y="864"/>
                </a:lnTo>
                <a:lnTo>
                  <a:pt x="1176" y="829"/>
                </a:lnTo>
                <a:lnTo>
                  <a:pt x="1166" y="797"/>
                </a:lnTo>
                <a:lnTo>
                  <a:pt x="1158" y="766"/>
                </a:lnTo>
                <a:lnTo>
                  <a:pt x="1152" y="738"/>
                </a:lnTo>
                <a:lnTo>
                  <a:pt x="1149" y="712"/>
                </a:lnTo>
                <a:lnTo>
                  <a:pt x="1148" y="689"/>
                </a:lnTo>
                <a:lnTo>
                  <a:pt x="1149" y="667"/>
                </a:lnTo>
                <a:lnTo>
                  <a:pt x="1152" y="648"/>
                </a:lnTo>
                <a:lnTo>
                  <a:pt x="1158" y="631"/>
                </a:lnTo>
                <a:lnTo>
                  <a:pt x="1166" y="617"/>
                </a:lnTo>
                <a:lnTo>
                  <a:pt x="1176" y="604"/>
                </a:lnTo>
                <a:lnTo>
                  <a:pt x="1188" y="594"/>
                </a:lnTo>
                <a:lnTo>
                  <a:pt x="1203" y="586"/>
                </a:lnTo>
                <a:lnTo>
                  <a:pt x="1220" y="581"/>
                </a:lnTo>
                <a:lnTo>
                  <a:pt x="1239" y="577"/>
                </a:lnTo>
                <a:lnTo>
                  <a:pt x="1260" y="576"/>
                </a:lnTo>
                <a:lnTo>
                  <a:pt x="1282" y="575"/>
                </a:lnTo>
                <a:lnTo>
                  <a:pt x="1302" y="572"/>
                </a:lnTo>
                <a:lnTo>
                  <a:pt x="1321" y="566"/>
                </a:lnTo>
                <a:lnTo>
                  <a:pt x="1339" y="558"/>
                </a:lnTo>
                <a:lnTo>
                  <a:pt x="1355" y="548"/>
                </a:lnTo>
                <a:lnTo>
                  <a:pt x="1370" y="536"/>
                </a:lnTo>
                <a:lnTo>
                  <a:pt x="1383" y="521"/>
                </a:lnTo>
                <a:lnTo>
                  <a:pt x="1395" y="504"/>
                </a:lnTo>
                <a:lnTo>
                  <a:pt x="1406" y="485"/>
                </a:lnTo>
                <a:lnTo>
                  <a:pt x="1415" y="464"/>
                </a:lnTo>
                <a:lnTo>
                  <a:pt x="1422" y="440"/>
                </a:lnTo>
                <a:lnTo>
                  <a:pt x="1429" y="414"/>
                </a:lnTo>
                <a:lnTo>
                  <a:pt x="1434" y="386"/>
                </a:lnTo>
                <a:lnTo>
                  <a:pt x="1437" y="356"/>
                </a:lnTo>
                <a:lnTo>
                  <a:pt x="1439" y="323"/>
                </a:lnTo>
                <a:lnTo>
                  <a:pt x="1440" y="288"/>
                </a:lnTo>
                <a:lnTo>
                  <a:pt x="1440" y="2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45061" name="Group 45060"/>
          <p:cNvGrpSpPr/>
          <p:nvPr/>
        </p:nvGrpSpPr>
        <p:grpSpPr>
          <a:xfrm>
            <a:off x="6227763" y="4221163"/>
            <a:ext cx="2376487" cy="2300287"/>
            <a:chOff x="0" y="0"/>
            <a:chExt cx="1585" cy="1585"/>
          </a:xfrm>
        </p:grpSpPr>
        <p:sp>
          <p:nvSpPr>
            <p:cNvPr id="45062" name="未知"/>
            <p:cNvSpPr/>
            <p:nvPr/>
          </p:nvSpPr>
          <p:spPr>
            <a:xfrm>
              <a:off x="141" y="77"/>
              <a:ext cx="435" cy="779"/>
            </a:xfrm>
            <a:custGeom>
              <a:avLst/>
              <a:gdLst/>
              <a:ahLst/>
              <a:cxnLst/>
              <a:pathLst>
                <a:path w="435" h="779">
                  <a:moveTo>
                    <a:pt x="406" y="49"/>
                  </a:moveTo>
                  <a:lnTo>
                    <a:pt x="395" y="60"/>
                  </a:lnTo>
                  <a:lnTo>
                    <a:pt x="338" y="76"/>
                  </a:lnTo>
                  <a:lnTo>
                    <a:pt x="287" y="82"/>
                  </a:lnTo>
                  <a:lnTo>
                    <a:pt x="203" y="16"/>
                  </a:lnTo>
                  <a:lnTo>
                    <a:pt x="163" y="38"/>
                  </a:lnTo>
                  <a:lnTo>
                    <a:pt x="124" y="66"/>
                  </a:lnTo>
                  <a:lnTo>
                    <a:pt x="135" y="44"/>
                  </a:lnTo>
                  <a:lnTo>
                    <a:pt x="135" y="27"/>
                  </a:lnTo>
                  <a:lnTo>
                    <a:pt x="146" y="16"/>
                  </a:lnTo>
                  <a:lnTo>
                    <a:pt x="118" y="0"/>
                  </a:lnTo>
                  <a:lnTo>
                    <a:pt x="90" y="22"/>
                  </a:lnTo>
                  <a:lnTo>
                    <a:pt x="90" y="27"/>
                  </a:lnTo>
                  <a:lnTo>
                    <a:pt x="113" y="16"/>
                  </a:lnTo>
                  <a:lnTo>
                    <a:pt x="90" y="44"/>
                  </a:lnTo>
                  <a:lnTo>
                    <a:pt x="90" y="49"/>
                  </a:lnTo>
                  <a:lnTo>
                    <a:pt x="96" y="55"/>
                  </a:lnTo>
                  <a:lnTo>
                    <a:pt x="113" y="44"/>
                  </a:lnTo>
                  <a:lnTo>
                    <a:pt x="96" y="82"/>
                  </a:lnTo>
                  <a:lnTo>
                    <a:pt x="101" y="109"/>
                  </a:lnTo>
                  <a:lnTo>
                    <a:pt x="124" y="93"/>
                  </a:lnTo>
                  <a:lnTo>
                    <a:pt x="118" y="98"/>
                  </a:lnTo>
                  <a:lnTo>
                    <a:pt x="107" y="115"/>
                  </a:lnTo>
                  <a:lnTo>
                    <a:pt x="113" y="120"/>
                  </a:lnTo>
                  <a:lnTo>
                    <a:pt x="113" y="120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0" y="120"/>
                  </a:lnTo>
                  <a:lnTo>
                    <a:pt x="130" y="120"/>
                  </a:lnTo>
                  <a:lnTo>
                    <a:pt x="101" y="153"/>
                  </a:lnTo>
                  <a:lnTo>
                    <a:pt x="130" y="131"/>
                  </a:lnTo>
                  <a:lnTo>
                    <a:pt x="118" y="148"/>
                  </a:lnTo>
                  <a:lnTo>
                    <a:pt x="113" y="170"/>
                  </a:lnTo>
                  <a:lnTo>
                    <a:pt x="135" y="148"/>
                  </a:lnTo>
                  <a:lnTo>
                    <a:pt x="135" y="148"/>
                  </a:lnTo>
                  <a:lnTo>
                    <a:pt x="118" y="175"/>
                  </a:lnTo>
                  <a:lnTo>
                    <a:pt x="135" y="159"/>
                  </a:lnTo>
                  <a:lnTo>
                    <a:pt x="135" y="164"/>
                  </a:lnTo>
                  <a:lnTo>
                    <a:pt x="135" y="170"/>
                  </a:lnTo>
                  <a:lnTo>
                    <a:pt x="118" y="213"/>
                  </a:lnTo>
                  <a:lnTo>
                    <a:pt x="124" y="213"/>
                  </a:lnTo>
                  <a:lnTo>
                    <a:pt x="118" y="230"/>
                  </a:lnTo>
                  <a:lnTo>
                    <a:pt x="79" y="285"/>
                  </a:lnTo>
                  <a:lnTo>
                    <a:pt x="73" y="312"/>
                  </a:lnTo>
                  <a:lnTo>
                    <a:pt x="79" y="334"/>
                  </a:lnTo>
                  <a:lnTo>
                    <a:pt x="73" y="334"/>
                  </a:lnTo>
                  <a:lnTo>
                    <a:pt x="68" y="318"/>
                  </a:lnTo>
                  <a:lnTo>
                    <a:pt x="45" y="290"/>
                  </a:lnTo>
                  <a:lnTo>
                    <a:pt x="22" y="290"/>
                  </a:lnTo>
                  <a:lnTo>
                    <a:pt x="0" y="312"/>
                  </a:lnTo>
                  <a:lnTo>
                    <a:pt x="6" y="329"/>
                  </a:lnTo>
                  <a:lnTo>
                    <a:pt x="34" y="400"/>
                  </a:lnTo>
                  <a:lnTo>
                    <a:pt x="45" y="449"/>
                  </a:lnTo>
                  <a:lnTo>
                    <a:pt x="68" y="498"/>
                  </a:lnTo>
                  <a:lnTo>
                    <a:pt x="84" y="498"/>
                  </a:lnTo>
                  <a:lnTo>
                    <a:pt x="90" y="477"/>
                  </a:lnTo>
                  <a:lnTo>
                    <a:pt x="107" y="509"/>
                  </a:lnTo>
                  <a:lnTo>
                    <a:pt x="152" y="586"/>
                  </a:lnTo>
                  <a:lnTo>
                    <a:pt x="180" y="696"/>
                  </a:lnTo>
                  <a:lnTo>
                    <a:pt x="231" y="740"/>
                  </a:lnTo>
                  <a:lnTo>
                    <a:pt x="287" y="778"/>
                  </a:lnTo>
                  <a:lnTo>
                    <a:pt x="293" y="756"/>
                  </a:lnTo>
                  <a:lnTo>
                    <a:pt x="333" y="679"/>
                  </a:lnTo>
                  <a:lnTo>
                    <a:pt x="372" y="608"/>
                  </a:lnTo>
                  <a:lnTo>
                    <a:pt x="378" y="608"/>
                  </a:lnTo>
                  <a:lnTo>
                    <a:pt x="400" y="575"/>
                  </a:lnTo>
                  <a:lnTo>
                    <a:pt x="400" y="504"/>
                  </a:lnTo>
                  <a:lnTo>
                    <a:pt x="338" y="625"/>
                  </a:lnTo>
                  <a:lnTo>
                    <a:pt x="338" y="625"/>
                  </a:lnTo>
                  <a:lnTo>
                    <a:pt x="338" y="603"/>
                  </a:lnTo>
                  <a:lnTo>
                    <a:pt x="270" y="630"/>
                  </a:lnTo>
                  <a:lnTo>
                    <a:pt x="192" y="608"/>
                  </a:lnTo>
                  <a:lnTo>
                    <a:pt x="186" y="575"/>
                  </a:lnTo>
                  <a:lnTo>
                    <a:pt x="180" y="542"/>
                  </a:lnTo>
                  <a:lnTo>
                    <a:pt x="158" y="466"/>
                  </a:lnTo>
                  <a:lnTo>
                    <a:pt x="130" y="383"/>
                  </a:lnTo>
                  <a:lnTo>
                    <a:pt x="101" y="383"/>
                  </a:lnTo>
                  <a:lnTo>
                    <a:pt x="135" y="372"/>
                  </a:lnTo>
                  <a:lnTo>
                    <a:pt x="163" y="367"/>
                  </a:lnTo>
                  <a:lnTo>
                    <a:pt x="254" y="307"/>
                  </a:lnTo>
                  <a:lnTo>
                    <a:pt x="237" y="334"/>
                  </a:lnTo>
                  <a:lnTo>
                    <a:pt x="225" y="367"/>
                  </a:lnTo>
                  <a:lnTo>
                    <a:pt x="231" y="383"/>
                  </a:lnTo>
                  <a:lnTo>
                    <a:pt x="254" y="400"/>
                  </a:lnTo>
                  <a:lnTo>
                    <a:pt x="304" y="389"/>
                  </a:lnTo>
                  <a:lnTo>
                    <a:pt x="338" y="372"/>
                  </a:lnTo>
                  <a:lnTo>
                    <a:pt x="366" y="345"/>
                  </a:lnTo>
                  <a:lnTo>
                    <a:pt x="366" y="340"/>
                  </a:lnTo>
                  <a:lnTo>
                    <a:pt x="372" y="318"/>
                  </a:lnTo>
                  <a:lnTo>
                    <a:pt x="366" y="296"/>
                  </a:lnTo>
                  <a:lnTo>
                    <a:pt x="383" y="329"/>
                  </a:lnTo>
                  <a:lnTo>
                    <a:pt x="400" y="334"/>
                  </a:lnTo>
                  <a:lnTo>
                    <a:pt x="400" y="246"/>
                  </a:lnTo>
                  <a:lnTo>
                    <a:pt x="349" y="230"/>
                  </a:lnTo>
                  <a:lnTo>
                    <a:pt x="349" y="219"/>
                  </a:lnTo>
                  <a:lnTo>
                    <a:pt x="400" y="235"/>
                  </a:lnTo>
                  <a:lnTo>
                    <a:pt x="400" y="186"/>
                  </a:lnTo>
                  <a:lnTo>
                    <a:pt x="434" y="186"/>
                  </a:lnTo>
                  <a:lnTo>
                    <a:pt x="434" y="148"/>
                  </a:lnTo>
                  <a:lnTo>
                    <a:pt x="428" y="120"/>
                  </a:lnTo>
                  <a:lnTo>
                    <a:pt x="417" y="82"/>
                  </a:lnTo>
                  <a:lnTo>
                    <a:pt x="406" y="49"/>
                  </a:lnTo>
                  <a:lnTo>
                    <a:pt x="406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63" name="未知"/>
            <p:cNvSpPr/>
            <p:nvPr/>
          </p:nvSpPr>
          <p:spPr>
            <a:xfrm>
              <a:off x="135" y="362"/>
              <a:ext cx="407" cy="500"/>
            </a:xfrm>
            <a:custGeom>
              <a:avLst/>
              <a:gdLst/>
              <a:ahLst/>
              <a:cxnLst/>
              <a:pathLst>
                <a:path w="407" h="500">
                  <a:moveTo>
                    <a:pt x="181" y="400"/>
                  </a:moveTo>
                  <a:lnTo>
                    <a:pt x="181" y="416"/>
                  </a:lnTo>
                  <a:lnTo>
                    <a:pt x="231" y="455"/>
                  </a:lnTo>
                  <a:lnTo>
                    <a:pt x="282" y="493"/>
                  </a:lnTo>
                  <a:lnTo>
                    <a:pt x="299" y="499"/>
                  </a:lnTo>
                  <a:lnTo>
                    <a:pt x="299" y="493"/>
                  </a:lnTo>
                  <a:lnTo>
                    <a:pt x="305" y="488"/>
                  </a:lnTo>
                  <a:lnTo>
                    <a:pt x="322" y="444"/>
                  </a:lnTo>
                  <a:lnTo>
                    <a:pt x="327" y="433"/>
                  </a:lnTo>
                  <a:lnTo>
                    <a:pt x="344" y="389"/>
                  </a:lnTo>
                  <a:lnTo>
                    <a:pt x="378" y="345"/>
                  </a:lnTo>
                  <a:lnTo>
                    <a:pt x="406" y="307"/>
                  </a:lnTo>
                  <a:lnTo>
                    <a:pt x="406" y="290"/>
                  </a:lnTo>
                  <a:lnTo>
                    <a:pt x="384" y="323"/>
                  </a:lnTo>
                  <a:lnTo>
                    <a:pt x="378" y="323"/>
                  </a:lnTo>
                  <a:lnTo>
                    <a:pt x="339" y="394"/>
                  </a:lnTo>
                  <a:lnTo>
                    <a:pt x="299" y="471"/>
                  </a:lnTo>
                  <a:lnTo>
                    <a:pt x="299" y="488"/>
                  </a:lnTo>
                  <a:lnTo>
                    <a:pt x="282" y="477"/>
                  </a:lnTo>
                  <a:lnTo>
                    <a:pt x="271" y="477"/>
                  </a:lnTo>
                  <a:lnTo>
                    <a:pt x="214" y="433"/>
                  </a:lnTo>
                  <a:lnTo>
                    <a:pt x="186" y="411"/>
                  </a:lnTo>
                  <a:lnTo>
                    <a:pt x="181" y="378"/>
                  </a:lnTo>
                  <a:lnTo>
                    <a:pt x="169" y="345"/>
                  </a:lnTo>
                  <a:lnTo>
                    <a:pt x="141" y="268"/>
                  </a:lnTo>
                  <a:lnTo>
                    <a:pt x="96" y="192"/>
                  </a:lnTo>
                  <a:lnTo>
                    <a:pt x="90" y="213"/>
                  </a:lnTo>
                  <a:lnTo>
                    <a:pt x="74" y="203"/>
                  </a:lnTo>
                  <a:lnTo>
                    <a:pt x="62" y="175"/>
                  </a:lnTo>
                  <a:lnTo>
                    <a:pt x="51" y="148"/>
                  </a:lnTo>
                  <a:lnTo>
                    <a:pt x="45" y="126"/>
                  </a:lnTo>
                  <a:lnTo>
                    <a:pt x="45" y="115"/>
                  </a:lnTo>
                  <a:lnTo>
                    <a:pt x="12" y="44"/>
                  </a:lnTo>
                  <a:lnTo>
                    <a:pt x="12" y="27"/>
                  </a:lnTo>
                  <a:lnTo>
                    <a:pt x="17" y="16"/>
                  </a:lnTo>
                  <a:lnTo>
                    <a:pt x="23" y="16"/>
                  </a:lnTo>
                  <a:lnTo>
                    <a:pt x="34" y="11"/>
                  </a:lnTo>
                  <a:lnTo>
                    <a:pt x="45" y="5"/>
                  </a:lnTo>
                  <a:lnTo>
                    <a:pt x="62" y="22"/>
                  </a:lnTo>
                  <a:lnTo>
                    <a:pt x="74" y="38"/>
                  </a:lnTo>
                  <a:lnTo>
                    <a:pt x="79" y="49"/>
                  </a:lnTo>
                  <a:lnTo>
                    <a:pt x="85" y="49"/>
                  </a:lnTo>
                  <a:lnTo>
                    <a:pt x="74" y="33"/>
                  </a:lnTo>
                  <a:lnTo>
                    <a:pt x="62" y="16"/>
                  </a:lnTo>
                  <a:lnTo>
                    <a:pt x="45" y="0"/>
                  </a:lnTo>
                  <a:lnTo>
                    <a:pt x="28" y="0"/>
                  </a:lnTo>
                  <a:lnTo>
                    <a:pt x="0" y="22"/>
                  </a:lnTo>
                  <a:lnTo>
                    <a:pt x="6" y="55"/>
                  </a:lnTo>
                  <a:lnTo>
                    <a:pt x="23" y="87"/>
                  </a:lnTo>
                  <a:lnTo>
                    <a:pt x="34" y="126"/>
                  </a:lnTo>
                  <a:lnTo>
                    <a:pt x="51" y="175"/>
                  </a:lnTo>
                  <a:lnTo>
                    <a:pt x="62" y="224"/>
                  </a:lnTo>
                  <a:lnTo>
                    <a:pt x="74" y="230"/>
                  </a:lnTo>
                  <a:lnTo>
                    <a:pt x="85" y="235"/>
                  </a:lnTo>
                  <a:lnTo>
                    <a:pt x="96" y="235"/>
                  </a:lnTo>
                  <a:lnTo>
                    <a:pt x="107" y="235"/>
                  </a:lnTo>
                  <a:lnTo>
                    <a:pt x="136" y="279"/>
                  </a:lnTo>
                  <a:lnTo>
                    <a:pt x="158" y="323"/>
                  </a:lnTo>
                  <a:lnTo>
                    <a:pt x="181" y="400"/>
                  </a:lnTo>
                  <a:lnTo>
                    <a:pt x="181" y="40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5064" name="Group 45063"/>
            <p:cNvGrpSpPr/>
            <p:nvPr/>
          </p:nvGrpSpPr>
          <p:grpSpPr>
            <a:xfrm>
              <a:off x="192" y="0"/>
              <a:ext cx="429" cy="412"/>
              <a:chOff x="0" y="0"/>
              <a:chExt cx="429" cy="412"/>
            </a:xfrm>
          </p:grpSpPr>
          <p:sp>
            <p:nvSpPr>
              <p:cNvPr id="45065" name="未知"/>
              <p:cNvSpPr/>
              <p:nvPr/>
            </p:nvSpPr>
            <p:spPr>
              <a:xfrm>
                <a:off x="0" y="49"/>
                <a:ext cx="356" cy="363"/>
              </a:xfrm>
              <a:custGeom>
                <a:avLst/>
                <a:gdLst/>
                <a:ahLst/>
                <a:cxnLst/>
                <a:pathLst>
                  <a:path w="356" h="363">
                    <a:moveTo>
                      <a:pt x="5" y="329"/>
                    </a:moveTo>
                    <a:lnTo>
                      <a:pt x="22" y="351"/>
                    </a:lnTo>
                    <a:lnTo>
                      <a:pt x="28" y="362"/>
                    </a:lnTo>
                    <a:lnTo>
                      <a:pt x="22" y="340"/>
                    </a:lnTo>
                    <a:lnTo>
                      <a:pt x="28" y="313"/>
                    </a:lnTo>
                    <a:lnTo>
                      <a:pt x="67" y="258"/>
                    </a:lnTo>
                    <a:lnTo>
                      <a:pt x="73" y="241"/>
                    </a:lnTo>
                    <a:lnTo>
                      <a:pt x="67" y="241"/>
                    </a:lnTo>
                    <a:lnTo>
                      <a:pt x="84" y="198"/>
                    </a:lnTo>
                    <a:lnTo>
                      <a:pt x="84" y="192"/>
                    </a:lnTo>
                    <a:lnTo>
                      <a:pt x="84" y="187"/>
                    </a:lnTo>
                    <a:lnTo>
                      <a:pt x="67" y="203"/>
                    </a:lnTo>
                    <a:lnTo>
                      <a:pt x="84" y="176"/>
                    </a:lnTo>
                    <a:lnTo>
                      <a:pt x="84" y="176"/>
                    </a:lnTo>
                    <a:lnTo>
                      <a:pt x="62" y="198"/>
                    </a:lnTo>
                    <a:lnTo>
                      <a:pt x="67" y="176"/>
                    </a:lnTo>
                    <a:lnTo>
                      <a:pt x="79" y="159"/>
                    </a:lnTo>
                    <a:lnTo>
                      <a:pt x="84" y="148"/>
                    </a:lnTo>
                    <a:lnTo>
                      <a:pt x="90" y="143"/>
                    </a:lnTo>
                    <a:lnTo>
                      <a:pt x="79" y="148"/>
                    </a:lnTo>
                    <a:lnTo>
                      <a:pt x="79" y="148"/>
                    </a:lnTo>
                    <a:lnTo>
                      <a:pt x="84" y="132"/>
                    </a:lnTo>
                    <a:lnTo>
                      <a:pt x="84" y="132"/>
                    </a:lnTo>
                    <a:lnTo>
                      <a:pt x="84" y="132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6" y="143"/>
                    </a:lnTo>
                    <a:lnTo>
                      <a:pt x="67" y="126"/>
                    </a:lnTo>
                    <a:lnTo>
                      <a:pt x="73" y="121"/>
                    </a:lnTo>
                    <a:lnTo>
                      <a:pt x="56" y="132"/>
                    </a:lnTo>
                    <a:lnTo>
                      <a:pt x="50" y="110"/>
                    </a:lnTo>
                    <a:lnTo>
                      <a:pt x="50" y="99"/>
                    </a:lnTo>
                    <a:lnTo>
                      <a:pt x="56" y="88"/>
                    </a:lnTo>
                    <a:lnTo>
                      <a:pt x="62" y="72"/>
                    </a:lnTo>
                    <a:lnTo>
                      <a:pt x="45" y="83"/>
                    </a:lnTo>
                    <a:lnTo>
                      <a:pt x="39" y="77"/>
                    </a:lnTo>
                    <a:lnTo>
                      <a:pt x="39" y="72"/>
                    </a:lnTo>
                    <a:lnTo>
                      <a:pt x="62" y="44"/>
                    </a:lnTo>
                    <a:lnTo>
                      <a:pt x="39" y="55"/>
                    </a:lnTo>
                    <a:lnTo>
                      <a:pt x="39" y="50"/>
                    </a:lnTo>
                    <a:lnTo>
                      <a:pt x="67" y="28"/>
                    </a:lnTo>
                    <a:lnTo>
                      <a:pt x="95" y="44"/>
                    </a:lnTo>
                    <a:lnTo>
                      <a:pt x="84" y="55"/>
                    </a:lnTo>
                    <a:lnTo>
                      <a:pt x="84" y="72"/>
                    </a:lnTo>
                    <a:lnTo>
                      <a:pt x="73" y="94"/>
                    </a:lnTo>
                    <a:lnTo>
                      <a:pt x="112" y="66"/>
                    </a:lnTo>
                    <a:lnTo>
                      <a:pt x="152" y="44"/>
                    </a:lnTo>
                    <a:lnTo>
                      <a:pt x="174" y="66"/>
                    </a:lnTo>
                    <a:lnTo>
                      <a:pt x="191" y="88"/>
                    </a:lnTo>
                    <a:lnTo>
                      <a:pt x="197" y="88"/>
                    </a:lnTo>
                    <a:lnTo>
                      <a:pt x="197" y="88"/>
                    </a:lnTo>
                    <a:lnTo>
                      <a:pt x="242" y="110"/>
                    </a:lnTo>
                    <a:lnTo>
                      <a:pt x="282" y="110"/>
                    </a:lnTo>
                    <a:lnTo>
                      <a:pt x="315" y="104"/>
                    </a:lnTo>
                    <a:lnTo>
                      <a:pt x="355" y="77"/>
                    </a:lnTo>
                    <a:lnTo>
                      <a:pt x="355" y="66"/>
                    </a:lnTo>
                    <a:lnTo>
                      <a:pt x="338" y="77"/>
                    </a:lnTo>
                    <a:lnTo>
                      <a:pt x="321" y="77"/>
                    </a:lnTo>
                    <a:lnTo>
                      <a:pt x="310" y="88"/>
                    </a:lnTo>
                    <a:lnTo>
                      <a:pt x="304" y="88"/>
                    </a:lnTo>
                    <a:lnTo>
                      <a:pt x="282" y="99"/>
                    </a:lnTo>
                    <a:lnTo>
                      <a:pt x="287" y="88"/>
                    </a:lnTo>
                    <a:lnTo>
                      <a:pt x="293" y="83"/>
                    </a:lnTo>
                    <a:lnTo>
                      <a:pt x="282" y="77"/>
                    </a:lnTo>
                    <a:lnTo>
                      <a:pt x="253" y="94"/>
                    </a:lnTo>
                    <a:lnTo>
                      <a:pt x="253" y="88"/>
                    </a:lnTo>
                    <a:lnTo>
                      <a:pt x="265" y="72"/>
                    </a:lnTo>
                    <a:lnTo>
                      <a:pt x="265" y="72"/>
                    </a:lnTo>
                    <a:lnTo>
                      <a:pt x="248" y="83"/>
                    </a:lnTo>
                    <a:lnTo>
                      <a:pt x="242" y="66"/>
                    </a:lnTo>
                    <a:lnTo>
                      <a:pt x="219" y="72"/>
                    </a:lnTo>
                    <a:lnTo>
                      <a:pt x="214" y="72"/>
                    </a:lnTo>
                    <a:lnTo>
                      <a:pt x="231" y="66"/>
                    </a:lnTo>
                    <a:lnTo>
                      <a:pt x="219" y="44"/>
                    </a:lnTo>
                    <a:lnTo>
                      <a:pt x="197" y="50"/>
                    </a:lnTo>
                    <a:lnTo>
                      <a:pt x="203" y="39"/>
                    </a:lnTo>
                    <a:lnTo>
                      <a:pt x="186" y="22"/>
                    </a:lnTo>
                    <a:lnTo>
                      <a:pt x="152" y="28"/>
                    </a:lnTo>
                    <a:lnTo>
                      <a:pt x="163" y="17"/>
                    </a:lnTo>
                    <a:lnTo>
                      <a:pt x="129" y="22"/>
                    </a:lnTo>
                    <a:lnTo>
                      <a:pt x="118" y="11"/>
                    </a:lnTo>
                    <a:lnTo>
                      <a:pt x="107" y="0"/>
                    </a:lnTo>
                    <a:lnTo>
                      <a:pt x="95" y="6"/>
                    </a:lnTo>
                    <a:lnTo>
                      <a:pt x="79" y="11"/>
                    </a:lnTo>
                    <a:lnTo>
                      <a:pt x="84" y="22"/>
                    </a:lnTo>
                    <a:lnTo>
                      <a:pt x="62" y="22"/>
                    </a:lnTo>
                    <a:lnTo>
                      <a:pt x="28" y="44"/>
                    </a:lnTo>
                    <a:lnTo>
                      <a:pt x="28" y="55"/>
                    </a:lnTo>
                    <a:lnTo>
                      <a:pt x="28" y="121"/>
                    </a:lnTo>
                    <a:lnTo>
                      <a:pt x="0" y="192"/>
                    </a:lnTo>
                    <a:lnTo>
                      <a:pt x="5" y="231"/>
                    </a:lnTo>
                    <a:lnTo>
                      <a:pt x="11" y="280"/>
                    </a:lnTo>
                    <a:lnTo>
                      <a:pt x="5" y="329"/>
                    </a:lnTo>
                    <a:lnTo>
                      <a:pt x="5" y="32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066" name="未知"/>
              <p:cNvSpPr/>
              <p:nvPr/>
            </p:nvSpPr>
            <p:spPr>
              <a:xfrm>
                <a:off x="79" y="0"/>
                <a:ext cx="350" cy="264"/>
              </a:xfrm>
              <a:custGeom>
                <a:avLst/>
                <a:gdLst/>
                <a:ahLst/>
                <a:cxnLst/>
                <a:pathLst>
                  <a:path w="350" h="264">
                    <a:moveTo>
                      <a:pt x="343" y="263"/>
                    </a:moveTo>
                    <a:lnTo>
                      <a:pt x="343" y="247"/>
                    </a:lnTo>
                    <a:lnTo>
                      <a:pt x="321" y="203"/>
                    </a:lnTo>
                    <a:lnTo>
                      <a:pt x="327" y="203"/>
                    </a:lnTo>
                    <a:lnTo>
                      <a:pt x="349" y="143"/>
                    </a:lnTo>
                    <a:lnTo>
                      <a:pt x="332" y="126"/>
                    </a:lnTo>
                    <a:lnTo>
                      <a:pt x="321" y="115"/>
                    </a:lnTo>
                    <a:lnTo>
                      <a:pt x="332" y="82"/>
                    </a:lnTo>
                    <a:lnTo>
                      <a:pt x="298" y="71"/>
                    </a:lnTo>
                    <a:lnTo>
                      <a:pt x="293" y="60"/>
                    </a:lnTo>
                    <a:lnTo>
                      <a:pt x="293" y="49"/>
                    </a:lnTo>
                    <a:lnTo>
                      <a:pt x="242" y="16"/>
                    </a:lnTo>
                    <a:lnTo>
                      <a:pt x="214" y="27"/>
                    </a:lnTo>
                    <a:lnTo>
                      <a:pt x="203" y="27"/>
                    </a:lnTo>
                    <a:lnTo>
                      <a:pt x="129" y="0"/>
                    </a:lnTo>
                    <a:lnTo>
                      <a:pt x="101" y="16"/>
                    </a:lnTo>
                    <a:lnTo>
                      <a:pt x="78" y="5"/>
                    </a:lnTo>
                    <a:lnTo>
                      <a:pt x="39" y="27"/>
                    </a:lnTo>
                    <a:lnTo>
                      <a:pt x="16" y="49"/>
                    </a:lnTo>
                    <a:lnTo>
                      <a:pt x="5" y="55"/>
                    </a:lnTo>
                    <a:lnTo>
                      <a:pt x="0" y="60"/>
                    </a:lnTo>
                    <a:lnTo>
                      <a:pt x="5" y="55"/>
                    </a:lnTo>
                    <a:lnTo>
                      <a:pt x="16" y="49"/>
                    </a:lnTo>
                    <a:lnTo>
                      <a:pt x="28" y="44"/>
                    </a:lnTo>
                    <a:lnTo>
                      <a:pt x="39" y="33"/>
                    </a:lnTo>
                    <a:lnTo>
                      <a:pt x="67" y="11"/>
                    </a:lnTo>
                    <a:lnTo>
                      <a:pt x="50" y="27"/>
                    </a:lnTo>
                    <a:lnTo>
                      <a:pt x="50" y="33"/>
                    </a:lnTo>
                    <a:lnTo>
                      <a:pt x="90" y="33"/>
                    </a:lnTo>
                    <a:lnTo>
                      <a:pt x="73" y="44"/>
                    </a:lnTo>
                    <a:lnTo>
                      <a:pt x="78" y="49"/>
                    </a:lnTo>
                    <a:lnTo>
                      <a:pt x="95" y="49"/>
                    </a:lnTo>
                    <a:lnTo>
                      <a:pt x="112" y="49"/>
                    </a:lnTo>
                    <a:lnTo>
                      <a:pt x="140" y="55"/>
                    </a:lnTo>
                    <a:lnTo>
                      <a:pt x="146" y="66"/>
                    </a:lnTo>
                    <a:lnTo>
                      <a:pt x="146" y="71"/>
                    </a:lnTo>
                    <a:lnTo>
                      <a:pt x="163" y="77"/>
                    </a:lnTo>
                    <a:lnTo>
                      <a:pt x="146" y="88"/>
                    </a:lnTo>
                    <a:lnTo>
                      <a:pt x="152" y="93"/>
                    </a:lnTo>
                    <a:lnTo>
                      <a:pt x="163" y="88"/>
                    </a:lnTo>
                    <a:lnTo>
                      <a:pt x="186" y="93"/>
                    </a:lnTo>
                    <a:lnTo>
                      <a:pt x="169" y="93"/>
                    </a:lnTo>
                    <a:lnTo>
                      <a:pt x="163" y="104"/>
                    </a:lnTo>
                    <a:lnTo>
                      <a:pt x="163" y="110"/>
                    </a:lnTo>
                    <a:lnTo>
                      <a:pt x="186" y="110"/>
                    </a:lnTo>
                    <a:lnTo>
                      <a:pt x="180" y="115"/>
                    </a:lnTo>
                    <a:lnTo>
                      <a:pt x="191" y="115"/>
                    </a:lnTo>
                    <a:lnTo>
                      <a:pt x="203" y="110"/>
                    </a:lnTo>
                    <a:lnTo>
                      <a:pt x="214" y="110"/>
                    </a:lnTo>
                    <a:lnTo>
                      <a:pt x="214" y="115"/>
                    </a:lnTo>
                    <a:lnTo>
                      <a:pt x="231" y="115"/>
                    </a:lnTo>
                    <a:lnTo>
                      <a:pt x="236" y="115"/>
                    </a:lnTo>
                    <a:lnTo>
                      <a:pt x="276" y="115"/>
                    </a:lnTo>
                    <a:lnTo>
                      <a:pt x="276" y="132"/>
                    </a:lnTo>
                    <a:lnTo>
                      <a:pt x="281" y="143"/>
                    </a:lnTo>
                    <a:lnTo>
                      <a:pt x="293" y="186"/>
                    </a:lnTo>
                    <a:lnTo>
                      <a:pt x="304" y="263"/>
                    </a:lnTo>
                    <a:lnTo>
                      <a:pt x="343" y="263"/>
                    </a:lnTo>
                    <a:lnTo>
                      <a:pt x="343" y="26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067" name="未知"/>
              <p:cNvSpPr/>
              <p:nvPr/>
            </p:nvSpPr>
            <p:spPr>
              <a:xfrm>
                <a:off x="95" y="11"/>
                <a:ext cx="261" cy="138"/>
              </a:xfrm>
              <a:custGeom>
                <a:avLst/>
                <a:gdLst/>
                <a:ahLst/>
                <a:cxnLst/>
                <a:pathLst>
                  <a:path w="261" h="138">
                    <a:moveTo>
                      <a:pt x="260" y="104"/>
                    </a:moveTo>
                    <a:lnTo>
                      <a:pt x="220" y="104"/>
                    </a:lnTo>
                    <a:lnTo>
                      <a:pt x="215" y="104"/>
                    </a:lnTo>
                    <a:lnTo>
                      <a:pt x="198" y="104"/>
                    </a:lnTo>
                    <a:lnTo>
                      <a:pt x="198" y="99"/>
                    </a:lnTo>
                    <a:lnTo>
                      <a:pt x="187" y="99"/>
                    </a:lnTo>
                    <a:lnTo>
                      <a:pt x="175" y="104"/>
                    </a:lnTo>
                    <a:lnTo>
                      <a:pt x="164" y="104"/>
                    </a:lnTo>
                    <a:lnTo>
                      <a:pt x="170" y="99"/>
                    </a:lnTo>
                    <a:lnTo>
                      <a:pt x="147" y="99"/>
                    </a:lnTo>
                    <a:lnTo>
                      <a:pt x="147" y="93"/>
                    </a:lnTo>
                    <a:lnTo>
                      <a:pt x="153" y="82"/>
                    </a:lnTo>
                    <a:lnTo>
                      <a:pt x="170" y="82"/>
                    </a:lnTo>
                    <a:lnTo>
                      <a:pt x="147" y="77"/>
                    </a:lnTo>
                    <a:lnTo>
                      <a:pt x="136" y="82"/>
                    </a:lnTo>
                    <a:lnTo>
                      <a:pt x="130" y="77"/>
                    </a:lnTo>
                    <a:lnTo>
                      <a:pt x="147" y="66"/>
                    </a:lnTo>
                    <a:lnTo>
                      <a:pt x="130" y="60"/>
                    </a:lnTo>
                    <a:lnTo>
                      <a:pt x="130" y="55"/>
                    </a:lnTo>
                    <a:lnTo>
                      <a:pt x="124" y="44"/>
                    </a:lnTo>
                    <a:lnTo>
                      <a:pt x="102" y="44"/>
                    </a:lnTo>
                    <a:lnTo>
                      <a:pt x="79" y="38"/>
                    </a:lnTo>
                    <a:lnTo>
                      <a:pt x="62" y="38"/>
                    </a:lnTo>
                    <a:lnTo>
                      <a:pt x="57" y="33"/>
                    </a:lnTo>
                    <a:lnTo>
                      <a:pt x="74" y="22"/>
                    </a:lnTo>
                    <a:lnTo>
                      <a:pt x="34" y="22"/>
                    </a:lnTo>
                    <a:lnTo>
                      <a:pt x="34" y="16"/>
                    </a:lnTo>
                    <a:lnTo>
                      <a:pt x="51" y="0"/>
                    </a:lnTo>
                    <a:lnTo>
                      <a:pt x="23" y="22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23" y="49"/>
                    </a:lnTo>
                    <a:lnTo>
                      <a:pt x="34" y="60"/>
                    </a:lnTo>
                    <a:lnTo>
                      <a:pt x="68" y="55"/>
                    </a:lnTo>
                    <a:lnTo>
                      <a:pt x="57" y="66"/>
                    </a:lnTo>
                    <a:lnTo>
                      <a:pt x="91" y="60"/>
                    </a:lnTo>
                    <a:lnTo>
                      <a:pt x="108" y="77"/>
                    </a:lnTo>
                    <a:lnTo>
                      <a:pt x="102" y="88"/>
                    </a:lnTo>
                    <a:lnTo>
                      <a:pt x="124" y="82"/>
                    </a:lnTo>
                    <a:lnTo>
                      <a:pt x="136" y="104"/>
                    </a:lnTo>
                    <a:lnTo>
                      <a:pt x="119" y="110"/>
                    </a:lnTo>
                    <a:lnTo>
                      <a:pt x="124" y="110"/>
                    </a:lnTo>
                    <a:lnTo>
                      <a:pt x="147" y="104"/>
                    </a:lnTo>
                    <a:lnTo>
                      <a:pt x="153" y="121"/>
                    </a:lnTo>
                    <a:lnTo>
                      <a:pt x="170" y="110"/>
                    </a:lnTo>
                    <a:lnTo>
                      <a:pt x="170" y="110"/>
                    </a:lnTo>
                    <a:lnTo>
                      <a:pt x="158" y="126"/>
                    </a:lnTo>
                    <a:lnTo>
                      <a:pt x="158" y="132"/>
                    </a:lnTo>
                    <a:lnTo>
                      <a:pt x="187" y="115"/>
                    </a:lnTo>
                    <a:lnTo>
                      <a:pt x="198" y="121"/>
                    </a:lnTo>
                    <a:lnTo>
                      <a:pt x="192" y="126"/>
                    </a:lnTo>
                    <a:lnTo>
                      <a:pt x="187" y="137"/>
                    </a:lnTo>
                    <a:lnTo>
                      <a:pt x="209" y="126"/>
                    </a:lnTo>
                    <a:lnTo>
                      <a:pt x="215" y="126"/>
                    </a:lnTo>
                    <a:lnTo>
                      <a:pt x="226" y="115"/>
                    </a:lnTo>
                    <a:lnTo>
                      <a:pt x="243" y="115"/>
                    </a:lnTo>
                    <a:lnTo>
                      <a:pt x="260" y="104"/>
                    </a:lnTo>
                    <a:lnTo>
                      <a:pt x="260" y="10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5068" name="未知"/>
            <p:cNvSpPr/>
            <p:nvPr/>
          </p:nvSpPr>
          <p:spPr>
            <a:xfrm>
              <a:off x="158" y="395"/>
              <a:ext cx="63" cy="132"/>
            </a:xfrm>
            <a:custGeom>
              <a:avLst/>
              <a:gdLst/>
              <a:ahLst/>
              <a:cxnLst/>
              <a:pathLst>
                <a:path w="63" h="132">
                  <a:moveTo>
                    <a:pt x="11" y="0"/>
                  </a:moveTo>
                  <a:lnTo>
                    <a:pt x="0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5"/>
                  </a:lnTo>
                  <a:lnTo>
                    <a:pt x="11" y="5"/>
                  </a:lnTo>
                  <a:lnTo>
                    <a:pt x="28" y="27"/>
                  </a:lnTo>
                  <a:lnTo>
                    <a:pt x="34" y="49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34" y="65"/>
                  </a:lnTo>
                  <a:lnTo>
                    <a:pt x="34" y="71"/>
                  </a:lnTo>
                  <a:lnTo>
                    <a:pt x="28" y="82"/>
                  </a:lnTo>
                  <a:lnTo>
                    <a:pt x="34" y="87"/>
                  </a:lnTo>
                  <a:lnTo>
                    <a:pt x="39" y="98"/>
                  </a:lnTo>
                  <a:lnTo>
                    <a:pt x="51" y="109"/>
                  </a:lnTo>
                  <a:lnTo>
                    <a:pt x="51" y="115"/>
                  </a:lnTo>
                  <a:lnTo>
                    <a:pt x="51" y="115"/>
                  </a:lnTo>
                  <a:lnTo>
                    <a:pt x="56" y="120"/>
                  </a:lnTo>
                  <a:lnTo>
                    <a:pt x="56" y="131"/>
                  </a:lnTo>
                  <a:lnTo>
                    <a:pt x="62" y="131"/>
                  </a:lnTo>
                  <a:lnTo>
                    <a:pt x="62" y="120"/>
                  </a:lnTo>
                  <a:lnTo>
                    <a:pt x="56" y="115"/>
                  </a:lnTo>
                  <a:lnTo>
                    <a:pt x="56" y="109"/>
                  </a:lnTo>
                  <a:lnTo>
                    <a:pt x="51" y="104"/>
                  </a:lnTo>
                  <a:lnTo>
                    <a:pt x="51" y="93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56" y="82"/>
                  </a:lnTo>
                  <a:lnTo>
                    <a:pt x="56" y="76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6" y="65"/>
                  </a:lnTo>
                  <a:lnTo>
                    <a:pt x="51" y="60"/>
                  </a:lnTo>
                  <a:lnTo>
                    <a:pt x="51" y="54"/>
                  </a:lnTo>
                  <a:lnTo>
                    <a:pt x="51" y="49"/>
                  </a:lnTo>
                  <a:lnTo>
                    <a:pt x="51" y="43"/>
                  </a:lnTo>
                  <a:lnTo>
                    <a:pt x="39" y="22"/>
                  </a:lnTo>
                  <a:lnTo>
                    <a:pt x="22" y="5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69" name="未知"/>
            <p:cNvSpPr/>
            <p:nvPr/>
          </p:nvSpPr>
          <p:spPr>
            <a:xfrm>
              <a:off x="316" y="203"/>
              <a:ext cx="96" cy="45"/>
            </a:xfrm>
            <a:custGeom>
              <a:avLst/>
              <a:gdLst/>
              <a:ahLst/>
              <a:cxnLst/>
              <a:pathLst>
                <a:path w="96" h="45">
                  <a:moveTo>
                    <a:pt x="84" y="0"/>
                  </a:moveTo>
                  <a:lnTo>
                    <a:pt x="67" y="16"/>
                  </a:lnTo>
                  <a:lnTo>
                    <a:pt x="67" y="5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2" y="27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50" y="44"/>
                  </a:lnTo>
                  <a:lnTo>
                    <a:pt x="95" y="38"/>
                  </a:lnTo>
                  <a:lnTo>
                    <a:pt x="95" y="33"/>
                  </a:lnTo>
                  <a:lnTo>
                    <a:pt x="79" y="33"/>
                  </a:lnTo>
                  <a:lnTo>
                    <a:pt x="79" y="27"/>
                  </a:lnTo>
                  <a:lnTo>
                    <a:pt x="90" y="2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0" name="未知"/>
            <p:cNvSpPr/>
            <p:nvPr/>
          </p:nvSpPr>
          <p:spPr>
            <a:xfrm>
              <a:off x="479" y="214"/>
              <a:ext cx="86" cy="39"/>
            </a:xfrm>
            <a:custGeom>
              <a:avLst/>
              <a:gdLst/>
              <a:ahLst/>
              <a:cxnLst/>
              <a:pathLst>
                <a:path w="86" h="39">
                  <a:moveTo>
                    <a:pt x="0" y="0"/>
                  </a:moveTo>
                  <a:lnTo>
                    <a:pt x="0" y="0"/>
                  </a:lnTo>
                  <a:lnTo>
                    <a:pt x="17" y="16"/>
                  </a:lnTo>
                  <a:lnTo>
                    <a:pt x="23" y="16"/>
                  </a:lnTo>
                  <a:lnTo>
                    <a:pt x="23" y="5"/>
                  </a:lnTo>
                  <a:lnTo>
                    <a:pt x="51" y="16"/>
                  </a:lnTo>
                  <a:lnTo>
                    <a:pt x="45" y="27"/>
                  </a:lnTo>
                  <a:lnTo>
                    <a:pt x="51" y="27"/>
                  </a:lnTo>
                  <a:lnTo>
                    <a:pt x="62" y="22"/>
                  </a:lnTo>
                  <a:lnTo>
                    <a:pt x="85" y="33"/>
                  </a:lnTo>
                  <a:lnTo>
                    <a:pt x="23" y="38"/>
                  </a:lnTo>
                  <a:lnTo>
                    <a:pt x="23" y="33"/>
                  </a:lnTo>
                  <a:lnTo>
                    <a:pt x="0" y="3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5071" name="Group 45070"/>
            <p:cNvGrpSpPr/>
            <p:nvPr/>
          </p:nvGrpSpPr>
          <p:grpSpPr>
            <a:xfrm>
              <a:off x="310" y="290"/>
              <a:ext cx="232" cy="34"/>
              <a:chOff x="0" y="0"/>
              <a:chExt cx="232" cy="34"/>
            </a:xfrm>
          </p:grpSpPr>
          <p:sp>
            <p:nvSpPr>
              <p:cNvPr id="45072" name="未知"/>
              <p:cNvSpPr/>
              <p:nvPr/>
            </p:nvSpPr>
            <p:spPr>
              <a:xfrm>
                <a:off x="0" y="0"/>
                <a:ext cx="97" cy="34"/>
              </a:xfrm>
              <a:custGeom>
                <a:avLst/>
                <a:gdLst/>
                <a:ahLst/>
                <a:cxnLst/>
                <a:pathLst>
                  <a:path w="97" h="34">
                    <a:moveTo>
                      <a:pt x="96" y="0"/>
                    </a:moveTo>
                    <a:lnTo>
                      <a:pt x="68" y="6"/>
                    </a:lnTo>
                    <a:lnTo>
                      <a:pt x="39" y="17"/>
                    </a:lnTo>
                    <a:lnTo>
                      <a:pt x="6" y="28"/>
                    </a:lnTo>
                    <a:lnTo>
                      <a:pt x="0" y="33"/>
                    </a:lnTo>
                    <a:lnTo>
                      <a:pt x="45" y="22"/>
                    </a:lnTo>
                    <a:lnTo>
                      <a:pt x="90" y="17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073" name="未知"/>
              <p:cNvSpPr/>
              <p:nvPr/>
            </p:nvSpPr>
            <p:spPr>
              <a:xfrm>
                <a:off x="180" y="6"/>
                <a:ext cx="52" cy="28"/>
              </a:xfrm>
              <a:custGeom>
                <a:avLst/>
                <a:gdLst/>
                <a:ahLst/>
                <a:cxnLst/>
                <a:pathLst>
                  <a:path w="52" h="28">
                    <a:moveTo>
                      <a:pt x="51" y="16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51" y="27"/>
                    </a:lnTo>
                    <a:lnTo>
                      <a:pt x="51" y="16"/>
                    </a:lnTo>
                    <a:lnTo>
                      <a:pt x="51" y="16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5074" name="未知"/>
            <p:cNvSpPr/>
            <p:nvPr/>
          </p:nvSpPr>
          <p:spPr>
            <a:xfrm>
              <a:off x="271" y="460"/>
              <a:ext cx="271" cy="248"/>
            </a:xfrm>
            <a:custGeom>
              <a:avLst/>
              <a:gdLst/>
              <a:ahLst/>
              <a:cxnLst/>
              <a:pathLst>
                <a:path w="271" h="248">
                  <a:moveTo>
                    <a:pt x="0" y="0"/>
                  </a:moveTo>
                  <a:lnTo>
                    <a:pt x="39" y="121"/>
                  </a:lnTo>
                  <a:lnTo>
                    <a:pt x="62" y="220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107" y="242"/>
                  </a:lnTo>
                  <a:lnTo>
                    <a:pt x="157" y="247"/>
                  </a:lnTo>
                  <a:lnTo>
                    <a:pt x="186" y="236"/>
                  </a:lnTo>
                  <a:lnTo>
                    <a:pt x="208" y="220"/>
                  </a:lnTo>
                  <a:lnTo>
                    <a:pt x="208" y="242"/>
                  </a:lnTo>
                  <a:lnTo>
                    <a:pt x="208" y="242"/>
                  </a:lnTo>
                  <a:lnTo>
                    <a:pt x="270" y="121"/>
                  </a:lnTo>
                  <a:lnTo>
                    <a:pt x="270" y="94"/>
                  </a:lnTo>
                  <a:lnTo>
                    <a:pt x="265" y="105"/>
                  </a:lnTo>
                  <a:lnTo>
                    <a:pt x="259" y="115"/>
                  </a:lnTo>
                  <a:lnTo>
                    <a:pt x="248" y="143"/>
                  </a:lnTo>
                  <a:lnTo>
                    <a:pt x="231" y="176"/>
                  </a:lnTo>
                  <a:lnTo>
                    <a:pt x="208" y="209"/>
                  </a:lnTo>
                  <a:lnTo>
                    <a:pt x="197" y="220"/>
                  </a:lnTo>
                  <a:lnTo>
                    <a:pt x="180" y="225"/>
                  </a:lnTo>
                  <a:lnTo>
                    <a:pt x="124" y="236"/>
                  </a:lnTo>
                  <a:lnTo>
                    <a:pt x="73" y="220"/>
                  </a:lnTo>
                  <a:lnTo>
                    <a:pt x="50" y="126"/>
                  </a:lnTo>
                  <a:lnTo>
                    <a:pt x="50" y="115"/>
                  </a:lnTo>
                  <a:lnTo>
                    <a:pt x="33" y="77"/>
                  </a:lnTo>
                  <a:lnTo>
                    <a:pt x="22" y="3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5" name="未知"/>
            <p:cNvSpPr/>
            <p:nvPr/>
          </p:nvSpPr>
          <p:spPr>
            <a:xfrm>
              <a:off x="276" y="460"/>
              <a:ext cx="266" cy="122"/>
            </a:xfrm>
            <a:custGeom>
              <a:avLst/>
              <a:gdLst/>
              <a:ahLst/>
              <a:cxnLst/>
              <a:pathLst>
                <a:path w="266" h="122">
                  <a:moveTo>
                    <a:pt x="90" y="17"/>
                  </a:moveTo>
                  <a:lnTo>
                    <a:pt x="0" y="0"/>
                  </a:lnTo>
                  <a:lnTo>
                    <a:pt x="28" y="72"/>
                  </a:lnTo>
                  <a:lnTo>
                    <a:pt x="45" y="115"/>
                  </a:lnTo>
                  <a:lnTo>
                    <a:pt x="152" y="121"/>
                  </a:lnTo>
                  <a:lnTo>
                    <a:pt x="260" y="110"/>
                  </a:lnTo>
                  <a:lnTo>
                    <a:pt x="265" y="94"/>
                  </a:lnTo>
                  <a:lnTo>
                    <a:pt x="265" y="22"/>
                  </a:lnTo>
                  <a:lnTo>
                    <a:pt x="169" y="22"/>
                  </a:lnTo>
                  <a:lnTo>
                    <a:pt x="141" y="28"/>
                  </a:lnTo>
                  <a:lnTo>
                    <a:pt x="113" y="22"/>
                  </a:lnTo>
                  <a:lnTo>
                    <a:pt x="90" y="17"/>
                  </a:lnTo>
                  <a:lnTo>
                    <a:pt x="9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6" name="未知"/>
            <p:cNvSpPr/>
            <p:nvPr/>
          </p:nvSpPr>
          <p:spPr>
            <a:xfrm>
              <a:off x="276" y="373"/>
              <a:ext cx="266" cy="116"/>
            </a:xfrm>
            <a:custGeom>
              <a:avLst/>
              <a:gdLst/>
              <a:ahLst/>
              <a:cxnLst/>
              <a:pathLst>
                <a:path w="266" h="116">
                  <a:moveTo>
                    <a:pt x="265" y="38"/>
                  </a:moveTo>
                  <a:lnTo>
                    <a:pt x="265" y="55"/>
                  </a:lnTo>
                  <a:lnTo>
                    <a:pt x="248" y="49"/>
                  </a:lnTo>
                  <a:lnTo>
                    <a:pt x="243" y="60"/>
                  </a:lnTo>
                  <a:lnTo>
                    <a:pt x="226" y="76"/>
                  </a:lnTo>
                  <a:lnTo>
                    <a:pt x="186" y="104"/>
                  </a:lnTo>
                  <a:lnTo>
                    <a:pt x="135" y="115"/>
                  </a:lnTo>
                  <a:lnTo>
                    <a:pt x="102" y="115"/>
                  </a:lnTo>
                  <a:lnTo>
                    <a:pt x="85" y="93"/>
                  </a:lnTo>
                  <a:lnTo>
                    <a:pt x="79" y="76"/>
                  </a:lnTo>
                  <a:lnTo>
                    <a:pt x="79" y="55"/>
                  </a:lnTo>
                  <a:lnTo>
                    <a:pt x="57" y="71"/>
                  </a:lnTo>
                  <a:lnTo>
                    <a:pt x="28" y="82"/>
                  </a:lnTo>
                  <a:lnTo>
                    <a:pt x="0" y="76"/>
                  </a:lnTo>
                  <a:lnTo>
                    <a:pt x="28" y="71"/>
                  </a:lnTo>
                  <a:lnTo>
                    <a:pt x="119" y="11"/>
                  </a:lnTo>
                  <a:lnTo>
                    <a:pt x="102" y="44"/>
                  </a:lnTo>
                  <a:lnTo>
                    <a:pt x="96" y="49"/>
                  </a:lnTo>
                  <a:lnTo>
                    <a:pt x="90" y="65"/>
                  </a:lnTo>
                  <a:lnTo>
                    <a:pt x="90" y="71"/>
                  </a:lnTo>
                  <a:lnTo>
                    <a:pt x="102" y="82"/>
                  </a:lnTo>
                  <a:lnTo>
                    <a:pt x="113" y="93"/>
                  </a:lnTo>
                  <a:lnTo>
                    <a:pt x="124" y="93"/>
                  </a:lnTo>
                  <a:lnTo>
                    <a:pt x="181" y="82"/>
                  </a:lnTo>
                  <a:lnTo>
                    <a:pt x="226" y="55"/>
                  </a:lnTo>
                  <a:lnTo>
                    <a:pt x="231" y="44"/>
                  </a:lnTo>
                  <a:lnTo>
                    <a:pt x="237" y="22"/>
                  </a:lnTo>
                  <a:lnTo>
                    <a:pt x="231" y="0"/>
                  </a:lnTo>
                  <a:lnTo>
                    <a:pt x="248" y="33"/>
                  </a:lnTo>
                  <a:lnTo>
                    <a:pt x="265" y="38"/>
                  </a:lnTo>
                  <a:lnTo>
                    <a:pt x="265" y="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7" name="未知"/>
            <p:cNvSpPr/>
            <p:nvPr/>
          </p:nvSpPr>
          <p:spPr>
            <a:xfrm>
              <a:off x="321" y="570"/>
              <a:ext cx="216" cy="17"/>
            </a:xfrm>
            <a:custGeom>
              <a:avLst/>
              <a:gdLst/>
              <a:ahLst/>
              <a:cxnLst/>
              <a:pathLst>
                <a:path w="216" h="17">
                  <a:moveTo>
                    <a:pt x="215" y="0"/>
                  </a:moveTo>
                  <a:lnTo>
                    <a:pt x="107" y="11"/>
                  </a:lnTo>
                  <a:lnTo>
                    <a:pt x="0" y="5"/>
                  </a:lnTo>
                  <a:lnTo>
                    <a:pt x="0" y="16"/>
                  </a:lnTo>
                  <a:lnTo>
                    <a:pt x="107" y="16"/>
                  </a:lnTo>
                  <a:lnTo>
                    <a:pt x="209" y="5"/>
                  </a:lnTo>
                  <a:lnTo>
                    <a:pt x="215" y="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8" name="未知"/>
            <p:cNvSpPr/>
            <p:nvPr/>
          </p:nvSpPr>
          <p:spPr>
            <a:xfrm>
              <a:off x="321" y="575"/>
              <a:ext cx="210" cy="122"/>
            </a:xfrm>
            <a:custGeom>
              <a:avLst/>
              <a:gdLst/>
              <a:ahLst/>
              <a:cxnLst/>
              <a:pathLst>
                <a:path w="210" h="122">
                  <a:moveTo>
                    <a:pt x="209" y="0"/>
                  </a:moveTo>
                  <a:lnTo>
                    <a:pt x="107" y="11"/>
                  </a:lnTo>
                  <a:lnTo>
                    <a:pt x="0" y="11"/>
                  </a:lnTo>
                  <a:lnTo>
                    <a:pt x="23" y="105"/>
                  </a:lnTo>
                  <a:lnTo>
                    <a:pt x="79" y="121"/>
                  </a:lnTo>
                  <a:lnTo>
                    <a:pt x="136" y="110"/>
                  </a:lnTo>
                  <a:lnTo>
                    <a:pt x="158" y="94"/>
                  </a:lnTo>
                  <a:lnTo>
                    <a:pt x="186" y="44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79" name="未知"/>
            <p:cNvSpPr/>
            <p:nvPr/>
          </p:nvSpPr>
          <p:spPr>
            <a:xfrm>
              <a:off x="242" y="449"/>
              <a:ext cx="125" cy="29"/>
            </a:xfrm>
            <a:custGeom>
              <a:avLst/>
              <a:gdLst/>
              <a:ahLst/>
              <a:cxnLst/>
              <a:pathLst>
                <a:path w="125" h="29">
                  <a:moveTo>
                    <a:pt x="34" y="0"/>
                  </a:moveTo>
                  <a:lnTo>
                    <a:pt x="0" y="11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124" y="28"/>
                  </a:lnTo>
                  <a:lnTo>
                    <a:pt x="124" y="17"/>
                  </a:lnTo>
                  <a:lnTo>
                    <a:pt x="119" y="17"/>
                  </a:lnTo>
                  <a:lnTo>
                    <a:pt x="79" y="6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0" name="未知"/>
            <p:cNvSpPr/>
            <p:nvPr/>
          </p:nvSpPr>
          <p:spPr>
            <a:xfrm>
              <a:off x="242" y="449"/>
              <a:ext cx="125" cy="29"/>
            </a:xfrm>
            <a:custGeom>
              <a:avLst/>
              <a:gdLst/>
              <a:ahLst/>
              <a:cxnLst/>
              <a:pathLst>
                <a:path w="125" h="29">
                  <a:moveTo>
                    <a:pt x="34" y="0"/>
                  </a:moveTo>
                  <a:lnTo>
                    <a:pt x="0" y="11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124" y="28"/>
                  </a:lnTo>
                  <a:lnTo>
                    <a:pt x="124" y="17"/>
                  </a:lnTo>
                  <a:lnTo>
                    <a:pt x="119" y="17"/>
                  </a:lnTo>
                  <a:lnTo>
                    <a:pt x="79" y="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1" name="未知"/>
            <p:cNvSpPr/>
            <p:nvPr/>
          </p:nvSpPr>
          <p:spPr>
            <a:xfrm>
              <a:off x="445" y="466"/>
              <a:ext cx="97" cy="17"/>
            </a:xfrm>
            <a:custGeom>
              <a:avLst/>
              <a:gdLst/>
              <a:ahLst/>
              <a:cxnLst/>
              <a:pathLst>
                <a:path w="97" h="17">
                  <a:moveTo>
                    <a:pt x="96" y="0"/>
                  </a:moveTo>
                  <a:lnTo>
                    <a:pt x="62" y="0"/>
                  </a:lnTo>
                  <a:lnTo>
                    <a:pt x="34" y="0"/>
                  </a:lnTo>
                  <a:lnTo>
                    <a:pt x="12" y="11"/>
                  </a:lnTo>
                  <a:lnTo>
                    <a:pt x="0" y="16"/>
                  </a:lnTo>
                  <a:lnTo>
                    <a:pt x="96" y="16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2" name="未知"/>
            <p:cNvSpPr/>
            <p:nvPr/>
          </p:nvSpPr>
          <p:spPr>
            <a:xfrm>
              <a:off x="479" y="422"/>
              <a:ext cx="63" cy="45"/>
            </a:xfrm>
            <a:custGeom>
              <a:avLst/>
              <a:gdLst/>
              <a:ahLst/>
              <a:cxnLst/>
              <a:pathLst>
                <a:path w="63" h="45">
                  <a:moveTo>
                    <a:pt x="62" y="6"/>
                  </a:moveTo>
                  <a:lnTo>
                    <a:pt x="45" y="0"/>
                  </a:lnTo>
                  <a:lnTo>
                    <a:pt x="34" y="16"/>
                  </a:lnTo>
                  <a:lnTo>
                    <a:pt x="17" y="33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8" y="44"/>
                  </a:lnTo>
                  <a:lnTo>
                    <a:pt x="62" y="4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3" name="未知"/>
            <p:cNvSpPr/>
            <p:nvPr/>
          </p:nvSpPr>
          <p:spPr>
            <a:xfrm>
              <a:off x="304" y="428"/>
              <a:ext cx="58" cy="39"/>
            </a:xfrm>
            <a:custGeom>
              <a:avLst/>
              <a:gdLst/>
              <a:ahLst/>
              <a:cxnLst/>
              <a:pathLst>
                <a:path w="58" h="39">
                  <a:moveTo>
                    <a:pt x="57" y="38"/>
                  </a:moveTo>
                  <a:lnTo>
                    <a:pt x="51" y="21"/>
                  </a:lnTo>
                  <a:lnTo>
                    <a:pt x="51" y="0"/>
                  </a:lnTo>
                  <a:lnTo>
                    <a:pt x="29" y="16"/>
                  </a:lnTo>
                  <a:lnTo>
                    <a:pt x="0" y="27"/>
                  </a:lnTo>
                  <a:lnTo>
                    <a:pt x="57" y="38"/>
                  </a:lnTo>
                  <a:lnTo>
                    <a:pt x="57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4" name="未知"/>
            <p:cNvSpPr/>
            <p:nvPr/>
          </p:nvSpPr>
          <p:spPr>
            <a:xfrm>
              <a:off x="45" y="839"/>
              <a:ext cx="255" cy="494"/>
            </a:xfrm>
            <a:custGeom>
              <a:avLst/>
              <a:gdLst/>
              <a:ahLst/>
              <a:cxnLst/>
              <a:pathLst>
                <a:path w="255" h="494">
                  <a:moveTo>
                    <a:pt x="6" y="493"/>
                  </a:moveTo>
                  <a:lnTo>
                    <a:pt x="11" y="487"/>
                  </a:lnTo>
                  <a:lnTo>
                    <a:pt x="6" y="438"/>
                  </a:lnTo>
                  <a:lnTo>
                    <a:pt x="96" y="350"/>
                  </a:lnTo>
                  <a:lnTo>
                    <a:pt x="90" y="307"/>
                  </a:lnTo>
                  <a:lnTo>
                    <a:pt x="85" y="263"/>
                  </a:lnTo>
                  <a:lnTo>
                    <a:pt x="73" y="224"/>
                  </a:lnTo>
                  <a:lnTo>
                    <a:pt x="68" y="180"/>
                  </a:lnTo>
                  <a:lnTo>
                    <a:pt x="51" y="142"/>
                  </a:lnTo>
                  <a:lnTo>
                    <a:pt x="118" y="115"/>
                  </a:lnTo>
                  <a:lnTo>
                    <a:pt x="107" y="93"/>
                  </a:lnTo>
                  <a:lnTo>
                    <a:pt x="192" y="60"/>
                  </a:lnTo>
                  <a:lnTo>
                    <a:pt x="180" y="11"/>
                  </a:lnTo>
                  <a:lnTo>
                    <a:pt x="254" y="22"/>
                  </a:lnTo>
                  <a:lnTo>
                    <a:pt x="248" y="16"/>
                  </a:lnTo>
                  <a:lnTo>
                    <a:pt x="164" y="0"/>
                  </a:lnTo>
                  <a:lnTo>
                    <a:pt x="175" y="60"/>
                  </a:lnTo>
                  <a:lnTo>
                    <a:pt x="96" y="87"/>
                  </a:lnTo>
                  <a:lnTo>
                    <a:pt x="102" y="115"/>
                  </a:lnTo>
                  <a:lnTo>
                    <a:pt x="45" y="137"/>
                  </a:lnTo>
                  <a:lnTo>
                    <a:pt x="68" y="230"/>
                  </a:lnTo>
                  <a:lnTo>
                    <a:pt x="73" y="285"/>
                  </a:lnTo>
                  <a:lnTo>
                    <a:pt x="73" y="345"/>
                  </a:lnTo>
                  <a:lnTo>
                    <a:pt x="34" y="394"/>
                  </a:lnTo>
                  <a:lnTo>
                    <a:pt x="0" y="433"/>
                  </a:lnTo>
                  <a:lnTo>
                    <a:pt x="6" y="493"/>
                  </a:lnTo>
                  <a:lnTo>
                    <a:pt x="6" y="49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5" name="未知"/>
            <p:cNvSpPr/>
            <p:nvPr/>
          </p:nvSpPr>
          <p:spPr>
            <a:xfrm>
              <a:off x="51" y="850"/>
              <a:ext cx="384" cy="477"/>
            </a:xfrm>
            <a:custGeom>
              <a:avLst/>
              <a:gdLst/>
              <a:ahLst/>
              <a:cxnLst/>
              <a:pathLst>
                <a:path w="384" h="477">
                  <a:moveTo>
                    <a:pt x="248" y="11"/>
                  </a:moveTo>
                  <a:lnTo>
                    <a:pt x="174" y="0"/>
                  </a:lnTo>
                  <a:lnTo>
                    <a:pt x="186" y="49"/>
                  </a:lnTo>
                  <a:lnTo>
                    <a:pt x="101" y="82"/>
                  </a:lnTo>
                  <a:lnTo>
                    <a:pt x="112" y="104"/>
                  </a:lnTo>
                  <a:lnTo>
                    <a:pt x="45" y="131"/>
                  </a:lnTo>
                  <a:lnTo>
                    <a:pt x="62" y="180"/>
                  </a:lnTo>
                  <a:lnTo>
                    <a:pt x="73" y="235"/>
                  </a:lnTo>
                  <a:lnTo>
                    <a:pt x="84" y="296"/>
                  </a:lnTo>
                  <a:lnTo>
                    <a:pt x="90" y="339"/>
                  </a:lnTo>
                  <a:lnTo>
                    <a:pt x="0" y="427"/>
                  </a:lnTo>
                  <a:lnTo>
                    <a:pt x="5" y="476"/>
                  </a:lnTo>
                  <a:lnTo>
                    <a:pt x="45" y="465"/>
                  </a:lnTo>
                  <a:lnTo>
                    <a:pt x="118" y="444"/>
                  </a:lnTo>
                  <a:lnTo>
                    <a:pt x="163" y="433"/>
                  </a:lnTo>
                  <a:lnTo>
                    <a:pt x="186" y="422"/>
                  </a:lnTo>
                  <a:lnTo>
                    <a:pt x="180" y="378"/>
                  </a:lnTo>
                  <a:lnTo>
                    <a:pt x="158" y="350"/>
                  </a:lnTo>
                  <a:lnTo>
                    <a:pt x="135" y="334"/>
                  </a:lnTo>
                  <a:lnTo>
                    <a:pt x="112" y="317"/>
                  </a:lnTo>
                  <a:lnTo>
                    <a:pt x="118" y="317"/>
                  </a:lnTo>
                  <a:lnTo>
                    <a:pt x="163" y="345"/>
                  </a:lnTo>
                  <a:lnTo>
                    <a:pt x="191" y="389"/>
                  </a:lnTo>
                  <a:lnTo>
                    <a:pt x="197" y="389"/>
                  </a:lnTo>
                  <a:lnTo>
                    <a:pt x="197" y="372"/>
                  </a:lnTo>
                  <a:lnTo>
                    <a:pt x="180" y="279"/>
                  </a:lnTo>
                  <a:lnTo>
                    <a:pt x="141" y="191"/>
                  </a:lnTo>
                  <a:lnTo>
                    <a:pt x="152" y="197"/>
                  </a:lnTo>
                  <a:lnTo>
                    <a:pt x="180" y="252"/>
                  </a:lnTo>
                  <a:lnTo>
                    <a:pt x="203" y="312"/>
                  </a:lnTo>
                  <a:lnTo>
                    <a:pt x="208" y="367"/>
                  </a:lnTo>
                  <a:lnTo>
                    <a:pt x="220" y="356"/>
                  </a:lnTo>
                  <a:lnTo>
                    <a:pt x="242" y="312"/>
                  </a:lnTo>
                  <a:lnTo>
                    <a:pt x="265" y="274"/>
                  </a:lnTo>
                  <a:lnTo>
                    <a:pt x="270" y="279"/>
                  </a:lnTo>
                  <a:lnTo>
                    <a:pt x="236" y="317"/>
                  </a:lnTo>
                  <a:lnTo>
                    <a:pt x="220" y="367"/>
                  </a:lnTo>
                  <a:lnTo>
                    <a:pt x="220" y="394"/>
                  </a:lnTo>
                  <a:lnTo>
                    <a:pt x="220" y="416"/>
                  </a:lnTo>
                  <a:lnTo>
                    <a:pt x="236" y="422"/>
                  </a:lnTo>
                  <a:lnTo>
                    <a:pt x="248" y="427"/>
                  </a:lnTo>
                  <a:lnTo>
                    <a:pt x="270" y="438"/>
                  </a:lnTo>
                  <a:lnTo>
                    <a:pt x="293" y="460"/>
                  </a:lnTo>
                  <a:lnTo>
                    <a:pt x="321" y="444"/>
                  </a:lnTo>
                  <a:lnTo>
                    <a:pt x="338" y="378"/>
                  </a:lnTo>
                  <a:lnTo>
                    <a:pt x="355" y="317"/>
                  </a:lnTo>
                  <a:lnTo>
                    <a:pt x="366" y="230"/>
                  </a:lnTo>
                  <a:lnTo>
                    <a:pt x="377" y="153"/>
                  </a:lnTo>
                  <a:lnTo>
                    <a:pt x="383" y="142"/>
                  </a:lnTo>
                  <a:lnTo>
                    <a:pt x="360" y="126"/>
                  </a:lnTo>
                  <a:lnTo>
                    <a:pt x="338" y="109"/>
                  </a:lnTo>
                  <a:lnTo>
                    <a:pt x="327" y="137"/>
                  </a:lnTo>
                  <a:lnTo>
                    <a:pt x="310" y="158"/>
                  </a:lnTo>
                  <a:lnTo>
                    <a:pt x="304" y="131"/>
                  </a:lnTo>
                  <a:lnTo>
                    <a:pt x="282" y="71"/>
                  </a:lnTo>
                  <a:lnTo>
                    <a:pt x="248" y="11"/>
                  </a:lnTo>
                  <a:lnTo>
                    <a:pt x="248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6" name="未知"/>
            <p:cNvSpPr/>
            <p:nvPr/>
          </p:nvSpPr>
          <p:spPr>
            <a:xfrm>
              <a:off x="0" y="1266"/>
              <a:ext cx="396" cy="308"/>
            </a:xfrm>
            <a:custGeom>
              <a:avLst/>
              <a:gdLst/>
              <a:ahLst/>
              <a:cxnLst/>
              <a:pathLst>
                <a:path w="396" h="308">
                  <a:moveTo>
                    <a:pt x="366" y="143"/>
                  </a:moveTo>
                  <a:lnTo>
                    <a:pt x="366" y="132"/>
                  </a:lnTo>
                  <a:lnTo>
                    <a:pt x="299" y="170"/>
                  </a:lnTo>
                  <a:lnTo>
                    <a:pt x="299" y="148"/>
                  </a:lnTo>
                  <a:lnTo>
                    <a:pt x="299" y="126"/>
                  </a:lnTo>
                  <a:lnTo>
                    <a:pt x="310" y="99"/>
                  </a:lnTo>
                  <a:lnTo>
                    <a:pt x="321" y="71"/>
                  </a:lnTo>
                  <a:lnTo>
                    <a:pt x="299" y="82"/>
                  </a:lnTo>
                  <a:lnTo>
                    <a:pt x="287" y="137"/>
                  </a:lnTo>
                  <a:lnTo>
                    <a:pt x="287" y="197"/>
                  </a:lnTo>
                  <a:lnTo>
                    <a:pt x="299" y="241"/>
                  </a:lnTo>
                  <a:lnTo>
                    <a:pt x="321" y="285"/>
                  </a:lnTo>
                  <a:lnTo>
                    <a:pt x="287" y="291"/>
                  </a:lnTo>
                  <a:lnTo>
                    <a:pt x="259" y="285"/>
                  </a:lnTo>
                  <a:lnTo>
                    <a:pt x="225" y="274"/>
                  </a:lnTo>
                  <a:lnTo>
                    <a:pt x="192" y="252"/>
                  </a:lnTo>
                  <a:lnTo>
                    <a:pt x="163" y="252"/>
                  </a:lnTo>
                  <a:lnTo>
                    <a:pt x="135" y="258"/>
                  </a:lnTo>
                  <a:lnTo>
                    <a:pt x="101" y="258"/>
                  </a:lnTo>
                  <a:lnTo>
                    <a:pt x="68" y="258"/>
                  </a:lnTo>
                  <a:lnTo>
                    <a:pt x="73" y="230"/>
                  </a:lnTo>
                  <a:lnTo>
                    <a:pt x="62" y="214"/>
                  </a:lnTo>
                  <a:lnTo>
                    <a:pt x="39" y="197"/>
                  </a:lnTo>
                  <a:lnTo>
                    <a:pt x="34" y="181"/>
                  </a:lnTo>
                  <a:lnTo>
                    <a:pt x="34" y="159"/>
                  </a:lnTo>
                  <a:lnTo>
                    <a:pt x="23" y="143"/>
                  </a:lnTo>
                  <a:lnTo>
                    <a:pt x="17" y="126"/>
                  </a:lnTo>
                  <a:lnTo>
                    <a:pt x="28" y="115"/>
                  </a:lnTo>
                  <a:lnTo>
                    <a:pt x="56" y="77"/>
                  </a:lnTo>
                  <a:lnTo>
                    <a:pt x="96" y="55"/>
                  </a:lnTo>
                  <a:lnTo>
                    <a:pt x="186" y="28"/>
                  </a:lnTo>
                  <a:lnTo>
                    <a:pt x="214" y="22"/>
                  </a:lnTo>
                  <a:lnTo>
                    <a:pt x="248" y="11"/>
                  </a:lnTo>
                  <a:lnTo>
                    <a:pt x="259" y="11"/>
                  </a:lnTo>
                  <a:lnTo>
                    <a:pt x="271" y="11"/>
                  </a:lnTo>
                  <a:lnTo>
                    <a:pt x="299" y="17"/>
                  </a:lnTo>
                  <a:lnTo>
                    <a:pt x="316" y="33"/>
                  </a:lnTo>
                  <a:lnTo>
                    <a:pt x="299" y="82"/>
                  </a:lnTo>
                  <a:lnTo>
                    <a:pt x="299" y="82"/>
                  </a:lnTo>
                  <a:lnTo>
                    <a:pt x="321" y="71"/>
                  </a:lnTo>
                  <a:lnTo>
                    <a:pt x="395" y="17"/>
                  </a:lnTo>
                  <a:lnTo>
                    <a:pt x="395" y="11"/>
                  </a:lnTo>
                  <a:lnTo>
                    <a:pt x="372" y="28"/>
                  </a:lnTo>
                  <a:lnTo>
                    <a:pt x="344" y="44"/>
                  </a:lnTo>
                  <a:lnTo>
                    <a:pt x="333" y="28"/>
                  </a:lnTo>
                  <a:lnTo>
                    <a:pt x="316" y="17"/>
                  </a:lnTo>
                  <a:lnTo>
                    <a:pt x="299" y="6"/>
                  </a:lnTo>
                  <a:lnTo>
                    <a:pt x="271" y="0"/>
                  </a:lnTo>
                  <a:lnTo>
                    <a:pt x="237" y="6"/>
                  </a:lnTo>
                  <a:lnTo>
                    <a:pt x="209" y="11"/>
                  </a:lnTo>
                  <a:lnTo>
                    <a:pt x="180" y="22"/>
                  </a:lnTo>
                  <a:lnTo>
                    <a:pt x="152" y="28"/>
                  </a:lnTo>
                  <a:lnTo>
                    <a:pt x="107" y="38"/>
                  </a:lnTo>
                  <a:lnTo>
                    <a:pt x="56" y="60"/>
                  </a:lnTo>
                  <a:lnTo>
                    <a:pt x="34" y="82"/>
                  </a:lnTo>
                  <a:lnTo>
                    <a:pt x="11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28" y="175"/>
                  </a:lnTo>
                  <a:lnTo>
                    <a:pt x="28" y="181"/>
                  </a:lnTo>
                  <a:lnTo>
                    <a:pt x="28" y="192"/>
                  </a:lnTo>
                  <a:lnTo>
                    <a:pt x="34" y="208"/>
                  </a:lnTo>
                  <a:lnTo>
                    <a:pt x="56" y="230"/>
                  </a:lnTo>
                  <a:lnTo>
                    <a:pt x="51" y="274"/>
                  </a:lnTo>
                  <a:lnTo>
                    <a:pt x="68" y="274"/>
                  </a:lnTo>
                  <a:lnTo>
                    <a:pt x="90" y="280"/>
                  </a:lnTo>
                  <a:lnTo>
                    <a:pt x="141" y="274"/>
                  </a:lnTo>
                  <a:lnTo>
                    <a:pt x="192" y="274"/>
                  </a:lnTo>
                  <a:lnTo>
                    <a:pt x="197" y="285"/>
                  </a:lnTo>
                  <a:lnTo>
                    <a:pt x="259" y="302"/>
                  </a:lnTo>
                  <a:lnTo>
                    <a:pt x="327" y="307"/>
                  </a:lnTo>
                  <a:lnTo>
                    <a:pt x="333" y="302"/>
                  </a:lnTo>
                  <a:lnTo>
                    <a:pt x="344" y="263"/>
                  </a:lnTo>
                  <a:lnTo>
                    <a:pt x="355" y="214"/>
                  </a:lnTo>
                  <a:lnTo>
                    <a:pt x="366" y="181"/>
                  </a:lnTo>
                  <a:lnTo>
                    <a:pt x="366" y="143"/>
                  </a:lnTo>
                  <a:lnTo>
                    <a:pt x="366" y="1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7" name="未知"/>
            <p:cNvSpPr/>
            <p:nvPr/>
          </p:nvSpPr>
          <p:spPr>
            <a:xfrm>
              <a:off x="203" y="1277"/>
              <a:ext cx="119" cy="281"/>
            </a:xfrm>
            <a:custGeom>
              <a:avLst/>
              <a:gdLst/>
              <a:ahLst/>
              <a:cxnLst/>
              <a:pathLst>
                <a:path w="119" h="281">
                  <a:moveTo>
                    <a:pt x="68" y="0"/>
                  </a:moveTo>
                  <a:lnTo>
                    <a:pt x="34" y="44"/>
                  </a:lnTo>
                  <a:lnTo>
                    <a:pt x="17" y="104"/>
                  </a:lnTo>
                  <a:lnTo>
                    <a:pt x="6" y="170"/>
                  </a:lnTo>
                  <a:lnTo>
                    <a:pt x="0" y="214"/>
                  </a:lnTo>
                  <a:lnTo>
                    <a:pt x="6" y="241"/>
                  </a:lnTo>
                  <a:lnTo>
                    <a:pt x="6" y="258"/>
                  </a:lnTo>
                  <a:lnTo>
                    <a:pt x="62" y="274"/>
                  </a:lnTo>
                  <a:lnTo>
                    <a:pt x="90" y="280"/>
                  </a:lnTo>
                  <a:lnTo>
                    <a:pt x="118" y="274"/>
                  </a:lnTo>
                  <a:lnTo>
                    <a:pt x="96" y="214"/>
                  </a:lnTo>
                  <a:lnTo>
                    <a:pt x="84" y="148"/>
                  </a:lnTo>
                  <a:lnTo>
                    <a:pt x="90" y="104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84" y="88"/>
                  </a:lnTo>
                  <a:lnTo>
                    <a:pt x="62" y="121"/>
                  </a:lnTo>
                  <a:lnTo>
                    <a:pt x="45" y="186"/>
                  </a:lnTo>
                  <a:lnTo>
                    <a:pt x="39" y="186"/>
                  </a:lnTo>
                  <a:lnTo>
                    <a:pt x="45" y="170"/>
                  </a:lnTo>
                  <a:lnTo>
                    <a:pt x="51" y="148"/>
                  </a:lnTo>
                  <a:lnTo>
                    <a:pt x="62" y="110"/>
                  </a:lnTo>
                  <a:lnTo>
                    <a:pt x="84" y="71"/>
                  </a:lnTo>
                  <a:lnTo>
                    <a:pt x="113" y="22"/>
                  </a:lnTo>
                  <a:lnTo>
                    <a:pt x="101" y="11"/>
                  </a:lnTo>
                  <a:lnTo>
                    <a:pt x="84" y="0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8" name="未知"/>
            <p:cNvSpPr/>
            <p:nvPr/>
          </p:nvSpPr>
          <p:spPr>
            <a:xfrm>
              <a:off x="192" y="1277"/>
              <a:ext cx="80" cy="259"/>
            </a:xfrm>
            <a:custGeom>
              <a:avLst/>
              <a:gdLst/>
              <a:ahLst/>
              <a:cxnLst/>
              <a:pathLst>
                <a:path w="80" h="259">
                  <a:moveTo>
                    <a:pt x="79" y="0"/>
                  </a:moveTo>
                  <a:lnTo>
                    <a:pt x="62" y="0"/>
                  </a:lnTo>
                  <a:lnTo>
                    <a:pt x="11" y="115"/>
                  </a:lnTo>
                  <a:lnTo>
                    <a:pt x="0" y="241"/>
                  </a:lnTo>
                  <a:lnTo>
                    <a:pt x="11" y="247"/>
                  </a:lnTo>
                  <a:lnTo>
                    <a:pt x="17" y="258"/>
                  </a:lnTo>
                  <a:lnTo>
                    <a:pt x="17" y="241"/>
                  </a:lnTo>
                  <a:lnTo>
                    <a:pt x="17" y="203"/>
                  </a:lnTo>
                  <a:lnTo>
                    <a:pt x="22" y="164"/>
                  </a:lnTo>
                  <a:lnTo>
                    <a:pt x="28" y="132"/>
                  </a:lnTo>
                  <a:lnTo>
                    <a:pt x="28" y="110"/>
                  </a:lnTo>
                  <a:lnTo>
                    <a:pt x="39" y="66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89" name="未知"/>
            <p:cNvSpPr/>
            <p:nvPr/>
          </p:nvSpPr>
          <p:spPr>
            <a:xfrm>
              <a:off x="192" y="1277"/>
              <a:ext cx="80" cy="259"/>
            </a:xfrm>
            <a:custGeom>
              <a:avLst/>
              <a:gdLst/>
              <a:ahLst/>
              <a:cxnLst/>
              <a:pathLst>
                <a:path w="80" h="259">
                  <a:moveTo>
                    <a:pt x="79" y="0"/>
                  </a:moveTo>
                  <a:lnTo>
                    <a:pt x="62" y="0"/>
                  </a:lnTo>
                  <a:lnTo>
                    <a:pt x="11" y="115"/>
                  </a:lnTo>
                  <a:lnTo>
                    <a:pt x="0" y="241"/>
                  </a:lnTo>
                  <a:lnTo>
                    <a:pt x="11" y="247"/>
                  </a:lnTo>
                  <a:lnTo>
                    <a:pt x="17" y="258"/>
                  </a:lnTo>
                  <a:lnTo>
                    <a:pt x="17" y="241"/>
                  </a:lnTo>
                  <a:lnTo>
                    <a:pt x="17" y="203"/>
                  </a:lnTo>
                  <a:lnTo>
                    <a:pt x="22" y="164"/>
                  </a:lnTo>
                  <a:lnTo>
                    <a:pt x="28" y="132"/>
                  </a:lnTo>
                  <a:lnTo>
                    <a:pt x="28" y="110"/>
                  </a:lnTo>
                  <a:lnTo>
                    <a:pt x="39" y="6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0" name="未知"/>
            <p:cNvSpPr/>
            <p:nvPr/>
          </p:nvSpPr>
          <p:spPr>
            <a:xfrm>
              <a:off x="68" y="1277"/>
              <a:ext cx="187" cy="248"/>
            </a:xfrm>
            <a:custGeom>
              <a:avLst/>
              <a:gdLst/>
              <a:ahLst/>
              <a:cxnLst/>
              <a:pathLst>
                <a:path w="187" h="248">
                  <a:moveTo>
                    <a:pt x="186" y="0"/>
                  </a:moveTo>
                  <a:lnTo>
                    <a:pt x="157" y="6"/>
                  </a:lnTo>
                  <a:lnTo>
                    <a:pt x="112" y="27"/>
                  </a:lnTo>
                  <a:lnTo>
                    <a:pt x="67" y="82"/>
                  </a:lnTo>
                  <a:lnTo>
                    <a:pt x="22" y="154"/>
                  </a:lnTo>
                  <a:lnTo>
                    <a:pt x="0" y="247"/>
                  </a:lnTo>
                  <a:lnTo>
                    <a:pt x="33" y="247"/>
                  </a:lnTo>
                  <a:lnTo>
                    <a:pt x="67" y="247"/>
                  </a:lnTo>
                  <a:lnTo>
                    <a:pt x="95" y="241"/>
                  </a:lnTo>
                  <a:lnTo>
                    <a:pt x="135" y="247"/>
                  </a:lnTo>
                  <a:lnTo>
                    <a:pt x="135" y="192"/>
                  </a:lnTo>
                  <a:lnTo>
                    <a:pt x="146" y="104"/>
                  </a:lnTo>
                  <a:lnTo>
                    <a:pt x="157" y="71"/>
                  </a:lnTo>
                  <a:lnTo>
                    <a:pt x="186" y="17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1" name="未知"/>
            <p:cNvSpPr/>
            <p:nvPr/>
          </p:nvSpPr>
          <p:spPr>
            <a:xfrm>
              <a:off x="282" y="762"/>
              <a:ext cx="153" cy="247"/>
            </a:xfrm>
            <a:custGeom>
              <a:avLst/>
              <a:gdLst/>
              <a:ahLst/>
              <a:cxnLst/>
              <a:pathLst>
                <a:path w="153" h="247">
                  <a:moveTo>
                    <a:pt x="11" y="93"/>
                  </a:moveTo>
                  <a:lnTo>
                    <a:pt x="17" y="99"/>
                  </a:lnTo>
                  <a:lnTo>
                    <a:pt x="28" y="115"/>
                  </a:lnTo>
                  <a:lnTo>
                    <a:pt x="62" y="181"/>
                  </a:lnTo>
                  <a:lnTo>
                    <a:pt x="79" y="246"/>
                  </a:lnTo>
                  <a:lnTo>
                    <a:pt x="96" y="225"/>
                  </a:lnTo>
                  <a:lnTo>
                    <a:pt x="107" y="197"/>
                  </a:lnTo>
                  <a:lnTo>
                    <a:pt x="124" y="170"/>
                  </a:lnTo>
                  <a:lnTo>
                    <a:pt x="129" y="148"/>
                  </a:lnTo>
                  <a:lnTo>
                    <a:pt x="141" y="126"/>
                  </a:lnTo>
                  <a:lnTo>
                    <a:pt x="152" y="99"/>
                  </a:lnTo>
                  <a:lnTo>
                    <a:pt x="135" y="93"/>
                  </a:lnTo>
                  <a:lnTo>
                    <a:pt x="84" y="203"/>
                  </a:lnTo>
                  <a:lnTo>
                    <a:pt x="84" y="186"/>
                  </a:lnTo>
                  <a:lnTo>
                    <a:pt x="79" y="175"/>
                  </a:lnTo>
                  <a:lnTo>
                    <a:pt x="73" y="164"/>
                  </a:lnTo>
                  <a:lnTo>
                    <a:pt x="45" y="115"/>
                  </a:lnTo>
                  <a:lnTo>
                    <a:pt x="17" y="77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22" y="11"/>
                  </a:lnTo>
                  <a:lnTo>
                    <a:pt x="0" y="77"/>
                  </a:lnTo>
                  <a:lnTo>
                    <a:pt x="11" y="93"/>
                  </a:lnTo>
                  <a:lnTo>
                    <a:pt x="11" y="9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2" name="未知"/>
            <p:cNvSpPr/>
            <p:nvPr/>
          </p:nvSpPr>
          <p:spPr>
            <a:xfrm>
              <a:off x="163" y="1041"/>
              <a:ext cx="159" cy="232"/>
            </a:xfrm>
            <a:custGeom>
              <a:avLst/>
              <a:gdLst/>
              <a:ahLst/>
              <a:cxnLst/>
              <a:pathLst>
                <a:path w="159" h="232">
                  <a:moveTo>
                    <a:pt x="108" y="225"/>
                  </a:moveTo>
                  <a:lnTo>
                    <a:pt x="108" y="198"/>
                  </a:lnTo>
                  <a:lnTo>
                    <a:pt x="108" y="176"/>
                  </a:lnTo>
                  <a:lnTo>
                    <a:pt x="130" y="132"/>
                  </a:lnTo>
                  <a:lnTo>
                    <a:pt x="158" y="88"/>
                  </a:lnTo>
                  <a:lnTo>
                    <a:pt x="153" y="83"/>
                  </a:lnTo>
                  <a:lnTo>
                    <a:pt x="136" y="105"/>
                  </a:lnTo>
                  <a:lnTo>
                    <a:pt x="113" y="132"/>
                  </a:lnTo>
                  <a:lnTo>
                    <a:pt x="102" y="165"/>
                  </a:lnTo>
                  <a:lnTo>
                    <a:pt x="96" y="170"/>
                  </a:lnTo>
                  <a:lnTo>
                    <a:pt x="96" y="176"/>
                  </a:lnTo>
                  <a:lnTo>
                    <a:pt x="91" y="121"/>
                  </a:lnTo>
                  <a:lnTo>
                    <a:pt x="68" y="61"/>
                  </a:lnTo>
                  <a:lnTo>
                    <a:pt x="40" y="6"/>
                  </a:lnTo>
                  <a:lnTo>
                    <a:pt x="29" y="0"/>
                  </a:lnTo>
                  <a:lnTo>
                    <a:pt x="68" y="88"/>
                  </a:lnTo>
                  <a:lnTo>
                    <a:pt x="85" y="181"/>
                  </a:lnTo>
                  <a:lnTo>
                    <a:pt x="85" y="198"/>
                  </a:lnTo>
                  <a:lnTo>
                    <a:pt x="79" y="198"/>
                  </a:lnTo>
                  <a:lnTo>
                    <a:pt x="74" y="181"/>
                  </a:lnTo>
                  <a:lnTo>
                    <a:pt x="62" y="170"/>
                  </a:lnTo>
                  <a:lnTo>
                    <a:pt x="40" y="143"/>
                  </a:lnTo>
                  <a:lnTo>
                    <a:pt x="6" y="126"/>
                  </a:lnTo>
                  <a:lnTo>
                    <a:pt x="0" y="126"/>
                  </a:lnTo>
                  <a:lnTo>
                    <a:pt x="34" y="148"/>
                  </a:lnTo>
                  <a:lnTo>
                    <a:pt x="62" y="181"/>
                  </a:lnTo>
                  <a:lnTo>
                    <a:pt x="74" y="231"/>
                  </a:lnTo>
                  <a:lnTo>
                    <a:pt x="108" y="225"/>
                  </a:lnTo>
                  <a:lnTo>
                    <a:pt x="108" y="2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3" name="未知"/>
            <p:cNvSpPr/>
            <p:nvPr/>
          </p:nvSpPr>
          <p:spPr>
            <a:xfrm>
              <a:off x="378" y="1376"/>
              <a:ext cx="170" cy="209"/>
            </a:xfrm>
            <a:custGeom>
              <a:avLst/>
              <a:gdLst/>
              <a:ahLst/>
              <a:cxnLst/>
              <a:pathLst>
                <a:path w="170" h="209">
                  <a:moveTo>
                    <a:pt x="169" y="60"/>
                  </a:moveTo>
                  <a:lnTo>
                    <a:pt x="169" y="0"/>
                  </a:lnTo>
                  <a:lnTo>
                    <a:pt x="163" y="0"/>
                  </a:lnTo>
                  <a:lnTo>
                    <a:pt x="163" y="27"/>
                  </a:lnTo>
                  <a:lnTo>
                    <a:pt x="158" y="44"/>
                  </a:lnTo>
                  <a:lnTo>
                    <a:pt x="158" y="60"/>
                  </a:lnTo>
                  <a:lnTo>
                    <a:pt x="107" y="120"/>
                  </a:lnTo>
                  <a:lnTo>
                    <a:pt x="96" y="148"/>
                  </a:lnTo>
                  <a:lnTo>
                    <a:pt x="79" y="181"/>
                  </a:lnTo>
                  <a:lnTo>
                    <a:pt x="73" y="164"/>
                  </a:lnTo>
                  <a:lnTo>
                    <a:pt x="67" y="142"/>
                  </a:lnTo>
                  <a:lnTo>
                    <a:pt x="67" y="126"/>
                  </a:lnTo>
                  <a:lnTo>
                    <a:pt x="56" y="104"/>
                  </a:lnTo>
                  <a:lnTo>
                    <a:pt x="50" y="82"/>
                  </a:lnTo>
                  <a:lnTo>
                    <a:pt x="39" y="65"/>
                  </a:lnTo>
                  <a:lnTo>
                    <a:pt x="28" y="49"/>
                  </a:lnTo>
                  <a:lnTo>
                    <a:pt x="17" y="33"/>
                  </a:lnTo>
                  <a:lnTo>
                    <a:pt x="11" y="27"/>
                  </a:lnTo>
                  <a:lnTo>
                    <a:pt x="0" y="33"/>
                  </a:lnTo>
                  <a:lnTo>
                    <a:pt x="5" y="33"/>
                  </a:lnTo>
                  <a:lnTo>
                    <a:pt x="45" y="120"/>
                  </a:lnTo>
                  <a:lnTo>
                    <a:pt x="62" y="208"/>
                  </a:lnTo>
                  <a:lnTo>
                    <a:pt x="62" y="208"/>
                  </a:lnTo>
                  <a:lnTo>
                    <a:pt x="107" y="131"/>
                  </a:lnTo>
                  <a:lnTo>
                    <a:pt x="169" y="60"/>
                  </a:lnTo>
                  <a:lnTo>
                    <a:pt x="169" y="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4" name="未知"/>
            <p:cNvSpPr/>
            <p:nvPr/>
          </p:nvSpPr>
          <p:spPr>
            <a:xfrm>
              <a:off x="34" y="1283"/>
              <a:ext cx="198" cy="214"/>
            </a:xfrm>
            <a:custGeom>
              <a:avLst/>
              <a:gdLst/>
              <a:ahLst/>
              <a:cxnLst/>
              <a:pathLst>
                <a:path w="198" h="214">
                  <a:moveTo>
                    <a:pt x="39" y="213"/>
                  </a:moveTo>
                  <a:lnTo>
                    <a:pt x="45" y="186"/>
                  </a:lnTo>
                  <a:lnTo>
                    <a:pt x="96" y="87"/>
                  </a:lnTo>
                  <a:lnTo>
                    <a:pt x="146" y="27"/>
                  </a:lnTo>
                  <a:lnTo>
                    <a:pt x="197" y="0"/>
                  </a:lnTo>
                  <a:lnTo>
                    <a:pt x="175" y="5"/>
                  </a:lnTo>
                  <a:lnTo>
                    <a:pt x="152" y="11"/>
                  </a:lnTo>
                  <a:lnTo>
                    <a:pt x="129" y="16"/>
                  </a:lnTo>
                  <a:lnTo>
                    <a:pt x="118" y="32"/>
                  </a:lnTo>
                  <a:lnTo>
                    <a:pt x="73" y="60"/>
                  </a:lnTo>
                  <a:lnTo>
                    <a:pt x="34" y="93"/>
                  </a:lnTo>
                  <a:lnTo>
                    <a:pt x="17" y="109"/>
                  </a:lnTo>
                  <a:lnTo>
                    <a:pt x="0" y="142"/>
                  </a:lnTo>
                  <a:lnTo>
                    <a:pt x="0" y="169"/>
                  </a:lnTo>
                  <a:lnTo>
                    <a:pt x="17" y="142"/>
                  </a:lnTo>
                  <a:lnTo>
                    <a:pt x="62" y="87"/>
                  </a:lnTo>
                  <a:lnTo>
                    <a:pt x="107" y="49"/>
                  </a:lnTo>
                  <a:lnTo>
                    <a:pt x="62" y="115"/>
                  </a:lnTo>
                  <a:lnTo>
                    <a:pt x="28" y="197"/>
                  </a:lnTo>
                  <a:lnTo>
                    <a:pt x="39" y="213"/>
                  </a:lnTo>
                  <a:lnTo>
                    <a:pt x="39" y="2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5" name="未知"/>
            <p:cNvSpPr/>
            <p:nvPr/>
          </p:nvSpPr>
          <p:spPr>
            <a:xfrm>
              <a:off x="34" y="1283"/>
              <a:ext cx="198" cy="214"/>
            </a:xfrm>
            <a:custGeom>
              <a:avLst/>
              <a:gdLst/>
              <a:ahLst/>
              <a:cxnLst/>
              <a:pathLst>
                <a:path w="198" h="214">
                  <a:moveTo>
                    <a:pt x="39" y="213"/>
                  </a:moveTo>
                  <a:lnTo>
                    <a:pt x="45" y="186"/>
                  </a:lnTo>
                  <a:lnTo>
                    <a:pt x="96" y="87"/>
                  </a:lnTo>
                  <a:lnTo>
                    <a:pt x="146" y="27"/>
                  </a:lnTo>
                  <a:lnTo>
                    <a:pt x="197" y="0"/>
                  </a:lnTo>
                  <a:lnTo>
                    <a:pt x="175" y="5"/>
                  </a:lnTo>
                  <a:lnTo>
                    <a:pt x="152" y="11"/>
                  </a:lnTo>
                  <a:lnTo>
                    <a:pt x="129" y="16"/>
                  </a:lnTo>
                  <a:lnTo>
                    <a:pt x="118" y="32"/>
                  </a:lnTo>
                  <a:lnTo>
                    <a:pt x="73" y="60"/>
                  </a:lnTo>
                  <a:lnTo>
                    <a:pt x="34" y="93"/>
                  </a:lnTo>
                  <a:lnTo>
                    <a:pt x="17" y="109"/>
                  </a:lnTo>
                  <a:lnTo>
                    <a:pt x="0" y="142"/>
                  </a:lnTo>
                  <a:lnTo>
                    <a:pt x="0" y="169"/>
                  </a:lnTo>
                  <a:lnTo>
                    <a:pt x="17" y="142"/>
                  </a:lnTo>
                  <a:lnTo>
                    <a:pt x="62" y="87"/>
                  </a:lnTo>
                  <a:lnTo>
                    <a:pt x="107" y="49"/>
                  </a:lnTo>
                  <a:lnTo>
                    <a:pt x="62" y="115"/>
                  </a:lnTo>
                  <a:lnTo>
                    <a:pt x="28" y="197"/>
                  </a:lnTo>
                  <a:lnTo>
                    <a:pt x="39" y="2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6" name="未知"/>
            <p:cNvSpPr/>
            <p:nvPr/>
          </p:nvSpPr>
          <p:spPr>
            <a:xfrm>
              <a:off x="457" y="795"/>
              <a:ext cx="85" cy="204"/>
            </a:xfrm>
            <a:custGeom>
              <a:avLst/>
              <a:gdLst/>
              <a:ahLst/>
              <a:cxnLst/>
              <a:pathLst>
                <a:path w="85" h="204">
                  <a:moveTo>
                    <a:pt x="84" y="44"/>
                  </a:moveTo>
                  <a:lnTo>
                    <a:pt x="45" y="76"/>
                  </a:lnTo>
                  <a:lnTo>
                    <a:pt x="33" y="49"/>
                  </a:lnTo>
                  <a:lnTo>
                    <a:pt x="22" y="27"/>
                  </a:lnTo>
                  <a:lnTo>
                    <a:pt x="5" y="0"/>
                  </a:lnTo>
                  <a:lnTo>
                    <a:pt x="0" y="11"/>
                  </a:lnTo>
                  <a:lnTo>
                    <a:pt x="22" y="66"/>
                  </a:lnTo>
                  <a:lnTo>
                    <a:pt x="50" y="126"/>
                  </a:lnTo>
                  <a:lnTo>
                    <a:pt x="79" y="181"/>
                  </a:lnTo>
                  <a:lnTo>
                    <a:pt x="45" y="153"/>
                  </a:lnTo>
                  <a:lnTo>
                    <a:pt x="39" y="175"/>
                  </a:lnTo>
                  <a:lnTo>
                    <a:pt x="73" y="197"/>
                  </a:lnTo>
                  <a:lnTo>
                    <a:pt x="84" y="203"/>
                  </a:lnTo>
                  <a:lnTo>
                    <a:pt x="84" y="186"/>
                  </a:lnTo>
                  <a:lnTo>
                    <a:pt x="84" y="159"/>
                  </a:lnTo>
                  <a:lnTo>
                    <a:pt x="67" y="131"/>
                  </a:lnTo>
                  <a:lnTo>
                    <a:pt x="50" y="87"/>
                  </a:lnTo>
                  <a:lnTo>
                    <a:pt x="84" y="66"/>
                  </a:lnTo>
                  <a:lnTo>
                    <a:pt x="84" y="44"/>
                  </a:lnTo>
                  <a:lnTo>
                    <a:pt x="84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7" name="未知"/>
            <p:cNvSpPr/>
            <p:nvPr/>
          </p:nvSpPr>
          <p:spPr>
            <a:xfrm>
              <a:off x="242" y="1299"/>
              <a:ext cx="75" cy="165"/>
            </a:xfrm>
            <a:custGeom>
              <a:avLst/>
              <a:gdLst/>
              <a:ahLst/>
              <a:cxnLst/>
              <a:pathLst>
                <a:path w="75" h="165">
                  <a:moveTo>
                    <a:pt x="74" y="0"/>
                  </a:moveTo>
                  <a:lnTo>
                    <a:pt x="45" y="49"/>
                  </a:lnTo>
                  <a:lnTo>
                    <a:pt x="34" y="71"/>
                  </a:lnTo>
                  <a:lnTo>
                    <a:pt x="23" y="93"/>
                  </a:lnTo>
                  <a:lnTo>
                    <a:pt x="12" y="132"/>
                  </a:lnTo>
                  <a:lnTo>
                    <a:pt x="0" y="164"/>
                  </a:lnTo>
                  <a:lnTo>
                    <a:pt x="6" y="164"/>
                  </a:lnTo>
                  <a:lnTo>
                    <a:pt x="12" y="132"/>
                  </a:lnTo>
                  <a:lnTo>
                    <a:pt x="23" y="104"/>
                  </a:lnTo>
                  <a:lnTo>
                    <a:pt x="45" y="66"/>
                  </a:lnTo>
                  <a:lnTo>
                    <a:pt x="57" y="4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8" name="未知"/>
            <p:cNvSpPr/>
            <p:nvPr/>
          </p:nvSpPr>
          <p:spPr>
            <a:xfrm>
              <a:off x="242" y="1299"/>
              <a:ext cx="75" cy="165"/>
            </a:xfrm>
            <a:custGeom>
              <a:avLst/>
              <a:gdLst/>
              <a:ahLst/>
              <a:cxnLst/>
              <a:pathLst>
                <a:path w="75" h="165">
                  <a:moveTo>
                    <a:pt x="74" y="0"/>
                  </a:moveTo>
                  <a:lnTo>
                    <a:pt x="45" y="49"/>
                  </a:lnTo>
                  <a:lnTo>
                    <a:pt x="34" y="71"/>
                  </a:lnTo>
                  <a:lnTo>
                    <a:pt x="23" y="93"/>
                  </a:lnTo>
                  <a:lnTo>
                    <a:pt x="12" y="132"/>
                  </a:lnTo>
                  <a:lnTo>
                    <a:pt x="0" y="164"/>
                  </a:lnTo>
                  <a:lnTo>
                    <a:pt x="6" y="164"/>
                  </a:lnTo>
                  <a:lnTo>
                    <a:pt x="12" y="132"/>
                  </a:lnTo>
                  <a:lnTo>
                    <a:pt x="23" y="104"/>
                  </a:lnTo>
                  <a:lnTo>
                    <a:pt x="45" y="66"/>
                  </a:lnTo>
                  <a:lnTo>
                    <a:pt x="57" y="4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099" name="未知"/>
            <p:cNvSpPr/>
            <p:nvPr/>
          </p:nvSpPr>
          <p:spPr>
            <a:xfrm>
              <a:off x="440" y="806"/>
              <a:ext cx="97" cy="171"/>
            </a:xfrm>
            <a:custGeom>
              <a:avLst/>
              <a:gdLst/>
              <a:ahLst/>
              <a:cxnLst/>
              <a:pathLst>
                <a:path w="97" h="171">
                  <a:moveTo>
                    <a:pt x="17" y="0"/>
                  </a:moveTo>
                  <a:lnTo>
                    <a:pt x="0" y="44"/>
                  </a:lnTo>
                  <a:lnTo>
                    <a:pt x="11" y="49"/>
                  </a:lnTo>
                  <a:lnTo>
                    <a:pt x="17" y="60"/>
                  </a:lnTo>
                  <a:lnTo>
                    <a:pt x="34" y="76"/>
                  </a:lnTo>
                  <a:lnTo>
                    <a:pt x="50" y="104"/>
                  </a:lnTo>
                  <a:lnTo>
                    <a:pt x="62" y="142"/>
                  </a:lnTo>
                  <a:lnTo>
                    <a:pt x="96" y="170"/>
                  </a:lnTo>
                  <a:lnTo>
                    <a:pt x="67" y="115"/>
                  </a:lnTo>
                  <a:lnTo>
                    <a:pt x="39" y="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0" name="未知"/>
            <p:cNvSpPr/>
            <p:nvPr/>
          </p:nvSpPr>
          <p:spPr>
            <a:xfrm>
              <a:off x="17" y="1294"/>
              <a:ext cx="170" cy="132"/>
            </a:xfrm>
            <a:custGeom>
              <a:avLst/>
              <a:gdLst/>
              <a:ahLst/>
              <a:cxnLst/>
              <a:pathLst>
                <a:path w="170" h="132">
                  <a:moveTo>
                    <a:pt x="169" y="0"/>
                  </a:moveTo>
                  <a:lnTo>
                    <a:pt x="79" y="27"/>
                  </a:lnTo>
                  <a:lnTo>
                    <a:pt x="34" y="54"/>
                  </a:lnTo>
                  <a:lnTo>
                    <a:pt x="0" y="98"/>
                  </a:lnTo>
                  <a:lnTo>
                    <a:pt x="0" y="109"/>
                  </a:lnTo>
                  <a:lnTo>
                    <a:pt x="17" y="131"/>
                  </a:lnTo>
                  <a:lnTo>
                    <a:pt x="34" y="98"/>
                  </a:lnTo>
                  <a:lnTo>
                    <a:pt x="51" y="82"/>
                  </a:lnTo>
                  <a:lnTo>
                    <a:pt x="107" y="43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1" name="未知"/>
            <p:cNvSpPr/>
            <p:nvPr/>
          </p:nvSpPr>
          <p:spPr>
            <a:xfrm>
              <a:off x="34" y="1332"/>
              <a:ext cx="108" cy="149"/>
            </a:xfrm>
            <a:custGeom>
              <a:avLst/>
              <a:gdLst/>
              <a:ahLst/>
              <a:cxnLst/>
              <a:pathLst>
                <a:path w="108" h="149">
                  <a:moveTo>
                    <a:pt x="28" y="148"/>
                  </a:moveTo>
                  <a:lnTo>
                    <a:pt x="45" y="99"/>
                  </a:lnTo>
                  <a:lnTo>
                    <a:pt x="73" y="49"/>
                  </a:lnTo>
                  <a:lnTo>
                    <a:pt x="107" y="0"/>
                  </a:lnTo>
                  <a:lnTo>
                    <a:pt x="84" y="16"/>
                  </a:lnTo>
                  <a:lnTo>
                    <a:pt x="56" y="38"/>
                  </a:lnTo>
                  <a:lnTo>
                    <a:pt x="22" y="77"/>
                  </a:lnTo>
                  <a:lnTo>
                    <a:pt x="0" y="120"/>
                  </a:lnTo>
                  <a:lnTo>
                    <a:pt x="5" y="131"/>
                  </a:lnTo>
                  <a:lnTo>
                    <a:pt x="28" y="148"/>
                  </a:lnTo>
                  <a:lnTo>
                    <a:pt x="28" y="1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2" name="未知"/>
            <p:cNvSpPr/>
            <p:nvPr/>
          </p:nvSpPr>
          <p:spPr>
            <a:xfrm>
              <a:off x="507" y="861"/>
              <a:ext cx="35" cy="94"/>
            </a:xfrm>
            <a:custGeom>
              <a:avLst/>
              <a:gdLst/>
              <a:ahLst/>
              <a:cxnLst/>
              <a:pathLst>
                <a:path w="35" h="94">
                  <a:moveTo>
                    <a:pt x="34" y="0"/>
                  </a:moveTo>
                  <a:lnTo>
                    <a:pt x="0" y="21"/>
                  </a:lnTo>
                  <a:lnTo>
                    <a:pt x="34" y="93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3" name="未知"/>
            <p:cNvSpPr/>
            <p:nvPr/>
          </p:nvSpPr>
          <p:spPr>
            <a:xfrm>
              <a:off x="372" y="932"/>
              <a:ext cx="69" cy="363"/>
            </a:xfrm>
            <a:custGeom>
              <a:avLst/>
              <a:gdLst/>
              <a:ahLst/>
              <a:cxnLst/>
              <a:pathLst>
                <a:path w="69" h="363">
                  <a:moveTo>
                    <a:pt x="17" y="27"/>
                  </a:moveTo>
                  <a:lnTo>
                    <a:pt x="39" y="44"/>
                  </a:lnTo>
                  <a:lnTo>
                    <a:pt x="62" y="60"/>
                  </a:lnTo>
                  <a:lnTo>
                    <a:pt x="56" y="71"/>
                  </a:lnTo>
                  <a:lnTo>
                    <a:pt x="51" y="126"/>
                  </a:lnTo>
                  <a:lnTo>
                    <a:pt x="39" y="175"/>
                  </a:lnTo>
                  <a:lnTo>
                    <a:pt x="28" y="246"/>
                  </a:lnTo>
                  <a:lnTo>
                    <a:pt x="11" y="318"/>
                  </a:lnTo>
                  <a:lnTo>
                    <a:pt x="0" y="362"/>
                  </a:lnTo>
                  <a:lnTo>
                    <a:pt x="23" y="345"/>
                  </a:lnTo>
                  <a:lnTo>
                    <a:pt x="28" y="312"/>
                  </a:lnTo>
                  <a:lnTo>
                    <a:pt x="39" y="268"/>
                  </a:lnTo>
                  <a:lnTo>
                    <a:pt x="45" y="219"/>
                  </a:lnTo>
                  <a:lnTo>
                    <a:pt x="56" y="153"/>
                  </a:lnTo>
                  <a:lnTo>
                    <a:pt x="62" y="126"/>
                  </a:lnTo>
                  <a:lnTo>
                    <a:pt x="62" y="104"/>
                  </a:lnTo>
                  <a:lnTo>
                    <a:pt x="62" y="82"/>
                  </a:lnTo>
                  <a:lnTo>
                    <a:pt x="62" y="76"/>
                  </a:lnTo>
                  <a:lnTo>
                    <a:pt x="68" y="55"/>
                  </a:lnTo>
                  <a:lnTo>
                    <a:pt x="68" y="49"/>
                  </a:lnTo>
                  <a:lnTo>
                    <a:pt x="56" y="38"/>
                  </a:lnTo>
                  <a:lnTo>
                    <a:pt x="39" y="22"/>
                  </a:lnTo>
                  <a:lnTo>
                    <a:pt x="34" y="5"/>
                  </a:lnTo>
                  <a:lnTo>
                    <a:pt x="34" y="0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4" name="未知"/>
            <p:cNvSpPr/>
            <p:nvPr/>
          </p:nvSpPr>
          <p:spPr>
            <a:xfrm>
              <a:off x="434" y="850"/>
              <a:ext cx="74" cy="192"/>
            </a:xfrm>
            <a:custGeom>
              <a:avLst/>
              <a:gdLst/>
              <a:ahLst/>
              <a:cxnLst/>
              <a:pathLst>
                <a:path w="74" h="192">
                  <a:moveTo>
                    <a:pt x="68" y="98"/>
                  </a:moveTo>
                  <a:lnTo>
                    <a:pt x="68" y="87"/>
                  </a:lnTo>
                  <a:lnTo>
                    <a:pt x="68" y="76"/>
                  </a:lnTo>
                  <a:lnTo>
                    <a:pt x="45" y="38"/>
                  </a:lnTo>
                  <a:lnTo>
                    <a:pt x="17" y="5"/>
                  </a:lnTo>
                  <a:lnTo>
                    <a:pt x="6" y="0"/>
                  </a:lnTo>
                  <a:lnTo>
                    <a:pt x="0" y="5"/>
                  </a:lnTo>
                  <a:lnTo>
                    <a:pt x="17" y="21"/>
                  </a:lnTo>
                  <a:lnTo>
                    <a:pt x="28" y="32"/>
                  </a:lnTo>
                  <a:lnTo>
                    <a:pt x="40" y="43"/>
                  </a:lnTo>
                  <a:lnTo>
                    <a:pt x="45" y="54"/>
                  </a:lnTo>
                  <a:lnTo>
                    <a:pt x="45" y="60"/>
                  </a:lnTo>
                  <a:lnTo>
                    <a:pt x="56" y="82"/>
                  </a:lnTo>
                  <a:lnTo>
                    <a:pt x="56" y="104"/>
                  </a:lnTo>
                  <a:lnTo>
                    <a:pt x="45" y="120"/>
                  </a:lnTo>
                  <a:lnTo>
                    <a:pt x="45" y="126"/>
                  </a:lnTo>
                  <a:lnTo>
                    <a:pt x="45" y="137"/>
                  </a:lnTo>
                  <a:lnTo>
                    <a:pt x="45" y="148"/>
                  </a:lnTo>
                  <a:lnTo>
                    <a:pt x="56" y="164"/>
                  </a:lnTo>
                  <a:lnTo>
                    <a:pt x="56" y="180"/>
                  </a:lnTo>
                  <a:lnTo>
                    <a:pt x="62" y="191"/>
                  </a:lnTo>
                  <a:lnTo>
                    <a:pt x="73" y="180"/>
                  </a:lnTo>
                  <a:lnTo>
                    <a:pt x="68" y="158"/>
                  </a:lnTo>
                  <a:lnTo>
                    <a:pt x="56" y="142"/>
                  </a:lnTo>
                  <a:lnTo>
                    <a:pt x="62" y="120"/>
                  </a:lnTo>
                  <a:lnTo>
                    <a:pt x="68" y="98"/>
                  </a:lnTo>
                  <a:lnTo>
                    <a:pt x="68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05" name="未知"/>
            <p:cNvSpPr/>
            <p:nvPr/>
          </p:nvSpPr>
          <p:spPr>
            <a:xfrm>
              <a:off x="490" y="970"/>
              <a:ext cx="52" cy="61"/>
            </a:xfrm>
            <a:custGeom>
              <a:avLst/>
              <a:gdLst/>
              <a:ahLst/>
              <a:cxnLst/>
              <a:pathLst>
                <a:path w="52" h="61">
                  <a:moveTo>
                    <a:pt x="51" y="28"/>
                  </a:moveTo>
                  <a:lnTo>
                    <a:pt x="40" y="22"/>
                  </a:lnTo>
                  <a:lnTo>
                    <a:pt x="6" y="0"/>
                  </a:lnTo>
                  <a:lnTo>
                    <a:pt x="0" y="22"/>
                  </a:lnTo>
                  <a:lnTo>
                    <a:pt x="12" y="38"/>
                  </a:lnTo>
                  <a:lnTo>
                    <a:pt x="17" y="60"/>
                  </a:lnTo>
                  <a:lnTo>
                    <a:pt x="34" y="49"/>
                  </a:lnTo>
                  <a:lnTo>
                    <a:pt x="51" y="44"/>
                  </a:lnTo>
                  <a:lnTo>
                    <a:pt x="51" y="28"/>
                  </a:lnTo>
                  <a:lnTo>
                    <a:pt x="51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5106" name="Group 45105"/>
            <p:cNvGrpSpPr/>
            <p:nvPr/>
          </p:nvGrpSpPr>
          <p:grpSpPr>
            <a:xfrm>
              <a:off x="389" y="855"/>
              <a:ext cx="153" cy="703"/>
              <a:chOff x="0" y="0"/>
              <a:chExt cx="153" cy="703"/>
            </a:xfrm>
          </p:grpSpPr>
          <p:sp>
            <p:nvSpPr>
              <p:cNvPr id="45107" name="未知"/>
              <p:cNvSpPr/>
              <p:nvPr/>
            </p:nvSpPr>
            <p:spPr>
              <a:xfrm>
                <a:off x="17" y="493"/>
                <a:ext cx="136" cy="89"/>
              </a:xfrm>
              <a:custGeom>
                <a:avLst/>
                <a:gdLst/>
                <a:ahLst/>
                <a:cxnLst/>
                <a:pathLst>
                  <a:path w="136" h="89">
                    <a:moveTo>
                      <a:pt x="135" y="11"/>
                    </a:moveTo>
                    <a:lnTo>
                      <a:pt x="135" y="0"/>
                    </a:lnTo>
                    <a:lnTo>
                      <a:pt x="96" y="0"/>
                    </a:lnTo>
                    <a:lnTo>
                      <a:pt x="0" y="77"/>
                    </a:lnTo>
                    <a:lnTo>
                      <a:pt x="5" y="88"/>
                    </a:lnTo>
                    <a:lnTo>
                      <a:pt x="73" y="44"/>
                    </a:lnTo>
                    <a:lnTo>
                      <a:pt x="135" y="11"/>
                    </a:lnTo>
                    <a:lnTo>
                      <a:pt x="135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08" name="未知"/>
              <p:cNvSpPr/>
              <p:nvPr/>
            </p:nvSpPr>
            <p:spPr>
              <a:xfrm>
                <a:off x="22" y="504"/>
                <a:ext cx="131" cy="100"/>
              </a:xfrm>
              <a:custGeom>
                <a:avLst/>
                <a:gdLst/>
                <a:ahLst/>
                <a:cxnLst/>
                <a:pathLst>
                  <a:path w="131" h="100">
                    <a:moveTo>
                      <a:pt x="130" y="0"/>
                    </a:moveTo>
                    <a:lnTo>
                      <a:pt x="68" y="33"/>
                    </a:lnTo>
                    <a:lnTo>
                      <a:pt x="0" y="77"/>
                    </a:lnTo>
                    <a:lnTo>
                      <a:pt x="17" y="99"/>
                    </a:lnTo>
                    <a:lnTo>
                      <a:pt x="130" y="17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09" name="未知"/>
              <p:cNvSpPr/>
              <p:nvPr/>
            </p:nvSpPr>
            <p:spPr>
              <a:xfrm>
                <a:off x="39" y="521"/>
                <a:ext cx="114" cy="110"/>
              </a:xfrm>
              <a:custGeom>
                <a:avLst/>
                <a:gdLst/>
                <a:ahLst/>
                <a:cxnLst/>
                <a:pathLst>
                  <a:path w="114" h="110">
                    <a:moveTo>
                      <a:pt x="113" y="27"/>
                    </a:moveTo>
                    <a:lnTo>
                      <a:pt x="113" y="0"/>
                    </a:lnTo>
                    <a:lnTo>
                      <a:pt x="0" y="82"/>
                    </a:lnTo>
                    <a:lnTo>
                      <a:pt x="6" y="109"/>
                    </a:lnTo>
                    <a:lnTo>
                      <a:pt x="113" y="27"/>
                    </a:lnTo>
                    <a:lnTo>
                      <a:pt x="113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0" name="未知"/>
              <p:cNvSpPr/>
              <p:nvPr/>
            </p:nvSpPr>
            <p:spPr>
              <a:xfrm>
                <a:off x="6" y="488"/>
                <a:ext cx="108" cy="83"/>
              </a:xfrm>
              <a:custGeom>
                <a:avLst/>
                <a:gdLst/>
                <a:ahLst/>
                <a:cxnLst/>
                <a:pathLst>
                  <a:path w="108" h="83">
                    <a:moveTo>
                      <a:pt x="84" y="0"/>
                    </a:moveTo>
                    <a:lnTo>
                      <a:pt x="45" y="38"/>
                    </a:lnTo>
                    <a:lnTo>
                      <a:pt x="0" y="66"/>
                    </a:lnTo>
                    <a:lnTo>
                      <a:pt x="11" y="82"/>
                    </a:lnTo>
                    <a:lnTo>
                      <a:pt x="107" y="5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1" name="未知"/>
              <p:cNvSpPr/>
              <p:nvPr/>
            </p:nvSpPr>
            <p:spPr>
              <a:xfrm>
                <a:off x="45" y="548"/>
                <a:ext cx="108" cy="100"/>
              </a:xfrm>
              <a:custGeom>
                <a:avLst/>
                <a:gdLst/>
                <a:ahLst/>
                <a:cxnLst/>
                <a:pathLst>
                  <a:path w="108" h="100">
                    <a:moveTo>
                      <a:pt x="107" y="0"/>
                    </a:moveTo>
                    <a:lnTo>
                      <a:pt x="0" y="82"/>
                    </a:lnTo>
                    <a:lnTo>
                      <a:pt x="11" y="99"/>
                    </a:lnTo>
                    <a:lnTo>
                      <a:pt x="102" y="22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2" name="未知"/>
              <p:cNvSpPr/>
              <p:nvPr/>
            </p:nvSpPr>
            <p:spPr>
              <a:xfrm>
                <a:off x="56" y="570"/>
                <a:ext cx="92" cy="100"/>
              </a:xfrm>
              <a:custGeom>
                <a:avLst/>
                <a:gdLst/>
                <a:ahLst/>
                <a:cxnLst/>
                <a:pathLst>
                  <a:path w="92" h="100">
                    <a:moveTo>
                      <a:pt x="40" y="71"/>
                    </a:moveTo>
                    <a:lnTo>
                      <a:pt x="91" y="11"/>
                    </a:lnTo>
                    <a:lnTo>
                      <a:pt x="91" y="0"/>
                    </a:lnTo>
                    <a:lnTo>
                      <a:pt x="0" y="77"/>
                    </a:lnTo>
                    <a:lnTo>
                      <a:pt x="0" y="99"/>
                    </a:lnTo>
                    <a:lnTo>
                      <a:pt x="40" y="71"/>
                    </a:lnTo>
                    <a:lnTo>
                      <a:pt x="40" y="7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3" name="未知"/>
              <p:cNvSpPr/>
              <p:nvPr/>
            </p:nvSpPr>
            <p:spPr>
              <a:xfrm>
                <a:off x="0" y="488"/>
                <a:ext cx="91" cy="67"/>
              </a:xfrm>
              <a:custGeom>
                <a:avLst/>
                <a:gdLst/>
                <a:ahLst/>
                <a:cxnLst/>
                <a:pathLst>
                  <a:path w="91" h="67">
                    <a:moveTo>
                      <a:pt x="90" y="0"/>
                    </a:moveTo>
                    <a:lnTo>
                      <a:pt x="79" y="0"/>
                    </a:lnTo>
                    <a:lnTo>
                      <a:pt x="39" y="33"/>
                    </a:lnTo>
                    <a:lnTo>
                      <a:pt x="0" y="60"/>
                    </a:lnTo>
                    <a:lnTo>
                      <a:pt x="6" y="66"/>
                    </a:lnTo>
                    <a:lnTo>
                      <a:pt x="51" y="38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4" name="未知"/>
              <p:cNvSpPr/>
              <p:nvPr/>
            </p:nvSpPr>
            <p:spPr>
              <a:xfrm>
                <a:off x="22" y="252"/>
                <a:ext cx="52" cy="83"/>
              </a:xfrm>
              <a:custGeom>
                <a:avLst/>
                <a:gdLst/>
                <a:ahLst/>
                <a:cxnLst/>
                <a:pathLst>
                  <a:path w="52" h="83">
                    <a:moveTo>
                      <a:pt x="40" y="55"/>
                    </a:moveTo>
                    <a:lnTo>
                      <a:pt x="51" y="0"/>
                    </a:lnTo>
                    <a:lnTo>
                      <a:pt x="12" y="28"/>
                    </a:lnTo>
                    <a:lnTo>
                      <a:pt x="0" y="82"/>
                    </a:lnTo>
                    <a:lnTo>
                      <a:pt x="40" y="55"/>
                    </a:lnTo>
                    <a:lnTo>
                      <a:pt x="40" y="5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5" name="未知"/>
              <p:cNvSpPr/>
              <p:nvPr/>
            </p:nvSpPr>
            <p:spPr>
              <a:xfrm>
                <a:off x="22" y="49"/>
                <a:ext cx="75" cy="67"/>
              </a:xfrm>
              <a:custGeom>
                <a:avLst/>
                <a:gdLst/>
                <a:ahLst/>
                <a:cxnLst/>
                <a:pathLst>
                  <a:path w="75" h="67">
                    <a:moveTo>
                      <a:pt x="68" y="0"/>
                    </a:moveTo>
                    <a:lnTo>
                      <a:pt x="0" y="50"/>
                    </a:lnTo>
                    <a:lnTo>
                      <a:pt x="17" y="66"/>
                    </a:lnTo>
                    <a:lnTo>
                      <a:pt x="74" y="22"/>
                    </a:lnTo>
                    <a:lnTo>
                      <a:pt x="74" y="11"/>
                    </a:lnTo>
                    <a:lnTo>
                      <a:pt x="68" y="6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6" name="未知"/>
              <p:cNvSpPr/>
              <p:nvPr/>
            </p:nvSpPr>
            <p:spPr>
              <a:xfrm>
                <a:off x="34" y="181"/>
                <a:ext cx="74" cy="72"/>
              </a:xfrm>
              <a:custGeom>
                <a:avLst/>
                <a:gdLst/>
                <a:ahLst/>
                <a:cxnLst/>
                <a:pathLst>
                  <a:path w="74" h="72">
                    <a:moveTo>
                      <a:pt x="73" y="0"/>
                    </a:moveTo>
                    <a:lnTo>
                      <a:pt x="5" y="49"/>
                    </a:lnTo>
                    <a:lnTo>
                      <a:pt x="0" y="71"/>
                    </a:lnTo>
                    <a:lnTo>
                      <a:pt x="56" y="33"/>
                    </a:lnTo>
                    <a:lnTo>
                      <a:pt x="62" y="22"/>
                    </a:lnTo>
                    <a:lnTo>
                      <a:pt x="73" y="5"/>
                    </a:lnTo>
                    <a:lnTo>
                      <a:pt x="73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7" name="未知"/>
              <p:cNvSpPr/>
              <p:nvPr/>
            </p:nvSpPr>
            <p:spPr>
              <a:xfrm>
                <a:off x="17" y="38"/>
                <a:ext cx="74" cy="62"/>
              </a:xfrm>
              <a:custGeom>
                <a:avLst/>
                <a:gdLst/>
                <a:ahLst/>
                <a:cxnLst/>
                <a:pathLst>
                  <a:path w="74" h="62">
                    <a:moveTo>
                      <a:pt x="68" y="0"/>
                    </a:moveTo>
                    <a:lnTo>
                      <a:pt x="0" y="44"/>
                    </a:lnTo>
                    <a:lnTo>
                      <a:pt x="5" y="61"/>
                    </a:lnTo>
                    <a:lnTo>
                      <a:pt x="73" y="11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8" name="未知"/>
              <p:cNvSpPr/>
              <p:nvPr/>
            </p:nvSpPr>
            <p:spPr>
              <a:xfrm>
                <a:off x="45" y="93"/>
                <a:ext cx="57" cy="67"/>
              </a:xfrm>
              <a:custGeom>
                <a:avLst/>
                <a:gdLst/>
                <a:ahLst/>
                <a:cxnLst/>
                <a:pathLst>
                  <a:path w="57" h="67">
                    <a:moveTo>
                      <a:pt x="56" y="0"/>
                    </a:moveTo>
                    <a:lnTo>
                      <a:pt x="6" y="33"/>
                    </a:lnTo>
                    <a:lnTo>
                      <a:pt x="6" y="39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45" y="39"/>
                    </a:lnTo>
                    <a:lnTo>
                      <a:pt x="45" y="22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19" name="未知"/>
              <p:cNvSpPr/>
              <p:nvPr/>
            </p:nvSpPr>
            <p:spPr>
              <a:xfrm>
                <a:off x="39" y="159"/>
                <a:ext cx="69" cy="72"/>
              </a:xfrm>
              <a:custGeom>
                <a:avLst/>
                <a:gdLst/>
                <a:ahLst/>
                <a:cxnLst/>
                <a:pathLst>
                  <a:path w="69" h="72">
                    <a:moveTo>
                      <a:pt x="62" y="0"/>
                    </a:moveTo>
                    <a:lnTo>
                      <a:pt x="6" y="44"/>
                    </a:lnTo>
                    <a:lnTo>
                      <a:pt x="0" y="71"/>
                    </a:lnTo>
                    <a:lnTo>
                      <a:pt x="68" y="2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0" name="未知"/>
              <p:cNvSpPr/>
              <p:nvPr/>
            </p:nvSpPr>
            <p:spPr>
              <a:xfrm>
                <a:off x="34" y="214"/>
                <a:ext cx="57" cy="67"/>
              </a:xfrm>
              <a:custGeom>
                <a:avLst/>
                <a:gdLst/>
                <a:ahLst/>
                <a:cxnLst/>
                <a:pathLst>
                  <a:path w="57" h="67">
                    <a:moveTo>
                      <a:pt x="56" y="0"/>
                    </a:moveTo>
                    <a:lnTo>
                      <a:pt x="0" y="38"/>
                    </a:lnTo>
                    <a:lnTo>
                      <a:pt x="0" y="66"/>
                    </a:lnTo>
                    <a:lnTo>
                      <a:pt x="39" y="38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1" name="未知"/>
              <p:cNvSpPr/>
              <p:nvPr/>
            </p:nvSpPr>
            <p:spPr>
              <a:xfrm>
                <a:off x="17" y="27"/>
                <a:ext cx="69" cy="56"/>
              </a:xfrm>
              <a:custGeom>
                <a:avLst/>
                <a:gdLst/>
                <a:ahLst/>
                <a:cxnLst/>
                <a:pathLst>
                  <a:path w="69" h="56">
                    <a:moveTo>
                      <a:pt x="68" y="11"/>
                    </a:moveTo>
                    <a:lnTo>
                      <a:pt x="56" y="0"/>
                    </a:lnTo>
                    <a:lnTo>
                      <a:pt x="5" y="28"/>
                    </a:lnTo>
                    <a:lnTo>
                      <a:pt x="0" y="50"/>
                    </a:lnTo>
                    <a:lnTo>
                      <a:pt x="0" y="55"/>
                    </a:lnTo>
                    <a:lnTo>
                      <a:pt x="68" y="11"/>
                    </a:lnTo>
                    <a:lnTo>
                      <a:pt x="68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2" name="未知"/>
              <p:cNvSpPr/>
              <p:nvPr/>
            </p:nvSpPr>
            <p:spPr>
              <a:xfrm>
                <a:off x="39" y="71"/>
                <a:ext cx="63" cy="56"/>
              </a:xfrm>
              <a:custGeom>
                <a:avLst/>
                <a:gdLst/>
                <a:ahLst/>
                <a:cxnLst/>
                <a:pathLst>
                  <a:path w="63" h="56">
                    <a:moveTo>
                      <a:pt x="57" y="0"/>
                    </a:moveTo>
                    <a:lnTo>
                      <a:pt x="0" y="44"/>
                    </a:lnTo>
                    <a:lnTo>
                      <a:pt x="12" y="55"/>
                    </a:lnTo>
                    <a:lnTo>
                      <a:pt x="62" y="22"/>
                    </a:lnTo>
                    <a:lnTo>
                      <a:pt x="57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3" name="未知"/>
              <p:cNvSpPr/>
              <p:nvPr/>
            </p:nvSpPr>
            <p:spPr>
              <a:xfrm>
                <a:off x="45" y="143"/>
                <a:ext cx="57" cy="61"/>
              </a:xfrm>
              <a:custGeom>
                <a:avLst/>
                <a:gdLst/>
                <a:ahLst/>
                <a:cxnLst/>
                <a:pathLst>
                  <a:path w="57" h="61">
                    <a:moveTo>
                      <a:pt x="56" y="16"/>
                    </a:moveTo>
                    <a:lnTo>
                      <a:pt x="45" y="0"/>
                    </a:lnTo>
                    <a:lnTo>
                      <a:pt x="0" y="38"/>
                    </a:lnTo>
                    <a:lnTo>
                      <a:pt x="0" y="60"/>
                    </a:lnTo>
                    <a:lnTo>
                      <a:pt x="56" y="16"/>
                    </a:lnTo>
                    <a:lnTo>
                      <a:pt x="56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4" name="未知"/>
              <p:cNvSpPr/>
              <p:nvPr/>
            </p:nvSpPr>
            <p:spPr>
              <a:xfrm>
                <a:off x="6" y="334"/>
                <a:ext cx="51" cy="67"/>
              </a:xfrm>
              <a:custGeom>
                <a:avLst/>
                <a:gdLst/>
                <a:ahLst/>
                <a:cxnLst/>
                <a:pathLst>
                  <a:path w="51" h="67">
                    <a:moveTo>
                      <a:pt x="50" y="0"/>
                    </a:moveTo>
                    <a:lnTo>
                      <a:pt x="11" y="28"/>
                    </a:lnTo>
                    <a:lnTo>
                      <a:pt x="0" y="66"/>
                    </a:lnTo>
                    <a:lnTo>
                      <a:pt x="45" y="33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5" name="未知"/>
              <p:cNvSpPr/>
              <p:nvPr/>
            </p:nvSpPr>
            <p:spPr>
              <a:xfrm>
                <a:off x="6" y="367"/>
                <a:ext cx="46" cy="62"/>
              </a:xfrm>
              <a:custGeom>
                <a:avLst/>
                <a:gdLst/>
                <a:ahLst/>
                <a:cxnLst/>
                <a:pathLst>
                  <a:path w="46" h="62">
                    <a:moveTo>
                      <a:pt x="0" y="61"/>
                    </a:moveTo>
                    <a:lnTo>
                      <a:pt x="39" y="33"/>
                    </a:lnTo>
                    <a:lnTo>
                      <a:pt x="45" y="0"/>
                    </a:lnTo>
                    <a:lnTo>
                      <a:pt x="0" y="33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6" name="未知"/>
              <p:cNvSpPr/>
              <p:nvPr/>
            </p:nvSpPr>
            <p:spPr>
              <a:xfrm>
                <a:off x="17" y="307"/>
                <a:ext cx="46" cy="56"/>
              </a:xfrm>
              <a:custGeom>
                <a:avLst/>
                <a:gdLst/>
                <a:ahLst/>
                <a:cxnLst/>
                <a:pathLst>
                  <a:path w="46" h="56">
                    <a:moveTo>
                      <a:pt x="45" y="0"/>
                    </a:moveTo>
                    <a:lnTo>
                      <a:pt x="5" y="27"/>
                    </a:lnTo>
                    <a:lnTo>
                      <a:pt x="0" y="55"/>
                    </a:lnTo>
                    <a:lnTo>
                      <a:pt x="39" y="27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7" name="未知"/>
              <p:cNvSpPr/>
              <p:nvPr/>
            </p:nvSpPr>
            <p:spPr>
              <a:xfrm>
                <a:off x="45" y="132"/>
                <a:ext cx="46" cy="50"/>
              </a:xfrm>
              <a:custGeom>
                <a:avLst/>
                <a:gdLst/>
                <a:ahLst/>
                <a:cxnLst/>
                <a:pathLst>
                  <a:path w="46" h="50">
                    <a:moveTo>
                      <a:pt x="45" y="0"/>
                    </a:moveTo>
                    <a:lnTo>
                      <a:pt x="0" y="27"/>
                    </a:lnTo>
                    <a:lnTo>
                      <a:pt x="0" y="49"/>
                    </a:lnTo>
                    <a:lnTo>
                      <a:pt x="45" y="1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8" name="未知"/>
              <p:cNvSpPr/>
              <p:nvPr/>
            </p:nvSpPr>
            <p:spPr>
              <a:xfrm>
                <a:off x="56" y="641"/>
                <a:ext cx="41" cy="45"/>
              </a:xfrm>
              <a:custGeom>
                <a:avLst/>
                <a:gdLst/>
                <a:ahLst/>
                <a:cxnLst/>
                <a:pathLst>
                  <a:path w="41" h="45">
                    <a:moveTo>
                      <a:pt x="40" y="0"/>
                    </a:moveTo>
                    <a:lnTo>
                      <a:pt x="0" y="28"/>
                    </a:lnTo>
                    <a:lnTo>
                      <a:pt x="6" y="44"/>
                    </a:lnTo>
                    <a:lnTo>
                      <a:pt x="34" y="2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29" name="未知"/>
              <p:cNvSpPr/>
              <p:nvPr/>
            </p:nvSpPr>
            <p:spPr>
              <a:xfrm>
                <a:off x="62" y="663"/>
                <a:ext cx="29" cy="40"/>
              </a:xfrm>
              <a:custGeom>
                <a:avLst/>
                <a:gdLst/>
                <a:ahLst/>
                <a:cxnLst/>
                <a:pathLst>
                  <a:path w="29" h="40">
                    <a:moveTo>
                      <a:pt x="0" y="22"/>
                    </a:moveTo>
                    <a:lnTo>
                      <a:pt x="6" y="39"/>
                    </a:lnTo>
                    <a:lnTo>
                      <a:pt x="28" y="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30" name="未知"/>
              <p:cNvSpPr/>
              <p:nvPr/>
            </p:nvSpPr>
            <p:spPr>
              <a:xfrm>
                <a:off x="22" y="16"/>
                <a:ext cx="52" cy="40"/>
              </a:xfrm>
              <a:custGeom>
                <a:avLst/>
                <a:gdLst/>
                <a:ahLst/>
                <a:cxnLst/>
                <a:pathLst>
                  <a:path w="52" h="40">
                    <a:moveTo>
                      <a:pt x="40" y="0"/>
                    </a:moveTo>
                    <a:lnTo>
                      <a:pt x="12" y="17"/>
                    </a:lnTo>
                    <a:lnTo>
                      <a:pt x="0" y="39"/>
                    </a:lnTo>
                    <a:lnTo>
                      <a:pt x="51" y="11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31" name="未知"/>
              <p:cNvSpPr/>
              <p:nvPr/>
            </p:nvSpPr>
            <p:spPr>
              <a:xfrm>
                <a:off x="34" y="0"/>
                <a:ext cx="29" cy="34"/>
              </a:xfrm>
              <a:custGeom>
                <a:avLst/>
                <a:gdLst/>
                <a:ahLst/>
                <a:cxnLst/>
                <a:pathLst>
                  <a:path w="29" h="34">
                    <a:moveTo>
                      <a:pt x="28" y="16"/>
                    </a:moveTo>
                    <a:lnTo>
                      <a:pt x="11" y="0"/>
                    </a:lnTo>
                    <a:lnTo>
                      <a:pt x="11" y="6"/>
                    </a:lnTo>
                    <a:lnTo>
                      <a:pt x="0" y="33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32" name="未知"/>
              <p:cNvSpPr/>
              <p:nvPr/>
            </p:nvSpPr>
            <p:spPr>
              <a:xfrm>
                <a:off x="34" y="0"/>
                <a:ext cx="29" cy="34"/>
              </a:xfrm>
              <a:custGeom>
                <a:avLst/>
                <a:gdLst/>
                <a:ahLst/>
                <a:cxnLst/>
                <a:pathLst>
                  <a:path w="29" h="34">
                    <a:moveTo>
                      <a:pt x="28" y="16"/>
                    </a:moveTo>
                    <a:lnTo>
                      <a:pt x="11" y="0"/>
                    </a:lnTo>
                    <a:lnTo>
                      <a:pt x="11" y="6"/>
                    </a:lnTo>
                    <a:lnTo>
                      <a:pt x="0" y="33"/>
                    </a:ln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5133" name="未知"/>
            <p:cNvSpPr/>
            <p:nvPr/>
          </p:nvSpPr>
          <p:spPr>
            <a:xfrm>
              <a:off x="389" y="715"/>
              <a:ext cx="86" cy="56"/>
            </a:xfrm>
            <a:custGeom>
              <a:avLst/>
              <a:gdLst/>
              <a:ahLst/>
              <a:cxnLst/>
              <a:pathLst>
                <a:path w="86" h="56">
                  <a:moveTo>
                    <a:pt x="85" y="11"/>
                  </a:moveTo>
                  <a:lnTo>
                    <a:pt x="85" y="0"/>
                  </a:lnTo>
                  <a:lnTo>
                    <a:pt x="79" y="11"/>
                  </a:lnTo>
                  <a:lnTo>
                    <a:pt x="68" y="28"/>
                  </a:lnTo>
                  <a:lnTo>
                    <a:pt x="28" y="33"/>
                  </a:lnTo>
                  <a:lnTo>
                    <a:pt x="0" y="17"/>
                  </a:lnTo>
                  <a:lnTo>
                    <a:pt x="0" y="28"/>
                  </a:lnTo>
                  <a:lnTo>
                    <a:pt x="6" y="33"/>
                  </a:lnTo>
                  <a:lnTo>
                    <a:pt x="39" y="55"/>
                  </a:lnTo>
                  <a:lnTo>
                    <a:pt x="73" y="33"/>
                  </a:lnTo>
                  <a:lnTo>
                    <a:pt x="79" y="28"/>
                  </a:lnTo>
                  <a:lnTo>
                    <a:pt x="85" y="11"/>
                  </a:lnTo>
                  <a:lnTo>
                    <a:pt x="85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4" name="未知"/>
            <p:cNvSpPr/>
            <p:nvPr/>
          </p:nvSpPr>
          <p:spPr>
            <a:xfrm>
              <a:off x="299" y="1003"/>
              <a:ext cx="412" cy="434"/>
            </a:xfrm>
            <a:custGeom>
              <a:avLst/>
              <a:gdLst/>
              <a:ahLst/>
              <a:cxnLst/>
              <a:pathLst>
                <a:path w="412" h="434">
                  <a:moveTo>
                    <a:pt x="67" y="395"/>
                  </a:moveTo>
                  <a:lnTo>
                    <a:pt x="112" y="367"/>
                  </a:lnTo>
                  <a:lnTo>
                    <a:pt x="163" y="334"/>
                  </a:lnTo>
                  <a:lnTo>
                    <a:pt x="163" y="329"/>
                  </a:lnTo>
                  <a:lnTo>
                    <a:pt x="146" y="318"/>
                  </a:lnTo>
                  <a:lnTo>
                    <a:pt x="146" y="312"/>
                  </a:lnTo>
                  <a:lnTo>
                    <a:pt x="175" y="318"/>
                  </a:lnTo>
                  <a:lnTo>
                    <a:pt x="242" y="334"/>
                  </a:lnTo>
                  <a:lnTo>
                    <a:pt x="293" y="318"/>
                  </a:lnTo>
                  <a:lnTo>
                    <a:pt x="293" y="318"/>
                  </a:lnTo>
                  <a:lnTo>
                    <a:pt x="259" y="340"/>
                  </a:lnTo>
                  <a:lnTo>
                    <a:pt x="270" y="373"/>
                  </a:lnTo>
                  <a:lnTo>
                    <a:pt x="287" y="378"/>
                  </a:lnTo>
                  <a:lnTo>
                    <a:pt x="321" y="362"/>
                  </a:lnTo>
                  <a:lnTo>
                    <a:pt x="344" y="329"/>
                  </a:lnTo>
                  <a:lnTo>
                    <a:pt x="349" y="312"/>
                  </a:lnTo>
                  <a:lnTo>
                    <a:pt x="349" y="296"/>
                  </a:lnTo>
                  <a:lnTo>
                    <a:pt x="338" y="307"/>
                  </a:lnTo>
                  <a:lnTo>
                    <a:pt x="332" y="307"/>
                  </a:lnTo>
                  <a:lnTo>
                    <a:pt x="332" y="301"/>
                  </a:lnTo>
                  <a:lnTo>
                    <a:pt x="349" y="291"/>
                  </a:lnTo>
                  <a:lnTo>
                    <a:pt x="366" y="247"/>
                  </a:lnTo>
                  <a:lnTo>
                    <a:pt x="361" y="225"/>
                  </a:lnTo>
                  <a:lnTo>
                    <a:pt x="361" y="214"/>
                  </a:lnTo>
                  <a:lnTo>
                    <a:pt x="321" y="186"/>
                  </a:lnTo>
                  <a:lnTo>
                    <a:pt x="321" y="181"/>
                  </a:lnTo>
                  <a:lnTo>
                    <a:pt x="338" y="192"/>
                  </a:lnTo>
                  <a:lnTo>
                    <a:pt x="361" y="197"/>
                  </a:lnTo>
                  <a:lnTo>
                    <a:pt x="383" y="197"/>
                  </a:lnTo>
                  <a:lnTo>
                    <a:pt x="411" y="170"/>
                  </a:lnTo>
                  <a:lnTo>
                    <a:pt x="400" y="137"/>
                  </a:lnTo>
                  <a:lnTo>
                    <a:pt x="372" y="110"/>
                  </a:lnTo>
                  <a:lnTo>
                    <a:pt x="321" y="77"/>
                  </a:lnTo>
                  <a:lnTo>
                    <a:pt x="361" y="82"/>
                  </a:lnTo>
                  <a:lnTo>
                    <a:pt x="394" y="71"/>
                  </a:lnTo>
                  <a:lnTo>
                    <a:pt x="400" y="66"/>
                  </a:lnTo>
                  <a:lnTo>
                    <a:pt x="400" y="38"/>
                  </a:lnTo>
                  <a:lnTo>
                    <a:pt x="394" y="11"/>
                  </a:lnTo>
                  <a:lnTo>
                    <a:pt x="377" y="0"/>
                  </a:lnTo>
                  <a:lnTo>
                    <a:pt x="304" y="5"/>
                  </a:lnTo>
                  <a:lnTo>
                    <a:pt x="225" y="33"/>
                  </a:lnTo>
                  <a:lnTo>
                    <a:pt x="220" y="33"/>
                  </a:lnTo>
                  <a:lnTo>
                    <a:pt x="208" y="44"/>
                  </a:lnTo>
                  <a:lnTo>
                    <a:pt x="180" y="99"/>
                  </a:lnTo>
                  <a:lnTo>
                    <a:pt x="163" y="153"/>
                  </a:lnTo>
                  <a:lnTo>
                    <a:pt x="152" y="208"/>
                  </a:lnTo>
                  <a:lnTo>
                    <a:pt x="146" y="269"/>
                  </a:lnTo>
                  <a:lnTo>
                    <a:pt x="135" y="269"/>
                  </a:lnTo>
                  <a:lnTo>
                    <a:pt x="135" y="252"/>
                  </a:lnTo>
                  <a:lnTo>
                    <a:pt x="96" y="280"/>
                  </a:lnTo>
                  <a:lnTo>
                    <a:pt x="22" y="334"/>
                  </a:lnTo>
                  <a:lnTo>
                    <a:pt x="5" y="373"/>
                  </a:lnTo>
                  <a:lnTo>
                    <a:pt x="0" y="433"/>
                  </a:lnTo>
                  <a:lnTo>
                    <a:pt x="67" y="395"/>
                  </a:lnTo>
                  <a:lnTo>
                    <a:pt x="67" y="39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5" name="未知"/>
            <p:cNvSpPr/>
            <p:nvPr/>
          </p:nvSpPr>
          <p:spPr>
            <a:xfrm>
              <a:off x="366" y="992"/>
              <a:ext cx="357" cy="418"/>
            </a:xfrm>
            <a:custGeom>
              <a:avLst/>
              <a:gdLst/>
              <a:ahLst/>
              <a:cxnLst/>
              <a:pathLst>
                <a:path w="357" h="418">
                  <a:moveTo>
                    <a:pt x="12" y="417"/>
                  </a:moveTo>
                  <a:lnTo>
                    <a:pt x="23" y="411"/>
                  </a:lnTo>
                  <a:lnTo>
                    <a:pt x="62" y="384"/>
                  </a:lnTo>
                  <a:lnTo>
                    <a:pt x="102" y="351"/>
                  </a:lnTo>
                  <a:lnTo>
                    <a:pt x="119" y="351"/>
                  </a:lnTo>
                  <a:lnTo>
                    <a:pt x="136" y="356"/>
                  </a:lnTo>
                  <a:lnTo>
                    <a:pt x="153" y="356"/>
                  </a:lnTo>
                  <a:lnTo>
                    <a:pt x="175" y="356"/>
                  </a:lnTo>
                  <a:lnTo>
                    <a:pt x="175" y="367"/>
                  </a:lnTo>
                  <a:lnTo>
                    <a:pt x="175" y="384"/>
                  </a:lnTo>
                  <a:lnTo>
                    <a:pt x="181" y="384"/>
                  </a:lnTo>
                  <a:lnTo>
                    <a:pt x="192" y="395"/>
                  </a:lnTo>
                  <a:lnTo>
                    <a:pt x="203" y="400"/>
                  </a:lnTo>
                  <a:lnTo>
                    <a:pt x="254" y="395"/>
                  </a:lnTo>
                  <a:lnTo>
                    <a:pt x="288" y="351"/>
                  </a:lnTo>
                  <a:lnTo>
                    <a:pt x="294" y="323"/>
                  </a:lnTo>
                  <a:lnTo>
                    <a:pt x="294" y="291"/>
                  </a:lnTo>
                  <a:lnTo>
                    <a:pt x="294" y="274"/>
                  </a:lnTo>
                  <a:lnTo>
                    <a:pt x="299" y="258"/>
                  </a:lnTo>
                  <a:lnTo>
                    <a:pt x="299" y="241"/>
                  </a:lnTo>
                  <a:lnTo>
                    <a:pt x="299" y="236"/>
                  </a:lnTo>
                  <a:lnTo>
                    <a:pt x="316" y="236"/>
                  </a:lnTo>
                  <a:lnTo>
                    <a:pt x="344" y="208"/>
                  </a:lnTo>
                  <a:lnTo>
                    <a:pt x="356" y="170"/>
                  </a:lnTo>
                  <a:lnTo>
                    <a:pt x="339" y="132"/>
                  </a:lnTo>
                  <a:lnTo>
                    <a:pt x="322" y="115"/>
                  </a:lnTo>
                  <a:lnTo>
                    <a:pt x="322" y="110"/>
                  </a:lnTo>
                  <a:lnTo>
                    <a:pt x="339" y="104"/>
                  </a:lnTo>
                  <a:lnTo>
                    <a:pt x="339" y="77"/>
                  </a:lnTo>
                  <a:lnTo>
                    <a:pt x="344" y="60"/>
                  </a:lnTo>
                  <a:lnTo>
                    <a:pt x="339" y="16"/>
                  </a:lnTo>
                  <a:lnTo>
                    <a:pt x="322" y="0"/>
                  </a:lnTo>
                  <a:lnTo>
                    <a:pt x="294" y="0"/>
                  </a:lnTo>
                  <a:lnTo>
                    <a:pt x="271" y="0"/>
                  </a:lnTo>
                  <a:lnTo>
                    <a:pt x="192" y="22"/>
                  </a:lnTo>
                  <a:lnTo>
                    <a:pt x="164" y="22"/>
                  </a:lnTo>
                  <a:lnTo>
                    <a:pt x="141" y="38"/>
                  </a:lnTo>
                  <a:lnTo>
                    <a:pt x="130" y="49"/>
                  </a:lnTo>
                  <a:lnTo>
                    <a:pt x="119" y="66"/>
                  </a:lnTo>
                  <a:lnTo>
                    <a:pt x="113" y="77"/>
                  </a:lnTo>
                  <a:lnTo>
                    <a:pt x="108" y="99"/>
                  </a:lnTo>
                  <a:lnTo>
                    <a:pt x="96" y="115"/>
                  </a:lnTo>
                  <a:lnTo>
                    <a:pt x="91" y="148"/>
                  </a:lnTo>
                  <a:lnTo>
                    <a:pt x="85" y="170"/>
                  </a:lnTo>
                  <a:lnTo>
                    <a:pt x="79" y="186"/>
                  </a:lnTo>
                  <a:lnTo>
                    <a:pt x="79" y="203"/>
                  </a:lnTo>
                  <a:lnTo>
                    <a:pt x="74" y="219"/>
                  </a:lnTo>
                  <a:lnTo>
                    <a:pt x="74" y="230"/>
                  </a:lnTo>
                  <a:lnTo>
                    <a:pt x="68" y="258"/>
                  </a:lnTo>
                  <a:lnTo>
                    <a:pt x="68" y="280"/>
                  </a:lnTo>
                  <a:lnTo>
                    <a:pt x="79" y="280"/>
                  </a:lnTo>
                  <a:lnTo>
                    <a:pt x="85" y="258"/>
                  </a:lnTo>
                  <a:lnTo>
                    <a:pt x="85" y="230"/>
                  </a:lnTo>
                  <a:lnTo>
                    <a:pt x="91" y="197"/>
                  </a:lnTo>
                  <a:lnTo>
                    <a:pt x="96" y="159"/>
                  </a:lnTo>
                  <a:lnTo>
                    <a:pt x="113" y="110"/>
                  </a:lnTo>
                  <a:lnTo>
                    <a:pt x="141" y="55"/>
                  </a:lnTo>
                  <a:lnTo>
                    <a:pt x="153" y="44"/>
                  </a:lnTo>
                  <a:lnTo>
                    <a:pt x="158" y="44"/>
                  </a:lnTo>
                  <a:lnTo>
                    <a:pt x="237" y="16"/>
                  </a:lnTo>
                  <a:lnTo>
                    <a:pt x="310" y="11"/>
                  </a:lnTo>
                  <a:lnTo>
                    <a:pt x="322" y="16"/>
                  </a:lnTo>
                  <a:lnTo>
                    <a:pt x="333" y="44"/>
                  </a:lnTo>
                  <a:lnTo>
                    <a:pt x="333" y="77"/>
                  </a:lnTo>
                  <a:lnTo>
                    <a:pt x="327" y="82"/>
                  </a:lnTo>
                  <a:lnTo>
                    <a:pt x="294" y="93"/>
                  </a:lnTo>
                  <a:lnTo>
                    <a:pt x="254" y="88"/>
                  </a:lnTo>
                  <a:lnTo>
                    <a:pt x="277" y="104"/>
                  </a:lnTo>
                  <a:lnTo>
                    <a:pt x="294" y="115"/>
                  </a:lnTo>
                  <a:lnTo>
                    <a:pt x="316" y="132"/>
                  </a:lnTo>
                  <a:lnTo>
                    <a:pt x="333" y="148"/>
                  </a:lnTo>
                  <a:lnTo>
                    <a:pt x="339" y="164"/>
                  </a:lnTo>
                  <a:lnTo>
                    <a:pt x="339" y="181"/>
                  </a:lnTo>
                  <a:lnTo>
                    <a:pt x="327" y="197"/>
                  </a:lnTo>
                  <a:lnTo>
                    <a:pt x="316" y="208"/>
                  </a:lnTo>
                  <a:lnTo>
                    <a:pt x="288" y="208"/>
                  </a:lnTo>
                  <a:lnTo>
                    <a:pt x="254" y="192"/>
                  </a:lnTo>
                  <a:lnTo>
                    <a:pt x="254" y="197"/>
                  </a:lnTo>
                  <a:lnTo>
                    <a:pt x="271" y="208"/>
                  </a:lnTo>
                  <a:lnTo>
                    <a:pt x="282" y="219"/>
                  </a:lnTo>
                  <a:lnTo>
                    <a:pt x="294" y="236"/>
                  </a:lnTo>
                  <a:lnTo>
                    <a:pt x="294" y="252"/>
                  </a:lnTo>
                  <a:lnTo>
                    <a:pt x="294" y="269"/>
                  </a:lnTo>
                  <a:lnTo>
                    <a:pt x="282" y="296"/>
                  </a:lnTo>
                  <a:lnTo>
                    <a:pt x="265" y="312"/>
                  </a:lnTo>
                  <a:lnTo>
                    <a:pt x="265" y="318"/>
                  </a:lnTo>
                  <a:lnTo>
                    <a:pt x="271" y="318"/>
                  </a:lnTo>
                  <a:lnTo>
                    <a:pt x="282" y="307"/>
                  </a:lnTo>
                  <a:lnTo>
                    <a:pt x="282" y="323"/>
                  </a:lnTo>
                  <a:lnTo>
                    <a:pt x="277" y="340"/>
                  </a:lnTo>
                  <a:lnTo>
                    <a:pt x="254" y="373"/>
                  </a:lnTo>
                  <a:lnTo>
                    <a:pt x="220" y="389"/>
                  </a:lnTo>
                  <a:lnTo>
                    <a:pt x="203" y="384"/>
                  </a:lnTo>
                  <a:lnTo>
                    <a:pt x="192" y="351"/>
                  </a:lnTo>
                  <a:lnTo>
                    <a:pt x="226" y="329"/>
                  </a:lnTo>
                  <a:lnTo>
                    <a:pt x="226" y="329"/>
                  </a:lnTo>
                  <a:lnTo>
                    <a:pt x="203" y="334"/>
                  </a:lnTo>
                  <a:lnTo>
                    <a:pt x="141" y="340"/>
                  </a:lnTo>
                  <a:lnTo>
                    <a:pt x="91" y="329"/>
                  </a:lnTo>
                  <a:lnTo>
                    <a:pt x="91" y="323"/>
                  </a:lnTo>
                  <a:lnTo>
                    <a:pt x="79" y="323"/>
                  </a:lnTo>
                  <a:lnTo>
                    <a:pt x="79" y="329"/>
                  </a:lnTo>
                  <a:lnTo>
                    <a:pt x="96" y="340"/>
                  </a:lnTo>
                  <a:lnTo>
                    <a:pt x="96" y="345"/>
                  </a:lnTo>
                  <a:lnTo>
                    <a:pt x="51" y="373"/>
                  </a:lnTo>
                  <a:lnTo>
                    <a:pt x="0" y="406"/>
                  </a:lnTo>
                  <a:lnTo>
                    <a:pt x="0" y="417"/>
                  </a:lnTo>
                  <a:lnTo>
                    <a:pt x="12" y="417"/>
                  </a:lnTo>
                  <a:lnTo>
                    <a:pt x="12" y="4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6" name="未知"/>
            <p:cNvSpPr/>
            <p:nvPr/>
          </p:nvSpPr>
          <p:spPr>
            <a:xfrm>
              <a:off x="558" y="285"/>
              <a:ext cx="937" cy="1240"/>
            </a:xfrm>
            <a:custGeom>
              <a:avLst/>
              <a:gdLst/>
              <a:ahLst/>
              <a:cxnLst/>
              <a:pathLst>
                <a:path w="937" h="1240">
                  <a:moveTo>
                    <a:pt x="936" y="603"/>
                  </a:moveTo>
                  <a:lnTo>
                    <a:pt x="936" y="0"/>
                  </a:lnTo>
                  <a:lnTo>
                    <a:pt x="0" y="0"/>
                  </a:lnTo>
                  <a:lnTo>
                    <a:pt x="0" y="733"/>
                  </a:lnTo>
                  <a:lnTo>
                    <a:pt x="79" y="712"/>
                  </a:lnTo>
                  <a:lnTo>
                    <a:pt x="102" y="712"/>
                  </a:lnTo>
                  <a:lnTo>
                    <a:pt x="130" y="712"/>
                  </a:lnTo>
                  <a:lnTo>
                    <a:pt x="147" y="733"/>
                  </a:lnTo>
                  <a:lnTo>
                    <a:pt x="147" y="782"/>
                  </a:lnTo>
                  <a:lnTo>
                    <a:pt x="147" y="815"/>
                  </a:lnTo>
                  <a:lnTo>
                    <a:pt x="130" y="820"/>
                  </a:lnTo>
                  <a:lnTo>
                    <a:pt x="124" y="826"/>
                  </a:lnTo>
                  <a:lnTo>
                    <a:pt x="135" y="842"/>
                  </a:lnTo>
                  <a:lnTo>
                    <a:pt x="147" y="858"/>
                  </a:lnTo>
                  <a:lnTo>
                    <a:pt x="152" y="886"/>
                  </a:lnTo>
                  <a:lnTo>
                    <a:pt x="147" y="913"/>
                  </a:lnTo>
                  <a:lnTo>
                    <a:pt x="135" y="929"/>
                  </a:lnTo>
                  <a:lnTo>
                    <a:pt x="124" y="945"/>
                  </a:lnTo>
                  <a:lnTo>
                    <a:pt x="107" y="945"/>
                  </a:lnTo>
                  <a:lnTo>
                    <a:pt x="107" y="951"/>
                  </a:lnTo>
                  <a:lnTo>
                    <a:pt x="107" y="967"/>
                  </a:lnTo>
                  <a:lnTo>
                    <a:pt x="102" y="983"/>
                  </a:lnTo>
                  <a:lnTo>
                    <a:pt x="102" y="1000"/>
                  </a:lnTo>
                  <a:lnTo>
                    <a:pt x="102" y="1016"/>
                  </a:lnTo>
                  <a:lnTo>
                    <a:pt x="102" y="1038"/>
                  </a:lnTo>
                  <a:lnTo>
                    <a:pt x="96" y="1059"/>
                  </a:lnTo>
                  <a:lnTo>
                    <a:pt x="62" y="1103"/>
                  </a:lnTo>
                  <a:lnTo>
                    <a:pt x="11" y="1108"/>
                  </a:lnTo>
                  <a:lnTo>
                    <a:pt x="0" y="1103"/>
                  </a:lnTo>
                  <a:lnTo>
                    <a:pt x="0" y="1239"/>
                  </a:lnTo>
                  <a:lnTo>
                    <a:pt x="936" y="1239"/>
                  </a:lnTo>
                  <a:lnTo>
                    <a:pt x="936" y="1059"/>
                  </a:lnTo>
                  <a:lnTo>
                    <a:pt x="913" y="1070"/>
                  </a:lnTo>
                  <a:lnTo>
                    <a:pt x="891" y="1065"/>
                  </a:lnTo>
                  <a:lnTo>
                    <a:pt x="874" y="1054"/>
                  </a:lnTo>
                  <a:lnTo>
                    <a:pt x="868" y="1027"/>
                  </a:lnTo>
                  <a:lnTo>
                    <a:pt x="863" y="1000"/>
                  </a:lnTo>
                  <a:lnTo>
                    <a:pt x="857" y="972"/>
                  </a:lnTo>
                  <a:lnTo>
                    <a:pt x="846" y="972"/>
                  </a:lnTo>
                  <a:lnTo>
                    <a:pt x="823" y="956"/>
                  </a:lnTo>
                  <a:lnTo>
                    <a:pt x="823" y="934"/>
                  </a:lnTo>
                  <a:lnTo>
                    <a:pt x="823" y="907"/>
                  </a:lnTo>
                  <a:lnTo>
                    <a:pt x="829" y="880"/>
                  </a:lnTo>
                  <a:lnTo>
                    <a:pt x="806" y="875"/>
                  </a:lnTo>
                  <a:lnTo>
                    <a:pt x="789" y="858"/>
                  </a:lnTo>
                  <a:lnTo>
                    <a:pt x="784" y="837"/>
                  </a:lnTo>
                  <a:lnTo>
                    <a:pt x="789" y="810"/>
                  </a:lnTo>
                  <a:lnTo>
                    <a:pt x="823" y="777"/>
                  </a:lnTo>
                  <a:lnTo>
                    <a:pt x="851" y="755"/>
                  </a:lnTo>
                  <a:lnTo>
                    <a:pt x="823" y="739"/>
                  </a:lnTo>
                  <a:lnTo>
                    <a:pt x="806" y="706"/>
                  </a:lnTo>
                  <a:lnTo>
                    <a:pt x="806" y="679"/>
                  </a:lnTo>
                  <a:lnTo>
                    <a:pt x="868" y="636"/>
                  </a:lnTo>
                  <a:lnTo>
                    <a:pt x="936" y="603"/>
                  </a:lnTo>
                  <a:lnTo>
                    <a:pt x="936" y="6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7" name="未知"/>
            <p:cNvSpPr/>
            <p:nvPr/>
          </p:nvSpPr>
          <p:spPr>
            <a:xfrm>
              <a:off x="541" y="263"/>
              <a:ext cx="976" cy="752"/>
            </a:xfrm>
            <a:custGeom>
              <a:avLst/>
              <a:gdLst/>
              <a:ahLst/>
              <a:cxnLst/>
              <a:pathLst>
                <a:path w="976" h="752">
                  <a:moveTo>
                    <a:pt x="73" y="0"/>
                  </a:moveTo>
                  <a:lnTo>
                    <a:pt x="0" y="0"/>
                  </a:lnTo>
                  <a:lnTo>
                    <a:pt x="0" y="751"/>
                  </a:lnTo>
                  <a:lnTo>
                    <a:pt x="17" y="751"/>
                  </a:lnTo>
                  <a:lnTo>
                    <a:pt x="17" y="22"/>
                  </a:lnTo>
                  <a:lnTo>
                    <a:pt x="953" y="22"/>
                  </a:lnTo>
                  <a:lnTo>
                    <a:pt x="953" y="619"/>
                  </a:lnTo>
                  <a:lnTo>
                    <a:pt x="975" y="608"/>
                  </a:lnTo>
                  <a:lnTo>
                    <a:pt x="975" y="603"/>
                  </a:lnTo>
                  <a:lnTo>
                    <a:pt x="975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8" name="未知"/>
            <p:cNvSpPr/>
            <p:nvPr/>
          </p:nvSpPr>
          <p:spPr>
            <a:xfrm>
              <a:off x="547" y="1321"/>
              <a:ext cx="970" cy="220"/>
            </a:xfrm>
            <a:custGeom>
              <a:avLst/>
              <a:gdLst/>
              <a:ahLst/>
              <a:cxnLst/>
              <a:pathLst>
                <a:path w="970" h="220">
                  <a:moveTo>
                    <a:pt x="969" y="0"/>
                  </a:moveTo>
                  <a:lnTo>
                    <a:pt x="947" y="22"/>
                  </a:lnTo>
                  <a:lnTo>
                    <a:pt x="947" y="203"/>
                  </a:lnTo>
                  <a:lnTo>
                    <a:pt x="11" y="203"/>
                  </a:lnTo>
                  <a:lnTo>
                    <a:pt x="11" y="66"/>
                  </a:lnTo>
                  <a:lnTo>
                    <a:pt x="0" y="55"/>
                  </a:lnTo>
                  <a:lnTo>
                    <a:pt x="0" y="137"/>
                  </a:lnTo>
                  <a:lnTo>
                    <a:pt x="0" y="219"/>
                  </a:lnTo>
                  <a:lnTo>
                    <a:pt x="969" y="219"/>
                  </a:lnTo>
                  <a:lnTo>
                    <a:pt x="969" y="0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39" name="未知"/>
            <p:cNvSpPr/>
            <p:nvPr/>
          </p:nvSpPr>
          <p:spPr>
            <a:xfrm>
              <a:off x="1342" y="866"/>
              <a:ext cx="243" cy="489"/>
            </a:xfrm>
            <a:custGeom>
              <a:avLst/>
              <a:gdLst/>
              <a:ahLst/>
              <a:cxnLst/>
              <a:pathLst>
                <a:path w="243" h="489">
                  <a:moveTo>
                    <a:pt x="174" y="0"/>
                  </a:moveTo>
                  <a:lnTo>
                    <a:pt x="174" y="5"/>
                  </a:lnTo>
                  <a:lnTo>
                    <a:pt x="203" y="16"/>
                  </a:lnTo>
                  <a:lnTo>
                    <a:pt x="225" y="60"/>
                  </a:lnTo>
                  <a:lnTo>
                    <a:pt x="219" y="88"/>
                  </a:lnTo>
                  <a:lnTo>
                    <a:pt x="197" y="126"/>
                  </a:lnTo>
                  <a:lnTo>
                    <a:pt x="174" y="137"/>
                  </a:lnTo>
                  <a:lnTo>
                    <a:pt x="180" y="142"/>
                  </a:lnTo>
                  <a:lnTo>
                    <a:pt x="208" y="121"/>
                  </a:lnTo>
                  <a:lnTo>
                    <a:pt x="231" y="148"/>
                  </a:lnTo>
                  <a:lnTo>
                    <a:pt x="231" y="170"/>
                  </a:lnTo>
                  <a:lnTo>
                    <a:pt x="225" y="192"/>
                  </a:lnTo>
                  <a:lnTo>
                    <a:pt x="152" y="258"/>
                  </a:lnTo>
                  <a:lnTo>
                    <a:pt x="186" y="247"/>
                  </a:lnTo>
                  <a:lnTo>
                    <a:pt x="197" y="285"/>
                  </a:lnTo>
                  <a:lnTo>
                    <a:pt x="191" y="301"/>
                  </a:lnTo>
                  <a:lnTo>
                    <a:pt x="174" y="323"/>
                  </a:lnTo>
                  <a:lnTo>
                    <a:pt x="169" y="340"/>
                  </a:lnTo>
                  <a:lnTo>
                    <a:pt x="186" y="378"/>
                  </a:lnTo>
                  <a:lnTo>
                    <a:pt x="186" y="389"/>
                  </a:lnTo>
                  <a:lnTo>
                    <a:pt x="157" y="444"/>
                  </a:lnTo>
                  <a:lnTo>
                    <a:pt x="107" y="466"/>
                  </a:lnTo>
                  <a:lnTo>
                    <a:pt x="95" y="438"/>
                  </a:lnTo>
                  <a:lnTo>
                    <a:pt x="95" y="411"/>
                  </a:lnTo>
                  <a:lnTo>
                    <a:pt x="107" y="395"/>
                  </a:lnTo>
                  <a:lnTo>
                    <a:pt x="118" y="389"/>
                  </a:lnTo>
                  <a:lnTo>
                    <a:pt x="118" y="389"/>
                  </a:lnTo>
                  <a:lnTo>
                    <a:pt x="101" y="389"/>
                  </a:lnTo>
                  <a:lnTo>
                    <a:pt x="90" y="389"/>
                  </a:lnTo>
                  <a:lnTo>
                    <a:pt x="73" y="389"/>
                  </a:lnTo>
                  <a:lnTo>
                    <a:pt x="62" y="373"/>
                  </a:lnTo>
                  <a:lnTo>
                    <a:pt x="50" y="345"/>
                  </a:lnTo>
                  <a:lnTo>
                    <a:pt x="56" y="323"/>
                  </a:lnTo>
                  <a:lnTo>
                    <a:pt x="62" y="290"/>
                  </a:lnTo>
                  <a:lnTo>
                    <a:pt x="101" y="274"/>
                  </a:lnTo>
                  <a:lnTo>
                    <a:pt x="107" y="269"/>
                  </a:lnTo>
                  <a:lnTo>
                    <a:pt x="95" y="269"/>
                  </a:lnTo>
                  <a:lnTo>
                    <a:pt x="90" y="269"/>
                  </a:lnTo>
                  <a:lnTo>
                    <a:pt x="56" y="280"/>
                  </a:lnTo>
                  <a:lnTo>
                    <a:pt x="39" y="280"/>
                  </a:lnTo>
                  <a:lnTo>
                    <a:pt x="33" y="280"/>
                  </a:lnTo>
                  <a:lnTo>
                    <a:pt x="17" y="258"/>
                  </a:lnTo>
                  <a:lnTo>
                    <a:pt x="17" y="236"/>
                  </a:lnTo>
                  <a:lnTo>
                    <a:pt x="17" y="225"/>
                  </a:lnTo>
                  <a:lnTo>
                    <a:pt x="33" y="214"/>
                  </a:lnTo>
                  <a:lnTo>
                    <a:pt x="45" y="197"/>
                  </a:lnTo>
                  <a:lnTo>
                    <a:pt x="112" y="153"/>
                  </a:lnTo>
                  <a:lnTo>
                    <a:pt x="112" y="148"/>
                  </a:lnTo>
                  <a:lnTo>
                    <a:pt x="95" y="148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50" y="142"/>
                  </a:lnTo>
                  <a:lnTo>
                    <a:pt x="39" y="126"/>
                  </a:lnTo>
                  <a:lnTo>
                    <a:pt x="39" y="93"/>
                  </a:lnTo>
                  <a:lnTo>
                    <a:pt x="50" y="82"/>
                  </a:lnTo>
                  <a:lnTo>
                    <a:pt x="174" y="16"/>
                  </a:lnTo>
                  <a:lnTo>
                    <a:pt x="174" y="5"/>
                  </a:lnTo>
                  <a:lnTo>
                    <a:pt x="152" y="16"/>
                  </a:lnTo>
                  <a:lnTo>
                    <a:pt x="95" y="38"/>
                  </a:lnTo>
                  <a:lnTo>
                    <a:pt x="45" y="66"/>
                  </a:lnTo>
                  <a:lnTo>
                    <a:pt x="22" y="93"/>
                  </a:lnTo>
                  <a:lnTo>
                    <a:pt x="17" y="115"/>
                  </a:lnTo>
                  <a:lnTo>
                    <a:pt x="22" y="137"/>
                  </a:lnTo>
                  <a:lnTo>
                    <a:pt x="39" y="153"/>
                  </a:lnTo>
                  <a:lnTo>
                    <a:pt x="67" y="170"/>
                  </a:lnTo>
                  <a:lnTo>
                    <a:pt x="39" y="192"/>
                  </a:lnTo>
                  <a:lnTo>
                    <a:pt x="17" y="208"/>
                  </a:lnTo>
                  <a:lnTo>
                    <a:pt x="5" y="225"/>
                  </a:lnTo>
                  <a:lnTo>
                    <a:pt x="0" y="252"/>
                  </a:lnTo>
                  <a:lnTo>
                    <a:pt x="5" y="274"/>
                  </a:lnTo>
                  <a:lnTo>
                    <a:pt x="22" y="290"/>
                  </a:lnTo>
                  <a:lnTo>
                    <a:pt x="45" y="296"/>
                  </a:lnTo>
                  <a:lnTo>
                    <a:pt x="39" y="323"/>
                  </a:lnTo>
                  <a:lnTo>
                    <a:pt x="39" y="351"/>
                  </a:lnTo>
                  <a:lnTo>
                    <a:pt x="39" y="373"/>
                  </a:lnTo>
                  <a:lnTo>
                    <a:pt x="62" y="389"/>
                  </a:lnTo>
                  <a:lnTo>
                    <a:pt x="73" y="389"/>
                  </a:lnTo>
                  <a:lnTo>
                    <a:pt x="79" y="417"/>
                  </a:lnTo>
                  <a:lnTo>
                    <a:pt x="84" y="444"/>
                  </a:lnTo>
                  <a:lnTo>
                    <a:pt x="90" y="471"/>
                  </a:lnTo>
                  <a:lnTo>
                    <a:pt x="107" y="482"/>
                  </a:lnTo>
                  <a:lnTo>
                    <a:pt x="129" y="488"/>
                  </a:lnTo>
                  <a:lnTo>
                    <a:pt x="157" y="471"/>
                  </a:lnTo>
                  <a:lnTo>
                    <a:pt x="180" y="449"/>
                  </a:lnTo>
                  <a:lnTo>
                    <a:pt x="191" y="422"/>
                  </a:lnTo>
                  <a:lnTo>
                    <a:pt x="197" y="384"/>
                  </a:lnTo>
                  <a:lnTo>
                    <a:pt x="191" y="367"/>
                  </a:lnTo>
                  <a:lnTo>
                    <a:pt x="180" y="345"/>
                  </a:lnTo>
                  <a:lnTo>
                    <a:pt x="180" y="345"/>
                  </a:lnTo>
                  <a:lnTo>
                    <a:pt x="191" y="334"/>
                  </a:lnTo>
                  <a:lnTo>
                    <a:pt x="197" y="323"/>
                  </a:lnTo>
                  <a:lnTo>
                    <a:pt x="197" y="301"/>
                  </a:lnTo>
                  <a:lnTo>
                    <a:pt x="197" y="280"/>
                  </a:lnTo>
                  <a:lnTo>
                    <a:pt x="197" y="258"/>
                  </a:lnTo>
                  <a:lnTo>
                    <a:pt x="191" y="236"/>
                  </a:lnTo>
                  <a:lnTo>
                    <a:pt x="197" y="236"/>
                  </a:lnTo>
                  <a:lnTo>
                    <a:pt x="214" y="230"/>
                  </a:lnTo>
                  <a:lnTo>
                    <a:pt x="231" y="214"/>
                  </a:lnTo>
                  <a:lnTo>
                    <a:pt x="242" y="197"/>
                  </a:lnTo>
                  <a:lnTo>
                    <a:pt x="242" y="170"/>
                  </a:lnTo>
                  <a:lnTo>
                    <a:pt x="231" y="137"/>
                  </a:lnTo>
                  <a:lnTo>
                    <a:pt x="214" y="110"/>
                  </a:lnTo>
                  <a:lnTo>
                    <a:pt x="219" y="110"/>
                  </a:lnTo>
                  <a:lnTo>
                    <a:pt x="231" y="99"/>
                  </a:lnTo>
                  <a:lnTo>
                    <a:pt x="242" y="82"/>
                  </a:lnTo>
                  <a:lnTo>
                    <a:pt x="242" y="66"/>
                  </a:lnTo>
                  <a:lnTo>
                    <a:pt x="242" y="49"/>
                  </a:lnTo>
                  <a:lnTo>
                    <a:pt x="219" y="16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40" name="未知"/>
            <p:cNvSpPr/>
            <p:nvPr/>
          </p:nvSpPr>
          <p:spPr>
            <a:xfrm>
              <a:off x="1353" y="871"/>
              <a:ext cx="221" cy="462"/>
            </a:xfrm>
            <a:custGeom>
              <a:avLst/>
              <a:gdLst/>
              <a:ahLst/>
              <a:cxnLst/>
              <a:pathLst>
                <a:path w="221" h="462">
                  <a:moveTo>
                    <a:pt x="163" y="0"/>
                  </a:moveTo>
                  <a:lnTo>
                    <a:pt x="163" y="11"/>
                  </a:lnTo>
                  <a:lnTo>
                    <a:pt x="39" y="77"/>
                  </a:lnTo>
                  <a:lnTo>
                    <a:pt x="28" y="88"/>
                  </a:lnTo>
                  <a:lnTo>
                    <a:pt x="28" y="105"/>
                  </a:lnTo>
                  <a:lnTo>
                    <a:pt x="28" y="121"/>
                  </a:lnTo>
                  <a:lnTo>
                    <a:pt x="39" y="137"/>
                  </a:lnTo>
                  <a:lnTo>
                    <a:pt x="73" y="143"/>
                  </a:lnTo>
                  <a:lnTo>
                    <a:pt x="101" y="143"/>
                  </a:lnTo>
                  <a:lnTo>
                    <a:pt x="101" y="148"/>
                  </a:lnTo>
                  <a:lnTo>
                    <a:pt x="34" y="192"/>
                  </a:lnTo>
                  <a:lnTo>
                    <a:pt x="22" y="209"/>
                  </a:lnTo>
                  <a:lnTo>
                    <a:pt x="6" y="220"/>
                  </a:lnTo>
                  <a:lnTo>
                    <a:pt x="0" y="242"/>
                  </a:lnTo>
                  <a:lnTo>
                    <a:pt x="6" y="258"/>
                  </a:lnTo>
                  <a:lnTo>
                    <a:pt x="22" y="275"/>
                  </a:lnTo>
                  <a:lnTo>
                    <a:pt x="51" y="275"/>
                  </a:lnTo>
                  <a:lnTo>
                    <a:pt x="84" y="264"/>
                  </a:lnTo>
                  <a:lnTo>
                    <a:pt x="96" y="264"/>
                  </a:lnTo>
                  <a:lnTo>
                    <a:pt x="90" y="269"/>
                  </a:lnTo>
                  <a:lnTo>
                    <a:pt x="51" y="285"/>
                  </a:lnTo>
                  <a:lnTo>
                    <a:pt x="45" y="313"/>
                  </a:lnTo>
                  <a:lnTo>
                    <a:pt x="39" y="340"/>
                  </a:lnTo>
                  <a:lnTo>
                    <a:pt x="51" y="368"/>
                  </a:lnTo>
                  <a:lnTo>
                    <a:pt x="62" y="384"/>
                  </a:lnTo>
                  <a:lnTo>
                    <a:pt x="79" y="384"/>
                  </a:lnTo>
                  <a:lnTo>
                    <a:pt x="107" y="384"/>
                  </a:lnTo>
                  <a:lnTo>
                    <a:pt x="107" y="384"/>
                  </a:lnTo>
                  <a:lnTo>
                    <a:pt x="96" y="390"/>
                  </a:lnTo>
                  <a:lnTo>
                    <a:pt x="84" y="406"/>
                  </a:lnTo>
                  <a:lnTo>
                    <a:pt x="84" y="417"/>
                  </a:lnTo>
                  <a:lnTo>
                    <a:pt x="84" y="428"/>
                  </a:lnTo>
                  <a:lnTo>
                    <a:pt x="90" y="450"/>
                  </a:lnTo>
                  <a:lnTo>
                    <a:pt x="96" y="461"/>
                  </a:lnTo>
                  <a:lnTo>
                    <a:pt x="130" y="455"/>
                  </a:lnTo>
                  <a:lnTo>
                    <a:pt x="158" y="433"/>
                  </a:lnTo>
                  <a:lnTo>
                    <a:pt x="169" y="406"/>
                  </a:lnTo>
                  <a:lnTo>
                    <a:pt x="175" y="373"/>
                  </a:lnTo>
                  <a:lnTo>
                    <a:pt x="158" y="335"/>
                  </a:lnTo>
                  <a:lnTo>
                    <a:pt x="163" y="318"/>
                  </a:lnTo>
                  <a:lnTo>
                    <a:pt x="169" y="313"/>
                  </a:lnTo>
                  <a:lnTo>
                    <a:pt x="180" y="296"/>
                  </a:lnTo>
                  <a:lnTo>
                    <a:pt x="186" y="275"/>
                  </a:lnTo>
                  <a:lnTo>
                    <a:pt x="175" y="242"/>
                  </a:lnTo>
                  <a:lnTo>
                    <a:pt x="141" y="253"/>
                  </a:lnTo>
                  <a:lnTo>
                    <a:pt x="186" y="231"/>
                  </a:lnTo>
                  <a:lnTo>
                    <a:pt x="214" y="187"/>
                  </a:lnTo>
                  <a:lnTo>
                    <a:pt x="220" y="165"/>
                  </a:lnTo>
                  <a:lnTo>
                    <a:pt x="220" y="143"/>
                  </a:lnTo>
                  <a:lnTo>
                    <a:pt x="197" y="116"/>
                  </a:lnTo>
                  <a:lnTo>
                    <a:pt x="169" y="137"/>
                  </a:lnTo>
                  <a:lnTo>
                    <a:pt x="163" y="132"/>
                  </a:lnTo>
                  <a:lnTo>
                    <a:pt x="186" y="121"/>
                  </a:lnTo>
                  <a:lnTo>
                    <a:pt x="208" y="88"/>
                  </a:lnTo>
                  <a:lnTo>
                    <a:pt x="214" y="55"/>
                  </a:lnTo>
                  <a:lnTo>
                    <a:pt x="192" y="11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5141" name="未知"/>
            <p:cNvSpPr/>
            <p:nvPr/>
          </p:nvSpPr>
          <p:spPr>
            <a:xfrm>
              <a:off x="299" y="778"/>
              <a:ext cx="119" cy="188"/>
            </a:xfrm>
            <a:custGeom>
              <a:avLst/>
              <a:gdLst/>
              <a:ahLst/>
              <a:cxnLst/>
              <a:pathLst>
                <a:path w="119" h="188">
                  <a:moveTo>
                    <a:pt x="17" y="0"/>
                  </a:moveTo>
                  <a:lnTo>
                    <a:pt x="0" y="61"/>
                  </a:lnTo>
                  <a:lnTo>
                    <a:pt x="11" y="77"/>
                  </a:lnTo>
                  <a:lnTo>
                    <a:pt x="45" y="126"/>
                  </a:lnTo>
                  <a:lnTo>
                    <a:pt x="67" y="170"/>
                  </a:lnTo>
                  <a:lnTo>
                    <a:pt x="67" y="187"/>
                  </a:lnTo>
                  <a:lnTo>
                    <a:pt x="118" y="77"/>
                  </a:lnTo>
                  <a:lnTo>
                    <a:pt x="84" y="55"/>
                  </a:lnTo>
                  <a:lnTo>
                    <a:pt x="45" y="28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5142" name="未知"/>
          <p:cNvSpPr/>
          <p:nvPr/>
        </p:nvSpPr>
        <p:spPr>
          <a:xfrm>
            <a:off x="7451725" y="692150"/>
            <a:ext cx="2287588" cy="1830388"/>
          </a:xfrm>
          <a:custGeom>
            <a:avLst/>
            <a:gdLst/>
            <a:ahLst/>
            <a:cxnLst/>
            <a:pathLst>
              <a:path w="1441" h="1153">
                <a:moveTo>
                  <a:pt x="0" y="0"/>
                </a:moveTo>
                <a:lnTo>
                  <a:pt x="1440" y="0"/>
                </a:lnTo>
                <a:lnTo>
                  <a:pt x="1440" y="576"/>
                </a:lnTo>
                <a:lnTo>
                  <a:pt x="576" y="576"/>
                </a:lnTo>
                <a:lnTo>
                  <a:pt x="144" y="1152"/>
                </a:lnTo>
                <a:lnTo>
                  <a:pt x="360" y="576"/>
                </a:lnTo>
                <a:lnTo>
                  <a:pt x="0" y="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5143" name="未知"/>
          <p:cNvSpPr/>
          <p:nvPr/>
        </p:nvSpPr>
        <p:spPr>
          <a:xfrm>
            <a:off x="5003800" y="692150"/>
            <a:ext cx="2287588" cy="1830388"/>
          </a:xfrm>
          <a:custGeom>
            <a:avLst/>
            <a:gdLst/>
            <a:ahLst/>
            <a:cxnLst/>
            <a:pathLst>
              <a:path w="1441" h="1153">
                <a:moveTo>
                  <a:pt x="1440" y="0"/>
                </a:moveTo>
                <a:lnTo>
                  <a:pt x="0" y="0"/>
                </a:lnTo>
                <a:lnTo>
                  <a:pt x="0" y="576"/>
                </a:lnTo>
                <a:lnTo>
                  <a:pt x="864" y="576"/>
                </a:lnTo>
                <a:lnTo>
                  <a:pt x="1296" y="1152"/>
                </a:lnTo>
                <a:lnTo>
                  <a:pt x="1080" y="576"/>
                </a:lnTo>
                <a:lnTo>
                  <a:pt x="1440" y="576"/>
                </a:lnTo>
                <a:lnTo>
                  <a:pt x="144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45144" name="Group 45143"/>
          <p:cNvGrpSpPr/>
          <p:nvPr/>
        </p:nvGrpSpPr>
        <p:grpSpPr>
          <a:xfrm>
            <a:off x="4356100" y="4508500"/>
            <a:ext cx="1871663" cy="2349500"/>
            <a:chOff x="0" y="0"/>
            <a:chExt cx="1452" cy="1711"/>
          </a:xfrm>
        </p:grpSpPr>
        <p:grpSp>
          <p:nvGrpSpPr>
            <p:cNvPr id="45145" name="Group 45144"/>
            <p:cNvGrpSpPr/>
            <p:nvPr/>
          </p:nvGrpSpPr>
          <p:grpSpPr>
            <a:xfrm>
              <a:off x="388" y="0"/>
              <a:ext cx="1064" cy="950"/>
              <a:chOff x="0" y="0"/>
              <a:chExt cx="1064" cy="950"/>
            </a:xfrm>
          </p:grpSpPr>
          <p:sp>
            <p:nvSpPr>
              <p:cNvPr id="45146" name="未知"/>
              <p:cNvSpPr/>
              <p:nvPr/>
            </p:nvSpPr>
            <p:spPr>
              <a:xfrm>
                <a:off x="8" y="26"/>
                <a:ext cx="1036" cy="905"/>
              </a:xfrm>
              <a:custGeom>
                <a:avLst/>
                <a:gdLst/>
                <a:ahLst/>
                <a:cxnLst/>
                <a:pathLst>
                  <a:path w="1036" h="905">
                    <a:moveTo>
                      <a:pt x="592" y="809"/>
                    </a:moveTo>
                    <a:lnTo>
                      <a:pt x="605" y="828"/>
                    </a:lnTo>
                    <a:lnTo>
                      <a:pt x="618" y="828"/>
                    </a:lnTo>
                    <a:lnTo>
                      <a:pt x="638" y="828"/>
                    </a:lnTo>
                    <a:lnTo>
                      <a:pt x="651" y="815"/>
                    </a:lnTo>
                    <a:lnTo>
                      <a:pt x="664" y="809"/>
                    </a:lnTo>
                    <a:lnTo>
                      <a:pt x="670" y="765"/>
                    </a:lnTo>
                    <a:lnTo>
                      <a:pt x="683" y="803"/>
                    </a:lnTo>
                    <a:lnTo>
                      <a:pt x="716" y="828"/>
                    </a:lnTo>
                    <a:lnTo>
                      <a:pt x="755" y="847"/>
                    </a:lnTo>
                    <a:lnTo>
                      <a:pt x="807" y="841"/>
                    </a:lnTo>
                    <a:lnTo>
                      <a:pt x="840" y="834"/>
                    </a:lnTo>
                    <a:lnTo>
                      <a:pt x="892" y="777"/>
                    </a:lnTo>
                    <a:lnTo>
                      <a:pt x="892" y="815"/>
                    </a:lnTo>
                    <a:lnTo>
                      <a:pt x="911" y="853"/>
                    </a:lnTo>
                    <a:lnTo>
                      <a:pt x="976" y="853"/>
                    </a:lnTo>
                    <a:lnTo>
                      <a:pt x="1009" y="822"/>
                    </a:lnTo>
                    <a:lnTo>
                      <a:pt x="1015" y="777"/>
                    </a:lnTo>
                    <a:lnTo>
                      <a:pt x="1009" y="746"/>
                    </a:lnTo>
                    <a:lnTo>
                      <a:pt x="989" y="721"/>
                    </a:lnTo>
                    <a:lnTo>
                      <a:pt x="963" y="702"/>
                    </a:lnTo>
                    <a:lnTo>
                      <a:pt x="976" y="702"/>
                    </a:lnTo>
                    <a:lnTo>
                      <a:pt x="996" y="695"/>
                    </a:lnTo>
                    <a:lnTo>
                      <a:pt x="1002" y="689"/>
                    </a:lnTo>
                    <a:lnTo>
                      <a:pt x="1002" y="664"/>
                    </a:lnTo>
                    <a:lnTo>
                      <a:pt x="976" y="638"/>
                    </a:lnTo>
                    <a:lnTo>
                      <a:pt x="937" y="626"/>
                    </a:lnTo>
                    <a:lnTo>
                      <a:pt x="970" y="626"/>
                    </a:lnTo>
                    <a:lnTo>
                      <a:pt x="1009" y="594"/>
                    </a:lnTo>
                    <a:lnTo>
                      <a:pt x="1035" y="512"/>
                    </a:lnTo>
                    <a:lnTo>
                      <a:pt x="1035" y="449"/>
                    </a:lnTo>
                    <a:lnTo>
                      <a:pt x="1002" y="392"/>
                    </a:lnTo>
                    <a:lnTo>
                      <a:pt x="970" y="373"/>
                    </a:lnTo>
                    <a:lnTo>
                      <a:pt x="931" y="360"/>
                    </a:lnTo>
                    <a:lnTo>
                      <a:pt x="989" y="341"/>
                    </a:lnTo>
                    <a:lnTo>
                      <a:pt x="1002" y="316"/>
                    </a:lnTo>
                    <a:lnTo>
                      <a:pt x="996" y="278"/>
                    </a:lnTo>
                    <a:lnTo>
                      <a:pt x="970" y="259"/>
                    </a:lnTo>
                    <a:lnTo>
                      <a:pt x="931" y="259"/>
                    </a:lnTo>
                    <a:lnTo>
                      <a:pt x="924" y="240"/>
                    </a:lnTo>
                    <a:lnTo>
                      <a:pt x="950" y="246"/>
                    </a:lnTo>
                    <a:lnTo>
                      <a:pt x="1002" y="240"/>
                    </a:lnTo>
                    <a:lnTo>
                      <a:pt x="1022" y="208"/>
                    </a:lnTo>
                    <a:lnTo>
                      <a:pt x="1022" y="164"/>
                    </a:lnTo>
                    <a:lnTo>
                      <a:pt x="1009" y="120"/>
                    </a:lnTo>
                    <a:lnTo>
                      <a:pt x="976" y="88"/>
                    </a:lnTo>
                    <a:lnTo>
                      <a:pt x="937" y="75"/>
                    </a:lnTo>
                    <a:lnTo>
                      <a:pt x="892" y="82"/>
                    </a:lnTo>
                    <a:lnTo>
                      <a:pt x="859" y="132"/>
                    </a:lnTo>
                    <a:lnTo>
                      <a:pt x="872" y="94"/>
                    </a:lnTo>
                    <a:lnTo>
                      <a:pt x="859" y="56"/>
                    </a:lnTo>
                    <a:lnTo>
                      <a:pt x="827" y="56"/>
                    </a:lnTo>
                    <a:lnTo>
                      <a:pt x="794" y="75"/>
                    </a:lnTo>
                    <a:lnTo>
                      <a:pt x="788" y="126"/>
                    </a:lnTo>
                    <a:lnTo>
                      <a:pt x="775" y="63"/>
                    </a:lnTo>
                    <a:lnTo>
                      <a:pt x="755" y="31"/>
                    </a:lnTo>
                    <a:lnTo>
                      <a:pt x="709" y="12"/>
                    </a:lnTo>
                    <a:lnTo>
                      <a:pt x="618" y="0"/>
                    </a:lnTo>
                    <a:lnTo>
                      <a:pt x="553" y="25"/>
                    </a:lnTo>
                    <a:lnTo>
                      <a:pt x="527" y="50"/>
                    </a:lnTo>
                    <a:lnTo>
                      <a:pt x="508" y="101"/>
                    </a:lnTo>
                    <a:lnTo>
                      <a:pt x="495" y="75"/>
                    </a:lnTo>
                    <a:lnTo>
                      <a:pt x="475" y="50"/>
                    </a:lnTo>
                    <a:lnTo>
                      <a:pt x="449" y="44"/>
                    </a:lnTo>
                    <a:lnTo>
                      <a:pt x="397" y="69"/>
                    </a:lnTo>
                    <a:lnTo>
                      <a:pt x="384" y="126"/>
                    </a:lnTo>
                    <a:lnTo>
                      <a:pt x="377" y="101"/>
                    </a:lnTo>
                    <a:lnTo>
                      <a:pt x="371" y="94"/>
                    </a:lnTo>
                    <a:lnTo>
                      <a:pt x="351" y="101"/>
                    </a:lnTo>
                    <a:lnTo>
                      <a:pt x="332" y="126"/>
                    </a:lnTo>
                    <a:lnTo>
                      <a:pt x="319" y="158"/>
                    </a:lnTo>
                    <a:lnTo>
                      <a:pt x="299" y="101"/>
                    </a:lnTo>
                    <a:lnTo>
                      <a:pt x="280" y="69"/>
                    </a:lnTo>
                    <a:lnTo>
                      <a:pt x="247" y="44"/>
                    </a:lnTo>
                    <a:lnTo>
                      <a:pt x="201" y="38"/>
                    </a:lnTo>
                    <a:lnTo>
                      <a:pt x="169" y="44"/>
                    </a:lnTo>
                    <a:lnTo>
                      <a:pt x="130" y="63"/>
                    </a:lnTo>
                    <a:lnTo>
                      <a:pt x="97" y="101"/>
                    </a:lnTo>
                    <a:lnTo>
                      <a:pt x="91" y="164"/>
                    </a:lnTo>
                    <a:lnTo>
                      <a:pt x="123" y="208"/>
                    </a:lnTo>
                    <a:lnTo>
                      <a:pt x="91" y="202"/>
                    </a:lnTo>
                    <a:lnTo>
                      <a:pt x="78" y="202"/>
                    </a:lnTo>
                    <a:lnTo>
                      <a:pt x="65" y="208"/>
                    </a:lnTo>
                    <a:lnTo>
                      <a:pt x="58" y="234"/>
                    </a:lnTo>
                    <a:lnTo>
                      <a:pt x="65" y="265"/>
                    </a:lnTo>
                    <a:lnTo>
                      <a:pt x="84" y="290"/>
                    </a:lnTo>
                    <a:lnTo>
                      <a:pt x="110" y="290"/>
                    </a:lnTo>
                    <a:lnTo>
                      <a:pt x="65" y="303"/>
                    </a:lnTo>
                    <a:lnTo>
                      <a:pt x="32" y="335"/>
                    </a:lnTo>
                    <a:lnTo>
                      <a:pt x="0" y="398"/>
                    </a:lnTo>
                    <a:lnTo>
                      <a:pt x="13" y="461"/>
                    </a:lnTo>
                    <a:lnTo>
                      <a:pt x="52" y="518"/>
                    </a:lnTo>
                    <a:lnTo>
                      <a:pt x="78" y="524"/>
                    </a:lnTo>
                    <a:lnTo>
                      <a:pt x="136" y="512"/>
                    </a:lnTo>
                    <a:lnTo>
                      <a:pt x="104" y="524"/>
                    </a:lnTo>
                    <a:lnTo>
                      <a:pt x="71" y="556"/>
                    </a:lnTo>
                    <a:lnTo>
                      <a:pt x="65" y="575"/>
                    </a:lnTo>
                    <a:lnTo>
                      <a:pt x="65" y="607"/>
                    </a:lnTo>
                    <a:lnTo>
                      <a:pt x="71" y="613"/>
                    </a:lnTo>
                    <a:lnTo>
                      <a:pt x="91" y="626"/>
                    </a:lnTo>
                    <a:lnTo>
                      <a:pt x="117" y="632"/>
                    </a:lnTo>
                    <a:lnTo>
                      <a:pt x="143" y="638"/>
                    </a:lnTo>
                    <a:lnTo>
                      <a:pt x="117" y="664"/>
                    </a:lnTo>
                    <a:lnTo>
                      <a:pt x="91" y="695"/>
                    </a:lnTo>
                    <a:lnTo>
                      <a:pt x="91" y="733"/>
                    </a:lnTo>
                    <a:lnTo>
                      <a:pt x="97" y="771"/>
                    </a:lnTo>
                    <a:lnTo>
                      <a:pt x="117" y="803"/>
                    </a:lnTo>
                    <a:lnTo>
                      <a:pt x="156" y="822"/>
                    </a:lnTo>
                    <a:lnTo>
                      <a:pt x="182" y="828"/>
                    </a:lnTo>
                    <a:lnTo>
                      <a:pt x="214" y="822"/>
                    </a:lnTo>
                    <a:lnTo>
                      <a:pt x="228" y="815"/>
                    </a:lnTo>
                    <a:lnTo>
                      <a:pt x="234" y="803"/>
                    </a:lnTo>
                    <a:lnTo>
                      <a:pt x="312" y="885"/>
                    </a:lnTo>
                    <a:lnTo>
                      <a:pt x="371" y="898"/>
                    </a:lnTo>
                    <a:lnTo>
                      <a:pt x="436" y="904"/>
                    </a:lnTo>
                    <a:lnTo>
                      <a:pt x="508" y="879"/>
                    </a:lnTo>
                    <a:lnTo>
                      <a:pt x="553" y="841"/>
                    </a:lnTo>
                    <a:lnTo>
                      <a:pt x="573" y="809"/>
                    </a:lnTo>
                    <a:lnTo>
                      <a:pt x="586" y="765"/>
                    </a:lnTo>
                    <a:lnTo>
                      <a:pt x="592" y="809"/>
                    </a:lnTo>
                    <a:lnTo>
                      <a:pt x="592" y="80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47" name="未知"/>
              <p:cNvSpPr/>
              <p:nvPr/>
            </p:nvSpPr>
            <p:spPr>
              <a:xfrm>
                <a:off x="0" y="45"/>
                <a:ext cx="607" cy="905"/>
              </a:xfrm>
              <a:custGeom>
                <a:avLst/>
                <a:gdLst/>
                <a:ahLst/>
                <a:cxnLst/>
                <a:pathLst>
                  <a:path w="607" h="905">
                    <a:moveTo>
                      <a:pt x="606" y="791"/>
                    </a:moveTo>
                    <a:lnTo>
                      <a:pt x="599" y="746"/>
                    </a:lnTo>
                    <a:lnTo>
                      <a:pt x="586" y="791"/>
                    </a:lnTo>
                    <a:lnTo>
                      <a:pt x="567" y="822"/>
                    </a:lnTo>
                    <a:lnTo>
                      <a:pt x="521" y="854"/>
                    </a:lnTo>
                    <a:lnTo>
                      <a:pt x="469" y="873"/>
                    </a:lnTo>
                    <a:lnTo>
                      <a:pt x="417" y="879"/>
                    </a:lnTo>
                    <a:lnTo>
                      <a:pt x="365" y="873"/>
                    </a:lnTo>
                    <a:lnTo>
                      <a:pt x="345" y="873"/>
                    </a:lnTo>
                    <a:lnTo>
                      <a:pt x="326" y="866"/>
                    </a:lnTo>
                    <a:lnTo>
                      <a:pt x="248" y="784"/>
                    </a:lnTo>
                    <a:lnTo>
                      <a:pt x="241" y="797"/>
                    </a:lnTo>
                    <a:lnTo>
                      <a:pt x="228" y="803"/>
                    </a:lnTo>
                    <a:lnTo>
                      <a:pt x="196" y="810"/>
                    </a:lnTo>
                    <a:lnTo>
                      <a:pt x="170" y="803"/>
                    </a:lnTo>
                    <a:lnTo>
                      <a:pt x="130" y="784"/>
                    </a:lnTo>
                    <a:lnTo>
                      <a:pt x="111" y="753"/>
                    </a:lnTo>
                    <a:lnTo>
                      <a:pt x="104" y="715"/>
                    </a:lnTo>
                    <a:lnTo>
                      <a:pt x="104" y="677"/>
                    </a:lnTo>
                    <a:lnTo>
                      <a:pt x="130" y="645"/>
                    </a:lnTo>
                    <a:lnTo>
                      <a:pt x="156" y="620"/>
                    </a:lnTo>
                    <a:lnTo>
                      <a:pt x="130" y="613"/>
                    </a:lnTo>
                    <a:lnTo>
                      <a:pt x="104" y="607"/>
                    </a:lnTo>
                    <a:lnTo>
                      <a:pt x="78" y="588"/>
                    </a:lnTo>
                    <a:lnTo>
                      <a:pt x="78" y="557"/>
                    </a:lnTo>
                    <a:lnTo>
                      <a:pt x="85" y="538"/>
                    </a:lnTo>
                    <a:lnTo>
                      <a:pt x="117" y="512"/>
                    </a:lnTo>
                    <a:lnTo>
                      <a:pt x="150" y="493"/>
                    </a:lnTo>
                    <a:lnTo>
                      <a:pt x="111" y="493"/>
                    </a:lnTo>
                    <a:lnTo>
                      <a:pt x="91" y="493"/>
                    </a:lnTo>
                    <a:lnTo>
                      <a:pt x="78" y="493"/>
                    </a:lnTo>
                    <a:lnTo>
                      <a:pt x="46" y="462"/>
                    </a:lnTo>
                    <a:lnTo>
                      <a:pt x="26" y="417"/>
                    </a:lnTo>
                    <a:lnTo>
                      <a:pt x="26" y="373"/>
                    </a:lnTo>
                    <a:lnTo>
                      <a:pt x="39" y="335"/>
                    </a:lnTo>
                    <a:lnTo>
                      <a:pt x="52" y="316"/>
                    </a:lnTo>
                    <a:lnTo>
                      <a:pt x="78" y="291"/>
                    </a:lnTo>
                    <a:lnTo>
                      <a:pt x="98" y="285"/>
                    </a:lnTo>
                    <a:lnTo>
                      <a:pt x="124" y="272"/>
                    </a:lnTo>
                    <a:lnTo>
                      <a:pt x="104" y="266"/>
                    </a:lnTo>
                    <a:lnTo>
                      <a:pt x="85" y="259"/>
                    </a:lnTo>
                    <a:lnTo>
                      <a:pt x="78" y="247"/>
                    </a:lnTo>
                    <a:lnTo>
                      <a:pt x="72" y="215"/>
                    </a:lnTo>
                    <a:lnTo>
                      <a:pt x="78" y="190"/>
                    </a:lnTo>
                    <a:lnTo>
                      <a:pt x="91" y="183"/>
                    </a:lnTo>
                    <a:lnTo>
                      <a:pt x="104" y="183"/>
                    </a:lnTo>
                    <a:lnTo>
                      <a:pt x="137" y="190"/>
                    </a:lnTo>
                    <a:lnTo>
                      <a:pt x="111" y="133"/>
                    </a:lnTo>
                    <a:lnTo>
                      <a:pt x="130" y="70"/>
                    </a:lnTo>
                    <a:lnTo>
                      <a:pt x="156" y="51"/>
                    </a:lnTo>
                    <a:lnTo>
                      <a:pt x="189" y="38"/>
                    </a:lnTo>
                    <a:lnTo>
                      <a:pt x="228" y="32"/>
                    </a:lnTo>
                    <a:lnTo>
                      <a:pt x="261" y="38"/>
                    </a:lnTo>
                    <a:lnTo>
                      <a:pt x="287" y="57"/>
                    </a:lnTo>
                    <a:lnTo>
                      <a:pt x="313" y="82"/>
                    </a:lnTo>
                    <a:lnTo>
                      <a:pt x="319" y="114"/>
                    </a:lnTo>
                    <a:lnTo>
                      <a:pt x="332" y="139"/>
                    </a:lnTo>
                    <a:lnTo>
                      <a:pt x="345" y="108"/>
                    </a:lnTo>
                    <a:lnTo>
                      <a:pt x="365" y="82"/>
                    </a:lnTo>
                    <a:lnTo>
                      <a:pt x="384" y="76"/>
                    </a:lnTo>
                    <a:lnTo>
                      <a:pt x="391" y="82"/>
                    </a:lnTo>
                    <a:lnTo>
                      <a:pt x="397" y="108"/>
                    </a:lnTo>
                    <a:lnTo>
                      <a:pt x="417" y="51"/>
                    </a:lnTo>
                    <a:lnTo>
                      <a:pt x="469" y="32"/>
                    </a:lnTo>
                    <a:lnTo>
                      <a:pt x="482" y="38"/>
                    </a:lnTo>
                    <a:lnTo>
                      <a:pt x="495" y="51"/>
                    </a:lnTo>
                    <a:lnTo>
                      <a:pt x="515" y="82"/>
                    </a:lnTo>
                    <a:lnTo>
                      <a:pt x="521" y="114"/>
                    </a:lnTo>
                    <a:lnTo>
                      <a:pt x="541" y="38"/>
                    </a:lnTo>
                    <a:lnTo>
                      <a:pt x="521" y="19"/>
                    </a:lnTo>
                    <a:lnTo>
                      <a:pt x="495" y="13"/>
                    </a:lnTo>
                    <a:lnTo>
                      <a:pt x="469" y="6"/>
                    </a:lnTo>
                    <a:lnTo>
                      <a:pt x="443" y="6"/>
                    </a:lnTo>
                    <a:lnTo>
                      <a:pt x="423" y="25"/>
                    </a:lnTo>
                    <a:lnTo>
                      <a:pt x="397" y="44"/>
                    </a:lnTo>
                    <a:lnTo>
                      <a:pt x="384" y="44"/>
                    </a:lnTo>
                    <a:lnTo>
                      <a:pt x="365" y="51"/>
                    </a:lnTo>
                    <a:lnTo>
                      <a:pt x="339" y="70"/>
                    </a:lnTo>
                    <a:lnTo>
                      <a:pt x="332" y="95"/>
                    </a:lnTo>
                    <a:lnTo>
                      <a:pt x="319" y="63"/>
                    </a:lnTo>
                    <a:lnTo>
                      <a:pt x="313" y="57"/>
                    </a:lnTo>
                    <a:lnTo>
                      <a:pt x="313" y="51"/>
                    </a:lnTo>
                    <a:lnTo>
                      <a:pt x="293" y="19"/>
                    </a:lnTo>
                    <a:lnTo>
                      <a:pt x="261" y="6"/>
                    </a:lnTo>
                    <a:lnTo>
                      <a:pt x="228" y="0"/>
                    </a:lnTo>
                    <a:lnTo>
                      <a:pt x="189" y="6"/>
                    </a:lnTo>
                    <a:lnTo>
                      <a:pt x="156" y="13"/>
                    </a:lnTo>
                    <a:lnTo>
                      <a:pt x="130" y="38"/>
                    </a:lnTo>
                    <a:lnTo>
                      <a:pt x="111" y="57"/>
                    </a:lnTo>
                    <a:lnTo>
                      <a:pt x="98" y="89"/>
                    </a:lnTo>
                    <a:lnTo>
                      <a:pt x="98" y="89"/>
                    </a:lnTo>
                    <a:lnTo>
                      <a:pt x="91" y="101"/>
                    </a:lnTo>
                    <a:lnTo>
                      <a:pt x="78" y="114"/>
                    </a:lnTo>
                    <a:lnTo>
                      <a:pt x="78" y="127"/>
                    </a:lnTo>
                    <a:lnTo>
                      <a:pt x="78" y="139"/>
                    </a:lnTo>
                    <a:lnTo>
                      <a:pt x="65" y="145"/>
                    </a:lnTo>
                    <a:lnTo>
                      <a:pt x="65" y="158"/>
                    </a:lnTo>
                    <a:lnTo>
                      <a:pt x="59" y="164"/>
                    </a:lnTo>
                    <a:lnTo>
                      <a:pt x="59" y="171"/>
                    </a:lnTo>
                    <a:lnTo>
                      <a:pt x="52" y="202"/>
                    </a:lnTo>
                    <a:lnTo>
                      <a:pt x="46" y="240"/>
                    </a:lnTo>
                    <a:lnTo>
                      <a:pt x="52" y="259"/>
                    </a:lnTo>
                    <a:lnTo>
                      <a:pt x="65" y="272"/>
                    </a:lnTo>
                    <a:lnTo>
                      <a:pt x="52" y="278"/>
                    </a:lnTo>
                    <a:lnTo>
                      <a:pt x="20" y="316"/>
                    </a:lnTo>
                    <a:lnTo>
                      <a:pt x="0" y="367"/>
                    </a:lnTo>
                    <a:lnTo>
                      <a:pt x="0" y="424"/>
                    </a:lnTo>
                    <a:lnTo>
                      <a:pt x="26" y="474"/>
                    </a:lnTo>
                    <a:lnTo>
                      <a:pt x="46" y="500"/>
                    </a:lnTo>
                    <a:lnTo>
                      <a:pt x="78" y="519"/>
                    </a:lnTo>
                    <a:lnTo>
                      <a:pt x="65" y="544"/>
                    </a:lnTo>
                    <a:lnTo>
                      <a:pt x="52" y="563"/>
                    </a:lnTo>
                    <a:lnTo>
                      <a:pt x="52" y="582"/>
                    </a:lnTo>
                    <a:lnTo>
                      <a:pt x="59" y="601"/>
                    </a:lnTo>
                    <a:lnTo>
                      <a:pt x="72" y="620"/>
                    </a:lnTo>
                    <a:lnTo>
                      <a:pt x="91" y="626"/>
                    </a:lnTo>
                    <a:lnTo>
                      <a:pt x="111" y="632"/>
                    </a:lnTo>
                    <a:lnTo>
                      <a:pt x="104" y="645"/>
                    </a:lnTo>
                    <a:lnTo>
                      <a:pt x="78" y="689"/>
                    </a:lnTo>
                    <a:lnTo>
                      <a:pt x="78" y="734"/>
                    </a:lnTo>
                    <a:lnTo>
                      <a:pt x="91" y="778"/>
                    </a:lnTo>
                    <a:lnTo>
                      <a:pt x="130" y="822"/>
                    </a:lnTo>
                    <a:lnTo>
                      <a:pt x="156" y="835"/>
                    </a:lnTo>
                    <a:lnTo>
                      <a:pt x="196" y="841"/>
                    </a:lnTo>
                    <a:lnTo>
                      <a:pt x="261" y="829"/>
                    </a:lnTo>
                    <a:lnTo>
                      <a:pt x="267" y="847"/>
                    </a:lnTo>
                    <a:lnTo>
                      <a:pt x="306" y="879"/>
                    </a:lnTo>
                    <a:lnTo>
                      <a:pt x="352" y="898"/>
                    </a:lnTo>
                    <a:lnTo>
                      <a:pt x="391" y="904"/>
                    </a:lnTo>
                    <a:lnTo>
                      <a:pt x="443" y="898"/>
                    </a:lnTo>
                    <a:lnTo>
                      <a:pt x="495" y="892"/>
                    </a:lnTo>
                    <a:lnTo>
                      <a:pt x="541" y="873"/>
                    </a:lnTo>
                    <a:lnTo>
                      <a:pt x="580" y="835"/>
                    </a:lnTo>
                    <a:lnTo>
                      <a:pt x="606" y="791"/>
                    </a:lnTo>
                    <a:lnTo>
                      <a:pt x="606" y="79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48" name="未知"/>
              <p:cNvSpPr/>
              <p:nvPr/>
            </p:nvSpPr>
            <p:spPr>
              <a:xfrm>
                <a:off x="503" y="0"/>
                <a:ext cx="561" cy="899"/>
              </a:xfrm>
              <a:custGeom>
                <a:avLst/>
                <a:gdLst/>
                <a:ahLst/>
                <a:cxnLst/>
                <a:pathLst>
                  <a:path w="561" h="899">
                    <a:moveTo>
                      <a:pt x="91" y="834"/>
                    </a:moveTo>
                    <a:lnTo>
                      <a:pt x="78" y="866"/>
                    </a:lnTo>
                    <a:lnTo>
                      <a:pt x="84" y="879"/>
                    </a:lnTo>
                    <a:lnTo>
                      <a:pt x="110" y="891"/>
                    </a:lnTo>
                    <a:lnTo>
                      <a:pt x="136" y="885"/>
                    </a:lnTo>
                    <a:lnTo>
                      <a:pt x="156" y="879"/>
                    </a:lnTo>
                    <a:lnTo>
                      <a:pt x="182" y="847"/>
                    </a:lnTo>
                    <a:lnTo>
                      <a:pt x="195" y="866"/>
                    </a:lnTo>
                    <a:lnTo>
                      <a:pt x="214" y="885"/>
                    </a:lnTo>
                    <a:lnTo>
                      <a:pt x="260" y="891"/>
                    </a:lnTo>
                    <a:lnTo>
                      <a:pt x="293" y="891"/>
                    </a:lnTo>
                    <a:lnTo>
                      <a:pt x="319" y="879"/>
                    </a:lnTo>
                    <a:lnTo>
                      <a:pt x="371" y="841"/>
                    </a:lnTo>
                    <a:lnTo>
                      <a:pt x="410" y="891"/>
                    </a:lnTo>
                    <a:lnTo>
                      <a:pt x="436" y="898"/>
                    </a:lnTo>
                    <a:lnTo>
                      <a:pt x="468" y="898"/>
                    </a:lnTo>
                    <a:lnTo>
                      <a:pt x="507" y="879"/>
                    </a:lnTo>
                    <a:lnTo>
                      <a:pt x="533" y="841"/>
                    </a:lnTo>
                    <a:lnTo>
                      <a:pt x="540" y="822"/>
                    </a:lnTo>
                    <a:lnTo>
                      <a:pt x="540" y="796"/>
                    </a:lnTo>
                    <a:lnTo>
                      <a:pt x="540" y="777"/>
                    </a:lnTo>
                    <a:lnTo>
                      <a:pt x="527" y="758"/>
                    </a:lnTo>
                    <a:lnTo>
                      <a:pt x="514" y="733"/>
                    </a:lnTo>
                    <a:lnTo>
                      <a:pt x="520" y="714"/>
                    </a:lnTo>
                    <a:lnTo>
                      <a:pt x="527" y="702"/>
                    </a:lnTo>
                    <a:lnTo>
                      <a:pt x="514" y="676"/>
                    </a:lnTo>
                    <a:lnTo>
                      <a:pt x="501" y="657"/>
                    </a:lnTo>
                    <a:lnTo>
                      <a:pt x="507" y="651"/>
                    </a:lnTo>
                    <a:lnTo>
                      <a:pt x="533" y="619"/>
                    </a:lnTo>
                    <a:lnTo>
                      <a:pt x="553" y="588"/>
                    </a:lnTo>
                    <a:lnTo>
                      <a:pt x="553" y="556"/>
                    </a:lnTo>
                    <a:lnTo>
                      <a:pt x="560" y="512"/>
                    </a:lnTo>
                    <a:lnTo>
                      <a:pt x="553" y="480"/>
                    </a:lnTo>
                    <a:lnTo>
                      <a:pt x="547" y="442"/>
                    </a:lnTo>
                    <a:lnTo>
                      <a:pt x="527" y="411"/>
                    </a:lnTo>
                    <a:lnTo>
                      <a:pt x="507" y="379"/>
                    </a:lnTo>
                    <a:lnTo>
                      <a:pt x="520" y="360"/>
                    </a:lnTo>
                    <a:lnTo>
                      <a:pt x="520" y="335"/>
                    </a:lnTo>
                    <a:lnTo>
                      <a:pt x="520" y="309"/>
                    </a:lnTo>
                    <a:lnTo>
                      <a:pt x="501" y="284"/>
                    </a:lnTo>
                    <a:lnTo>
                      <a:pt x="527" y="259"/>
                    </a:lnTo>
                    <a:lnTo>
                      <a:pt x="540" y="240"/>
                    </a:lnTo>
                    <a:lnTo>
                      <a:pt x="547" y="189"/>
                    </a:lnTo>
                    <a:lnTo>
                      <a:pt x="540" y="145"/>
                    </a:lnTo>
                    <a:lnTo>
                      <a:pt x="527" y="120"/>
                    </a:lnTo>
                    <a:lnTo>
                      <a:pt x="507" y="107"/>
                    </a:lnTo>
                    <a:lnTo>
                      <a:pt x="488" y="88"/>
                    </a:lnTo>
                    <a:lnTo>
                      <a:pt x="468" y="82"/>
                    </a:lnTo>
                    <a:lnTo>
                      <a:pt x="397" y="75"/>
                    </a:lnTo>
                    <a:lnTo>
                      <a:pt x="390" y="56"/>
                    </a:lnTo>
                    <a:lnTo>
                      <a:pt x="377" y="50"/>
                    </a:lnTo>
                    <a:lnTo>
                      <a:pt x="351" y="44"/>
                    </a:lnTo>
                    <a:lnTo>
                      <a:pt x="332" y="50"/>
                    </a:lnTo>
                    <a:lnTo>
                      <a:pt x="319" y="63"/>
                    </a:lnTo>
                    <a:lnTo>
                      <a:pt x="293" y="82"/>
                    </a:lnTo>
                    <a:lnTo>
                      <a:pt x="266" y="38"/>
                    </a:lnTo>
                    <a:lnTo>
                      <a:pt x="234" y="6"/>
                    </a:lnTo>
                    <a:lnTo>
                      <a:pt x="169" y="0"/>
                    </a:lnTo>
                    <a:lnTo>
                      <a:pt x="110" y="0"/>
                    </a:lnTo>
                    <a:lnTo>
                      <a:pt x="52" y="25"/>
                    </a:lnTo>
                    <a:lnTo>
                      <a:pt x="0" y="63"/>
                    </a:lnTo>
                    <a:lnTo>
                      <a:pt x="26" y="82"/>
                    </a:lnTo>
                    <a:lnTo>
                      <a:pt x="45" y="56"/>
                    </a:lnTo>
                    <a:lnTo>
                      <a:pt x="123" y="31"/>
                    </a:lnTo>
                    <a:lnTo>
                      <a:pt x="208" y="44"/>
                    </a:lnTo>
                    <a:lnTo>
                      <a:pt x="247" y="63"/>
                    </a:lnTo>
                    <a:lnTo>
                      <a:pt x="266" y="107"/>
                    </a:lnTo>
                    <a:lnTo>
                      <a:pt x="286" y="151"/>
                    </a:lnTo>
                    <a:lnTo>
                      <a:pt x="299" y="120"/>
                    </a:lnTo>
                    <a:lnTo>
                      <a:pt x="319" y="94"/>
                    </a:lnTo>
                    <a:lnTo>
                      <a:pt x="332" y="82"/>
                    </a:lnTo>
                    <a:lnTo>
                      <a:pt x="351" y="94"/>
                    </a:lnTo>
                    <a:lnTo>
                      <a:pt x="358" y="107"/>
                    </a:lnTo>
                    <a:lnTo>
                      <a:pt x="364" y="132"/>
                    </a:lnTo>
                    <a:lnTo>
                      <a:pt x="358" y="158"/>
                    </a:lnTo>
                    <a:lnTo>
                      <a:pt x="377" y="132"/>
                    </a:lnTo>
                    <a:lnTo>
                      <a:pt x="403" y="107"/>
                    </a:lnTo>
                    <a:lnTo>
                      <a:pt x="436" y="107"/>
                    </a:lnTo>
                    <a:lnTo>
                      <a:pt x="468" y="113"/>
                    </a:lnTo>
                    <a:lnTo>
                      <a:pt x="494" y="139"/>
                    </a:lnTo>
                    <a:lnTo>
                      <a:pt x="507" y="170"/>
                    </a:lnTo>
                    <a:lnTo>
                      <a:pt x="514" y="202"/>
                    </a:lnTo>
                    <a:lnTo>
                      <a:pt x="507" y="234"/>
                    </a:lnTo>
                    <a:lnTo>
                      <a:pt x="501" y="259"/>
                    </a:lnTo>
                    <a:lnTo>
                      <a:pt x="462" y="265"/>
                    </a:lnTo>
                    <a:lnTo>
                      <a:pt x="423" y="265"/>
                    </a:lnTo>
                    <a:lnTo>
                      <a:pt x="429" y="284"/>
                    </a:lnTo>
                    <a:lnTo>
                      <a:pt x="468" y="290"/>
                    </a:lnTo>
                    <a:lnTo>
                      <a:pt x="488" y="309"/>
                    </a:lnTo>
                    <a:lnTo>
                      <a:pt x="494" y="335"/>
                    </a:lnTo>
                    <a:lnTo>
                      <a:pt x="494" y="354"/>
                    </a:lnTo>
                    <a:lnTo>
                      <a:pt x="462" y="373"/>
                    </a:lnTo>
                    <a:lnTo>
                      <a:pt x="429" y="385"/>
                    </a:lnTo>
                    <a:lnTo>
                      <a:pt x="468" y="398"/>
                    </a:lnTo>
                    <a:lnTo>
                      <a:pt x="507" y="436"/>
                    </a:lnTo>
                    <a:lnTo>
                      <a:pt x="527" y="493"/>
                    </a:lnTo>
                    <a:lnTo>
                      <a:pt x="520" y="556"/>
                    </a:lnTo>
                    <a:lnTo>
                      <a:pt x="501" y="613"/>
                    </a:lnTo>
                    <a:lnTo>
                      <a:pt x="475" y="638"/>
                    </a:lnTo>
                    <a:lnTo>
                      <a:pt x="436" y="651"/>
                    </a:lnTo>
                    <a:lnTo>
                      <a:pt x="455" y="664"/>
                    </a:lnTo>
                    <a:lnTo>
                      <a:pt x="475" y="664"/>
                    </a:lnTo>
                    <a:lnTo>
                      <a:pt x="501" y="689"/>
                    </a:lnTo>
                    <a:lnTo>
                      <a:pt x="501" y="695"/>
                    </a:lnTo>
                    <a:lnTo>
                      <a:pt x="501" y="714"/>
                    </a:lnTo>
                    <a:lnTo>
                      <a:pt x="494" y="721"/>
                    </a:lnTo>
                    <a:lnTo>
                      <a:pt x="475" y="727"/>
                    </a:lnTo>
                    <a:lnTo>
                      <a:pt x="462" y="727"/>
                    </a:lnTo>
                    <a:lnTo>
                      <a:pt x="501" y="765"/>
                    </a:lnTo>
                    <a:lnTo>
                      <a:pt x="507" y="828"/>
                    </a:lnTo>
                    <a:lnTo>
                      <a:pt x="501" y="847"/>
                    </a:lnTo>
                    <a:lnTo>
                      <a:pt x="475" y="866"/>
                    </a:lnTo>
                    <a:lnTo>
                      <a:pt x="455" y="872"/>
                    </a:lnTo>
                    <a:lnTo>
                      <a:pt x="429" y="872"/>
                    </a:lnTo>
                    <a:lnTo>
                      <a:pt x="410" y="866"/>
                    </a:lnTo>
                    <a:lnTo>
                      <a:pt x="397" y="841"/>
                    </a:lnTo>
                    <a:lnTo>
                      <a:pt x="390" y="803"/>
                    </a:lnTo>
                    <a:lnTo>
                      <a:pt x="364" y="828"/>
                    </a:lnTo>
                    <a:lnTo>
                      <a:pt x="332" y="853"/>
                    </a:lnTo>
                    <a:lnTo>
                      <a:pt x="293" y="866"/>
                    </a:lnTo>
                    <a:lnTo>
                      <a:pt x="260" y="866"/>
                    </a:lnTo>
                    <a:lnTo>
                      <a:pt x="208" y="841"/>
                    </a:lnTo>
                    <a:lnTo>
                      <a:pt x="169" y="790"/>
                    </a:lnTo>
                    <a:lnTo>
                      <a:pt x="162" y="834"/>
                    </a:lnTo>
                    <a:lnTo>
                      <a:pt x="149" y="841"/>
                    </a:lnTo>
                    <a:lnTo>
                      <a:pt x="136" y="853"/>
                    </a:lnTo>
                    <a:lnTo>
                      <a:pt x="117" y="853"/>
                    </a:lnTo>
                    <a:lnTo>
                      <a:pt x="104" y="853"/>
                    </a:lnTo>
                    <a:lnTo>
                      <a:pt x="91" y="83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5149" name="Group 45148"/>
            <p:cNvGrpSpPr/>
            <p:nvPr/>
          </p:nvGrpSpPr>
          <p:grpSpPr>
            <a:xfrm>
              <a:off x="0" y="857"/>
              <a:ext cx="621" cy="854"/>
              <a:chOff x="0" y="0"/>
              <a:chExt cx="621" cy="854"/>
            </a:xfrm>
          </p:grpSpPr>
          <p:sp>
            <p:nvSpPr>
              <p:cNvPr id="45150" name="未知"/>
              <p:cNvSpPr/>
              <p:nvPr/>
            </p:nvSpPr>
            <p:spPr>
              <a:xfrm>
                <a:off x="316" y="111"/>
                <a:ext cx="305" cy="587"/>
              </a:xfrm>
              <a:custGeom>
                <a:avLst/>
                <a:gdLst/>
                <a:ahLst/>
                <a:cxnLst/>
                <a:pathLst>
                  <a:path w="305" h="587">
                    <a:moveTo>
                      <a:pt x="0" y="553"/>
                    </a:moveTo>
                    <a:lnTo>
                      <a:pt x="13" y="534"/>
                    </a:lnTo>
                    <a:lnTo>
                      <a:pt x="19" y="521"/>
                    </a:lnTo>
                    <a:lnTo>
                      <a:pt x="19" y="508"/>
                    </a:lnTo>
                    <a:lnTo>
                      <a:pt x="26" y="495"/>
                    </a:lnTo>
                    <a:lnTo>
                      <a:pt x="32" y="429"/>
                    </a:lnTo>
                    <a:lnTo>
                      <a:pt x="44" y="403"/>
                    </a:lnTo>
                    <a:lnTo>
                      <a:pt x="51" y="377"/>
                    </a:lnTo>
                    <a:lnTo>
                      <a:pt x="70" y="325"/>
                    </a:lnTo>
                    <a:lnTo>
                      <a:pt x="95" y="273"/>
                    </a:lnTo>
                    <a:lnTo>
                      <a:pt x="114" y="273"/>
                    </a:lnTo>
                    <a:lnTo>
                      <a:pt x="133" y="247"/>
                    </a:lnTo>
                    <a:lnTo>
                      <a:pt x="146" y="195"/>
                    </a:lnTo>
                    <a:lnTo>
                      <a:pt x="158" y="143"/>
                    </a:lnTo>
                    <a:lnTo>
                      <a:pt x="177" y="110"/>
                    </a:lnTo>
                    <a:lnTo>
                      <a:pt x="209" y="78"/>
                    </a:lnTo>
                    <a:lnTo>
                      <a:pt x="222" y="65"/>
                    </a:lnTo>
                    <a:lnTo>
                      <a:pt x="222" y="45"/>
                    </a:lnTo>
                    <a:lnTo>
                      <a:pt x="228" y="32"/>
                    </a:lnTo>
                    <a:lnTo>
                      <a:pt x="228" y="13"/>
                    </a:lnTo>
                    <a:lnTo>
                      <a:pt x="247" y="0"/>
                    </a:lnTo>
                    <a:lnTo>
                      <a:pt x="272" y="0"/>
                    </a:lnTo>
                    <a:lnTo>
                      <a:pt x="291" y="13"/>
                    </a:lnTo>
                    <a:lnTo>
                      <a:pt x="291" y="45"/>
                    </a:lnTo>
                    <a:lnTo>
                      <a:pt x="278" y="78"/>
                    </a:lnTo>
                    <a:lnTo>
                      <a:pt x="266" y="97"/>
                    </a:lnTo>
                    <a:lnTo>
                      <a:pt x="260" y="110"/>
                    </a:lnTo>
                    <a:lnTo>
                      <a:pt x="253" y="117"/>
                    </a:lnTo>
                    <a:lnTo>
                      <a:pt x="241" y="162"/>
                    </a:lnTo>
                    <a:lnTo>
                      <a:pt x="222" y="195"/>
                    </a:lnTo>
                    <a:lnTo>
                      <a:pt x="215" y="201"/>
                    </a:lnTo>
                    <a:lnTo>
                      <a:pt x="203" y="299"/>
                    </a:lnTo>
                    <a:lnTo>
                      <a:pt x="247" y="299"/>
                    </a:lnTo>
                    <a:lnTo>
                      <a:pt x="266" y="299"/>
                    </a:lnTo>
                    <a:lnTo>
                      <a:pt x="272" y="312"/>
                    </a:lnTo>
                    <a:lnTo>
                      <a:pt x="285" y="325"/>
                    </a:lnTo>
                    <a:lnTo>
                      <a:pt x="297" y="338"/>
                    </a:lnTo>
                    <a:lnTo>
                      <a:pt x="297" y="345"/>
                    </a:lnTo>
                    <a:lnTo>
                      <a:pt x="304" y="371"/>
                    </a:lnTo>
                    <a:lnTo>
                      <a:pt x="297" y="397"/>
                    </a:lnTo>
                    <a:lnTo>
                      <a:pt x="285" y="416"/>
                    </a:lnTo>
                    <a:lnTo>
                      <a:pt x="272" y="442"/>
                    </a:lnTo>
                    <a:lnTo>
                      <a:pt x="253" y="455"/>
                    </a:lnTo>
                    <a:lnTo>
                      <a:pt x="241" y="455"/>
                    </a:lnTo>
                    <a:lnTo>
                      <a:pt x="215" y="488"/>
                    </a:lnTo>
                    <a:lnTo>
                      <a:pt x="190" y="521"/>
                    </a:lnTo>
                    <a:lnTo>
                      <a:pt x="152" y="521"/>
                    </a:lnTo>
                    <a:lnTo>
                      <a:pt x="146" y="560"/>
                    </a:lnTo>
                    <a:lnTo>
                      <a:pt x="120" y="586"/>
                    </a:lnTo>
                    <a:lnTo>
                      <a:pt x="101" y="586"/>
                    </a:lnTo>
                    <a:lnTo>
                      <a:pt x="76" y="586"/>
                    </a:lnTo>
                    <a:lnTo>
                      <a:pt x="114" y="573"/>
                    </a:lnTo>
                    <a:lnTo>
                      <a:pt x="127" y="560"/>
                    </a:lnTo>
                    <a:lnTo>
                      <a:pt x="133" y="540"/>
                    </a:lnTo>
                    <a:lnTo>
                      <a:pt x="133" y="527"/>
                    </a:lnTo>
                    <a:lnTo>
                      <a:pt x="133" y="462"/>
                    </a:lnTo>
                    <a:lnTo>
                      <a:pt x="139" y="403"/>
                    </a:lnTo>
                    <a:lnTo>
                      <a:pt x="146" y="429"/>
                    </a:lnTo>
                    <a:lnTo>
                      <a:pt x="146" y="423"/>
                    </a:lnTo>
                    <a:lnTo>
                      <a:pt x="165" y="403"/>
                    </a:lnTo>
                    <a:lnTo>
                      <a:pt x="165" y="423"/>
                    </a:lnTo>
                    <a:lnTo>
                      <a:pt x="177" y="416"/>
                    </a:lnTo>
                    <a:lnTo>
                      <a:pt x="171" y="429"/>
                    </a:lnTo>
                    <a:lnTo>
                      <a:pt x="158" y="436"/>
                    </a:lnTo>
                    <a:lnTo>
                      <a:pt x="152" y="436"/>
                    </a:lnTo>
                    <a:lnTo>
                      <a:pt x="152" y="455"/>
                    </a:lnTo>
                    <a:lnTo>
                      <a:pt x="152" y="455"/>
                    </a:lnTo>
                    <a:lnTo>
                      <a:pt x="146" y="442"/>
                    </a:lnTo>
                    <a:lnTo>
                      <a:pt x="152" y="429"/>
                    </a:lnTo>
                    <a:lnTo>
                      <a:pt x="146" y="429"/>
                    </a:lnTo>
                    <a:lnTo>
                      <a:pt x="146" y="462"/>
                    </a:lnTo>
                    <a:lnTo>
                      <a:pt x="146" y="475"/>
                    </a:lnTo>
                    <a:lnTo>
                      <a:pt x="146" y="495"/>
                    </a:lnTo>
                    <a:lnTo>
                      <a:pt x="146" y="508"/>
                    </a:lnTo>
                    <a:lnTo>
                      <a:pt x="184" y="508"/>
                    </a:lnTo>
                    <a:lnTo>
                      <a:pt x="196" y="482"/>
                    </a:lnTo>
                    <a:lnTo>
                      <a:pt x="215" y="462"/>
                    </a:lnTo>
                    <a:lnTo>
                      <a:pt x="215" y="455"/>
                    </a:lnTo>
                    <a:lnTo>
                      <a:pt x="234" y="436"/>
                    </a:lnTo>
                    <a:lnTo>
                      <a:pt x="241" y="436"/>
                    </a:lnTo>
                    <a:lnTo>
                      <a:pt x="247" y="429"/>
                    </a:lnTo>
                    <a:lnTo>
                      <a:pt x="266" y="410"/>
                    </a:lnTo>
                    <a:lnTo>
                      <a:pt x="278" y="397"/>
                    </a:lnTo>
                    <a:lnTo>
                      <a:pt x="297" y="384"/>
                    </a:lnTo>
                    <a:lnTo>
                      <a:pt x="297" y="377"/>
                    </a:lnTo>
                    <a:lnTo>
                      <a:pt x="297" y="364"/>
                    </a:lnTo>
                    <a:lnTo>
                      <a:pt x="291" y="351"/>
                    </a:lnTo>
                    <a:lnTo>
                      <a:pt x="278" y="351"/>
                    </a:lnTo>
                    <a:lnTo>
                      <a:pt x="266" y="345"/>
                    </a:lnTo>
                    <a:lnTo>
                      <a:pt x="272" y="332"/>
                    </a:lnTo>
                    <a:lnTo>
                      <a:pt x="266" y="325"/>
                    </a:lnTo>
                    <a:lnTo>
                      <a:pt x="215" y="312"/>
                    </a:lnTo>
                    <a:lnTo>
                      <a:pt x="158" y="299"/>
                    </a:lnTo>
                    <a:lnTo>
                      <a:pt x="146" y="299"/>
                    </a:lnTo>
                    <a:lnTo>
                      <a:pt x="120" y="280"/>
                    </a:lnTo>
                    <a:lnTo>
                      <a:pt x="127" y="280"/>
                    </a:lnTo>
                    <a:lnTo>
                      <a:pt x="133" y="286"/>
                    </a:lnTo>
                    <a:lnTo>
                      <a:pt x="146" y="293"/>
                    </a:lnTo>
                    <a:lnTo>
                      <a:pt x="165" y="299"/>
                    </a:lnTo>
                    <a:lnTo>
                      <a:pt x="190" y="299"/>
                    </a:lnTo>
                    <a:lnTo>
                      <a:pt x="196" y="247"/>
                    </a:lnTo>
                    <a:lnTo>
                      <a:pt x="196" y="195"/>
                    </a:lnTo>
                    <a:lnTo>
                      <a:pt x="222" y="169"/>
                    </a:lnTo>
                    <a:lnTo>
                      <a:pt x="241" y="123"/>
                    </a:lnTo>
                    <a:lnTo>
                      <a:pt x="253" y="91"/>
                    </a:lnTo>
                    <a:lnTo>
                      <a:pt x="272" y="65"/>
                    </a:lnTo>
                    <a:lnTo>
                      <a:pt x="278" y="32"/>
                    </a:lnTo>
                    <a:lnTo>
                      <a:pt x="272" y="13"/>
                    </a:lnTo>
                    <a:lnTo>
                      <a:pt x="260" y="13"/>
                    </a:lnTo>
                    <a:lnTo>
                      <a:pt x="247" y="13"/>
                    </a:lnTo>
                    <a:lnTo>
                      <a:pt x="247" y="19"/>
                    </a:lnTo>
                    <a:lnTo>
                      <a:pt x="247" y="26"/>
                    </a:lnTo>
                    <a:lnTo>
                      <a:pt x="253" y="39"/>
                    </a:lnTo>
                    <a:lnTo>
                      <a:pt x="260" y="45"/>
                    </a:lnTo>
                    <a:lnTo>
                      <a:pt x="253" y="39"/>
                    </a:lnTo>
                    <a:lnTo>
                      <a:pt x="247" y="32"/>
                    </a:lnTo>
                    <a:lnTo>
                      <a:pt x="247" y="26"/>
                    </a:lnTo>
                    <a:lnTo>
                      <a:pt x="247" y="26"/>
                    </a:lnTo>
                    <a:lnTo>
                      <a:pt x="247" y="39"/>
                    </a:lnTo>
                    <a:lnTo>
                      <a:pt x="247" y="39"/>
                    </a:lnTo>
                    <a:lnTo>
                      <a:pt x="234" y="52"/>
                    </a:lnTo>
                    <a:lnTo>
                      <a:pt x="228" y="65"/>
                    </a:lnTo>
                    <a:lnTo>
                      <a:pt x="222" y="71"/>
                    </a:lnTo>
                    <a:lnTo>
                      <a:pt x="222" y="91"/>
                    </a:lnTo>
                    <a:lnTo>
                      <a:pt x="215" y="91"/>
                    </a:lnTo>
                    <a:lnTo>
                      <a:pt x="209" y="97"/>
                    </a:lnTo>
                    <a:lnTo>
                      <a:pt x="184" y="123"/>
                    </a:lnTo>
                    <a:lnTo>
                      <a:pt x="171" y="156"/>
                    </a:lnTo>
                    <a:lnTo>
                      <a:pt x="152" y="221"/>
                    </a:lnTo>
                    <a:lnTo>
                      <a:pt x="127" y="280"/>
                    </a:lnTo>
                    <a:lnTo>
                      <a:pt x="114" y="286"/>
                    </a:lnTo>
                    <a:lnTo>
                      <a:pt x="95" y="293"/>
                    </a:lnTo>
                    <a:lnTo>
                      <a:pt x="63" y="390"/>
                    </a:lnTo>
                    <a:lnTo>
                      <a:pt x="44" y="442"/>
                    </a:lnTo>
                    <a:lnTo>
                      <a:pt x="44" y="495"/>
                    </a:lnTo>
                    <a:lnTo>
                      <a:pt x="26" y="540"/>
                    </a:lnTo>
                    <a:lnTo>
                      <a:pt x="19" y="560"/>
                    </a:lnTo>
                    <a:lnTo>
                      <a:pt x="0" y="553"/>
                    </a:lnTo>
                    <a:lnTo>
                      <a:pt x="0" y="5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1" name="未知"/>
              <p:cNvSpPr/>
              <p:nvPr/>
            </p:nvSpPr>
            <p:spPr>
              <a:xfrm>
                <a:off x="44" y="98"/>
                <a:ext cx="349" cy="496"/>
              </a:xfrm>
              <a:custGeom>
                <a:avLst/>
                <a:gdLst/>
                <a:ahLst/>
                <a:cxnLst/>
                <a:pathLst>
                  <a:path w="349" h="496">
                    <a:moveTo>
                      <a:pt x="310" y="104"/>
                    </a:moveTo>
                    <a:lnTo>
                      <a:pt x="291" y="78"/>
                    </a:lnTo>
                    <a:lnTo>
                      <a:pt x="285" y="39"/>
                    </a:lnTo>
                    <a:lnTo>
                      <a:pt x="279" y="19"/>
                    </a:lnTo>
                    <a:lnTo>
                      <a:pt x="272" y="0"/>
                    </a:lnTo>
                    <a:lnTo>
                      <a:pt x="215" y="0"/>
                    </a:lnTo>
                    <a:lnTo>
                      <a:pt x="190" y="19"/>
                    </a:lnTo>
                    <a:lnTo>
                      <a:pt x="171" y="0"/>
                    </a:lnTo>
                    <a:lnTo>
                      <a:pt x="95" y="0"/>
                    </a:lnTo>
                    <a:lnTo>
                      <a:pt x="76" y="58"/>
                    </a:lnTo>
                    <a:lnTo>
                      <a:pt x="76" y="78"/>
                    </a:lnTo>
                    <a:lnTo>
                      <a:pt x="64" y="91"/>
                    </a:lnTo>
                    <a:lnTo>
                      <a:pt x="38" y="117"/>
                    </a:lnTo>
                    <a:lnTo>
                      <a:pt x="26" y="156"/>
                    </a:lnTo>
                    <a:lnTo>
                      <a:pt x="0" y="208"/>
                    </a:lnTo>
                    <a:lnTo>
                      <a:pt x="0" y="234"/>
                    </a:lnTo>
                    <a:lnTo>
                      <a:pt x="7" y="260"/>
                    </a:lnTo>
                    <a:lnTo>
                      <a:pt x="32" y="306"/>
                    </a:lnTo>
                    <a:lnTo>
                      <a:pt x="64" y="338"/>
                    </a:lnTo>
                    <a:lnTo>
                      <a:pt x="57" y="306"/>
                    </a:lnTo>
                    <a:lnTo>
                      <a:pt x="70" y="325"/>
                    </a:lnTo>
                    <a:lnTo>
                      <a:pt x="139" y="468"/>
                    </a:lnTo>
                    <a:lnTo>
                      <a:pt x="152" y="495"/>
                    </a:lnTo>
                    <a:lnTo>
                      <a:pt x="165" y="495"/>
                    </a:lnTo>
                    <a:lnTo>
                      <a:pt x="215" y="488"/>
                    </a:lnTo>
                    <a:lnTo>
                      <a:pt x="228" y="475"/>
                    </a:lnTo>
                    <a:lnTo>
                      <a:pt x="253" y="390"/>
                    </a:lnTo>
                    <a:lnTo>
                      <a:pt x="266" y="377"/>
                    </a:lnTo>
                    <a:lnTo>
                      <a:pt x="291" y="338"/>
                    </a:lnTo>
                    <a:lnTo>
                      <a:pt x="329" y="306"/>
                    </a:lnTo>
                    <a:lnTo>
                      <a:pt x="348" y="260"/>
                    </a:lnTo>
                    <a:lnTo>
                      <a:pt x="348" y="208"/>
                    </a:lnTo>
                    <a:lnTo>
                      <a:pt x="342" y="195"/>
                    </a:lnTo>
                    <a:lnTo>
                      <a:pt x="323" y="156"/>
                    </a:lnTo>
                    <a:lnTo>
                      <a:pt x="316" y="143"/>
                    </a:lnTo>
                    <a:lnTo>
                      <a:pt x="310" y="104"/>
                    </a:lnTo>
                    <a:lnTo>
                      <a:pt x="310" y="10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2" name="未知"/>
              <p:cNvSpPr/>
              <p:nvPr/>
            </p:nvSpPr>
            <p:spPr>
              <a:xfrm>
                <a:off x="32" y="195"/>
                <a:ext cx="380" cy="444"/>
              </a:xfrm>
              <a:custGeom>
                <a:avLst/>
                <a:gdLst/>
                <a:ahLst/>
                <a:cxnLst/>
                <a:pathLst>
                  <a:path w="380" h="444">
                    <a:moveTo>
                      <a:pt x="328" y="0"/>
                    </a:moveTo>
                    <a:lnTo>
                      <a:pt x="322" y="7"/>
                    </a:lnTo>
                    <a:lnTo>
                      <a:pt x="328" y="46"/>
                    </a:lnTo>
                    <a:lnTo>
                      <a:pt x="335" y="59"/>
                    </a:lnTo>
                    <a:lnTo>
                      <a:pt x="354" y="98"/>
                    </a:lnTo>
                    <a:lnTo>
                      <a:pt x="354" y="85"/>
                    </a:lnTo>
                    <a:lnTo>
                      <a:pt x="335" y="52"/>
                    </a:lnTo>
                    <a:lnTo>
                      <a:pt x="335" y="33"/>
                    </a:lnTo>
                    <a:lnTo>
                      <a:pt x="335" y="20"/>
                    </a:lnTo>
                    <a:lnTo>
                      <a:pt x="347" y="20"/>
                    </a:lnTo>
                    <a:lnTo>
                      <a:pt x="354" y="20"/>
                    </a:lnTo>
                    <a:lnTo>
                      <a:pt x="354" y="26"/>
                    </a:lnTo>
                    <a:lnTo>
                      <a:pt x="354" y="85"/>
                    </a:lnTo>
                    <a:lnTo>
                      <a:pt x="354" y="98"/>
                    </a:lnTo>
                    <a:lnTo>
                      <a:pt x="360" y="111"/>
                    </a:lnTo>
                    <a:lnTo>
                      <a:pt x="360" y="144"/>
                    </a:lnTo>
                    <a:lnTo>
                      <a:pt x="354" y="170"/>
                    </a:lnTo>
                    <a:lnTo>
                      <a:pt x="318" y="229"/>
                    </a:lnTo>
                    <a:lnTo>
                      <a:pt x="301" y="242"/>
                    </a:lnTo>
                    <a:lnTo>
                      <a:pt x="265" y="293"/>
                    </a:lnTo>
                    <a:lnTo>
                      <a:pt x="240" y="378"/>
                    </a:lnTo>
                    <a:lnTo>
                      <a:pt x="227" y="391"/>
                    </a:lnTo>
                    <a:lnTo>
                      <a:pt x="177" y="398"/>
                    </a:lnTo>
                    <a:lnTo>
                      <a:pt x="164" y="398"/>
                    </a:lnTo>
                    <a:lnTo>
                      <a:pt x="151" y="371"/>
                    </a:lnTo>
                    <a:lnTo>
                      <a:pt x="82" y="228"/>
                    </a:lnTo>
                    <a:lnTo>
                      <a:pt x="69" y="209"/>
                    </a:lnTo>
                    <a:lnTo>
                      <a:pt x="76" y="241"/>
                    </a:lnTo>
                    <a:lnTo>
                      <a:pt x="69" y="228"/>
                    </a:lnTo>
                    <a:lnTo>
                      <a:pt x="57" y="222"/>
                    </a:lnTo>
                    <a:lnTo>
                      <a:pt x="25" y="170"/>
                    </a:lnTo>
                    <a:lnTo>
                      <a:pt x="12" y="111"/>
                    </a:lnTo>
                    <a:lnTo>
                      <a:pt x="19" y="65"/>
                    </a:lnTo>
                    <a:lnTo>
                      <a:pt x="19" y="26"/>
                    </a:lnTo>
                    <a:lnTo>
                      <a:pt x="25" y="20"/>
                    </a:lnTo>
                    <a:lnTo>
                      <a:pt x="25" y="20"/>
                    </a:lnTo>
                    <a:lnTo>
                      <a:pt x="44" y="20"/>
                    </a:lnTo>
                    <a:lnTo>
                      <a:pt x="38" y="52"/>
                    </a:lnTo>
                    <a:lnTo>
                      <a:pt x="19" y="85"/>
                    </a:lnTo>
                    <a:lnTo>
                      <a:pt x="12" y="111"/>
                    </a:lnTo>
                    <a:lnTo>
                      <a:pt x="38" y="72"/>
                    </a:lnTo>
                    <a:lnTo>
                      <a:pt x="50" y="46"/>
                    </a:lnTo>
                    <a:lnTo>
                      <a:pt x="50" y="20"/>
                    </a:lnTo>
                    <a:lnTo>
                      <a:pt x="44" y="7"/>
                    </a:lnTo>
                    <a:lnTo>
                      <a:pt x="12" y="7"/>
                    </a:lnTo>
                    <a:lnTo>
                      <a:pt x="0" y="33"/>
                    </a:lnTo>
                    <a:lnTo>
                      <a:pt x="0" y="59"/>
                    </a:lnTo>
                    <a:lnTo>
                      <a:pt x="0" y="111"/>
                    </a:lnTo>
                    <a:lnTo>
                      <a:pt x="0" y="170"/>
                    </a:lnTo>
                    <a:lnTo>
                      <a:pt x="31" y="215"/>
                    </a:lnTo>
                    <a:lnTo>
                      <a:pt x="76" y="254"/>
                    </a:lnTo>
                    <a:lnTo>
                      <a:pt x="94" y="287"/>
                    </a:lnTo>
                    <a:lnTo>
                      <a:pt x="139" y="371"/>
                    </a:lnTo>
                    <a:lnTo>
                      <a:pt x="145" y="391"/>
                    </a:lnTo>
                    <a:lnTo>
                      <a:pt x="151" y="398"/>
                    </a:lnTo>
                    <a:lnTo>
                      <a:pt x="151" y="404"/>
                    </a:lnTo>
                    <a:lnTo>
                      <a:pt x="151" y="417"/>
                    </a:lnTo>
                    <a:lnTo>
                      <a:pt x="158" y="424"/>
                    </a:lnTo>
                    <a:lnTo>
                      <a:pt x="177" y="437"/>
                    </a:lnTo>
                    <a:lnTo>
                      <a:pt x="196" y="443"/>
                    </a:lnTo>
                    <a:lnTo>
                      <a:pt x="202" y="443"/>
                    </a:lnTo>
                    <a:lnTo>
                      <a:pt x="202" y="443"/>
                    </a:lnTo>
                    <a:lnTo>
                      <a:pt x="215" y="437"/>
                    </a:lnTo>
                    <a:lnTo>
                      <a:pt x="227" y="437"/>
                    </a:lnTo>
                    <a:lnTo>
                      <a:pt x="227" y="424"/>
                    </a:lnTo>
                    <a:lnTo>
                      <a:pt x="227" y="417"/>
                    </a:lnTo>
                    <a:lnTo>
                      <a:pt x="227" y="417"/>
                    </a:lnTo>
                    <a:lnTo>
                      <a:pt x="221" y="411"/>
                    </a:lnTo>
                    <a:lnTo>
                      <a:pt x="221" y="424"/>
                    </a:lnTo>
                    <a:lnTo>
                      <a:pt x="215" y="430"/>
                    </a:lnTo>
                    <a:lnTo>
                      <a:pt x="202" y="437"/>
                    </a:lnTo>
                    <a:lnTo>
                      <a:pt x="183" y="437"/>
                    </a:lnTo>
                    <a:lnTo>
                      <a:pt x="170" y="424"/>
                    </a:lnTo>
                    <a:lnTo>
                      <a:pt x="170" y="411"/>
                    </a:lnTo>
                    <a:lnTo>
                      <a:pt x="221" y="411"/>
                    </a:lnTo>
                    <a:lnTo>
                      <a:pt x="227" y="417"/>
                    </a:lnTo>
                    <a:lnTo>
                      <a:pt x="234" y="411"/>
                    </a:lnTo>
                    <a:lnTo>
                      <a:pt x="246" y="404"/>
                    </a:lnTo>
                    <a:lnTo>
                      <a:pt x="253" y="398"/>
                    </a:lnTo>
                    <a:lnTo>
                      <a:pt x="272" y="326"/>
                    </a:lnTo>
                    <a:lnTo>
                      <a:pt x="310" y="267"/>
                    </a:lnTo>
                    <a:lnTo>
                      <a:pt x="354" y="202"/>
                    </a:lnTo>
                    <a:lnTo>
                      <a:pt x="366" y="189"/>
                    </a:lnTo>
                    <a:lnTo>
                      <a:pt x="379" y="163"/>
                    </a:lnTo>
                    <a:lnTo>
                      <a:pt x="379" y="137"/>
                    </a:lnTo>
                    <a:lnTo>
                      <a:pt x="379" y="111"/>
                    </a:lnTo>
                    <a:lnTo>
                      <a:pt x="373" y="91"/>
                    </a:lnTo>
                    <a:lnTo>
                      <a:pt x="379" y="85"/>
                    </a:lnTo>
                    <a:lnTo>
                      <a:pt x="379" y="46"/>
                    </a:lnTo>
                    <a:lnTo>
                      <a:pt x="366" y="13"/>
                    </a:lnTo>
                    <a:lnTo>
                      <a:pt x="354" y="7"/>
                    </a:lnTo>
                    <a:lnTo>
                      <a:pt x="328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3" name="未知"/>
              <p:cNvSpPr/>
              <p:nvPr/>
            </p:nvSpPr>
            <p:spPr>
              <a:xfrm>
                <a:off x="76" y="45"/>
                <a:ext cx="285" cy="171"/>
              </a:xfrm>
              <a:custGeom>
                <a:avLst/>
                <a:gdLst/>
                <a:ahLst/>
                <a:cxnLst/>
                <a:pathLst>
                  <a:path w="285" h="171">
                    <a:moveTo>
                      <a:pt x="284" y="150"/>
                    </a:moveTo>
                    <a:lnTo>
                      <a:pt x="284" y="111"/>
                    </a:lnTo>
                    <a:lnTo>
                      <a:pt x="259" y="33"/>
                    </a:lnTo>
                    <a:lnTo>
                      <a:pt x="253" y="14"/>
                    </a:lnTo>
                    <a:lnTo>
                      <a:pt x="240" y="7"/>
                    </a:lnTo>
                    <a:lnTo>
                      <a:pt x="190" y="0"/>
                    </a:lnTo>
                    <a:lnTo>
                      <a:pt x="139" y="0"/>
                    </a:lnTo>
                    <a:lnTo>
                      <a:pt x="50" y="27"/>
                    </a:lnTo>
                    <a:lnTo>
                      <a:pt x="32" y="40"/>
                    </a:lnTo>
                    <a:lnTo>
                      <a:pt x="0" y="157"/>
                    </a:lnTo>
                    <a:lnTo>
                      <a:pt x="6" y="170"/>
                    </a:lnTo>
                    <a:lnTo>
                      <a:pt x="26" y="149"/>
                    </a:lnTo>
                    <a:lnTo>
                      <a:pt x="44" y="131"/>
                    </a:lnTo>
                    <a:lnTo>
                      <a:pt x="44" y="111"/>
                    </a:lnTo>
                    <a:lnTo>
                      <a:pt x="63" y="53"/>
                    </a:lnTo>
                    <a:lnTo>
                      <a:pt x="139" y="53"/>
                    </a:lnTo>
                    <a:lnTo>
                      <a:pt x="158" y="72"/>
                    </a:lnTo>
                    <a:lnTo>
                      <a:pt x="183" y="53"/>
                    </a:lnTo>
                    <a:lnTo>
                      <a:pt x="240" y="53"/>
                    </a:lnTo>
                    <a:lnTo>
                      <a:pt x="253" y="92"/>
                    </a:lnTo>
                    <a:lnTo>
                      <a:pt x="256" y="132"/>
                    </a:lnTo>
                    <a:lnTo>
                      <a:pt x="278" y="157"/>
                    </a:lnTo>
                    <a:lnTo>
                      <a:pt x="284" y="150"/>
                    </a:lnTo>
                    <a:lnTo>
                      <a:pt x="284" y="15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4" name="未知"/>
              <p:cNvSpPr/>
              <p:nvPr/>
            </p:nvSpPr>
            <p:spPr>
              <a:xfrm>
                <a:off x="443" y="124"/>
                <a:ext cx="152" cy="287"/>
              </a:xfrm>
              <a:custGeom>
                <a:avLst/>
                <a:gdLst/>
                <a:ahLst/>
                <a:cxnLst/>
                <a:pathLst>
                  <a:path w="152" h="287">
                    <a:moveTo>
                      <a:pt x="0" y="267"/>
                    </a:moveTo>
                    <a:lnTo>
                      <a:pt x="25" y="286"/>
                    </a:lnTo>
                    <a:lnTo>
                      <a:pt x="63" y="286"/>
                    </a:lnTo>
                    <a:lnTo>
                      <a:pt x="69" y="247"/>
                    </a:lnTo>
                    <a:lnTo>
                      <a:pt x="69" y="182"/>
                    </a:lnTo>
                    <a:lnTo>
                      <a:pt x="95" y="156"/>
                    </a:lnTo>
                    <a:lnTo>
                      <a:pt x="114" y="110"/>
                    </a:lnTo>
                    <a:lnTo>
                      <a:pt x="126" y="78"/>
                    </a:lnTo>
                    <a:lnTo>
                      <a:pt x="145" y="52"/>
                    </a:lnTo>
                    <a:lnTo>
                      <a:pt x="151" y="19"/>
                    </a:lnTo>
                    <a:lnTo>
                      <a:pt x="145" y="0"/>
                    </a:lnTo>
                    <a:lnTo>
                      <a:pt x="133" y="0"/>
                    </a:lnTo>
                    <a:lnTo>
                      <a:pt x="120" y="0"/>
                    </a:lnTo>
                    <a:lnTo>
                      <a:pt x="120" y="6"/>
                    </a:lnTo>
                    <a:lnTo>
                      <a:pt x="120" y="13"/>
                    </a:lnTo>
                    <a:lnTo>
                      <a:pt x="126" y="26"/>
                    </a:lnTo>
                    <a:lnTo>
                      <a:pt x="133" y="32"/>
                    </a:lnTo>
                    <a:lnTo>
                      <a:pt x="126" y="32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07" y="39"/>
                    </a:lnTo>
                    <a:lnTo>
                      <a:pt x="101" y="52"/>
                    </a:lnTo>
                    <a:lnTo>
                      <a:pt x="95" y="71"/>
                    </a:lnTo>
                    <a:lnTo>
                      <a:pt x="69" y="97"/>
                    </a:lnTo>
                    <a:lnTo>
                      <a:pt x="50" y="117"/>
                    </a:lnTo>
                    <a:lnTo>
                      <a:pt x="44" y="143"/>
                    </a:lnTo>
                    <a:lnTo>
                      <a:pt x="31" y="175"/>
                    </a:lnTo>
                    <a:lnTo>
                      <a:pt x="25" y="202"/>
                    </a:lnTo>
                    <a:lnTo>
                      <a:pt x="0" y="267"/>
                    </a:lnTo>
                    <a:lnTo>
                      <a:pt x="0" y="2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5" name="未知"/>
              <p:cNvSpPr/>
              <p:nvPr/>
            </p:nvSpPr>
            <p:spPr>
              <a:xfrm>
                <a:off x="0" y="593"/>
                <a:ext cx="203" cy="261"/>
              </a:xfrm>
              <a:custGeom>
                <a:avLst/>
                <a:gdLst/>
                <a:ahLst/>
                <a:cxnLst/>
                <a:pathLst>
                  <a:path w="203" h="261">
                    <a:moveTo>
                      <a:pt x="202" y="260"/>
                    </a:moveTo>
                    <a:lnTo>
                      <a:pt x="202" y="221"/>
                    </a:lnTo>
                    <a:lnTo>
                      <a:pt x="183" y="52"/>
                    </a:lnTo>
                    <a:lnTo>
                      <a:pt x="177" y="19"/>
                    </a:lnTo>
                    <a:lnTo>
                      <a:pt x="183" y="6"/>
                    </a:lnTo>
                    <a:lnTo>
                      <a:pt x="183" y="0"/>
                    </a:lnTo>
                    <a:lnTo>
                      <a:pt x="152" y="39"/>
                    </a:lnTo>
                    <a:lnTo>
                      <a:pt x="44" y="84"/>
                    </a:lnTo>
                    <a:lnTo>
                      <a:pt x="38" y="78"/>
                    </a:lnTo>
                    <a:lnTo>
                      <a:pt x="0" y="104"/>
                    </a:lnTo>
                    <a:lnTo>
                      <a:pt x="57" y="260"/>
                    </a:lnTo>
                    <a:lnTo>
                      <a:pt x="202" y="260"/>
                    </a:lnTo>
                    <a:lnTo>
                      <a:pt x="202" y="26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6" name="未知"/>
              <p:cNvSpPr/>
              <p:nvPr/>
            </p:nvSpPr>
            <p:spPr>
              <a:xfrm>
                <a:off x="253" y="606"/>
                <a:ext cx="191" cy="248"/>
              </a:xfrm>
              <a:custGeom>
                <a:avLst/>
                <a:gdLst/>
                <a:ahLst/>
                <a:cxnLst/>
                <a:pathLst>
                  <a:path w="191" h="248">
                    <a:moveTo>
                      <a:pt x="101" y="143"/>
                    </a:moveTo>
                    <a:lnTo>
                      <a:pt x="82" y="136"/>
                    </a:lnTo>
                    <a:lnTo>
                      <a:pt x="82" y="117"/>
                    </a:lnTo>
                    <a:lnTo>
                      <a:pt x="70" y="110"/>
                    </a:lnTo>
                    <a:lnTo>
                      <a:pt x="70" y="117"/>
                    </a:lnTo>
                    <a:lnTo>
                      <a:pt x="70" y="123"/>
                    </a:lnTo>
                    <a:lnTo>
                      <a:pt x="89" y="143"/>
                    </a:lnTo>
                    <a:lnTo>
                      <a:pt x="107" y="162"/>
                    </a:lnTo>
                    <a:lnTo>
                      <a:pt x="114" y="156"/>
                    </a:lnTo>
                    <a:lnTo>
                      <a:pt x="107" y="169"/>
                    </a:lnTo>
                    <a:lnTo>
                      <a:pt x="107" y="201"/>
                    </a:lnTo>
                    <a:lnTo>
                      <a:pt x="101" y="214"/>
                    </a:lnTo>
                    <a:lnTo>
                      <a:pt x="89" y="208"/>
                    </a:lnTo>
                    <a:lnTo>
                      <a:pt x="82" y="195"/>
                    </a:lnTo>
                    <a:lnTo>
                      <a:pt x="70" y="188"/>
                    </a:lnTo>
                    <a:lnTo>
                      <a:pt x="57" y="182"/>
                    </a:lnTo>
                    <a:lnTo>
                      <a:pt x="38" y="169"/>
                    </a:lnTo>
                    <a:lnTo>
                      <a:pt x="38" y="162"/>
                    </a:lnTo>
                    <a:lnTo>
                      <a:pt x="44" y="156"/>
                    </a:lnTo>
                    <a:lnTo>
                      <a:pt x="51" y="143"/>
                    </a:lnTo>
                    <a:lnTo>
                      <a:pt x="57" y="143"/>
                    </a:lnTo>
                    <a:lnTo>
                      <a:pt x="63" y="110"/>
                    </a:lnTo>
                    <a:lnTo>
                      <a:pt x="63" y="117"/>
                    </a:lnTo>
                    <a:lnTo>
                      <a:pt x="70" y="117"/>
                    </a:lnTo>
                    <a:lnTo>
                      <a:pt x="70" y="110"/>
                    </a:lnTo>
                    <a:lnTo>
                      <a:pt x="82" y="91"/>
                    </a:lnTo>
                    <a:lnTo>
                      <a:pt x="82" y="65"/>
                    </a:lnTo>
                    <a:lnTo>
                      <a:pt x="63" y="58"/>
                    </a:lnTo>
                    <a:lnTo>
                      <a:pt x="57" y="5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6" y="84"/>
                    </a:lnTo>
                    <a:lnTo>
                      <a:pt x="6" y="104"/>
                    </a:lnTo>
                    <a:lnTo>
                      <a:pt x="6" y="123"/>
                    </a:lnTo>
                    <a:lnTo>
                      <a:pt x="0" y="149"/>
                    </a:lnTo>
                    <a:lnTo>
                      <a:pt x="6" y="247"/>
                    </a:lnTo>
                    <a:lnTo>
                      <a:pt x="190" y="247"/>
                    </a:lnTo>
                    <a:lnTo>
                      <a:pt x="183" y="221"/>
                    </a:lnTo>
                    <a:lnTo>
                      <a:pt x="177" y="195"/>
                    </a:lnTo>
                    <a:lnTo>
                      <a:pt x="183" y="169"/>
                    </a:lnTo>
                    <a:lnTo>
                      <a:pt x="177" y="123"/>
                    </a:lnTo>
                    <a:lnTo>
                      <a:pt x="171" y="91"/>
                    </a:lnTo>
                    <a:lnTo>
                      <a:pt x="139" y="91"/>
                    </a:lnTo>
                    <a:lnTo>
                      <a:pt x="126" y="91"/>
                    </a:lnTo>
                    <a:lnTo>
                      <a:pt x="145" y="91"/>
                    </a:lnTo>
                    <a:lnTo>
                      <a:pt x="101" y="143"/>
                    </a:lnTo>
                    <a:lnTo>
                      <a:pt x="101" y="14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7" name="未知"/>
              <p:cNvSpPr/>
              <p:nvPr/>
            </p:nvSpPr>
            <p:spPr>
              <a:xfrm>
                <a:off x="202" y="638"/>
                <a:ext cx="58" cy="216"/>
              </a:xfrm>
              <a:custGeom>
                <a:avLst/>
                <a:gdLst/>
                <a:ahLst/>
                <a:cxnLst/>
                <a:pathLst>
                  <a:path w="58" h="216">
                    <a:moveTo>
                      <a:pt x="57" y="215"/>
                    </a:moveTo>
                    <a:lnTo>
                      <a:pt x="51" y="156"/>
                    </a:lnTo>
                    <a:lnTo>
                      <a:pt x="51" y="117"/>
                    </a:lnTo>
                    <a:lnTo>
                      <a:pt x="45" y="98"/>
                    </a:lnTo>
                    <a:lnTo>
                      <a:pt x="38" y="59"/>
                    </a:lnTo>
                    <a:lnTo>
                      <a:pt x="45" y="33"/>
                    </a:lnTo>
                    <a:lnTo>
                      <a:pt x="51" y="33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9" y="0"/>
                    </a:lnTo>
                    <a:lnTo>
                      <a:pt x="7" y="33"/>
                    </a:lnTo>
                    <a:lnTo>
                      <a:pt x="13" y="39"/>
                    </a:lnTo>
                    <a:lnTo>
                      <a:pt x="26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215"/>
                    </a:lnTo>
                    <a:lnTo>
                      <a:pt x="57" y="215"/>
                    </a:lnTo>
                    <a:lnTo>
                      <a:pt x="57" y="21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8" name="未知"/>
              <p:cNvSpPr/>
              <p:nvPr/>
            </p:nvSpPr>
            <p:spPr>
              <a:xfrm>
                <a:off x="126" y="378"/>
                <a:ext cx="191" cy="118"/>
              </a:xfrm>
              <a:custGeom>
                <a:avLst/>
                <a:gdLst/>
                <a:ahLst/>
                <a:cxnLst/>
                <a:pathLst>
                  <a:path w="191" h="118">
                    <a:moveTo>
                      <a:pt x="178" y="19"/>
                    </a:moveTo>
                    <a:lnTo>
                      <a:pt x="184" y="19"/>
                    </a:lnTo>
                    <a:lnTo>
                      <a:pt x="184" y="26"/>
                    </a:lnTo>
                    <a:lnTo>
                      <a:pt x="184" y="26"/>
                    </a:lnTo>
                    <a:lnTo>
                      <a:pt x="184" y="32"/>
                    </a:lnTo>
                    <a:lnTo>
                      <a:pt x="171" y="58"/>
                    </a:lnTo>
                    <a:lnTo>
                      <a:pt x="165" y="65"/>
                    </a:lnTo>
                    <a:lnTo>
                      <a:pt x="165" y="65"/>
                    </a:lnTo>
                    <a:lnTo>
                      <a:pt x="140" y="97"/>
                    </a:lnTo>
                    <a:lnTo>
                      <a:pt x="140" y="97"/>
                    </a:lnTo>
                    <a:lnTo>
                      <a:pt x="133" y="104"/>
                    </a:lnTo>
                    <a:lnTo>
                      <a:pt x="133" y="104"/>
                    </a:lnTo>
                    <a:lnTo>
                      <a:pt x="127" y="104"/>
                    </a:lnTo>
                    <a:lnTo>
                      <a:pt x="114" y="110"/>
                    </a:lnTo>
                    <a:lnTo>
                      <a:pt x="108" y="110"/>
                    </a:lnTo>
                    <a:lnTo>
                      <a:pt x="102" y="110"/>
                    </a:lnTo>
                    <a:lnTo>
                      <a:pt x="89" y="110"/>
                    </a:lnTo>
                    <a:lnTo>
                      <a:pt x="76" y="104"/>
                    </a:lnTo>
                    <a:lnTo>
                      <a:pt x="70" y="104"/>
                    </a:lnTo>
                    <a:lnTo>
                      <a:pt x="64" y="97"/>
                    </a:lnTo>
                    <a:lnTo>
                      <a:pt x="57" y="91"/>
                    </a:lnTo>
                    <a:lnTo>
                      <a:pt x="45" y="84"/>
                    </a:lnTo>
                    <a:lnTo>
                      <a:pt x="32" y="58"/>
                    </a:lnTo>
                    <a:lnTo>
                      <a:pt x="19" y="32"/>
                    </a:lnTo>
                    <a:lnTo>
                      <a:pt x="13" y="26"/>
                    </a:lnTo>
                    <a:lnTo>
                      <a:pt x="7" y="19"/>
                    </a:lnTo>
                    <a:lnTo>
                      <a:pt x="45" y="97"/>
                    </a:lnTo>
                    <a:lnTo>
                      <a:pt x="64" y="110"/>
                    </a:lnTo>
                    <a:lnTo>
                      <a:pt x="108" y="117"/>
                    </a:lnTo>
                    <a:lnTo>
                      <a:pt x="146" y="110"/>
                    </a:lnTo>
                    <a:lnTo>
                      <a:pt x="171" y="71"/>
                    </a:lnTo>
                    <a:lnTo>
                      <a:pt x="184" y="26"/>
                    </a:lnTo>
                    <a:lnTo>
                      <a:pt x="184" y="26"/>
                    </a:lnTo>
                    <a:lnTo>
                      <a:pt x="190" y="32"/>
                    </a:lnTo>
                    <a:lnTo>
                      <a:pt x="184" y="19"/>
                    </a:lnTo>
                    <a:lnTo>
                      <a:pt x="190" y="6"/>
                    </a:lnTo>
                    <a:lnTo>
                      <a:pt x="184" y="13"/>
                    </a:lnTo>
                    <a:lnTo>
                      <a:pt x="178" y="6"/>
                    </a:lnTo>
                    <a:lnTo>
                      <a:pt x="140" y="6"/>
                    </a:lnTo>
                    <a:lnTo>
                      <a:pt x="108" y="6"/>
                    </a:lnTo>
                    <a:lnTo>
                      <a:pt x="76" y="6"/>
                    </a:lnTo>
                    <a:lnTo>
                      <a:pt x="38" y="0"/>
                    </a:lnTo>
                    <a:lnTo>
                      <a:pt x="26" y="0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7" y="13"/>
                    </a:lnTo>
                    <a:lnTo>
                      <a:pt x="0" y="19"/>
                    </a:lnTo>
                    <a:lnTo>
                      <a:pt x="7" y="19"/>
                    </a:lnTo>
                    <a:lnTo>
                      <a:pt x="19" y="13"/>
                    </a:lnTo>
                    <a:lnTo>
                      <a:pt x="32" y="6"/>
                    </a:lnTo>
                    <a:lnTo>
                      <a:pt x="83" y="13"/>
                    </a:lnTo>
                    <a:lnTo>
                      <a:pt x="140" y="19"/>
                    </a:lnTo>
                    <a:lnTo>
                      <a:pt x="159" y="13"/>
                    </a:lnTo>
                    <a:lnTo>
                      <a:pt x="178" y="19"/>
                    </a:lnTo>
                    <a:lnTo>
                      <a:pt x="178" y="1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59" name="未知"/>
              <p:cNvSpPr/>
              <p:nvPr/>
            </p:nvSpPr>
            <p:spPr>
              <a:xfrm>
                <a:off x="133" y="391"/>
                <a:ext cx="178" cy="72"/>
              </a:xfrm>
              <a:custGeom>
                <a:avLst/>
                <a:gdLst/>
                <a:ahLst/>
                <a:cxnLst/>
                <a:pathLst>
                  <a:path w="178" h="72">
                    <a:moveTo>
                      <a:pt x="0" y="6"/>
                    </a:moveTo>
                    <a:lnTo>
                      <a:pt x="6" y="13"/>
                    </a:lnTo>
                    <a:lnTo>
                      <a:pt x="19" y="19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107" y="71"/>
                    </a:lnTo>
                    <a:lnTo>
                      <a:pt x="101" y="58"/>
                    </a:lnTo>
                    <a:lnTo>
                      <a:pt x="101" y="52"/>
                    </a:lnTo>
                    <a:lnTo>
                      <a:pt x="107" y="52"/>
                    </a:lnTo>
                    <a:lnTo>
                      <a:pt x="114" y="52"/>
                    </a:lnTo>
                    <a:lnTo>
                      <a:pt x="120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33" y="45"/>
                    </a:lnTo>
                    <a:lnTo>
                      <a:pt x="139" y="45"/>
                    </a:lnTo>
                    <a:lnTo>
                      <a:pt x="145" y="45"/>
                    </a:lnTo>
                    <a:lnTo>
                      <a:pt x="152" y="39"/>
                    </a:lnTo>
                    <a:lnTo>
                      <a:pt x="152" y="32"/>
                    </a:lnTo>
                    <a:lnTo>
                      <a:pt x="158" y="26"/>
                    </a:lnTo>
                    <a:lnTo>
                      <a:pt x="158" y="19"/>
                    </a:lnTo>
                    <a:lnTo>
                      <a:pt x="164" y="19"/>
                    </a:lnTo>
                    <a:lnTo>
                      <a:pt x="171" y="13"/>
                    </a:lnTo>
                    <a:lnTo>
                      <a:pt x="177" y="6"/>
                    </a:lnTo>
                    <a:lnTo>
                      <a:pt x="177" y="6"/>
                    </a:lnTo>
                    <a:lnTo>
                      <a:pt x="171" y="6"/>
                    </a:lnTo>
                    <a:lnTo>
                      <a:pt x="158" y="13"/>
                    </a:lnTo>
                    <a:lnTo>
                      <a:pt x="145" y="19"/>
                    </a:lnTo>
                    <a:lnTo>
                      <a:pt x="107" y="13"/>
                    </a:lnTo>
                    <a:lnTo>
                      <a:pt x="76" y="19"/>
                    </a:lnTo>
                    <a:lnTo>
                      <a:pt x="44" y="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0" name="未知"/>
              <p:cNvSpPr/>
              <p:nvPr/>
            </p:nvSpPr>
            <p:spPr>
              <a:xfrm>
                <a:off x="133" y="391"/>
                <a:ext cx="178" cy="72"/>
              </a:xfrm>
              <a:custGeom>
                <a:avLst/>
                <a:gdLst/>
                <a:ahLst/>
                <a:cxnLst/>
                <a:pathLst>
                  <a:path w="178" h="72">
                    <a:moveTo>
                      <a:pt x="0" y="6"/>
                    </a:moveTo>
                    <a:lnTo>
                      <a:pt x="6" y="13"/>
                    </a:lnTo>
                    <a:lnTo>
                      <a:pt x="19" y="19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95" y="52"/>
                    </a:lnTo>
                    <a:lnTo>
                      <a:pt x="107" y="71"/>
                    </a:lnTo>
                    <a:lnTo>
                      <a:pt x="101" y="58"/>
                    </a:lnTo>
                    <a:lnTo>
                      <a:pt x="101" y="52"/>
                    </a:lnTo>
                    <a:lnTo>
                      <a:pt x="107" y="52"/>
                    </a:lnTo>
                    <a:lnTo>
                      <a:pt x="114" y="52"/>
                    </a:lnTo>
                    <a:lnTo>
                      <a:pt x="120" y="45"/>
                    </a:lnTo>
                    <a:lnTo>
                      <a:pt x="126" y="45"/>
                    </a:lnTo>
                    <a:lnTo>
                      <a:pt x="133" y="45"/>
                    </a:lnTo>
                    <a:lnTo>
                      <a:pt x="139" y="45"/>
                    </a:lnTo>
                    <a:lnTo>
                      <a:pt x="145" y="45"/>
                    </a:lnTo>
                    <a:lnTo>
                      <a:pt x="152" y="39"/>
                    </a:lnTo>
                    <a:lnTo>
                      <a:pt x="152" y="32"/>
                    </a:lnTo>
                    <a:lnTo>
                      <a:pt x="158" y="26"/>
                    </a:lnTo>
                    <a:lnTo>
                      <a:pt x="158" y="19"/>
                    </a:lnTo>
                    <a:lnTo>
                      <a:pt x="164" y="19"/>
                    </a:lnTo>
                    <a:lnTo>
                      <a:pt x="171" y="13"/>
                    </a:lnTo>
                    <a:lnTo>
                      <a:pt x="177" y="6"/>
                    </a:lnTo>
                    <a:lnTo>
                      <a:pt x="171" y="6"/>
                    </a:lnTo>
                    <a:lnTo>
                      <a:pt x="158" y="13"/>
                    </a:lnTo>
                    <a:lnTo>
                      <a:pt x="145" y="19"/>
                    </a:lnTo>
                    <a:lnTo>
                      <a:pt x="107" y="13"/>
                    </a:lnTo>
                    <a:lnTo>
                      <a:pt x="76" y="19"/>
                    </a:lnTo>
                    <a:lnTo>
                      <a:pt x="44" y="6"/>
                    </a:lnTo>
                    <a:lnTo>
                      <a:pt x="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1" name="未知"/>
              <p:cNvSpPr/>
              <p:nvPr/>
            </p:nvSpPr>
            <p:spPr>
              <a:xfrm>
                <a:off x="183" y="645"/>
                <a:ext cx="46" cy="170"/>
              </a:xfrm>
              <a:custGeom>
                <a:avLst/>
                <a:gdLst/>
                <a:ahLst/>
                <a:cxnLst/>
                <a:pathLst>
                  <a:path w="46" h="170">
                    <a:moveTo>
                      <a:pt x="0" y="0"/>
                    </a:moveTo>
                    <a:lnTo>
                      <a:pt x="19" y="169"/>
                    </a:lnTo>
                    <a:lnTo>
                      <a:pt x="19" y="169"/>
                    </a:lnTo>
                    <a:lnTo>
                      <a:pt x="45" y="45"/>
                    </a:lnTo>
                    <a:lnTo>
                      <a:pt x="32" y="32"/>
                    </a:lnTo>
                    <a:lnTo>
                      <a:pt x="19" y="6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2" name="未知"/>
              <p:cNvSpPr/>
              <p:nvPr/>
            </p:nvSpPr>
            <p:spPr>
              <a:xfrm>
                <a:off x="462" y="423"/>
                <a:ext cx="133" cy="171"/>
              </a:xfrm>
              <a:custGeom>
                <a:avLst/>
                <a:gdLst/>
                <a:ahLst/>
                <a:cxnLst/>
                <a:pathLst>
                  <a:path w="133" h="171">
                    <a:moveTo>
                      <a:pt x="120" y="33"/>
                    </a:moveTo>
                    <a:lnTo>
                      <a:pt x="107" y="33"/>
                    </a:lnTo>
                    <a:lnTo>
                      <a:pt x="82" y="20"/>
                    </a:lnTo>
                    <a:lnTo>
                      <a:pt x="50" y="13"/>
                    </a:lnTo>
                    <a:lnTo>
                      <a:pt x="31" y="0"/>
                    </a:lnTo>
                    <a:lnTo>
                      <a:pt x="50" y="13"/>
                    </a:lnTo>
                    <a:lnTo>
                      <a:pt x="76" y="26"/>
                    </a:lnTo>
                    <a:lnTo>
                      <a:pt x="101" y="39"/>
                    </a:lnTo>
                    <a:lnTo>
                      <a:pt x="126" y="39"/>
                    </a:lnTo>
                    <a:lnTo>
                      <a:pt x="126" y="59"/>
                    </a:lnTo>
                    <a:lnTo>
                      <a:pt x="120" y="65"/>
                    </a:lnTo>
                    <a:lnTo>
                      <a:pt x="101" y="78"/>
                    </a:lnTo>
                    <a:lnTo>
                      <a:pt x="82" y="85"/>
                    </a:lnTo>
                    <a:lnTo>
                      <a:pt x="38" y="59"/>
                    </a:lnTo>
                    <a:lnTo>
                      <a:pt x="25" y="46"/>
                    </a:lnTo>
                    <a:lnTo>
                      <a:pt x="38" y="59"/>
                    </a:lnTo>
                    <a:lnTo>
                      <a:pt x="82" y="91"/>
                    </a:lnTo>
                    <a:lnTo>
                      <a:pt x="82" y="91"/>
                    </a:lnTo>
                    <a:lnTo>
                      <a:pt x="82" y="98"/>
                    </a:lnTo>
                    <a:lnTo>
                      <a:pt x="76" y="98"/>
                    </a:lnTo>
                    <a:lnTo>
                      <a:pt x="57" y="117"/>
                    </a:lnTo>
                    <a:lnTo>
                      <a:pt x="44" y="143"/>
                    </a:lnTo>
                    <a:lnTo>
                      <a:pt x="31" y="143"/>
                    </a:lnTo>
                    <a:lnTo>
                      <a:pt x="25" y="156"/>
                    </a:lnTo>
                    <a:lnTo>
                      <a:pt x="25" y="156"/>
                    </a:lnTo>
                    <a:lnTo>
                      <a:pt x="0" y="150"/>
                    </a:lnTo>
                    <a:lnTo>
                      <a:pt x="0" y="163"/>
                    </a:lnTo>
                    <a:lnTo>
                      <a:pt x="12" y="170"/>
                    </a:lnTo>
                    <a:lnTo>
                      <a:pt x="31" y="170"/>
                    </a:lnTo>
                    <a:lnTo>
                      <a:pt x="76" y="117"/>
                    </a:lnTo>
                    <a:lnTo>
                      <a:pt x="82" y="117"/>
                    </a:lnTo>
                    <a:lnTo>
                      <a:pt x="88" y="104"/>
                    </a:lnTo>
                    <a:lnTo>
                      <a:pt x="95" y="104"/>
                    </a:lnTo>
                    <a:lnTo>
                      <a:pt x="95" y="98"/>
                    </a:lnTo>
                    <a:lnTo>
                      <a:pt x="114" y="91"/>
                    </a:lnTo>
                    <a:lnTo>
                      <a:pt x="126" y="72"/>
                    </a:lnTo>
                    <a:lnTo>
                      <a:pt x="132" y="59"/>
                    </a:lnTo>
                    <a:lnTo>
                      <a:pt x="132" y="39"/>
                    </a:lnTo>
                    <a:lnTo>
                      <a:pt x="120" y="33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3" name="未知"/>
              <p:cNvSpPr/>
              <p:nvPr/>
            </p:nvSpPr>
            <p:spPr>
              <a:xfrm>
                <a:off x="139" y="384"/>
                <a:ext cx="166" cy="27"/>
              </a:xfrm>
              <a:custGeom>
                <a:avLst/>
                <a:gdLst/>
                <a:ahLst/>
                <a:cxnLst/>
                <a:pathLst>
                  <a:path w="166" h="27">
                    <a:moveTo>
                      <a:pt x="165" y="13"/>
                    </a:moveTo>
                    <a:lnTo>
                      <a:pt x="146" y="7"/>
                    </a:lnTo>
                    <a:lnTo>
                      <a:pt x="127" y="13"/>
                    </a:lnTo>
                    <a:lnTo>
                      <a:pt x="70" y="7"/>
                    </a:lnTo>
                    <a:lnTo>
                      <a:pt x="19" y="0"/>
                    </a:lnTo>
                    <a:lnTo>
                      <a:pt x="0" y="7"/>
                    </a:lnTo>
                    <a:lnTo>
                      <a:pt x="38" y="13"/>
                    </a:lnTo>
                    <a:lnTo>
                      <a:pt x="70" y="26"/>
                    </a:lnTo>
                    <a:lnTo>
                      <a:pt x="89" y="20"/>
                    </a:lnTo>
                    <a:lnTo>
                      <a:pt x="114" y="26"/>
                    </a:lnTo>
                    <a:lnTo>
                      <a:pt x="139" y="26"/>
                    </a:lnTo>
                    <a:lnTo>
                      <a:pt x="165" y="13"/>
                    </a:lnTo>
                    <a:lnTo>
                      <a:pt x="165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4" name="未知"/>
              <p:cNvSpPr/>
              <p:nvPr/>
            </p:nvSpPr>
            <p:spPr>
              <a:xfrm>
                <a:off x="462" y="462"/>
                <a:ext cx="152" cy="158"/>
              </a:xfrm>
              <a:custGeom>
                <a:avLst/>
                <a:gdLst/>
                <a:ahLst/>
                <a:cxnLst/>
                <a:pathLst>
                  <a:path w="152" h="158">
                    <a:moveTo>
                      <a:pt x="132" y="0"/>
                    </a:moveTo>
                    <a:lnTo>
                      <a:pt x="132" y="20"/>
                    </a:lnTo>
                    <a:lnTo>
                      <a:pt x="126" y="33"/>
                    </a:lnTo>
                    <a:lnTo>
                      <a:pt x="114" y="52"/>
                    </a:lnTo>
                    <a:lnTo>
                      <a:pt x="95" y="59"/>
                    </a:lnTo>
                    <a:lnTo>
                      <a:pt x="95" y="65"/>
                    </a:lnTo>
                    <a:lnTo>
                      <a:pt x="88" y="65"/>
                    </a:lnTo>
                    <a:lnTo>
                      <a:pt x="82" y="78"/>
                    </a:lnTo>
                    <a:lnTo>
                      <a:pt x="76" y="78"/>
                    </a:lnTo>
                    <a:lnTo>
                      <a:pt x="31" y="131"/>
                    </a:lnTo>
                    <a:lnTo>
                      <a:pt x="12" y="131"/>
                    </a:lnTo>
                    <a:lnTo>
                      <a:pt x="0" y="124"/>
                    </a:lnTo>
                    <a:lnTo>
                      <a:pt x="0" y="144"/>
                    </a:lnTo>
                    <a:lnTo>
                      <a:pt x="0" y="157"/>
                    </a:lnTo>
                    <a:lnTo>
                      <a:pt x="38" y="157"/>
                    </a:lnTo>
                    <a:lnTo>
                      <a:pt x="50" y="131"/>
                    </a:lnTo>
                    <a:lnTo>
                      <a:pt x="69" y="111"/>
                    </a:lnTo>
                    <a:lnTo>
                      <a:pt x="107" y="78"/>
                    </a:lnTo>
                    <a:lnTo>
                      <a:pt x="120" y="59"/>
                    </a:lnTo>
                    <a:lnTo>
                      <a:pt x="132" y="46"/>
                    </a:lnTo>
                    <a:lnTo>
                      <a:pt x="151" y="33"/>
                    </a:lnTo>
                    <a:lnTo>
                      <a:pt x="151" y="26"/>
                    </a:lnTo>
                    <a:lnTo>
                      <a:pt x="151" y="13"/>
                    </a:lnTo>
                    <a:lnTo>
                      <a:pt x="145" y="0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5" name="未知"/>
              <p:cNvSpPr/>
              <p:nvPr/>
            </p:nvSpPr>
            <p:spPr>
              <a:xfrm>
                <a:off x="164" y="267"/>
                <a:ext cx="141" cy="112"/>
              </a:xfrm>
              <a:custGeom>
                <a:avLst/>
                <a:gdLst/>
                <a:ahLst/>
                <a:cxnLst/>
                <a:pathLst>
                  <a:path w="141" h="112">
                    <a:moveTo>
                      <a:pt x="89" y="6"/>
                    </a:moveTo>
                    <a:lnTo>
                      <a:pt x="83" y="0"/>
                    </a:lnTo>
                    <a:lnTo>
                      <a:pt x="95" y="13"/>
                    </a:lnTo>
                    <a:lnTo>
                      <a:pt x="95" y="13"/>
                    </a:lnTo>
                    <a:lnTo>
                      <a:pt x="114" y="32"/>
                    </a:lnTo>
                    <a:lnTo>
                      <a:pt x="121" y="52"/>
                    </a:lnTo>
                    <a:lnTo>
                      <a:pt x="108" y="78"/>
                    </a:lnTo>
                    <a:lnTo>
                      <a:pt x="95" y="91"/>
                    </a:lnTo>
                    <a:lnTo>
                      <a:pt x="57" y="91"/>
                    </a:lnTo>
                    <a:lnTo>
                      <a:pt x="26" y="65"/>
                    </a:lnTo>
                    <a:lnTo>
                      <a:pt x="26" y="52"/>
                    </a:lnTo>
                    <a:lnTo>
                      <a:pt x="26" y="39"/>
                    </a:lnTo>
                    <a:lnTo>
                      <a:pt x="26" y="45"/>
                    </a:lnTo>
                    <a:lnTo>
                      <a:pt x="19" y="59"/>
                    </a:lnTo>
                    <a:lnTo>
                      <a:pt x="19" y="65"/>
                    </a:lnTo>
                    <a:lnTo>
                      <a:pt x="13" y="59"/>
                    </a:lnTo>
                    <a:lnTo>
                      <a:pt x="7" y="39"/>
                    </a:lnTo>
                    <a:lnTo>
                      <a:pt x="13" y="26"/>
                    </a:lnTo>
                    <a:lnTo>
                      <a:pt x="0" y="32"/>
                    </a:lnTo>
                    <a:lnTo>
                      <a:pt x="0" y="45"/>
                    </a:lnTo>
                    <a:lnTo>
                      <a:pt x="7" y="59"/>
                    </a:lnTo>
                    <a:lnTo>
                      <a:pt x="26" y="72"/>
                    </a:lnTo>
                    <a:lnTo>
                      <a:pt x="26" y="78"/>
                    </a:lnTo>
                    <a:lnTo>
                      <a:pt x="32" y="91"/>
                    </a:lnTo>
                    <a:lnTo>
                      <a:pt x="51" y="104"/>
                    </a:lnTo>
                    <a:lnTo>
                      <a:pt x="76" y="111"/>
                    </a:lnTo>
                    <a:lnTo>
                      <a:pt x="102" y="104"/>
                    </a:lnTo>
                    <a:lnTo>
                      <a:pt x="108" y="98"/>
                    </a:lnTo>
                    <a:lnTo>
                      <a:pt x="114" y="98"/>
                    </a:lnTo>
                    <a:lnTo>
                      <a:pt x="121" y="91"/>
                    </a:lnTo>
                    <a:lnTo>
                      <a:pt x="121" y="78"/>
                    </a:lnTo>
                    <a:lnTo>
                      <a:pt x="133" y="72"/>
                    </a:lnTo>
                    <a:lnTo>
                      <a:pt x="140" y="65"/>
                    </a:lnTo>
                    <a:lnTo>
                      <a:pt x="140" y="52"/>
                    </a:lnTo>
                    <a:lnTo>
                      <a:pt x="140" y="39"/>
                    </a:lnTo>
                    <a:lnTo>
                      <a:pt x="133" y="19"/>
                    </a:lnTo>
                    <a:lnTo>
                      <a:pt x="133" y="39"/>
                    </a:lnTo>
                    <a:lnTo>
                      <a:pt x="133" y="59"/>
                    </a:lnTo>
                    <a:lnTo>
                      <a:pt x="127" y="65"/>
                    </a:lnTo>
                    <a:lnTo>
                      <a:pt x="121" y="32"/>
                    </a:lnTo>
                    <a:lnTo>
                      <a:pt x="108" y="13"/>
                    </a:lnTo>
                    <a:lnTo>
                      <a:pt x="89" y="6"/>
                    </a:lnTo>
                    <a:lnTo>
                      <a:pt x="89" y="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6" name="未知"/>
              <p:cNvSpPr/>
              <p:nvPr/>
            </p:nvSpPr>
            <p:spPr>
              <a:xfrm>
                <a:off x="177" y="612"/>
                <a:ext cx="39" cy="99"/>
              </a:xfrm>
              <a:custGeom>
                <a:avLst/>
                <a:gdLst/>
                <a:ahLst/>
                <a:cxnLst/>
                <a:pathLst>
                  <a:path w="39" h="99">
                    <a:moveTo>
                      <a:pt x="32" y="59"/>
                    </a:moveTo>
                    <a:lnTo>
                      <a:pt x="25" y="78"/>
                    </a:lnTo>
                    <a:lnTo>
                      <a:pt x="25" y="72"/>
                    </a:lnTo>
                    <a:lnTo>
                      <a:pt x="6" y="33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39"/>
                    </a:lnTo>
                    <a:lnTo>
                      <a:pt x="13" y="59"/>
                    </a:lnTo>
                    <a:lnTo>
                      <a:pt x="25" y="98"/>
                    </a:lnTo>
                    <a:lnTo>
                      <a:pt x="38" y="65"/>
                    </a:lnTo>
                    <a:lnTo>
                      <a:pt x="32" y="59"/>
                    </a:lnTo>
                    <a:lnTo>
                      <a:pt x="32" y="5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7" name="未知"/>
              <p:cNvSpPr/>
              <p:nvPr/>
            </p:nvSpPr>
            <p:spPr>
              <a:xfrm>
                <a:off x="177" y="599"/>
                <a:ext cx="45" cy="92"/>
              </a:xfrm>
              <a:custGeom>
                <a:avLst/>
                <a:gdLst/>
                <a:ahLst/>
                <a:cxnLst/>
                <a:pathLst>
                  <a:path w="45" h="92">
                    <a:moveTo>
                      <a:pt x="44" y="39"/>
                    </a:moveTo>
                    <a:lnTo>
                      <a:pt x="13" y="20"/>
                    </a:lnTo>
                    <a:lnTo>
                      <a:pt x="6" y="0"/>
                    </a:lnTo>
                    <a:lnTo>
                      <a:pt x="0" y="13"/>
                    </a:lnTo>
                    <a:lnTo>
                      <a:pt x="6" y="46"/>
                    </a:lnTo>
                    <a:lnTo>
                      <a:pt x="25" y="85"/>
                    </a:lnTo>
                    <a:lnTo>
                      <a:pt x="25" y="91"/>
                    </a:lnTo>
                    <a:lnTo>
                      <a:pt x="32" y="72"/>
                    </a:lnTo>
                    <a:lnTo>
                      <a:pt x="44" y="39"/>
                    </a:lnTo>
                    <a:lnTo>
                      <a:pt x="44" y="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8" name="未知"/>
              <p:cNvSpPr/>
              <p:nvPr/>
            </p:nvSpPr>
            <p:spPr>
              <a:xfrm>
                <a:off x="120" y="247"/>
                <a:ext cx="83" cy="14"/>
              </a:xfrm>
              <a:custGeom>
                <a:avLst/>
                <a:gdLst/>
                <a:ahLst/>
                <a:cxnLst/>
                <a:pathLst>
                  <a:path w="83" h="14">
                    <a:moveTo>
                      <a:pt x="63" y="0"/>
                    </a:moveTo>
                    <a:lnTo>
                      <a:pt x="63" y="0"/>
                    </a:lnTo>
                    <a:lnTo>
                      <a:pt x="63" y="0"/>
                    </a:lnTo>
                    <a:lnTo>
                      <a:pt x="51" y="0"/>
                    </a:lnTo>
                    <a:lnTo>
                      <a:pt x="38" y="0"/>
                    </a:lnTo>
                    <a:lnTo>
                      <a:pt x="25" y="0"/>
                    </a:lnTo>
                    <a:lnTo>
                      <a:pt x="13" y="0"/>
                    </a:lnTo>
                    <a:lnTo>
                      <a:pt x="6" y="7"/>
                    </a:lnTo>
                    <a:lnTo>
                      <a:pt x="0" y="13"/>
                    </a:lnTo>
                    <a:lnTo>
                      <a:pt x="13" y="7"/>
                    </a:lnTo>
                    <a:lnTo>
                      <a:pt x="19" y="7"/>
                    </a:lnTo>
                    <a:lnTo>
                      <a:pt x="38" y="0"/>
                    </a:lnTo>
                    <a:lnTo>
                      <a:pt x="57" y="0"/>
                    </a:lnTo>
                    <a:lnTo>
                      <a:pt x="70" y="7"/>
                    </a:lnTo>
                    <a:lnTo>
                      <a:pt x="82" y="7"/>
                    </a:lnTo>
                    <a:lnTo>
                      <a:pt x="76" y="0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69" name="未知"/>
              <p:cNvSpPr/>
              <p:nvPr/>
            </p:nvSpPr>
            <p:spPr>
              <a:xfrm>
                <a:off x="234" y="606"/>
                <a:ext cx="39" cy="85"/>
              </a:xfrm>
              <a:custGeom>
                <a:avLst/>
                <a:gdLst/>
                <a:ahLst/>
                <a:cxnLst/>
                <a:pathLst>
                  <a:path w="39" h="85">
                    <a:moveTo>
                      <a:pt x="25" y="0"/>
                    </a:moveTo>
                    <a:lnTo>
                      <a:pt x="25" y="6"/>
                    </a:lnTo>
                    <a:lnTo>
                      <a:pt x="25" y="13"/>
                    </a:lnTo>
                    <a:lnTo>
                      <a:pt x="13" y="26"/>
                    </a:lnTo>
                    <a:lnTo>
                      <a:pt x="0" y="32"/>
                    </a:lnTo>
                    <a:lnTo>
                      <a:pt x="19" y="65"/>
                    </a:lnTo>
                    <a:lnTo>
                      <a:pt x="25" y="8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0" name="未知"/>
              <p:cNvSpPr/>
              <p:nvPr/>
            </p:nvSpPr>
            <p:spPr>
              <a:xfrm>
                <a:off x="240" y="671"/>
                <a:ext cx="20" cy="98"/>
              </a:xfrm>
              <a:custGeom>
                <a:avLst/>
                <a:gdLst/>
                <a:ahLst/>
                <a:cxnLst/>
                <a:pathLst>
                  <a:path w="20" h="98">
                    <a:moveTo>
                      <a:pt x="7" y="0"/>
                    </a:moveTo>
                    <a:lnTo>
                      <a:pt x="0" y="32"/>
                    </a:lnTo>
                    <a:lnTo>
                      <a:pt x="13" y="97"/>
                    </a:lnTo>
                    <a:lnTo>
                      <a:pt x="19" y="58"/>
                    </a:lnTo>
                    <a:lnTo>
                      <a:pt x="19" y="26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1" name="未知"/>
              <p:cNvSpPr/>
              <p:nvPr/>
            </p:nvSpPr>
            <p:spPr>
              <a:xfrm>
                <a:off x="310" y="371"/>
                <a:ext cx="58" cy="79"/>
              </a:xfrm>
              <a:custGeom>
                <a:avLst/>
                <a:gdLst/>
                <a:ahLst/>
                <a:cxnLst/>
                <a:pathLst>
                  <a:path w="58" h="79">
                    <a:moveTo>
                      <a:pt x="57" y="0"/>
                    </a:moveTo>
                    <a:lnTo>
                      <a:pt x="50" y="0"/>
                    </a:lnTo>
                    <a:lnTo>
                      <a:pt x="19" y="46"/>
                    </a:lnTo>
                    <a:lnTo>
                      <a:pt x="6" y="59"/>
                    </a:lnTo>
                    <a:lnTo>
                      <a:pt x="0" y="78"/>
                    </a:lnTo>
                    <a:lnTo>
                      <a:pt x="44" y="20"/>
                    </a:lnTo>
                    <a:lnTo>
                      <a:pt x="57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2" name="未知"/>
              <p:cNvSpPr/>
              <p:nvPr/>
            </p:nvSpPr>
            <p:spPr>
              <a:xfrm>
                <a:off x="44" y="215"/>
                <a:ext cx="33" cy="79"/>
              </a:xfrm>
              <a:custGeom>
                <a:avLst/>
                <a:gdLst/>
                <a:ahLst/>
                <a:cxnLst/>
                <a:pathLst>
                  <a:path w="33" h="79">
                    <a:moveTo>
                      <a:pt x="0" y="78"/>
                    </a:moveTo>
                    <a:lnTo>
                      <a:pt x="7" y="39"/>
                    </a:lnTo>
                    <a:lnTo>
                      <a:pt x="7" y="6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32" y="0"/>
                    </a:lnTo>
                    <a:lnTo>
                      <a:pt x="26" y="32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3" name="未知"/>
              <p:cNvSpPr/>
              <p:nvPr/>
            </p:nvSpPr>
            <p:spPr>
              <a:xfrm>
                <a:off x="367" y="215"/>
                <a:ext cx="20" cy="66"/>
              </a:xfrm>
              <a:custGeom>
                <a:avLst/>
                <a:gdLst/>
                <a:ahLst/>
                <a:cxnLst/>
                <a:pathLst>
                  <a:path w="20" h="66">
                    <a:moveTo>
                      <a:pt x="19" y="65"/>
                    </a:moveTo>
                    <a:lnTo>
                      <a:pt x="0" y="3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9" y="0"/>
                    </a:lnTo>
                    <a:lnTo>
                      <a:pt x="19" y="6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4" name="未知"/>
              <p:cNvSpPr/>
              <p:nvPr/>
            </p:nvSpPr>
            <p:spPr>
              <a:xfrm>
                <a:off x="133" y="156"/>
                <a:ext cx="58" cy="40"/>
              </a:xfrm>
              <a:custGeom>
                <a:avLst/>
                <a:gdLst/>
                <a:ahLst/>
                <a:cxnLst/>
                <a:pathLst>
                  <a:path w="58" h="40">
                    <a:moveTo>
                      <a:pt x="57" y="0"/>
                    </a:moveTo>
                    <a:lnTo>
                      <a:pt x="12" y="20"/>
                    </a:lnTo>
                    <a:lnTo>
                      <a:pt x="0" y="39"/>
                    </a:lnTo>
                    <a:lnTo>
                      <a:pt x="19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7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5" name="未知"/>
              <p:cNvSpPr/>
              <p:nvPr/>
            </p:nvSpPr>
            <p:spPr>
              <a:xfrm>
                <a:off x="202" y="606"/>
                <a:ext cx="52" cy="27"/>
              </a:xfrm>
              <a:custGeom>
                <a:avLst/>
                <a:gdLst/>
                <a:ahLst/>
                <a:cxnLst/>
                <a:pathLst>
                  <a:path w="52" h="27">
                    <a:moveTo>
                      <a:pt x="51" y="0"/>
                    </a:moveTo>
                    <a:lnTo>
                      <a:pt x="51" y="13"/>
                    </a:lnTo>
                    <a:lnTo>
                      <a:pt x="45" y="19"/>
                    </a:lnTo>
                    <a:lnTo>
                      <a:pt x="32" y="26"/>
                    </a:lnTo>
                    <a:lnTo>
                      <a:pt x="13" y="2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6" name="未知"/>
              <p:cNvSpPr/>
              <p:nvPr/>
            </p:nvSpPr>
            <p:spPr>
              <a:xfrm>
                <a:off x="139" y="228"/>
                <a:ext cx="45" cy="20"/>
              </a:xfrm>
              <a:custGeom>
                <a:avLst/>
                <a:gdLst/>
                <a:ahLst/>
                <a:cxnLst/>
                <a:pathLst>
                  <a:path w="45" h="20">
                    <a:moveTo>
                      <a:pt x="44" y="19"/>
                    </a:moveTo>
                    <a:lnTo>
                      <a:pt x="44" y="6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13" y="0"/>
                    </a:lnTo>
                    <a:lnTo>
                      <a:pt x="6" y="6"/>
                    </a:lnTo>
                    <a:lnTo>
                      <a:pt x="0" y="19"/>
                    </a:lnTo>
                    <a:lnTo>
                      <a:pt x="19" y="19"/>
                    </a:lnTo>
                    <a:lnTo>
                      <a:pt x="44" y="19"/>
                    </a:lnTo>
                    <a:lnTo>
                      <a:pt x="44" y="1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7" name="未知"/>
              <p:cNvSpPr/>
              <p:nvPr/>
            </p:nvSpPr>
            <p:spPr>
              <a:xfrm>
                <a:off x="133" y="202"/>
                <a:ext cx="51" cy="46"/>
              </a:xfrm>
              <a:custGeom>
                <a:avLst/>
                <a:gdLst/>
                <a:ahLst/>
                <a:cxnLst/>
                <a:pathLst>
                  <a:path w="51" h="46">
                    <a:moveTo>
                      <a:pt x="50" y="45"/>
                    </a:moveTo>
                    <a:lnTo>
                      <a:pt x="50" y="26"/>
                    </a:lnTo>
                    <a:lnTo>
                      <a:pt x="50" y="19"/>
                    </a:lnTo>
                    <a:lnTo>
                      <a:pt x="50" y="6"/>
                    </a:lnTo>
                    <a:lnTo>
                      <a:pt x="44" y="0"/>
                    </a:lnTo>
                    <a:lnTo>
                      <a:pt x="31" y="0"/>
                    </a:lnTo>
                    <a:lnTo>
                      <a:pt x="25" y="0"/>
                    </a:lnTo>
                    <a:lnTo>
                      <a:pt x="12" y="26"/>
                    </a:lnTo>
                    <a:lnTo>
                      <a:pt x="0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12" y="32"/>
                    </a:lnTo>
                    <a:lnTo>
                      <a:pt x="19" y="26"/>
                    </a:lnTo>
                    <a:lnTo>
                      <a:pt x="25" y="26"/>
                    </a:lnTo>
                    <a:lnTo>
                      <a:pt x="38" y="32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32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8" name="未知"/>
              <p:cNvSpPr/>
              <p:nvPr/>
            </p:nvSpPr>
            <p:spPr>
              <a:xfrm>
                <a:off x="272" y="137"/>
                <a:ext cx="58" cy="40"/>
              </a:xfrm>
              <a:custGeom>
                <a:avLst/>
                <a:gdLst/>
                <a:ahLst/>
                <a:cxnLst/>
                <a:pathLst>
                  <a:path w="58" h="40">
                    <a:moveTo>
                      <a:pt x="6" y="0"/>
                    </a:moveTo>
                    <a:lnTo>
                      <a:pt x="0" y="13"/>
                    </a:lnTo>
                    <a:lnTo>
                      <a:pt x="32" y="13"/>
                    </a:lnTo>
                    <a:lnTo>
                      <a:pt x="57" y="39"/>
                    </a:lnTo>
                    <a:lnTo>
                      <a:pt x="44" y="26"/>
                    </a:lnTo>
                    <a:lnTo>
                      <a:pt x="38" y="13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79" name="未知"/>
              <p:cNvSpPr/>
              <p:nvPr/>
            </p:nvSpPr>
            <p:spPr>
              <a:xfrm>
                <a:off x="247" y="671"/>
                <a:ext cx="13" cy="40"/>
              </a:xfrm>
              <a:custGeom>
                <a:avLst/>
                <a:gdLst/>
                <a:ahLst/>
                <a:cxnLst/>
                <a:pathLst>
                  <a:path w="13" h="40">
                    <a:moveTo>
                      <a:pt x="12" y="19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12" y="39"/>
                    </a:lnTo>
                    <a:lnTo>
                      <a:pt x="12" y="19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80" name="未知"/>
              <p:cNvSpPr/>
              <p:nvPr/>
            </p:nvSpPr>
            <p:spPr>
              <a:xfrm>
                <a:off x="247" y="671"/>
                <a:ext cx="13" cy="40"/>
              </a:xfrm>
              <a:custGeom>
                <a:avLst/>
                <a:gdLst/>
                <a:ahLst/>
                <a:cxnLst/>
                <a:pathLst>
                  <a:path w="13" h="40">
                    <a:moveTo>
                      <a:pt x="12" y="19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12" y="39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81" name="未知"/>
              <p:cNvSpPr/>
              <p:nvPr/>
            </p:nvSpPr>
            <p:spPr>
              <a:xfrm>
                <a:off x="291" y="221"/>
                <a:ext cx="33" cy="27"/>
              </a:xfrm>
              <a:custGeom>
                <a:avLst/>
                <a:gdLst/>
                <a:ahLst/>
                <a:cxnLst/>
                <a:pathLst>
                  <a:path w="33" h="27">
                    <a:moveTo>
                      <a:pt x="32" y="26"/>
                    </a:moveTo>
                    <a:lnTo>
                      <a:pt x="25" y="13"/>
                    </a:lnTo>
                    <a:lnTo>
                      <a:pt x="25" y="0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0" y="20"/>
                    </a:lnTo>
                    <a:lnTo>
                      <a:pt x="13" y="20"/>
                    </a:lnTo>
                    <a:lnTo>
                      <a:pt x="25" y="20"/>
                    </a:lnTo>
                    <a:lnTo>
                      <a:pt x="32" y="26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5182" name="Group 45181"/>
              <p:cNvGrpSpPr/>
              <p:nvPr/>
            </p:nvGrpSpPr>
            <p:grpSpPr>
              <a:xfrm>
                <a:off x="367" y="0"/>
                <a:ext cx="210" cy="157"/>
                <a:chOff x="0" y="0"/>
                <a:chExt cx="210" cy="157"/>
              </a:xfrm>
            </p:grpSpPr>
            <p:sp>
              <p:nvSpPr>
                <p:cNvPr id="45183" name="未知"/>
                <p:cNvSpPr/>
                <p:nvPr/>
              </p:nvSpPr>
              <p:spPr>
                <a:xfrm>
                  <a:off x="31" y="19"/>
                  <a:ext cx="122" cy="99"/>
                </a:xfrm>
                <a:custGeom>
                  <a:avLst/>
                  <a:gdLst/>
                  <a:ahLst/>
                  <a:cxnLst/>
                  <a:pathLst>
                    <a:path w="122" h="99">
                      <a:moveTo>
                        <a:pt x="76" y="13"/>
                      </a:moveTo>
                      <a:lnTo>
                        <a:pt x="64" y="7"/>
                      </a:lnTo>
                      <a:lnTo>
                        <a:pt x="45" y="13"/>
                      </a:lnTo>
                      <a:lnTo>
                        <a:pt x="38" y="13"/>
                      </a:lnTo>
                      <a:lnTo>
                        <a:pt x="38" y="13"/>
                      </a:lnTo>
                      <a:lnTo>
                        <a:pt x="38" y="7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0" y="26"/>
                      </a:lnTo>
                      <a:lnTo>
                        <a:pt x="7" y="26"/>
                      </a:lnTo>
                      <a:lnTo>
                        <a:pt x="7" y="33"/>
                      </a:lnTo>
                      <a:lnTo>
                        <a:pt x="19" y="40"/>
                      </a:lnTo>
                      <a:lnTo>
                        <a:pt x="13" y="46"/>
                      </a:lnTo>
                      <a:lnTo>
                        <a:pt x="13" y="53"/>
                      </a:lnTo>
                      <a:lnTo>
                        <a:pt x="13" y="53"/>
                      </a:lnTo>
                      <a:lnTo>
                        <a:pt x="13" y="53"/>
                      </a:lnTo>
                      <a:lnTo>
                        <a:pt x="19" y="59"/>
                      </a:lnTo>
                      <a:lnTo>
                        <a:pt x="26" y="59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45" y="72"/>
                      </a:lnTo>
                      <a:lnTo>
                        <a:pt x="51" y="79"/>
                      </a:lnTo>
                      <a:lnTo>
                        <a:pt x="64" y="98"/>
                      </a:lnTo>
                      <a:lnTo>
                        <a:pt x="89" y="98"/>
                      </a:lnTo>
                      <a:lnTo>
                        <a:pt x="108" y="79"/>
                      </a:lnTo>
                      <a:lnTo>
                        <a:pt x="121" y="59"/>
                      </a:lnTo>
                      <a:lnTo>
                        <a:pt x="89" y="40"/>
                      </a:lnTo>
                      <a:lnTo>
                        <a:pt x="83" y="40"/>
                      </a:lnTo>
                      <a:lnTo>
                        <a:pt x="83" y="33"/>
                      </a:lnTo>
                      <a:lnTo>
                        <a:pt x="83" y="33"/>
                      </a:lnTo>
                      <a:lnTo>
                        <a:pt x="83" y="26"/>
                      </a:lnTo>
                      <a:lnTo>
                        <a:pt x="83" y="26"/>
                      </a:lnTo>
                      <a:lnTo>
                        <a:pt x="76" y="13"/>
                      </a:lnTo>
                      <a:lnTo>
                        <a:pt x="76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4" name="未知"/>
                <p:cNvSpPr/>
                <p:nvPr/>
              </p:nvSpPr>
              <p:spPr>
                <a:xfrm>
                  <a:off x="19" y="0"/>
                  <a:ext cx="140" cy="138"/>
                </a:xfrm>
                <a:custGeom>
                  <a:avLst/>
                  <a:gdLst/>
                  <a:ahLst/>
                  <a:cxnLst/>
                  <a:pathLst>
                    <a:path w="140" h="138">
                      <a:moveTo>
                        <a:pt x="25" y="0"/>
                      </a:moveTo>
                      <a:lnTo>
                        <a:pt x="0" y="13"/>
                      </a:lnTo>
                      <a:lnTo>
                        <a:pt x="0" y="26"/>
                      </a:lnTo>
                      <a:lnTo>
                        <a:pt x="0" y="45"/>
                      </a:lnTo>
                      <a:lnTo>
                        <a:pt x="6" y="52"/>
                      </a:lnTo>
                      <a:lnTo>
                        <a:pt x="19" y="65"/>
                      </a:lnTo>
                      <a:lnTo>
                        <a:pt x="12" y="72"/>
                      </a:lnTo>
                      <a:lnTo>
                        <a:pt x="19" y="85"/>
                      </a:lnTo>
                      <a:lnTo>
                        <a:pt x="25" y="91"/>
                      </a:lnTo>
                      <a:lnTo>
                        <a:pt x="31" y="98"/>
                      </a:lnTo>
                      <a:lnTo>
                        <a:pt x="38" y="98"/>
                      </a:lnTo>
                      <a:lnTo>
                        <a:pt x="44" y="104"/>
                      </a:lnTo>
                      <a:lnTo>
                        <a:pt x="50" y="104"/>
                      </a:lnTo>
                      <a:lnTo>
                        <a:pt x="57" y="124"/>
                      </a:lnTo>
                      <a:lnTo>
                        <a:pt x="69" y="124"/>
                      </a:lnTo>
                      <a:lnTo>
                        <a:pt x="107" y="137"/>
                      </a:lnTo>
                      <a:lnTo>
                        <a:pt x="139" y="104"/>
                      </a:lnTo>
                      <a:lnTo>
                        <a:pt x="139" y="98"/>
                      </a:lnTo>
                      <a:lnTo>
                        <a:pt x="139" y="78"/>
                      </a:lnTo>
                      <a:lnTo>
                        <a:pt x="126" y="65"/>
                      </a:lnTo>
                      <a:lnTo>
                        <a:pt x="107" y="52"/>
                      </a:lnTo>
                      <a:lnTo>
                        <a:pt x="107" y="39"/>
                      </a:lnTo>
                      <a:lnTo>
                        <a:pt x="101" y="39"/>
                      </a:lnTo>
                      <a:lnTo>
                        <a:pt x="95" y="32"/>
                      </a:lnTo>
                      <a:lnTo>
                        <a:pt x="88" y="32"/>
                      </a:lnTo>
                      <a:lnTo>
                        <a:pt x="95" y="45"/>
                      </a:lnTo>
                      <a:lnTo>
                        <a:pt x="95" y="52"/>
                      </a:lnTo>
                      <a:lnTo>
                        <a:pt x="95" y="52"/>
                      </a:lnTo>
                      <a:lnTo>
                        <a:pt x="95" y="59"/>
                      </a:lnTo>
                      <a:lnTo>
                        <a:pt x="101" y="59"/>
                      </a:lnTo>
                      <a:lnTo>
                        <a:pt x="114" y="65"/>
                      </a:lnTo>
                      <a:lnTo>
                        <a:pt x="120" y="72"/>
                      </a:lnTo>
                      <a:lnTo>
                        <a:pt x="126" y="78"/>
                      </a:lnTo>
                      <a:lnTo>
                        <a:pt x="120" y="91"/>
                      </a:lnTo>
                      <a:lnTo>
                        <a:pt x="107" y="104"/>
                      </a:lnTo>
                      <a:lnTo>
                        <a:pt x="101" y="117"/>
                      </a:lnTo>
                      <a:lnTo>
                        <a:pt x="76" y="111"/>
                      </a:lnTo>
                      <a:lnTo>
                        <a:pt x="57" y="98"/>
                      </a:lnTo>
                      <a:lnTo>
                        <a:pt x="57" y="85"/>
                      </a:lnTo>
                      <a:lnTo>
                        <a:pt x="50" y="78"/>
                      </a:lnTo>
                      <a:lnTo>
                        <a:pt x="50" y="78"/>
                      </a:lnTo>
                      <a:lnTo>
                        <a:pt x="44" y="78"/>
                      </a:lnTo>
                      <a:lnTo>
                        <a:pt x="38" y="78"/>
                      </a:lnTo>
                      <a:lnTo>
                        <a:pt x="31" y="78"/>
                      </a:lnTo>
                      <a:lnTo>
                        <a:pt x="25" y="72"/>
                      </a:lnTo>
                      <a:lnTo>
                        <a:pt x="25" y="72"/>
                      </a:lnTo>
                      <a:lnTo>
                        <a:pt x="25" y="72"/>
                      </a:lnTo>
                      <a:lnTo>
                        <a:pt x="25" y="65"/>
                      </a:lnTo>
                      <a:lnTo>
                        <a:pt x="31" y="59"/>
                      </a:lnTo>
                      <a:lnTo>
                        <a:pt x="31" y="52"/>
                      </a:lnTo>
                      <a:lnTo>
                        <a:pt x="25" y="52"/>
                      </a:lnTo>
                      <a:lnTo>
                        <a:pt x="19" y="52"/>
                      </a:lnTo>
                      <a:lnTo>
                        <a:pt x="19" y="45"/>
                      </a:lnTo>
                      <a:lnTo>
                        <a:pt x="12" y="45"/>
                      </a:lnTo>
                      <a:lnTo>
                        <a:pt x="12" y="32"/>
                      </a:lnTo>
                      <a:lnTo>
                        <a:pt x="12" y="26"/>
                      </a:lnTo>
                      <a:lnTo>
                        <a:pt x="19" y="19"/>
                      </a:lnTo>
                      <a:lnTo>
                        <a:pt x="25" y="19"/>
                      </a:lnTo>
                      <a:lnTo>
                        <a:pt x="25" y="19"/>
                      </a:lnTo>
                      <a:lnTo>
                        <a:pt x="38" y="19"/>
                      </a:lnTo>
                      <a:lnTo>
                        <a:pt x="50" y="32"/>
                      </a:lnTo>
                      <a:lnTo>
                        <a:pt x="50" y="32"/>
                      </a:lnTo>
                      <a:lnTo>
                        <a:pt x="57" y="32"/>
                      </a:lnTo>
                      <a:lnTo>
                        <a:pt x="63" y="32"/>
                      </a:lnTo>
                      <a:lnTo>
                        <a:pt x="76" y="26"/>
                      </a:lnTo>
                      <a:lnTo>
                        <a:pt x="76" y="26"/>
                      </a:lnTo>
                      <a:lnTo>
                        <a:pt x="88" y="32"/>
                      </a:lnTo>
                      <a:lnTo>
                        <a:pt x="76" y="19"/>
                      </a:lnTo>
                      <a:lnTo>
                        <a:pt x="57" y="19"/>
                      </a:lnTo>
                      <a:lnTo>
                        <a:pt x="50" y="19"/>
                      </a:lnTo>
                      <a:lnTo>
                        <a:pt x="38" y="6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5" name="未知"/>
                <p:cNvSpPr/>
                <p:nvPr/>
              </p:nvSpPr>
              <p:spPr>
                <a:xfrm>
                  <a:off x="0" y="72"/>
                  <a:ext cx="89" cy="85"/>
                </a:xfrm>
                <a:custGeom>
                  <a:avLst/>
                  <a:gdLst/>
                  <a:ahLst/>
                  <a:cxnLst/>
                  <a:pathLst>
                    <a:path w="89" h="85">
                      <a:moveTo>
                        <a:pt x="31" y="0"/>
                      </a:moveTo>
                      <a:lnTo>
                        <a:pt x="19" y="0"/>
                      </a:lnTo>
                      <a:lnTo>
                        <a:pt x="12" y="6"/>
                      </a:lnTo>
                      <a:lnTo>
                        <a:pt x="6" y="19"/>
                      </a:lnTo>
                      <a:lnTo>
                        <a:pt x="0" y="26"/>
                      </a:lnTo>
                      <a:lnTo>
                        <a:pt x="0" y="39"/>
                      </a:lnTo>
                      <a:lnTo>
                        <a:pt x="12" y="45"/>
                      </a:lnTo>
                      <a:lnTo>
                        <a:pt x="12" y="58"/>
                      </a:lnTo>
                      <a:lnTo>
                        <a:pt x="12" y="71"/>
                      </a:lnTo>
                      <a:lnTo>
                        <a:pt x="31" y="84"/>
                      </a:lnTo>
                      <a:lnTo>
                        <a:pt x="57" y="84"/>
                      </a:lnTo>
                      <a:lnTo>
                        <a:pt x="57" y="78"/>
                      </a:lnTo>
                      <a:lnTo>
                        <a:pt x="69" y="78"/>
                      </a:lnTo>
                      <a:lnTo>
                        <a:pt x="76" y="78"/>
                      </a:lnTo>
                      <a:lnTo>
                        <a:pt x="82" y="71"/>
                      </a:lnTo>
                      <a:lnTo>
                        <a:pt x="88" y="52"/>
                      </a:lnTo>
                      <a:lnTo>
                        <a:pt x="76" y="52"/>
                      </a:lnTo>
                      <a:lnTo>
                        <a:pt x="69" y="32"/>
                      </a:lnTo>
                      <a:lnTo>
                        <a:pt x="69" y="45"/>
                      </a:lnTo>
                      <a:lnTo>
                        <a:pt x="69" y="52"/>
                      </a:lnTo>
                      <a:lnTo>
                        <a:pt x="69" y="52"/>
                      </a:lnTo>
                      <a:lnTo>
                        <a:pt x="69" y="58"/>
                      </a:lnTo>
                      <a:lnTo>
                        <a:pt x="69" y="58"/>
                      </a:lnTo>
                      <a:lnTo>
                        <a:pt x="63" y="65"/>
                      </a:lnTo>
                      <a:lnTo>
                        <a:pt x="57" y="65"/>
                      </a:lnTo>
                      <a:lnTo>
                        <a:pt x="50" y="58"/>
                      </a:lnTo>
                      <a:lnTo>
                        <a:pt x="44" y="52"/>
                      </a:lnTo>
                      <a:lnTo>
                        <a:pt x="44" y="52"/>
                      </a:lnTo>
                      <a:lnTo>
                        <a:pt x="44" y="58"/>
                      </a:lnTo>
                      <a:lnTo>
                        <a:pt x="38" y="65"/>
                      </a:lnTo>
                      <a:lnTo>
                        <a:pt x="38" y="65"/>
                      </a:lnTo>
                      <a:lnTo>
                        <a:pt x="31" y="65"/>
                      </a:ln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45"/>
                      </a:lnTo>
                      <a:lnTo>
                        <a:pt x="19" y="39"/>
                      </a:lnTo>
                      <a:lnTo>
                        <a:pt x="19" y="32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19" y="19"/>
                      </a:lnTo>
                      <a:lnTo>
                        <a:pt x="25" y="13"/>
                      </a:lnTo>
                      <a:lnTo>
                        <a:pt x="31" y="13"/>
                      </a:lnTo>
                      <a:lnTo>
                        <a:pt x="31" y="19"/>
                      </a:lnTo>
                      <a:lnTo>
                        <a:pt x="38" y="19"/>
                      </a:lnTo>
                      <a:lnTo>
                        <a:pt x="38" y="26"/>
                      </a:lnTo>
                      <a:lnTo>
                        <a:pt x="38" y="26"/>
                      </a:lnTo>
                      <a:lnTo>
                        <a:pt x="44" y="26"/>
                      </a:lnTo>
                      <a:lnTo>
                        <a:pt x="44" y="26"/>
                      </a:lnTo>
                      <a:lnTo>
                        <a:pt x="50" y="26"/>
                      </a:lnTo>
                      <a:lnTo>
                        <a:pt x="57" y="26"/>
                      </a:lnTo>
                      <a:lnTo>
                        <a:pt x="50" y="26"/>
                      </a:lnTo>
                      <a:lnTo>
                        <a:pt x="44" y="19"/>
                      </a:lnTo>
                      <a:lnTo>
                        <a:pt x="38" y="13"/>
                      </a:lnTo>
                      <a:lnTo>
                        <a:pt x="31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6" name="未知"/>
                <p:cNvSpPr/>
                <p:nvPr/>
              </p:nvSpPr>
              <p:spPr>
                <a:xfrm>
                  <a:off x="19" y="85"/>
                  <a:ext cx="51" cy="53"/>
                </a:xfrm>
                <a:custGeom>
                  <a:avLst/>
                  <a:gdLst/>
                  <a:ahLst/>
                  <a:cxnLst/>
                  <a:pathLst>
                    <a:path w="51" h="53">
                      <a:moveTo>
                        <a:pt x="38" y="13"/>
                      </a:move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19" y="13"/>
                      </a:lnTo>
                      <a:lnTo>
                        <a:pt x="19" y="13"/>
                      </a:lnTo>
                      <a:lnTo>
                        <a:pt x="19" y="6"/>
                      </a:lnTo>
                      <a:lnTo>
                        <a:pt x="12" y="6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0" y="45"/>
                      </a:lnTo>
                      <a:lnTo>
                        <a:pt x="6" y="45"/>
                      </a:lnTo>
                      <a:lnTo>
                        <a:pt x="12" y="52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25" y="45"/>
                      </a:lnTo>
                      <a:lnTo>
                        <a:pt x="25" y="39"/>
                      </a:lnTo>
                      <a:lnTo>
                        <a:pt x="25" y="39"/>
                      </a:lnTo>
                      <a:lnTo>
                        <a:pt x="31" y="45"/>
                      </a:lnTo>
                      <a:lnTo>
                        <a:pt x="38" y="52"/>
                      </a:lnTo>
                      <a:lnTo>
                        <a:pt x="44" y="52"/>
                      </a:lnTo>
                      <a:lnTo>
                        <a:pt x="50" y="45"/>
                      </a:lnTo>
                      <a:lnTo>
                        <a:pt x="50" y="45"/>
                      </a:lnTo>
                      <a:lnTo>
                        <a:pt x="50" y="39"/>
                      </a:lnTo>
                      <a:lnTo>
                        <a:pt x="50" y="32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38" y="13"/>
                      </a:lnTo>
                      <a:lnTo>
                        <a:pt x="38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7" name="未知"/>
                <p:cNvSpPr/>
                <p:nvPr/>
              </p:nvSpPr>
              <p:spPr>
                <a:xfrm>
                  <a:off x="196" y="137"/>
                  <a:ext cx="7" cy="14"/>
                </a:xfrm>
                <a:custGeom>
                  <a:avLst/>
                  <a:gdLst/>
                  <a:ahLst/>
                  <a:cxnLst/>
                  <a:pathLst>
                    <a:path w="7" h="14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6" y="13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8" name="未知"/>
                <p:cNvSpPr/>
                <p:nvPr/>
              </p:nvSpPr>
              <p:spPr>
                <a:xfrm>
                  <a:off x="196" y="137"/>
                  <a:ext cx="7" cy="14"/>
                </a:xfrm>
                <a:custGeom>
                  <a:avLst/>
                  <a:gdLst/>
                  <a:ahLst/>
                  <a:cxnLst/>
                  <a:pathLst>
                    <a:path w="7" h="14">
                      <a:moveTo>
                        <a:pt x="0" y="13"/>
                      </a:moveTo>
                      <a:lnTo>
                        <a:pt x="6" y="13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89" name="未知"/>
                <p:cNvSpPr/>
                <p:nvPr/>
              </p:nvSpPr>
              <p:spPr>
                <a:xfrm>
                  <a:off x="196" y="150"/>
                  <a:ext cx="14" cy="7"/>
                </a:xfrm>
                <a:custGeom>
                  <a:avLst/>
                  <a:gdLst/>
                  <a:ahLst/>
                  <a:cxnLst/>
                  <a:pathLst>
                    <a:path w="14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13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190" name="未知"/>
                <p:cNvSpPr/>
                <p:nvPr/>
              </p:nvSpPr>
              <p:spPr>
                <a:xfrm>
                  <a:off x="196" y="150"/>
                  <a:ext cx="14" cy="7"/>
                </a:xfrm>
                <a:custGeom>
                  <a:avLst/>
                  <a:gdLst/>
                  <a:ahLst/>
                  <a:cxnLst/>
                  <a:pathLst>
                    <a:path w="14" h="7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3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45191" name="未知"/>
              <p:cNvSpPr/>
              <p:nvPr/>
            </p:nvSpPr>
            <p:spPr>
              <a:xfrm>
                <a:off x="259" y="241"/>
                <a:ext cx="84" cy="14"/>
              </a:xfrm>
              <a:custGeom>
                <a:avLst/>
                <a:gdLst/>
                <a:ahLst/>
                <a:cxnLst/>
                <a:pathLst>
                  <a:path w="84" h="14">
                    <a:moveTo>
                      <a:pt x="70" y="6"/>
                    </a:moveTo>
                    <a:lnTo>
                      <a:pt x="70" y="6"/>
                    </a:lnTo>
                    <a:lnTo>
                      <a:pt x="64" y="6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5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3" y="6"/>
                    </a:lnTo>
                    <a:lnTo>
                      <a:pt x="0" y="13"/>
                    </a:lnTo>
                    <a:lnTo>
                      <a:pt x="45" y="6"/>
                    </a:lnTo>
                    <a:lnTo>
                      <a:pt x="83" y="13"/>
                    </a:lnTo>
                    <a:lnTo>
                      <a:pt x="76" y="13"/>
                    </a:lnTo>
                    <a:lnTo>
                      <a:pt x="70" y="6"/>
                    </a:lnTo>
                    <a:lnTo>
                      <a:pt x="70" y="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92" name="未知"/>
              <p:cNvSpPr/>
              <p:nvPr/>
            </p:nvSpPr>
            <p:spPr>
              <a:xfrm>
                <a:off x="285" y="202"/>
                <a:ext cx="45" cy="46"/>
              </a:xfrm>
              <a:custGeom>
                <a:avLst/>
                <a:gdLst/>
                <a:ahLst/>
                <a:cxnLst/>
                <a:pathLst>
                  <a:path w="45" h="46">
                    <a:moveTo>
                      <a:pt x="44" y="45"/>
                    </a:moveTo>
                    <a:lnTo>
                      <a:pt x="44" y="32"/>
                    </a:lnTo>
                    <a:lnTo>
                      <a:pt x="38" y="26"/>
                    </a:lnTo>
                    <a:lnTo>
                      <a:pt x="31" y="13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6" y="39"/>
                    </a:lnTo>
                    <a:lnTo>
                      <a:pt x="6" y="32"/>
                    </a:lnTo>
                    <a:lnTo>
                      <a:pt x="6" y="26"/>
                    </a:lnTo>
                    <a:lnTo>
                      <a:pt x="12" y="19"/>
                    </a:lnTo>
                    <a:lnTo>
                      <a:pt x="19" y="32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8" y="45"/>
                    </a:lnTo>
                    <a:lnTo>
                      <a:pt x="38" y="45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4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93" name="未知"/>
              <p:cNvSpPr/>
              <p:nvPr/>
            </p:nvSpPr>
            <p:spPr>
              <a:xfrm>
                <a:off x="316" y="391"/>
                <a:ext cx="273" cy="382"/>
              </a:xfrm>
              <a:custGeom>
                <a:avLst/>
                <a:gdLst/>
                <a:ahLst/>
                <a:cxnLst/>
                <a:pathLst>
                  <a:path w="273" h="382">
                    <a:moveTo>
                      <a:pt x="120" y="0"/>
                    </a:moveTo>
                    <a:lnTo>
                      <a:pt x="108" y="6"/>
                    </a:lnTo>
                    <a:lnTo>
                      <a:pt x="95" y="13"/>
                    </a:lnTo>
                    <a:lnTo>
                      <a:pt x="89" y="45"/>
                    </a:lnTo>
                    <a:lnTo>
                      <a:pt x="76" y="71"/>
                    </a:lnTo>
                    <a:lnTo>
                      <a:pt x="63" y="117"/>
                    </a:lnTo>
                    <a:lnTo>
                      <a:pt x="44" y="162"/>
                    </a:lnTo>
                    <a:lnTo>
                      <a:pt x="44" y="215"/>
                    </a:lnTo>
                    <a:lnTo>
                      <a:pt x="26" y="260"/>
                    </a:lnTo>
                    <a:lnTo>
                      <a:pt x="0" y="351"/>
                    </a:lnTo>
                    <a:lnTo>
                      <a:pt x="10" y="338"/>
                    </a:lnTo>
                    <a:lnTo>
                      <a:pt x="16" y="364"/>
                    </a:lnTo>
                    <a:lnTo>
                      <a:pt x="35" y="381"/>
                    </a:lnTo>
                    <a:lnTo>
                      <a:pt x="82" y="306"/>
                    </a:lnTo>
                    <a:lnTo>
                      <a:pt x="63" y="306"/>
                    </a:lnTo>
                    <a:lnTo>
                      <a:pt x="108" y="299"/>
                    </a:lnTo>
                    <a:lnTo>
                      <a:pt x="127" y="280"/>
                    </a:lnTo>
                    <a:lnTo>
                      <a:pt x="133" y="267"/>
                    </a:lnTo>
                    <a:lnTo>
                      <a:pt x="133" y="234"/>
                    </a:lnTo>
                    <a:lnTo>
                      <a:pt x="133" y="182"/>
                    </a:lnTo>
                    <a:lnTo>
                      <a:pt x="139" y="123"/>
                    </a:lnTo>
                    <a:lnTo>
                      <a:pt x="146" y="149"/>
                    </a:lnTo>
                    <a:lnTo>
                      <a:pt x="146" y="143"/>
                    </a:lnTo>
                    <a:lnTo>
                      <a:pt x="165" y="123"/>
                    </a:lnTo>
                    <a:lnTo>
                      <a:pt x="165" y="143"/>
                    </a:lnTo>
                    <a:lnTo>
                      <a:pt x="177" y="136"/>
                    </a:lnTo>
                    <a:lnTo>
                      <a:pt x="171" y="149"/>
                    </a:lnTo>
                    <a:lnTo>
                      <a:pt x="165" y="149"/>
                    </a:lnTo>
                    <a:lnTo>
                      <a:pt x="158" y="156"/>
                    </a:lnTo>
                    <a:lnTo>
                      <a:pt x="152" y="156"/>
                    </a:lnTo>
                    <a:lnTo>
                      <a:pt x="152" y="175"/>
                    </a:lnTo>
                    <a:lnTo>
                      <a:pt x="152" y="175"/>
                    </a:lnTo>
                    <a:lnTo>
                      <a:pt x="146" y="162"/>
                    </a:lnTo>
                    <a:lnTo>
                      <a:pt x="152" y="149"/>
                    </a:lnTo>
                    <a:lnTo>
                      <a:pt x="146" y="149"/>
                    </a:lnTo>
                    <a:lnTo>
                      <a:pt x="146" y="182"/>
                    </a:lnTo>
                    <a:lnTo>
                      <a:pt x="171" y="188"/>
                    </a:lnTo>
                    <a:lnTo>
                      <a:pt x="171" y="188"/>
                    </a:lnTo>
                    <a:lnTo>
                      <a:pt x="196" y="169"/>
                    </a:lnTo>
                    <a:lnTo>
                      <a:pt x="209" y="149"/>
                    </a:lnTo>
                    <a:lnTo>
                      <a:pt x="222" y="130"/>
                    </a:lnTo>
                    <a:lnTo>
                      <a:pt x="228" y="130"/>
                    </a:lnTo>
                    <a:lnTo>
                      <a:pt x="228" y="123"/>
                    </a:lnTo>
                    <a:lnTo>
                      <a:pt x="228" y="123"/>
                    </a:lnTo>
                    <a:lnTo>
                      <a:pt x="184" y="91"/>
                    </a:lnTo>
                    <a:lnTo>
                      <a:pt x="171" y="78"/>
                    </a:lnTo>
                    <a:lnTo>
                      <a:pt x="184" y="91"/>
                    </a:lnTo>
                    <a:lnTo>
                      <a:pt x="228" y="117"/>
                    </a:lnTo>
                    <a:lnTo>
                      <a:pt x="247" y="110"/>
                    </a:lnTo>
                    <a:lnTo>
                      <a:pt x="260" y="97"/>
                    </a:lnTo>
                    <a:lnTo>
                      <a:pt x="272" y="91"/>
                    </a:lnTo>
                    <a:lnTo>
                      <a:pt x="272" y="71"/>
                    </a:lnTo>
                    <a:lnTo>
                      <a:pt x="234" y="65"/>
                    </a:lnTo>
                    <a:lnTo>
                      <a:pt x="196" y="45"/>
                    </a:lnTo>
                    <a:lnTo>
                      <a:pt x="222" y="52"/>
                    </a:lnTo>
                    <a:lnTo>
                      <a:pt x="253" y="65"/>
                    </a:lnTo>
                    <a:lnTo>
                      <a:pt x="266" y="65"/>
                    </a:lnTo>
                    <a:lnTo>
                      <a:pt x="272" y="52"/>
                    </a:lnTo>
                    <a:lnTo>
                      <a:pt x="266" y="45"/>
                    </a:lnTo>
                    <a:lnTo>
                      <a:pt x="215" y="32"/>
                    </a:lnTo>
                    <a:lnTo>
                      <a:pt x="158" y="19"/>
                    </a:lnTo>
                    <a:lnTo>
                      <a:pt x="146" y="19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94" name="未知"/>
              <p:cNvSpPr/>
              <p:nvPr/>
            </p:nvSpPr>
            <p:spPr>
              <a:xfrm>
                <a:off x="291" y="716"/>
                <a:ext cx="77" cy="105"/>
              </a:xfrm>
              <a:custGeom>
                <a:avLst/>
                <a:gdLst/>
                <a:ahLst/>
                <a:cxnLst/>
                <a:pathLst>
                  <a:path w="77" h="105">
                    <a:moveTo>
                      <a:pt x="32" y="7"/>
                    </a:moveTo>
                    <a:lnTo>
                      <a:pt x="54" y="30"/>
                    </a:lnTo>
                    <a:lnTo>
                      <a:pt x="69" y="52"/>
                    </a:lnTo>
                    <a:lnTo>
                      <a:pt x="76" y="46"/>
                    </a:lnTo>
                    <a:lnTo>
                      <a:pt x="69" y="59"/>
                    </a:lnTo>
                    <a:lnTo>
                      <a:pt x="69" y="91"/>
                    </a:lnTo>
                    <a:lnTo>
                      <a:pt x="63" y="104"/>
                    </a:lnTo>
                    <a:lnTo>
                      <a:pt x="51" y="98"/>
                    </a:lnTo>
                    <a:lnTo>
                      <a:pt x="44" y="85"/>
                    </a:lnTo>
                    <a:lnTo>
                      <a:pt x="32" y="78"/>
                    </a:lnTo>
                    <a:lnTo>
                      <a:pt x="19" y="72"/>
                    </a:lnTo>
                    <a:lnTo>
                      <a:pt x="0" y="59"/>
                    </a:lnTo>
                    <a:lnTo>
                      <a:pt x="0" y="52"/>
                    </a:lnTo>
                    <a:lnTo>
                      <a:pt x="6" y="46"/>
                    </a:lnTo>
                    <a:lnTo>
                      <a:pt x="13" y="33"/>
                    </a:lnTo>
                    <a:lnTo>
                      <a:pt x="19" y="33"/>
                    </a:lnTo>
                    <a:lnTo>
                      <a:pt x="25" y="0"/>
                    </a:lnTo>
                    <a:lnTo>
                      <a:pt x="25" y="7"/>
                    </a:lnTo>
                    <a:lnTo>
                      <a:pt x="32" y="7"/>
                    </a:lnTo>
                    <a:lnTo>
                      <a:pt x="32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95" name="未知"/>
              <p:cNvSpPr/>
              <p:nvPr/>
            </p:nvSpPr>
            <p:spPr>
              <a:xfrm>
                <a:off x="139" y="397"/>
                <a:ext cx="172" cy="92"/>
              </a:xfrm>
              <a:custGeom>
                <a:avLst/>
                <a:gdLst/>
                <a:ahLst/>
                <a:cxnLst/>
                <a:pathLst>
                  <a:path w="172" h="92">
                    <a:moveTo>
                      <a:pt x="171" y="0"/>
                    </a:moveTo>
                    <a:lnTo>
                      <a:pt x="171" y="0"/>
                    </a:lnTo>
                    <a:lnTo>
                      <a:pt x="158" y="13"/>
                    </a:lnTo>
                    <a:lnTo>
                      <a:pt x="152" y="13"/>
                    </a:lnTo>
                    <a:lnTo>
                      <a:pt x="146" y="33"/>
                    </a:lnTo>
                    <a:lnTo>
                      <a:pt x="133" y="39"/>
                    </a:lnTo>
                    <a:lnTo>
                      <a:pt x="120" y="39"/>
                    </a:lnTo>
                    <a:lnTo>
                      <a:pt x="120" y="39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95" y="46"/>
                    </a:lnTo>
                    <a:lnTo>
                      <a:pt x="95" y="52"/>
                    </a:lnTo>
                    <a:lnTo>
                      <a:pt x="101" y="65"/>
                    </a:lnTo>
                    <a:lnTo>
                      <a:pt x="89" y="46"/>
                    </a:lnTo>
                    <a:lnTo>
                      <a:pt x="89" y="46"/>
                    </a:lnTo>
                    <a:lnTo>
                      <a:pt x="57" y="39"/>
                    </a:lnTo>
                    <a:lnTo>
                      <a:pt x="32" y="26"/>
                    </a:lnTo>
                    <a:lnTo>
                      <a:pt x="13" y="13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19" y="39"/>
                    </a:lnTo>
                    <a:lnTo>
                      <a:pt x="32" y="65"/>
                    </a:lnTo>
                    <a:lnTo>
                      <a:pt x="44" y="72"/>
                    </a:lnTo>
                    <a:lnTo>
                      <a:pt x="57" y="85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82" y="91"/>
                    </a:lnTo>
                    <a:lnTo>
                      <a:pt x="95" y="91"/>
                    </a:lnTo>
                    <a:lnTo>
                      <a:pt x="108" y="85"/>
                    </a:lnTo>
                    <a:lnTo>
                      <a:pt x="120" y="85"/>
                    </a:lnTo>
                    <a:lnTo>
                      <a:pt x="120" y="85"/>
                    </a:lnTo>
                    <a:lnTo>
                      <a:pt x="127" y="78"/>
                    </a:lnTo>
                    <a:lnTo>
                      <a:pt x="127" y="7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58" y="39"/>
                    </a:lnTo>
                    <a:lnTo>
                      <a:pt x="171" y="13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0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196" name="未知"/>
              <p:cNvSpPr/>
              <p:nvPr/>
            </p:nvSpPr>
            <p:spPr>
              <a:xfrm>
                <a:off x="139" y="384"/>
                <a:ext cx="166" cy="27"/>
              </a:xfrm>
              <a:custGeom>
                <a:avLst/>
                <a:gdLst/>
                <a:ahLst/>
                <a:cxnLst/>
                <a:pathLst>
                  <a:path w="166" h="27">
                    <a:moveTo>
                      <a:pt x="165" y="13"/>
                    </a:moveTo>
                    <a:lnTo>
                      <a:pt x="146" y="7"/>
                    </a:lnTo>
                    <a:lnTo>
                      <a:pt x="127" y="13"/>
                    </a:lnTo>
                    <a:lnTo>
                      <a:pt x="70" y="7"/>
                    </a:lnTo>
                    <a:lnTo>
                      <a:pt x="19" y="0"/>
                    </a:lnTo>
                    <a:lnTo>
                      <a:pt x="0" y="7"/>
                    </a:lnTo>
                    <a:lnTo>
                      <a:pt x="38" y="13"/>
                    </a:lnTo>
                    <a:lnTo>
                      <a:pt x="70" y="26"/>
                    </a:lnTo>
                    <a:lnTo>
                      <a:pt x="89" y="20"/>
                    </a:lnTo>
                    <a:lnTo>
                      <a:pt x="114" y="26"/>
                    </a:lnTo>
                    <a:lnTo>
                      <a:pt x="139" y="26"/>
                    </a:lnTo>
                    <a:lnTo>
                      <a:pt x="165" y="13"/>
                    </a:lnTo>
                    <a:lnTo>
                      <a:pt x="165" y="1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5197" name="Group 45196"/>
          <p:cNvGrpSpPr/>
          <p:nvPr/>
        </p:nvGrpSpPr>
        <p:grpSpPr>
          <a:xfrm>
            <a:off x="3048000" y="4868863"/>
            <a:ext cx="1092200" cy="1876425"/>
            <a:chOff x="0" y="0"/>
            <a:chExt cx="1297" cy="1441"/>
          </a:xfrm>
        </p:grpSpPr>
        <p:grpSp>
          <p:nvGrpSpPr>
            <p:cNvPr id="45198" name="Group 45197"/>
            <p:cNvGrpSpPr/>
            <p:nvPr/>
          </p:nvGrpSpPr>
          <p:grpSpPr>
            <a:xfrm>
              <a:off x="288" y="0"/>
              <a:ext cx="1009" cy="865"/>
              <a:chOff x="0" y="0"/>
              <a:chExt cx="1009" cy="865"/>
            </a:xfrm>
          </p:grpSpPr>
          <p:sp>
            <p:nvSpPr>
              <p:cNvPr id="45199" name="未知"/>
              <p:cNvSpPr/>
              <p:nvPr/>
            </p:nvSpPr>
            <p:spPr>
              <a:xfrm>
                <a:off x="27" y="20"/>
                <a:ext cx="962" cy="790"/>
              </a:xfrm>
              <a:custGeom>
                <a:avLst/>
                <a:gdLst/>
                <a:ahLst/>
                <a:cxnLst/>
                <a:pathLst>
                  <a:path w="962" h="790">
                    <a:moveTo>
                      <a:pt x="860" y="338"/>
                    </a:moveTo>
                    <a:lnTo>
                      <a:pt x="880" y="328"/>
                    </a:lnTo>
                    <a:lnTo>
                      <a:pt x="880" y="318"/>
                    </a:lnTo>
                    <a:lnTo>
                      <a:pt x="880" y="303"/>
                    </a:lnTo>
                    <a:lnTo>
                      <a:pt x="867" y="293"/>
                    </a:lnTo>
                    <a:lnTo>
                      <a:pt x="860" y="283"/>
                    </a:lnTo>
                    <a:lnTo>
                      <a:pt x="813" y="278"/>
                    </a:lnTo>
                    <a:lnTo>
                      <a:pt x="853" y="268"/>
                    </a:lnTo>
                    <a:lnTo>
                      <a:pt x="880" y="243"/>
                    </a:lnTo>
                    <a:lnTo>
                      <a:pt x="900" y="213"/>
                    </a:lnTo>
                    <a:lnTo>
                      <a:pt x="894" y="174"/>
                    </a:lnTo>
                    <a:lnTo>
                      <a:pt x="887" y="149"/>
                    </a:lnTo>
                    <a:lnTo>
                      <a:pt x="826" y="109"/>
                    </a:lnTo>
                    <a:lnTo>
                      <a:pt x="867" y="109"/>
                    </a:lnTo>
                    <a:lnTo>
                      <a:pt x="907" y="94"/>
                    </a:lnTo>
                    <a:lnTo>
                      <a:pt x="907" y="45"/>
                    </a:lnTo>
                    <a:lnTo>
                      <a:pt x="873" y="20"/>
                    </a:lnTo>
                    <a:lnTo>
                      <a:pt x="826" y="15"/>
                    </a:lnTo>
                    <a:lnTo>
                      <a:pt x="793" y="20"/>
                    </a:lnTo>
                    <a:lnTo>
                      <a:pt x="766" y="35"/>
                    </a:lnTo>
                    <a:lnTo>
                      <a:pt x="746" y="54"/>
                    </a:lnTo>
                    <a:lnTo>
                      <a:pt x="746" y="45"/>
                    </a:lnTo>
                    <a:lnTo>
                      <a:pt x="739" y="30"/>
                    </a:lnTo>
                    <a:lnTo>
                      <a:pt x="732" y="25"/>
                    </a:lnTo>
                    <a:lnTo>
                      <a:pt x="705" y="25"/>
                    </a:lnTo>
                    <a:lnTo>
                      <a:pt x="679" y="45"/>
                    </a:lnTo>
                    <a:lnTo>
                      <a:pt x="665" y="74"/>
                    </a:lnTo>
                    <a:lnTo>
                      <a:pt x="665" y="50"/>
                    </a:lnTo>
                    <a:lnTo>
                      <a:pt x="632" y="20"/>
                    </a:lnTo>
                    <a:lnTo>
                      <a:pt x="544" y="0"/>
                    </a:lnTo>
                    <a:lnTo>
                      <a:pt x="477" y="0"/>
                    </a:lnTo>
                    <a:lnTo>
                      <a:pt x="417" y="25"/>
                    </a:lnTo>
                    <a:lnTo>
                      <a:pt x="396" y="50"/>
                    </a:lnTo>
                    <a:lnTo>
                      <a:pt x="383" y="79"/>
                    </a:lnTo>
                    <a:lnTo>
                      <a:pt x="363" y="35"/>
                    </a:lnTo>
                    <a:lnTo>
                      <a:pt x="336" y="25"/>
                    </a:lnTo>
                    <a:lnTo>
                      <a:pt x="296" y="30"/>
                    </a:lnTo>
                    <a:lnTo>
                      <a:pt x="275" y="50"/>
                    </a:lnTo>
                    <a:lnTo>
                      <a:pt x="275" y="79"/>
                    </a:lnTo>
                    <a:lnTo>
                      <a:pt x="255" y="84"/>
                    </a:lnTo>
                    <a:lnTo>
                      <a:pt x="262" y="64"/>
                    </a:lnTo>
                    <a:lnTo>
                      <a:pt x="255" y="25"/>
                    </a:lnTo>
                    <a:lnTo>
                      <a:pt x="222" y="10"/>
                    </a:lnTo>
                    <a:lnTo>
                      <a:pt x="175" y="10"/>
                    </a:lnTo>
                    <a:lnTo>
                      <a:pt x="128" y="20"/>
                    </a:lnTo>
                    <a:lnTo>
                      <a:pt x="94" y="45"/>
                    </a:lnTo>
                    <a:lnTo>
                      <a:pt x="81" y="74"/>
                    </a:lnTo>
                    <a:lnTo>
                      <a:pt x="87" y="109"/>
                    </a:lnTo>
                    <a:lnTo>
                      <a:pt x="141" y="134"/>
                    </a:lnTo>
                    <a:lnTo>
                      <a:pt x="101" y="124"/>
                    </a:lnTo>
                    <a:lnTo>
                      <a:pt x="60" y="134"/>
                    </a:lnTo>
                    <a:lnTo>
                      <a:pt x="60" y="159"/>
                    </a:lnTo>
                    <a:lnTo>
                      <a:pt x="81" y="184"/>
                    </a:lnTo>
                    <a:lnTo>
                      <a:pt x="134" y="189"/>
                    </a:lnTo>
                    <a:lnTo>
                      <a:pt x="67" y="198"/>
                    </a:lnTo>
                    <a:lnTo>
                      <a:pt x="33" y="213"/>
                    </a:lnTo>
                    <a:lnTo>
                      <a:pt x="13" y="248"/>
                    </a:lnTo>
                    <a:lnTo>
                      <a:pt x="0" y="318"/>
                    </a:lnTo>
                    <a:lnTo>
                      <a:pt x="27" y="367"/>
                    </a:lnTo>
                    <a:lnTo>
                      <a:pt x="54" y="387"/>
                    </a:lnTo>
                    <a:lnTo>
                      <a:pt x="107" y="402"/>
                    </a:lnTo>
                    <a:lnTo>
                      <a:pt x="81" y="412"/>
                    </a:lnTo>
                    <a:lnTo>
                      <a:pt x="54" y="427"/>
                    </a:lnTo>
                    <a:lnTo>
                      <a:pt x="47" y="447"/>
                    </a:lnTo>
                    <a:lnTo>
                      <a:pt x="74" y="486"/>
                    </a:lnTo>
                    <a:lnTo>
                      <a:pt x="134" y="496"/>
                    </a:lnTo>
                    <a:lnTo>
                      <a:pt x="107" y="501"/>
                    </a:lnTo>
                    <a:lnTo>
                      <a:pt x="101" y="506"/>
                    </a:lnTo>
                    <a:lnTo>
                      <a:pt x="107" y="521"/>
                    </a:lnTo>
                    <a:lnTo>
                      <a:pt x="134" y="536"/>
                    </a:lnTo>
                    <a:lnTo>
                      <a:pt x="168" y="546"/>
                    </a:lnTo>
                    <a:lnTo>
                      <a:pt x="107" y="561"/>
                    </a:lnTo>
                    <a:lnTo>
                      <a:pt x="74" y="576"/>
                    </a:lnTo>
                    <a:lnTo>
                      <a:pt x="47" y="601"/>
                    </a:lnTo>
                    <a:lnTo>
                      <a:pt x="40" y="635"/>
                    </a:lnTo>
                    <a:lnTo>
                      <a:pt x="47" y="660"/>
                    </a:lnTo>
                    <a:lnTo>
                      <a:pt x="67" y="690"/>
                    </a:lnTo>
                    <a:lnTo>
                      <a:pt x="107" y="715"/>
                    </a:lnTo>
                    <a:lnTo>
                      <a:pt x="175" y="720"/>
                    </a:lnTo>
                    <a:lnTo>
                      <a:pt x="222" y="695"/>
                    </a:lnTo>
                    <a:lnTo>
                      <a:pt x="215" y="720"/>
                    </a:lnTo>
                    <a:lnTo>
                      <a:pt x="215" y="730"/>
                    </a:lnTo>
                    <a:lnTo>
                      <a:pt x="222" y="740"/>
                    </a:lnTo>
                    <a:lnTo>
                      <a:pt x="249" y="745"/>
                    </a:lnTo>
                    <a:lnTo>
                      <a:pt x="282" y="740"/>
                    </a:lnTo>
                    <a:lnTo>
                      <a:pt x="309" y="725"/>
                    </a:lnTo>
                    <a:lnTo>
                      <a:pt x="309" y="705"/>
                    </a:lnTo>
                    <a:lnTo>
                      <a:pt x="322" y="740"/>
                    </a:lnTo>
                    <a:lnTo>
                      <a:pt x="356" y="765"/>
                    </a:lnTo>
                    <a:lnTo>
                      <a:pt x="423" y="789"/>
                    </a:lnTo>
                    <a:lnTo>
                      <a:pt x="490" y="779"/>
                    </a:lnTo>
                    <a:lnTo>
                      <a:pt x="551" y="750"/>
                    </a:lnTo>
                    <a:lnTo>
                      <a:pt x="558" y="730"/>
                    </a:lnTo>
                    <a:lnTo>
                      <a:pt x="544" y="685"/>
                    </a:lnTo>
                    <a:lnTo>
                      <a:pt x="558" y="710"/>
                    </a:lnTo>
                    <a:lnTo>
                      <a:pt x="591" y="735"/>
                    </a:lnTo>
                    <a:lnTo>
                      <a:pt x="611" y="740"/>
                    </a:lnTo>
                    <a:lnTo>
                      <a:pt x="645" y="740"/>
                    </a:lnTo>
                    <a:lnTo>
                      <a:pt x="652" y="735"/>
                    </a:lnTo>
                    <a:lnTo>
                      <a:pt x="665" y="720"/>
                    </a:lnTo>
                    <a:lnTo>
                      <a:pt x="672" y="700"/>
                    </a:lnTo>
                    <a:lnTo>
                      <a:pt x="679" y="680"/>
                    </a:lnTo>
                    <a:lnTo>
                      <a:pt x="705" y="700"/>
                    </a:lnTo>
                    <a:lnTo>
                      <a:pt x="739" y="720"/>
                    </a:lnTo>
                    <a:lnTo>
                      <a:pt x="779" y="720"/>
                    </a:lnTo>
                    <a:lnTo>
                      <a:pt x="820" y="715"/>
                    </a:lnTo>
                    <a:lnTo>
                      <a:pt x="853" y="700"/>
                    </a:lnTo>
                    <a:lnTo>
                      <a:pt x="873" y="670"/>
                    </a:lnTo>
                    <a:lnTo>
                      <a:pt x="880" y="650"/>
                    </a:lnTo>
                    <a:lnTo>
                      <a:pt x="873" y="626"/>
                    </a:lnTo>
                    <a:lnTo>
                      <a:pt x="867" y="616"/>
                    </a:lnTo>
                    <a:lnTo>
                      <a:pt x="853" y="611"/>
                    </a:lnTo>
                    <a:lnTo>
                      <a:pt x="941" y="551"/>
                    </a:lnTo>
                    <a:lnTo>
                      <a:pt x="954" y="506"/>
                    </a:lnTo>
                    <a:lnTo>
                      <a:pt x="961" y="457"/>
                    </a:lnTo>
                    <a:lnTo>
                      <a:pt x="934" y="402"/>
                    </a:lnTo>
                    <a:lnTo>
                      <a:pt x="894" y="367"/>
                    </a:lnTo>
                    <a:lnTo>
                      <a:pt x="860" y="352"/>
                    </a:lnTo>
                    <a:lnTo>
                      <a:pt x="813" y="342"/>
                    </a:lnTo>
                    <a:lnTo>
                      <a:pt x="860" y="338"/>
                    </a:lnTo>
                    <a:lnTo>
                      <a:pt x="860" y="33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0" name="未知"/>
              <p:cNvSpPr/>
              <p:nvPr/>
            </p:nvSpPr>
            <p:spPr>
              <a:xfrm>
                <a:off x="128" y="760"/>
                <a:ext cx="128" cy="75"/>
              </a:xfrm>
              <a:custGeom>
                <a:avLst/>
                <a:gdLst/>
                <a:ahLst/>
                <a:cxnLst/>
                <a:pathLst>
                  <a:path w="128" h="75">
                    <a:moveTo>
                      <a:pt x="80" y="10"/>
                    </a:moveTo>
                    <a:lnTo>
                      <a:pt x="67" y="5"/>
                    </a:lnTo>
                    <a:lnTo>
                      <a:pt x="47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5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0" y="5"/>
                    </a:lnTo>
                    <a:lnTo>
                      <a:pt x="0" y="20"/>
                    </a:lnTo>
                    <a:lnTo>
                      <a:pt x="6" y="20"/>
                    </a:lnTo>
                    <a:lnTo>
                      <a:pt x="6" y="25"/>
                    </a:lnTo>
                    <a:lnTo>
                      <a:pt x="20" y="30"/>
                    </a:lnTo>
                    <a:lnTo>
                      <a:pt x="13" y="34"/>
                    </a:lnTo>
                    <a:lnTo>
                      <a:pt x="13" y="39"/>
                    </a:lnTo>
                    <a:lnTo>
                      <a:pt x="13" y="39"/>
                    </a:lnTo>
                    <a:lnTo>
                      <a:pt x="13" y="39"/>
                    </a:lnTo>
                    <a:lnTo>
                      <a:pt x="20" y="44"/>
                    </a:lnTo>
                    <a:lnTo>
                      <a:pt x="27" y="44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7" y="54"/>
                    </a:lnTo>
                    <a:lnTo>
                      <a:pt x="53" y="59"/>
                    </a:lnTo>
                    <a:lnTo>
                      <a:pt x="67" y="74"/>
                    </a:lnTo>
                    <a:lnTo>
                      <a:pt x="94" y="74"/>
                    </a:lnTo>
                    <a:lnTo>
                      <a:pt x="114" y="59"/>
                    </a:lnTo>
                    <a:lnTo>
                      <a:pt x="127" y="44"/>
                    </a:lnTo>
                    <a:lnTo>
                      <a:pt x="94" y="30"/>
                    </a:lnTo>
                    <a:lnTo>
                      <a:pt x="87" y="30"/>
                    </a:lnTo>
                    <a:lnTo>
                      <a:pt x="87" y="25"/>
                    </a:lnTo>
                    <a:lnTo>
                      <a:pt x="87" y="25"/>
                    </a:lnTo>
                    <a:lnTo>
                      <a:pt x="87" y="20"/>
                    </a:lnTo>
                    <a:lnTo>
                      <a:pt x="87" y="20"/>
                    </a:lnTo>
                    <a:lnTo>
                      <a:pt x="80" y="10"/>
                    </a:lnTo>
                    <a:lnTo>
                      <a:pt x="80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1" name="未知"/>
              <p:cNvSpPr/>
              <p:nvPr/>
            </p:nvSpPr>
            <p:spPr>
              <a:xfrm>
                <a:off x="47" y="358"/>
                <a:ext cx="962" cy="462"/>
              </a:xfrm>
              <a:custGeom>
                <a:avLst/>
                <a:gdLst/>
                <a:ahLst/>
                <a:cxnLst/>
                <a:pathLst>
                  <a:path w="962" h="462">
                    <a:moveTo>
                      <a:pt x="840" y="0"/>
                    </a:moveTo>
                    <a:lnTo>
                      <a:pt x="793" y="4"/>
                    </a:lnTo>
                    <a:lnTo>
                      <a:pt x="840" y="14"/>
                    </a:lnTo>
                    <a:lnTo>
                      <a:pt x="874" y="29"/>
                    </a:lnTo>
                    <a:lnTo>
                      <a:pt x="907" y="64"/>
                    </a:lnTo>
                    <a:lnTo>
                      <a:pt x="927" y="104"/>
                    </a:lnTo>
                    <a:lnTo>
                      <a:pt x="934" y="144"/>
                    </a:lnTo>
                    <a:lnTo>
                      <a:pt x="927" y="183"/>
                    </a:lnTo>
                    <a:lnTo>
                      <a:pt x="927" y="198"/>
                    </a:lnTo>
                    <a:lnTo>
                      <a:pt x="921" y="213"/>
                    </a:lnTo>
                    <a:lnTo>
                      <a:pt x="833" y="273"/>
                    </a:lnTo>
                    <a:lnTo>
                      <a:pt x="847" y="278"/>
                    </a:lnTo>
                    <a:lnTo>
                      <a:pt x="853" y="288"/>
                    </a:lnTo>
                    <a:lnTo>
                      <a:pt x="860" y="312"/>
                    </a:lnTo>
                    <a:lnTo>
                      <a:pt x="853" y="332"/>
                    </a:lnTo>
                    <a:lnTo>
                      <a:pt x="833" y="362"/>
                    </a:lnTo>
                    <a:lnTo>
                      <a:pt x="800" y="377"/>
                    </a:lnTo>
                    <a:lnTo>
                      <a:pt x="759" y="382"/>
                    </a:lnTo>
                    <a:lnTo>
                      <a:pt x="719" y="382"/>
                    </a:lnTo>
                    <a:lnTo>
                      <a:pt x="685" y="362"/>
                    </a:lnTo>
                    <a:lnTo>
                      <a:pt x="659" y="342"/>
                    </a:lnTo>
                    <a:lnTo>
                      <a:pt x="652" y="362"/>
                    </a:lnTo>
                    <a:lnTo>
                      <a:pt x="645" y="382"/>
                    </a:lnTo>
                    <a:lnTo>
                      <a:pt x="625" y="402"/>
                    </a:lnTo>
                    <a:lnTo>
                      <a:pt x="591" y="402"/>
                    </a:lnTo>
                    <a:lnTo>
                      <a:pt x="571" y="397"/>
                    </a:lnTo>
                    <a:lnTo>
                      <a:pt x="544" y="372"/>
                    </a:lnTo>
                    <a:lnTo>
                      <a:pt x="524" y="347"/>
                    </a:lnTo>
                    <a:lnTo>
                      <a:pt x="524" y="377"/>
                    </a:lnTo>
                    <a:lnTo>
                      <a:pt x="524" y="392"/>
                    </a:lnTo>
                    <a:lnTo>
                      <a:pt x="524" y="402"/>
                    </a:lnTo>
                    <a:lnTo>
                      <a:pt x="491" y="427"/>
                    </a:lnTo>
                    <a:lnTo>
                      <a:pt x="444" y="441"/>
                    </a:lnTo>
                    <a:lnTo>
                      <a:pt x="397" y="441"/>
                    </a:lnTo>
                    <a:lnTo>
                      <a:pt x="356" y="432"/>
                    </a:lnTo>
                    <a:lnTo>
                      <a:pt x="336" y="422"/>
                    </a:lnTo>
                    <a:lnTo>
                      <a:pt x="309" y="402"/>
                    </a:lnTo>
                    <a:lnTo>
                      <a:pt x="302" y="387"/>
                    </a:lnTo>
                    <a:lnTo>
                      <a:pt x="289" y="367"/>
                    </a:lnTo>
                    <a:lnTo>
                      <a:pt x="282" y="382"/>
                    </a:lnTo>
                    <a:lnTo>
                      <a:pt x="276" y="397"/>
                    </a:lnTo>
                    <a:lnTo>
                      <a:pt x="262" y="402"/>
                    </a:lnTo>
                    <a:lnTo>
                      <a:pt x="229" y="407"/>
                    </a:lnTo>
                    <a:lnTo>
                      <a:pt x="202" y="402"/>
                    </a:lnTo>
                    <a:lnTo>
                      <a:pt x="195" y="392"/>
                    </a:lnTo>
                    <a:lnTo>
                      <a:pt x="195" y="382"/>
                    </a:lnTo>
                    <a:lnTo>
                      <a:pt x="202" y="357"/>
                    </a:lnTo>
                    <a:lnTo>
                      <a:pt x="141" y="377"/>
                    </a:lnTo>
                    <a:lnTo>
                      <a:pt x="74" y="362"/>
                    </a:lnTo>
                    <a:lnTo>
                      <a:pt x="54" y="342"/>
                    </a:lnTo>
                    <a:lnTo>
                      <a:pt x="40" y="317"/>
                    </a:lnTo>
                    <a:lnTo>
                      <a:pt x="34" y="288"/>
                    </a:lnTo>
                    <a:lnTo>
                      <a:pt x="40" y="263"/>
                    </a:lnTo>
                    <a:lnTo>
                      <a:pt x="61" y="243"/>
                    </a:lnTo>
                    <a:lnTo>
                      <a:pt x="87" y="223"/>
                    </a:lnTo>
                    <a:lnTo>
                      <a:pt x="121" y="218"/>
                    </a:lnTo>
                    <a:lnTo>
                      <a:pt x="148" y="208"/>
                    </a:lnTo>
                    <a:lnTo>
                      <a:pt x="114" y="198"/>
                    </a:lnTo>
                    <a:lnTo>
                      <a:pt x="87" y="183"/>
                    </a:lnTo>
                    <a:lnTo>
                      <a:pt x="81" y="168"/>
                    </a:lnTo>
                    <a:lnTo>
                      <a:pt x="87" y="163"/>
                    </a:lnTo>
                    <a:lnTo>
                      <a:pt x="114" y="158"/>
                    </a:lnTo>
                    <a:lnTo>
                      <a:pt x="54" y="144"/>
                    </a:lnTo>
                    <a:lnTo>
                      <a:pt x="34" y="104"/>
                    </a:lnTo>
                    <a:lnTo>
                      <a:pt x="40" y="94"/>
                    </a:lnTo>
                    <a:lnTo>
                      <a:pt x="54" y="84"/>
                    </a:lnTo>
                    <a:lnTo>
                      <a:pt x="87" y="69"/>
                    </a:lnTo>
                    <a:lnTo>
                      <a:pt x="121" y="64"/>
                    </a:lnTo>
                    <a:lnTo>
                      <a:pt x="40" y="49"/>
                    </a:lnTo>
                    <a:lnTo>
                      <a:pt x="20" y="64"/>
                    </a:lnTo>
                    <a:lnTo>
                      <a:pt x="13" y="84"/>
                    </a:lnTo>
                    <a:lnTo>
                      <a:pt x="7" y="104"/>
                    </a:lnTo>
                    <a:lnTo>
                      <a:pt x="7" y="124"/>
                    </a:lnTo>
                    <a:lnTo>
                      <a:pt x="27" y="139"/>
                    </a:lnTo>
                    <a:lnTo>
                      <a:pt x="47" y="158"/>
                    </a:lnTo>
                    <a:lnTo>
                      <a:pt x="47" y="168"/>
                    </a:lnTo>
                    <a:lnTo>
                      <a:pt x="54" y="183"/>
                    </a:lnTo>
                    <a:lnTo>
                      <a:pt x="74" y="203"/>
                    </a:lnTo>
                    <a:lnTo>
                      <a:pt x="101" y="208"/>
                    </a:lnTo>
                    <a:lnTo>
                      <a:pt x="67" y="218"/>
                    </a:lnTo>
                    <a:lnTo>
                      <a:pt x="61" y="223"/>
                    </a:lnTo>
                    <a:lnTo>
                      <a:pt x="54" y="223"/>
                    </a:lnTo>
                    <a:lnTo>
                      <a:pt x="20" y="238"/>
                    </a:lnTo>
                    <a:lnTo>
                      <a:pt x="7" y="263"/>
                    </a:lnTo>
                    <a:lnTo>
                      <a:pt x="0" y="288"/>
                    </a:lnTo>
                    <a:lnTo>
                      <a:pt x="7" y="317"/>
                    </a:lnTo>
                    <a:lnTo>
                      <a:pt x="13" y="342"/>
                    </a:lnTo>
                    <a:lnTo>
                      <a:pt x="40" y="362"/>
                    </a:lnTo>
                    <a:lnTo>
                      <a:pt x="61" y="37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108" y="392"/>
                    </a:lnTo>
                    <a:lnTo>
                      <a:pt x="121" y="402"/>
                    </a:lnTo>
                    <a:lnTo>
                      <a:pt x="134" y="402"/>
                    </a:lnTo>
                    <a:lnTo>
                      <a:pt x="148" y="402"/>
                    </a:lnTo>
                    <a:lnTo>
                      <a:pt x="155" y="412"/>
                    </a:lnTo>
                    <a:lnTo>
                      <a:pt x="168" y="412"/>
                    </a:lnTo>
                    <a:lnTo>
                      <a:pt x="175" y="417"/>
                    </a:lnTo>
                    <a:lnTo>
                      <a:pt x="181" y="417"/>
                    </a:lnTo>
                    <a:lnTo>
                      <a:pt x="215" y="422"/>
                    </a:lnTo>
                    <a:lnTo>
                      <a:pt x="255" y="427"/>
                    </a:lnTo>
                    <a:lnTo>
                      <a:pt x="276" y="422"/>
                    </a:lnTo>
                    <a:lnTo>
                      <a:pt x="289" y="412"/>
                    </a:lnTo>
                    <a:lnTo>
                      <a:pt x="296" y="422"/>
                    </a:lnTo>
                    <a:lnTo>
                      <a:pt x="336" y="446"/>
                    </a:lnTo>
                    <a:lnTo>
                      <a:pt x="390" y="461"/>
                    </a:lnTo>
                    <a:lnTo>
                      <a:pt x="450" y="461"/>
                    </a:lnTo>
                    <a:lnTo>
                      <a:pt x="504" y="441"/>
                    </a:lnTo>
                    <a:lnTo>
                      <a:pt x="531" y="427"/>
                    </a:lnTo>
                    <a:lnTo>
                      <a:pt x="551" y="402"/>
                    </a:lnTo>
                    <a:lnTo>
                      <a:pt x="578" y="412"/>
                    </a:lnTo>
                    <a:lnTo>
                      <a:pt x="598" y="422"/>
                    </a:lnTo>
                    <a:lnTo>
                      <a:pt x="618" y="422"/>
                    </a:lnTo>
                    <a:lnTo>
                      <a:pt x="638" y="417"/>
                    </a:lnTo>
                    <a:lnTo>
                      <a:pt x="659" y="407"/>
                    </a:lnTo>
                    <a:lnTo>
                      <a:pt x="665" y="392"/>
                    </a:lnTo>
                    <a:lnTo>
                      <a:pt x="672" y="377"/>
                    </a:lnTo>
                    <a:lnTo>
                      <a:pt x="685" y="382"/>
                    </a:lnTo>
                    <a:lnTo>
                      <a:pt x="733" y="402"/>
                    </a:lnTo>
                    <a:lnTo>
                      <a:pt x="780" y="402"/>
                    </a:lnTo>
                    <a:lnTo>
                      <a:pt x="827" y="392"/>
                    </a:lnTo>
                    <a:lnTo>
                      <a:pt x="874" y="362"/>
                    </a:lnTo>
                    <a:lnTo>
                      <a:pt x="887" y="342"/>
                    </a:lnTo>
                    <a:lnTo>
                      <a:pt x="894" y="312"/>
                    </a:lnTo>
                    <a:lnTo>
                      <a:pt x="880" y="263"/>
                    </a:lnTo>
                    <a:lnTo>
                      <a:pt x="901" y="258"/>
                    </a:lnTo>
                    <a:lnTo>
                      <a:pt x="934" y="228"/>
                    </a:lnTo>
                    <a:lnTo>
                      <a:pt x="954" y="193"/>
                    </a:lnTo>
                    <a:lnTo>
                      <a:pt x="961" y="163"/>
                    </a:lnTo>
                    <a:lnTo>
                      <a:pt x="954" y="124"/>
                    </a:lnTo>
                    <a:lnTo>
                      <a:pt x="948" y="84"/>
                    </a:lnTo>
                    <a:lnTo>
                      <a:pt x="927" y="49"/>
                    </a:lnTo>
                    <a:lnTo>
                      <a:pt x="887" y="19"/>
                    </a:lnTo>
                    <a:lnTo>
                      <a:pt x="840" y="0"/>
                    </a:lnTo>
                    <a:lnTo>
                      <a:pt x="84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2" name="未知"/>
              <p:cNvSpPr/>
              <p:nvPr/>
            </p:nvSpPr>
            <p:spPr>
              <a:xfrm>
                <a:off x="0" y="0"/>
                <a:ext cx="955" cy="428"/>
              </a:xfrm>
              <a:custGeom>
                <a:avLst/>
                <a:gdLst/>
                <a:ahLst/>
                <a:cxnLst/>
                <a:pathLst>
                  <a:path w="955" h="428">
                    <a:moveTo>
                      <a:pt x="887" y="358"/>
                    </a:moveTo>
                    <a:lnTo>
                      <a:pt x="921" y="367"/>
                    </a:lnTo>
                    <a:lnTo>
                      <a:pt x="934" y="362"/>
                    </a:lnTo>
                    <a:lnTo>
                      <a:pt x="948" y="343"/>
                    </a:lnTo>
                    <a:lnTo>
                      <a:pt x="941" y="323"/>
                    </a:lnTo>
                    <a:lnTo>
                      <a:pt x="934" y="308"/>
                    </a:lnTo>
                    <a:lnTo>
                      <a:pt x="900" y="288"/>
                    </a:lnTo>
                    <a:lnTo>
                      <a:pt x="921" y="278"/>
                    </a:lnTo>
                    <a:lnTo>
                      <a:pt x="941" y="263"/>
                    </a:lnTo>
                    <a:lnTo>
                      <a:pt x="948" y="228"/>
                    </a:lnTo>
                    <a:lnTo>
                      <a:pt x="948" y="204"/>
                    </a:lnTo>
                    <a:lnTo>
                      <a:pt x="934" y="184"/>
                    </a:lnTo>
                    <a:lnTo>
                      <a:pt x="894" y="144"/>
                    </a:lnTo>
                    <a:lnTo>
                      <a:pt x="948" y="114"/>
                    </a:lnTo>
                    <a:lnTo>
                      <a:pt x="954" y="94"/>
                    </a:lnTo>
                    <a:lnTo>
                      <a:pt x="954" y="70"/>
                    </a:lnTo>
                    <a:lnTo>
                      <a:pt x="934" y="40"/>
                    </a:lnTo>
                    <a:lnTo>
                      <a:pt x="894" y="20"/>
                    </a:lnTo>
                    <a:lnTo>
                      <a:pt x="874" y="15"/>
                    </a:lnTo>
                    <a:lnTo>
                      <a:pt x="847" y="15"/>
                    </a:lnTo>
                    <a:lnTo>
                      <a:pt x="827" y="15"/>
                    </a:lnTo>
                    <a:lnTo>
                      <a:pt x="806" y="25"/>
                    </a:lnTo>
                    <a:lnTo>
                      <a:pt x="780" y="35"/>
                    </a:lnTo>
                    <a:lnTo>
                      <a:pt x="759" y="30"/>
                    </a:lnTo>
                    <a:lnTo>
                      <a:pt x="746" y="25"/>
                    </a:lnTo>
                    <a:lnTo>
                      <a:pt x="719" y="35"/>
                    </a:lnTo>
                    <a:lnTo>
                      <a:pt x="699" y="45"/>
                    </a:lnTo>
                    <a:lnTo>
                      <a:pt x="692" y="40"/>
                    </a:lnTo>
                    <a:lnTo>
                      <a:pt x="659" y="20"/>
                    </a:lnTo>
                    <a:lnTo>
                      <a:pt x="625" y="5"/>
                    </a:lnTo>
                    <a:lnTo>
                      <a:pt x="591" y="5"/>
                    </a:lnTo>
                    <a:lnTo>
                      <a:pt x="544" y="0"/>
                    </a:lnTo>
                    <a:lnTo>
                      <a:pt x="511" y="5"/>
                    </a:lnTo>
                    <a:lnTo>
                      <a:pt x="470" y="10"/>
                    </a:lnTo>
                    <a:lnTo>
                      <a:pt x="437" y="25"/>
                    </a:lnTo>
                    <a:lnTo>
                      <a:pt x="403" y="40"/>
                    </a:lnTo>
                    <a:lnTo>
                      <a:pt x="383" y="30"/>
                    </a:lnTo>
                    <a:lnTo>
                      <a:pt x="356" y="30"/>
                    </a:lnTo>
                    <a:lnTo>
                      <a:pt x="329" y="30"/>
                    </a:lnTo>
                    <a:lnTo>
                      <a:pt x="302" y="45"/>
                    </a:lnTo>
                    <a:lnTo>
                      <a:pt x="276" y="25"/>
                    </a:lnTo>
                    <a:lnTo>
                      <a:pt x="255" y="15"/>
                    </a:lnTo>
                    <a:lnTo>
                      <a:pt x="202" y="10"/>
                    </a:lnTo>
                    <a:lnTo>
                      <a:pt x="155" y="15"/>
                    </a:lnTo>
                    <a:lnTo>
                      <a:pt x="128" y="25"/>
                    </a:lnTo>
                    <a:lnTo>
                      <a:pt x="114" y="40"/>
                    </a:lnTo>
                    <a:lnTo>
                      <a:pt x="94" y="55"/>
                    </a:lnTo>
                    <a:lnTo>
                      <a:pt x="87" y="70"/>
                    </a:lnTo>
                    <a:lnTo>
                      <a:pt x="81" y="124"/>
                    </a:lnTo>
                    <a:lnTo>
                      <a:pt x="60" y="129"/>
                    </a:lnTo>
                    <a:lnTo>
                      <a:pt x="54" y="139"/>
                    </a:lnTo>
                    <a:lnTo>
                      <a:pt x="47" y="159"/>
                    </a:lnTo>
                    <a:lnTo>
                      <a:pt x="54" y="174"/>
                    </a:lnTo>
                    <a:lnTo>
                      <a:pt x="67" y="184"/>
                    </a:lnTo>
                    <a:lnTo>
                      <a:pt x="87" y="204"/>
                    </a:lnTo>
                    <a:lnTo>
                      <a:pt x="40" y="223"/>
                    </a:lnTo>
                    <a:lnTo>
                      <a:pt x="7" y="248"/>
                    </a:lnTo>
                    <a:lnTo>
                      <a:pt x="0" y="298"/>
                    </a:lnTo>
                    <a:lnTo>
                      <a:pt x="0" y="343"/>
                    </a:lnTo>
                    <a:lnTo>
                      <a:pt x="27" y="387"/>
                    </a:lnTo>
                    <a:lnTo>
                      <a:pt x="67" y="427"/>
                    </a:lnTo>
                    <a:lnTo>
                      <a:pt x="87" y="407"/>
                    </a:lnTo>
                    <a:lnTo>
                      <a:pt x="60" y="392"/>
                    </a:lnTo>
                    <a:lnTo>
                      <a:pt x="34" y="333"/>
                    </a:lnTo>
                    <a:lnTo>
                      <a:pt x="47" y="268"/>
                    </a:lnTo>
                    <a:lnTo>
                      <a:pt x="67" y="238"/>
                    </a:lnTo>
                    <a:lnTo>
                      <a:pt x="114" y="223"/>
                    </a:lnTo>
                    <a:lnTo>
                      <a:pt x="161" y="209"/>
                    </a:lnTo>
                    <a:lnTo>
                      <a:pt x="128" y="199"/>
                    </a:lnTo>
                    <a:lnTo>
                      <a:pt x="101" y="184"/>
                    </a:lnTo>
                    <a:lnTo>
                      <a:pt x="87" y="174"/>
                    </a:lnTo>
                    <a:lnTo>
                      <a:pt x="101" y="159"/>
                    </a:lnTo>
                    <a:lnTo>
                      <a:pt x="114" y="154"/>
                    </a:lnTo>
                    <a:lnTo>
                      <a:pt x="141" y="149"/>
                    </a:lnTo>
                    <a:lnTo>
                      <a:pt x="168" y="154"/>
                    </a:lnTo>
                    <a:lnTo>
                      <a:pt x="141" y="139"/>
                    </a:lnTo>
                    <a:lnTo>
                      <a:pt x="114" y="119"/>
                    </a:lnTo>
                    <a:lnTo>
                      <a:pt x="114" y="94"/>
                    </a:lnTo>
                    <a:lnTo>
                      <a:pt x="121" y="70"/>
                    </a:lnTo>
                    <a:lnTo>
                      <a:pt x="148" y="50"/>
                    </a:lnTo>
                    <a:lnTo>
                      <a:pt x="181" y="40"/>
                    </a:lnTo>
                    <a:lnTo>
                      <a:pt x="215" y="35"/>
                    </a:lnTo>
                    <a:lnTo>
                      <a:pt x="249" y="40"/>
                    </a:lnTo>
                    <a:lnTo>
                      <a:pt x="276" y="45"/>
                    </a:lnTo>
                    <a:lnTo>
                      <a:pt x="282" y="74"/>
                    </a:lnTo>
                    <a:lnTo>
                      <a:pt x="282" y="104"/>
                    </a:lnTo>
                    <a:lnTo>
                      <a:pt x="302" y="99"/>
                    </a:lnTo>
                    <a:lnTo>
                      <a:pt x="309" y="70"/>
                    </a:lnTo>
                    <a:lnTo>
                      <a:pt x="329" y="55"/>
                    </a:lnTo>
                    <a:lnTo>
                      <a:pt x="356" y="50"/>
                    </a:lnTo>
                    <a:lnTo>
                      <a:pt x="376" y="50"/>
                    </a:lnTo>
                    <a:lnTo>
                      <a:pt x="396" y="74"/>
                    </a:lnTo>
                    <a:lnTo>
                      <a:pt x="410" y="99"/>
                    </a:lnTo>
                    <a:lnTo>
                      <a:pt x="423" y="70"/>
                    </a:lnTo>
                    <a:lnTo>
                      <a:pt x="464" y="40"/>
                    </a:lnTo>
                    <a:lnTo>
                      <a:pt x="524" y="25"/>
                    </a:lnTo>
                    <a:lnTo>
                      <a:pt x="591" y="30"/>
                    </a:lnTo>
                    <a:lnTo>
                      <a:pt x="652" y="45"/>
                    </a:lnTo>
                    <a:lnTo>
                      <a:pt x="679" y="65"/>
                    </a:lnTo>
                    <a:lnTo>
                      <a:pt x="692" y="94"/>
                    </a:lnTo>
                    <a:lnTo>
                      <a:pt x="706" y="79"/>
                    </a:lnTo>
                    <a:lnTo>
                      <a:pt x="706" y="65"/>
                    </a:lnTo>
                    <a:lnTo>
                      <a:pt x="732" y="45"/>
                    </a:lnTo>
                    <a:lnTo>
                      <a:pt x="739" y="45"/>
                    </a:lnTo>
                    <a:lnTo>
                      <a:pt x="759" y="45"/>
                    </a:lnTo>
                    <a:lnTo>
                      <a:pt x="766" y="50"/>
                    </a:lnTo>
                    <a:lnTo>
                      <a:pt x="773" y="65"/>
                    </a:lnTo>
                    <a:lnTo>
                      <a:pt x="773" y="74"/>
                    </a:lnTo>
                    <a:lnTo>
                      <a:pt x="813" y="45"/>
                    </a:lnTo>
                    <a:lnTo>
                      <a:pt x="880" y="40"/>
                    </a:lnTo>
                    <a:lnTo>
                      <a:pt x="900" y="45"/>
                    </a:lnTo>
                    <a:lnTo>
                      <a:pt x="921" y="65"/>
                    </a:lnTo>
                    <a:lnTo>
                      <a:pt x="927" y="79"/>
                    </a:lnTo>
                    <a:lnTo>
                      <a:pt x="927" y="99"/>
                    </a:lnTo>
                    <a:lnTo>
                      <a:pt x="921" y="114"/>
                    </a:lnTo>
                    <a:lnTo>
                      <a:pt x="894" y="124"/>
                    </a:lnTo>
                    <a:lnTo>
                      <a:pt x="853" y="129"/>
                    </a:lnTo>
                    <a:lnTo>
                      <a:pt x="880" y="149"/>
                    </a:lnTo>
                    <a:lnTo>
                      <a:pt x="907" y="174"/>
                    </a:lnTo>
                    <a:lnTo>
                      <a:pt x="921" y="204"/>
                    </a:lnTo>
                    <a:lnTo>
                      <a:pt x="921" y="228"/>
                    </a:lnTo>
                    <a:lnTo>
                      <a:pt x="894" y="268"/>
                    </a:lnTo>
                    <a:lnTo>
                      <a:pt x="840" y="298"/>
                    </a:lnTo>
                    <a:lnTo>
                      <a:pt x="887" y="303"/>
                    </a:lnTo>
                    <a:lnTo>
                      <a:pt x="894" y="313"/>
                    </a:lnTo>
                    <a:lnTo>
                      <a:pt x="907" y="323"/>
                    </a:lnTo>
                    <a:lnTo>
                      <a:pt x="907" y="338"/>
                    </a:lnTo>
                    <a:lnTo>
                      <a:pt x="907" y="348"/>
                    </a:lnTo>
                    <a:lnTo>
                      <a:pt x="887" y="358"/>
                    </a:lnTo>
                    <a:lnTo>
                      <a:pt x="887" y="35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3" name="未知"/>
              <p:cNvSpPr/>
              <p:nvPr/>
            </p:nvSpPr>
            <p:spPr>
              <a:xfrm>
                <a:off x="114" y="745"/>
                <a:ext cx="149" cy="105"/>
              </a:xfrm>
              <a:custGeom>
                <a:avLst/>
                <a:gdLst/>
                <a:ahLst/>
                <a:cxnLst/>
                <a:pathLst>
                  <a:path w="149" h="105">
                    <a:moveTo>
                      <a:pt x="27" y="0"/>
                    </a:moveTo>
                    <a:lnTo>
                      <a:pt x="0" y="10"/>
                    </a:lnTo>
                    <a:lnTo>
                      <a:pt x="0" y="20"/>
                    </a:lnTo>
                    <a:lnTo>
                      <a:pt x="0" y="35"/>
                    </a:lnTo>
                    <a:lnTo>
                      <a:pt x="7" y="40"/>
                    </a:lnTo>
                    <a:lnTo>
                      <a:pt x="20" y="49"/>
                    </a:lnTo>
                    <a:lnTo>
                      <a:pt x="14" y="54"/>
                    </a:lnTo>
                    <a:lnTo>
                      <a:pt x="20" y="64"/>
                    </a:lnTo>
                    <a:lnTo>
                      <a:pt x="27" y="69"/>
                    </a:lnTo>
                    <a:lnTo>
                      <a:pt x="34" y="74"/>
                    </a:lnTo>
                    <a:lnTo>
                      <a:pt x="41" y="74"/>
                    </a:lnTo>
                    <a:lnTo>
                      <a:pt x="47" y="79"/>
                    </a:lnTo>
                    <a:lnTo>
                      <a:pt x="54" y="79"/>
                    </a:lnTo>
                    <a:lnTo>
                      <a:pt x="61" y="94"/>
                    </a:lnTo>
                    <a:lnTo>
                      <a:pt x="74" y="94"/>
                    </a:lnTo>
                    <a:lnTo>
                      <a:pt x="114" y="104"/>
                    </a:lnTo>
                    <a:lnTo>
                      <a:pt x="148" y="79"/>
                    </a:lnTo>
                    <a:lnTo>
                      <a:pt x="148" y="74"/>
                    </a:lnTo>
                    <a:lnTo>
                      <a:pt x="148" y="59"/>
                    </a:lnTo>
                    <a:lnTo>
                      <a:pt x="135" y="49"/>
                    </a:lnTo>
                    <a:lnTo>
                      <a:pt x="114" y="40"/>
                    </a:lnTo>
                    <a:lnTo>
                      <a:pt x="114" y="30"/>
                    </a:lnTo>
                    <a:lnTo>
                      <a:pt x="108" y="30"/>
                    </a:lnTo>
                    <a:lnTo>
                      <a:pt x="101" y="25"/>
                    </a:lnTo>
                    <a:lnTo>
                      <a:pt x="94" y="25"/>
                    </a:lnTo>
                    <a:lnTo>
                      <a:pt x="101" y="35"/>
                    </a:lnTo>
                    <a:lnTo>
                      <a:pt x="101" y="40"/>
                    </a:lnTo>
                    <a:lnTo>
                      <a:pt x="101" y="40"/>
                    </a:lnTo>
                    <a:lnTo>
                      <a:pt x="101" y="45"/>
                    </a:lnTo>
                    <a:lnTo>
                      <a:pt x="108" y="45"/>
                    </a:lnTo>
                    <a:lnTo>
                      <a:pt x="121" y="49"/>
                    </a:lnTo>
                    <a:lnTo>
                      <a:pt x="128" y="54"/>
                    </a:lnTo>
                    <a:lnTo>
                      <a:pt x="135" y="59"/>
                    </a:lnTo>
                    <a:lnTo>
                      <a:pt x="128" y="69"/>
                    </a:lnTo>
                    <a:lnTo>
                      <a:pt x="114" y="79"/>
                    </a:lnTo>
                    <a:lnTo>
                      <a:pt x="108" y="89"/>
                    </a:lnTo>
                    <a:lnTo>
                      <a:pt x="81" y="84"/>
                    </a:lnTo>
                    <a:lnTo>
                      <a:pt x="61" y="74"/>
                    </a:lnTo>
                    <a:lnTo>
                      <a:pt x="61" y="64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47" y="59"/>
                    </a:lnTo>
                    <a:lnTo>
                      <a:pt x="41" y="59"/>
                    </a:lnTo>
                    <a:lnTo>
                      <a:pt x="34" y="59"/>
                    </a:lnTo>
                    <a:lnTo>
                      <a:pt x="27" y="54"/>
                    </a:lnTo>
                    <a:lnTo>
                      <a:pt x="27" y="54"/>
                    </a:lnTo>
                    <a:lnTo>
                      <a:pt x="27" y="54"/>
                    </a:lnTo>
                    <a:lnTo>
                      <a:pt x="27" y="49"/>
                    </a:lnTo>
                    <a:lnTo>
                      <a:pt x="34" y="45"/>
                    </a:lnTo>
                    <a:lnTo>
                      <a:pt x="34" y="40"/>
                    </a:lnTo>
                    <a:lnTo>
                      <a:pt x="27" y="40"/>
                    </a:lnTo>
                    <a:lnTo>
                      <a:pt x="20" y="40"/>
                    </a:lnTo>
                    <a:lnTo>
                      <a:pt x="20" y="35"/>
                    </a:lnTo>
                    <a:lnTo>
                      <a:pt x="14" y="35"/>
                    </a:lnTo>
                    <a:lnTo>
                      <a:pt x="14" y="25"/>
                    </a:lnTo>
                    <a:lnTo>
                      <a:pt x="14" y="20"/>
                    </a:lnTo>
                    <a:lnTo>
                      <a:pt x="20" y="15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41" y="15"/>
                    </a:lnTo>
                    <a:lnTo>
                      <a:pt x="54" y="25"/>
                    </a:lnTo>
                    <a:lnTo>
                      <a:pt x="54" y="25"/>
                    </a:lnTo>
                    <a:lnTo>
                      <a:pt x="61" y="25"/>
                    </a:lnTo>
                    <a:lnTo>
                      <a:pt x="67" y="25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94" y="25"/>
                    </a:lnTo>
                    <a:lnTo>
                      <a:pt x="81" y="15"/>
                    </a:lnTo>
                    <a:lnTo>
                      <a:pt x="61" y="15"/>
                    </a:lnTo>
                    <a:lnTo>
                      <a:pt x="54" y="15"/>
                    </a:lnTo>
                    <a:lnTo>
                      <a:pt x="41" y="5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4" name="未知"/>
              <p:cNvSpPr/>
              <p:nvPr/>
            </p:nvSpPr>
            <p:spPr>
              <a:xfrm>
                <a:off x="94" y="799"/>
                <a:ext cx="95" cy="66"/>
              </a:xfrm>
              <a:custGeom>
                <a:avLst/>
                <a:gdLst/>
                <a:ahLst/>
                <a:cxnLst/>
                <a:pathLst>
                  <a:path w="95" h="66">
                    <a:moveTo>
                      <a:pt x="34" y="0"/>
                    </a:moveTo>
                    <a:lnTo>
                      <a:pt x="20" y="0"/>
                    </a:lnTo>
                    <a:lnTo>
                      <a:pt x="14" y="5"/>
                    </a:lnTo>
                    <a:lnTo>
                      <a:pt x="7" y="15"/>
                    </a:lnTo>
                    <a:lnTo>
                      <a:pt x="0" y="20"/>
                    </a:lnTo>
                    <a:lnTo>
                      <a:pt x="0" y="30"/>
                    </a:lnTo>
                    <a:lnTo>
                      <a:pt x="14" y="35"/>
                    </a:lnTo>
                    <a:lnTo>
                      <a:pt x="14" y="45"/>
                    </a:lnTo>
                    <a:lnTo>
                      <a:pt x="14" y="55"/>
                    </a:lnTo>
                    <a:lnTo>
                      <a:pt x="34" y="65"/>
                    </a:lnTo>
                    <a:lnTo>
                      <a:pt x="61" y="65"/>
                    </a:lnTo>
                    <a:lnTo>
                      <a:pt x="61" y="60"/>
                    </a:lnTo>
                    <a:lnTo>
                      <a:pt x="74" y="60"/>
                    </a:lnTo>
                    <a:lnTo>
                      <a:pt x="81" y="60"/>
                    </a:lnTo>
                    <a:lnTo>
                      <a:pt x="87" y="55"/>
                    </a:lnTo>
                    <a:lnTo>
                      <a:pt x="94" y="40"/>
                    </a:lnTo>
                    <a:lnTo>
                      <a:pt x="81" y="40"/>
                    </a:lnTo>
                    <a:lnTo>
                      <a:pt x="74" y="25"/>
                    </a:lnTo>
                    <a:lnTo>
                      <a:pt x="74" y="35"/>
                    </a:lnTo>
                    <a:lnTo>
                      <a:pt x="74" y="40"/>
                    </a:lnTo>
                    <a:lnTo>
                      <a:pt x="74" y="40"/>
                    </a:lnTo>
                    <a:lnTo>
                      <a:pt x="74" y="45"/>
                    </a:lnTo>
                    <a:lnTo>
                      <a:pt x="74" y="45"/>
                    </a:lnTo>
                    <a:lnTo>
                      <a:pt x="67" y="50"/>
                    </a:lnTo>
                    <a:lnTo>
                      <a:pt x="61" y="50"/>
                    </a:lnTo>
                    <a:lnTo>
                      <a:pt x="54" y="45"/>
                    </a:lnTo>
                    <a:lnTo>
                      <a:pt x="47" y="40"/>
                    </a:lnTo>
                    <a:lnTo>
                      <a:pt x="47" y="40"/>
                    </a:lnTo>
                    <a:lnTo>
                      <a:pt x="47" y="45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34" y="50"/>
                    </a:lnTo>
                    <a:lnTo>
                      <a:pt x="27" y="45"/>
                    </a:lnTo>
                    <a:lnTo>
                      <a:pt x="20" y="45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35"/>
                    </a:lnTo>
                    <a:lnTo>
                      <a:pt x="20" y="30"/>
                    </a:lnTo>
                    <a:lnTo>
                      <a:pt x="20" y="25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27" y="10"/>
                    </a:lnTo>
                    <a:lnTo>
                      <a:pt x="34" y="10"/>
                    </a:lnTo>
                    <a:lnTo>
                      <a:pt x="34" y="15"/>
                    </a:lnTo>
                    <a:lnTo>
                      <a:pt x="40" y="15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7" y="20"/>
                    </a:lnTo>
                    <a:lnTo>
                      <a:pt x="47" y="20"/>
                    </a:lnTo>
                    <a:lnTo>
                      <a:pt x="54" y="20"/>
                    </a:lnTo>
                    <a:lnTo>
                      <a:pt x="61" y="20"/>
                    </a:lnTo>
                    <a:lnTo>
                      <a:pt x="54" y="20"/>
                    </a:lnTo>
                    <a:lnTo>
                      <a:pt x="47" y="15"/>
                    </a:lnTo>
                    <a:lnTo>
                      <a:pt x="40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5" name="未知"/>
              <p:cNvSpPr/>
              <p:nvPr/>
            </p:nvSpPr>
            <p:spPr>
              <a:xfrm>
                <a:off x="114" y="809"/>
                <a:ext cx="55" cy="41"/>
              </a:xfrm>
              <a:custGeom>
                <a:avLst/>
                <a:gdLst/>
                <a:ahLst/>
                <a:cxnLst/>
                <a:pathLst>
                  <a:path w="55" h="41">
                    <a:moveTo>
                      <a:pt x="41" y="10"/>
                    </a:moveTo>
                    <a:lnTo>
                      <a:pt x="34" y="10"/>
                    </a:lnTo>
                    <a:lnTo>
                      <a:pt x="27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5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5"/>
                    </a:lnTo>
                    <a:lnTo>
                      <a:pt x="7" y="35"/>
                    </a:lnTo>
                    <a:lnTo>
                      <a:pt x="14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7" y="35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34" y="35"/>
                    </a:lnTo>
                    <a:lnTo>
                      <a:pt x="41" y="40"/>
                    </a:lnTo>
                    <a:lnTo>
                      <a:pt x="47" y="40"/>
                    </a:lnTo>
                    <a:lnTo>
                      <a:pt x="54" y="35"/>
                    </a:lnTo>
                    <a:lnTo>
                      <a:pt x="54" y="35"/>
                    </a:lnTo>
                    <a:lnTo>
                      <a:pt x="54" y="30"/>
                    </a:lnTo>
                    <a:lnTo>
                      <a:pt x="54" y="25"/>
                    </a:lnTo>
                    <a:lnTo>
                      <a:pt x="54" y="15"/>
                    </a:lnTo>
                    <a:lnTo>
                      <a:pt x="47" y="15"/>
                    </a:lnTo>
                    <a:lnTo>
                      <a:pt x="41" y="10"/>
                    </a:lnTo>
                    <a:lnTo>
                      <a:pt x="41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5206" name="Group 45205"/>
            <p:cNvGrpSpPr/>
            <p:nvPr/>
          </p:nvGrpSpPr>
          <p:grpSpPr>
            <a:xfrm>
              <a:off x="0" y="863"/>
              <a:ext cx="732" cy="578"/>
              <a:chOff x="0" y="0"/>
              <a:chExt cx="732" cy="578"/>
            </a:xfrm>
          </p:grpSpPr>
          <p:sp>
            <p:nvSpPr>
              <p:cNvPr id="45207" name="未知"/>
              <p:cNvSpPr/>
              <p:nvPr/>
            </p:nvSpPr>
            <p:spPr>
              <a:xfrm>
                <a:off x="271" y="32"/>
                <a:ext cx="234" cy="398"/>
              </a:xfrm>
              <a:custGeom>
                <a:avLst/>
                <a:gdLst/>
                <a:ahLst/>
                <a:cxnLst/>
                <a:pathLst>
                  <a:path w="234" h="398">
                    <a:moveTo>
                      <a:pt x="72" y="5"/>
                    </a:moveTo>
                    <a:lnTo>
                      <a:pt x="56" y="0"/>
                    </a:lnTo>
                    <a:lnTo>
                      <a:pt x="72" y="37"/>
                    </a:lnTo>
                    <a:lnTo>
                      <a:pt x="72" y="42"/>
                    </a:lnTo>
                    <a:lnTo>
                      <a:pt x="83" y="53"/>
                    </a:lnTo>
                    <a:lnTo>
                      <a:pt x="89" y="74"/>
                    </a:lnTo>
                    <a:lnTo>
                      <a:pt x="89" y="95"/>
                    </a:lnTo>
                    <a:lnTo>
                      <a:pt x="89" y="100"/>
                    </a:lnTo>
                    <a:lnTo>
                      <a:pt x="85" y="112"/>
                    </a:lnTo>
                    <a:lnTo>
                      <a:pt x="95" y="121"/>
                    </a:lnTo>
                    <a:lnTo>
                      <a:pt x="167" y="164"/>
                    </a:lnTo>
                    <a:lnTo>
                      <a:pt x="183" y="185"/>
                    </a:lnTo>
                    <a:lnTo>
                      <a:pt x="200" y="196"/>
                    </a:lnTo>
                    <a:lnTo>
                      <a:pt x="200" y="201"/>
                    </a:lnTo>
                    <a:lnTo>
                      <a:pt x="194" y="222"/>
                    </a:lnTo>
                    <a:lnTo>
                      <a:pt x="189" y="227"/>
                    </a:lnTo>
                    <a:lnTo>
                      <a:pt x="155" y="238"/>
                    </a:lnTo>
                    <a:lnTo>
                      <a:pt x="117" y="222"/>
                    </a:lnTo>
                    <a:lnTo>
                      <a:pt x="111" y="211"/>
                    </a:lnTo>
                    <a:lnTo>
                      <a:pt x="100" y="206"/>
                    </a:lnTo>
                    <a:lnTo>
                      <a:pt x="95" y="201"/>
                    </a:lnTo>
                    <a:lnTo>
                      <a:pt x="78" y="201"/>
                    </a:lnTo>
                    <a:lnTo>
                      <a:pt x="67" y="201"/>
                    </a:lnTo>
                    <a:lnTo>
                      <a:pt x="56" y="201"/>
                    </a:lnTo>
                    <a:lnTo>
                      <a:pt x="50" y="190"/>
                    </a:lnTo>
                    <a:lnTo>
                      <a:pt x="61" y="169"/>
                    </a:lnTo>
                    <a:lnTo>
                      <a:pt x="61" y="164"/>
                    </a:lnTo>
                    <a:lnTo>
                      <a:pt x="23" y="238"/>
                    </a:lnTo>
                    <a:lnTo>
                      <a:pt x="9" y="247"/>
                    </a:lnTo>
                    <a:lnTo>
                      <a:pt x="0" y="254"/>
                    </a:lnTo>
                    <a:lnTo>
                      <a:pt x="6" y="264"/>
                    </a:lnTo>
                    <a:lnTo>
                      <a:pt x="17" y="280"/>
                    </a:lnTo>
                    <a:lnTo>
                      <a:pt x="28" y="291"/>
                    </a:lnTo>
                    <a:lnTo>
                      <a:pt x="34" y="291"/>
                    </a:lnTo>
                    <a:lnTo>
                      <a:pt x="23" y="280"/>
                    </a:lnTo>
                    <a:lnTo>
                      <a:pt x="23" y="270"/>
                    </a:lnTo>
                    <a:lnTo>
                      <a:pt x="23" y="270"/>
                    </a:lnTo>
                    <a:lnTo>
                      <a:pt x="17" y="264"/>
                    </a:lnTo>
                    <a:lnTo>
                      <a:pt x="17" y="254"/>
                    </a:lnTo>
                    <a:lnTo>
                      <a:pt x="28" y="249"/>
                    </a:lnTo>
                    <a:lnTo>
                      <a:pt x="45" y="227"/>
                    </a:lnTo>
                    <a:lnTo>
                      <a:pt x="45" y="206"/>
                    </a:lnTo>
                    <a:lnTo>
                      <a:pt x="50" y="211"/>
                    </a:lnTo>
                    <a:lnTo>
                      <a:pt x="72" y="222"/>
                    </a:lnTo>
                    <a:lnTo>
                      <a:pt x="100" y="217"/>
                    </a:lnTo>
                    <a:lnTo>
                      <a:pt x="122" y="243"/>
                    </a:lnTo>
                    <a:lnTo>
                      <a:pt x="128" y="249"/>
                    </a:lnTo>
                    <a:lnTo>
                      <a:pt x="128" y="264"/>
                    </a:lnTo>
                    <a:lnTo>
                      <a:pt x="133" y="264"/>
                    </a:lnTo>
                    <a:lnTo>
                      <a:pt x="155" y="275"/>
                    </a:lnTo>
                    <a:lnTo>
                      <a:pt x="161" y="280"/>
                    </a:lnTo>
                    <a:lnTo>
                      <a:pt x="155" y="312"/>
                    </a:lnTo>
                    <a:lnTo>
                      <a:pt x="155" y="323"/>
                    </a:lnTo>
                    <a:lnTo>
                      <a:pt x="144" y="328"/>
                    </a:lnTo>
                    <a:lnTo>
                      <a:pt x="133" y="328"/>
                    </a:lnTo>
                    <a:lnTo>
                      <a:pt x="133" y="328"/>
                    </a:lnTo>
                    <a:lnTo>
                      <a:pt x="144" y="333"/>
                    </a:lnTo>
                    <a:lnTo>
                      <a:pt x="150" y="333"/>
                    </a:lnTo>
                    <a:lnTo>
                      <a:pt x="167" y="323"/>
                    </a:lnTo>
                    <a:lnTo>
                      <a:pt x="172" y="312"/>
                    </a:lnTo>
                    <a:lnTo>
                      <a:pt x="200" y="344"/>
                    </a:lnTo>
                    <a:lnTo>
                      <a:pt x="205" y="360"/>
                    </a:lnTo>
                    <a:lnTo>
                      <a:pt x="200" y="370"/>
                    </a:lnTo>
                    <a:lnTo>
                      <a:pt x="155" y="381"/>
                    </a:lnTo>
                    <a:lnTo>
                      <a:pt x="111" y="376"/>
                    </a:lnTo>
                    <a:lnTo>
                      <a:pt x="80" y="368"/>
                    </a:lnTo>
                    <a:lnTo>
                      <a:pt x="51" y="353"/>
                    </a:lnTo>
                    <a:lnTo>
                      <a:pt x="39" y="339"/>
                    </a:lnTo>
                    <a:lnTo>
                      <a:pt x="28" y="333"/>
                    </a:lnTo>
                    <a:lnTo>
                      <a:pt x="23" y="333"/>
                    </a:lnTo>
                    <a:lnTo>
                      <a:pt x="45" y="354"/>
                    </a:lnTo>
                    <a:lnTo>
                      <a:pt x="67" y="370"/>
                    </a:lnTo>
                    <a:lnTo>
                      <a:pt x="128" y="391"/>
                    </a:lnTo>
                    <a:lnTo>
                      <a:pt x="205" y="397"/>
                    </a:lnTo>
                    <a:lnTo>
                      <a:pt x="216" y="391"/>
                    </a:lnTo>
                    <a:lnTo>
                      <a:pt x="222" y="386"/>
                    </a:lnTo>
                    <a:lnTo>
                      <a:pt x="227" y="376"/>
                    </a:lnTo>
                    <a:lnTo>
                      <a:pt x="233" y="365"/>
                    </a:lnTo>
                    <a:lnTo>
                      <a:pt x="205" y="317"/>
                    </a:lnTo>
                    <a:lnTo>
                      <a:pt x="200" y="307"/>
                    </a:lnTo>
                    <a:lnTo>
                      <a:pt x="178" y="291"/>
                    </a:lnTo>
                    <a:lnTo>
                      <a:pt x="178" y="270"/>
                    </a:lnTo>
                    <a:lnTo>
                      <a:pt x="150" y="254"/>
                    </a:lnTo>
                    <a:lnTo>
                      <a:pt x="150" y="254"/>
                    </a:lnTo>
                    <a:lnTo>
                      <a:pt x="150" y="254"/>
                    </a:lnTo>
                    <a:lnTo>
                      <a:pt x="178" y="249"/>
                    </a:lnTo>
                    <a:lnTo>
                      <a:pt x="200" y="243"/>
                    </a:lnTo>
                    <a:lnTo>
                      <a:pt x="216" y="222"/>
                    </a:lnTo>
                    <a:lnTo>
                      <a:pt x="216" y="201"/>
                    </a:lnTo>
                    <a:lnTo>
                      <a:pt x="211" y="185"/>
                    </a:lnTo>
                    <a:lnTo>
                      <a:pt x="111" y="111"/>
                    </a:lnTo>
                    <a:lnTo>
                      <a:pt x="111" y="106"/>
                    </a:lnTo>
                    <a:lnTo>
                      <a:pt x="111" y="100"/>
                    </a:lnTo>
                    <a:lnTo>
                      <a:pt x="111" y="100"/>
                    </a:lnTo>
                    <a:lnTo>
                      <a:pt x="111" y="100"/>
                    </a:lnTo>
                    <a:lnTo>
                      <a:pt x="100" y="58"/>
                    </a:lnTo>
                    <a:lnTo>
                      <a:pt x="83" y="21"/>
                    </a:lnTo>
                    <a:lnTo>
                      <a:pt x="7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8" name="未知"/>
              <p:cNvSpPr/>
              <p:nvPr/>
            </p:nvSpPr>
            <p:spPr>
              <a:xfrm>
                <a:off x="565" y="180"/>
                <a:ext cx="51" cy="149"/>
              </a:xfrm>
              <a:custGeom>
                <a:avLst/>
                <a:gdLst/>
                <a:ahLst/>
                <a:cxnLst/>
                <a:pathLst>
                  <a:path w="51" h="149">
                    <a:moveTo>
                      <a:pt x="39" y="143"/>
                    </a:moveTo>
                    <a:lnTo>
                      <a:pt x="39" y="138"/>
                    </a:lnTo>
                    <a:lnTo>
                      <a:pt x="39" y="132"/>
                    </a:lnTo>
                    <a:lnTo>
                      <a:pt x="50" y="74"/>
                    </a:lnTo>
                    <a:lnTo>
                      <a:pt x="44" y="16"/>
                    </a:lnTo>
                    <a:lnTo>
                      <a:pt x="39" y="0"/>
                    </a:lnTo>
                    <a:lnTo>
                      <a:pt x="11" y="0"/>
                    </a:lnTo>
                    <a:lnTo>
                      <a:pt x="5" y="16"/>
                    </a:lnTo>
                    <a:lnTo>
                      <a:pt x="5" y="32"/>
                    </a:lnTo>
                    <a:lnTo>
                      <a:pt x="11" y="48"/>
                    </a:lnTo>
                    <a:lnTo>
                      <a:pt x="0" y="101"/>
                    </a:lnTo>
                    <a:lnTo>
                      <a:pt x="0" y="148"/>
                    </a:lnTo>
                    <a:lnTo>
                      <a:pt x="17" y="143"/>
                    </a:lnTo>
                    <a:lnTo>
                      <a:pt x="28" y="143"/>
                    </a:lnTo>
                    <a:lnTo>
                      <a:pt x="39" y="143"/>
                    </a:lnTo>
                    <a:lnTo>
                      <a:pt x="39" y="14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09" name="未知"/>
              <p:cNvSpPr/>
              <p:nvPr/>
            </p:nvSpPr>
            <p:spPr>
              <a:xfrm>
                <a:off x="305" y="275"/>
                <a:ext cx="100" cy="17"/>
              </a:xfrm>
              <a:custGeom>
                <a:avLst/>
                <a:gdLst/>
                <a:ahLst/>
                <a:cxnLst/>
                <a:pathLst>
                  <a:path w="100" h="17">
                    <a:moveTo>
                      <a:pt x="99" y="0"/>
                    </a:moveTo>
                    <a:lnTo>
                      <a:pt x="61" y="6"/>
                    </a:lnTo>
                    <a:lnTo>
                      <a:pt x="44" y="6"/>
                    </a:lnTo>
                    <a:lnTo>
                      <a:pt x="22" y="6"/>
                    </a:lnTo>
                    <a:lnTo>
                      <a:pt x="11" y="6"/>
                    </a:lnTo>
                    <a:lnTo>
                      <a:pt x="0" y="16"/>
                    </a:lnTo>
                    <a:lnTo>
                      <a:pt x="94" y="16"/>
                    </a:lnTo>
                    <a:lnTo>
                      <a:pt x="94" y="6"/>
                    </a:lnTo>
                    <a:lnTo>
                      <a:pt x="99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0" name="未知"/>
              <p:cNvSpPr/>
              <p:nvPr/>
            </p:nvSpPr>
            <p:spPr>
              <a:xfrm>
                <a:off x="610" y="259"/>
                <a:ext cx="61" cy="65"/>
              </a:xfrm>
              <a:custGeom>
                <a:avLst/>
                <a:gdLst/>
                <a:ahLst/>
                <a:cxnLst/>
                <a:pathLst>
                  <a:path w="61" h="65">
                    <a:moveTo>
                      <a:pt x="27" y="0"/>
                    </a:moveTo>
                    <a:lnTo>
                      <a:pt x="55" y="6"/>
                    </a:lnTo>
                    <a:lnTo>
                      <a:pt x="60" y="32"/>
                    </a:lnTo>
                    <a:lnTo>
                      <a:pt x="55" y="59"/>
                    </a:lnTo>
                    <a:lnTo>
                      <a:pt x="27" y="64"/>
                    </a:lnTo>
                    <a:lnTo>
                      <a:pt x="0" y="61"/>
                    </a:lnTo>
                    <a:lnTo>
                      <a:pt x="5" y="32"/>
                    </a:lnTo>
                    <a:lnTo>
                      <a:pt x="10" y="6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1" name="未知"/>
              <p:cNvSpPr/>
              <p:nvPr/>
            </p:nvSpPr>
            <p:spPr>
              <a:xfrm>
                <a:off x="0" y="69"/>
                <a:ext cx="727" cy="509"/>
              </a:xfrm>
              <a:custGeom>
                <a:avLst/>
                <a:gdLst/>
                <a:ahLst/>
                <a:cxnLst/>
                <a:pathLst>
                  <a:path w="727" h="509">
                    <a:moveTo>
                      <a:pt x="726" y="508"/>
                    </a:moveTo>
                    <a:lnTo>
                      <a:pt x="698" y="487"/>
                    </a:lnTo>
                    <a:lnTo>
                      <a:pt x="609" y="487"/>
                    </a:lnTo>
                    <a:lnTo>
                      <a:pt x="593" y="487"/>
                    </a:lnTo>
                    <a:lnTo>
                      <a:pt x="532" y="487"/>
                    </a:lnTo>
                    <a:lnTo>
                      <a:pt x="460" y="487"/>
                    </a:lnTo>
                    <a:lnTo>
                      <a:pt x="443" y="487"/>
                    </a:lnTo>
                    <a:lnTo>
                      <a:pt x="426" y="487"/>
                    </a:lnTo>
                    <a:lnTo>
                      <a:pt x="28" y="487"/>
                    </a:lnTo>
                    <a:lnTo>
                      <a:pt x="22" y="307"/>
                    </a:lnTo>
                    <a:lnTo>
                      <a:pt x="28" y="286"/>
                    </a:lnTo>
                    <a:lnTo>
                      <a:pt x="33" y="275"/>
                    </a:lnTo>
                    <a:lnTo>
                      <a:pt x="89" y="233"/>
                    </a:lnTo>
                    <a:lnTo>
                      <a:pt x="94" y="227"/>
                    </a:lnTo>
                    <a:lnTo>
                      <a:pt x="94" y="212"/>
                    </a:lnTo>
                    <a:lnTo>
                      <a:pt x="100" y="180"/>
                    </a:lnTo>
                    <a:lnTo>
                      <a:pt x="138" y="233"/>
                    </a:lnTo>
                    <a:lnTo>
                      <a:pt x="249" y="328"/>
                    </a:lnTo>
                    <a:lnTo>
                      <a:pt x="393" y="381"/>
                    </a:lnTo>
                    <a:lnTo>
                      <a:pt x="426" y="386"/>
                    </a:lnTo>
                    <a:lnTo>
                      <a:pt x="471" y="386"/>
                    </a:lnTo>
                    <a:lnTo>
                      <a:pt x="482" y="381"/>
                    </a:lnTo>
                    <a:lnTo>
                      <a:pt x="482" y="370"/>
                    </a:lnTo>
                    <a:lnTo>
                      <a:pt x="371" y="360"/>
                    </a:lnTo>
                    <a:lnTo>
                      <a:pt x="271" y="323"/>
                    </a:lnTo>
                    <a:lnTo>
                      <a:pt x="255" y="317"/>
                    </a:lnTo>
                    <a:lnTo>
                      <a:pt x="244" y="312"/>
                    </a:lnTo>
                    <a:lnTo>
                      <a:pt x="227" y="302"/>
                    </a:lnTo>
                    <a:lnTo>
                      <a:pt x="172" y="254"/>
                    </a:lnTo>
                    <a:lnTo>
                      <a:pt x="116" y="190"/>
                    </a:lnTo>
                    <a:lnTo>
                      <a:pt x="127" y="169"/>
                    </a:lnTo>
                    <a:lnTo>
                      <a:pt x="144" y="201"/>
                    </a:lnTo>
                    <a:lnTo>
                      <a:pt x="166" y="227"/>
                    </a:lnTo>
                    <a:lnTo>
                      <a:pt x="172" y="222"/>
                    </a:lnTo>
                    <a:lnTo>
                      <a:pt x="155" y="201"/>
                    </a:lnTo>
                    <a:lnTo>
                      <a:pt x="138" y="180"/>
                    </a:lnTo>
                    <a:lnTo>
                      <a:pt x="138" y="148"/>
                    </a:lnTo>
                    <a:lnTo>
                      <a:pt x="138" y="143"/>
                    </a:lnTo>
                    <a:lnTo>
                      <a:pt x="144" y="137"/>
                    </a:lnTo>
                    <a:lnTo>
                      <a:pt x="161" y="169"/>
                    </a:lnTo>
                    <a:lnTo>
                      <a:pt x="161" y="174"/>
                    </a:lnTo>
                    <a:lnTo>
                      <a:pt x="150" y="132"/>
                    </a:lnTo>
                    <a:lnTo>
                      <a:pt x="150" y="127"/>
                    </a:lnTo>
                    <a:lnTo>
                      <a:pt x="172" y="169"/>
                    </a:lnTo>
                    <a:lnTo>
                      <a:pt x="183" y="174"/>
                    </a:lnTo>
                    <a:lnTo>
                      <a:pt x="188" y="180"/>
                    </a:lnTo>
                    <a:lnTo>
                      <a:pt x="199" y="174"/>
                    </a:lnTo>
                    <a:lnTo>
                      <a:pt x="210" y="169"/>
                    </a:lnTo>
                    <a:lnTo>
                      <a:pt x="199" y="174"/>
                    </a:lnTo>
                    <a:lnTo>
                      <a:pt x="194" y="174"/>
                    </a:lnTo>
                    <a:lnTo>
                      <a:pt x="188" y="169"/>
                    </a:lnTo>
                    <a:lnTo>
                      <a:pt x="161" y="111"/>
                    </a:lnTo>
                    <a:lnTo>
                      <a:pt x="144" y="53"/>
                    </a:lnTo>
                    <a:lnTo>
                      <a:pt x="183" y="21"/>
                    </a:lnTo>
                    <a:lnTo>
                      <a:pt x="194" y="21"/>
                    </a:lnTo>
                    <a:lnTo>
                      <a:pt x="205" y="16"/>
                    </a:lnTo>
                    <a:lnTo>
                      <a:pt x="194" y="5"/>
                    </a:lnTo>
                    <a:lnTo>
                      <a:pt x="183" y="0"/>
                    </a:lnTo>
                    <a:lnTo>
                      <a:pt x="183" y="0"/>
                    </a:lnTo>
                    <a:lnTo>
                      <a:pt x="161" y="16"/>
                    </a:lnTo>
                    <a:lnTo>
                      <a:pt x="144" y="26"/>
                    </a:lnTo>
                    <a:lnTo>
                      <a:pt x="127" y="42"/>
                    </a:lnTo>
                    <a:lnTo>
                      <a:pt x="138" y="100"/>
                    </a:lnTo>
                    <a:lnTo>
                      <a:pt x="127" y="127"/>
                    </a:lnTo>
                    <a:lnTo>
                      <a:pt x="122" y="127"/>
                    </a:lnTo>
                    <a:lnTo>
                      <a:pt x="116" y="137"/>
                    </a:lnTo>
                    <a:lnTo>
                      <a:pt x="116" y="164"/>
                    </a:lnTo>
                    <a:lnTo>
                      <a:pt x="111" y="169"/>
                    </a:lnTo>
                    <a:lnTo>
                      <a:pt x="100" y="148"/>
                    </a:lnTo>
                    <a:lnTo>
                      <a:pt x="72" y="212"/>
                    </a:lnTo>
                    <a:lnTo>
                      <a:pt x="72" y="217"/>
                    </a:lnTo>
                    <a:lnTo>
                      <a:pt x="39" y="243"/>
                    </a:lnTo>
                    <a:lnTo>
                      <a:pt x="6" y="275"/>
                    </a:lnTo>
                    <a:lnTo>
                      <a:pt x="0" y="296"/>
                    </a:lnTo>
                    <a:lnTo>
                      <a:pt x="0" y="317"/>
                    </a:lnTo>
                    <a:lnTo>
                      <a:pt x="0" y="508"/>
                    </a:lnTo>
                    <a:lnTo>
                      <a:pt x="726" y="508"/>
                    </a:lnTo>
                    <a:lnTo>
                      <a:pt x="726" y="5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2" name="未知"/>
              <p:cNvSpPr/>
              <p:nvPr/>
            </p:nvSpPr>
            <p:spPr>
              <a:xfrm>
                <a:off x="89" y="159"/>
                <a:ext cx="643" cy="419"/>
              </a:xfrm>
              <a:custGeom>
                <a:avLst/>
                <a:gdLst/>
                <a:ahLst/>
                <a:cxnLst/>
                <a:pathLst>
                  <a:path w="643" h="419">
                    <a:moveTo>
                      <a:pt x="404" y="259"/>
                    </a:moveTo>
                    <a:lnTo>
                      <a:pt x="387" y="270"/>
                    </a:lnTo>
                    <a:lnTo>
                      <a:pt x="393" y="280"/>
                    </a:lnTo>
                    <a:lnTo>
                      <a:pt x="387" y="291"/>
                    </a:lnTo>
                    <a:lnTo>
                      <a:pt x="382" y="296"/>
                    </a:lnTo>
                    <a:lnTo>
                      <a:pt x="360" y="333"/>
                    </a:lnTo>
                    <a:lnTo>
                      <a:pt x="332" y="370"/>
                    </a:lnTo>
                    <a:lnTo>
                      <a:pt x="315" y="360"/>
                    </a:lnTo>
                    <a:lnTo>
                      <a:pt x="138" y="264"/>
                    </a:lnTo>
                    <a:lnTo>
                      <a:pt x="5" y="137"/>
                    </a:lnTo>
                    <a:lnTo>
                      <a:pt x="0" y="143"/>
                    </a:lnTo>
                    <a:lnTo>
                      <a:pt x="11" y="164"/>
                    </a:lnTo>
                    <a:lnTo>
                      <a:pt x="33" y="196"/>
                    </a:lnTo>
                    <a:lnTo>
                      <a:pt x="177" y="307"/>
                    </a:lnTo>
                    <a:lnTo>
                      <a:pt x="337" y="397"/>
                    </a:lnTo>
                    <a:lnTo>
                      <a:pt x="360" y="397"/>
                    </a:lnTo>
                    <a:lnTo>
                      <a:pt x="382" y="333"/>
                    </a:lnTo>
                    <a:lnTo>
                      <a:pt x="382" y="339"/>
                    </a:lnTo>
                    <a:lnTo>
                      <a:pt x="371" y="397"/>
                    </a:lnTo>
                    <a:lnTo>
                      <a:pt x="426" y="397"/>
                    </a:lnTo>
                    <a:lnTo>
                      <a:pt x="404" y="339"/>
                    </a:lnTo>
                    <a:lnTo>
                      <a:pt x="415" y="323"/>
                    </a:lnTo>
                    <a:lnTo>
                      <a:pt x="504" y="397"/>
                    </a:lnTo>
                    <a:lnTo>
                      <a:pt x="520" y="397"/>
                    </a:lnTo>
                    <a:lnTo>
                      <a:pt x="426" y="302"/>
                    </a:lnTo>
                    <a:lnTo>
                      <a:pt x="432" y="270"/>
                    </a:lnTo>
                    <a:lnTo>
                      <a:pt x="448" y="280"/>
                    </a:lnTo>
                    <a:lnTo>
                      <a:pt x="448" y="270"/>
                    </a:lnTo>
                    <a:lnTo>
                      <a:pt x="437" y="233"/>
                    </a:lnTo>
                    <a:lnTo>
                      <a:pt x="445" y="218"/>
                    </a:lnTo>
                    <a:lnTo>
                      <a:pt x="455" y="193"/>
                    </a:lnTo>
                    <a:lnTo>
                      <a:pt x="476" y="169"/>
                    </a:lnTo>
                    <a:lnTo>
                      <a:pt x="476" y="122"/>
                    </a:lnTo>
                    <a:lnTo>
                      <a:pt x="487" y="69"/>
                    </a:lnTo>
                    <a:lnTo>
                      <a:pt x="481" y="53"/>
                    </a:lnTo>
                    <a:lnTo>
                      <a:pt x="481" y="37"/>
                    </a:lnTo>
                    <a:lnTo>
                      <a:pt x="487" y="32"/>
                    </a:lnTo>
                    <a:lnTo>
                      <a:pt x="498" y="21"/>
                    </a:lnTo>
                    <a:lnTo>
                      <a:pt x="515" y="21"/>
                    </a:lnTo>
                    <a:lnTo>
                      <a:pt x="520" y="37"/>
                    </a:lnTo>
                    <a:lnTo>
                      <a:pt x="526" y="95"/>
                    </a:lnTo>
                    <a:lnTo>
                      <a:pt x="515" y="153"/>
                    </a:lnTo>
                    <a:lnTo>
                      <a:pt x="515" y="159"/>
                    </a:lnTo>
                    <a:lnTo>
                      <a:pt x="515" y="164"/>
                    </a:lnTo>
                    <a:lnTo>
                      <a:pt x="520" y="164"/>
                    </a:lnTo>
                    <a:lnTo>
                      <a:pt x="526" y="143"/>
                    </a:lnTo>
                    <a:lnTo>
                      <a:pt x="531" y="132"/>
                    </a:lnTo>
                    <a:lnTo>
                      <a:pt x="537" y="122"/>
                    </a:lnTo>
                    <a:lnTo>
                      <a:pt x="542" y="111"/>
                    </a:lnTo>
                    <a:lnTo>
                      <a:pt x="559" y="111"/>
                    </a:lnTo>
                    <a:lnTo>
                      <a:pt x="565" y="122"/>
                    </a:lnTo>
                    <a:lnTo>
                      <a:pt x="570" y="143"/>
                    </a:lnTo>
                    <a:lnTo>
                      <a:pt x="570" y="159"/>
                    </a:lnTo>
                    <a:lnTo>
                      <a:pt x="570" y="164"/>
                    </a:lnTo>
                    <a:lnTo>
                      <a:pt x="576" y="148"/>
                    </a:lnTo>
                    <a:lnTo>
                      <a:pt x="581" y="148"/>
                    </a:lnTo>
                    <a:lnTo>
                      <a:pt x="592" y="148"/>
                    </a:lnTo>
                    <a:lnTo>
                      <a:pt x="592" y="164"/>
                    </a:lnTo>
                    <a:lnTo>
                      <a:pt x="603" y="174"/>
                    </a:lnTo>
                    <a:lnTo>
                      <a:pt x="603" y="185"/>
                    </a:lnTo>
                    <a:lnTo>
                      <a:pt x="609" y="185"/>
                    </a:lnTo>
                    <a:lnTo>
                      <a:pt x="614" y="190"/>
                    </a:lnTo>
                    <a:lnTo>
                      <a:pt x="614" y="206"/>
                    </a:lnTo>
                    <a:lnTo>
                      <a:pt x="620" y="206"/>
                    </a:lnTo>
                    <a:lnTo>
                      <a:pt x="625" y="212"/>
                    </a:lnTo>
                    <a:lnTo>
                      <a:pt x="625" y="233"/>
                    </a:lnTo>
                    <a:lnTo>
                      <a:pt x="625" y="259"/>
                    </a:lnTo>
                    <a:lnTo>
                      <a:pt x="609" y="291"/>
                    </a:lnTo>
                    <a:lnTo>
                      <a:pt x="587" y="312"/>
                    </a:lnTo>
                    <a:lnTo>
                      <a:pt x="515" y="291"/>
                    </a:lnTo>
                    <a:lnTo>
                      <a:pt x="448" y="270"/>
                    </a:lnTo>
                    <a:lnTo>
                      <a:pt x="448" y="280"/>
                    </a:lnTo>
                    <a:lnTo>
                      <a:pt x="515" y="312"/>
                    </a:lnTo>
                    <a:lnTo>
                      <a:pt x="587" y="333"/>
                    </a:lnTo>
                    <a:lnTo>
                      <a:pt x="609" y="333"/>
                    </a:lnTo>
                    <a:lnTo>
                      <a:pt x="609" y="397"/>
                    </a:lnTo>
                    <a:lnTo>
                      <a:pt x="637" y="418"/>
                    </a:lnTo>
                    <a:lnTo>
                      <a:pt x="637" y="328"/>
                    </a:lnTo>
                    <a:lnTo>
                      <a:pt x="625" y="312"/>
                    </a:lnTo>
                    <a:lnTo>
                      <a:pt x="625" y="302"/>
                    </a:lnTo>
                    <a:lnTo>
                      <a:pt x="642" y="259"/>
                    </a:lnTo>
                    <a:lnTo>
                      <a:pt x="642" y="217"/>
                    </a:lnTo>
                    <a:lnTo>
                      <a:pt x="637" y="201"/>
                    </a:lnTo>
                    <a:lnTo>
                      <a:pt x="637" y="180"/>
                    </a:lnTo>
                    <a:lnTo>
                      <a:pt x="631" y="174"/>
                    </a:lnTo>
                    <a:lnTo>
                      <a:pt x="614" y="164"/>
                    </a:lnTo>
                    <a:lnTo>
                      <a:pt x="609" y="148"/>
                    </a:lnTo>
                    <a:lnTo>
                      <a:pt x="603" y="132"/>
                    </a:lnTo>
                    <a:lnTo>
                      <a:pt x="598" y="132"/>
                    </a:lnTo>
                    <a:lnTo>
                      <a:pt x="587" y="127"/>
                    </a:lnTo>
                    <a:lnTo>
                      <a:pt x="587" y="111"/>
                    </a:lnTo>
                    <a:lnTo>
                      <a:pt x="576" y="95"/>
                    </a:lnTo>
                    <a:lnTo>
                      <a:pt x="553" y="90"/>
                    </a:lnTo>
                    <a:lnTo>
                      <a:pt x="537" y="16"/>
                    </a:lnTo>
                    <a:lnTo>
                      <a:pt x="509" y="0"/>
                    </a:lnTo>
                    <a:lnTo>
                      <a:pt x="487" y="10"/>
                    </a:lnTo>
                    <a:lnTo>
                      <a:pt x="465" y="32"/>
                    </a:lnTo>
                    <a:lnTo>
                      <a:pt x="459" y="58"/>
                    </a:lnTo>
                    <a:lnTo>
                      <a:pt x="465" y="95"/>
                    </a:lnTo>
                    <a:lnTo>
                      <a:pt x="454" y="169"/>
                    </a:lnTo>
                    <a:lnTo>
                      <a:pt x="437" y="180"/>
                    </a:lnTo>
                    <a:lnTo>
                      <a:pt x="437" y="185"/>
                    </a:lnTo>
                    <a:lnTo>
                      <a:pt x="421" y="233"/>
                    </a:lnTo>
                    <a:lnTo>
                      <a:pt x="421" y="243"/>
                    </a:lnTo>
                    <a:lnTo>
                      <a:pt x="426" y="249"/>
                    </a:lnTo>
                    <a:lnTo>
                      <a:pt x="421" y="249"/>
                    </a:lnTo>
                    <a:lnTo>
                      <a:pt x="415" y="270"/>
                    </a:lnTo>
                    <a:lnTo>
                      <a:pt x="404" y="259"/>
                    </a:lnTo>
                    <a:lnTo>
                      <a:pt x="404" y="25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3" name="未知"/>
              <p:cNvSpPr/>
              <p:nvPr/>
            </p:nvSpPr>
            <p:spPr>
              <a:xfrm>
                <a:off x="116" y="16"/>
                <a:ext cx="367" cy="424"/>
              </a:xfrm>
              <a:custGeom>
                <a:avLst/>
                <a:gdLst/>
                <a:ahLst/>
                <a:cxnLst/>
                <a:pathLst>
                  <a:path w="367" h="424">
                    <a:moveTo>
                      <a:pt x="28" y="280"/>
                    </a:moveTo>
                    <a:lnTo>
                      <a:pt x="78" y="328"/>
                    </a:lnTo>
                    <a:lnTo>
                      <a:pt x="94" y="344"/>
                    </a:lnTo>
                    <a:lnTo>
                      <a:pt x="111" y="355"/>
                    </a:lnTo>
                    <a:lnTo>
                      <a:pt x="133" y="370"/>
                    </a:lnTo>
                    <a:lnTo>
                      <a:pt x="155" y="376"/>
                    </a:lnTo>
                    <a:lnTo>
                      <a:pt x="255" y="413"/>
                    </a:lnTo>
                    <a:lnTo>
                      <a:pt x="366" y="423"/>
                    </a:lnTo>
                    <a:lnTo>
                      <a:pt x="360" y="413"/>
                    </a:lnTo>
                    <a:lnTo>
                      <a:pt x="327" y="407"/>
                    </a:lnTo>
                    <a:lnTo>
                      <a:pt x="266" y="402"/>
                    </a:lnTo>
                    <a:lnTo>
                      <a:pt x="222" y="381"/>
                    </a:lnTo>
                    <a:lnTo>
                      <a:pt x="178" y="349"/>
                    </a:lnTo>
                    <a:lnTo>
                      <a:pt x="183" y="349"/>
                    </a:lnTo>
                    <a:lnTo>
                      <a:pt x="216" y="381"/>
                    </a:lnTo>
                    <a:lnTo>
                      <a:pt x="283" y="397"/>
                    </a:lnTo>
                    <a:lnTo>
                      <a:pt x="333" y="397"/>
                    </a:lnTo>
                    <a:lnTo>
                      <a:pt x="355" y="386"/>
                    </a:lnTo>
                    <a:lnTo>
                      <a:pt x="360" y="376"/>
                    </a:lnTo>
                    <a:lnTo>
                      <a:pt x="355" y="360"/>
                    </a:lnTo>
                    <a:lnTo>
                      <a:pt x="327" y="328"/>
                    </a:lnTo>
                    <a:lnTo>
                      <a:pt x="322" y="339"/>
                    </a:lnTo>
                    <a:lnTo>
                      <a:pt x="305" y="349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99" y="344"/>
                    </a:lnTo>
                    <a:lnTo>
                      <a:pt x="310" y="339"/>
                    </a:lnTo>
                    <a:lnTo>
                      <a:pt x="310" y="328"/>
                    </a:lnTo>
                    <a:lnTo>
                      <a:pt x="316" y="296"/>
                    </a:lnTo>
                    <a:lnTo>
                      <a:pt x="310" y="291"/>
                    </a:lnTo>
                    <a:lnTo>
                      <a:pt x="288" y="280"/>
                    </a:lnTo>
                    <a:lnTo>
                      <a:pt x="283" y="280"/>
                    </a:lnTo>
                    <a:lnTo>
                      <a:pt x="261" y="280"/>
                    </a:lnTo>
                    <a:lnTo>
                      <a:pt x="266" y="286"/>
                    </a:lnTo>
                    <a:lnTo>
                      <a:pt x="288" y="286"/>
                    </a:lnTo>
                    <a:lnTo>
                      <a:pt x="288" y="291"/>
                    </a:lnTo>
                    <a:lnTo>
                      <a:pt x="277" y="291"/>
                    </a:lnTo>
                    <a:lnTo>
                      <a:pt x="266" y="296"/>
                    </a:lnTo>
                    <a:lnTo>
                      <a:pt x="216" y="296"/>
                    </a:lnTo>
                    <a:lnTo>
                      <a:pt x="216" y="296"/>
                    </a:lnTo>
                    <a:lnTo>
                      <a:pt x="211" y="296"/>
                    </a:lnTo>
                    <a:lnTo>
                      <a:pt x="178" y="286"/>
                    </a:lnTo>
                    <a:lnTo>
                      <a:pt x="178" y="286"/>
                    </a:lnTo>
                    <a:lnTo>
                      <a:pt x="178" y="296"/>
                    </a:lnTo>
                    <a:lnTo>
                      <a:pt x="189" y="307"/>
                    </a:lnTo>
                    <a:lnTo>
                      <a:pt x="183" y="307"/>
                    </a:lnTo>
                    <a:lnTo>
                      <a:pt x="178" y="296"/>
                    </a:lnTo>
                    <a:lnTo>
                      <a:pt x="164" y="272"/>
                    </a:lnTo>
                    <a:lnTo>
                      <a:pt x="155" y="270"/>
                    </a:lnTo>
                    <a:lnTo>
                      <a:pt x="172" y="259"/>
                    </a:lnTo>
                    <a:lnTo>
                      <a:pt x="178" y="254"/>
                    </a:lnTo>
                    <a:lnTo>
                      <a:pt x="216" y="180"/>
                    </a:lnTo>
                    <a:lnTo>
                      <a:pt x="216" y="185"/>
                    </a:lnTo>
                    <a:lnTo>
                      <a:pt x="205" y="206"/>
                    </a:lnTo>
                    <a:lnTo>
                      <a:pt x="211" y="217"/>
                    </a:lnTo>
                    <a:lnTo>
                      <a:pt x="227" y="217"/>
                    </a:lnTo>
                    <a:lnTo>
                      <a:pt x="250" y="217"/>
                    </a:lnTo>
                    <a:lnTo>
                      <a:pt x="255" y="222"/>
                    </a:lnTo>
                    <a:lnTo>
                      <a:pt x="266" y="227"/>
                    </a:lnTo>
                    <a:lnTo>
                      <a:pt x="272" y="238"/>
                    </a:lnTo>
                    <a:lnTo>
                      <a:pt x="310" y="254"/>
                    </a:lnTo>
                    <a:lnTo>
                      <a:pt x="344" y="243"/>
                    </a:lnTo>
                    <a:lnTo>
                      <a:pt x="349" y="238"/>
                    </a:lnTo>
                    <a:lnTo>
                      <a:pt x="355" y="217"/>
                    </a:lnTo>
                    <a:lnTo>
                      <a:pt x="355" y="212"/>
                    </a:lnTo>
                    <a:lnTo>
                      <a:pt x="338" y="201"/>
                    </a:lnTo>
                    <a:lnTo>
                      <a:pt x="322" y="180"/>
                    </a:lnTo>
                    <a:lnTo>
                      <a:pt x="266" y="148"/>
                    </a:lnTo>
                    <a:lnTo>
                      <a:pt x="211" y="116"/>
                    </a:lnTo>
                    <a:lnTo>
                      <a:pt x="211" y="116"/>
                    </a:lnTo>
                    <a:lnTo>
                      <a:pt x="205" y="111"/>
                    </a:lnTo>
                    <a:lnTo>
                      <a:pt x="211" y="111"/>
                    </a:lnTo>
                    <a:lnTo>
                      <a:pt x="211" y="111"/>
                    </a:lnTo>
                    <a:lnTo>
                      <a:pt x="216" y="111"/>
                    </a:lnTo>
                    <a:lnTo>
                      <a:pt x="216" y="90"/>
                    </a:lnTo>
                    <a:lnTo>
                      <a:pt x="216" y="79"/>
                    </a:lnTo>
                    <a:lnTo>
                      <a:pt x="216" y="74"/>
                    </a:lnTo>
                    <a:lnTo>
                      <a:pt x="222" y="69"/>
                    </a:lnTo>
                    <a:lnTo>
                      <a:pt x="222" y="69"/>
                    </a:lnTo>
                    <a:lnTo>
                      <a:pt x="227" y="74"/>
                    </a:lnTo>
                    <a:lnTo>
                      <a:pt x="233" y="85"/>
                    </a:lnTo>
                    <a:lnTo>
                      <a:pt x="244" y="111"/>
                    </a:lnTo>
                    <a:lnTo>
                      <a:pt x="244" y="111"/>
                    </a:lnTo>
                    <a:lnTo>
                      <a:pt x="244" y="90"/>
                    </a:lnTo>
                    <a:lnTo>
                      <a:pt x="238" y="69"/>
                    </a:lnTo>
                    <a:lnTo>
                      <a:pt x="227" y="58"/>
                    </a:lnTo>
                    <a:lnTo>
                      <a:pt x="216" y="58"/>
                    </a:lnTo>
                    <a:lnTo>
                      <a:pt x="216" y="53"/>
                    </a:lnTo>
                    <a:lnTo>
                      <a:pt x="227" y="53"/>
                    </a:lnTo>
                    <a:lnTo>
                      <a:pt x="211" y="16"/>
                    </a:lnTo>
                    <a:lnTo>
                      <a:pt x="205" y="16"/>
                    </a:lnTo>
                    <a:lnTo>
                      <a:pt x="155" y="0"/>
                    </a:lnTo>
                    <a:lnTo>
                      <a:pt x="106" y="5"/>
                    </a:lnTo>
                    <a:lnTo>
                      <a:pt x="122" y="10"/>
                    </a:lnTo>
                    <a:lnTo>
                      <a:pt x="133" y="32"/>
                    </a:lnTo>
                    <a:lnTo>
                      <a:pt x="139" y="37"/>
                    </a:lnTo>
                    <a:lnTo>
                      <a:pt x="122" y="63"/>
                    </a:lnTo>
                    <a:lnTo>
                      <a:pt x="122" y="95"/>
                    </a:lnTo>
                    <a:lnTo>
                      <a:pt x="117" y="100"/>
                    </a:lnTo>
                    <a:lnTo>
                      <a:pt x="89" y="69"/>
                    </a:lnTo>
                    <a:lnTo>
                      <a:pt x="78" y="74"/>
                    </a:lnTo>
                    <a:lnTo>
                      <a:pt x="67" y="74"/>
                    </a:lnTo>
                    <a:lnTo>
                      <a:pt x="28" y="106"/>
                    </a:lnTo>
                    <a:lnTo>
                      <a:pt x="34" y="127"/>
                    </a:lnTo>
                    <a:lnTo>
                      <a:pt x="42" y="161"/>
                    </a:lnTo>
                    <a:lnTo>
                      <a:pt x="72" y="222"/>
                    </a:lnTo>
                    <a:lnTo>
                      <a:pt x="78" y="227"/>
                    </a:lnTo>
                    <a:lnTo>
                      <a:pt x="83" y="227"/>
                    </a:lnTo>
                    <a:lnTo>
                      <a:pt x="94" y="222"/>
                    </a:lnTo>
                    <a:lnTo>
                      <a:pt x="83" y="227"/>
                    </a:lnTo>
                    <a:lnTo>
                      <a:pt x="72" y="233"/>
                    </a:lnTo>
                    <a:lnTo>
                      <a:pt x="67" y="227"/>
                    </a:lnTo>
                    <a:lnTo>
                      <a:pt x="56" y="222"/>
                    </a:lnTo>
                    <a:lnTo>
                      <a:pt x="34" y="180"/>
                    </a:lnTo>
                    <a:lnTo>
                      <a:pt x="34" y="185"/>
                    </a:lnTo>
                    <a:lnTo>
                      <a:pt x="45" y="227"/>
                    </a:lnTo>
                    <a:lnTo>
                      <a:pt x="45" y="222"/>
                    </a:lnTo>
                    <a:lnTo>
                      <a:pt x="28" y="190"/>
                    </a:lnTo>
                    <a:lnTo>
                      <a:pt x="22" y="196"/>
                    </a:lnTo>
                    <a:lnTo>
                      <a:pt x="17" y="212"/>
                    </a:lnTo>
                    <a:lnTo>
                      <a:pt x="21" y="229"/>
                    </a:lnTo>
                    <a:lnTo>
                      <a:pt x="34" y="254"/>
                    </a:lnTo>
                    <a:lnTo>
                      <a:pt x="56" y="275"/>
                    </a:lnTo>
                    <a:lnTo>
                      <a:pt x="50" y="280"/>
                    </a:lnTo>
                    <a:lnTo>
                      <a:pt x="28" y="254"/>
                    </a:lnTo>
                    <a:lnTo>
                      <a:pt x="11" y="222"/>
                    </a:lnTo>
                    <a:lnTo>
                      <a:pt x="0" y="243"/>
                    </a:lnTo>
                    <a:lnTo>
                      <a:pt x="28" y="280"/>
                    </a:lnTo>
                    <a:lnTo>
                      <a:pt x="28" y="28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4" name="未知"/>
              <p:cNvSpPr/>
              <p:nvPr/>
            </p:nvSpPr>
            <p:spPr>
              <a:xfrm>
                <a:off x="526" y="307"/>
                <a:ext cx="195" cy="165"/>
              </a:xfrm>
              <a:custGeom>
                <a:avLst/>
                <a:gdLst/>
                <a:ahLst/>
                <a:cxnLst/>
                <a:pathLst>
                  <a:path w="195" h="165">
                    <a:moveTo>
                      <a:pt x="183" y="64"/>
                    </a:moveTo>
                    <a:lnTo>
                      <a:pt x="183" y="79"/>
                    </a:lnTo>
                    <a:lnTo>
                      <a:pt x="183" y="85"/>
                    </a:lnTo>
                    <a:lnTo>
                      <a:pt x="177" y="90"/>
                    </a:lnTo>
                    <a:lnTo>
                      <a:pt x="172" y="101"/>
                    </a:lnTo>
                    <a:lnTo>
                      <a:pt x="166" y="106"/>
                    </a:lnTo>
                    <a:lnTo>
                      <a:pt x="161" y="106"/>
                    </a:lnTo>
                    <a:lnTo>
                      <a:pt x="150" y="101"/>
                    </a:lnTo>
                    <a:lnTo>
                      <a:pt x="144" y="95"/>
                    </a:lnTo>
                    <a:lnTo>
                      <a:pt x="139" y="101"/>
                    </a:lnTo>
                    <a:lnTo>
                      <a:pt x="128" y="101"/>
                    </a:lnTo>
                    <a:lnTo>
                      <a:pt x="111" y="95"/>
                    </a:lnTo>
                    <a:lnTo>
                      <a:pt x="100" y="85"/>
                    </a:lnTo>
                    <a:lnTo>
                      <a:pt x="94" y="85"/>
                    </a:lnTo>
                    <a:lnTo>
                      <a:pt x="72" y="85"/>
                    </a:lnTo>
                    <a:lnTo>
                      <a:pt x="56" y="79"/>
                    </a:lnTo>
                    <a:lnTo>
                      <a:pt x="56" y="74"/>
                    </a:lnTo>
                    <a:lnTo>
                      <a:pt x="72" y="79"/>
                    </a:lnTo>
                    <a:lnTo>
                      <a:pt x="94" y="74"/>
                    </a:lnTo>
                    <a:lnTo>
                      <a:pt x="100" y="74"/>
                    </a:lnTo>
                    <a:lnTo>
                      <a:pt x="100" y="74"/>
                    </a:lnTo>
                    <a:lnTo>
                      <a:pt x="100" y="74"/>
                    </a:lnTo>
                    <a:lnTo>
                      <a:pt x="100" y="74"/>
                    </a:lnTo>
                    <a:lnTo>
                      <a:pt x="100" y="74"/>
                    </a:lnTo>
                    <a:lnTo>
                      <a:pt x="116" y="64"/>
                    </a:lnTo>
                    <a:lnTo>
                      <a:pt x="122" y="53"/>
                    </a:lnTo>
                    <a:lnTo>
                      <a:pt x="133" y="42"/>
                    </a:lnTo>
                    <a:lnTo>
                      <a:pt x="128" y="26"/>
                    </a:lnTo>
                    <a:lnTo>
                      <a:pt x="122" y="11"/>
                    </a:lnTo>
                    <a:lnTo>
                      <a:pt x="111" y="0"/>
                    </a:lnTo>
                    <a:lnTo>
                      <a:pt x="105" y="11"/>
                    </a:lnTo>
                    <a:lnTo>
                      <a:pt x="100" y="26"/>
                    </a:lnTo>
                    <a:lnTo>
                      <a:pt x="83" y="37"/>
                    </a:lnTo>
                    <a:lnTo>
                      <a:pt x="78" y="32"/>
                    </a:lnTo>
                    <a:lnTo>
                      <a:pt x="78" y="26"/>
                    </a:lnTo>
                    <a:lnTo>
                      <a:pt x="78" y="21"/>
                    </a:lnTo>
                    <a:lnTo>
                      <a:pt x="72" y="16"/>
                    </a:lnTo>
                    <a:lnTo>
                      <a:pt x="56" y="26"/>
                    </a:lnTo>
                    <a:lnTo>
                      <a:pt x="50" y="32"/>
                    </a:lnTo>
                    <a:lnTo>
                      <a:pt x="33" y="37"/>
                    </a:lnTo>
                    <a:lnTo>
                      <a:pt x="22" y="37"/>
                    </a:lnTo>
                    <a:lnTo>
                      <a:pt x="11" y="58"/>
                    </a:lnTo>
                    <a:lnTo>
                      <a:pt x="0" y="85"/>
                    </a:lnTo>
                    <a:lnTo>
                      <a:pt x="11" y="122"/>
                    </a:lnTo>
                    <a:lnTo>
                      <a:pt x="78" y="143"/>
                    </a:lnTo>
                    <a:lnTo>
                      <a:pt x="150" y="164"/>
                    </a:lnTo>
                    <a:lnTo>
                      <a:pt x="177" y="148"/>
                    </a:lnTo>
                    <a:lnTo>
                      <a:pt x="194" y="101"/>
                    </a:lnTo>
                    <a:lnTo>
                      <a:pt x="188" y="79"/>
                    </a:lnTo>
                    <a:lnTo>
                      <a:pt x="188" y="64"/>
                    </a:lnTo>
                    <a:lnTo>
                      <a:pt x="183" y="64"/>
                    </a:lnTo>
                    <a:lnTo>
                      <a:pt x="183" y="6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5" name="未知"/>
              <p:cNvSpPr/>
              <p:nvPr/>
            </p:nvSpPr>
            <p:spPr>
              <a:xfrm>
                <a:off x="548" y="302"/>
                <a:ext cx="166" cy="112"/>
              </a:xfrm>
              <a:custGeom>
                <a:avLst/>
                <a:gdLst/>
                <a:ahLst/>
                <a:cxnLst/>
                <a:pathLst>
                  <a:path w="166" h="112">
                    <a:moveTo>
                      <a:pt x="56" y="21"/>
                    </a:moveTo>
                    <a:lnTo>
                      <a:pt x="45" y="21"/>
                    </a:lnTo>
                    <a:lnTo>
                      <a:pt x="34" y="21"/>
                    </a:lnTo>
                    <a:lnTo>
                      <a:pt x="17" y="26"/>
                    </a:lnTo>
                    <a:lnTo>
                      <a:pt x="8" y="33"/>
                    </a:lnTo>
                    <a:lnTo>
                      <a:pt x="0" y="42"/>
                    </a:lnTo>
                    <a:lnTo>
                      <a:pt x="11" y="42"/>
                    </a:lnTo>
                    <a:lnTo>
                      <a:pt x="28" y="37"/>
                    </a:lnTo>
                    <a:lnTo>
                      <a:pt x="34" y="31"/>
                    </a:lnTo>
                    <a:lnTo>
                      <a:pt x="50" y="21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78" y="16"/>
                    </a:lnTo>
                    <a:lnTo>
                      <a:pt x="78" y="21"/>
                    </a:lnTo>
                    <a:lnTo>
                      <a:pt x="61" y="37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56" y="31"/>
                    </a:lnTo>
                    <a:lnTo>
                      <a:pt x="56" y="37"/>
                    </a:lnTo>
                    <a:lnTo>
                      <a:pt x="61" y="42"/>
                    </a:lnTo>
                    <a:lnTo>
                      <a:pt x="78" y="31"/>
                    </a:lnTo>
                    <a:lnTo>
                      <a:pt x="83" y="16"/>
                    </a:lnTo>
                    <a:lnTo>
                      <a:pt x="89" y="5"/>
                    </a:lnTo>
                    <a:lnTo>
                      <a:pt x="100" y="16"/>
                    </a:lnTo>
                    <a:lnTo>
                      <a:pt x="100" y="31"/>
                    </a:lnTo>
                    <a:lnTo>
                      <a:pt x="100" y="53"/>
                    </a:lnTo>
                    <a:lnTo>
                      <a:pt x="94" y="69"/>
                    </a:lnTo>
                    <a:lnTo>
                      <a:pt x="78" y="79"/>
                    </a:lnTo>
                    <a:lnTo>
                      <a:pt x="72" y="79"/>
                    </a:lnTo>
                    <a:lnTo>
                      <a:pt x="50" y="84"/>
                    </a:lnTo>
                    <a:lnTo>
                      <a:pt x="34" y="79"/>
                    </a:lnTo>
                    <a:lnTo>
                      <a:pt x="34" y="84"/>
                    </a:lnTo>
                    <a:lnTo>
                      <a:pt x="50" y="90"/>
                    </a:lnTo>
                    <a:lnTo>
                      <a:pt x="72" y="90"/>
                    </a:lnTo>
                    <a:lnTo>
                      <a:pt x="78" y="90"/>
                    </a:lnTo>
                    <a:lnTo>
                      <a:pt x="83" y="95"/>
                    </a:lnTo>
                    <a:lnTo>
                      <a:pt x="89" y="100"/>
                    </a:lnTo>
                    <a:lnTo>
                      <a:pt x="100" y="106"/>
                    </a:lnTo>
                    <a:lnTo>
                      <a:pt x="106" y="106"/>
                    </a:lnTo>
                    <a:lnTo>
                      <a:pt x="117" y="106"/>
                    </a:lnTo>
                    <a:lnTo>
                      <a:pt x="122" y="100"/>
                    </a:lnTo>
                    <a:lnTo>
                      <a:pt x="128" y="106"/>
                    </a:lnTo>
                    <a:lnTo>
                      <a:pt x="139" y="111"/>
                    </a:lnTo>
                    <a:lnTo>
                      <a:pt x="144" y="111"/>
                    </a:lnTo>
                    <a:lnTo>
                      <a:pt x="150" y="106"/>
                    </a:lnTo>
                    <a:lnTo>
                      <a:pt x="161" y="90"/>
                    </a:lnTo>
                    <a:lnTo>
                      <a:pt x="165" y="65"/>
                    </a:lnTo>
                    <a:lnTo>
                      <a:pt x="156" y="61"/>
                    </a:lnTo>
                    <a:lnTo>
                      <a:pt x="155" y="69"/>
                    </a:lnTo>
                    <a:lnTo>
                      <a:pt x="155" y="79"/>
                    </a:lnTo>
                    <a:lnTo>
                      <a:pt x="150" y="90"/>
                    </a:lnTo>
                    <a:lnTo>
                      <a:pt x="133" y="100"/>
                    </a:lnTo>
                    <a:lnTo>
                      <a:pt x="133" y="95"/>
                    </a:lnTo>
                    <a:lnTo>
                      <a:pt x="128" y="95"/>
                    </a:lnTo>
                    <a:lnTo>
                      <a:pt x="139" y="78"/>
                    </a:lnTo>
                    <a:lnTo>
                      <a:pt x="144" y="58"/>
                    </a:lnTo>
                    <a:lnTo>
                      <a:pt x="144" y="42"/>
                    </a:lnTo>
                    <a:lnTo>
                      <a:pt x="144" y="31"/>
                    </a:lnTo>
                    <a:lnTo>
                      <a:pt x="139" y="21"/>
                    </a:lnTo>
                    <a:lnTo>
                      <a:pt x="139" y="42"/>
                    </a:lnTo>
                    <a:lnTo>
                      <a:pt x="133" y="63"/>
                    </a:lnTo>
                    <a:lnTo>
                      <a:pt x="128" y="74"/>
                    </a:lnTo>
                    <a:lnTo>
                      <a:pt x="122" y="84"/>
                    </a:lnTo>
                    <a:lnTo>
                      <a:pt x="122" y="90"/>
                    </a:lnTo>
                    <a:lnTo>
                      <a:pt x="117" y="90"/>
                    </a:lnTo>
                    <a:lnTo>
                      <a:pt x="111" y="90"/>
                    </a:lnTo>
                    <a:lnTo>
                      <a:pt x="100" y="90"/>
                    </a:lnTo>
                    <a:lnTo>
                      <a:pt x="94" y="84"/>
                    </a:lnTo>
                    <a:lnTo>
                      <a:pt x="106" y="74"/>
                    </a:lnTo>
                    <a:lnTo>
                      <a:pt x="117" y="58"/>
                    </a:lnTo>
                    <a:lnTo>
                      <a:pt x="117" y="42"/>
                    </a:lnTo>
                    <a:lnTo>
                      <a:pt x="117" y="37"/>
                    </a:lnTo>
                    <a:lnTo>
                      <a:pt x="111" y="21"/>
                    </a:lnTo>
                    <a:lnTo>
                      <a:pt x="111" y="16"/>
                    </a:lnTo>
                    <a:lnTo>
                      <a:pt x="100" y="5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8" y="5"/>
                    </a:lnTo>
                    <a:lnTo>
                      <a:pt x="67" y="16"/>
                    </a:lnTo>
                    <a:lnTo>
                      <a:pt x="56" y="21"/>
                    </a:lnTo>
                    <a:lnTo>
                      <a:pt x="56" y="2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6" name="未知"/>
              <p:cNvSpPr/>
              <p:nvPr/>
            </p:nvSpPr>
            <p:spPr>
              <a:xfrm>
                <a:off x="210" y="0"/>
                <a:ext cx="145" cy="38"/>
              </a:xfrm>
              <a:custGeom>
                <a:avLst/>
                <a:gdLst/>
                <a:ahLst/>
                <a:cxnLst/>
                <a:pathLst>
                  <a:path w="145" h="38">
                    <a:moveTo>
                      <a:pt x="133" y="37"/>
                    </a:moveTo>
                    <a:lnTo>
                      <a:pt x="144" y="21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78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12" y="21"/>
                    </a:lnTo>
                    <a:lnTo>
                      <a:pt x="39" y="20"/>
                    </a:lnTo>
                    <a:lnTo>
                      <a:pt x="78" y="21"/>
                    </a:lnTo>
                    <a:lnTo>
                      <a:pt x="111" y="32"/>
                    </a:lnTo>
                    <a:lnTo>
                      <a:pt x="117" y="32"/>
                    </a:lnTo>
                    <a:lnTo>
                      <a:pt x="133" y="37"/>
                    </a:lnTo>
                    <a:lnTo>
                      <a:pt x="133" y="3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7" name="未知"/>
              <p:cNvSpPr/>
              <p:nvPr/>
            </p:nvSpPr>
            <p:spPr>
              <a:xfrm>
                <a:off x="288" y="270"/>
                <a:ext cx="117" cy="43"/>
              </a:xfrm>
              <a:custGeom>
                <a:avLst/>
                <a:gdLst/>
                <a:ahLst/>
                <a:cxnLst/>
                <a:pathLst>
                  <a:path w="117" h="43">
                    <a:moveTo>
                      <a:pt x="6" y="32"/>
                    </a:moveTo>
                    <a:lnTo>
                      <a:pt x="39" y="42"/>
                    </a:lnTo>
                    <a:lnTo>
                      <a:pt x="44" y="42"/>
                    </a:lnTo>
                    <a:lnTo>
                      <a:pt x="44" y="42"/>
                    </a:lnTo>
                    <a:lnTo>
                      <a:pt x="94" y="42"/>
                    </a:lnTo>
                    <a:lnTo>
                      <a:pt x="105" y="37"/>
                    </a:lnTo>
                    <a:lnTo>
                      <a:pt x="116" y="37"/>
                    </a:lnTo>
                    <a:lnTo>
                      <a:pt x="116" y="32"/>
                    </a:lnTo>
                    <a:lnTo>
                      <a:pt x="94" y="32"/>
                    </a:lnTo>
                    <a:lnTo>
                      <a:pt x="89" y="26"/>
                    </a:lnTo>
                    <a:lnTo>
                      <a:pt x="111" y="26"/>
                    </a:lnTo>
                    <a:lnTo>
                      <a:pt x="111" y="21"/>
                    </a:lnTo>
                    <a:lnTo>
                      <a:pt x="17" y="21"/>
                    </a:lnTo>
                    <a:lnTo>
                      <a:pt x="28" y="11"/>
                    </a:lnTo>
                    <a:lnTo>
                      <a:pt x="105" y="11"/>
                    </a:lnTo>
                    <a:lnTo>
                      <a:pt x="105" y="5"/>
                    </a:lnTo>
                    <a:lnTo>
                      <a:pt x="83" y="5"/>
                    </a:lnTo>
                    <a:lnTo>
                      <a:pt x="66" y="5"/>
                    </a:lnTo>
                    <a:lnTo>
                      <a:pt x="44" y="0"/>
                    </a:lnTo>
                    <a:lnTo>
                      <a:pt x="24" y="5"/>
                    </a:lnTo>
                    <a:lnTo>
                      <a:pt x="28" y="11"/>
                    </a:lnTo>
                    <a:lnTo>
                      <a:pt x="19" y="12"/>
                    </a:lnTo>
                    <a:lnTo>
                      <a:pt x="0" y="26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8" name="未知"/>
              <p:cNvSpPr/>
              <p:nvPr/>
            </p:nvSpPr>
            <p:spPr>
              <a:xfrm>
                <a:off x="172" y="111"/>
                <a:ext cx="39" cy="107"/>
              </a:xfrm>
              <a:custGeom>
                <a:avLst/>
                <a:gdLst/>
                <a:ahLst/>
                <a:cxnLst/>
                <a:pathLst>
                  <a:path w="39" h="107">
                    <a:moveTo>
                      <a:pt x="27" y="0"/>
                    </a:moveTo>
                    <a:lnTo>
                      <a:pt x="16" y="0"/>
                    </a:lnTo>
                    <a:lnTo>
                      <a:pt x="11" y="0"/>
                    </a:lnTo>
                    <a:lnTo>
                      <a:pt x="0" y="32"/>
                    </a:lnTo>
                    <a:lnTo>
                      <a:pt x="5" y="64"/>
                    </a:lnTo>
                    <a:lnTo>
                      <a:pt x="11" y="74"/>
                    </a:lnTo>
                    <a:lnTo>
                      <a:pt x="11" y="85"/>
                    </a:lnTo>
                    <a:lnTo>
                      <a:pt x="16" y="90"/>
                    </a:lnTo>
                    <a:lnTo>
                      <a:pt x="22" y="95"/>
                    </a:lnTo>
                    <a:lnTo>
                      <a:pt x="22" y="101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33" y="106"/>
                    </a:lnTo>
                    <a:lnTo>
                      <a:pt x="33" y="95"/>
                    </a:lnTo>
                    <a:lnTo>
                      <a:pt x="33" y="85"/>
                    </a:lnTo>
                    <a:lnTo>
                      <a:pt x="22" y="80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27" y="64"/>
                    </a:lnTo>
                    <a:lnTo>
                      <a:pt x="27" y="48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27" y="48"/>
                    </a:lnTo>
                    <a:lnTo>
                      <a:pt x="22" y="58"/>
                    </a:lnTo>
                    <a:lnTo>
                      <a:pt x="22" y="64"/>
                    </a:lnTo>
                    <a:lnTo>
                      <a:pt x="11" y="69"/>
                    </a:lnTo>
                    <a:lnTo>
                      <a:pt x="11" y="64"/>
                    </a:lnTo>
                    <a:lnTo>
                      <a:pt x="5" y="42"/>
                    </a:lnTo>
                    <a:lnTo>
                      <a:pt x="5" y="21"/>
                    </a:lnTo>
                    <a:lnTo>
                      <a:pt x="16" y="11"/>
                    </a:lnTo>
                    <a:lnTo>
                      <a:pt x="27" y="11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8" y="2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19" name="未知"/>
              <p:cNvSpPr/>
              <p:nvPr/>
            </p:nvSpPr>
            <p:spPr>
              <a:xfrm>
                <a:off x="172" y="111"/>
                <a:ext cx="39" cy="107"/>
              </a:xfrm>
              <a:custGeom>
                <a:avLst/>
                <a:gdLst/>
                <a:ahLst/>
                <a:cxnLst/>
                <a:pathLst>
                  <a:path w="39" h="107">
                    <a:moveTo>
                      <a:pt x="27" y="0"/>
                    </a:moveTo>
                    <a:lnTo>
                      <a:pt x="16" y="0"/>
                    </a:lnTo>
                    <a:lnTo>
                      <a:pt x="11" y="0"/>
                    </a:lnTo>
                    <a:lnTo>
                      <a:pt x="0" y="32"/>
                    </a:lnTo>
                    <a:lnTo>
                      <a:pt x="5" y="64"/>
                    </a:lnTo>
                    <a:lnTo>
                      <a:pt x="11" y="74"/>
                    </a:lnTo>
                    <a:lnTo>
                      <a:pt x="11" y="85"/>
                    </a:lnTo>
                    <a:lnTo>
                      <a:pt x="16" y="90"/>
                    </a:lnTo>
                    <a:lnTo>
                      <a:pt x="22" y="95"/>
                    </a:lnTo>
                    <a:lnTo>
                      <a:pt x="22" y="101"/>
                    </a:lnTo>
                    <a:lnTo>
                      <a:pt x="22" y="106"/>
                    </a:lnTo>
                    <a:lnTo>
                      <a:pt x="33" y="106"/>
                    </a:lnTo>
                    <a:lnTo>
                      <a:pt x="33" y="95"/>
                    </a:lnTo>
                    <a:lnTo>
                      <a:pt x="33" y="85"/>
                    </a:lnTo>
                    <a:lnTo>
                      <a:pt x="22" y="80"/>
                    </a:lnTo>
                    <a:lnTo>
                      <a:pt x="22" y="74"/>
                    </a:lnTo>
                    <a:lnTo>
                      <a:pt x="27" y="64"/>
                    </a:lnTo>
                    <a:lnTo>
                      <a:pt x="27" y="48"/>
                    </a:lnTo>
                    <a:lnTo>
                      <a:pt x="33" y="42"/>
                    </a:lnTo>
                    <a:lnTo>
                      <a:pt x="27" y="48"/>
                    </a:lnTo>
                    <a:lnTo>
                      <a:pt x="22" y="58"/>
                    </a:lnTo>
                    <a:lnTo>
                      <a:pt x="22" y="64"/>
                    </a:lnTo>
                    <a:lnTo>
                      <a:pt x="11" y="69"/>
                    </a:lnTo>
                    <a:lnTo>
                      <a:pt x="11" y="64"/>
                    </a:lnTo>
                    <a:lnTo>
                      <a:pt x="5" y="42"/>
                    </a:lnTo>
                    <a:lnTo>
                      <a:pt x="5" y="21"/>
                    </a:lnTo>
                    <a:lnTo>
                      <a:pt x="16" y="11"/>
                    </a:lnTo>
                    <a:lnTo>
                      <a:pt x="27" y="11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8" y="21"/>
                    </a:lnTo>
                    <a:lnTo>
                      <a:pt x="33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20" name="未知"/>
              <p:cNvSpPr/>
              <p:nvPr/>
            </p:nvSpPr>
            <p:spPr>
              <a:xfrm>
                <a:off x="288" y="238"/>
                <a:ext cx="106" cy="59"/>
              </a:xfrm>
              <a:custGeom>
                <a:avLst/>
                <a:gdLst/>
                <a:ahLst/>
                <a:cxnLst/>
                <a:pathLst>
                  <a:path w="106" h="59">
                    <a:moveTo>
                      <a:pt x="105" y="37"/>
                    </a:moveTo>
                    <a:lnTo>
                      <a:pt x="83" y="11"/>
                    </a:lnTo>
                    <a:lnTo>
                      <a:pt x="50" y="11"/>
                    </a:lnTo>
                    <a:lnTo>
                      <a:pt x="28" y="0"/>
                    </a:lnTo>
                    <a:lnTo>
                      <a:pt x="28" y="21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24" y="42"/>
                    </a:lnTo>
                    <a:lnTo>
                      <a:pt x="44" y="32"/>
                    </a:lnTo>
                    <a:lnTo>
                      <a:pt x="72" y="37"/>
                    </a:lnTo>
                    <a:lnTo>
                      <a:pt x="105" y="37"/>
                    </a:lnTo>
                    <a:lnTo>
                      <a:pt x="105" y="3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21" name="未知"/>
              <p:cNvSpPr/>
              <p:nvPr/>
            </p:nvSpPr>
            <p:spPr>
              <a:xfrm>
                <a:off x="183" y="16"/>
                <a:ext cx="73" cy="101"/>
              </a:xfrm>
              <a:custGeom>
                <a:avLst/>
                <a:gdLst/>
                <a:ahLst/>
                <a:cxnLst/>
                <a:pathLst>
                  <a:path w="73" h="101">
                    <a:moveTo>
                      <a:pt x="0" y="53"/>
                    </a:moveTo>
                    <a:lnTo>
                      <a:pt x="11" y="58"/>
                    </a:lnTo>
                    <a:lnTo>
                      <a:pt x="22" y="69"/>
                    </a:lnTo>
                    <a:lnTo>
                      <a:pt x="50" y="100"/>
                    </a:lnTo>
                    <a:lnTo>
                      <a:pt x="55" y="95"/>
                    </a:lnTo>
                    <a:lnTo>
                      <a:pt x="55" y="63"/>
                    </a:lnTo>
                    <a:lnTo>
                      <a:pt x="72" y="37"/>
                    </a:lnTo>
                    <a:lnTo>
                      <a:pt x="66" y="32"/>
                    </a:lnTo>
                    <a:lnTo>
                      <a:pt x="55" y="10"/>
                    </a:lnTo>
                    <a:lnTo>
                      <a:pt x="39" y="5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1" y="5"/>
                    </a:lnTo>
                    <a:lnTo>
                      <a:pt x="0" y="42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22" name="未知"/>
              <p:cNvSpPr/>
              <p:nvPr/>
            </p:nvSpPr>
            <p:spPr>
              <a:xfrm>
                <a:off x="642" y="307"/>
                <a:ext cx="46" cy="86"/>
              </a:xfrm>
              <a:custGeom>
                <a:avLst/>
                <a:gdLst/>
                <a:ahLst/>
                <a:cxnLst/>
                <a:pathLst>
                  <a:path w="46" h="86">
                    <a:moveTo>
                      <a:pt x="45" y="16"/>
                    </a:moveTo>
                    <a:lnTo>
                      <a:pt x="39" y="0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7" y="16"/>
                    </a:lnTo>
                    <a:lnTo>
                      <a:pt x="23" y="32"/>
                    </a:lnTo>
                    <a:lnTo>
                      <a:pt x="23" y="37"/>
                    </a:lnTo>
                    <a:lnTo>
                      <a:pt x="23" y="53"/>
                    </a:lnTo>
                    <a:lnTo>
                      <a:pt x="12" y="69"/>
                    </a:lnTo>
                    <a:lnTo>
                      <a:pt x="0" y="79"/>
                    </a:lnTo>
                    <a:lnTo>
                      <a:pt x="6" y="85"/>
                    </a:lnTo>
                    <a:lnTo>
                      <a:pt x="17" y="85"/>
                    </a:lnTo>
                    <a:lnTo>
                      <a:pt x="23" y="85"/>
                    </a:lnTo>
                    <a:lnTo>
                      <a:pt x="28" y="85"/>
                    </a:lnTo>
                    <a:lnTo>
                      <a:pt x="28" y="79"/>
                    </a:lnTo>
                    <a:lnTo>
                      <a:pt x="45" y="53"/>
                    </a:lnTo>
                    <a:lnTo>
                      <a:pt x="45" y="16"/>
                    </a:lnTo>
                    <a:lnTo>
                      <a:pt x="45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23" name="未知"/>
              <p:cNvSpPr/>
              <p:nvPr/>
            </p:nvSpPr>
            <p:spPr>
              <a:xfrm>
                <a:off x="676" y="344"/>
                <a:ext cx="34" cy="59"/>
              </a:xfrm>
              <a:custGeom>
                <a:avLst/>
                <a:gdLst/>
                <a:ahLst/>
                <a:cxnLst/>
                <a:pathLst>
                  <a:path w="34" h="59">
                    <a:moveTo>
                      <a:pt x="16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9" y="3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5" y="58"/>
                    </a:lnTo>
                    <a:lnTo>
                      <a:pt x="16" y="53"/>
                    </a:lnTo>
                    <a:lnTo>
                      <a:pt x="22" y="48"/>
                    </a:lnTo>
                    <a:lnTo>
                      <a:pt x="27" y="37"/>
                    </a:lnTo>
                    <a:lnTo>
                      <a:pt x="27" y="21"/>
                    </a:lnTo>
                    <a:lnTo>
                      <a:pt x="33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5224" name="Group 45223"/>
              <p:cNvGrpSpPr/>
              <p:nvPr/>
            </p:nvGrpSpPr>
            <p:grpSpPr>
              <a:xfrm>
                <a:off x="22" y="249"/>
                <a:ext cx="677" cy="308"/>
                <a:chOff x="0" y="0"/>
                <a:chExt cx="677" cy="308"/>
              </a:xfrm>
            </p:grpSpPr>
            <p:sp>
              <p:nvSpPr>
                <p:cNvPr id="45225" name="未知"/>
                <p:cNvSpPr/>
                <p:nvPr/>
              </p:nvSpPr>
              <p:spPr>
                <a:xfrm>
                  <a:off x="0" y="53"/>
                  <a:ext cx="405" cy="255"/>
                </a:xfrm>
                <a:custGeom>
                  <a:avLst/>
                  <a:gdLst/>
                  <a:ahLst/>
                  <a:cxnLst/>
                  <a:pathLst>
                    <a:path w="405" h="255">
                      <a:moveTo>
                        <a:pt x="67" y="0"/>
                      </a:moveTo>
                      <a:lnTo>
                        <a:pt x="11" y="42"/>
                      </a:lnTo>
                      <a:lnTo>
                        <a:pt x="2" y="55"/>
                      </a:lnTo>
                      <a:lnTo>
                        <a:pt x="0" y="74"/>
                      </a:lnTo>
                      <a:lnTo>
                        <a:pt x="6" y="254"/>
                      </a:lnTo>
                      <a:lnTo>
                        <a:pt x="404" y="254"/>
                      </a:lnTo>
                      <a:lnTo>
                        <a:pt x="244" y="164"/>
                      </a:lnTo>
                      <a:lnTo>
                        <a:pt x="100" y="53"/>
                      </a:lnTo>
                      <a:lnTo>
                        <a:pt x="89" y="26"/>
                      </a:lnTo>
                      <a:lnTo>
                        <a:pt x="72" y="5"/>
                      </a:lnTo>
                      <a:lnTo>
                        <a:pt x="7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26" name="未知"/>
                <p:cNvSpPr/>
                <p:nvPr/>
              </p:nvSpPr>
              <p:spPr>
                <a:xfrm>
                  <a:off x="72" y="0"/>
                  <a:ext cx="378" cy="281"/>
                </a:xfrm>
                <a:custGeom>
                  <a:avLst/>
                  <a:gdLst/>
                  <a:ahLst/>
                  <a:cxnLst/>
                  <a:pathLst>
                    <a:path w="378" h="281">
                      <a:moveTo>
                        <a:pt x="377" y="206"/>
                      </a:moveTo>
                      <a:lnTo>
                        <a:pt x="332" y="201"/>
                      </a:lnTo>
                      <a:lnTo>
                        <a:pt x="294" y="196"/>
                      </a:lnTo>
                      <a:lnTo>
                        <a:pt x="272" y="190"/>
                      </a:lnTo>
                      <a:lnTo>
                        <a:pt x="249" y="180"/>
                      </a:lnTo>
                      <a:lnTo>
                        <a:pt x="144" y="137"/>
                      </a:lnTo>
                      <a:lnTo>
                        <a:pt x="44" y="53"/>
                      </a:lnTo>
                      <a:lnTo>
                        <a:pt x="30" y="31"/>
                      </a:lnTo>
                      <a:lnTo>
                        <a:pt x="6" y="0"/>
                      </a:lnTo>
                      <a:lnTo>
                        <a:pt x="0" y="32"/>
                      </a:lnTo>
                      <a:lnTo>
                        <a:pt x="0" y="47"/>
                      </a:lnTo>
                      <a:lnTo>
                        <a:pt x="133" y="174"/>
                      </a:lnTo>
                      <a:lnTo>
                        <a:pt x="310" y="270"/>
                      </a:lnTo>
                      <a:lnTo>
                        <a:pt x="327" y="280"/>
                      </a:lnTo>
                      <a:lnTo>
                        <a:pt x="355" y="243"/>
                      </a:lnTo>
                      <a:lnTo>
                        <a:pt x="377" y="206"/>
                      </a:lnTo>
                      <a:lnTo>
                        <a:pt x="377" y="206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27" name="未知"/>
                <p:cNvSpPr/>
                <p:nvPr/>
              </p:nvSpPr>
              <p:spPr>
                <a:xfrm>
                  <a:off x="493" y="180"/>
                  <a:ext cx="184" cy="128"/>
                </a:xfrm>
                <a:custGeom>
                  <a:avLst/>
                  <a:gdLst/>
                  <a:ahLst/>
                  <a:cxnLst/>
                  <a:pathLst>
                    <a:path w="184" h="128">
                      <a:moveTo>
                        <a:pt x="22" y="10"/>
                      </a:moveTo>
                      <a:lnTo>
                        <a:pt x="6" y="0"/>
                      </a:lnTo>
                      <a:lnTo>
                        <a:pt x="0" y="32"/>
                      </a:lnTo>
                      <a:lnTo>
                        <a:pt x="94" y="127"/>
                      </a:lnTo>
                      <a:lnTo>
                        <a:pt x="183" y="127"/>
                      </a:lnTo>
                      <a:lnTo>
                        <a:pt x="183" y="63"/>
                      </a:lnTo>
                      <a:lnTo>
                        <a:pt x="161" y="63"/>
                      </a:lnTo>
                      <a:lnTo>
                        <a:pt x="89" y="42"/>
                      </a:lnTo>
                      <a:lnTo>
                        <a:pt x="22" y="10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28" name="未知"/>
                <p:cNvSpPr/>
                <p:nvPr/>
              </p:nvSpPr>
              <p:spPr>
                <a:xfrm>
                  <a:off x="471" y="233"/>
                  <a:ext cx="101" cy="75"/>
                </a:xfrm>
                <a:custGeom>
                  <a:avLst/>
                  <a:gdLst/>
                  <a:ahLst/>
                  <a:cxnLst/>
                  <a:pathLst>
                    <a:path w="101" h="75">
                      <a:moveTo>
                        <a:pt x="100" y="74"/>
                      </a:moveTo>
                      <a:lnTo>
                        <a:pt x="11" y="0"/>
                      </a:lnTo>
                      <a:lnTo>
                        <a:pt x="0" y="16"/>
                      </a:lnTo>
                      <a:lnTo>
                        <a:pt x="22" y="74"/>
                      </a:lnTo>
                      <a:lnTo>
                        <a:pt x="100" y="74"/>
                      </a:lnTo>
                      <a:lnTo>
                        <a:pt x="100" y="74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29" name="未知"/>
                <p:cNvSpPr/>
                <p:nvPr/>
              </p:nvSpPr>
              <p:spPr>
                <a:xfrm>
                  <a:off x="427" y="243"/>
                  <a:ext cx="23" cy="65"/>
                </a:xfrm>
                <a:custGeom>
                  <a:avLst/>
                  <a:gdLst/>
                  <a:ahLst/>
                  <a:cxnLst/>
                  <a:pathLst>
                    <a:path w="23" h="65">
                      <a:moveTo>
                        <a:pt x="11" y="64"/>
                      </a:moveTo>
                      <a:lnTo>
                        <a:pt x="22" y="6"/>
                      </a:lnTo>
                      <a:lnTo>
                        <a:pt x="22" y="0"/>
                      </a:lnTo>
                      <a:lnTo>
                        <a:pt x="0" y="64"/>
                      </a:lnTo>
                      <a:lnTo>
                        <a:pt x="11" y="64"/>
                      </a:lnTo>
                      <a:lnTo>
                        <a:pt x="11" y="64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45230" name="未知"/>
              <p:cNvSpPr/>
              <p:nvPr/>
            </p:nvSpPr>
            <p:spPr>
              <a:xfrm>
                <a:off x="260" y="132"/>
                <a:ext cx="57" cy="28"/>
              </a:xfrm>
              <a:custGeom>
                <a:avLst/>
                <a:gdLst/>
                <a:ahLst/>
                <a:cxnLst/>
                <a:pathLst>
                  <a:path w="57" h="28">
                    <a:moveTo>
                      <a:pt x="50" y="0"/>
                    </a:moveTo>
                    <a:lnTo>
                      <a:pt x="45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0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21"/>
                    </a:lnTo>
                    <a:lnTo>
                      <a:pt x="11" y="27"/>
                    </a:lnTo>
                    <a:lnTo>
                      <a:pt x="11" y="27"/>
                    </a:lnTo>
                    <a:lnTo>
                      <a:pt x="22" y="21"/>
                    </a:lnTo>
                    <a:lnTo>
                      <a:pt x="34" y="16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9" y="0"/>
                    </a:lnTo>
                    <a:lnTo>
                      <a:pt x="39" y="6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6"/>
                    </a:lnTo>
                    <a:lnTo>
                      <a:pt x="45" y="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0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1" name="未知"/>
              <p:cNvSpPr/>
              <p:nvPr/>
            </p:nvSpPr>
            <p:spPr>
              <a:xfrm>
                <a:off x="271" y="90"/>
                <a:ext cx="40" cy="43"/>
              </a:xfrm>
              <a:custGeom>
                <a:avLst/>
                <a:gdLst/>
                <a:ahLst/>
                <a:cxnLst/>
                <a:pathLst>
                  <a:path w="40" h="43">
                    <a:moveTo>
                      <a:pt x="39" y="42"/>
                    </a:moveTo>
                    <a:lnTo>
                      <a:pt x="23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6" y="32"/>
                    </a:lnTo>
                    <a:lnTo>
                      <a:pt x="11" y="21"/>
                    </a:lnTo>
                    <a:lnTo>
                      <a:pt x="11" y="11"/>
                    </a:lnTo>
                    <a:lnTo>
                      <a:pt x="17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34" y="42"/>
                    </a:lnTo>
                    <a:lnTo>
                      <a:pt x="39" y="42"/>
                    </a:lnTo>
                    <a:lnTo>
                      <a:pt x="39" y="4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2" name="未知"/>
              <p:cNvSpPr/>
              <p:nvPr/>
            </p:nvSpPr>
            <p:spPr>
              <a:xfrm>
                <a:off x="277" y="95"/>
                <a:ext cx="29" cy="38"/>
              </a:xfrm>
              <a:custGeom>
                <a:avLst/>
                <a:gdLst/>
                <a:ahLst/>
                <a:cxnLst/>
                <a:pathLst>
                  <a:path w="29" h="38">
                    <a:moveTo>
                      <a:pt x="28" y="37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5" y="6"/>
                    </a:lnTo>
                    <a:lnTo>
                      <a:pt x="0" y="16"/>
                    </a:lnTo>
                    <a:lnTo>
                      <a:pt x="0" y="37"/>
                    </a:lnTo>
                    <a:lnTo>
                      <a:pt x="28" y="37"/>
                    </a:lnTo>
                    <a:lnTo>
                      <a:pt x="28" y="3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3" name="未知"/>
              <p:cNvSpPr/>
              <p:nvPr/>
            </p:nvSpPr>
            <p:spPr>
              <a:xfrm>
                <a:off x="332" y="95"/>
                <a:ext cx="23" cy="33"/>
              </a:xfrm>
              <a:custGeom>
                <a:avLst/>
                <a:gdLst/>
                <a:ahLst/>
                <a:cxnLst/>
                <a:pathLst>
                  <a:path w="23" h="33">
                    <a:moveTo>
                      <a:pt x="22" y="27"/>
                    </a:moveTo>
                    <a:lnTo>
                      <a:pt x="11" y="27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6" y="11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22" y="27"/>
                    </a:lnTo>
                    <a:lnTo>
                      <a:pt x="22" y="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4" name="未知"/>
              <p:cNvSpPr/>
              <p:nvPr/>
            </p:nvSpPr>
            <p:spPr>
              <a:xfrm>
                <a:off x="271" y="69"/>
                <a:ext cx="29" cy="17"/>
              </a:xfrm>
              <a:custGeom>
                <a:avLst/>
                <a:gdLst/>
                <a:ahLst/>
                <a:cxnLst/>
                <a:pathLst>
                  <a:path w="29" h="17">
                    <a:moveTo>
                      <a:pt x="23" y="0"/>
                    </a:moveTo>
                    <a:lnTo>
                      <a:pt x="0" y="5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5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5" name="未知"/>
              <p:cNvSpPr/>
              <p:nvPr/>
            </p:nvSpPr>
            <p:spPr>
              <a:xfrm>
                <a:off x="604" y="318"/>
                <a:ext cx="23" cy="22"/>
              </a:xfrm>
              <a:custGeom>
                <a:avLst/>
                <a:gdLst/>
                <a:ahLst/>
                <a:cxnLst/>
                <a:pathLst>
                  <a:path w="23" h="22">
                    <a:moveTo>
                      <a:pt x="0" y="10"/>
                    </a:moveTo>
                    <a:lnTo>
                      <a:pt x="22" y="0"/>
                    </a:lnTo>
                    <a:lnTo>
                      <a:pt x="22" y="5"/>
                    </a:lnTo>
                    <a:lnTo>
                      <a:pt x="5" y="21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6" name="未知"/>
              <p:cNvSpPr/>
              <p:nvPr/>
            </p:nvSpPr>
            <p:spPr>
              <a:xfrm>
                <a:off x="343" y="132"/>
                <a:ext cx="18" cy="12"/>
              </a:xfrm>
              <a:custGeom>
                <a:avLst/>
                <a:gdLst/>
                <a:ahLst/>
                <a:cxnLst/>
                <a:pathLst>
                  <a:path w="18" h="12">
                    <a:moveTo>
                      <a:pt x="11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1"/>
                    </a:lnTo>
                    <a:lnTo>
                      <a:pt x="17" y="1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111111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7" name="未知"/>
              <p:cNvSpPr/>
              <p:nvPr/>
            </p:nvSpPr>
            <p:spPr>
              <a:xfrm>
                <a:off x="332" y="69"/>
                <a:ext cx="12" cy="6"/>
              </a:xfrm>
              <a:custGeom>
                <a:avLst/>
                <a:gdLst/>
                <a:ahLst/>
                <a:cxnLst/>
                <a:pathLst>
                  <a:path w="12" h="6">
                    <a:moveTo>
                      <a:pt x="11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1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8" name="未知"/>
              <p:cNvSpPr/>
              <p:nvPr/>
            </p:nvSpPr>
            <p:spPr>
              <a:xfrm>
                <a:off x="288" y="132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6" y="11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11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111111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39" name="未知"/>
              <p:cNvSpPr/>
              <p:nvPr/>
            </p:nvSpPr>
            <p:spPr>
              <a:xfrm>
                <a:off x="321" y="85"/>
                <a:ext cx="46" cy="69"/>
              </a:xfrm>
              <a:custGeom>
                <a:avLst/>
                <a:gdLst/>
                <a:ahLst/>
                <a:cxnLst/>
                <a:pathLst>
                  <a:path w="46" h="69">
                    <a:moveTo>
                      <a:pt x="39" y="42"/>
                    </a:moveTo>
                    <a:lnTo>
                      <a:pt x="33" y="37"/>
                    </a:lnTo>
                    <a:lnTo>
                      <a:pt x="17" y="37"/>
                    </a:lnTo>
                    <a:lnTo>
                      <a:pt x="11" y="42"/>
                    </a:lnTo>
                    <a:lnTo>
                      <a:pt x="11" y="37"/>
                    </a:lnTo>
                    <a:lnTo>
                      <a:pt x="17" y="21"/>
                    </a:lnTo>
                    <a:lnTo>
                      <a:pt x="17" y="16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33" y="37"/>
                    </a:lnTo>
                    <a:lnTo>
                      <a:pt x="39" y="42"/>
                    </a:lnTo>
                    <a:lnTo>
                      <a:pt x="28" y="16"/>
                    </a:lnTo>
                    <a:lnTo>
                      <a:pt x="22" y="5"/>
                    </a:lnTo>
                    <a:lnTo>
                      <a:pt x="17" y="0"/>
                    </a:lnTo>
                    <a:lnTo>
                      <a:pt x="11" y="5"/>
                    </a:lnTo>
                    <a:lnTo>
                      <a:pt x="11" y="10"/>
                    </a:lnTo>
                    <a:lnTo>
                      <a:pt x="11" y="21"/>
                    </a:lnTo>
                    <a:lnTo>
                      <a:pt x="11" y="42"/>
                    </a:lnTo>
                    <a:lnTo>
                      <a:pt x="6" y="42"/>
                    </a:lnTo>
                    <a:lnTo>
                      <a:pt x="0" y="42"/>
                    </a:lnTo>
                    <a:lnTo>
                      <a:pt x="6" y="47"/>
                    </a:lnTo>
                    <a:lnTo>
                      <a:pt x="45" y="68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9" y="47"/>
                    </a:lnTo>
                    <a:lnTo>
                      <a:pt x="33" y="47"/>
                    </a:lnTo>
                    <a:lnTo>
                      <a:pt x="39" y="58"/>
                    </a:lnTo>
                    <a:lnTo>
                      <a:pt x="33" y="58"/>
                    </a:lnTo>
                    <a:lnTo>
                      <a:pt x="33" y="47"/>
                    </a:lnTo>
                    <a:lnTo>
                      <a:pt x="28" y="47"/>
                    </a:lnTo>
                    <a:lnTo>
                      <a:pt x="22" y="47"/>
                    </a:lnTo>
                    <a:lnTo>
                      <a:pt x="33" y="47"/>
                    </a:lnTo>
                    <a:lnTo>
                      <a:pt x="39" y="47"/>
                    </a:lnTo>
                    <a:lnTo>
                      <a:pt x="39" y="4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5240" name="Group 45239"/>
          <p:cNvGrpSpPr/>
          <p:nvPr/>
        </p:nvGrpSpPr>
        <p:grpSpPr>
          <a:xfrm>
            <a:off x="457200" y="4652963"/>
            <a:ext cx="1882775" cy="2047875"/>
            <a:chOff x="0" y="0"/>
            <a:chExt cx="1513" cy="1513"/>
          </a:xfrm>
        </p:grpSpPr>
        <p:grpSp>
          <p:nvGrpSpPr>
            <p:cNvPr id="45241" name="Group 45240"/>
            <p:cNvGrpSpPr/>
            <p:nvPr/>
          </p:nvGrpSpPr>
          <p:grpSpPr>
            <a:xfrm>
              <a:off x="360" y="0"/>
              <a:ext cx="1153" cy="865"/>
              <a:chOff x="0" y="0"/>
              <a:chExt cx="1153" cy="865"/>
            </a:xfrm>
          </p:grpSpPr>
          <p:sp>
            <p:nvSpPr>
              <p:cNvPr id="45242" name="未知"/>
              <p:cNvSpPr/>
              <p:nvPr/>
            </p:nvSpPr>
            <p:spPr>
              <a:xfrm>
                <a:off x="31" y="21"/>
                <a:ext cx="1099" cy="834"/>
              </a:xfrm>
              <a:custGeom>
                <a:avLst/>
                <a:gdLst/>
                <a:ahLst/>
                <a:cxnLst/>
                <a:pathLst>
                  <a:path w="1099" h="834">
                    <a:moveTo>
                      <a:pt x="983" y="356"/>
                    </a:moveTo>
                    <a:lnTo>
                      <a:pt x="1006" y="346"/>
                    </a:lnTo>
                    <a:lnTo>
                      <a:pt x="1006" y="335"/>
                    </a:lnTo>
                    <a:lnTo>
                      <a:pt x="1006" y="319"/>
                    </a:lnTo>
                    <a:lnTo>
                      <a:pt x="990" y="309"/>
                    </a:lnTo>
                    <a:lnTo>
                      <a:pt x="983" y="298"/>
                    </a:lnTo>
                    <a:lnTo>
                      <a:pt x="929" y="293"/>
                    </a:lnTo>
                    <a:lnTo>
                      <a:pt x="975" y="283"/>
                    </a:lnTo>
                    <a:lnTo>
                      <a:pt x="1006" y="257"/>
                    </a:lnTo>
                    <a:lnTo>
                      <a:pt x="1029" y="225"/>
                    </a:lnTo>
                    <a:lnTo>
                      <a:pt x="1021" y="183"/>
                    </a:lnTo>
                    <a:lnTo>
                      <a:pt x="1013" y="157"/>
                    </a:lnTo>
                    <a:lnTo>
                      <a:pt x="944" y="115"/>
                    </a:lnTo>
                    <a:lnTo>
                      <a:pt x="990" y="115"/>
                    </a:lnTo>
                    <a:lnTo>
                      <a:pt x="1037" y="99"/>
                    </a:lnTo>
                    <a:lnTo>
                      <a:pt x="1037" y="47"/>
                    </a:lnTo>
                    <a:lnTo>
                      <a:pt x="998" y="21"/>
                    </a:lnTo>
                    <a:lnTo>
                      <a:pt x="944" y="16"/>
                    </a:lnTo>
                    <a:lnTo>
                      <a:pt x="906" y="21"/>
                    </a:lnTo>
                    <a:lnTo>
                      <a:pt x="875" y="37"/>
                    </a:lnTo>
                    <a:lnTo>
                      <a:pt x="852" y="58"/>
                    </a:lnTo>
                    <a:lnTo>
                      <a:pt x="852" y="47"/>
                    </a:lnTo>
                    <a:lnTo>
                      <a:pt x="845" y="31"/>
                    </a:lnTo>
                    <a:lnTo>
                      <a:pt x="837" y="26"/>
                    </a:lnTo>
                    <a:lnTo>
                      <a:pt x="806" y="26"/>
                    </a:lnTo>
                    <a:lnTo>
                      <a:pt x="775" y="47"/>
                    </a:lnTo>
                    <a:lnTo>
                      <a:pt x="760" y="78"/>
                    </a:lnTo>
                    <a:lnTo>
                      <a:pt x="760" y="52"/>
                    </a:lnTo>
                    <a:lnTo>
                      <a:pt x="722" y="21"/>
                    </a:lnTo>
                    <a:lnTo>
                      <a:pt x="622" y="0"/>
                    </a:lnTo>
                    <a:lnTo>
                      <a:pt x="545" y="0"/>
                    </a:lnTo>
                    <a:lnTo>
                      <a:pt x="476" y="26"/>
                    </a:lnTo>
                    <a:lnTo>
                      <a:pt x="453" y="52"/>
                    </a:lnTo>
                    <a:lnTo>
                      <a:pt x="437" y="84"/>
                    </a:lnTo>
                    <a:lnTo>
                      <a:pt x="414" y="37"/>
                    </a:lnTo>
                    <a:lnTo>
                      <a:pt x="384" y="26"/>
                    </a:lnTo>
                    <a:lnTo>
                      <a:pt x="338" y="31"/>
                    </a:lnTo>
                    <a:lnTo>
                      <a:pt x="315" y="52"/>
                    </a:lnTo>
                    <a:lnTo>
                      <a:pt x="315" y="84"/>
                    </a:lnTo>
                    <a:lnTo>
                      <a:pt x="292" y="89"/>
                    </a:lnTo>
                    <a:lnTo>
                      <a:pt x="299" y="68"/>
                    </a:lnTo>
                    <a:lnTo>
                      <a:pt x="292" y="26"/>
                    </a:lnTo>
                    <a:lnTo>
                      <a:pt x="253" y="10"/>
                    </a:lnTo>
                    <a:lnTo>
                      <a:pt x="199" y="10"/>
                    </a:lnTo>
                    <a:lnTo>
                      <a:pt x="146" y="21"/>
                    </a:lnTo>
                    <a:lnTo>
                      <a:pt x="107" y="47"/>
                    </a:lnTo>
                    <a:lnTo>
                      <a:pt x="92" y="78"/>
                    </a:lnTo>
                    <a:lnTo>
                      <a:pt x="100" y="115"/>
                    </a:lnTo>
                    <a:lnTo>
                      <a:pt x="161" y="141"/>
                    </a:lnTo>
                    <a:lnTo>
                      <a:pt x="115" y="131"/>
                    </a:lnTo>
                    <a:lnTo>
                      <a:pt x="69" y="141"/>
                    </a:lnTo>
                    <a:lnTo>
                      <a:pt x="69" y="168"/>
                    </a:lnTo>
                    <a:lnTo>
                      <a:pt x="92" y="194"/>
                    </a:lnTo>
                    <a:lnTo>
                      <a:pt x="153" y="199"/>
                    </a:lnTo>
                    <a:lnTo>
                      <a:pt x="77" y="209"/>
                    </a:lnTo>
                    <a:lnTo>
                      <a:pt x="38" y="225"/>
                    </a:lnTo>
                    <a:lnTo>
                      <a:pt x="15" y="262"/>
                    </a:lnTo>
                    <a:lnTo>
                      <a:pt x="0" y="335"/>
                    </a:lnTo>
                    <a:lnTo>
                      <a:pt x="30" y="387"/>
                    </a:lnTo>
                    <a:lnTo>
                      <a:pt x="61" y="408"/>
                    </a:lnTo>
                    <a:lnTo>
                      <a:pt x="123" y="424"/>
                    </a:lnTo>
                    <a:lnTo>
                      <a:pt x="92" y="435"/>
                    </a:lnTo>
                    <a:lnTo>
                      <a:pt x="61" y="450"/>
                    </a:lnTo>
                    <a:lnTo>
                      <a:pt x="53" y="471"/>
                    </a:lnTo>
                    <a:lnTo>
                      <a:pt x="84" y="513"/>
                    </a:lnTo>
                    <a:lnTo>
                      <a:pt x="153" y="524"/>
                    </a:lnTo>
                    <a:lnTo>
                      <a:pt x="123" y="529"/>
                    </a:lnTo>
                    <a:lnTo>
                      <a:pt x="115" y="534"/>
                    </a:lnTo>
                    <a:lnTo>
                      <a:pt x="123" y="550"/>
                    </a:lnTo>
                    <a:lnTo>
                      <a:pt x="153" y="565"/>
                    </a:lnTo>
                    <a:lnTo>
                      <a:pt x="192" y="576"/>
                    </a:lnTo>
                    <a:lnTo>
                      <a:pt x="123" y="592"/>
                    </a:lnTo>
                    <a:lnTo>
                      <a:pt x="84" y="607"/>
                    </a:lnTo>
                    <a:lnTo>
                      <a:pt x="53" y="634"/>
                    </a:lnTo>
                    <a:lnTo>
                      <a:pt x="46" y="670"/>
                    </a:lnTo>
                    <a:lnTo>
                      <a:pt x="53" y="696"/>
                    </a:lnTo>
                    <a:lnTo>
                      <a:pt x="77" y="728"/>
                    </a:lnTo>
                    <a:lnTo>
                      <a:pt x="123" y="754"/>
                    </a:lnTo>
                    <a:lnTo>
                      <a:pt x="199" y="759"/>
                    </a:lnTo>
                    <a:lnTo>
                      <a:pt x="253" y="733"/>
                    </a:lnTo>
                    <a:lnTo>
                      <a:pt x="245" y="759"/>
                    </a:lnTo>
                    <a:lnTo>
                      <a:pt x="245" y="770"/>
                    </a:lnTo>
                    <a:lnTo>
                      <a:pt x="253" y="780"/>
                    </a:lnTo>
                    <a:lnTo>
                      <a:pt x="284" y="785"/>
                    </a:lnTo>
                    <a:lnTo>
                      <a:pt x="322" y="780"/>
                    </a:lnTo>
                    <a:lnTo>
                      <a:pt x="353" y="764"/>
                    </a:lnTo>
                    <a:lnTo>
                      <a:pt x="353" y="744"/>
                    </a:lnTo>
                    <a:lnTo>
                      <a:pt x="368" y="780"/>
                    </a:lnTo>
                    <a:lnTo>
                      <a:pt x="407" y="806"/>
                    </a:lnTo>
                    <a:lnTo>
                      <a:pt x="484" y="833"/>
                    </a:lnTo>
                    <a:lnTo>
                      <a:pt x="560" y="822"/>
                    </a:lnTo>
                    <a:lnTo>
                      <a:pt x="629" y="791"/>
                    </a:lnTo>
                    <a:lnTo>
                      <a:pt x="637" y="770"/>
                    </a:lnTo>
                    <a:lnTo>
                      <a:pt x="622" y="723"/>
                    </a:lnTo>
                    <a:lnTo>
                      <a:pt x="637" y="749"/>
                    </a:lnTo>
                    <a:lnTo>
                      <a:pt x="676" y="775"/>
                    </a:lnTo>
                    <a:lnTo>
                      <a:pt x="699" y="780"/>
                    </a:lnTo>
                    <a:lnTo>
                      <a:pt x="737" y="780"/>
                    </a:lnTo>
                    <a:lnTo>
                      <a:pt x="745" y="775"/>
                    </a:lnTo>
                    <a:lnTo>
                      <a:pt x="760" y="759"/>
                    </a:lnTo>
                    <a:lnTo>
                      <a:pt x="768" y="738"/>
                    </a:lnTo>
                    <a:lnTo>
                      <a:pt x="775" y="717"/>
                    </a:lnTo>
                    <a:lnTo>
                      <a:pt x="806" y="738"/>
                    </a:lnTo>
                    <a:lnTo>
                      <a:pt x="845" y="759"/>
                    </a:lnTo>
                    <a:lnTo>
                      <a:pt x="891" y="759"/>
                    </a:lnTo>
                    <a:lnTo>
                      <a:pt x="937" y="754"/>
                    </a:lnTo>
                    <a:lnTo>
                      <a:pt x="975" y="738"/>
                    </a:lnTo>
                    <a:lnTo>
                      <a:pt x="998" y="707"/>
                    </a:lnTo>
                    <a:lnTo>
                      <a:pt x="1006" y="686"/>
                    </a:lnTo>
                    <a:lnTo>
                      <a:pt x="998" y="660"/>
                    </a:lnTo>
                    <a:lnTo>
                      <a:pt x="990" y="649"/>
                    </a:lnTo>
                    <a:lnTo>
                      <a:pt x="975" y="644"/>
                    </a:lnTo>
                    <a:lnTo>
                      <a:pt x="1075" y="581"/>
                    </a:lnTo>
                    <a:lnTo>
                      <a:pt x="1090" y="534"/>
                    </a:lnTo>
                    <a:lnTo>
                      <a:pt x="1098" y="482"/>
                    </a:lnTo>
                    <a:lnTo>
                      <a:pt x="1067" y="424"/>
                    </a:lnTo>
                    <a:lnTo>
                      <a:pt x="1021" y="387"/>
                    </a:lnTo>
                    <a:lnTo>
                      <a:pt x="983" y="372"/>
                    </a:lnTo>
                    <a:lnTo>
                      <a:pt x="929" y="361"/>
                    </a:lnTo>
                    <a:lnTo>
                      <a:pt x="983" y="356"/>
                    </a:lnTo>
                    <a:lnTo>
                      <a:pt x="983" y="3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5243" name="Group 45242"/>
              <p:cNvGrpSpPr/>
              <p:nvPr/>
            </p:nvGrpSpPr>
            <p:grpSpPr>
              <a:xfrm>
                <a:off x="0" y="0"/>
                <a:ext cx="1153" cy="865"/>
                <a:chOff x="0" y="0"/>
                <a:chExt cx="1153" cy="865"/>
              </a:xfrm>
            </p:grpSpPr>
            <p:sp>
              <p:nvSpPr>
                <p:cNvPr id="45244" name="未知"/>
                <p:cNvSpPr/>
                <p:nvPr/>
              </p:nvSpPr>
              <p:spPr>
                <a:xfrm>
                  <a:off x="54" y="377"/>
                  <a:ext cx="1099" cy="488"/>
                </a:xfrm>
                <a:custGeom>
                  <a:avLst/>
                  <a:gdLst/>
                  <a:ahLst/>
                  <a:cxnLst/>
                  <a:pathLst>
                    <a:path w="1099" h="488">
                      <a:moveTo>
                        <a:pt x="960" y="0"/>
                      </a:moveTo>
                      <a:lnTo>
                        <a:pt x="906" y="5"/>
                      </a:lnTo>
                      <a:lnTo>
                        <a:pt x="960" y="16"/>
                      </a:lnTo>
                      <a:lnTo>
                        <a:pt x="998" y="31"/>
                      </a:lnTo>
                      <a:lnTo>
                        <a:pt x="1037" y="68"/>
                      </a:lnTo>
                      <a:lnTo>
                        <a:pt x="1060" y="110"/>
                      </a:lnTo>
                      <a:lnTo>
                        <a:pt x="1067" y="152"/>
                      </a:lnTo>
                      <a:lnTo>
                        <a:pt x="1060" y="194"/>
                      </a:lnTo>
                      <a:lnTo>
                        <a:pt x="1060" y="209"/>
                      </a:lnTo>
                      <a:lnTo>
                        <a:pt x="1052" y="225"/>
                      </a:lnTo>
                      <a:lnTo>
                        <a:pt x="952" y="288"/>
                      </a:lnTo>
                      <a:lnTo>
                        <a:pt x="967" y="293"/>
                      </a:lnTo>
                      <a:lnTo>
                        <a:pt x="975" y="304"/>
                      </a:lnTo>
                      <a:lnTo>
                        <a:pt x="983" y="330"/>
                      </a:lnTo>
                      <a:lnTo>
                        <a:pt x="975" y="351"/>
                      </a:lnTo>
                      <a:lnTo>
                        <a:pt x="952" y="382"/>
                      </a:lnTo>
                      <a:lnTo>
                        <a:pt x="914" y="398"/>
                      </a:lnTo>
                      <a:lnTo>
                        <a:pt x="868" y="403"/>
                      </a:lnTo>
                      <a:lnTo>
                        <a:pt x="822" y="403"/>
                      </a:lnTo>
                      <a:lnTo>
                        <a:pt x="783" y="382"/>
                      </a:lnTo>
                      <a:lnTo>
                        <a:pt x="752" y="361"/>
                      </a:lnTo>
                      <a:lnTo>
                        <a:pt x="745" y="382"/>
                      </a:lnTo>
                      <a:lnTo>
                        <a:pt x="737" y="403"/>
                      </a:lnTo>
                      <a:lnTo>
                        <a:pt x="714" y="424"/>
                      </a:lnTo>
                      <a:lnTo>
                        <a:pt x="676" y="424"/>
                      </a:lnTo>
                      <a:lnTo>
                        <a:pt x="653" y="419"/>
                      </a:lnTo>
                      <a:lnTo>
                        <a:pt x="622" y="393"/>
                      </a:lnTo>
                      <a:lnTo>
                        <a:pt x="599" y="367"/>
                      </a:lnTo>
                      <a:lnTo>
                        <a:pt x="599" y="398"/>
                      </a:lnTo>
                      <a:lnTo>
                        <a:pt x="599" y="414"/>
                      </a:lnTo>
                      <a:lnTo>
                        <a:pt x="599" y="424"/>
                      </a:lnTo>
                      <a:lnTo>
                        <a:pt x="560" y="450"/>
                      </a:lnTo>
                      <a:lnTo>
                        <a:pt x="507" y="466"/>
                      </a:lnTo>
                      <a:lnTo>
                        <a:pt x="453" y="466"/>
                      </a:lnTo>
                      <a:lnTo>
                        <a:pt x="407" y="456"/>
                      </a:lnTo>
                      <a:lnTo>
                        <a:pt x="384" y="445"/>
                      </a:lnTo>
                      <a:lnTo>
                        <a:pt x="353" y="424"/>
                      </a:lnTo>
                      <a:lnTo>
                        <a:pt x="345" y="408"/>
                      </a:lnTo>
                      <a:lnTo>
                        <a:pt x="330" y="388"/>
                      </a:lnTo>
                      <a:lnTo>
                        <a:pt x="322" y="403"/>
                      </a:lnTo>
                      <a:lnTo>
                        <a:pt x="315" y="419"/>
                      </a:lnTo>
                      <a:lnTo>
                        <a:pt x="299" y="424"/>
                      </a:lnTo>
                      <a:lnTo>
                        <a:pt x="261" y="429"/>
                      </a:lnTo>
                      <a:lnTo>
                        <a:pt x="230" y="424"/>
                      </a:lnTo>
                      <a:lnTo>
                        <a:pt x="222" y="414"/>
                      </a:lnTo>
                      <a:lnTo>
                        <a:pt x="222" y="403"/>
                      </a:lnTo>
                      <a:lnTo>
                        <a:pt x="230" y="377"/>
                      </a:lnTo>
                      <a:lnTo>
                        <a:pt x="161" y="398"/>
                      </a:lnTo>
                      <a:lnTo>
                        <a:pt x="84" y="382"/>
                      </a:lnTo>
                      <a:lnTo>
                        <a:pt x="61" y="361"/>
                      </a:lnTo>
                      <a:lnTo>
                        <a:pt x="46" y="335"/>
                      </a:lnTo>
                      <a:lnTo>
                        <a:pt x="38" y="304"/>
                      </a:lnTo>
                      <a:lnTo>
                        <a:pt x="46" y="278"/>
                      </a:lnTo>
                      <a:lnTo>
                        <a:pt x="69" y="257"/>
                      </a:lnTo>
                      <a:lnTo>
                        <a:pt x="100" y="236"/>
                      </a:lnTo>
                      <a:lnTo>
                        <a:pt x="138" y="230"/>
                      </a:lnTo>
                      <a:lnTo>
                        <a:pt x="169" y="220"/>
                      </a:lnTo>
                      <a:lnTo>
                        <a:pt x="130" y="209"/>
                      </a:lnTo>
                      <a:lnTo>
                        <a:pt x="100" y="194"/>
                      </a:lnTo>
                      <a:lnTo>
                        <a:pt x="92" y="178"/>
                      </a:lnTo>
                      <a:lnTo>
                        <a:pt x="100" y="173"/>
                      </a:lnTo>
                      <a:lnTo>
                        <a:pt x="130" y="168"/>
                      </a:lnTo>
                      <a:lnTo>
                        <a:pt x="61" y="152"/>
                      </a:lnTo>
                      <a:lnTo>
                        <a:pt x="38" y="110"/>
                      </a:lnTo>
                      <a:lnTo>
                        <a:pt x="46" y="100"/>
                      </a:lnTo>
                      <a:lnTo>
                        <a:pt x="61" y="89"/>
                      </a:lnTo>
                      <a:lnTo>
                        <a:pt x="100" y="73"/>
                      </a:lnTo>
                      <a:lnTo>
                        <a:pt x="138" y="68"/>
                      </a:lnTo>
                      <a:lnTo>
                        <a:pt x="46" y="52"/>
                      </a:lnTo>
                      <a:lnTo>
                        <a:pt x="23" y="68"/>
                      </a:lnTo>
                      <a:lnTo>
                        <a:pt x="15" y="89"/>
                      </a:lnTo>
                      <a:lnTo>
                        <a:pt x="7" y="110"/>
                      </a:lnTo>
                      <a:lnTo>
                        <a:pt x="7" y="131"/>
                      </a:lnTo>
                      <a:lnTo>
                        <a:pt x="30" y="147"/>
                      </a:lnTo>
                      <a:lnTo>
                        <a:pt x="54" y="168"/>
                      </a:lnTo>
                      <a:lnTo>
                        <a:pt x="54" y="178"/>
                      </a:lnTo>
                      <a:lnTo>
                        <a:pt x="61" y="194"/>
                      </a:lnTo>
                      <a:lnTo>
                        <a:pt x="84" y="215"/>
                      </a:lnTo>
                      <a:lnTo>
                        <a:pt x="115" y="220"/>
                      </a:lnTo>
                      <a:lnTo>
                        <a:pt x="77" y="230"/>
                      </a:lnTo>
                      <a:lnTo>
                        <a:pt x="69" y="236"/>
                      </a:lnTo>
                      <a:lnTo>
                        <a:pt x="61" y="236"/>
                      </a:lnTo>
                      <a:lnTo>
                        <a:pt x="23" y="251"/>
                      </a:lnTo>
                      <a:lnTo>
                        <a:pt x="7" y="278"/>
                      </a:lnTo>
                      <a:lnTo>
                        <a:pt x="0" y="304"/>
                      </a:lnTo>
                      <a:lnTo>
                        <a:pt x="7" y="335"/>
                      </a:lnTo>
                      <a:lnTo>
                        <a:pt x="15" y="361"/>
                      </a:lnTo>
                      <a:lnTo>
                        <a:pt x="46" y="382"/>
                      </a:lnTo>
                      <a:lnTo>
                        <a:pt x="69" y="398"/>
                      </a:lnTo>
                      <a:lnTo>
                        <a:pt x="107" y="408"/>
                      </a:lnTo>
                      <a:lnTo>
                        <a:pt x="107" y="408"/>
                      </a:lnTo>
                      <a:lnTo>
                        <a:pt x="123" y="414"/>
                      </a:lnTo>
                      <a:lnTo>
                        <a:pt x="138" y="424"/>
                      </a:lnTo>
                      <a:lnTo>
                        <a:pt x="153" y="424"/>
                      </a:lnTo>
                      <a:lnTo>
                        <a:pt x="169" y="424"/>
                      </a:lnTo>
                      <a:lnTo>
                        <a:pt x="176" y="435"/>
                      </a:lnTo>
                      <a:lnTo>
                        <a:pt x="192" y="435"/>
                      </a:lnTo>
                      <a:lnTo>
                        <a:pt x="199" y="440"/>
                      </a:lnTo>
                      <a:lnTo>
                        <a:pt x="207" y="440"/>
                      </a:lnTo>
                      <a:lnTo>
                        <a:pt x="246" y="445"/>
                      </a:lnTo>
                      <a:lnTo>
                        <a:pt x="292" y="450"/>
                      </a:lnTo>
                      <a:lnTo>
                        <a:pt x="315" y="445"/>
                      </a:lnTo>
                      <a:lnTo>
                        <a:pt x="330" y="435"/>
                      </a:lnTo>
                      <a:lnTo>
                        <a:pt x="338" y="445"/>
                      </a:lnTo>
                      <a:lnTo>
                        <a:pt x="384" y="471"/>
                      </a:lnTo>
                      <a:lnTo>
                        <a:pt x="445" y="487"/>
                      </a:lnTo>
                      <a:lnTo>
                        <a:pt x="514" y="487"/>
                      </a:lnTo>
                      <a:lnTo>
                        <a:pt x="576" y="466"/>
                      </a:lnTo>
                      <a:lnTo>
                        <a:pt x="606" y="450"/>
                      </a:lnTo>
                      <a:lnTo>
                        <a:pt x="630" y="424"/>
                      </a:lnTo>
                      <a:lnTo>
                        <a:pt x="660" y="435"/>
                      </a:lnTo>
                      <a:lnTo>
                        <a:pt x="683" y="445"/>
                      </a:lnTo>
                      <a:lnTo>
                        <a:pt x="706" y="445"/>
                      </a:lnTo>
                      <a:lnTo>
                        <a:pt x="729" y="440"/>
                      </a:lnTo>
                      <a:lnTo>
                        <a:pt x="752" y="429"/>
                      </a:lnTo>
                      <a:lnTo>
                        <a:pt x="760" y="414"/>
                      </a:lnTo>
                      <a:lnTo>
                        <a:pt x="768" y="398"/>
                      </a:lnTo>
                      <a:lnTo>
                        <a:pt x="783" y="403"/>
                      </a:lnTo>
                      <a:lnTo>
                        <a:pt x="837" y="424"/>
                      </a:lnTo>
                      <a:lnTo>
                        <a:pt x="891" y="424"/>
                      </a:lnTo>
                      <a:lnTo>
                        <a:pt x="944" y="414"/>
                      </a:lnTo>
                      <a:lnTo>
                        <a:pt x="998" y="382"/>
                      </a:lnTo>
                      <a:lnTo>
                        <a:pt x="1014" y="361"/>
                      </a:lnTo>
                      <a:lnTo>
                        <a:pt x="1021" y="330"/>
                      </a:lnTo>
                      <a:lnTo>
                        <a:pt x="1006" y="278"/>
                      </a:lnTo>
                      <a:lnTo>
                        <a:pt x="1029" y="272"/>
                      </a:lnTo>
                      <a:lnTo>
                        <a:pt x="1067" y="241"/>
                      </a:lnTo>
                      <a:lnTo>
                        <a:pt x="1090" y="204"/>
                      </a:lnTo>
                      <a:lnTo>
                        <a:pt x="1098" y="173"/>
                      </a:lnTo>
                      <a:lnTo>
                        <a:pt x="1090" y="131"/>
                      </a:lnTo>
                      <a:lnTo>
                        <a:pt x="1083" y="89"/>
                      </a:lnTo>
                      <a:lnTo>
                        <a:pt x="1060" y="52"/>
                      </a:lnTo>
                      <a:lnTo>
                        <a:pt x="1014" y="21"/>
                      </a:lnTo>
                      <a:lnTo>
                        <a:pt x="960" y="0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45" name="未知"/>
                <p:cNvSpPr/>
                <p:nvPr/>
              </p:nvSpPr>
              <p:spPr>
                <a:xfrm>
                  <a:off x="0" y="0"/>
                  <a:ext cx="1092" cy="451"/>
                </a:xfrm>
                <a:custGeom>
                  <a:avLst/>
                  <a:gdLst/>
                  <a:ahLst/>
                  <a:cxnLst/>
                  <a:pathLst>
                    <a:path w="1092" h="451">
                      <a:moveTo>
                        <a:pt x="1014" y="377"/>
                      </a:moveTo>
                      <a:lnTo>
                        <a:pt x="1052" y="387"/>
                      </a:lnTo>
                      <a:lnTo>
                        <a:pt x="1068" y="382"/>
                      </a:lnTo>
                      <a:lnTo>
                        <a:pt x="1083" y="361"/>
                      </a:lnTo>
                      <a:lnTo>
                        <a:pt x="1075" y="340"/>
                      </a:lnTo>
                      <a:lnTo>
                        <a:pt x="1068" y="325"/>
                      </a:lnTo>
                      <a:lnTo>
                        <a:pt x="1029" y="304"/>
                      </a:lnTo>
                      <a:lnTo>
                        <a:pt x="1052" y="293"/>
                      </a:lnTo>
                      <a:lnTo>
                        <a:pt x="1075" y="278"/>
                      </a:lnTo>
                      <a:lnTo>
                        <a:pt x="1083" y="241"/>
                      </a:lnTo>
                      <a:lnTo>
                        <a:pt x="1083" y="215"/>
                      </a:lnTo>
                      <a:lnTo>
                        <a:pt x="1068" y="194"/>
                      </a:lnTo>
                      <a:lnTo>
                        <a:pt x="1021" y="152"/>
                      </a:lnTo>
                      <a:lnTo>
                        <a:pt x="1083" y="120"/>
                      </a:lnTo>
                      <a:lnTo>
                        <a:pt x="1091" y="99"/>
                      </a:lnTo>
                      <a:lnTo>
                        <a:pt x="1091" y="73"/>
                      </a:lnTo>
                      <a:lnTo>
                        <a:pt x="1068" y="42"/>
                      </a:lnTo>
                      <a:lnTo>
                        <a:pt x="1021" y="21"/>
                      </a:lnTo>
                      <a:lnTo>
                        <a:pt x="998" y="16"/>
                      </a:lnTo>
                      <a:lnTo>
                        <a:pt x="968" y="16"/>
                      </a:lnTo>
                      <a:lnTo>
                        <a:pt x="945" y="16"/>
                      </a:lnTo>
                      <a:lnTo>
                        <a:pt x="922" y="26"/>
                      </a:lnTo>
                      <a:lnTo>
                        <a:pt x="891" y="37"/>
                      </a:lnTo>
                      <a:lnTo>
                        <a:pt x="868" y="31"/>
                      </a:lnTo>
                      <a:lnTo>
                        <a:pt x="852" y="26"/>
                      </a:lnTo>
                      <a:lnTo>
                        <a:pt x="822" y="37"/>
                      </a:lnTo>
                      <a:lnTo>
                        <a:pt x="799" y="47"/>
                      </a:lnTo>
                      <a:lnTo>
                        <a:pt x="791" y="42"/>
                      </a:lnTo>
                      <a:lnTo>
                        <a:pt x="753" y="21"/>
                      </a:lnTo>
                      <a:lnTo>
                        <a:pt x="714" y="5"/>
                      </a:lnTo>
                      <a:lnTo>
                        <a:pt x="676" y="5"/>
                      </a:lnTo>
                      <a:lnTo>
                        <a:pt x="622" y="0"/>
                      </a:lnTo>
                      <a:lnTo>
                        <a:pt x="584" y="5"/>
                      </a:lnTo>
                      <a:lnTo>
                        <a:pt x="538" y="10"/>
                      </a:lnTo>
                      <a:lnTo>
                        <a:pt x="499" y="26"/>
                      </a:lnTo>
                      <a:lnTo>
                        <a:pt x="461" y="42"/>
                      </a:lnTo>
                      <a:lnTo>
                        <a:pt x="438" y="31"/>
                      </a:lnTo>
                      <a:lnTo>
                        <a:pt x="407" y="31"/>
                      </a:lnTo>
                      <a:lnTo>
                        <a:pt x="376" y="31"/>
                      </a:lnTo>
                      <a:lnTo>
                        <a:pt x="346" y="47"/>
                      </a:lnTo>
                      <a:lnTo>
                        <a:pt x="315" y="26"/>
                      </a:lnTo>
                      <a:lnTo>
                        <a:pt x="292" y="16"/>
                      </a:lnTo>
                      <a:lnTo>
                        <a:pt x="230" y="10"/>
                      </a:lnTo>
                      <a:lnTo>
                        <a:pt x="177" y="16"/>
                      </a:lnTo>
                      <a:lnTo>
                        <a:pt x="146" y="26"/>
                      </a:lnTo>
                      <a:lnTo>
                        <a:pt x="131" y="42"/>
                      </a:lnTo>
                      <a:lnTo>
                        <a:pt x="108" y="58"/>
                      </a:lnTo>
                      <a:lnTo>
                        <a:pt x="100" y="73"/>
                      </a:lnTo>
                      <a:lnTo>
                        <a:pt x="92" y="131"/>
                      </a:lnTo>
                      <a:lnTo>
                        <a:pt x="69" y="136"/>
                      </a:lnTo>
                      <a:lnTo>
                        <a:pt x="61" y="147"/>
                      </a:lnTo>
                      <a:lnTo>
                        <a:pt x="54" y="168"/>
                      </a:lnTo>
                      <a:lnTo>
                        <a:pt x="61" y="183"/>
                      </a:lnTo>
                      <a:lnTo>
                        <a:pt x="77" y="194"/>
                      </a:lnTo>
                      <a:lnTo>
                        <a:pt x="100" y="215"/>
                      </a:lnTo>
                      <a:lnTo>
                        <a:pt x="46" y="236"/>
                      </a:lnTo>
                      <a:lnTo>
                        <a:pt x="8" y="262"/>
                      </a:lnTo>
                      <a:lnTo>
                        <a:pt x="0" y="314"/>
                      </a:lnTo>
                      <a:lnTo>
                        <a:pt x="0" y="361"/>
                      </a:lnTo>
                      <a:lnTo>
                        <a:pt x="31" y="408"/>
                      </a:lnTo>
                      <a:lnTo>
                        <a:pt x="77" y="450"/>
                      </a:lnTo>
                      <a:lnTo>
                        <a:pt x="100" y="429"/>
                      </a:lnTo>
                      <a:lnTo>
                        <a:pt x="69" y="414"/>
                      </a:lnTo>
                      <a:lnTo>
                        <a:pt x="38" y="351"/>
                      </a:lnTo>
                      <a:lnTo>
                        <a:pt x="54" y="283"/>
                      </a:lnTo>
                      <a:lnTo>
                        <a:pt x="77" y="251"/>
                      </a:lnTo>
                      <a:lnTo>
                        <a:pt x="131" y="236"/>
                      </a:lnTo>
                      <a:lnTo>
                        <a:pt x="184" y="220"/>
                      </a:lnTo>
                      <a:lnTo>
                        <a:pt x="146" y="209"/>
                      </a:lnTo>
                      <a:lnTo>
                        <a:pt x="115" y="194"/>
                      </a:lnTo>
                      <a:lnTo>
                        <a:pt x="100" y="183"/>
                      </a:lnTo>
                      <a:lnTo>
                        <a:pt x="115" y="168"/>
                      </a:lnTo>
                      <a:lnTo>
                        <a:pt x="131" y="162"/>
                      </a:lnTo>
                      <a:lnTo>
                        <a:pt x="161" y="157"/>
                      </a:lnTo>
                      <a:lnTo>
                        <a:pt x="192" y="162"/>
                      </a:lnTo>
                      <a:lnTo>
                        <a:pt x="161" y="147"/>
                      </a:lnTo>
                      <a:lnTo>
                        <a:pt x="131" y="126"/>
                      </a:lnTo>
                      <a:lnTo>
                        <a:pt x="131" y="99"/>
                      </a:lnTo>
                      <a:lnTo>
                        <a:pt x="138" y="73"/>
                      </a:lnTo>
                      <a:lnTo>
                        <a:pt x="169" y="52"/>
                      </a:lnTo>
                      <a:lnTo>
                        <a:pt x="207" y="42"/>
                      </a:lnTo>
                      <a:lnTo>
                        <a:pt x="246" y="37"/>
                      </a:lnTo>
                      <a:lnTo>
                        <a:pt x="284" y="42"/>
                      </a:lnTo>
                      <a:lnTo>
                        <a:pt x="315" y="47"/>
                      </a:lnTo>
                      <a:lnTo>
                        <a:pt x="323" y="79"/>
                      </a:lnTo>
                      <a:lnTo>
                        <a:pt x="323" y="110"/>
                      </a:lnTo>
                      <a:lnTo>
                        <a:pt x="346" y="105"/>
                      </a:lnTo>
                      <a:lnTo>
                        <a:pt x="353" y="73"/>
                      </a:lnTo>
                      <a:lnTo>
                        <a:pt x="376" y="58"/>
                      </a:lnTo>
                      <a:lnTo>
                        <a:pt x="407" y="52"/>
                      </a:lnTo>
                      <a:lnTo>
                        <a:pt x="430" y="52"/>
                      </a:lnTo>
                      <a:lnTo>
                        <a:pt x="453" y="79"/>
                      </a:lnTo>
                      <a:lnTo>
                        <a:pt x="468" y="105"/>
                      </a:lnTo>
                      <a:lnTo>
                        <a:pt x="484" y="73"/>
                      </a:lnTo>
                      <a:lnTo>
                        <a:pt x="530" y="42"/>
                      </a:lnTo>
                      <a:lnTo>
                        <a:pt x="599" y="26"/>
                      </a:lnTo>
                      <a:lnTo>
                        <a:pt x="676" y="31"/>
                      </a:lnTo>
                      <a:lnTo>
                        <a:pt x="745" y="47"/>
                      </a:lnTo>
                      <a:lnTo>
                        <a:pt x="776" y="68"/>
                      </a:lnTo>
                      <a:lnTo>
                        <a:pt x="791" y="99"/>
                      </a:lnTo>
                      <a:lnTo>
                        <a:pt x="806" y="84"/>
                      </a:lnTo>
                      <a:lnTo>
                        <a:pt x="806" y="68"/>
                      </a:lnTo>
                      <a:lnTo>
                        <a:pt x="837" y="47"/>
                      </a:lnTo>
                      <a:lnTo>
                        <a:pt x="845" y="47"/>
                      </a:lnTo>
                      <a:lnTo>
                        <a:pt x="868" y="47"/>
                      </a:lnTo>
                      <a:lnTo>
                        <a:pt x="876" y="52"/>
                      </a:lnTo>
                      <a:lnTo>
                        <a:pt x="883" y="68"/>
                      </a:lnTo>
                      <a:lnTo>
                        <a:pt x="883" y="79"/>
                      </a:lnTo>
                      <a:lnTo>
                        <a:pt x="929" y="47"/>
                      </a:lnTo>
                      <a:lnTo>
                        <a:pt x="1006" y="42"/>
                      </a:lnTo>
                      <a:lnTo>
                        <a:pt x="1029" y="47"/>
                      </a:lnTo>
                      <a:lnTo>
                        <a:pt x="1052" y="68"/>
                      </a:lnTo>
                      <a:lnTo>
                        <a:pt x="1060" y="84"/>
                      </a:lnTo>
                      <a:lnTo>
                        <a:pt x="1060" y="105"/>
                      </a:lnTo>
                      <a:lnTo>
                        <a:pt x="1052" y="120"/>
                      </a:lnTo>
                      <a:lnTo>
                        <a:pt x="1021" y="131"/>
                      </a:lnTo>
                      <a:lnTo>
                        <a:pt x="975" y="136"/>
                      </a:lnTo>
                      <a:lnTo>
                        <a:pt x="1006" y="157"/>
                      </a:lnTo>
                      <a:lnTo>
                        <a:pt x="1037" y="183"/>
                      </a:lnTo>
                      <a:lnTo>
                        <a:pt x="1052" y="215"/>
                      </a:lnTo>
                      <a:lnTo>
                        <a:pt x="1052" y="241"/>
                      </a:lnTo>
                      <a:lnTo>
                        <a:pt x="1021" y="283"/>
                      </a:lnTo>
                      <a:lnTo>
                        <a:pt x="960" y="314"/>
                      </a:lnTo>
                      <a:lnTo>
                        <a:pt x="1014" y="319"/>
                      </a:lnTo>
                      <a:lnTo>
                        <a:pt x="1021" y="330"/>
                      </a:lnTo>
                      <a:lnTo>
                        <a:pt x="1037" y="340"/>
                      </a:lnTo>
                      <a:lnTo>
                        <a:pt x="1037" y="356"/>
                      </a:lnTo>
                      <a:lnTo>
                        <a:pt x="1037" y="367"/>
                      </a:lnTo>
                      <a:lnTo>
                        <a:pt x="1014" y="377"/>
                      </a:lnTo>
                      <a:lnTo>
                        <a:pt x="1014" y="377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45246" name="Group 45245"/>
            <p:cNvGrpSpPr/>
            <p:nvPr/>
          </p:nvGrpSpPr>
          <p:grpSpPr>
            <a:xfrm>
              <a:off x="0" y="759"/>
              <a:ext cx="541" cy="754"/>
              <a:chOff x="0" y="0"/>
              <a:chExt cx="541" cy="754"/>
            </a:xfrm>
          </p:grpSpPr>
          <p:sp>
            <p:nvSpPr>
              <p:cNvPr id="45247" name="未知"/>
              <p:cNvSpPr/>
              <p:nvPr/>
            </p:nvSpPr>
            <p:spPr>
              <a:xfrm>
                <a:off x="77" y="171"/>
                <a:ext cx="315" cy="328"/>
              </a:xfrm>
              <a:custGeom>
                <a:avLst/>
                <a:gdLst/>
                <a:ahLst/>
                <a:cxnLst/>
                <a:pathLst>
                  <a:path w="315" h="328">
                    <a:moveTo>
                      <a:pt x="243" y="6"/>
                    </a:moveTo>
                    <a:lnTo>
                      <a:pt x="226" y="0"/>
                    </a:lnTo>
                    <a:lnTo>
                      <a:pt x="210" y="0"/>
                    </a:lnTo>
                    <a:lnTo>
                      <a:pt x="166" y="23"/>
                    </a:lnTo>
                    <a:lnTo>
                      <a:pt x="143" y="23"/>
                    </a:lnTo>
                    <a:lnTo>
                      <a:pt x="127" y="28"/>
                    </a:lnTo>
                    <a:lnTo>
                      <a:pt x="116" y="34"/>
                    </a:lnTo>
                    <a:lnTo>
                      <a:pt x="94" y="50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55" y="78"/>
                    </a:lnTo>
                    <a:lnTo>
                      <a:pt x="39" y="106"/>
                    </a:lnTo>
                    <a:lnTo>
                      <a:pt x="17" y="122"/>
                    </a:lnTo>
                    <a:lnTo>
                      <a:pt x="0" y="156"/>
                    </a:lnTo>
                    <a:lnTo>
                      <a:pt x="17" y="194"/>
                    </a:lnTo>
                    <a:lnTo>
                      <a:pt x="77" y="261"/>
                    </a:lnTo>
                    <a:lnTo>
                      <a:pt x="110" y="300"/>
                    </a:lnTo>
                    <a:lnTo>
                      <a:pt x="127" y="311"/>
                    </a:lnTo>
                    <a:lnTo>
                      <a:pt x="166" y="327"/>
                    </a:lnTo>
                    <a:lnTo>
                      <a:pt x="199" y="322"/>
                    </a:lnTo>
                    <a:lnTo>
                      <a:pt x="210" y="311"/>
                    </a:lnTo>
                    <a:lnTo>
                      <a:pt x="226" y="277"/>
                    </a:lnTo>
                    <a:lnTo>
                      <a:pt x="248" y="233"/>
                    </a:lnTo>
                    <a:lnTo>
                      <a:pt x="270" y="216"/>
                    </a:lnTo>
                    <a:lnTo>
                      <a:pt x="298" y="194"/>
                    </a:lnTo>
                    <a:lnTo>
                      <a:pt x="314" y="167"/>
                    </a:lnTo>
                    <a:lnTo>
                      <a:pt x="309" y="144"/>
                    </a:lnTo>
                    <a:lnTo>
                      <a:pt x="303" y="122"/>
                    </a:lnTo>
                    <a:lnTo>
                      <a:pt x="281" y="95"/>
                    </a:lnTo>
                    <a:lnTo>
                      <a:pt x="248" y="56"/>
                    </a:lnTo>
                    <a:lnTo>
                      <a:pt x="243" y="39"/>
                    </a:lnTo>
                    <a:lnTo>
                      <a:pt x="243" y="6"/>
                    </a:lnTo>
                    <a:lnTo>
                      <a:pt x="243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48" name="未知"/>
              <p:cNvSpPr/>
              <p:nvPr/>
            </p:nvSpPr>
            <p:spPr>
              <a:xfrm>
                <a:off x="430" y="16"/>
                <a:ext cx="106" cy="84"/>
              </a:xfrm>
              <a:custGeom>
                <a:avLst/>
                <a:gdLst/>
                <a:ahLst/>
                <a:cxnLst/>
                <a:pathLst>
                  <a:path w="106" h="84">
                    <a:moveTo>
                      <a:pt x="66" y="11"/>
                    </a:moveTo>
                    <a:lnTo>
                      <a:pt x="55" y="6"/>
                    </a:lnTo>
                    <a:lnTo>
                      <a:pt x="39" y="11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0" y="6"/>
                    </a:lnTo>
                    <a:lnTo>
                      <a:pt x="0" y="23"/>
                    </a:lnTo>
                    <a:lnTo>
                      <a:pt x="5" y="23"/>
                    </a:lnTo>
                    <a:lnTo>
                      <a:pt x="5" y="28"/>
                    </a:lnTo>
                    <a:lnTo>
                      <a:pt x="16" y="34"/>
                    </a:lnTo>
                    <a:lnTo>
                      <a:pt x="11" y="39"/>
                    </a:lnTo>
                    <a:lnTo>
                      <a:pt x="11" y="45"/>
                    </a:lnTo>
                    <a:lnTo>
                      <a:pt x="11" y="45"/>
                    </a:lnTo>
                    <a:lnTo>
                      <a:pt x="11" y="45"/>
                    </a:lnTo>
                    <a:lnTo>
                      <a:pt x="16" y="50"/>
                    </a:lnTo>
                    <a:lnTo>
                      <a:pt x="22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9" y="61"/>
                    </a:lnTo>
                    <a:lnTo>
                      <a:pt x="44" y="67"/>
                    </a:lnTo>
                    <a:lnTo>
                      <a:pt x="55" y="83"/>
                    </a:lnTo>
                    <a:lnTo>
                      <a:pt x="77" y="83"/>
                    </a:lnTo>
                    <a:lnTo>
                      <a:pt x="94" y="67"/>
                    </a:lnTo>
                    <a:lnTo>
                      <a:pt x="105" y="50"/>
                    </a:lnTo>
                    <a:lnTo>
                      <a:pt x="77" y="34"/>
                    </a:lnTo>
                    <a:lnTo>
                      <a:pt x="72" y="34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2" y="23"/>
                    </a:lnTo>
                    <a:lnTo>
                      <a:pt x="72" y="23"/>
                    </a:lnTo>
                    <a:lnTo>
                      <a:pt x="66" y="11"/>
                    </a:lnTo>
                    <a:lnTo>
                      <a:pt x="66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49" name="未知"/>
              <p:cNvSpPr/>
              <p:nvPr/>
            </p:nvSpPr>
            <p:spPr>
              <a:xfrm>
                <a:off x="419" y="0"/>
                <a:ext cx="122" cy="117"/>
              </a:xfrm>
              <a:custGeom>
                <a:avLst/>
                <a:gdLst/>
                <a:ahLst/>
                <a:cxnLst/>
                <a:pathLst>
                  <a:path w="122" h="117">
                    <a:moveTo>
                      <a:pt x="22" y="0"/>
                    </a:moveTo>
                    <a:lnTo>
                      <a:pt x="0" y="11"/>
                    </a:lnTo>
                    <a:lnTo>
                      <a:pt x="0" y="22"/>
                    </a:lnTo>
                    <a:lnTo>
                      <a:pt x="0" y="39"/>
                    </a:lnTo>
                    <a:lnTo>
                      <a:pt x="5" y="44"/>
                    </a:lnTo>
                    <a:lnTo>
                      <a:pt x="16" y="55"/>
                    </a:lnTo>
                    <a:lnTo>
                      <a:pt x="11" y="61"/>
                    </a:lnTo>
                    <a:lnTo>
                      <a:pt x="16" y="72"/>
                    </a:lnTo>
                    <a:lnTo>
                      <a:pt x="22" y="77"/>
                    </a:lnTo>
                    <a:lnTo>
                      <a:pt x="27" y="83"/>
                    </a:lnTo>
                    <a:lnTo>
                      <a:pt x="33" y="83"/>
                    </a:lnTo>
                    <a:lnTo>
                      <a:pt x="38" y="88"/>
                    </a:lnTo>
                    <a:lnTo>
                      <a:pt x="44" y="88"/>
                    </a:lnTo>
                    <a:lnTo>
                      <a:pt x="50" y="105"/>
                    </a:lnTo>
                    <a:lnTo>
                      <a:pt x="61" y="105"/>
                    </a:lnTo>
                    <a:lnTo>
                      <a:pt x="94" y="116"/>
                    </a:lnTo>
                    <a:lnTo>
                      <a:pt x="121" y="88"/>
                    </a:lnTo>
                    <a:lnTo>
                      <a:pt x="121" y="83"/>
                    </a:lnTo>
                    <a:lnTo>
                      <a:pt x="121" y="66"/>
                    </a:lnTo>
                    <a:lnTo>
                      <a:pt x="110" y="55"/>
                    </a:lnTo>
                    <a:lnTo>
                      <a:pt x="94" y="44"/>
                    </a:lnTo>
                    <a:lnTo>
                      <a:pt x="94" y="33"/>
                    </a:lnTo>
                    <a:lnTo>
                      <a:pt x="88" y="33"/>
                    </a:lnTo>
                    <a:lnTo>
                      <a:pt x="83" y="27"/>
                    </a:lnTo>
                    <a:lnTo>
                      <a:pt x="77" y="27"/>
                    </a:lnTo>
                    <a:lnTo>
                      <a:pt x="83" y="39"/>
                    </a:lnTo>
                    <a:lnTo>
                      <a:pt x="83" y="44"/>
                    </a:lnTo>
                    <a:lnTo>
                      <a:pt x="83" y="44"/>
                    </a:lnTo>
                    <a:lnTo>
                      <a:pt x="83" y="50"/>
                    </a:lnTo>
                    <a:lnTo>
                      <a:pt x="88" y="50"/>
                    </a:lnTo>
                    <a:lnTo>
                      <a:pt x="99" y="55"/>
                    </a:lnTo>
                    <a:lnTo>
                      <a:pt x="105" y="61"/>
                    </a:lnTo>
                    <a:lnTo>
                      <a:pt x="110" y="66"/>
                    </a:lnTo>
                    <a:lnTo>
                      <a:pt x="105" y="77"/>
                    </a:lnTo>
                    <a:lnTo>
                      <a:pt x="94" y="88"/>
                    </a:lnTo>
                    <a:lnTo>
                      <a:pt x="88" y="99"/>
                    </a:lnTo>
                    <a:lnTo>
                      <a:pt x="66" y="94"/>
                    </a:lnTo>
                    <a:lnTo>
                      <a:pt x="50" y="83"/>
                    </a:lnTo>
                    <a:lnTo>
                      <a:pt x="50" y="72"/>
                    </a:lnTo>
                    <a:lnTo>
                      <a:pt x="44" y="66"/>
                    </a:lnTo>
                    <a:lnTo>
                      <a:pt x="44" y="66"/>
                    </a:lnTo>
                    <a:lnTo>
                      <a:pt x="38" y="6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2" y="61"/>
                    </a:lnTo>
                    <a:lnTo>
                      <a:pt x="22" y="61"/>
                    </a:lnTo>
                    <a:lnTo>
                      <a:pt x="22" y="61"/>
                    </a:lnTo>
                    <a:lnTo>
                      <a:pt x="22" y="55"/>
                    </a:lnTo>
                    <a:lnTo>
                      <a:pt x="27" y="50"/>
                    </a:lnTo>
                    <a:lnTo>
                      <a:pt x="27" y="44"/>
                    </a:lnTo>
                    <a:lnTo>
                      <a:pt x="22" y="44"/>
                    </a:lnTo>
                    <a:lnTo>
                      <a:pt x="16" y="44"/>
                    </a:lnTo>
                    <a:lnTo>
                      <a:pt x="16" y="39"/>
                    </a:lnTo>
                    <a:lnTo>
                      <a:pt x="11" y="39"/>
                    </a:lnTo>
                    <a:lnTo>
                      <a:pt x="11" y="27"/>
                    </a:lnTo>
                    <a:lnTo>
                      <a:pt x="11" y="22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33" y="16"/>
                    </a:lnTo>
                    <a:lnTo>
                      <a:pt x="44" y="27"/>
                    </a:lnTo>
                    <a:lnTo>
                      <a:pt x="44" y="27"/>
                    </a:lnTo>
                    <a:lnTo>
                      <a:pt x="50" y="27"/>
                    </a:lnTo>
                    <a:lnTo>
                      <a:pt x="55" y="27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77" y="27"/>
                    </a:lnTo>
                    <a:lnTo>
                      <a:pt x="66" y="16"/>
                    </a:lnTo>
                    <a:lnTo>
                      <a:pt x="50" y="16"/>
                    </a:lnTo>
                    <a:lnTo>
                      <a:pt x="44" y="16"/>
                    </a:lnTo>
                    <a:lnTo>
                      <a:pt x="33" y="5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0" name="未知"/>
              <p:cNvSpPr/>
              <p:nvPr/>
            </p:nvSpPr>
            <p:spPr>
              <a:xfrm>
                <a:off x="419" y="72"/>
                <a:ext cx="45" cy="45"/>
              </a:xfrm>
              <a:custGeom>
                <a:avLst/>
                <a:gdLst/>
                <a:ahLst/>
                <a:cxnLst/>
                <a:pathLst>
                  <a:path w="45" h="45">
                    <a:moveTo>
                      <a:pt x="33" y="11"/>
                    </a:moveTo>
                    <a:lnTo>
                      <a:pt x="27" y="11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5"/>
                    </a:lnTo>
                    <a:lnTo>
                      <a:pt x="11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11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22" y="39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7" y="39"/>
                    </a:lnTo>
                    <a:lnTo>
                      <a:pt x="33" y="44"/>
                    </a:lnTo>
                    <a:lnTo>
                      <a:pt x="38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4" y="33"/>
                    </a:lnTo>
                    <a:lnTo>
                      <a:pt x="44" y="27"/>
                    </a:lnTo>
                    <a:lnTo>
                      <a:pt x="44" y="16"/>
                    </a:lnTo>
                    <a:lnTo>
                      <a:pt x="38" y="16"/>
                    </a:lnTo>
                    <a:lnTo>
                      <a:pt x="33" y="11"/>
                    </a:lnTo>
                    <a:lnTo>
                      <a:pt x="33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1" name="未知"/>
              <p:cNvSpPr/>
              <p:nvPr/>
            </p:nvSpPr>
            <p:spPr>
              <a:xfrm>
                <a:off x="380" y="454"/>
                <a:ext cx="123" cy="272"/>
              </a:xfrm>
              <a:custGeom>
                <a:avLst/>
                <a:gdLst/>
                <a:ahLst/>
                <a:cxnLst/>
                <a:pathLst>
                  <a:path w="123" h="272">
                    <a:moveTo>
                      <a:pt x="39" y="50"/>
                    </a:moveTo>
                    <a:lnTo>
                      <a:pt x="28" y="50"/>
                    </a:lnTo>
                    <a:lnTo>
                      <a:pt x="28" y="77"/>
                    </a:lnTo>
                    <a:lnTo>
                      <a:pt x="11" y="89"/>
                    </a:lnTo>
                    <a:lnTo>
                      <a:pt x="0" y="105"/>
                    </a:lnTo>
                    <a:lnTo>
                      <a:pt x="17" y="94"/>
                    </a:lnTo>
                    <a:lnTo>
                      <a:pt x="33" y="77"/>
                    </a:lnTo>
                    <a:lnTo>
                      <a:pt x="44" y="61"/>
                    </a:lnTo>
                    <a:lnTo>
                      <a:pt x="55" y="44"/>
                    </a:lnTo>
                    <a:lnTo>
                      <a:pt x="66" y="39"/>
                    </a:lnTo>
                    <a:lnTo>
                      <a:pt x="89" y="28"/>
                    </a:lnTo>
                    <a:lnTo>
                      <a:pt x="111" y="17"/>
                    </a:lnTo>
                    <a:lnTo>
                      <a:pt x="100" y="33"/>
                    </a:lnTo>
                    <a:lnTo>
                      <a:pt x="89" y="50"/>
                    </a:lnTo>
                    <a:lnTo>
                      <a:pt x="61" y="72"/>
                    </a:lnTo>
                    <a:lnTo>
                      <a:pt x="44" y="94"/>
                    </a:lnTo>
                    <a:lnTo>
                      <a:pt x="44" y="100"/>
                    </a:lnTo>
                    <a:lnTo>
                      <a:pt x="55" y="89"/>
                    </a:lnTo>
                    <a:lnTo>
                      <a:pt x="66" y="77"/>
                    </a:lnTo>
                    <a:lnTo>
                      <a:pt x="72" y="72"/>
                    </a:lnTo>
                    <a:lnTo>
                      <a:pt x="83" y="72"/>
                    </a:lnTo>
                    <a:lnTo>
                      <a:pt x="89" y="83"/>
                    </a:lnTo>
                    <a:lnTo>
                      <a:pt x="89" y="94"/>
                    </a:lnTo>
                    <a:lnTo>
                      <a:pt x="89" y="100"/>
                    </a:lnTo>
                    <a:lnTo>
                      <a:pt x="77" y="105"/>
                    </a:lnTo>
                    <a:lnTo>
                      <a:pt x="66" y="116"/>
                    </a:lnTo>
                    <a:lnTo>
                      <a:pt x="83" y="105"/>
                    </a:lnTo>
                    <a:lnTo>
                      <a:pt x="89" y="116"/>
                    </a:lnTo>
                    <a:lnTo>
                      <a:pt x="94" y="127"/>
                    </a:lnTo>
                    <a:lnTo>
                      <a:pt x="94" y="138"/>
                    </a:lnTo>
                    <a:lnTo>
                      <a:pt x="89" y="138"/>
                    </a:lnTo>
                    <a:lnTo>
                      <a:pt x="77" y="138"/>
                    </a:lnTo>
                    <a:lnTo>
                      <a:pt x="94" y="144"/>
                    </a:lnTo>
                    <a:lnTo>
                      <a:pt x="100" y="161"/>
                    </a:lnTo>
                    <a:lnTo>
                      <a:pt x="100" y="172"/>
                    </a:lnTo>
                    <a:lnTo>
                      <a:pt x="89" y="183"/>
                    </a:lnTo>
                    <a:lnTo>
                      <a:pt x="89" y="183"/>
                    </a:lnTo>
                    <a:lnTo>
                      <a:pt x="72" y="188"/>
                    </a:lnTo>
                    <a:lnTo>
                      <a:pt x="83" y="177"/>
                    </a:lnTo>
                    <a:lnTo>
                      <a:pt x="89" y="166"/>
                    </a:lnTo>
                    <a:lnTo>
                      <a:pt x="77" y="172"/>
                    </a:lnTo>
                    <a:lnTo>
                      <a:pt x="72" y="183"/>
                    </a:lnTo>
                    <a:lnTo>
                      <a:pt x="61" y="199"/>
                    </a:lnTo>
                    <a:lnTo>
                      <a:pt x="55" y="210"/>
                    </a:lnTo>
                    <a:lnTo>
                      <a:pt x="44" y="216"/>
                    </a:lnTo>
                    <a:lnTo>
                      <a:pt x="22" y="227"/>
                    </a:lnTo>
                    <a:lnTo>
                      <a:pt x="22" y="227"/>
                    </a:lnTo>
                    <a:lnTo>
                      <a:pt x="22" y="233"/>
                    </a:lnTo>
                    <a:lnTo>
                      <a:pt x="22" y="244"/>
                    </a:lnTo>
                    <a:lnTo>
                      <a:pt x="17" y="255"/>
                    </a:lnTo>
                    <a:lnTo>
                      <a:pt x="22" y="271"/>
                    </a:lnTo>
                    <a:lnTo>
                      <a:pt x="39" y="233"/>
                    </a:lnTo>
                    <a:lnTo>
                      <a:pt x="55" y="227"/>
                    </a:lnTo>
                    <a:lnTo>
                      <a:pt x="72" y="205"/>
                    </a:lnTo>
                    <a:lnTo>
                      <a:pt x="94" y="194"/>
                    </a:lnTo>
                    <a:lnTo>
                      <a:pt x="111" y="177"/>
                    </a:lnTo>
                    <a:lnTo>
                      <a:pt x="111" y="122"/>
                    </a:lnTo>
                    <a:lnTo>
                      <a:pt x="100" y="111"/>
                    </a:lnTo>
                    <a:lnTo>
                      <a:pt x="105" y="100"/>
                    </a:lnTo>
                    <a:lnTo>
                      <a:pt x="100" y="83"/>
                    </a:lnTo>
                    <a:lnTo>
                      <a:pt x="94" y="61"/>
                    </a:lnTo>
                    <a:lnTo>
                      <a:pt x="111" y="50"/>
                    </a:lnTo>
                    <a:lnTo>
                      <a:pt x="122" y="28"/>
                    </a:lnTo>
                    <a:lnTo>
                      <a:pt x="116" y="0"/>
                    </a:lnTo>
                    <a:lnTo>
                      <a:pt x="77" y="17"/>
                    </a:lnTo>
                    <a:lnTo>
                      <a:pt x="55" y="28"/>
                    </a:lnTo>
                    <a:lnTo>
                      <a:pt x="39" y="50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2" name="未知"/>
              <p:cNvSpPr/>
              <p:nvPr/>
            </p:nvSpPr>
            <p:spPr>
              <a:xfrm>
                <a:off x="226" y="526"/>
                <a:ext cx="45" cy="228"/>
              </a:xfrm>
              <a:custGeom>
                <a:avLst/>
                <a:gdLst/>
                <a:ahLst/>
                <a:cxnLst/>
                <a:pathLst>
                  <a:path w="45" h="228">
                    <a:moveTo>
                      <a:pt x="11" y="227"/>
                    </a:moveTo>
                    <a:lnTo>
                      <a:pt x="11" y="221"/>
                    </a:lnTo>
                    <a:lnTo>
                      <a:pt x="11" y="205"/>
                    </a:lnTo>
                    <a:lnTo>
                      <a:pt x="6" y="188"/>
                    </a:lnTo>
                    <a:lnTo>
                      <a:pt x="6" y="188"/>
                    </a:lnTo>
                    <a:lnTo>
                      <a:pt x="6" y="177"/>
                    </a:lnTo>
                    <a:lnTo>
                      <a:pt x="11" y="155"/>
                    </a:lnTo>
                    <a:lnTo>
                      <a:pt x="17" y="127"/>
                    </a:lnTo>
                    <a:lnTo>
                      <a:pt x="22" y="100"/>
                    </a:lnTo>
                    <a:lnTo>
                      <a:pt x="22" y="72"/>
                    </a:lnTo>
                    <a:lnTo>
                      <a:pt x="22" y="50"/>
                    </a:lnTo>
                    <a:lnTo>
                      <a:pt x="44" y="33"/>
                    </a:lnTo>
                    <a:lnTo>
                      <a:pt x="44" y="28"/>
                    </a:lnTo>
                    <a:lnTo>
                      <a:pt x="39" y="22"/>
                    </a:lnTo>
                    <a:lnTo>
                      <a:pt x="22" y="5"/>
                    </a:lnTo>
                    <a:lnTo>
                      <a:pt x="22" y="17"/>
                    </a:lnTo>
                    <a:lnTo>
                      <a:pt x="39" y="22"/>
                    </a:lnTo>
                    <a:lnTo>
                      <a:pt x="28" y="33"/>
                    </a:lnTo>
                    <a:lnTo>
                      <a:pt x="22" y="39"/>
                    </a:lnTo>
                    <a:lnTo>
                      <a:pt x="6" y="33"/>
                    </a:lnTo>
                    <a:lnTo>
                      <a:pt x="6" y="22"/>
                    </a:lnTo>
                    <a:lnTo>
                      <a:pt x="17" y="17"/>
                    </a:lnTo>
                    <a:lnTo>
                      <a:pt x="22" y="17"/>
                    </a:lnTo>
                    <a:lnTo>
                      <a:pt x="22" y="5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7" y="11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17" y="44"/>
                    </a:lnTo>
                    <a:lnTo>
                      <a:pt x="17" y="61"/>
                    </a:lnTo>
                    <a:lnTo>
                      <a:pt x="22" y="72"/>
                    </a:lnTo>
                    <a:lnTo>
                      <a:pt x="22" y="89"/>
                    </a:lnTo>
                    <a:lnTo>
                      <a:pt x="6" y="133"/>
                    </a:lnTo>
                    <a:lnTo>
                      <a:pt x="0" y="183"/>
                    </a:lnTo>
                    <a:lnTo>
                      <a:pt x="0" y="205"/>
                    </a:lnTo>
                    <a:lnTo>
                      <a:pt x="0" y="227"/>
                    </a:lnTo>
                    <a:lnTo>
                      <a:pt x="11" y="227"/>
                    </a:lnTo>
                    <a:lnTo>
                      <a:pt x="11" y="22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3" name="未知"/>
              <p:cNvSpPr/>
              <p:nvPr/>
            </p:nvSpPr>
            <p:spPr>
              <a:xfrm>
                <a:off x="358" y="459"/>
                <a:ext cx="134" cy="229"/>
              </a:xfrm>
              <a:custGeom>
                <a:avLst/>
                <a:gdLst/>
                <a:ahLst/>
                <a:cxnLst/>
                <a:pathLst>
                  <a:path w="134" h="229">
                    <a:moveTo>
                      <a:pt x="50" y="45"/>
                    </a:moveTo>
                    <a:lnTo>
                      <a:pt x="50" y="72"/>
                    </a:lnTo>
                    <a:lnTo>
                      <a:pt x="33" y="84"/>
                    </a:lnTo>
                    <a:lnTo>
                      <a:pt x="22" y="100"/>
                    </a:lnTo>
                    <a:lnTo>
                      <a:pt x="22" y="106"/>
                    </a:lnTo>
                    <a:lnTo>
                      <a:pt x="22" y="100"/>
                    </a:lnTo>
                    <a:lnTo>
                      <a:pt x="39" y="89"/>
                    </a:lnTo>
                    <a:lnTo>
                      <a:pt x="55" y="72"/>
                    </a:lnTo>
                    <a:lnTo>
                      <a:pt x="66" y="56"/>
                    </a:lnTo>
                    <a:lnTo>
                      <a:pt x="77" y="39"/>
                    </a:lnTo>
                    <a:lnTo>
                      <a:pt x="99" y="28"/>
                    </a:lnTo>
                    <a:lnTo>
                      <a:pt x="133" y="12"/>
                    </a:lnTo>
                    <a:lnTo>
                      <a:pt x="122" y="28"/>
                    </a:lnTo>
                    <a:lnTo>
                      <a:pt x="111" y="45"/>
                    </a:lnTo>
                    <a:lnTo>
                      <a:pt x="83" y="67"/>
                    </a:lnTo>
                    <a:lnTo>
                      <a:pt x="72" y="84"/>
                    </a:lnTo>
                    <a:lnTo>
                      <a:pt x="66" y="95"/>
                    </a:lnTo>
                    <a:lnTo>
                      <a:pt x="83" y="78"/>
                    </a:lnTo>
                    <a:lnTo>
                      <a:pt x="94" y="67"/>
                    </a:lnTo>
                    <a:lnTo>
                      <a:pt x="105" y="67"/>
                    </a:lnTo>
                    <a:lnTo>
                      <a:pt x="111" y="78"/>
                    </a:lnTo>
                    <a:lnTo>
                      <a:pt x="111" y="89"/>
                    </a:lnTo>
                    <a:lnTo>
                      <a:pt x="111" y="95"/>
                    </a:lnTo>
                    <a:lnTo>
                      <a:pt x="99" y="100"/>
                    </a:lnTo>
                    <a:lnTo>
                      <a:pt x="83" y="111"/>
                    </a:lnTo>
                    <a:lnTo>
                      <a:pt x="94" y="106"/>
                    </a:lnTo>
                    <a:lnTo>
                      <a:pt x="105" y="100"/>
                    </a:lnTo>
                    <a:lnTo>
                      <a:pt x="116" y="111"/>
                    </a:lnTo>
                    <a:lnTo>
                      <a:pt x="116" y="122"/>
                    </a:lnTo>
                    <a:lnTo>
                      <a:pt x="116" y="133"/>
                    </a:lnTo>
                    <a:lnTo>
                      <a:pt x="111" y="133"/>
                    </a:lnTo>
                    <a:lnTo>
                      <a:pt x="99" y="133"/>
                    </a:lnTo>
                    <a:lnTo>
                      <a:pt x="116" y="139"/>
                    </a:lnTo>
                    <a:lnTo>
                      <a:pt x="122" y="150"/>
                    </a:lnTo>
                    <a:lnTo>
                      <a:pt x="122" y="156"/>
                    </a:lnTo>
                    <a:lnTo>
                      <a:pt x="122" y="167"/>
                    </a:lnTo>
                    <a:lnTo>
                      <a:pt x="111" y="178"/>
                    </a:lnTo>
                    <a:lnTo>
                      <a:pt x="111" y="178"/>
                    </a:lnTo>
                    <a:lnTo>
                      <a:pt x="94" y="183"/>
                    </a:lnTo>
                    <a:lnTo>
                      <a:pt x="105" y="172"/>
                    </a:lnTo>
                    <a:lnTo>
                      <a:pt x="111" y="161"/>
                    </a:lnTo>
                    <a:lnTo>
                      <a:pt x="99" y="167"/>
                    </a:lnTo>
                    <a:lnTo>
                      <a:pt x="88" y="194"/>
                    </a:lnTo>
                    <a:lnTo>
                      <a:pt x="77" y="211"/>
                    </a:lnTo>
                    <a:lnTo>
                      <a:pt x="44" y="222"/>
                    </a:lnTo>
                    <a:lnTo>
                      <a:pt x="28" y="228"/>
                    </a:lnTo>
                    <a:lnTo>
                      <a:pt x="22" y="222"/>
                    </a:lnTo>
                    <a:lnTo>
                      <a:pt x="0" y="205"/>
                    </a:lnTo>
                    <a:lnTo>
                      <a:pt x="0" y="200"/>
                    </a:lnTo>
                    <a:lnTo>
                      <a:pt x="0" y="178"/>
                    </a:lnTo>
                    <a:lnTo>
                      <a:pt x="0" y="156"/>
                    </a:lnTo>
                    <a:lnTo>
                      <a:pt x="6" y="133"/>
                    </a:lnTo>
                    <a:lnTo>
                      <a:pt x="6" y="111"/>
                    </a:lnTo>
                    <a:lnTo>
                      <a:pt x="0" y="100"/>
                    </a:lnTo>
                    <a:lnTo>
                      <a:pt x="17" y="84"/>
                    </a:lnTo>
                    <a:lnTo>
                      <a:pt x="22" y="67"/>
                    </a:lnTo>
                    <a:lnTo>
                      <a:pt x="28" y="45"/>
                    </a:lnTo>
                    <a:lnTo>
                      <a:pt x="22" y="23"/>
                    </a:lnTo>
                    <a:lnTo>
                      <a:pt x="22" y="0"/>
                    </a:lnTo>
                    <a:lnTo>
                      <a:pt x="33" y="12"/>
                    </a:lnTo>
                    <a:lnTo>
                      <a:pt x="44" y="28"/>
                    </a:lnTo>
                    <a:lnTo>
                      <a:pt x="50" y="45"/>
                    </a:lnTo>
                    <a:lnTo>
                      <a:pt x="50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4" name="未知"/>
              <p:cNvSpPr/>
              <p:nvPr/>
            </p:nvSpPr>
            <p:spPr>
              <a:xfrm>
                <a:off x="232" y="531"/>
                <a:ext cx="171" cy="223"/>
              </a:xfrm>
              <a:custGeom>
                <a:avLst/>
                <a:gdLst/>
                <a:ahLst/>
                <a:cxnLst/>
                <a:pathLst>
                  <a:path w="171" h="223">
                    <a:moveTo>
                      <a:pt x="170" y="194"/>
                    </a:moveTo>
                    <a:lnTo>
                      <a:pt x="165" y="178"/>
                    </a:lnTo>
                    <a:lnTo>
                      <a:pt x="154" y="183"/>
                    </a:lnTo>
                    <a:lnTo>
                      <a:pt x="126" y="178"/>
                    </a:lnTo>
                    <a:lnTo>
                      <a:pt x="104" y="156"/>
                    </a:lnTo>
                    <a:lnTo>
                      <a:pt x="104" y="150"/>
                    </a:lnTo>
                    <a:lnTo>
                      <a:pt x="104" y="139"/>
                    </a:lnTo>
                    <a:lnTo>
                      <a:pt x="110" y="128"/>
                    </a:lnTo>
                    <a:lnTo>
                      <a:pt x="115" y="139"/>
                    </a:lnTo>
                    <a:lnTo>
                      <a:pt x="126" y="150"/>
                    </a:lnTo>
                    <a:lnTo>
                      <a:pt x="137" y="161"/>
                    </a:lnTo>
                    <a:lnTo>
                      <a:pt x="126" y="144"/>
                    </a:lnTo>
                    <a:lnTo>
                      <a:pt x="115" y="117"/>
                    </a:lnTo>
                    <a:lnTo>
                      <a:pt x="121" y="111"/>
                    </a:lnTo>
                    <a:lnTo>
                      <a:pt x="121" y="122"/>
                    </a:lnTo>
                    <a:lnTo>
                      <a:pt x="121" y="128"/>
                    </a:lnTo>
                    <a:lnTo>
                      <a:pt x="126" y="128"/>
                    </a:lnTo>
                    <a:lnTo>
                      <a:pt x="126" y="128"/>
                    </a:lnTo>
                    <a:lnTo>
                      <a:pt x="126" y="133"/>
                    </a:lnTo>
                    <a:lnTo>
                      <a:pt x="126" y="139"/>
                    </a:lnTo>
                    <a:lnTo>
                      <a:pt x="126" y="144"/>
                    </a:lnTo>
                    <a:lnTo>
                      <a:pt x="132" y="150"/>
                    </a:lnTo>
                    <a:lnTo>
                      <a:pt x="143" y="150"/>
                    </a:lnTo>
                    <a:lnTo>
                      <a:pt x="148" y="150"/>
                    </a:lnTo>
                    <a:lnTo>
                      <a:pt x="126" y="133"/>
                    </a:lnTo>
                    <a:lnTo>
                      <a:pt x="126" y="128"/>
                    </a:lnTo>
                    <a:lnTo>
                      <a:pt x="126" y="106"/>
                    </a:lnTo>
                    <a:lnTo>
                      <a:pt x="126" y="84"/>
                    </a:lnTo>
                    <a:lnTo>
                      <a:pt x="132" y="61"/>
                    </a:lnTo>
                    <a:lnTo>
                      <a:pt x="132" y="39"/>
                    </a:lnTo>
                    <a:lnTo>
                      <a:pt x="126" y="28"/>
                    </a:lnTo>
                    <a:lnTo>
                      <a:pt x="121" y="23"/>
                    </a:lnTo>
                    <a:lnTo>
                      <a:pt x="104" y="12"/>
                    </a:lnTo>
                    <a:lnTo>
                      <a:pt x="55" y="0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38" y="17"/>
                    </a:lnTo>
                    <a:lnTo>
                      <a:pt x="38" y="28"/>
                    </a:lnTo>
                    <a:lnTo>
                      <a:pt x="60" y="17"/>
                    </a:lnTo>
                    <a:lnTo>
                      <a:pt x="88" y="23"/>
                    </a:lnTo>
                    <a:lnTo>
                      <a:pt x="82" y="45"/>
                    </a:lnTo>
                    <a:lnTo>
                      <a:pt x="71" y="72"/>
                    </a:lnTo>
                    <a:lnTo>
                      <a:pt x="27" y="39"/>
                    </a:lnTo>
                    <a:lnTo>
                      <a:pt x="16" y="45"/>
                    </a:lnTo>
                    <a:lnTo>
                      <a:pt x="33" y="50"/>
                    </a:lnTo>
                    <a:lnTo>
                      <a:pt x="66" y="111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0" y="183"/>
                    </a:lnTo>
                    <a:lnTo>
                      <a:pt x="5" y="200"/>
                    </a:lnTo>
                    <a:lnTo>
                      <a:pt x="5" y="216"/>
                    </a:lnTo>
                    <a:lnTo>
                      <a:pt x="5" y="222"/>
                    </a:lnTo>
                    <a:lnTo>
                      <a:pt x="82" y="222"/>
                    </a:lnTo>
                    <a:lnTo>
                      <a:pt x="82" y="216"/>
                    </a:lnTo>
                    <a:lnTo>
                      <a:pt x="104" y="172"/>
                    </a:lnTo>
                    <a:lnTo>
                      <a:pt x="126" y="189"/>
                    </a:lnTo>
                    <a:lnTo>
                      <a:pt x="115" y="211"/>
                    </a:lnTo>
                    <a:lnTo>
                      <a:pt x="82" y="216"/>
                    </a:lnTo>
                    <a:lnTo>
                      <a:pt x="82" y="222"/>
                    </a:lnTo>
                    <a:lnTo>
                      <a:pt x="170" y="222"/>
                    </a:lnTo>
                    <a:lnTo>
                      <a:pt x="170" y="194"/>
                    </a:lnTo>
                    <a:lnTo>
                      <a:pt x="170" y="19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5" name="未知"/>
              <p:cNvSpPr/>
              <p:nvPr/>
            </p:nvSpPr>
            <p:spPr>
              <a:xfrm>
                <a:off x="83" y="537"/>
                <a:ext cx="161" cy="217"/>
              </a:xfrm>
              <a:custGeom>
                <a:avLst/>
                <a:gdLst/>
                <a:ahLst/>
                <a:cxnLst/>
                <a:pathLst>
                  <a:path w="161" h="217">
                    <a:moveTo>
                      <a:pt x="143" y="216"/>
                    </a:moveTo>
                    <a:lnTo>
                      <a:pt x="143" y="194"/>
                    </a:lnTo>
                    <a:lnTo>
                      <a:pt x="143" y="172"/>
                    </a:lnTo>
                    <a:lnTo>
                      <a:pt x="115" y="166"/>
                    </a:lnTo>
                    <a:lnTo>
                      <a:pt x="93" y="166"/>
                    </a:lnTo>
                    <a:lnTo>
                      <a:pt x="71" y="161"/>
                    </a:lnTo>
                    <a:lnTo>
                      <a:pt x="71" y="155"/>
                    </a:lnTo>
                    <a:lnTo>
                      <a:pt x="71" y="144"/>
                    </a:lnTo>
                    <a:lnTo>
                      <a:pt x="99" y="116"/>
                    </a:lnTo>
                    <a:lnTo>
                      <a:pt x="121" y="83"/>
                    </a:lnTo>
                    <a:lnTo>
                      <a:pt x="132" y="89"/>
                    </a:lnTo>
                    <a:lnTo>
                      <a:pt x="160" y="50"/>
                    </a:lnTo>
                    <a:lnTo>
                      <a:pt x="160" y="33"/>
                    </a:lnTo>
                    <a:lnTo>
                      <a:pt x="126" y="72"/>
                    </a:lnTo>
                    <a:lnTo>
                      <a:pt x="121" y="66"/>
                    </a:lnTo>
                    <a:lnTo>
                      <a:pt x="99" y="55"/>
                    </a:lnTo>
                    <a:lnTo>
                      <a:pt x="77" y="33"/>
                    </a:lnTo>
                    <a:lnTo>
                      <a:pt x="121" y="17"/>
                    </a:lnTo>
                    <a:lnTo>
                      <a:pt x="137" y="28"/>
                    </a:lnTo>
                    <a:lnTo>
                      <a:pt x="143" y="22"/>
                    </a:lnTo>
                    <a:lnTo>
                      <a:pt x="143" y="22"/>
                    </a:lnTo>
                    <a:lnTo>
                      <a:pt x="143" y="17"/>
                    </a:lnTo>
                    <a:lnTo>
                      <a:pt x="121" y="11"/>
                    </a:lnTo>
                    <a:lnTo>
                      <a:pt x="104" y="0"/>
                    </a:lnTo>
                    <a:lnTo>
                      <a:pt x="99" y="6"/>
                    </a:lnTo>
                    <a:lnTo>
                      <a:pt x="93" y="11"/>
                    </a:lnTo>
                    <a:lnTo>
                      <a:pt x="55" y="22"/>
                    </a:lnTo>
                    <a:lnTo>
                      <a:pt x="11" y="33"/>
                    </a:lnTo>
                    <a:lnTo>
                      <a:pt x="0" y="78"/>
                    </a:lnTo>
                    <a:lnTo>
                      <a:pt x="0" y="122"/>
                    </a:lnTo>
                    <a:lnTo>
                      <a:pt x="11" y="172"/>
                    </a:lnTo>
                    <a:lnTo>
                      <a:pt x="33" y="216"/>
                    </a:lnTo>
                    <a:lnTo>
                      <a:pt x="143" y="216"/>
                    </a:lnTo>
                    <a:lnTo>
                      <a:pt x="143" y="2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6" name="未知"/>
              <p:cNvSpPr/>
              <p:nvPr/>
            </p:nvSpPr>
            <p:spPr>
              <a:xfrm>
                <a:off x="143" y="327"/>
                <a:ext cx="216" cy="106"/>
              </a:xfrm>
              <a:custGeom>
                <a:avLst/>
                <a:gdLst/>
                <a:ahLst/>
                <a:cxnLst/>
                <a:pathLst>
                  <a:path w="216" h="106">
                    <a:moveTo>
                      <a:pt x="0" y="5"/>
                    </a:moveTo>
                    <a:lnTo>
                      <a:pt x="22" y="22"/>
                    </a:lnTo>
                    <a:lnTo>
                      <a:pt x="39" y="55"/>
                    </a:lnTo>
                    <a:lnTo>
                      <a:pt x="44" y="77"/>
                    </a:lnTo>
                    <a:lnTo>
                      <a:pt x="61" y="94"/>
                    </a:lnTo>
                    <a:lnTo>
                      <a:pt x="83" y="105"/>
                    </a:lnTo>
                    <a:lnTo>
                      <a:pt x="116" y="105"/>
                    </a:lnTo>
                    <a:lnTo>
                      <a:pt x="138" y="94"/>
                    </a:lnTo>
                    <a:lnTo>
                      <a:pt x="149" y="77"/>
                    </a:lnTo>
                    <a:lnTo>
                      <a:pt x="166" y="55"/>
                    </a:lnTo>
                    <a:lnTo>
                      <a:pt x="182" y="22"/>
                    </a:lnTo>
                    <a:lnTo>
                      <a:pt x="215" y="0"/>
                    </a:lnTo>
                    <a:lnTo>
                      <a:pt x="199" y="0"/>
                    </a:lnTo>
                    <a:lnTo>
                      <a:pt x="193" y="5"/>
                    </a:lnTo>
                    <a:lnTo>
                      <a:pt x="188" y="11"/>
                    </a:lnTo>
                    <a:lnTo>
                      <a:pt x="171" y="27"/>
                    </a:lnTo>
                    <a:lnTo>
                      <a:pt x="39" y="33"/>
                    </a:lnTo>
                    <a:lnTo>
                      <a:pt x="17" y="11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57" name="未知"/>
              <p:cNvSpPr/>
              <p:nvPr/>
            </p:nvSpPr>
            <p:spPr>
              <a:xfrm>
                <a:off x="143" y="327"/>
                <a:ext cx="216" cy="23"/>
              </a:xfrm>
              <a:custGeom>
                <a:avLst/>
                <a:gdLst/>
                <a:ahLst/>
                <a:cxnLst/>
                <a:pathLst>
                  <a:path w="216" h="23">
                    <a:moveTo>
                      <a:pt x="0" y="5"/>
                    </a:moveTo>
                    <a:lnTo>
                      <a:pt x="22" y="11"/>
                    </a:lnTo>
                    <a:lnTo>
                      <a:pt x="33" y="11"/>
                    </a:lnTo>
                    <a:lnTo>
                      <a:pt x="39" y="11"/>
                    </a:lnTo>
                    <a:lnTo>
                      <a:pt x="44" y="11"/>
                    </a:lnTo>
                    <a:lnTo>
                      <a:pt x="61" y="11"/>
                    </a:lnTo>
                    <a:lnTo>
                      <a:pt x="61" y="11"/>
                    </a:lnTo>
                    <a:lnTo>
                      <a:pt x="83" y="16"/>
                    </a:lnTo>
                    <a:lnTo>
                      <a:pt x="105" y="22"/>
                    </a:lnTo>
                    <a:lnTo>
                      <a:pt x="105" y="22"/>
                    </a:lnTo>
                    <a:lnTo>
                      <a:pt x="122" y="16"/>
                    </a:lnTo>
                    <a:lnTo>
                      <a:pt x="138" y="11"/>
                    </a:lnTo>
                    <a:lnTo>
                      <a:pt x="160" y="11"/>
                    </a:lnTo>
                    <a:lnTo>
                      <a:pt x="182" y="11"/>
                    </a:lnTo>
                    <a:lnTo>
                      <a:pt x="204" y="5"/>
                    </a:lnTo>
                    <a:lnTo>
                      <a:pt x="215" y="0"/>
                    </a:lnTo>
                    <a:lnTo>
                      <a:pt x="127" y="5"/>
                    </a:lnTo>
                    <a:lnTo>
                      <a:pt x="100" y="11"/>
                    </a:lnTo>
                    <a:lnTo>
                      <a:pt x="66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5258" name="Group 45257"/>
              <p:cNvGrpSpPr/>
              <p:nvPr/>
            </p:nvGrpSpPr>
            <p:grpSpPr>
              <a:xfrm>
                <a:off x="0" y="77"/>
                <a:ext cx="464" cy="472"/>
                <a:chOff x="0" y="0"/>
                <a:chExt cx="464" cy="472"/>
              </a:xfrm>
            </p:grpSpPr>
            <p:sp>
              <p:nvSpPr>
                <p:cNvPr id="45259" name="未知"/>
                <p:cNvSpPr/>
                <p:nvPr/>
              </p:nvSpPr>
              <p:spPr>
                <a:xfrm>
                  <a:off x="281" y="50"/>
                  <a:ext cx="183" cy="378"/>
                </a:xfrm>
                <a:custGeom>
                  <a:avLst/>
                  <a:gdLst/>
                  <a:ahLst/>
                  <a:cxnLst/>
                  <a:pathLst>
                    <a:path w="183" h="378">
                      <a:moveTo>
                        <a:pt x="88" y="0"/>
                      </a:moveTo>
                      <a:lnTo>
                        <a:pt x="77" y="17"/>
                      </a:lnTo>
                      <a:lnTo>
                        <a:pt x="72" y="22"/>
                      </a:lnTo>
                      <a:lnTo>
                        <a:pt x="72" y="28"/>
                      </a:lnTo>
                      <a:lnTo>
                        <a:pt x="66" y="33"/>
                      </a:lnTo>
                      <a:lnTo>
                        <a:pt x="61" y="39"/>
                      </a:lnTo>
                      <a:lnTo>
                        <a:pt x="55" y="44"/>
                      </a:lnTo>
                      <a:lnTo>
                        <a:pt x="44" y="50"/>
                      </a:lnTo>
                      <a:lnTo>
                        <a:pt x="33" y="61"/>
                      </a:lnTo>
                      <a:lnTo>
                        <a:pt x="33" y="67"/>
                      </a:lnTo>
                      <a:lnTo>
                        <a:pt x="39" y="78"/>
                      </a:lnTo>
                      <a:lnTo>
                        <a:pt x="44" y="89"/>
                      </a:lnTo>
                      <a:lnTo>
                        <a:pt x="44" y="100"/>
                      </a:lnTo>
                      <a:lnTo>
                        <a:pt x="22" y="105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11" y="111"/>
                      </a:lnTo>
                      <a:lnTo>
                        <a:pt x="33" y="105"/>
                      </a:lnTo>
                      <a:lnTo>
                        <a:pt x="44" y="105"/>
                      </a:lnTo>
                      <a:lnTo>
                        <a:pt x="55" y="122"/>
                      </a:lnTo>
                      <a:lnTo>
                        <a:pt x="55" y="128"/>
                      </a:lnTo>
                      <a:lnTo>
                        <a:pt x="77" y="150"/>
                      </a:lnTo>
                      <a:lnTo>
                        <a:pt x="99" y="172"/>
                      </a:lnTo>
                      <a:lnTo>
                        <a:pt x="99" y="177"/>
                      </a:lnTo>
                      <a:lnTo>
                        <a:pt x="99" y="188"/>
                      </a:lnTo>
                      <a:lnTo>
                        <a:pt x="105" y="200"/>
                      </a:lnTo>
                      <a:lnTo>
                        <a:pt x="99" y="211"/>
                      </a:lnTo>
                      <a:lnTo>
                        <a:pt x="99" y="222"/>
                      </a:lnTo>
                      <a:lnTo>
                        <a:pt x="94" y="222"/>
                      </a:lnTo>
                      <a:lnTo>
                        <a:pt x="88" y="233"/>
                      </a:lnTo>
                      <a:lnTo>
                        <a:pt x="99" y="266"/>
                      </a:lnTo>
                      <a:lnTo>
                        <a:pt x="116" y="255"/>
                      </a:lnTo>
                      <a:lnTo>
                        <a:pt x="121" y="266"/>
                      </a:lnTo>
                      <a:lnTo>
                        <a:pt x="127" y="266"/>
                      </a:lnTo>
                      <a:lnTo>
                        <a:pt x="121" y="316"/>
                      </a:lnTo>
                      <a:lnTo>
                        <a:pt x="105" y="327"/>
                      </a:lnTo>
                      <a:lnTo>
                        <a:pt x="99" y="332"/>
                      </a:lnTo>
                      <a:lnTo>
                        <a:pt x="110" y="344"/>
                      </a:lnTo>
                      <a:lnTo>
                        <a:pt x="121" y="360"/>
                      </a:lnTo>
                      <a:lnTo>
                        <a:pt x="127" y="377"/>
                      </a:lnTo>
                      <a:lnTo>
                        <a:pt x="138" y="377"/>
                      </a:lnTo>
                      <a:lnTo>
                        <a:pt x="132" y="355"/>
                      </a:lnTo>
                      <a:lnTo>
                        <a:pt x="143" y="355"/>
                      </a:lnTo>
                      <a:lnTo>
                        <a:pt x="143" y="360"/>
                      </a:lnTo>
                      <a:lnTo>
                        <a:pt x="154" y="349"/>
                      </a:lnTo>
                      <a:lnTo>
                        <a:pt x="165" y="332"/>
                      </a:lnTo>
                      <a:lnTo>
                        <a:pt x="165" y="305"/>
                      </a:lnTo>
                      <a:lnTo>
                        <a:pt x="171" y="283"/>
                      </a:lnTo>
                      <a:lnTo>
                        <a:pt x="182" y="294"/>
                      </a:lnTo>
                      <a:lnTo>
                        <a:pt x="182" y="277"/>
                      </a:lnTo>
                      <a:lnTo>
                        <a:pt x="176" y="260"/>
                      </a:lnTo>
                      <a:lnTo>
                        <a:pt x="165" y="238"/>
                      </a:lnTo>
                      <a:lnTo>
                        <a:pt x="182" y="249"/>
                      </a:lnTo>
                      <a:lnTo>
                        <a:pt x="160" y="222"/>
                      </a:lnTo>
                      <a:lnTo>
                        <a:pt x="143" y="200"/>
                      </a:lnTo>
                      <a:lnTo>
                        <a:pt x="121" y="155"/>
                      </a:lnTo>
                      <a:lnTo>
                        <a:pt x="110" y="105"/>
                      </a:lnTo>
                      <a:lnTo>
                        <a:pt x="121" y="89"/>
                      </a:lnTo>
                      <a:lnTo>
                        <a:pt x="121" y="83"/>
                      </a:lnTo>
                      <a:lnTo>
                        <a:pt x="121" y="67"/>
                      </a:lnTo>
                      <a:lnTo>
                        <a:pt x="121" y="50"/>
                      </a:lnTo>
                      <a:lnTo>
                        <a:pt x="132" y="72"/>
                      </a:lnTo>
                      <a:lnTo>
                        <a:pt x="132" y="56"/>
                      </a:lnTo>
                      <a:lnTo>
                        <a:pt x="121" y="44"/>
                      </a:lnTo>
                      <a:lnTo>
                        <a:pt x="110" y="28"/>
                      </a:lnTo>
                      <a:lnTo>
                        <a:pt x="116" y="28"/>
                      </a:lnTo>
                      <a:lnTo>
                        <a:pt x="132" y="39"/>
                      </a:lnTo>
                      <a:lnTo>
                        <a:pt x="121" y="28"/>
                      </a:lnTo>
                      <a:lnTo>
                        <a:pt x="110" y="17"/>
                      </a:lnTo>
                      <a:lnTo>
                        <a:pt x="121" y="22"/>
                      </a:lnTo>
                      <a:lnTo>
                        <a:pt x="121" y="22"/>
                      </a:lnTo>
                      <a:lnTo>
                        <a:pt x="88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60" name="未知"/>
                <p:cNvSpPr/>
                <p:nvPr/>
              </p:nvSpPr>
              <p:spPr>
                <a:xfrm>
                  <a:off x="72" y="0"/>
                  <a:ext cx="315" cy="162"/>
                </a:xfrm>
                <a:custGeom>
                  <a:avLst/>
                  <a:gdLst/>
                  <a:ahLst/>
                  <a:cxnLst/>
                  <a:pathLst>
                    <a:path w="315" h="162">
                      <a:moveTo>
                        <a:pt x="297" y="50"/>
                      </a:moveTo>
                      <a:lnTo>
                        <a:pt x="314" y="50"/>
                      </a:lnTo>
                      <a:lnTo>
                        <a:pt x="297" y="39"/>
                      </a:lnTo>
                      <a:lnTo>
                        <a:pt x="286" y="34"/>
                      </a:lnTo>
                      <a:lnTo>
                        <a:pt x="264" y="34"/>
                      </a:lnTo>
                      <a:lnTo>
                        <a:pt x="242" y="28"/>
                      </a:lnTo>
                      <a:lnTo>
                        <a:pt x="242" y="11"/>
                      </a:lnTo>
                      <a:lnTo>
                        <a:pt x="220" y="22"/>
                      </a:lnTo>
                      <a:lnTo>
                        <a:pt x="198" y="6"/>
                      </a:lnTo>
                      <a:lnTo>
                        <a:pt x="171" y="0"/>
                      </a:lnTo>
                      <a:lnTo>
                        <a:pt x="115" y="6"/>
                      </a:lnTo>
                      <a:lnTo>
                        <a:pt x="88" y="45"/>
                      </a:lnTo>
                      <a:lnTo>
                        <a:pt x="66" y="78"/>
                      </a:lnTo>
                      <a:lnTo>
                        <a:pt x="22" y="94"/>
                      </a:lnTo>
                      <a:lnTo>
                        <a:pt x="38" y="106"/>
                      </a:lnTo>
                      <a:lnTo>
                        <a:pt x="27" y="106"/>
                      </a:lnTo>
                      <a:lnTo>
                        <a:pt x="11" y="100"/>
                      </a:lnTo>
                      <a:lnTo>
                        <a:pt x="22" y="117"/>
                      </a:lnTo>
                      <a:lnTo>
                        <a:pt x="16" y="117"/>
                      </a:lnTo>
                      <a:lnTo>
                        <a:pt x="11" y="128"/>
                      </a:lnTo>
                      <a:lnTo>
                        <a:pt x="11" y="133"/>
                      </a:lnTo>
                      <a:lnTo>
                        <a:pt x="0" y="128"/>
                      </a:lnTo>
                      <a:lnTo>
                        <a:pt x="0" y="133"/>
                      </a:lnTo>
                      <a:lnTo>
                        <a:pt x="33" y="150"/>
                      </a:lnTo>
                      <a:lnTo>
                        <a:pt x="55" y="161"/>
                      </a:lnTo>
                      <a:lnTo>
                        <a:pt x="71" y="161"/>
                      </a:lnTo>
                      <a:lnTo>
                        <a:pt x="71" y="161"/>
                      </a:lnTo>
                      <a:lnTo>
                        <a:pt x="71" y="161"/>
                      </a:lnTo>
                      <a:lnTo>
                        <a:pt x="88" y="150"/>
                      </a:lnTo>
                      <a:lnTo>
                        <a:pt x="110" y="133"/>
                      </a:lnTo>
                      <a:lnTo>
                        <a:pt x="126" y="128"/>
                      </a:lnTo>
                      <a:lnTo>
                        <a:pt x="143" y="117"/>
                      </a:lnTo>
                      <a:lnTo>
                        <a:pt x="160" y="117"/>
                      </a:lnTo>
                      <a:lnTo>
                        <a:pt x="137" y="122"/>
                      </a:lnTo>
                      <a:lnTo>
                        <a:pt x="171" y="117"/>
                      </a:lnTo>
                      <a:lnTo>
                        <a:pt x="154" y="133"/>
                      </a:lnTo>
                      <a:lnTo>
                        <a:pt x="171" y="122"/>
                      </a:lnTo>
                      <a:lnTo>
                        <a:pt x="193" y="117"/>
                      </a:lnTo>
                      <a:lnTo>
                        <a:pt x="215" y="94"/>
                      </a:lnTo>
                      <a:lnTo>
                        <a:pt x="193" y="122"/>
                      </a:lnTo>
                      <a:lnTo>
                        <a:pt x="220" y="111"/>
                      </a:lnTo>
                      <a:lnTo>
                        <a:pt x="231" y="94"/>
                      </a:lnTo>
                      <a:lnTo>
                        <a:pt x="231" y="106"/>
                      </a:lnTo>
                      <a:lnTo>
                        <a:pt x="226" y="117"/>
                      </a:lnTo>
                      <a:lnTo>
                        <a:pt x="220" y="133"/>
                      </a:lnTo>
                      <a:lnTo>
                        <a:pt x="209" y="139"/>
                      </a:lnTo>
                      <a:lnTo>
                        <a:pt x="220" y="139"/>
                      </a:lnTo>
                      <a:lnTo>
                        <a:pt x="226" y="133"/>
                      </a:lnTo>
                      <a:lnTo>
                        <a:pt x="231" y="117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06"/>
                      </a:lnTo>
                      <a:lnTo>
                        <a:pt x="253" y="100"/>
                      </a:lnTo>
                      <a:lnTo>
                        <a:pt x="264" y="94"/>
                      </a:lnTo>
                      <a:lnTo>
                        <a:pt x="286" y="72"/>
                      </a:lnTo>
                      <a:lnTo>
                        <a:pt x="297" y="50"/>
                      </a:lnTo>
                      <a:lnTo>
                        <a:pt x="297" y="5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61" name="未知"/>
                <p:cNvSpPr/>
                <p:nvPr/>
              </p:nvSpPr>
              <p:spPr>
                <a:xfrm>
                  <a:off x="0" y="150"/>
                  <a:ext cx="249" cy="317"/>
                </a:xfrm>
                <a:custGeom>
                  <a:avLst/>
                  <a:gdLst/>
                  <a:ahLst/>
                  <a:cxnLst/>
                  <a:pathLst>
                    <a:path w="249" h="317">
                      <a:moveTo>
                        <a:pt x="182" y="316"/>
                      </a:moveTo>
                      <a:lnTo>
                        <a:pt x="187" y="310"/>
                      </a:lnTo>
                      <a:lnTo>
                        <a:pt x="182" y="304"/>
                      </a:lnTo>
                      <a:lnTo>
                        <a:pt x="187" y="299"/>
                      </a:lnTo>
                      <a:lnTo>
                        <a:pt x="193" y="299"/>
                      </a:lnTo>
                      <a:lnTo>
                        <a:pt x="198" y="293"/>
                      </a:lnTo>
                      <a:lnTo>
                        <a:pt x="198" y="288"/>
                      </a:lnTo>
                      <a:lnTo>
                        <a:pt x="204" y="282"/>
                      </a:lnTo>
                      <a:lnTo>
                        <a:pt x="204" y="277"/>
                      </a:lnTo>
                      <a:lnTo>
                        <a:pt x="209" y="277"/>
                      </a:lnTo>
                      <a:lnTo>
                        <a:pt x="215" y="282"/>
                      </a:lnTo>
                      <a:lnTo>
                        <a:pt x="220" y="288"/>
                      </a:lnTo>
                      <a:lnTo>
                        <a:pt x="226" y="288"/>
                      </a:lnTo>
                      <a:lnTo>
                        <a:pt x="226" y="293"/>
                      </a:lnTo>
                      <a:lnTo>
                        <a:pt x="232" y="293"/>
                      </a:lnTo>
                      <a:lnTo>
                        <a:pt x="237" y="299"/>
                      </a:lnTo>
                      <a:lnTo>
                        <a:pt x="248" y="299"/>
                      </a:lnTo>
                      <a:lnTo>
                        <a:pt x="248" y="299"/>
                      </a:lnTo>
                      <a:lnTo>
                        <a:pt x="220" y="277"/>
                      </a:lnTo>
                      <a:lnTo>
                        <a:pt x="226" y="260"/>
                      </a:lnTo>
                      <a:lnTo>
                        <a:pt x="215" y="255"/>
                      </a:lnTo>
                      <a:lnTo>
                        <a:pt x="204" y="255"/>
                      </a:lnTo>
                      <a:lnTo>
                        <a:pt x="187" y="244"/>
                      </a:lnTo>
                      <a:lnTo>
                        <a:pt x="182" y="227"/>
                      </a:lnTo>
                      <a:lnTo>
                        <a:pt x="171" y="210"/>
                      </a:lnTo>
                      <a:lnTo>
                        <a:pt x="138" y="177"/>
                      </a:lnTo>
                      <a:lnTo>
                        <a:pt x="105" y="144"/>
                      </a:lnTo>
                      <a:lnTo>
                        <a:pt x="105" y="166"/>
                      </a:lnTo>
                      <a:lnTo>
                        <a:pt x="116" y="172"/>
                      </a:lnTo>
                      <a:lnTo>
                        <a:pt x="116" y="188"/>
                      </a:lnTo>
                      <a:lnTo>
                        <a:pt x="121" y="188"/>
                      </a:lnTo>
                      <a:lnTo>
                        <a:pt x="121" y="232"/>
                      </a:lnTo>
                      <a:lnTo>
                        <a:pt x="116" y="227"/>
                      </a:lnTo>
                      <a:lnTo>
                        <a:pt x="116" y="188"/>
                      </a:lnTo>
                      <a:lnTo>
                        <a:pt x="116" y="172"/>
                      </a:lnTo>
                      <a:lnTo>
                        <a:pt x="110" y="221"/>
                      </a:lnTo>
                      <a:lnTo>
                        <a:pt x="94" y="155"/>
                      </a:lnTo>
                      <a:lnTo>
                        <a:pt x="94" y="166"/>
                      </a:lnTo>
                      <a:lnTo>
                        <a:pt x="105" y="210"/>
                      </a:lnTo>
                      <a:lnTo>
                        <a:pt x="88" y="194"/>
                      </a:lnTo>
                      <a:lnTo>
                        <a:pt x="83" y="149"/>
                      </a:lnTo>
                      <a:lnTo>
                        <a:pt x="94" y="166"/>
                      </a:lnTo>
                      <a:lnTo>
                        <a:pt x="94" y="155"/>
                      </a:lnTo>
                      <a:lnTo>
                        <a:pt x="105" y="166"/>
                      </a:lnTo>
                      <a:lnTo>
                        <a:pt x="105" y="144"/>
                      </a:lnTo>
                      <a:lnTo>
                        <a:pt x="99" y="133"/>
                      </a:lnTo>
                      <a:lnTo>
                        <a:pt x="94" y="122"/>
                      </a:lnTo>
                      <a:lnTo>
                        <a:pt x="88" y="94"/>
                      </a:lnTo>
                      <a:lnTo>
                        <a:pt x="94" y="77"/>
                      </a:lnTo>
                      <a:lnTo>
                        <a:pt x="99" y="72"/>
                      </a:lnTo>
                      <a:lnTo>
                        <a:pt x="105" y="66"/>
                      </a:lnTo>
                      <a:lnTo>
                        <a:pt x="105" y="61"/>
                      </a:lnTo>
                      <a:lnTo>
                        <a:pt x="121" y="50"/>
                      </a:lnTo>
                      <a:lnTo>
                        <a:pt x="132" y="33"/>
                      </a:lnTo>
                      <a:lnTo>
                        <a:pt x="143" y="11"/>
                      </a:lnTo>
                      <a:lnTo>
                        <a:pt x="138" y="11"/>
                      </a:lnTo>
                      <a:lnTo>
                        <a:pt x="127" y="11"/>
                      </a:lnTo>
                      <a:lnTo>
                        <a:pt x="116" y="5"/>
                      </a:lnTo>
                      <a:lnTo>
                        <a:pt x="105" y="0"/>
                      </a:lnTo>
                      <a:lnTo>
                        <a:pt x="110" y="11"/>
                      </a:lnTo>
                      <a:lnTo>
                        <a:pt x="105" y="11"/>
                      </a:lnTo>
                      <a:lnTo>
                        <a:pt x="94" y="39"/>
                      </a:lnTo>
                      <a:lnTo>
                        <a:pt x="55" y="72"/>
                      </a:lnTo>
                      <a:lnTo>
                        <a:pt x="17" y="100"/>
                      </a:lnTo>
                      <a:lnTo>
                        <a:pt x="6" y="116"/>
                      </a:lnTo>
                      <a:lnTo>
                        <a:pt x="0" y="133"/>
                      </a:lnTo>
                      <a:lnTo>
                        <a:pt x="0" y="144"/>
                      </a:lnTo>
                      <a:lnTo>
                        <a:pt x="6" y="166"/>
                      </a:lnTo>
                      <a:lnTo>
                        <a:pt x="0" y="149"/>
                      </a:lnTo>
                      <a:lnTo>
                        <a:pt x="6" y="133"/>
                      </a:lnTo>
                      <a:lnTo>
                        <a:pt x="17" y="116"/>
                      </a:lnTo>
                      <a:lnTo>
                        <a:pt x="6" y="138"/>
                      </a:lnTo>
                      <a:lnTo>
                        <a:pt x="6" y="160"/>
                      </a:lnTo>
                      <a:lnTo>
                        <a:pt x="17" y="172"/>
                      </a:lnTo>
                      <a:lnTo>
                        <a:pt x="22" y="155"/>
                      </a:lnTo>
                      <a:lnTo>
                        <a:pt x="28" y="177"/>
                      </a:lnTo>
                      <a:lnTo>
                        <a:pt x="28" y="160"/>
                      </a:lnTo>
                      <a:lnTo>
                        <a:pt x="28" y="166"/>
                      </a:lnTo>
                      <a:lnTo>
                        <a:pt x="33" y="199"/>
                      </a:lnTo>
                      <a:lnTo>
                        <a:pt x="44" y="232"/>
                      </a:lnTo>
                      <a:lnTo>
                        <a:pt x="61" y="249"/>
                      </a:lnTo>
                      <a:lnTo>
                        <a:pt x="83" y="260"/>
                      </a:lnTo>
                      <a:lnTo>
                        <a:pt x="77" y="255"/>
                      </a:lnTo>
                      <a:lnTo>
                        <a:pt x="66" y="238"/>
                      </a:lnTo>
                      <a:lnTo>
                        <a:pt x="99" y="255"/>
                      </a:lnTo>
                      <a:lnTo>
                        <a:pt x="127" y="277"/>
                      </a:lnTo>
                      <a:lnTo>
                        <a:pt x="143" y="299"/>
                      </a:lnTo>
                      <a:lnTo>
                        <a:pt x="143" y="282"/>
                      </a:lnTo>
                      <a:lnTo>
                        <a:pt x="165" y="310"/>
                      </a:lnTo>
                      <a:lnTo>
                        <a:pt x="182" y="316"/>
                      </a:lnTo>
                      <a:lnTo>
                        <a:pt x="182" y="316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5262" name="未知"/>
                <p:cNvSpPr/>
                <p:nvPr/>
              </p:nvSpPr>
              <p:spPr>
                <a:xfrm>
                  <a:off x="248" y="283"/>
                  <a:ext cx="155" cy="189"/>
                </a:xfrm>
                <a:custGeom>
                  <a:avLst/>
                  <a:gdLst/>
                  <a:ahLst/>
                  <a:cxnLst/>
                  <a:pathLst>
                    <a:path w="155" h="189">
                      <a:moveTo>
                        <a:pt x="121" y="0"/>
                      </a:moveTo>
                      <a:lnTo>
                        <a:pt x="132" y="33"/>
                      </a:lnTo>
                      <a:lnTo>
                        <a:pt x="127" y="33"/>
                      </a:lnTo>
                      <a:lnTo>
                        <a:pt x="121" y="50"/>
                      </a:lnTo>
                      <a:lnTo>
                        <a:pt x="110" y="55"/>
                      </a:lnTo>
                      <a:lnTo>
                        <a:pt x="116" y="105"/>
                      </a:lnTo>
                      <a:lnTo>
                        <a:pt x="132" y="99"/>
                      </a:lnTo>
                      <a:lnTo>
                        <a:pt x="121" y="50"/>
                      </a:lnTo>
                      <a:lnTo>
                        <a:pt x="127" y="33"/>
                      </a:lnTo>
                      <a:lnTo>
                        <a:pt x="132" y="83"/>
                      </a:lnTo>
                      <a:lnTo>
                        <a:pt x="149" y="22"/>
                      </a:lnTo>
                      <a:lnTo>
                        <a:pt x="154" y="33"/>
                      </a:lnTo>
                      <a:lnTo>
                        <a:pt x="138" y="94"/>
                      </a:lnTo>
                      <a:lnTo>
                        <a:pt x="132" y="111"/>
                      </a:lnTo>
                      <a:lnTo>
                        <a:pt x="132" y="122"/>
                      </a:lnTo>
                      <a:lnTo>
                        <a:pt x="138" y="144"/>
                      </a:lnTo>
                      <a:lnTo>
                        <a:pt x="132" y="166"/>
                      </a:lnTo>
                      <a:lnTo>
                        <a:pt x="121" y="166"/>
                      </a:lnTo>
                      <a:lnTo>
                        <a:pt x="88" y="188"/>
                      </a:lnTo>
                      <a:lnTo>
                        <a:pt x="39" y="171"/>
                      </a:lnTo>
                      <a:lnTo>
                        <a:pt x="44" y="155"/>
                      </a:lnTo>
                      <a:lnTo>
                        <a:pt x="39" y="144"/>
                      </a:lnTo>
                      <a:lnTo>
                        <a:pt x="22" y="155"/>
                      </a:lnTo>
                      <a:lnTo>
                        <a:pt x="0" y="166"/>
                      </a:lnTo>
                      <a:lnTo>
                        <a:pt x="0" y="166"/>
                      </a:lnTo>
                      <a:lnTo>
                        <a:pt x="6" y="160"/>
                      </a:lnTo>
                      <a:lnTo>
                        <a:pt x="22" y="149"/>
                      </a:lnTo>
                      <a:lnTo>
                        <a:pt x="22" y="144"/>
                      </a:lnTo>
                      <a:lnTo>
                        <a:pt x="22" y="127"/>
                      </a:lnTo>
                      <a:lnTo>
                        <a:pt x="28" y="122"/>
                      </a:lnTo>
                      <a:lnTo>
                        <a:pt x="33" y="116"/>
                      </a:lnTo>
                      <a:lnTo>
                        <a:pt x="50" y="88"/>
                      </a:lnTo>
                      <a:lnTo>
                        <a:pt x="66" y="50"/>
                      </a:lnTo>
                      <a:lnTo>
                        <a:pt x="83" y="33"/>
                      </a:lnTo>
                      <a:lnTo>
                        <a:pt x="94" y="16"/>
                      </a:lnTo>
                      <a:lnTo>
                        <a:pt x="121" y="0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45263" name="未知"/>
              <p:cNvSpPr/>
              <p:nvPr/>
            </p:nvSpPr>
            <p:spPr>
              <a:xfrm>
                <a:off x="160" y="338"/>
                <a:ext cx="172" cy="56"/>
              </a:xfrm>
              <a:custGeom>
                <a:avLst/>
                <a:gdLst/>
                <a:ahLst/>
                <a:cxnLst/>
                <a:pathLst>
                  <a:path w="172" h="56">
                    <a:moveTo>
                      <a:pt x="171" y="0"/>
                    </a:moveTo>
                    <a:lnTo>
                      <a:pt x="165" y="0"/>
                    </a:lnTo>
                    <a:lnTo>
                      <a:pt x="143" y="0"/>
                    </a:lnTo>
                    <a:lnTo>
                      <a:pt x="121" y="0"/>
                    </a:lnTo>
                    <a:lnTo>
                      <a:pt x="105" y="5"/>
                    </a:lnTo>
                    <a:lnTo>
                      <a:pt x="88" y="11"/>
                    </a:lnTo>
                    <a:lnTo>
                      <a:pt x="88" y="11"/>
                    </a:lnTo>
                    <a:lnTo>
                      <a:pt x="77" y="11"/>
                    </a:lnTo>
                    <a:lnTo>
                      <a:pt x="66" y="5"/>
                    </a:lnTo>
                    <a:lnTo>
                      <a:pt x="49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22" y="22"/>
                    </a:lnTo>
                    <a:lnTo>
                      <a:pt x="33" y="33"/>
                    </a:lnTo>
                    <a:lnTo>
                      <a:pt x="49" y="49"/>
                    </a:lnTo>
                    <a:lnTo>
                      <a:pt x="83" y="55"/>
                    </a:lnTo>
                    <a:lnTo>
                      <a:pt x="110" y="55"/>
                    </a:lnTo>
                    <a:lnTo>
                      <a:pt x="132" y="44"/>
                    </a:lnTo>
                    <a:lnTo>
                      <a:pt x="143" y="27"/>
                    </a:lnTo>
                    <a:lnTo>
                      <a:pt x="154" y="16"/>
                    </a:lnTo>
                    <a:lnTo>
                      <a:pt x="171" y="0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4" name="未知"/>
              <p:cNvSpPr/>
              <p:nvPr/>
            </p:nvSpPr>
            <p:spPr>
              <a:xfrm>
                <a:off x="232" y="576"/>
                <a:ext cx="83" cy="139"/>
              </a:xfrm>
              <a:custGeom>
                <a:avLst/>
                <a:gdLst/>
                <a:ahLst/>
                <a:cxnLst/>
                <a:pathLst>
                  <a:path w="83" h="139">
                    <a:moveTo>
                      <a:pt x="0" y="138"/>
                    </a:moveTo>
                    <a:lnTo>
                      <a:pt x="38" y="127"/>
                    </a:lnTo>
                    <a:lnTo>
                      <a:pt x="82" y="116"/>
                    </a:lnTo>
                    <a:lnTo>
                      <a:pt x="82" y="105"/>
                    </a:lnTo>
                    <a:lnTo>
                      <a:pt x="66" y="61"/>
                    </a:lnTo>
                    <a:lnTo>
                      <a:pt x="49" y="33"/>
                    </a:lnTo>
                    <a:lnTo>
                      <a:pt x="44" y="22"/>
                    </a:lnTo>
                    <a:lnTo>
                      <a:pt x="38" y="16"/>
                    </a:lnTo>
                    <a:lnTo>
                      <a:pt x="33" y="5"/>
                    </a:lnTo>
                    <a:lnTo>
                      <a:pt x="11" y="0"/>
                    </a:lnTo>
                    <a:lnTo>
                      <a:pt x="16" y="22"/>
                    </a:lnTo>
                    <a:lnTo>
                      <a:pt x="16" y="50"/>
                    </a:lnTo>
                    <a:lnTo>
                      <a:pt x="5" y="99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5" name="未知"/>
              <p:cNvSpPr/>
              <p:nvPr/>
            </p:nvSpPr>
            <p:spPr>
              <a:xfrm>
                <a:off x="154" y="587"/>
                <a:ext cx="95" cy="123"/>
              </a:xfrm>
              <a:custGeom>
                <a:avLst/>
                <a:gdLst/>
                <a:ahLst/>
                <a:cxnLst/>
                <a:pathLst>
                  <a:path w="95" h="123">
                    <a:moveTo>
                      <a:pt x="72" y="122"/>
                    </a:moveTo>
                    <a:lnTo>
                      <a:pt x="78" y="94"/>
                    </a:lnTo>
                    <a:lnTo>
                      <a:pt x="83" y="66"/>
                    </a:lnTo>
                    <a:lnTo>
                      <a:pt x="89" y="44"/>
                    </a:lnTo>
                    <a:lnTo>
                      <a:pt x="94" y="28"/>
                    </a:lnTo>
                    <a:lnTo>
                      <a:pt x="94" y="16"/>
                    </a:lnTo>
                    <a:lnTo>
                      <a:pt x="94" y="11"/>
                    </a:lnTo>
                    <a:lnTo>
                      <a:pt x="89" y="5"/>
                    </a:lnTo>
                    <a:lnTo>
                      <a:pt x="89" y="0"/>
                    </a:lnTo>
                    <a:lnTo>
                      <a:pt x="61" y="39"/>
                    </a:lnTo>
                    <a:lnTo>
                      <a:pt x="50" y="33"/>
                    </a:lnTo>
                    <a:lnTo>
                      <a:pt x="33" y="50"/>
                    </a:lnTo>
                    <a:lnTo>
                      <a:pt x="17" y="72"/>
                    </a:lnTo>
                    <a:lnTo>
                      <a:pt x="0" y="94"/>
                    </a:lnTo>
                    <a:lnTo>
                      <a:pt x="0" y="111"/>
                    </a:lnTo>
                    <a:lnTo>
                      <a:pt x="17" y="116"/>
                    </a:lnTo>
                    <a:lnTo>
                      <a:pt x="28" y="116"/>
                    </a:lnTo>
                    <a:lnTo>
                      <a:pt x="44" y="116"/>
                    </a:lnTo>
                    <a:lnTo>
                      <a:pt x="72" y="122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6" name="未知"/>
              <p:cNvSpPr/>
              <p:nvPr/>
            </p:nvSpPr>
            <p:spPr>
              <a:xfrm>
                <a:off x="160" y="554"/>
                <a:ext cx="84" cy="56"/>
              </a:xfrm>
              <a:custGeom>
                <a:avLst/>
                <a:gdLst/>
                <a:ahLst/>
                <a:cxnLst/>
                <a:pathLst>
                  <a:path w="84" h="56">
                    <a:moveTo>
                      <a:pt x="66" y="5"/>
                    </a:moveTo>
                    <a:lnTo>
                      <a:pt x="60" y="11"/>
                    </a:lnTo>
                    <a:lnTo>
                      <a:pt x="44" y="0"/>
                    </a:lnTo>
                    <a:lnTo>
                      <a:pt x="0" y="16"/>
                    </a:lnTo>
                    <a:lnTo>
                      <a:pt x="22" y="44"/>
                    </a:lnTo>
                    <a:lnTo>
                      <a:pt x="38" y="55"/>
                    </a:lnTo>
                    <a:lnTo>
                      <a:pt x="49" y="55"/>
                    </a:lnTo>
                    <a:lnTo>
                      <a:pt x="83" y="16"/>
                    </a:lnTo>
                    <a:lnTo>
                      <a:pt x="66" y="5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7" name="未知"/>
              <p:cNvSpPr/>
              <p:nvPr/>
            </p:nvSpPr>
            <p:spPr>
              <a:xfrm>
                <a:off x="336" y="642"/>
                <a:ext cx="73" cy="73"/>
              </a:xfrm>
              <a:custGeom>
                <a:avLst/>
                <a:gdLst/>
                <a:ahLst/>
                <a:cxnLst/>
                <a:pathLst>
                  <a:path w="73" h="73">
                    <a:moveTo>
                      <a:pt x="44" y="39"/>
                    </a:moveTo>
                    <a:lnTo>
                      <a:pt x="39" y="39"/>
                    </a:lnTo>
                    <a:lnTo>
                      <a:pt x="22" y="22"/>
                    </a:lnTo>
                    <a:lnTo>
                      <a:pt x="17" y="0"/>
                    </a:lnTo>
                    <a:lnTo>
                      <a:pt x="11" y="6"/>
                    </a:lnTo>
                    <a:lnTo>
                      <a:pt x="11" y="17"/>
                    </a:lnTo>
                    <a:lnTo>
                      <a:pt x="17" y="17"/>
                    </a:lnTo>
                    <a:lnTo>
                      <a:pt x="17" y="22"/>
                    </a:lnTo>
                    <a:lnTo>
                      <a:pt x="17" y="28"/>
                    </a:lnTo>
                    <a:lnTo>
                      <a:pt x="22" y="39"/>
                    </a:lnTo>
                    <a:lnTo>
                      <a:pt x="33" y="50"/>
                    </a:lnTo>
                    <a:lnTo>
                      <a:pt x="22" y="39"/>
                    </a:lnTo>
                    <a:lnTo>
                      <a:pt x="11" y="28"/>
                    </a:lnTo>
                    <a:lnTo>
                      <a:pt x="6" y="17"/>
                    </a:lnTo>
                    <a:lnTo>
                      <a:pt x="0" y="28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2" y="67"/>
                    </a:lnTo>
                    <a:lnTo>
                      <a:pt x="50" y="72"/>
                    </a:lnTo>
                    <a:lnTo>
                      <a:pt x="61" y="67"/>
                    </a:lnTo>
                    <a:lnTo>
                      <a:pt x="72" y="56"/>
                    </a:lnTo>
                    <a:lnTo>
                      <a:pt x="66" y="45"/>
                    </a:lnTo>
                    <a:lnTo>
                      <a:pt x="66" y="39"/>
                    </a:lnTo>
                    <a:lnTo>
                      <a:pt x="61" y="39"/>
                    </a:lnTo>
                    <a:lnTo>
                      <a:pt x="61" y="50"/>
                    </a:lnTo>
                    <a:lnTo>
                      <a:pt x="50" y="50"/>
                    </a:lnTo>
                    <a:lnTo>
                      <a:pt x="44" y="39"/>
                    </a:lnTo>
                    <a:lnTo>
                      <a:pt x="44" y="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8" name="未知"/>
              <p:cNvSpPr/>
              <p:nvPr/>
            </p:nvSpPr>
            <p:spPr>
              <a:xfrm>
                <a:off x="94" y="382"/>
                <a:ext cx="23" cy="67"/>
              </a:xfrm>
              <a:custGeom>
                <a:avLst/>
                <a:gdLst/>
                <a:ahLst/>
                <a:cxnLst/>
                <a:pathLst>
                  <a:path w="23" h="67">
                    <a:moveTo>
                      <a:pt x="11" y="11"/>
                    </a:moveTo>
                    <a:lnTo>
                      <a:pt x="0" y="0"/>
                    </a:lnTo>
                    <a:lnTo>
                      <a:pt x="16" y="66"/>
                    </a:lnTo>
                    <a:lnTo>
                      <a:pt x="22" y="17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69" name="未知"/>
              <p:cNvSpPr/>
              <p:nvPr/>
            </p:nvSpPr>
            <p:spPr>
              <a:xfrm>
                <a:off x="83" y="376"/>
                <a:ext cx="23" cy="62"/>
              </a:xfrm>
              <a:custGeom>
                <a:avLst/>
                <a:gdLst/>
                <a:ahLst/>
                <a:cxnLst/>
                <a:pathLst>
                  <a:path w="23" h="62">
                    <a:moveTo>
                      <a:pt x="11" y="17"/>
                    </a:moveTo>
                    <a:lnTo>
                      <a:pt x="0" y="0"/>
                    </a:lnTo>
                    <a:lnTo>
                      <a:pt x="5" y="45"/>
                    </a:lnTo>
                    <a:lnTo>
                      <a:pt x="22" y="61"/>
                    </a:lnTo>
                    <a:lnTo>
                      <a:pt x="11" y="17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0" name="未知"/>
              <p:cNvSpPr/>
              <p:nvPr/>
            </p:nvSpPr>
            <p:spPr>
              <a:xfrm>
                <a:off x="375" y="382"/>
                <a:ext cx="23" cy="62"/>
              </a:xfrm>
              <a:custGeom>
                <a:avLst/>
                <a:gdLst/>
                <a:ahLst/>
                <a:cxnLst/>
                <a:pathLst>
                  <a:path w="23" h="62">
                    <a:moveTo>
                      <a:pt x="22" y="0"/>
                    </a:moveTo>
                    <a:lnTo>
                      <a:pt x="5" y="11"/>
                    </a:lnTo>
                    <a:lnTo>
                      <a:pt x="0" y="11"/>
                    </a:lnTo>
                    <a:lnTo>
                      <a:pt x="5" y="61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1" name="未知"/>
              <p:cNvSpPr/>
              <p:nvPr/>
            </p:nvSpPr>
            <p:spPr>
              <a:xfrm>
                <a:off x="386" y="393"/>
                <a:ext cx="23" cy="62"/>
              </a:xfrm>
              <a:custGeom>
                <a:avLst/>
                <a:gdLst/>
                <a:ahLst/>
                <a:cxnLst/>
                <a:pathLst>
                  <a:path w="23" h="62">
                    <a:moveTo>
                      <a:pt x="0" y="61"/>
                    </a:moveTo>
                    <a:lnTo>
                      <a:pt x="16" y="5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2" name="未知"/>
              <p:cNvSpPr/>
              <p:nvPr/>
            </p:nvSpPr>
            <p:spPr>
              <a:xfrm>
                <a:off x="259" y="548"/>
                <a:ext cx="62" cy="56"/>
              </a:xfrm>
              <a:custGeom>
                <a:avLst/>
                <a:gdLst/>
                <a:ahLst/>
                <a:cxnLst/>
                <a:pathLst>
                  <a:path w="62" h="56">
                    <a:moveTo>
                      <a:pt x="0" y="22"/>
                    </a:moveTo>
                    <a:lnTo>
                      <a:pt x="44" y="55"/>
                    </a:lnTo>
                    <a:lnTo>
                      <a:pt x="55" y="33"/>
                    </a:lnTo>
                    <a:lnTo>
                      <a:pt x="61" y="6"/>
                    </a:lnTo>
                    <a:lnTo>
                      <a:pt x="33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3" name="未知"/>
              <p:cNvSpPr/>
              <p:nvPr/>
            </p:nvSpPr>
            <p:spPr>
              <a:xfrm>
                <a:off x="276" y="243"/>
                <a:ext cx="61" cy="35"/>
              </a:xfrm>
              <a:custGeom>
                <a:avLst/>
                <a:gdLst/>
                <a:ahLst/>
                <a:cxnLst/>
                <a:pathLst>
                  <a:path w="61" h="35">
                    <a:moveTo>
                      <a:pt x="60" y="6"/>
                    </a:moveTo>
                    <a:lnTo>
                      <a:pt x="49" y="6"/>
                    </a:lnTo>
                    <a:lnTo>
                      <a:pt x="38" y="0"/>
                    </a:lnTo>
                    <a:lnTo>
                      <a:pt x="27" y="0"/>
                    </a:lnTo>
                    <a:lnTo>
                      <a:pt x="16" y="12"/>
                    </a:lnTo>
                    <a:lnTo>
                      <a:pt x="0" y="28"/>
                    </a:lnTo>
                    <a:lnTo>
                      <a:pt x="11" y="23"/>
                    </a:lnTo>
                    <a:lnTo>
                      <a:pt x="16" y="17"/>
                    </a:lnTo>
                    <a:lnTo>
                      <a:pt x="16" y="23"/>
                    </a:lnTo>
                    <a:lnTo>
                      <a:pt x="16" y="28"/>
                    </a:lnTo>
                    <a:lnTo>
                      <a:pt x="11" y="23"/>
                    </a:lnTo>
                    <a:lnTo>
                      <a:pt x="0" y="28"/>
                    </a:lnTo>
                    <a:lnTo>
                      <a:pt x="16" y="34"/>
                    </a:lnTo>
                    <a:lnTo>
                      <a:pt x="27" y="34"/>
                    </a:lnTo>
                    <a:lnTo>
                      <a:pt x="38" y="34"/>
                    </a:lnTo>
                    <a:lnTo>
                      <a:pt x="55" y="28"/>
                    </a:lnTo>
                    <a:lnTo>
                      <a:pt x="60" y="28"/>
                    </a:lnTo>
                    <a:lnTo>
                      <a:pt x="60" y="17"/>
                    </a:lnTo>
                    <a:lnTo>
                      <a:pt x="49" y="23"/>
                    </a:lnTo>
                    <a:lnTo>
                      <a:pt x="44" y="23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44" y="23"/>
                    </a:lnTo>
                    <a:lnTo>
                      <a:pt x="44" y="17"/>
                    </a:lnTo>
                    <a:lnTo>
                      <a:pt x="38" y="6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49" y="12"/>
                    </a:lnTo>
                    <a:lnTo>
                      <a:pt x="49" y="17"/>
                    </a:lnTo>
                    <a:lnTo>
                      <a:pt x="49" y="23"/>
                    </a:lnTo>
                    <a:lnTo>
                      <a:pt x="60" y="17"/>
                    </a:lnTo>
                    <a:lnTo>
                      <a:pt x="60" y="12"/>
                    </a:lnTo>
                    <a:lnTo>
                      <a:pt x="60" y="6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4" name="未知"/>
              <p:cNvSpPr/>
              <p:nvPr/>
            </p:nvSpPr>
            <p:spPr>
              <a:xfrm>
                <a:off x="182" y="504"/>
                <a:ext cx="67" cy="51"/>
              </a:xfrm>
              <a:custGeom>
                <a:avLst/>
                <a:gdLst/>
                <a:ahLst/>
                <a:cxnLst/>
                <a:pathLst>
                  <a:path w="67" h="51">
                    <a:moveTo>
                      <a:pt x="66" y="22"/>
                    </a:moveTo>
                    <a:lnTo>
                      <a:pt x="44" y="16"/>
                    </a:lnTo>
                    <a:lnTo>
                      <a:pt x="33" y="5"/>
                    </a:lnTo>
                    <a:lnTo>
                      <a:pt x="22" y="0"/>
                    </a:lnTo>
                    <a:lnTo>
                      <a:pt x="22" y="5"/>
                    </a:lnTo>
                    <a:lnTo>
                      <a:pt x="11" y="22"/>
                    </a:lnTo>
                    <a:lnTo>
                      <a:pt x="5" y="22"/>
                    </a:lnTo>
                    <a:lnTo>
                      <a:pt x="0" y="27"/>
                    </a:lnTo>
                    <a:lnTo>
                      <a:pt x="5" y="33"/>
                    </a:lnTo>
                    <a:lnTo>
                      <a:pt x="22" y="44"/>
                    </a:lnTo>
                    <a:lnTo>
                      <a:pt x="44" y="50"/>
                    </a:lnTo>
                    <a:lnTo>
                      <a:pt x="44" y="44"/>
                    </a:lnTo>
                    <a:lnTo>
                      <a:pt x="61" y="33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5" name="未知"/>
              <p:cNvSpPr/>
              <p:nvPr/>
            </p:nvSpPr>
            <p:spPr>
              <a:xfrm>
                <a:off x="358" y="410"/>
                <a:ext cx="23" cy="56"/>
              </a:xfrm>
              <a:custGeom>
                <a:avLst/>
                <a:gdLst/>
                <a:ahLst/>
                <a:cxnLst/>
                <a:pathLst>
                  <a:path w="23" h="56">
                    <a:moveTo>
                      <a:pt x="11" y="0"/>
                    </a:moveTo>
                    <a:lnTo>
                      <a:pt x="22" y="49"/>
                    </a:lnTo>
                    <a:lnTo>
                      <a:pt x="6" y="55"/>
                    </a:lnTo>
                    <a:lnTo>
                      <a:pt x="0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6" name="未知"/>
              <p:cNvSpPr/>
              <p:nvPr/>
            </p:nvSpPr>
            <p:spPr>
              <a:xfrm>
                <a:off x="149" y="227"/>
                <a:ext cx="56" cy="12"/>
              </a:xfrm>
              <a:custGeom>
                <a:avLst/>
                <a:gdLst/>
                <a:ahLst/>
                <a:cxnLst/>
                <a:pathLst>
                  <a:path w="56" h="12">
                    <a:moveTo>
                      <a:pt x="55" y="11"/>
                    </a:moveTo>
                    <a:lnTo>
                      <a:pt x="33" y="0"/>
                    </a:lnTo>
                    <a:lnTo>
                      <a:pt x="0" y="11"/>
                    </a:lnTo>
                    <a:lnTo>
                      <a:pt x="27" y="5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5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7" name="未知"/>
              <p:cNvSpPr/>
              <p:nvPr/>
            </p:nvSpPr>
            <p:spPr>
              <a:xfrm>
                <a:off x="220" y="504"/>
                <a:ext cx="51" cy="23"/>
              </a:xfrm>
              <a:custGeom>
                <a:avLst/>
                <a:gdLst/>
                <a:ahLst/>
                <a:cxnLst/>
                <a:pathLst>
                  <a:path w="51" h="23">
                    <a:moveTo>
                      <a:pt x="28" y="22"/>
                    </a:moveTo>
                    <a:lnTo>
                      <a:pt x="34" y="16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28" y="22"/>
                    </a:lnTo>
                    <a:lnTo>
                      <a:pt x="28" y="2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8" name="未知"/>
              <p:cNvSpPr/>
              <p:nvPr/>
            </p:nvSpPr>
            <p:spPr>
              <a:xfrm>
                <a:off x="220" y="487"/>
                <a:ext cx="51" cy="18"/>
              </a:xfrm>
              <a:custGeom>
                <a:avLst/>
                <a:gdLst/>
                <a:ahLst/>
                <a:cxnLst/>
                <a:pathLst>
                  <a:path w="51" h="18">
                    <a:moveTo>
                      <a:pt x="50" y="0"/>
                    </a:moveTo>
                    <a:lnTo>
                      <a:pt x="28" y="0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23" y="17"/>
                    </a:lnTo>
                    <a:lnTo>
                      <a:pt x="45" y="17"/>
                    </a:lnTo>
                    <a:lnTo>
                      <a:pt x="50" y="17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79" name="未知"/>
              <p:cNvSpPr/>
              <p:nvPr/>
            </p:nvSpPr>
            <p:spPr>
              <a:xfrm>
                <a:off x="248" y="504"/>
                <a:ext cx="45" cy="45"/>
              </a:xfrm>
              <a:custGeom>
                <a:avLst/>
                <a:gdLst/>
                <a:ahLst/>
                <a:cxnLst/>
                <a:pathLst>
                  <a:path w="45" h="45">
                    <a:moveTo>
                      <a:pt x="39" y="27"/>
                    </a:moveTo>
                    <a:lnTo>
                      <a:pt x="44" y="11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22" y="11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17" y="44"/>
                    </a:lnTo>
                    <a:lnTo>
                      <a:pt x="28" y="39"/>
                    </a:lnTo>
                    <a:lnTo>
                      <a:pt x="39" y="27"/>
                    </a:ln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0" name="未知"/>
              <p:cNvSpPr/>
              <p:nvPr/>
            </p:nvSpPr>
            <p:spPr>
              <a:xfrm>
                <a:off x="116" y="415"/>
                <a:ext cx="6" cy="45"/>
              </a:xfrm>
              <a:custGeom>
                <a:avLst/>
                <a:gdLst/>
                <a:ahLst/>
                <a:cxnLst/>
                <a:pathLst>
                  <a:path w="6" h="45">
                    <a:moveTo>
                      <a:pt x="0" y="0"/>
                    </a:moveTo>
                    <a:lnTo>
                      <a:pt x="5" y="0"/>
                    </a:lnTo>
                    <a:lnTo>
                      <a:pt x="5" y="44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1" name="未知"/>
              <p:cNvSpPr/>
              <p:nvPr/>
            </p:nvSpPr>
            <p:spPr>
              <a:xfrm>
                <a:off x="314" y="703"/>
                <a:ext cx="45" cy="45"/>
              </a:xfrm>
              <a:custGeom>
                <a:avLst/>
                <a:gdLst/>
                <a:ahLst/>
                <a:cxnLst/>
                <a:pathLst>
                  <a:path w="45" h="45">
                    <a:moveTo>
                      <a:pt x="0" y="44"/>
                    </a:moveTo>
                    <a:lnTo>
                      <a:pt x="22" y="0"/>
                    </a:lnTo>
                    <a:lnTo>
                      <a:pt x="44" y="17"/>
                    </a:lnTo>
                    <a:lnTo>
                      <a:pt x="33" y="39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2" name="未知"/>
              <p:cNvSpPr/>
              <p:nvPr/>
            </p:nvSpPr>
            <p:spPr>
              <a:xfrm>
                <a:off x="220" y="293"/>
                <a:ext cx="46" cy="35"/>
              </a:xfrm>
              <a:custGeom>
                <a:avLst/>
                <a:gdLst/>
                <a:ahLst/>
                <a:cxnLst/>
                <a:pathLst>
                  <a:path w="46" h="35">
                    <a:moveTo>
                      <a:pt x="45" y="6"/>
                    </a:moveTo>
                    <a:lnTo>
                      <a:pt x="39" y="11"/>
                    </a:lnTo>
                    <a:lnTo>
                      <a:pt x="34" y="17"/>
                    </a:lnTo>
                    <a:lnTo>
                      <a:pt x="28" y="28"/>
                    </a:lnTo>
                    <a:lnTo>
                      <a:pt x="28" y="34"/>
                    </a:lnTo>
                    <a:lnTo>
                      <a:pt x="23" y="34"/>
                    </a:lnTo>
                    <a:lnTo>
                      <a:pt x="12" y="22"/>
                    </a:lnTo>
                    <a:lnTo>
                      <a:pt x="6" y="11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1"/>
                    </a:lnTo>
                    <a:lnTo>
                      <a:pt x="17" y="22"/>
                    </a:lnTo>
                    <a:lnTo>
                      <a:pt x="28" y="22"/>
                    </a:lnTo>
                    <a:lnTo>
                      <a:pt x="45" y="6"/>
                    </a:lnTo>
                    <a:lnTo>
                      <a:pt x="45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3" name="未知"/>
              <p:cNvSpPr/>
              <p:nvPr/>
            </p:nvSpPr>
            <p:spPr>
              <a:xfrm>
                <a:off x="353" y="526"/>
                <a:ext cx="28" cy="34"/>
              </a:xfrm>
              <a:custGeom>
                <a:avLst/>
                <a:gdLst/>
                <a:ahLst/>
                <a:cxnLst/>
                <a:pathLst>
                  <a:path w="28" h="34">
                    <a:moveTo>
                      <a:pt x="5" y="33"/>
                    </a:moveTo>
                    <a:lnTo>
                      <a:pt x="22" y="17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5" y="33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4" name="未知"/>
              <p:cNvSpPr/>
              <p:nvPr/>
            </p:nvSpPr>
            <p:spPr>
              <a:xfrm>
                <a:off x="353" y="526"/>
                <a:ext cx="28" cy="34"/>
              </a:xfrm>
              <a:custGeom>
                <a:avLst/>
                <a:gdLst/>
                <a:ahLst/>
                <a:cxnLst/>
                <a:pathLst>
                  <a:path w="28" h="34">
                    <a:moveTo>
                      <a:pt x="5" y="33"/>
                    </a:moveTo>
                    <a:lnTo>
                      <a:pt x="22" y="17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5" name="未知"/>
              <p:cNvSpPr/>
              <p:nvPr/>
            </p:nvSpPr>
            <p:spPr>
              <a:xfrm>
                <a:off x="336" y="526"/>
                <a:ext cx="34" cy="23"/>
              </a:xfrm>
              <a:custGeom>
                <a:avLst/>
                <a:gdLst/>
                <a:ahLst/>
                <a:cxnLst/>
                <a:pathLst>
                  <a:path w="34" h="23">
                    <a:moveTo>
                      <a:pt x="17" y="22"/>
                    </a:moveTo>
                    <a:lnTo>
                      <a:pt x="33" y="0"/>
                    </a:lnTo>
                    <a:lnTo>
                      <a:pt x="0" y="22"/>
                    </a:lnTo>
                    <a:lnTo>
                      <a:pt x="17" y="22"/>
                    </a:lnTo>
                    <a:lnTo>
                      <a:pt x="17" y="2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6" name="未知"/>
              <p:cNvSpPr/>
              <p:nvPr/>
            </p:nvSpPr>
            <p:spPr>
              <a:xfrm>
                <a:off x="336" y="526"/>
                <a:ext cx="34" cy="23"/>
              </a:xfrm>
              <a:custGeom>
                <a:avLst/>
                <a:gdLst/>
                <a:ahLst/>
                <a:cxnLst/>
                <a:pathLst>
                  <a:path w="34" h="23">
                    <a:moveTo>
                      <a:pt x="17" y="22"/>
                    </a:moveTo>
                    <a:lnTo>
                      <a:pt x="33" y="0"/>
                    </a:lnTo>
                    <a:lnTo>
                      <a:pt x="0" y="22"/>
                    </a:lnTo>
                    <a:lnTo>
                      <a:pt x="17" y="2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7" name="未知"/>
              <p:cNvSpPr/>
              <p:nvPr/>
            </p:nvSpPr>
            <p:spPr>
              <a:xfrm>
                <a:off x="254" y="393"/>
                <a:ext cx="34" cy="23"/>
              </a:xfrm>
              <a:custGeom>
                <a:avLst/>
                <a:gdLst/>
                <a:ahLst/>
                <a:cxnLst/>
                <a:pathLst>
                  <a:path w="34" h="23">
                    <a:moveTo>
                      <a:pt x="33" y="0"/>
                    </a:moveTo>
                    <a:lnTo>
                      <a:pt x="22" y="11"/>
                    </a:lnTo>
                    <a:lnTo>
                      <a:pt x="16" y="17"/>
                    </a:lnTo>
                    <a:lnTo>
                      <a:pt x="5" y="22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1" y="17"/>
                    </a:lnTo>
                    <a:lnTo>
                      <a:pt x="16" y="11"/>
                    </a:lnTo>
                    <a:lnTo>
                      <a:pt x="22" y="6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8" name="未知"/>
              <p:cNvSpPr/>
              <p:nvPr/>
            </p:nvSpPr>
            <p:spPr>
              <a:xfrm>
                <a:off x="232" y="543"/>
                <a:ext cx="34" cy="23"/>
              </a:xfrm>
              <a:custGeom>
                <a:avLst/>
                <a:gdLst/>
                <a:ahLst/>
                <a:cxnLst/>
                <a:pathLst>
                  <a:path w="34" h="23">
                    <a:moveTo>
                      <a:pt x="16" y="0"/>
                    </a:moveTo>
                    <a:lnTo>
                      <a:pt x="33" y="5"/>
                    </a:lnTo>
                    <a:lnTo>
                      <a:pt x="22" y="1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89" name="未知"/>
              <p:cNvSpPr/>
              <p:nvPr/>
            </p:nvSpPr>
            <p:spPr>
              <a:xfrm>
                <a:off x="380" y="681"/>
                <a:ext cx="23" cy="12"/>
              </a:xfrm>
              <a:custGeom>
                <a:avLst/>
                <a:gdLst/>
                <a:ahLst/>
                <a:cxnLst/>
                <a:pathLst>
                  <a:path w="23" h="12">
                    <a:moveTo>
                      <a:pt x="22" y="0"/>
                    </a:moveTo>
                    <a:lnTo>
                      <a:pt x="6" y="6"/>
                    </a:lnTo>
                    <a:lnTo>
                      <a:pt x="0" y="0"/>
                    </a:lnTo>
                    <a:lnTo>
                      <a:pt x="6" y="11"/>
                    </a:lnTo>
                    <a:lnTo>
                      <a:pt x="17" y="11"/>
                    </a:lnTo>
                    <a:lnTo>
                      <a:pt x="17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0" name="未知"/>
              <p:cNvSpPr/>
              <p:nvPr/>
            </p:nvSpPr>
            <p:spPr>
              <a:xfrm>
                <a:off x="380" y="681"/>
                <a:ext cx="23" cy="12"/>
              </a:xfrm>
              <a:custGeom>
                <a:avLst/>
                <a:gdLst/>
                <a:ahLst/>
                <a:cxnLst/>
                <a:pathLst>
                  <a:path w="23" h="12">
                    <a:moveTo>
                      <a:pt x="22" y="0"/>
                    </a:moveTo>
                    <a:lnTo>
                      <a:pt x="6" y="6"/>
                    </a:lnTo>
                    <a:lnTo>
                      <a:pt x="0" y="0"/>
                    </a:lnTo>
                    <a:lnTo>
                      <a:pt x="6" y="11"/>
                    </a:lnTo>
                    <a:lnTo>
                      <a:pt x="17" y="11"/>
                    </a:lnTo>
                    <a:lnTo>
                      <a:pt x="17" y="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1" name="未知"/>
              <p:cNvSpPr/>
              <p:nvPr/>
            </p:nvSpPr>
            <p:spPr>
              <a:xfrm>
                <a:off x="314" y="249"/>
                <a:ext cx="12" cy="23"/>
              </a:xfrm>
              <a:custGeom>
                <a:avLst/>
                <a:gdLst/>
                <a:ahLst/>
                <a:cxnLst/>
                <a:pathLst>
                  <a:path w="12" h="23">
                    <a:moveTo>
                      <a:pt x="0" y="0"/>
                    </a:moveTo>
                    <a:lnTo>
                      <a:pt x="6" y="11"/>
                    </a:lnTo>
                    <a:lnTo>
                      <a:pt x="6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2" name="未知"/>
              <p:cNvSpPr/>
              <p:nvPr/>
            </p:nvSpPr>
            <p:spPr>
              <a:xfrm>
                <a:off x="287" y="260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0" y="11"/>
                    </a:moveTo>
                    <a:lnTo>
                      <a:pt x="5" y="0"/>
                    </a:lnTo>
                    <a:lnTo>
                      <a:pt x="11" y="11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3" name="未知"/>
              <p:cNvSpPr/>
              <p:nvPr/>
            </p:nvSpPr>
            <p:spPr>
              <a:xfrm>
                <a:off x="138" y="243"/>
                <a:ext cx="67" cy="35"/>
              </a:xfrm>
              <a:custGeom>
                <a:avLst/>
                <a:gdLst/>
                <a:ahLst/>
                <a:cxnLst/>
                <a:pathLst>
                  <a:path w="67" h="35">
                    <a:moveTo>
                      <a:pt x="0" y="12"/>
                    </a:moveTo>
                    <a:lnTo>
                      <a:pt x="22" y="6"/>
                    </a:lnTo>
                    <a:lnTo>
                      <a:pt x="44" y="0"/>
                    </a:lnTo>
                    <a:lnTo>
                      <a:pt x="60" y="12"/>
                    </a:lnTo>
                    <a:lnTo>
                      <a:pt x="66" y="28"/>
                    </a:lnTo>
                    <a:lnTo>
                      <a:pt x="66" y="23"/>
                    </a:lnTo>
                    <a:lnTo>
                      <a:pt x="60" y="17"/>
                    </a:lnTo>
                    <a:lnTo>
                      <a:pt x="55" y="23"/>
                    </a:lnTo>
                    <a:lnTo>
                      <a:pt x="49" y="28"/>
                    </a:lnTo>
                    <a:lnTo>
                      <a:pt x="66" y="23"/>
                    </a:lnTo>
                    <a:lnTo>
                      <a:pt x="66" y="28"/>
                    </a:lnTo>
                    <a:lnTo>
                      <a:pt x="60" y="34"/>
                    </a:lnTo>
                    <a:lnTo>
                      <a:pt x="44" y="34"/>
                    </a:lnTo>
                    <a:lnTo>
                      <a:pt x="33" y="34"/>
                    </a:lnTo>
                    <a:lnTo>
                      <a:pt x="22" y="28"/>
                    </a:lnTo>
                    <a:lnTo>
                      <a:pt x="11" y="28"/>
                    </a:lnTo>
                    <a:lnTo>
                      <a:pt x="16" y="17"/>
                    </a:lnTo>
                    <a:lnTo>
                      <a:pt x="22" y="23"/>
                    </a:lnTo>
                    <a:lnTo>
                      <a:pt x="27" y="28"/>
                    </a:lnTo>
                    <a:lnTo>
                      <a:pt x="33" y="28"/>
                    </a:lnTo>
                    <a:lnTo>
                      <a:pt x="38" y="28"/>
                    </a:lnTo>
                    <a:lnTo>
                      <a:pt x="33" y="23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2"/>
                    </a:lnTo>
                    <a:lnTo>
                      <a:pt x="38" y="6"/>
                    </a:lnTo>
                    <a:lnTo>
                      <a:pt x="38" y="12"/>
                    </a:lnTo>
                    <a:lnTo>
                      <a:pt x="38" y="17"/>
                    </a:lnTo>
                    <a:lnTo>
                      <a:pt x="44" y="17"/>
                    </a:lnTo>
                    <a:lnTo>
                      <a:pt x="44" y="17"/>
                    </a:lnTo>
                    <a:lnTo>
                      <a:pt x="44" y="17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38" y="12"/>
                    </a:lnTo>
                    <a:lnTo>
                      <a:pt x="38" y="6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2" y="23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5" y="17"/>
                    </a:lnTo>
                    <a:lnTo>
                      <a:pt x="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4" name="未知"/>
              <p:cNvSpPr/>
              <p:nvPr/>
            </p:nvSpPr>
            <p:spPr>
              <a:xfrm>
                <a:off x="160" y="249"/>
                <a:ext cx="17" cy="23"/>
              </a:xfrm>
              <a:custGeom>
                <a:avLst/>
                <a:gdLst/>
                <a:ahLst/>
                <a:cxnLst/>
                <a:pathLst>
                  <a:path w="17" h="23">
                    <a:moveTo>
                      <a:pt x="16" y="0"/>
                    </a:moveTo>
                    <a:lnTo>
                      <a:pt x="11" y="11"/>
                    </a:lnTo>
                    <a:lnTo>
                      <a:pt x="11" y="17"/>
                    </a:lnTo>
                    <a:lnTo>
                      <a:pt x="16" y="22"/>
                    </a:lnTo>
                    <a:lnTo>
                      <a:pt x="11" y="22"/>
                    </a:lnTo>
                    <a:lnTo>
                      <a:pt x="5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5" y="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5" name="未知"/>
              <p:cNvSpPr/>
              <p:nvPr/>
            </p:nvSpPr>
            <p:spPr>
              <a:xfrm>
                <a:off x="187" y="260"/>
                <a:ext cx="18" cy="12"/>
              </a:xfrm>
              <a:custGeom>
                <a:avLst/>
                <a:gdLst/>
                <a:ahLst/>
                <a:cxnLst/>
                <a:pathLst>
                  <a:path w="18" h="12">
                    <a:moveTo>
                      <a:pt x="17" y="6"/>
                    </a:moveTo>
                    <a:lnTo>
                      <a:pt x="11" y="0"/>
                    </a:lnTo>
                    <a:lnTo>
                      <a:pt x="6" y="6"/>
                    </a:lnTo>
                    <a:lnTo>
                      <a:pt x="0" y="11"/>
                    </a:lnTo>
                    <a:lnTo>
                      <a:pt x="17" y="6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6" name="未知"/>
              <p:cNvSpPr/>
              <p:nvPr/>
            </p:nvSpPr>
            <p:spPr>
              <a:xfrm>
                <a:off x="176" y="255"/>
                <a:ext cx="7" cy="6"/>
              </a:xfrm>
              <a:custGeom>
                <a:avLst/>
                <a:gdLst/>
                <a:ahLst/>
                <a:cxnLst/>
                <a:pathLst>
                  <a:path w="7" h="6">
                    <a:moveTo>
                      <a:pt x="0" y="0"/>
                    </a:moveTo>
                    <a:lnTo>
                      <a:pt x="0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7" name="未知"/>
              <p:cNvSpPr/>
              <p:nvPr/>
            </p:nvSpPr>
            <p:spPr>
              <a:xfrm>
                <a:off x="193" y="371"/>
                <a:ext cx="106" cy="1"/>
              </a:xfrm>
              <a:custGeom>
                <a:avLst/>
                <a:gdLst/>
                <a:ahLst/>
                <a:cxnLst/>
                <a:pathLst>
                  <a:path w="106" h="1">
                    <a:moveTo>
                      <a:pt x="0" y="0"/>
                    </a:moveTo>
                    <a:lnTo>
                      <a:pt x="10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8" name="未知"/>
              <p:cNvSpPr/>
              <p:nvPr/>
            </p:nvSpPr>
            <p:spPr>
              <a:xfrm>
                <a:off x="193" y="371"/>
                <a:ext cx="106" cy="1"/>
              </a:xfrm>
              <a:custGeom>
                <a:avLst/>
                <a:gdLst/>
                <a:ahLst/>
                <a:cxnLst/>
                <a:pathLst>
                  <a:path w="106" h="1">
                    <a:moveTo>
                      <a:pt x="0" y="0"/>
                    </a:moveTo>
                    <a:lnTo>
                      <a:pt x="1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299" name="未知"/>
              <p:cNvSpPr/>
              <p:nvPr/>
            </p:nvSpPr>
            <p:spPr>
              <a:xfrm>
                <a:off x="298" y="255"/>
                <a:ext cx="6" cy="6"/>
              </a:xfrm>
              <a:custGeom>
                <a:avLst/>
                <a:gdLst/>
                <a:ahLst/>
                <a:cxnLst/>
                <a:pathLst>
                  <a:path w="6" h="6">
                    <a:moveTo>
                      <a:pt x="0" y="0"/>
                    </a:moveTo>
                    <a:lnTo>
                      <a:pt x="0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300" name="未知"/>
              <p:cNvSpPr/>
              <p:nvPr/>
            </p:nvSpPr>
            <p:spPr>
              <a:xfrm>
                <a:off x="402" y="61"/>
                <a:ext cx="79" cy="73"/>
              </a:xfrm>
              <a:custGeom>
                <a:avLst/>
                <a:gdLst/>
                <a:ahLst/>
                <a:cxnLst/>
                <a:pathLst>
                  <a:path w="79" h="73">
                    <a:moveTo>
                      <a:pt x="28" y="0"/>
                    </a:moveTo>
                    <a:lnTo>
                      <a:pt x="17" y="0"/>
                    </a:lnTo>
                    <a:lnTo>
                      <a:pt x="11" y="5"/>
                    </a:lnTo>
                    <a:lnTo>
                      <a:pt x="6" y="16"/>
                    </a:lnTo>
                    <a:lnTo>
                      <a:pt x="0" y="22"/>
                    </a:lnTo>
                    <a:lnTo>
                      <a:pt x="0" y="33"/>
                    </a:lnTo>
                    <a:lnTo>
                      <a:pt x="11" y="38"/>
                    </a:lnTo>
                    <a:lnTo>
                      <a:pt x="11" y="50"/>
                    </a:lnTo>
                    <a:lnTo>
                      <a:pt x="11" y="61"/>
                    </a:lnTo>
                    <a:lnTo>
                      <a:pt x="28" y="72"/>
                    </a:lnTo>
                    <a:lnTo>
                      <a:pt x="50" y="72"/>
                    </a:lnTo>
                    <a:lnTo>
                      <a:pt x="50" y="66"/>
                    </a:lnTo>
                    <a:lnTo>
                      <a:pt x="61" y="66"/>
                    </a:lnTo>
                    <a:lnTo>
                      <a:pt x="67" y="66"/>
                    </a:lnTo>
                    <a:lnTo>
                      <a:pt x="72" y="61"/>
                    </a:lnTo>
                    <a:lnTo>
                      <a:pt x="78" y="44"/>
                    </a:lnTo>
                    <a:lnTo>
                      <a:pt x="67" y="44"/>
                    </a:lnTo>
                    <a:lnTo>
                      <a:pt x="61" y="27"/>
                    </a:lnTo>
                    <a:lnTo>
                      <a:pt x="61" y="38"/>
                    </a:lnTo>
                    <a:lnTo>
                      <a:pt x="61" y="44"/>
                    </a:lnTo>
                    <a:lnTo>
                      <a:pt x="61" y="50"/>
                    </a:lnTo>
                    <a:lnTo>
                      <a:pt x="55" y="55"/>
                    </a:lnTo>
                    <a:lnTo>
                      <a:pt x="50" y="55"/>
                    </a:lnTo>
                    <a:lnTo>
                      <a:pt x="44" y="50"/>
                    </a:lnTo>
                    <a:lnTo>
                      <a:pt x="39" y="44"/>
                    </a:lnTo>
                    <a:lnTo>
                      <a:pt x="39" y="50"/>
                    </a:lnTo>
                    <a:lnTo>
                      <a:pt x="33" y="55"/>
                    </a:lnTo>
                    <a:lnTo>
                      <a:pt x="28" y="55"/>
                    </a:lnTo>
                    <a:lnTo>
                      <a:pt x="22" y="50"/>
                    </a:lnTo>
                    <a:lnTo>
                      <a:pt x="17" y="50"/>
                    </a:lnTo>
                    <a:lnTo>
                      <a:pt x="17" y="44"/>
                    </a:lnTo>
                    <a:lnTo>
                      <a:pt x="17" y="38"/>
                    </a:lnTo>
                    <a:lnTo>
                      <a:pt x="17" y="33"/>
                    </a:lnTo>
                    <a:lnTo>
                      <a:pt x="17" y="27"/>
                    </a:lnTo>
                    <a:lnTo>
                      <a:pt x="17" y="22"/>
                    </a:lnTo>
                    <a:lnTo>
                      <a:pt x="17" y="16"/>
                    </a:lnTo>
                    <a:lnTo>
                      <a:pt x="22" y="11"/>
                    </a:lnTo>
                    <a:lnTo>
                      <a:pt x="28" y="11"/>
                    </a:lnTo>
                    <a:lnTo>
                      <a:pt x="28" y="16"/>
                    </a:lnTo>
                    <a:lnTo>
                      <a:pt x="33" y="16"/>
                    </a:lnTo>
                    <a:lnTo>
                      <a:pt x="33" y="22"/>
                    </a:lnTo>
                    <a:lnTo>
                      <a:pt x="39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9" y="16"/>
                    </a:lnTo>
                    <a:lnTo>
                      <a:pt x="33" y="1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sp>
        <p:nvSpPr>
          <p:cNvPr id="45301" name="未知"/>
          <p:cNvSpPr/>
          <p:nvPr/>
        </p:nvSpPr>
        <p:spPr>
          <a:xfrm>
            <a:off x="2894013" y="531813"/>
            <a:ext cx="2287587" cy="1830387"/>
          </a:xfrm>
          <a:custGeom>
            <a:avLst/>
            <a:gdLst/>
            <a:ahLst/>
            <a:cxnLst/>
            <a:pathLst>
              <a:path w="1441" h="1153">
                <a:moveTo>
                  <a:pt x="0" y="288"/>
                </a:moveTo>
                <a:lnTo>
                  <a:pt x="3" y="253"/>
                </a:lnTo>
                <a:lnTo>
                  <a:pt x="11" y="221"/>
                </a:lnTo>
                <a:lnTo>
                  <a:pt x="25" y="190"/>
                </a:lnTo>
                <a:lnTo>
                  <a:pt x="45" y="162"/>
                </a:lnTo>
                <a:lnTo>
                  <a:pt x="70" y="136"/>
                </a:lnTo>
                <a:lnTo>
                  <a:pt x="101" y="113"/>
                </a:lnTo>
                <a:lnTo>
                  <a:pt x="138" y="91"/>
                </a:lnTo>
                <a:lnTo>
                  <a:pt x="180" y="72"/>
                </a:lnTo>
                <a:lnTo>
                  <a:pt x="228" y="55"/>
                </a:lnTo>
                <a:lnTo>
                  <a:pt x="281" y="41"/>
                </a:lnTo>
                <a:lnTo>
                  <a:pt x="340" y="28"/>
                </a:lnTo>
                <a:lnTo>
                  <a:pt x="405" y="18"/>
                </a:lnTo>
                <a:lnTo>
                  <a:pt x="475" y="10"/>
                </a:lnTo>
                <a:lnTo>
                  <a:pt x="551" y="5"/>
                </a:lnTo>
                <a:lnTo>
                  <a:pt x="633" y="1"/>
                </a:lnTo>
                <a:lnTo>
                  <a:pt x="720" y="0"/>
                </a:lnTo>
                <a:lnTo>
                  <a:pt x="807" y="1"/>
                </a:lnTo>
                <a:lnTo>
                  <a:pt x="889" y="5"/>
                </a:lnTo>
                <a:lnTo>
                  <a:pt x="965" y="10"/>
                </a:lnTo>
                <a:lnTo>
                  <a:pt x="1035" y="18"/>
                </a:lnTo>
                <a:lnTo>
                  <a:pt x="1100" y="28"/>
                </a:lnTo>
                <a:lnTo>
                  <a:pt x="1159" y="41"/>
                </a:lnTo>
                <a:lnTo>
                  <a:pt x="1212" y="55"/>
                </a:lnTo>
                <a:lnTo>
                  <a:pt x="1260" y="72"/>
                </a:lnTo>
                <a:lnTo>
                  <a:pt x="1302" y="91"/>
                </a:lnTo>
                <a:lnTo>
                  <a:pt x="1339" y="113"/>
                </a:lnTo>
                <a:lnTo>
                  <a:pt x="1370" y="136"/>
                </a:lnTo>
                <a:lnTo>
                  <a:pt x="1395" y="162"/>
                </a:lnTo>
                <a:lnTo>
                  <a:pt x="1415" y="190"/>
                </a:lnTo>
                <a:lnTo>
                  <a:pt x="1429" y="221"/>
                </a:lnTo>
                <a:lnTo>
                  <a:pt x="1437" y="253"/>
                </a:lnTo>
                <a:lnTo>
                  <a:pt x="1440" y="288"/>
                </a:lnTo>
                <a:lnTo>
                  <a:pt x="1438" y="323"/>
                </a:lnTo>
                <a:lnTo>
                  <a:pt x="1433" y="356"/>
                </a:lnTo>
                <a:lnTo>
                  <a:pt x="1425" y="386"/>
                </a:lnTo>
                <a:lnTo>
                  <a:pt x="1413" y="414"/>
                </a:lnTo>
                <a:lnTo>
                  <a:pt x="1398" y="440"/>
                </a:lnTo>
                <a:lnTo>
                  <a:pt x="1379" y="464"/>
                </a:lnTo>
                <a:lnTo>
                  <a:pt x="1357" y="485"/>
                </a:lnTo>
                <a:lnTo>
                  <a:pt x="1332" y="504"/>
                </a:lnTo>
                <a:lnTo>
                  <a:pt x="1303" y="521"/>
                </a:lnTo>
                <a:lnTo>
                  <a:pt x="1271" y="536"/>
                </a:lnTo>
                <a:lnTo>
                  <a:pt x="1236" y="548"/>
                </a:lnTo>
                <a:lnTo>
                  <a:pt x="1197" y="558"/>
                </a:lnTo>
                <a:lnTo>
                  <a:pt x="1155" y="566"/>
                </a:lnTo>
                <a:lnTo>
                  <a:pt x="1109" y="572"/>
                </a:lnTo>
                <a:lnTo>
                  <a:pt x="1060" y="575"/>
                </a:lnTo>
                <a:lnTo>
                  <a:pt x="1008" y="576"/>
                </a:lnTo>
                <a:lnTo>
                  <a:pt x="955" y="577"/>
                </a:lnTo>
                <a:lnTo>
                  <a:pt x="903" y="581"/>
                </a:lnTo>
                <a:lnTo>
                  <a:pt x="854" y="586"/>
                </a:lnTo>
                <a:lnTo>
                  <a:pt x="806" y="594"/>
                </a:lnTo>
                <a:lnTo>
                  <a:pt x="759" y="604"/>
                </a:lnTo>
                <a:lnTo>
                  <a:pt x="714" y="617"/>
                </a:lnTo>
                <a:lnTo>
                  <a:pt x="671" y="631"/>
                </a:lnTo>
                <a:lnTo>
                  <a:pt x="630" y="648"/>
                </a:lnTo>
                <a:lnTo>
                  <a:pt x="590" y="667"/>
                </a:lnTo>
                <a:lnTo>
                  <a:pt x="552" y="689"/>
                </a:lnTo>
                <a:lnTo>
                  <a:pt x="516" y="712"/>
                </a:lnTo>
                <a:lnTo>
                  <a:pt x="482" y="738"/>
                </a:lnTo>
                <a:lnTo>
                  <a:pt x="449" y="766"/>
                </a:lnTo>
                <a:lnTo>
                  <a:pt x="417" y="797"/>
                </a:lnTo>
                <a:lnTo>
                  <a:pt x="388" y="829"/>
                </a:lnTo>
                <a:lnTo>
                  <a:pt x="360" y="864"/>
                </a:lnTo>
                <a:lnTo>
                  <a:pt x="334" y="899"/>
                </a:lnTo>
                <a:lnTo>
                  <a:pt x="309" y="932"/>
                </a:lnTo>
                <a:lnTo>
                  <a:pt x="287" y="962"/>
                </a:lnTo>
                <a:lnTo>
                  <a:pt x="266" y="990"/>
                </a:lnTo>
                <a:lnTo>
                  <a:pt x="246" y="1016"/>
                </a:lnTo>
                <a:lnTo>
                  <a:pt x="228" y="1040"/>
                </a:lnTo>
                <a:lnTo>
                  <a:pt x="212" y="1061"/>
                </a:lnTo>
                <a:lnTo>
                  <a:pt x="198" y="1080"/>
                </a:lnTo>
                <a:lnTo>
                  <a:pt x="185" y="1097"/>
                </a:lnTo>
                <a:lnTo>
                  <a:pt x="174" y="1112"/>
                </a:lnTo>
                <a:lnTo>
                  <a:pt x="165" y="1124"/>
                </a:lnTo>
                <a:lnTo>
                  <a:pt x="158" y="1134"/>
                </a:lnTo>
                <a:lnTo>
                  <a:pt x="152" y="1142"/>
                </a:lnTo>
                <a:lnTo>
                  <a:pt x="147" y="1148"/>
                </a:lnTo>
                <a:lnTo>
                  <a:pt x="145" y="1151"/>
                </a:lnTo>
                <a:lnTo>
                  <a:pt x="144" y="1152"/>
                </a:lnTo>
                <a:lnTo>
                  <a:pt x="144" y="1151"/>
                </a:lnTo>
                <a:lnTo>
                  <a:pt x="146" y="1148"/>
                </a:lnTo>
                <a:lnTo>
                  <a:pt x="148" y="1142"/>
                </a:lnTo>
                <a:lnTo>
                  <a:pt x="151" y="1134"/>
                </a:lnTo>
                <a:lnTo>
                  <a:pt x="155" y="1124"/>
                </a:lnTo>
                <a:lnTo>
                  <a:pt x="159" y="1112"/>
                </a:lnTo>
                <a:lnTo>
                  <a:pt x="165" y="1097"/>
                </a:lnTo>
                <a:lnTo>
                  <a:pt x="171" y="1080"/>
                </a:lnTo>
                <a:lnTo>
                  <a:pt x="178" y="1061"/>
                </a:lnTo>
                <a:lnTo>
                  <a:pt x="186" y="1040"/>
                </a:lnTo>
                <a:lnTo>
                  <a:pt x="195" y="1016"/>
                </a:lnTo>
                <a:lnTo>
                  <a:pt x="205" y="990"/>
                </a:lnTo>
                <a:lnTo>
                  <a:pt x="215" y="962"/>
                </a:lnTo>
                <a:lnTo>
                  <a:pt x="227" y="932"/>
                </a:lnTo>
                <a:lnTo>
                  <a:pt x="239" y="899"/>
                </a:lnTo>
                <a:lnTo>
                  <a:pt x="252" y="864"/>
                </a:lnTo>
                <a:lnTo>
                  <a:pt x="264" y="829"/>
                </a:lnTo>
                <a:lnTo>
                  <a:pt x="275" y="797"/>
                </a:lnTo>
                <a:lnTo>
                  <a:pt x="282" y="766"/>
                </a:lnTo>
                <a:lnTo>
                  <a:pt x="288" y="738"/>
                </a:lnTo>
                <a:lnTo>
                  <a:pt x="291" y="712"/>
                </a:lnTo>
                <a:lnTo>
                  <a:pt x="293" y="689"/>
                </a:lnTo>
                <a:lnTo>
                  <a:pt x="291" y="667"/>
                </a:lnTo>
                <a:lnTo>
                  <a:pt x="288" y="648"/>
                </a:lnTo>
                <a:lnTo>
                  <a:pt x="282" y="631"/>
                </a:lnTo>
                <a:lnTo>
                  <a:pt x="275" y="617"/>
                </a:lnTo>
                <a:lnTo>
                  <a:pt x="264" y="604"/>
                </a:lnTo>
                <a:lnTo>
                  <a:pt x="252" y="594"/>
                </a:lnTo>
                <a:lnTo>
                  <a:pt x="237" y="586"/>
                </a:lnTo>
                <a:lnTo>
                  <a:pt x="221" y="581"/>
                </a:lnTo>
                <a:lnTo>
                  <a:pt x="201" y="577"/>
                </a:lnTo>
                <a:lnTo>
                  <a:pt x="180" y="576"/>
                </a:lnTo>
                <a:lnTo>
                  <a:pt x="158" y="575"/>
                </a:lnTo>
                <a:lnTo>
                  <a:pt x="138" y="572"/>
                </a:lnTo>
                <a:lnTo>
                  <a:pt x="119" y="566"/>
                </a:lnTo>
                <a:lnTo>
                  <a:pt x="101" y="558"/>
                </a:lnTo>
                <a:lnTo>
                  <a:pt x="85" y="548"/>
                </a:lnTo>
                <a:lnTo>
                  <a:pt x="70" y="536"/>
                </a:lnTo>
                <a:lnTo>
                  <a:pt x="57" y="521"/>
                </a:lnTo>
                <a:lnTo>
                  <a:pt x="45" y="504"/>
                </a:lnTo>
                <a:lnTo>
                  <a:pt x="34" y="485"/>
                </a:lnTo>
                <a:lnTo>
                  <a:pt x="25" y="464"/>
                </a:lnTo>
                <a:lnTo>
                  <a:pt x="18" y="440"/>
                </a:lnTo>
                <a:lnTo>
                  <a:pt x="11" y="414"/>
                </a:lnTo>
                <a:lnTo>
                  <a:pt x="6" y="386"/>
                </a:lnTo>
                <a:lnTo>
                  <a:pt x="3" y="356"/>
                </a:lnTo>
                <a:lnTo>
                  <a:pt x="1" y="323"/>
                </a:lnTo>
                <a:lnTo>
                  <a:pt x="0" y="288"/>
                </a:lnTo>
                <a:lnTo>
                  <a:pt x="0" y="2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45302" name="Group 45301"/>
          <p:cNvGrpSpPr/>
          <p:nvPr/>
        </p:nvGrpSpPr>
        <p:grpSpPr>
          <a:xfrm>
            <a:off x="5003800" y="2636838"/>
            <a:ext cx="2454275" cy="1141412"/>
            <a:chOff x="0" y="0"/>
            <a:chExt cx="1546" cy="719"/>
          </a:xfrm>
        </p:grpSpPr>
        <p:sp>
          <p:nvSpPr>
            <p:cNvPr id="45303" name="未知"/>
            <p:cNvSpPr/>
            <p:nvPr/>
          </p:nvSpPr>
          <p:spPr>
            <a:xfrm>
              <a:off x="397" y="0"/>
              <a:ext cx="1149" cy="719"/>
            </a:xfrm>
            <a:custGeom>
              <a:avLst/>
              <a:gdLst/>
              <a:ahLst/>
              <a:cxnLst/>
              <a:pathLst>
                <a:path w="1149" h="719">
                  <a:moveTo>
                    <a:pt x="1099" y="450"/>
                  </a:moveTo>
                  <a:lnTo>
                    <a:pt x="1096" y="453"/>
                  </a:lnTo>
                  <a:lnTo>
                    <a:pt x="1093" y="456"/>
                  </a:lnTo>
                  <a:lnTo>
                    <a:pt x="1091" y="459"/>
                  </a:lnTo>
                  <a:lnTo>
                    <a:pt x="1088" y="463"/>
                  </a:lnTo>
                  <a:lnTo>
                    <a:pt x="1085" y="466"/>
                  </a:lnTo>
                  <a:lnTo>
                    <a:pt x="1083" y="471"/>
                  </a:lnTo>
                  <a:lnTo>
                    <a:pt x="1080" y="475"/>
                  </a:lnTo>
                  <a:lnTo>
                    <a:pt x="1077" y="480"/>
                  </a:lnTo>
                  <a:lnTo>
                    <a:pt x="1075" y="485"/>
                  </a:lnTo>
                  <a:lnTo>
                    <a:pt x="1072" y="490"/>
                  </a:lnTo>
                  <a:lnTo>
                    <a:pt x="1069" y="496"/>
                  </a:lnTo>
                  <a:lnTo>
                    <a:pt x="1066" y="502"/>
                  </a:lnTo>
                  <a:lnTo>
                    <a:pt x="1064" y="509"/>
                  </a:lnTo>
                  <a:lnTo>
                    <a:pt x="1061" y="515"/>
                  </a:lnTo>
                  <a:lnTo>
                    <a:pt x="1058" y="522"/>
                  </a:lnTo>
                  <a:lnTo>
                    <a:pt x="1055" y="530"/>
                  </a:lnTo>
                  <a:lnTo>
                    <a:pt x="1052" y="537"/>
                  </a:lnTo>
                  <a:lnTo>
                    <a:pt x="1049" y="544"/>
                  </a:lnTo>
                  <a:lnTo>
                    <a:pt x="1046" y="551"/>
                  </a:lnTo>
                  <a:lnTo>
                    <a:pt x="1043" y="558"/>
                  </a:lnTo>
                  <a:lnTo>
                    <a:pt x="1040" y="564"/>
                  </a:lnTo>
                  <a:lnTo>
                    <a:pt x="1037" y="570"/>
                  </a:lnTo>
                  <a:lnTo>
                    <a:pt x="1034" y="576"/>
                  </a:lnTo>
                  <a:lnTo>
                    <a:pt x="1030" y="582"/>
                  </a:lnTo>
                  <a:lnTo>
                    <a:pt x="1027" y="588"/>
                  </a:lnTo>
                  <a:lnTo>
                    <a:pt x="1023" y="593"/>
                  </a:lnTo>
                  <a:lnTo>
                    <a:pt x="1020" y="598"/>
                  </a:lnTo>
                  <a:lnTo>
                    <a:pt x="1016" y="603"/>
                  </a:lnTo>
                  <a:lnTo>
                    <a:pt x="1012" y="608"/>
                  </a:lnTo>
                  <a:lnTo>
                    <a:pt x="1008" y="612"/>
                  </a:lnTo>
                  <a:lnTo>
                    <a:pt x="1005" y="616"/>
                  </a:lnTo>
                  <a:lnTo>
                    <a:pt x="1001" y="620"/>
                  </a:lnTo>
                  <a:lnTo>
                    <a:pt x="997" y="624"/>
                  </a:lnTo>
                  <a:lnTo>
                    <a:pt x="993" y="627"/>
                  </a:lnTo>
                  <a:lnTo>
                    <a:pt x="989" y="630"/>
                  </a:lnTo>
                  <a:lnTo>
                    <a:pt x="985" y="633"/>
                  </a:lnTo>
                  <a:lnTo>
                    <a:pt x="981" y="636"/>
                  </a:lnTo>
                  <a:lnTo>
                    <a:pt x="977" y="639"/>
                  </a:lnTo>
                  <a:lnTo>
                    <a:pt x="973" y="641"/>
                  </a:lnTo>
                  <a:lnTo>
                    <a:pt x="969" y="644"/>
                  </a:lnTo>
                  <a:lnTo>
                    <a:pt x="965" y="646"/>
                  </a:lnTo>
                  <a:lnTo>
                    <a:pt x="962" y="647"/>
                  </a:lnTo>
                  <a:lnTo>
                    <a:pt x="958" y="649"/>
                  </a:lnTo>
                  <a:lnTo>
                    <a:pt x="954" y="650"/>
                  </a:lnTo>
                  <a:lnTo>
                    <a:pt x="950" y="652"/>
                  </a:lnTo>
                  <a:lnTo>
                    <a:pt x="946" y="653"/>
                  </a:lnTo>
                  <a:lnTo>
                    <a:pt x="943" y="653"/>
                  </a:lnTo>
                  <a:lnTo>
                    <a:pt x="939" y="654"/>
                  </a:lnTo>
                  <a:lnTo>
                    <a:pt x="935" y="654"/>
                  </a:lnTo>
                  <a:lnTo>
                    <a:pt x="932" y="654"/>
                  </a:lnTo>
                  <a:lnTo>
                    <a:pt x="928" y="655"/>
                  </a:lnTo>
                  <a:lnTo>
                    <a:pt x="924" y="654"/>
                  </a:lnTo>
                  <a:lnTo>
                    <a:pt x="921" y="654"/>
                  </a:lnTo>
                  <a:lnTo>
                    <a:pt x="917" y="654"/>
                  </a:lnTo>
                  <a:lnTo>
                    <a:pt x="914" y="653"/>
                  </a:lnTo>
                  <a:lnTo>
                    <a:pt x="910" y="653"/>
                  </a:lnTo>
                  <a:lnTo>
                    <a:pt x="907" y="652"/>
                  </a:lnTo>
                  <a:lnTo>
                    <a:pt x="903" y="651"/>
                  </a:lnTo>
                  <a:lnTo>
                    <a:pt x="900" y="650"/>
                  </a:lnTo>
                  <a:lnTo>
                    <a:pt x="896" y="648"/>
                  </a:lnTo>
                  <a:lnTo>
                    <a:pt x="893" y="647"/>
                  </a:lnTo>
                  <a:lnTo>
                    <a:pt x="890" y="645"/>
                  </a:lnTo>
                  <a:lnTo>
                    <a:pt x="886" y="643"/>
                  </a:lnTo>
                  <a:lnTo>
                    <a:pt x="883" y="641"/>
                  </a:lnTo>
                  <a:lnTo>
                    <a:pt x="880" y="639"/>
                  </a:lnTo>
                  <a:lnTo>
                    <a:pt x="877" y="637"/>
                  </a:lnTo>
                  <a:lnTo>
                    <a:pt x="874" y="635"/>
                  </a:lnTo>
                  <a:lnTo>
                    <a:pt x="871" y="633"/>
                  </a:lnTo>
                  <a:lnTo>
                    <a:pt x="869" y="631"/>
                  </a:lnTo>
                  <a:lnTo>
                    <a:pt x="867" y="629"/>
                  </a:lnTo>
                  <a:lnTo>
                    <a:pt x="865" y="626"/>
                  </a:lnTo>
                  <a:lnTo>
                    <a:pt x="863" y="624"/>
                  </a:lnTo>
                  <a:lnTo>
                    <a:pt x="861" y="622"/>
                  </a:lnTo>
                  <a:lnTo>
                    <a:pt x="860" y="620"/>
                  </a:lnTo>
                  <a:lnTo>
                    <a:pt x="859" y="617"/>
                  </a:lnTo>
                  <a:lnTo>
                    <a:pt x="858" y="615"/>
                  </a:lnTo>
                  <a:lnTo>
                    <a:pt x="857" y="612"/>
                  </a:lnTo>
                  <a:lnTo>
                    <a:pt x="857" y="610"/>
                  </a:lnTo>
                  <a:lnTo>
                    <a:pt x="856" y="607"/>
                  </a:lnTo>
                  <a:lnTo>
                    <a:pt x="856" y="605"/>
                  </a:lnTo>
                  <a:lnTo>
                    <a:pt x="856" y="602"/>
                  </a:lnTo>
                  <a:lnTo>
                    <a:pt x="856" y="600"/>
                  </a:lnTo>
                  <a:lnTo>
                    <a:pt x="856" y="599"/>
                  </a:lnTo>
                  <a:lnTo>
                    <a:pt x="856" y="597"/>
                  </a:lnTo>
                  <a:lnTo>
                    <a:pt x="856" y="596"/>
                  </a:lnTo>
                  <a:lnTo>
                    <a:pt x="856" y="595"/>
                  </a:lnTo>
                  <a:lnTo>
                    <a:pt x="856" y="595"/>
                  </a:lnTo>
                  <a:lnTo>
                    <a:pt x="856" y="594"/>
                  </a:lnTo>
                  <a:lnTo>
                    <a:pt x="856" y="595"/>
                  </a:lnTo>
                  <a:lnTo>
                    <a:pt x="856" y="595"/>
                  </a:lnTo>
                  <a:lnTo>
                    <a:pt x="856" y="596"/>
                  </a:lnTo>
                  <a:lnTo>
                    <a:pt x="856" y="597"/>
                  </a:lnTo>
                  <a:lnTo>
                    <a:pt x="856" y="599"/>
                  </a:lnTo>
                  <a:lnTo>
                    <a:pt x="856" y="600"/>
                  </a:lnTo>
                  <a:lnTo>
                    <a:pt x="856" y="602"/>
                  </a:lnTo>
                  <a:lnTo>
                    <a:pt x="856" y="605"/>
                  </a:lnTo>
                  <a:lnTo>
                    <a:pt x="856" y="607"/>
                  </a:lnTo>
                  <a:lnTo>
                    <a:pt x="856" y="610"/>
                  </a:lnTo>
                  <a:lnTo>
                    <a:pt x="856" y="613"/>
                  </a:lnTo>
                  <a:lnTo>
                    <a:pt x="855" y="616"/>
                  </a:lnTo>
                  <a:lnTo>
                    <a:pt x="854" y="618"/>
                  </a:lnTo>
                  <a:lnTo>
                    <a:pt x="853" y="621"/>
                  </a:lnTo>
                  <a:lnTo>
                    <a:pt x="852" y="624"/>
                  </a:lnTo>
                  <a:lnTo>
                    <a:pt x="851" y="627"/>
                  </a:lnTo>
                  <a:lnTo>
                    <a:pt x="849" y="630"/>
                  </a:lnTo>
                  <a:lnTo>
                    <a:pt x="848" y="634"/>
                  </a:lnTo>
                  <a:lnTo>
                    <a:pt x="846" y="637"/>
                  </a:lnTo>
                  <a:lnTo>
                    <a:pt x="844" y="640"/>
                  </a:lnTo>
                  <a:lnTo>
                    <a:pt x="842" y="643"/>
                  </a:lnTo>
                  <a:lnTo>
                    <a:pt x="840" y="647"/>
                  </a:lnTo>
                  <a:lnTo>
                    <a:pt x="837" y="650"/>
                  </a:lnTo>
                  <a:lnTo>
                    <a:pt x="835" y="654"/>
                  </a:lnTo>
                  <a:lnTo>
                    <a:pt x="832" y="657"/>
                  </a:lnTo>
                  <a:lnTo>
                    <a:pt x="829" y="661"/>
                  </a:lnTo>
                  <a:lnTo>
                    <a:pt x="826" y="664"/>
                  </a:lnTo>
                  <a:lnTo>
                    <a:pt x="823" y="667"/>
                  </a:lnTo>
                  <a:lnTo>
                    <a:pt x="820" y="670"/>
                  </a:lnTo>
                  <a:lnTo>
                    <a:pt x="817" y="673"/>
                  </a:lnTo>
                  <a:lnTo>
                    <a:pt x="814" y="676"/>
                  </a:lnTo>
                  <a:lnTo>
                    <a:pt x="810" y="679"/>
                  </a:lnTo>
                  <a:lnTo>
                    <a:pt x="807" y="682"/>
                  </a:lnTo>
                  <a:lnTo>
                    <a:pt x="803" y="684"/>
                  </a:lnTo>
                  <a:lnTo>
                    <a:pt x="800" y="687"/>
                  </a:lnTo>
                  <a:lnTo>
                    <a:pt x="796" y="689"/>
                  </a:lnTo>
                  <a:lnTo>
                    <a:pt x="792" y="692"/>
                  </a:lnTo>
                  <a:lnTo>
                    <a:pt x="789" y="694"/>
                  </a:lnTo>
                  <a:lnTo>
                    <a:pt x="785" y="696"/>
                  </a:lnTo>
                  <a:lnTo>
                    <a:pt x="781" y="698"/>
                  </a:lnTo>
                  <a:lnTo>
                    <a:pt x="777" y="700"/>
                  </a:lnTo>
                  <a:lnTo>
                    <a:pt x="773" y="701"/>
                  </a:lnTo>
                  <a:lnTo>
                    <a:pt x="769" y="703"/>
                  </a:lnTo>
                  <a:lnTo>
                    <a:pt x="764" y="705"/>
                  </a:lnTo>
                  <a:lnTo>
                    <a:pt x="760" y="706"/>
                  </a:lnTo>
                  <a:lnTo>
                    <a:pt x="756" y="707"/>
                  </a:lnTo>
                  <a:lnTo>
                    <a:pt x="751" y="709"/>
                  </a:lnTo>
                  <a:lnTo>
                    <a:pt x="747" y="710"/>
                  </a:lnTo>
                  <a:lnTo>
                    <a:pt x="742" y="711"/>
                  </a:lnTo>
                  <a:lnTo>
                    <a:pt x="738" y="712"/>
                  </a:lnTo>
                  <a:lnTo>
                    <a:pt x="733" y="713"/>
                  </a:lnTo>
                  <a:lnTo>
                    <a:pt x="728" y="714"/>
                  </a:lnTo>
                  <a:lnTo>
                    <a:pt x="724" y="715"/>
                  </a:lnTo>
                  <a:lnTo>
                    <a:pt x="719" y="715"/>
                  </a:lnTo>
                  <a:lnTo>
                    <a:pt x="714" y="716"/>
                  </a:lnTo>
                  <a:lnTo>
                    <a:pt x="709" y="716"/>
                  </a:lnTo>
                  <a:lnTo>
                    <a:pt x="704" y="717"/>
                  </a:lnTo>
                  <a:lnTo>
                    <a:pt x="699" y="717"/>
                  </a:lnTo>
                  <a:lnTo>
                    <a:pt x="694" y="717"/>
                  </a:lnTo>
                  <a:lnTo>
                    <a:pt x="690" y="718"/>
                  </a:lnTo>
                  <a:lnTo>
                    <a:pt x="685" y="718"/>
                  </a:lnTo>
                  <a:lnTo>
                    <a:pt x="681" y="718"/>
                  </a:lnTo>
                  <a:lnTo>
                    <a:pt x="676" y="718"/>
                  </a:lnTo>
                  <a:lnTo>
                    <a:pt x="672" y="718"/>
                  </a:lnTo>
                  <a:lnTo>
                    <a:pt x="667" y="717"/>
                  </a:lnTo>
                  <a:lnTo>
                    <a:pt x="663" y="717"/>
                  </a:lnTo>
                  <a:lnTo>
                    <a:pt x="659" y="717"/>
                  </a:lnTo>
                  <a:lnTo>
                    <a:pt x="655" y="716"/>
                  </a:lnTo>
                  <a:lnTo>
                    <a:pt x="651" y="716"/>
                  </a:lnTo>
                  <a:lnTo>
                    <a:pt x="647" y="715"/>
                  </a:lnTo>
                  <a:lnTo>
                    <a:pt x="643" y="714"/>
                  </a:lnTo>
                  <a:lnTo>
                    <a:pt x="639" y="714"/>
                  </a:lnTo>
                  <a:lnTo>
                    <a:pt x="635" y="713"/>
                  </a:lnTo>
                  <a:lnTo>
                    <a:pt x="631" y="712"/>
                  </a:lnTo>
                  <a:lnTo>
                    <a:pt x="628" y="711"/>
                  </a:lnTo>
                  <a:lnTo>
                    <a:pt x="624" y="710"/>
                  </a:lnTo>
                  <a:lnTo>
                    <a:pt x="621" y="709"/>
                  </a:lnTo>
                  <a:lnTo>
                    <a:pt x="617" y="708"/>
                  </a:lnTo>
                  <a:lnTo>
                    <a:pt x="614" y="707"/>
                  </a:lnTo>
                  <a:lnTo>
                    <a:pt x="611" y="706"/>
                  </a:lnTo>
                  <a:lnTo>
                    <a:pt x="608" y="705"/>
                  </a:lnTo>
                  <a:lnTo>
                    <a:pt x="605" y="704"/>
                  </a:lnTo>
                  <a:lnTo>
                    <a:pt x="602" y="703"/>
                  </a:lnTo>
                  <a:lnTo>
                    <a:pt x="599" y="702"/>
                  </a:lnTo>
                  <a:lnTo>
                    <a:pt x="596" y="701"/>
                  </a:lnTo>
                  <a:lnTo>
                    <a:pt x="593" y="699"/>
                  </a:lnTo>
                  <a:lnTo>
                    <a:pt x="590" y="698"/>
                  </a:lnTo>
                  <a:lnTo>
                    <a:pt x="587" y="697"/>
                  </a:lnTo>
                  <a:lnTo>
                    <a:pt x="585" y="695"/>
                  </a:lnTo>
                  <a:lnTo>
                    <a:pt x="582" y="694"/>
                  </a:lnTo>
                  <a:lnTo>
                    <a:pt x="580" y="693"/>
                  </a:lnTo>
                  <a:lnTo>
                    <a:pt x="577" y="691"/>
                  </a:lnTo>
                  <a:lnTo>
                    <a:pt x="575" y="689"/>
                  </a:lnTo>
                  <a:lnTo>
                    <a:pt x="573" y="688"/>
                  </a:lnTo>
                  <a:lnTo>
                    <a:pt x="571" y="686"/>
                  </a:lnTo>
                  <a:lnTo>
                    <a:pt x="569" y="684"/>
                  </a:lnTo>
                  <a:lnTo>
                    <a:pt x="567" y="682"/>
                  </a:lnTo>
                  <a:lnTo>
                    <a:pt x="565" y="681"/>
                  </a:lnTo>
                  <a:lnTo>
                    <a:pt x="563" y="679"/>
                  </a:lnTo>
                  <a:lnTo>
                    <a:pt x="561" y="677"/>
                  </a:lnTo>
                  <a:lnTo>
                    <a:pt x="559" y="675"/>
                  </a:lnTo>
                  <a:lnTo>
                    <a:pt x="557" y="673"/>
                  </a:lnTo>
                  <a:lnTo>
                    <a:pt x="556" y="670"/>
                  </a:lnTo>
                  <a:lnTo>
                    <a:pt x="554" y="668"/>
                  </a:lnTo>
                  <a:lnTo>
                    <a:pt x="553" y="666"/>
                  </a:lnTo>
                  <a:lnTo>
                    <a:pt x="551" y="664"/>
                  </a:lnTo>
                  <a:lnTo>
                    <a:pt x="551" y="662"/>
                  </a:lnTo>
                  <a:lnTo>
                    <a:pt x="550" y="660"/>
                  </a:lnTo>
                  <a:lnTo>
                    <a:pt x="550" y="659"/>
                  </a:lnTo>
                  <a:lnTo>
                    <a:pt x="550" y="657"/>
                  </a:lnTo>
                  <a:lnTo>
                    <a:pt x="551" y="655"/>
                  </a:lnTo>
                  <a:lnTo>
                    <a:pt x="552" y="654"/>
                  </a:lnTo>
                  <a:lnTo>
                    <a:pt x="553" y="653"/>
                  </a:lnTo>
                  <a:lnTo>
                    <a:pt x="554" y="652"/>
                  </a:lnTo>
                  <a:lnTo>
                    <a:pt x="556" y="651"/>
                  </a:lnTo>
                  <a:lnTo>
                    <a:pt x="558" y="650"/>
                  </a:lnTo>
                  <a:lnTo>
                    <a:pt x="560" y="649"/>
                  </a:lnTo>
                  <a:lnTo>
                    <a:pt x="563" y="649"/>
                  </a:lnTo>
                  <a:lnTo>
                    <a:pt x="566" y="648"/>
                  </a:lnTo>
                  <a:lnTo>
                    <a:pt x="570" y="648"/>
                  </a:lnTo>
                  <a:lnTo>
                    <a:pt x="573" y="647"/>
                  </a:lnTo>
                  <a:lnTo>
                    <a:pt x="576" y="647"/>
                  </a:lnTo>
                  <a:lnTo>
                    <a:pt x="580" y="646"/>
                  </a:lnTo>
                  <a:lnTo>
                    <a:pt x="583" y="646"/>
                  </a:lnTo>
                  <a:lnTo>
                    <a:pt x="586" y="645"/>
                  </a:lnTo>
                  <a:lnTo>
                    <a:pt x="589" y="644"/>
                  </a:lnTo>
                  <a:lnTo>
                    <a:pt x="592" y="643"/>
                  </a:lnTo>
                  <a:lnTo>
                    <a:pt x="595" y="642"/>
                  </a:lnTo>
                  <a:lnTo>
                    <a:pt x="598" y="641"/>
                  </a:lnTo>
                  <a:lnTo>
                    <a:pt x="600" y="640"/>
                  </a:lnTo>
                  <a:lnTo>
                    <a:pt x="603" y="638"/>
                  </a:lnTo>
                  <a:lnTo>
                    <a:pt x="605" y="637"/>
                  </a:lnTo>
                  <a:lnTo>
                    <a:pt x="608" y="636"/>
                  </a:lnTo>
                  <a:lnTo>
                    <a:pt x="610" y="634"/>
                  </a:lnTo>
                  <a:lnTo>
                    <a:pt x="613" y="632"/>
                  </a:lnTo>
                  <a:lnTo>
                    <a:pt x="615" y="631"/>
                  </a:lnTo>
                  <a:lnTo>
                    <a:pt x="617" y="629"/>
                  </a:lnTo>
                  <a:lnTo>
                    <a:pt x="619" y="627"/>
                  </a:lnTo>
                  <a:lnTo>
                    <a:pt x="621" y="625"/>
                  </a:lnTo>
                  <a:lnTo>
                    <a:pt x="623" y="624"/>
                  </a:lnTo>
                  <a:lnTo>
                    <a:pt x="624" y="622"/>
                  </a:lnTo>
                  <a:lnTo>
                    <a:pt x="626" y="620"/>
                  </a:lnTo>
                  <a:lnTo>
                    <a:pt x="628" y="618"/>
                  </a:lnTo>
                  <a:lnTo>
                    <a:pt x="629" y="617"/>
                  </a:lnTo>
                  <a:lnTo>
                    <a:pt x="631" y="615"/>
                  </a:lnTo>
                  <a:lnTo>
                    <a:pt x="632" y="613"/>
                  </a:lnTo>
                  <a:lnTo>
                    <a:pt x="634" y="611"/>
                  </a:lnTo>
                  <a:lnTo>
                    <a:pt x="635" y="610"/>
                  </a:lnTo>
                  <a:lnTo>
                    <a:pt x="636" y="608"/>
                  </a:lnTo>
                  <a:lnTo>
                    <a:pt x="637" y="606"/>
                  </a:lnTo>
                  <a:lnTo>
                    <a:pt x="638" y="605"/>
                  </a:lnTo>
                  <a:lnTo>
                    <a:pt x="639" y="603"/>
                  </a:lnTo>
                  <a:lnTo>
                    <a:pt x="640" y="601"/>
                  </a:lnTo>
                  <a:lnTo>
                    <a:pt x="640" y="600"/>
                  </a:lnTo>
                  <a:lnTo>
                    <a:pt x="641" y="599"/>
                  </a:lnTo>
                  <a:lnTo>
                    <a:pt x="642" y="598"/>
                  </a:lnTo>
                  <a:lnTo>
                    <a:pt x="642" y="597"/>
                  </a:lnTo>
                  <a:lnTo>
                    <a:pt x="642" y="597"/>
                  </a:lnTo>
                  <a:lnTo>
                    <a:pt x="642" y="596"/>
                  </a:lnTo>
                  <a:lnTo>
                    <a:pt x="642" y="596"/>
                  </a:lnTo>
                  <a:lnTo>
                    <a:pt x="642" y="596"/>
                  </a:lnTo>
                  <a:lnTo>
                    <a:pt x="642" y="597"/>
                  </a:lnTo>
                  <a:lnTo>
                    <a:pt x="642" y="597"/>
                  </a:lnTo>
                  <a:lnTo>
                    <a:pt x="642" y="598"/>
                  </a:lnTo>
                  <a:lnTo>
                    <a:pt x="641" y="599"/>
                  </a:lnTo>
                  <a:lnTo>
                    <a:pt x="640" y="600"/>
                  </a:lnTo>
                  <a:lnTo>
                    <a:pt x="640" y="601"/>
                  </a:lnTo>
                  <a:lnTo>
                    <a:pt x="639" y="603"/>
                  </a:lnTo>
                  <a:lnTo>
                    <a:pt x="638" y="605"/>
                  </a:lnTo>
                  <a:lnTo>
                    <a:pt x="637" y="606"/>
                  </a:lnTo>
                  <a:lnTo>
                    <a:pt x="636" y="608"/>
                  </a:lnTo>
                  <a:lnTo>
                    <a:pt x="635" y="610"/>
                  </a:lnTo>
                  <a:lnTo>
                    <a:pt x="634" y="611"/>
                  </a:lnTo>
                  <a:lnTo>
                    <a:pt x="632" y="613"/>
                  </a:lnTo>
                  <a:lnTo>
                    <a:pt x="631" y="615"/>
                  </a:lnTo>
                  <a:lnTo>
                    <a:pt x="629" y="617"/>
                  </a:lnTo>
                  <a:lnTo>
                    <a:pt x="628" y="618"/>
                  </a:lnTo>
                  <a:lnTo>
                    <a:pt x="626" y="620"/>
                  </a:lnTo>
                  <a:lnTo>
                    <a:pt x="624" y="622"/>
                  </a:lnTo>
                  <a:lnTo>
                    <a:pt x="623" y="624"/>
                  </a:lnTo>
                  <a:lnTo>
                    <a:pt x="621" y="625"/>
                  </a:lnTo>
                  <a:lnTo>
                    <a:pt x="619" y="627"/>
                  </a:lnTo>
                  <a:lnTo>
                    <a:pt x="617" y="629"/>
                  </a:lnTo>
                  <a:lnTo>
                    <a:pt x="615" y="631"/>
                  </a:lnTo>
                  <a:lnTo>
                    <a:pt x="613" y="632"/>
                  </a:lnTo>
                  <a:lnTo>
                    <a:pt x="610" y="634"/>
                  </a:lnTo>
                  <a:lnTo>
                    <a:pt x="608" y="636"/>
                  </a:lnTo>
                  <a:lnTo>
                    <a:pt x="605" y="637"/>
                  </a:lnTo>
                  <a:lnTo>
                    <a:pt x="603" y="638"/>
                  </a:lnTo>
                  <a:lnTo>
                    <a:pt x="600" y="640"/>
                  </a:lnTo>
                  <a:lnTo>
                    <a:pt x="598" y="641"/>
                  </a:lnTo>
                  <a:lnTo>
                    <a:pt x="595" y="642"/>
                  </a:lnTo>
                  <a:lnTo>
                    <a:pt x="592" y="643"/>
                  </a:lnTo>
                  <a:lnTo>
                    <a:pt x="589" y="644"/>
                  </a:lnTo>
                  <a:lnTo>
                    <a:pt x="586" y="645"/>
                  </a:lnTo>
                  <a:lnTo>
                    <a:pt x="583" y="646"/>
                  </a:lnTo>
                  <a:lnTo>
                    <a:pt x="580" y="646"/>
                  </a:lnTo>
                  <a:lnTo>
                    <a:pt x="576" y="647"/>
                  </a:lnTo>
                  <a:lnTo>
                    <a:pt x="573" y="647"/>
                  </a:lnTo>
                  <a:lnTo>
                    <a:pt x="570" y="648"/>
                  </a:lnTo>
                  <a:lnTo>
                    <a:pt x="566" y="648"/>
                  </a:lnTo>
                  <a:lnTo>
                    <a:pt x="563" y="648"/>
                  </a:lnTo>
                  <a:lnTo>
                    <a:pt x="559" y="649"/>
                  </a:lnTo>
                  <a:lnTo>
                    <a:pt x="556" y="649"/>
                  </a:lnTo>
                  <a:lnTo>
                    <a:pt x="552" y="649"/>
                  </a:lnTo>
                  <a:lnTo>
                    <a:pt x="549" y="649"/>
                  </a:lnTo>
                  <a:lnTo>
                    <a:pt x="545" y="649"/>
                  </a:lnTo>
                  <a:lnTo>
                    <a:pt x="542" y="649"/>
                  </a:lnTo>
                  <a:lnTo>
                    <a:pt x="538" y="650"/>
                  </a:lnTo>
                  <a:lnTo>
                    <a:pt x="535" y="650"/>
                  </a:lnTo>
                  <a:lnTo>
                    <a:pt x="531" y="650"/>
                  </a:lnTo>
                  <a:lnTo>
                    <a:pt x="528" y="650"/>
                  </a:lnTo>
                  <a:lnTo>
                    <a:pt x="524" y="650"/>
                  </a:lnTo>
                  <a:lnTo>
                    <a:pt x="521" y="650"/>
                  </a:lnTo>
                  <a:lnTo>
                    <a:pt x="518" y="650"/>
                  </a:lnTo>
                  <a:lnTo>
                    <a:pt x="514" y="649"/>
                  </a:lnTo>
                  <a:lnTo>
                    <a:pt x="511" y="649"/>
                  </a:lnTo>
                  <a:lnTo>
                    <a:pt x="507" y="649"/>
                  </a:lnTo>
                  <a:lnTo>
                    <a:pt x="504" y="649"/>
                  </a:lnTo>
                  <a:lnTo>
                    <a:pt x="501" y="648"/>
                  </a:lnTo>
                  <a:lnTo>
                    <a:pt x="498" y="648"/>
                  </a:lnTo>
                  <a:lnTo>
                    <a:pt x="495" y="648"/>
                  </a:lnTo>
                  <a:lnTo>
                    <a:pt x="492" y="647"/>
                  </a:lnTo>
                  <a:lnTo>
                    <a:pt x="488" y="647"/>
                  </a:lnTo>
                  <a:lnTo>
                    <a:pt x="485" y="646"/>
                  </a:lnTo>
                  <a:lnTo>
                    <a:pt x="483" y="645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4" y="643"/>
                  </a:lnTo>
                  <a:lnTo>
                    <a:pt x="471" y="642"/>
                  </a:lnTo>
                  <a:lnTo>
                    <a:pt x="469" y="641"/>
                  </a:lnTo>
                  <a:lnTo>
                    <a:pt x="466" y="640"/>
                  </a:lnTo>
                  <a:lnTo>
                    <a:pt x="463" y="638"/>
                  </a:lnTo>
                  <a:lnTo>
                    <a:pt x="461" y="637"/>
                  </a:lnTo>
                  <a:lnTo>
                    <a:pt x="459" y="636"/>
                  </a:lnTo>
                  <a:lnTo>
                    <a:pt x="458" y="635"/>
                  </a:lnTo>
                  <a:lnTo>
                    <a:pt x="456" y="633"/>
                  </a:lnTo>
                  <a:lnTo>
                    <a:pt x="455" y="632"/>
                  </a:lnTo>
                  <a:lnTo>
                    <a:pt x="455" y="630"/>
                  </a:lnTo>
                  <a:lnTo>
                    <a:pt x="454" y="628"/>
                  </a:lnTo>
                  <a:lnTo>
                    <a:pt x="454" y="626"/>
                  </a:lnTo>
                  <a:lnTo>
                    <a:pt x="454" y="625"/>
                  </a:lnTo>
                  <a:lnTo>
                    <a:pt x="455" y="623"/>
                  </a:lnTo>
                  <a:lnTo>
                    <a:pt x="455" y="621"/>
                  </a:lnTo>
                  <a:lnTo>
                    <a:pt x="456" y="619"/>
                  </a:lnTo>
                  <a:lnTo>
                    <a:pt x="458" y="616"/>
                  </a:lnTo>
                  <a:lnTo>
                    <a:pt x="459" y="614"/>
                  </a:lnTo>
                  <a:lnTo>
                    <a:pt x="461" y="612"/>
                  </a:lnTo>
                  <a:lnTo>
                    <a:pt x="463" y="610"/>
                  </a:lnTo>
                  <a:lnTo>
                    <a:pt x="465" y="608"/>
                  </a:lnTo>
                  <a:lnTo>
                    <a:pt x="466" y="606"/>
                  </a:lnTo>
                  <a:lnTo>
                    <a:pt x="467" y="605"/>
                  </a:lnTo>
                  <a:lnTo>
                    <a:pt x="468" y="604"/>
                  </a:lnTo>
                  <a:lnTo>
                    <a:pt x="469" y="603"/>
                  </a:lnTo>
                  <a:lnTo>
                    <a:pt x="469" y="603"/>
                  </a:lnTo>
                  <a:lnTo>
                    <a:pt x="469" y="603"/>
                  </a:lnTo>
                  <a:lnTo>
                    <a:pt x="469" y="603"/>
                  </a:lnTo>
                  <a:lnTo>
                    <a:pt x="468" y="604"/>
                  </a:lnTo>
                  <a:lnTo>
                    <a:pt x="468" y="605"/>
                  </a:lnTo>
                  <a:lnTo>
                    <a:pt x="466" y="606"/>
                  </a:lnTo>
                  <a:lnTo>
                    <a:pt x="465" y="607"/>
                  </a:lnTo>
                  <a:lnTo>
                    <a:pt x="464" y="609"/>
                  </a:lnTo>
                  <a:lnTo>
                    <a:pt x="462" y="611"/>
                  </a:lnTo>
                  <a:lnTo>
                    <a:pt x="460" y="614"/>
                  </a:lnTo>
                  <a:lnTo>
                    <a:pt x="457" y="616"/>
                  </a:lnTo>
                  <a:lnTo>
                    <a:pt x="455" y="619"/>
                  </a:lnTo>
                  <a:lnTo>
                    <a:pt x="452" y="621"/>
                  </a:lnTo>
                  <a:lnTo>
                    <a:pt x="450" y="623"/>
                  </a:lnTo>
                  <a:lnTo>
                    <a:pt x="447" y="626"/>
                  </a:lnTo>
                  <a:lnTo>
                    <a:pt x="444" y="628"/>
                  </a:lnTo>
                  <a:lnTo>
                    <a:pt x="442" y="630"/>
                  </a:lnTo>
                  <a:lnTo>
                    <a:pt x="439" y="632"/>
                  </a:lnTo>
                  <a:lnTo>
                    <a:pt x="436" y="634"/>
                  </a:lnTo>
                  <a:lnTo>
                    <a:pt x="432" y="636"/>
                  </a:lnTo>
                  <a:lnTo>
                    <a:pt x="429" y="637"/>
                  </a:lnTo>
                  <a:lnTo>
                    <a:pt x="426" y="639"/>
                  </a:lnTo>
                  <a:lnTo>
                    <a:pt x="422" y="641"/>
                  </a:lnTo>
                  <a:lnTo>
                    <a:pt x="419" y="642"/>
                  </a:lnTo>
                  <a:lnTo>
                    <a:pt x="415" y="644"/>
                  </a:lnTo>
                  <a:lnTo>
                    <a:pt x="411" y="645"/>
                  </a:lnTo>
                  <a:lnTo>
                    <a:pt x="408" y="646"/>
                  </a:lnTo>
                  <a:lnTo>
                    <a:pt x="404" y="647"/>
                  </a:lnTo>
                  <a:lnTo>
                    <a:pt x="400" y="648"/>
                  </a:lnTo>
                  <a:lnTo>
                    <a:pt x="396" y="649"/>
                  </a:lnTo>
                  <a:lnTo>
                    <a:pt x="392" y="650"/>
                  </a:lnTo>
                  <a:lnTo>
                    <a:pt x="388" y="650"/>
                  </a:lnTo>
                  <a:lnTo>
                    <a:pt x="385" y="651"/>
                  </a:lnTo>
                  <a:lnTo>
                    <a:pt x="381" y="651"/>
                  </a:lnTo>
                  <a:lnTo>
                    <a:pt x="377" y="651"/>
                  </a:lnTo>
                  <a:lnTo>
                    <a:pt x="373" y="651"/>
                  </a:lnTo>
                  <a:lnTo>
                    <a:pt x="369" y="651"/>
                  </a:lnTo>
                  <a:lnTo>
                    <a:pt x="365" y="650"/>
                  </a:lnTo>
                  <a:lnTo>
                    <a:pt x="361" y="650"/>
                  </a:lnTo>
                  <a:lnTo>
                    <a:pt x="358" y="649"/>
                  </a:lnTo>
                  <a:lnTo>
                    <a:pt x="354" y="649"/>
                  </a:lnTo>
                  <a:lnTo>
                    <a:pt x="350" y="648"/>
                  </a:lnTo>
                  <a:lnTo>
                    <a:pt x="346" y="647"/>
                  </a:lnTo>
                  <a:lnTo>
                    <a:pt x="342" y="645"/>
                  </a:lnTo>
                  <a:lnTo>
                    <a:pt x="339" y="644"/>
                  </a:lnTo>
                  <a:lnTo>
                    <a:pt x="335" y="643"/>
                  </a:lnTo>
                  <a:lnTo>
                    <a:pt x="332" y="642"/>
                  </a:lnTo>
                  <a:lnTo>
                    <a:pt x="329" y="640"/>
                  </a:lnTo>
                  <a:lnTo>
                    <a:pt x="326" y="639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7" y="634"/>
                  </a:lnTo>
                  <a:lnTo>
                    <a:pt x="315" y="632"/>
                  </a:lnTo>
                  <a:lnTo>
                    <a:pt x="312" y="630"/>
                  </a:lnTo>
                  <a:lnTo>
                    <a:pt x="310" y="628"/>
                  </a:lnTo>
                  <a:lnTo>
                    <a:pt x="308" y="626"/>
                  </a:lnTo>
                  <a:lnTo>
                    <a:pt x="306" y="624"/>
                  </a:lnTo>
                  <a:lnTo>
                    <a:pt x="304" y="622"/>
                  </a:lnTo>
                  <a:lnTo>
                    <a:pt x="302" y="620"/>
                  </a:lnTo>
                  <a:lnTo>
                    <a:pt x="300" y="617"/>
                  </a:lnTo>
                  <a:lnTo>
                    <a:pt x="298" y="615"/>
                  </a:lnTo>
                  <a:lnTo>
                    <a:pt x="297" y="613"/>
                  </a:lnTo>
                  <a:lnTo>
                    <a:pt x="295" y="611"/>
                  </a:lnTo>
                  <a:lnTo>
                    <a:pt x="293" y="609"/>
                  </a:lnTo>
                  <a:lnTo>
                    <a:pt x="292" y="606"/>
                  </a:lnTo>
                  <a:lnTo>
                    <a:pt x="290" y="604"/>
                  </a:lnTo>
                  <a:lnTo>
                    <a:pt x="289" y="602"/>
                  </a:lnTo>
                  <a:lnTo>
                    <a:pt x="287" y="600"/>
                  </a:lnTo>
                  <a:lnTo>
                    <a:pt x="286" y="598"/>
                  </a:lnTo>
                  <a:lnTo>
                    <a:pt x="284" y="596"/>
                  </a:lnTo>
                  <a:lnTo>
                    <a:pt x="283" y="594"/>
                  </a:lnTo>
                  <a:lnTo>
                    <a:pt x="281" y="592"/>
                  </a:lnTo>
                  <a:lnTo>
                    <a:pt x="280" y="590"/>
                  </a:lnTo>
                  <a:lnTo>
                    <a:pt x="279" y="588"/>
                  </a:lnTo>
                  <a:lnTo>
                    <a:pt x="278" y="586"/>
                  </a:lnTo>
                  <a:lnTo>
                    <a:pt x="276" y="584"/>
                  </a:lnTo>
                  <a:lnTo>
                    <a:pt x="275" y="582"/>
                  </a:lnTo>
                  <a:lnTo>
                    <a:pt x="274" y="579"/>
                  </a:lnTo>
                  <a:lnTo>
                    <a:pt x="272" y="577"/>
                  </a:lnTo>
                  <a:lnTo>
                    <a:pt x="271" y="575"/>
                  </a:lnTo>
                  <a:lnTo>
                    <a:pt x="270" y="573"/>
                  </a:lnTo>
                  <a:lnTo>
                    <a:pt x="269" y="571"/>
                  </a:lnTo>
                  <a:lnTo>
                    <a:pt x="267" y="568"/>
                  </a:lnTo>
                  <a:lnTo>
                    <a:pt x="266" y="566"/>
                  </a:lnTo>
                  <a:lnTo>
                    <a:pt x="265" y="564"/>
                  </a:lnTo>
                  <a:lnTo>
                    <a:pt x="264" y="561"/>
                  </a:lnTo>
                  <a:lnTo>
                    <a:pt x="262" y="559"/>
                  </a:lnTo>
                  <a:lnTo>
                    <a:pt x="261" y="556"/>
                  </a:lnTo>
                  <a:lnTo>
                    <a:pt x="260" y="554"/>
                  </a:lnTo>
                  <a:lnTo>
                    <a:pt x="259" y="551"/>
                  </a:lnTo>
                  <a:lnTo>
                    <a:pt x="257" y="549"/>
                  </a:lnTo>
                  <a:lnTo>
                    <a:pt x="256" y="547"/>
                  </a:lnTo>
                  <a:lnTo>
                    <a:pt x="255" y="545"/>
                  </a:lnTo>
                  <a:lnTo>
                    <a:pt x="255" y="543"/>
                  </a:lnTo>
                  <a:lnTo>
                    <a:pt x="254" y="542"/>
                  </a:lnTo>
                  <a:lnTo>
                    <a:pt x="254" y="542"/>
                  </a:lnTo>
                  <a:lnTo>
                    <a:pt x="254" y="541"/>
                  </a:lnTo>
                  <a:lnTo>
                    <a:pt x="253" y="541"/>
                  </a:lnTo>
                  <a:lnTo>
                    <a:pt x="254" y="541"/>
                  </a:lnTo>
                  <a:lnTo>
                    <a:pt x="254" y="542"/>
                  </a:lnTo>
                  <a:lnTo>
                    <a:pt x="254" y="542"/>
                  </a:lnTo>
                  <a:lnTo>
                    <a:pt x="255" y="543"/>
                  </a:lnTo>
                  <a:lnTo>
                    <a:pt x="255" y="545"/>
                  </a:lnTo>
                  <a:lnTo>
                    <a:pt x="256" y="547"/>
                  </a:lnTo>
                  <a:lnTo>
                    <a:pt x="257" y="549"/>
                  </a:lnTo>
                  <a:lnTo>
                    <a:pt x="259" y="551"/>
                  </a:lnTo>
                  <a:lnTo>
                    <a:pt x="260" y="554"/>
                  </a:lnTo>
                  <a:lnTo>
                    <a:pt x="261" y="556"/>
                  </a:lnTo>
                  <a:lnTo>
                    <a:pt x="261" y="559"/>
                  </a:lnTo>
                  <a:lnTo>
                    <a:pt x="262" y="561"/>
                  </a:lnTo>
                  <a:lnTo>
                    <a:pt x="262" y="564"/>
                  </a:lnTo>
                  <a:lnTo>
                    <a:pt x="262" y="566"/>
                  </a:lnTo>
                  <a:lnTo>
                    <a:pt x="262" y="569"/>
                  </a:lnTo>
                  <a:lnTo>
                    <a:pt x="262" y="571"/>
                  </a:lnTo>
                  <a:lnTo>
                    <a:pt x="262" y="574"/>
                  </a:lnTo>
                  <a:lnTo>
                    <a:pt x="261" y="576"/>
                  </a:lnTo>
                  <a:lnTo>
                    <a:pt x="260" y="579"/>
                  </a:lnTo>
                  <a:lnTo>
                    <a:pt x="259" y="581"/>
                  </a:lnTo>
                  <a:lnTo>
                    <a:pt x="258" y="583"/>
                  </a:lnTo>
                  <a:lnTo>
                    <a:pt x="256" y="586"/>
                  </a:lnTo>
                  <a:lnTo>
                    <a:pt x="254" y="588"/>
                  </a:lnTo>
                  <a:lnTo>
                    <a:pt x="252" y="590"/>
                  </a:lnTo>
                  <a:lnTo>
                    <a:pt x="250" y="593"/>
                  </a:lnTo>
                  <a:lnTo>
                    <a:pt x="248" y="595"/>
                  </a:lnTo>
                  <a:lnTo>
                    <a:pt x="246" y="597"/>
                  </a:lnTo>
                  <a:lnTo>
                    <a:pt x="243" y="599"/>
                  </a:lnTo>
                  <a:lnTo>
                    <a:pt x="241" y="601"/>
                  </a:lnTo>
                  <a:lnTo>
                    <a:pt x="238" y="603"/>
                  </a:lnTo>
                  <a:lnTo>
                    <a:pt x="236" y="605"/>
                  </a:lnTo>
                  <a:lnTo>
                    <a:pt x="233" y="606"/>
                  </a:lnTo>
                  <a:lnTo>
                    <a:pt x="230" y="608"/>
                  </a:lnTo>
                  <a:lnTo>
                    <a:pt x="227" y="609"/>
                  </a:lnTo>
                  <a:lnTo>
                    <a:pt x="224" y="611"/>
                  </a:lnTo>
                  <a:lnTo>
                    <a:pt x="221" y="612"/>
                  </a:lnTo>
                  <a:lnTo>
                    <a:pt x="217" y="613"/>
                  </a:lnTo>
                  <a:lnTo>
                    <a:pt x="214" y="614"/>
                  </a:lnTo>
                  <a:lnTo>
                    <a:pt x="211" y="615"/>
                  </a:lnTo>
                  <a:lnTo>
                    <a:pt x="207" y="616"/>
                  </a:lnTo>
                  <a:lnTo>
                    <a:pt x="203" y="617"/>
                  </a:lnTo>
                  <a:lnTo>
                    <a:pt x="200" y="618"/>
                  </a:lnTo>
                  <a:lnTo>
                    <a:pt x="196" y="619"/>
                  </a:lnTo>
                  <a:lnTo>
                    <a:pt x="193" y="619"/>
                  </a:lnTo>
                  <a:lnTo>
                    <a:pt x="189" y="619"/>
                  </a:lnTo>
                  <a:lnTo>
                    <a:pt x="185" y="620"/>
                  </a:lnTo>
                  <a:lnTo>
                    <a:pt x="181" y="620"/>
                  </a:lnTo>
                  <a:lnTo>
                    <a:pt x="178" y="620"/>
                  </a:lnTo>
                  <a:lnTo>
                    <a:pt x="174" y="620"/>
                  </a:lnTo>
                  <a:lnTo>
                    <a:pt x="170" y="620"/>
                  </a:lnTo>
                  <a:lnTo>
                    <a:pt x="166" y="619"/>
                  </a:lnTo>
                  <a:lnTo>
                    <a:pt x="163" y="619"/>
                  </a:lnTo>
                  <a:lnTo>
                    <a:pt x="159" y="619"/>
                  </a:lnTo>
                  <a:lnTo>
                    <a:pt x="155" y="618"/>
                  </a:lnTo>
                  <a:lnTo>
                    <a:pt x="151" y="617"/>
                  </a:lnTo>
                  <a:lnTo>
                    <a:pt x="147" y="616"/>
                  </a:lnTo>
                  <a:lnTo>
                    <a:pt x="143" y="615"/>
                  </a:lnTo>
                  <a:lnTo>
                    <a:pt x="139" y="615"/>
                  </a:lnTo>
                  <a:lnTo>
                    <a:pt x="136" y="614"/>
                  </a:lnTo>
                  <a:lnTo>
                    <a:pt x="132" y="613"/>
                  </a:lnTo>
                  <a:lnTo>
                    <a:pt x="128" y="611"/>
                  </a:lnTo>
                  <a:lnTo>
                    <a:pt x="125" y="610"/>
                  </a:lnTo>
                  <a:lnTo>
                    <a:pt x="121" y="609"/>
                  </a:lnTo>
                  <a:lnTo>
                    <a:pt x="118" y="608"/>
                  </a:lnTo>
                  <a:lnTo>
                    <a:pt x="114" y="607"/>
                  </a:lnTo>
                  <a:lnTo>
                    <a:pt x="111" y="606"/>
                  </a:lnTo>
                  <a:lnTo>
                    <a:pt x="108" y="604"/>
                  </a:lnTo>
                  <a:lnTo>
                    <a:pt x="104" y="603"/>
                  </a:lnTo>
                  <a:lnTo>
                    <a:pt x="101" y="602"/>
                  </a:lnTo>
                  <a:lnTo>
                    <a:pt x="98" y="600"/>
                  </a:lnTo>
                  <a:lnTo>
                    <a:pt x="95" y="599"/>
                  </a:lnTo>
                  <a:lnTo>
                    <a:pt x="92" y="598"/>
                  </a:lnTo>
                  <a:lnTo>
                    <a:pt x="89" y="596"/>
                  </a:lnTo>
                  <a:lnTo>
                    <a:pt x="86" y="595"/>
                  </a:lnTo>
                  <a:lnTo>
                    <a:pt x="83" y="593"/>
                  </a:lnTo>
                  <a:lnTo>
                    <a:pt x="80" y="591"/>
                  </a:lnTo>
                  <a:lnTo>
                    <a:pt x="78" y="590"/>
                  </a:lnTo>
                  <a:lnTo>
                    <a:pt x="75" y="588"/>
                  </a:lnTo>
                  <a:lnTo>
                    <a:pt x="73" y="586"/>
                  </a:lnTo>
                  <a:lnTo>
                    <a:pt x="70" y="585"/>
                  </a:lnTo>
                  <a:lnTo>
                    <a:pt x="68" y="583"/>
                  </a:lnTo>
                  <a:lnTo>
                    <a:pt x="66" y="581"/>
                  </a:lnTo>
                  <a:lnTo>
                    <a:pt x="64" y="579"/>
                  </a:lnTo>
                  <a:lnTo>
                    <a:pt x="62" y="577"/>
                  </a:lnTo>
                  <a:lnTo>
                    <a:pt x="60" y="575"/>
                  </a:lnTo>
                  <a:lnTo>
                    <a:pt x="58" y="573"/>
                  </a:lnTo>
                  <a:lnTo>
                    <a:pt x="56" y="571"/>
                  </a:lnTo>
                  <a:lnTo>
                    <a:pt x="54" y="569"/>
                  </a:lnTo>
                  <a:lnTo>
                    <a:pt x="53" y="567"/>
                  </a:lnTo>
                  <a:lnTo>
                    <a:pt x="51" y="565"/>
                  </a:lnTo>
                  <a:lnTo>
                    <a:pt x="49" y="562"/>
                  </a:lnTo>
                  <a:lnTo>
                    <a:pt x="47" y="560"/>
                  </a:lnTo>
                  <a:lnTo>
                    <a:pt x="45" y="557"/>
                  </a:lnTo>
                  <a:lnTo>
                    <a:pt x="43" y="554"/>
                  </a:lnTo>
                  <a:lnTo>
                    <a:pt x="41" y="551"/>
                  </a:lnTo>
                  <a:lnTo>
                    <a:pt x="39" y="548"/>
                  </a:lnTo>
                  <a:lnTo>
                    <a:pt x="37" y="545"/>
                  </a:lnTo>
                  <a:lnTo>
                    <a:pt x="35" y="542"/>
                  </a:lnTo>
                  <a:lnTo>
                    <a:pt x="33" y="539"/>
                  </a:lnTo>
                  <a:lnTo>
                    <a:pt x="31" y="536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3" y="525"/>
                  </a:lnTo>
                  <a:lnTo>
                    <a:pt x="21" y="521"/>
                  </a:lnTo>
                  <a:lnTo>
                    <a:pt x="18" y="517"/>
                  </a:lnTo>
                  <a:lnTo>
                    <a:pt x="16" y="513"/>
                  </a:lnTo>
                  <a:lnTo>
                    <a:pt x="14" y="509"/>
                  </a:lnTo>
                  <a:lnTo>
                    <a:pt x="12" y="505"/>
                  </a:lnTo>
                  <a:lnTo>
                    <a:pt x="10" y="501"/>
                  </a:lnTo>
                  <a:lnTo>
                    <a:pt x="8" y="497"/>
                  </a:lnTo>
                  <a:lnTo>
                    <a:pt x="7" y="493"/>
                  </a:lnTo>
                  <a:lnTo>
                    <a:pt x="5" y="489"/>
                  </a:lnTo>
                  <a:lnTo>
                    <a:pt x="4" y="484"/>
                  </a:lnTo>
                  <a:lnTo>
                    <a:pt x="3" y="480"/>
                  </a:lnTo>
                  <a:lnTo>
                    <a:pt x="2" y="476"/>
                  </a:lnTo>
                  <a:lnTo>
                    <a:pt x="1" y="472"/>
                  </a:lnTo>
                  <a:lnTo>
                    <a:pt x="1" y="468"/>
                  </a:lnTo>
                  <a:lnTo>
                    <a:pt x="0" y="463"/>
                  </a:lnTo>
                  <a:lnTo>
                    <a:pt x="0" y="459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42"/>
                  </a:lnTo>
                  <a:lnTo>
                    <a:pt x="0" y="438"/>
                  </a:lnTo>
                  <a:lnTo>
                    <a:pt x="0" y="434"/>
                  </a:lnTo>
                  <a:lnTo>
                    <a:pt x="1" y="431"/>
                  </a:lnTo>
                  <a:lnTo>
                    <a:pt x="1" y="427"/>
                  </a:lnTo>
                  <a:lnTo>
                    <a:pt x="1" y="424"/>
                  </a:lnTo>
                  <a:lnTo>
                    <a:pt x="2" y="421"/>
                  </a:lnTo>
                  <a:lnTo>
                    <a:pt x="2" y="417"/>
                  </a:lnTo>
                  <a:lnTo>
                    <a:pt x="3" y="414"/>
                  </a:lnTo>
                  <a:lnTo>
                    <a:pt x="4" y="411"/>
                  </a:lnTo>
                  <a:lnTo>
                    <a:pt x="5" y="409"/>
                  </a:lnTo>
                  <a:lnTo>
                    <a:pt x="6" y="406"/>
                  </a:lnTo>
                  <a:lnTo>
                    <a:pt x="7" y="403"/>
                  </a:lnTo>
                  <a:lnTo>
                    <a:pt x="8" y="401"/>
                  </a:lnTo>
                  <a:lnTo>
                    <a:pt x="9" y="399"/>
                  </a:lnTo>
                  <a:lnTo>
                    <a:pt x="10" y="397"/>
                  </a:lnTo>
                  <a:lnTo>
                    <a:pt x="11" y="394"/>
                  </a:lnTo>
                  <a:lnTo>
                    <a:pt x="12" y="392"/>
                  </a:lnTo>
                  <a:lnTo>
                    <a:pt x="13" y="390"/>
                  </a:lnTo>
                  <a:lnTo>
                    <a:pt x="14" y="388"/>
                  </a:lnTo>
                  <a:lnTo>
                    <a:pt x="16" y="386"/>
                  </a:lnTo>
                  <a:lnTo>
                    <a:pt x="17" y="384"/>
                  </a:lnTo>
                  <a:lnTo>
                    <a:pt x="18" y="383"/>
                  </a:lnTo>
                  <a:lnTo>
                    <a:pt x="20" y="381"/>
                  </a:lnTo>
                  <a:lnTo>
                    <a:pt x="21" y="379"/>
                  </a:lnTo>
                  <a:lnTo>
                    <a:pt x="22" y="377"/>
                  </a:lnTo>
                  <a:lnTo>
                    <a:pt x="24" y="376"/>
                  </a:lnTo>
                  <a:lnTo>
                    <a:pt x="25" y="374"/>
                  </a:lnTo>
                  <a:lnTo>
                    <a:pt x="26" y="373"/>
                  </a:lnTo>
                  <a:lnTo>
                    <a:pt x="28" y="372"/>
                  </a:lnTo>
                  <a:lnTo>
                    <a:pt x="29" y="370"/>
                  </a:lnTo>
                  <a:lnTo>
                    <a:pt x="31" y="369"/>
                  </a:lnTo>
                  <a:lnTo>
                    <a:pt x="32" y="369"/>
                  </a:lnTo>
                  <a:lnTo>
                    <a:pt x="34" y="368"/>
                  </a:lnTo>
                  <a:lnTo>
                    <a:pt x="36" y="368"/>
                  </a:lnTo>
                  <a:lnTo>
                    <a:pt x="38" y="368"/>
                  </a:lnTo>
                  <a:lnTo>
                    <a:pt x="39" y="369"/>
                  </a:lnTo>
                  <a:lnTo>
                    <a:pt x="41" y="369"/>
                  </a:lnTo>
                  <a:lnTo>
                    <a:pt x="43" y="370"/>
                  </a:lnTo>
                  <a:lnTo>
                    <a:pt x="45" y="371"/>
                  </a:lnTo>
                  <a:lnTo>
                    <a:pt x="47" y="372"/>
                  </a:lnTo>
                  <a:lnTo>
                    <a:pt x="49" y="374"/>
                  </a:lnTo>
                  <a:lnTo>
                    <a:pt x="51" y="376"/>
                  </a:lnTo>
                  <a:lnTo>
                    <a:pt x="54" y="378"/>
                  </a:lnTo>
                  <a:lnTo>
                    <a:pt x="56" y="381"/>
                  </a:lnTo>
                  <a:lnTo>
                    <a:pt x="58" y="383"/>
                  </a:lnTo>
                  <a:lnTo>
                    <a:pt x="60" y="386"/>
                  </a:lnTo>
                  <a:lnTo>
                    <a:pt x="62" y="388"/>
                  </a:lnTo>
                  <a:lnTo>
                    <a:pt x="64" y="390"/>
                  </a:lnTo>
                  <a:lnTo>
                    <a:pt x="65" y="392"/>
                  </a:lnTo>
                  <a:lnTo>
                    <a:pt x="66" y="393"/>
                  </a:lnTo>
                  <a:lnTo>
                    <a:pt x="67" y="394"/>
                  </a:lnTo>
                  <a:lnTo>
                    <a:pt x="67" y="394"/>
                  </a:lnTo>
                  <a:lnTo>
                    <a:pt x="67" y="395"/>
                  </a:lnTo>
                  <a:lnTo>
                    <a:pt x="67" y="395"/>
                  </a:lnTo>
                  <a:lnTo>
                    <a:pt x="67" y="394"/>
                  </a:lnTo>
                  <a:lnTo>
                    <a:pt x="66" y="393"/>
                  </a:lnTo>
                  <a:lnTo>
                    <a:pt x="65" y="392"/>
                  </a:lnTo>
                  <a:lnTo>
                    <a:pt x="63" y="391"/>
                  </a:lnTo>
                  <a:lnTo>
                    <a:pt x="62" y="389"/>
                  </a:lnTo>
                  <a:lnTo>
                    <a:pt x="60" y="387"/>
                  </a:lnTo>
                  <a:lnTo>
                    <a:pt x="57" y="384"/>
                  </a:lnTo>
                  <a:lnTo>
                    <a:pt x="55" y="381"/>
                  </a:lnTo>
                  <a:lnTo>
                    <a:pt x="53" y="378"/>
                  </a:lnTo>
                  <a:lnTo>
                    <a:pt x="50" y="375"/>
                  </a:lnTo>
                  <a:lnTo>
                    <a:pt x="48" y="372"/>
                  </a:lnTo>
                  <a:lnTo>
                    <a:pt x="46" y="368"/>
                  </a:lnTo>
                  <a:lnTo>
                    <a:pt x="44" y="364"/>
                  </a:lnTo>
                  <a:lnTo>
                    <a:pt x="42" y="360"/>
                  </a:lnTo>
                  <a:lnTo>
                    <a:pt x="40" y="356"/>
                  </a:lnTo>
                  <a:lnTo>
                    <a:pt x="38" y="351"/>
                  </a:lnTo>
                  <a:lnTo>
                    <a:pt x="36" y="346"/>
                  </a:lnTo>
                  <a:lnTo>
                    <a:pt x="34" y="341"/>
                  </a:lnTo>
                  <a:lnTo>
                    <a:pt x="32" y="336"/>
                  </a:lnTo>
                  <a:lnTo>
                    <a:pt x="30" y="330"/>
                  </a:lnTo>
                  <a:lnTo>
                    <a:pt x="28" y="325"/>
                  </a:lnTo>
                  <a:lnTo>
                    <a:pt x="26" y="319"/>
                  </a:lnTo>
                  <a:lnTo>
                    <a:pt x="25" y="313"/>
                  </a:lnTo>
                  <a:lnTo>
                    <a:pt x="23" y="306"/>
                  </a:lnTo>
                  <a:lnTo>
                    <a:pt x="22" y="300"/>
                  </a:lnTo>
                  <a:lnTo>
                    <a:pt x="21" y="294"/>
                  </a:lnTo>
                  <a:lnTo>
                    <a:pt x="20" y="289"/>
                  </a:lnTo>
                  <a:lnTo>
                    <a:pt x="19" y="283"/>
                  </a:lnTo>
                  <a:lnTo>
                    <a:pt x="18" y="277"/>
                  </a:lnTo>
                  <a:lnTo>
                    <a:pt x="18" y="272"/>
                  </a:lnTo>
                  <a:lnTo>
                    <a:pt x="17" y="266"/>
                  </a:lnTo>
                  <a:lnTo>
                    <a:pt x="17" y="261"/>
                  </a:lnTo>
                  <a:lnTo>
                    <a:pt x="17" y="256"/>
                  </a:lnTo>
                  <a:lnTo>
                    <a:pt x="18" y="251"/>
                  </a:lnTo>
                  <a:lnTo>
                    <a:pt x="18" y="246"/>
                  </a:lnTo>
                  <a:lnTo>
                    <a:pt x="19" y="241"/>
                  </a:lnTo>
                  <a:lnTo>
                    <a:pt x="19" y="237"/>
                  </a:lnTo>
                  <a:lnTo>
                    <a:pt x="20" y="232"/>
                  </a:lnTo>
                  <a:lnTo>
                    <a:pt x="22" y="228"/>
                  </a:lnTo>
                  <a:lnTo>
                    <a:pt x="23" y="223"/>
                  </a:lnTo>
                  <a:lnTo>
                    <a:pt x="24" y="219"/>
                  </a:lnTo>
                  <a:lnTo>
                    <a:pt x="26" y="215"/>
                  </a:lnTo>
                  <a:lnTo>
                    <a:pt x="27" y="211"/>
                  </a:lnTo>
                  <a:lnTo>
                    <a:pt x="29" y="207"/>
                  </a:lnTo>
                  <a:lnTo>
                    <a:pt x="30" y="203"/>
                  </a:lnTo>
                  <a:lnTo>
                    <a:pt x="32" y="199"/>
                  </a:lnTo>
                  <a:lnTo>
                    <a:pt x="34" y="195"/>
                  </a:lnTo>
                  <a:lnTo>
                    <a:pt x="35" y="191"/>
                  </a:lnTo>
                  <a:lnTo>
                    <a:pt x="37" y="187"/>
                  </a:lnTo>
                  <a:lnTo>
                    <a:pt x="39" y="184"/>
                  </a:lnTo>
                  <a:lnTo>
                    <a:pt x="41" y="180"/>
                  </a:lnTo>
                  <a:lnTo>
                    <a:pt x="43" y="176"/>
                  </a:lnTo>
                  <a:lnTo>
                    <a:pt x="45" y="173"/>
                  </a:lnTo>
                  <a:lnTo>
                    <a:pt x="47" y="170"/>
                  </a:lnTo>
                  <a:lnTo>
                    <a:pt x="50" y="166"/>
                  </a:lnTo>
                  <a:lnTo>
                    <a:pt x="52" y="163"/>
                  </a:lnTo>
                  <a:lnTo>
                    <a:pt x="54" y="160"/>
                  </a:lnTo>
                  <a:lnTo>
                    <a:pt x="57" y="156"/>
                  </a:lnTo>
                  <a:lnTo>
                    <a:pt x="59" y="153"/>
                  </a:lnTo>
                  <a:lnTo>
                    <a:pt x="62" y="150"/>
                  </a:lnTo>
                  <a:lnTo>
                    <a:pt x="65" y="147"/>
                  </a:lnTo>
                  <a:lnTo>
                    <a:pt x="67" y="144"/>
                  </a:lnTo>
                  <a:lnTo>
                    <a:pt x="70" y="141"/>
                  </a:lnTo>
                  <a:lnTo>
                    <a:pt x="73" y="139"/>
                  </a:lnTo>
                  <a:lnTo>
                    <a:pt x="76" y="136"/>
                  </a:lnTo>
                  <a:lnTo>
                    <a:pt x="79" y="133"/>
                  </a:lnTo>
                  <a:lnTo>
                    <a:pt x="82" y="130"/>
                  </a:lnTo>
                  <a:lnTo>
                    <a:pt x="85" y="128"/>
                  </a:lnTo>
                  <a:lnTo>
                    <a:pt x="89" y="125"/>
                  </a:lnTo>
                  <a:lnTo>
                    <a:pt x="92" y="123"/>
                  </a:lnTo>
                  <a:lnTo>
                    <a:pt x="96" y="121"/>
                  </a:lnTo>
                  <a:lnTo>
                    <a:pt x="99" y="118"/>
                  </a:lnTo>
                  <a:lnTo>
                    <a:pt x="103" y="116"/>
                  </a:lnTo>
                  <a:lnTo>
                    <a:pt x="106" y="114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7" y="108"/>
                  </a:lnTo>
                  <a:lnTo>
                    <a:pt x="121" y="106"/>
                  </a:lnTo>
                  <a:lnTo>
                    <a:pt x="125" y="104"/>
                  </a:lnTo>
                  <a:lnTo>
                    <a:pt x="128" y="102"/>
                  </a:lnTo>
                  <a:lnTo>
                    <a:pt x="132" y="100"/>
                  </a:lnTo>
                  <a:lnTo>
                    <a:pt x="136" y="99"/>
                  </a:lnTo>
                  <a:lnTo>
                    <a:pt x="140" y="97"/>
                  </a:lnTo>
                  <a:lnTo>
                    <a:pt x="144" y="95"/>
                  </a:lnTo>
                  <a:lnTo>
                    <a:pt x="148" y="94"/>
                  </a:lnTo>
                  <a:lnTo>
                    <a:pt x="152" y="92"/>
                  </a:lnTo>
                  <a:lnTo>
                    <a:pt x="156" y="91"/>
                  </a:lnTo>
                  <a:lnTo>
                    <a:pt x="160" y="90"/>
                  </a:lnTo>
                  <a:lnTo>
                    <a:pt x="164" y="89"/>
                  </a:lnTo>
                  <a:lnTo>
                    <a:pt x="167" y="88"/>
                  </a:lnTo>
                  <a:lnTo>
                    <a:pt x="171" y="86"/>
                  </a:lnTo>
                  <a:lnTo>
                    <a:pt x="175" y="86"/>
                  </a:lnTo>
                  <a:lnTo>
                    <a:pt x="178" y="85"/>
                  </a:lnTo>
                  <a:lnTo>
                    <a:pt x="182" y="84"/>
                  </a:lnTo>
                  <a:lnTo>
                    <a:pt x="185" y="83"/>
                  </a:lnTo>
                  <a:lnTo>
                    <a:pt x="189" y="83"/>
                  </a:lnTo>
                  <a:lnTo>
                    <a:pt x="192" y="82"/>
                  </a:lnTo>
                  <a:lnTo>
                    <a:pt x="196" y="82"/>
                  </a:lnTo>
                  <a:lnTo>
                    <a:pt x="199" y="82"/>
                  </a:lnTo>
                  <a:lnTo>
                    <a:pt x="202" y="81"/>
                  </a:lnTo>
                  <a:lnTo>
                    <a:pt x="205" y="81"/>
                  </a:lnTo>
                  <a:lnTo>
                    <a:pt x="208" y="81"/>
                  </a:lnTo>
                  <a:lnTo>
                    <a:pt x="211" y="81"/>
                  </a:lnTo>
                  <a:lnTo>
                    <a:pt x="214" y="81"/>
                  </a:lnTo>
                  <a:lnTo>
                    <a:pt x="216" y="81"/>
                  </a:lnTo>
                  <a:lnTo>
                    <a:pt x="218" y="82"/>
                  </a:lnTo>
                  <a:lnTo>
                    <a:pt x="220" y="82"/>
                  </a:lnTo>
                  <a:lnTo>
                    <a:pt x="221" y="82"/>
                  </a:lnTo>
                  <a:lnTo>
                    <a:pt x="222" y="82"/>
                  </a:lnTo>
                  <a:lnTo>
                    <a:pt x="223" y="82"/>
                  </a:lnTo>
                  <a:lnTo>
                    <a:pt x="223" y="82"/>
                  </a:lnTo>
                  <a:lnTo>
                    <a:pt x="223" y="82"/>
                  </a:lnTo>
                  <a:lnTo>
                    <a:pt x="222" y="82"/>
                  </a:lnTo>
                  <a:lnTo>
                    <a:pt x="221" y="82"/>
                  </a:lnTo>
                  <a:lnTo>
                    <a:pt x="220" y="82"/>
                  </a:lnTo>
                  <a:lnTo>
                    <a:pt x="218" y="82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1" y="81"/>
                  </a:lnTo>
                  <a:lnTo>
                    <a:pt x="208" y="81"/>
                  </a:lnTo>
                  <a:lnTo>
                    <a:pt x="206" y="81"/>
                  </a:lnTo>
                  <a:lnTo>
                    <a:pt x="204" y="80"/>
                  </a:lnTo>
                  <a:lnTo>
                    <a:pt x="202" y="80"/>
                  </a:lnTo>
                  <a:lnTo>
                    <a:pt x="200" y="79"/>
                  </a:lnTo>
                  <a:lnTo>
                    <a:pt x="199" y="78"/>
                  </a:lnTo>
                  <a:lnTo>
                    <a:pt x="198" y="77"/>
                  </a:lnTo>
                  <a:lnTo>
                    <a:pt x="197" y="76"/>
                  </a:lnTo>
                  <a:lnTo>
                    <a:pt x="197" y="75"/>
                  </a:lnTo>
                  <a:lnTo>
                    <a:pt x="197" y="73"/>
                  </a:lnTo>
                  <a:lnTo>
                    <a:pt x="197" y="72"/>
                  </a:lnTo>
                  <a:lnTo>
                    <a:pt x="197" y="70"/>
                  </a:lnTo>
                  <a:lnTo>
                    <a:pt x="198" y="68"/>
                  </a:lnTo>
                  <a:lnTo>
                    <a:pt x="199" y="66"/>
                  </a:lnTo>
                  <a:lnTo>
                    <a:pt x="201" y="64"/>
                  </a:lnTo>
                  <a:lnTo>
                    <a:pt x="202" y="62"/>
                  </a:lnTo>
                  <a:lnTo>
                    <a:pt x="204" y="59"/>
                  </a:lnTo>
                  <a:lnTo>
                    <a:pt x="206" y="57"/>
                  </a:lnTo>
                  <a:lnTo>
                    <a:pt x="209" y="55"/>
                  </a:lnTo>
                  <a:lnTo>
                    <a:pt x="211" y="52"/>
                  </a:lnTo>
                  <a:lnTo>
                    <a:pt x="213" y="50"/>
                  </a:lnTo>
                  <a:lnTo>
                    <a:pt x="216" y="47"/>
                  </a:lnTo>
                  <a:lnTo>
                    <a:pt x="218" y="45"/>
                  </a:lnTo>
                  <a:lnTo>
                    <a:pt x="221" y="42"/>
                  </a:lnTo>
                  <a:lnTo>
                    <a:pt x="224" y="40"/>
                  </a:lnTo>
                  <a:lnTo>
                    <a:pt x="227" y="37"/>
                  </a:lnTo>
                  <a:lnTo>
                    <a:pt x="230" y="35"/>
                  </a:lnTo>
                  <a:lnTo>
                    <a:pt x="233" y="32"/>
                  </a:lnTo>
                  <a:lnTo>
                    <a:pt x="236" y="29"/>
                  </a:lnTo>
                  <a:lnTo>
                    <a:pt x="240" y="27"/>
                  </a:lnTo>
                  <a:lnTo>
                    <a:pt x="243" y="24"/>
                  </a:lnTo>
                  <a:lnTo>
                    <a:pt x="247" y="21"/>
                  </a:lnTo>
                  <a:lnTo>
                    <a:pt x="251" y="19"/>
                  </a:lnTo>
                  <a:lnTo>
                    <a:pt x="254" y="16"/>
                  </a:lnTo>
                  <a:lnTo>
                    <a:pt x="258" y="14"/>
                  </a:lnTo>
                  <a:lnTo>
                    <a:pt x="261" y="12"/>
                  </a:lnTo>
                  <a:lnTo>
                    <a:pt x="265" y="10"/>
                  </a:lnTo>
                  <a:lnTo>
                    <a:pt x="268" y="8"/>
                  </a:lnTo>
                  <a:lnTo>
                    <a:pt x="272" y="7"/>
                  </a:lnTo>
                  <a:lnTo>
                    <a:pt x="275" y="5"/>
                  </a:lnTo>
                  <a:lnTo>
                    <a:pt x="278" y="4"/>
                  </a:lnTo>
                  <a:lnTo>
                    <a:pt x="282" y="3"/>
                  </a:lnTo>
                  <a:lnTo>
                    <a:pt x="285" y="2"/>
                  </a:lnTo>
                  <a:lnTo>
                    <a:pt x="288" y="1"/>
                  </a:lnTo>
                  <a:lnTo>
                    <a:pt x="291" y="1"/>
                  </a:lnTo>
                  <a:lnTo>
                    <a:pt x="295" y="0"/>
                  </a:lnTo>
                  <a:lnTo>
                    <a:pt x="298" y="0"/>
                  </a:lnTo>
                  <a:lnTo>
                    <a:pt x="301" y="0"/>
                  </a:lnTo>
                  <a:lnTo>
                    <a:pt x="304" y="0"/>
                  </a:lnTo>
                  <a:lnTo>
                    <a:pt x="307" y="0"/>
                  </a:lnTo>
                  <a:lnTo>
                    <a:pt x="310" y="0"/>
                  </a:lnTo>
                  <a:lnTo>
                    <a:pt x="313" y="1"/>
                  </a:lnTo>
                  <a:lnTo>
                    <a:pt x="316" y="1"/>
                  </a:lnTo>
                  <a:lnTo>
                    <a:pt x="319" y="2"/>
                  </a:lnTo>
                  <a:lnTo>
                    <a:pt x="322" y="2"/>
                  </a:lnTo>
                  <a:lnTo>
                    <a:pt x="325" y="3"/>
                  </a:lnTo>
                  <a:lnTo>
                    <a:pt x="328" y="3"/>
                  </a:lnTo>
                  <a:lnTo>
                    <a:pt x="331" y="4"/>
                  </a:lnTo>
                  <a:lnTo>
                    <a:pt x="333" y="5"/>
                  </a:lnTo>
                  <a:lnTo>
                    <a:pt x="336" y="6"/>
                  </a:lnTo>
                  <a:lnTo>
                    <a:pt x="339" y="7"/>
                  </a:lnTo>
                  <a:lnTo>
                    <a:pt x="342" y="8"/>
                  </a:lnTo>
                  <a:lnTo>
                    <a:pt x="345" y="9"/>
                  </a:lnTo>
                  <a:lnTo>
                    <a:pt x="348" y="11"/>
                  </a:lnTo>
                  <a:lnTo>
                    <a:pt x="351" y="12"/>
                  </a:lnTo>
                  <a:lnTo>
                    <a:pt x="354" y="14"/>
                  </a:lnTo>
                  <a:lnTo>
                    <a:pt x="357" y="15"/>
                  </a:lnTo>
                  <a:lnTo>
                    <a:pt x="359" y="17"/>
                  </a:lnTo>
                  <a:lnTo>
                    <a:pt x="362" y="19"/>
                  </a:lnTo>
                  <a:lnTo>
                    <a:pt x="365" y="21"/>
                  </a:lnTo>
                  <a:lnTo>
                    <a:pt x="367" y="22"/>
                  </a:lnTo>
                  <a:lnTo>
                    <a:pt x="370" y="25"/>
                  </a:lnTo>
                  <a:lnTo>
                    <a:pt x="372" y="27"/>
                  </a:lnTo>
                  <a:lnTo>
                    <a:pt x="375" y="29"/>
                  </a:lnTo>
                  <a:lnTo>
                    <a:pt x="377" y="31"/>
                  </a:lnTo>
                  <a:lnTo>
                    <a:pt x="379" y="34"/>
                  </a:lnTo>
                  <a:lnTo>
                    <a:pt x="382" y="36"/>
                  </a:lnTo>
                  <a:lnTo>
                    <a:pt x="384" y="39"/>
                  </a:lnTo>
                  <a:lnTo>
                    <a:pt x="386" y="42"/>
                  </a:lnTo>
                  <a:lnTo>
                    <a:pt x="388" y="45"/>
                  </a:lnTo>
                  <a:lnTo>
                    <a:pt x="390" y="48"/>
                  </a:lnTo>
                  <a:lnTo>
                    <a:pt x="392" y="50"/>
                  </a:lnTo>
                  <a:lnTo>
                    <a:pt x="393" y="53"/>
                  </a:lnTo>
                  <a:lnTo>
                    <a:pt x="394" y="56"/>
                  </a:lnTo>
                  <a:lnTo>
                    <a:pt x="395" y="58"/>
                  </a:lnTo>
                  <a:lnTo>
                    <a:pt x="396" y="61"/>
                  </a:lnTo>
                  <a:lnTo>
                    <a:pt x="396" y="63"/>
                  </a:lnTo>
                  <a:lnTo>
                    <a:pt x="396" y="66"/>
                  </a:lnTo>
                  <a:lnTo>
                    <a:pt x="396" y="68"/>
                  </a:lnTo>
                  <a:lnTo>
                    <a:pt x="396" y="71"/>
                  </a:lnTo>
                  <a:lnTo>
                    <a:pt x="395" y="73"/>
                  </a:lnTo>
                  <a:lnTo>
                    <a:pt x="394" y="75"/>
                  </a:lnTo>
                  <a:lnTo>
                    <a:pt x="393" y="77"/>
                  </a:lnTo>
                  <a:lnTo>
                    <a:pt x="392" y="79"/>
                  </a:lnTo>
                  <a:lnTo>
                    <a:pt x="390" y="81"/>
                  </a:lnTo>
                  <a:lnTo>
                    <a:pt x="388" y="83"/>
                  </a:lnTo>
                  <a:lnTo>
                    <a:pt x="386" y="85"/>
                  </a:lnTo>
                  <a:lnTo>
                    <a:pt x="384" y="86"/>
                  </a:lnTo>
                  <a:lnTo>
                    <a:pt x="383" y="88"/>
                  </a:lnTo>
                  <a:lnTo>
                    <a:pt x="382" y="89"/>
                  </a:lnTo>
                  <a:lnTo>
                    <a:pt x="381" y="90"/>
                  </a:lnTo>
                  <a:lnTo>
                    <a:pt x="380" y="90"/>
                  </a:lnTo>
                  <a:lnTo>
                    <a:pt x="380" y="91"/>
                  </a:lnTo>
                  <a:lnTo>
                    <a:pt x="380" y="91"/>
                  </a:lnTo>
                  <a:lnTo>
                    <a:pt x="380" y="91"/>
                  </a:lnTo>
                  <a:lnTo>
                    <a:pt x="380" y="90"/>
                  </a:lnTo>
                  <a:lnTo>
                    <a:pt x="381" y="90"/>
                  </a:lnTo>
                  <a:lnTo>
                    <a:pt x="382" y="89"/>
                  </a:lnTo>
                  <a:lnTo>
                    <a:pt x="383" y="88"/>
                  </a:lnTo>
                  <a:lnTo>
                    <a:pt x="384" y="86"/>
                  </a:lnTo>
                  <a:lnTo>
                    <a:pt x="386" y="85"/>
                  </a:lnTo>
                  <a:lnTo>
                    <a:pt x="388" y="83"/>
                  </a:lnTo>
                  <a:lnTo>
                    <a:pt x="390" y="81"/>
                  </a:lnTo>
                  <a:lnTo>
                    <a:pt x="392" y="79"/>
                  </a:lnTo>
                  <a:lnTo>
                    <a:pt x="394" y="77"/>
                  </a:lnTo>
                  <a:lnTo>
                    <a:pt x="397" y="75"/>
                  </a:lnTo>
                  <a:lnTo>
                    <a:pt x="399" y="73"/>
                  </a:lnTo>
                  <a:lnTo>
                    <a:pt x="402" y="71"/>
                  </a:lnTo>
                  <a:lnTo>
                    <a:pt x="404" y="69"/>
                  </a:lnTo>
                  <a:lnTo>
                    <a:pt x="407" y="67"/>
                  </a:lnTo>
                  <a:lnTo>
                    <a:pt x="410" y="65"/>
                  </a:lnTo>
                  <a:lnTo>
                    <a:pt x="413" y="63"/>
                  </a:lnTo>
                  <a:lnTo>
                    <a:pt x="416" y="61"/>
                  </a:lnTo>
                  <a:lnTo>
                    <a:pt x="419" y="59"/>
                  </a:lnTo>
                  <a:lnTo>
                    <a:pt x="422" y="57"/>
                  </a:lnTo>
                  <a:lnTo>
                    <a:pt x="425" y="54"/>
                  </a:lnTo>
                  <a:lnTo>
                    <a:pt x="428" y="52"/>
                  </a:lnTo>
                  <a:lnTo>
                    <a:pt x="432" y="50"/>
                  </a:lnTo>
                  <a:lnTo>
                    <a:pt x="435" y="48"/>
                  </a:lnTo>
                  <a:lnTo>
                    <a:pt x="439" y="46"/>
                  </a:lnTo>
                  <a:lnTo>
                    <a:pt x="442" y="44"/>
                  </a:lnTo>
                  <a:lnTo>
                    <a:pt x="446" y="42"/>
                  </a:lnTo>
                  <a:lnTo>
                    <a:pt x="450" y="40"/>
                  </a:lnTo>
                  <a:lnTo>
                    <a:pt x="454" y="38"/>
                  </a:lnTo>
                  <a:lnTo>
                    <a:pt x="458" y="36"/>
                  </a:lnTo>
                  <a:lnTo>
                    <a:pt x="462" y="34"/>
                  </a:lnTo>
                  <a:lnTo>
                    <a:pt x="467" y="32"/>
                  </a:lnTo>
                  <a:lnTo>
                    <a:pt x="471" y="30"/>
                  </a:lnTo>
                  <a:lnTo>
                    <a:pt x="476" y="29"/>
                  </a:lnTo>
                  <a:lnTo>
                    <a:pt x="480" y="27"/>
                  </a:lnTo>
                  <a:lnTo>
                    <a:pt x="485" y="26"/>
                  </a:lnTo>
                  <a:lnTo>
                    <a:pt x="490" y="24"/>
                  </a:lnTo>
                  <a:lnTo>
                    <a:pt x="495" y="23"/>
                  </a:lnTo>
                  <a:lnTo>
                    <a:pt x="500" y="21"/>
                  </a:lnTo>
                  <a:lnTo>
                    <a:pt x="505" y="20"/>
                  </a:lnTo>
                  <a:lnTo>
                    <a:pt x="510" y="19"/>
                  </a:lnTo>
                  <a:lnTo>
                    <a:pt x="515" y="18"/>
                  </a:lnTo>
                  <a:lnTo>
                    <a:pt x="520" y="17"/>
                  </a:lnTo>
                  <a:lnTo>
                    <a:pt x="525" y="16"/>
                  </a:lnTo>
                  <a:lnTo>
                    <a:pt x="529" y="16"/>
                  </a:lnTo>
                  <a:lnTo>
                    <a:pt x="534" y="15"/>
                  </a:lnTo>
                  <a:lnTo>
                    <a:pt x="538" y="15"/>
                  </a:lnTo>
                  <a:lnTo>
                    <a:pt x="542" y="14"/>
                  </a:lnTo>
                  <a:lnTo>
                    <a:pt x="546" y="14"/>
                  </a:lnTo>
                  <a:lnTo>
                    <a:pt x="550" y="14"/>
                  </a:lnTo>
                  <a:lnTo>
                    <a:pt x="554" y="14"/>
                  </a:lnTo>
                  <a:lnTo>
                    <a:pt x="558" y="14"/>
                  </a:lnTo>
                  <a:lnTo>
                    <a:pt x="562" y="14"/>
                  </a:lnTo>
                  <a:lnTo>
                    <a:pt x="565" y="15"/>
                  </a:lnTo>
                  <a:lnTo>
                    <a:pt x="569" y="15"/>
                  </a:lnTo>
                  <a:lnTo>
                    <a:pt x="572" y="16"/>
                  </a:lnTo>
                  <a:lnTo>
                    <a:pt x="576" y="17"/>
                  </a:lnTo>
                  <a:lnTo>
                    <a:pt x="579" y="18"/>
                  </a:lnTo>
                  <a:lnTo>
                    <a:pt x="582" y="19"/>
                  </a:lnTo>
                  <a:lnTo>
                    <a:pt x="586" y="20"/>
                  </a:lnTo>
                  <a:lnTo>
                    <a:pt x="589" y="22"/>
                  </a:lnTo>
                  <a:lnTo>
                    <a:pt x="592" y="23"/>
                  </a:lnTo>
                  <a:lnTo>
                    <a:pt x="595" y="25"/>
                  </a:lnTo>
                  <a:lnTo>
                    <a:pt x="599" y="27"/>
                  </a:lnTo>
                  <a:lnTo>
                    <a:pt x="602" y="29"/>
                  </a:lnTo>
                  <a:lnTo>
                    <a:pt x="605" y="32"/>
                  </a:lnTo>
                  <a:lnTo>
                    <a:pt x="608" y="34"/>
                  </a:lnTo>
                  <a:lnTo>
                    <a:pt x="612" y="37"/>
                  </a:lnTo>
                  <a:lnTo>
                    <a:pt x="615" y="40"/>
                  </a:lnTo>
                  <a:lnTo>
                    <a:pt x="618" y="43"/>
                  </a:lnTo>
                  <a:lnTo>
                    <a:pt x="621" y="46"/>
                  </a:lnTo>
                  <a:lnTo>
                    <a:pt x="624" y="50"/>
                  </a:lnTo>
                  <a:lnTo>
                    <a:pt x="626" y="52"/>
                  </a:lnTo>
                  <a:lnTo>
                    <a:pt x="629" y="55"/>
                  </a:lnTo>
                  <a:lnTo>
                    <a:pt x="630" y="57"/>
                  </a:lnTo>
                  <a:lnTo>
                    <a:pt x="632" y="58"/>
                  </a:lnTo>
                  <a:lnTo>
                    <a:pt x="633" y="59"/>
                  </a:lnTo>
                  <a:lnTo>
                    <a:pt x="633" y="60"/>
                  </a:lnTo>
                  <a:lnTo>
                    <a:pt x="633" y="60"/>
                  </a:lnTo>
                  <a:lnTo>
                    <a:pt x="633" y="60"/>
                  </a:lnTo>
                  <a:lnTo>
                    <a:pt x="633" y="59"/>
                  </a:lnTo>
                  <a:lnTo>
                    <a:pt x="632" y="58"/>
                  </a:lnTo>
                  <a:lnTo>
                    <a:pt x="630" y="57"/>
                  </a:lnTo>
                  <a:lnTo>
                    <a:pt x="629" y="55"/>
                  </a:lnTo>
                  <a:lnTo>
                    <a:pt x="626" y="52"/>
                  </a:lnTo>
                  <a:lnTo>
                    <a:pt x="624" y="50"/>
                  </a:lnTo>
                  <a:lnTo>
                    <a:pt x="621" y="46"/>
                  </a:lnTo>
                  <a:lnTo>
                    <a:pt x="618" y="43"/>
                  </a:lnTo>
                  <a:lnTo>
                    <a:pt x="616" y="40"/>
                  </a:lnTo>
                  <a:lnTo>
                    <a:pt x="614" y="37"/>
                  </a:lnTo>
                  <a:lnTo>
                    <a:pt x="613" y="35"/>
                  </a:lnTo>
                  <a:lnTo>
                    <a:pt x="612" y="32"/>
                  </a:lnTo>
                  <a:lnTo>
                    <a:pt x="612" y="30"/>
                  </a:lnTo>
                  <a:lnTo>
                    <a:pt x="612" y="27"/>
                  </a:lnTo>
                  <a:lnTo>
                    <a:pt x="613" y="25"/>
                  </a:lnTo>
                  <a:lnTo>
                    <a:pt x="614" y="24"/>
                  </a:lnTo>
                  <a:lnTo>
                    <a:pt x="616" y="22"/>
                  </a:lnTo>
                  <a:lnTo>
                    <a:pt x="618" y="21"/>
                  </a:lnTo>
                  <a:lnTo>
                    <a:pt x="621" y="19"/>
                  </a:lnTo>
                  <a:lnTo>
                    <a:pt x="624" y="18"/>
                  </a:lnTo>
                  <a:lnTo>
                    <a:pt x="628" y="17"/>
                  </a:lnTo>
                  <a:lnTo>
                    <a:pt x="632" y="17"/>
                  </a:lnTo>
                  <a:lnTo>
                    <a:pt x="637" y="16"/>
                  </a:lnTo>
                  <a:lnTo>
                    <a:pt x="643" y="16"/>
                  </a:lnTo>
                  <a:lnTo>
                    <a:pt x="648" y="15"/>
                  </a:lnTo>
                  <a:lnTo>
                    <a:pt x="653" y="15"/>
                  </a:lnTo>
                  <a:lnTo>
                    <a:pt x="658" y="15"/>
                  </a:lnTo>
                  <a:lnTo>
                    <a:pt x="663" y="15"/>
                  </a:lnTo>
                  <a:lnTo>
                    <a:pt x="668" y="15"/>
                  </a:lnTo>
                  <a:lnTo>
                    <a:pt x="673" y="15"/>
                  </a:lnTo>
                  <a:lnTo>
                    <a:pt x="678" y="15"/>
                  </a:lnTo>
                  <a:lnTo>
                    <a:pt x="683" y="15"/>
                  </a:lnTo>
                  <a:lnTo>
                    <a:pt x="688" y="15"/>
                  </a:lnTo>
                  <a:lnTo>
                    <a:pt x="693" y="16"/>
                  </a:lnTo>
                  <a:lnTo>
                    <a:pt x="698" y="16"/>
                  </a:lnTo>
                  <a:lnTo>
                    <a:pt x="702" y="17"/>
                  </a:lnTo>
                  <a:lnTo>
                    <a:pt x="707" y="17"/>
                  </a:lnTo>
                  <a:lnTo>
                    <a:pt x="712" y="18"/>
                  </a:lnTo>
                  <a:lnTo>
                    <a:pt x="717" y="19"/>
                  </a:lnTo>
                  <a:lnTo>
                    <a:pt x="722" y="20"/>
                  </a:lnTo>
                  <a:lnTo>
                    <a:pt x="726" y="21"/>
                  </a:lnTo>
                  <a:lnTo>
                    <a:pt x="731" y="22"/>
                  </a:lnTo>
                  <a:lnTo>
                    <a:pt x="736" y="23"/>
                  </a:lnTo>
                  <a:lnTo>
                    <a:pt x="740" y="24"/>
                  </a:lnTo>
                  <a:lnTo>
                    <a:pt x="745" y="25"/>
                  </a:lnTo>
                  <a:lnTo>
                    <a:pt x="749" y="26"/>
                  </a:lnTo>
                  <a:lnTo>
                    <a:pt x="754" y="28"/>
                  </a:lnTo>
                  <a:lnTo>
                    <a:pt x="758" y="29"/>
                  </a:lnTo>
                  <a:lnTo>
                    <a:pt x="762" y="31"/>
                  </a:lnTo>
                  <a:lnTo>
                    <a:pt x="767" y="33"/>
                  </a:lnTo>
                  <a:lnTo>
                    <a:pt x="771" y="35"/>
                  </a:lnTo>
                  <a:lnTo>
                    <a:pt x="775" y="37"/>
                  </a:lnTo>
                  <a:lnTo>
                    <a:pt x="780" y="39"/>
                  </a:lnTo>
                  <a:lnTo>
                    <a:pt x="784" y="41"/>
                  </a:lnTo>
                  <a:lnTo>
                    <a:pt x="788" y="43"/>
                  </a:lnTo>
                  <a:lnTo>
                    <a:pt x="792" y="45"/>
                  </a:lnTo>
                  <a:lnTo>
                    <a:pt x="796" y="47"/>
                  </a:lnTo>
                  <a:lnTo>
                    <a:pt x="800" y="50"/>
                  </a:lnTo>
                  <a:lnTo>
                    <a:pt x="803" y="52"/>
                  </a:lnTo>
                  <a:lnTo>
                    <a:pt x="807" y="55"/>
                  </a:lnTo>
                  <a:lnTo>
                    <a:pt x="810" y="58"/>
                  </a:lnTo>
                  <a:lnTo>
                    <a:pt x="813" y="60"/>
                  </a:lnTo>
                  <a:lnTo>
                    <a:pt x="817" y="63"/>
                  </a:lnTo>
                  <a:lnTo>
                    <a:pt x="820" y="66"/>
                  </a:lnTo>
                  <a:lnTo>
                    <a:pt x="823" y="69"/>
                  </a:lnTo>
                  <a:lnTo>
                    <a:pt x="825" y="72"/>
                  </a:lnTo>
                  <a:lnTo>
                    <a:pt x="828" y="75"/>
                  </a:lnTo>
                  <a:lnTo>
                    <a:pt x="831" y="78"/>
                  </a:lnTo>
                  <a:lnTo>
                    <a:pt x="833" y="82"/>
                  </a:lnTo>
                  <a:lnTo>
                    <a:pt x="835" y="85"/>
                  </a:lnTo>
                  <a:lnTo>
                    <a:pt x="838" y="88"/>
                  </a:lnTo>
                  <a:lnTo>
                    <a:pt x="840" y="92"/>
                  </a:lnTo>
                  <a:lnTo>
                    <a:pt x="842" y="95"/>
                  </a:lnTo>
                  <a:lnTo>
                    <a:pt x="844" y="98"/>
                  </a:lnTo>
                  <a:lnTo>
                    <a:pt x="845" y="102"/>
                  </a:lnTo>
                  <a:lnTo>
                    <a:pt x="847" y="105"/>
                  </a:lnTo>
                  <a:lnTo>
                    <a:pt x="848" y="108"/>
                  </a:lnTo>
                  <a:lnTo>
                    <a:pt x="850" y="111"/>
                  </a:lnTo>
                  <a:lnTo>
                    <a:pt x="851" y="113"/>
                  </a:lnTo>
                  <a:lnTo>
                    <a:pt x="852" y="116"/>
                  </a:lnTo>
                  <a:lnTo>
                    <a:pt x="853" y="119"/>
                  </a:lnTo>
                  <a:lnTo>
                    <a:pt x="854" y="121"/>
                  </a:lnTo>
                  <a:lnTo>
                    <a:pt x="854" y="124"/>
                  </a:lnTo>
                  <a:lnTo>
                    <a:pt x="855" y="126"/>
                  </a:lnTo>
                  <a:lnTo>
                    <a:pt x="855" y="129"/>
                  </a:lnTo>
                  <a:lnTo>
                    <a:pt x="855" y="131"/>
                  </a:lnTo>
                  <a:lnTo>
                    <a:pt x="856" y="133"/>
                  </a:lnTo>
                  <a:lnTo>
                    <a:pt x="856" y="135"/>
                  </a:lnTo>
                  <a:lnTo>
                    <a:pt x="856" y="137"/>
                  </a:lnTo>
                  <a:lnTo>
                    <a:pt x="856" y="138"/>
                  </a:lnTo>
                  <a:lnTo>
                    <a:pt x="856" y="139"/>
                  </a:lnTo>
                  <a:lnTo>
                    <a:pt x="856" y="140"/>
                  </a:lnTo>
                  <a:lnTo>
                    <a:pt x="856" y="141"/>
                  </a:lnTo>
                  <a:lnTo>
                    <a:pt x="856" y="141"/>
                  </a:lnTo>
                  <a:lnTo>
                    <a:pt x="856" y="142"/>
                  </a:lnTo>
                  <a:lnTo>
                    <a:pt x="856" y="141"/>
                  </a:lnTo>
                  <a:lnTo>
                    <a:pt x="856" y="141"/>
                  </a:lnTo>
                  <a:lnTo>
                    <a:pt x="856" y="140"/>
                  </a:lnTo>
                  <a:lnTo>
                    <a:pt x="856" y="139"/>
                  </a:lnTo>
                  <a:lnTo>
                    <a:pt x="856" y="138"/>
                  </a:lnTo>
                  <a:lnTo>
                    <a:pt x="856" y="137"/>
                  </a:lnTo>
                  <a:lnTo>
                    <a:pt x="856" y="135"/>
                  </a:lnTo>
                  <a:lnTo>
                    <a:pt x="856" y="133"/>
                  </a:lnTo>
                  <a:lnTo>
                    <a:pt x="856" y="131"/>
                  </a:lnTo>
                  <a:lnTo>
                    <a:pt x="856" y="129"/>
                  </a:lnTo>
                  <a:lnTo>
                    <a:pt x="856" y="127"/>
                  </a:lnTo>
                  <a:lnTo>
                    <a:pt x="856" y="124"/>
                  </a:lnTo>
                  <a:lnTo>
                    <a:pt x="857" y="122"/>
                  </a:lnTo>
                  <a:lnTo>
                    <a:pt x="858" y="120"/>
                  </a:lnTo>
                  <a:lnTo>
                    <a:pt x="859" y="118"/>
                  </a:lnTo>
                  <a:lnTo>
                    <a:pt x="860" y="115"/>
                  </a:lnTo>
                  <a:lnTo>
                    <a:pt x="861" y="113"/>
                  </a:lnTo>
                  <a:lnTo>
                    <a:pt x="863" y="111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68" y="104"/>
                  </a:lnTo>
                  <a:lnTo>
                    <a:pt x="870" y="101"/>
                  </a:lnTo>
                  <a:lnTo>
                    <a:pt x="872" y="99"/>
                  </a:lnTo>
                  <a:lnTo>
                    <a:pt x="874" y="96"/>
                  </a:lnTo>
                  <a:lnTo>
                    <a:pt x="877" y="94"/>
                  </a:lnTo>
                  <a:lnTo>
                    <a:pt x="879" y="92"/>
                  </a:lnTo>
                  <a:lnTo>
                    <a:pt x="882" y="90"/>
                  </a:lnTo>
                  <a:lnTo>
                    <a:pt x="885" y="87"/>
                  </a:lnTo>
                  <a:lnTo>
                    <a:pt x="888" y="86"/>
                  </a:lnTo>
                  <a:lnTo>
                    <a:pt x="891" y="84"/>
                  </a:lnTo>
                  <a:lnTo>
                    <a:pt x="894" y="82"/>
                  </a:lnTo>
                  <a:lnTo>
                    <a:pt x="897" y="80"/>
                  </a:lnTo>
                  <a:lnTo>
                    <a:pt x="900" y="79"/>
                  </a:lnTo>
                  <a:lnTo>
                    <a:pt x="904" y="77"/>
                  </a:lnTo>
                  <a:lnTo>
                    <a:pt x="907" y="76"/>
                  </a:lnTo>
                  <a:lnTo>
                    <a:pt x="911" y="75"/>
                  </a:lnTo>
                  <a:lnTo>
                    <a:pt x="915" y="73"/>
                  </a:lnTo>
                  <a:lnTo>
                    <a:pt x="919" y="72"/>
                  </a:lnTo>
                  <a:lnTo>
                    <a:pt x="922" y="71"/>
                  </a:lnTo>
                  <a:lnTo>
                    <a:pt x="927" y="71"/>
                  </a:lnTo>
                  <a:lnTo>
                    <a:pt x="931" y="70"/>
                  </a:lnTo>
                  <a:lnTo>
                    <a:pt x="935" y="69"/>
                  </a:lnTo>
                  <a:lnTo>
                    <a:pt x="938" y="69"/>
                  </a:lnTo>
                  <a:lnTo>
                    <a:pt x="942" y="68"/>
                  </a:lnTo>
                  <a:lnTo>
                    <a:pt x="946" y="68"/>
                  </a:lnTo>
                  <a:lnTo>
                    <a:pt x="950" y="68"/>
                  </a:lnTo>
                  <a:lnTo>
                    <a:pt x="953" y="68"/>
                  </a:lnTo>
                  <a:lnTo>
                    <a:pt x="957" y="68"/>
                  </a:lnTo>
                  <a:lnTo>
                    <a:pt x="960" y="68"/>
                  </a:lnTo>
                  <a:lnTo>
                    <a:pt x="964" y="68"/>
                  </a:lnTo>
                  <a:lnTo>
                    <a:pt x="967" y="69"/>
                  </a:lnTo>
                  <a:lnTo>
                    <a:pt x="970" y="69"/>
                  </a:lnTo>
                  <a:lnTo>
                    <a:pt x="974" y="70"/>
                  </a:lnTo>
                  <a:lnTo>
                    <a:pt x="977" y="71"/>
                  </a:lnTo>
                  <a:lnTo>
                    <a:pt x="980" y="71"/>
                  </a:lnTo>
                  <a:lnTo>
                    <a:pt x="983" y="72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1" y="76"/>
                  </a:lnTo>
                  <a:lnTo>
                    <a:pt x="994" y="77"/>
                  </a:lnTo>
                  <a:lnTo>
                    <a:pt x="997" y="78"/>
                  </a:lnTo>
                  <a:lnTo>
                    <a:pt x="999" y="80"/>
                  </a:lnTo>
                  <a:lnTo>
                    <a:pt x="1002" y="81"/>
                  </a:lnTo>
                  <a:lnTo>
                    <a:pt x="1004" y="83"/>
                  </a:lnTo>
                  <a:lnTo>
                    <a:pt x="1007" y="84"/>
                  </a:lnTo>
                  <a:lnTo>
                    <a:pt x="1009" y="86"/>
                  </a:lnTo>
                  <a:lnTo>
                    <a:pt x="1012" y="88"/>
                  </a:lnTo>
                  <a:lnTo>
                    <a:pt x="1014" y="89"/>
                  </a:lnTo>
                  <a:lnTo>
                    <a:pt x="1017" y="91"/>
                  </a:lnTo>
                  <a:lnTo>
                    <a:pt x="1019" y="93"/>
                  </a:lnTo>
                  <a:lnTo>
                    <a:pt x="1021" y="95"/>
                  </a:lnTo>
                  <a:lnTo>
                    <a:pt x="1023" y="97"/>
                  </a:lnTo>
                  <a:lnTo>
                    <a:pt x="1025" y="99"/>
                  </a:lnTo>
                  <a:lnTo>
                    <a:pt x="1027" y="102"/>
                  </a:lnTo>
                  <a:lnTo>
                    <a:pt x="1029" y="104"/>
                  </a:lnTo>
                  <a:lnTo>
                    <a:pt x="1031" y="106"/>
                  </a:lnTo>
                  <a:lnTo>
                    <a:pt x="1033" y="108"/>
                  </a:lnTo>
                  <a:lnTo>
                    <a:pt x="1035" y="110"/>
                  </a:lnTo>
                  <a:lnTo>
                    <a:pt x="1037" y="112"/>
                  </a:lnTo>
                  <a:lnTo>
                    <a:pt x="1039" y="114"/>
                  </a:lnTo>
                  <a:lnTo>
                    <a:pt x="1041" y="116"/>
                  </a:lnTo>
                  <a:lnTo>
                    <a:pt x="1043" y="118"/>
                  </a:lnTo>
                  <a:lnTo>
                    <a:pt x="1045" y="119"/>
                  </a:lnTo>
                  <a:lnTo>
                    <a:pt x="1046" y="121"/>
                  </a:lnTo>
                  <a:lnTo>
                    <a:pt x="1048" y="123"/>
                  </a:lnTo>
                  <a:lnTo>
                    <a:pt x="1050" y="125"/>
                  </a:lnTo>
                  <a:lnTo>
                    <a:pt x="1051" y="127"/>
                  </a:lnTo>
                  <a:lnTo>
                    <a:pt x="1053" y="129"/>
                  </a:lnTo>
                  <a:lnTo>
                    <a:pt x="1054" y="130"/>
                  </a:lnTo>
                  <a:lnTo>
                    <a:pt x="1055" y="132"/>
                  </a:lnTo>
                  <a:lnTo>
                    <a:pt x="1056" y="133"/>
                  </a:lnTo>
                  <a:lnTo>
                    <a:pt x="1057" y="134"/>
                  </a:lnTo>
                  <a:lnTo>
                    <a:pt x="1057" y="135"/>
                  </a:lnTo>
                  <a:lnTo>
                    <a:pt x="1057" y="136"/>
                  </a:lnTo>
                  <a:lnTo>
                    <a:pt x="1057" y="136"/>
                  </a:lnTo>
                  <a:lnTo>
                    <a:pt x="1057" y="137"/>
                  </a:lnTo>
                  <a:lnTo>
                    <a:pt x="1056" y="137"/>
                  </a:lnTo>
                  <a:lnTo>
                    <a:pt x="1055" y="137"/>
                  </a:lnTo>
                  <a:lnTo>
                    <a:pt x="1054" y="136"/>
                  </a:lnTo>
                  <a:lnTo>
                    <a:pt x="1053" y="136"/>
                  </a:lnTo>
                  <a:lnTo>
                    <a:pt x="1051" y="135"/>
                  </a:lnTo>
                  <a:lnTo>
                    <a:pt x="1049" y="134"/>
                  </a:lnTo>
                  <a:lnTo>
                    <a:pt x="1047" y="133"/>
                  </a:lnTo>
                  <a:lnTo>
                    <a:pt x="1044" y="132"/>
                  </a:lnTo>
                  <a:lnTo>
                    <a:pt x="1042" y="131"/>
                  </a:lnTo>
                  <a:lnTo>
                    <a:pt x="1039" y="130"/>
                  </a:lnTo>
                  <a:lnTo>
                    <a:pt x="1036" y="129"/>
                  </a:lnTo>
                  <a:lnTo>
                    <a:pt x="1034" y="128"/>
                  </a:lnTo>
                  <a:lnTo>
                    <a:pt x="1031" y="127"/>
                  </a:lnTo>
                  <a:lnTo>
                    <a:pt x="1028" y="126"/>
                  </a:lnTo>
                  <a:lnTo>
                    <a:pt x="1025" y="125"/>
                  </a:lnTo>
                  <a:lnTo>
                    <a:pt x="1023" y="125"/>
                  </a:lnTo>
                  <a:lnTo>
                    <a:pt x="1020" y="124"/>
                  </a:lnTo>
                  <a:lnTo>
                    <a:pt x="1017" y="124"/>
                  </a:lnTo>
                  <a:lnTo>
                    <a:pt x="1014" y="123"/>
                  </a:lnTo>
                  <a:lnTo>
                    <a:pt x="1011" y="123"/>
                  </a:lnTo>
                  <a:lnTo>
                    <a:pt x="1008" y="123"/>
                  </a:lnTo>
                  <a:lnTo>
                    <a:pt x="1006" y="123"/>
                  </a:lnTo>
                  <a:lnTo>
                    <a:pt x="1003" y="123"/>
                  </a:lnTo>
                  <a:lnTo>
                    <a:pt x="1000" y="123"/>
                  </a:lnTo>
                  <a:lnTo>
                    <a:pt x="997" y="123"/>
                  </a:lnTo>
                  <a:lnTo>
                    <a:pt x="995" y="124"/>
                  </a:lnTo>
                  <a:lnTo>
                    <a:pt x="993" y="124"/>
                  </a:lnTo>
                  <a:lnTo>
                    <a:pt x="991" y="124"/>
                  </a:lnTo>
                  <a:lnTo>
                    <a:pt x="990" y="124"/>
                  </a:lnTo>
                  <a:lnTo>
                    <a:pt x="989" y="124"/>
                  </a:lnTo>
                  <a:lnTo>
                    <a:pt x="988" y="124"/>
                  </a:lnTo>
                  <a:lnTo>
                    <a:pt x="988" y="124"/>
                  </a:lnTo>
                  <a:lnTo>
                    <a:pt x="988" y="124"/>
                  </a:lnTo>
                  <a:lnTo>
                    <a:pt x="989" y="124"/>
                  </a:lnTo>
                  <a:lnTo>
                    <a:pt x="990" y="124"/>
                  </a:lnTo>
                  <a:lnTo>
                    <a:pt x="991" y="124"/>
                  </a:lnTo>
                  <a:lnTo>
                    <a:pt x="993" y="124"/>
                  </a:lnTo>
                  <a:lnTo>
                    <a:pt x="995" y="124"/>
                  </a:lnTo>
                  <a:lnTo>
                    <a:pt x="997" y="123"/>
                  </a:lnTo>
                  <a:lnTo>
                    <a:pt x="1000" y="123"/>
                  </a:lnTo>
                  <a:lnTo>
                    <a:pt x="1003" y="123"/>
                  </a:lnTo>
                  <a:lnTo>
                    <a:pt x="1006" y="123"/>
                  </a:lnTo>
                  <a:lnTo>
                    <a:pt x="1008" y="123"/>
                  </a:lnTo>
                  <a:lnTo>
                    <a:pt x="1011" y="123"/>
                  </a:lnTo>
                  <a:lnTo>
                    <a:pt x="1014" y="123"/>
                  </a:lnTo>
                  <a:lnTo>
                    <a:pt x="1017" y="124"/>
                  </a:lnTo>
                  <a:lnTo>
                    <a:pt x="1020" y="124"/>
                  </a:lnTo>
                  <a:lnTo>
                    <a:pt x="1023" y="125"/>
                  </a:lnTo>
                  <a:lnTo>
                    <a:pt x="1025" y="125"/>
                  </a:lnTo>
                  <a:lnTo>
                    <a:pt x="1028" y="126"/>
                  </a:lnTo>
                  <a:lnTo>
                    <a:pt x="1031" y="127"/>
                  </a:lnTo>
                  <a:lnTo>
                    <a:pt x="1034" y="128"/>
                  </a:lnTo>
                  <a:lnTo>
                    <a:pt x="1036" y="129"/>
                  </a:lnTo>
                  <a:lnTo>
                    <a:pt x="1039" y="130"/>
                  </a:lnTo>
                  <a:lnTo>
                    <a:pt x="1042" y="131"/>
                  </a:lnTo>
                  <a:lnTo>
                    <a:pt x="1044" y="132"/>
                  </a:lnTo>
                  <a:lnTo>
                    <a:pt x="1047" y="134"/>
                  </a:lnTo>
                  <a:lnTo>
                    <a:pt x="1049" y="135"/>
                  </a:lnTo>
                  <a:lnTo>
                    <a:pt x="1052" y="136"/>
                  </a:lnTo>
                  <a:lnTo>
                    <a:pt x="1055" y="138"/>
                  </a:lnTo>
                  <a:lnTo>
                    <a:pt x="1057" y="139"/>
                  </a:lnTo>
                  <a:lnTo>
                    <a:pt x="1060" y="141"/>
                  </a:lnTo>
                  <a:lnTo>
                    <a:pt x="1062" y="142"/>
                  </a:lnTo>
                  <a:lnTo>
                    <a:pt x="1065" y="144"/>
                  </a:lnTo>
                  <a:lnTo>
                    <a:pt x="1068" y="145"/>
                  </a:lnTo>
                  <a:lnTo>
                    <a:pt x="1070" y="147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8" y="151"/>
                  </a:lnTo>
                  <a:lnTo>
                    <a:pt x="1080" y="153"/>
                  </a:lnTo>
                  <a:lnTo>
                    <a:pt x="1083" y="155"/>
                  </a:lnTo>
                  <a:lnTo>
                    <a:pt x="1086" y="156"/>
                  </a:lnTo>
                  <a:lnTo>
                    <a:pt x="1088" y="158"/>
                  </a:lnTo>
                  <a:lnTo>
                    <a:pt x="1091" y="160"/>
                  </a:lnTo>
                  <a:lnTo>
                    <a:pt x="1093" y="162"/>
                  </a:lnTo>
                  <a:lnTo>
                    <a:pt x="1096" y="165"/>
                  </a:lnTo>
                  <a:lnTo>
                    <a:pt x="1098" y="167"/>
                  </a:lnTo>
                  <a:lnTo>
                    <a:pt x="1101" y="170"/>
                  </a:lnTo>
                  <a:lnTo>
                    <a:pt x="1103" y="173"/>
                  </a:lnTo>
                  <a:lnTo>
                    <a:pt x="1105" y="177"/>
                  </a:lnTo>
                  <a:lnTo>
                    <a:pt x="1108" y="180"/>
                  </a:lnTo>
                  <a:lnTo>
                    <a:pt x="1110" y="184"/>
                  </a:lnTo>
                  <a:lnTo>
                    <a:pt x="1113" y="188"/>
                  </a:lnTo>
                  <a:lnTo>
                    <a:pt x="1115" y="192"/>
                  </a:lnTo>
                  <a:lnTo>
                    <a:pt x="1117" y="196"/>
                  </a:lnTo>
                  <a:lnTo>
                    <a:pt x="1120" y="201"/>
                  </a:lnTo>
                  <a:lnTo>
                    <a:pt x="1122" y="206"/>
                  </a:lnTo>
                  <a:lnTo>
                    <a:pt x="1125" y="211"/>
                  </a:lnTo>
                  <a:lnTo>
                    <a:pt x="1127" y="216"/>
                  </a:lnTo>
                  <a:lnTo>
                    <a:pt x="1129" y="221"/>
                  </a:lnTo>
                  <a:lnTo>
                    <a:pt x="1131" y="227"/>
                  </a:lnTo>
                  <a:lnTo>
                    <a:pt x="1133" y="232"/>
                  </a:lnTo>
                  <a:lnTo>
                    <a:pt x="1135" y="237"/>
                  </a:lnTo>
                  <a:lnTo>
                    <a:pt x="1136" y="243"/>
                  </a:lnTo>
                  <a:lnTo>
                    <a:pt x="1138" y="249"/>
                  </a:lnTo>
                  <a:lnTo>
                    <a:pt x="1140" y="254"/>
                  </a:lnTo>
                  <a:lnTo>
                    <a:pt x="1141" y="260"/>
                  </a:lnTo>
                  <a:lnTo>
                    <a:pt x="1142" y="266"/>
                  </a:lnTo>
                  <a:lnTo>
                    <a:pt x="1143" y="272"/>
                  </a:lnTo>
                  <a:lnTo>
                    <a:pt x="1144" y="278"/>
                  </a:lnTo>
                  <a:lnTo>
                    <a:pt x="1145" y="284"/>
                  </a:lnTo>
                  <a:lnTo>
                    <a:pt x="1146" y="290"/>
                  </a:lnTo>
                  <a:lnTo>
                    <a:pt x="1147" y="297"/>
                  </a:lnTo>
                  <a:lnTo>
                    <a:pt x="1147" y="303"/>
                  </a:lnTo>
                  <a:lnTo>
                    <a:pt x="1148" y="309"/>
                  </a:lnTo>
                  <a:lnTo>
                    <a:pt x="1148" y="315"/>
                  </a:lnTo>
                  <a:lnTo>
                    <a:pt x="1148" y="321"/>
                  </a:lnTo>
                  <a:lnTo>
                    <a:pt x="1148" y="328"/>
                  </a:lnTo>
                  <a:lnTo>
                    <a:pt x="1148" y="333"/>
                  </a:lnTo>
                  <a:lnTo>
                    <a:pt x="1147" y="339"/>
                  </a:lnTo>
                  <a:lnTo>
                    <a:pt x="1147" y="345"/>
                  </a:lnTo>
                  <a:lnTo>
                    <a:pt x="1146" y="351"/>
                  </a:lnTo>
                  <a:lnTo>
                    <a:pt x="1145" y="356"/>
                  </a:lnTo>
                  <a:lnTo>
                    <a:pt x="1144" y="362"/>
                  </a:lnTo>
                  <a:lnTo>
                    <a:pt x="1143" y="367"/>
                  </a:lnTo>
                  <a:lnTo>
                    <a:pt x="1142" y="372"/>
                  </a:lnTo>
                  <a:lnTo>
                    <a:pt x="1141" y="377"/>
                  </a:lnTo>
                  <a:lnTo>
                    <a:pt x="1139" y="382"/>
                  </a:lnTo>
                  <a:lnTo>
                    <a:pt x="1137" y="387"/>
                  </a:lnTo>
                  <a:lnTo>
                    <a:pt x="1135" y="392"/>
                  </a:lnTo>
                  <a:lnTo>
                    <a:pt x="1133" y="397"/>
                  </a:lnTo>
                  <a:lnTo>
                    <a:pt x="1131" y="401"/>
                  </a:lnTo>
                  <a:lnTo>
                    <a:pt x="1129" y="406"/>
                  </a:lnTo>
                  <a:lnTo>
                    <a:pt x="1127" y="410"/>
                  </a:lnTo>
                  <a:lnTo>
                    <a:pt x="1125" y="414"/>
                  </a:lnTo>
                  <a:lnTo>
                    <a:pt x="1123" y="418"/>
                  </a:lnTo>
                  <a:lnTo>
                    <a:pt x="1121" y="422"/>
                  </a:lnTo>
                  <a:lnTo>
                    <a:pt x="1118" y="426"/>
                  </a:lnTo>
                  <a:lnTo>
                    <a:pt x="1116" y="429"/>
                  </a:lnTo>
                  <a:lnTo>
                    <a:pt x="1114" y="433"/>
                  </a:lnTo>
                  <a:lnTo>
                    <a:pt x="1111" y="436"/>
                  </a:lnTo>
                  <a:lnTo>
                    <a:pt x="1109" y="439"/>
                  </a:lnTo>
                  <a:lnTo>
                    <a:pt x="1106" y="442"/>
                  </a:lnTo>
                  <a:lnTo>
                    <a:pt x="1104" y="445"/>
                  </a:lnTo>
                  <a:lnTo>
                    <a:pt x="1101" y="448"/>
                  </a:lnTo>
                  <a:lnTo>
                    <a:pt x="1099" y="450"/>
                  </a:lnTo>
                  <a:lnTo>
                    <a:pt x="1099" y="4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5304" name="Group 45303"/>
            <p:cNvGrpSpPr/>
            <p:nvPr/>
          </p:nvGrpSpPr>
          <p:grpSpPr>
            <a:xfrm>
              <a:off x="0" y="468"/>
              <a:ext cx="396" cy="216"/>
              <a:chOff x="0" y="0"/>
              <a:chExt cx="396" cy="216"/>
            </a:xfrm>
          </p:grpSpPr>
          <p:sp>
            <p:nvSpPr>
              <p:cNvPr id="45305" name="Oval 45304"/>
              <p:cNvSpPr/>
              <p:nvPr/>
            </p:nvSpPr>
            <p:spPr>
              <a:xfrm>
                <a:off x="216" y="0"/>
                <a:ext cx="180" cy="72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306" name="Oval 45305"/>
              <p:cNvSpPr/>
              <p:nvPr/>
            </p:nvSpPr>
            <p:spPr>
              <a:xfrm>
                <a:off x="108" y="108"/>
                <a:ext cx="144" cy="36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307" name="Oval 45306"/>
              <p:cNvSpPr/>
              <p:nvPr/>
            </p:nvSpPr>
            <p:spPr>
              <a:xfrm>
                <a:off x="0" y="180"/>
                <a:ext cx="108" cy="36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5308" name="Group 45307"/>
          <p:cNvGrpSpPr/>
          <p:nvPr/>
        </p:nvGrpSpPr>
        <p:grpSpPr>
          <a:xfrm>
            <a:off x="1979613" y="2420938"/>
            <a:ext cx="2452687" cy="1141412"/>
            <a:chOff x="0" y="0"/>
            <a:chExt cx="1545" cy="719"/>
          </a:xfrm>
        </p:grpSpPr>
        <p:sp>
          <p:nvSpPr>
            <p:cNvPr id="45309" name="未知"/>
            <p:cNvSpPr/>
            <p:nvPr/>
          </p:nvSpPr>
          <p:spPr>
            <a:xfrm>
              <a:off x="0" y="0"/>
              <a:ext cx="1149" cy="719"/>
            </a:xfrm>
            <a:custGeom>
              <a:avLst/>
              <a:gdLst/>
              <a:ahLst/>
              <a:cxnLst/>
              <a:pathLst>
                <a:path w="1149" h="719">
                  <a:moveTo>
                    <a:pt x="49" y="268"/>
                  </a:moveTo>
                  <a:lnTo>
                    <a:pt x="52" y="265"/>
                  </a:lnTo>
                  <a:lnTo>
                    <a:pt x="55" y="262"/>
                  </a:lnTo>
                  <a:lnTo>
                    <a:pt x="57" y="259"/>
                  </a:lnTo>
                  <a:lnTo>
                    <a:pt x="60" y="255"/>
                  </a:lnTo>
                  <a:lnTo>
                    <a:pt x="63" y="252"/>
                  </a:lnTo>
                  <a:lnTo>
                    <a:pt x="65" y="247"/>
                  </a:lnTo>
                  <a:lnTo>
                    <a:pt x="68" y="243"/>
                  </a:lnTo>
                  <a:lnTo>
                    <a:pt x="71" y="238"/>
                  </a:lnTo>
                  <a:lnTo>
                    <a:pt x="73" y="233"/>
                  </a:lnTo>
                  <a:lnTo>
                    <a:pt x="76" y="228"/>
                  </a:lnTo>
                  <a:lnTo>
                    <a:pt x="79" y="222"/>
                  </a:lnTo>
                  <a:lnTo>
                    <a:pt x="82" y="216"/>
                  </a:lnTo>
                  <a:lnTo>
                    <a:pt x="84" y="209"/>
                  </a:lnTo>
                  <a:lnTo>
                    <a:pt x="87" y="203"/>
                  </a:lnTo>
                  <a:lnTo>
                    <a:pt x="90" y="196"/>
                  </a:lnTo>
                  <a:lnTo>
                    <a:pt x="93" y="188"/>
                  </a:lnTo>
                  <a:lnTo>
                    <a:pt x="96" y="181"/>
                  </a:lnTo>
                  <a:lnTo>
                    <a:pt x="99" y="174"/>
                  </a:lnTo>
                  <a:lnTo>
                    <a:pt x="102" y="167"/>
                  </a:lnTo>
                  <a:lnTo>
                    <a:pt x="105" y="160"/>
                  </a:lnTo>
                  <a:lnTo>
                    <a:pt x="108" y="154"/>
                  </a:lnTo>
                  <a:lnTo>
                    <a:pt x="111" y="148"/>
                  </a:lnTo>
                  <a:lnTo>
                    <a:pt x="114" y="142"/>
                  </a:lnTo>
                  <a:lnTo>
                    <a:pt x="118" y="136"/>
                  </a:lnTo>
                  <a:lnTo>
                    <a:pt x="121" y="130"/>
                  </a:lnTo>
                  <a:lnTo>
                    <a:pt x="125" y="125"/>
                  </a:lnTo>
                  <a:lnTo>
                    <a:pt x="128" y="120"/>
                  </a:lnTo>
                  <a:lnTo>
                    <a:pt x="132" y="115"/>
                  </a:lnTo>
                  <a:lnTo>
                    <a:pt x="136" y="110"/>
                  </a:lnTo>
                  <a:lnTo>
                    <a:pt x="140" y="106"/>
                  </a:lnTo>
                  <a:lnTo>
                    <a:pt x="143" y="102"/>
                  </a:lnTo>
                  <a:lnTo>
                    <a:pt x="147" y="98"/>
                  </a:lnTo>
                  <a:lnTo>
                    <a:pt x="151" y="94"/>
                  </a:lnTo>
                  <a:lnTo>
                    <a:pt x="155" y="91"/>
                  </a:lnTo>
                  <a:lnTo>
                    <a:pt x="159" y="88"/>
                  </a:lnTo>
                  <a:lnTo>
                    <a:pt x="163" y="85"/>
                  </a:lnTo>
                  <a:lnTo>
                    <a:pt x="167" y="82"/>
                  </a:lnTo>
                  <a:lnTo>
                    <a:pt x="171" y="79"/>
                  </a:lnTo>
                  <a:lnTo>
                    <a:pt x="175" y="77"/>
                  </a:lnTo>
                  <a:lnTo>
                    <a:pt x="179" y="74"/>
                  </a:lnTo>
                  <a:lnTo>
                    <a:pt x="183" y="72"/>
                  </a:lnTo>
                  <a:lnTo>
                    <a:pt x="186" y="71"/>
                  </a:lnTo>
                  <a:lnTo>
                    <a:pt x="190" y="69"/>
                  </a:lnTo>
                  <a:lnTo>
                    <a:pt x="194" y="68"/>
                  </a:lnTo>
                  <a:lnTo>
                    <a:pt x="198" y="66"/>
                  </a:lnTo>
                  <a:lnTo>
                    <a:pt x="202" y="65"/>
                  </a:lnTo>
                  <a:lnTo>
                    <a:pt x="205" y="65"/>
                  </a:lnTo>
                  <a:lnTo>
                    <a:pt x="209" y="64"/>
                  </a:lnTo>
                  <a:lnTo>
                    <a:pt x="213" y="64"/>
                  </a:lnTo>
                  <a:lnTo>
                    <a:pt x="216" y="64"/>
                  </a:lnTo>
                  <a:lnTo>
                    <a:pt x="220" y="63"/>
                  </a:lnTo>
                  <a:lnTo>
                    <a:pt x="224" y="64"/>
                  </a:lnTo>
                  <a:lnTo>
                    <a:pt x="227" y="64"/>
                  </a:lnTo>
                  <a:lnTo>
                    <a:pt x="231" y="64"/>
                  </a:lnTo>
                  <a:lnTo>
                    <a:pt x="234" y="65"/>
                  </a:lnTo>
                  <a:lnTo>
                    <a:pt x="238" y="65"/>
                  </a:lnTo>
                  <a:lnTo>
                    <a:pt x="241" y="66"/>
                  </a:lnTo>
                  <a:lnTo>
                    <a:pt x="245" y="67"/>
                  </a:lnTo>
                  <a:lnTo>
                    <a:pt x="248" y="68"/>
                  </a:lnTo>
                  <a:lnTo>
                    <a:pt x="252" y="70"/>
                  </a:lnTo>
                  <a:lnTo>
                    <a:pt x="255" y="71"/>
                  </a:lnTo>
                  <a:lnTo>
                    <a:pt x="258" y="73"/>
                  </a:lnTo>
                  <a:lnTo>
                    <a:pt x="262" y="75"/>
                  </a:lnTo>
                  <a:lnTo>
                    <a:pt x="265" y="77"/>
                  </a:lnTo>
                  <a:lnTo>
                    <a:pt x="268" y="79"/>
                  </a:lnTo>
                  <a:lnTo>
                    <a:pt x="271" y="81"/>
                  </a:lnTo>
                  <a:lnTo>
                    <a:pt x="274" y="83"/>
                  </a:lnTo>
                  <a:lnTo>
                    <a:pt x="277" y="85"/>
                  </a:lnTo>
                  <a:lnTo>
                    <a:pt x="279" y="87"/>
                  </a:lnTo>
                  <a:lnTo>
                    <a:pt x="281" y="89"/>
                  </a:lnTo>
                  <a:lnTo>
                    <a:pt x="283" y="92"/>
                  </a:lnTo>
                  <a:lnTo>
                    <a:pt x="285" y="94"/>
                  </a:lnTo>
                  <a:lnTo>
                    <a:pt x="287" y="96"/>
                  </a:lnTo>
                  <a:lnTo>
                    <a:pt x="288" y="98"/>
                  </a:lnTo>
                  <a:lnTo>
                    <a:pt x="289" y="101"/>
                  </a:lnTo>
                  <a:lnTo>
                    <a:pt x="290" y="103"/>
                  </a:lnTo>
                  <a:lnTo>
                    <a:pt x="291" y="106"/>
                  </a:lnTo>
                  <a:lnTo>
                    <a:pt x="291" y="108"/>
                  </a:lnTo>
                  <a:lnTo>
                    <a:pt x="292" y="111"/>
                  </a:lnTo>
                  <a:lnTo>
                    <a:pt x="292" y="113"/>
                  </a:lnTo>
                  <a:lnTo>
                    <a:pt x="292" y="116"/>
                  </a:lnTo>
                  <a:lnTo>
                    <a:pt x="292" y="118"/>
                  </a:lnTo>
                  <a:lnTo>
                    <a:pt x="292" y="119"/>
                  </a:lnTo>
                  <a:lnTo>
                    <a:pt x="292" y="121"/>
                  </a:lnTo>
                  <a:lnTo>
                    <a:pt x="292" y="122"/>
                  </a:lnTo>
                  <a:lnTo>
                    <a:pt x="292" y="123"/>
                  </a:lnTo>
                  <a:lnTo>
                    <a:pt x="292" y="123"/>
                  </a:lnTo>
                  <a:lnTo>
                    <a:pt x="292" y="124"/>
                  </a:lnTo>
                  <a:lnTo>
                    <a:pt x="292" y="123"/>
                  </a:lnTo>
                  <a:lnTo>
                    <a:pt x="292" y="123"/>
                  </a:lnTo>
                  <a:lnTo>
                    <a:pt x="292" y="122"/>
                  </a:lnTo>
                  <a:lnTo>
                    <a:pt x="292" y="121"/>
                  </a:lnTo>
                  <a:lnTo>
                    <a:pt x="292" y="119"/>
                  </a:lnTo>
                  <a:lnTo>
                    <a:pt x="292" y="118"/>
                  </a:lnTo>
                  <a:lnTo>
                    <a:pt x="292" y="116"/>
                  </a:lnTo>
                  <a:lnTo>
                    <a:pt x="292" y="113"/>
                  </a:lnTo>
                  <a:lnTo>
                    <a:pt x="292" y="111"/>
                  </a:lnTo>
                  <a:lnTo>
                    <a:pt x="292" y="108"/>
                  </a:lnTo>
                  <a:lnTo>
                    <a:pt x="292" y="105"/>
                  </a:lnTo>
                  <a:lnTo>
                    <a:pt x="293" y="102"/>
                  </a:lnTo>
                  <a:lnTo>
                    <a:pt x="294" y="100"/>
                  </a:lnTo>
                  <a:lnTo>
                    <a:pt x="295" y="97"/>
                  </a:lnTo>
                  <a:lnTo>
                    <a:pt x="296" y="94"/>
                  </a:lnTo>
                  <a:lnTo>
                    <a:pt x="297" y="91"/>
                  </a:lnTo>
                  <a:lnTo>
                    <a:pt x="299" y="88"/>
                  </a:lnTo>
                  <a:lnTo>
                    <a:pt x="300" y="84"/>
                  </a:lnTo>
                  <a:lnTo>
                    <a:pt x="302" y="81"/>
                  </a:lnTo>
                  <a:lnTo>
                    <a:pt x="304" y="78"/>
                  </a:lnTo>
                  <a:lnTo>
                    <a:pt x="306" y="75"/>
                  </a:lnTo>
                  <a:lnTo>
                    <a:pt x="308" y="71"/>
                  </a:lnTo>
                  <a:lnTo>
                    <a:pt x="311" y="68"/>
                  </a:lnTo>
                  <a:lnTo>
                    <a:pt x="313" y="64"/>
                  </a:lnTo>
                  <a:lnTo>
                    <a:pt x="316" y="61"/>
                  </a:lnTo>
                  <a:lnTo>
                    <a:pt x="319" y="57"/>
                  </a:lnTo>
                  <a:lnTo>
                    <a:pt x="322" y="54"/>
                  </a:lnTo>
                  <a:lnTo>
                    <a:pt x="325" y="51"/>
                  </a:lnTo>
                  <a:lnTo>
                    <a:pt x="328" y="48"/>
                  </a:lnTo>
                  <a:lnTo>
                    <a:pt x="331" y="45"/>
                  </a:lnTo>
                  <a:lnTo>
                    <a:pt x="334" y="42"/>
                  </a:lnTo>
                  <a:lnTo>
                    <a:pt x="338" y="39"/>
                  </a:lnTo>
                  <a:lnTo>
                    <a:pt x="341" y="36"/>
                  </a:lnTo>
                  <a:lnTo>
                    <a:pt x="345" y="34"/>
                  </a:lnTo>
                  <a:lnTo>
                    <a:pt x="348" y="31"/>
                  </a:lnTo>
                  <a:lnTo>
                    <a:pt x="352" y="29"/>
                  </a:lnTo>
                  <a:lnTo>
                    <a:pt x="356" y="26"/>
                  </a:lnTo>
                  <a:lnTo>
                    <a:pt x="359" y="24"/>
                  </a:lnTo>
                  <a:lnTo>
                    <a:pt x="363" y="22"/>
                  </a:lnTo>
                  <a:lnTo>
                    <a:pt x="367" y="20"/>
                  </a:lnTo>
                  <a:lnTo>
                    <a:pt x="371" y="18"/>
                  </a:lnTo>
                  <a:lnTo>
                    <a:pt x="375" y="17"/>
                  </a:lnTo>
                  <a:lnTo>
                    <a:pt x="379" y="15"/>
                  </a:lnTo>
                  <a:lnTo>
                    <a:pt x="384" y="13"/>
                  </a:lnTo>
                  <a:lnTo>
                    <a:pt x="388" y="12"/>
                  </a:lnTo>
                  <a:lnTo>
                    <a:pt x="392" y="11"/>
                  </a:lnTo>
                  <a:lnTo>
                    <a:pt x="397" y="9"/>
                  </a:lnTo>
                  <a:lnTo>
                    <a:pt x="401" y="8"/>
                  </a:lnTo>
                  <a:lnTo>
                    <a:pt x="406" y="7"/>
                  </a:lnTo>
                  <a:lnTo>
                    <a:pt x="410" y="6"/>
                  </a:lnTo>
                  <a:lnTo>
                    <a:pt x="415" y="5"/>
                  </a:lnTo>
                  <a:lnTo>
                    <a:pt x="420" y="4"/>
                  </a:lnTo>
                  <a:lnTo>
                    <a:pt x="424" y="3"/>
                  </a:lnTo>
                  <a:lnTo>
                    <a:pt x="429" y="3"/>
                  </a:lnTo>
                  <a:lnTo>
                    <a:pt x="434" y="2"/>
                  </a:lnTo>
                  <a:lnTo>
                    <a:pt x="439" y="2"/>
                  </a:lnTo>
                  <a:lnTo>
                    <a:pt x="444" y="1"/>
                  </a:lnTo>
                  <a:lnTo>
                    <a:pt x="449" y="1"/>
                  </a:lnTo>
                  <a:lnTo>
                    <a:pt x="454" y="1"/>
                  </a:lnTo>
                  <a:lnTo>
                    <a:pt x="458" y="0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1"/>
                  </a:lnTo>
                  <a:lnTo>
                    <a:pt x="485" y="1"/>
                  </a:lnTo>
                  <a:lnTo>
                    <a:pt x="489" y="1"/>
                  </a:lnTo>
                  <a:lnTo>
                    <a:pt x="493" y="2"/>
                  </a:lnTo>
                  <a:lnTo>
                    <a:pt x="497" y="2"/>
                  </a:lnTo>
                  <a:lnTo>
                    <a:pt x="501" y="3"/>
                  </a:lnTo>
                  <a:lnTo>
                    <a:pt x="505" y="4"/>
                  </a:lnTo>
                  <a:lnTo>
                    <a:pt x="509" y="4"/>
                  </a:lnTo>
                  <a:lnTo>
                    <a:pt x="513" y="5"/>
                  </a:lnTo>
                  <a:lnTo>
                    <a:pt x="517" y="6"/>
                  </a:lnTo>
                  <a:lnTo>
                    <a:pt x="520" y="7"/>
                  </a:lnTo>
                  <a:lnTo>
                    <a:pt x="524" y="8"/>
                  </a:lnTo>
                  <a:lnTo>
                    <a:pt x="527" y="9"/>
                  </a:lnTo>
                  <a:lnTo>
                    <a:pt x="531" y="10"/>
                  </a:lnTo>
                  <a:lnTo>
                    <a:pt x="534" y="11"/>
                  </a:lnTo>
                  <a:lnTo>
                    <a:pt x="537" y="12"/>
                  </a:lnTo>
                  <a:lnTo>
                    <a:pt x="540" y="13"/>
                  </a:lnTo>
                  <a:lnTo>
                    <a:pt x="543" y="14"/>
                  </a:lnTo>
                  <a:lnTo>
                    <a:pt x="546" y="15"/>
                  </a:lnTo>
                  <a:lnTo>
                    <a:pt x="549" y="16"/>
                  </a:lnTo>
                  <a:lnTo>
                    <a:pt x="552" y="17"/>
                  </a:lnTo>
                  <a:lnTo>
                    <a:pt x="555" y="19"/>
                  </a:lnTo>
                  <a:lnTo>
                    <a:pt x="558" y="20"/>
                  </a:lnTo>
                  <a:lnTo>
                    <a:pt x="561" y="21"/>
                  </a:lnTo>
                  <a:lnTo>
                    <a:pt x="563" y="23"/>
                  </a:lnTo>
                  <a:lnTo>
                    <a:pt x="566" y="24"/>
                  </a:lnTo>
                  <a:lnTo>
                    <a:pt x="568" y="25"/>
                  </a:lnTo>
                  <a:lnTo>
                    <a:pt x="571" y="27"/>
                  </a:lnTo>
                  <a:lnTo>
                    <a:pt x="573" y="29"/>
                  </a:lnTo>
                  <a:lnTo>
                    <a:pt x="575" y="30"/>
                  </a:lnTo>
                  <a:lnTo>
                    <a:pt x="577" y="32"/>
                  </a:lnTo>
                  <a:lnTo>
                    <a:pt x="579" y="34"/>
                  </a:lnTo>
                  <a:lnTo>
                    <a:pt x="581" y="36"/>
                  </a:lnTo>
                  <a:lnTo>
                    <a:pt x="583" y="37"/>
                  </a:lnTo>
                  <a:lnTo>
                    <a:pt x="585" y="39"/>
                  </a:lnTo>
                  <a:lnTo>
                    <a:pt x="587" y="41"/>
                  </a:lnTo>
                  <a:lnTo>
                    <a:pt x="589" y="43"/>
                  </a:lnTo>
                  <a:lnTo>
                    <a:pt x="591" y="45"/>
                  </a:lnTo>
                  <a:lnTo>
                    <a:pt x="592" y="48"/>
                  </a:lnTo>
                  <a:lnTo>
                    <a:pt x="594" y="50"/>
                  </a:lnTo>
                  <a:lnTo>
                    <a:pt x="595" y="52"/>
                  </a:lnTo>
                  <a:lnTo>
                    <a:pt x="597" y="54"/>
                  </a:lnTo>
                  <a:lnTo>
                    <a:pt x="597" y="56"/>
                  </a:lnTo>
                  <a:lnTo>
                    <a:pt x="598" y="58"/>
                  </a:lnTo>
                  <a:lnTo>
                    <a:pt x="598" y="59"/>
                  </a:lnTo>
                  <a:lnTo>
                    <a:pt x="598" y="61"/>
                  </a:lnTo>
                  <a:lnTo>
                    <a:pt x="597" y="63"/>
                  </a:lnTo>
                  <a:lnTo>
                    <a:pt x="596" y="64"/>
                  </a:lnTo>
                  <a:lnTo>
                    <a:pt x="595" y="65"/>
                  </a:lnTo>
                  <a:lnTo>
                    <a:pt x="594" y="66"/>
                  </a:lnTo>
                  <a:lnTo>
                    <a:pt x="592" y="67"/>
                  </a:lnTo>
                  <a:lnTo>
                    <a:pt x="590" y="68"/>
                  </a:lnTo>
                  <a:lnTo>
                    <a:pt x="588" y="69"/>
                  </a:lnTo>
                  <a:lnTo>
                    <a:pt x="585" y="69"/>
                  </a:lnTo>
                  <a:lnTo>
                    <a:pt x="582" y="70"/>
                  </a:lnTo>
                  <a:lnTo>
                    <a:pt x="578" y="70"/>
                  </a:lnTo>
                  <a:lnTo>
                    <a:pt x="575" y="71"/>
                  </a:lnTo>
                  <a:lnTo>
                    <a:pt x="572" y="71"/>
                  </a:lnTo>
                  <a:lnTo>
                    <a:pt x="568" y="72"/>
                  </a:lnTo>
                  <a:lnTo>
                    <a:pt x="565" y="72"/>
                  </a:lnTo>
                  <a:lnTo>
                    <a:pt x="562" y="73"/>
                  </a:lnTo>
                  <a:lnTo>
                    <a:pt x="559" y="74"/>
                  </a:lnTo>
                  <a:lnTo>
                    <a:pt x="556" y="75"/>
                  </a:lnTo>
                  <a:lnTo>
                    <a:pt x="553" y="76"/>
                  </a:lnTo>
                  <a:lnTo>
                    <a:pt x="550" y="77"/>
                  </a:lnTo>
                  <a:lnTo>
                    <a:pt x="548" y="78"/>
                  </a:lnTo>
                  <a:lnTo>
                    <a:pt x="545" y="80"/>
                  </a:lnTo>
                  <a:lnTo>
                    <a:pt x="543" y="81"/>
                  </a:lnTo>
                  <a:lnTo>
                    <a:pt x="540" y="82"/>
                  </a:lnTo>
                  <a:lnTo>
                    <a:pt x="538" y="84"/>
                  </a:lnTo>
                  <a:lnTo>
                    <a:pt x="535" y="86"/>
                  </a:lnTo>
                  <a:lnTo>
                    <a:pt x="533" y="87"/>
                  </a:lnTo>
                  <a:lnTo>
                    <a:pt x="531" y="89"/>
                  </a:lnTo>
                  <a:lnTo>
                    <a:pt x="529" y="91"/>
                  </a:lnTo>
                  <a:lnTo>
                    <a:pt x="527" y="93"/>
                  </a:lnTo>
                  <a:lnTo>
                    <a:pt x="525" y="94"/>
                  </a:lnTo>
                  <a:lnTo>
                    <a:pt x="524" y="96"/>
                  </a:lnTo>
                  <a:lnTo>
                    <a:pt x="522" y="98"/>
                  </a:lnTo>
                  <a:lnTo>
                    <a:pt x="520" y="100"/>
                  </a:lnTo>
                  <a:lnTo>
                    <a:pt x="519" y="101"/>
                  </a:lnTo>
                  <a:lnTo>
                    <a:pt x="517" y="103"/>
                  </a:lnTo>
                  <a:lnTo>
                    <a:pt x="516" y="105"/>
                  </a:lnTo>
                  <a:lnTo>
                    <a:pt x="514" y="107"/>
                  </a:lnTo>
                  <a:lnTo>
                    <a:pt x="513" y="108"/>
                  </a:lnTo>
                  <a:lnTo>
                    <a:pt x="512" y="110"/>
                  </a:lnTo>
                  <a:lnTo>
                    <a:pt x="511" y="112"/>
                  </a:lnTo>
                  <a:lnTo>
                    <a:pt x="510" y="113"/>
                  </a:lnTo>
                  <a:lnTo>
                    <a:pt x="509" y="115"/>
                  </a:lnTo>
                  <a:lnTo>
                    <a:pt x="508" y="117"/>
                  </a:lnTo>
                  <a:lnTo>
                    <a:pt x="508" y="118"/>
                  </a:lnTo>
                  <a:lnTo>
                    <a:pt x="507" y="119"/>
                  </a:lnTo>
                  <a:lnTo>
                    <a:pt x="506" y="120"/>
                  </a:lnTo>
                  <a:lnTo>
                    <a:pt x="506" y="121"/>
                  </a:lnTo>
                  <a:lnTo>
                    <a:pt x="506" y="121"/>
                  </a:lnTo>
                  <a:lnTo>
                    <a:pt x="506" y="122"/>
                  </a:lnTo>
                  <a:lnTo>
                    <a:pt x="506" y="122"/>
                  </a:lnTo>
                  <a:lnTo>
                    <a:pt x="506" y="122"/>
                  </a:lnTo>
                  <a:lnTo>
                    <a:pt x="506" y="121"/>
                  </a:lnTo>
                  <a:lnTo>
                    <a:pt x="506" y="121"/>
                  </a:lnTo>
                  <a:lnTo>
                    <a:pt x="506" y="120"/>
                  </a:lnTo>
                  <a:lnTo>
                    <a:pt x="507" y="119"/>
                  </a:lnTo>
                  <a:lnTo>
                    <a:pt x="508" y="118"/>
                  </a:lnTo>
                  <a:lnTo>
                    <a:pt x="508" y="117"/>
                  </a:lnTo>
                  <a:lnTo>
                    <a:pt x="509" y="115"/>
                  </a:lnTo>
                  <a:lnTo>
                    <a:pt x="510" y="113"/>
                  </a:lnTo>
                  <a:lnTo>
                    <a:pt x="511" y="112"/>
                  </a:lnTo>
                  <a:lnTo>
                    <a:pt x="512" y="110"/>
                  </a:lnTo>
                  <a:lnTo>
                    <a:pt x="513" y="108"/>
                  </a:lnTo>
                  <a:lnTo>
                    <a:pt x="514" y="107"/>
                  </a:lnTo>
                  <a:lnTo>
                    <a:pt x="516" y="105"/>
                  </a:lnTo>
                  <a:lnTo>
                    <a:pt x="517" y="103"/>
                  </a:lnTo>
                  <a:lnTo>
                    <a:pt x="519" y="101"/>
                  </a:lnTo>
                  <a:lnTo>
                    <a:pt x="520" y="100"/>
                  </a:lnTo>
                  <a:lnTo>
                    <a:pt x="522" y="98"/>
                  </a:lnTo>
                  <a:lnTo>
                    <a:pt x="524" y="96"/>
                  </a:lnTo>
                  <a:lnTo>
                    <a:pt x="525" y="94"/>
                  </a:lnTo>
                  <a:lnTo>
                    <a:pt x="527" y="93"/>
                  </a:lnTo>
                  <a:lnTo>
                    <a:pt x="529" y="91"/>
                  </a:lnTo>
                  <a:lnTo>
                    <a:pt x="531" y="89"/>
                  </a:lnTo>
                  <a:lnTo>
                    <a:pt x="533" y="87"/>
                  </a:lnTo>
                  <a:lnTo>
                    <a:pt x="535" y="86"/>
                  </a:lnTo>
                  <a:lnTo>
                    <a:pt x="538" y="84"/>
                  </a:lnTo>
                  <a:lnTo>
                    <a:pt x="540" y="82"/>
                  </a:lnTo>
                  <a:lnTo>
                    <a:pt x="543" y="81"/>
                  </a:lnTo>
                  <a:lnTo>
                    <a:pt x="545" y="80"/>
                  </a:lnTo>
                  <a:lnTo>
                    <a:pt x="548" y="78"/>
                  </a:lnTo>
                  <a:lnTo>
                    <a:pt x="550" y="77"/>
                  </a:lnTo>
                  <a:lnTo>
                    <a:pt x="553" y="76"/>
                  </a:lnTo>
                  <a:lnTo>
                    <a:pt x="556" y="75"/>
                  </a:lnTo>
                  <a:lnTo>
                    <a:pt x="559" y="74"/>
                  </a:lnTo>
                  <a:lnTo>
                    <a:pt x="562" y="73"/>
                  </a:lnTo>
                  <a:lnTo>
                    <a:pt x="565" y="72"/>
                  </a:lnTo>
                  <a:lnTo>
                    <a:pt x="568" y="72"/>
                  </a:lnTo>
                  <a:lnTo>
                    <a:pt x="572" y="71"/>
                  </a:lnTo>
                  <a:lnTo>
                    <a:pt x="575" y="71"/>
                  </a:lnTo>
                  <a:lnTo>
                    <a:pt x="578" y="70"/>
                  </a:lnTo>
                  <a:lnTo>
                    <a:pt x="582" y="70"/>
                  </a:lnTo>
                  <a:lnTo>
                    <a:pt x="585" y="70"/>
                  </a:lnTo>
                  <a:lnTo>
                    <a:pt x="589" y="69"/>
                  </a:lnTo>
                  <a:lnTo>
                    <a:pt x="592" y="69"/>
                  </a:lnTo>
                  <a:lnTo>
                    <a:pt x="596" y="69"/>
                  </a:lnTo>
                  <a:lnTo>
                    <a:pt x="599" y="69"/>
                  </a:lnTo>
                  <a:lnTo>
                    <a:pt x="603" y="69"/>
                  </a:lnTo>
                  <a:lnTo>
                    <a:pt x="606" y="69"/>
                  </a:lnTo>
                  <a:lnTo>
                    <a:pt x="610" y="68"/>
                  </a:lnTo>
                  <a:lnTo>
                    <a:pt x="613" y="68"/>
                  </a:lnTo>
                  <a:lnTo>
                    <a:pt x="617" y="68"/>
                  </a:lnTo>
                  <a:lnTo>
                    <a:pt x="620" y="68"/>
                  </a:lnTo>
                  <a:lnTo>
                    <a:pt x="624" y="68"/>
                  </a:lnTo>
                  <a:lnTo>
                    <a:pt x="627" y="68"/>
                  </a:lnTo>
                  <a:lnTo>
                    <a:pt x="630" y="68"/>
                  </a:lnTo>
                  <a:lnTo>
                    <a:pt x="634" y="69"/>
                  </a:lnTo>
                  <a:lnTo>
                    <a:pt x="637" y="69"/>
                  </a:lnTo>
                  <a:lnTo>
                    <a:pt x="641" y="69"/>
                  </a:lnTo>
                  <a:lnTo>
                    <a:pt x="644" y="69"/>
                  </a:lnTo>
                  <a:lnTo>
                    <a:pt x="647" y="70"/>
                  </a:lnTo>
                  <a:lnTo>
                    <a:pt x="650" y="70"/>
                  </a:lnTo>
                  <a:lnTo>
                    <a:pt x="653" y="70"/>
                  </a:lnTo>
                  <a:lnTo>
                    <a:pt x="656" y="71"/>
                  </a:lnTo>
                  <a:lnTo>
                    <a:pt x="660" y="71"/>
                  </a:lnTo>
                  <a:lnTo>
                    <a:pt x="663" y="72"/>
                  </a:lnTo>
                  <a:lnTo>
                    <a:pt x="665" y="73"/>
                  </a:lnTo>
                  <a:lnTo>
                    <a:pt x="668" y="74"/>
                  </a:lnTo>
                  <a:lnTo>
                    <a:pt x="671" y="74"/>
                  </a:lnTo>
                  <a:lnTo>
                    <a:pt x="674" y="75"/>
                  </a:lnTo>
                  <a:lnTo>
                    <a:pt x="677" y="76"/>
                  </a:lnTo>
                  <a:lnTo>
                    <a:pt x="679" y="77"/>
                  </a:lnTo>
                  <a:lnTo>
                    <a:pt x="682" y="78"/>
                  </a:lnTo>
                  <a:lnTo>
                    <a:pt x="685" y="80"/>
                  </a:lnTo>
                  <a:lnTo>
                    <a:pt x="687" y="81"/>
                  </a:lnTo>
                  <a:lnTo>
                    <a:pt x="689" y="82"/>
                  </a:lnTo>
                  <a:lnTo>
                    <a:pt x="690" y="83"/>
                  </a:lnTo>
                  <a:lnTo>
                    <a:pt x="692" y="85"/>
                  </a:lnTo>
                  <a:lnTo>
                    <a:pt x="693" y="86"/>
                  </a:lnTo>
                  <a:lnTo>
                    <a:pt x="693" y="88"/>
                  </a:lnTo>
                  <a:lnTo>
                    <a:pt x="694" y="90"/>
                  </a:lnTo>
                  <a:lnTo>
                    <a:pt x="694" y="92"/>
                  </a:lnTo>
                  <a:lnTo>
                    <a:pt x="694" y="93"/>
                  </a:lnTo>
                  <a:lnTo>
                    <a:pt x="693" y="95"/>
                  </a:lnTo>
                  <a:lnTo>
                    <a:pt x="693" y="97"/>
                  </a:lnTo>
                  <a:lnTo>
                    <a:pt x="692" y="99"/>
                  </a:lnTo>
                  <a:lnTo>
                    <a:pt x="690" y="102"/>
                  </a:lnTo>
                  <a:lnTo>
                    <a:pt x="689" y="104"/>
                  </a:lnTo>
                  <a:lnTo>
                    <a:pt x="687" y="106"/>
                  </a:lnTo>
                  <a:lnTo>
                    <a:pt x="685" y="108"/>
                  </a:lnTo>
                  <a:lnTo>
                    <a:pt x="683" y="110"/>
                  </a:lnTo>
                  <a:lnTo>
                    <a:pt x="682" y="112"/>
                  </a:lnTo>
                  <a:lnTo>
                    <a:pt x="681" y="113"/>
                  </a:lnTo>
                  <a:lnTo>
                    <a:pt x="680" y="114"/>
                  </a:lnTo>
                  <a:lnTo>
                    <a:pt x="679" y="115"/>
                  </a:lnTo>
                  <a:lnTo>
                    <a:pt x="679" y="115"/>
                  </a:lnTo>
                  <a:lnTo>
                    <a:pt x="679" y="115"/>
                  </a:lnTo>
                  <a:lnTo>
                    <a:pt x="679" y="115"/>
                  </a:lnTo>
                  <a:lnTo>
                    <a:pt x="680" y="114"/>
                  </a:lnTo>
                  <a:lnTo>
                    <a:pt x="681" y="113"/>
                  </a:lnTo>
                  <a:lnTo>
                    <a:pt x="682" y="112"/>
                  </a:lnTo>
                  <a:lnTo>
                    <a:pt x="683" y="111"/>
                  </a:lnTo>
                  <a:lnTo>
                    <a:pt x="684" y="109"/>
                  </a:lnTo>
                  <a:lnTo>
                    <a:pt x="686" y="107"/>
                  </a:lnTo>
                  <a:lnTo>
                    <a:pt x="688" y="104"/>
                  </a:lnTo>
                  <a:lnTo>
                    <a:pt x="691" y="102"/>
                  </a:lnTo>
                  <a:lnTo>
                    <a:pt x="693" y="99"/>
                  </a:lnTo>
                  <a:lnTo>
                    <a:pt x="696" y="97"/>
                  </a:lnTo>
                  <a:lnTo>
                    <a:pt x="698" y="95"/>
                  </a:lnTo>
                  <a:lnTo>
                    <a:pt x="701" y="92"/>
                  </a:lnTo>
                  <a:lnTo>
                    <a:pt x="704" y="90"/>
                  </a:lnTo>
                  <a:lnTo>
                    <a:pt x="706" y="88"/>
                  </a:lnTo>
                  <a:lnTo>
                    <a:pt x="709" y="86"/>
                  </a:lnTo>
                  <a:lnTo>
                    <a:pt x="712" y="84"/>
                  </a:lnTo>
                  <a:lnTo>
                    <a:pt x="716" y="82"/>
                  </a:lnTo>
                  <a:lnTo>
                    <a:pt x="719" y="81"/>
                  </a:lnTo>
                  <a:lnTo>
                    <a:pt x="722" y="79"/>
                  </a:lnTo>
                  <a:lnTo>
                    <a:pt x="726" y="77"/>
                  </a:lnTo>
                  <a:lnTo>
                    <a:pt x="729" y="76"/>
                  </a:lnTo>
                  <a:lnTo>
                    <a:pt x="733" y="74"/>
                  </a:lnTo>
                  <a:lnTo>
                    <a:pt x="737" y="73"/>
                  </a:lnTo>
                  <a:lnTo>
                    <a:pt x="740" y="72"/>
                  </a:lnTo>
                  <a:lnTo>
                    <a:pt x="744" y="71"/>
                  </a:lnTo>
                  <a:lnTo>
                    <a:pt x="748" y="70"/>
                  </a:lnTo>
                  <a:lnTo>
                    <a:pt x="752" y="69"/>
                  </a:lnTo>
                  <a:lnTo>
                    <a:pt x="756" y="68"/>
                  </a:lnTo>
                  <a:lnTo>
                    <a:pt x="760" y="68"/>
                  </a:lnTo>
                  <a:lnTo>
                    <a:pt x="763" y="67"/>
                  </a:lnTo>
                  <a:lnTo>
                    <a:pt x="767" y="67"/>
                  </a:lnTo>
                  <a:lnTo>
                    <a:pt x="771" y="67"/>
                  </a:lnTo>
                  <a:lnTo>
                    <a:pt x="775" y="67"/>
                  </a:lnTo>
                  <a:lnTo>
                    <a:pt x="779" y="67"/>
                  </a:lnTo>
                  <a:lnTo>
                    <a:pt x="783" y="68"/>
                  </a:lnTo>
                  <a:lnTo>
                    <a:pt x="787" y="68"/>
                  </a:lnTo>
                  <a:lnTo>
                    <a:pt x="790" y="69"/>
                  </a:lnTo>
                  <a:lnTo>
                    <a:pt x="794" y="69"/>
                  </a:lnTo>
                  <a:lnTo>
                    <a:pt x="798" y="70"/>
                  </a:lnTo>
                  <a:lnTo>
                    <a:pt x="802" y="71"/>
                  </a:lnTo>
                  <a:lnTo>
                    <a:pt x="806" y="73"/>
                  </a:lnTo>
                  <a:lnTo>
                    <a:pt x="809" y="74"/>
                  </a:lnTo>
                  <a:lnTo>
                    <a:pt x="813" y="75"/>
                  </a:lnTo>
                  <a:lnTo>
                    <a:pt x="816" y="76"/>
                  </a:lnTo>
                  <a:lnTo>
                    <a:pt x="819" y="78"/>
                  </a:lnTo>
                  <a:lnTo>
                    <a:pt x="822" y="79"/>
                  </a:lnTo>
                  <a:lnTo>
                    <a:pt x="825" y="81"/>
                  </a:lnTo>
                  <a:lnTo>
                    <a:pt x="828" y="83"/>
                  </a:lnTo>
                  <a:lnTo>
                    <a:pt x="831" y="84"/>
                  </a:lnTo>
                  <a:lnTo>
                    <a:pt x="833" y="86"/>
                  </a:lnTo>
                  <a:lnTo>
                    <a:pt x="836" y="88"/>
                  </a:lnTo>
                  <a:lnTo>
                    <a:pt x="838" y="90"/>
                  </a:lnTo>
                  <a:lnTo>
                    <a:pt x="840" y="92"/>
                  </a:lnTo>
                  <a:lnTo>
                    <a:pt x="842" y="94"/>
                  </a:lnTo>
                  <a:lnTo>
                    <a:pt x="844" y="96"/>
                  </a:lnTo>
                  <a:lnTo>
                    <a:pt x="846" y="98"/>
                  </a:lnTo>
                  <a:lnTo>
                    <a:pt x="848" y="101"/>
                  </a:lnTo>
                  <a:lnTo>
                    <a:pt x="850" y="103"/>
                  </a:lnTo>
                  <a:lnTo>
                    <a:pt x="851" y="105"/>
                  </a:lnTo>
                  <a:lnTo>
                    <a:pt x="853" y="107"/>
                  </a:lnTo>
                  <a:lnTo>
                    <a:pt x="855" y="109"/>
                  </a:lnTo>
                  <a:lnTo>
                    <a:pt x="856" y="112"/>
                  </a:lnTo>
                  <a:lnTo>
                    <a:pt x="858" y="114"/>
                  </a:lnTo>
                  <a:lnTo>
                    <a:pt x="859" y="116"/>
                  </a:lnTo>
                  <a:lnTo>
                    <a:pt x="861" y="118"/>
                  </a:lnTo>
                  <a:lnTo>
                    <a:pt x="862" y="120"/>
                  </a:lnTo>
                  <a:lnTo>
                    <a:pt x="864" y="122"/>
                  </a:lnTo>
                  <a:lnTo>
                    <a:pt x="865" y="124"/>
                  </a:lnTo>
                  <a:lnTo>
                    <a:pt x="867" y="126"/>
                  </a:lnTo>
                  <a:lnTo>
                    <a:pt x="868" y="128"/>
                  </a:lnTo>
                  <a:lnTo>
                    <a:pt x="869" y="130"/>
                  </a:lnTo>
                  <a:lnTo>
                    <a:pt x="870" y="132"/>
                  </a:lnTo>
                  <a:lnTo>
                    <a:pt x="872" y="134"/>
                  </a:lnTo>
                  <a:lnTo>
                    <a:pt x="873" y="136"/>
                  </a:lnTo>
                  <a:lnTo>
                    <a:pt x="874" y="139"/>
                  </a:lnTo>
                  <a:lnTo>
                    <a:pt x="876" y="141"/>
                  </a:lnTo>
                  <a:lnTo>
                    <a:pt x="877" y="143"/>
                  </a:lnTo>
                  <a:lnTo>
                    <a:pt x="878" y="145"/>
                  </a:lnTo>
                  <a:lnTo>
                    <a:pt x="879" y="147"/>
                  </a:lnTo>
                  <a:lnTo>
                    <a:pt x="881" y="150"/>
                  </a:lnTo>
                  <a:lnTo>
                    <a:pt x="882" y="152"/>
                  </a:lnTo>
                  <a:lnTo>
                    <a:pt x="883" y="154"/>
                  </a:lnTo>
                  <a:lnTo>
                    <a:pt x="884" y="157"/>
                  </a:lnTo>
                  <a:lnTo>
                    <a:pt x="886" y="159"/>
                  </a:lnTo>
                  <a:lnTo>
                    <a:pt x="887" y="162"/>
                  </a:lnTo>
                  <a:lnTo>
                    <a:pt x="888" y="164"/>
                  </a:lnTo>
                  <a:lnTo>
                    <a:pt x="889" y="167"/>
                  </a:lnTo>
                  <a:lnTo>
                    <a:pt x="891" y="169"/>
                  </a:lnTo>
                  <a:lnTo>
                    <a:pt x="892" y="171"/>
                  </a:lnTo>
                  <a:lnTo>
                    <a:pt x="893" y="173"/>
                  </a:lnTo>
                  <a:lnTo>
                    <a:pt x="893" y="175"/>
                  </a:lnTo>
                  <a:lnTo>
                    <a:pt x="894" y="176"/>
                  </a:lnTo>
                  <a:lnTo>
                    <a:pt x="894" y="176"/>
                  </a:lnTo>
                  <a:lnTo>
                    <a:pt x="894" y="177"/>
                  </a:lnTo>
                  <a:lnTo>
                    <a:pt x="895" y="177"/>
                  </a:lnTo>
                  <a:lnTo>
                    <a:pt x="894" y="177"/>
                  </a:lnTo>
                  <a:lnTo>
                    <a:pt x="894" y="176"/>
                  </a:lnTo>
                  <a:lnTo>
                    <a:pt x="894" y="176"/>
                  </a:lnTo>
                  <a:lnTo>
                    <a:pt x="893" y="175"/>
                  </a:lnTo>
                  <a:lnTo>
                    <a:pt x="893" y="173"/>
                  </a:lnTo>
                  <a:lnTo>
                    <a:pt x="892" y="171"/>
                  </a:lnTo>
                  <a:lnTo>
                    <a:pt x="891" y="169"/>
                  </a:lnTo>
                  <a:lnTo>
                    <a:pt x="889" y="167"/>
                  </a:lnTo>
                  <a:lnTo>
                    <a:pt x="888" y="164"/>
                  </a:lnTo>
                  <a:lnTo>
                    <a:pt x="887" y="162"/>
                  </a:lnTo>
                  <a:lnTo>
                    <a:pt x="887" y="159"/>
                  </a:lnTo>
                  <a:lnTo>
                    <a:pt x="886" y="157"/>
                  </a:lnTo>
                  <a:lnTo>
                    <a:pt x="886" y="154"/>
                  </a:lnTo>
                  <a:lnTo>
                    <a:pt x="886" y="152"/>
                  </a:lnTo>
                  <a:lnTo>
                    <a:pt x="886" y="149"/>
                  </a:lnTo>
                  <a:lnTo>
                    <a:pt x="886" y="147"/>
                  </a:lnTo>
                  <a:lnTo>
                    <a:pt x="886" y="144"/>
                  </a:lnTo>
                  <a:lnTo>
                    <a:pt x="887" y="142"/>
                  </a:lnTo>
                  <a:lnTo>
                    <a:pt x="888" y="139"/>
                  </a:lnTo>
                  <a:lnTo>
                    <a:pt x="889" y="137"/>
                  </a:lnTo>
                  <a:lnTo>
                    <a:pt x="890" y="135"/>
                  </a:lnTo>
                  <a:lnTo>
                    <a:pt x="892" y="132"/>
                  </a:lnTo>
                  <a:lnTo>
                    <a:pt x="894" y="130"/>
                  </a:lnTo>
                  <a:lnTo>
                    <a:pt x="896" y="128"/>
                  </a:lnTo>
                  <a:lnTo>
                    <a:pt x="898" y="125"/>
                  </a:lnTo>
                  <a:lnTo>
                    <a:pt x="900" y="123"/>
                  </a:lnTo>
                  <a:lnTo>
                    <a:pt x="902" y="121"/>
                  </a:lnTo>
                  <a:lnTo>
                    <a:pt x="905" y="119"/>
                  </a:lnTo>
                  <a:lnTo>
                    <a:pt x="907" y="117"/>
                  </a:lnTo>
                  <a:lnTo>
                    <a:pt x="910" y="115"/>
                  </a:lnTo>
                  <a:lnTo>
                    <a:pt x="912" y="113"/>
                  </a:lnTo>
                  <a:lnTo>
                    <a:pt x="915" y="112"/>
                  </a:lnTo>
                  <a:lnTo>
                    <a:pt x="918" y="110"/>
                  </a:lnTo>
                  <a:lnTo>
                    <a:pt x="921" y="109"/>
                  </a:lnTo>
                  <a:lnTo>
                    <a:pt x="924" y="107"/>
                  </a:lnTo>
                  <a:lnTo>
                    <a:pt x="927" y="106"/>
                  </a:lnTo>
                  <a:lnTo>
                    <a:pt x="931" y="105"/>
                  </a:lnTo>
                  <a:lnTo>
                    <a:pt x="934" y="104"/>
                  </a:lnTo>
                  <a:lnTo>
                    <a:pt x="937" y="103"/>
                  </a:lnTo>
                  <a:lnTo>
                    <a:pt x="941" y="102"/>
                  </a:lnTo>
                  <a:lnTo>
                    <a:pt x="945" y="101"/>
                  </a:lnTo>
                  <a:lnTo>
                    <a:pt x="948" y="100"/>
                  </a:lnTo>
                  <a:lnTo>
                    <a:pt x="952" y="99"/>
                  </a:lnTo>
                  <a:lnTo>
                    <a:pt x="955" y="99"/>
                  </a:lnTo>
                  <a:lnTo>
                    <a:pt x="959" y="99"/>
                  </a:lnTo>
                  <a:lnTo>
                    <a:pt x="963" y="98"/>
                  </a:lnTo>
                  <a:lnTo>
                    <a:pt x="967" y="98"/>
                  </a:lnTo>
                  <a:lnTo>
                    <a:pt x="970" y="98"/>
                  </a:lnTo>
                  <a:lnTo>
                    <a:pt x="974" y="98"/>
                  </a:lnTo>
                  <a:lnTo>
                    <a:pt x="978" y="98"/>
                  </a:lnTo>
                  <a:lnTo>
                    <a:pt x="982" y="99"/>
                  </a:lnTo>
                  <a:lnTo>
                    <a:pt x="985" y="99"/>
                  </a:lnTo>
                  <a:lnTo>
                    <a:pt x="989" y="99"/>
                  </a:lnTo>
                  <a:lnTo>
                    <a:pt x="993" y="100"/>
                  </a:lnTo>
                  <a:lnTo>
                    <a:pt x="997" y="101"/>
                  </a:lnTo>
                  <a:lnTo>
                    <a:pt x="1001" y="102"/>
                  </a:lnTo>
                  <a:lnTo>
                    <a:pt x="1005" y="103"/>
                  </a:lnTo>
                  <a:lnTo>
                    <a:pt x="1009" y="103"/>
                  </a:lnTo>
                  <a:lnTo>
                    <a:pt x="1012" y="104"/>
                  </a:lnTo>
                  <a:lnTo>
                    <a:pt x="1016" y="105"/>
                  </a:lnTo>
                  <a:lnTo>
                    <a:pt x="1020" y="107"/>
                  </a:lnTo>
                  <a:lnTo>
                    <a:pt x="1023" y="108"/>
                  </a:lnTo>
                  <a:lnTo>
                    <a:pt x="1027" y="109"/>
                  </a:lnTo>
                  <a:lnTo>
                    <a:pt x="1030" y="110"/>
                  </a:lnTo>
                  <a:lnTo>
                    <a:pt x="1034" y="111"/>
                  </a:lnTo>
                  <a:lnTo>
                    <a:pt x="1037" y="112"/>
                  </a:lnTo>
                  <a:lnTo>
                    <a:pt x="1040" y="114"/>
                  </a:lnTo>
                  <a:lnTo>
                    <a:pt x="1044" y="115"/>
                  </a:lnTo>
                  <a:lnTo>
                    <a:pt x="1047" y="116"/>
                  </a:lnTo>
                  <a:lnTo>
                    <a:pt x="1050" y="118"/>
                  </a:lnTo>
                  <a:lnTo>
                    <a:pt x="1053" y="119"/>
                  </a:lnTo>
                  <a:lnTo>
                    <a:pt x="1056" y="120"/>
                  </a:lnTo>
                  <a:lnTo>
                    <a:pt x="1059" y="122"/>
                  </a:lnTo>
                  <a:lnTo>
                    <a:pt x="1062" y="123"/>
                  </a:lnTo>
                  <a:lnTo>
                    <a:pt x="1065" y="125"/>
                  </a:lnTo>
                  <a:lnTo>
                    <a:pt x="1068" y="127"/>
                  </a:lnTo>
                  <a:lnTo>
                    <a:pt x="1070" y="128"/>
                  </a:lnTo>
                  <a:lnTo>
                    <a:pt x="1073" y="130"/>
                  </a:lnTo>
                  <a:lnTo>
                    <a:pt x="1075" y="132"/>
                  </a:lnTo>
                  <a:lnTo>
                    <a:pt x="1078" y="133"/>
                  </a:lnTo>
                  <a:lnTo>
                    <a:pt x="1080" y="135"/>
                  </a:lnTo>
                  <a:lnTo>
                    <a:pt x="1082" y="137"/>
                  </a:lnTo>
                  <a:lnTo>
                    <a:pt x="1084" y="139"/>
                  </a:lnTo>
                  <a:lnTo>
                    <a:pt x="1086" y="141"/>
                  </a:lnTo>
                  <a:lnTo>
                    <a:pt x="1088" y="143"/>
                  </a:lnTo>
                  <a:lnTo>
                    <a:pt x="1090" y="145"/>
                  </a:lnTo>
                  <a:lnTo>
                    <a:pt x="1092" y="147"/>
                  </a:lnTo>
                  <a:lnTo>
                    <a:pt x="1094" y="149"/>
                  </a:lnTo>
                  <a:lnTo>
                    <a:pt x="1095" y="151"/>
                  </a:lnTo>
                  <a:lnTo>
                    <a:pt x="1097" y="153"/>
                  </a:lnTo>
                  <a:lnTo>
                    <a:pt x="1099" y="156"/>
                  </a:lnTo>
                  <a:lnTo>
                    <a:pt x="1101" y="158"/>
                  </a:lnTo>
                  <a:lnTo>
                    <a:pt x="1103" y="161"/>
                  </a:lnTo>
                  <a:lnTo>
                    <a:pt x="1105" y="164"/>
                  </a:lnTo>
                  <a:lnTo>
                    <a:pt x="1107" y="167"/>
                  </a:lnTo>
                  <a:lnTo>
                    <a:pt x="1109" y="170"/>
                  </a:lnTo>
                  <a:lnTo>
                    <a:pt x="1111" y="173"/>
                  </a:lnTo>
                  <a:lnTo>
                    <a:pt x="1113" y="176"/>
                  </a:lnTo>
                  <a:lnTo>
                    <a:pt x="1115" y="179"/>
                  </a:lnTo>
                  <a:lnTo>
                    <a:pt x="1117" y="182"/>
                  </a:lnTo>
                  <a:lnTo>
                    <a:pt x="1120" y="186"/>
                  </a:lnTo>
                  <a:lnTo>
                    <a:pt x="1122" y="190"/>
                  </a:lnTo>
                  <a:lnTo>
                    <a:pt x="1125" y="193"/>
                  </a:lnTo>
                  <a:lnTo>
                    <a:pt x="1127" y="197"/>
                  </a:lnTo>
                  <a:lnTo>
                    <a:pt x="1130" y="201"/>
                  </a:lnTo>
                  <a:lnTo>
                    <a:pt x="1132" y="205"/>
                  </a:lnTo>
                  <a:lnTo>
                    <a:pt x="1134" y="209"/>
                  </a:lnTo>
                  <a:lnTo>
                    <a:pt x="1136" y="213"/>
                  </a:lnTo>
                  <a:lnTo>
                    <a:pt x="1138" y="217"/>
                  </a:lnTo>
                  <a:lnTo>
                    <a:pt x="1140" y="221"/>
                  </a:lnTo>
                  <a:lnTo>
                    <a:pt x="1141" y="225"/>
                  </a:lnTo>
                  <a:lnTo>
                    <a:pt x="1143" y="229"/>
                  </a:lnTo>
                  <a:lnTo>
                    <a:pt x="1144" y="234"/>
                  </a:lnTo>
                  <a:lnTo>
                    <a:pt x="1145" y="238"/>
                  </a:lnTo>
                  <a:lnTo>
                    <a:pt x="1146" y="242"/>
                  </a:lnTo>
                  <a:lnTo>
                    <a:pt x="1147" y="246"/>
                  </a:lnTo>
                  <a:lnTo>
                    <a:pt x="1147" y="250"/>
                  </a:lnTo>
                  <a:lnTo>
                    <a:pt x="1148" y="255"/>
                  </a:lnTo>
                  <a:lnTo>
                    <a:pt x="1148" y="259"/>
                  </a:lnTo>
                  <a:lnTo>
                    <a:pt x="1148" y="263"/>
                  </a:lnTo>
                  <a:lnTo>
                    <a:pt x="1148" y="268"/>
                  </a:lnTo>
                  <a:lnTo>
                    <a:pt x="1148" y="272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48" y="284"/>
                  </a:lnTo>
                  <a:lnTo>
                    <a:pt x="1147" y="287"/>
                  </a:lnTo>
                  <a:lnTo>
                    <a:pt x="1147" y="291"/>
                  </a:lnTo>
                  <a:lnTo>
                    <a:pt x="1147" y="294"/>
                  </a:lnTo>
                  <a:lnTo>
                    <a:pt x="1146" y="297"/>
                  </a:lnTo>
                  <a:lnTo>
                    <a:pt x="1146" y="301"/>
                  </a:lnTo>
                  <a:lnTo>
                    <a:pt x="1145" y="304"/>
                  </a:lnTo>
                  <a:lnTo>
                    <a:pt x="1144" y="307"/>
                  </a:lnTo>
                  <a:lnTo>
                    <a:pt x="1143" y="309"/>
                  </a:lnTo>
                  <a:lnTo>
                    <a:pt x="1142" y="312"/>
                  </a:lnTo>
                  <a:lnTo>
                    <a:pt x="1141" y="315"/>
                  </a:lnTo>
                  <a:lnTo>
                    <a:pt x="1140" y="317"/>
                  </a:lnTo>
                  <a:lnTo>
                    <a:pt x="1139" y="319"/>
                  </a:lnTo>
                  <a:lnTo>
                    <a:pt x="1138" y="321"/>
                  </a:lnTo>
                  <a:lnTo>
                    <a:pt x="1137" y="324"/>
                  </a:lnTo>
                  <a:lnTo>
                    <a:pt x="1136" y="326"/>
                  </a:lnTo>
                  <a:lnTo>
                    <a:pt x="1135" y="328"/>
                  </a:lnTo>
                  <a:lnTo>
                    <a:pt x="1134" y="330"/>
                  </a:lnTo>
                  <a:lnTo>
                    <a:pt x="1132" y="332"/>
                  </a:lnTo>
                  <a:lnTo>
                    <a:pt x="1131" y="334"/>
                  </a:lnTo>
                  <a:lnTo>
                    <a:pt x="1130" y="335"/>
                  </a:lnTo>
                  <a:lnTo>
                    <a:pt x="1128" y="337"/>
                  </a:lnTo>
                  <a:lnTo>
                    <a:pt x="1127" y="339"/>
                  </a:lnTo>
                  <a:lnTo>
                    <a:pt x="1126" y="341"/>
                  </a:lnTo>
                  <a:lnTo>
                    <a:pt x="1124" y="342"/>
                  </a:lnTo>
                  <a:lnTo>
                    <a:pt x="1123" y="344"/>
                  </a:lnTo>
                  <a:lnTo>
                    <a:pt x="1122" y="345"/>
                  </a:lnTo>
                  <a:lnTo>
                    <a:pt x="1120" y="346"/>
                  </a:lnTo>
                  <a:lnTo>
                    <a:pt x="1119" y="348"/>
                  </a:lnTo>
                  <a:lnTo>
                    <a:pt x="1117" y="349"/>
                  </a:lnTo>
                  <a:lnTo>
                    <a:pt x="1116" y="349"/>
                  </a:lnTo>
                  <a:lnTo>
                    <a:pt x="1114" y="350"/>
                  </a:lnTo>
                  <a:lnTo>
                    <a:pt x="1112" y="350"/>
                  </a:lnTo>
                  <a:lnTo>
                    <a:pt x="1110" y="350"/>
                  </a:lnTo>
                  <a:lnTo>
                    <a:pt x="1109" y="349"/>
                  </a:lnTo>
                  <a:lnTo>
                    <a:pt x="1107" y="349"/>
                  </a:lnTo>
                  <a:lnTo>
                    <a:pt x="1105" y="348"/>
                  </a:lnTo>
                  <a:lnTo>
                    <a:pt x="1103" y="347"/>
                  </a:lnTo>
                  <a:lnTo>
                    <a:pt x="1101" y="346"/>
                  </a:lnTo>
                  <a:lnTo>
                    <a:pt x="1099" y="344"/>
                  </a:lnTo>
                  <a:lnTo>
                    <a:pt x="1097" y="342"/>
                  </a:lnTo>
                  <a:lnTo>
                    <a:pt x="1094" y="340"/>
                  </a:lnTo>
                  <a:lnTo>
                    <a:pt x="1092" y="337"/>
                  </a:lnTo>
                  <a:lnTo>
                    <a:pt x="1090" y="335"/>
                  </a:lnTo>
                  <a:lnTo>
                    <a:pt x="1088" y="332"/>
                  </a:lnTo>
                  <a:lnTo>
                    <a:pt x="1086" y="330"/>
                  </a:lnTo>
                  <a:lnTo>
                    <a:pt x="1084" y="328"/>
                  </a:lnTo>
                  <a:lnTo>
                    <a:pt x="1083" y="326"/>
                  </a:lnTo>
                  <a:lnTo>
                    <a:pt x="1082" y="325"/>
                  </a:lnTo>
                  <a:lnTo>
                    <a:pt x="1081" y="324"/>
                  </a:lnTo>
                  <a:lnTo>
                    <a:pt x="1081" y="324"/>
                  </a:lnTo>
                  <a:lnTo>
                    <a:pt x="1081" y="323"/>
                  </a:lnTo>
                  <a:lnTo>
                    <a:pt x="1081" y="324"/>
                  </a:lnTo>
                  <a:lnTo>
                    <a:pt x="1081" y="324"/>
                  </a:lnTo>
                  <a:lnTo>
                    <a:pt x="1082" y="325"/>
                  </a:lnTo>
                  <a:lnTo>
                    <a:pt x="1083" y="326"/>
                  </a:lnTo>
                  <a:lnTo>
                    <a:pt x="1085" y="327"/>
                  </a:lnTo>
                  <a:lnTo>
                    <a:pt x="1086" y="329"/>
                  </a:lnTo>
                  <a:lnTo>
                    <a:pt x="1088" y="331"/>
                  </a:lnTo>
                  <a:lnTo>
                    <a:pt x="1091" y="334"/>
                  </a:lnTo>
                  <a:lnTo>
                    <a:pt x="1093" y="337"/>
                  </a:lnTo>
                  <a:lnTo>
                    <a:pt x="1095" y="340"/>
                  </a:lnTo>
                  <a:lnTo>
                    <a:pt x="1098" y="343"/>
                  </a:lnTo>
                  <a:lnTo>
                    <a:pt x="1100" y="346"/>
                  </a:lnTo>
                  <a:lnTo>
                    <a:pt x="1102" y="350"/>
                  </a:lnTo>
                  <a:lnTo>
                    <a:pt x="1104" y="354"/>
                  </a:lnTo>
                  <a:lnTo>
                    <a:pt x="1106" y="358"/>
                  </a:lnTo>
                  <a:lnTo>
                    <a:pt x="1108" y="362"/>
                  </a:lnTo>
                  <a:lnTo>
                    <a:pt x="1110" y="367"/>
                  </a:lnTo>
                  <a:lnTo>
                    <a:pt x="1112" y="372"/>
                  </a:lnTo>
                  <a:lnTo>
                    <a:pt x="1114" y="377"/>
                  </a:lnTo>
                  <a:lnTo>
                    <a:pt x="1116" y="382"/>
                  </a:lnTo>
                  <a:lnTo>
                    <a:pt x="1118" y="388"/>
                  </a:lnTo>
                  <a:lnTo>
                    <a:pt x="1120" y="393"/>
                  </a:lnTo>
                  <a:lnTo>
                    <a:pt x="1122" y="399"/>
                  </a:lnTo>
                  <a:lnTo>
                    <a:pt x="1123" y="405"/>
                  </a:lnTo>
                  <a:lnTo>
                    <a:pt x="1125" y="412"/>
                  </a:lnTo>
                  <a:lnTo>
                    <a:pt x="1126" y="418"/>
                  </a:lnTo>
                  <a:lnTo>
                    <a:pt x="1127" y="424"/>
                  </a:lnTo>
                  <a:lnTo>
                    <a:pt x="1128" y="429"/>
                  </a:lnTo>
                  <a:lnTo>
                    <a:pt x="1129" y="435"/>
                  </a:lnTo>
                  <a:lnTo>
                    <a:pt x="1130" y="441"/>
                  </a:lnTo>
                  <a:lnTo>
                    <a:pt x="1130" y="446"/>
                  </a:lnTo>
                  <a:lnTo>
                    <a:pt x="1131" y="452"/>
                  </a:lnTo>
                  <a:lnTo>
                    <a:pt x="1131" y="457"/>
                  </a:lnTo>
                  <a:lnTo>
                    <a:pt x="1131" y="462"/>
                  </a:lnTo>
                  <a:lnTo>
                    <a:pt x="1130" y="467"/>
                  </a:lnTo>
                  <a:lnTo>
                    <a:pt x="1130" y="472"/>
                  </a:lnTo>
                  <a:lnTo>
                    <a:pt x="1129" y="477"/>
                  </a:lnTo>
                  <a:lnTo>
                    <a:pt x="1129" y="481"/>
                  </a:lnTo>
                  <a:lnTo>
                    <a:pt x="1128" y="486"/>
                  </a:lnTo>
                  <a:lnTo>
                    <a:pt x="1126" y="490"/>
                  </a:lnTo>
                  <a:lnTo>
                    <a:pt x="1125" y="495"/>
                  </a:lnTo>
                  <a:lnTo>
                    <a:pt x="1124" y="499"/>
                  </a:lnTo>
                  <a:lnTo>
                    <a:pt x="1122" y="503"/>
                  </a:lnTo>
                  <a:lnTo>
                    <a:pt x="1121" y="507"/>
                  </a:lnTo>
                  <a:lnTo>
                    <a:pt x="1119" y="511"/>
                  </a:lnTo>
                  <a:lnTo>
                    <a:pt x="1118" y="515"/>
                  </a:lnTo>
                  <a:lnTo>
                    <a:pt x="1116" y="519"/>
                  </a:lnTo>
                  <a:lnTo>
                    <a:pt x="1114" y="523"/>
                  </a:lnTo>
                  <a:lnTo>
                    <a:pt x="1113" y="527"/>
                  </a:lnTo>
                  <a:lnTo>
                    <a:pt x="1111" y="531"/>
                  </a:lnTo>
                  <a:lnTo>
                    <a:pt x="1109" y="534"/>
                  </a:lnTo>
                  <a:lnTo>
                    <a:pt x="1107" y="538"/>
                  </a:lnTo>
                  <a:lnTo>
                    <a:pt x="1105" y="542"/>
                  </a:lnTo>
                  <a:lnTo>
                    <a:pt x="1103" y="545"/>
                  </a:lnTo>
                  <a:lnTo>
                    <a:pt x="1101" y="548"/>
                  </a:lnTo>
                  <a:lnTo>
                    <a:pt x="1098" y="552"/>
                  </a:lnTo>
                  <a:lnTo>
                    <a:pt x="1096" y="555"/>
                  </a:lnTo>
                  <a:lnTo>
                    <a:pt x="1094" y="558"/>
                  </a:lnTo>
                  <a:lnTo>
                    <a:pt x="1091" y="562"/>
                  </a:lnTo>
                  <a:lnTo>
                    <a:pt x="1089" y="565"/>
                  </a:lnTo>
                  <a:lnTo>
                    <a:pt x="1086" y="568"/>
                  </a:lnTo>
                  <a:lnTo>
                    <a:pt x="1083" y="571"/>
                  </a:lnTo>
                  <a:lnTo>
                    <a:pt x="1081" y="574"/>
                  </a:lnTo>
                  <a:lnTo>
                    <a:pt x="1078" y="577"/>
                  </a:lnTo>
                  <a:lnTo>
                    <a:pt x="1075" y="579"/>
                  </a:lnTo>
                  <a:lnTo>
                    <a:pt x="1072" y="582"/>
                  </a:lnTo>
                  <a:lnTo>
                    <a:pt x="1069" y="585"/>
                  </a:lnTo>
                  <a:lnTo>
                    <a:pt x="1066" y="588"/>
                  </a:lnTo>
                  <a:lnTo>
                    <a:pt x="1063" y="590"/>
                  </a:lnTo>
                  <a:lnTo>
                    <a:pt x="1059" y="593"/>
                  </a:lnTo>
                  <a:lnTo>
                    <a:pt x="1056" y="595"/>
                  </a:lnTo>
                  <a:lnTo>
                    <a:pt x="1052" y="597"/>
                  </a:lnTo>
                  <a:lnTo>
                    <a:pt x="1049" y="600"/>
                  </a:lnTo>
                  <a:lnTo>
                    <a:pt x="1045" y="602"/>
                  </a:lnTo>
                  <a:lnTo>
                    <a:pt x="1042" y="604"/>
                  </a:lnTo>
                  <a:lnTo>
                    <a:pt x="1038" y="606"/>
                  </a:lnTo>
                  <a:lnTo>
                    <a:pt x="1034" y="608"/>
                  </a:lnTo>
                  <a:lnTo>
                    <a:pt x="1031" y="610"/>
                  </a:lnTo>
                  <a:lnTo>
                    <a:pt x="1027" y="612"/>
                  </a:lnTo>
                  <a:lnTo>
                    <a:pt x="1023" y="614"/>
                  </a:lnTo>
                  <a:lnTo>
                    <a:pt x="1020" y="616"/>
                  </a:lnTo>
                  <a:lnTo>
                    <a:pt x="1016" y="618"/>
                  </a:lnTo>
                  <a:lnTo>
                    <a:pt x="1012" y="619"/>
                  </a:lnTo>
                  <a:lnTo>
                    <a:pt x="1008" y="621"/>
                  </a:lnTo>
                  <a:lnTo>
                    <a:pt x="1004" y="623"/>
                  </a:lnTo>
                  <a:lnTo>
                    <a:pt x="1000" y="624"/>
                  </a:lnTo>
                  <a:lnTo>
                    <a:pt x="996" y="626"/>
                  </a:lnTo>
                  <a:lnTo>
                    <a:pt x="992" y="627"/>
                  </a:lnTo>
                  <a:lnTo>
                    <a:pt x="988" y="628"/>
                  </a:lnTo>
                  <a:lnTo>
                    <a:pt x="984" y="629"/>
                  </a:lnTo>
                  <a:lnTo>
                    <a:pt x="981" y="630"/>
                  </a:lnTo>
                  <a:lnTo>
                    <a:pt x="977" y="632"/>
                  </a:lnTo>
                  <a:lnTo>
                    <a:pt x="973" y="632"/>
                  </a:lnTo>
                  <a:lnTo>
                    <a:pt x="970" y="633"/>
                  </a:lnTo>
                  <a:lnTo>
                    <a:pt x="966" y="634"/>
                  </a:lnTo>
                  <a:lnTo>
                    <a:pt x="963" y="635"/>
                  </a:lnTo>
                  <a:lnTo>
                    <a:pt x="959" y="635"/>
                  </a:lnTo>
                  <a:lnTo>
                    <a:pt x="956" y="636"/>
                  </a:lnTo>
                  <a:lnTo>
                    <a:pt x="952" y="636"/>
                  </a:lnTo>
                  <a:lnTo>
                    <a:pt x="949" y="636"/>
                  </a:lnTo>
                  <a:lnTo>
                    <a:pt x="946" y="637"/>
                  </a:lnTo>
                  <a:lnTo>
                    <a:pt x="943" y="637"/>
                  </a:lnTo>
                  <a:lnTo>
                    <a:pt x="940" y="637"/>
                  </a:lnTo>
                  <a:lnTo>
                    <a:pt x="937" y="637"/>
                  </a:lnTo>
                  <a:lnTo>
                    <a:pt x="934" y="637"/>
                  </a:lnTo>
                  <a:lnTo>
                    <a:pt x="932" y="637"/>
                  </a:lnTo>
                  <a:lnTo>
                    <a:pt x="930" y="636"/>
                  </a:lnTo>
                  <a:lnTo>
                    <a:pt x="928" y="636"/>
                  </a:lnTo>
                  <a:lnTo>
                    <a:pt x="927" y="636"/>
                  </a:lnTo>
                  <a:lnTo>
                    <a:pt x="926" y="636"/>
                  </a:lnTo>
                  <a:lnTo>
                    <a:pt x="925" y="636"/>
                  </a:lnTo>
                  <a:lnTo>
                    <a:pt x="925" y="636"/>
                  </a:lnTo>
                  <a:lnTo>
                    <a:pt x="925" y="636"/>
                  </a:lnTo>
                  <a:lnTo>
                    <a:pt x="926" y="636"/>
                  </a:lnTo>
                  <a:lnTo>
                    <a:pt x="927" y="636"/>
                  </a:lnTo>
                  <a:lnTo>
                    <a:pt x="928" y="636"/>
                  </a:lnTo>
                  <a:lnTo>
                    <a:pt x="930" y="636"/>
                  </a:lnTo>
                  <a:lnTo>
                    <a:pt x="932" y="637"/>
                  </a:lnTo>
                  <a:lnTo>
                    <a:pt x="934" y="637"/>
                  </a:lnTo>
                  <a:lnTo>
                    <a:pt x="937" y="637"/>
                  </a:lnTo>
                  <a:lnTo>
                    <a:pt x="940" y="637"/>
                  </a:lnTo>
                  <a:lnTo>
                    <a:pt x="942" y="637"/>
                  </a:lnTo>
                  <a:lnTo>
                    <a:pt x="944" y="638"/>
                  </a:lnTo>
                  <a:lnTo>
                    <a:pt x="946" y="638"/>
                  </a:lnTo>
                  <a:lnTo>
                    <a:pt x="948" y="639"/>
                  </a:lnTo>
                  <a:lnTo>
                    <a:pt x="949" y="640"/>
                  </a:lnTo>
                  <a:lnTo>
                    <a:pt x="950" y="641"/>
                  </a:lnTo>
                  <a:lnTo>
                    <a:pt x="951" y="642"/>
                  </a:lnTo>
                  <a:lnTo>
                    <a:pt x="951" y="643"/>
                  </a:lnTo>
                  <a:lnTo>
                    <a:pt x="951" y="645"/>
                  </a:lnTo>
                  <a:lnTo>
                    <a:pt x="951" y="646"/>
                  </a:lnTo>
                  <a:lnTo>
                    <a:pt x="951" y="648"/>
                  </a:lnTo>
                  <a:lnTo>
                    <a:pt x="950" y="650"/>
                  </a:lnTo>
                  <a:lnTo>
                    <a:pt x="949" y="652"/>
                  </a:lnTo>
                  <a:lnTo>
                    <a:pt x="947" y="654"/>
                  </a:lnTo>
                  <a:lnTo>
                    <a:pt x="946" y="656"/>
                  </a:lnTo>
                  <a:lnTo>
                    <a:pt x="944" y="659"/>
                  </a:lnTo>
                  <a:lnTo>
                    <a:pt x="942" y="661"/>
                  </a:lnTo>
                  <a:lnTo>
                    <a:pt x="939" y="663"/>
                  </a:lnTo>
                  <a:lnTo>
                    <a:pt x="937" y="666"/>
                  </a:lnTo>
                  <a:lnTo>
                    <a:pt x="935" y="668"/>
                  </a:lnTo>
                  <a:lnTo>
                    <a:pt x="932" y="671"/>
                  </a:lnTo>
                  <a:lnTo>
                    <a:pt x="930" y="673"/>
                  </a:lnTo>
                  <a:lnTo>
                    <a:pt x="927" y="676"/>
                  </a:lnTo>
                  <a:lnTo>
                    <a:pt x="924" y="678"/>
                  </a:lnTo>
                  <a:lnTo>
                    <a:pt x="921" y="681"/>
                  </a:lnTo>
                  <a:lnTo>
                    <a:pt x="918" y="683"/>
                  </a:lnTo>
                  <a:lnTo>
                    <a:pt x="915" y="686"/>
                  </a:lnTo>
                  <a:lnTo>
                    <a:pt x="912" y="689"/>
                  </a:lnTo>
                  <a:lnTo>
                    <a:pt x="908" y="691"/>
                  </a:lnTo>
                  <a:lnTo>
                    <a:pt x="905" y="694"/>
                  </a:lnTo>
                  <a:lnTo>
                    <a:pt x="901" y="697"/>
                  </a:lnTo>
                  <a:lnTo>
                    <a:pt x="897" y="699"/>
                  </a:lnTo>
                  <a:lnTo>
                    <a:pt x="894" y="702"/>
                  </a:lnTo>
                  <a:lnTo>
                    <a:pt x="890" y="704"/>
                  </a:lnTo>
                  <a:lnTo>
                    <a:pt x="887" y="706"/>
                  </a:lnTo>
                  <a:lnTo>
                    <a:pt x="883" y="708"/>
                  </a:lnTo>
                  <a:lnTo>
                    <a:pt x="880" y="710"/>
                  </a:lnTo>
                  <a:lnTo>
                    <a:pt x="876" y="711"/>
                  </a:lnTo>
                  <a:lnTo>
                    <a:pt x="873" y="713"/>
                  </a:lnTo>
                  <a:lnTo>
                    <a:pt x="870" y="714"/>
                  </a:lnTo>
                  <a:lnTo>
                    <a:pt x="866" y="715"/>
                  </a:lnTo>
                  <a:lnTo>
                    <a:pt x="863" y="716"/>
                  </a:lnTo>
                  <a:lnTo>
                    <a:pt x="860" y="717"/>
                  </a:lnTo>
                  <a:lnTo>
                    <a:pt x="857" y="717"/>
                  </a:lnTo>
                  <a:lnTo>
                    <a:pt x="853" y="718"/>
                  </a:lnTo>
                  <a:lnTo>
                    <a:pt x="850" y="718"/>
                  </a:lnTo>
                  <a:lnTo>
                    <a:pt x="847" y="718"/>
                  </a:lnTo>
                  <a:lnTo>
                    <a:pt x="844" y="718"/>
                  </a:lnTo>
                  <a:lnTo>
                    <a:pt x="841" y="718"/>
                  </a:lnTo>
                  <a:lnTo>
                    <a:pt x="838" y="718"/>
                  </a:lnTo>
                  <a:lnTo>
                    <a:pt x="835" y="717"/>
                  </a:lnTo>
                  <a:lnTo>
                    <a:pt x="832" y="717"/>
                  </a:lnTo>
                  <a:lnTo>
                    <a:pt x="829" y="716"/>
                  </a:lnTo>
                  <a:lnTo>
                    <a:pt x="826" y="716"/>
                  </a:lnTo>
                  <a:lnTo>
                    <a:pt x="823" y="715"/>
                  </a:lnTo>
                  <a:lnTo>
                    <a:pt x="820" y="715"/>
                  </a:lnTo>
                  <a:lnTo>
                    <a:pt x="817" y="714"/>
                  </a:lnTo>
                  <a:lnTo>
                    <a:pt x="815" y="713"/>
                  </a:lnTo>
                  <a:lnTo>
                    <a:pt x="812" y="712"/>
                  </a:lnTo>
                  <a:lnTo>
                    <a:pt x="809" y="711"/>
                  </a:lnTo>
                  <a:lnTo>
                    <a:pt x="806" y="710"/>
                  </a:lnTo>
                  <a:lnTo>
                    <a:pt x="803" y="709"/>
                  </a:lnTo>
                  <a:lnTo>
                    <a:pt x="800" y="707"/>
                  </a:lnTo>
                  <a:lnTo>
                    <a:pt x="797" y="706"/>
                  </a:lnTo>
                  <a:lnTo>
                    <a:pt x="794" y="704"/>
                  </a:lnTo>
                  <a:lnTo>
                    <a:pt x="791" y="703"/>
                  </a:lnTo>
                  <a:lnTo>
                    <a:pt x="789" y="701"/>
                  </a:lnTo>
                  <a:lnTo>
                    <a:pt x="786" y="699"/>
                  </a:lnTo>
                  <a:lnTo>
                    <a:pt x="783" y="697"/>
                  </a:lnTo>
                  <a:lnTo>
                    <a:pt x="781" y="696"/>
                  </a:lnTo>
                  <a:lnTo>
                    <a:pt x="778" y="693"/>
                  </a:lnTo>
                  <a:lnTo>
                    <a:pt x="776" y="691"/>
                  </a:lnTo>
                  <a:lnTo>
                    <a:pt x="773" y="689"/>
                  </a:lnTo>
                  <a:lnTo>
                    <a:pt x="771" y="687"/>
                  </a:lnTo>
                  <a:lnTo>
                    <a:pt x="769" y="684"/>
                  </a:lnTo>
                  <a:lnTo>
                    <a:pt x="766" y="682"/>
                  </a:lnTo>
                  <a:lnTo>
                    <a:pt x="764" y="679"/>
                  </a:lnTo>
                  <a:lnTo>
                    <a:pt x="762" y="676"/>
                  </a:lnTo>
                  <a:lnTo>
                    <a:pt x="760" y="673"/>
                  </a:lnTo>
                  <a:lnTo>
                    <a:pt x="758" y="670"/>
                  </a:lnTo>
                  <a:lnTo>
                    <a:pt x="756" y="668"/>
                  </a:lnTo>
                  <a:lnTo>
                    <a:pt x="755" y="665"/>
                  </a:lnTo>
                  <a:lnTo>
                    <a:pt x="754" y="662"/>
                  </a:lnTo>
                  <a:lnTo>
                    <a:pt x="753" y="660"/>
                  </a:lnTo>
                  <a:lnTo>
                    <a:pt x="752" y="657"/>
                  </a:lnTo>
                  <a:lnTo>
                    <a:pt x="752" y="655"/>
                  </a:lnTo>
                  <a:lnTo>
                    <a:pt x="752" y="652"/>
                  </a:lnTo>
                  <a:lnTo>
                    <a:pt x="752" y="650"/>
                  </a:lnTo>
                  <a:lnTo>
                    <a:pt x="752" y="647"/>
                  </a:lnTo>
                  <a:lnTo>
                    <a:pt x="753" y="645"/>
                  </a:lnTo>
                  <a:lnTo>
                    <a:pt x="754" y="643"/>
                  </a:lnTo>
                  <a:lnTo>
                    <a:pt x="755" y="641"/>
                  </a:lnTo>
                  <a:lnTo>
                    <a:pt x="756" y="639"/>
                  </a:lnTo>
                  <a:lnTo>
                    <a:pt x="758" y="637"/>
                  </a:lnTo>
                  <a:lnTo>
                    <a:pt x="760" y="635"/>
                  </a:lnTo>
                  <a:lnTo>
                    <a:pt x="762" y="633"/>
                  </a:lnTo>
                  <a:lnTo>
                    <a:pt x="764" y="632"/>
                  </a:lnTo>
                  <a:lnTo>
                    <a:pt x="765" y="630"/>
                  </a:lnTo>
                  <a:lnTo>
                    <a:pt x="766" y="629"/>
                  </a:lnTo>
                  <a:lnTo>
                    <a:pt x="767" y="628"/>
                  </a:lnTo>
                  <a:lnTo>
                    <a:pt x="768" y="628"/>
                  </a:lnTo>
                  <a:lnTo>
                    <a:pt x="768" y="627"/>
                  </a:lnTo>
                  <a:lnTo>
                    <a:pt x="768" y="627"/>
                  </a:lnTo>
                  <a:lnTo>
                    <a:pt x="768" y="627"/>
                  </a:lnTo>
                  <a:lnTo>
                    <a:pt x="768" y="628"/>
                  </a:lnTo>
                  <a:lnTo>
                    <a:pt x="767" y="628"/>
                  </a:lnTo>
                  <a:lnTo>
                    <a:pt x="766" y="629"/>
                  </a:lnTo>
                  <a:lnTo>
                    <a:pt x="765" y="630"/>
                  </a:lnTo>
                  <a:lnTo>
                    <a:pt x="764" y="632"/>
                  </a:lnTo>
                  <a:lnTo>
                    <a:pt x="762" y="633"/>
                  </a:lnTo>
                  <a:lnTo>
                    <a:pt x="760" y="635"/>
                  </a:lnTo>
                  <a:lnTo>
                    <a:pt x="758" y="637"/>
                  </a:lnTo>
                  <a:lnTo>
                    <a:pt x="756" y="639"/>
                  </a:lnTo>
                  <a:lnTo>
                    <a:pt x="754" y="641"/>
                  </a:lnTo>
                  <a:lnTo>
                    <a:pt x="751" y="643"/>
                  </a:lnTo>
                  <a:lnTo>
                    <a:pt x="749" y="645"/>
                  </a:lnTo>
                  <a:lnTo>
                    <a:pt x="746" y="647"/>
                  </a:lnTo>
                  <a:lnTo>
                    <a:pt x="744" y="649"/>
                  </a:lnTo>
                  <a:lnTo>
                    <a:pt x="741" y="651"/>
                  </a:lnTo>
                  <a:lnTo>
                    <a:pt x="738" y="653"/>
                  </a:lnTo>
                  <a:lnTo>
                    <a:pt x="735" y="655"/>
                  </a:lnTo>
                  <a:lnTo>
                    <a:pt x="732" y="657"/>
                  </a:lnTo>
                  <a:lnTo>
                    <a:pt x="729" y="659"/>
                  </a:lnTo>
                  <a:lnTo>
                    <a:pt x="726" y="661"/>
                  </a:lnTo>
                  <a:lnTo>
                    <a:pt x="723" y="664"/>
                  </a:lnTo>
                  <a:lnTo>
                    <a:pt x="720" y="666"/>
                  </a:lnTo>
                  <a:lnTo>
                    <a:pt x="716" y="668"/>
                  </a:lnTo>
                  <a:lnTo>
                    <a:pt x="713" y="670"/>
                  </a:lnTo>
                  <a:lnTo>
                    <a:pt x="709" y="672"/>
                  </a:lnTo>
                  <a:lnTo>
                    <a:pt x="706" y="674"/>
                  </a:lnTo>
                  <a:lnTo>
                    <a:pt x="702" y="676"/>
                  </a:lnTo>
                  <a:lnTo>
                    <a:pt x="698" y="678"/>
                  </a:lnTo>
                  <a:lnTo>
                    <a:pt x="694" y="680"/>
                  </a:lnTo>
                  <a:lnTo>
                    <a:pt x="690" y="682"/>
                  </a:lnTo>
                  <a:lnTo>
                    <a:pt x="686" y="684"/>
                  </a:lnTo>
                  <a:lnTo>
                    <a:pt x="681" y="686"/>
                  </a:lnTo>
                  <a:lnTo>
                    <a:pt x="677" y="688"/>
                  </a:lnTo>
                  <a:lnTo>
                    <a:pt x="672" y="689"/>
                  </a:lnTo>
                  <a:lnTo>
                    <a:pt x="668" y="691"/>
                  </a:lnTo>
                  <a:lnTo>
                    <a:pt x="663" y="692"/>
                  </a:lnTo>
                  <a:lnTo>
                    <a:pt x="658" y="694"/>
                  </a:lnTo>
                  <a:lnTo>
                    <a:pt x="653" y="695"/>
                  </a:lnTo>
                  <a:lnTo>
                    <a:pt x="648" y="697"/>
                  </a:lnTo>
                  <a:lnTo>
                    <a:pt x="643" y="698"/>
                  </a:lnTo>
                  <a:lnTo>
                    <a:pt x="638" y="699"/>
                  </a:lnTo>
                  <a:lnTo>
                    <a:pt x="633" y="700"/>
                  </a:lnTo>
                  <a:lnTo>
                    <a:pt x="628" y="701"/>
                  </a:lnTo>
                  <a:lnTo>
                    <a:pt x="623" y="702"/>
                  </a:lnTo>
                  <a:lnTo>
                    <a:pt x="619" y="702"/>
                  </a:lnTo>
                  <a:lnTo>
                    <a:pt x="614" y="703"/>
                  </a:lnTo>
                  <a:lnTo>
                    <a:pt x="610" y="703"/>
                  </a:lnTo>
                  <a:lnTo>
                    <a:pt x="606" y="704"/>
                  </a:lnTo>
                  <a:lnTo>
                    <a:pt x="602" y="704"/>
                  </a:lnTo>
                  <a:lnTo>
                    <a:pt x="598" y="704"/>
                  </a:lnTo>
                  <a:lnTo>
                    <a:pt x="594" y="704"/>
                  </a:lnTo>
                  <a:lnTo>
                    <a:pt x="590" y="704"/>
                  </a:lnTo>
                  <a:lnTo>
                    <a:pt x="586" y="704"/>
                  </a:lnTo>
                  <a:lnTo>
                    <a:pt x="583" y="703"/>
                  </a:lnTo>
                  <a:lnTo>
                    <a:pt x="579" y="703"/>
                  </a:lnTo>
                  <a:lnTo>
                    <a:pt x="576" y="702"/>
                  </a:lnTo>
                  <a:lnTo>
                    <a:pt x="572" y="701"/>
                  </a:lnTo>
                  <a:lnTo>
                    <a:pt x="569" y="700"/>
                  </a:lnTo>
                  <a:lnTo>
                    <a:pt x="566" y="699"/>
                  </a:lnTo>
                  <a:lnTo>
                    <a:pt x="562" y="698"/>
                  </a:lnTo>
                  <a:lnTo>
                    <a:pt x="559" y="696"/>
                  </a:lnTo>
                  <a:lnTo>
                    <a:pt x="556" y="695"/>
                  </a:lnTo>
                  <a:lnTo>
                    <a:pt x="553" y="693"/>
                  </a:lnTo>
                  <a:lnTo>
                    <a:pt x="549" y="691"/>
                  </a:lnTo>
                  <a:lnTo>
                    <a:pt x="546" y="689"/>
                  </a:lnTo>
                  <a:lnTo>
                    <a:pt x="543" y="686"/>
                  </a:lnTo>
                  <a:lnTo>
                    <a:pt x="540" y="684"/>
                  </a:lnTo>
                  <a:lnTo>
                    <a:pt x="536" y="681"/>
                  </a:lnTo>
                  <a:lnTo>
                    <a:pt x="533" y="678"/>
                  </a:lnTo>
                  <a:lnTo>
                    <a:pt x="530" y="675"/>
                  </a:lnTo>
                  <a:lnTo>
                    <a:pt x="527" y="672"/>
                  </a:lnTo>
                  <a:lnTo>
                    <a:pt x="524" y="668"/>
                  </a:lnTo>
                  <a:lnTo>
                    <a:pt x="522" y="666"/>
                  </a:lnTo>
                  <a:lnTo>
                    <a:pt x="519" y="663"/>
                  </a:lnTo>
                  <a:lnTo>
                    <a:pt x="518" y="662"/>
                  </a:lnTo>
                  <a:lnTo>
                    <a:pt x="516" y="660"/>
                  </a:lnTo>
                  <a:lnTo>
                    <a:pt x="515" y="659"/>
                  </a:lnTo>
                  <a:lnTo>
                    <a:pt x="515" y="658"/>
                  </a:lnTo>
                  <a:lnTo>
                    <a:pt x="515" y="658"/>
                  </a:lnTo>
                  <a:lnTo>
                    <a:pt x="515" y="658"/>
                  </a:lnTo>
                  <a:lnTo>
                    <a:pt x="515" y="659"/>
                  </a:lnTo>
                  <a:lnTo>
                    <a:pt x="516" y="660"/>
                  </a:lnTo>
                  <a:lnTo>
                    <a:pt x="518" y="662"/>
                  </a:lnTo>
                  <a:lnTo>
                    <a:pt x="519" y="663"/>
                  </a:lnTo>
                  <a:lnTo>
                    <a:pt x="522" y="666"/>
                  </a:lnTo>
                  <a:lnTo>
                    <a:pt x="524" y="668"/>
                  </a:lnTo>
                  <a:lnTo>
                    <a:pt x="527" y="672"/>
                  </a:lnTo>
                  <a:lnTo>
                    <a:pt x="530" y="675"/>
                  </a:lnTo>
                  <a:lnTo>
                    <a:pt x="532" y="678"/>
                  </a:lnTo>
                  <a:lnTo>
                    <a:pt x="534" y="681"/>
                  </a:lnTo>
                  <a:lnTo>
                    <a:pt x="535" y="683"/>
                  </a:lnTo>
                  <a:lnTo>
                    <a:pt x="536" y="686"/>
                  </a:lnTo>
                  <a:lnTo>
                    <a:pt x="536" y="688"/>
                  </a:lnTo>
                  <a:lnTo>
                    <a:pt x="536" y="691"/>
                  </a:lnTo>
                  <a:lnTo>
                    <a:pt x="535" y="693"/>
                  </a:lnTo>
                  <a:lnTo>
                    <a:pt x="534" y="694"/>
                  </a:lnTo>
                  <a:lnTo>
                    <a:pt x="532" y="696"/>
                  </a:lnTo>
                  <a:lnTo>
                    <a:pt x="530" y="697"/>
                  </a:lnTo>
                  <a:lnTo>
                    <a:pt x="527" y="699"/>
                  </a:lnTo>
                  <a:lnTo>
                    <a:pt x="524" y="700"/>
                  </a:lnTo>
                  <a:lnTo>
                    <a:pt x="520" y="701"/>
                  </a:lnTo>
                  <a:lnTo>
                    <a:pt x="516" y="701"/>
                  </a:lnTo>
                  <a:lnTo>
                    <a:pt x="511" y="702"/>
                  </a:lnTo>
                  <a:lnTo>
                    <a:pt x="505" y="702"/>
                  </a:lnTo>
                  <a:lnTo>
                    <a:pt x="500" y="703"/>
                  </a:lnTo>
                  <a:lnTo>
                    <a:pt x="495" y="703"/>
                  </a:lnTo>
                  <a:lnTo>
                    <a:pt x="490" y="703"/>
                  </a:lnTo>
                  <a:lnTo>
                    <a:pt x="485" y="703"/>
                  </a:lnTo>
                  <a:lnTo>
                    <a:pt x="480" y="703"/>
                  </a:lnTo>
                  <a:lnTo>
                    <a:pt x="475" y="703"/>
                  </a:lnTo>
                  <a:lnTo>
                    <a:pt x="470" y="703"/>
                  </a:lnTo>
                  <a:lnTo>
                    <a:pt x="465" y="703"/>
                  </a:lnTo>
                  <a:lnTo>
                    <a:pt x="460" y="703"/>
                  </a:lnTo>
                  <a:lnTo>
                    <a:pt x="455" y="702"/>
                  </a:lnTo>
                  <a:lnTo>
                    <a:pt x="450" y="702"/>
                  </a:lnTo>
                  <a:lnTo>
                    <a:pt x="446" y="701"/>
                  </a:lnTo>
                  <a:lnTo>
                    <a:pt x="441" y="701"/>
                  </a:lnTo>
                  <a:lnTo>
                    <a:pt x="436" y="700"/>
                  </a:lnTo>
                  <a:lnTo>
                    <a:pt x="431" y="699"/>
                  </a:lnTo>
                  <a:lnTo>
                    <a:pt x="426" y="698"/>
                  </a:lnTo>
                  <a:lnTo>
                    <a:pt x="422" y="697"/>
                  </a:lnTo>
                  <a:lnTo>
                    <a:pt x="417" y="696"/>
                  </a:lnTo>
                  <a:lnTo>
                    <a:pt x="412" y="695"/>
                  </a:lnTo>
                  <a:lnTo>
                    <a:pt x="408" y="694"/>
                  </a:lnTo>
                  <a:lnTo>
                    <a:pt x="403" y="693"/>
                  </a:lnTo>
                  <a:lnTo>
                    <a:pt x="399" y="692"/>
                  </a:lnTo>
                  <a:lnTo>
                    <a:pt x="394" y="690"/>
                  </a:lnTo>
                  <a:lnTo>
                    <a:pt x="390" y="689"/>
                  </a:lnTo>
                  <a:lnTo>
                    <a:pt x="386" y="687"/>
                  </a:lnTo>
                  <a:lnTo>
                    <a:pt x="381" y="685"/>
                  </a:lnTo>
                  <a:lnTo>
                    <a:pt x="377" y="683"/>
                  </a:lnTo>
                  <a:lnTo>
                    <a:pt x="373" y="681"/>
                  </a:lnTo>
                  <a:lnTo>
                    <a:pt x="368" y="679"/>
                  </a:lnTo>
                  <a:lnTo>
                    <a:pt x="364" y="677"/>
                  </a:lnTo>
                  <a:lnTo>
                    <a:pt x="360" y="675"/>
                  </a:lnTo>
                  <a:lnTo>
                    <a:pt x="356" y="673"/>
                  </a:lnTo>
                  <a:lnTo>
                    <a:pt x="352" y="671"/>
                  </a:lnTo>
                  <a:lnTo>
                    <a:pt x="348" y="668"/>
                  </a:lnTo>
                  <a:lnTo>
                    <a:pt x="345" y="666"/>
                  </a:lnTo>
                  <a:lnTo>
                    <a:pt x="341" y="663"/>
                  </a:lnTo>
                  <a:lnTo>
                    <a:pt x="338" y="660"/>
                  </a:lnTo>
                  <a:lnTo>
                    <a:pt x="335" y="658"/>
                  </a:lnTo>
                  <a:lnTo>
                    <a:pt x="331" y="655"/>
                  </a:lnTo>
                  <a:lnTo>
                    <a:pt x="328" y="652"/>
                  </a:lnTo>
                  <a:lnTo>
                    <a:pt x="325" y="649"/>
                  </a:lnTo>
                  <a:lnTo>
                    <a:pt x="323" y="646"/>
                  </a:lnTo>
                  <a:lnTo>
                    <a:pt x="320" y="643"/>
                  </a:lnTo>
                  <a:lnTo>
                    <a:pt x="317" y="640"/>
                  </a:lnTo>
                  <a:lnTo>
                    <a:pt x="315" y="636"/>
                  </a:lnTo>
                  <a:lnTo>
                    <a:pt x="313" y="633"/>
                  </a:lnTo>
                  <a:lnTo>
                    <a:pt x="310" y="630"/>
                  </a:lnTo>
                  <a:lnTo>
                    <a:pt x="308" y="626"/>
                  </a:lnTo>
                  <a:lnTo>
                    <a:pt x="306" y="623"/>
                  </a:lnTo>
                  <a:lnTo>
                    <a:pt x="304" y="620"/>
                  </a:lnTo>
                  <a:lnTo>
                    <a:pt x="303" y="616"/>
                  </a:lnTo>
                  <a:lnTo>
                    <a:pt x="301" y="613"/>
                  </a:lnTo>
                  <a:lnTo>
                    <a:pt x="300" y="610"/>
                  </a:lnTo>
                  <a:lnTo>
                    <a:pt x="298" y="607"/>
                  </a:lnTo>
                  <a:lnTo>
                    <a:pt x="297" y="605"/>
                  </a:lnTo>
                  <a:lnTo>
                    <a:pt x="296" y="602"/>
                  </a:lnTo>
                  <a:lnTo>
                    <a:pt x="295" y="599"/>
                  </a:lnTo>
                  <a:lnTo>
                    <a:pt x="294" y="597"/>
                  </a:lnTo>
                  <a:lnTo>
                    <a:pt x="294" y="594"/>
                  </a:lnTo>
                  <a:lnTo>
                    <a:pt x="293" y="592"/>
                  </a:lnTo>
                  <a:lnTo>
                    <a:pt x="293" y="589"/>
                  </a:lnTo>
                  <a:lnTo>
                    <a:pt x="293" y="587"/>
                  </a:lnTo>
                  <a:lnTo>
                    <a:pt x="292" y="585"/>
                  </a:lnTo>
                  <a:lnTo>
                    <a:pt x="292" y="583"/>
                  </a:lnTo>
                  <a:lnTo>
                    <a:pt x="292" y="581"/>
                  </a:lnTo>
                  <a:lnTo>
                    <a:pt x="292" y="580"/>
                  </a:lnTo>
                  <a:lnTo>
                    <a:pt x="292" y="579"/>
                  </a:lnTo>
                  <a:lnTo>
                    <a:pt x="292" y="578"/>
                  </a:lnTo>
                  <a:lnTo>
                    <a:pt x="292" y="577"/>
                  </a:lnTo>
                  <a:lnTo>
                    <a:pt x="292" y="577"/>
                  </a:lnTo>
                  <a:lnTo>
                    <a:pt x="292" y="576"/>
                  </a:lnTo>
                  <a:lnTo>
                    <a:pt x="292" y="577"/>
                  </a:lnTo>
                  <a:lnTo>
                    <a:pt x="292" y="577"/>
                  </a:lnTo>
                  <a:lnTo>
                    <a:pt x="292" y="578"/>
                  </a:lnTo>
                  <a:lnTo>
                    <a:pt x="292" y="579"/>
                  </a:lnTo>
                  <a:lnTo>
                    <a:pt x="292" y="580"/>
                  </a:lnTo>
                  <a:lnTo>
                    <a:pt x="292" y="581"/>
                  </a:lnTo>
                  <a:lnTo>
                    <a:pt x="292" y="583"/>
                  </a:lnTo>
                  <a:lnTo>
                    <a:pt x="292" y="585"/>
                  </a:lnTo>
                  <a:lnTo>
                    <a:pt x="292" y="587"/>
                  </a:lnTo>
                  <a:lnTo>
                    <a:pt x="292" y="589"/>
                  </a:lnTo>
                  <a:lnTo>
                    <a:pt x="292" y="591"/>
                  </a:lnTo>
                  <a:lnTo>
                    <a:pt x="292" y="594"/>
                  </a:lnTo>
                  <a:lnTo>
                    <a:pt x="291" y="596"/>
                  </a:lnTo>
                  <a:lnTo>
                    <a:pt x="290" y="598"/>
                  </a:lnTo>
                  <a:lnTo>
                    <a:pt x="289" y="600"/>
                  </a:lnTo>
                  <a:lnTo>
                    <a:pt x="288" y="603"/>
                  </a:lnTo>
                  <a:lnTo>
                    <a:pt x="287" y="605"/>
                  </a:lnTo>
                  <a:lnTo>
                    <a:pt x="285" y="607"/>
                  </a:lnTo>
                  <a:lnTo>
                    <a:pt x="284" y="610"/>
                  </a:lnTo>
                  <a:lnTo>
                    <a:pt x="282" y="612"/>
                  </a:lnTo>
                  <a:lnTo>
                    <a:pt x="280" y="614"/>
                  </a:lnTo>
                  <a:lnTo>
                    <a:pt x="278" y="617"/>
                  </a:lnTo>
                  <a:lnTo>
                    <a:pt x="276" y="619"/>
                  </a:lnTo>
                  <a:lnTo>
                    <a:pt x="274" y="622"/>
                  </a:lnTo>
                  <a:lnTo>
                    <a:pt x="271" y="624"/>
                  </a:lnTo>
                  <a:lnTo>
                    <a:pt x="269" y="626"/>
                  </a:lnTo>
                  <a:lnTo>
                    <a:pt x="266" y="628"/>
                  </a:lnTo>
                  <a:lnTo>
                    <a:pt x="263" y="631"/>
                  </a:lnTo>
                  <a:lnTo>
                    <a:pt x="260" y="632"/>
                  </a:lnTo>
                  <a:lnTo>
                    <a:pt x="257" y="634"/>
                  </a:lnTo>
                  <a:lnTo>
                    <a:pt x="254" y="636"/>
                  </a:lnTo>
                  <a:lnTo>
                    <a:pt x="251" y="638"/>
                  </a:lnTo>
                  <a:lnTo>
                    <a:pt x="248" y="639"/>
                  </a:lnTo>
                  <a:lnTo>
                    <a:pt x="244" y="641"/>
                  </a:lnTo>
                  <a:lnTo>
                    <a:pt x="241" y="642"/>
                  </a:lnTo>
                  <a:lnTo>
                    <a:pt x="237" y="643"/>
                  </a:lnTo>
                  <a:lnTo>
                    <a:pt x="233" y="645"/>
                  </a:lnTo>
                  <a:lnTo>
                    <a:pt x="229" y="646"/>
                  </a:lnTo>
                  <a:lnTo>
                    <a:pt x="226" y="647"/>
                  </a:lnTo>
                  <a:lnTo>
                    <a:pt x="221" y="647"/>
                  </a:lnTo>
                  <a:lnTo>
                    <a:pt x="217" y="648"/>
                  </a:lnTo>
                  <a:lnTo>
                    <a:pt x="213" y="649"/>
                  </a:lnTo>
                  <a:lnTo>
                    <a:pt x="210" y="649"/>
                  </a:lnTo>
                  <a:lnTo>
                    <a:pt x="206" y="650"/>
                  </a:lnTo>
                  <a:lnTo>
                    <a:pt x="202" y="650"/>
                  </a:lnTo>
                  <a:lnTo>
                    <a:pt x="198" y="650"/>
                  </a:lnTo>
                  <a:lnTo>
                    <a:pt x="195" y="650"/>
                  </a:lnTo>
                  <a:lnTo>
                    <a:pt x="191" y="650"/>
                  </a:lnTo>
                  <a:lnTo>
                    <a:pt x="188" y="650"/>
                  </a:lnTo>
                  <a:lnTo>
                    <a:pt x="184" y="650"/>
                  </a:lnTo>
                  <a:lnTo>
                    <a:pt x="181" y="649"/>
                  </a:lnTo>
                  <a:lnTo>
                    <a:pt x="178" y="649"/>
                  </a:lnTo>
                  <a:lnTo>
                    <a:pt x="174" y="648"/>
                  </a:lnTo>
                  <a:lnTo>
                    <a:pt x="171" y="647"/>
                  </a:lnTo>
                  <a:lnTo>
                    <a:pt x="168" y="647"/>
                  </a:lnTo>
                  <a:lnTo>
                    <a:pt x="165" y="646"/>
                  </a:lnTo>
                  <a:lnTo>
                    <a:pt x="162" y="645"/>
                  </a:lnTo>
                  <a:lnTo>
                    <a:pt x="160" y="643"/>
                  </a:lnTo>
                  <a:lnTo>
                    <a:pt x="157" y="642"/>
                  </a:lnTo>
                  <a:lnTo>
                    <a:pt x="154" y="641"/>
                  </a:lnTo>
                  <a:lnTo>
                    <a:pt x="151" y="640"/>
                  </a:lnTo>
                  <a:lnTo>
                    <a:pt x="149" y="638"/>
                  </a:lnTo>
                  <a:lnTo>
                    <a:pt x="146" y="637"/>
                  </a:lnTo>
                  <a:lnTo>
                    <a:pt x="144" y="635"/>
                  </a:lnTo>
                  <a:lnTo>
                    <a:pt x="141" y="634"/>
                  </a:lnTo>
                  <a:lnTo>
                    <a:pt x="139" y="632"/>
                  </a:lnTo>
                  <a:lnTo>
                    <a:pt x="136" y="630"/>
                  </a:lnTo>
                  <a:lnTo>
                    <a:pt x="134" y="629"/>
                  </a:lnTo>
                  <a:lnTo>
                    <a:pt x="131" y="627"/>
                  </a:lnTo>
                  <a:lnTo>
                    <a:pt x="129" y="625"/>
                  </a:lnTo>
                  <a:lnTo>
                    <a:pt x="127" y="623"/>
                  </a:lnTo>
                  <a:lnTo>
                    <a:pt x="125" y="621"/>
                  </a:lnTo>
                  <a:lnTo>
                    <a:pt x="123" y="619"/>
                  </a:lnTo>
                  <a:lnTo>
                    <a:pt x="121" y="616"/>
                  </a:lnTo>
                  <a:lnTo>
                    <a:pt x="119" y="614"/>
                  </a:lnTo>
                  <a:lnTo>
                    <a:pt x="117" y="612"/>
                  </a:lnTo>
                  <a:lnTo>
                    <a:pt x="115" y="610"/>
                  </a:lnTo>
                  <a:lnTo>
                    <a:pt x="113" y="608"/>
                  </a:lnTo>
                  <a:lnTo>
                    <a:pt x="111" y="606"/>
                  </a:lnTo>
                  <a:lnTo>
                    <a:pt x="109" y="604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3" y="599"/>
                  </a:lnTo>
                  <a:lnTo>
                    <a:pt x="102" y="597"/>
                  </a:lnTo>
                  <a:lnTo>
                    <a:pt x="100" y="595"/>
                  </a:lnTo>
                  <a:lnTo>
                    <a:pt x="98" y="593"/>
                  </a:lnTo>
                  <a:lnTo>
                    <a:pt x="97" y="591"/>
                  </a:lnTo>
                  <a:lnTo>
                    <a:pt x="95" y="589"/>
                  </a:lnTo>
                  <a:lnTo>
                    <a:pt x="94" y="588"/>
                  </a:lnTo>
                  <a:lnTo>
                    <a:pt x="93" y="586"/>
                  </a:lnTo>
                  <a:lnTo>
                    <a:pt x="92" y="585"/>
                  </a:lnTo>
                  <a:lnTo>
                    <a:pt x="91" y="584"/>
                  </a:lnTo>
                  <a:lnTo>
                    <a:pt x="91" y="583"/>
                  </a:lnTo>
                  <a:lnTo>
                    <a:pt x="91" y="582"/>
                  </a:lnTo>
                  <a:lnTo>
                    <a:pt x="91" y="582"/>
                  </a:lnTo>
                  <a:lnTo>
                    <a:pt x="91" y="581"/>
                  </a:lnTo>
                  <a:lnTo>
                    <a:pt x="92" y="581"/>
                  </a:lnTo>
                  <a:lnTo>
                    <a:pt x="93" y="581"/>
                  </a:lnTo>
                  <a:lnTo>
                    <a:pt x="94" y="582"/>
                  </a:lnTo>
                  <a:lnTo>
                    <a:pt x="95" y="582"/>
                  </a:lnTo>
                  <a:lnTo>
                    <a:pt x="97" y="583"/>
                  </a:lnTo>
                  <a:lnTo>
                    <a:pt x="99" y="584"/>
                  </a:lnTo>
                  <a:lnTo>
                    <a:pt x="101" y="585"/>
                  </a:lnTo>
                  <a:lnTo>
                    <a:pt x="104" y="586"/>
                  </a:lnTo>
                  <a:lnTo>
                    <a:pt x="106" y="587"/>
                  </a:lnTo>
                  <a:lnTo>
                    <a:pt x="109" y="588"/>
                  </a:lnTo>
                  <a:lnTo>
                    <a:pt x="112" y="589"/>
                  </a:lnTo>
                  <a:lnTo>
                    <a:pt x="114" y="590"/>
                  </a:lnTo>
                  <a:lnTo>
                    <a:pt x="117" y="591"/>
                  </a:lnTo>
                  <a:lnTo>
                    <a:pt x="120" y="592"/>
                  </a:lnTo>
                  <a:lnTo>
                    <a:pt x="123" y="593"/>
                  </a:lnTo>
                  <a:lnTo>
                    <a:pt x="125" y="593"/>
                  </a:lnTo>
                  <a:lnTo>
                    <a:pt x="128" y="594"/>
                  </a:lnTo>
                  <a:lnTo>
                    <a:pt x="131" y="594"/>
                  </a:lnTo>
                  <a:lnTo>
                    <a:pt x="134" y="595"/>
                  </a:lnTo>
                  <a:lnTo>
                    <a:pt x="137" y="595"/>
                  </a:lnTo>
                  <a:lnTo>
                    <a:pt x="140" y="595"/>
                  </a:lnTo>
                  <a:lnTo>
                    <a:pt x="142" y="595"/>
                  </a:lnTo>
                  <a:lnTo>
                    <a:pt x="145" y="595"/>
                  </a:lnTo>
                  <a:lnTo>
                    <a:pt x="148" y="595"/>
                  </a:lnTo>
                  <a:lnTo>
                    <a:pt x="151" y="595"/>
                  </a:lnTo>
                  <a:lnTo>
                    <a:pt x="153" y="594"/>
                  </a:lnTo>
                  <a:lnTo>
                    <a:pt x="155" y="594"/>
                  </a:lnTo>
                  <a:lnTo>
                    <a:pt x="157" y="594"/>
                  </a:lnTo>
                  <a:lnTo>
                    <a:pt x="158" y="594"/>
                  </a:lnTo>
                  <a:lnTo>
                    <a:pt x="159" y="594"/>
                  </a:lnTo>
                  <a:lnTo>
                    <a:pt x="160" y="594"/>
                  </a:lnTo>
                  <a:lnTo>
                    <a:pt x="160" y="594"/>
                  </a:lnTo>
                  <a:lnTo>
                    <a:pt x="160" y="594"/>
                  </a:lnTo>
                  <a:lnTo>
                    <a:pt x="159" y="594"/>
                  </a:lnTo>
                  <a:lnTo>
                    <a:pt x="158" y="594"/>
                  </a:lnTo>
                  <a:lnTo>
                    <a:pt x="157" y="594"/>
                  </a:lnTo>
                  <a:lnTo>
                    <a:pt x="155" y="594"/>
                  </a:lnTo>
                  <a:lnTo>
                    <a:pt x="153" y="594"/>
                  </a:lnTo>
                  <a:lnTo>
                    <a:pt x="151" y="595"/>
                  </a:lnTo>
                  <a:lnTo>
                    <a:pt x="148" y="595"/>
                  </a:lnTo>
                  <a:lnTo>
                    <a:pt x="145" y="595"/>
                  </a:lnTo>
                  <a:lnTo>
                    <a:pt x="142" y="595"/>
                  </a:lnTo>
                  <a:lnTo>
                    <a:pt x="140" y="595"/>
                  </a:lnTo>
                  <a:lnTo>
                    <a:pt x="137" y="595"/>
                  </a:lnTo>
                  <a:lnTo>
                    <a:pt x="134" y="595"/>
                  </a:lnTo>
                  <a:lnTo>
                    <a:pt x="131" y="594"/>
                  </a:lnTo>
                  <a:lnTo>
                    <a:pt x="128" y="594"/>
                  </a:lnTo>
                  <a:lnTo>
                    <a:pt x="125" y="593"/>
                  </a:lnTo>
                  <a:lnTo>
                    <a:pt x="123" y="593"/>
                  </a:lnTo>
                  <a:lnTo>
                    <a:pt x="120" y="592"/>
                  </a:lnTo>
                  <a:lnTo>
                    <a:pt x="117" y="591"/>
                  </a:lnTo>
                  <a:lnTo>
                    <a:pt x="114" y="590"/>
                  </a:lnTo>
                  <a:lnTo>
                    <a:pt x="112" y="589"/>
                  </a:lnTo>
                  <a:lnTo>
                    <a:pt x="109" y="588"/>
                  </a:lnTo>
                  <a:lnTo>
                    <a:pt x="106" y="587"/>
                  </a:lnTo>
                  <a:lnTo>
                    <a:pt x="104" y="586"/>
                  </a:lnTo>
                  <a:lnTo>
                    <a:pt x="101" y="584"/>
                  </a:lnTo>
                  <a:lnTo>
                    <a:pt x="99" y="583"/>
                  </a:lnTo>
                  <a:lnTo>
                    <a:pt x="96" y="582"/>
                  </a:lnTo>
                  <a:lnTo>
                    <a:pt x="93" y="580"/>
                  </a:lnTo>
                  <a:lnTo>
                    <a:pt x="91" y="579"/>
                  </a:lnTo>
                  <a:lnTo>
                    <a:pt x="88" y="577"/>
                  </a:lnTo>
                  <a:lnTo>
                    <a:pt x="86" y="576"/>
                  </a:lnTo>
                  <a:lnTo>
                    <a:pt x="83" y="574"/>
                  </a:lnTo>
                  <a:lnTo>
                    <a:pt x="80" y="573"/>
                  </a:lnTo>
                  <a:lnTo>
                    <a:pt x="78" y="571"/>
                  </a:lnTo>
                  <a:lnTo>
                    <a:pt x="75" y="570"/>
                  </a:lnTo>
                  <a:lnTo>
                    <a:pt x="73" y="568"/>
                  </a:lnTo>
                  <a:lnTo>
                    <a:pt x="70" y="567"/>
                  </a:lnTo>
                  <a:lnTo>
                    <a:pt x="68" y="565"/>
                  </a:lnTo>
                  <a:lnTo>
                    <a:pt x="65" y="563"/>
                  </a:lnTo>
                  <a:lnTo>
                    <a:pt x="62" y="562"/>
                  </a:lnTo>
                  <a:lnTo>
                    <a:pt x="60" y="560"/>
                  </a:lnTo>
                  <a:lnTo>
                    <a:pt x="57" y="558"/>
                  </a:lnTo>
                  <a:lnTo>
                    <a:pt x="55" y="556"/>
                  </a:lnTo>
                  <a:lnTo>
                    <a:pt x="52" y="553"/>
                  </a:lnTo>
                  <a:lnTo>
                    <a:pt x="50" y="551"/>
                  </a:lnTo>
                  <a:lnTo>
                    <a:pt x="47" y="548"/>
                  </a:lnTo>
                  <a:lnTo>
                    <a:pt x="45" y="545"/>
                  </a:lnTo>
                  <a:lnTo>
                    <a:pt x="43" y="541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5" y="530"/>
                  </a:lnTo>
                  <a:lnTo>
                    <a:pt x="33" y="526"/>
                  </a:lnTo>
                  <a:lnTo>
                    <a:pt x="31" y="522"/>
                  </a:lnTo>
                  <a:lnTo>
                    <a:pt x="28" y="517"/>
                  </a:lnTo>
                  <a:lnTo>
                    <a:pt x="26" y="512"/>
                  </a:lnTo>
                  <a:lnTo>
                    <a:pt x="24" y="507"/>
                  </a:lnTo>
                  <a:lnTo>
                    <a:pt x="21" y="502"/>
                  </a:lnTo>
                  <a:lnTo>
                    <a:pt x="19" y="497"/>
                  </a:lnTo>
                  <a:lnTo>
                    <a:pt x="17" y="491"/>
                  </a:lnTo>
                  <a:lnTo>
                    <a:pt x="15" y="486"/>
                  </a:lnTo>
                  <a:lnTo>
                    <a:pt x="13" y="481"/>
                  </a:lnTo>
                  <a:lnTo>
                    <a:pt x="12" y="475"/>
                  </a:lnTo>
                  <a:lnTo>
                    <a:pt x="10" y="469"/>
                  </a:lnTo>
                  <a:lnTo>
                    <a:pt x="8" y="464"/>
                  </a:lnTo>
                  <a:lnTo>
                    <a:pt x="7" y="458"/>
                  </a:lnTo>
                  <a:lnTo>
                    <a:pt x="6" y="452"/>
                  </a:lnTo>
                  <a:lnTo>
                    <a:pt x="5" y="446"/>
                  </a:lnTo>
                  <a:lnTo>
                    <a:pt x="4" y="440"/>
                  </a:lnTo>
                  <a:lnTo>
                    <a:pt x="3" y="434"/>
                  </a:lnTo>
                  <a:lnTo>
                    <a:pt x="2" y="428"/>
                  </a:lnTo>
                  <a:lnTo>
                    <a:pt x="1" y="421"/>
                  </a:lnTo>
                  <a:lnTo>
                    <a:pt x="1" y="415"/>
                  </a:lnTo>
                  <a:lnTo>
                    <a:pt x="0" y="409"/>
                  </a:lnTo>
                  <a:lnTo>
                    <a:pt x="0" y="403"/>
                  </a:lnTo>
                  <a:lnTo>
                    <a:pt x="0" y="397"/>
                  </a:lnTo>
                  <a:lnTo>
                    <a:pt x="0" y="390"/>
                  </a:lnTo>
                  <a:lnTo>
                    <a:pt x="0" y="385"/>
                  </a:lnTo>
                  <a:lnTo>
                    <a:pt x="1" y="379"/>
                  </a:lnTo>
                  <a:lnTo>
                    <a:pt x="1" y="373"/>
                  </a:lnTo>
                  <a:lnTo>
                    <a:pt x="2" y="367"/>
                  </a:lnTo>
                  <a:lnTo>
                    <a:pt x="3" y="362"/>
                  </a:lnTo>
                  <a:lnTo>
                    <a:pt x="4" y="356"/>
                  </a:lnTo>
                  <a:lnTo>
                    <a:pt x="5" y="351"/>
                  </a:lnTo>
                  <a:lnTo>
                    <a:pt x="6" y="346"/>
                  </a:lnTo>
                  <a:lnTo>
                    <a:pt x="7" y="341"/>
                  </a:lnTo>
                  <a:lnTo>
                    <a:pt x="9" y="336"/>
                  </a:lnTo>
                  <a:lnTo>
                    <a:pt x="11" y="331"/>
                  </a:lnTo>
                  <a:lnTo>
                    <a:pt x="13" y="326"/>
                  </a:lnTo>
                  <a:lnTo>
                    <a:pt x="15" y="321"/>
                  </a:lnTo>
                  <a:lnTo>
                    <a:pt x="17" y="317"/>
                  </a:lnTo>
                  <a:lnTo>
                    <a:pt x="19" y="312"/>
                  </a:lnTo>
                  <a:lnTo>
                    <a:pt x="21" y="308"/>
                  </a:lnTo>
                  <a:lnTo>
                    <a:pt x="23" y="304"/>
                  </a:lnTo>
                  <a:lnTo>
                    <a:pt x="25" y="300"/>
                  </a:lnTo>
                  <a:lnTo>
                    <a:pt x="27" y="296"/>
                  </a:lnTo>
                  <a:lnTo>
                    <a:pt x="30" y="292"/>
                  </a:lnTo>
                  <a:lnTo>
                    <a:pt x="32" y="289"/>
                  </a:lnTo>
                  <a:lnTo>
                    <a:pt x="34" y="285"/>
                  </a:lnTo>
                  <a:lnTo>
                    <a:pt x="37" y="282"/>
                  </a:lnTo>
                  <a:lnTo>
                    <a:pt x="39" y="279"/>
                  </a:lnTo>
                  <a:lnTo>
                    <a:pt x="42" y="276"/>
                  </a:lnTo>
                  <a:lnTo>
                    <a:pt x="44" y="273"/>
                  </a:lnTo>
                  <a:lnTo>
                    <a:pt x="47" y="270"/>
                  </a:lnTo>
                  <a:lnTo>
                    <a:pt x="49" y="268"/>
                  </a:lnTo>
                  <a:lnTo>
                    <a:pt x="49" y="2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5310" name="Group 45309"/>
            <p:cNvGrpSpPr/>
            <p:nvPr/>
          </p:nvGrpSpPr>
          <p:grpSpPr>
            <a:xfrm>
              <a:off x="1149" y="466"/>
              <a:ext cx="396" cy="216"/>
              <a:chOff x="0" y="0"/>
              <a:chExt cx="396" cy="216"/>
            </a:xfrm>
          </p:grpSpPr>
          <p:sp>
            <p:nvSpPr>
              <p:cNvPr id="45311" name="Oval 45310"/>
              <p:cNvSpPr/>
              <p:nvPr/>
            </p:nvSpPr>
            <p:spPr>
              <a:xfrm>
                <a:off x="0" y="0"/>
                <a:ext cx="180" cy="72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312" name="Oval 45311"/>
              <p:cNvSpPr/>
              <p:nvPr/>
            </p:nvSpPr>
            <p:spPr>
              <a:xfrm>
                <a:off x="144" y="108"/>
                <a:ext cx="144" cy="36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5313" name="Oval 45312"/>
              <p:cNvSpPr/>
              <p:nvPr/>
            </p:nvSpPr>
            <p:spPr>
              <a:xfrm>
                <a:off x="288" y="180"/>
                <a:ext cx="108" cy="36"/>
              </a:xfrm>
              <a:prstGeom prst="ellipse">
                <a:avLst/>
              </a:prstGeom>
              <a:solidFill>
                <a:srgbClr val="EEEEEE"/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 Box 46081"/>
          <p:cNvSpPr txBox="1"/>
          <p:nvPr/>
        </p:nvSpPr>
        <p:spPr>
          <a:xfrm>
            <a:off x="5340350" y="7118350"/>
            <a:ext cx="12700" cy="1524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1200"/>
              </a:lnSpc>
              <a:buClrTx/>
            </a:pPr>
            <a:endParaRPr sz="1200" b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46083" name="Group 46082"/>
          <p:cNvGrpSpPr/>
          <p:nvPr/>
        </p:nvGrpSpPr>
        <p:grpSpPr>
          <a:xfrm>
            <a:off x="1141413" y="722313"/>
            <a:ext cx="2287587" cy="1487487"/>
            <a:chOff x="0" y="0"/>
            <a:chExt cx="1441" cy="937"/>
          </a:xfrm>
        </p:grpSpPr>
        <p:sp>
          <p:nvSpPr>
            <p:cNvPr id="46084" name="未知"/>
            <p:cNvSpPr/>
            <p:nvPr/>
          </p:nvSpPr>
          <p:spPr>
            <a:xfrm>
              <a:off x="80" y="725"/>
              <a:ext cx="1146" cy="212"/>
            </a:xfrm>
            <a:custGeom>
              <a:avLst/>
              <a:gdLst/>
              <a:ahLst/>
              <a:cxnLst/>
              <a:pathLst>
                <a:path w="1146" h="212">
                  <a:moveTo>
                    <a:pt x="112" y="188"/>
                  </a:moveTo>
                  <a:lnTo>
                    <a:pt x="119" y="188"/>
                  </a:lnTo>
                  <a:lnTo>
                    <a:pt x="1030" y="211"/>
                  </a:lnTo>
                  <a:lnTo>
                    <a:pt x="1033" y="201"/>
                  </a:lnTo>
                  <a:lnTo>
                    <a:pt x="1036" y="195"/>
                  </a:lnTo>
                  <a:lnTo>
                    <a:pt x="1049" y="195"/>
                  </a:lnTo>
                  <a:lnTo>
                    <a:pt x="1059" y="195"/>
                  </a:lnTo>
                  <a:lnTo>
                    <a:pt x="1087" y="185"/>
                  </a:lnTo>
                  <a:lnTo>
                    <a:pt x="1103" y="179"/>
                  </a:lnTo>
                  <a:lnTo>
                    <a:pt x="1126" y="159"/>
                  </a:lnTo>
                  <a:lnTo>
                    <a:pt x="1145" y="149"/>
                  </a:lnTo>
                  <a:lnTo>
                    <a:pt x="1132" y="140"/>
                  </a:lnTo>
                  <a:lnTo>
                    <a:pt x="1119" y="149"/>
                  </a:lnTo>
                  <a:lnTo>
                    <a:pt x="1100" y="166"/>
                  </a:lnTo>
                  <a:lnTo>
                    <a:pt x="1078" y="179"/>
                  </a:lnTo>
                  <a:lnTo>
                    <a:pt x="1059" y="182"/>
                  </a:lnTo>
                  <a:lnTo>
                    <a:pt x="1036" y="179"/>
                  </a:lnTo>
                  <a:lnTo>
                    <a:pt x="1036" y="169"/>
                  </a:lnTo>
                  <a:lnTo>
                    <a:pt x="1033" y="166"/>
                  </a:lnTo>
                  <a:lnTo>
                    <a:pt x="1030" y="159"/>
                  </a:lnTo>
                  <a:lnTo>
                    <a:pt x="1020" y="156"/>
                  </a:lnTo>
                  <a:lnTo>
                    <a:pt x="119" y="143"/>
                  </a:lnTo>
                  <a:lnTo>
                    <a:pt x="109" y="149"/>
                  </a:lnTo>
                  <a:lnTo>
                    <a:pt x="106" y="159"/>
                  </a:lnTo>
                  <a:lnTo>
                    <a:pt x="100" y="156"/>
                  </a:lnTo>
                  <a:lnTo>
                    <a:pt x="71" y="137"/>
                  </a:lnTo>
                  <a:lnTo>
                    <a:pt x="55" y="107"/>
                  </a:lnTo>
                  <a:lnTo>
                    <a:pt x="42" y="69"/>
                  </a:lnTo>
                  <a:lnTo>
                    <a:pt x="39" y="39"/>
                  </a:lnTo>
                  <a:lnTo>
                    <a:pt x="42" y="36"/>
                  </a:lnTo>
                  <a:lnTo>
                    <a:pt x="42" y="20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0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9" y="0"/>
                  </a:lnTo>
                  <a:lnTo>
                    <a:pt x="29" y="0"/>
                  </a:lnTo>
                  <a:lnTo>
                    <a:pt x="23" y="7"/>
                  </a:lnTo>
                  <a:lnTo>
                    <a:pt x="26" y="20"/>
                  </a:lnTo>
                  <a:lnTo>
                    <a:pt x="29" y="13"/>
                  </a:lnTo>
                  <a:lnTo>
                    <a:pt x="29" y="20"/>
                  </a:lnTo>
                  <a:lnTo>
                    <a:pt x="26" y="20"/>
                  </a:lnTo>
                  <a:lnTo>
                    <a:pt x="26" y="23"/>
                  </a:lnTo>
                  <a:lnTo>
                    <a:pt x="29" y="23"/>
                  </a:lnTo>
                  <a:lnTo>
                    <a:pt x="35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35" y="26"/>
                  </a:lnTo>
                  <a:lnTo>
                    <a:pt x="35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3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20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9" y="39"/>
                  </a:lnTo>
                  <a:lnTo>
                    <a:pt x="23" y="39"/>
                  </a:lnTo>
                  <a:lnTo>
                    <a:pt x="26" y="59"/>
                  </a:lnTo>
                  <a:lnTo>
                    <a:pt x="29" y="78"/>
                  </a:lnTo>
                  <a:lnTo>
                    <a:pt x="42" y="111"/>
                  </a:lnTo>
                  <a:lnTo>
                    <a:pt x="55" y="140"/>
                  </a:lnTo>
                  <a:lnTo>
                    <a:pt x="80" y="159"/>
                  </a:lnTo>
                  <a:lnTo>
                    <a:pt x="109" y="179"/>
                  </a:lnTo>
                  <a:lnTo>
                    <a:pt x="112" y="188"/>
                  </a:lnTo>
                  <a:lnTo>
                    <a:pt x="112" y="18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6085" name="Group 46084"/>
            <p:cNvGrpSpPr/>
            <p:nvPr/>
          </p:nvGrpSpPr>
          <p:grpSpPr>
            <a:xfrm>
              <a:off x="1207" y="622"/>
              <a:ext cx="234" cy="253"/>
              <a:chOff x="0" y="0"/>
              <a:chExt cx="234" cy="253"/>
            </a:xfrm>
          </p:grpSpPr>
          <p:sp>
            <p:nvSpPr>
              <p:cNvPr id="46086" name="未知"/>
              <p:cNvSpPr/>
              <p:nvPr/>
            </p:nvSpPr>
            <p:spPr>
              <a:xfrm>
                <a:off x="31" y="188"/>
                <a:ext cx="39" cy="36"/>
              </a:xfrm>
              <a:custGeom>
                <a:avLst/>
                <a:gdLst/>
                <a:ahLst/>
                <a:cxnLst/>
                <a:pathLst>
                  <a:path w="39" h="36">
                    <a:moveTo>
                      <a:pt x="32" y="35"/>
                    </a:moveTo>
                    <a:lnTo>
                      <a:pt x="38" y="32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32" y="35"/>
                    </a:lnTo>
                    <a:lnTo>
                      <a:pt x="32" y="3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87" name="未知"/>
              <p:cNvSpPr/>
              <p:nvPr/>
            </p:nvSpPr>
            <p:spPr>
              <a:xfrm>
                <a:off x="37" y="181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0" y="7"/>
                    </a:moveTo>
                    <a:lnTo>
                      <a:pt x="32" y="39"/>
                    </a:lnTo>
                    <a:lnTo>
                      <a:pt x="39" y="29"/>
                    </a:lnTo>
                    <a:lnTo>
                      <a:pt x="10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88" name="未知"/>
              <p:cNvSpPr/>
              <p:nvPr/>
            </p:nvSpPr>
            <p:spPr>
              <a:xfrm>
                <a:off x="47" y="172"/>
                <a:ext cx="39" cy="39"/>
              </a:xfrm>
              <a:custGeom>
                <a:avLst/>
                <a:gdLst/>
                <a:ahLst/>
                <a:cxnLst/>
                <a:pathLst>
                  <a:path w="39" h="39">
                    <a:moveTo>
                      <a:pt x="0" y="9"/>
                    </a:moveTo>
                    <a:lnTo>
                      <a:pt x="29" y="38"/>
                    </a:lnTo>
                    <a:lnTo>
                      <a:pt x="38" y="29"/>
                    </a:lnTo>
                    <a:lnTo>
                      <a:pt x="3" y="0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89" name="未知"/>
              <p:cNvSpPr/>
              <p:nvPr/>
            </p:nvSpPr>
            <p:spPr>
              <a:xfrm>
                <a:off x="28" y="194"/>
                <a:ext cx="36" cy="37"/>
              </a:xfrm>
              <a:custGeom>
                <a:avLst/>
                <a:gdLst/>
                <a:ahLst/>
                <a:cxnLst/>
                <a:pathLst>
                  <a:path w="36" h="37">
                    <a:moveTo>
                      <a:pt x="29" y="36"/>
                    </a:moveTo>
                    <a:lnTo>
                      <a:pt x="35" y="29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29" y="36"/>
                    </a:lnTo>
                    <a:lnTo>
                      <a:pt x="29" y="3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0" name="未知"/>
              <p:cNvSpPr/>
              <p:nvPr/>
            </p:nvSpPr>
            <p:spPr>
              <a:xfrm>
                <a:off x="18" y="201"/>
                <a:ext cx="40" cy="33"/>
              </a:xfrm>
              <a:custGeom>
                <a:avLst/>
                <a:gdLst/>
                <a:ahLst/>
                <a:cxnLst/>
                <a:pathLst>
                  <a:path w="40" h="33">
                    <a:moveTo>
                      <a:pt x="39" y="29"/>
                    </a:moveTo>
                    <a:lnTo>
                      <a:pt x="10" y="0"/>
                    </a:lnTo>
                    <a:lnTo>
                      <a:pt x="0" y="3"/>
                    </a:lnTo>
                    <a:lnTo>
                      <a:pt x="32" y="32"/>
                    </a:lnTo>
                    <a:lnTo>
                      <a:pt x="39" y="29"/>
                    </a:lnTo>
                    <a:lnTo>
                      <a:pt x="39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1" name="未知"/>
              <p:cNvSpPr/>
              <p:nvPr/>
            </p:nvSpPr>
            <p:spPr>
              <a:xfrm>
                <a:off x="0" y="29"/>
                <a:ext cx="216" cy="224"/>
              </a:xfrm>
              <a:custGeom>
                <a:avLst/>
                <a:gdLst/>
                <a:ahLst/>
                <a:cxnLst/>
                <a:pathLst>
                  <a:path w="216" h="224">
                    <a:moveTo>
                      <a:pt x="6" y="168"/>
                    </a:moveTo>
                    <a:lnTo>
                      <a:pt x="13" y="185"/>
                    </a:lnTo>
                    <a:lnTo>
                      <a:pt x="16" y="188"/>
                    </a:lnTo>
                    <a:lnTo>
                      <a:pt x="0" y="211"/>
                    </a:lnTo>
                    <a:lnTo>
                      <a:pt x="3" y="214"/>
                    </a:lnTo>
                    <a:lnTo>
                      <a:pt x="16" y="223"/>
                    </a:lnTo>
                    <a:lnTo>
                      <a:pt x="16" y="223"/>
                    </a:lnTo>
                    <a:lnTo>
                      <a:pt x="32" y="211"/>
                    </a:lnTo>
                    <a:lnTo>
                      <a:pt x="42" y="214"/>
                    </a:lnTo>
                    <a:lnTo>
                      <a:pt x="58" y="214"/>
                    </a:lnTo>
                    <a:lnTo>
                      <a:pt x="48" y="204"/>
                    </a:lnTo>
                    <a:lnTo>
                      <a:pt x="16" y="175"/>
                    </a:lnTo>
                    <a:lnTo>
                      <a:pt x="26" y="172"/>
                    </a:lnTo>
                    <a:lnTo>
                      <a:pt x="29" y="165"/>
                    </a:lnTo>
                    <a:lnTo>
                      <a:pt x="35" y="159"/>
                    </a:lnTo>
                    <a:lnTo>
                      <a:pt x="45" y="152"/>
                    </a:lnTo>
                    <a:lnTo>
                      <a:pt x="48" y="143"/>
                    </a:lnTo>
                    <a:lnTo>
                      <a:pt x="54" y="133"/>
                    </a:lnTo>
                    <a:lnTo>
                      <a:pt x="90" y="110"/>
                    </a:lnTo>
                    <a:lnTo>
                      <a:pt x="112" y="130"/>
                    </a:lnTo>
                    <a:lnTo>
                      <a:pt x="87" y="165"/>
                    </a:lnTo>
                    <a:lnTo>
                      <a:pt x="83" y="172"/>
                    </a:lnTo>
                    <a:lnTo>
                      <a:pt x="74" y="181"/>
                    </a:lnTo>
                    <a:lnTo>
                      <a:pt x="64" y="188"/>
                    </a:lnTo>
                    <a:lnTo>
                      <a:pt x="61" y="194"/>
                    </a:lnTo>
                    <a:lnTo>
                      <a:pt x="54" y="201"/>
                    </a:lnTo>
                    <a:lnTo>
                      <a:pt x="48" y="204"/>
                    </a:lnTo>
                    <a:lnTo>
                      <a:pt x="58" y="214"/>
                    </a:lnTo>
                    <a:lnTo>
                      <a:pt x="106" y="159"/>
                    </a:lnTo>
                    <a:lnTo>
                      <a:pt x="131" y="130"/>
                    </a:lnTo>
                    <a:lnTo>
                      <a:pt x="157" y="100"/>
                    </a:lnTo>
                    <a:lnTo>
                      <a:pt x="164" y="94"/>
                    </a:lnTo>
                    <a:lnTo>
                      <a:pt x="202" y="55"/>
                    </a:lnTo>
                    <a:lnTo>
                      <a:pt x="208" y="45"/>
                    </a:lnTo>
                    <a:lnTo>
                      <a:pt x="215" y="42"/>
                    </a:lnTo>
                    <a:lnTo>
                      <a:pt x="208" y="36"/>
                    </a:lnTo>
                    <a:lnTo>
                      <a:pt x="115" y="133"/>
                    </a:lnTo>
                    <a:lnTo>
                      <a:pt x="106" y="143"/>
                    </a:lnTo>
                    <a:lnTo>
                      <a:pt x="119" y="126"/>
                    </a:lnTo>
                    <a:lnTo>
                      <a:pt x="208" y="29"/>
                    </a:lnTo>
                    <a:lnTo>
                      <a:pt x="205" y="23"/>
                    </a:lnTo>
                    <a:lnTo>
                      <a:pt x="115" y="123"/>
                    </a:lnTo>
                    <a:lnTo>
                      <a:pt x="93" y="104"/>
                    </a:lnTo>
                    <a:lnTo>
                      <a:pt x="189" y="6"/>
                    </a:lnTo>
                    <a:lnTo>
                      <a:pt x="176" y="0"/>
                    </a:lnTo>
                    <a:lnTo>
                      <a:pt x="74" y="113"/>
                    </a:lnTo>
                    <a:lnTo>
                      <a:pt x="58" y="123"/>
                    </a:lnTo>
                    <a:lnTo>
                      <a:pt x="112" y="58"/>
                    </a:lnTo>
                    <a:lnTo>
                      <a:pt x="6" y="168"/>
                    </a:lnTo>
                    <a:lnTo>
                      <a:pt x="6" y="16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2" name="未知"/>
              <p:cNvSpPr/>
              <p:nvPr/>
            </p:nvSpPr>
            <p:spPr>
              <a:xfrm>
                <a:off x="60" y="26"/>
                <a:ext cx="119" cy="127"/>
              </a:xfrm>
              <a:custGeom>
                <a:avLst/>
                <a:gdLst/>
                <a:ahLst/>
                <a:cxnLst/>
                <a:pathLst>
                  <a:path w="119" h="127">
                    <a:moveTo>
                      <a:pt x="118" y="3"/>
                    </a:moveTo>
                    <a:lnTo>
                      <a:pt x="118" y="0"/>
                    </a:lnTo>
                    <a:lnTo>
                      <a:pt x="115" y="0"/>
                    </a:lnTo>
                    <a:lnTo>
                      <a:pt x="112" y="0"/>
                    </a:lnTo>
                    <a:lnTo>
                      <a:pt x="102" y="3"/>
                    </a:lnTo>
                    <a:lnTo>
                      <a:pt x="99" y="9"/>
                    </a:lnTo>
                    <a:lnTo>
                      <a:pt x="61" y="55"/>
                    </a:lnTo>
                    <a:lnTo>
                      <a:pt x="54" y="61"/>
                    </a:lnTo>
                    <a:lnTo>
                      <a:pt x="0" y="126"/>
                    </a:lnTo>
                    <a:lnTo>
                      <a:pt x="16" y="116"/>
                    </a:lnTo>
                    <a:lnTo>
                      <a:pt x="118" y="3"/>
                    </a:lnTo>
                    <a:lnTo>
                      <a:pt x="118" y="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3" name="未知"/>
              <p:cNvSpPr/>
              <p:nvPr/>
            </p:nvSpPr>
            <p:spPr>
              <a:xfrm>
                <a:off x="60" y="26"/>
                <a:ext cx="119" cy="127"/>
              </a:xfrm>
              <a:custGeom>
                <a:avLst/>
                <a:gdLst/>
                <a:ahLst/>
                <a:cxnLst/>
                <a:pathLst>
                  <a:path w="119" h="127">
                    <a:moveTo>
                      <a:pt x="118" y="3"/>
                    </a:moveTo>
                    <a:lnTo>
                      <a:pt x="118" y="0"/>
                    </a:lnTo>
                    <a:lnTo>
                      <a:pt x="115" y="0"/>
                    </a:lnTo>
                    <a:lnTo>
                      <a:pt x="112" y="0"/>
                    </a:lnTo>
                    <a:lnTo>
                      <a:pt x="102" y="3"/>
                    </a:lnTo>
                    <a:lnTo>
                      <a:pt x="99" y="9"/>
                    </a:lnTo>
                    <a:lnTo>
                      <a:pt x="61" y="55"/>
                    </a:lnTo>
                    <a:lnTo>
                      <a:pt x="54" y="61"/>
                    </a:lnTo>
                    <a:lnTo>
                      <a:pt x="0" y="126"/>
                    </a:lnTo>
                    <a:lnTo>
                      <a:pt x="16" y="116"/>
                    </a:lnTo>
                    <a:lnTo>
                      <a:pt x="118" y="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4" name="未知"/>
              <p:cNvSpPr/>
              <p:nvPr/>
            </p:nvSpPr>
            <p:spPr>
              <a:xfrm>
                <a:off x="95" y="35"/>
                <a:ext cx="113" cy="118"/>
              </a:xfrm>
              <a:custGeom>
                <a:avLst/>
                <a:gdLst/>
                <a:ahLst/>
                <a:cxnLst/>
                <a:pathLst>
                  <a:path w="113" h="118">
                    <a:moveTo>
                      <a:pt x="112" y="17"/>
                    </a:moveTo>
                    <a:lnTo>
                      <a:pt x="109" y="10"/>
                    </a:lnTo>
                    <a:lnTo>
                      <a:pt x="96" y="0"/>
                    </a:lnTo>
                    <a:lnTo>
                      <a:pt x="0" y="98"/>
                    </a:lnTo>
                    <a:lnTo>
                      <a:pt x="23" y="117"/>
                    </a:lnTo>
                    <a:lnTo>
                      <a:pt x="112" y="17"/>
                    </a:lnTo>
                    <a:lnTo>
                      <a:pt x="112" y="1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5" name="未知"/>
              <p:cNvSpPr/>
              <p:nvPr/>
            </p:nvSpPr>
            <p:spPr>
              <a:xfrm>
                <a:off x="108" y="58"/>
                <a:ext cx="104" cy="115"/>
              </a:xfrm>
              <a:custGeom>
                <a:avLst/>
                <a:gdLst/>
                <a:ahLst/>
                <a:cxnLst/>
                <a:pathLst>
                  <a:path w="104" h="115">
                    <a:moveTo>
                      <a:pt x="103" y="7"/>
                    </a:moveTo>
                    <a:lnTo>
                      <a:pt x="103" y="0"/>
                    </a:lnTo>
                    <a:lnTo>
                      <a:pt x="13" y="97"/>
                    </a:lnTo>
                    <a:lnTo>
                      <a:pt x="0" y="114"/>
                    </a:lnTo>
                    <a:lnTo>
                      <a:pt x="10" y="104"/>
                    </a:lnTo>
                    <a:lnTo>
                      <a:pt x="103" y="7"/>
                    </a:lnTo>
                    <a:lnTo>
                      <a:pt x="103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6" name="未知"/>
              <p:cNvSpPr/>
              <p:nvPr/>
            </p:nvSpPr>
            <p:spPr>
              <a:xfrm>
                <a:off x="50" y="139"/>
                <a:ext cx="65" cy="63"/>
              </a:xfrm>
              <a:custGeom>
                <a:avLst/>
                <a:gdLst/>
                <a:ahLst/>
                <a:cxnLst/>
                <a:pathLst>
                  <a:path w="65" h="63">
                    <a:moveTo>
                      <a:pt x="35" y="62"/>
                    </a:moveTo>
                    <a:lnTo>
                      <a:pt x="39" y="55"/>
                    </a:lnTo>
                    <a:lnTo>
                      <a:pt x="64" y="20"/>
                    </a:lnTo>
                    <a:lnTo>
                      <a:pt x="42" y="0"/>
                    </a:lnTo>
                    <a:lnTo>
                      <a:pt x="7" y="23"/>
                    </a:lnTo>
                    <a:lnTo>
                      <a:pt x="0" y="33"/>
                    </a:lnTo>
                    <a:lnTo>
                      <a:pt x="35" y="62"/>
                    </a:lnTo>
                    <a:lnTo>
                      <a:pt x="35" y="6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7" name="未知"/>
              <p:cNvSpPr/>
              <p:nvPr/>
            </p:nvSpPr>
            <p:spPr>
              <a:xfrm>
                <a:off x="159" y="74"/>
                <a:ext cx="53" cy="56"/>
              </a:xfrm>
              <a:custGeom>
                <a:avLst/>
                <a:gdLst/>
                <a:ahLst/>
                <a:cxnLst/>
                <a:pathLst>
                  <a:path w="53" h="56">
                    <a:moveTo>
                      <a:pt x="0" y="55"/>
                    </a:moveTo>
                    <a:lnTo>
                      <a:pt x="3" y="55"/>
                    </a:lnTo>
                    <a:lnTo>
                      <a:pt x="7" y="55"/>
                    </a:lnTo>
                    <a:lnTo>
                      <a:pt x="13" y="52"/>
                    </a:lnTo>
                    <a:lnTo>
                      <a:pt x="16" y="49"/>
                    </a:lnTo>
                    <a:lnTo>
                      <a:pt x="23" y="39"/>
                    </a:lnTo>
                    <a:lnTo>
                      <a:pt x="36" y="36"/>
                    </a:lnTo>
                    <a:lnTo>
                      <a:pt x="48" y="23"/>
                    </a:lnTo>
                    <a:lnTo>
                      <a:pt x="52" y="7"/>
                    </a:lnTo>
                    <a:lnTo>
                      <a:pt x="48" y="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3"/>
                    </a:lnTo>
                    <a:lnTo>
                      <a:pt x="45" y="20"/>
                    </a:lnTo>
                    <a:lnTo>
                      <a:pt x="42" y="26"/>
                    </a:lnTo>
                    <a:lnTo>
                      <a:pt x="36" y="29"/>
                    </a:lnTo>
                    <a:lnTo>
                      <a:pt x="23" y="39"/>
                    </a:lnTo>
                    <a:lnTo>
                      <a:pt x="13" y="49"/>
                    </a:lnTo>
                    <a:lnTo>
                      <a:pt x="7" y="49"/>
                    </a:lnTo>
                    <a:lnTo>
                      <a:pt x="7" y="49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8" name="未知"/>
              <p:cNvSpPr/>
              <p:nvPr/>
            </p:nvSpPr>
            <p:spPr>
              <a:xfrm>
                <a:off x="114" y="29"/>
                <a:ext cx="49" cy="59"/>
              </a:xfrm>
              <a:custGeom>
                <a:avLst/>
                <a:gdLst/>
                <a:ahLst/>
                <a:cxnLst/>
                <a:pathLst>
                  <a:path w="49" h="59">
                    <a:moveTo>
                      <a:pt x="0" y="58"/>
                    </a:moveTo>
                    <a:lnTo>
                      <a:pt x="7" y="52"/>
                    </a:lnTo>
                    <a:lnTo>
                      <a:pt x="10" y="45"/>
                    </a:lnTo>
                    <a:lnTo>
                      <a:pt x="10" y="39"/>
                    </a:lnTo>
                    <a:lnTo>
                      <a:pt x="29" y="16"/>
                    </a:lnTo>
                    <a:lnTo>
                      <a:pt x="45" y="6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32" y="10"/>
                    </a:lnTo>
                    <a:lnTo>
                      <a:pt x="20" y="23"/>
                    </a:lnTo>
                    <a:lnTo>
                      <a:pt x="0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099" name="未知"/>
              <p:cNvSpPr/>
              <p:nvPr/>
            </p:nvSpPr>
            <p:spPr>
              <a:xfrm>
                <a:off x="172" y="23"/>
                <a:ext cx="46" cy="49"/>
              </a:xfrm>
              <a:custGeom>
                <a:avLst/>
                <a:gdLst/>
                <a:ahLst/>
                <a:cxnLst/>
                <a:pathLst>
                  <a:path w="46" h="49">
                    <a:moveTo>
                      <a:pt x="39" y="42"/>
                    </a:moveTo>
                    <a:lnTo>
                      <a:pt x="45" y="48"/>
                    </a:lnTo>
                    <a:lnTo>
                      <a:pt x="45" y="19"/>
                    </a:lnTo>
                    <a:lnTo>
                      <a:pt x="39" y="16"/>
                    </a:lnTo>
                    <a:lnTo>
                      <a:pt x="32" y="6"/>
                    </a:lnTo>
                    <a:lnTo>
                      <a:pt x="2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6" y="6"/>
                    </a:lnTo>
                    <a:lnTo>
                      <a:pt x="29" y="19"/>
                    </a:lnTo>
                    <a:lnTo>
                      <a:pt x="39" y="42"/>
                    </a:lnTo>
                    <a:lnTo>
                      <a:pt x="39" y="4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0" name="未知"/>
              <p:cNvSpPr/>
              <p:nvPr/>
            </p:nvSpPr>
            <p:spPr>
              <a:xfrm>
                <a:off x="166" y="84"/>
                <a:ext cx="39" cy="40"/>
              </a:xfrm>
              <a:custGeom>
                <a:avLst/>
                <a:gdLst/>
                <a:ahLst/>
                <a:cxnLst/>
                <a:pathLst>
                  <a:path w="39" h="40">
                    <a:moveTo>
                      <a:pt x="0" y="39"/>
                    </a:moveTo>
                    <a:lnTo>
                      <a:pt x="0" y="39"/>
                    </a:lnTo>
                    <a:lnTo>
                      <a:pt x="6" y="39"/>
                    </a:lnTo>
                    <a:lnTo>
                      <a:pt x="16" y="29"/>
                    </a:lnTo>
                    <a:lnTo>
                      <a:pt x="29" y="19"/>
                    </a:lnTo>
                    <a:lnTo>
                      <a:pt x="38" y="10"/>
                    </a:lnTo>
                    <a:lnTo>
                      <a:pt x="38" y="3"/>
                    </a:lnTo>
                    <a:lnTo>
                      <a:pt x="38" y="0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1" name="未知"/>
              <p:cNvSpPr/>
              <p:nvPr/>
            </p:nvSpPr>
            <p:spPr>
              <a:xfrm>
                <a:off x="121" y="35"/>
                <a:ext cx="39" cy="47"/>
              </a:xfrm>
              <a:custGeom>
                <a:avLst/>
                <a:gdLst/>
                <a:ahLst/>
                <a:cxnLst/>
                <a:pathLst>
                  <a:path w="39" h="47">
                    <a:moveTo>
                      <a:pt x="0" y="46"/>
                    </a:moveTo>
                    <a:lnTo>
                      <a:pt x="38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5" y="7"/>
                    </a:lnTo>
                    <a:lnTo>
                      <a:pt x="9" y="23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2" name="未知"/>
              <p:cNvSpPr/>
              <p:nvPr/>
            </p:nvSpPr>
            <p:spPr>
              <a:xfrm>
                <a:off x="195" y="6"/>
                <a:ext cx="39" cy="37"/>
              </a:xfrm>
              <a:custGeom>
                <a:avLst/>
                <a:gdLst/>
                <a:ahLst/>
                <a:cxnLst/>
                <a:pathLst>
                  <a:path w="39" h="37">
                    <a:moveTo>
                      <a:pt x="22" y="36"/>
                    </a:moveTo>
                    <a:lnTo>
                      <a:pt x="38" y="20"/>
                    </a:lnTo>
                    <a:lnTo>
                      <a:pt x="35" y="10"/>
                    </a:lnTo>
                    <a:lnTo>
                      <a:pt x="19" y="0"/>
                    </a:lnTo>
                    <a:lnTo>
                      <a:pt x="16" y="4"/>
                    </a:lnTo>
                    <a:lnTo>
                      <a:pt x="0" y="17"/>
                    </a:lnTo>
                    <a:lnTo>
                      <a:pt x="9" y="23"/>
                    </a:lnTo>
                    <a:lnTo>
                      <a:pt x="12" y="29"/>
                    </a:lnTo>
                    <a:lnTo>
                      <a:pt x="16" y="33"/>
                    </a:lnTo>
                    <a:lnTo>
                      <a:pt x="22" y="36"/>
                    </a:lnTo>
                    <a:lnTo>
                      <a:pt x="22" y="3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3" name="未知"/>
              <p:cNvSpPr/>
              <p:nvPr/>
            </p:nvSpPr>
            <p:spPr>
              <a:xfrm>
                <a:off x="211" y="0"/>
                <a:ext cx="13" cy="11"/>
              </a:xfrm>
              <a:custGeom>
                <a:avLst/>
                <a:gdLst/>
                <a:ahLst/>
                <a:cxnLst/>
                <a:pathLst>
                  <a:path w="13" h="11">
                    <a:moveTo>
                      <a:pt x="0" y="10"/>
                    </a:moveTo>
                    <a:lnTo>
                      <a:pt x="6" y="6"/>
                    </a:lnTo>
                    <a:lnTo>
                      <a:pt x="9" y="10"/>
                    </a:lnTo>
                    <a:lnTo>
                      <a:pt x="12" y="6"/>
                    </a:lnTo>
                    <a:lnTo>
                      <a:pt x="9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4" name="未知"/>
              <p:cNvSpPr/>
              <p:nvPr/>
            </p:nvSpPr>
            <p:spPr>
              <a:xfrm>
                <a:off x="211" y="0"/>
                <a:ext cx="13" cy="11"/>
              </a:xfrm>
              <a:custGeom>
                <a:avLst/>
                <a:gdLst/>
                <a:ahLst/>
                <a:cxnLst/>
                <a:pathLst>
                  <a:path w="13" h="11">
                    <a:moveTo>
                      <a:pt x="0" y="10"/>
                    </a:moveTo>
                    <a:lnTo>
                      <a:pt x="6" y="6"/>
                    </a:lnTo>
                    <a:lnTo>
                      <a:pt x="9" y="10"/>
                    </a:lnTo>
                    <a:lnTo>
                      <a:pt x="12" y="6"/>
                    </a:lnTo>
                    <a:lnTo>
                      <a:pt x="9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5" name="未知"/>
              <p:cNvSpPr/>
              <p:nvPr/>
            </p:nvSpPr>
            <p:spPr>
              <a:xfrm>
                <a:off x="220" y="6"/>
                <a:ext cx="14" cy="11"/>
              </a:xfrm>
              <a:custGeom>
                <a:avLst/>
                <a:gdLst/>
                <a:ahLst/>
                <a:cxnLst/>
                <a:pathLst>
                  <a:path w="14" h="11">
                    <a:moveTo>
                      <a:pt x="10" y="10"/>
                    </a:moveTo>
                    <a:lnTo>
                      <a:pt x="13" y="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6" name="未知"/>
              <p:cNvSpPr/>
              <p:nvPr/>
            </p:nvSpPr>
            <p:spPr>
              <a:xfrm>
                <a:off x="220" y="6"/>
                <a:ext cx="14" cy="11"/>
              </a:xfrm>
              <a:custGeom>
                <a:avLst/>
                <a:gdLst/>
                <a:ahLst/>
                <a:cxnLst/>
                <a:pathLst>
                  <a:path w="14" h="11">
                    <a:moveTo>
                      <a:pt x="10" y="10"/>
                    </a:moveTo>
                    <a:lnTo>
                      <a:pt x="13" y="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7" name="未知"/>
              <p:cNvSpPr/>
              <p:nvPr/>
            </p:nvSpPr>
            <p:spPr>
              <a:xfrm>
                <a:off x="230" y="13"/>
                <a:ext cx="4" cy="14"/>
              </a:xfrm>
              <a:custGeom>
                <a:avLst/>
                <a:gdLst/>
                <a:ahLst/>
                <a:cxnLst/>
                <a:pathLst>
                  <a:path w="4" h="14">
                    <a:moveTo>
                      <a:pt x="0" y="3"/>
                    </a:moveTo>
                    <a:lnTo>
                      <a:pt x="0" y="3"/>
                    </a:lnTo>
                    <a:lnTo>
                      <a:pt x="3" y="1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08" name="未知"/>
              <p:cNvSpPr/>
              <p:nvPr/>
            </p:nvSpPr>
            <p:spPr>
              <a:xfrm>
                <a:off x="230" y="13"/>
                <a:ext cx="4" cy="14"/>
              </a:xfrm>
              <a:custGeom>
                <a:avLst/>
                <a:gdLst/>
                <a:ahLst/>
                <a:cxnLst/>
                <a:pathLst>
                  <a:path w="4" h="14">
                    <a:moveTo>
                      <a:pt x="0" y="3"/>
                    </a:moveTo>
                    <a:lnTo>
                      <a:pt x="3" y="1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6109" name="Group 46108"/>
            <p:cNvGrpSpPr/>
            <p:nvPr/>
          </p:nvGrpSpPr>
          <p:grpSpPr>
            <a:xfrm>
              <a:off x="0" y="0"/>
              <a:ext cx="335" cy="756"/>
              <a:chOff x="0" y="0"/>
              <a:chExt cx="335" cy="756"/>
            </a:xfrm>
          </p:grpSpPr>
          <p:sp>
            <p:nvSpPr>
              <p:cNvPr id="46110" name="未知"/>
              <p:cNvSpPr/>
              <p:nvPr/>
            </p:nvSpPr>
            <p:spPr>
              <a:xfrm>
                <a:off x="0" y="87"/>
                <a:ext cx="229" cy="620"/>
              </a:xfrm>
              <a:custGeom>
                <a:avLst/>
                <a:gdLst/>
                <a:ahLst/>
                <a:cxnLst/>
                <a:pathLst>
                  <a:path w="229" h="620">
                    <a:moveTo>
                      <a:pt x="228" y="502"/>
                    </a:moveTo>
                    <a:lnTo>
                      <a:pt x="228" y="477"/>
                    </a:lnTo>
                    <a:lnTo>
                      <a:pt x="221" y="473"/>
                    </a:lnTo>
                    <a:lnTo>
                      <a:pt x="221" y="473"/>
                    </a:lnTo>
                    <a:lnTo>
                      <a:pt x="157" y="418"/>
                    </a:lnTo>
                    <a:lnTo>
                      <a:pt x="115" y="166"/>
                    </a:lnTo>
                    <a:lnTo>
                      <a:pt x="115" y="107"/>
                    </a:lnTo>
                    <a:lnTo>
                      <a:pt x="115" y="10"/>
                    </a:lnTo>
                    <a:lnTo>
                      <a:pt x="115" y="0"/>
                    </a:lnTo>
                    <a:lnTo>
                      <a:pt x="106" y="10"/>
                    </a:lnTo>
                    <a:lnTo>
                      <a:pt x="48" y="65"/>
                    </a:lnTo>
                    <a:lnTo>
                      <a:pt x="0" y="130"/>
                    </a:lnTo>
                    <a:lnTo>
                      <a:pt x="42" y="619"/>
                    </a:lnTo>
                    <a:lnTo>
                      <a:pt x="42" y="619"/>
                    </a:lnTo>
                    <a:lnTo>
                      <a:pt x="80" y="596"/>
                    </a:lnTo>
                    <a:lnTo>
                      <a:pt x="122" y="567"/>
                    </a:lnTo>
                    <a:lnTo>
                      <a:pt x="173" y="535"/>
                    </a:lnTo>
                    <a:lnTo>
                      <a:pt x="228" y="502"/>
                    </a:lnTo>
                    <a:lnTo>
                      <a:pt x="228" y="50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1" name="未知"/>
              <p:cNvSpPr/>
              <p:nvPr/>
            </p:nvSpPr>
            <p:spPr>
              <a:xfrm>
                <a:off x="99" y="78"/>
                <a:ext cx="236" cy="522"/>
              </a:xfrm>
              <a:custGeom>
                <a:avLst/>
                <a:gdLst/>
                <a:ahLst/>
                <a:cxnLst/>
                <a:pathLst>
                  <a:path w="236" h="522">
                    <a:moveTo>
                      <a:pt x="16" y="0"/>
                    </a:moveTo>
                    <a:lnTo>
                      <a:pt x="0" y="178"/>
                    </a:lnTo>
                    <a:lnTo>
                      <a:pt x="49" y="434"/>
                    </a:lnTo>
                    <a:lnTo>
                      <a:pt x="109" y="495"/>
                    </a:lnTo>
                    <a:lnTo>
                      <a:pt x="235" y="521"/>
                    </a:lnTo>
                    <a:lnTo>
                      <a:pt x="222" y="502"/>
                    </a:lnTo>
                    <a:lnTo>
                      <a:pt x="170" y="450"/>
                    </a:lnTo>
                    <a:lnTo>
                      <a:pt x="119" y="220"/>
                    </a:lnTo>
                    <a:lnTo>
                      <a:pt x="126" y="162"/>
                    </a:lnTo>
                    <a:lnTo>
                      <a:pt x="109" y="5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2" name="未知"/>
              <p:cNvSpPr/>
              <p:nvPr/>
            </p:nvSpPr>
            <p:spPr>
              <a:xfrm>
                <a:off x="51" y="606"/>
                <a:ext cx="271" cy="130"/>
              </a:xfrm>
              <a:custGeom>
                <a:avLst/>
                <a:gdLst/>
                <a:ahLst/>
                <a:cxnLst/>
                <a:pathLst>
                  <a:path w="271" h="130">
                    <a:moveTo>
                      <a:pt x="29" y="126"/>
                    </a:moveTo>
                    <a:lnTo>
                      <a:pt x="71" y="129"/>
                    </a:lnTo>
                    <a:lnTo>
                      <a:pt x="122" y="110"/>
                    </a:lnTo>
                    <a:lnTo>
                      <a:pt x="167" y="87"/>
                    </a:lnTo>
                    <a:lnTo>
                      <a:pt x="215" y="58"/>
                    </a:lnTo>
                    <a:lnTo>
                      <a:pt x="270" y="29"/>
                    </a:lnTo>
                    <a:lnTo>
                      <a:pt x="270" y="26"/>
                    </a:lnTo>
                    <a:lnTo>
                      <a:pt x="270" y="26"/>
                    </a:lnTo>
                    <a:lnTo>
                      <a:pt x="267" y="22"/>
                    </a:lnTo>
                    <a:lnTo>
                      <a:pt x="263" y="22"/>
                    </a:lnTo>
                    <a:lnTo>
                      <a:pt x="196" y="0"/>
                    </a:lnTo>
                    <a:lnTo>
                      <a:pt x="193" y="0"/>
                    </a:lnTo>
                    <a:lnTo>
                      <a:pt x="186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57" y="6"/>
                    </a:lnTo>
                    <a:lnTo>
                      <a:pt x="132" y="16"/>
                    </a:lnTo>
                    <a:lnTo>
                      <a:pt x="97" y="35"/>
                    </a:lnTo>
                    <a:lnTo>
                      <a:pt x="71" y="51"/>
                    </a:lnTo>
                    <a:lnTo>
                      <a:pt x="4" y="10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10" y="126"/>
                    </a:lnTo>
                    <a:lnTo>
                      <a:pt x="29" y="12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3" name="未知"/>
              <p:cNvSpPr/>
              <p:nvPr/>
            </p:nvSpPr>
            <p:spPr>
              <a:xfrm>
                <a:off x="112" y="81"/>
                <a:ext cx="133" cy="509"/>
              </a:xfrm>
              <a:custGeom>
                <a:avLst/>
                <a:gdLst/>
                <a:ahLst/>
                <a:cxnLst/>
                <a:pathLst>
                  <a:path w="133" h="509">
                    <a:moveTo>
                      <a:pt x="132" y="508"/>
                    </a:moveTo>
                    <a:lnTo>
                      <a:pt x="125" y="483"/>
                    </a:lnTo>
                    <a:lnTo>
                      <a:pt x="48" y="421"/>
                    </a:lnTo>
                    <a:lnTo>
                      <a:pt x="7" y="172"/>
                    </a:lnTo>
                    <a:lnTo>
                      <a:pt x="10" y="113"/>
                    </a:lnTo>
                    <a:lnTo>
                      <a:pt x="13" y="1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0" y="6"/>
                    </a:lnTo>
                    <a:lnTo>
                      <a:pt x="3" y="16"/>
                    </a:lnTo>
                    <a:lnTo>
                      <a:pt x="3" y="113"/>
                    </a:lnTo>
                    <a:lnTo>
                      <a:pt x="3" y="172"/>
                    </a:lnTo>
                    <a:lnTo>
                      <a:pt x="45" y="424"/>
                    </a:lnTo>
                    <a:lnTo>
                      <a:pt x="109" y="479"/>
                    </a:lnTo>
                    <a:lnTo>
                      <a:pt x="109" y="479"/>
                    </a:lnTo>
                    <a:lnTo>
                      <a:pt x="116" y="483"/>
                    </a:lnTo>
                    <a:lnTo>
                      <a:pt x="116" y="508"/>
                    </a:lnTo>
                    <a:lnTo>
                      <a:pt x="122" y="508"/>
                    </a:lnTo>
                    <a:lnTo>
                      <a:pt x="125" y="508"/>
                    </a:lnTo>
                    <a:lnTo>
                      <a:pt x="132" y="508"/>
                    </a:lnTo>
                    <a:lnTo>
                      <a:pt x="132" y="50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4" name="未知"/>
              <p:cNvSpPr/>
              <p:nvPr/>
            </p:nvSpPr>
            <p:spPr>
              <a:xfrm>
                <a:off x="42" y="589"/>
                <a:ext cx="187" cy="137"/>
              </a:xfrm>
              <a:custGeom>
                <a:avLst/>
                <a:gdLst/>
                <a:ahLst/>
                <a:cxnLst/>
                <a:pathLst>
                  <a:path w="187" h="137">
                    <a:moveTo>
                      <a:pt x="186" y="0"/>
                    </a:moveTo>
                    <a:lnTo>
                      <a:pt x="157" y="13"/>
                    </a:lnTo>
                    <a:lnTo>
                      <a:pt x="115" y="33"/>
                    </a:lnTo>
                    <a:lnTo>
                      <a:pt x="73" y="59"/>
                    </a:lnTo>
                    <a:lnTo>
                      <a:pt x="32" y="85"/>
                    </a:lnTo>
                    <a:lnTo>
                      <a:pt x="13" y="104"/>
                    </a:lnTo>
                    <a:lnTo>
                      <a:pt x="0" y="117"/>
                    </a:lnTo>
                    <a:lnTo>
                      <a:pt x="6" y="133"/>
                    </a:lnTo>
                    <a:lnTo>
                      <a:pt x="9" y="136"/>
                    </a:lnTo>
                    <a:lnTo>
                      <a:pt x="9" y="133"/>
                    </a:lnTo>
                    <a:lnTo>
                      <a:pt x="16" y="127"/>
                    </a:lnTo>
                    <a:lnTo>
                      <a:pt x="19" y="120"/>
                    </a:lnTo>
                    <a:lnTo>
                      <a:pt x="41" y="101"/>
                    </a:lnTo>
                    <a:lnTo>
                      <a:pt x="89" y="68"/>
                    </a:lnTo>
                    <a:lnTo>
                      <a:pt x="186" y="17"/>
                    </a:lnTo>
                    <a:lnTo>
                      <a:pt x="186" y="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5" name="未知"/>
              <p:cNvSpPr/>
              <p:nvPr/>
            </p:nvSpPr>
            <p:spPr>
              <a:xfrm>
                <a:off x="6" y="0"/>
                <a:ext cx="53" cy="176"/>
              </a:xfrm>
              <a:custGeom>
                <a:avLst/>
                <a:gdLst/>
                <a:ahLst/>
                <a:cxnLst/>
                <a:pathLst>
                  <a:path w="53" h="176">
                    <a:moveTo>
                      <a:pt x="26" y="175"/>
                    </a:moveTo>
                    <a:lnTo>
                      <a:pt x="39" y="159"/>
                    </a:lnTo>
                    <a:lnTo>
                      <a:pt x="52" y="146"/>
                    </a:lnTo>
                    <a:lnTo>
                      <a:pt x="39" y="87"/>
                    </a:lnTo>
                    <a:lnTo>
                      <a:pt x="29" y="74"/>
                    </a:lnTo>
                    <a:lnTo>
                      <a:pt x="13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0" y="3"/>
                    </a:lnTo>
                    <a:lnTo>
                      <a:pt x="13" y="78"/>
                    </a:lnTo>
                    <a:lnTo>
                      <a:pt x="10" y="91"/>
                    </a:lnTo>
                    <a:lnTo>
                      <a:pt x="26" y="175"/>
                    </a:lnTo>
                    <a:lnTo>
                      <a:pt x="26" y="17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6" name="未知"/>
              <p:cNvSpPr/>
              <p:nvPr/>
            </p:nvSpPr>
            <p:spPr>
              <a:xfrm>
                <a:off x="164" y="502"/>
                <a:ext cx="145" cy="76"/>
              </a:xfrm>
              <a:custGeom>
                <a:avLst/>
                <a:gdLst/>
                <a:ahLst/>
                <a:cxnLst/>
                <a:pathLst>
                  <a:path w="145" h="76">
                    <a:moveTo>
                      <a:pt x="144" y="75"/>
                    </a:moveTo>
                    <a:lnTo>
                      <a:pt x="121" y="55"/>
                    </a:lnTo>
                    <a:lnTo>
                      <a:pt x="96" y="29"/>
                    </a:lnTo>
                    <a:lnTo>
                      <a:pt x="51" y="16"/>
                    </a:lnTo>
                    <a:lnTo>
                      <a:pt x="0" y="0"/>
                    </a:lnTo>
                    <a:lnTo>
                      <a:pt x="38" y="26"/>
                    </a:lnTo>
                    <a:lnTo>
                      <a:pt x="73" y="55"/>
                    </a:lnTo>
                    <a:lnTo>
                      <a:pt x="109" y="62"/>
                    </a:lnTo>
                    <a:lnTo>
                      <a:pt x="144" y="75"/>
                    </a:lnTo>
                    <a:lnTo>
                      <a:pt x="144" y="7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7" name="未知"/>
              <p:cNvSpPr/>
              <p:nvPr/>
            </p:nvSpPr>
            <p:spPr>
              <a:xfrm>
                <a:off x="138" y="117"/>
                <a:ext cx="65" cy="101"/>
              </a:xfrm>
              <a:custGeom>
                <a:avLst/>
                <a:gdLst/>
                <a:ahLst/>
                <a:cxnLst/>
                <a:pathLst>
                  <a:path w="65" h="101">
                    <a:moveTo>
                      <a:pt x="38" y="94"/>
                    </a:moveTo>
                    <a:lnTo>
                      <a:pt x="54" y="100"/>
                    </a:lnTo>
                    <a:lnTo>
                      <a:pt x="64" y="97"/>
                    </a:lnTo>
                    <a:lnTo>
                      <a:pt x="64" y="97"/>
                    </a:lnTo>
                    <a:lnTo>
                      <a:pt x="64" y="94"/>
                    </a:lnTo>
                    <a:lnTo>
                      <a:pt x="58" y="32"/>
                    </a:lnTo>
                    <a:lnTo>
                      <a:pt x="54" y="2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38" y="94"/>
                    </a:lnTo>
                    <a:lnTo>
                      <a:pt x="38" y="9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8" name="未知"/>
              <p:cNvSpPr/>
              <p:nvPr/>
            </p:nvSpPr>
            <p:spPr>
              <a:xfrm>
                <a:off x="237" y="564"/>
                <a:ext cx="91" cy="52"/>
              </a:xfrm>
              <a:custGeom>
                <a:avLst/>
                <a:gdLst/>
                <a:ahLst/>
                <a:cxnLst/>
                <a:pathLst>
                  <a:path w="91" h="52">
                    <a:moveTo>
                      <a:pt x="90" y="51"/>
                    </a:moveTo>
                    <a:lnTo>
                      <a:pt x="81" y="25"/>
                    </a:lnTo>
                    <a:lnTo>
                      <a:pt x="71" y="22"/>
                    </a:lnTo>
                    <a:lnTo>
                      <a:pt x="0" y="0"/>
                    </a:lnTo>
                    <a:lnTo>
                      <a:pt x="7" y="25"/>
                    </a:lnTo>
                    <a:lnTo>
                      <a:pt x="10" y="25"/>
                    </a:lnTo>
                    <a:lnTo>
                      <a:pt x="90" y="51"/>
                    </a:lnTo>
                    <a:lnTo>
                      <a:pt x="90" y="5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19" name="未知"/>
              <p:cNvSpPr/>
              <p:nvPr/>
            </p:nvSpPr>
            <p:spPr>
              <a:xfrm>
                <a:off x="244" y="589"/>
                <a:ext cx="81" cy="47"/>
              </a:xfrm>
              <a:custGeom>
                <a:avLst/>
                <a:gdLst/>
                <a:ahLst/>
                <a:cxnLst/>
                <a:pathLst>
                  <a:path w="81" h="47">
                    <a:moveTo>
                      <a:pt x="80" y="20"/>
                    </a:moveTo>
                    <a:lnTo>
                      <a:pt x="80" y="20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0" y="39"/>
                    </a:lnTo>
                    <a:lnTo>
                      <a:pt x="77" y="43"/>
                    </a:lnTo>
                    <a:lnTo>
                      <a:pt x="77" y="43"/>
                    </a:lnTo>
                    <a:lnTo>
                      <a:pt x="77" y="46"/>
                    </a:lnTo>
                    <a:lnTo>
                      <a:pt x="80" y="43"/>
                    </a:lnTo>
                    <a:lnTo>
                      <a:pt x="80" y="39"/>
                    </a:lnTo>
                    <a:lnTo>
                      <a:pt x="80" y="30"/>
                    </a:lnTo>
                    <a:lnTo>
                      <a:pt x="80" y="20"/>
                    </a:lnTo>
                    <a:lnTo>
                      <a:pt x="80" y="2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0" name="未知"/>
              <p:cNvSpPr/>
              <p:nvPr/>
            </p:nvSpPr>
            <p:spPr>
              <a:xfrm>
                <a:off x="138" y="139"/>
                <a:ext cx="52" cy="73"/>
              </a:xfrm>
              <a:custGeom>
                <a:avLst/>
                <a:gdLst/>
                <a:ahLst/>
                <a:cxnLst/>
                <a:pathLst>
                  <a:path w="52" h="73">
                    <a:moveTo>
                      <a:pt x="38" y="72"/>
                    </a:moveTo>
                    <a:lnTo>
                      <a:pt x="48" y="62"/>
                    </a:lnTo>
                    <a:lnTo>
                      <a:pt x="51" y="52"/>
                    </a:lnTo>
                    <a:lnTo>
                      <a:pt x="51" y="36"/>
                    </a:lnTo>
                    <a:lnTo>
                      <a:pt x="48" y="23"/>
                    </a:lnTo>
                    <a:lnTo>
                      <a:pt x="35" y="7"/>
                    </a:lnTo>
                    <a:lnTo>
                      <a:pt x="19" y="0"/>
                    </a:lnTo>
                    <a:lnTo>
                      <a:pt x="6" y="4"/>
                    </a:lnTo>
                    <a:lnTo>
                      <a:pt x="0" y="7"/>
                    </a:lnTo>
                    <a:lnTo>
                      <a:pt x="0" y="36"/>
                    </a:lnTo>
                    <a:lnTo>
                      <a:pt x="6" y="49"/>
                    </a:lnTo>
                    <a:lnTo>
                      <a:pt x="13" y="59"/>
                    </a:lnTo>
                    <a:lnTo>
                      <a:pt x="38" y="72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1" name="未知"/>
              <p:cNvSpPr/>
              <p:nvPr/>
            </p:nvSpPr>
            <p:spPr>
              <a:xfrm>
                <a:off x="131" y="201"/>
                <a:ext cx="75" cy="85"/>
              </a:xfrm>
              <a:custGeom>
                <a:avLst/>
                <a:gdLst/>
                <a:ahLst/>
                <a:cxnLst/>
                <a:pathLst>
                  <a:path w="75" h="85">
                    <a:moveTo>
                      <a:pt x="0" y="48"/>
                    </a:moveTo>
                    <a:lnTo>
                      <a:pt x="74" y="84"/>
                    </a:lnTo>
                    <a:lnTo>
                      <a:pt x="74" y="42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2" name="未知"/>
              <p:cNvSpPr/>
              <p:nvPr/>
            </p:nvSpPr>
            <p:spPr>
              <a:xfrm>
                <a:off x="131" y="211"/>
                <a:ext cx="30" cy="36"/>
              </a:xfrm>
              <a:custGeom>
                <a:avLst/>
                <a:gdLst/>
                <a:ahLst/>
                <a:cxnLst/>
                <a:pathLst>
                  <a:path w="30" h="36">
                    <a:moveTo>
                      <a:pt x="29" y="9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9" y="9"/>
                    </a:lnTo>
                    <a:lnTo>
                      <a:pt x="29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3" name="未知"/>
              <p:cNvSpPr/>
              <p:nvPr/>
            </p:nvSpPr>
            <p:spPr>
              <a:xfrm>
                <a:off x="138" y="223"/>
                <a:ext cx="36" cy="34"/>
              </a:xfrm>
              <a:custGeom>
                <a:avLst/>
                <a:gdLst/>
                <a:ahLst/>
                <a:cxnLst/>
                <a:pathLst>
                  <a:path w="36" h="34">
                    <a:moveTo>
                      <a:pt x="10" y="33"/>
                    </a:moveTo>
                    <a:lnTo>
                      <a:pt x="35" y="4"/>
                    </a:lnTo>
                    <a:lnTo>
                      <a:pt x="29" y="0"/>
                    </a:lnTo>
                    <a:lnTo>
                      <a:pt x="0" y="30"/>
                    </a:lnTo>
                    <a:lnTo>
                      <a:pt x="10" y="33"/>
                    </a:lnTo>
                    <a:lnTo>
                      <a:pt x="10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4" name="未知"/>
              <p:cNvSpPr/>
              <p:nvPr/>
            </p:nvSpPr>
            <p:spPr>
              <a:xfrm>
                <a:off x="148" y="353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3" y="19"/>
                    </a:lnTo>
                    <a:lnTo>
                      <a:pt x="22" y="26"/>
                    </a:lnTo>
                    <a:lnTo>
                      <a:pt x="19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5" name="未知"/>
              <p:cNvSpPr/>
              <p:nvPr/>
            </p:nvSpPr>
            <p:spPr>
              <a:xfrm>
                <a:off x="144" y="327"/>
                <a:ext cx="24" cy="27"/>
              </a:xfrm>
              <a:custGeom>
                <a:avLst/>
                <a:gdLst/>
                <a:ahLst/>
                <a:cxnLst/>
                <a:pathLst>
                  <a:path w="24" h="27">
                    <a:moveTo>
                      <a:pt x="0" y="0"/>
                    </a:moveTo>
                    <a:lnTo>
                      <a:pt x="4" y="20"/>
                    </a:lnTo>
                    <a:lnTo>
                      <a:pt x="23" y="26"/>
                    </a:lnTo>
                    <a:lnTo>
                      <a:pt x="16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6" name="未知"/>
              <p:cNvSpPr/>
              <p:nvPr/>
            </p:nvSpPr>
            <p:spPr>
              <a:xfrm>
                <a:off x="141" y="298"/>
                <a:ext cx="20" cy="27"/>
              </a:xfrm>
              <a:custGeom>
                <a:avLst/>
                <a:gdLst/>
                <a:ahLst/>
                <a:cxnLst/>
                <a:pathLst>
                  <a:path w="20" h="27">
                    <a:moveTo>
                      <a:pt x="0" y="0"/>
                    </a:moveTo>
                    <a:lnTo>
                      <a:pt x="3" y="19"/>
                    </a:lnTo>
                    <a:lnTo>
                      <a:pt x="19" y="26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7" name="未知"/>
              <p:cNvSpPr/>
              <p:nvPr/>
            </p:nvSpPr>
            <p:spPr>
              <a:xfrm>
                <a:off x="135" y="269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3" y="19"/>
                    </a:lnTo>
                    <a:lnTo>
                      <a:pt x="22" y="26"/>
                    </a:lnTo>
                    <a:lnTo>
                      <a:pt x="19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8" name="未知"/>
              <p:cNvSpPr/>
              <p:nvPr/>
            </p:nvSpPr>
            <p:spPr>
              <a:xfrm>
                <a:off x="170" y="363"/>
                <a:ext cx="23" cy="30"/>
              </a:xfrm>
              <a:custGeom>
                <a:avLst/>
                <a:gdLst/>
                <a:ahLst/>
                <a:cxnLst/>
                <a:pathLst>
                  <a:path w="23" h="30">
                    <a:moveTo>
                      <a:pt x="0" y="0"/>
                    </a:moveTo>
                    <a:lnTo>
                      <a:pt x="6" y="19"/>
                    </a:lnTo>
                    <a:lnTo>
                      <a:pt x="22" y="29"/>
                    </a:lnTo>
                    <a:lnTo>
                      <a:pt x="19" y="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29" name="未知"/>
              <p:cNvSpPr/>
              <p:nvPr/>
            </p:nvSpPr>
            <p:spPr>
              <a:xfrm>
                <a:off x="167" y="337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3" y="19"/>
                    </a:lnTo>
                    <a:lnTo>
                      <a:pt x="22" y="26"/>
                    </a:lnTo>
                    <a:lnTo>
                      <a:pt x="19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0" name="未知"/>
              <p:cNvSpPr/>
              <p:nvPr/>
            </p:nvSpPr>
            <p:spPr>
              <a:xfrm>
                <a:off x="164" y="308"/>
                <a:ext cx="20" cy="27"/>
              </a:xfrm>
              <a:custGeom>
                <a:avLst/>
                <a:gdLst/>
                <a:ahLst/>
                <a:cxnLst/>
                <a:pathLst>
                  <a:path w="20" h="27">
                    <a:moveTo>
                      <a:pt x="0" y="0"/>
                    </a:moveTo>
                    <a:lnTo>
                      <a:pt x="3" y="19"/>
                    </a:lnTo>
                    <a:lnTo>
                      <a:pt x="19" y="26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1" name="未知"/>
              <p:cNvSpPr/>
              <p:nvPr/>
            </p:nvSpPr>
            <p:spPr>
              <a:xfrm>
                <a:off x="157" y="279"/>
                <a:ext cx="24" cy="26"/>
              </a:xfrm>
              <a:custGeom>
                <a:avLst/>
                <a:gdLst/>
                <a:ahLst/>
                <a:cxnLst/>
                <a:pathLst>
                  <a:path w="24" h="26">
                    <a:moveTo>
                      <a:pt x="0" y="0"/>
                    </a:moveTo>
                    <a:lnTo>
                      <a:pt x="3" y="19"/>
                    </a:lnTo>
                    <a:lnTo>
                      <a:pt x="23" y="25"/>
                    </a:lnTo>
                    <a:lnTo>
                      <a:pt x="19" y="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2" name="未知"/>
              <p:cNvSpPr/>
              <p:nvPr/>
            </p:nvSpPr>
            <p:spPr>
              <a:xfrm>
                <a:off x="196" y="376"/>
                <a:ext cx="20" cy="27"/>
              </a:xfrm>
              <a:custGeom>
                <a:avLst/>
                <a:gdLst/>
                <a:ahLst/>
                <a:cxnLst/>
                <a:pathLst>
                  <a:path w="20" h="27">
                    <a:moveTo>
                      <a:pt x="0" y="0"/>
                    </a:moveTo>
                    <a:lnTo>
                      <a:pt x="3" y="19"/>
                    </a:lnTo>
                    <a:lnTo>
                      <a:pt x="19" y="26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3" name="未知"/>
              <p:cNvSpPr/>
              <p:nvPr/>
            </p:nvSpPr>
            <p:spPr>
              <a:xfrm>
                <a:off x="189" y="347"/>
                <a:ext cx="24" cy="26"/>
              </a:xfrm>
              <a:custGeom>
                <a:avLst/>
                <a:gdLst/>
                <a:ahLst/>
                <a:cxnLst/>
                <a:pathLst>
                  <a:path w="24" h="26">
                    <a:moveTo>
                      <a:pt x="0" y="0"/>
                    </a:moveTo>
                    <a:lnTo>
                      <a:pt x="3" y="19"/>
                    </a:lnTo>
                    <a:lnTo>
                      <a:pt x="23" y="25"/>
                    </a:lnTo>
                    <a:lnTo>
                      <a:pt x="19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4" name="未知"/>
              <p:cNvSpPr/>
              <p:nvPr/>
            </p:nvSpPr>
            <p:spPr>
              <a:xfrm>
                <a:off x="186" y="317"/>
                <a:ext cx="20" cy="27"/>
              </a:xfrm>
              <a:custGeom>
                <a:avLst/>
                <a:gdLst/>
                <a:ahLst/>
                <a:cxnLst/>
                <a:pathLst>
                  <a:path w="20" h="27">
                    <a:moveTo>
                      <a:pt x="0" y="0"/>
                    </a:moveTo>
                    <a:lnTo>
                      <a:pt x="3" y="20"/>
                    </a:lnTo>
                    <a:lnTo>
                      <a:pt x="19" y="26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5" name="未知"/>
              <p:cNvSpPr/>
              <p:nvPr/>
            </p:nvSpPr>
            <p:spPr>
              <a:xfrm>
                <a:off x="180" y="288"/>
                <a:ext cx="23" cy="30"/>
              </a:xfrm>
              <a:custGeom>
                <a:avLst/>
                <a:gdLst/>
                <a:ahLst/>
                <a:cxnLst/>
                <a:pathLst>
                  <a:path w="23" h="30">
                    <a:moveTo>
                      <a:pt x="0" y="0"/>
                    </a:moveTo>
                    <a:lnTo>
                      <a:pt x="6" y="20"/>
                    </a:lnTo>
                    <a:lnTo>
                      <a:pt x="22" y="29"/>
                    </a:lnTo>
                    <a:lnTo>
                      <a:pt x="19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6" name="未知"/>
              <p:cNvSpPr/>
              <p:nvPr/>
            </p:nvSpPr>
            <p:spPr>
              <a:xfrm>
                <a:off x="228" y="589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0"/>
                    </a:move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7" name="未知"/>
              <p:cNvSpPr/>
              <p:nvPr/>
            </p:nvSpPr>
            <p:spPr>
              <a:xfrm>
                <a:off x="80" y="719"/>
                <a:ext cx="24" cy="17"/>
              </a:xfrm>
              <a:custGeom>
                <a:avLst/>
                <a:gdLst/>
                <a:ahLst/>
                <a:cxnLst/>
                <a:pathLst>
                  <a:path w="24" h="17">
                    <a:moveTo>
                      <a:pt x="23" y="13"/>
                    </a:moveTo>
                    <a:lnTo>
                      <a:pt x="19" y="0"/>
                    </a:lnTo>
                    <a:lnTo>
                      <a:pt x="13" y="0"/>
                    </a:lnTo>
                    <a:lnTo>
                      <a:pt x="7" y="3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7" y="16"/>
                    </a:lnTo>
                    <a:lnTo>
                      <a:pt x="13" y="13"/>
                    </a:lnTo>
                    <a:lnTo>
                      <a:pt x="23" y="13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8" name="未知"/>
              <p:cNvSpPr/>
              <p:nvPr/>
            </p:nvSpPr>
            <p:spPr>
              <a:xfrm>
                <a:off x="106" y="716"/>
                <a:ext cx="17" cy="17"/>
              </a:xfrm>
              <a:custGeom>
                <a:avLst/>
                <a:gdLst/>
                <a:ahLst/>
                <a:cxnLst/>
                <a:pathLst>
                  <a:path w="17" h="17">
                    <a:moveTo>
                      <a:pt x="3" y="9"/>
                    </a:moveTo>
                    <a:lnTo>
                      <a:pt x="9" y="9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3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39" name="未知"/>
              <p:cNvSpPr/>
              <p:nvPr/>
            </p:nvSpPr>
            <p:spPr>
              <a:xfrm>
                <a:off x="99" y="716"/>
                <a:ext cx="11" cy="17"/>
              </a:xfrm>
              <a:custGeom>
                <a:avLst/>
                <a:gdLst/>
                <a:ahLst/>
                <a:cxnLst/>
                <a:pathLst>
                  <a:path w="11" h="17">
                    <a:moveTo>
                      <a:pt x="4" y="16"/>
                    </a:moveTo>
                    <a:lnTo>
                      <a:pt x="10" y="9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0" name="未知"/>
              <p:cNvSpPr/>
              <p:nvPr/>
            </p:nvSpPr>
            <p:spPr>
              <a:xfrm>
                <a:off x="106" y="738"/>
                <a:ext cx="4" cy="8"/>
              </a:xfrm>
              <a:custGeom>
                <a:avLst/>
                <a:gdLst/>
                <a:ahLst/>
                <a:cxnLst/>
                <a:pathLst>
                  <a:path w="4" h="8">
                    <a:moveTo>
                      <a:pt x="0" y="7"/>
                    </a:moveTo>
                    <a:lnTo>
                      <a:pt x="3" y="7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1" name="未知"/>
              <p:cNvSpPr/>
              <p:nvPr/>
            </p:nvSpPr>
            <p:spPr>
              <a:xfrm>
                <a:off x="106" y="738"/>
                <a:ext cx="4" cy="8"/>
              </a:xfrm>
              <a:custGeom>
                <a:avLst/>
                <a:gdLst/>
                <a:ahLst/>
                <a:cxnLst/>
                <a:pathLst>
                  <a:path w="4" h="8">
                    <a:moveTo>
                      <a:pt x="0" y="7"/>
                    </a:moveTo>
                    <a:lnTo>
                      <a:pt x="3" y="7"/>
                    </a:lnTo>
                    <a:lnTo>
                      <a:pt x="3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2" name="未知"/>
              <p:cNvSpPr/>
              <p:nvPr/>
            </p:nvSpPr>
            <p:spPr>
              <a:xfrm>
                <a:off x="106" y="748"/>
                <a:ext cx="10" cy="4"/>
              </a:xfrm>
              <a:custGeom>
                <a:avLst/>
                <a:gdLst/>
                <a:ahLst/>
                <a:cxnLst/>
                <a:pathLst>
                  <a:path w="10" h="4">
                    <a:moveTo>
                      <a:pt x="0" y="0"/>
                    </a:moveTo>
                    <a:lnTo>
                      <a:pt x="0" y="3"/>
                    </a:lnTo>
                    <a:lnTo>
                      <a:pt x="9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3" name="未知"/>
              <p:cNvSpPr/>
              <p:nvPr/>
            </p:nvSpPr>
            <p:spPr>
              <a:xfrm>
                <a:off x="106" y="748"/>
                <a:ext cx="10" cy="4"/>
              </a:xfrm>
              <a:custGeom>
                <a:avLst/>
                <a:gdLst/>
                <a:ahLst/>
                <a:cxnLst/>
                <a:pathLst>
                  <a:path w="10" h="4">
                    <a:moveTo>
                      <a:pt x="0" y="0"/>
                    </a:moveTo>
                    <a:lnTo>
                      <a:pt x="0" y="3"/>
                    </a:lnTo>
                    <a:lnTo>
                      <a:pt x="9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4" name="未知"/>
              <p:cNvSpPr/>
              <p:nvPr/>
            </p:nvSpPr>
            <p:spPr>
              <a:xfrm>
                <a:off x="106" y="751"/>
                <a:ext cx="10" cy="5"/>
              </a:xfrm>
              <a:custGeom>
                <a:avLst/>
                <a:gdLst/>
                <a:ahLst/>
                <a:cxnLst/>
                <a:pathLst>
                  <a:path w="10" h="5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5" name="未知"/>
              <p:cNvSpPr/>
              <p:nvPr/>
            </p:nvSpPr>
            <p:spPr>
              <a:xfrm>
                <a:off x="167" y="453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3" y="20"/>
                    </a:lnTo>
                    <a:lnTo>
                      <a:pt x="22" y="26"/>
                    </a:lnTo>
                    <a:lnTo>
                      <a:pt x="19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6" name="未知"/>
              <p:cNvSpPr/>
              <p:nvPr/>
            </p:nvSpPr>
            <p:spPr>
              <a:xfrm>
                <a:off x="164" y="428"/>
                <a:ext cx="20" cy="26"/>
              </a:xfrm>
              <a:custGeom>
                <a:avLst/>
                <a:gdLst/>
                <a:ahLst/>
                <a:cxnLst/>
                <a:pathLst>
                  <a:path w="20" h="26">
                    <a:moveTo>
                      <a:pt x="0" y="0"/>
                    </a:moveTo>
                    <a:lnTo>
                      <a:pt x="3" y="19"/>
                    </a:lnTo>
                    <a:lnTo>
                      <a:pt x="19" y="25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7" name="未知"/>
              <p:cNvSpPr/>
              <p:nvPr/>
            </p:nvSpPr>
            <p:spPr>
              <a:xfrm>
                <a:off x="157" y="398"/>
                <a:ext cx="24" cy="27"/>
              </a:xfrm>
              <a:custGeom>
                <a:avLst/>
                <a:gdLst/>
                <a:ahLst/>
                <a:cxnLst/>
                <a:pathLst>
                  <a:path w="24" h="27">
                    <a:moveTo>
                      <a:pt x="0" y="0"/>
                    </a:moveTo>
                    <a:lnTo>
                      <a:pt x="3" y="20"/>
                    </a:lnTo>
                    <a:lnTo>
                      <a:pt x="23" y="26"/>
                    </a:lnTo>
                    <a:lnTo>
                      <a:pt x="19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8" name="未知"/>
              <p:cNvSpPr/>
              <p:nvPr/>
            </p:nvSpPr>
            <p:spPr>
              <a:xfrm>
                <a:off x="186" y="437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3" y="20"/>
                    </a:lnTo>
                    <a:lnTo>
                      <a:pt x="22" y="26"/>
                    </a:lnTo>
                    <a:lnTo>
                      <a:pt x="16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49" name="未知"/>
              <p:cNvSpPr/>
              <p:nvPr/>
            </p:nvSpPr>
            <p:spPr>
              <a:xfrm>
                <a:off x="183" y="408"/>
                <a:ext cx="20" cy="27"/>
              </a:xfrm>
              <a:custGeom>
                <a:avLst/>
                <a:gdLst/>
                <a:ahLst/>
                <a:cxnLst/>
                <a:pathLst>
                  <a:path w="20" h="27">
                    <a:moveTo>
                      <a:pt x="0" y="0"/>
                    </a:moveTo>
                    <a:lnTo>
                      <a:pt x="3" y="20"/>
                    </a:lnTo>
                    <a:lnTo>
                      <a:pt x="19" y="26"/>
                    </a:lnTo>
                    <a:lnTo>
                      <a:pt x="16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50" name="未知"/>
              <p:cNvSpPr/>
              <p:nvPr/>
            </p:nvSpPr>
            <p:spPr>
              <a:xfrm>
                <a:off x="212" y="476"/>
                <a:ext cx="23" cy="27"/>
              </a:xfrm>
              <a:custGeom>
                <a:avLst/>
                <a:gdLst/>
                <a:ahLst/>
                <a:cxnLst/>
                <a:pathLst>
                  <a:path w="23" h="27">
                    <a:moveTo>
                      <a:pt x="0" y="0"/>
                    </a:moveTo>
                    <a:lnTo>
                      <a:pt x="6" y="20"/>
                    </a:lnTo>
                    <a:lnTo>
                      <a:pt x="22" y="26"/>
                    </a:lnTo>
                    <a:lnTo>
                      <a:pt x="19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51" name="未知"/>
              <p:cNvSpPr/>
              <p:nvPr/>
            </p:nvSpPr>
            <p:spPr>
              <a:xfrm>
                <a:off x="208" y="447"/>
                <a:ext cx="24" cy="27"/>
              </a:xfrm>
              <a:custGeom>
                <a:avLst/>
                <a:gdLst/>
                <a:ahLst/>
                <a:cxnLst/>
                <a:pathLst>
                  <a:path w="24" h="27">
                    <a:moveTo>
                      <a:pt x="0" y="0"/>
                    </a:moveTo>
                    <a:lnTo>
                      <a:pt x="4" y="19"/>
                    </a:lnTo>
                    <a:lnTo>
                      <a:pt x="23" y="26"/>
                    </a:ln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52" name="未知"/>
              <p:cNvSpPr/>
              <p:nvPr/>
            </p:nvSpPr>
            <p:spPr>
              <a:xfrm>
                <a:off x="205" y="418"/>
                <a:ext cx="21" cy="27"/>
              </a:xfrm>
              <a:custGeom>
                <a:avLst/>
                <a:gdLst/>
                <a:ahLst/>
                <a:cxnLst/>
                <a:pathLst>
                  <a:path w="21" h="27">
                    <a:moveTo>
                      <a:pt x="0" y="0"/>
                    </a:moveTo>
                    <a:lnTo>
                      <a:pt x="3" y="19"/>
                    </a:lnTo>
                    <a:lnTo>
                      <a:pt x="20" y="26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6153" name="Group 46152"/>
          <p:cNvGrpSpPr/>
          <p:nvPr/>
        </p:nvGrpSpPr>
        <p:grpSpPr>
          <a:xfrm>
            <a:off x="4284663" y="404813"/>
            <a:ext cx="1373187" cy="1830387"/>
            <a:chOff x="0" y="0"/>
            <a:chExt cx="865" cy="1153"/>
          </a:xfrm>
        </p:grpSpPr>
        <p:grpSp>
          <p:nvGrpSpPr>
            <p:cNvPr id="46154" name="Group 46153"/>
            <p:cNvGrpSpPr/>
            <p:nvPr/>
          </p:nvGrpSpPr>
          <p:grpSpPr>
            <a:xfrm>
              <a:off x="0" y="808"/>
              <a:ext cx="792" cy="345"/>
              <a:chOff x="0" y="0"/>
              <a:chExt cx="792" cy="345"/>
            </a:xfrm>
          </p:grpSpPr>
          <p:sp>
            <p:nvSpPr>
              <p:cNvPr id="46155" name="未知"/>
              <p:cNvSpPr/>
              <p:nvPr/>
            </p:nvSpPr>
            <p:spPr>
              <a:xfrm>
                <a:off x="0" y="0"/>
                <a:ext cx="792" cy="345"/>
              </a:xfrm>
              <a:custGeom>
                <a:avLst/>
                <a:gdLst/>
                <a:ahLst/>
                <a:cxnLst/>
                <a:pathLst>
                  <a:path w="792" h="345">
                    <a:moveTo>
                      <a:pt x="0" y="0"/>
                    </a:moveTo>
                    <a:lnTo>
                      <a:pt x="0" y="344"/>
                    </a:lnTo>
                    <a:lnTo>
                      <a:pt x="392" y="344"/>
                    </a:lnTo>
                    <a:lnTo>
                      <a:pt x="791" y="344"/>
                    </a:lnTo>
                    <a:lnTo>
                      <a:pt x="791" y="0"/>
                    </a:lnTo>
                    <a:lnTo>
                      <a:pt x="557" y="0"/>
                    </a:lnTo>
                    <a:lnTo>
                      <a:pt x="537" y="4"/>
                    </a:lnTo>
                    <a:lnTo>
                      <a:pt x="525" y="8"/>
                    </a:lnTo>
                    <a:lnTo>
                      <a:pt x="517" y="16"/>
                    </a:lnTo>
                    <a:lnTo>
                      <a:pt x="505" y="24"/>
                    </a:lnTo>
                    <a:lnTo>
                      <a:pt x="501" y="37"/>
                    </a:lnTo>
                    <a:lnTo>
                      <a:pt x="493" y="49"/>
                    </a:lnTo>
                    <a:lnTo>
                      <a:pt x="489" y="61"/>
                    </a:lnTo>
                    <a:lnTo>
                      <a:pt x="283" y="61"/>
                    </a:lnTo>
                    <a:lnTo>
                      <a:pt x="279" y="49"/>
                    </a:lnTo>
                    <a:lnTo>
                      <a:pt x="275" y="32"/>
                    </a:lnTo>
                    <a:lnTo>
                      <a:pt x="266" y="24"/>
                    </a:lnTo>
                    <a:lnTo>
                      <a:pt x="258" y="16"/>
                    </a:lnTo>
                    <a:lnTo>
                      <a:pt x="246" y="8"/>
                    </a:lnTo>
                    <a:lnTo>
                      <a:pt x="2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156" name="未知"/>
              <p:cNvSpPr/>
              <p:nvPr/>
            </p:nvSpPr>
            <p:spPr>
              <a:xfrm>
                <a:off x="20" y="61"/>
                <a:ext cx="744" cy="284"/>
              </a:xfrm>
              <a:custGeom>
                <a:avLst/>
                <a:gdLst/>
                <a:ahLst/>
                <a:cxnLst/>
                <a:pathLst>
                  <a:path w="744" h="284">
                    <a:moveTo>
                      <a:pt x="0" y="283"/>
                    </a:moveTo>
                    <a:lnTo>
                      <a:pt x="170" y="25"/>
                    </a:lnTo>
                    <a:lnTo>
                      <a:pt x="178" y="17"/>
                    </a:lnTo>
                    <a:lnTo>
                      <a:pt x="190" y="8"/>
                    </a:lnTo>
                    <a:lnTo>
                      <a:pt x="202" y="4"/>
                    </a:lnTo>
                    <a:lnTo>
                      <a:pt x="214" y="0"/>
                    </a:lnTo>
                    <a:lnTo>
                      <a:pt x="226" y="0"/>
                    </a:lnTo>
                    <a:lnTo>
                      <a:pt x="469" y="0"/>
                    </a:lnTo>
                    <a:lnTo>
                      <a:pt x="497" y="0"/>
                    </a:lnTo>
                    <a:lnTo>
                      <a:pt x="509" y="0"/>
                    </a:lnTo>
                    <a:lnTo>
                      <a:pt x="525" y="0"/>
                    </a:lnTo>
                    <a:lnTo>
                      <a:pt x="533" y="4"/>
                    </a:lnTo>
                    <a:lnTo>
                      <a:pt x="545" y="12"/>
                    </a:lnTo>
                    <a:lnTo>
                      <a:pt x="553" y="21"/>
                    </a:lnTo>
                    <a:lnTo>
                      <a:pt x="743" y="28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6157" name="未知"/>
            <p:cNvSpPr/>
            <p:nvPr/>
          </p:nvSpPr>
          <p:spPr>
            <a:xfrm>
              <a:off x="40" y="578"/>
              <a:ext cx="716" cy="292"/>
            </a:xfrm>
            <a:custGeom>
              <a:avLst/>
              <a:gdLst/>
              <a:ahLst/>
              <a:cxnLst/>
              <a:pathLst>
                <a:path w="716" h="292">
                  <a:moveTo>
                    <a:pt x="517" y="230"/>
                  </a:moveTo>
                  <a:lnTo>
                    <a:pt x="497" y="234"/>
                  </a:lnTo>
                  <a:lnTo>
                    <a:pt x="485" y="238"/>
                  </a:lnTo>
                  <a:lnTo>
                    <a:pt x="477" y="246"/>
                  </a:lnTo>
                  <a:lnTo>
                    <a:pt x="465" y="254"/>
                  </a:lnTo>
                  <a:lnTo>
                    <a:pt x="461" y="267"/>
                  </a:lnTo>
                  <a:lnTo>
                    <a:pt x="453" y="279"/>
                  </a:lnTo>
                  <a:lnTo>
                    <a:pt x="449" y="291"/>
                  </a:lnTo>
                  <a:lnTo>
                    <a:pt x="243" y="291"/>
                  </a:lnTo>
                  <a:lnTo>
                    <a:pt x="239" y="279"/>
                  </a:lnTo>
                  <a:lnTo>
                    <a:pt x="235" y="262"/>
                  </a:lnTo>
                  <a:lnTo>
                    <a:pt x="226" y="254"/>
                  </a:lnTo>
                  <a:lnTo>
                    <a:pt x="218" y="246"/>
                  </a:lnTo>
                  <a:lnTo>
                    <a:pt x="206" y="238"/>
                  </a:lnTo>
                  <a:lnTo>
                    <a:pt x="202" y="234"/>
                  </a:lnTo>
                  <a:lnTo>
                    <a:pt x="194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715" y="230"/>
                  </a:lnTo>
                  <a:lnTo>
                    <a:pt x="517" y="2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58" name="未知"/>
            <p:cNvSpPr/>
            <p:nvPr/>
          </p:nvSpPr>
          <p:spPr>
            <a:xfrm>
              <a:off x="40" y="328"/>
              <a:ext cx="825" cy="251"/>
            </a:xfrm>
            <a:custGeom>
              <a:avLst/>
              <a:gdLst/>
              <a:ahLst/>
              <a:cxnLst/>
              <a:pathLst>
                <a:path w="825" h="251">
                  <a:moveTo>
                    <a:pt x="126" y="0"/>
                  </a:moveTo>
                  <a:lnTo>
                    <a:pt x="824" y="0"/>
                  </a:lnTo>
                  <a:lnTo>
                    <a:pt x="715" y="250"/>
                  </a:lnTo>
                  <a:lnTo>
                    <a:pt x="0" y="25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59" name="未知"/>
            <p:cNvSpPr/>
            <p:nvPr/>
          </p:nvSpPr>
          <p:spPr>
            <a:xfrm>
              <a:off x="166" y="0"/>
              <a:ext cx="699" cy="329"/>
            </a:xfrm>
            <a:custGeom>
              <a:avLst/>
              <a:gdLst/>
              <a:ahLst/>
              <a:cxnLst/>
              <a:pathLst>
                <a:path w="699" h="329">
                  <a:moveTo>
                    <a:pt x="0" y="0"/>
                  </a:moveTo>
                  <a:lnTo>
                    <a:pt x="698" y="0"/>
                  </a:lnTo>
                  <a:lnTo>
                    <a:pt x="698" y="328"/>
                  </a:lnTo>
                  <a:lnTo>
                    <a:pt x="0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0" name="未知"/>
            <p:cNvSpPr/>
            <p:nvPr/>
          </p:nvSpPr>
          <p:spPr>
            <a:xfrm>
              <a:off x="666" y="70"/>
              <a:ext cx="130" cy="1"/>
            </a:xfrm>
            <a:custGeom>
              <a:avLst/>
              <a:gdLst/>
              <a:ahLst/>
              <a:cxnLst/>
              <a:pathLst>
                <a:path w="130" h="1">
                  <a:moveTo>
                    <a:pt x="0" y="0"/>
                  </a:moveTo>
                  <a:lnTo>
                    <a:pt x="12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1" name="未知"/>
            <p:cNvSpPr/>
            <p:nvPr/>
          </p:nvSpPr>
          <p:spPr>
            <a:xfrm>
              <a:off x="666" y="90"/>
              <a:ext cx="130" cy="1"/>
            </a:xfrm>
            <a:custGeom>
              <a:avLst/>
              <a:gdLst/>
              <a:ahLst/>
              <a:cxnLst/>
              <a:pathLst>
                <a:path w="130" h="1">
                  <a:moveTo>
                    <a:pt x="0" y="0"/>
                  </a:moveTo>
                  <a:lnTo>
                    <a:pt x="12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2" name="未知"/>
            <p:cNvSpPr/>
            <p:nvPr/>
          </p:nvSpPr>
          <p:spPr>
            <a:xfrm>
              <a:off x="254" y="168"/>
              <a:ext cx="139" cy="1"/>
            </a:xfrm>
            <a:custGeom>
              <a:avLst/>
              <a:gdLst/>
              <a:ahLst/>
              <a:cxnLst/>
              <a:pathLst>
                <a:path w="139" h="1">
                  <a:moveTo>
                    <a:pt x="0" y="0"/>
                  </a:moveTo>
                  <a:lnTo>
                    <a:pt x="13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3" name="未知"/>
            <p:cNvSpPr/>
            <p:nvPr/>
          </p:nvSpPr>
          <p:spPr>
            <a:xfrm>
              <a:off x="250" y="184"/>
              <a:ext cx="139" cy="1"/>
            </a:xfrm>
            <a:custGeom>
              <a:avLst/>
              <a:gdLst/>
              <a:ahLst/>
              <a:cxnLst/>
              <a:pathLst>
                <a:path w="139" h="1">
                  <a:moveTo>
                    <a:pt x="0" y="0"/>
                  </a:moveTo>
                  <a:lnTo>
                    <a:pt x="13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4" name="未知"/>
            <p:cNvSpPr/>
            <p:nvPr/>
          </p:nvSpPr>
          <p:spPr>
            <a:xfrm>
              <a:off x="254" y="213"/>
              <a:ext cx="167" cy="1"/>
            </a:xfrm>
            <a:custGeom>
              <a:avLst/>
              <a:gdLst/>
              <a:ahLst/>
              <a:cxnLst/>
              <a:pathLst>
                <a:path w="167" h="1">
                  <a:moveTo>
                    <a:pt x="0" y="0"/>
                  </a:moveTo>
                  <a:lnTo>
                    <a:pt x="16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5" name="未知"/>
            <p:cNvSpPr/>
            <p:nvPr/>
          </p:nvSpPr>
          <p:spPr>
            <a:xfrm>
              <a:off x="250" y="230"/>
              <a:ext cx="171" cy="1"/>
            </a:xfrm>
            <a:custGeom>
              <a:avLst/>
              <a:gdLst/>
              <a:ahLst/>
              <a:cxnLst/>
              <a:pathLst>
                <a:path w="171" h="1">
                  <a:moveTo>
                    <a:pt x="0" y="0"/>
                  </a:moveTo>
                  <a:lnTo>
                    <a:pt x="17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6" name="未知"/>
            <p:cNvSpPr/>
            <p:nvPr/>
          </p:nvSpPr>
          <p:spPr>
            <a:xfrm>
              <a:off x="254" y="258"/>
              <a:ext cx="171" cy="1"/>
            </a:xfrm>
            <a:custGeom>
              <a:avLst/>
              <a:gdLst/>
              <a:ahLst/>
              <a:cxnLst/>
              <a:pathLst>
                <a:path w="171" h="1">
                  <a:moveTo>
                    <a:pt x="0" y="0"/>
                  </a:moveTo>
                  <a:lnTo>
                    <a:pt x="17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7" name="未知"/>
            <p:cNvSpPr/>
            <p:nvPr/>
          </p:nvSpPr>
          <p:spPr>
            <a:xfrm>
              <a:off x="250" y="275"/>
              <a:ext cx="175" cy="1"/>
            </a:xfrm>
            <a:custGeom>
              <a:avLst/>
              <a:gdLst/>
              <a:ahLst/>
              <a:cxnLst/>
              <a:pathLst>
                <a:path w="175" h="1">
                  <a:moveTo>
                    <a:pt x="0" y="0"/>
                  </a:moveTo>
                  <a:lnTo>
                    <a:pt x="1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8" name="未知"/>
            <p:cNvSpPr/>
            <p:nvPr/>
          </p:nvSpPr>
          <p:spPr>
            <a:xfrm>
              <a:off x="254" y="307"/>
              <a:ext cx="147" cy="1"/>
            </a:xfrm>
            <a:custGeom>
              <a:avLst/>
              <a:gdLst/>
              <a:ahLst/>
              <a:cxnLst/>
              <a:pathLst>
                <a:path w="147" h="1">
                  <a:moveTo>
                    <a:pt x="0" y="0"/>
                  </a:moveTo>
                  <a:lnTo>
                    <a:pt x="14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69" name="未知"/>
            <p:cNvSpPr/>
            <p:nvPr/>
          </p:nvSpPr>
          <p:spPr>
            <a:xfrm>
              <a:off x="230" y="365"/>
              <a:ext cx="134" cy="1"/>
            </a:xfrm>
            <a:custGeom>
              <a:avLst/>
              <a:gdLst/>
              <a:ahLst/>
              <a:cxnLst/>
              <a:pathLst>
                <a:path w="134" h="1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0" name="未知"/>
            <p:cNvSpPr/>
            <p:nvPr/>
          </p:nvSpPr>
          <p:spPr>
            <a:xfrm>
              <a:off x="230" y="381"/>
              <a:ext cx="130" cy="1"/>
            </a:xfrm>
            <a:custGeom>
              <a:avLst/>
              <a:gdLst/>
              <a:ahLst/>
              <a:cxnLst/>
              <a:pathLst>
                <a:path w="130" h="1">
                  <a:moveTo>
                    <a:pt x="0" y="0"/>
                  </a:moveTo>
                  <a:lnTo>
                    <a:pt x="12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1" name="未知"/>
            <p:cNvSpPr/>
            <p:nvPr/>
          </p:nvSpPr>
          <p:spPr>
            <a:xfrm>
              <a:off x="206" y="414"/>
              <a:ext cx="538" cy="1"/>
            </a:xfrm>
            <a:custGeom>
              <a:avLst/>
              <a:gdLst/>
              <a:ahLst/>
              <a:cxnLst/>
              <a:pathLst>
                <a:path w="538" h="1">
                  <a:moveTo>
                    <a:pt x="0" y="0"/>
                  </a:moveTo>
                  <a:lnTo>
                    <a:pt x="53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2" name="未知"/>
            <p:cNvSpPr/>
            <p:nvPr/>
          </p:nvSpPr>
          <p:spPr>
            <a:xfrm>
              <a:off x="202" y="430"/>
              <a:ext cx="534" cy="1"/>
            </a:xfrm>
            <a:custGeom>
              <a:avLst/>
              <a:gdLst/>
              <a:ahLst/>
              <a:cxnLst/>
              <a:pathLst>
                <a:path w="534" h="1">
                  <a:moveTo>
                    <a:pt x="0" y="0"/>
                  </a:moveTo>
                  <a:lnTo>
                    <a:pt x="5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3" name="未知"/>
            <p:cNvSpPr/>
            <p:nvPr/>
          </p:nvSpPr>
          <p:spPr>
            <a:xfrm>
              <a:off x="182" y="463"/>
              <a:ext cx="473" cy="1"/>
            </a:xfrm>
            <a:custGeom>
              <a:avLst/>
              <a:gdLst/>
              <a:ahLst/>
              <a:cxnLst/>
              <a:pathLst>
                <a:path w="473" h="1">
                  <a:moveTo>
                    <a:pt x="0" y="0"/>
                  </a:moveTo>
                  <a:lnTo>
                    <a:pt x="47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4" name="未知"/>
            <p:cNvSpPr/>
            <p:nvPr/>
          </p:nvSpPr>
          <p:spPr>
            <a:xfrm>
              <a:off x="174" y="480"/>
              <a:ext cx="477" cy="1"/>
            </a:xfrm>
            <a:custGeom>
              <a:avLst/>
              <a:gdLst/>
              <a:ahLst/>
              <a:cxnLst/>
              <a:pathLst>
                <a:path w="477" h="1">
                  <a:moveTo>
                    <a:pt x="0" y="0"/>
                  </a:moveTo>
                  <a:lnTo>
                    <a:pt x="47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5" name="未知"/>
            <p:cNvSpPr/>
            <p:nvPr/>
          </p:nvSpPr>
          <p:spPr>
            <a:xfrm>
              <a:off x="157" y="517"/>
              <a:ext cx="542" cy="1"/>
            </a:xfrm>
            <a:custGeom>
              <a:avLst/>
              <a:gdLst/>
              <a:ahLst/>
              <a:cxnLst/>
              <a:pathLst>
                <a:path w="542" h="1">
                  <a:moveTo>
                    <a:pt x="0" y="0"/>
                  </a:moveTo>
                  <a:lnTo>
                    <a:pt x="54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6" name="未知"/>
            <p:cNvSpPr/>
            <p:nvPr/>
          </p:nvSpPr>
          <p:spPr>
            <a:xfrm>
              <a:off x="149" y="537"/>
              <a:ext cx="542" cy="1"/>
            </a:xfrm>
            <a:custGeom>
              <a:avLst/>
              <a:gdLst/>
              <a:ahLst/>
              <a:cxnLst/>
              <a:pathLst>
                <a:path w="542" h="1">
                  <a:moveTo>
                    <a:pt x="0" y="0"/>
                  </a:moveTo>
                  <a:lnTo>
                    <a:pt x="54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7" name="未知"/>
            <p:cNvSpPr/>
            <p:nvPr/>
          </p:nvSpPr>
          <p:spPr>
            <a:xfrm>
              <a:off x="121" y="607"/>
              <a:ext cx="538" cy="1"/>
            </a:xfrm>
            <a:custGeom>
              <a:avLst/>
              <a:gdLst/>
              <a:ahLst/>
              <a:cxnLst/>
              <a:pathLst>
                <a:path w="538" h="1">
                  <a:moveTo>
                    <a:pt x="0" y="0"/>
                  </a:moveTo>
                  <a:lnTo>
                    <a:pt x="53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8" name="未知"/>
            <p:cNvSpPr/>
            <p:nvPr/>
          </p:nvSpPr>
          <p:spPr>
            <a:xfrm>
              <a:off x="133" y="635"/>
              <a:ext cx="534" cy="1"/>
            </a:xfrm>
            <a:custGeom>
              <a:avLst/>
              <a:gdLst/>
              <a:ahLst/>
              <a:cxnLst/>
              <a:pathLst>
                <a:path w="534" h="1">
                  <a:moveTo>
                    <a:pt x="0" y="0"/>
                  </a:moveTo>
                  <a:lnTo>
                    <a:pt x="5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79" name="未知"/>
            <p:cNvSpPr/>
            <p:nvPr/>
          </p:nvSpPr>
          <p:spPr>
            <a:xfrm>
              <a:off x="125" y="656"/>
              <a:ext cx="542" cy="1"/>
            </a:xfrm>
            <a:custGeom>
              <a:avLst/>
              <a:gdLst/>
              <a:ahLst/>
              <a:cxnLst/>
              <a:pathLst>
                <a:path w="542" h="1">
                  <a:moveTo>
                    <a:pt x="0" y="0"/>
                  </a:moveTo>
                  <a:lnTo>
                    <a:pt x="54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0" name="未知"/>
            <p:cNvSpPr/>
            <p:nvPr/>
          </p:nvSpPr>
          <p:spPr>
            <a:xfrm>
              <a:off x="129" y="689"/>
              <a:ext cx="377" cy="1"/>
            </a:xfrm>
            <a:custGeom>
              <a:avLst/>
              <a:gdLst/>
              <a:ahLst/>
              <a:cxnLst/>
              <a:pathLst>
                <a:path w="377" h="1">
                  <a:moveTo>
                    <a:pt x="0" y="0"/>
                  </a:moveTo>
                  <a:lnTo>
                    <a:pt x="37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1" name="未知"/>
            <p:cNvSpPr/>
            <p:nvPr/>
          </p:nvSpPr>
          <p:spPr>
            <a:xfrm>
              <a:off x="125" y="709"/>
              <a:ext cx="377" cy="1"/>
            </a:xfrm>
            <a:custGeom>
              <a:avLst/>
              <a:gdLst/>
              <a:ahLst/>
              <a:cxnLst/>
              <a:pathLst>
                <a:path w="377" h="1">
                  <a:moveTo>
                    <a:pt x="0" y="0"/>
                  </a:moveTo>
                  <a:lnTo>
                    <a:pt x="37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2" name="未知"/>
            <p:cNvSpPr/>
            <p:nvPr/>
          </p:nvSpPr>
          <p:spPr>
            <a:xfrm>
              <a:off x="432" y="738"/>
              <a:ext cx="171" cy="1"/>
            </a:xfrm>
            <a:custGeom>
              <a:avLst/>
              <a:gdLst/>
              <a:ahLst/>
              <a:cxnLst/>
              <a:pathLst>
                <a:path w="171" h="1">
                  <a:moveTo>
                    <a:pt x="0" y="0"/>
                  </a:moveTo>
                  <a:lnTo>
                    <a:pt x="17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3" name="未知"/>
            <p:cNvSpPr/>
            <p:nvPr/>
          </p:nvSpPr>
          <p:spPr>
            <a:xfrm>
              <a:off x="428" y="758"/>
              <a:ext cx="175" cy="1"/>
            </a:xfrm>
            <a:custGeom>
              <a:avLst/>
              <a:gdLst/>
              <a:ahLst/>
              <a:cxnLst/>
              <a:pathLst>
                <a:path w="175" h="1">
                  <a:moveTo>
                    <a:pt x="0" y="0"/>
                  </a:moveTo>
                  <a:lnTo>
                    <a:pt x="1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4" name="未知"/>
            <p:cNvSpPr/>
            <p:nvPr/>
          </p:nvSpPr>
          <p:spPr>
            <a:xfrm>
              <a:off x="424" y="783"/>
              <a:ext cx="45" cy="58"/>
            </a:xfrm>
            <a:custGeom>
              <a:avLst/>
              <a:gdLst/>
              <a:ahLst/>
              <a:cxnLst/>
              <a:pathLst>
                <a:path w="45" h="58">
                  <a:moveTo>
                    <a:pt x="16" y="0"/>
                  </a:moveTo>
                  <a:lnTo>
                    <a:pt x="16" y="8"/>
                  </a:lnTo>
                  <a:lnTo>
                    <a:pt x="16" y="21"/>
                  </a:lnTo>
                  <a:lnTo>
                    <a:pt x="8" y="41"/>
                  </a:lnTo>
                  <a:lnTo>
                    <a:pt x="0" y="57"/>
                  </a:lnTo>
                  <a:lnTo>
                    <a:pt x="36" y="45"/>
                  </a:lnTo>
                  <a:lnTo>
                    <a:pt x="44" y="8"/>
                  </a:lnTo>
                  <a:lnTo>
                    <a:pt x="32" y="2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5" name="未知"/>
            <p:cNvSpPr/>
            <p:nvPr/>
          </p:nvSpPr>
          <p:spPr>
            <a:xfrm>
              <a:off x="468" y="791"/>
              <a:ext cx="159" cy="34"/>
            </a:xfrm>
            <a:custGeom>
              <a:avLst/>
              <a:gdLst/>
              <a:ahLst/>
              <a:cxnLst/>
              <a:pathLst>
                <a:path w="159" h="34">
                  <a:moveTo>
                    <a:pt x="0" y="33"/>
                  </a:moveTo>
                  <a:lnTo>
                    <a:pt x="21" y="13"/>
                  </a:lnTo>
                  <a:lnTo>
                    <a:pt x="29" y="33"/>
                  </a:lnTo>
                  <a:lnTo>
                    <a:pt x="41" y="17"/>
                  </a:lnTo>
                  <a:lnTo>
                    <a:pt x="57" y="13"/>
                  </a:lnTo>
                  <a:lnTo>
                    <a:pt x="85" y="13"/>
                  </a:lnTo>
                  <a:lnTo>
                    <a:pt x="93" y="13"/>
                  </a:lnTo>
                  <a:lnTo>
                    <a:pt x="15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6186" name="Group 46185"/>
          <p:cNvGrpSpPr/>
          <p:nvPr/>
        </p:nvGrpSpPr>
        <p:grpSpPr>
          <a:xfrm>
            <a:off x="7451725" y="476250"/>
            <a:ext cx="1373188" cy="1830388"/>
            <a:chOff x="0" y="0"/>
            <a:chExt cx="865" cy="1153"/>
          </a:xfrm>
        </p:grpSpPr>
        <p:sp>
          <p:nvSpPr>
            <p:cNvPr id="46187" name="未知"/>
            <p:cNvSpPr/>
            <p:nvPr/>
          </p:nvSpPr>
          <p:spPr>
            <a:xfrm>
              <a:off x="33" y="0"/>
              <a:ext cx="491" cy="286"/>
            </a:xfrm>
            <a:custGeom>
              <a:avLst/>
              <a:gdLst/>
              <a:ahLst/>
              <a:cxnLst/>
              <a:pathLst>
                <a:path w="491" h="286">
                  <a:moveTo>
                    <a:pt x="490" y="122"/>
                  </a:moveTo>
                  <a:lnTo>
                    <a:pt x="241" y="81"/>
                  </a:lnTo>
                  <a:lnTo>
                    <a:pt x="208" y="261"/>
                  </a:lnTo>
                  <a:lnTo>
                    <a:pt x="112" y="220"/>
                  </a:lnTo>
                  <a:lnTo>
                    <a:pt x="89" y="277"/>
                  </a:lnTo>
                  <a:lnTo>
                    <a:pt x="30" y="285"/>
                  </a:lnTo>
                  <a:lnTo>
                    <a:pt x="0" y="61"/>
                  </a:lnTo>
                  <a:lnTo>
                    <a:pt x="468" y="0"/>
                  </a:lnTo>
                  <a:lnTo>
                    <a:pt x="482" y="118"/>
                  </a:lnTo>
                  <a:lnTo>
                    <a:pt x="490" y="1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8" name="Oval 46187"/>
            <p:cNvSpPr/>
            <p:nvPr/>
          </p:nvSpPr>
          <p:spPr>
            <a:xfrm>
              <a:off x="326" y="45"/>
              <a:ext cx="52" cy="57"/>
            </a:xfrm>
            <a:prstGeom prst="ellips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89" name="未知"/>
            <p:cNvSpPr/>
            <p:nvPr/>
          </p:nvSpPr>
          <p:spPr>
            <a:xfrm>
              <a:off x="241" y="81"/>
              <a:ext cx="505" cy="315"/>
            </a:xfrm>
            <a:custGeom>
              <a:avLst/>
              <a:gdLst/>
              <a:ahLst/>
              <a:cxnLst/>
              <a:pathLst>
                <a:path w="505" h="315">
                  <a:moveTo>
                    <a:pt x="452" y="314"/>
                  </a:moveTo>
                  <a:lnTo>
                    <a:pt x="504" y="86"/>
                  </a:lnTo>
                  <a:lnTo>
                    <a:pt x="386" y="66"/>
                  </a:lnTo>
                  <a:lnTo>
                    <a:pt x="267" y="37"/>
                  </a:lnTo>
                  <a:lnTo>
                    <a:pt x="152" y="17"/>
                  </a:lnTo>
                  <a:lnTo>
                    <a:pt x="33" y="0"/>
                  </a:lnTo>
                  <a:lnTo>
                    <a:pt x="0" y="180"/>
                  </a:lnTo>
                  <a:lnTo>
                    <a:pt x="185" y="257"/>
                  </a:lnTo>
                  <a:lnTo>
                    <a:pt x="263" y="220"/>
                  </a:lnTo>
                  <a:lnTo>
                    <a:pt x="282" y="273"/>
                  </a:lnTo>
                  <a:lnTo>
                    <a:pt x="452" y="3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0" name="未知"/>
            <p:cNvSpPr/>
            <p:nvPr/>
          </p:nvSpPr>
          <p:spPr>
            <a:xfrm>
              <a:off x="48" y="220"/>
              <a:ext cx="379" cy="257"/>
            </a:xfrm>
            <a:custGeom>
              <a:avLst/>
              <a:gdLst/>
              <a:ahLst/>
              <a:cxnLst/>
              <a:pathLst>
                <a:path w="379" h="257">
                  <a:moveTo>
                    <a:pt x="0" y="224"/>
                  </a:moveTo>
                  <a:lnTo>
                    <a:pt x="74" y="61"/>
                  </a:lnTo>
                  <a:lnTo>
                    <a:pt x="97" y="0"/>
                  </a:lnTo>
                  <a:lnTo>
                    <a:pt x="238" y="61"/>
                  </a:lnTo>
                  <a:lnTo>
                    <a:pt x="378" y="118"/>
                  </a:lnTo>
                  <a:lnTo>
                    <a:pt x="60" y="256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1" name="未知"/>
            <p:cNvSpPr/>
            <p:nvPr/>
          </p:nvSpPr>
          <p:spPr>
            <a:xfrm>
              <a:off x="22" y="301"/>
              <a:ext cx="539" cy="368"/>
            </a:xfrm>
            <a:custGeom>
              <a:avLst/>
              <a:gdLst/>
              <a:ahLst/>
              <a:cxnLst/>
              <a:pathLst>
                <a:path w="539" h="368">
                  <a:moveTo>
                    <a:pt x="52" y="269"/>
                  </a:moveTo>
                  <a:lnTo>
                    <a:pt x="63" y="338"/>
                  </a:lnTo>
                  <a:lnTo>
                    <a:pt x="56" y="367"/>
                  </a:lnTo>
                  <a:lnTo>
                    <a:pt x="0" y="208"/>
                  </a:lnTo>
                  <a:lnTo>
                    <a:pt x="86" y="175"/>
                  </a:lnTo>
                  <a:lnTo>
                    <a:pt x="404" y="37"/>
                  </a:lnTo>
                  <a:lnTo>
                    <a:pt x="482" y="0"/>
                  </a:lnTo>
                  <a:lnTo>
                    <a:pt x="501" y="53"/>
                  </a:lnTo>
                  <a:lnTo>
                    <a:pt x="508" y="86"/>
                  </a:lnTo>
                  <a:lnTo>
                    <a:pt x="538" y="175"/>
                  </a:lnTo>
                  <a:lnTo>
                    <a:pt x="52" y="2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2" name="未知"/>
            <p:cNvSpPr/>
            <p:nvPr/>
          </p:nvSpPr>
          <p:spPr>
            <a:xfrm>
              <a:off x="530" y="387"/>
              <a:ext cx="87" cy="90"/>
            </a:xfrm>
            <a:custGeom>
              <a:avLst/>
              <a:gdLst/>
              <a:ahLst/>
              <a:cxnLst/>
              <a:pathLst>
                <a:path w="87" h="90">
                  <a:moveTo>
                    <a:pt x="0" y="0"/>
                  </a:moveTo>
                  <a:lnTo>
                    <a:pt x="30" y="89"/>
                  </a:lnTo>
                  <a:lnTo>
                    <a:pt x="74" y="77"/>
                  </a:lnTo>
                  <a:lnTo>
                    <a:pt x="86" y="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3" name="未知"/>
            <p:cNvSpPr/>
            <p:nvPr/>
          </p:nvSpPr>
          <p:spPr>
            <a:xfrm>
              <a:off x="530" y="387"/>
              <a:ext cx="87" cy="90"/>
            </a:xfrm>
            <a:custGeom>
              <a:avLst/>
              <a:gdLst/>
              <a:ahLst/>
              <a:cxnLst/>
              <a:pathLst>
                <a:path w="87" h="90">
                  <a:moveTo>
                    <a:pt x="0" y="0"/>
                  </a:moveTo>
                  <a:lnTo>
                    <a:pt x="30" y="89"/>
                  </a:lnTo>
                  <a:lnTo>
                    <a:pt x="74" y="77"/>
                  </a:lnTo>
                  <a:lnTo>
                    <a:pt x="86" y="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4" name="未知"/>
            <p:cNvSpPr/>
            <p:nvPr/>
          </p:nvSpPr>
          <p:spPr>
            <a:xfrm>
              <a:off x="74" y="427"/>
              <a:ext cx="791" cy="490"/>
            </a:xfrm>
            <a:custGeom>
              <a:avLst/>
              <a:gdLst/>
              <a:ahLst/>
              <a:cxnLst/>
              <a:pathLst>
                <a:path w="791" h="490">
                  <a:moveTo>
                    <a:pt x="0" y="143"/>
                  </a:moveTo>
                  <a:lnTo>
                    <a:pt x="11" y="212"/>
                  </a:lnTo>
                  <a:lnTo>
                    <a:pt x="63" y="489"/>
                  </a:lnTo>
                  <a:lnTo>
                    <a:pt x="697" y="359"/>
                  </a:lnTo>
                  <a:lnTo>
                    <a:pt x="790" y="342"/>
                  </a:lnTo>
                  <a:lnTo>
                    <a:pt x="723" y="0"/>
                  </a:lnTo>
                  <a:lnTo>
                    <a:pt x="530" y="37"/>
                  </a:lnTo>
                  <a:lnTo>
                    <a:pt x="486" y="49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5" name="未知"/>
            <p:cNvSpPr/>
            <p:nvPr/>
          </p:nvSpPr>
          <p:spPr>
            <a:xfrm>
              <a:off x="0" y="639"/>
              <a:ext cx="809" cy="514"/>
            </a:xfrm>
            <a:custGeom>
              <a:avLst/>
              <a:gdLst/>
              <a:ahLst/>
              <a:cxnLst/>
              <a:pathLst>
                <a:path w="809" h="514">
                  <a:moveTo>
                    <a:pt x="808" y="163"/>
                  </a:moveTo>
                  <a:lnTo>
                    <a:pt x="701" y="513"/>
                  </a:lnTo>
                  <a:lnTo>
                    <a:pt x="0" y="293"/>
                  </a:lnTo>
                  <a:lnTo>
                    <a:pt x="78" y="29"/>
                  </a:lnTo>
                  <a:lnTo>
                    <a:pt x="85" y="0"/>
                  </a:lnTo>
                  <a:lnTo>
                    <a:pt x="137" y="277"/>
                  </a:lnTo>
                  <a:lnTo>
                    <a:pt x="771" y="147"/>
                  </a:lnTo>
                  <a:lnTo>
                    <a:pt x="808" y="1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6" name="未知"/>
            <p:cNvSpPr/>
            <p:nvPr/>
          </p:nvSpPr>
          <p:spPr>
            <a:xfrm>
              <a:off x="48" y="69"/>
              <a:ext cx="46" cy="1"/>
            </a:xfrm>
            <a:custGeom>
              <a:avLst/>
              <a:gdLst/>
              <a:ahLst/>
              <a:cxnLst/>
              <a:pathLst>
                <a:path w="46" h="1">
                  <a:moveTo>
                    <a:pt x="0" y="0"/>
                  </a:moveTo>
                  <a:lnTo>
                    <a:pt x="4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7" name="未知"/>
            <p:cNvSpPr/>
            <p:nvPr/>
          </p:nvSpPr>
          <p:spPr>
            <a:xfrm>
              <a:off x="48" y="73"/>
              <a:ext cx="75" cy="9"/>
            </a:xfrm>
            <a:custGeom>
              <a:avLst/>
              <a:gdLst/>
              <a:ahLst/>
              <a:cxnLst/>
              <a:pathLst>
                <a:path w="75" h="9">
                  <a:moveTo>
                    <a:pt x="0" y="8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8" name="未知"/>
            <p:cNvSpPr/>
            <p:nvPr/>
          </p:nvSpPr>
          <p:spPr>
            <a:xfrm>
              <a:off x="48" y="85"/>
              <a:ext cx="53" cy="6"/>
            </a:xfrm>
            <a:custGeom>
              <a:avLst/>
              <a:gdLst/>
              <a:ahLst/>
              <a:cxnLst/>
              <a:pathLst>
                <a:path w="53" h="6">
                  <a:moveTo>
                    <a:pt x="0" y="5"/>
                  </a:moveTo>
                  <a:lnTo>
                    <a:pt x="5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199" name="未知"/>
            <p:cNvSpPr/>
            <p:nvPr/>
          </p:nvSpPr>
          <p:spPr>
            <a:xfrm>
              <a:off x="200" y="134"/>
              <a:ext cx="64" cy="14"/>
            </a:xfrm>
            <a:custGeom>
              <a:avLst/>
              <a:gdLst/>
              <a:ahLst/>
              <a:cxnLst/>
              <a:pathLst>
                <a:path w="64" h="14">
                  <a:moveTo>
                    <a:pt x="0" y="13"/>
                  </a:moveTo>
                  <a:lnTo>
                    <a:pt x="6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0" name="未知"/>
            <p:cNvSpPr/>
            <p:nvPr/>
          </p:nvSpPr>
          <p:spPr>
            <a:xfrm>
              <a:off x="204" y="155"/>
              <a:ext cx="57" cy="9"/>
            </a:xfrm>
            <a:custGeom>
              <a:avLst/>
              <a:gdLst/>
              <a:ahLst/>
              <a:cxnLst/>
              <a:pathLst>
                <a:path w="57" h="9">
                  <a:moveTo>
                    <a:pt x="0" y="8"/>
                  </a:moveTo>
                  <a:lnTo>
                    <a:pt x="5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1" name="未知"/>
            <p:cNvSpPr/>
            <p:nvPr/>
          </p:nvSpPr>
          <p:spPr>
            <a:xfrm>
              <a:off x="208" y="171"/>
              <a:ext cx="49" cy="13"/>
            </a:xfrm>
            <a:custGeom>
              <a:avLst/>
              <a:gdLst/>
              <a:ahLst/>
              <a:cxnLst/>
              <a:pathLst>
                <a:path w="49" h="13">
                  <a:moveTo>
                    <a:pt x="0" y="12"/>
                  </a:moveTo>
                  <a:lnTo>
                    <a:pt x="4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2" name="未知"/>
            <p:cNvSpPr/>
            <p:nvPr/>
          </p:nvSpPr>
          <p:spPr>
            <a:xfrm>
              <a:off x="208" y="191"/>
              <a:ext cx="49" cy="9"/>
            </a:xfrm>
            <a:custGeom>
              <a:avLst/>
              <a:gdLst/>
              <a:ahLst/>
              <a:cxnLst/>
              <a:pathLst>
                <a:path w="49" h="9">
                  <a:moveTo>
                    <a:pt x="0" y="8"/>
                  </a:moveTo>
                  <a:lnTo>
                    <a:pt x="4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3" name="未知"/>
            <p:cNvSpPr/>
            <p:nvPr/>
          </p:nvSpPr>
          <p:spPr>
            <a:xfrm>
              <a:off x="334" y="53"/>
              <a:ext cx="12" cy="29"/>
            </a:xfrm>
            <a:custGeom>
              <a:avLst/>
              <a:gdLst/>
              <a:ahLst/>
              <a:cxnLst/>
              <a:pathLst>
                <a:path w="12" h="29">
                  <a:moveTo>
                    <a:pt x="11" y="0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3" y="28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4" name="未知"/>
            <p:cNvSpPr/>
            <p:nvPr/>
          </p:nvSpPr>
          <p:spPr>
            <a:xfrm>
              <a:off x="360" y="53"/>
              <a:ext cx="12" cy="17"/>
            </a:xfrm>
            <a:custGeom>
              <a:avLst/>
              <a:gdLst/>
              <a:ahLst/>
              <a:cxnLst/>
              <a:pathLst>
                <a:path w="12" h="17">
                  <a:moveTo>
                    <a:pt x="11" y="16"/>
                  </a:moveTo>
                  <a:lnTo>
                    <a:pt x="11" y="12"/>
                  </a:lnTo>
                  <a:lnTo>
                    <a:pt x="7" y="8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5" name="未知"/>
            <p:cNvSpPr/>
            <p:nvPr/>
          </p:nvSpPr>
          <p:spPr>
            <a:xfrm>
              <a:off x="345" y="65"/>
              <a:ext cx="16" cy="5"/>
            </a:xfrm>
            <a:custGeom>
              <a:avLst/>
              <a:gdLst/>
              <a:ahLst/>
              <a:cxnLst/>
              <a:pathLst>
                <a:path w="16" h="5">
                  <a:moveTo>
                    <a:pt x="0" y="4"/>
                  </a:moveTo>
                  <a:lnTo>
                    <a:pt x="1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6" name="未知"/>
            <p:cNvSpPr/>
            <p:nvPr/>
          </p:nvSpPr>
          <p:spPr>
            <a:xfrm>
              <a:off x="345" y="69"/>
              <a:ext cx="16" cy="5"/>
            </a:xfrm>
            <a:custGeom>
              <a:avLst/>
              <a:gdLst/>
              <a:ahLst/>
              <a:cxnLst/>
              <a:pathLst>
                <a:path w="16" h="5">
                  <a:moveTo>
                    <a:pt x="0" y="4"/>
                  </a:moveTo>
                  <a:lnTo>
                    <a:pt x="1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7" name="未知"/>
            <p:cNvSpPr/>
            <p:nvPr/>
          </p:nvSpPr>
          <p:spPr>
            <a:xfrm>
              <a:off x="434" y="20"/>
              <a:ext cx="60" cy="75"/>
            </a:xfrm>
            <a:custGeom>
              <a:avLst/>
              <a:gdLst/>
              <a:ahLst/>
              <a:cxnLst/>
              <a:pathLst>
                <a:path w="60" h="75">
                  <a:moveTo>
                    <a:pt x="4" y="74"/>
                  </a:moveTo>
                  <a:lnTo>
                    <a:pt x="0" y="8"/>
                  </a:lnTo>
                  <a:lnTo>
                    <a:pt x="48" y="0"/>
                  </a:lnTo>
                  <a:lnTo>
                    <a:pt x="59" y="65"/>
                  </a:lnTo>
                  <a:lnTo>
                    <a:pt x="4" y="7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8" name="未知"/>
            <p:cNvSpPr/>
            <p:nvPr/>
          </p:nvSpPr>
          <p:spPr>
            <a:xfrm>
              <a:off x="441" y="37"/>
              <a:ext cx="38" cy="45"/>
            </a:xfrm>
            <a:custGeom>
              <a:avLst/>
              <a:gdLst/>
              <a:ahLst/>
              <a:cxnLst/>
              <a:pathLst>
                <a:path w="38" h="45">
                  <a:moveTo>
                    <a:pt x="0" y="0"/>
                  </a:moveTo>
                  <a:lnTo>
                    <a:pt x="30" y="0"/>
                  </a:lnTo>
                  <a:lnTo>
                    <a:pt x="37" y="44"/>
                  </a:lnTo>
                  <a:lnTo>
                    <a:pt x="8" y="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09" name="未知"/>
            <p:cNvSpPr/>
            <p:nvPr/>
          </p:nvSpPr>
          <p:spPr>
            <a:xfrm>
              <a:off x="441" y="37"/>
              <a:ext cx="38" cy="45"/>
            </a:xfrm>
            <a:custGeom>
              <a:avLst/>
              <a:gdLst/>
              <a:ahLst/>
              <a:cxnLst/>
              <a:pathLst>
                <a:path w="38" h="45">
                  <a:moveTo>
                    <a:pt x="0" y="0"/>
                  </a:moveTo>
                  <a:lnTo>
                    <a:pt x="30" y="0"/>
                  </a:lnTo>
                  <a:lnTo>
                    <a:pt x="37" y="44"/>
                  </a:lnTo>
                  <a:lnTo>
                    <a:pt x="8" y="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0" name="未知"/>
            <p:cNvSpPr/>
            <p:nvPr/>
          </p:nvSpPr>
          <p:spPr>
            <a:xfrm>
              <a:off x="274" y="90"/>
              <a:ext cx="465" cy="163"/>
            </a:xfrm>
            <a:custGeom>
              <a:avLst/>
              <a:gdLst/>
              <a:ahLst/>
              <a:cxnLst/>
              <a:pathLst>
                <a:path w="465" h="163">
                  <a:moveTo>
                    <a:pt x="464" y="97"/>
                  </a:moveTo>
                  <a:lnTo>
                    <a:pt x="457" y="105"/>
                  </a:lnTo>
                  <a:lnTo>
                    <a:pt x="442" y="114"/>
                  </a:lnTo>
                  <a:lnTo>
                    <a:pt x="241" y="158"/>
                  </a:lnTo>
                  <a:lnTo>
                    <a:pt x="223" y="162"/>
                  </a:lnTo>
                  <a:lnTo>
                    <a:pt x="208" y="162"/>
                  </a:lnTo>
                  <a:lnTo>
                    <a:pt x="190" y="154"/>
                  </a:lnTo>
                  <a:lnTo>
                    <a:pt x="12" y="20"/>
                  </a:lnTo>
                  <a:lnTo>
                    <a:pt x="4" y="1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1" name="未知"/>
            <p:cNvSpPr/>
            <p:nvPr/>
          </p:nvSpPr>
          <p:spPr>
            <a:xfrm>
              <a:off x="271" y="187"/>
              <a:ext cx="119" cy="87"/>
            </a:xfrm>
            <a:custGeom>
              <a:avLst/>
              <a:gdLst/>
              <a:ahLst/>
              <a:cxnLst/>
              <a:pathLst>
                <a:path w="119" h="87">
                  <a:moveTo>
                    <a:pt x="0" y="86"/>
                  </a:moveTo>
                  <a:lnTo>
                    <a:pt x="11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2" name="未知"/>
            <p:cNvSpPr/>
            <p:nvPr/>
          </p:nvSpPr>
          <p:spPr>
            <a:xfrm>
              <a:off x="601" y="232"/>
              <a:ext cx="86" cy="156"/>
            </a:xfrm>
            <a:custGeom>
              <a:avLst/>
              <a:gdLst/>
              <a:ahLst/>
              <a:cxnLst/>
              <a:pathLst>
                <a:path w="86" h="156">
                  <a:moveTo>
                    <a:pt x="0" y="0"/>
                  </a:moveTo>
                  <a:lnTo>
                    <a:pt x="85" y="15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3" name="未知"/>
            <p:cNvSpPr/>
            <p:nvPr/>
          </p:nvSpPr>
          <p:spPr>
            <a:xfrm>
              <a:off x="300" y="362"/>
              <a:ext cx="27" cy="18"/>
            </a:xfrm>
            <a:custGeom>
              <a:avLst/>
              <a:gdLst/>
              <a:ahLst/>
              <a:cxnLst/>
              <a:pathLst>
                <a:path w="27" h="18">
                  <a:moveTo>
                    <a:pt x="0" y="0"/>
                  </a:moveTo>
                  <a:lnTo>
                    <a:pt x="26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4" name="未知"/>
            <p:cNvSpPr/>
            <p:nvPr/>
          </p:nvSpPr>
          <p:spPr>
            <a:xfrm>
              <a:off x="278" y="379"/>
              <a:ext cx="27" cy="13"/>
            </a:xfrm>
            <a:custGeom>
              <a:avLst/>
              <a:gdLst/>
              <a:ahLst/>
              <a:cxnLst/>
              <a:pathLst>
                <a:path w="27" h="13">
                  <a:moveTo>
                    <a:pt x="0" y="0"/>
                  </a:moveTo>
                  <a:lnTo>
                    <a:pt x="26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5" name="未知"/>
            <p:cNvSpPr/>
            <p:nvPr/>
          </p:nvSpPr>
          <p:spPr>
            <a:xfrm>
              <a:off x="74" y="362"/>
              <a:ext cx="79" cy="99"/>
            </a:xfrm>
            <a:custGeom>
              <a:avLst/>
              <a:gdLst/>
              <a:ahLst/>
              <a:cxnLst/>
              <a:pathLst>
                <a:path w="79" h="99">
                  <a:moveTo>
                    <a:pt x="0" y="69"/>
                  </a:moveTo>
                  <a:lnTo>
                    <a:pt x="26" y="0"/>
                  </a:lnTo>
                  <a:lnTo>
                    <a:pt x="78" y="33"/>
                  </a:lnTo>
                  <a:lnTo>
                    <a:pt x="48" y="98"/>
                  </a:lnTo>
                  <a:lnTo>
                    <a:pt x="0" y="6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6" name="未知"/>
            <p:cNvSpPr/>
            <p:nvPr/>
          </p:nvSpPr>
          <p:spPr>
            <a:xfrm>
              <a:off x="93" y="379"/>
              <a:ext cx="45" cy="66"/>
            </a:xfrm>
            <a:custGeom>
              <a:avLst/>
              <a:gdLst/>
              <a:ahLst/>
              <a:cxnLst/>
              <a:pathLst>
                <a:path w="45" h="66">
                  <a:moveTo>
                    <a:pt x="0" y="48"/>
                  </a:moveTo>
                  <a:lnTo>
                    <a:pt x="15" y="0"/>
                  </a:lnTo>
                  <a:lnTo>
                    <a:pt x="44" y="16"/>
                  </a:lnTo>
                  <a:lnTo>
                    <a:pt x="26" y="65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7" name="未知"/>
            <p:cNvSpPr/>
            <p:nvPr/>
          </p:nvSpPr>
          <p:spPr>
            <a:xfrm>
              <a:off x="93" y="379"/>
              <a:ext cx="45" cy="66"/>
            </a:xfrm>
            <a:custGeom>
              <a:avLst/>
              <a:gdLst/>
              <a:ahLst/>
              <a:cxnLst/>
              <a:pathLst>
                <a:path w="45" h="66">
                  <a:moveTo>
                    <a:pt x="0" y="48"/>
                  </a:moveTo>
                  <a:lnTo>
                    <a:pt x="15" y="0"/>
                  </a:lnTo>
                  <a:lnTo>
                    <a:pt x="44" y="16"/>
                  </a:lnTo>
                  <a:lnTo>
                    <a:pt x="26" y="65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8" name="未知"/>
            <p:cNvSpPr/>
            <p:nvPr/>
          </p:nvSpPr>
          <p:spPr>
            <a:xfrm>
              <a:off x="96" y="379"/>
              <a:ext cx="105" cy="53"/>
            </a:xfrm>
            <a:custGeom>
              <a:avLst/>
              <a:gdLst/>
              <a:ahLst/>
              <a:cxnLst/>
              <a:pathLst>
                <a:path w="105" h="53">
                  <a:moveTo>
                    <a:pt x="104" y="52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19" name="未知"/>
            <p:cNvSpPr/>
            <p:nvPr/>
          </p:nvSpPr>
          <p:spPr>
            <a:xfrm>
              <a:off x="93" y="383"/>
              <a:ext cx="97" cy="58"/>
            </a:xfrm>
            <a:custGeom>
              <a:avLst/>
              <a:gdLst/>
              <a:ahLst/>
              <a:cxnLst/>
              <a:pathLst>
                <a:path w="97" h="58">
                  <a:moveTo>
                    <a:pt x="96" y="57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0" name="未知"/>
            <p:cNvSpPr/>
            <p:nvPr/>
          </p:nvSpPr>
          <p:spPr>
            <a:xfrm>
              <a:off x="93" y="395"/>
              <a:ext cx="86" cy="50"/>
            </a:xfrm>
            <a:custGeom>
              <a:avLst/>
              <a:gdLst/>
              <a:ahLst/>
              <a:cxnLst/>
              <a:pathLst>
                <a:path w="86" h="50">
                  <a:moveTo>
                    <a:pt x="85" y="4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1" name="未知"/>
            <p:cNvSpPr/>
            <p:nvPr/>
          </p:nvSpPr>
          <p:spPr>
            <a:xfrm>
              <a:off x="85" y="403"/>
              <a:ext cx="83" cy="46"/>
            </a:xfrm>
            <a:custGeom>
              <a:avLst/>
              <a:gdLst/>
              <a:ahLst/>
              <a:cxnLst/>
              <a:pathLst>
                <a:path w="83" h="46">
                  <a:moveTo>
                    <a:pt x="82" y="45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2" name="未知"/>
            <p:cNvSpPr/>
            <p:nvPr/>
          </p:nvSpPr>
          <p:spPr>
            <a:xfrm>
              <a:off x="82" y="411"/>
              <a:ext cx="71" cy="46"/>
            </a:xfrm>
            <a:custGeom>
              <a:avLst/>
              <a:gdLst/>
              <a:ahLst/>
              <a:cxnLst/>
              <a:pathLst>
                <a:path w="71" h="46">
                  <a:moveTo>
                    <a:pt x="70" y="45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3" name="未知"/>
            <p:cNvSpPr/>
            <p:nvPr/>
          </p:nvSpPr>
          <p:spPr>
            <a:xfrm>
              <a:off x="389" y="460"/>
              <a:ext cx="64" cy="34"/>
            </a:xfrm>
            <a:custGeom>
              <a:avLst/>
              <a:gdLst/>
              <a:ahLst/>
              <a:cxnLst/>
              <a:pathLst>
                <a:path w="64" h="34">
                  <a:moveTo>
                    <a:pt x="0" y="0"/>
                  </a:moveTo>
                  <a:lnTo>
                    <a:pt x="63" y="3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4" name="未知"/>
            <p:cNvSpPr/>
            <p:nvPr/>
          </p:nvSpPr>
          <p:spPr>
            <a:xfrm>
              <a:off x="330" y="313"/>
              <a:ext cx="179" cy="205"/>
            </a:xfrm>
            <a:custGeom>
              <a:avLst/>
              <a:gdLst/>
              <a:ahLst/>
              <a:cxnLst/>
              <a:pathLst>
                <a:path w="179" h="205">
                  <a:moveTo>
                    <a:pt x="0" y="204"/>
                  </a:moveTo>
                  <a:lnTo>
                    <a:pt x="159" y="41"/>
                  </a:lnTo>
                  <a:lnTo>
                    <a:pt x="167" y="33"/>
                  </a:lnTo>
                  <a:lnTo>
                    <a:pt x="178" y="17"/>
                  </a:lnTo>
                  <a:lnTo>
                    <a:pt x="17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5" name="未知"/>
            <p:cNvSpPr/>
            <p:nvPr/>
          </p:nvSpPr>
          <p:spPr>
            <a:xfrm>
              <a:off x="26" y="521"/>
              <a:ext cx="179" cy="21"/>
            </a:xfrm>
            <a:custGeom>
              <a:avLst/>
              <a:gdLst/>
              <a:ahLst/>
              <a:cxnLst/>
              <a:pathLst>
                <a:path w="179" h="21">
                  <a:moveTo>
                    <a:pt x="0" y="0"/>
                  </a:moveTo>
                  <a:lnTo>
                    <a:pt x="7" y="4"/>
                  </a:lnTo>
                  <a:lnTo>
                    <a:pt x="11" y="12"/>
                  </a:lnTo>
                  <a:lnTo>
                    <a:pt x="22" y="16"/>
                  </a:lnTo>
                  <a:lnTo>
                    <a:pt x="33" y="16"/>
                  </a:lnTo>
                  <a:lnTo>
                    <a:pt x="178" y="2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6" name="未知"/>
            <p:cNvSpPr/>
            <p:nvPr/>
          </p:nvSpPr>
          <p:spPr>
            <a:xfrm>
              <a:off x="108" y="570"/>
              <a:ext cx="67" cy="9"/>
            </a:xfrm>
            <a:custGeom>
              <a:avLst/>
              <a:gdLst/>
              <a:ahLst/>
              <a:cxnLst/>
              <a:pathLst>
                <a:path w="67" h="9">
                  <a:moveTo>
                    <a:pt x="0" y="8"/>
                  </a:moveTo>
                  <a:lnTo>
                    <a:pt x="6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7" name="未知"/>
            <p:cNvSpPr/>
            <p:nvPr/>
          </p:nvSpPr>
          <p:spPr>
            <a:xfrm>
              <a:off x="108" y="578"/>
              <a:ext cx="104" cy="21"/>
            </a:xfrm>
            <a:custGeom>
              <a:avLst/>
              <a:gdLst/>
              <a:ahLst/>
              <a:cxnLst/>
              <a:pathLst>
                <a:path w="104" h="21">
                  <a:moveTo>
                    <a:pt x="0" y="20"/>
                  </a:moveTo>
                  <a:lnTo>
                    <a:pt x="10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8" name="未知"/>
            <p:cNvSpPr/>
            <p:nvPr/>
          </p:nvSpPr>
          <p:spPr>
            <a:xfrm>
              <a:off x="115" y="607"/>
              <a:ext cx="75" cy="17"/>
            </a:xfrm>
            <a:custGeom>
              <a:avLst/>
              <a:gdLst/>
              <a:ahLst/>
              <a:cxnLst/>
              <a:pathLst>
                <a:path w="75" h="17">
                  <a:moveTo>
                    <a:pt x="0" y="16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29" name="未知"/>
            <p:cNvSpPr/>
            <p:nvPr/>
          </p:nvSpPr>
          <p:spPr>
            <a:xfrm>
              <a:off x="345" y="655"/>
              <a:ext cx="234" cy="50"/>
            </a:xfrm>
            <a:custGeom>
              <a:avLst/>
              <a:gdLst/>
              <a:ahLst/>
              <a:cxnLst/>
              <a:pathLst>
                <a:path w="234" h="50">
                  <a:moveTo>
                    <a:pt x="0" y="49"/>
                  </a:moveTo>
                  <a:lnTo>
                    <a:pt x="2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0" name="未知"/>
            <p:cNvSpPr/>
            <p:nvPr/>
          </p:nvSpPr>
          <p:spPr>
            <a:xfrm>
              <a:off x="345" y="684"/>
              <a:ext cx="190" cy="38"/>
            </a:xfrm>
            <a:custGeom>
              <a:avLst/>
              <a:gdLst/>
              <a:ahLst/>
              <a:cxnLst/>
              <a:pathLst>
                <a:path w="190" h="38">
                  <a:moveTo>
                    <a:pt x="0" y="37"/>
                  </a:moveTo>
                  <a:lnTo>
                    <a:pt x="18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1" name="未知"/>
            <p:cNvSpPr/>
            <p:nvPr/>
          </p:nvSpPr>
          <p:spPr>
            <a:xfrm>
              <a:off x="356" y="696"/>
              <a:ext cx="223" cy="46"/>
            </a:xfrm>
            <a:custGeom>
              <a:avLst/>
              <a:gdLst/>
              <a:ahLst/>
              <a:cxnLst/>
              <a:pathLst>
                <a:path w="223" h="46">
                  <a:moveTo>
                    <a:pt x="0" y="45"/>
                  </a:moveTo>
                  <a:lnTo>
                    <a:pt x="22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2" name="未知"/>
            <p:cNvSpPr/>
            <p:nvPr/>
          </p:nvSpPr>
          <p:spPr>
            <a:xfrm>
              <a:off x="360" y="749"/>
              <a:ext cx="71" cy="13"/>
            </a:xfrm>
            <a:custGeom>
              <a:avLst/>
              <a:gdLst/>
              <a:ahLst/>
              <a:cxnLst/>
              <a:pathLst>
                <a:path w="71" h="13">
                  <a:moveTo>
                    <a:pt x="0" y="12"/>
                  </a:moveTo>
                  <a:lnTo>
                    <a:pt x="7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3" name="未知"/>
            <p:cNvSpPr/>
            <p:nvPr/>
          </p:nvSpPr>
          <p:spPr>
            <a:xfrm>
              <a:off x="478" y="725"/>
              <a:ext cx="76" cy="13"/>
            </a:xfrm>
            <a:custGeom>
              <a:avLst/>
              <a:gdLst/>
              <a:ahLst/>
              <a:cxnLst/>
              <a:pathLst>
                <a:path w="76" h="13">
                  <a:moveTo>
                    <a:pt x="0" y="12"/>
                  </a:moveTo>
                  <a:lnTo>
                    <a:pt x="7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4" name="未知"/>
            <p:cNvSpPr/>
            <p:nvPr/>
          </p:nvSpPr>
          <p:spPr>
            <a:xfrm>
              <a:off x="527" y="525"/>
              <a:ext cx="23" cy="62"/>
            </a:xfrm>
            <a:custGeom>
              <a:avLst/>
              <a:gdLst/>
              <a:ahLst/>
              <a:cxnLst/>
              <a:pathLst>
                <a:path w="23" h="62">
                  <a:moveTo>
                    <a:pt x="11" y="0"/>
                  </a:moveTo>
                  <a:lnTo>
                    <a:pt x="7" y="8"/>
                  </a:lnTo>
                  <a:lnTo>
                    <a:pt x="0" y="20"/>
                  </a:lnTo>
                  <a:lnTo>
                    <a:pt x="0" y="37"/>
                  </a:lnTo>
                  <a:lnTo>
                    <a:pt x="7" y="53"/>
                  </a:lnTo>
                  <a:lnTo>
                    <a:pt x="22" y="61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5" name="未知"/>
            <p:cNvSpPr/>
            <p:nvPr/>
          </p:nvSpPr>
          <p:spPr>
            <a:xfrm>
              <a:off x="575" y="525"/>
              <a:ext cx="19" cy="26"/>
            </a:xfrm>
            <a:custGeom>
              <a:avLst/>
              <a:gdLst/>
              <a:ahLst/>
              <a:cxnLst/>
              <a:pathLst>
                <a:path w="19" h="26">
                  <a:moveTo>
                    <a:pt x="18" y="25"/>
                  </a:moveTo>
                  <a:lnTo>
                    <a:pt x="15" y="16"/>
                  </a:ln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18" y="2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6" name="未知"/>
            <p:cNvSpPr/>
            <p:nvPr/>
          </p:nvSpPr>
          <p:spPr>
            <a:xfrm>
              <a:off x="553" y="558"/>
              <a:ext cx="19" cy="1"/>
            </a:xfrm>
            <a:custGeom>
              <a:avLst/>
              <a:gdLst/>
              <a:ahLst/>
              <a:cxnLst/>
              <a:pathLst>
                <a:path w="19" h="1">
                  <a:moveTo>
                    <a:pt x="0" y="0"/>
                  </a:moveTo>
                  <a:lnTo>
                    <a:pt x="1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7" name="未知"/>
            <p:cNvSpPr/>
            <p:nvPr/>
          </p:nvSpPr>
          <p:spPr>
            <a:xfrm>
              <a:off x="549" y="545"/>
              <a:ext cx="23" cy="6"/>
            </a:xfrm>
            <a:custGeom>
              <a:avLst/>
              <a:gdLst/>
              <a:ahLst/>
              <a:cxnLst/>
              <a:pathLst>
                <a:path w="23" h="6">
                  <a:moveTo>
                    <a:pt x="0" y="5"/>
                  </a:moveTo>
                  <a:lnTo>
                    <a:pt x="2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8" name="未知"/>
            <p:cNvSpPr/>
            <p:nvPr/>
          </p:nvSpPr>
          <p:spPr>
            <a:xfrm>
              <a:off x="701" y="476"/>
              <a:ext cx="68" cy="91"/>
            </a:xfrm>
            <a:custGeom>
              <a:avLst/>
              <a:gdLst/>
              <a:ahLst/>
              <a:cxnLst/>
              <a:pathLst>
                <a:path w="68" h="91">
                  <a:moveTo>
                    <a:pt x="0" y="12"/>
                  </a:moveTo>
                  <a:lnTo>
                    <a:pt x="52" y="0"/>
                  </a:lnTo>
                  <a:lnTo>
                    <a:pt x="67" y="82"/>
                  </a:lnTo>
                  <a:lnTo>
                    <a:pt x="15" y="90"/>
                  </a:lnTo>
                  <a:lnTo>
                    <a:pt x="0" y="1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39" name="未知"/>
            <p:cNvSpPr/>
            <p:nvPr/>
          </p:nvSpPr>
          <p:spPr>
            <a:xfrm>
              <a:off x="560" y="875"/>
              <a:ext cx="142" cy="278"/>
            </a:xfrm>
            <a:custGeom>
              <a:avLst/>
              <a:gdLst/>
              <a:ahLst/>
              <a:cxnLst/>
              <a:pathLst>
                <a:path w="142" h="278">
                  <a:moveTo>
                    <a:pt x="0" y="0"/>
                  </a:moveTo>
                  <a:lnTo>
                    <a:pt x="141" y="27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0" name="未知"/>
            <p:cNvSpPr/>
            <p:nvPr/>
          </p:nvSpPr>
          <p:spPr>
            <a:xfrm>
              <a:off x="0" y="867"/>
              <a:ext cx="127" cy="66"/>
            </a:xfrm>
            <a:custGeom>
              <a:avLst/>
              <a:gdLst/>
              <a:ahLst/>
              <a:cxnLst/>
              <a:pathLst>
                <a:path w="127" h="66">
                  <a:moveTo>
                    <a:pt x="126" y="0"/>
                  </a:moveTo>
                  <a:lnTo>
                    <a:pt x="0" y="6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1" name="未知"/>
            <p:cNvSpPr/>
            <p:nvPr/>
          </p:nvSpPr>
          <p:spPr>
            <a:xfrm>
              <a:off x="367" y="818"/>
              <a:ext cx="439" cy="74"/>
            </a:xfrm>
            <a:custGeom>
              <a:avLst/>
              <a:gdLst/>
              <a:ahLst/>
              <a:cxnLst/>
              <a:pathLst>
                <a:path w="439" h="74">
                  <a:moveTo>
                    <a:pt x="0" y="49"/>
                  </a:moveTo>
                  <a:lnTo>
                    <a:pt x="15" y="65"/>
                  </a:lnTo>
                  <a:lnTo>
                    <a:pt x="30" y="69"/>
                  </a:lnTo>
                  <a:lnTo>
                    <a:pt x="45" y="73"/>
                  </a:lnTo>
                  <a:lnTo>
                    <a:pt x="59" y="73"/>
                  </a:lnTo>
                  <a:lnTo>
                    <a:pt x="393" y="33"/>
                  </a:lnTo>
                  <a:lnTo>
                    <a:pt x="423" y="21"/>
                  </a:lnTo>
                  <a:lnTo>
                    <a:pt x="43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2" name="未知"/>
            <p:cNvSpPr/>
            <p:nvPr/>
          </p:nvSpPr>
          <p:spPr>
            <a:xfrm>
              <a:off x="586" y="480"/>
              <a:ext cx="183" cy="38"/>
            </a:xfrm>
            <a:custGeom>
              <a:avLst/>
              <a:gdLst/>
              <a:ahLst/>
              <a:cxnLst/>
              <a:pathLst>
                <a:path w="183" h="38">
                  <a:moveTo>
                    <a:pt x="0" y="37"/>
                  </a:moveTo>
                  <a:lnTo>
                    <a:pt x="11" y="29"/>
                  </a:lnTo>
                  <a:lnTo>
                    <a:pt x="167" y="13"/>
                  </a:lnTo>
                  <a:lnTo>
                    <a:pt x="18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3" name="未知"/>
            <p:cNvSpPr/>
            <p:nvPr/>
          </p:nvSpPr>
          <p:spPr>
            <a:xfrm>
              <a:off x="597" y="497"/>
              <a:ext cx="172" cy="29"/>
            </a:xfrm>
            <a:custGeom>
              <a:avLst/>
              <a:gdLst/>
              <a:ahLst/>
              <a:cxnLst/>
              <a:pathLst>
                <a:path w="172" h="29">
                  <a:moveTo>
                    <a:pt x="0" y="28"/>
                  </a:moveTo>
                  <a:lnTo>
                    <a:pt x="7" y="28"/>
                  </a:lnTo>
                  <a:lnTo>
                    <a:pt x="163" y="8"/>
                  </a:lnTo>
                  <a:lnTo>
                    <a:pt x="17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4" name="未知"/>
            <p:cNvSpPr/>
            <p:nvPr/>
          </p:nvSpPr>
          <p:spPr>
            <a:xfrm>
              <a:off x="604" y="513"/>
              <a:ext cx="168" cy="29"/>
            </a:xfrm>
            <a:custGeom>
              <a:avLst/>
              <a:gdLst/>
              <a:ahLst/>
              <a:cxnLst/>
              <a:pathLst>
                <a:path w="168" h="29">
                  <a:moveTo>
                    <a:pt x="0" y="28"/>
                  </a:moveTo>
                  <a:lnTo>
                    <a:pt x="156" y="8"/>
                  </a:lnTo>
                  <a:lnTo>
                    <a:pt x="16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5" name="未知"/>
            <p:cNvSpPr/>
            <p:nvPr/>
          </p:nvSpPr>
          <p:spPr>
            <a:xfrm>
              <a:off x="604" y="525"/>
              <a:ext cx="172" cy="34"/>
            </a:xfrm>
            <a:custGeom>
              <a:avLst/>
              <a:gdLst/>
              <a:ahLst/>
              <a:cxnLst/>
              <a:pathLst>
                <a:path w="172" h="34">
                  <a:moveTo>
                    <a:pt x="0" y="33"/>
                  </a:moveTo>
                  <a:lnTo>
                    <a:pt x="156" y="16"/>
                  </a:lnTo>
                  <a:lnTo>
                    <a:pt x="17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6" name="未知"/>
            <p:cNvSpPr/>
            <p:nvPr/>
          </p:nvSpPr>
          <p:spPr>
            <a:xfrm>
              <a:off x="601" y="541"/>
              <a:ext cx="179" cy="38"/>
            </a:xfrm>
            <a:custGeom>
              <a:avLst/>
              <a:gdLst/>
              <a:ahLst/>
              <a:cxnLst/>
              <a:pathLst>
                <a:path w="179" h="38">
                  <a:moveTo>
                    <a:pt x="0" y="37"/>
                  </a:moveTo>
                  <a:lnTo>
                    <a:pt x="81" y="25"/>
                  </a:lnTo>
                  <a:lnTo>
                    <a:pt x="167" y="9"/>
                  </a:lnTo>
                  <a:lnTo>
                    <a:pt x="17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7" name="未知"/>
            <p:cNvSpPr/>
            <p:nvPr/>
          </p:nvSpPr>
          <p:spPr>
            <a:xfrm>
              <a:off x="375" y="37"/>
              <a:ext cx="108" cy="17"/>
            </a:xfrm>
            <a:custGeom>
              <a:avLst/>
              <a:gdLst/>
              <a:ahLst/>
              <a:cxnLst/>
              <a:pathLst>
                <a:path w="108" h="17">
                  <a:moveTo>
                    <a:pt x="107" y="0"/>
                  </a:moveTo>
                  <a:lnTo>
                    <a:pt x="100" y="0"/>
                  </a:lnTo>
                  <a:lnTo>
                    <a:pt x="59" y="8"/>
                  </a:lnTo>
                  <a:lnTo>
                    <a:pt x="25" y="8"/>
                  </a:lnTo>
                  <a:lnTo>
                    <a:pt x="11" y="12"/>
                  </a:lnTo>
                  <a:lnTo>
                    <a:pt x="0" y="1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8" name="未知"/>
            <p:cNvSpPr/>
            <p:nvPr/>
          </p:nvSpPr>
          <p:spPr>
            <a:xfrm>
              <a:off x="375" y="45"/>
              <a:ext cx="108" cy="13"/>
            </a:xfrm>
            <a:custGeom>
              <a:avLst/>
              <a:gdLst/>
              <a:ahLst/>
              <a:cxnLst/>
              <a:pathLst>
                <a:path w="108" h="13">
                  <a:moveTo>
                    <a:pt x="107" y="0"/>
                  </a:moveTo>
                  <a:lnTo>
                    <a:pt x="103" y="4"/>
                  </a:lnTo>
                  <a:lnTo>
                    <a:pt x="59" y="8"/>
                  </a:lnTo>
                  <a:lnTo>
                    <a:pt x="25" y="12"/>
                  </a:lnTo>
                  <a:lnTo>
                    <a:pt x="14" y="12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49" name="未知"/>
            <p:cNvSpPr/>
            <p:nvPr/>
          </p:nvSpPr>
          <p:spPr>
            <a:xfrm>
              <a:off x="378" y="53"/>
              <a:ext cx="109" cy="17"/>
            </a:xfrm>
            <a:custGeom>
              <a:avLst/>
              <a:gdLst/>
              <a:ahLst/>
              <a:cxnLst/>
              <a:pathLst>
                <a:path w="109" h="17">
                  <a:moveTo>
                    <a:pt x="108" y="0"/>
                  </a:moveTo>
                  <a:lnTo>
                    <a:pt x="100" y="4"/>
                  </a:lnTo>
                  <a:lnTo>
                    <a:pt x="60" y="12"/>
                  </a:lnTo>
                  <a:lnTo>
                    <a:pt x="26" y="12"/>
                  </a:lnTo>
                  <a:lnTo>
                    <a:pt x="11" y="16"/>
                  </a:lnTo>
                  <a:lnTo>
                    <a:pt x="0" y="1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50" name="未知"/>
            <p:cNvSpPr/>
            <p:nvPr/>
          </p:nvSpPr>
          <p:spPr>
            <a:xfrm>
              <a:off x="378" y="65"/>
              <a:ext cx="109" cy="13"/>
            </a:xfrm>
            <a:custGeom>
              <a:avLst/>
              <a:gdLst/>
              <a:ahLst/>
              <a:cxnLst/>
              <a:pathLst>
                <a:path w="109" h="13">
                  <a:moveTo>
                    <a:pt x="108" y="0"/>
                  </a:moveTo>
                  <a:lnTo>
                    <a:pt x="100" y="4"/>
                  </a:lnTo>
                  <a:lnTo>
                    <a:pt x="60" y="8"/>
                  </a:lnTo>
                  <a:lnTo>
                    <a:pt x="26" y="12"/>
                  </a:lnTo>
                  <a:lnTo>
                    <a:pt x="11" y="12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51" name="未知"/>
            <p:cNvSpPr/>
            <p:nvPr/>
          </p:nvSpPr>
          <p:spPr>
            <a:xfrm>
              <a:off x="375" y="73"/>
              <a:ext cx="115" cy="13"/>
            </a:xfrm>
            <a:custGeom>
              <a:avLst/>
              <a:gdLst/>
              <a:ahLst/>
              <a:cxnLst/>
              <a:pathLst>
                <a:path w="115" h="13">
                  <a:moveTo>
                    <a:pt x="114" y="0"/>
                  </a:moveTo>
                  <a:lnTo>
                    <a:pt x="107" y="4"/>
                  </a:lnTo>
                  <a:lnTo>
                    <a:pt x="66" y="8"/>
                  </a:lnTo>
                  <a:lnTo>
                    <a:pt x="29" y="8"/>
                  </a:lnTo>
                  <a:lnTo>
                    <a:pt x="14" y="12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52" name="Oval 46251"/>
            <p:cNvSpPr/>
            <p:nvPr/>
          </p:nvSpPr>
          <p:spPr>
            <a:xfrm>
              <a:off x="519" y="513"/>
              <a:ext cx="82" cy="89"/>
            </a:xfrm>
            <a:prstGeom prst="ellips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6253" name="Group 46252"/>
          <p:cNvGrpSpPr/>
          <p:nvPr/>
        </p:nvGrpSpPr>
        <p:grpSpPr>
          <a:xfrm>
            <a:off x="3851275" y="5027613"/>
            <a:ext cx="1487488" cy="1830387"/>
            <a:chOff x="0" y="0"/>
            <a:chExt cx="937" cy="1153"/>
          </a:xfrm>
        </p:grpSpPr>
        <p:sp>
          <p:nvSpPr>
            <p:cNvPr id="46254" name="未知"/>
            <p:cNvSpPr/>
            <p:nvPr/>
          </p:nvSpPr>
          <p:spPr>
            <a:xfrm>
              <a:off x="195" y="497"/>
              <a:ext cx="523" cy="495"/>
            </a:xfrm>
            <a:custGeom>
              <a:avLst/>
              <a:gdLst/>
              <a:ahLst/>
              <a:cxnLst/>
              <a:pathLst>
                <a:path w="523" h="495">
                  <a:moveTo>
                    <a:pt x="0" y="419"/>
                  </a:moveTo>
                  <a:lnTo>
                    <a:pt x="349" y="0"/>
                  </a:lnTo>
                  <a:lnTo>
                    <a:pt x="522" y="60"/>
                  </a:lnTo>
                  <a:lnTo>
                    <a:pt x="186" y="494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255" name="未知"/>
            <p:cNvSpPr/>
            <p:nvPr/>
          </p:nvSpPr>
          <p:spPr>
            <a:xfrm>
              <a:off x="308" y="493"/>
              <a:ext cx="417" cy="519"/>
            </a:xfrm>
            <a:custGeom>
              <a:avLst/>
              <a:gdLst/>
              <a:ahLst/>
              <a:cxnLst/>
              <a:pathLst>
                <a:path w="417" h="519">
                  <a:moveTo>
                    <a:pt x="252" y="4"/>
                  </a:moveTo>
                  <a:lnTo>
                    <a:pt x="236" y="0"/>
                  </a:lnTo>
                  <a:lnTo>
                    <a:pt x="20" y="261"/>
                  </a:lnTo>
                  <a:lnTo>
                    <a:pt x="0" y="290"/>
                  </a:lnTo>
                  <a:lnTo>
                    <a:pt x="0" y="315"/>
                  </a:lnTo>
                  <a:lnTo>
                    <a:pt x="36" y="274"/>
                  </a:lnTo>
                  <a:lnTo>
                    <a:pt x="188" y="332"/>
                  </a:lnTo>
                  <a:lnTo>
                    <a:pt x="176" y="348"/>
                  </a:lnTo>
                  <a:lnTo>
                    <a:pt x="68" y="485"/>
                  </a:lnTo>
                  <a:lnTo>
                    <a:pt x="32" y="477"/>
                  </a:lnTo>
                  <a:lnTo>
                    <a:pt x="32" y="493"/>
                  </a:lnTo>
                  <a:lnTo>
                    <a:pt x="32" y="497"/>
                  </a:lnTo>
                  <a:lnTo>
                    <a:pt x="88" y="518"/>
                  </a:lnTo>
                  <a:lnTo>
                    <a:pt x="88" y="497"/>
                  </a:lnTo>
                  <a:lnTo>
                    <a:pt x="416" y="66"/>
                  </a:lnTo>
                  <a:lnTo>
                    <a:pt x="396" y="58"/>
                  </a:lnTo>
                  <a:lnTo>
                    <a:pt x="380" y="75"/>
                  </a:lnTo>
                  <a:lnTo>
                    <a:pt x="304" y="170"/>
                  </a:lnTo>
                  <a:lnTo>
                    <a:pt x="172" y="124"/>
                  </a:lnTo>
                  <a:lnTo>
                    <a:pt x="160" y="116"/>
                  </a:lnTo>
                  <a:lnTo>
                    <a:pt x="252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6256" name="Group 46255"/>
            <p:cNvGrpSpPr/>
            <p:nvPr/>
          </p:nvGrpSpPr>
          <p:grpSpPr>
            <a:xfrm>
              <a:off x="188" y="924"/>
              <a:ext cx="453" cy="225"/>
              <a:chOff x="0" y="0"/>
              <a:chExt cx="453" cy="225"/>
            </a:xfrm>
          </p:grpSpPr>
          <p:sp>
            <p:nvSpPr>
              <p:cNvPr id="46257" name="未知"/>
              <p:cNvSpPr/>
              <p:nvPr/>
            </p:nvSpPr>
            <p:spPr>
              <a:xfrm>
                <a:off x="152" y="66"/>
                <a:ext cx="301" cy="159"/>
              </a:xfrm>
              <a:custGeom>
                <a:avLst/>
                <a:gdLst/>
                <a:ahLst/>
                <a:cxnLst/>
                <a:pathLst>
                  <a:path w="301" h="159">
                    <a:moveTo>
                      <a:pt x="300" y="158"/>
                    </a:moveTo>
                    <a:lnTo>
                      <a:pt x="0" y="29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56" y="21"/>
                    </a:lnTo>
                    <a:lnTo>
                      <a:pt x="296" y="116"/>
                    </a:lnTo>
                    <a:lnTo>
                      <a:pt x="300" y="15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58" name="未知"/>
              <p:cNvSpPr/>
              <p:nvPr/>
            </p:nvSpPr>
            <p:spPr>
              <a:xfrm>
                <a:off x="0" y="0"/>
                <a:ext cx="109" cy="80"/>
              </a:xfrm>
              <a:custGeom>
                <a:avLst/>
                <a:gdLst/>
                <a:ahLst/>
                <a:cxnLst/>
                <a:pathLst>
                  <a:path w="109" h="80">
                    <a:moveTo>
                      <a:pt x="0" y="0"/>
                    </a:moveTo>
                    <a:lnTo>
                      <a:pt x="12" y="33"/>
                    </a:lnTo>
                    <a:lnTo>
                      <a:pt x="108" y="79"/>
                    </a:lnTo>
                    <a:lnTo>
                      <a:pt x="104" y="62"/>
                    </a:lnTo>
                    <a:lnTo>
                      <a:pt x="104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6259" name="Group 46258"/>
            <p:cNvGrpSpPr/>
            <p:nvPr/>
          </p:nvGrpSpPr>
          <p:grpSpPr>
            <a:xfrm>
              <a:off x="244" y="783"/>
              <a:ext cx="241" cy="196"/>
              <a:chOff x="0" y="0"/>
              <a:chExt cx="241" cy="196"/>
            </a:xfrm>
          </p:grpSpPr>
          <p:sp>
            <p:nvSpPr>
              <p:cNvPr id="46260" name="未知"/>
              <p:cNvSpPr/>
              <p:nvPr/>
            </p:nvSpPr>
            <p:spPr>
              <a:xfrm>
                <a:off x="68" y="0"/>
                <a:ext cx="173" cy="196"/>
              </a:xfrm>
              <a:custGeom>
                <a:avLst/>
                <a:gdLst/>
                <a:ahLst/>
                <a:cxnLst/>
                <a:pathLst>
                  <a:path w="173" h="196">
                    <a:moveTo>
                      <a:pt x="28" y="187"/>
                    </a:moveTo>
                    <a:lnTo>
                      <a:pt x="28" y="183"/>
                    </a:lnTo>
                    <a:lnTo>
                      <a:pt x="28" y="158"/>
                    </a:lnTo>
                    <a:lnTo>
                      <a:pt x="24" y="137"/>
                    </a:lnTo>
                    <a:lnTo>
                      <a:pt x="20" y="125"/>
                    </a:lnTo>
                    <a:lnTo>
                      <a:pt x="12" y="83"/>
                    </a:lnTo>
                    <a:lnTo>
                      <a:pt x="0" y="42"/>
                    </a:lnTo>
                    <a:lnTo>
                      <a:pt x="32" y="0"/>
                    </a:lnTo>
                    <a:lnTo>
                      <a:pt x="172" y="58"/>
                    </a:lnTo>
                    <a:lnTo>
                      <a:pt x="64" y="195"/>
                    </a:lnTo>
                    <a:lnTo>
                      <a:pt x="28" y="18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1" name="未知"/>
              <p:cNvSpPr/>
              <p:nvPr/>
            </p:nvSpPr>
            <p:spPr>
              <a:xfrm>
                <a:off x="0" y="96"/>
                <a:ext cx="45" cy="67"/>
              </a:xfrm>
              <a:custGeom>
                <a:avLst/>
                <a:gdLst/>
                <a:ahLst/>
                <a:cxnLst/>
                <a:pathLst>
                  <a:path w="45" h="67">
                    <a:moveTo>
                      <a:pt x="36" y="41"/>
                    </a:moveTo>
                    <a:lnTo>
                      <a:pt x="44" y="66"/>
                    </a:lnTo>
                    <a:lnTo>
                      <a:pt x="8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24" y="0"/>
                    </a:lnTo>
                    <a:lnTo>
                      <a:pt x="36" y="4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6262" name="Group 46261"/>
            <p:cNvGrpSpPr/>
            <p:nvPr/>
          </p:nvGrpSpPr>
          <p:grpSpPr>
            <a:xfrm>
              <a:off x="396" y="522"/>
              <a:ext cx="541" cy="627"/>
              <a:chOff x="0" y="0"/>
              <a:chExt cx="541" cy="627"/>
            </a:xfrm>
          </p:grpSpPr>
          <p:sp>
            <p:nvSpPr>
              <p:cNvPr id="46263" name="未知"/>
              <p:cNvSpPr/>
              <p:nvPr/>
            </p:nvSpPr>
            <p:spPr>
              <a:xfrm>
                <a:off x="0" y="37"/>
                <a:ext cx="541" cy="548"/>
              </a:xfrm>
              <a:custGeom>
                <a:avLst/>
                <a:gdLst/>
                <a:ahLst/>
                <a:cxnLst/>
                <a:pathLst>
                  <a:path w="541" h="548">
                    <a:moveTo>
                      <a:pt x="256" y="448"/>
                    </a:moveTo>
                    <a:lnTo>
                      <a:pt x="248" y="460"/>
                    </a:lnTo>
                    <a:lnTo>
                      <a:pt x="72" y="390"/>
                    </a:lnTo>
                    <a:lnTo>
                      <a:pt x="76" y="378"/>
                    </a:lnTo>
                    <a:lnTo>
                      <a:pt x="256" y="448"/>
                    </a:lnTo>
                    <a:lnTo>
                      <a:pt x="248" y="398"/>
                    </a:lnTo>
                    <a:lnTo>
                      <a:pt x="216" y="390"/>
                    </a:lnTo>
                    <a:lnTo>
                      <a:pt x="204" y="386"/>
                    </a:lnTo>
                    <a:lnTo>
                      <a:pt x="176" y="373"/>
                    </a:lnTo>
                    <a:lnTo>
                      <a:pt x="164" y="365"/>
                    </a:lnTo>
                    <a:lnTo>
                      <a:pt x="132" y="361"/>
                    </a:lnTo>
                    <a:lnTo>
                      <a:pt x="148" y="340"/>
                    </a:lnTo>
                    <a:lnTo>
                      <a:pt x="180" y="349"/>
                    </a:lnTo>
                    <a:lnTo>
                      <a:pt x="164" y="365"/>
                    </a:lnTo>
                    <a:lnTo>
                      <a:pt x="176" y="373"/>
                    </a:lnTo>
                    <a:lnTo>
                      <a:pt x="184" y="357"/>
                    </a:lnTo>
                    <a:lnTo>
                      <a:pt x="220" y="365"/>
                    </a:lnTo>
                    <a:lnTo>
                      <a:pt x="204" y="386"/>
                    </a:lnTo>
                    <a:lnTo>
                      <a:pt x="216" y="390"/>
                    </a:lnTo>
                    <a:lnTo>
                      <a:pt x="232" y="369"/>
                    </a:lnTo>
                    <a:lnTo>
                      <a:pt x="264" y="382"/>
                    </a:lnTo>
                    <a:lnTo>
                      <a:pt x="272" y="369"/>
                    </a:lnTo>
                    <a:lnTo>
                      <a:pt x="240" y="361"/>
                    </a:lnTo>
                    <a:lnTo>
                      <a:pt x="228" y="357"/>
                    </a:lnTo>
                    <a:lnTo>
                      <a:pt x="196" y="344"/>
                    </a:lnTo>
                    <a:lnTo>
                      <a:pt x="184" y="340"/>
                    </a:lnTo>
                    <a:lnTo>
                      <a:pt x="152" y="328"/>
                    </a:lnTo>
                    <a:lnTo>
                      <a:pt x="168" y="307"/>
                    </a:lnTo>
                    <a:lnTo>
                      <a:pt x="200" y="315"/>
                    </a:lnTo>
                    <a:lnTo>
                      <a:pt x="184" y="340"/>
                    </a:lnTo>
                    <a:lnTo>
                      <a:pt x="196" y="344"/>
                    </a:lnTo>
                    <a:lnTo>
                      <a:pt x="208" y="320"/>
                    </a:lnTo>
                    <a:lnTo>
                      <a:pt x="244" y="332"/>
                    </a:lnTo>
                    <a:lnTo>
                      <a:pt x="228" y="357"/>
                    </a:lnTo>
                    <a:lnTo>
                      <a:pt x="240" y="361"/>
                    </a:lnTo>
                    <a:lnTo>
                      <a:pt x="252" y="340"/>
                    </a:lnTo>
                    <a:lnTo>
                      <a:pt x="288" y="349"/>
                    </a:lnTo>
                    <a:lnTo>
                      <a:pt x="296" y="340"/>
                    </a:lnTo>
                    <a:lnTo>
                      <a:pt x="264" y="328"/>
                    </a:lnTo>
                    <a:lnTo>
                      <a:pt x="248" y="324"/>
                    </a:lnTo>
                    <a:lnTo>
                      <a:pt x="216" y="311"/>
                    </a:lnTo>
                    <a:lnTo>
                      <a:pt x="204" y="307"/>
                    </a:lnTo>
                    <a:lnTo>
                      <a:pt x="180" y="295"/>
                    </a:lnTo>
                    <a:lnTo>
                      <a:pt x="188" y="274"/>
                    </a:lnTo>
                    <a:lnTo>
                      <a:pt x="220" y="286"/>
                    </a:lnTo>
                    <a:lnTo>
                      <a:pt x="204" y="307"/>
                    </a:lnTo>
                    <a:lnTo>
                      <a:pt x="216" y="311"/>
                    </a:lnTo>
                    <a:lnTo>
                      <a:pt x="232" y="290"/>
                    </a:lnTo>
                    <a:lnTo>
                      <a:pt x="264" y="299"/>
                    </a:lnTo>
                    <a:lnTo>
                      <a:pt x="248" y="324"/>
                    </a:lnTo>
                    <a:lnTo>
                      <a:pt x="264" y="328"/>
                    </a:lnTo>
                    <a:lnTo>
                      <a:pt x="276" y="307"/>
                    </a:lnTo>
                    <a:lnTo>
                      <a:pt x="308" y="315"/>
                    </a:lnTo>
                    <a:lnTo>
                      <a:pt x="316" y="307"/>
                    </a:lnTo>
                    <a:lnTo>
                      <a:pt x="284" y="295"/>
                    </a:lnTo>
                    <a:lnTo>
                      <a:pt x="272" y="290"/>
                    </a:lnTo>
                    <a:lnTo>
                      <a:pt x="240" y="282"/>
                    </a:lnTo>
                    <a:lnTo>
                      <a:pt x="232" y="274"/>
                    </a:lnTo>
                    <a:lnTo>
                      <a:pt x="196" y="261"/>
                    </a:lnTo>
                    <a:lnTo>
                      <a:pt x="212" y="241"/>
                    </a:lnTo>
                    <a:lnTo>
                      <a:pt x="244" y="253"/>
                    </a:lnTo>
                    <a:lnTo>
                      <a:pt x="232" y="274"/>
                    </a:lnTo>
                    <a:lnTo>
                      <a:pt x="240" y="282"/>
                    </a:lnTo>
                    <a:lnTo>
                      <a:pt x="256" y="257"/>
                    </a:lnTo>
                    <a:lnTo>
                      <a:pt x="288" y="270"/>
                    </a:lnTo>
                    <a:lnTo>
                      <a:pt x="272" y="290"/>
                    </a:lnTo>
                    <a:lnTo>
                      <a:pt x="284" y="295"/>
                    </a:lnTo>
                    <a:lnTo>
                      <a:pt x="296" y="274"/>
                    </a:lnTo>
                    <a:lnTo>
                      <a:pt x="328" y="286"/>
                    </a:lnTo>
                    <a:lnTo>
                      <a:pt x="384" y="278"/>
                    </a:lnTo>
                    <a:lnTo>
                      <a:pt x="188" y="208"/>
                    </a:lnTo>
                    <a:lnTo>
                      <a:pt x="200" y="195"/>
                    </a:lnTo>
                    <a:lnTo>
                      <a:pt x="208" y="183"/>
                    </a:lnTo>
                    <a:lnTo>
                      <a:pt x="324" y="21"/>
                    </a:lnTo>
                    <a:lnTo>
                      <a:pt x="508" y="83"/>
                    </a:lnTo>
                    <a:lnTo>
                      <a:pt x="536" y="67"/>
                    </a:lnTo>
                    <a:lnTo>
                      <a:pt x="328" y="0"/>
                    </a:lnTo>
                    <a:lnTo>
                      <a:pt x="0" y="431"/>
                    </a:lnTo>
                    <a:lnTo>
                      <a:pt x="40" y="444"/>
                    </a:lnTo>
                    <a:lnTo>
                      <a:pt x="232" y="523"/>
                    </a:lnTo>
                    <a:lnTo>
                      <a:pt x="240" y="523"/>
                    </a:lnTo>
                    <a:lnTo>
                      <a:pt x="352" y="361"/>
                    </a:lnTo>
                    <a:lnTo>
                      <a:pt x="240" y="531"/>
                    </a:lnTo>
                    <a:lnTo>
                      <a:pt x="236" y="531"/>
                    </a:lnTo>
                    <a:lnTo>
                      <a:pt x="40" y="444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240" y="547"/>
                    </a:lnTo>
                    <a:lnTo>
                      <a:pt x="540" y="75"/>
                    </a:lnTo>
                    <a:lnTo>
                      <a:pt x="536" y="67"/>
                    </a:lnTo>
                    <a:lnTo>
                      <a:pt x="508" y="83"/>
                    </a:lnTo>
                    <a:lnTo>
                      <a:pt x="400" y="253"/>
                    </a:lnTo>
                    <a:lnTo>
                      <a:pt x="208" y="183"/>
                    </a:lnTo>
                    <a:lnTo>
                      <a:pt x="196" y="195"/>
                    </a:lnTo>
                    <a:lnTo>
                      <a:pt x="392" y="266"/>
                    </a:lnTo>
                    <a:lnTo>
                      <a:pt x="384" y="278"/>
                    </a:lnTo>
                    <a:lnTo>
                      <a:pt x="328" y="286"/>
                    </a:lnTo>
                    <a:lnTo>
                      <a:pt x="320" y="303"/>
                    </a:lnTo>
                    <a:lnTo>
                      <a:pt x="308" y="315"/>
                    </a:lnTo>
                    <a:lnTo>
                      <a:pt x="296" y="336"/>
                    </a:lnTo>
                    <a:lnTo>
                      <a:pt x="288" y="349"/>
                    </a:lnTo>
                    <a:lnTo>
                      <a:pt x="276" y="365"/>
                    </a:lnTo>
                    <a:lnTo>
                      <a:pt x="264" y="382"/>
                    </a:lnTo>
                    <a:lnTo>
                      <a:pt x="248" y="398"/>
                    </a:lnTo>
                    <a:lnTo>
                      <a:pt x="256" y="44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4" name="未知"/>
              <p:cNvSpPr/>
              <p:nvPr/>
            </p:nvSpPr>
            <p:spPr>
              <a:xfrm>
                <a:off x="40" y="398"/>
                <a:ext cx="313" cy="171"/>
              </a:xfrm>
              <a:custGeom>
                <a:avLst/>
                <a:gdLst/>
                <a:ahLst/>
                <a:cxnLst/>
                <a:pathLst>
                  <a:path w="313" h="171">
                    <a:moveTo>
                      <a:pt x="0" y="83"/>
                    </a:moveTo>
                    <a:lnTo>
                      <a:pt x="196" y="170"/>
                    </a:lnTo>
                    <a:lnTo>
                      <a:pt x="200" y="170"/>
                    </a:lnTo>
                    <a:lnTo>
                      <a:pt x="312" y="0"/>
                    </a:lnTo>
                    <a:lnTo>
                      <a:pt x="200" y="162"/>
                    </a:lnTo>
                    <a:lnTo>
                      <a:pt x="192" y="162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5" name="未知"/>
              <p:cNvSpPr/>
              <p:nvPr/>
            </p:nvSpPr>
            <p:spPr>
              <a:xfrm>
                <a:off x="84" y="0"/>
                <a:ext cx="209" cy="142"/>
              </a:xfrm>
              <a:custGeom>
                <a:avLst/>
                <a:gdLst/>
                <a:ahLst/>
                <a:cxnLst/>
                <a:pathLst>
                  <a:path w="209" h="142">
                    <a:moveTo>
                      <a:pt x="0" y="95"/>
                    </a:moveTo>
                    <a:lnTo>
                      <a:pt x="132" y="141"/>
                    </a:lnTo>
                    <a:lnTo>
                      <a:pt x="208" y="46"/>
                    </a:lnTo>
                    <a:lnTo>
                      <a:pt x="80" y="0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6" name="未知"/>
              <p:cNvSpPr/>
              <p:nvPr/>
            </p:nvSpPr>
            <p:spPr>
              <a:xfrm>
                <a:off x="208" y="58"/>
                <a:ext cx="301" cy="233"/>
              </a:xfrm>
              <a:custGeom>
                <a:avLst/>
                <a:gdLst/>
                <a:ahLst/>
                <a:cxnLst/>
                <a:pathLst>
                  <a:path w="301" h="233">
                    <a:moveTo>
                      <a:pt x="300" y="62"/>
                    </a:moveTo>
                    <a:lnTo>
                      <a:pt x="192" y="232"/>
                    </a:lnTo>
                    <a:lnTo>
                      <a:pt x="0" y="162"/>
                    </a:lnTo>
                    <a:lnTo>
                      <a:pt x="116" y="0"/>
                    </a:lnTo>
                    <a:lnTo>
                      <a:pt x="300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7" name="未知"/>
              <p:cNvSpPr/>
              <p:nvPr/>
            </p:nvSpPr>
            <p:spPr>
              <a:xfrm>
                <a:off x="188" y="232"/>
                <a:ext cx="205" cy="84"/>
              </a:xfrm>
              <a:custGeom>
                <a:avLst/>
                <a:gdLst/>
                <a:ahLst/>
                <a:cxnLst/>
                <a:pathLst>
                  <a:path w="205" h="84">
                    <a:moveTo>
                      <a:pt x="204" y="71"/>
                    </a:moveTo>
                    <a:lnTo>
                      <a:pt x="196" y="83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04" y="7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8" name="未知"/>
              <p:cNvSpPr/>
              <p:nvPr/>
            </p:nvSpPr>
            <p:spPr>
              <a:xfrm>
                <a:off x="284" y="311"/>
                <a:ext cx="45" cy="34"/>
              </a:xfrm>
              <a:custGeom>
                <a:avLst/>
                <a:gdLst/>
                <a:ahLst/>
                <a:cxnLst/>
                <a:pathLst>
                  <a:path w="45" h="34">
                    <a:moveTo>
                      <a:pt x="44" y="12"/>
                    </a:moveTo>
                    <a:lnTo>
                      <a:pt x="32" y="33"/>
                    </a:lnTo>
                    <a:lnTo>
                      <a:pt x="0" y="21"/>
                    </a:lnTo>
                    <a:lnTo>
                      <a:pt x="12" y="0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69" name="未知"/>
              <p:cNvSpPr/>
              <p:nvPr/>
            </p:nvSpPr>
            <p:spPr>
              <a:xfrm>
                <a:off x="240" y="294"/>
                <a:ext cx="49" cy="34"/>
              </a:xfrm>
              <a:custGeom>
                <a:avLst/>
                <a:gdLst/>
                <a:ahLst/>
                <a:cxnLst/>
                <a:pathLst>
                  <a:path w="49" h="34">
                    <a:moveTo>
                      <a:pt x="0" y="25"/>
                    </a:moveTo>
                    <a:lnTo>
                      <a:pt x="32" y="33"/>
                    </a:lnTo>
                    <a:lnTo>
                      <a:pt x="48" y="13"/>
                    </a:lnTo>
                    <a:lnTo>
                      <a:pt x="16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0" name="未知"/>
              <p:cNvSpPr/>
              <p:nvPr/>
            </p:nvSpPr>
            <p:spPr>
              <a:xfrm>
                <a:off x="196" y="278"/>
                <a:ext cx="49" cy="34"/>
              </a:xfrm>
              <a:custGeom>
                <a:avLst/>
                <a:gdLst/>
                <a:ahLst/>
                <a:cxnLst/>
                <a:pathLst>
                  <a:path w="49" h="34">
                    <a:moveTo>
                      <a:pt x="48" y="12"/>
                    </a:moveTo>
                    <a:lnTo>
                      <a:pt x="36" y="33"/>
                    </a:lnTo>
                    <a:lnTo>
                      <a:pt x="0" y="20"/>
                    </a:lnTo>
                    <a:lnTo>
                      <a:pt x="16" y="0"/>
                    </a:lnTo>
                    <a:lnTo>
                      <a:pt x="4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1" name="未知"/>
              <p:cNvSpPr/>
              <p:nvPr/>
            </p:nvSpPr>
            <p:spPr>
              <a:xfrm>
                <a:off x="264" y="344"/>
                <a:ext cx="45" cy="34"/>
              </a:xfrm>
              <a:custGeom>
                <a:avLst/>
                <a:gdLst/>
                <a:ahLst/>
                <a:cxnLst/>
                <a:pathLst>
                  <a:path w="45" h="34">
                    <a:moveTo>
                      <a:pt x="44" y="8"/>
                    </a:moveTo>
                    <a:lnTo>
                      <a:pt x="32" y="33"/>
                    </a:lnTo>
                    <a:lnTo>
                      <a:pt x="0" y="21"/>
                    </a:lnTo>
                    <a:lnTo>
                      <a:pt x="12" y="0"/>
                    </a:lnTo>
                    <a:lnTo>
                      <a:pt x="44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2" name="未知"/>
              <p:cNvSpPr/>
              <p:nvPr/>
            </p:nvSpPr>
            <p:spPr>
              <a:xfrm>
                <a:off x="216" y="327"/>
                <a:ext cx="49" cy="35"/>
              </a:xfrm>
              <a:custGeom>
                <a:avLst/>
                <a:gdLst/>
                <a:ahLst/>
                <a:cxnLst/>
                <a:pathLst>
                  <a:path w="49" h="35">
                    <a:moveTo>
                      <a:pt x="0" y="21"/>
                    </a:moveTo>
                    <a:lnTo>
                      <a:pt x="32" y="34"/>
                    </a:lnTo>
                    <a:lnTo>
                      <a:pt x="48" y="9"/>
                    </a:lnTo>
                    <a:lnTo>
                      <a:pt x="16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3" name="未知"/>
              <p:cNvSpPr/>
              <p:nvPr/>
            </p:nvSpPr>
            <p:spPr>
              <a:xfrm>
                <a:off x="180" y="311"/>
                <a:ext cx="41" cy="34"/>
              </a:xfrm>
              <a:custGeom>
                <a:avLst/>
                <a:gdLst/>
                <a:ahLst/>
                <a:cxnLst/>
                <a:pathLst>
                  <a:path w="41" h="34">
                    <a:moveTo>
                      <a:pt x="40" y="12"/>
                    </a:moveTo>
                    <a:lnTo>
                      <a:pt x="24" y="33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4" name="未知"/>
              <p:cNvSpPr/>
              <p:nvPr/>
            </p:nvSpPr>
            <p:spPr>
              <a:xfrm>
                <a:off x="240" y="377"/>
                <a:ext cx="49" cy="30"/>
              </a:xfrm>
              <a:custGeom>
                <a:avLst/>
                <a:gdLst/>
                <a:ahLst/>
                <a:cxnLst/>
                <a:pathLst>
                  <a:path w="49" h="30">
                    <a:moveTo>
                      <a:pt x="48" y="9"/>
                    </a:moveTo>
                    <a:lnTo>
                      <a:pt x="32" y="29"/>
                    </a:lnTo>
                    <a:lnTo>
                      <a:pt x="0" y="21"/>
                    </a:lnTo>
                    <a:lnTo>
                      <a:pt x="12" y="0"/>
                    </a:ln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5" name="未知"/>
              <p:cNvSpPr/>
              <p:nvPr/>
            </p:nvSpPr>
            <p:spPr>
              <a:xfrm>
                <a:off x="152" y="344"/>
                <a:ext cx="49" cy="34"/>
              </a:xfrm>
              <a:custGeom>
                <a:avLst/>
                <a:gdLst/>
                <a:ahLst/>
                <a:cxnLst/>
                <a:pathLst>
                  <a:path w="49" h="34">
                    <a:moveTo>
                      <a:pt x="48" y="8"/>
                    </a:moveTo>
                    <a:lnTo>
                      <a:pt x="32" y="33"/>
                    </a:lnTo>
                    <a:lnTo>
                      <a:pt x="0" y="21"/>
                    </a:lnTo>
                    <a:lnTo>
                      <a:pt x="16" y="0"/>
                    </a:lnTo>
                    <a:lnTo>
                      <a:pt x="4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6" name="未知"/>
              <p:cNvSpPr/>
              <p:nvPr/>
            </p:nvSpPr>
            <p:spPr>
              <a:xfrm>
                <a:off x="216" y="406"/>
                <a:ext cx="49" cy="30"/>
              </a:xfrm>
              <a:custGeom>
                <a:avLst/>
                <a:gdLst/>
                <a:ahLst/>
                <a:cxnLst/>
                <a:pathLst>
                  <a:path w="49" h="30">
                    <a:moveTo>
                      <a:pt x="48" y="13"/>
                    </a:moveTo>
                    <a:lnTo>
                      <a:pt x="32" y="29"/>
                    </a:lnTo>
                    <a:lnTo>
                      <a:pt x="0" y="21"/>
                    </a:lnTo>
                    <a:lnTo>
                      <a:pt x="16" y="0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7" name="未知"/>
              <p:cNvSpPr/>
              <p:nvPr/>
            </p:nvSpPr>
            <p:spPr>
              <a:xfrm>
                <a:off x="176" y="394"/>
                <a:ext cx="45" cy="30"/>
              </a:xfrm>
              <a:custGeom>
                <a:avLst/>
                <a:gdLst/>
                <a:ahLst/>
                <a:cxnLst/>
                <a:pathLst>
                  <a:path w="45" h="30">
                    <a:moveTo>
                      <a:pt x="0" y="16"/>
                    </a:moveTo>
                    <a:lnTo>
                      <a:pt x="28" y="29"/>
                    </a:lnTo>
                    <a:lnTo>
                      <a:pt x="4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8" name="未知"/>
              <p:cNvSpPr/>
              <p:nvPr/>
            </p:nvSpPr>
            <p:spPr>
              <a:xfrm>
                <a:off x="132" y="377"/>
                <a:ext cx="49" cy="26"/>
              </a:xfrm>
              <a:custGeom>
                <a:avLst/>
                <a:gdLst/>
                <a:ahLst/>
                <a:cxnLst/>
                <a:pathLst>
                  <a:path w="49" h="26">
                    <a:moveTo>
                      <a:pt x="48" y="9"/>
                    </a:moveTo>
                    <a:lnTo>
                      <a:pt x="32" y="25"/>
                    </a:lnTo>
                    <a:lnTo>
                      <a:pt x="0" y="21"/>
                    </a:lnTo>
                    <a:lnTo>
                      <a:pt x="16" y="0"/>
                    </a:lnTo>
                    <a:lnTo>
                      <a:pt x="4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79" name="未知"/>
              <p:cNvSpPr/>
              <p:nvPr/>
            </p:nvSpPr>
            <p:spPr>
              <a:xfrm>
                <a:off x="72" y="415"/>
                <a:ext cx="185" cy="83"/>
              </a:xfrm>
              <a:custGeom>
                <a:avLst/>
                <a:gdLst/>
                <a:ahLst/>
                <a:cxnLst/>
                <a:pathLst>
                  <a:path w="185" h="83">
                    <a:moveTo>
                      <a:pt x="184" y="70"/>
                    </a:moveTo>
                    <a:lnTo>
                      <a:pt x="176" y="82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184" y="7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0" name="未知"/>
              <p:cNvSpPr/>
              <p:nvPr/>
            </p:nvSpPr>
            <p:spPr>
              <a:xfrm>
                <a:off x="240" y="112"/>
                <a:ext cx="301" cy="515"/>
              </a:xfrm>
              <a:custGeom>
                <a:avLst/>
                <a:gdLst/>
                <a:ahLst/>
                <a:cxnLst/>
                <a:pathLst>
                  <a:path w="301" h="515">
                    <a:moveTo>
                      <a:pt x="4" y="514"/>
                    </a:moveTo>
                    <a:lnTo>
                      <a:pt x="248" y="170"/>
                    </a:lnTo>
                    <a:lnTo>
                      <a:pt x="264" y="116"/>
                    </a:lnTo>
                    <a:lnTo>
                      <a:pt x="292" y="66"/>
                    </a:lnTo>
                    <a:lnTo>
                      <a:pt x="300" y="0"/>
                    </a:lnTo>
                    <a:lnTo>
                      <a:pt x="0" y="472"/>
                    </a:lnTo>
                    <a:lnTo>
                      <a:pt x="4" y="514"/>
                    </a:lnTo>
                    <a:lnTo>
                      <a:pt x="4" y="5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1" name="未知"/>
              <p:cNvSpPr/>
              <p:nvPr/>
            </p:nvSpPr>
            <p:spPr>
              <a:xfrm>
                <a:off x="240" y="112"/>
                <a:ext cx="301" cy="515"/>
              </a:xfrm>
              <a:custGeom>
                <a:avLst/>
                <a:gdLst/>
                <a:ahLst/>
                <a:cxnLst/>
                <a:pathLst>
                  <a:path w="301" h="515">
                    <a:moveTo>
                      <a:pt x="4" y="514"/>
                    </a:moveTo>
                    <a:lnTo>
                      <a:pt x="248" y="170"/>
                    </a:lnTo>
                    <a:lnTo>
                      <a:pt x="264" y="116"/>
                    </a:lnTo>
                    <a:lnTo>
                      <a:pt x="292" y="66"/>
                    </a:lnTo>
                    <a:lnTo>
                      <a:pt x="300" y="0"/>
                    </a:lnTo>
                    <a:lnTo>
                      <a:pt x="0" y="472"/>
                    </a:lnTo>
                    <a:lnTo>
                      <a:pt x="4" y="51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2" name="未知"/>
              <p:cNvSpPr/>
              <p:nvPr/>
            </p:nvSpPr>
            <p:spPr>
              <a:xfrm>
                <a:off x="376" y="265"/>
                <a:ext cx="25" cy="22"/>
              </a:xfrm>
              <a:custGeom>
                <a:avLst/>
                <a:gdLst/>
                <a:ahLst/>
                <a:cxnLst/>
                <a:pathLst>
                  <a:path w="25" h="22">
                    <a:moveTo>
                      <a:pt x="24" y="4"/>
                    </a:moveTo>
                    <a:lnTo>
                      <a:pt x="16" y="21"/>
                    </a:lnTo>
                    <a:lnTo>
                      <a:pt x="0" y="9"/>
                    </a:lnTo>
                    <a:lnTo>
                      <a:pt x="4" y="0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3" name="未知"/>
              <p:cNvSpPr/>
              <p:nvPr/>
            </p:nvSpPr>
            <p:spPr>
              <a:xfrm>
                <a:off x="376" y="265"/>
                <a:ext cx="25" cy="22"/>
              </a:xfrm>
              <a:custGeom>
                <a:avLst/>
                <a:gdLst/>
                <a:ahLst/>
                <a:cxnLst/>
                <a:pathLst>
                  <a:path w="25" h="22">
                    <a:moveTo>
                      <a:pt x="24" y="4"/>
                    </a:moveTo>
                    <a:lnTo>
                      <a:pt x="16" y="21"/>
                    </a:lnTo>
                    <a:lnTo>
                      <a:pt x="0" y="9"/>
                    </a:lnTo>
                    <a:lnTo>
                      <a:pt x="4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4" name="未知"/>
              <p:cNvSpPr/>
              <p:nvPr/>
            </p:nvSpPr>
            <p:spPr>
              <a:xfrm>
                <a:off x="384" y="245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20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5" name="未知"/>
              <p:cNvSpPr/>
              <p:nvPr/>
            </p:nvSpPr>
            <p:spPr>
              <a:xfrm>
                <a:off x="384" y="245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20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6" name="未知"/>
              <p:cNvSpPr/>
              <p:nvPr/>
            </p:nvSpPr>
            <p:spPr>
              <a:xfrm>
                <a:off x="396" y="22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0" y="21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7" name="未知"/>
              <p:cNvSpPr/>
              <p:nvPr/>
            </p:nvSpPr>
            <p:spPr>
              <a:xfrm>
                <a:off x="396" y="22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0" y="21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8" name="未知"/>
              <p:cNvSpPr/>
              <p:nvPr/>
            </p:nvSpPr>
            <p:spPr>
              <a:xfrm>
                <a:off x="408" y="211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16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89" name="未知"/>
              <p:cNvSpPr/>
              <p:nvPr/>
            </p:nvSpPr>
            <p:spPr>
              <a:xfrm>
                <a:off x="408" y="211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16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0" name="未知"/>
              <p:cNvSpPr/>
              <p:nvPr/>
            </p:nvSpPr>
            <p:spPr>
              <a:xfrm>
                <a:off x="416" y="195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4" y="21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1" name="未知"/>
              <p:cNvSpPr/>
              <p:nvPr/>
            </p:nvSpPr>
            <p:spPr>
              <a:xfrm>
                <a:off x="416" y="195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4" y="21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2" name="未知"/>
              <p:cNvSpPr/>
              <p:nvPr/>
            </p:nvSpPr>
            <p:spPr>
              <a:xfrm>
                <a:off x="428" y="17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3" name="未知"/>
              <p:cNvSpPr/>
              <p:nvPr/>
            </p:nvSpPr>
            <p:spPr>
              <a:xfrm>
                <a:off x="428" y="17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4" name="未知"/>
              <p:cNvSpPr/>
              <p:nvPr/>
            </p:nvSpPr>
            <p:spPr>
              <a:xfrm>
                <a:off x="440" y="162"/>
                <a:ext cx="33" cy="21"/>
              </a:xfrm>
              <a:custGeom>
                <a:avLst/>
                <a:gdLst/>
                <a:ahLst/>
                <a:cxnLst/>
                <a:pathLst>
                  <a:path w="33" h="21">
                    <a:moveTo>
                      <a:pt x="32" y="8"/>
                    </a:moveTo>
                    <a:lnTo>
                      <a:pt x="20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5" name="未知"/>
              <p:cNvSpPr/>
              <p:nvPr/>
            </p:nvSpPr>
            <p:spPr>
              <a:xfrm>
                <a:off x="440" y="162"/>
                <a:ext cx="33" cy="21"/>
              </a:xfrm>
              <a:custGeom>
                <a:avLst/>
                <a:gdLst/>
                <a:ahLst/>
                <a:cxnLst/>
                <a:pathLst>
                  <a:path w="33" h="21">
                    <a:moveTo>
                      <a:pt x="32" y="8"/>
                    </a:moveTo>
                    <a:lnTo>
                      <a:pt x="20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6" name="未知"/>
              <p:cNvSpPr/>
              <p:nvPr/>
            </p:nvSpPr>
            <p:spPr>
              <a:xfrm>
                <a:off x="452" y="145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7" name="未知"/>
              <p:cNvSpPr/>
              <p:nvPr/>
            </p:nvSpPr>
            <p:spPr>
              <a:xfrm>
                <a:off x="452" y="145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8" name="未知"/>
              <p:cNvSpPr/>
              <p:nvPr/>
            </p:nvSpPr>
            <p:spPr>
              <a:xfrm>
                <a:off x="464" y="129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20" y="2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299" name="未知"/>
              <p:cNvSpPr/>
              <p:nvPr/>
            </p:nvSpPr>
            <p:spPr>
              <a:xfrm>
                <a:off x="464" y="129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20" y="2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0" name="未知"/>
              <p:cNvSpPr/>
              <p:nvPr/>
            </p:nvSpPr>
            <p:spPr>
              <a:xfrm>
                <a:off x="472" y="112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8"/>
                    </a:moveTo>
                    <a:lnTo>
                      <a:pt x="24" y="21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1" name="未知"/>
              <p:cNvSpPr/>
              <p:nvPr/>
            </p:nvSpPr>
            <p:spPr>
              <a:xfrm>
                <a:off x="472" y="112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8"/>
                    </a:moveTo>
                    <a:lnTo>
                      <a:pt x="24" y="21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2" name="未知"/>
              <p:cNvSpPr/>
              <p:nvPr/>
            </p:nvSpPr>
            <p:spPr>
              <a:xfrm>
                <a:off x="216" y="207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9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32" y="9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3" name="未知"/>
              <p:cNvSpPr/>
              <p:nvPr/>
            </p:nvSpPr>
            <p:spPr>
              <a:xfrm>
                <a:off x="216" y="207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9"/>
                    </a:moveTo>
                    <a:lnTo>
                      <a:pt x="20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4" name="未知"/>
              <p:cNvSpPr/>
              <p:nvPr/>
            </p:nvSpPr>
            <p:spPr>
              <a:xfrm>
                <a:off x="232" y="187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12"/>
                    </a:moveTo>
                    <a:lnTo>
                      <a:pt x="16" y="20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5" name="未知"/>
              <p:cNvSpPr/>
              <p:nvPr/>
            </p:nvSpPr>
            <p:spPr>
              <a:xfrm>
                <a:off x="232" y="187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12"/>
                    </a:moveTo>
                    <a:lnTo>
                      <a:pt x="16" y="20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6" name="未知"/>
              <p:cNvSpPr/>
              <p:nvPr/>
            </p:nvSpPr>
            <p:spPr>
              <a:xfrm>
                <a:off x="244" y="170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12"/>
                    </a:moveTo>
                    <a:lnTo>
                      <a:pt x="20" y="21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7" name="未知"/>
              <p:cNvSpPr/>
              <p:nvPr/>
            </p:nvSpPr>
            <p:spPr>
              <a:xfrm>
                <a:off x="244" y="170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12"/>
                    </a:moveTo>
                    <a:lnTo>
                      <a:pt x="20" y="21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8" name="未知"/>
              <p:cNvSpPr/>
              <p:nvPr/>
            </p:nvSpPr>
            <p:spPr>
              <a:xfrm>
                <a:off x="256" y="153"/>
                <a:ext cx="29" cy="26"/>
              </a:xfrm>
              <a:custGeom>
                <a:avLst/>
                <a:gdLst/>
                <a:ahLst/>
                <a:cxnLst/>
                <a:pathLst>
                  <a:path w="29" h="26">
                    <a:moveTo>
                      <a:pt x="28" y="13"/>
                    </a:moveTo>
                    <a:lnTo>
                      <a:pt x="20" y="25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13"/>
                    </a:lnTo>
                    <a:lnTo>
                      <a:pt x="28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09" name="未知"/>
              <p:cNvSpPr/>
              <p:nvPr/>
            </p:nvSpPr>
            <p:spPr>
              <a:xfrm>
                <a:off x="256" y="153"/>
                <a:ext cx="29" cy="26"/>
              </a:xfrm>
              <a:custGeom>
                <a:avLst/>
                <a:gdLst/>
                <a:ahLst/>
                <a:cxnLst/>
                <a:pathLst>
                  <a:path w="29" h="26">
                    <a:moveTo>
                      <a:pt x="28" y="13"/>
                    </a:moveTo>
                    <a:lnTo>
                      <a:pt x="20" y="25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0" name="未知"/>
              <p:cNvSpPr/>
              <p:nvPr/>
            </p:nvSpPr>
            <p:spPr>
              <a:xfrm>
                <a:off x="264" y="137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12"/>
                    </a:moveTo>
                    <a:lnTo>
                      <a:pt x="24" y="21"/>
                    </a:lnTo>
                    <a:lnTo>
                      <a:pt x="0" y="16"/>
                    </a:lnTo>
                    <a:lnTo>
                      <a:pt x="12" y="0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1" name="未知"/>
              <p:cNvSpPr/>
              <p:nvPr/>
            </p:nvSpPr>
            <p:spPr>
              <a:xfrm>
                <a:off x="264" y="137"/>
                <a:ext cx="33" cy="22"/>
              </a:xfrm>
              <a:custGeom>
                <a:avLst/>
                <a:gdLst/>
                <a:ahLst/>
                <a:cxnLst/>
                <a:pathLst>
                  <a:path w="33" h="22">
                    <a:moveTo>
                      <a:pt x="32" y="12"/>
                    </a:moveTo>
                    <a:lnTo>
                      <a:pt x="24" y="21"/>
                    </a:lnTo>
                    <a:lnTo>
                      <a:pt x="0" y="16"/>
                    </a:lnTo>
                    <a:lnTo>
                      <a:pt x="12" y="0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2" name="未知"/>
              <p:cNvSpPr/>
              <p:nvPr/>
            </p:nvSpPr>
            <p:spPr>
              <a:xfrm>
                <a:off x="280" y="120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16" y="21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3" name="未知"/>
              <p:cNvSpPr/>
              <p:nvPr/>
            </p:nvSpPr>
            <p:spPr>
              <a:xfrm>
                <a:off x="280" y="120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9"/>
                    </a:moveTo>
                    <a:lnTo>
                      <a:pt x="16" y="21"/>
                    </a:lnTo>
                    <a:lnTo>
                      <a:pt x="0" y="17"/>
                    </a:lnTo>
                    <a:lnTo>
                      <a:pt x="8" y="0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4" name="未知"/>
              <p:cNvSpPr/>
              <p:nvPr/>
            </p:nvSpPr>
            <p:spPr>
              <a:xfrm>
                <a:off x="292" y="104"/>
                <a:ext cx="25" cy="21"/>
              </a:xfrm>
              <a:custGeom>
                <a:avLst/>
                <a:gdLst/>
                <a:ahLst/>
                <a:cxnLst/>
                <a:pathLst>
                  <a:path w="25" h="21">
                    <a:moveTo>
                      <a:pt x="24" y="12"/>
                    </a:moveTo>
                    <a:lnTo>
                      <a:pt x="20" y="20"/>
                    </a:lnTo>
                    <a:lnTo>
                      <a:pt x="0" y="16"/>
                    </a:lnTo>
                    <a:lnTo>
                      <a:pt x="4" y="0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5" name="未知"/>
              <p:cNvSpPr/>
              <p:nvPr/>
            </p:nvSpPr>
            <p:spPr>
              <a:xfrm>
                <a:off x="292" y="104"/>
                <a:ext cx="25" cy="21"/>
              </a:xfrm>
              <a:custGeom>
                <a:avLst/>
                <a:gdLst/>
                <a:ahLst/>
                <a:cxnLst/>
                <a:pathLst>
                  <a:path w="25" h="21">
                    <a:moveTo>
                      <a:pt x="24" y="12"/>
                    </a:moveTo>
                    <a:lnTo>
                      <a:pt x="20" y="20"/>
                    </a:lnTo>
                    <a:lnTo>
                      <a:pt x="0" y="16"/>
                    </a:lnTo>
                    <a:lnTo>
                      <a:pt x="4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6" name="未知"/>
              <p:cNvSpPr/>
              <p:nvPr/>
            </p:nvSpPr>
            <p:spPr>
              <a:xfrm>
                <a:off x="296" y="87"/>
                <a:ext cx="33" cy="26"/>
              </a:xfrm>
              <a:custGeom>
                <a:avLst/>
                <a:gdLst/>
                <a:ahLst/>
                <a:cxnLst/>
                <a:pathLst>
                  <a:path w="33" h="26">
                    <a:moveTo>
                      <a:pt x="32" y="13"/>
                    </a:moveTo>
                    <a:lnTo>
                      <a:pt x="24" y="25"/>
                    </a:lnTo>
                    <a:lnTo>
                      <a:pt x="0" y="17"/>
                    </a:lnTo>
                    <a:lnTo>
                      <a:pt x="12" y="0"/>
                    </a:lnTo>
                    <a:lnTo>
                      <a:pt x="32" y="13"/>
                    </a:lnTo>
                    <a:lnTo>
                      <a:pt x="32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7" name="未知"/>
              <p:cNvSpPr/>
              <p:nvPr/>
            </p:nvSpPr>
            <p:spPr>
              <a:xfrm>
                <a:off x="296" y="87"/>
                <a:ext cx="33" cy="26"/>
              </a:xfrm>
              <a:custGeom>
                <a:avLst/>
                <a:gdLst/>
                <a:ahLst/>
                <a:cxnLst/>
                <a:pathLst>
                  <a:path w="33" h="26">
                    <a:moveTo>
                      <a:pt x="32" y="13"/>
                    </a:moveTo>
                    <a:lnTo>
                      <a:pt x="24" y="25"/>
                    </a:lnTo>
                    <a:lnTo>
                      <a:pt x="0" y="17"/>
                    </a:lnTo>
                    <a:lnTo>
                      <a:pt x="12" y="0"/>
                    </a:lnTo>
                    <a:lnTo>
                      <a:pt x="32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8" name="未知"/>
              <p:cNvSpPr/>
              <p:nvPr/>
            </p:nvSpPr>
            <p:spPr>
              <a:xfrm>
                <a:off x="312" y="75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16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19" name="未知"/>
              <p:cNvSpPr/>
              <p:nvPr/>
            </p:nvSpPr>
            <p:spPr>
              <a:xfrm>
                <a:off x="312" y="75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28" y="8"/>
                    </a:moveTo>
                    <a:lnTo>
                      <a:pt x="16" y="20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0" name="未知"/>
              <p:cNvSpPr/>
              <p:nvPr/>
            </p:nvSpPr>
            <p:spPr>
              <a:xfrm>
                <a:off x="320" y="5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4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1" name="未知"/>
              <p:cNvSpPr/>
              <p:nvPr/>
            </p:nvSpPr>
            <p:spPr>
              <a:xfrm>
                <a:off x="320" y="58"/>
                <a:ext cx="29" cy="22"/>
              </a:xfrm>
              <a:custGeom>
                <a:avLst/>
                <a:gdLst/>
                <a:ahLst/>
                <a:cxnLst/>
                <a:pathLst>
                  <a:path w="29" h="22">
                    <a:moveTo>
                      <a:pt x="28" y="8"/>
                    </a:moveTo>
                    <a:lnTo>
                      <a:pt x="24" y="21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2" name="未知"/>
              <p:cNvSpPr/>
              <p:nvPr/>
            </p:nvSpPr>
            <p:spPr>
              <a:xfrm>
                <a:off x="300" y="87"/>
                <a:ext cx="117" cy="171"/>
              </a:xfrm>
              <a:custGeom>
                <a:avLst/>
                <a:gdLst/>
                <a:ahLst/>
                <a:cxnLst/>
                <a:pathLst>
                  <a:path w="117" h="171">
                    <a:moveTo>
                      <a:pt x="112" y="0"/>
                    </a:moveTo>
                    <a:lnTo>
                      <a:pt x="0" y="170"/>
                    </a:lnTo>
                    <a:lnTo>
                      <a:pt x="8" y="170"/>
                    </a:lnTo>
                    <a:lnTo>
                      <a:pt x="116" y="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3" name="未知"/>
              <p:cNvSpPr/>
              <p:nvPr/>
            </p:nvSpPr>
            <p:spPr>
              <a:xfrm>
                <a:off x="300" y="87"/>
                <a:ext cx="117" cy="171"/>
              </a:xfrm>
              <a:custGeom>
                <a:avLst/>
                <a:gdLst/>
                <a:ahLst/>
                <a:cxnLst/>
                <a:pathLst>
                  <a:path w="117" h="171">
                    <a:moveTo>
                      <a:pt x="112" y="0"/>
                    </a:moveTo>
                    <a:lnTo>
                      <a:pt x="0" y="170"/>
                    </a:lnTo>
                    <a:lnTo>
                      <a:pt x="8" y="170"/>
                    </a:lnTo>
                    <a:lnTo>
                      <a:pt x="116" y="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4" name="未知"/>
              <p:cNvSpPr/>
              <p:nvPr/>
            </p:nvSpPr>
            <p:spPr>
              <a:xfrm>
                <a:off x="320" y="75"/>
                <a:ext cx="181" cy="63"/>
              </a:xfrm>
              <a:custGeom>
                <a:avLst/>
                <a:gdLst/>
                <a:ahLst/>
                <a:cxnLst/>
                <a:pathLst>
                  <a:path w="181" h="63">
                    <a:moveTo>
                      <a:pt x="180" y="6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5" name="未知"/>
              <p:cNvSpPr/>
              <p:nvPr/>
            </p:nvSpPr>
            <p:spPr>
              <a:xfrm>
                <a:off x="308" y="87"/>
                <a:ext cx="181" cy="67"/>
              </a:xfrm>
              <a:custGeom>
                <a:avLst/>
                <a:gdLst/>
                <a:ahLst/>
                <a:cxnLst/>
                <a:pathLst>
                  <a:path w="181" h="67">
                    <a:moveTo>
                      <a:pt x="180" y="6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6" name="未知"/>
              <p:cNvSpPr/>
              <p:nvPr/>
            </p:nvSpPr>
            <p:spPr>
              <a:xfrm>
                <a:off x="292" y="104"/>
                <a:ext cx="189" cy="67"/>
              </a:xfrm>
              <a:custGeom>
                <a:avLst/>
                <a:gdLst/>
                <a:ahLst/>
                <a:cxnLst/>
                <a:pathLst>
                  <a:path w="189" h="67">
                    <a:moveTo>
                      <a:pt x="188" y="6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7" name="未知"/>
              <p:cNvSpPr/>
              <p:nvPr/>
            </p:nvSpPr>
            <p:spPr>
              <a:xfrm>
                <a:off x="284" y="120"/>
                <a:ext cx="185" cy="68"/>
              </a:xfrm>
              <a:custGeom>
                <a:avLst/>
                <a:gdLst/>
                <a:ahLst/>
                <a:cxnLst/>
                <a:pathLst>
                  <a:path w="185" h="68">
                    <a:moveTo>
                      <a:pt x="184" y="67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8" name="未知"/>
              <p:cNvSpPr/>
              <p:nvPr/>
            </p:nvSpPr>
            <p:spPr>
              <a:xfrm>
                <a:off x="276" y="137"/>
                <a:ext cx="181" cy="71"/>
              </a:xfrm>
              <a:custGeom>
                <a:avLst/>
                <a:gdLst/>
                <a:ahLst/>
                <a:cxnLst/>
                <a:pathLst>
                  <a:path w="181" h="71">
                    <a:moveTo>
                      <a:pt x="180" y="7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29" name="未知"/>
              <p:cNvSpPr/>
              <p:nvPr/>
            </p:nvSpPr>
            <p:spPr>
              <a:xfrm>
                <a:off x="260" y="153"/>
                <a:ext cx="185" cy="72"/>
              </a:xfrm>
              <a:custGeom>
                <a:avLst/>
                <a:gdLst/>
                <a:ahLst/>
                <a:cxnLst/>
                <a:pathLst>
                  <a:path w="185" h="72">
                    <a:moveTo>
                      <a:pt x="184" y="7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30" name="未知"/>
              <p:cNvSpPr/>
              <p:nvPr/>
            </p:nvSpPr>
            <p:spPr>
              <a:xfrm>
                <a:off x="248" y="170"/>
                <a:ext cx="189" cy="67"/>
              </a:xfrm>
              <a:custGeom>
                <a:avLst/>
                <a:gdLst/>
                <a:ahLst/>
                <a:cxnLst/>
                <a:pathLst>
                  <a:path w="189" h="67">
                    <a:moveTo>
                      <a:pt x="188" y="6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31" name="未知"/>
              <p:cNvSpPr/>
              <p:nvPr/>
            </p:nvSpPr>
            <p:spPr>
              <a:xfrm>
                <a:off x="236" y="187"/>
                <a:ext cx="185" cy="67"/>
              </a:xfrm>
              <a:custGeom>
                <a:avLst/>
                <a:gdLst/>
                <a:ahLst/>
                <a:cxnLst/>
                <a:pathLst>
                  <a:path w="185" h="67">
                    <a:moveTo>
                      <a:pt x="184" y="6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332" name="未知"/>
              <p:cNvSpPr/>
              <p:nvPr/>
            </p:nvSpPr>
            <p:spPr>
              <a:xfrm>
                <a:off x="224" y="203"/>
                <a:ext cx="185" cy="72"/>
              </a:xfrm>
              <a:custGeom>
                <a:avLst/>
                <a:gdLst/>
                <a:ahLst/>
                <a:cxnLst/>
                <a:pathLst>
                  <a:path w="185" h="72">
                    <a:moveTo>
                      <a:pt x="184" y="7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6333" name="Group 46332"/>
            <p:cNvGrpSpPr/>
            <p:nvPr/>
          </p:nvGrpSpPr>
          <p:grpSpPr>
            <a:xfrm>
              <a:off x="0" y="0"/>
              <a:ext cx="453" cy="1153"/>
              <a:chOff x="0" y="0"/>
              <a:chExt cx="453" cy="1153"/>
            </a:xfrm>
          </p:grpSpPr>
          <p:sp>
            <p:nvSpPr>
              <p:cNvPr id="46334" name="未知"/>
              <p:cNvSpPr/>
              <p:nvPr/>
            </p:nvSpPr>
            <p:spPr>
              <a:xfrm>
                <a:off x="188" y="841"/>
                <a:ext cx="105" cy="130"/>
              </a:xfrm>
              <a:custGeom>
                <a:avLst/>
                <a:gdLst/>
                <a:ahLst/>
                <a:cxnLst/>
                <a:pathLst>
                  <a:path w="105" h="130">
                    <a:moveTo>
                      <a:pt x="76" y="21"/>
                    </a:moveTo>
                    <a:lnTo>
                      <a:pt x="40" y="67"/>
                    </a:lnTo>
                    <a:lnTo>
                      <a:pt x="40" y="75"/>
                    </a:lnTo>
                    <a:lnTo>
                      <a:pt x="44" y="79"/>
                    </a:lnTo>
                    <a:lnTo>
                      <a:pt x="72" y="91"/>
                    </a:lnTo>
                    <a:lnTo>
                      <a:pt x="100" y="104"/>
                    </a:lnTo>
                    <a:lnTo>
                      <a:pt x="104" y="129"/>
                    </a:lnTo>
                    <a:lnTo>
                      <a:pt x="0" y="83"/>
                    </a:lnTo>
                    <a:lnTo>
                      <a:pt x="64" y="13"/>
                    </a:lnTo>
                    <a:lnTo>
                      <a:pt x="72" y="0"/>
                    </a:lnTo>
                    <a:lnTo>
                      <a:pt x="76" y="2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6335" name="Group 46334"/>
              <p:cNvGrpSpPr/>
              <p:nvPr/>
            </p:nvGrpSpPr>
            <p:grpSpPr>
              <a:xfrm>
                <a:off x="196" y="0"/>
                <a:ext cx="257" cy="618"/>
                <a:chOff x="0" y="0"/>
                <a:chExt cx="257" cy="618"/>
              </a:xfrm>
            </p:grpSpPr>
            <p:sp>
              <p:nvSpPr>
                <p:cNvPr id="46336" name="未知"/>
                <p:cNvSpPr/>
                <p:nvPr/>
              </p:nvSpPr>
              <p:spPr>
                <a:xfrm>
                  <a:off x="80" y="373"/>
                  <a:ext cx="177" cy="241"/>
                </a:xfrm>
                <a:custGeom>
                  <a:avLst/>
                  <a:gdLst/>
                  <a:ahLst/>
                  <a:cxnLst/>
                  <a:pathLst>
                    <a:path w="177" h="241">
                      <a:moveTo>
                        <a:pt x="164" y="162"/>
                      </a:moveTo>
                      <a:lnTo>
                        <a:pt x="168" y="174"/>
                      </a:lnTo>
                      <a:lnTo>
                        <a:pt x="168" y="178"/>
                      </a:lnTo>
                      <a:lnTo>
                        <a:pt x="156" y="170"/>
                      </a:lnTo>
                      <a:lnTo>
                        <a:pt x="144" y="162"/>
                      </a:lnTo>
                      <a:lnTo>
                        <a:pt x="96" y="104"/>
                      </a:lnTo>
                      <a:lnTo>
                        <a:pt x="64" y="21"/>
                      </a:lnTo>
                      <a:lnTo>
                        <a:pt x="64" y="17"/>
                      </a:lnTo>
                      <a:lnTo>
                        <a:pt x="68" y="17"/>
                      </a:lnTo>
                      <a:lnTo>
                        <a:pt x="76" y="12"/>
                      </a:lnTo>
                      <a:lnTo>
                        <a:pt x="76" y="17"/>
                      </a:lnTo>
                      <a:lnTo>
                        <a:pt x="64" y="4"/>
                      </a:lnTo>
                      <a:lnTo>
                        <a:pt x="48" y="0"/>
                      </a:lnTo>
                      <a:lnTo>
                        <a:pt x="32" y="4"/>
                      </a:lnTo>
                      <a:lnTo>
                        <a:pt x="12" y="21"/>
                      </a:lnTo>
                      <a:lnTo>
                        <a:pt x="12" y="17"/>
                      </a:lnTo>
                      <a:lnTo>
                        <a:pt x="0" y="37"/>
                      </a:lnTo>
                      <a:lnTo>
                        <a:pt x="4" y="75"/>
                      </a:lnTo>
                      <a:lnTo>
                        <a:pt x="20" y="124"/>
                      </a:lnTo>
                      <a:lnTo>
                        <a:pt x="44" y="170"/>
                      </a:lnTo>
                      <a:lnTo>
                        <a:pt x="104" y="240"/>
                      </a:lnTo>
                      <a:lnTo>
                        <a:pt x="140" y="220"/>
                      </a:lnTo>
                      <a:lnTo>
                        <a:pt x="172" y="203"/>
                      </a:lnTo>
                      <a:lnTo>
                        <a:pt x="176" y="186"/>
                      </a:lnTo>
                      <a:lnTo>
                        <a:pt x="176" y="174"/>
                      </a:lnTo>
                      <a:lnTo>
                        <a:pt x="152" y="112"/>
                      </a:lnTo>
                      <a:lnTo>
                        <a:pt x="152" y="112"/>
                      </a:lnTo>
                      <a:lnTo>
                        <a:pt x="164" y="16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37" name="未知"/>
                <p:cNvSpPr/>
                <p:nvPr/>
              </p:nvSpPr>
              <p:spPr>
                <a:xfrm>
                  <a:off x="0" y="12"/>
                  <a:ext cx="185" cy="606"/>
                </a:xfrm>
                <a:custGeom>
                  <a:avLst/>
                  <a:gdLst/>
                  <a:ahLst/>
                  <a:cxnLst/>
                  <a:pathLst>
                    <a:path w="185" h="606">
                      <a:moveTo>
                        <a:pt x="128" y="0"/>
                      </a:moveTo>
                      <a:lnTo>
                        <a:pt x="104" y="17"/>
                      </a:lnTo>
                      <a:lnTo>
                        <a:pt x="88" y="29"/>
                      </a:lnTo>
                      <a:lnTo>
                        <a:pt x="76" y="46"/>
                      </a:lnTo>
                      <a:lnTo>
                        <a:pt x="60" y="67"/>
                      </a:lnTo>
                      <a:lnTo>
                        <a:pt x="56" y="83"/>
                      </a:lnTo>
                      <a:lnTo>
                        <a:pt x="40" y="133"/>
                      </a:lnTo>
                      <a:lnTo>
                        <a:pt x="32" y="170"/>
                      </a:lnTo>
                      <a:lnTo>
                        <a:pt x="16" y="249"/>
                      </a:lnTo>
                      <a:lnTo>
                        <a:pt x="8" y="286"/>
                      </a:lnTo>
                      <a:lnTo>
                        <a:pt x="4" y="332"/>
                      </a:lnTo>
                      <a:lnTo>
                        <a:pt x="0" y="365"/>
                      </a:lnTo>
                      <a:lnTo>
                        <a:pt x="0" y="398"/>
                      </a:lnTo>
                      <a:lnTo>
                        <a:pt x="0" y="431"/>
                      </a:lnTo>
                      <a:lnTo>
                        <a:pt x="0" y="456"/>
                      </a:lnTo>
                      <a:lnTo>
                        <a:pt x="0" y="477"/>
                      </a:lnTo>
                      <a:lnTo>
                        <a:pt x="4" y="514"/>
                      </a:lnTo>
                      <a:lnTo>
                        <a:pt x="20" y="547"/>
                      </a:lnTo>
                      <a:lnTo>
                        <a:pt x="44" y="568"/>
                      </a:lnTo>
                      <a:lnTo>
                        <a:pt x="72" y="589"/>
                      </a:lnTo>
                      <a:lnTo>
                        <a:pt x="84" y="576"/>
                      </a:lnTo>
                      <a:lnTo>
                        <a:pt x="108" y="585"/>
                      </a:lnTo>
                      <a:lnTo>
                        <a:pt x="100" y="597"/>
                      </a:lnTo>
                      <a:lnTo>
                        <a:pt x="96" y="597"/>
                      </a:lnTo>
                      <a:lnTo>
                        <a:pt x="100" y="597"/>
                      </a:lnTo>
                      <a:lnTo>
                        <a:pt x="132" y="605"/>
                      </a:lnTo>
                      <a:lnTo>
                        <a:pt x="160" y="605"/>
                      </a:lnTo>
                      <a:lnTo>
                        <a:pt x="184" y="601"/>
                      </a:lnTo>
                      <a:lnTo>
                        <a:pt x="124" y="531"/>
                      </a:lnTo>
                      <a:lnTo>
                        <a:pt x="100" y="481"/>
                      </a:lnTo>
                      <a:lnTo>
                        <a:pt x="88" y="436"/>
                      </a:lnTo>
                      <a:lnTo>
                        <a:pt x="84" y="415"/>
                      </a:lnTo>
                      <a:lnTo>
                        <a:pt x="88" y="394"/>
                      </a:lnTo>
                      <a:lnTo>
                        <a:pt x="92" y="378"/>
                      </a:lnTo>
                      <a:lnTo>
                        <a:pt x="80" y="378"/>
                      </a:lnTo>
                      <a:lnTo>
                        <a:pt x="72" y="369"/>
                      </a:lnTo>
                      <a:lnTo>
                        <a:pt x="68" y="353"/>
                      </a:lnTo>
                      <a:lnTo>
                        <a:pt x="64" y="336"/>
                      </a:lnTo>
                      <a:lnTo>
                        <a:pt x="68" y="282"/>
                      </a:lnTo>
                      <a:lnTo>
                        <a:pt x="76" y="232"/>
                      </a:lnTo>
                      <a:lnTo>
                        <a:pt x="92" y="183"/>
                      </a:lnTo>
                      <a:lnTo>
                        <a:pt x="96" y="195"/>
                      </a:lnTo>
                      <a:lnTo>
                        <a:pt x="108" y="208"/>
                      </a:lnTo>
                      <a:lnTo>
                        <a:pt x="120" y="220"/>
                      </a:lnTo>
                      <a:lnTo>
                        <a:pt x="140" y="208"/>
                      </a:lnTo>
                      <a:lnTo>
                        <a:pt x="152" y="199"/>
                      </a:lnTo>
                      <a:lnTo>
                        <a:pt x="176" y="183"/>
                      </a:lnTo>
                      <a:lnTo>
                        <a:pt x="144" y="150"/>
                      </a:lnTo>
                      <a:lnTo>
                        <a:pt x="116" y="100"/>
                      </a:lnTo>
                      <a:lnTo>
                        <a:pt x="112" y="63"/>
                      </a:lnTo>
                      <a:lnTo>
                        <a:pt x="112" y="29"/>
                      </a:lnTo>
                      <a:lnTo>
                        <a:pt x="120" y="17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38" name="未知"/>
                <p:cNvSpPr/>
                <p:nvPr/>
              </p:nvSpPr>
              <p:spPr>
                <a:xfrm>
                  <a:off x="112" y="0"/>
                  <a:ext cx="137" cy="196"/>
                </a:xfrm>
                <a:custGeom>
                  <a:avLst/>
                  <a:gdLst/>
                  <a:ahLst/>
                  <a:cxnLst/>
                  <a:pathLst>
                    <a:path w="137" h="196">
                      <a:moveTo>
                        <a:pt x="16" y="12"/>
                      </a:moveTo>
                      <a:lnTo>
                        <a:pt x="36" y="4"/>
                      </a:lnTo>
                      <a:lnTo>
                        <a:pt x="60" y="0"/>
                      </a:lnTo>
                      <a:lnTo>
                        <a:pt x="80" y="8"/>
                      </a:lnTo>
                      <a:lnTo>
                        <a:pt x="100" y="17"/>
                      </a:lnTo>
                      <a:lnTo>
                        <a:pt x="120" y="46"/>
                      </a:lnTo>
                      <a:lnTo>
                        <a:pt x="128" y="70"/>
                      </a:lnTo>
                      <a:lnTo>
                        <a:pt x="136" y="95"/>
                      </a:lnTo>
                      <a:lnTo>
                        <a:pt x="136" y="128"/>
                      </a:lnTo>
                      <a:lnTo>
                        <a:pt x="128" y="162"/>
                      </a:lnTo>
                      <a:lnTo>
                        <a:pt x="108" y="178"/>
                      </a:lnTo>
                      <a:lnTo>
                        <a:pt x="72" y="195"/>
                      </a:lnTo>
                      <a:lnTo>
                        <a:pt x="64" y="195"/>
                      </a:lnTo>
                      <a:lnTo>
                        <a:pt x="64" y="195"/>
                      </a:lnTo>
                      <a:lnTo>
                        <a:pt x="48" y="191"/>
                      </a:lnTo>
                      <a:lnTo>
                        <a:pt x="32" y="178"/>
                      </a:lnTo>
                      <a:lnTo>
                        <a:pt x="16" y="145"/>
                      </a:lnTo>
                      <a:lnTo>
                        <a:pt x="0" y="120"/>
                      </a:lnTo>
                      <a:lnTo>
                        <a:pt x="0" y="95"/>
                      </a:lnTo>
                      <a:lnTo>
                        <a:pt x="0" y="66"/>
                      </a:lnTo>
                      <a:lnTo>
                        <a:pt x="0" y="41"/>
                      </a:lnTo>
                      <a:lnTo>
                        <a:pt x="8" y="29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39" name="未知"/>
                <p:cNvSpPr/>
                <p:nvPr/>
              </p:nvSpPr>
              <p:spPr>
                <a:xfrm>
                  <a:off x="64" y="195"/>
                  <a:ext cx="57" cy="200"/>
                </a:xfrm>
                <a:custGeom>
                  <a:avLst/>
                  <a:gdLst/>
                  <a:ahLst/>
                  <a:cxnLst/>
                  <a:pathLst>
                    <a:path w="57" h="200">
                      <a:moveTo>
                        <a:pt x="28" y="199"/>
                      </a:moveTo>
                      <a:lnTo>
                        <a:pt x="16" y="195"/>
                      </a:lnTo>
                      <a:lnTo>
                        <a:pt x="8" y="186"/>
                      </a:lnTo>
                      <a:lnTo>
                        <a:pt x="4" y="170"/>
                      </a:lnTo>
                      <a:lnTo>
                        <a:pt x="0" y="153"/>
                      </a:lnTo>
                      <a:lnTo>
                        <a:pt x="4" y="99"/>
                      </a:lnTo>
                      <a:lnTo>
                        <a:pt x="12" y="49"/>
                      </a:lnTo>
                      <a:lnTo>
                        <a:pt x="28" y="0"/>
                      </a:lnTo>
                      <a:lnTo>
                        <a:pt x="32" y="12"/>
                      </a:lnTo>
                      <a:lnTo>
                        <a:pt x="44" y="25"/>
                      </a:lnTo>
                      <a:lnTo>
                        <a:pt x="56" y="37"/>
                      </a:lnTo>
                      <a:lnTo>
                        <a:pt x="52" y="95"/>
                      </a:lnTo>
                      <a:lnTo>
                        <a:pt x="48" y="128"/>
                      </a:lnTo>
                      <a:lnTo>
                        <a:pt x="48" y="182"/>
                      </a:lnTo>
                      <a:lnTo>
                        <a:pt x="28" y="199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0" name="未知"/>
                <p:cNvSpPr/>
                <p:nvPr/>
              </p:nvSpPr>
              <p:spPr>
                <a:xfrm>
                  <a:off x="176" y="58"/>
                  <a:ext cx="37" cy="71"/>
                </a:xfrm>
                <a:custGeom>
                  <a:avLst/>
                  <a:gdLst/>
                  <a:ahLst/>
                  <a:cxnLst/>
                  <a:pathLst>
                    <a:path w="37" h="71">
                      <a:moveTo>
                        <a:pt x="4" y="50"/>
                      </a:moveTo>
                      <a:lnTo>
                        <a:pt x="0" y="29"/>
                      </a:lnTo>
                      <a:lnTo>
                        <a:pt x="0" y="8"/>
                      </a:lnTo>
                      <a:lnTo>
                        <a:pt x="4" y="0"/>
                      </a:lnTo>
                      <a:lnTo>
                        <a:pt x="16" y="0"/>
                      </a:lnTo>
                      <a:lnTo>
                        <a:pt x="28" y="8"/>
                      </a:lnTo>
                      <a:lnTo>
                        <a:pt x="32" y="25"/>
                      </a:lnTo>
                      <a:lnTo>
                        <a:pt x="36" y="50"/>
                      </a:lnTo>
                      <a:lnTo>
                        <a:pt x="32" y="62"/>
                      </a:lnTo>
                      <a:lnTo>
                        <a:pt x="28" y="70"/>
                      </a:lnTo>
                      <a:lnTo>
                        <a:pt x="16" y="66"/>
                      </a:lnTo>
                      <a:lnTo>
                        <a:pt x="8" y="58"/>
                      </a:lnTo>
                      <a:lnTo>
                        <a:pt x="4" y="50"/>
                      </a:lnTo>
                      <a:lnTo>
                        <a:pt x="4" y="5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1" name="未知"/>
                <p:cNvSpPr/>
                <p:nvPr/>
              </p:nvSpPr>
              <p:spPr>
                <a:xfrm>
                  <a:off x="176" y="58"/>
                  <a:ext cx="37" cy="71"/>
                </a:xfrm>
                <a:custGeom>
                  <a:avLst/>
                  <a:gdLst/>
                  <a:ahLst/>
                  <a:cxnLst/>
                  <a:pathLst>
                    <a:path w="37" h="71">
                      <a:moveTo>
                        <a:pt x="4" y="50"/>
                      </a:moveTo>
                      <a:lnTo>
                        <a:pt x="0" y="29"/>
                      </a:lnTo>
                      <a:lnTo>
                        <a:pt x="0" y="8"/>
                      </a:lnTo>
                      <a:lnTo>
                        <a:pt x="4" y="0"/>
                      </a:lnTo>
                      <a:lnTo>
                        <a:pt x="16" y="0"/>
                      </a:lnTo>
                      <a:lnTo>
                        <a:pt x="28" y="8"/>
                      </a:lnTo>
                      <a:lnTo>
                        <a:pt x="32" y="25"/>
                      </a:lnTo>
                      <a:lnTo>
                        <a:pt x="36" y="50"/>
                      </a:lnTo>
                      <a:lnTo>
                        <a:pt x="32" y="62"/>
                      </a:lnTo>
                      <a:lnTo>
                        <a:pt x="28" y="70"/>
                      </a:lnTo>
                      <a:lnTo>
                        <a:pt x="16" y="66"/>
                      </a:lnTo>
                      <a:lnTo>
                        <a:pt x="8" y="58"/>
                      </a:lnTo>
                      <a:lnTo>
                        <a:pt x="4" y="5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2" name="未知"/>
                <p:cNvSpPr/>
                <p:nvPr/>
              </p:nvSpPr>
              <p:spPr>
                <a:xfrm>
                  <a:off x="144" y="385"/>
                  <a:ext cx="105" cy="167"/>
                </a:xfrm>
                <a:custGeom>
                  <a:avLst/>
                  <a:gdLst/>
                  <a:ahLst/>
                  <a:cxnLst/>
                  <a:pathLst>
                    <a:path w="105" h="167">
                      <a:moveTo>
                        <a:pt x="0" y="9"/>
                      </a:move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2" y="5"/>
                      </a:lnTo>
                      <a:lnTo>
                        <a:pt x="36" y="23"/>
                      </a:lnTo>
                      <a:lnTo>
                        <a:pt x="64" y="54"/>
                      </a:lnTo>
                      <a:lnTo>
                        <a:pt x="92" y="108"/>
                      </a:lnTo>
                      <a:lnTo>
                        <a:pt x="104" y="154"/>
                      </a:lnTo>
                      <a:lnTo>
                        <a:pt x="104" y="162"/>
                      </a:lnTo>
                      <a:lnTo>
                        <a:pt x="104" y="166"/>
                      </a:lnTo>
                      <a:lnTo>
                        <a:pt x="96" y="166"/>
                      </a:lnTo>
                      <a:lnTo>
                        <a:pt x="96" y="166"/>
                      </a:lnTo>
                      <a:lnTo>
                        <a:pt x="96" y="158"/>
                      </a:lnTo>
                      <a:lnTo>
                        <a:pt x="84" y="129"/>
                      </a:lnTo>
                      <a:lnTo>
                        <a:pt x="52" y="67"/>
                      </a:lnTo>
                      <a:lnTo>
                        <a:pt x="12" y="13"/>
                      </a:lnTo>
                      <a:lnTo>
                        <a:pt x="4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3" name="未知"/>
                <p:cNvSpPr/>
                <p:nvPr/>
              </p:nvSpPr>
              <p:spPr>
                <a:xfrm>
                  <a:off x="144" y="394"/>
                  <a:ext cx="97" cy="158"/>
                </a:xfrm>
                <a:custGeom>
                  <a:avLst/>
                  <a:gdLst/>
                  <a:ahLst/>
                  <a:cxnLst/>
                  <a:pathLst>
                    <a:path w="97" h="158">
                      <a:moveTo>
                        <a:pt x="0" y="0"/>
                      </a:moveTo>
                      <a:lnTo>
                        <a:pt x="12" y="4"/>
                      </a:lnTo>
                      <a:lnTo>
                        <a:pt x="32" y="29"/>
                      </a:lnTo>
                      <a:lnTo>
                        <a:pt x="56" y="62"/>
                      </a:lnTo>
                      <a:lnTo>
                        <a:pt x="68" y="83"/>
                      </a:lnTo>
                      <a:lnTo>
                        <a:pt x="84" y="116"/>
                      </a:lnTo>
                      <a:lnTo>
                        <a:pt x="96" y="141"/>
                      </a:lnTo>
                      <a:lnTo>
                        <a:pt x="96" y="157"/>
                      </a:lnTo>
                      <a:lnTo>
                        <a:pt x="80" y="145"/>
                      </a:lnTo>
                      <a:lnTo>
                        <a:pt x="56" y="120"/>
                      </a:lnTo>
                      <a:lnTo>
                        <a:pt x="32" y="83"/>
                      </a:lnTo>
                      <a:lnTo>
                        <a:pt x="16" y="49"/>
                      </a:lnTo>
                      <a:lnTo>
                        <a:pt x="4" y="2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4" name="未知"/>
                <p:cNvSpPr/>
                <p:nvPr/>
              </p:nvSpPr>
              <p:spPr>
                <a:xfrm>
                  <a:off x="144" y="394"/>
                  <a:ext cx="97" cy="158"/>
                </a:xfrm>
                <a:custGeom>
                  <a:avLst/>
                  <a:gdLst/>
                  <a:ahLst/>
                  <a:cxnLst/>
                  <a:pathLst>
                    <a:path w="97" h="158">
                      <a:moveTo>
                        <a:pt x="0" y="0"/>
                      </a:moveTo>
                      <a:lnTo>
                        <a:pt x="12" y="4"/>
                      </a:lnTo>
                      <a:lnTo>
                        <a:pt x="32" y="29"/>
                      </a:lnTo>
                      <a:lnTo>
                        <a:pt x="56" y="62"/>
                      </a:lnTo>
                      <a:lnTo>
                        <a:pt x="68" y="83"/>
                      </a:lnTo>
                      <a:lnTo>
                        <a:pt x="84" y="116"/>
                      </a:lnTo>
                      <a:lnTo>
                        <a:pt x="96" y="141"/>
                      </a:lnTo>
                      <a:lnTo>
                        <a:pt x="96" y="157"/>
                      </a:lnTo>
                      <a:lnTo>
                        <a:pt x="80" y="145"/>
                      </a:lnTo>
                      <a:lnTo>
                        <a:pt x="56" y="120"/>
                      </a:lnTo>
                      <a:lnTo>
                        <a:pt x="32" y="83"/>
                      </a:lnTo>
                      <a:lnTo>
                        <a:pt x="16" y="49"/>
                      </a:lnTo>
                      <a:lnTo>
                        <a:pt x="4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5" name="未知"/>
                <p:cNvSpPr/>
                <p:nvPr/>
              </p:nvSpPr>
              <p:spPr>
                <a:xfrm>
                  <a:off x="20" y="394"/>
                  <a:ext cx="69" cy="71"/>
                </a:xfrm>
                <a:custGeom>
                  <a:avLst/>
                  <a:gdLst/>
                  <a:ahLst/>
                  <a:cxnLst/>
                  <a:pathLst>
                    <a:path w="69" h="71">
                      <a:moveTo>
                        <a:pt x="0" y="70"/>
                      </a:moveTo>
                      <a:lnTo>
                        <a:pt x="8" y="49"/>
                      </a:lnTo>
                      <a:lnTo>
                        <a:pt x="24" y="33"/>
                      </a:lnTo>
                      <a:lnTo>
                        <a:pt x="44" y="16"/>
                      </a:lnTo>
                      <a:lnTo>
                        <a:pt x="68" y="0"/>
                      </a:lnTo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6" name="未知"/>
                <p:cNvSpPr/>
                <p:nvPr/>
              </p:nvSpPr>
              <p:spPr>
                <a:xfrm>
                  <a:off x="168" y="25"/>
                  <a:ext cx="33" cy="55"/>
                </a:xfrm>
                <a:custGeom>
                  <a:avLst/>
                  <a:gdLst/>
                  <a:ahLst/>
                  <a:cxnLst/>
                  <a:pathLst>
                    <a:path w="33" h="55">
                      <a:moveTo>
                        <a:pt x="32" y="4"/>
                      </a:moveTo>
                      <a:lnTo>
                        <a:pt x="28" y="0"/>
                      </a:lnTo>
                      <a:lnTo>
                        <a:pt x="16" y="0"/>
                      </a:lnTo>
                      <a:lnTo>
                        <a:pt x="8" y="4"/>
                      </a:lnTo>
                      <a:lnTo>
                        <a:pt x="4" y="12"/>
                      </a:lnTo>
                      <a:lnTo>
                        <a:pt x="0" y="25"/>
                      </a:lnTo>
                      <a:lnTo>
                        <a:pt x="4" y="54"/>
                      </a:lnTo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47" name="未知"/>
                <p:cNvSpPr/>
                <p:nvPr/>
              </p:nvSpPr>
              <p:spPr>
                <a:xfrm>
                  <a:off x="180" y="112"/>
                  <a:ext cx="45" cy="38"/>
                </a:xfrm>
                <a:custGeom>
                  <a:avLst/>
                  <a:gdLst/>
                  <a:ahLst/>
                  <a:cxnLst/>
                  <a:pathLst>
                    <a:path w="45" h="38">
                      <a:moveTo>
                        <a:pt x="0" y="0"/>
                      </a:moveTo>
                      <a:lnTo>
                        <a:pt x="16" y="25"/>
                      </a:lnTo>
                      <a:lnTo>
                        <a:pt x="24" y="37"/>
                      </a:lnTo>
                      <a:lnTo>
                        <a:pt x="36" y="37"/>
                      </a:lnTo>
                      <a:lnTo>
                        <a:pt x="40" y="37"/>
                      </a:lnTo>
                      <a:lnTo>
                        <a:pt x="44" y="29"/>
                      </a:lnTo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6348" name="Group 46347"/>
              <p:cNvGrpSpPr/>
              <p:nvPr/>
            </p:nvGrpSpPr>
            <p:grpSpPr>
              <a:xfrm>
                <a:off x="0" y="588"/>
                <a:ext cx="341" cy="565"/>
                <a:chOff x="0" y="0"/>
                <a:chExt cx="341" cy="565"/>
              </a:xfrm>
            </p:grpSpPr>
            <p:sp>
              <p:nvSpPr>
                <p:cNvPr id="46349" name="未知"/>
                <p:cNvSpPr/>
                <p:nvPr/>
              </p:nvSpPr>
              <p:spPr>
                <a:xfrm>
                  <a:off x="0" y="87"/>
                  <a:ext cx="341" cy="478"/>
                </a:xfrm>
                <a:custGeom>
                  <a:avLst/>
                  <a:gdLst/>
                  <a:ahLst/>
                  <a:cxnLst/>
                  <a:pathLst>
                    <a:path w="341" h="478">
                      <a:moveTo>
                        <a:pt x="260" y="145"/>
                      </a:moveTo>
                      <a:lnTo>
                        <a:pt x="200" y="179"/>
                      </a:lnTo>
                      <a:lnTo>
                        <a:pt x="100" y="249"/>
                      </a:lnTo>
                      <a:lnTo>
                        <a:pt x="64" y="274"/>
                      </a:lnTo>
                      <a:lnTo>
                        <a:pt x="48" y="299"/>
                      </a:lnTo>
                      <a:lnTo>
                        <a:pt x="52" y="324"/>
                      </a:lnTo>
                      <a:lnTo>
                        <a:pt x="120" y="407"/>
                      </a:lnTo>
                      <a:lnTo>
                        <a:pt x="228" y="419"/>
                      </a:lnTo>
                      <a:lnTo>
                        <a:pt x="280" y="382"/>
                      </a:lnTo>
                      <a:lnTo>
                        <a:pt x="292" y="303"/>
                      </a:lnTo>
                      <a:lnTo>
                        <a:pt x="292" y="295"/>
                      </a:lnTo>
                      <a:lnTo>
                        <a:pt x="288" y="266"/>
                      </a:lnTo>
                      <a:lnTo>
                        <a:pt x="280" y="245"/>
                      </a:lnTo>
                      <a:lnTo>
                        <a:pt x="268" y="204"/>
                      </a:lnTo>
                      <a:lnTo>
                        <a:pt x="264" y="187"/>
                      </a:lnTo>
                      <a:lnTo>
                        <a:pt x="260" y="166"/>
                      </a:lnTo>
                      <a:lnTo>
                        <a:pt x="260" y="150"/>
                      </a:lnTo>
                      <a:lnTo>
                        <a:pt x="256" y="100"/>
                      </a:lnTo>
                      <a:lnTo>
                        <a:pt x="256" y="92"/>
                      </a:lnTo>
                      <a:lnTo>
                        <a:pt x="256" y="54"/>
                      </a:lnTo>
                      <a:lnTo>
                        <a:pt x="256" y="17"/>
                      </a:lnTo>
                      <a:lnTo>
                        <a:pt x="260" y="5"/>
                      </a:lnTo>
                      <a:lnTo>
                        <a:pt x="276" y="0"/>
                      </a:lnTo>
                      <a:lnTo>
                        <a:pt x="292" y="5"/>
                      </a:lnTo>
                      <a:lnTo>
                        <a:pt x="304" y="17"/>
                      </a:lnTo>
                      <a:lnTo>
                        <a:pt x="304" y="50"/>
                      </a:lnTo>
                      <a:lnTo>
                        <a:pt x="308" y="75"/>
                      </a:lnTo>
                      <a:lnTo>
                        <a:pt x="308" y="100"/>
                      </a:lnTo>
                      <a:lnTo>
                        <a:pt x="308" y="133"/>
                      </a:lnTo>
                      <a:lnTo>
                        <a:pt x="316" y="158"/>
                      </a:lnTo>
                      <a:lnTo>
                        <a:pt x="320" y="183"/>
                      </a:lnTo>
                      <a:lnTo>
                        <a:pt x="332" y="233"/>
                      </a:lnTo>
                      <a:lnTo>
                        <a:pt x="336" y="249"/>
                      </a:lnTo>
                      <a:lnTo>
                        <a:pt x="340" y="270"/>
                      </a:lnTo>
                      <a:lnTo>
                        <a:pt x="340" y="291"/>
                      </a:lnTo>
                      <a:lnTo>
                        <a:pt x="328" y="291"/>
                      </a:lnTo>
                      <a:lnTo>
                        <a:pt x="316" y="295"/>
                      </a:lnTo>
                      <a:lnTo>
                        <a:pt x="308" y="299"/>
                      </a:lnTo>
                      <a:lnTo>
                        <a:pt x="312" y="299"/>
                      </a:lnTo>
                      <a:lnTo>
                        <a:pt x="324" y="295"/>
                      </a:lnTo>
                      <a:lnTo>
                        <a:pt x="340" y="295"/>
                      </a:lnTo>
                      <a:lnTo>
                        <a:pt x="340" y="315"/>
                      </a:lnTo>
                      <a:lnTo>
                        <a:pt x="328" y="311"/>
                      </a:lnTo>
                      <a:lnTo>
                        <a:pt x="312" y="315"/>
                      </a:lnTo>
                      <a:lnTo>
                        <a:pt x="328" y="315"/>
                      </a:lnTo>
                      <a:lnTo>
                        <a:pt x="340" y="315"/>
                      </a:lnTo>
                      <a:lnTo>
                        <a:pt x="340" y="332"/>
                      </a:lnTo>
                      <a:lnTo>
                        <a:pt x="324" y="332"/>
                      </a:lnTo>
                      <a:lnTo>
                        <a:pt x="308" y="332"/>
                      </a:lnTo>
                      <a:lnTo>
                        <a:pt x="312" y="332"/>
                      </a:lnTo>
                      <a:lnTo>
                        <a:pt x="328" y="332"/>
                      </a:lnTo>
                      <a:lnTo>
                        <a:pt x="340" y="336"/>
                      </a:lnTo>
                      <a:lnTo>
                        <a:pt x="340" y="344"/>
                      </a:lnTo>
                      <a:lnTo>
                        <a:pt x="340" y="357"/>
                      </a:lnTo>
                      <a:lnTo>
                        <a:pt x="324" y="353"/>
                      </a:lnTo>
                      <a:lnTo>
                        <a:pt x="308" y="353"/>
                      </a:lnTo>
                      <a:lnTo>
                        <a:pt x="324" y="353"/>
                      </a:lnTo>
                      <a:lnTo>
                        <a:pt x="340" y="361"/>
                      </a:lnTo>
                      <a:lnTo>
                        <a:pt x="336" y="378"/>
                      </a:lnTo>
                      <a:lnTo>
                        <a:pt x="332" y="373"/>
                      </a:lnTo>
                      <a:lnTo>
                        <a:pt x="316" y="373"/>
                      </a:lnTo>
                      <a:lnTo>
                        <a:pt x="300" y="369"/>
                      </a:lnTo>
                      <a:lnTo>
                        <a:pt x="320" y="373"/>
                      </a:lnTo>
                      <a:lnTo>
                        <a:pt x="336" y="378"/>
                      </a:lnTo>
                      <a:lnTo>
                        <a:pt x="324" y="402"/>
                      </a:lnTo>
                      <a:lnTo>
                        <a:pt x="308" y="394"/>
                      </a:lnTo>
                      <a:lnTo>
                        <a:pt x="292" y="390"/>
                      </a:lnTo>
                      <a:lnTo>
                        <a:pt x="300" y="394"/>
                      </a:lnTo>
                      <a:lnTo>
                        <a:pt x="308" y="398"/>
                      </a:lnTo>
                      <a:lnTo>
                        <a:pt x="324" y="407"/>
                      </a:lnTo>
                      <a:lnTo>
                        <a:pt x="316" y="415"/>
                      </a:lnTo>
                      <a:lnTo>
                        <a:pt x="308" y="423"/>
                      </a:lnTo>
                      <a:lnTo>
                        <a:pt x="304" y="415"/>
                      </a:lnTo>
                      <a:lnTo>
                        <a:pt x="292" y="415"/>
                      </a:lnTo>
                      <a:lnTo>
                        <a:pt x="280" y="407"/>
                      </a:lnTo>
                      <a:lnTo>
                        <a:pt x="292" y="415"/>
                      </a:lnTo>
                      <a:lnTo>
                        <a:pt x="304" y="423"/>
                      </a:lnTo>
                      <a:lnTo>
                        <a:pt x="308" y="427"/>
                      </a:lnTo>
                      <a:lnTo>
                        <a:pt x="292" y="444"/>
                      </a:lnTo>
                      <a:lnTo>
                        <a:pt x="284" y="436"/>
                      </a:lnTo>
                      <a:lnTo>
                        <a:pt x="268" y="419"/>
                      </a:lnTo>
                      <a:lnTo>
                        <a:pt x="284" y="440"/>
                      </a:lnTo>
                      <a:lnTo>
                        <a:pt x="288" y="448"/>
                      </a:lnTo>
                      <a:lnTo>
                        <a:pt x="272" y="456"/>
                      </a:lnTo>
                      <a:lnTo>
                        <a:pt x="252" y="431"/>
                      </a:lnTo>
                      <a:lnTo>
                        <a:pt x="252" y="427"/>
                      </a:lnTo>
                      <a:lnTo>
                        <a:pt x="256" y="431"/>
                      </a:lnTo>
                      <a:lnTo>
                        <a:pt x="268" y="460"/>
                      </a:lnTo>
                      <a:lnTo>
                        <a:pt x="260" y="465"/>
                      </a:lnTo>
                      <a:lnTo>
                        <a:pt x="252" y="465"/>
                      </a:lnTo>
                      <a:lnTo>
                        <a:pt x="244" y="448"/>
                      </a:lnTo>
                      <a:lnTo>
                        <a:pt x="232" y="431"/>
                      </a:lnTo>
                      <a:lnTo>
                        <a:pt x="240" y="448"/>
                      </a:lnTo>
                      <a:lnTo>
                        <a:pt x="240" y="452"/>
                      </a:lnTo>
                      <a:lnTo>
                        <a:pt x="248" y="469"/>
                      </a:lnTo>
                      <a:lnTo>
                        <a:pt x="236" y="473"/>
                      </a:lnTo>
                      <a:lnTo>
                        <a:pt x="228" y="473"/>
                      </a:lnTo>
                      <a:lnTo>
                        <a:pt x="220" y="456"/>
                      </a:lnTo>
                      <a:lnTo>
                        <a:pt x="216" y="448"/>
                      </a:lnTo>
                      <a:lnTo>
                        <a:pt x="212" y="440"/>
                      </a:lnTo>
                      <a:lnTo>
                        <a:pt x="216" y="456"/>
                      </a:lnTo>
                      <a:lnTo>
                        <a:pt x="224" y="477"/>
                      </a:lnTo>
                      <a:lnTo>
                        <a:pt x="212" y="477"/>
                      </a:lnTo>
                      <a:lnTo>
                        <a:pt x="204" y="477"/>
                      </a:lnTo>
                      <a:lnTo>
                        <a:pt x="196" y="456"/>
                      </a:lnTo>
                      <a:lnTo>
                        <a:pt x="196" y="452"/>
                      </a:lnTo>
                      <a:lnTo>
                        <a:pt x="196" y="436"/>
                      </a:lnTo>
                      <a:lnTo>
                        <a:pt x="192" y="448"/>
                      </a:lnTo>
                      <a:lnTo>
                        <a:pt x="196" y="456"/>
                      </a:lnTo>
                      <a:lnTo>
                        <a:pt x="196" y="465"/>
                      </a:lnTo>
                      <a:lnTo>
                        <a:pt x="196" y="477"/>
                      </a:lnTo>
                      <a:lnTo>
                        <a:pt x="180" y="473"/>
                      </a:lnTo>
                      <a:lnTo>
                        <a:pt x="180" y="465"/>
                      </a:lnTo>
                      <a:lnTo>
                        <a:pt x="176" y="452"/>
                      </a:lnTo>
                      <a:lnTo>
                        <a:pt x="172" y="436"/>
                      </a:lnTo>
                      <a:lnTo>
                        <a:pt x="172" y="456"/>
                      </a:lnTo>
                      <a:lnTo>
                        <a:pt x="180" y="473"/>
                      </a:lnTo>
                      <a:lnTo>
                        <a:pt x="156" y="469"/>
                      </a:lnTo>
                      <a:lnTo>
                        <a:pt x="148" y="448"/>
                      </a:lnTo>
                      <a:lnTo>
                        <a:pt x="152" y="431"/>
                      </a:lnTo>
                      <a:lnTo>
                        <a:pt x="148" y="444"/>
                      </a:lnTo>
                      <a:lnTo>
                        <a:pt x="148" y="456"/>
                      </a:lnTo>
                      <a:lnTo>
                        <a:pt x="152" y="469"/>
                      </a:lnTo>
                      <a:lnTo>
                        <a:pt x="148" y="465"/>
                      </a:lnTo>
                      <a:lnTo>
                        <a:pt x="136" y="460"/>
                      </a:lnTo>
                      <a:lnTo>
                        <a:pt x="132" y="444"/>
                      </a:lnTo>
                      <a:lnTo>
                        <a:pt x="136" y="427"/>
                      </a:lnTo>
                      <a:lnTo>
                        <a:pt x="132" y="444"/>
                      </a:lnTo>
                      <a:lnTo>
                        <a:pt x="136" y="460"/>
                      </a:lnTo>
                      <a:lnTo>
                        <a:pt x="128" y="460"/>
                      </a:lnTo>
                      <a:lnTo>
                        <a:pt x="120" y="456"/>
                      </a:lnTo>
                      <a:lnTo>
                        <a:pt x="108" y="452"/>
                      </a:lnTo>
                      <a:lnTo>
                        <a:pt x="100" y="448"/>
                      </a:lnTo>
                      <a:lnTo>
                        <a:pt x="100" y="431"/>
                      </a:lnTo>
                      <a:lnTo>
                        <a:pt x="100" y="415"/>
                      </a:lnTo>
                      <a:lnTo>
                        <a:pt x="100" y="431"/>
                      </a:lnTo>
                      <a:lnTo>
                        <a:pt x="100" y="448"/>
                      </a:lnTo>
                      <a:lnTo>
                        <a:pt x="92" y="444"/>
                      </a:lnTo>
                      <a:lnTo>
                        <a:pt x="76" y="431"/>
                      </a:lnTo>
                      <a:lnTo>
                        <a:pt x="60" y="419"/>
                      </a:lnTo>
                      <a:lnTo>
                        <a:pt x="56" y="415"/>
                      </a:lnTo>
                      <a:lnTo>
                        <a:pt x="44" y="411"/>
                      </a:lnTo>
                      <a:lnTo>
                        <a:pt x="36" y="398"/>
                      </a:lnTo>
                      <a:lnTo>
                        <a:pt x="36" y="382"/>
                      </a:lnTo>
                      <a:lnTo>
                        <a:pt x="36" y="398"/>
                      </a:lnTo>
                      <a:lnTo>
                        <a:pt x="20" y="378"/>
                      </a:lnTo>
                      <a:lnTo>
                        <a:pt x="4" y="340"/>
                      </a:lnTo>
                      <a:lnTo>
                        <a:pt x="0" y="299"/>
                      </a:lnTo>
                      <a:lnTo>
                        <a:pt x="20" y="262"/>
                      </a:lnTo>
                      <a:lnTo>
                        <a:pt x="48" y="233"/>
                      </a:lnTo>
                      <a:lnTo>
                        <a:pt x="148" y="158"/>
                      </a:lnTo>
                      <a:lnTo>
                        <a:pt x="256" y="92"/>
                      </a:lnTo>
                      <a:lnTo>
                        <a:pt x="260" y="145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0" name="未知"/>
                <p:cNvSpPr/>
                <p:nvPr/>
              </p:nvSpPr>
              <p:spPr>
                <a:xfrm>
                  <a:off x="260" y="5"/>
                  <a:ext cx="37" cy="88"/>
                </a:xfrm>
                <a:custGeom>
                  <a:avLst/>
                  <a:gdLst/>
                  <a:ahLst/>
                  <a:cxnLst/>
                  <a:pathLst>
                    <a:path w="37" h="88">
                      <a:moveTo>
                        <a:pt x="20" y="33"/>
                      </a:moveTo>
                      <a:lnTo>
                        <a:pt x="32" y="16"/>
                      </a:lnTo>
                      <a:lnTo>
                        <a:pt x="36" y="8"/>
                      </a:lnTo>
                      <a:lnTo>
                        <a:pt x="20" y="0"/>
                      </a:lnTo>
                      <a:lnTo>
                        <a:pt x="16" y="8"/>
                      </a:lnTo>
                      <a:lnTo>
                        <a:pt x="12" y="16"/>
                      </a:lnTo>
                      <a:lnTo>
                        <a:pt x="4" y="45"/>
                      </a:lnTo>
                      <a:lnTo>
                        <a:pt x="0" y="74"/>
                      </a:lnTo>
                      <a:lnTo>
                        <a:pt x="0" y="87"/>
                      </a:lnTo>
                      <a:lnTo>
                        <a:pt x="8" y="58"/>
                      </a:lnTo>
                      <a:lnTo>
                        <a:pt x="16" y="37"/>
                      </a:lnTo>
                      <a:lnTo>
                        <a:pt x="20" y="33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1" name="未知"/>
                <p:cNvSpPr/>
                <p:nvPr/>
              </p:nvSpPr>
              <p:spPr>
                <a:xfrm>
                  <a:off x="260" y="38"/>
                  <a:ext cx="21" cy="55"/>
                </a:xfrm>
                <a:custGeom>
                  <a:avLst/>
                  <a:gdLst/>
                  <a:ahLst/>
                  <a:cxnLst/>
                  <a:pathLst>
                    <a:path w="21" h="55">
                      <a:moveTo>
                        <a:pt x="20" y="0"/>
                      </a:moveTo>
                      <a:lnTo>
                        <a:pt x="16" y="25"/>
                      </a:lnTo>
                      <a:lnTo>
                        <a:pt x="16" y="49"/>
                      </a:lnTo>
                      <a:lnTo>
                        <a:pt x="0" y="54"/>
                      </a:lnTo>
                      <a:lnTo>
                        <a:pt x="8" y="29"/>
                      </a:lnTo>
                      <a:lnTo>
                        <a:pt x="16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2" name="未知"/>
                <p:cNvSpPr/>
                <p:nvPr/>
              </p:nvSpPr>
              <p:spPr>
                <a:xfrm>
                  <a:off x="260" y="38"/>
                  <a:ext cx="21" cy="55"/>
                </a:xfrm>
                <a:custGeom>
                  <a:avLst/>
                  <a:gdLst/>
                  <a:ahLst/>
                  <a:cxnLst/>
                  <a:pathLst>
                    <a:path w="21" h="55">
                      <a:moveTo>
                        <a:pt x="20" y="0"/>
                      </a:moveTo>
                      <a:lnTo>
                        <a:pt x="16" y="25"/>
                      </a:lnTo>
                      <a:lnTo>
                        <a:pt x="16" y="49"/>
                      </a:lnTo>
                      <a:lnTo>
                        <a:pt x="0" y="54"/>
                      </a:lnTo>
                      <a:lnTo>
                        <a:pt x="8" y="29"/>
                      </a:lnTo>
                      <a:lnTo>
                        <a:pt x="16" y="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3" name="未知"/>
                <p:cNvSpPr/>
                <p:nvPr/>
              </p:nvSpPr>
              <p:spPr>
                <a:xfrm>
                  <a:off x="300" y="456"/>
                  <a:ext cx="37" cy="10"/>
                </a:xfrm>
                <a:custGeom>
                  <a:avLst/>
                  <a:gdLst/>
                  <a:ahLst/>
                  <a:cxnLst/>
                  <a:pathLst>
                    <a:path w="37" h="10">
                      <a:moveTo>
                        <a:pt x="0" y="0"/>
                      </a:moveTo>
                      <a:lnTo>
                        <a:pt x="20" y="4"/>
                      </a:lnTo>
                      <a:lnTo>
                        <a:pt x="36" y="9"/>
                      </a:lnTo>
                      <a:lnTo>
                        <a:pt x="36" y="9"/>
                      </a:lnTo>
                      <a:lnTo>
                        <a:pt x="32" y="4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4" name="未知"/>
                <p:cNvSpPr/>
                <p:nvPr/>
              </p:nvSpPr>
              <p:spPr>
                <a:xfrm>
                  <a:off x="300" y="456"/>
                  <a:ext cx="37" cy="10"/>
                </a:xfrm>
                <a:custGeom>
                  <a:avLst/>
                  <a:gdLst/>
                  <a:ahLst/>
                  <a:cxnLst/>
                  <a:pathLst>
                    <a:path w="37" h="10">
                      <a:moveTo>
                        <a:pt x="0" y="0"/>
                      </a:moveTo>
                      <a:lnTo>
                        <a:pt x="20" y="4"/>
                      </a:lnTo>
                      <a:lnTo>
                        <a:pt x="36" y="9"/>
                      </a:lnTo>
                      <a:lnTo>
                        <a:pt x="32" y="4"/>
                      </a:lnTo>
                      <a:lnTo>
                        <a:pt x="16" y="4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5" name="未知"/>
                <p:cNvSpPr/>
                <p:nvPr/>
              </p:nvSpPr>
              <p:spPr>
                <a:xfrm>
                  <a:off x="308" y="440"/>
                  <a:ext cx="33" cy="9"/>
                </a:xfrm>
                <a:custGeom>
                  <a:avLst/>
                  <a:gdLst/>
                  <a:ahLst/>
                  <a:cxnLst/>
                  <a:pathLst>
                    <a:path w="33" h="9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4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6" name="未知"/>
                <p:cNvSpPr/>
                <p:nvPr/>
              </p:nvSpPr>
              <p:spPr>
                <a:xfrm>
                  <a:off x="308" y="440"/>
                  <a:ext cx="33" cy="9"/>
                </a:xfrm>
                <a:custGeom>
                  <a:avLst/>
                  <a:gdLst/>
                  <a:ahLst/>
                  <a:cxnLst/>
                  <a:pathLst>
                    <a:path w="33" h="9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32" y="8"/>
                      </a:lnTo>
                      <a:lnTo>
                        <a:pt x="32" y="4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7" name="未知"/>
                <p:cNvSpPr/>
                <p:nvPr/>
              </p:nvSpPr>
              <p:spPr>
                <a:xfrm>
                  <a:off x="312" y="398"/>
                  <a:ext cx="29" cy="5"/>
                </a:xfrm>
                <a:custGeom>
                  <a:avLst/>
                  <a:gdLst/>
                  <a:ahLst/>
                  <a:cxnLst/>
                  <a:pathLst>
                    <a:path w="29" h="5">
                      <a:moveTo>
                        <a:pt x="16" y="4"/>
                      </a:move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6" y="0"/>
                      </a:lnTo>
                      <a:lnTo>
                        <a:pt x="28" y="4"/>
                      </a:lnTo>
                      <a:lnTo>
                        <a:pt x="28" y="0"/>
                      </a:lnTo>
                      <a:lnTo>
                        <a:pt x="28" y="4"/>
                      </a:lnTo>
                      <a:lnTo>
                        <a:pt x="16" y="4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8" name="未知"/>
                <p:cNvSpPr/>
                <p:nvPr/>
              </p:nvSpPr>
              <p:spPr>
                <a:xfrm>
                  <a:off x="312" y="398"/>
                  <a:ext cx="29" cy="5"/>
                </a:xfrm>
                <a:custGeom>
                  <a:avLst/>
                  <a:gdLst/>
                  <a:ahLst/>
                  <a:cxnLst/>
                  <a:pathLst>
                    <a:path w="29" h="5">
                      <a:moveTo>
                        <a:pt x="16" y="4"/>
                      </a:moveTo>
                      <a:lnTo>
                        <a:pt x="0" y="4"/>
                      </a:lnTo>
                      <a:lnTo>
                        <a:pt x="16" y="0"/>
                      </a:lnTo>
                      <a:lnTo>
                        <a:pt x="28" y="4"/>
                      </a:lnTo>
                      <a:lnTo>
                        <a:pt x="28" y="0"/>
                      </a:lnTo>
                      <a:lnTo>
                        <a:pt x="28" y="4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59" name="未知"/>
                <p:cNvSpPr/>
                <p:nvPr/>
              </p:nvSpPr>
              <p:spPr>
                <a:xfrm>
                  <a:off x="308" y="419"/>
                  <a:ext cx="33" cy="5"/>
                </a:xfrm>
                <a:custGeom>
                  <a:avLst/>
                  <a:gdLst/>
                  <a:ahLst/>
                  <a:cxnLst/>
                  <a:pathLst>
                    <a:path w="33" h="5">
                      <a:moveTo>
                        <a:pt x="32" y="0"/>
                      </a:moveTo>
                      <a:lnTo>
                        <a:pt x="32" y="4"/>
                      </a:lnTo>
                      <a:lnTo>
                        <a:pt x="1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0" name="未知"/>
                <p:cNvSpPr/>
                <p:nvPr/>
              </p:nvSpPr>
              <p:spPr>
                <a:xfrm>
                  <a:off x="308" y="419"/>
                  <a:ext cx="33" cy="5"/>
                </a:xfrm>
                <a:custGeom>
                  <a:avLst/>
                  <a:gdLst/>
                  <a:ahLst/>
                  <a:cxnLst/>
                  <a:pathLst>
                    <a:path w="33" h="5">
                      <a:moveTo>
                        <a:pt x="32" y="0"/>
                      </a:moveTo>
                      <a:lnTo>
                        <a:pt x="32" y="4"/>
                      </a:lnTo>
                      <a:lnTo>
                        <a:pt x="1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1" name="未知"/>
                <p:cNvSpPr/>
                <p:nvPr/>
              </p:nvSpPr>
              <p:spPr>
                <a:xfrm>
                  <a:off x="308" y="378"/>
                  <a:ext cx="33" cy="9"/>
                </a:xfrm>
                <a:custGeom>
                  <a:avLst/>
                  <a:gdLst/>
                  <a:ahLst/>
                  <a:cxnLst/>
                  <a:pathLst>
                    <a:path w="33" h="9">
                      <a:moveTo>
                        <a:pt x="0" y="8"/>
                      </a:moveTo>
                      <a:lnTo>
                        <a:pt x="8" y="4"/>
                      </a:lnTo>
                      <a:lnTo>
                        <a:pt x="20" y="0"/>
                      </a:lnTo>
                      <a:lnTo>
                        <a:pt x="32" y="0"/>
                      </a:lnTo>
                      <a:lnTo>
                        <a:pt x="32" y="4"/>
                      </a:lnTo>
                      <a:lnTo>
                        <a:pt x="16" y="4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2" name="未知"/>
                <p:cNvSpPr/>
                <p:nvPr/>
              </p:nvSpPr>
              <p:spPr>
                <a:xfrm>
                  <a:off x="308" y="378"/>
                  <a:ext cx="33" cy="9"/>
                </a:xfrm>
                <a:custGeom>
                  <a:avLst/>
                  <a:gdLst/>
                  <a:ahLst/>
                  <a:cxnLst/>
                  <a:pathLst>
                    <a:path w="33" h="9">
                      <a:moveTo>
                        <a:pt x="0" y="8"/>
                      </a:moveTo>
                      <a:lnTo>
                        <a:pt x="8" y="4"/>
                      </a:lnTo>
                      <a:lnTo>
                        <a:pt x="20" y="0"/>
                      </a:lnTo>
                      <a:lnTo>
                        <a:pt x="32" y="0"/>
                      </a:lnTo>
                      <a:lnTo>
                        <a:pt x="32" y="4"/>
                      </a:lnTo>
                      <a:lnTo>
                        <a:pt x="16" y="4"/>
                      </a:lnTo>
                      <a:lnTo>
                        <a:pt x="4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3" name="未知"/>
                <p:cNvSpPr/>
                <p:nvPr/>
              </p:nvSpPr>
              <p:spPr>
                <a:xfrm>
                  <a:off x="172" y="523"/>
                  <a:ext cx="9" cy="38"/>
                </a:xfrm>
                <a:custGeom>
                  <a:avLst/>
                  <a:gdLst/>
                  <a:ahLst/>
                  <a:cxnLst/>
                  <a:pathLst>
                    <a:path w="9" h="38">
                      <a:moveTo>
                        <a:pt x="8" y="37"/>
                      </a:moveTo>
                      <a:lnTo>
                        <a:pt x="8" y="33"/>
                      </a:lnTo>
                      <a:lnTo>
                        <a:pt x="4" y="16"/>
                      </a:lnTo>
                      <a:lnTo>
                        <a:pt x="0" y="0"/>
                      </a:lnTo>
                      <a:lnTo>
                        <a:pt x="0" y="20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8" y="37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4" name="未知"/>
                <p:cNvSpPr/>
                <p:nvPr/>
              </p:nvSpPr>
              <p:spPr>
                <a:xfrm>
                  <a:off x="172" y="523"/>
                  <a:ext cx="9" cy="38"/>
                </a:xfrm>
                <a:custGeom>
                  <a:avLst/>
                  <a:gdLst/>
                  <a:ahLst/>
                  <a:cxnLst/>
                  <a:pathLst>
                    <a:path w="9" h="38">
                      <a:moveTo>
                        <a:pt x="8" y="37"/>
                      </a:moveTo>
                      <a:lnTo>
                        <a:pt x="8" y="33"/>
                      </a:lnTo>
                      <a:lnTo>
                        <a:pt x="4" y="16"/>
                      </a:lnTo>
                      <a:lnTo>
                        <a:pt x="0" y="0"/>
                      </a:lnTo>
                      <a:lnTo>
                        <a:pt x="0" y="20"/>
                      </a:lnTo>
                      <a:lnTo>
                        <a:pt x="8" y="37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5" name="未知"/>
                <p:cNvSpPr/>
                <p:nvPr/>
              </p:nvSpPr>
              <p:spPr>
                <a:xfrm>
                  <a:off x="148" y="518"/>
                  <a:ext cx="9" cy="39"/>
                </a:xfrm>
                <a:custGeom>
                  <a:avLst/>
                  <a:gdLst/>
                  <a:ahLst/>
                  <a:cxnLst/>
                  <a:pathLst>
                    <a:path w="9" h="39">
                      <a:moveTo>
                        <a:pt x="4" y="38"/>
                      </a:moveTo>
                      <a:lnTo>
                        <a:pt x="8" y="38"/>
                      </a:lnTo>
                      <a:lnTo>
                        <a:pt x="0" y="17"/>
                      </a:lnTo>
                      <a:lnTo>
                        <a:pt x="4" y="0"/>
                      </a:lnTo>
                      <a:lnTo>
                        <a:pt x="0" y="13"/>
                      </a:lnTo>
                      <a:lnTo>
                        <a:pt x="0" y="25"/>
                      </a:lnTo>
                      <a:lnTo>
                        <a:pt x="4" y="38"/>
                      </a:lnTo>
                      <a:lnTo>
                        <a:pt x="4" y="3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6" name="未知"/>
                <p:cNvSpPr/>
                <p:nvPr/>
              </p:nvSpPr>
              <p:spPr>
                <a:xfrm>
                  <a:off x="148" y="518"/>
                  <a:ext cx="9" cy="39"/>
                </a:xfrm>
                <a:custGeom>
                  <a:avLst/>
                  <a:gdLst/>
                  <a:ahLst/>
                  <a:cxnLst/>
                  <a:pathLst>
                    <a:path w="9" h="39">
                      <a:moveTo>
                        <a:pt x="4" y="38"/>
                      </a:moveTo>
                      <a:lnTo>
                        <a:pt x="8" y="38"/>
                      </a:lnTo>
                      <a:lnTo>
                        <a:pt x="0" y="17"/>
                      </a:lnTo>
                      <a:lnTo>
                        <a:pt x="4" y="0"/>
                      </a:lnTo>
                      <a:lnTo>
                        <a:pt x="0" y="13"/>
                      </a:lnTo>
                      <a:lnTo>
                        <a:pt x="0" y="25"/>
                      </a:lnTo>
                      <a:lnTo>
                        <a:pt x="4" y="3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7" name="未知"/>
                <p:cNvSpPr/>
                <p:nvPr/>
              </p:nvSpPr>
              <p:spPr>
                <a:xfrm>
                  <a:off x="196" y="523"/>
                  <a:ext cx="9" cy="42"/>
                </a:xfrm>
                <a:custGeom>
                  <a:avLst/>
                  <a:gdLst/>
                  <a:ahLst/>
                  <a:cxnLst/>
                  <a:pathLst>
                    <a:path w="9" h="42">
                      <a:moveTo>
                        <a:pt x="0" y="16"/>
                      </a:moveTo>
                      <a:lnTo>
                        <a:pt x="0" y="20"/>
                      </a:lnTo>
                      <a:lnTo>
                        <a:pt x="8" y="41"/>
                      </a:lnTo>
                      <a:lnTo>
                        <a:pt x="0" y="41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8" name="未知"/>
                <p:cNvSpPr/>
                <p:nvPr/>
              </p:nvSpPr>
              <p:spPr>
                <a:xfrm>
                  <a:off x="196" y="523"/>
                  <a:ext cx="9" cy="42"/>
                </a:xfrm>
                <a:custGeom>
                  <a:avLst/>
                  <a:gdLst/>
                  <a:ahLst/>
                  <a:cxnLst/>
                  <a:pathLst>
                    <a:path w="9" h="42">
                      <a:moveTo>
                        <a:pt x="0" y="16"/>
                      </a:moveTo>
                      <a:lnTo>
                        <a:pt x="0" y="20"/>
                      </a:lnTo>
                      <a:lnTo>
                        <a:pt x="8" y="41"/>
                      </a:lnTo>
                      <a:lnTo>
                        <a:pt x="0" y="41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69" name="未知"/>
                <p:cNvSpPr/>
                <p:nvPr/>
              </p:nvSpPr>
              <p:spPr>
                <a:xfrm>
                  <a:off x="212" y="527"/>
                  <a:ext cx="17" cy="38"/>
                </a:xfrm>
                <a:custGeom>
                  <a:avLst/>
                  <a:gdLst/>
                  <a:ahLst/>
                  <a:cxnLst/>
                  <a:pathLst>
                    <a:path w="17" h="38">
                      <a:moveTo>
                        <a:pt x="4" y="8"/>
                      </a:moveTo>
                      <a:lnTo>
                        <a:pt x="8" y="16"/>
                      </a:lnTo>
                      <a:lnTo>
                        <a:pt x="16" y="33"/>
                      </a:lnTo>
                      <a:lnTo>
                        <a:pt x="12" y="37"/>
                      </a:lnTo>
                      <a:lnTo>
                        <a:pt x="4" y="16"/>
                      </a:lnTo>
                      <a:lnTo>
                        <a:pt x="0" y="0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0" name="未知"/>
                <p:cNvSpPr/>
                <p:nvPr/>
              </p:nvSpPr>
              <p:spPr>
                <a:xfrm>
                  <a:off x="212" y="527"/>
                  <a:ext cx="17" cy="38"/>
                </a:xfrm>
                <a:custGeom>
                  <a:avLst/>
                  <a:gdLst/>
                  <a:ahLst/>
                  <a:cxnLst/>
                  <a:pathLst>
                    <a:path w="17" h="38">
                      <a:moveTo>
                        <a:pt x="4" y="8"/>
                      </a:moveTo>
                      <a:lnTo>
                        <a:pt x="8" y="16"/>
                      </a:lnTo>
                      <a:lnTo>
                        <a:pt x="16" y="33"/>
                      </a:lnTo>
                      <a:lnTo>
                        <a:pt x="12" y="37"/>
                      </a:lnTo>
                      <a:lnTo>
                        <a:pt x="4" y="16"/>
                      </a:lnTo>
                      <a:lnTo>
                        <a:pt x="0" y="0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1" name="未知"/>
                <p:cNvSpPr/>
                <p:nvPr/>
              </p:nvSpPr>
              <p:spPr>
                <a:xfrm>
                  <a:off x="232" y="518"/>
                  <a:ext cx="21" cy="39"/>
                </a:xfrm>
                <a:custGeom>
                  <a:avLst/>
                  <a:gdLst/>
                  <a:ahLst/>
                  <a:cxnLst/>
                  <a:pathLst>
                    <a:path w="21" h="39">
                      <a:moveTo>
                        <a:pt x="20" y="34"/>
                      </a:moveTo>
                      <a:lnTo>
                        <a:pt x="16" y="38"/>
                      </a:lnTo>
                      <a:lnTo>
                        <a:pt x="8" y="21"/>
                      </a:lnTo>
                      <a:lnTo>
                        <a:pt x="4" y="5"/>
                      </a:lnTo>
                      <a:lnTo>
                        <a:pt x="0" y="0"/>
                      </a:lnTo>
                      <a:lnTo>
                        <a:pt x="12" y="21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2" name="未知"/>
                <p:cNvSpPr/>
                <p:nvPr/>
              </p:nvSpPr>
              <p:spPr>
                <a:xfrm>
                  <a:off x="232" y="518"/>
                  <a:ext cx="21" cy="39"/>
                </a:xfrm>
                <a:custGeom>
                  <a:avLst/>
                  <a:gdLst/>
                  <a:ahLst/>
                  <a:cxnLst/>
                  <a:pathLst>
                    <a:path w="21" h="39">
                      <a:moveTo>
                        <a:pt x="20" y="34"/>
                      </a:moveTo>
                      <a:lnTo>
                        <a:pt x="16" y="38"/>
                      </a:lnTo>
                      <a:lnTo>
                        <a:pt x="8" y="21"/>
                      </a:lnTo>
                      <a:lnTo>
                        <a:pt x="4" y="5"/>
                      </a:lnTo>
                      <a:lnTo>
                        <a:pt x="0" y="0"/>
                      </a:lnTo>
                      <a:lnTo>
                        <a:pt x="12" y="21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3" name="未知"/>
                <p:cNvSpPr/>
                <p:nvPr/>
              </p:nvSpPr>
              <p:spPr>
                <a:xfrm>
                  <a:off x="252" y="514"/>
                  <a:ext cx="21" cy="34"/>
                </a:xfrm>
                <a:custGeom>
                  <a:avLst/>
                  <a:gdLst/>
                  <a:ahLst/>
                  <a:cxnLst/>
                  <a:pathLst>
                    <a:path w="21" h="3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16" y="33"/>
                      </a:lnTo>
                      <a:lnTo>
                        <a:pt x="20" y="29"/>
                      </a:ln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4" name="未知"/>
                <p:cNvSpPr/>
                <p:nvPr/>
              </p:nvSpPr>
              <p:spPr>
                <a:xfrm>
                  <a:off x="252" y="514"/>
                  <a:ext cx="21" cy="34"/>
                </a:xfrm>
                <a:custGeom>
                  <a:avLst/>
                  <a:gdLst/>
                  <a:ahLst/>
                  <a:cxnLst/>
                  <a:pathLst>
                    <a:path w="21" h="3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16" y="33"/>
                      </a:lnTo>
                      <a:lnTo>
                        <a:pt x="20" y="29"/>
                      </a:lnTo>
                      <a:lnTo>
                        <a:pt x="4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5" name="未知"/>
                <p:cNvSpPr/>
                <p:nvPr/>
              </p:nvSpPr>
              <p:spPr>
                <a:xfrm>
                  <a:off x="268" y="506"/>
                  <a:ext cx="25" cy="30"/>
                </a:xfrm>
                <a:custGeom>
                  <a:avLst/>
                  <a:gdLst/>
                  <a:ahLst/>
                  <a:cxnLst/>
                  <a:pathLst>
                    <a:path w="25"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4" y="25"/>
                      </a:lnTo>
                      <a:lnTo>
                        <a:pt x="20" y="2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6" name="未知"/>
                <p:cNvSpPr/>
                <p:nvPr/>
              </p:nvSpPr>
              <p:spPr>
                <a:xfrm>
                  <a:off x="268" y="506"/>
                  <a:ext cx="25" cy="30"/>
                </a:xfrm>
                <a:custGeom>
                  <a:avLst/>
                  <a:gdLst/>
                  <a:ahLst/>
                  <a:cxnLst/>
                  <a:pathLst>
                    <a:path w="25" h="30">
                      <a:moveTo>
                        <a:pt x="0" y="0"/>
                      </a:moveTo>
                      <a:lnTo>
                        <a:pt x="24" y="25"/>
                      </a:lnTo>
                      <a:lnTo>
                        <a:pt x="2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7" name="未知"/>
                <p:cNvSpPr/>
                <p:nvPr/>
              </p:nvSpPr>
              <p:spPr>
                <a:xfrm>
                  <a:off x="280" y="494"/>
                  <a:ext cx="29" cy="21"/>
                </a:xfrm>
                <a:custGeom>
                  <a:avLst/>
                  <a:gdLst/>
                  <a:ahLst/>
                  <a:cxnLst/>
                  <a:pathLst>
                    <a:path w="29" h="21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28" y="16"/>
                      </a:lnTo>
                      <a:lnTo>
                        <a:pt x="28" y="20"/>
                      </a:lnTo>
                      <a:lnTo>
                        <a:pt x="24" y="16"/>
                      </a:lnTo>
                      <a:lnTo>
                        <a:pt x="1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8" name="未知"/>
                <p:cNvSpPr/>
                <p:nvPr/>
              </p:nvSpPr>
              <p:spPr>
                <a:xfrm>
                  <a:off x="280" y="494"/>
                  <a:ext cx="29" cy="21"/>
                </a:xfrm>
                <a:custGeom>
                  <a:avLst/>
                  <a:gdLst/>
                  <a:ahLst/>
                  <a:cxnLst/>
                  <a:pathLst>
                    <a:path w="29" h="21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28" y="16"/>
                      </a:lnTo>
                      <a:lnTo>
                        <a:pt x="28" y="20"/>
                      </a:lnTo>
                      <a:lnTo>
                        <a:pt x="24" y="16"/>
                      </a:lnTo>
                      <a:lnTo>
                        <a:pt x="12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79" name="未知"/>
                <p:cNvSpPr/>
                <p:nvPr/>
              </p:nvSpPr>
              <p:spPr>
                <a:xfrm>
                  <a:off x="292" y="477"/>
                  <a:ext cx="33" cy="18"/>
                </a:xfrm>
                <a:custGeom>
                  <a:avLst/>
                  <a:gdLst/>
                  <a:ahLst/>
                  <a:cxnLst/>
                  <a:pathLst>
                    <a:path w="33" h="18">
                      <a:moveTo>
                        <a:pt x="32" y="12"/>
                      </a:moveTo>
                      <a:lnTo>
                        <a:pt x="16" y="4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32" y="17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0" name="未知"/>
                <p:cNvSpPr/>
                <p:nvPr/>
              </p:nvSpPr>
              <p:spPr>
                <a:xfrm>
                  <a:off x="292" y="477"/>
                  <a:ext cx="33" cy="18"/>
                </a:xfrm>
                <a:custGeom>
                  <a:avLst/>
                  <a:gdLst/>
                  <a:ahLst/>
                  <a:cxnLst/>
                  <a:pathLst>
                    <a:path w="33" h="18">
                      <a:moveTo>
                        <a:pt x="32" y="12"/>
                      </a:moveTo>
                      <a:lnTo>
                        <a:pt x="16" y="4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32" y="17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1" name="未知"/>
                <p:cNvSpPr/>
                <p:nvPr/>
              </p:nvSpPr>
              <p:spPr>
                <a:xfrm>
                  <a:off x="268" y="174"/>
                  <a:ext cx="25" cy="10"/>
                </a:xfrm>
                <a:custGeom>
                  <a:avLst/>
                  <a:gdLst/>
                  <a:ahLst/>
                  <a:cxnLst/>
                  <a:pathLst>
                    <a:path w="25" h="10">
                      <a:moveTo>
                        <a:pt x="24" y="9"/>
                      </a:moveTo>
                      <a:lnTo>
                        <a:pt x="12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4" y="9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2" name="未知"/>
                <p:cNvSpPr/>
                <p:nvPr/>
              </p:nvSpPr>
              <p:spPr>
                <a:xfrm>
                  <a:off x="268" y="174"/>
                  <a:ext cx="25" cy="10"/>
                </a:xfrm>
                <a:custGeom>
                  <a:avLst/>
                  <a:gdLst/>
                  <a:ahLst/>
                  <a:cxnLst/>
                  <a:pathLst>
                    <a:path w="25" h="10">
                      <a:moveTo>
                        <a:pt x="24" y="9"/>
                      </a:moveTo>
                      <a:lnTo>
                        <a:pt x="12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lnTo>
                        <a:pt x="24" y="9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3" name="未知"/>
                <p:cNvSpPr/>
                <p:nvPr/>
              </p:nvSpPr>
              <p:spPr>
                <a:xfrm>
                  <a:off x="264" y="137"/>
                  <a:ext cx="29" cy="5"/>
                </a:xfrm>
                <a:custGeom>
                  <a:avLst/>
                  <a:gdLst/>
                  <a:ahLst/>
                  <a:cxnLst/>
                  <a:pathLst>
                    <a:path w="29" h="5">
                      <a:moveTo>
                        <a:pt x="28" y="4"/>
                      </a:moveTo>
                      <a:lnTo>
                        <a:pt x="12" y="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8" y="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4" name="未知"/>
                <p:cNvSpPr/>
                <p:nvPr/>
              </p:nvSpPr>
              <p:spPr>
                <a:xfrm>
                  <a:off x="264" y="137"/>
                  <a:ext cx="29" cy="5"/>
                </a:xfrm>
                <a:custGeom>
                  <a:avLst/>
                  <a:gdLst/>
                  <a:ahLst/>
                  <a:cxnLst/>
                  <a:pathLst>
                    <a:path w="29" h="5">
                      <a:moveTo>
                        <a:pt x="28" y="4"/>
                      </a:moveTo>
                      <a:lnTo>
                        <a:pt x="12" y="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8" y="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5" name="未知"/>
                <p:cNvSpPr/>
                <p:nvPr/>
              </p:nvSpPr>
              <p:spPr>
                <a:xfrm>
                  <a:off x="268" y="0"/>
                  <a:ext cx="37" cy="22"/>
                </a:xfrm>
                <a:custGeom>
                  <a:avLst/>
                  <a:gdLst/>
                  <a:ahLst/>
                  <a:cxnLst/>
                  <a:pathLst>
                    <a:path w="37" h="22">
                      <a:moveTo>
                        <a:pt x="28" y="13"/>
                      </a:moveTo>
                      <a:lnTo>
                        <a:pt x="12" y="5"/>
                      </a:lnTo>
                      <a:lnTo>
                        <a:pt x="8" y="13"/>
                      </a:lnTo>
                      <a:lnTo>
                        <a:pt x="0" y="13"/>
                      </a:lnTo>
                      <a:lnTo>
                        <a:pt x="12" y="0"/>
                      </a:lnTo>
                      <a:lnTo>
                        <a:pt x="36" y="9"/>
                      </a:lnTo>
                      <a:lnTo>
                        <a:pt x="28" y="21"/>
                      </a:lnTo>
                      <a:lnTo>
                        <a:pt x="24" y="21"/>
                      </a:lnTo>
                      <a:lnTo>
                        <a:pt x="28" y="13"/>
                      </a:lnTo>
                      <a:lnTo>
                        <a:pt x="28" y="13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6" name="未知"/>
                <p:cNvSpPr/>
                <p:nvPr/>
              </p:nvSpPr>
              <p:spPr>
                <a:xfrm>
                  <a:off x="268" y="0"/>
                  <a:ext cx="37" cy="22"/>
                </a:xfrm>
                <a:custGeom>
                  <a:avLst/>
                  <a:gdLst/>
                  <a:ahLst/>
                  <a:cxnLst/>
                  <a:pathLst>
                    <a:path w="37" h="22">
                      <a:moveTo>
                        <a:pt x="28" y="13"/>
                      </a:moveTo>
                      <a:lnTo>
                        <a:pt x="12" y="5"/>
                      </a:lnTo>
                      <a:lnTo>
                        <a:pt x="8" y="13"/>
                      </a:lnTo>
                      <a:lnTo>
                        <a:pt x="0" y="13"/>
                      </a:lnTo>
                      <a:lnTo>
                        <a:pt x="12" y="0"/>
                      </a:lnTo>
                      <a:lnTo>
                        <a:pt x="36" y="9"/>
                      </a:lnTo>
                      <a:lnTo>
                        <a:pt x="28" y="21"/>
                      </a:lnTo>
                      <a:lnTo>
                        <a:pt x="24" y="21"/>
                      </a:lnTo>
                      <a:lnTo>
                        <a:pt x="28" y="13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7" name="未知"/>
                <p:cNvSpPr/>
                <p:nvPr/>
              </p:nvSpPr>
              <p:spPr>
                <a:xfrm>
                  <a:off x="260" y="104"/>
                  <a:ext cx="33" cy="13"/>
                </a:xfrm>
                <a:custGeom>
                  <a:avLst/>
                  <a:gdLst/>
                  <a:ahLst/>
                  <a:cxnLst/>
                  <a:pathLst>
                    <a:path w="33" h="13">
                      <a:moveTo>
                        <a:pt x="32" y="12"/>
                      </a:moveTo>
                      <a:lnTo>
                        <a:pt x="16" y="8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6" y="0"/>
                      </a:lnTo>
                      <a:lnTo>
                        <a:pt x="20" y="4"/>
                      </a:lnTo>
                      <a:lnTo>
                        <a:pt x="28" y="8"/>
                      </a:lnTo>
                      <a:lnTo>
                        <a:pt x="28" y="12"/>
                      </a:lnTo>
                      <a:lnTo>
                        <a:pt x="32" y="12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6388" name="未知"/>
                <p:cNvSpPr/>
                <p:nvPr/>
              </p:nvSpPr>
              <p:spPr>
                <a:xfrm>
                  <a:off x="260" y="104"/>
                  <a:ext cx="33" cy="13"/>
                </a:xfrm>
                <a:custGeom>
                  <a:avLst/>
                  <a:gdLst/>
                  <a:ahLst/>
                  <a:cxnLst/>
                  <a:pathLst>
                    <a:path w="33" h="13">
                      <a:moveTo>
                        <a:pt x="32" y="12"/>
                      </a:moveTo>
                      <a:lnTo>
                        <a:pt x="16" y="8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16" y="0"/>
                      </a:lnTo>
                      <a:lnTo>
                        <a:pt x="20" y="4"/>
                      </a:lnTo>
                      <a:lnTo>
                        <a:pt x="28" y="8"/>
                      </a:lnTo>
                      <a:lnTo>
                        <a:pt x="28" y="12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46389" name="Group 46388"/>
          <p:cNvGrpSpPr/>
          <p:nvPr/>
        </p:nvGrpSpPr>
        <p:grpSpPr>
          <a:xfrm>
            <a:off x="990600" y="3124200"/>
            <a:ext cx="1830388" cy="1373188"/>
            <a:chOff x="0" y="0"/>
            <a:chExt cx="1153" cy="865"/>
          </a:xfrm>
        </p:grpSpPr>
        <p:sp>
          <p:nvSpPr>
            <p:cNvPr id="46390" name="未知"/>
            <p:cNvSpPr/>
            <p:nvPr/>
          </p:nvSpPr>
          <p:spPr>
            <a:xfrm>
              <a:off x="0" y="303"/>
              <a:ext cx="344" cy="370"/>
            </a:xfrm>
            <a:custGeom>
              <a:avLst/>
              <a:gdLst/>
              <a:ahLst/>
              <a:cxnLst/>
              <a:pathLst>
                <a:path w="344" h="370">
                  <a:moveTo>
                    <a:pt x="215" y="189"/>
                  </a:moveTo>
                  <a:lnTo>
                    <a:pt x="219" y="192"/>
                  </a:lnTo>
                  <a:lnTo>
                    <a:pt x="219" y="250"/>
                  </a:lnTo>
                  <a:lnTo>
                    <a:pt x="206" y="250"/>
                  </a:lnTo>
                  <a:lnTo>
                    <a:pt x="190" y="254"/>
                  </a:lnTo>
                  <a:lnTo>
                    <a:pt x="186" y="265"/>
                  </a:lnTo>
                  <a:lnTo>
                    <a:pt x="173" y="265"/>
                  </a:lnTo>
                  <a:lnTo>
                    <a:pt x="169" y="277"/>
                  </a:lnTo>
                  <a:lnTo>
                    <a:pt x="165" y="269"/>
                  </a:lnTo>
                  <a:lnTo>
                    <a:pt x="149" y="265"/>
                  </a:lnTo>
                  <a:lnTo>
                    <a:pt x="136" y="277"/>
                  </a:lnTo>
                  <a:lnTo>
                    <a:pt x="140" y="265"/>
                  </a:lnTo>
                  <a:lnTo>
                    <a:pt x="128" y="261"/>
                  </a:lnTo>
                  <a:lnTo>
                    <a:pt x="107" y="261"/>
                  </a:lnTo>
                  <a:lnTo>
                    <a:pt x="103" y="254"/>
                  </a:lnTo>
                  <a:lnTo>
                    <a:pt x="124" y="219"/>
                  </a:lnTo>
                  <a:lnTo>
                    <a:pt x="161" y="189"/>
                  </a:lnTo>
                  <a:lnTo>
                    <a:pt x="211" y="169"/>
                  </a:lnTo>
                  <a:lnTo>
                    <a:pt x="248" y="154"/>
                  </a:lnTo>
                  <a:lnTo>
                    <a:pt x="268" y="158"/>
                  </a:lnTo>
                  <a:lnTo>
                    <a:pt x="289" y="173"/>
                  </a:lnTo>
                  <a:lnTo>
                    <a:pt x="318" y="177"/>
                  </a:lnTo>
                  <a:lnTo>
                    <a:pt x="318" y="200"/>
                  </a:lnTo>
                  <a:lnTo>
                    <a:pt x="297" y="200"/>
                  </a:lnTo>
                  <a:lnTo>
                    <a:pt x="293" y="300"/>
                  </a:lnTo>
                  <a:lnTo>
                    <a:pt x="289" y="327"/>
                  </a:lnTo>
                  <a:lnTo>
                    <a:pt x="277" y="331"/>
                  </a:lnTo>
                  <a:lnTo>
                    <a:pt x="264" y="354"/>
                  </a:lnTo>
                  <a:lnTo>
                    <a:pt x="248" y="350"/>
                  </a:lnTo>
                  <a:lnTo>
                    <a:pt x="239" y="361"/>
                  </a:lnTo>
                  <a:lnTo>
                    <a:pt x="219" y="365"/>
                  </a:lnTo>
                  <a:lnTo>
                    <a:pt x="202" y="354"/>
                  </a:lnTo>
                  <a:lnTo>
                    <a:pt x="190" y="369"/>
                  </a:lnTo>
                  <a:lnTo>
                    <a:pt x="165" y="369"/>
                  </a:lnTo>
                  <a:lnTo>
                    <a:pt x="153" y="357"/>
                  </a:lnTo>
                  <a:lnTo>
                    <a:pt x="140" y="365"/>
                  </a:lnTo>
                  <a:lnTo>
                    <a:pt x="120" y="361"/>
                  </a:lnTo>
                  <a:lnTo>
                    <a:pt x="111" y="346"/>
                  </a:lnTo>
                  <a:lnTo>
                    <a:pt x="99" y="361"/>
                  </a:lnTo>
                  <a:lnTo>
                    <a:pt x="87" y="357"/>
                  </a:lnTo>
                  <a:lnTo>
                    <a:pt x="74" y="346"/>
                  </a:lnTo>
                  <a:lnTo>
                    <a:pt x="54" y="346"/>
                  </a:lnTo>
                  <a:lnTo>
                    <a:pt x="25" y="331"/>
                  </a:lnTo>
                  <a:lnTo>
                    <a:pt x="4" y="304"/>
                  </a:lnTo>
                  <a:lnTo>
                    <a:pt x="0" y="265"/>
                  </a:lnTo>
                  <a:lnTo>
                    <a:pt x="4" y="227"/>
                  </a:lnTo>
                  <a:lnTo>
                    <a:pt x="25" y="192"/>
                  </a:lnTo>
                  <a:lnTo>
                    <a:pt x="54" y="165"/>
                  </a:lnTo>
                  <a:lnTo>
                    <a:pt x="83" y="142"/>
                  </a:lnTo>
                  <a:lnTo>
                    <a:pt x="140" y="112"/>
                  </a:lnTo>
                  <a:lnTo>
                    <a:pt x="273" y="35"/>
                  </a:lnTo>
                  <a:lnTo>
                    <a:pt x="343" y="0"/>
                  </a:lnTo>
                  <a:lnTo>
                    <a:pt x="334" y="108"/>
                  </a:lnTo>
                  <a:lnTo>
                    <a:pt x="248" y="154"/>
                  </a:lnTo>
                  <a:lnTo>
                    <a:pt x="211" y="169"/>
                  </a:lnTo>
                  <a:lnTo>
                    <a:pt x="215" y="189"/>
                  </a:lnTo>
                  <a:lnTo>
                    <a:pt x="215" y="18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1" name="未知"/>
            <p:cNvSpPr/>
            <p:nvPr/>
          </p:nvSpPr>
          <p:spPr>
            <a:xfrm>
              <a:off x="281" y="115"/>
              <a:ext cx="715" cy="750"/>
            </a:xfrm>
            <a:custGeom>
              <a:avLst/>
              <a:gdLst/>
              <a:ahLst/>
              <a:cxnLst/>
              <a:pathLst>
                <a:path w="715" h="750">
                  <a:moveTo>
                    <a:pt x="677" y="749"/>
                  </a:moveTo>
                  <a:lnTo>
                    <a:pt x="706" y="741"/>
                  </a:lnTo>
                  <a:lnTo>
                    <a:pt x="714" y="726"/>
                  </a:lnTo>
                  <a:lnTo>
                    <a:pt x="714" y="703"/>
                  </a:lnTo>
                  <a:lnTo>
                    <a:pt x="656" y="181"/>
                  </a:lnTo>
                  <a:lnTo>
                    <a:pt x="648" y="135"/>
                  </a:lnTo>
                  <a:lnTo>
                    <a:pt x="632" y="100"/>
                  </a:lnTo>
                  <a:lnTo>
                    <a:pt x="598" y="77"/>
                  </a:lnTo>
                  <a:lnTo>
                    <a:pt x="570" y="73"/>
                  </a:lnTo>
                  <a:lnTo>
                    <a:pt x="561" y="16"/>
                  </a:lnTo>
                  <a:lnTo>
                    <a:pt x="557" y="0"/>
                  </a:lnTo>
                  <a:lnTo>
                    <a:pt x="504" y="0"/>
                  </a:lnTo>
                  <a:lnTo>
                    <a:pt x="504" y="65"/>
                  </a:lnTo>
                  <a:lnTo>
                    <a:pt x="235" y="65"/>
                  </a:lnTo>
                  <a:lnTo>
                    <a:pt x="235" y="0"/>
                  </a:lnTo>
                  <a:lnTo>
                    <a:pt x="181" y="0"/>
                  </a:lnTo>
                  <a:lnTo>
                    <a:pt x="181" y="23"/>
                  </a:lnTo>
                  <a:lnTo>
                    <a:pt x="165" y="73"/>
                  </a:lnTo>
                  <a:lnTo>
                    <a:pt x="165" y="73"/>
                  </a:lnTo>
                  <a:lnTo>
                    <a:pt x="132" y="77"/>
                  </a:lnTo>
                  <a:lnTo>
                    <a:pt x="95" y="100"/>
                  </a:lnTo>
                  <a:lnTo>
                    <a:pt x="70" y="131"/>
                  </a:lnTo>
                  <a:lnTo>
                    <a:pt x="58" y="192"/>
                  </a:lnTo>
                  <a:lnTo>
                    <a:pt x="0" y="711"/>
                  </a:lnTo>
                  <a:lnTo>
                    <a:pt x="0" y="734"/>
                  </a:lnTo>
                  <a:lnTo>
                    <a:pt x="8" y="741"/>
                  </a:lnTo>
                  <a:lnTo>
                    <a:pt x="20" y="749"/>
                  </a:lnTo>
                  <a:lnTo>
                    <a:pt x="677" y="749"/>
                  </a:lnTo>
                  <a:lnTo>
                    <a:pt x="677" y="74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2" name="未知"/>
            <p:cNvSpPr/>
            <p:nvPr/>
          </p:nvSpPr>
          <p:spPr>
            <a:xfrm>
              <a:off x="87" y="138"/>
              <a:ext cx="79" cy="113"/>
            </a:xfrm>
            <a:custGeom>
              <a:avLst/>
              <a:gdLst/>
              <a:ahLst/>
              <a:cxnLst/>
              <a:pathLst>
                <a:path w="79" h="113">
                  <a:moveTo>
                    <a:pt x="74" y="108"/>
                  </a:moveTo>
                  <a:lnTo>
                    <a:pt x="62" y="112"/>
                  </a:lnTo>
                  <a:lnTo>
                    <a:pt x="33" y="112"/>
                  </a:lnTo>
                  <a:lnTo>
                    <a:pt x="20" y="112"/>
                  </a:lnTo>
                  <a:lnTo>
                    <a:pt x="12" y="100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8" y="35"/>
                  </a:lnTo>
                  <a:lnTo>
                    <a:pt x="12" y="23"/>
                  </a:lnTo>
                  <a:lnTo>
                    <a:pt x="20" y="16"/>
                  </a:lnTo>
                  <a:lnTo>
                    <a:pt x="29" y="4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2" y="4"/>
                  </a:lnTo>
                  <a:lnTo>
                    <a:pt x="62" y="12"/>
                  </a:lnTo>
                  <a:lnTo>
                    <a:pt x="62" y="19"/>
                  </a:lnTo>
                  <a:lnTo>
                    <a:pt x="78" y="4"/>
                  </a:lnTo>
                  <a:lnTo>
                    <a:pt x="74" y="23"/>
                  </a:lnTo>
                  <a:lnTo>
                    <a:pt x="70" y="66"/>
                  </a:lnTo>
                  <a:lnTo>
                    <a:pt x="74" y="108"/>
                  </a:lnTo>
                  <a:lnTo>
                    <a:pt x="74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3" name="未知"/>
            <p:cNvSpPr/>
            <p:nvPr/>
          </p:nvSpPr>
          <p:spPr>
            <a:xfrm>
              <a:off x="87" y="138"/>
              <a:ext cx="79" cy="113"/>
            </a:xfrm>
            <a:custGeom>
              <a:avLst/>
              <a:gdLst/>
              <a:ahLst/>
              <a:cxnLst/>
              <a:pathLst>
                <a:path w="79" h="113">
                  <a:moveTo>
                    <a:pt x="74" y="108"/>
                  </a:moveTo>
                  <a:lnTo>
                    <a:pt x="62" y="112"/>
                  </a:lnTo>
                  <a:lnTo>
                    <a:pt x="33" y="112"/>
                  </a:lnTo>
                  <a:lnTo>
                    <a:pt x="20" y="112"/>
                  </a:lnTo>
                  <a:lnTo>
                    <a:pt x="12" y="100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8" y="35"/>
                  </a:lnTo>
                  <a:lnTo>
                    <a:pt x="12" y="23"/>
                  </a:lnTo>
                  <a:lnTo>
                    <a:pt x="20" y="16"/>
                  </a:lnTo>
                  <a:lnTo>
                    <a:pt x="29" y="4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2" y="4"/>
                  </a:lnTo>
                  <a:lnTo>
                    <a:pt x="62" y="12"/>
                  </a:lnTo>
                  <a:lnTo>
                    <a:pt x="62" y="19"/>
                  </a:lnTo>
                  <a:lnTo>
                    <a:pt x="78" y="4"/>
                  </a:lnTo>
                  <a:lnTo>
                    <a:pt x="74" y="23"/>
                  </a:lnTo>
                  <a:lnTo>
                    <a:pt x="70" y="66"/>
                  </a:lnTo>
                  <a:lnTo>
                    <a:pt x="74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4" name="未知"/>
            <p:cNvSpPr/>
            <p:nvPr/>
          </p:nvSpPr>
          <p:spPr>
            <a:xfrm>
              <a:off x="355" y="265"/>
              <a:ext cx="575" cy="385"/>
            </a:xfrm>
            <a:custGeom>
              <a:avLst/>
              <a:gdLst/>
              <a:ahLst/>
              <a:cxnLst/>
              <a:pathLst>
                <a:path w="575" h="385">
                  <a:moveTo>
                    <a:pt x="0" y="384"/>
                  </a:moveTo>
                  <a:lnTo>
                    <a:pt x="574" y="384"/>
                  </a:lnTo>
                  <a:lnTo>
                    <a:pt x="533" y="0"/>
                  </a:lnTo>
                  <a:lnTo>
                    <a:pt x="41" y="0"/>
                  </a:lnTo>
                  <a:lnTo>
                    <a:pt x="0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5" name="未知"/>
            <p:cNvSpPr/>
            <p:nvPr/>
          </p:nvSpPr>
          <p:spPr>
            <a:xfrm>
              <a:off x="116" y="580"/>
              <a:ext cx="21" cy="66"/>
            </a:xfrm>
            <a:custGeom>
              <a:avLst/>
              <a:gdLst/>
              <a:ahLst/>
              <a:cxnLst/>
              <a:pathLst>
                <a:path w="21" h="66">
                  <a:moveTo>
                    <a:pt x="20" y="0"/>
                  </a:moveTo>
                  <a:lnTo>
                    <a:pt x="0" y="65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6" name="未知"/>
            <p:cNvSpPr/>
            <p:nvPr/>
          </p:nvSpPr>
          <p:spPr>
            <a:xfrm>
              <a:off x="149" y="580"/>
              <a:ext cx="21" cy="74"/>
            </a:xfrm>
            <a:custGeom>
              <a:avLst/>
              <a:gdLst/>
              <a:ahLst/>
              <a:cxnLst/>
              <a:pathLst>
                <a:path w="21" h="74">
                  <a:moveTo>
                    <a:pt x="20" y="0"/>
                  </a:moveTo>
                  <a:lnTo>
                    <a:pt x="0" y="73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7" name="未知"/>
            <p:cNvSpPr/>
            <p:nvPr/>
          </p:nvSpPr>
          <p:spPr>
            <a:xfrm>
              <a:off x="74" y="564"/>
              <a:ext cx="34" cy="82"/>
            </a:xfrm>
            <a:custGeom>
              <a:avLst/>
              <a:gdLst/>
              <a:ahLst/>
              <a:cxnLst/>
              <a:pathLst>
                <a:path w="34" h="82">
                  <a:moveTo>
                    <a:pt x="33" y="0"/>
                  </a:moveTo>
                  <a:lnTo>
                    <a:pt x="13" y="50"/>
                  </a:lnTo>
                  <a:lnTo>
                    <a:pt x="0" y="8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8" name="未知"/>
            <p:cNvSpPr/>
            <p:nvPr/>
          </p:nvSpPr>
          <p:spPr>
            <a:xfrm>
              <a:off x="128" y="161"/>
              <a:ext cx="18" cy="90"/>
            </a:xfrm>
            <a:custGeom>
              <a:avLst/>
              <a:gdLst/>
              <a:ahLst/>
              <a:cxnLst/>
              <a:pathLst>
                <a:path w="18" h="90">
                  <a:moveTo>
                    <a:pt x="17" y="0"/>
                  </a:moveTo>
                  <a:lnTo>
                    <a:pt x="4" y="39"/>
                  </a:lnTo>
                  <a:lnTo>
                    <a:pt x="0" y="89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399" name="未知"/>
            <p:cNvSpPr/>
            <p:nvPr/>
          </p:nvSpPr>
          <p:spPr>
            <a:xfrm>
              <a:off x="37" y="557"/>
              <a:ext cx="59" cy="78"/>
            </a:xfrm>
            <a:custGeom>
              <a:avLst/>
              <a:gdLst/>
              <a:ahLst/>
              <a:cxnLst/>
              <a:pathLst>
                <a:path w="59" h="78">
                  <a:moveTo>
                    <a:pt x="58" y="0"/>
                  </a:moveTo>
                  <a:lnTo>
                    <a:pt x="25" y="38"/>
                  </a:lnTo>
                  <a:lnTo>
                    <a:pt x="0" y="77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0" name="未知"/>
            <p:cNvSpPr/>
            <p:nvPr/>
          </p:nvSpPr>
          <p:spPr>
            <a:xfrm>
              <a:off x="8" y="549"/>
              <a:ext cx="96" cy="59"/>
            </a:xfrm>
            <a:custGeom>
              <a:avLst/>
              <a:gdLst/>
              <a:ahLst/>
              <a:cxnLst/>
              <a:pathLst>
                <a:path w="96" h="59">
                  <a:moveTo>
                    <a:pt x="95" y="0"/>
                  </a:moveTo>
                  <a:lnTo>
                    <a:pt x="75" y="0"/>
                  </a:lnTo>
                  <a:lnTo>
                    <a:pt x="33" y="27"/>
                  </a:lnTo>
                  <a:lnTo>
                    <a:pt x="0" y="58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1" name="未知"/>
            <p:cNvSpPr/>
            <p:nvPr/>
          </p:nvSpPr>
          <p:spPr>
            <a:xfrm>
              <a:off x="4" y="534"/>
              <a:ext cx="108" cy="28"/>
            </a:xfrm>
            <a:custGeom>
              <a:avLst/>
              <a:gdLst/>
              <a:ahLst/>
              <a:cxnLst/>
              <a:pathLst>
                <a:path w="108" h="28">
                  <a:moveTo>
                    <a:pt x="107" y="0"/>
                  </a:moveTo>
                  <a:lnTo>
                    <a:pt x="70" y="0"/>
                  </a:lnTo>
                  <a:lnTo>
                    <a:pt x="29" y="11"/>
                  </a:lnTo>
                  <a:lnTo>
                    <a:pt x="0" y="27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2" name="未知"/>
            <p:cNvSpPr/>
            <p:nvPr/>
          </p:nvSpPr>
          <p:spPr>
            <a:xfrm>
              <a:off x="190" y="572"/>
              <a:ext cx="9" cy="82"/>
            </a:xfrm>
            <a:custGeom>
              <a:avLst/>
              <a:gdLst/>
              <a:ahLst/>
              <a:cxnLst/>
              <a:pathLst>
                <a:path w="9" h="82">
                  <a:moveTo>
                    <a:pt x="0" y="0"/>
                  </a:moveTo>
                  <a:lnTo>
                    <a:pt x="8" y="8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3" name="未知"/>
            <p:cNvSpPr/>
            <p:nvPr/>
          </p:nvSpPr>
          <p:spPr>
            <a:xfrm>
              <a:off x="219" y="557"/>
              <a:ext cx="30" cy="93"/>
            </a:xfrm>
            <a:custGeom>
              <a:avLst/>
              <a:gdLst/>
              <a:ahLst/>
              <a:cxnLst/>
              <a:pathLst>
                <a:path w="30" h="93">
                  <a:moveTo>
                    <a:pt x="0" y="0"/>
                  </a:moveTo>
                  <a:lnTo>
                    <a:pt x="16" y="46"/>
                  </a:lnTo>
                  <a:lnTo>
                    <a:pt x="29" y="92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4" name="未知"/>
            <p:cNvSpPr/>
            <p:nvPr/>
          </p:nvSpPr>
          <p:spPr>
            <a:xfrm>
              <a:off x="95" y="142"/>
              <a:ext cx="34" cy="82"/>
            </a:xfrm>
            <a:custGeom>
              <a:avLst/>
              <a:gdLst/>
              <a:ahLst/>
              <a:cxnLst/>
              <a:pathLst>
                <a:path w="34" h="82">
                  <a:moveTo>
                    <a:pt x="33" y="0"/>
                  </a:moveTo>
                  <a:lnTo>
                    <a:pt x="16" y="35"/>
                  </a:lnTo>
                  <a:lnTo>
                    <a:pt x="0" y="8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5" name="未知"/>
            <p:cNvSpPr/>
            <p:nvPr/>
          </p:nvSpPr>
          <p:spPr>
            <a:xfrm>
              <a:off x="223" y="534"/>
              <a:ext cx="59" cy="97"/>
            </a:xfrm>
            <a:custGeom>
              <a:avLst/>
              <a:gdLst/>
              <a:ahLst/>
              <a:cxnLst/>
              <a:pathLst>
                <a:path w="59" h="97">
                  <a:moveTo>
                    <a:pt x="0" y="0"/>
                  </a:moveTo>
                  <a:lnTo>
                    <a:pt x="58" y="9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6" name="未知"/>
            <p:cNvSpPr/>
            <p:nvPr/>
          </p:nvSpPr>
          <p:spPr>
            <a:xfrm>
              <a:off x="227" y="515"/>
              <a:ext cx="63" cy="58"/>
            </a:xfrm>
            <a:custGeom>
              <a:avLst/>
              <a:gdLst/>
              <a:ahLst/>
              <a:cxnLst/>
              <a:pathLst>
                <a:path w="63" h="58">
                  <a:moveTo>
                    <a:pt x="0" y="0"/>
                  </a:moveTo>
                  <a:lnTo>
                    <a:pt x="62" y="57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7" name="未知"/>
            <p:cNvSpPr/>
            <p:nvPr/>
          </p:nvSpPr>
          <p:spPr>
            <a:xfrm>
              <a:off x="227" y="499"/>
              <a:ext cx="67" cy="32"/>
            </a:xfrm>
            <a:custGeom>
              <a:avLst/>
              <a:gdLst/>
              <a:ahLst/>
              <a:cxnLst/>
              <a:pathLst>
                <a:path w="67" h="32">
                  <a:moveTo>
                    <a:pt x="0" y="0"/>
                  </a:moveTo>
                  <a:lnTo>
                    <a:pt x="66" y="3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8" name="未知"/>
            <p:cNvSpPr/>
            <p:nvPr/>
          </p:nvSpPr>
          <p:spPr>
            <a:xfrm>
              <a:off x="219" y="480"/>
              <a:ext cx="75" cy="24"/>
            </a:xfrm>
            <a:custGeom>
              <a:avLst/>
              <a:gdLst/>
              <a:ahLst/>
              <a:cxnLst/>
              <a:pathLst>
                <a:path w="75" h="24">
                  <a:moveTo>
                    <a:pt x="74" y="23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09" name="未知"/>
            <p:cNvSpPr/>
            <p:nvPr/>
          </p:nvSpPr>
          <p:spPr>
            <a:xfrm>
              <a:off x="17" y="507"/>
              <a:ext cx="108" cy="12"/>
            </a:xfrm>
            <a:custGeom>
              <a:avLst/>
              <a:gdLst/>
              <a:ahLst/>
              <a:cxnLst/>
              <a:pathLst>
                <a:path w="108" h="12">
                  <a:moveTo>
                    <a:pt x="0" y="8"/>
                  </a:moveTo>
                  <a:lnTo>
                    <a:pt x="70" y="0"/>
                  </a:lnTo>
                  <a:lnTo>
                    <a:pt x="107" y="1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0" name="未知"/>
            <p:cNvSpPr/>
            <p:nvPr/>
          </p:nvSpPr>
          <p:spPr>
            <a:xfrm>
              <a:off x="45" y="480"/>
              <a:ext cx="96" cy="24"/>
            </a:xfrm>
            <a:custGeom>
              <a:avLst/>
              <a:gdLst/>
              <a:ahLst/>
              <a:cxnLst/>
              <a:pathLst>
                <a:path w="96" h="24">
                  <a:moveTo>
                    <a:pt x="0" y="0"/>
                  </a:moveTo>
                  <a:lnTo>
                    <a:pt x="50" y="0"/>
                  </a:lnTo>
                  <a:lnTo>
                    <a:pt x="95" y="23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1" name="未知"/>
            <p:cNvSpPr/>
            <p:nvPr/>
          </p:nvSpPr>
          <p:spPr>
            <a:xfrm>
              <a:off x="87" y="445"/>
              <a:ext cx="71" cy="40"/>
            </a:xfrm>
            <a:custGeom>
              <a:avLst/>
              <a:gdLst/>
              <a:ahLst/>
              <a:cxnLst/>
              <a:pathLst>
                <a:path w="71" h="40">
                  <a:moveTo>
                    <a:pt x="0" y="0"/>
                  </a:moveTo>
                  <a:lnTo>
                    <a:pt x="45" y="16"/>
                  </a:lnTo>
                  <a:lnTo>
                    <a:pt x="70" y="39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2" name="未知"/>
            <p:cNvSpPr/>
            <p:nvPr/>
          </p:nvSpPr>
          <p:spPr>
            <a:xfrm>
              <a:off x="132" y="422"/>
              <a:ext cx="51" cy="55"/>
            </a:xfrm>
            <a:custGeom>
              <a:avLst/>
              <a:gdLst/>
              <a:ahLst/>
              <a:cxnLst/>
              <a:pathLst>
                <a:path w="51" h="55">
                  <a:moveTo>
                    <a:pt x="0" y="0"/>
                  </a:moveTo>
                  <a:lnTo>
                    <a:pt x="29" y="23"/>
                  </a:lnTo>
                  <a:lnTo>
                    <a:pt x="50" y="5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3" name="未知"/>
            <p:cNvSpPr/>
            <p:nvPr/>
          </p:nvSpPr>
          <p:spPr>
            <a:xfrm>
              <a:off x="165" y="403"/>
              <a:ext cx="38" cy="47"/>
            </a:xfrm>
            <a:custGeom>
              <a:avLst/>
              <a:gdLst/>
              <a:ahLst/>
              <a:cxnLst/>
              <a:pathLst>
                <a:path w="38" h="47">
                  <a:moveTo>
                    <a:pt x="0" y="0"/>
                  </a:moveTo>
                  <a:lnTo>
                    <a:pt x="37" y="4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4" name="未知"/>
            <p:cNvSpPr/>
            <p:nvPr/>
          </p:nvSpPr>
          <p:spPr>
            <a:xfrm>
              <a:off x="194" y="384"/>
              <a:ext cx="34" cy="47"/>
            </a:xfrm>
            <a:custGeom>
              <a:avLst/>
              <a:gdLst/>
              <a:ahLst/>
              <a:cxnLst/>
              <a:pathLst>
                <a:path w="34" h="47">
                  <a:moveTo>
                    <a:pt x="0" y="0"/>
                  </a:moveTo>
                  <a:lnTo>
                    <a:pt x="33" y="4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15" name="Straight Connector 46414"/>
            <p:cNvSpPr/>
            <p:nvPr/>
          </p:nvSpPr>
          <p:spPr>
            <a:xfrm flipH="1" flipV="1">
              <a:off x="223" y="369"/>
              <a:ext cx="25" cy="42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6416" name="Straight Connector 46415"/>
            <p:cNvSpPr/>
            <p:nvPr/>
          </p:nvSpPr>
          <p:spPr>
            <a:xfrm>
              <a:off x="256" y="357"/>
              <a:ext cx="21" cy="3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6417" name="Straight Connector 46416"/>
            <p:cNvSpPr/>
            <p:nvPr/>
          </p:nvSpPr>
          <p:spPr>
            <a:xfrm>
              <a:off x="281" y="346"/>
              <a:ext cx="12" cy="1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6418" name="Group 46417"/>
            <p:cNvGrpSpPr/>
            <p:nvPr/>
          </p:nvGrpSpPr>
          <p:grpSpPr>
            <a:xfrm>
              <a:off x="157" y="0"/>
              <a:ext cx="996" cy="316"/>
              <a:chOff x="0" y="0"/>
              <a:chExt cx="996" cy="316"/>
            </a:xfrm>
          </p:grpSpPr>
          <p:sp>
            <p:nvSpPr>
              <p:cNvPr id="46419" name="未知"/>
              <p:cNvSpPr/>
              <p:nvPr/>
            </p:nvSpPr>
            <p:spPr>
              <a:xfrm>
                <a:off x="0" y="0"/>
                <a:ext cx="996" cy="316"/>
              </a:xfrm>
              <a:custGeom>
                <a:avLst/>
                <a:gdLst/>
                <a:ahLst/>
                <a:cxnLst/>
                <a:pathLst>
                  <a:path w="996" h="316">
                    <a:moveTo>
                      <a:pt x="780" y="296"/>
                    </a:moveTo>
                    <a:lnTo>
                      <a:pt x="694" y="188"/>
                    </a:lnTo>
                    <a:lnTo>
                      <a:pt x="718" y="157"/>
                    </a:lnTo>
                    <a:lnTo>
                      <a:pt x="685" y="131"/>
                    </a:lnTo>
                    <a:lnTo>
                      <a:pt x="681" y="115"/>
                    </a:lnTo>
                    <a:lnTo>
                      <a:pt x="628" y="115"/>
                    </a:lnTo>
                    <a:lnTo>
                      <a:pt x="628" y="131"/>
                    </a:lnTo>
                    <a:lnTo>
                      <a:pt x="359" y="131"/>
                    </a:lnTo>
                    <a:lnTo>
                      <a:pt x="359" y="115"/>
                    </a:lnTo>
                    <a:lnTo>
                      <a:pt x="305" y="115"/>
                    </a:lnTo>
                    <a:lnTo>
                      <a:pt x="305" y="138"/>
                    </a:lnTo>
                    <a:lnTo>
                      <a:pt x="268" y="157"/>
                    </a:lnTo>
                    <a:lnTo>
                      <a:pt x="289" y="188"/>
                    </a:lnTo>
                    <a:lnTo>
                      <a:pt x="190" y="269"/>
                    </a:lnTo>
                    <a:lnTo>
                      <a:pt x="149" y="288"/>
                    </a:lnTo>
                    <a:lnTo>
                      <a:pt x="91" y="296"/>
                    </a:lnTo>
                    <a:lnTo>
                      <a:pt x="21" y="288"/>
                    </a:lnTo>
                    <a:lnTo>
                      <a:pt x="4" y="246"/>
                    </a:lnTo>
                    <a:lnTo>
                      <a:pt x="0" y="204"/>
                    </a:lnTo>
                    <a:lnTo>
                      <a:pt x="4" y="165"/>
                    </a:lnTo>
                    <a:lnTo>
                      <a:pt x="8" y="142"/>
                    </a:lnTo>
                    <a:lnTo>
                      <a:pt x="45" y="65"/>
                    </a:lnTo>
                    <a:lnTo>
                      <a:pt x="153" y="38"/>
                    </a:lnTo>
                    <a:lnTo>
                      <a:pt x="285" y="19"/>
                    </a:lnTo>
                    <a:lnTo>
                      <a:pt x="372" y="8"/>
                    </a:lnTo>
                    <a:lnTo>
                      <a:pt x="495" y="0"/>
                    </a:lnTo>
                    <a:lnTo>
                      <a:pt x="594" y="4"/>
                    </a:lnTo>
                    <a:lnTo>
                      <a:pt x="702" y="15"/>
                    </a:lnTo>
                    <a:lnTo>
                      <a:pt x="805" y="35"/>
                    </a:lnTo>
                    <a:lnTo>
                      <a:pt x="917" y="61"/>
                    </a:lnTo>
                    <a:lnTo>
                      <a:pt x="958" y="131"/>
                    </a:lnTo>
                    <a:lnTo>
                      <a:pt x="983" y="192"/>
                    </a:lnTo>
                    <a:lnTo>
                      <a:pt x="995" y="230"/>
                    </a:lnTo>
                    <a:lnTo>
                      <a:pt x="991" y="273"/>
                    </a:lnTo>
                    <a:lnTo>
                      <a:pt x="966" y="303"/>
                    </a:lnTo>
                    <a:lnTo>
                      <a:pt x="904" y="315"/>
                    </a:lnTo>
                    <a:lnTo>
                      <a:pt x="838" y="311"/>
                    </a:lnTo>
                    <a:lnTo>
                      <a:pt x="780" y="29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420" name="未知"/>
              <p:cNvSpPr/>
              <p:nvPr/>
            </p:nvSpPr>
            <p:spPr>
              <a:xfrm>
                <a:off x="8" y="161"/>
                <a:ext cx="261" cy="82"/>
              </a:xfrm>
              <a:custGeom>
                <a:avLst/>
                <a:gdLst/>
                <a:ahLst/>
                <a:cxnLst/>
                <a:pathLst>
                  <a:path w="261" h="82">
                    <a:moveTo>
                      <a:pt x="0" y="77"/>
                    </a:moveTo>
                    <a:lnTo>
                      <a:pt x="87" y="81"/>
                    </a:lnTo>
                    <a:lnTo>
                      <a:pt x="165" y="62"/>
                    </a:lnTo>
                    <a:lnTo>
                      <a:pt x="223" y="27"/>
                    </a:lnTo>
                    <a:lnTo>
                      <a:pt x="260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421" name="未知"/>
              <p:cNvSpPr/>
              <p:nvPr/>
            </p:nvSpPr>
            <p:spPr>
              <a:xfrm>
                <a:off x="768" y="234"/>
                <a:ext cx="220" cy="24"/>
              </a:xfrm>
              <a:custGeom>
                <a:avLst/>
                <a:gdLst/>
                <a:ahLst/>
                <a:cxnLst/>
                <a:pathLst>
                  <a:path w="220" h="24">
                    <a:moveTo>
                      <a:pt x="219" y="23"/>
                    </a:moveTo>
                    <a:lnTo>
                      <a:pt x="157" y="23"/>
                    </a:lnTo>
                    <a:lnTo>
                      <a:pt x="82" y="16"/>
                    </a:lnTo>
                    <a:lnTo>
                      <a:pt x="29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6422" name="未知"/>
            <p:cNvSpPr/>
            <p:nvPr/>
          </p:nvSpPr>
          <p:spPr>
            <a:xfrm>
              <a:off x="537" y="319"/>
              <a:ext cx="38" cy="43"/>
            </a:xfrm>
            <a:custGeom>
              <a:avLst/>
              <a:gdLst/>
              <a:ahLst/>
              <a:cxnLst/>
              <a:pathLst>
                <a:path w="38" h="43">
                  <a:moveTo>
                    <a:pt x="0" y="0"/>
                  </a:moveTo>
                  <a:lnTo>
                    <a:pt x="0" y="42"/>
                  </a:lnTo>
                  <a:lnTo>
                    <a:pt x="37" y="42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3" name="未知"/>
            <p:cNvSpPr/>
            <p:nvPr/>
          </p:nvSpPr>
          <p:spPr>
            <a:xfrm>
              <a:off x="533" y="372"/>
              <a:ext cx="42" cy="48"/>
            </a:xfrm>
            <a:custGeom>
              <a:avLst/>
              <a:gdLst/>
              <a:ahLst/>
              <a:cxnLst/>
              <a:pathLst>
                <a:path w="42" h="48">
                  <a:moveTo>
                    <a:pt x="0" y="0"/>
                  </a:moveTo>
                  <a:lnTo>
                    <a:pt x="0" y="47"/>
                  </a:lnTo>
                  <a:lnTo>
                    <a:pt x="41" y="47"/>
                  </a:lnTo>
                  <a:lnTo>
                    <a:pt x="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4" name="未知"/>
            <p:cNvSpPr/>
            <p:nvPr/>
          </p:nvSpPr>
          <p:spPr>
            <a:xfrm>
              <a:off x="524" y="434"/>
              <a:ext cx="47" cy="51"/>
            </a:xfrm>
            <a:custGeom>
              <a:avLst/>
              <a:gdLst/>
              <a:ahLst/>
              <a:cxnLst/>
              <a:pathLst>
                <a:path w="47" h="51">
                  <a:moveTo>
                    <a:pt x="0" y="0"/>
                  </a:moveTo>
                  <a:lnTo>
                    <a:pt x="0" y="50"/>
                  </a:lnTo>
                  <a:lnTo>
                    <a:pt x="46" y="50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5" name="未知"/>
            <p:cNvSpPr/>
            <p:nvPr/>
          </p:nvSpPr>
          <p:spPr>
            <a:xfrm>
              <a:off x="520" y="503"/>
              <a:ext cx="51" cy="55"/>
            </a:xfrm>
            <a:custGeom>
              <a:avLst/>
              <a:gdLst/>
              <a:ahLst/>
              <a:cxnLst/>
              <a:pathLst>
                <a:path w="51" h="55">
                  <a:moveTo>
                    <a:pt x="0" y="0"/>
                  </a:moveTo>
                  <a:lnTo>
                    <a:pt x="0" y="54"/>
                  </a:lnTo>
                  <a:lnTo>
                    <a:pt x="50" y="54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6" name="未知"/>
            <p:cNvSpPr/>
            <p:nvPr/>
          </p:nvSpPr>
          <p:spPr>
            <a:xfrm>
              <a:off x="615" y="319"/>
              <a:ext cx="38" cy="43"/>
            </a:xfrm>
            <a:custGeom>
              <a:avLst/>
              <a:gdLst/>
              <a:ahLst/>
              <a:cxnLst/>
              <a:pathLst>
                <a:path w="38" h="43">
                  <a:moveTo>
                    <a:pt x="37" y="0"/>
                  </a:moveTo>
                  <a:lnTo>
                    <a:pt x="37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7" name="未知"/>
            <p:cNvSpPr/>
            <p:nvPr/>
          </p:nvSpPr>
          <p:spPr>
            <a:xfrm>
              <a:off x="615" y="372"/>
              <a:ext cx="43" cy="48"/>
            </a:xfrm>
            <a:custGeom>
              <a:avLst/>
              <a:gdLst/>
              <a:ahLst/>
              <a:cxnLst/>
              <a:pathLst>
                <a:path w="43" h="48">
                  <a:moveTo>
                    <a:pt x="42" y="0"/>
                  </a:moveTo>
                  <a:lnTo>
                    <a:pt x="42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8" name="未知"/>
            <p:cNvSpPr/>
            <p:nvPr/>
          </p:nvSpPr>
          <p:spPr>
            <a:xfrm>
              <a:off x="611" y="434"/>
              <a:ext cx="47" cy="51"/>
            </a:xfrm>
            <a:custGeom>
              <a:avLst/>
              <a:gdLst/>
              <a:ahLst/>
              <a:cxnLst/>
              <a:pathLst>
                <a:path w="47" h="51">
                  <a:moveTo>
                    <a:pt x="46" y="0"/>
                  </a:moveTo>
                  <a:lnTo>
                    <a:pt x="46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29" name="未知"/>
            <p:cNvSpPr/>
            <p:nvPr/>
          </p:nvSpPr>
          <p:spPr>
            <a:xfrm>
              <a:off x="611" y="503"/>
              <a:ext cx="51" cy="55"/>
            </a:xfrm>
            <a:custGeom>
              <a:avLst/>
              <a:gdLst/>
              <a:ahLst/>
              <a:cxnLst/>
              <a:pathLst>
                <a:path w="51" h="55">
                  <a:moveTo>
                    <a:pt x="50" y="0"/>
                  </a:moveTo>
                  <a:lnTo>
                    <a:pt x="50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0" name="未知"/>
            <p:cNvSpPr/>
            <p:nvPr/>
          </p:nvSpPr>
          <p:spPr>
            <a:xfrm>
              <a:off x="694" y="319"/>
              <a:ext cx="38" cy="43"/>
            </a:xfrm>
            <a:custGeom>
              <a:avLst/>
              <a:gdLst/>
              <a:ahLst/>
              <a:cxnLst/>
              <a:pathLst>
                <a:path w="38" h="43">
                  <a:moveTo>
                    <a:pt x="37" y="0"/>
                  </a:moveTo>
                  <a:lnTo>
                    <a:pt x="37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1" name="未知"/>
            <p:cNvSpPr/>
            <p:nvPr/>
          </p:nvSpPr>
          <p:spPr>
            <a:xfrm>
              <a:off x="694" y="372"/>
              <a:ext cx="42" cy="48"/>
            </a:xfrm>
            <a:custGeom>
              <a:avLst/>
              <a:gdLst/>
              <a:ahLst/>
              <a:cxnLst/>
              <a:pathLst>
                <a:path w="42" h="48">
                  <a:moveTo>
                    <a:pt x="41" y="0"/>
                  </a:moveTo>
                  <a:lnTo>
                    <a:pt x="41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2" name="未知"/>
            <p:cNvSpPr/>
            <p:nvPr/>
          </p:nvSpPr>
          <p:spPr>
            <a:xfrm>
              <a:off x="698" y="434"/>
              <a:ext cx="46" cy="51"/>
            </a:xfrm>
            <a:custGeom>
              <a:avLst/>
              <a:gdLst/>
              <a:ahLst/>
              <a:cxnLst/>
              <a:pathLst>
                <a:path w="46" h="51">
                  <a:moveTo>
                    <a:pt x="45" y="0"/>
                  </a:moveTo>
                  <a:lnTo>
                    <a:pt x="45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3" name="未知"/>
            <p:cNvSpPr/>
            <p:nvPr/>
          </p:nvSpPr>
          <p:spPr>
            <a:xfrm>
              <a:off x="698" y="503"/>
              <a:ext cx="50" cy="55"/>
            </a:xfrm>
            <a:custGeom>
              <a:avLst/>
              <a:gdLst/>
              <a:ahLst/>
              <a:cxnLst/>
              <a:pathLst>
                <a:path w="50" h="55">
                  <a:moveTo>
                    <a:pt x="49" y="0"/>
                  </a:moveTo>
                  <a:lnTo>
                    <a:pt x="49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4" name="Straight Connector 46433"/>
            <p:cNvSpPr/>
            <p:nvPr/>
          </p:nvSpPr>
          <p:spPr>
            <a:xfrm flipH="1">
              <a:off x="351" y="703"/>
              <a:ext cx="58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6435" name="Group 46434"/>
          <p:cNvGrpSpPr/>
          <p:nvPr/>
        </p:nvGrpSpPr>
        <p:grpSpPr>
          <a:xfrm>
            <a:off x="3924300" y="2708275"/>
            <a:ext cx="1828800" cy="1716088"/>
            <a:chOff x="0" y="0"/>
            <a:chExt cx="1152" cy="1081"/>
          </a:xfrm>
        </p:grpSpPr>
        <p:sp>
          <p:nvSpPr>
            <p:cNvPr id="46436" name="未知"/>
            <p:cNvSpPr/>
            <p:nvPr/>
          </p:nvSpPr>
          <p:spPr>
            <a:xfrm>
              <a:off x="903" y="123"/>
              <a:ext cx="125" cy="131"/>
            </a:xfrm>
            <a:custGeom>
              <a:avLst/>
              <a:gdLst/>
              <a:ahLst/>
              <a:cxnLst/>
              <a:pathLst>
                <a:path w="125" h="131">
                  <a:moveTo>
                    <a:pt x="72" y="85"/>
                  </a:moveTo>
                  <a:lnTo>
                    <a:pt x="36" y="36"/>
                  </a:lnTo>
                  <a:lnTo>
                    <a:pt x="40" y="1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2" y="4"/>
                  </a:lnTo>
                  <a:lnTo>
                    <a:pt x="24" y="12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8" y="40"/>
                  </a:lnTo>
                  <a:lnTo>
                    <a:pt x="4" y="45"/>
                  </a:lnTo>
                  <a:lnTo>
                    <a:pt x="0" y="49"/>
                  </a:lnTo>
                  <a:lnTo>
                    <a:pt x="0" y="65"/>
                  </a:lnTo>
                  <a:lnTo>
                    <a:pt x="8" y="85"/>
                  </a:lnTo>
                  <a:lnTo>
                    <a:pt x="28" y="110"/>
                  </a:lnTo>
                  <a:lnTo>
                    <a:pt x="48" y="126"/>
                  </a:lnTo>
                  <a:lnTo>
                    <a:pt x="68" y="130"/>
                  </a:lnTo>
                  <a:lnTo>
                    <a:pt x="80" y="126"/>
                  </a:lnTo>
                  <a:lnTo>
                    <a:pt x="84" y="118"/>
                  </a:lnTo>
                  <a:lnTo>
                    <a:pt x="96" y="118"/>
                  </a:lnTo>
                  <a:lnTo>
                    <a:pt x="100" y="110"/>
                  </a:lnTo>
                  <a:lnTo>
                    <a:pt x="112" y="106"/>
                  </a:lnTo>
                  <a:lnTo>
                    <a:pt x="120" y="93"/>
                  </a:lnTo>
                  <a:lnTo>
                    <a:pt x="124" y="85"/>
                  </a:lnTo>
                  <a:lnTo>
                    <a:pt x="108" y="93"/>
                  </a:lnTo>
                  <a:lnTo>
                    <a:pt x="72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7" name="未知"/>
            <p:cNvSpPr/>
            <p:nvPr/>
          </p:nvSpPr>
          <p:spPr>
            <a:xfrm>
              <a:off x="939" y="33"/>
              <a:ext cx="173" cy="184"/>
            </a:xfrm>
            <a:custGeom>
              <a:avLst/>
              <a:gdLst/>
              <a:ahLst/>
              <a:cxnLst/>
              <a:pathLst>
                <a:path w="173" h="184">
                  <a:moveTo>
                    <a:pt x="108" y="0"/>
                  </a:moveTo>
                  <a:lnTo>
                    <a:pt x="92" y="0"/>
                  </a:lnTo>
                  <a:lnTo>
                    <a:pt x="12" y="90"/>
                  </a:lnTo>
                  <a:lnTo>
                    <a:pt x="4" y="102"/>
                  </a:lnTo>
                  <a:lnTo>
                    <a:pt x="0" y="126"/>
                  </a:lnTo>
                  <a:lnTo>
                    <a:pt x="36" y="175"/>
                  </a:lnTo>
                  <a:lnTo>
                    <a:pt x="72" y="183"/>
                  </a:lnTo>
                  <a:lnTo>
                    <a:pt x="88" y="175"/>
                  </a:lnTo>
                  <a:lnTo>
                    <a:pt x="172" y="94"/>
                  </a:lnTo>
                  <a:lnTo>
                    <a:pt x="168" y="78"/>
                  </a:lnTo>
                  <a:lnTo>
                    <a:pt x="152" y="86"/>
                  </a:lnTo>
                  <a:lnTo>
                    <a:pt x="128" y="82"/>
                  </a:lnTo>
                  <a:lnTo>
                    <a:pt x="92" y="33"/>
                  </a:lnTo>
                  <a:lnTo>
                    <a:pt x="96" y="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8" name="未知"/>
            <p:cNvSpPr/>
            <p:nvPr/>
          </p:nvSpPr>
          <p:spPr>
            <a:xfrm>
              <a:off x="514" y="359"/>
              <a:ext cx="125" cy="148"/>
            </a:xfrm>
            <a:custGeom>
              <a:avLst/>
              <a:gdLst/>
              <a:ahLst/>
              <a:cxnLst/>
              <a:pathLst>
                <a:path w="125" h="148">
                  <a:moveTo>
                    <a:pt x="4" y="53"/>
                  </a:moveTo>
                  <a:lnTo>
                    <a:pt x="16" y="49"/>
                  </a:lnTo>
                  <a:lnTo>
                    <a:pt x="40" y="65"/>
                  </a:lnTo>
                  <a:lnTo>
                    <a:pt x="48" y="86"/>
                  </a:lnTo>
                  <a:lnTo>
                    <a:pt x="72" y="102"/>
                  </a:lnTo>
                  <a:lnTo>
                    <a:pt x="76" y="118"/>
                  </a:lnTo>
                  <a:lnTo>
                    <a:pt x="124" y="147"/>
                  </a:lnTo>
                  <a:lnTo>
                    <a:pt x="104" y="49"/>
                  </a:lnTo>
                  <a:lnTo>
                    <a:pt x="100" y="53"/>
                  </a:lnTo>
                  <a:lnTo>
                    <a:pt x="76" y="16"/>
                  </a:lnTo>
                  <a:lnTo>
                    <a:pt x="68" y="2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0" y="16"/>
                  </a:lnTo>
                  <a:lnTo>
                    <a:pt x="4" y="53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39" name="未知"/>
            <p:cNvSpPr/>
            <p:nvPr/>
          </p:nvSpPr>
          <p:spPr>
            <a:xfrm>
              <a:off x="185" y="400"/>
              <a:ext cx="438" cy="514"/>
            </a:xfrm>
            <a:custGeom>
              <a:avLst/>
              <a:gdLst/>
              <a:ahLst/>
              <a:cxnLst/>
              <a:pathLst>
                <a:path w="438" h="514">
                  <a:moveTo>
                    <a:pt x="252" y="476"/>
                  </a:moveTo>
                  <a:lnTo>
                    <a:pt x="240" y="419"/>
                  </a:lnTo>
                  <a:lnTo>
                    <a:pt x="252" y="391"/>
                  </a:lnTo>
                  <a:lnTo>
                    <a:pt x="333" y="391"/>
                  </a:lnTo>
                  <a:lnTo>
                    <a:pt x="345" y="419"/>
                  </a:lnTo>
                  <a:lnTo>
                    <a:pt x="349" y="419"/>
                  </a:lnTo>
                  <a:lnTo>
                    <a:pt x="357" y="411"/>
                  </a:lnTo>
                  <a:lnTo>
                    <a:pt x="353" y="387"/>
                  </a:lnTo>
                  <a:lnTo>
                    <a:pt x="381" y="338"/>
                  </a:lnTo>
                  <a:lnTo>
                    <a:pt x="385" y="285"/>
                  </a:lnTo>
                  <a:lnTo>
                    <a:pt x="409" y="277"/>
                  </a:lnTo>
                  <a:lnTo>
                    <a:pt x="393" y="256"/>
                  </a:lnTo>
                  <a:lnTo>
                    <a:pt x="437" y="236"/>
                  </a:lnTo>
                  <a:lnTo>
                    <a:pt x="437" y="224"/>
                  </a:lnTo>
                  <a:lnTo>
                    <a:pt x="433" y="224"/>
                  </a:lnTo>
                  <a:lnTo>
                    <a:pt x="413" y="224"/>
                  </a:lnTo>
                  <a:lnTo>
                    <a:pt x="433" y="183"/>
                  </a:lnTo>
                  <a:lnTo>
                    <a:pt x="385" y="122"/>
                  </a:lnTo>
                  <a:lnTo>
                    <a:pt x="377" y="142"/>
                  </a:lnTo>
                  <a:lnTo>
                    <a:pt x="365" y="122"/>
                  </a:lnTo>
                  <a:lnTo>
                    <a:pt x="329" y="122"/>
                  </a:lnTo>
                  <a:lnTo>
                    <a:pt x="333" y="163"/>
                  </a:lnTo>
                  <a:lnTo>
                    <a:pt x="333" y="207"/>
                  </a:lnTo>
                  <a:lnTo>
                    <a:pt x="317" y="175"/>
                  </a:lnTo>
                  <a:lnTo>
                    <a:pt x="268" y="150"/>
                  </a:lnTo>
                  <a:lnTo>
                    <a:pt x="276" y="110"/>
                  </a:lnTo>
                  <a:lnTo>
                    <a:pt x="305" y="110"/>
                  </a:lnTo>
                  <a:lnTo>
                    <a:pt x="284" y="89"/>
                  </a:lnTo>
                  <a:lnTo>
                    <a:pt x="317" y="65"/>
                  </a:lnTo>
                  <a:lnTo>
                    <a:pt x="345" y="81"/>
                  </a:lnTo>
                  <a:lnTo>
                    <a:pt x="329" y="98"/>
                  </a:lnTo>
                  <a:lnTo>
                    <a:pt x="381" y="106"/>
                  </a:lnTo>
                  <a:lnTo>
                    <a:pt x="365" y="81"/>
                  </a:lnTo>
                  <a:lnTo>
                    <a:pt x="349" y="61"/>
                  </a:lnTo>
                  <a:lnTo>
                    <a:pt x="288" y="36"/>
                  </a:lnTo>
                  <a:lnTo>
                    <a:pt x="280" y="69"/>
                  </a:lnTo>
                  <a:lnTo>
                    <a:pt x="268" y="32"/>
                  </a:lnTo>
                  <a:lnTo>
                    <a:pt x="212" y="36"/>
                  </a:lnTo>
                  <a:lnTo>
                    <a:pt x="220" y="61"/>
                  </a:lnTo>
                  <a:lnTo>
                    <a:pt x="248" y="61"/>
                  </a:lnTo>
                  <a:lnTo>
                    <a:pt x="252" y="77"/>
                  </a:lnTo>
                  <a:lnTo>
                    <a:pt x="212" y="69"/>
                  </a:lnTo>
                  <a:lnTo>
                    <a:pt x="176" y="49"/>
                  </a:lnTo>
                  <a:lnTo>
                    <a:pt x="140" y="24"/>
                  </a:lnTo>
                  <a:lnTo>
                    <a:pt x="108" y="0"/>
                  </a:lnTo>
                  <a:lnTo>
                    <a:pt x="100" y="16"/>
                  </a:lnTo>
                  <a:lnTo>
                    <a:pt x="88" y="12"/>
                  </a:lnTo>
                  <a:lnTo>
                    <a:pt x="88" y="32"/>
                  </a:lnTo>
                  <a:lnTo>
                    <a:pt x="52" y="49"/>
                  </a:lnTo>
                  <a:lnTo>
                    <a:pt x="56" y="65"/>
                  </a:lnTo>
                  <a:lnTo>
                    <a:pt x="36" y="73"/>
                  </a:lnTo>
                  <a:lnTo>
                    <a:pt x="16" y="73"/>
                  </a:lnTo>
                  <a:lnTo>
                    <a:pt x="0" y="61"/>
                  </a:lnTo>
                  <a:lnTo>
                    <a:pt x="16" y="73"/>
                  </a:lnTo>
                  <a:lnTo>
                    <a:pt x="52" y="77"/>
                  </a:lnTo>
                  <a:lnTo>
                    <a:pt x="88" y="85"/>
                  </a:lnTo>
                  <a:lnTo>
                    <a:pt x="108" y="110"/>
                  </a:lnTo>
                  <a:lnTo>
                    <a:pt x="76" y="260"/>
                  </a:lnTo>
                  <a:lnTo>
                    <a:pt x="108" y="387"/>
                  </a:lnTo>
                  <a:lnTo>
                    <a:pt x="132" y="423"/>
                  </a:lnTo>
                  <a:lnTo>
                    <a:pt x="124" y="366"/>
                  </a:lnTo>
                  <a:lnTo>
                    <a:pt x="168" y="427"/>
                  </a:lnTo>
                  <a:lnTo>
                    <a:pt x="168" y="456"/>
                  </a:lnTo>
                  <a:lnTo>
                    <a:pt x="232" y="513"/>
                  </a:lnTo>
                  <a:lnTo>
                    <a:pt x="252" y="497"/>
                  </a:lnTo>
                  <a:lnTo>
                    <a:pt x="252" y="476"/>
                  </a:lnTo>
                  <a:lnTo>
                    <a:pt x="252" y="4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0" name="未知"/>
            <p:cNvSpPr/>
            <p:nvPr/>
          </p:nvSpPr>
          <p:spPr>
            <a:xfrm>
              <a:off x="0" y="371"/>
              <a:ext cx="567" cy="710"/>
            </a:xfrm>
            <a:custGeom>
              <a:avLst/>
              <a:gdLst/>
              <a:ahLst/>
              <a:cxnLst/>
              <a:pathLst>
                <a:path w="567" h="710">
                  <a:moveTo>
                    <a:pt x="88" y="709"/>
                  </a:moveTo>
                  <a:lnTo>
                    <a:pt x="52" y="636"/>
                  </a:lnTo>
                  <a:lnTo>
                    <a:pt x="20" y="562"/>
                  </a:lnTo>
                  <a:lnTo>
                    <a:pt x="4" y="481"/>
                  </a:lnTo>
                  <a:lnTo>
                    <a:pt x="0" y="399"/>
                  </a:lnTo>
                  <a:lnTo>
                    <a:pt x="20" y="281"/>
                  </a:lnTo>
                  <a:lnTo>
                    <a:pt x="64" y="171"/>
                  </a:lnTo>
                  <a:lnTo>
                    <a:pt x="132" y="82"/>
                  </a:lnTo>
                  <a:lnTo>
                    <a:pt x="225" y="4"/>
                  </a:lnTo>
                  <a:lnTo>
                    <a:pt x="229" y="0"/>
                  </a:lnTo>
                  <a:lnTo>
                    <a:pt x="229" y="12"/>
                  </a:lnTo>
                  <a:lnTo>
                    <a:pt x="261" y="29"/>
                  </a:lnTo>
                  <a:lnTo>
                    <a:pt x="273" y="41"/>
                  </a:lnTo>
                  <a:lnTo>
                    <a:pt x="273" y="61"/>
                  </a:lnTo>
                  <a:lnTo>
                    <a:pt x="241" y="82"/>
                  </a:lnTo>
                  <a:lnTo>
                    <a:pt x="249" y="98"/>
                  </a:lnTo>
                  <a:lnTo>
                    <a:pt x="233" y="102"/>
                  </a:lnTo>
                  <a:lnTo>
                    <a:pt x="201" y="102"/>
                  </a:lnTo>
                  <a:lnTo>
                    <a:pt x="185" y="90"/>
                  </a:lnTo>
                  <a:lnTo>
                    <a:pt x="201" y="102"/>
                  </a:lnTo>
                  <a:lnTo>
                    <a:pt x="237" y="106"/>
                  </a:lnTo>
                  <a:lnTo>
                    <a:pt x="273" y="114"/>
                  </a:lnTo>
                  <a:lnTo>
                    <a:pt x="293" y="139"/>
                  </a:lnTo>
                  <a:lnTo>
                    <a:pt x="261" y="289"/>
                  </a:lnTo>
                  <a:lnTo>
                    <a:pt x="293" y="416"/>
                  </a:lnTo>
                  <a:lnTo>
                    <a:pt x="317" y="452"/>
                  </a:lnTo>
                  <a:lnTo>
                    <a:pt x="309" y="395"/>
                  </a:lnTo>
                  <a:lnTo>
                    <a:pt x="353" y="456"/>
                  </a:lnTo>
                  <a:lnTo>
                    <a:pt x="353" y="485"/>
                  </a:lnTo>
                  <a:lnTo>
                    <a:pt x="417" y="542"/>
                  </a:lnTo>
                  <a:lnTo>
                    <a:pt x="437" y="526"/>
                  </a:lnTo>
                  <a:lnTo>
                    <a:pt x="538" y="595"/>
                  </a:lnTo>
                  <a:lnTo>
                    <a:pt x="558" y="587"/>
                  </a:lnTo>
                  <a:lnTo>
                    <a:pt x="566" y="623"/>
                  </a:lnTo>
                  <a:lnTo>
                    <a:pt x="534" y="709"/>
                  </a:lnTo>
                  <a:lnTo>
                    <a:pt x="88" y="709"/>
                  </a:lnTo>
                  <a:lnTo>
                    <a:pt x="88" y="70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1" name="未知"/>
            <p:cNvSpPr/>
            <p:nvPr/>
          </p:nvSpPr>
          <p:spPr>
            <a:xfrm>
              <a:off x="425" y="339"/>
              <a:ext cx="511" cy="742"/>
            </a:xfrm>
            <a:custGeom>
              <a:avLst/>
              <a:gdLst/>
              <a:ahLst/>
              <a:cxnLst/>
              <a:pathLst>
                <a:path w="511" h="742">
                  <a:moveTo>
                    <a:pt x="145" y="0"/>
                  </a:moveTo>
                  <a:lnTo>
                    <a:pt x="173" y="8"/>
                  </a:lnTo>
                  <a:lnTo>
                    <a:pt x="197" y="12"/>
                  </a:lnTo>
                  <a:lnTo>
                    <a:pt x="221" y="20"/>
                  </a:lnTo>
                  <a:lnTo>
                    <a:pt x="249" y="20"/>
                  </a:lnTo>
                  <a:lnTo>
                    <a:pt x="285" y="57"/>
                  </a:lnTo>
                  <a:lnTo>
                    <a:pt x="293" y="57"/>
                  </a:lnTo>
                  <a:lnTo>
                    <a:pt x="301" y="73"/>
                  </a:lnTo>
                  <a:lnTo>
                    <a:pt x="313" y="73"/>
                  </a:lnTo>
                  <a:lnTo>
                    <a:pt x="349" y="114"/>
                  </a:lnTo>
                  <a:lnTo>
                    <a:pt x="357" y="146"/>
                  </a:lnTo>
                  <a:lnTo>
                    <a:pt x="369" y="146"/>
                  </a:lnTo>
                  <a:lnTo>
                    <a:pt x="382" y="159"/>
                  </a:lnTo>
                  <a:lnTo>
                    <a:pt x="374" y="183"/>
                  </a:lnTo>
                  <a:lnTo>
                    <a:pt x="414" y="216"/>
                  </a:lnTo>
                  <a:lnTo>
                    <a:pt x="414" y="171"/>
                  </a:lnTo>
                  <a:lnTo>
                    <a:pt x="398" y="150"/>
                  </a:lnTo>
                  <a:lnTo>
                    <a:pt x="390" y="150"/>
                  </a:lnTo>
                  <a:lnTo>
                    <a:pt x="390" y="142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6" y="150"/>
                  </a:lnTo>
                  <a:lnTo>
                    <a:pt x="422" y="171"/>
                  </a:lnTo>
                  <a:lnTo>
                    <a:pt x="438" y="195"/>
                  </a:lnTo>
                  <a:lnTo>
                    <a:pt x="438" y="195"/>
                  </a:lnTo>
                  <a:lnTo>
                    <a:pt x="438" y="207"/>
                  </a:lnTo>
                  <a:lnTo>
                    <a:pt x="418" y="228"/>
                  </a:lnTo>
                  <a:lnTo>
                    <a:pt x="450" y="293"/>
                  </a:lnTo>
                  <a:lnTo>
                    <a:pt x="434" y="309"/>
                  </a:lnTo>
                  <a:lnTo>
                    <a:pt x="478" y="427"/>
                  </a:lnTo>
                  <a:lnTo>
                    <a:pt x="498" y="448"/>
                  </a:lnTo>
                  <a:lnTo>
                    <a:pt x="510" y="456"/>
                  </a:lnTo>
                  <a:lnTo>
                    <a:pt x="506" y="480"/>
                  </a:lnTo>
                  <a:lnTo>
                    <a:pt x="506" y="509"/>
                  </a:lnTo>
                  <a:lnTo>
                    <a:pt x="494" y="570"/>
                  </a:lnTo>
                  <a:lnTo>
                    <a:pt x="478" y="627"/>
                  </a:lnTo>
                  <a:lnTo>
                    <a:pt x="446" y="684"/>
                  </a:lnTo>
                  <a:lnTo>
                    <a:pt x="414" y="741"/>
                  </a:lnTo>
                  <a:lnTo>
                    <a:pt x="390" y="741"/>
                  </a:lnTo>
                  <a:lnTo>
                    <a:pt x="398" y="700"/>
                  </a:lnTo>
                  <a:lnTo>
                    <a:pt x="406" y="672"/>
                  </a:lnTo>
                  <a:lnTo>
                    <a:pt x="402" y="627"/>
                  </a:lnTo>
                  <a:lnTo>
                    <a:pt x="365" y="639"/>
                  </a:lnTo>
                  <a:lnTo>
                    <a:pt x="337" y="623"/>
                  </a:lnTo>
                  <a:lnTo>
                    <a:pt x="325" y="598"/>
                  </a:lnTo>
                  <a:lnTo>
                    <a:pt x="297" y="598"/>
                  </a:lnTo>
                  <a:lnTo>
                    <a:pt x="269" y="594"/>
                  </a:lnTo>
                  <a:lnTo>
                    <a:pt x="261" y="578"/>
                  </a:lnTo>
                  <a:lnTo>
                    <a:pt x="189" y="582"/>
                  </a:lnTo>
                  <a:lnTo>
                    <a:pt x="141" y="611"/>
                  </a:lnTo>
                  <a:lnTo>
                    <a:pt x="129" y="603"/>
                  </a:lnTo>
                  <a:lnTo>
                    <a:pt x="109" y="611"/>
                  </a:lnTo>
                  <a:lnTo>
                    <a:pt x="93" y="594"/>
                  </a:lnTo>
                  <a:lnTo>
                    <a:pt x="93" y="558"/>
                  </a:lnTo>
                  <a:lnTo>
                    <a:pt x="48" y="562"/>
                  </a:lnTo>
                  <a:lnTo>
                    <a:pt x="61" y="513"/>
                  </a:lnTo>
                  <a:lnTo>
                    <a:pt x="57" y="505"/>
                  </a:lnTo>
                  <a:lnTo>
                    <a:pt x="12" y="537"/>
                  </a:lnTo>
                  <a:lnTo>
                    <a:pt x="0" y="480"/>
                  </a:lnTo>
                  <a:lnTo>
                    <a:pt x="12" y="452"/>
                  </a:lnTo>
                  <a:lnTo>
                    <a:pt x="93" y="452"/>
                  </a:lnTo>
                  <a:lnTo>
                    <a:pt x="105" y="480"/>
                  </a:lnTo>
                  <a:lnTo>
                    <a:pt x="89" y="509"/>
                  </a:lnTo>
                  <a:lnTo>
                    <a:pt x="157" y="529"/>
                  </a:lnTo>
                  <a:lnTo>
                    <a:pt x="161" y="525"/>
                  </a:lnTo>
                  <a:lnTo>
                    <a:pt x="177" y="517"/>
                  </a:lnTo>
                  <a:lnTo>
                    <a:pt x="173" y="537"/>
                  </a:lnTo>
                  <a:lnTo>
                    <a:pt x="193" y="545"/>
                  </a:lnTo>
                  <a:lnTo>
                    <a:pt x="197" y="525"/>
                  </a:lnTo>
                  <a:lnTo>
                    <a:pt x="177" y="517"/>
                  </a:lnTo>
                  <a:lnTo>
                    <a:pt x="161" y="525"/>
                  </a:lnTo>
                  <a:lnTo>
                    <a:pt x="133" y="505"/>
                  </a:lnTo>
                  <a:lnTo>
                    <a:pt x="89" y="509"/>
                  </a:lnTo>
                  <a:lnTo>
                    <a:pt x="105" y="480"/>
                  </a:lnTo>
                  <a:lnTo>
                    <a:pt x="109" y="480"/>
                  </a:lnTo>
                  <a:lnTo>
                    <a:pt x="117" y="472"/>
                  </a:lnTo>
                  <a:lnTo>
                    <a:pt x="113" y="448"/>
                  </a:lnTo>
                  <a:lnTo>
                    <a:pt x="141" y="399"/>
                  </a:lnTo>
                  <a:lnTo>
                    <a:pt x="145" y="346"/>
                  </a:lnTo>
                  <a:lnTo>
                    <a:pt x="169" y="338"/>
                  </a:lnTo>
                  <a:lnTo>
                    <a:pt x="149" y="317"/>
                  </a:lnTo>
                  <a:lnTo>
                    <a:pt x="197" y="297"/>
                  </a:lnTo>
                  <a:lnTo>
                    <a:pt x="197" y="285"/>
                  </a:lnTo>
                  <a:lnTo>
                    <a:pt x="205" y="277"/>
                  </a:lnTo>
                  <a:lnTo>
                    <a:pt x="221" y="252"/>
                  </a:lnTo>
                  <a:lnTo>
                    <a:pt x="205" y="236"/>
                  </a:lnTo>
                  <a:lnTo>
                    <a:pt x="205" y="277"/>
                  </a:lnTo>
                  <a:lnTo>
                    <a:pt x="197" y="285"/>
                  </a:lnTo>
                  <a:lnTo>
                    <a:pt x="193" y="285"/>
                  </a:lnTo>
                  <a:lnTo>
                    <a:pt x="173" y="285"/>
                  </a:lnTo>
                  <a:lnTo>
                    <a:pt x="193" y="244"/>
                  </a:lnTo>
                  <a:lnTo>
                    <a:pt x="145" y="183"/>
                  </a:lnTo>
                  <a:lnTo>
                    <a:pt x="137" y="203"/>
                  </a:lnTo>
                  <a:lnTo>
                    <a:pt x="125" y="183"/>
                  </a:lnTo>
                  <a:lnTo>
                    <a:pt x="89" y="183"/>
                  </a:lnTo>
                  <a:lnTo>
                    <a:pt x="93" y="224"/>
                  </a:lnTo>
                  <a:lnTo>
                    <a:pt x="93" y="268"/>
                  </a:lnTo>
                  <a:lnTo>
                    <a:pt x="77" y="236"/>
                  </a:lnTo>
                  <a:lnTo>
                    <a:pt x="28" y="211"/>
                  </a:lnTo>
                  <a:lnTo>
                    <a:pt x="36" y="171"/>
                  </a:lnTo>
                  <a:lnTo>
                    <a:pt x="65" y="171"/>
                  </a:lnTo>
                  <a:lnTo>
                    <a:pt x="44" y="150"/>
                  </a:lnTo>
                  <a:lnTo>
                    <a:pt x="77" y="126"/>
                  </a:lnTo>
                  <a:lnTo>
                    <a:pt x="105" y="142"/>
                  </a:lnTo>
                  <a:lnTo>
                    <a:pt x="89" y="159"/>
                  </a:lnTo>
                  <a:lnTo>
                    <a:pt x="141" y="167"/>
                  </a:lnTo>
                  <a:lnTo>
                    <a:pt x="125" y="142"/>
                  </a:lnTo>
                  <a:lnTo>
                    <a:pt x="109" y="122"/>
                  </a:lnTo>
                  <a:lnTo>
                    <a:pt x="48" y="97"/>
                  </a:lnTo>
                  <a:lnTo>
                    <a:pt x="61" y="65"/>
                  </a:lnTo>
                  <a:lnTo>
                    <a:pt x="73" y="40"/>
                  </a:lnTo>
                  <a:lnTo>
                    <a:pt x="89" y="36"/>
                  </a:lnTo>
                  <a:lnTo>
                    <a:pt x="93" y="73"/>
                  </a:lnTo>
                  <a:lnTo>
                    <a:pt x="105" y="69"/>
                  </a:lnTo>
                  <a:lnTo>
                    <a:pt x="129" y="85"/>
                  </a:lnTo>
                  <a:lnTo>
                    <a:pt x="137" y="106"/>
                  </a:lnTo>
                  <a:lnTo>
                    <a:pt x="161" y="122"/>
                  </a:lnTo>
                  <a:lnTo>
                    <a:pt x="165" y="138"/>
                  </a:lnTo>
                  <a:lnTo>
                    <a:pt x="209" y="167"/>
                  </a:lnTo>
                  <a:lnTo>
                    <a:pt x="193" y="69"/>
                  </a:lnTo>
                  <a:lnTo>
                    <a:pt x="189" y="73"/>
                  </a:lnTo>
                  <a:lnTo>
                    <a:pt x="165" y="36"/>
                  </a:lnTo>
                  <a:lnTo>
                    <a:pt x="157" y="40"/>
                  </a:lnTo>
                  <a:lnTo>
                    <a:pt x="109" y="20"/>
                  </a:lnTo>
                  <a:lnTo>
                    <a:pt x="145" y="0"/>
                  </a:lnTo>
                  <a:lnTo>
                    <a:pt x="145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2" name="未知"/>
            <p:cNvSpPr/>
            <p:nvPr/>
          </p:nvSpPr>
          <p:spPr>
            <a:xfrm>
              <a:off x="425" y="339"/>
              <a:ext cx="511" cy="742"/>
            </a:xfrm>
            <a:custGeom>
              <a:avLst/>
              <a:gdLst/>
              <a:ahLst/>
              <a:cxnLst/>
              <a:pathLst>
                <a:path w="511" h="742">
                  <a:moveTo>
                    <a:pt x="145" y="0"/>
                  </a:moveTo>
                  <a:lnTo>
                    <a:pt x="173" y="8"/>
                  </a:lnTo>
                  <a:lnTo>
                    <a:pt x="197" y="12"/>
                  </a:lnTo>
                  <a:lnTo>
                    <a:pt x="221" y="20"/>
                  </a:lnTo>
                  <a:lnTo>
                    <a:pt x="249" y="20"/>
                  </a:lnTo>
                  <a:lnTo>
                    <a:pt x="285" y="57"/>
                  </a:lnTo>
                  <a:lnTo>
                    <a:pt x="293" y="57"/>
                  </a:lnTo>
                  <a:lnTo>
                    <a:pt x="301" y="73"/>
                  </a:lnTo>
                  <a:lnTo>
                    <a:pt x="313" y="73"/>
                  </a:lnTo>
                  <a:lnTo>
                    <a:pt x="349" y="114"/>
                  </a:lnTo>
                  <a:lnTo>
                    <a:pt x="357" y="146"/>
                  </a:lnTo>
                  <a:lnTo>
                    <a:pt x="369" y="146"/>
                  </a:lnTo>
                  <a:lnTo>
                    <a:pt x="382" y="159"/>
                  </a:lnTo>
                  <a:lnTo>
                    <a:pt x="374" y="183"/>
                  </a:lnTo>
                  <a:lnTo>
                    <a:pt x="414" y="216"/>
                  </a:lnTo>
                  <a:lnTo>
                    <a:pt x="414" y="171"/>
                  </a:lnTo>
                  <a:lnTo>
                    <a:pt x="398" y="150"/>
                  </a:lnTo>
                  <a:lnTo>
                    <a:pt x="390" y="150"/>
                  </a:lnTo>
                  <a:lnTo>
                    <a:pt x="390" y="142"/>
                  </a:lnTo>
                  <a:lnTo>
                    <a:pt x="394" y="134"/>
                  </a:lnTo>
                  <a:lnTo>
                    <a:pt x="406" y="150"/>
                  </a:lnTo>
                  <a:lnTo>
                    <a:pt x="422" y="171"/>
                  </a:lnTo>
                  <a:lnTo>
                    <a:pt x="438" y="195"/>
                  </a:lnTo>
                  <a:lnTo>
                    <a:pt x="438" y="207"/>
                  </a:lnTo>
                  <a:lnTo>
                    <a:pt x="418" y="228"/>
                  </a:lnTo>
                  <a:lnTo>
                    <a:pt x="450" y="293"/>
                  </a:lnTo>
                  <a:lnTo>
                    <a:pt x="434" y="309"/>
                  </a:lnTo>
                  <a:lnTo>
                    <a:pt x="478" y="427"/>
                  </a:lnTo>
                  <a:lnTo>
                    <a:pt x="498" y="448"/>
                  </a:lnTo>
                  <a:lnTo>
                    <a:pt x="510" y="456"/>
                  </a:lnTo>
                  <a:lnTo>
                    <a:pt x="506" y="480"/>
                  </a:lnTo>
                  <a:lnTo>
                    <a:pt x="506" y="509"/>
                  </a:lnTo>
                  <a:lnTo>
                    <a:pt x="494" y="570"/>
                  </a:lnTo>
                  <a:lnTo>
                    <a:pt x="478" y="627"/>
                  </a:lnTo>
                  <a:lnTo>
                    <a:pt x="446" y="684"/>
                  </a:lnTo>
                  <a:lnTo>
                    <a:pt x="414" y="741"/>
                  </a:lnTo>
                  <a:lnTo>
                    <a:pt x="390" y="741"/>
                  </a:lnTo>
                  <a:lnTo>
                    <a:pt x="398" y="700"/>
                  </a:lnTo>
                  <a:lnTo>
                    <a:pt x="406" y="672"/>
                  </a:lnTo>
                  <a:lnTo>
                    <a:pt x="402" y="627"/>
                  </a:lnTo>
                  <a:lnTo>
                    <a:pt x="365" y="639"/>
                  </a:lnTo>
                  <a:lnTo>
                    <a:pt x="337" y="623"/>
                  </a:lnTo>
                  <a:lnTo>
                    <a:pt x="325" y="598"/>
                  </a:lnTo>
                  <a:lnTo>
                    <a:pt x="297" y="598"/>
                  </a:lnTo>
                  <a:lnTo>
                    <a:pt x="269" y="594"/>
                  </a:lnTo>
                  <a:lnTo>
                    <a:pt x="261" y="578"/>
                  </a:lnTo>
                  <a:lnTo>
                    <a:pt x="189" y="582"/>
                  </a:lnTo>
                  <a:lnTo>
                    <a:pt x="141" y="611"/>
                  </a:lnTo>
                  <a:lnTo>
                    <a:pt x="129" y="603"/>
                  </a:lnTo>
                  <a:lnTo>
                    <a:pt x="109" y="611"/>
                  </a:lnTo>
                  <a:lnTo>
                    <a:pt x="93" y="594"/>
                  </a:lnTo>
                  <a:lnTo>
                    <a:pt x="93" y="558"/>
                  </a:lnTo>
                  <a:lnTo>
                    <a:pt x="48" y="562"/>
                  </a:lnTo>
                  <a:lnTo>
                    <a:pt x="61" y="513"/>
                  </a:lnTo>
                  <a:lnTo>
                    <a:pt x="57" y="505"/>
                  </a:lnTo>
                  <a:lnTo>
                    <a:pt x="12" y="537"/>
                  </a:lnTo>
                  <a:lnTo>
                    <a:pt x="0" y="480"/>
                  </a:lnTo>
                  <a:lnTo>
                    <a:pt x="12" y="452"/>
                  </a:lnTo>
                  <a:lnTo>
                    <a:pt x="93" y="452"/>
                  </a:lnTo>
                  <a:lnTo>
                    <a:pt x="105" y="480"/>
                  </a:lnTo>
                  <a:lnTo>
                    <a:pt x="89" y="509"/>
                  </a:lnTo>
                  <a:lnTo>
                    <a:pt x="157" y="529"/>
                  </a:lnTo>
                  <a:lnTo>
                    <a:pt x="161" y="525"/>
                  </a:lnTo>
                  <a:lnTo>
                    <a:pt x="177" y="517"/>
                  </a:lnTo>
                  <a:lnTo>
                    <a:pt x="173" y="537"/>
                  </a:lnTo>
                  <a:lnTo>
                    <a:pt x="193" y="545"/>
                  </a:lnTo>
                  <a:lnTo>
                    <a:pt x="197" y="525"/>
                  </a:lnTo>
                  <a:lnTo>
                    <a:pt x="177" y="517"/>
                  </a:lnTo>
                  <a:lnTo>
                    <a:pt x="161" y="525"/>
                  </a:lnTo>
                  <a:lnTo>
                    <a:pt x="133" y="505"/>
                  </a:lnTo>
                  <a:lnTo>
                    <a:pt x="89" y="509"/>
                  </a:lnTo>
                  <a:lnTo>
                    <a:pt x="105" y="480"/>
                  </a:lnTo>
                  <a:lnTo>
                    <a:pt x="109" y="480"/>
                  </a:lnTo>
                  <a:lnTo>
                    <a:pt x="117" y="472"/>
                  </a:lnTo>
                  <a:lnTo>
                    <a:pt x="113" y="448"/>
                  </a:lnTo>
                  <a:lnTo>
                    <a:pt x="141" y="399"/>
                  </a:lnTo>
                  <a:lnTo>
                    <a:pt x="145" y="346"/>
                  </a:lnTo>
                  <a:lnTo>
                    <a:pt x="169" y="338"/>
                  </a:lnTo>
                  <a:lnTo>
                    <a:pt x="149" y="317"/>
                  </a:lnTo>
                  <a:lnTo>
                    <a:pt x="197" y="297"/>
                  </a:lnTo>
                  <a:lnTo>
                    <a:pt x="197" y="285"/>
                  </a:lnTo>
                  <a:lnTo>
                    <a:pt x="205" y="277"/>
                  </a:lnTo>
                  <a:lnTo>
                    <a:pt x="221" y="252"/>
                  </a:lnTo>
                  <a:lnTo>
                    <a:pt x="205" y="236"/>
                  </a:lnTo>
                  <a:lnTo>
                    <a:pt x="205" y="277"/>
                  </a:lnTo>
                  <a:lnTo>
                    <a:pt x="197" y="285"/>
                  </a:lnTo>
                  <a:lnTo>
                    <a:pt x="193" y="285"/>
                  </a:lnTo>
                  <a:lnTo>
                    <a:pt x="173" y="285"/>
                  </a:lnTo>
                  <a:lnTo>
                    <a:pt x="193" y="244"/>
                  </a:lnTo>
                  <a:lnTo>
                    <a:pt x="145" y="183"/>
                  </a:lnTo>
                  <a:lnTo>
                    <a:pt x="137" y="203"/>
                  </a:lnTo>
                  <a:lnTo>
                    <a:pt x="125" y="183"/>
                  </a:lnTo>
                  <a:lnTo>
                    <a:pt x="89" y="183"/>
                  </a:lnTo>
                  <a:lnTo>
                    <a:pt x="93" y="224"/>
                  </a:lnTo>
                  <a:lnTo>
                    <a:pt x="93" y="268"/>
                  </a:lnTo>
                  <a:lnTo>
                    <a:pt x="77" y="236"/>
                  </a:lnTo>
                  <a:lnTo>
                    <a:pt x="28" y="211"/>
                  </a:lnTo>
                  <a:lnTo>
                    <a:pt x="36" y="171"/>
                  </a:lnTo>
                  <a:lnTo>
                    <a:pt x="65" y="171"/>
                  </a:lnTo>
                  <a:lnTo>
                    <a:pt x="44" y="150"/>
                  </a:lnTo>
                  <a:lnTo>
                    <a:pt x="77" y="126"/>
                  </a:lnTo>
                  <a:lnTo>
                    <a:pt x="105" y="142"/>
                  </a:lnTo>
                  <a:lnTo>
                    <a:pt x="89" y="159"/>
                  </a:lnTo>
                  <a:lnTo>
                    <a:pt x="141" y="167"/>
                  </a:lnTo>
                  <a:lnTo>
                    <a:pt x="125" y="142"/>
                  </a:lnTo>
                  <a:lnTo>
                    <a:pt x="109" y="122"/>
                  </a:lnTo>
                  <a:lnTo>
                    <a:pt x="48" y="97"/>
                  </a:lnTo>
                  <a:lnTo>
                    <a:pt x="61" y="65"/>
                  </a:lnTo>
                  <a:lnTo>
                    <a:pt x="73" y="40"/>
                  </a:lnTo>
                  <a:lnTo>
                    <a:pt x="89" y="36"/>
                  </a:lnTo>
                  <a:lnTo>
                    <a:pt x="93" y="73"/>
                  </a:lnTo>
                  <a:lnTo>
                    <a:pt x="105" y="69"/>
                  </a:lnTo>
                  <a:lnTo>
                    <a:pt x="129" y="85"/>
                  </a:lnTo>
                  <a:lnTo>
                    <a:pt x="137" y="106"/>
                  </a:lnTo>
                  <a:lnTo>
                    <a:pt x="161" y="122"/>
                  </a:lnTo>
                  <a:lnTo>
                    <a:pt x="165" y="138"/>
                  </a:lnTo>
                  <a:lnTo>
                    <a:pt x="209" y="167"/>
                  </a:lnTo>
                  <a:lnTo>
                    <a:pt x="193" y="69"/>
                  </a:lnTo>
                  <a:lnTo>
                    <a:pt x="189" y="73"/>
                  </a:lnTo>
                  <a:lnTo>
                    <a:pt x="165" y="36"/>
                  </a:lnTo>
                  <a:lnTo>
                    <a:pt x="157" y="40"/>
                  </a:lnTo>
                  <a:lnTo>
                    <a:pt x="109" y="2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3" name="未知"/>
            <p:cNvSpPr/>
            <p:nvPr/>
          </p:nvSpPr>
          <p:spPr>
            <a:xfrm>
              <a:off x="261" y="306"/>
              <a:ext cx="310" cy="172"/>
            </a:xfrm>
            <a:custGeom>
              <a:avLst/>
              <a:gdLst/>
              <a:ahLst/>
              <a:cxnLst/>
              <a:pathLst>
                <a:path w="310" h="172">
                  <a:moveTo>
                    <a:pt x="0" y="94"/>
                  </a:moveTo>
                  <a:lnTo>
                    <a:pt x="16" y="86"/>
                  </a:lnTo>
                  <a:lnTo>
                    <a:pt x="44" y="57"/>
                  </a:lnTo>
                  <a:lnTo>
                    <a:pt x="68" y="41"/>
                  </a:lnTo>
                  <a:lnTo>
                    <a:pt x="108" y="20"/>
                  </a:lnTo>
                  <a:lnTo>
                    <a:pt x="148" y="12"/>
                  </a:lnTo>
                  <a:lnTo>
                    <a:pt x="225" y="20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37" y="0"/>
                  </a:lnTo>
                  <a:lnTo>
                    <a:pt x="273" y="4"/>
                  </a:lnTo>
                  <a:lnTo>
                    <a:pt x="309" y="12"/>
                  </a:lnTo>
                  <a:lnTo>
                    <a:pt x="309" y="33"/>
                  </a:lnTo>
                  <a:lnTo>
                    <a:pt x="273" y="53"/>
                  </a:lnTo>
                  <a:lnTo>
                    <a:pt x="273" y="57"/>
                  </a:lnTo>
                  <a:lnTo>
                    <a:pt x="253" y="69"/>
                  </a:lnTo>
                  <a:lnTo>
                    <a:pt x="237" y="73"/>
                  </a:lnTo>
                  <a:lnTo>
                    <a:pt x="216" y="73"/>
                  </a:lnTo>
                  <a:lnTo>
                    <a:pt x="204" y="90"/>
                  </a:lnTo>
                  <a:lnTo>
                    <a:pt x="225" y="98"/>
                  </a:lnTo>
                  <a:lnTo>
                    <a:pt x="212" y="130"/>
                  </a:lnTo>
                  <a:lnTo>
                    <a:pt x="204" y="163"/>
                  </a:lnTo>
                  <a:lnTo>
                    <a:pt x="192" y="126"/>
                  </a:lnTo>
                  <a:lnTo>
                    <a:pt x="136" y="130"/>
                  </a:lnTo>
                  <a:lnTo>
                    <a:pt x="144" y="155"/>
                  </a:lnTo>
                  <a:lnTo>
                    <a:pt x="172" y="155"/>
                  </a:lnTo>
                  <a:lnTo>
                    <a:pt x="176" y="171"/>
                  </a:lnTo>
                  <a:lnTo>
                    <a:pt x="136" y="163"/>
                  </a:lnTo>
                  <a:lnTo>
                    <a:pt x="100" y="143"/>
                  </a:lnTo>
                  <a:lnTo>
                    <a:pt x="64" y="118"/>
                  </a:lnTo>
                  <a:lnTo>
                    <a:pt x="32" y="94"/>
                  </a:lnTo>
                  <a:lnTo>
                    <a:pt x="24" y="110"/>
                  </a:lnTo>
                  <a:lnTo>
                    <a:pt x="12" y="106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4" name="未知"/>
            <p:cNvSpPr/>
            <p:nvPr/>
          </p:nvSpPr>
          <p:spPr>
            <a:xfrm>
              <a:off x="261" y="306"/>
              <a:ext cx="310" cy="172"/>
            </a:xfrm>
            <a:custGeom>
              <a:avLst/>
              <a:gdLst/>
              <a:ahLst/>
              <a:cxnLst/>
              <a:pathLst>
                <a:path w="310" h="172">
                  <a:moveTo>
                    <a:pt x="0" y="94"/>
                  </a:moveTo>
                  <a:lnTo>
                    <a:pt x="16" y="86"/>
                  </a:lnTo>
                  <a:lnTo>
                    <a:pt x="44" y="57"/>
                  </a:lnTo>
                  <a:lnTo>
                    <a:pt x="68" y="41"/>
                  </a:lnTo>
                  <a:lnTo>
                    <a:pt x="108" y="20"/>
                  </a:lnTo>
                  <a:lnTo>
                    <a:pt x="148" y="12"/>
                  </a:lnTo>
                  <a:lnTo>
                    <a:pt x="225" y="20"/>
                  </a:lnTo>
                  <a:lnTo>
                    <a:pt x="229" y="0"/>
                  </a:lnTo>
                  <a:lnTo>
                    <a:pt x="237" y="0"/>
                  </a:lnTo>
                  <a:lnTo>
                    <a:pt x="273" y="4"/>
                  </a:lnTo>
                  <a:lnTo>
                    <a:pt x="309" y="12"/>
                  </a:lnTo>
                  <a:lnTo>
                    <a:pt x="309" y="33"/>
                  </a:lnTo>
                  <a:lnTo>
                    <a:pt x="273" y="53"/>
                  </a:lnTo>
                  <a:lnTo>
                    <a:pt x="273" y="57"/>
                  </a:lnTo>
                  <a:lnTo>
                    <a:pt x="253" y="69"/>
                  </a:lnTo>
                  <a:lnTo>
                    <a:pt x="237" y="73"/>
                  </a:lnTo>
                  <a:lnTo>
                    <a:pt x="216" y="73"/>
                  </a:lnTo>
                  <a:lnTo>
                    <a:pt x="204" y="90"/>
                  </a:lnTo>
                  <a:lnTo>
                    <a:pt x="225" y="98"/>
                  </a:lnTo>
                  <a:lnTo>
                    <a:pt x="212" y="130"/>
                  </a:lnTo>
                  <a:lnTo>
                    <a:pt x="204" y="163"/>
                  </a:lnTo>
                  <a:lnTo>
                    <a:pt x="192" y="126"/>
                  </a:lnTo>
                  <a:lnTo>
                    <a:pt x="136" y="130"/>
                  </a:lnTo>
                  <a:lnTo>
                    <a:pt x="144" y="155"/>
                  </a:lnTo>
                  <a:lnTo>
                    <a:pt x="172" y="155"/>
                  </a:lnTo>
                  <a:lnTo>
                    <a:pt x="176" y="171"/>
                  </a:lnTo>
                  <a:lnTo>
                    <a:pt x="136" y="163"/>
                  </a:lnTo>
                  <a:lnTo>
                    <a:pt x="100" y="143"/>
                  </a:lnTo>
                  <a:lnTo>
                    <a:pt x="64" y="118"/>
                  </a:lnTo>
                  <a:lnTo>
                    <a:pt x="32" y="94"/>
                  </a:lnTo>
                  <a:lnTo>
                    <a:pt x="24" y="110"/>
                  </a:lnTo>
                  <a:lnTo>
                    <a:pt x="12" y="106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5" name="未知"/>
            <p:cNvSpPr/>
            <p:nvPr/>
          </p:nvSpPr>
          <p:spPr>
            <a:xfrm>
              <a:off x="437" y="844"/>
              <a:ext cx="395" cy="237"/>
            </a:xfrm>
            <a:custGeom>
              <a:avLst/>
              <a:gdLst/>
              <a:ahLst/>
              <a:cxnLst/>
              <a:pathLst>
                <a:path w="395" h="237">
                  <a:moveTo>
                    <a:pt x="382" y="236"/>
                  </a:moveTo>
                  <a:lnTo>
                    <a:pt x="386" y="195"/>
                  </a:lnTo>
                  <a:lnTo>
                    <a:pt x="394" y="167"/>
                  </a:lnTo>
                  <a:lnTo>
                    <a:pt x="390" y="122"/>
                  </a:lnTo>
                  <a:lnTo>
                    <a:pt x="357" y="134"/>
                  </a:lnTo>
                  <a:lnTo>
                    <a:pt x="325" y="118"/>
                  </a:lnTo>
                  <a:lnTo>
                    <a:pt x="313" y="93"/>
                  </a:lnTo>
                  <a:lnTo>
                    <a:pt x="285" y="93"/>
                  </a:lnTo>
                  <a:lnTo>
                    <a:pt x="257" y="89"/>
                  </a:lnTo>
                  <a:lnTo>
                    <a:pt x="249" y="73"/>
                  </a:lnTo>
                  <a:lnTo>
                    <a:pt x="177" y="77"/>
                  </a:lnTo>
                  <a:lnTo>
                    <a:pt x="129" y="106"/>
                  </a:lnTo>
                  <a:lnTo>
                    <a:pt x="117" y="98"/>
                  </a:lnTo>
                  <a:lnTo>
                    <a:pt x="97" y="106"/>
                  </a:lnTo>
                  <a:lnTo>
                    <a:pt x="81" y="89"/>
                  </a:lnTo>
                  <a:lnTo>
                    <a:pt x="81" y="53"/>
                  </a:lnTo>
                  <a:lnTo>
                    <a:pt x="36" y="57"/>
                  </a:lnTo>
                  <a:lnTo>
                    <a:pt x="49" y="8"/>
                  </a:lnTo>
                  <a:lnTo>
                    <a:pt x="45" y="0"/>
                  </a:lnTo>
                  <a:lnTo>
                    <a:pt x="0" y="32"/>
                  </a:lnTo>
                  <a:lnTo>
                    <a:pt x="0" y="53"/>
                  </a:lnTo>
                  <a:lnTo>
                    <a:pt x="101" y="122"/>
                  </a:lnTo>
                  <a:lnTo>
                    <a:pt x="121" y="114"/>
                  </a:lnTo>
                  <a:lnTo>
                    <a:pt x="129" y="150"/>
                  </a:lnTo>
                  <a:lnTo>
                    <a:pt x="97" y="236"/>
                  </a:lnTo>
                  <a:lnTo>
                    <a:pt x="382" y="236"/>
                  </a:lnTo>
                  <a:lnTo>
                    <a:pt x="382" y="2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6" name="未知"/>
            <p:cNvSpPr/>
            <p:nvPr/>
          </p:nvSpPr>
          <p:spPr>
            <a:xfrm>
              <a:off x="847" y="534"/>
              <a:ext cx="89" cy="262"/>
            </a:xfrm>
            <a:custGeom>
              <a:avLst/>
              <a:gdLst/>
              <a:ahLst/>
              <a:cxnLst/>
              <a:pathLst>
                <a:path w="89" h="262">
                  <a:moveTo>
                    <a:pt x="76" y="253"/>
                  </a:moveTo>
                  <a:lnTo>
                    <a:pt x="56" y="232"/>
                  </a:lnTo>
                  <a:lnTo>
                    <a:pt x="12" y="114"/>
                  </a:lnTo>
                  <a:lnTo>
                    <a:pt x="28" y="98"/>
                  </a:lnTo>
                  <a:lnTo>
                    <a:pt x="0" y="33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28" y="25"/>
                  </a:lnTo>
                  <a:lnTo>
                    <a:pt x="72" y="139"/>
                  </a:lnTo>
                  <a:lnTo>
                    <a:pt x="88" y="261"/>
                  </a:lnTo>
                  <a:lnTo>
                    <a:pt x="76" y="253"/>
                  </a:lnTo>
                  <a:lnTo>
                    <a:pt x="76" y="25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7" name="未知"/>
            <p:cNvSpPr/>
            <p:nvPr/>
          </p:nvSpPr>
          <p:spPr>
            <a:xfrm>
              <a:off x="570" y="318"/>
              <a:ext cx="270" cy="238"/>
            </a:xfrm>
            <a:custGeom>
              <a:avLst/>
              <a:gdLst/>
              <a:ahLst/>
              <a:cxnLst/>
              <a:pathLst>
                <a:path w="270" h="238">
                  <a:moveTo>
                    <a:pt x="0" y="21"/>
                  </a:moveTo>
                  <a:lnTo>
                    <a:pt x="28" y="29"/>
                  </a:lnTo>
                  <a:lnTo>
                    <a:pt x="52" y="33"/>
                  </a:lnTo>
                  <a:lnTo>
                    <a:pt x="76" y="41"/>
                  </a:lnTo>
                  <a:lnTo>
                    <a:pt x="104" y="41"/>
                  </a:lnTo>
                  <a:lnTo>
                    <a:pt x="144" y="78"/>
                  </a:lnTo>
                  <a:lnTo>
                    <a:pt x="148" y="78"/>
                  </a:lnTo>
                  <a:lnTo>
                    <a:pt x="156" y="94"/>
                  </a:lnTo>
                  <a:lnTo>
                    <a:pt x="168" y="94"/>
                  </a:lnTo>
                  <a:lnTo>
                    <a:pt x="204" y="135"/>
                  </a:lnTo>
                  <a:lnTo>
                    <a:pt x="212" y="167"/>
                  </a:lnTo>
                  <a:lnTo>
                    <a:pt x="224" y="167"/>
                  </a:lnTo>
                  <a:lnTo>
                    <a:pt x="237" y="180"/>
                  </a:lnTo>
                  <a:lnTo>
                    <a:pt x="229" y="204"/>
                  </a:lnTo>
                  <a:lnTo>
                    <a:pt x="269" y="237"/>
                  </a:lnTo>
                  <a:lnTo>
                    <a:pt x="269" y="192"/>
                  </a:lnTo>
                  <a:lnTo>
                    <a:pt x="253" y="171"/>
                  </a:lnTo>
                  <a:lnTo>
                    <a:pt x="249" y="171"/>
                  </a:lnTo>
                  <a:lnTo>
                    <a:pt x="245" y="163"/>
                  </a:lnTo>
                  <a:lnTo>
                    <a:pt x="249" y="155"/>
                  </a:lnTo>
                  <a:lnTo>
                    <a:pt x="224" y="127"/>
                  </a:lnTo>
                  <a:lnTo>
                    <a:pt x="208" y="110"/>
                  </a:lnTo>
                  <a:lnTo>
                    <a:pt x="188" y="94"/>
                  </a:lnTo>
                  <a:lnTo>
                    <a:pt x="168" y="78"/>
                  </a:lnTo>
                  <a:lnTo>
                    <a:pt x="144" y="61"/>
                  </a:lnTo>
                  <a:lnTo>
                    <a:pt x="112" y="41"/>
                  </a:lnTo>
                  <a:lnTo>
                    <a:pt x="76" y="29"/>
                  </a:lnTo>
                  <a:lnTo>
                    <a:pt x="40" y="12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8" name="未知"/>
            <p:cNvSpPr/>
            <p:nvPr/>
          </p:nvSpPr>
          <p:spPr>
            <a:xfrm>
              <a:off x="229" y="306"/>
              <a:ext cx="262" cy="95"/>
            </a:xfrm>
            <a:custGeom>
              <a:avLst/>
              <a:gdLst/>
              <a:ahLst/>
              <a:cxnLst/>
              <a:pathLst>
                <a:path w="262" h="95">
                  <a:moveTo>
                    <a:pt x="257" y="20"/>
                  </a:moveTo>
                  <a:lnTo>
                    <a:pt x="216" y="16"/>
                  </a:lnTo>
                  <a:lnTo>
                    <a:pt x="180" y="16"/>
                  </a:lnTo>
                  <a:lnTo>
                    <a:pt x="144" y="24"/>
                  </a:lnTo>
                  <a:lnTo>
                    <a:pt x="112" y="37"/>
                  </a:lnTo>
                  <a:lnTo>
                    <a:pt x="48" y="86"/>
                  </a:lnTo>
                  <a:lnTo>
                    <a:pt x="32" y="94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64" y="37"/>
                  </a:lnTo>
                  <a:lnTo>
                    <a:pt x="128" y="12"/>
                  </a:lnTo>
                  <a:lnTo>
                    <a:pt x="196" y="4"/>
                  </a:lnTo>
                  <a:lnTo>
                    <a:pt x="261" y="0"/>
                  </a:lnTo>
                  <a:lnTo>
                    <a:pt x="257" y="20"/>
                  </a:lnTo>
                  <a:lnTo>
                    <a:pt x="257" y="2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49" name="未知"/>
            <p:cNvSpPr/>
            <p:nvPr/>
          </p:nvSpPr>
          <p:spPr>
            <a:xfrm>
              <a:off x="229" y="306"/>
              <a:ext cx="262" cy="95"/>
            </a:xfrm>
            <a:custGeom>
              <a:avLst/>
              <a:gdLst/>
              <a:ahLst/>
              <a:cxnLst/>
              <a:pathLst>
                <a:path w="262" h="95">
                  <a:moveTo>
                    <a:pt x="257" y="20"/>
                  </a:moveTo>
                  <a:lnTo>
                    <a:pt x="216" y="16"/>
                  </a:lnTo>
                  <a:lnTo>
                    <a:pt x="180" y="16"/>
                  </a:lnTo>
                  <a:lnTo>
                    <a:pt x="144" y="24"/>
                  </a:lnTo>
                  <a:lnTo>
                    <a:pt x="112" y="37"/>
                  </a:lnTo>
                  <a:lnTo>
                    <a:pt x="48" y="86"/>
                  </a:lnTo>
                  <a:lnTo>
                    <a:pt x="32" y="94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64" y="37"/>
                  </a:lnTo>
                  <a:lnTo>
                    <a:pt x="128" y="12"/>
                  </a:lnTo>
                  <a:lnTo>
                    <a:pt x="196" y="4"/>
                  </a:lnTo>
                  <a:lnTo>
                    <a:pt x="261" y="0"/>
                  </a:lnTo>
                  <a:lnTo>
                    <a:pt x="257" y="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0" name="未知"/>
            <p:cNvSpPr/>
            <p:nvPr/>
          </p:nvSpPr>
          <p:spPr>
            <a:xfrm>
              <a:off x="465" y="379"/>
              <a:ext cx="34" cy="26"/>
            </a:xfrm>
            <a:custGeom>
              <a:avLst/>
              <a:gdLst/>
              <a:ahLst/>
              <a:cxnLst/>
              <a:pathLst>
                <a:path w="34" h="26">
                  <a:moveTo>
                    <a:pt x="21" y="25"/>
                  </a:moveTo>
                  <a:lnTo>
                    <a:pt x="33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21" y="25"/>
                  </a:lnTo>
                  <a:lnTo>
                    <a:pt x="21" y="2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1" name="未知"/>
            <p:cNvSpPr/>
            <p:nvPr/>
          </p:nvSpPr>
          <p:spPr>
            <a:xfrm>
              <a:off x="465" y="379"/>
              <a:ext cx="34" cy="26"/>
            </a:xfrm>
            <a:custGeom>
              <a:avLst/>
              <a:gdLst/>
              <a:ahLst/>
              <a:cxnLst/>
              <a:pathLst>
                <a:path w="34" h="26">
                  <a:moveTo>
                    <a:pt x="21" y="25"/>
                  </a:moveTo>
                  <a:lnTo>
                    <a:pt x="33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21" y="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2" name="未知"/>
            <p:cNvSpPr/>
            <p:nvPr/>
          </p:nvSpPr>
          <p:spPr>
            <a:xfrm>
              <a:off x="630" y="575"/>
              <a:ext cx="17" cy="42"/>
            </a:xfrm>
            <a:custGeom>
              <a:avLst/>
              <a:gdLst/>
              <a:ahLst/>
              <a:cxnLst/>
              <a:pathLst>
                <a:path w="17" h="42">
                  <a:moveTo>
                    <a:pt x="0" y="0"/>
                  </a:moveTo>
                  <a:lnTo>
                    <a:pt x="16" y="16"/>
                  </a:lnTo>
                  <a:lnTo>
                    <a:pt x="0" y="4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3" name="未知"/>
            <p:cNvSpPr/>
            <p:nvPr/>
          </p:nvSpPr>
          <p:spPr>
            <a:xfrm>
              <a:off x="630" y="575"/>
              <a:ext cx="17" cy="42"/>
            </a:xfrm>
            <a:custGeom>
              <a:avLst/>
              <a:gdLst/>
              <a:ahLst/>
              <a:cxnLst/>
              <a:pathLst>
                <a:path w="17" h="42">
                  <a:moveTo>
                    <a:pt x="0" y="0"/>
                  </a:moveTo>
                  <a:lnTo>
                    <a:pt x="16" y="16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4" name="未知"/>
            <p:cNvSpPr/>
            <p:nvPr/>
          </p:nvSpPr>
          <p:spPr>
            <a:xfrm>
              <a:off x="510" y="844"/>
              <a:ext cx="77" cy="25"/>
            </a:xfrm>
            <a:custGeom>
              <a:avLst/>
              <a:gdLst/>
              <a:ahLst/>
              <a:cxnLst/>
              <a:pathLst>
                <a:path w="77" h="25">
                  <a:moveTo>
                    <a:pt x="0" y="4"/>
                  </a:moveTo>
                  <a:lnTo>
                    <a:pt x="48" y="0"/>
                  </a:lnTo>
                  <a:lnTo>
                    <a:pt x="76" y="20"/>
                  </a:lnTo>
                  <a:lnTo>
                    <a:pt x="72" y="2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5" name="未知"/>
            <p:cNvSpPr/>
            <p:nvPr/>
          </p:nvSpPr>
          <p:spPr>
            <a:xfrm>
              <a:off x="598" y="856"/>
              <a:ext cx="25" cy="29"/>
            </a:xfrm>
            <a:custGeom>
              <a:avLst/>
              <a:gdLst/>
              <a:ahLst/>
              <a:cxnLst/>
              <a:pathLst>
                <a:path w="25" h="29">
                  <a:moveTo>
                    <a:pt x="4" y="0"/>
                  </a:moveTo>
                  <a:lnTo>
                    <a:pt x="0" y="20"/>
                  </a:lnTo>
                  <a:lnTo>
                    <a:pt x="20" y="28"/>
                  </a:lnTo>
                  <a:lnTo>
                    <a:pt x="24" y="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6" name="未知"/>
            <p:cNvSpPr/>
            <p:nvPr/>
          </p:nvSpPr>
          <p:spPr>
            <a:xfrm>
              <a:off x="465" y="306"/>
              <a:ext cx="1" cy="775"/>
            </a:xfrm>
            <a:custGeom>
              <a:avLst/>
              <a:gdLst/>
              <a:ahLst/>
              <a:cxnLst/>
              <a:pathLst>
                <a:path w="1" h="775">
                  <a:moveTo>
                    <a:pt x="0" y="0"/>
                  </a:moveTo>
                  <a:lnTo>
                    <a:pt x="0" y="77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7" name="未知"/>
            <p:cNvSpPr/>
            <p:nvPr/>
          </p:nvSpPr>
          <p:spPr>
            <a:xfrm>
              <a:off x="409" y="314"/>
              <a:ext cx="57" cy="38"/>
            </a:xfrm>
            <a:custGeom>
              <a:avLst/>
              <a:gdLst/>
              <a:ahLst/>
              <a:cxnLst/>
              <a:pathLst>
                <a:path w="57" h="38">
                  <a:moveTo>
                    <a:pt x="56" y="37"/>
                  </a:moveTo>
                  <a:lnTo>
                    <a:pt x="32" y="16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8" name="未知"/>
            <p:cNvSpPr/>
            <p:nvPr/>
          </p:nvSpPr>
          <p:spPr>
            <a:xfrm>
              <a:off x="277" y="339"/>
              <a:ext cx="189" cy="17"/>
            </a:xfrm>
            <a:custGeom>
              <a:avLst/>
              <a:gdLst/>
              <a:ahLst/>
              <a:cxnLst/>
              <a:pathLst>
                <a:path w="189" h="17">
                  <a:moveTo>
                    <a:pt x="188" y="16"/>
                  </a:moveTo>
                  <a:lnTo>
                    <a:pt x="160" y="8"/>
                  </a:lnTo>
                  <a:lnTo>
                    <a:pt x="124" y="0"/>
                  </a:lnTo>
                  <a:lnTo>
                    <a:pt x="96" y="0"/>
                  </a:lnTo>
                  <a:lnTo>
                    <a:pt x="60" y="0"/>
                  </a:lnTo>
                  <a:lnTo>
                    <a:pt x="32" y="4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59" name="未知"/>
            <p:cNvSpPr/>
            <p:nvPr/>
          </p:nvSpPr>
          <p:spPr>
            <a:xfrm>
              <a:off x="52" y="355"/>
              <a:ext cx="414" cy="221"/>
            </a:xfrm>
            <a:custGeom>
              <a:avLst/>
              <a:gdLst/>
              <a:ahLst/>
              <a:cxnLst/>
              <a:pathLst>
                <a:path w="414" h="221">
                  <a:moveTo>
                    <a:pt x="413" y="0"/>
                  </a:moveTo>
                  <a:lnTo>
                    <a:pt x="357" y="0"/>
                  </a:lnTo>
                  <a:lnTo>
                    <a:pt x="293" y="16"/>
                  </a:lnTo>
                  <a:lnTo>
                    <a:pt x="237" y="33"/>
                  </a:lnTo>
                  <a:lnTo>
                    <a:pt x="181" y="61"/>
                  </a:lnTo>
                  <a:lnTo>
                    <a:pt x="133" y="94"/>
                  </a:lnTo>
                  <a:lnTo>
                    <a:pt x="84" y="130"/>
                  </a:lnTo>
                  <a:lnTo>
                    <a:pt x="36" y="171"/>
                  </a:lnTo>
                  <a:lnTo>
                    <a:pt x="0" y="22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0" name="未知"/>
            <p:cNvSpPr/>
            <p:nvPr/>
          </p:nvSpPr>
          <p:spPr>
            <a:xfrm>
              <a:off x="76" y="355"/>
              <a:ext cx="390" cy="726"/>
            </a:xfrm>
            <a:custGeom>
              <a:avLst/>
              <a:gdLst/>
              <a:ahLst/>
              <a:cxnLst/>
              <a:pathLst>
                <a:path w="390" h="726">
                  <a:moveTo>
                    <a:pt x="389" y="0"/>
                  </a:moveTo>
                  <a:lnTo>
                    <a:pt x="305" y="33"/>
                  </a:lnTo>
                  <a:lnTo>
                    <a:pt x="229" y="85"/>
                  </a:lnTo>
                  <a:lnTo>
                    <a:pt x="157" y="147"/>
                  </a:lnTo>
                  <a:lnTo>
                    <a:pt x="105" y="224"/>
                  </a:lnTo>
                  <a:lnTo>
                    <a:pt x="56" y="305"/>
                  </a:lnTo>
                  <a:lnTo>
                    <a:pt x="24" y="395"/>
                  </a:lnTo>
                  <a:lnTo>
                    <a:pt x="4" y="489"/>
                  </a:lnTo>
                  <a:lnTo>
                    <a:pt x="0" y="578"/>
                  </a:lnTo>
                  <a:lnTo>
                    <a:pt x="12" y="652"/>
                  </a:lnTo>
                  <a:lnTo>
                    <a:pt x="28" y="717"/>
                  </a:lnTo>
                  <a:lnTo>
                    <a:pt x="28" y="72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1" name="未知"/>
            <p:cNvSpPr/>
            <p:nvPr/>
          </p:nvSpPr>
          <p:spPr>
            <a:xfrm>
              <a:off x="245" y="355"/>
              <a:ext cx="221" cy="726"/>
            </a:xfrm>
            <a:custGeom>
              <a:avLst/>
              <a:gdLst/>
              <a:ahLst/>
              <a:cxnLst/>
              <a:pathLst>
                <a:path w="221" h="726">
                  <a:moveTo>
                    <a:pt x="220" y="0"/>
                  </a:moveTo>
                  <a:lnTo>
                    <a:pt x="120" y="147"/>
                  </a:lnTo>
                  <a:lnTo>
                    <a:pt x="52" y="318"/>
                  </a:lnTo>
                  <a:lnTo>
                    <a:pt x="28" y="391"/>
                  </a:lnTo>
                  <a:lnTo>
                    <a:pt x="8" y="501"/>
                  </a:lnTo>
                  <a:lnTo>
                    <a:pt x="0" y="599"/>
                  </a:lnTo>
                  <a:lnTo>
                    <a:pt x="4" y="680"/>
                  </a:lnTo>
                  <a:lnTo>
                    <a:pt x="8" y="72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2" name="未知"/>
            <p:cNvSpPr/>
            <p:nvPr/>
          </p:nvSpPr>
          <p:spPr>
            <a:xfrm>
              <a:off x="465" y="310"/>
              <a:ext cx="62" cy="42"/>
            </a:xfrm>
            <a:custGeom>
              <a:avLst/>
              <a:gdLst/>
              <a:ahLst/>
              <a:cxnLst/>
              <a:pathLst>
                <a:path w="62" h="42">
                  <a:moveTo>
                    <a:pt x="61" y="0"/>
                  </a:moveTo>
                  <a:lnTo>
                    <a:pt x="29" y="20"/>
                  </a:lnTo>
                  <a:lnTo>
                    <a:pt x="0" y="4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3" name="未知"/>
            <p:cNvSpPr/>
            <p:nvPr/>
          </p:nvSpPr>
          <p:spPr>
            <a:xfrm>
              <a:off x="465" y="339"/>
              <a:ext cx="202" cy="17"/>
            </a:xfrm>
            <a:custGeom>
              <a:avLst/>
              <a:gdLst/>
              <a:ahLst/>
              <a:cxnLst/>
              <a:pathLst>
                <a:path w="202" h="17">
                  <a:moveTo>
                    <a:pt x="201" y="16"/>
                  </a:moveTo>
                  <a:lnTo>
                    <a:pt x="169" y="8"/>
                  </a:lnTo>
                  <a:lnTo>
                    <a:pt x="137" y="0"/>
                  </a:lnTo>
                  <a:lnTo>
                    <a:pt x="105" y="0"/>
                  </a:lnTo>
                  <a:lnTo>
                    <a:pt x="73" y="0"/>
                  </a:lnTo>
                  <a:lnTo>
                    <a:pt x="41" y="4"/>
                  </a:lnTo>
                  <a:lnTo>
                    <a:pt x="4" y="12"/>
                  </a:lnTo>
                  <a:lnTo>
                    <a:pt x="0" y="1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4" name="未知"/>
            <p:cNvSpPr/>
            <p:nvPr/>
          </p:nvSpPr>
          <p:spPr>
            <a:xfrm>
              <a:off x="465" y="355"/>
              <a:ext cx="421" cy="229"/>
            </a:xfrm>
            <a:custGeom>
              <a:avLst/>
              <a:gdLst/>
              <a:ahLst/>
              <a:cxnLst/>
              <a:pathLst>
                <a:path w="421" h="229">
                  <a:moveTo>
                    <a:pt x="420" y="228"/>
                  </a:moveTo>
                  <a:lnTo>
                    <a:pt x="384" y="187"/>
                  </a:lnTo>
                  <a:lnTo>
                    <a:pt x="353" y="147"/>
                  </a:lnTo>
                  <a:lnTo>
                    <a:pt x="313" y="118"/>
                  </a:lnTo>
                  <a:lnTo>
                    <a:pt x="277" y="85"/>
                  </a:lnTo>
                  <a:lnTo>
                    <a:pt x="230" y="61"/>
                  </a:lnTo>
                  <a:lnTo>
                    <a:pt x="190" y="41"/>
                  </a:lnTo>
                  <a:lnTo>
                    <a:pt x="143" y="20"/>
                  </a:lnTo>
                  <a:lnTo>
                    <a:pt x="99" y="8"/>
                  </a:lnTo>
                  <a:lnTo>
                    <a:pt x="52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5" name="未知"/>
            <p:cNvSpPr/>
            <p:nvPr/>
          </p:nvSpPr>
          <p:spPr>
            <a:xfrm>
              <a:off x="465" y="355"/>
              <a:ext cx="387" cy="726"/>
            </a:xfrm>
            <a:custGeom>
              <a:avLst/>
              <a:gdLst/>
              <a:ahLst/>
              <a:cxnLst/>
              <a:pathLst>
                <a:path w="387" h="726">
                  <a:moveTo>
                    <a:pt x="362" y="725"/>
                  </a:moveTo>
                  <a:lnTo>
                    <a:pt x="386" y="607"/>
                  </a:lnTo>
                  <a:lnTo>
                    <a:pt x="386" y="489"/>
                  </a:lnTo>
                  <a:lnTo>
                    <a:pt x="370" y="407"/>
                  </a:lnTo>
                  <a:lnTo>
                    <a:pt x="346" y="330"/>
                  </a:lnTo>
                  <a:lnTo>
                    <a:pt x="313" y="257"/>
                  </a:lnTo>
                  <a:lnTo>
                    <a:pt x="265" y="187"/>
                  </a:lnTo>
                  <a:lnTo>
                    <a:pt x="213" y="130"/>
                  </a:lnTo>
                  <a:lnTo>
                    <a:pt x="149" y="73"/>
                  </a:lnTo>
                  <a:lnTo>
                    <a:pt x="81" y="33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6" name="未知"/>
            <p:cNvSpPr/>
            <p:nvPr/>
          </p:nvSpPr>
          <p:spPr>
            <a:xfrm>
              <a:off x="465" y="355"/>
              <a:ext cx="222" cy="726"/>
            </a:xfrm>
            <a:custGeom>
              <a:avLst/>
              <a:gdLst/>
              <a:ahLst/>
              <a:cxnLst/>
              <a:pathLst>
                <a:path w="222" h="726">
                  <a:moveTo>
                    <a:pt x="217" y="725"/>
                  </a:moveTo>
                  <a:lnTo>
                    <a:pt x="221" y="631"/>
                  </a:lnTo>
                  <a:lnTo>
                    <a:pt x="217" y="538"/>
                  </a:lnTo>
                  <a:lnTo>
                    <a:pt x="193" y="395"/>
                  </a:lnTo>
                  <a:lnTo>
                    <a:pt x="149" y="252"/>
                  </a:lnTo>
                  <a:lnTo>
                    <a:pt x="89" y="12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7" name="未知"/>
            <p:cNvSpPr/>
            <p:nvPr/>
          </p:nvSpPr>
          <p:spPr>
            <a:xfrm>
              <a:off x="72" y="526"/>
              <a:ext cx="788" cy="278"/>
            </a:xfrm>
            <a:custGeom>
              <a:avLst/>
              <a:gdLst/>
              <a:ahLst/>
              <a:cxnLst/>
              <a:pathLst>
                <a:path w="788" h="278">
                  <a:moveTo>
                    <a:pt x="787" y="0"/>
                  </a:moveTo>
                  <a:lnTo>
                    <a:pt x="787" y="41"/>
                  </a:lnTo>
                  <a:lnTo>
                    <a:pt x="775" y="73"/>
                  </a:lnTo>
                  <a:lnTo>
                    <a:pt x="743" y="122"/>
                  </a:lnTo>
                  <a:lnTo>
                    <a:pt x="698" y="171"/>
                  </a:lnTo>
                  <a:lnTo>
                    <a:pt x="642" y="212"/>
                  </a:lnTo>
                  <a:lnTo>
                    <a:pt x="594" y="240"/>
                  </a:lnTo>
                  <a:lnTo>
                    <a:pt x="546" y="257"/>
                  </a:lnTo>
                  <a:lnTo>
                    <a:pt x="498" y="269"/>
                  </a:lnTo>
                  <a:lnTo>
                    <a:pt x="450" y="273"/>
                  </a:lnTo>
                  <a:lnTo>
                    <a:pt x="397" y="277"/>
                  </a:lnTo>
                  <a:lnTo>
                    <a:pt x="349" y="273"/>
                  </a:lnTo>
                  <a:lnTo>
                    <a:pt x="297" y="269"/>
                  </a:lnTo>
                  <a:lnTo>
                    <a:pt x="249" y="253"/>
                  </a:lnTo>
                  <a:lnTo>
                    <a:pt x="205" y="236"/>
                  </a:lnTo>
                  <a:lnTo>
                    <a:pt x="133" y="204"/>
                  </a:lnTo>
                  <a:lnTo>
                    <a:pt x="72" y="147"/>
                  </a:lnTo>
                  <a:lnTo>
                    <a:pt x="24" y="86"/>
                  </a:lnTo>
                  <a:lnTo>
                    <a:pt x="0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8" name="未知"/>
            <p:cNvSpPr/>
            <p:nvPr/>
          </p:nvSpPr>
          <p:spPr>
            <a:xfrm>
              <a:off x="0" y="795"/>
              <a:ext cx="936" cy="241"/>
            </a:xfrm>
            <a:custGeom>
              <a:avLst/>
              <a:gdLst/>
              <a:ahLst/>
              <a:cxnLst/>
              <a:pathLst>
                <a:path w="936" h="241">
                  <a:moveTo>
                    <a:pt x="935" y="0"/>
                  </a:moveTo>
                  <a:lnTo>
                    <a:pt x="919" y="32"/>
                  </a:lnTo>
                  <a:lnTo>
                    <a:pt x="903" y="65"/>
                  </a:lnTo>
                  <a:lnTo>
                    <a:pt x="859" y="110"/>
                  </a:lnTo>
                  <a:lnTo>
                    <a:pt x="811" y="147"/>
                  </a:lnTo>
                  <a:lnTo>
                    <a:pt x="758" y="175"/>
                  </a:lnTo>
                  <a:lnTo>
                    <a:pt x="702" y="199"/>
                  </a:lnTo>
                  <a:lnTo>
                    <a:pt x="666" y="212"/>
                  </a:lnTo>
                  <a:lnTo>
                    <a:pt x="618" y="224"/>
                  </a:lnTo>
                  <a:lnTo>
                    <a:pt x="578" y="232"/>
                  </a:lnTo>
                  <a:lnTo>
                    <a:pt x="538" y="240"/>
                  </a:lnTo>
                  <a:lnTo>
                    <a:pt x="502" y="240"/>
                  </a:lnTo>
                  <a:lnTo>
                    <a:pt x="465" y="240"/>
                  </a:lnTo>
                  <a:lnTo>
                    <a:pt x="441" y="240"/>
                  </a:lnTo>
                  <a:lnTo>
                    <a:pt x="409" y="236"/>
                  </a:lnTo>
                  <a:lnTo>
                    <a:pt x="381" y="236"/>
                  </a:lnTo>
                  <a:lnTo>
                    <a:pt x="349" y="232"/>
                  </a:lnTo>
                  <a:lnTo>
                    <a:pt x="301" y="224"/>
                  </a:lnTo>
                  <a:lnTo>
                    <a:pt x="249" y="212"/>
                  </a:lnTo>
                  <a:lnTo>
                    <a:pt x="193" y="191"/>
                  </a:lnTo>
                  <a:lnTo>
                    <a:pt x="144" y="167"/>
                  </a:lnTo>
                  <a:lnTo>
                    <a:pt x="96" y="134"/>
                  </a:lnTo>
                  <a:lnTo>
                    <a:pt x="56" y="98"/>
                  </a:lnTo>
                  <a:lnTo>
                    <a:pt x="24" y="57"/>
                  </a:lnTo>
                  <a:lnTo>
                    <a:pt x="0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69" name="未知"/>
            <p:cNvSpPr/>
            <p:nvPr/>
          </p:nvSpPr>
          <p:spPr>
            <a:xfrm>
              <a:off x="574" y="330"/>
              <a:ext cx="266" cy="698"/>
            </a:xfrm>
            <a:custGeom>
              <a:avLst/>
              <a:gdLst/>
              <a:ahLst/>
              <a:cxnLst/>
              <a:pathLst>
                <a:path w="266" h="698">
                  <a:moveTo>
                    <a:pt x="4" y="697"/>
                  </a:moveTo>
                  <a:lnTo>
                    <a:pt x="8" y="697"/>
                  </a:lnTo>
                  <a:lnTo>
                    <a:pt x="265" y="5"/>
                  </a:lnTo>
                  <a:lnTo>
                    <a:pt x="253" y="0"/>
                  </a:lnTo>
                  <a:lnTo>
                    <a:pt x="0" y="693"/>
                  </a:lnTo>
                  <a:lnTo>
                    <a:pt x="4" y="697"/>
                  </a:lnTo>
                  <a:lnTo>
                    <a:pt x="4" y="69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0" name="未知"/>
            <p:cNvSpPr/>
            <p:nvPr/>
          </p:nvSpPr>
          <p:spPr>
            <a:xfrm>
              <a:off x="538" y="330"/>
              <a:ext cx="294" cy="470"/>
            </a:xfrm>
            <a:custGeom>
              <a:avLst/>
              <a:gdLst/>
              <a:ahLst/>
              <a:cxnLst/>
              <a:pathLst>
                <a:path w="294" h="470">
                  <a:moveTo>
                    <a:pt x="4" y="469"/>
                  </a:moveTo>
                  <a:lnTo>
                    <a:pt x="8" y="469"/>
                  </a:lnTo>
                  <a:lnTo>
                    <a:pt x="293" y="5"/>
                  </a:lnTo>
                  <a:lnTo>
                    <a:pt x="285" y="0"/>
                  </a:lnTo>
                  <a:lnTo>
                    <a:pt x="0" y="465"/>
                  </a:lnTo>
                  <a:lnTo>
                    <a:pt x="4" y="469"/>
                  </a:lnTo>
                  <a:lnTo>
                    <a:pt x="4" y="46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1" name="未知"/>
            <p:cNvSpPr/>
            <p:nvPr/>
          </p:nvSpPr>
          <p:spPr>
            <a:xfrm>
              <a:off x="566" y="330"/>
              <a:ext cx="258" cy="360"/>
            </a:xfrm>
            <a:custGeom>
              <a:avLst/>
              <a:gdLst/>
              <a:ahLst/>
              <a:cxnLst/>
              <a:pathLst>
                <a:path w="258" h="360">
                  <a:moveTo>
                    <a:pt x="4" y="355"/>
                  </a:moveTo>
                  <a:lnTo>
                    <a:pt x="12" y="359"/>
                  </a:lnTo>
                  <a:lnTo>
                    <a:pt x="257" y="0"/>
                  </a:lnTo>
                  <a:lnTo>
                    <a:pt x="253" y="0"/>
                  </a:lnTo>
                  <a:lnTo>
                    <a:pt x="0" y="351"/>
                  </a:lnTo>
                  <a:lnTo>
                    <a:pt x="4" y="355"/>
                  </a:lnTo>
                  <a:lnTo>
                    <a:pt x="4" y="3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2" name="未知"/>
            <p:cNvSpPr/>
            <p:nvPr/>
          </p:nvSpPr>
          <p:spPr>
            <a:xfrm>
              <a:off x="281" y="326"/>
              <a:ext cx="543" cy="433"/>
            </a:xfrm>
            <a:custGeom>
              <a:avLst/>
              <a:gdLst/>
              <a:ahLst/>
              <a:cxnLst/>
              <a:pathLst>
                <a:path w="543" h="433">
                  <a:moveTo>
                    <a:pt x="4" y="428"/>
                  </a:moveTo>
                  <a:lnTo>
                    <a:pt x="8" y="432"/>
                  </a:lnTo>
                  <a:lnTo>
                    <a:pt x="542" y="4"/>
                  </a:lnTo>
                  <a:lnTo>
                    <a:pt x="534" y="0"/>
                  </a:lnTo>
                  <a:lnTo>
                    <a:pt x="0" y="424"/>
                  </a:lnTo>
                  <a:lnTo>
                    <a:pt x="4" y="428"/>
                  </a:lnTo>
                  <a:lnTo>
                    <a:pt x="4" y="4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3" name="未知"/>
            <p:cNvSpPr/>
            <p:nvPr/>
          </p:nvSpPr>
          <p:spPr>
            <a:xfrm>
              <a:off x="301" y="318"/>
              <a:ext cx="519" cy="339"/>
            </a:xfrm>
            <a:custGeom>
              <a:avLst/>
              <a:gdLst/>
              <a:ahLst/>
              <a:cxnLst/>
              <a:pathLst>
                <a:path w="519" h="339">
                  <a:moveTo>
                    <a:pt x="4" y="334"/>
                  </a:moveTo>
                  <a:lnTo>
                    <a:pt x="8" y="338"/>
                  </a:lnTo>
                  <a:lnTo>
                    <a:pt x="518" y="12"/>
                  </a:lnTo>
                  <a:lnTo>
                    <a:pt x="510" y="0"/>
                  </a:lnTo>
                  <a:lnTo>
                    <a:pt x="0" y="326"/>
                  </a:lnTo>
                  <a:lnTo>
                    <a:pt x="4" y="334"/>
                  </a:lnTo>
                  <a:lnTo>
                    <a:pt x="4" y="33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4" name="未知"/>
            <p:cNvSpPr/>
            <p:nvPr/>
          </p:nvSpPr>
          <p:spPr>
            <a:xfrm>
              <a:off x="265" y="314"/>
              <a:ext cx="547" cy="164"/>
            </a:xfrm>
            <a:custGeom>
              <a:avLst/>
              <a:gdLst/>
              <a:ahLst/>
              <a:cxnLst/>
              <a:pathLst>
                <a:path w="547" h="164">
                  <a:moveTo>
                    <a:pt x="4" y="159"/>
                  </a:moveTo>
                  <a:lnTo>
                    <a:pt x="4" y="163"/>
                  </a:lnTo>
                  <a:lnTo>
                    <a:pt x="546" y="8"/>
                  </a:lnTo>
                  <a:lnTo>
                    <a:pt x="546" y="0"/>
                  </a:lnTo>
                  <a:lnTo>
                    <a:pt x="0" y="155"/>
                  </a:lnTo>
                  <a:lnTo>
                    <a:pt x="4" y="159"/>
                  </a:lnTo>
                  <a:lnTo>
                    <a:pt x="4" y="1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5" name="未知"/>
            <p:cNvSpPr/>
            <p:nvPr/>
          </p:nvSpPr>
          <p:spPr>
            <a:xfrm>
              <a:off x="827" y="176"/>
              <a:ext cx="149" cy="147"/>
            </a:xfrm>
            <a:custGeom>
              <a:avLst/>
              <a:gdLst/>
              <a:ahLst/>
              <a:cxnLst/>
              <a:pathLst>
                <a:path w="149" h="147">
                  <a:moveTo>
                    <a:pt x="76" y="0"/>
                  </a:moveTo>
                  <a:lnTo>
                    <a:pt x="80" y="16"/>
                  </a:lnTo>
                  <a:lnTo>
                    <a:pt x="92" y="36"/>
                  </a:lnTo>
                  <a:lnTo>
                    <a:pt x="108" y="57"/>
                  </a:lnTo>
                  <a:lnTo>
                    <a:pt x="148" y="73"/>
                  </a:lnTo>
                  <a:lnTo>
                    <a:pt x="76" y="138"/>
                  </a:lnTo>
                  <a:lnTo>
                    <a:pt x="64" y="142"/>
                  </a:lnTo>
                  <a:lnTo>
                    <a:pt x="48" y="146"/>
                  </a:lnTo>
                  <a:lnTo>
                    <a:pt x="28" y="142"/>
                  </a:lnTo>
                  <a:lnTo>
                    <a:pt x="16" y="134"/>
                  </a:lnTo>
                  <a:lnTo>
                    <a:pt x="8" y="126"/>
                  </a:lnTo>
                  <a:lnTo>
                    <a:pt x="0" y="110"/>
                  </a:lnTo>
                  <a:lnTo>
                    <a:pt x="0" y="93"/>
                  </a:lnTo>
                  <a:lnTo>
                    <a:pt x="4" y="7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6" name="未知"/>
            <p:cNvSpPr/>
            <p:nvPr/>
          </p:nvSpPr>
          <p:spPr>
            <a:xfrm>
              <a:off x="867" y="216"/>
              <a:ext cx="69" cy="71"/>
            </a:xfrm>
            <a:custGeom>
              <a:avLst/>
              <a:gdLst/>
              <a:ahLst/>
              <a:cxnLst/>
              <a:pathLst>
                <a:path w="69" h="71">
                  <a:moveTo>
                    <a:pt x="0" y="0"/>
                  </a:moveTo>
                  <a:lnTo>
                    <a:pt x="0" y="21"/>
                  </a:lnTo>
                  <a:lnTo>
                    <a:pt x="8" y="37"/>
                  </a:lnTo>
                  <a:lnTo>
                    <a:pt x="24" y="53"/>
                  </a:lnTo>
                  <a:lnTo>
                    <a:pt x="44" y="66"/>
                  </a:lnTo>
                  <a:lnTo>
                    <a:pt x="68" y="7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7" name="未知"/>
            <p:cNvSpPr/>
            <p:nvPr/>
          </p:nvSpPr>
          <p:spPr>
            <a:xfrm>
              <a:off x="871" y="192"/>
              <a:ext cx="37" cy="38"/>
            </a:xfrm>
            <a:custGeom>
              <a:avLst/>
              <a:gdLst/>
              <a:ahLst/>
              <a:cxnLst/>
              <a:pathLst>
                <a:path w="37" h="38">
                  <a:moveTo>
                    <a:pt x="0" y="37"/>
                  </a:moveTo>
                  <a:lnTo>
                    <a:pt x="3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8" name="未知"/>
            <p:cNvSpPr/>
            <p:nvPr/>
          </p:nvSpPr>
          <p:spPr>
            <a:xfrm>
              <a:off x="875" y="208"/>
              <a:ext cx="33" cy="34"/>
            </a:xfrm>
            <a:custGeom>
              <a:avLst/>
              <a:gdLst/>
              <a:ahLst/>
              <a:cxnLst/>
              <a:pathLst>
                <a:path w="33" h="34">
                  <a:moveTo>
                    <a:pt x="0" y="33"/>
                  </a:moveTo>
                  <a:lnTo>
                    <a:pt x="3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79" name="未知"/>
            <p:cNvSpPr/>
            <p:nvPr/>
          </p:nvSpPr>
          <p:spPr>
            <a:xfrm>
              <a:off x="879" y="221"/>
              <a:ext cx="41" cy="37"/>
            </a:xfrm>
            <a:custGeom>
              <a:avLst/>
              <a:gdLst/>
              <a:ahLst/>
              <a:cxnLst/>
              <a:pathLst>
                <a:path w="41" h="37">
                  <a:moveTo>
                    <a:pt x="0" y="36"/>
                  </a:moveTo>
                  <a:lnTo>
                    <a:pt x="4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0" name="未知"/>
            <p:cNvSpPr/>
            <p:nvPr/>
          </p:nvSpPr>
          <p:spPr>
            <a:xfrm>
              <a:off x="891" y="233"/>
              <a:ext cx="37" cy="37"/>
            </a:xfrm>
            <a:custGeom>
              <a:avLst/>
              <a:gdLst/>
              <a:ahLst/>
              <a:cxnLst/>
              <a:pathLst>
                <a:path w="37" h="37">
                  <a:moveTo>
                    <a:pt x="0" y="36"/>
                  </a:moveTo>
                  <a:lnTo>
                    <a:pt x="3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1" name="未知"/>
            <p:cNvSpPr/>
            <p:nvPr/>
          </p:nvSpPr>
          <p:spPr>
            <a:xfrm>
              <a:off x="807" y="286"/>
              <a:ext cx="57" cy="58"/>
            </a:xfrm>
            <a:custGeom>
              <a:avLst/>
              <a:gdLst/>
              <a:ahLst/>
              <a:cxnLst/>
              <a:pathLst>
                <a:path w="57" h="58">
                  <a:moveTo>
                    <a:pt x="52" y="44"/>
                  </a:moveTo>
                  <a:lnTo>
                    <a:pt x="56" y="32"/>
                  </a:lnTo>
                  <a:lnTo>
                    <a:pt x="40" y="16"/>
                  </a:lnTo>
                  <a:lnTo>
                    <a:pt x="20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12" y="49"/>
                  </a:lnTo>
                  <a:lnTo>
                    <a:pt x="24" y="57"/>
                  </a:lnTo>
                  <a:lnTo>
                    <a:pt x="32" y="57"/>
                  </a:lnTo>
                  <a:lnTo>
                    <a:pt x="48" y="53"/>
                  </a:lnTo>
                  <a:lnTo>
                    <a:pt x="52" y="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2" name="未知"/>
            <p:cNvSpPr/>
            <p:nvPr/>
          </p:nvSpPr>
          <p:spPr>
            <a:xfrm>
              <a:off x="975" y="115"/>
              <a:ext cx="93" cy="94"/>
            </a:xfrm>
            <a:custGeom>
              <a:avLst/>
              <a:gdLst/>
              <a:ahLst/>
              <a:cxnLst/>
              <a:pathLst>
                <a:path w="93" h="94">
                  <a:moveTo>
                    <a:pt x="92" y="0"/>
                  </a:moveTo>
                  <a:lnTo>
                    <a:pt x="0" y="9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3" name="未知"/>
            <p:cNvSpPr/>
            <p:nvPr/>
          </p:nvSpPr>
          <p:spPr>
            <a:xfrm>
              <a:off x="939" y="66"/>
              <a:ext cx="97" cy="94"/>
            </a:xfrm>
            <a:custGeom>
              <a:avLst/>
              <a:gdLst/>
              <a:ahLst/>
              <a:cxnLst/>
              <a:pathLst>
                <a:path w="97" h="94">
                  <a:moveTo>
                    <a:pt x="0" y="93"/>
                  </a:moveTo>
                  <a:lnTo>
                    <a:pt x="9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4" name="未知"/>
            <p:cNvSpPr/>
            <p:nvPr/>
          </p:nvSpPr>
          <p:spPr>
            <a:xfrm>
              <a:off x="911" y="163"/>
              <a:ext cx="77" cy="79"/>
            </a:xfrm>
            <a:custGeom>
              <a:avLst/>
              <a:gdLst/>
              <a:ahLst/>
              <a:cxnLst/>
              <a:pathLst>
                <a:path w="77" h="79">
                  <a:moveTo>
                    <a:pt x="0" y="0"/>
                  </a:moveTo>
                  <a:lnTo>
                    <a:pt x="0" y="13"/>
                  </a:lnTo>
                  <a:lnTo>
                    <a:pt x="8" y="33"/>
                  </a:lnTo>
                  <a:lnTo>
                    <a:pt x="16" y="45"/>
                  </a:lnTo>
                  <a:lnTo>
                    <a:pt x="28" y="62"/>
                  </a:lnTo>
                  <a:lnTo>
                    <a:pt x="44" y="70"/>
                  </a:lnTo>
                  <a:lnTo>
                    <a:pt x="60" y="78"/>
                  </a:lnTo>
                  <a:lnTo>
                    <a:pt x="76" y="78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5" name="未知"/>
            <p:cNvSpPr/>
            <p:nvPr/>
          </p:nvSpPr>
          <p:spPr>
            <a:xfrm>
              <a:off x="923" y="143"/>
              <a:ext cx="81" cy="91"/>
            </a:xfrm>
            <a:custGeom>
              <a:avLst/>
              <a:gdLst/>
              <a:ahLst/>
              <a:cxnLst/>
              <a:pathLst>
                <a:path w="81" h="91">
                  <a:moveTo>
                    <a:pt x="0" y="0"/>
                  </a:moveTo>
                  <a:lnTo>
                    <a:pt x="0" y="16"/>
                  </a:lnTo>
                  <a:lnTo>
                    <a:pt x="4" y="29"/>
                  </a:lnTo>
                  <a:lnTo>
                    <a:pt x="8" y="41"/>
                  </a:lnTo>
                  <a:lnTo>
                    <a:pt x="16" y="53"/>
                  </a:lnTo>
                  <a:lnTo>
                    <a:pt x="24" y="65"/>
                  </a:lnTo>
                  <a:lnTo>
                    <a:pt x="44" y="82"/>
                  </a:lnTo>
                  <a:lnTo>
                    <a:pt x="56" y="86"/>
                  </a:lnTo>
                  <a:lnTo>
                    <a:pt x="80" y="9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6" name="Oval 46485"/>
            <p:cNvSpPr/>
            <p:nvPr/>
          </p:nvSpPr>
          <p:spPr>
            <a:xfrm>
              <a:off x="1029" y="0"/>
              <a:ext cx="123" cy="125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6487" name="Group 46486"/>
          <p:cNvGrpSpPr/>
          <p:nvPr/>
        </p:nvGrpSpPr>
        <p:grpSpPr>
          <a:xfrm>
            <a:off x="6877050" y="2708275"/>
            <a:ext cx="1830388" cy="1830388"/>
            <a:chOff x="0" y="0"/>
            <a:chExt cx="1153" cy="1153"/>
          </a:xfrm>
        </p:grpSpPr>
        <p:sp>
          <p:nvSpPr>
            <p:cNvPr id="46488" name="未知"/>
            <p:cNvSpPr/>
            <p:nvPr/>
          </p:nvSpPr>
          <p:spPr>
            <a:xfrm>
              <a:off x="20" y="427"/>
              <a:ext cx="1117" cy="718"/>
            </a:xfrm>
            <a:custGeom>
              <a:avLst/>
              <a:gdLst/>
              <a:ahLst/>
              <a:cxnLst/>
              <a:pathLst>
                <a:path w="1117" h="718">
                  <a:moveTo>
                    <a:pt x="492" y="285"/>
                  </a:moveTo>
                  <a:lnTo>
                    <a:pt x="525" y="319"/>
                  </a:lnTo>
                  <a:lnTo>
                    <a:pt x="558" y="344"/>
                  </a:lnTo>
                  <a:lnTo>
                    <a:pt x="574" y="365"/>
                  </a:lnTo>
                  <a:lnTo>
                    <a:pt x="591" y="390"/>
                  </a:lnTo>
                  <a:lnTo>
                    <a:pt x="591" y="717"/>
                  </a:lnTo>
                  <a:lnTo>
                    <a:pt x="644" y="717"/>
                  </a:lnTo>
                  <a:lnTo>
                    <a:pt x="644" y="608"/>
                  </a:lnTo>
                  <a:lnTo>
                    <a:pt x="644" y="499"/>
                  </a:lnTo>
                  <a:lnTo>
                    <a:pt x="644" y="394"/>
                  </a:lnTo>
                  <a:lnTo>
                    <a:pt x="644" y="361"/>
                  </a:lnTo>
                  <a:lnTo>
                    <a:pt x="644" y="340"/>
                  </a:lnTo>
                  <a:lnTo>
                    <a:pt x="644" y="319"/>
                  </a:lnTo>
                  <a:lnTo>
                    <a:pt x="652" y="314"/>
                  </a:lnTo>
                  <a:lnTo>
                    <a:pt x="681" y="277"/>
                  </a:lnTo>
                  <a:lnTo>
                    <a:pt x="685" y="268"/>
                  </a:lnTo>
                  <a:lnTo>
                    <a:pt x="689" y="268"/>
                  </a:lnTo>
                  <a:lnTo>
                    <a:pt x="702" y="268"/>
                  </a:lnTo>
                  <a:lnTo>
                    <a:pt x="718" y="268"/>
                  </a:lnTo>
                  <a:lnTo>
                    <a:pt x="738" y="264"/>
                  </a:lnTo>
                  <a:lnTo>
                    <a:pt x="747" y="239"/>
                  </a:lnTo>
                  <a:lnTo>
                    <a:pt x="759" y="239"/>
                  </a:lnTo>
                  <a:lnTo>
                    <a:pt x="771" y="235"/>
                  </a:lnTo>
                  <a:lnTo>
                    <a:pt x="829" y="226"/>
                  </a:lnTo>
                  <a:lnTo>
                    <a:pt x="833" y="226"/>
                  </a:lnTo>
                  <a:lnTo>
                    <a:pt x="853" y="222"/>
                  </a:lnTo>
                  <a:lnTo>
                    <a:pt x="882" y="189"/>
                  </a:lnTo>
                  <a:lnTo>
                    <a:pt x="956" y="172"/>
                  </a:lnTo>
                  <a:lnTo>
                    <a:pt x="976" y="151"/>
                  </a:lnTo>
                  <a:lnTo>
                    <a:pt x="997" y="126"/>
                  </a:lnTo>
                  <a:lnTo>
                    <a:pt x="1034" y="118"/>
                  </a:lnTo>
                  <a:lnTo>
                    <a:pt x="1071" y="67"/>
                  </a:lnTo>
                  <a:lnTo>
                    <a:pt x="1103" y="13"/>
                  </a:lnTo>
                  <a:lnTo>
                    <a:pt x="1112" y="4"/>
                  </a:lnTo>
                  <a:lnTo>
                    <a:pt x="1116" y="0"/>
                  </a:lnTo>
                  <a:lnTo>
                    <a:pt x="1050" y="51"/>
                  </a:lnTo>
                  <a:lnTo>
                    <a:pt x="984" y="97"/>
                  </a:lnTo>
                  <a:lnTo>
                    <a:pt x="956" y="105"/>
                  </a:lnTo>
                  <a:lnTo>
                    <a:pt x="935" y="118"/>
                  </a:lnTo>
                  <a:lnTo>
                    <a:pt x="894" y="130"/>
                  </a:lnTo>
                  <a:lnTo>
                    <a:pt x="853" y="143"/>
                  </a:lnTo>
                  <a:lnTo>
                    <a:pt x="833" y="147"/>
                  </a:lnTo>
                  <a:lnTo>
                    <a:pt x="812" y="151"/>
                  </a:lnTo>
                  <a:lnTo>
                    <a:pt x="689" y="176"/>
                  </a:lnTo>
                  <a:lnTo>
                    <a:pt x="574" y="193"/>
                  </a:lnTo>
                  <a:lnTo>
                    <a:pt x="566" y="193"/>
                  </a:lnTo>
                  <a:lnTo>
                    <a:pt x="476" y="201"/>
                  </a:lnTo>
                  <a:lnTo>
                    <a:pt x="386" y="201"/>
                  </a:lnTo>
                  <a:lnTo>
                    <a:pt x="378" y="201"/>
                  </a:lnTo>
                  <a:lnTo>
                    <a:pt x="337" y="201"/>
                  </a:lnTo>
                  <a:lnTo>
                    <a:pt x="326" y="200"/>
                  </a:lnTo>
                  <a:lnTo>
                    <a:pt x="299" y="198"/>
                  </a:lnTo>
                  <a:lnTo>
                    <a:pt x="275" y="197"/>
                  </a:lnTo>
                  <a:lnTo>
                    <a:pt x="164" y="180"/>
                  </a:lnTo>
                  <a:lnTo>
                    <a:pt x="0" y="109"/>
                  </a:lnTo>
                  <a:lnTo>
                    <a:pt x="13" y="130"/>
                  </a:lnTo>
                  <a:lnTo>
                    <a:pt x="50" y="151"/>
                  </a:lnTo>
                  <a:lnTo>
                    <a:pt x="95" y="168"/>
                  </a:lnTo>
                  <a:lnTo>
                    <a:pt x="103" y="185"/>
                  </a:lnTo>
                  <a:lnTo>
                    <a:pt x="119" y="189"/>
                  </a:lnTo>
                  <a:lnTo>
                    <a:pt x="128" y="210"/>
                  </a:lnTo>
                  <a:lnTo>
                    <a:pt x="156" y="218"/>
                  </a:lnTo>
                  <a:lnTo>
                    <a:pt x="189" y="252"/>
                  </a:lnTo>
                  <a:lnTo>
                    <a:pt x="263" y="264"/>
                  </a:lnTo>
                  <a:lnTo>
                    <a:pt x="296" y="289"/>
                  </a:lnTo>
                  <a:lnTo>
                    <a:pt x="398" y="281"/>
                  </a:lnTo>
                  <a:lnTo>
                    <a:pt x="410" y="302"/>
                  </a:lnTo>
                  <a:lnTo>
                    <a:pt x="492" y="285"/>
                  </a:lnTo>
                  <a:lnTo>
                    <a:pt x="492" y="28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89" name="未知"/>
            <p:cNvSpPr/>
            <p:nvPr/>
          </p:nvSpPr>
          <p:spPr>
            <a:xfrm>
              <a:off x="549" y="746"/>
              <a:ext cx="63" cy="399"/>
            </a:xfrm>
            <a:custGeom>
              <a:avLst/>
              <a:gdLst/>
              <a:ahLst/>
              <a:cxnLst/>
              <a:pathLst>
                <a:path w="63" h="399">
                  <a:moveTo>
                    <a:pt x="62" y="398"/>
                  </a:moveTo>
                  <a:lnTo>
                    <a:pt x="62" y="71"/>
                  </a:lnTo>
                  <a:lnTo>
                    <a:pt x="58" y="62"/>
                  </a:lnTo>
                  <a:lnTo>
                    <a:pt x="50" y="50"/>
                  </a:lnTo>
                  <a:lnTo>
                    <a:pt x="29" y="21"/>
                  </a:lnTo>
                  <a:lnTo>
                    <a:pt x="0" y="0"/>
                  </a:lnTo>
                  <a:lnTo>
                    <a:pt x="0" y="398"/>
                  </a:lnTo>
                  <a:lnTo>
                    <a:pt x="62" y="398"/>
                  </a:lnTo>
                  <a:lnTo>
                    <a:pt x="62" y="3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0" name="未知"/>
            <p:cNvSpPr/>
            <p:nvPr/>
          </p:nvSpPr>
          <p:spPr>
            <a:xfrm>
              <a:off x="0" y="260"/>
              <a:ext cx="993" cy="369"/>
            </a:xfrm>
            <a:custGeom>
              <a:avLst/>
              <a:gdLst/>
              <a:ahLst/>
              <a:cxnLst/>
              <a:pathLst>
                <a:path w="993" h="369">
                  <a:moveTo>
                    <a:pt x="20" y="276"/>
                  </a:moveTo>
                  <a:lnTo>
                    <a:pt x="98" y="318"/>
                  </a:lnTo>
                  <a:lnTo>
                    <a:pt x="180" y="347"/>
                  </a:lnTo>
                  <a:lnTo>
                    <a:pt x="275" y="364"/>
                  </a:lnTo>
                  <a:lnTo>
                    <a:pt x="357" y="368"/>
                  </a:lnTo>
                  <a:lnTo>
                    <a:pt x="398" y="368"/>
                  </a:lnTo>
                  <a:lnTo>
                    <a:pt x="451" y="368"/>
                  </a:lnTo>
                  <a:lnTo>
                    <a:pt x="496" y="368"/>
                  </a:lnTo>
                  <a:lnTo>
                    <a:pt x="546" y="365"/>
                  </a:lnTo>
                  <a:lnTo>
                    <a:pt x="594" y="360"/>
                  </a:lnTo>
                  <a:lnTo>
                    <a:pt x="648" y="354"/>
                  </a:lnTo>
                  <a:lnTo>
                    <a:pt x="724" y="343"/>
                  </a:lnTo>
                  <a:lnTo>
                    <a:pt x="805" y="328"/>
                  </a:lnTo>
                  <a:lnTo>
                    <a:pt x="898" y="303"/>
                  </a:lnTo>
                  <a:lnTo>
                    <a:pt x="947" y="272"/>
                  </a:lnTo>
                  <a:lnTo>
                    <a:pt x="980" y="234"/>
                  </a:lnTo>
                  <a:lnTo>
                    <a:pt x="992" y="213"/>
                  </a:lnTo>
                  <a:lnTo>
                    <a:pt x="976" y="222"/>
                  </a:lnTo>
                  <a:lnTo>
                    <a:pt x="955" y="234"/>
                  </a:lnTo>
                  <a:lnTo>
                    <a:pt x="931" y="234"/>
                  </a:lnTo>
                  <a:lnTo>
                    <a:pt x="890" y="255"/>
                  </a:lnTo>
                  <a:lnTo>
                    <a:pt x="914" y="276"/>
                  </a:lnTo>
                  <a:lnTo>
                    <a:pt x="906" y="285"/>
                  </a:lnTo>
                  <a:lnTo>
                    <a:pt x="907" y="300"/>
                  </a:lnTo>
                  <a:lnTo>
                    <a:pt x="870" y="257"/>
                  </a:lnTo>
                  <a:lnTo>
                    <a:pt x="827" y="279"/>
                  </a:lnTo>
                  <a:lnTo>
                    <a:pt x="779" y="293"/>
                  </a:lnTo>
                  <a:lnTo>
                    <a:pt x="660" y="331"/>
                  </a:lnTo>
                  <a:lnTo>
                    <a:pt x="566" y="347"/>
                  </a:lnTo>
                  <a:lnTo>
                    <a:pt x="447" y="352"/>
                  </a:lnTo>
                  <a:lnTo>
                    <a:pt x="316" y="343"/>
                  </a:lnTo>
                  <a:lnTo>
                    <a:pt x="184" y="318"/>
                  </a:lnTo>
                  <a:lnTo>
                    <a:pt x="53" y="285"/>
                  </a:lnTo>
                  <a:lnTo>
                    <a:pt x="49" y="285"/>
                  </a:lnTo>
                  <a:lnTo>
                    <a:pt x="45" y="280"/>
                  </a:lnTo>
                  <a:lnTo>
                    <a:pt x="41" y="272"/>
                  </a:lnTo>
                  <a:lnTo>
                    <a:pt x="348" y="16"/>
                  </a:lnTo>
                  <a:lnTo>
                    <a:pt x="377" y="0"/>
                  </a:lnTo>
                  <a:lnTo>
                    <a:pt x="332" y="25"/>
                  </a:lnTo>
                  <a:lnTo>
                    <a:pt x="332" y="29"/>
                  </a:lnTo>
                  <a:lnTo>
                    <a:pt x="320" y="16"/>
                  </a:lnTo>
                  <a:lnTo>
                    <a:pt x="258" y="33"/>
                  </a:lnTo>
                  <a:lnTo>
                    <a:pt x="193" y="58"/>
                  </a:lnTo>
                  <a:lnTo>
                    <a:pt x="189" y="58"/>
                  </a:lnTo>
                  <a:lnTo>
                    <a:pt x="168" y="67"/>
                  </a:lnTo>
                  <a:lnTo>
                    <a:pt x="148" y="79"/>
                  </a:lnTo>
                  <a:lnTo>
                    <a:pt x="90" y="104"/>
                  </a:lnTo>
                  <a:lnTo>
                    <a:pt x="41" y="142"/>
                  </a:lnTo>
                  <a:lnTo>
                    <a:pt x="12" y="176"/>
                  </a:lnTo>
                  <a:lnTo>
                    <a:pt x="0" y="209"/>
                  </a:lnTo>
                  <a:lnTo>
                    <a:pt x="0" y="230"/>
                  </a:lnTo>
                  <a:lnTo>
                    <a:pt x="12" y="264"/>
                  </a:lnTo>
                  <a:lnTo>
                    <a:pt x="20" y="276"/>
                  </a:lnTo>
                  <a:lnTo>
                    <a:pt x="20" y="2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1" name="未知"/>
            <p:cNvSpPr/>
            <p:nvPr/>
          </p:nvSpPr>
          <p:spPr>
            <a:xfrm>
              <a:off x="836" y="461"/>
              <a:ext cx="100" cy="51"/>
            </a:xfrm>
            <a:custGeom>
              <a:avLst/>
              <a:gdLst/>
              <a:ahLst/>
              <a:cxnLst/>
              <a:pathLst>
                <a:path w="100" h="51">
                  <a:moveTo>
                    <a:pt x="0" y="0"/>
                  </a:moveTo>
                  <a:lnTo>
                    <a:pt x="50" y="50"/>
                  </a:lnTo>
                  <a:lnTo>
                    <a:pt x="86" y="33"/>
                  </a:lnTo>
                  <a:lnTo>
                    <a:pt x="86" y="29"/>
                  </a:lnTo>
                  <a:lnTo>
                    <a:pt x="86" y="25"/>
                  </a:lnTo>
                  <a:lnTo>
                    <a:pt x="86" y="17"/>
                  </a:lnTo>
                  <a:lnTo>
                    <a:pt x="91" y="8"/>
                  </a:lnTo>
                  <a:lnTo>
                    <a:pt x="99" y="0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6492" name="未知"/>
            <p:cNvSpPr/>
            <p:nvPr/>
          </p:nvSpPr>
          <p:spPr>
            <a:xfrm>
              <a:off x="57" y="297"/>
              <a:ext cx="813" cy="311"/>
            </a:xfrm>
            <a:custGeom>
              <a:avLst/>
              <a:gdLst/>
              <a:ahLst/>
              <a:cxnLst/>
              <a:pathLst>
                <a:path w="813" h="311">
                  <a:moveTo>
                    <a:pt x="550" y="248"/>
                  </a:moveTo>
                  <a:lnTo>
                    <a:pt x="525" y="248"/>
                  </a:lnTo>
                  <a:lnTo>
                    <a:pt x="521" y="248"/>
                  </a:lnTo>
                  <a:lnTo>
                    <a:pt x="521" y="248"/>
                  </a:lnTo>
                  <a:lnTo>
                    <a:pt x="496" y="248"/>
                  </a:lnTo>
                  <a:lnTo>
                    <a:pt x="476" y="243"/>
                  </a:lnTo>
                  <a:lnTo>
                    <a:pt x="476" y="235"/>
                  </a:lnTo>
                  <a:lnTo>
                    <a:pt x="488" y="231"/>
                  </a:lnTo>
                  <a:lnTo>
                    <a:pt x="496" y="231"/>
                  </a:lnTo>
                  <a:lnTo>
                    <a:pt x="488" y="176"/>
                  </a:lnTo>
                  <a:lnTo>
                    <a:pt x="480" y="105"/>
                  </a:lnTo>
                  <a:lnTo>
                    <a:pt x="480" y="88"/>
                  </a:lnTo>
                  <a:lnTo>
                    <a:pt x="472" y="84"/>
                  </a:lnTo>
                  <a:lnTo>
                    <a:pt x="390" y="51"/>
                  </a:lnTo>
                  <a:lnTo>
                    <a:pt x="312" y="13"/>
                  </a:lnTo>
                  <a:lnTo>
                    <a:pt x="296" y="5"/>
                  </a:lnTo>
                  <a:lnTo>
                    <a:pt x="291" y="0"/>
                  </a:lnTo>
                  <a:lnTo>
                    <a:pt x="0" y="243"/>
                  </a:lnTo>
                  <a:lnTo>
                    <a:pt x="4" y="248"/>
                  </a:lnTo>
                  <a:lnTo>
                    <a:pt x="58" y="260"/>
                  </a:lnTo>
                  <a:lnTo>
                    <a:pt x="115" y="277"/>
                  </a:lnTo>
                  <a:lnTo>
                    <a:pt x="136" y="281"/>
                  </a:lnTo>
                  <a:lnTo>
                    <a:pt x="156" y="281"/>
                  </a:lnTo>
                  <a:lnTo>
                    <a:pt x="185" y="285"/>
                  </a:lnTo>
                  <a:lnTo>
                    <a:pt x="209" y="294"/>
                  </a:lnTo>
                  <a:lnTo>
                    <a:pt x="214" y="294"/>
                  </a:lnTo>
                  <a:lnTo>
                    <a:pt x="238" y="298"/>
                  </a:lnTo>
                  <a:lnTo>
                    <a:pt x="259" y="298"/>
                  </a:lnTo>
                  <a:lnTo>
                    <a:pt x="291" y="302"/>
                  </a:lnTo>
                  <a:lnTo>
                    <a:pt x="328" y="306"/>
                  </a:lnTo>
                  <a:lnTo>
                    <a:pt x="455" y="310"/>
                  </a:lnTo>
                  <a:lnTo>
                    <a:pt x="574" y="294"/>
                  </a:lnTo>
                  <a:lnTo>
                    <a:pt x="697" y="264"/>
                  </a:lnTo>
                  <a:lnTo>
                    <a:pt x="812" y="218"/>
                  </a:lnTo>
                  <a:lnTo>
                    <a:pt x="796" y="206"/>
                  </a:lnTo>
                  <a:lnTo>
                    <a:pt x="775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665" y="231"/>
                  </a:lnTo>
                  <a:lnTo>
                    <a:pt x="562" y="243"/>
                  </a:lnTo>
                  <a:lnTo>
                    <a:pt x="554" y="243"/>
                  </a:lnTo>
                  <a:lnTo>
                    <a:pt x="550" y="248"/>
                  </a:lnTo>
                  <a:lnTo>
                    <a:pt x="550" y="2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3" name="未知"/>
            <p:cNvSpPr/>
            <p:nvPr/>
          </p:nvSpPr>
          <p:spPr>
            <a:xfrm>
              <a:off x="619" y="230"/>
              <a:ext cx="395" cy="228"/>
            </a:xfrm>
            <a:custGeom>
              <a:avLst/>
              <a:gdLst/>
              <a:ahLst/>
              <a:cxnLst/>
              <a:pathLst>
                <a:path w="395" h="228">
                  <a:moveTo>
                    <a:pt x="213" y="222"/>
                  </a:moveTo>
                  <a:lnTo>
                    <a:pt x="271" y="227"/>
                  </a:lnTo>
                  <a:lnTo>
                    <a:pt x="328" y="227"/>
                  </a:lnTo>
                  <a:lnTo>
                    <a:pt x="336" y="218"/>
                  </a:lnTo>
                  <a:lnTo>
                    <a:pt x="344" y="214"/>
                  </a:lnTo>
                  <a:lnTo>
                    <a:pt x="353" y="214"/>
                  </a:lnTo>
                  <a:lnTo>
                    <a:pt x="361" y="210"/>
                  </a:lnTo>
                  <a:lnTo>
                    <a:pt x="373" y="206"/>
                  </a:lnTo>
                  <a:lnTo>
                    <a:pt x="385" y="206"/>
                  </a:lnTo>
                  <a:lnTo>
                    <a:pt x="390" y="185"/>
                  </a:lnTo>
                  <a:lnTo>
                    <a:pt x="394" y="172"/>
                  </a:lnTo>
                  <a:lnTo>
                    <a:pt x="394" y="151"/>
                  </a:lnTo>
                  <a:lnTo>
                    <a:pt x="394" y="130"/>
                  </a:lnTo>
                  <a:lnTo>
                    <a:pt x="385" y="80"/>
                  </a:lnTo>
                  <a:lnTo>
                    <a:pt x="365" y="38"/>
                  </a:lnTo>
                  <a:lnTo>
                    <a:pt x="205" y="0"/>
                  </a:lnTo>
                  <a:lnTo>
                    <a:pt x="189" y="0"/>
                  </a:lnTo>
                  <a:lnTo>
                    <a:pt x="168" y="0"/>
                  </a:lnTo>
                  <a:lnTo>
                    <a:pt x="90" y="0"/>
                  </a:lnTo>
                  <a:lnTo>
                    <a:pt x="0" y="5"/>
                  </a:lnTo>
                  <a:lnTo>
                    <a:pt x="213" y="2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4" name="未知"/>
            <p:cNvSpPr/>
            <p:nvPr/>
          </p:nvSpPr>
          <p:spPr>
            <a:xfrm>
              <a:off x="663" y="662"/>
              <a:ext cx="129" cy="208"/>
            </a:xfrm>
            <a:custGeom>
              <a:avLst/>
              <a:gdLst/>
              <a:ahLst/>
              <a:cxnLst/>
              <a:pathLst>
                <a:path w="129" h="208">
                  <a:moveTo>
                    <a:pt x="128" y="0"/>
                  </a:moveTo>
                  <a:lnTo>
                    <a:pt x="116" y="4"/>
                  </a:lnTo>
                  <a:lnTo>
                    <a:pt x="116" y="113"/>
                  </a:lnTo>
                  <a:lnTo>
                    <a:pt x="54" y="113"/>
                  </a:lnTo>
                  <a:lnTo>
                    <a:pt x="54" y="33"/>
                  </a:lnTo>
                  <a:lnTo>
                    <a:pt x="46" y="33"/>
                  </a:lnTo>
                  <a:lnTo>
                    <a:pt x="46" y="113"/>
                  </a:lnTo>
                  <a:lnTo>
                    <a:pt x="1" y="113"/>
                  </a:lnTo>
                  <a:lnTo>
                    <a:pt x="1" y="126"/>
                  </a:lnTo>
                  <a:lnTo>
                    <a:pt x="59" y="126"/>
                  </a:lnTo>
                  <a:lnTo>
                    <a:pt x="112" y="126"/>
                  </a:lnTo>
                  <a:lnTo>
                    <a:pt x="83" y="142"/>
                  </a:lnTo>
                  <a:lnTo>
                    <a:pt x="54" y="163"/>
                  </a:lnTo>
                  <a:lnTo>
                    <a:pt x="0" y="202"/>
                  </a:lnTo>
                  <a:lnTo>
                    <a:pt x="1" y="207"/>
                  </a:lnTo>
                  <a:lnTo>
                    <a:pt x="34" y="184"/>
                  </a:lnTo>
                  <a:lnTo>
                    <a:pt x="128" y="13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5" name="未知"/>
            <p:cNvSpPr/>
            <p:nvPr/>
          </p:nvSpPr>
          <p:spPr>
            <a:xfrm>
              <a:off x="53" y="515"/>
              <a:ext cx="821" cy="98"/>
            </a:xfrm>
            <a:custGeom>
              <a:avLst/>
              <a:gdLst/>
              <a:ahLst/>
              <a:cxnLst/>
              <a:pathLst>
                <a:path w="821" h="98">
                  <a:moveTo>
                    <a:pt x="820" y="9"/>
                  </a:moveTo>
                  <a:lnTo>
                    <a:pt x="816" y="0"/>
                  </a:lnTo>
                  <a:lnTo>
                    <a:pt x="775" y="17"/>
                  </a:lnTo>
                  <a:lnTo>
                    <a:pt x="738" y="34"/>
                  </a:lnTo>
                  <a:lnTo>
                    <a:pt x="640" y="63"/>
                  </a:lnTo>
                  <a:lnTo>
                    <a:pt x="537" y="80"/>
                  </a:lnTo>
                  <a:lnTo>
                    <a:pt x="435" y="92"/>
                  </a:lnTo>
                  <a:lnTo>
                    <a:pt x="332" y="88"/>
                  </a:lnTo>
                  <a:lnTo>
                    <a:pt x="328" y="88"/>
                  </a:lnTo>
                  <a:lnTo>
                    <a:pt x="320" y="88"/>
                  </a:lnTo>
                  <a:lnTo>
                    <a:pt x="291" y="84"/>
                  </a:lnTo>
                  <a:lnTo>
                    <a:pt x="263" y="80"/>
                  </a:lnTo>
                  <a:lnTo>
                    <a:pt x="242" y="80"/>
                  </a:lnTo>
                  <a:lnTo>
                    <a:pt x="218" y="76"/>
                  </a:lnTo>
                  <a:lnTo>
                    <a:pt x="213" y="76"/>
                  </a:lnTo>
                  <a:lnTo>
                    <a:pt x="172" y="63"/>
                  </a:lnTo>
                  <a:lnTo>
                    <a:pt x="131" y="63"/>
                  </a:lnTo>
                  <a:lnTo>
                    <a:pt x="119" y="59"/>
                  </a:lnTo>
                  <a:lnTo>
                    <a:pt x="62" y="42"/>
                  </a:lnTo>
                  <a:lnTo>
                    <a:pt x="8" y="30"/>
                  </a:lnTo>
                  <a:lnTo>
                    <a:pt x="4" y="25"/>
                  </a:lnTo>
                  <a:lnTo>
                    <a:pt x="0" y="30"/>
                  </a:lnTo>
                  <a:lnTo>
                    <a:pt x="74" y="51"/>
                  </a:lnTo>
                  <a:lnTo>
                    <a:pt x="148" y="67"/>
                  </a:lnTo>
                  <a:lnTo>
                    <a:pt x="263" y="88"/>
                  </a:lnTo>
                  <a:lnTo>
                    <a:pt x="377" y="97"/>
                  </a:lnTo>
                  <a:lnTo>
                    <a:pt x="492" y="97"/>
                  </a:lnTo>
                  <a:lnTo>
                    <a:pt x="603" y="80"/>
                  </a:lnTo>
                  <a:lnTo>
                    <a:pt x="607" y="76"/>
                  </a:lnTo>
                  <a:lnTo>
                    <a:pt x="718" y="46"/>
                  </a:lnTo>
                  <a:lnTo>
                    <a:pt x="820" y="9"/>
                  </a:lnTo>
                  <a:lnTo>
                    <a:pt x="82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6" name="未知"/>
            <p:cNvSpPr/>
            <p:nvPr/>
          </p:nvSpPr>
          <p:spPr>
            <a:xfrm>
              <a:off x="51" y="514"/>
              <a:ext cx="817" cy="95"/>
            </a:xfrm>
            <a:custGeom>
              <a:avLst/>
              <a:gdLst/>
              <a:ahLst/>
              <a:cxnLst/>
              <a:pathLst>
                <a:path w="817" h="95">
                  <a:moveTo>
                    <a:pt x="767" y="24"/>
                  </a:moveTo>
                  <a:lnTo>
                    <a:pt x="773" y="22"/>
                  </a:lnTo>
                  <a:lnTo>
                    <a:pt x="779" y="20"/>
                  </a:lnTo>
                  <a:lnTo>
                    <a:pt x="784" y="18"/>
                  </a:lnTo>
                  <a:lnTo>
                    <a:pt x="789" y="16"/>
                  </a:lnTo>
                  <a:lnTo>
                    <a:pt x="794" y="14"/>
                  </a:lnTo>
                  <a:lnTo>
                    <a:pt x="798" y="12"/>
                  </a:lnTo>
                  <a:lnTo>
                    <a:pt x="802" y="11"/>
                  </a:lnTo>
                  <a:lnTo>
                    <a:pt x="805" y="9"/>
                  </a:lnTo>
                  <a:lnTo>
                    <a:pt x="808" y="8"/>
                  </a:lnTo>
                  <a:lnTo>
                    <a:pt x="810" y="7"/>
                  </a:lnTo>
                  <a:lnTo>
                    <a:pt x="812" y="5"/>
                  </a:lnTo>
                  <a:lnTo>
                    <a:pt x="814" y="4"/>
                  </a:lnTo>
                  <a:lnTo>
                    <a:pt x="815" y="4"/>
                  </a:lnTo>
                  <a:lnTo>
                    <a:pt x="816" y="3"/>
                  </a:lnTo>
                  <a:lnTo>
                    <a:pt x="816" y="2"/>
                  </a:lnTo>
                  <a:lnTo>
                    <a:pt x="816" y="1"/>
                  </a:lnTo>
                  <a:lnTo>
                    <a:pt x="816" y="1"/>
                  </a:lnTo>
                  <a:lnTo>
                    <a:pt x="815" y="1"/>
                  </a:lnTo>
                  <a:lnTo>
                    <a:pt x="815" y="0"/>
                  </a:lnTo>
                  <a:lnTo>
                    <a:pt x="814" y="0"/>
                  </a:lnTo>
                  <a:lnTo>
                    <a:pt x="813" y="0"/>
                  </a:lnTo>
                  <a:lnTo>
                    <a:pt x="812" y="0"/>
                  </a:lnTo>
                  <a:lnTo>
                    <a:pt x="811" y="0"/>
                  </a:lnTo>
                  <a:lnTo>
                    <a:pt x="810" y="0"/>
                  </a:lnTo>
                  <a:lnTo>
                    <a:pt x="808" y="1"/>
                  </a:lnTo>
                  <a:lnTo>
                    <a:pt x="806" y="1"/>
                  </a:lnTo>
                  <a:lnTo>
                    <a:pt x="805" y="2"/>
                  </a:lnTo>
                  <a:lnTo>
                    <a:pt x="803" y="2"/>
                  </a:lnTo>
                  <a:lnTo>
                    <a:pt x="801" y="3"/>
                  </a:lnTo>
                  <a:lnTo>
                    <a:pt x="798" y="4"/>
                  </a:lnTo>
                  <a:lnTo>
                    <a:pt x="796" y="5"/>
                  </a:lnTo>
                  <a:lnTo>
                    <a:pt x="794" y="6"/>
                  </a:lnTo>
                  <a:lnTo>
                    <a:pt x="791" y="7"/>
                  </a:lnTo>
                  <a:lnTo>
                    <a:pt x="789" y="8"/>
                  </a:lnTo>
                  <a:lnTo>
                    <a:pt x="786" y="9"/>
                  </a:lnTo>
                  <a:lnTo>
                    <a:pt x="784" y="10"/>
                  </a:lnTo>
                  <a:lnTo>
                    <a:pt x="781" y="11"/>
                  </a:lnTo>
                  <a:lnTo>
                    <a:pt x="779" y="12"/>
                  </a:lnTo>
                  <a:lnTo>
                    <a:pt x="776" y="13"/>
                  </a:lnTo>
                  <a:lnTo>
                    <a:pt x="774" y="14"/>
                  </a:lnTo>
                  <a:lnTo>
                    <a:pt x="771" y="15"/>
                  </a:lnTo>
                  <a:lnTo>
                    <a:pt x="769" y="16"/>
                  </a:lnTo>
                  <a:lnTo>
                    <a:pt x="766" y="17"/>
                  </a:lnTo>
                  <a:lnTo>
                    <a:pt x="764" y="18"/>
                  </a:lnTo>
                  <a:lnTo>
                    <a:pt x="762" y="19"/>
                  </a:lnTo>
                  <a:lnTo>
                    <a:pt x="759" y="20"/>
                  </a:lnTo>
                  <a:lnTo>
                    <a:pt x="757" y="21"/>
                  </a:lnTo>
                  <a:lnTo>
                    <a:pt x="755" y="22"/>
                  </a:lnTo>
                  <a:lnTo>
                    <a:pt x="752" y="23"/>
                  </a:lnTo>
                  <a:lnTo>
                    <a:pt x="750" y="25"/>
                  </a:lnTo>
                  <a:lnTo>
                    <a:pt x="747" y="26"/>
                  </a:lnTo>
                  <a:lnTo>
                    <a:pt x="744" y="27"/>
                  </a:lnTo>
                  <a:lnTo>
                    <a:pt x="740" y="28"/>
                  </a:lnTo>
                  <a:lnTo>
                    <a:pt x="737" y="30"/>
                  </a:lnTo>
                  <a:lnTo>
                    <a:pt x="733" y="31"/>
                  </a:lnTo>
                  <a:lnTo>
                    <a:pt x="729" y="32"/>
                  </a:lnTo>
                  <a:lnTo>
                    <a:pt x="724" y="34"/>
                  </a:lnTo>
                  <a:lnTo>
                    <a:pt x="720" y="35"/>
                  </a:lnTo>
                  <a:lnTo>
                    <a:pt x="715" y="37"/>
                  </a:lnTo>
                  <a:lnTo>
                    <a:pt x="710" y="38"/>
                  </a:lnTo>
                  <a:lnTo>
                    <a:pt x="704" y="40"/>
                  </a:lnTo>
                  <a:lnTo>
                    <a:pt x="699" y="42"/>
                  </a:lnTo>
                  <a:lnTo>
                    <a:pt x="693" y="44"/>
                  </a:lnTo>
                  <a:lnTo>
                    <a:pt x="687" y="45"/>
                  </a:lnTo>
                  <a:lnTo>
                    <a:pt x="681" y="47"/>
                  </a:lnTo>
                  <a:lnTo>
                    <a:pt x="675" y="49"/>
                  </a:lnTo>
                  <a:lnTo>
                    <a:pt x="669" y="51"/>
                  </a:lnTo>
                  <a:lnTo>
                    <a:pt x="662" y="52"/>
                  </a:lnTo>
                  <a:lnTo>
                    <a:pt x="656" y="54"/>
                  </a:lnTo>
                  <a:lnTo>
                    <a:pt x="650" y="56"/>
                  </a:lnTo>
                  <a:lnTo>
                    <a:pt x="644" y="57"/>
                  </a:lnTo>
                  <a:lnTo>
                    <a:pt x="637" y="59"/>
                  </a:lnTo>
                  <a:lnTo>
                    <a:pt x="631" y="60"/>
                  </a:lnTo>
                  <a:lnTo>
                    <a:pt x="625" y="61"/>
                  </a:lnTo>
                  <a:lnTo>
                    <a:pt x="618" y="63"/>
                  </a:lnTo>
                  <a:lnTo>
                    <a:pt x="612" y="64"/>
                  </a:lnTo>
                  <a:lnTo>
                    <a:pt x="606" y="65"/>
                  </a:lnTo>
                  <a:lnTo>
                    <a:pt x="599" y="66"/>
                  </a:lnTo>
                  <a:lnTo>
                    <a:pt x="593" y="67"/>
                  </a:lnTo>
                  <a:lnTo>
                    <a:pt x="587" y="68"/>
                  </a:lnTo>
                  <a:lnTo>
                    <a:pt x="580" y="70"/>
                  </a:lnTo>
                  <a:lnTo>
                    <a:pt x="574" y="71"/>
                  </a:lnTo>
                  <a:lnTo>
                    <a:pt x="567" y="72"/>
                  </a:lnTo>
                  <a:lnTo>
                    <a:pt x="561" y="73"/>
                  </a:lnTo>
                  <a:lnTo>
                    <a:pt x="555" y="74"/>
                  </a:lnTo>
                  <a:lnTo>
                    <a:pt x="548" y="74"/>
                  </a:lnTo>
                  <a:lnTo>
                    <a:pt x="542" y="75"/>
                  </a:lnTo>
                  <a:lnTo>
                    <a:pt x="535" y="76"/>
                  </a:lnTo>
                  <a:lnTo>
                    <a:pt x="529" y="77"/>
                  </a:lnTo>
                  <a:lnTo>
                    <a:pt x="523" y="78"/>
                  </a:lnTo>
                  <a:lnTo>
                    <a:pt x="516" y="79"/>
                  </a:lnTo>
                  <a:lnTo>
                    <a:pt x="510" y="80"/>
                  </a:lnTo>
                  <a:lnTo>
                    <a:pt x="503" y="81"/>
                  </a:lnTo>
                  <a:lnTo>
                    <a:pt x="497" y="82"/>
                  </a:lnTo>
                  <a:lnTo>
                    <a:pt x="491" y="82"/>
                  </a:lnTo>
                  <a:lnTo>
                    <a:pt x="484" y="83"/>
                  </a:lnTo>
                  <a:lnTo>
                    <a:pt x="478" y="84"/>
                  </a:lnTo>
                  <a:lnTo>
                    <a:pt x="471" y="85"/>
                  </a:lnTo>
                  <a:lnTo>
                    <a:pt x="465" y="85"/>
                  </a:lnTo>
                  <a:lnTo>
                    <a:pt x="458" y="86"/>
                  </a:lnTo>
                  <a:lnTo>
                    <a:pt x="452" y="86"/>
                  </a:lnTo>
                  <a:lnTo>
                    <a:pt x="446" y="87"/>
                  </a:lnTo>
                  <a:lnTo>
                    <a:pt x="439" y="87"/>
                  </a:lnTo>
                  <a:lnTo>
                    <a:pt x="433" y="87"/>
                  </a:lnTo>
                  <a:lnTo>
                    <a:pt x="426" y="88"/>
                  </a:lnTo>
                  <a:lnTo>
                    <a:pt x="420" y="88"/>
                  </a:lnTo>
                  <a:lnTo>
                    <a:pt x="414" y="88"/>
                  </a:lnTo>
                  <a:lnTo>
                    <a:pt x="407" y="88"/>
                  </a:lnTo>
                  <a:lnTo>
                    <a:pt x="401" y="88"/>
                  </a:lnTo>
                  <a:lnTo>
                    <a:pt x="394" y="88"/>
                  </a:lnTo>
                  <a:lnTo>
                    <a:pt x="388" y="88"/>
                  </a:lnTo>
                  <a:lnTo>
                    <a:pt x="382" y="87"/>
                  </a:lnTo>
                  <a:lnTo>
                    <a:pt x="375" y="87"/>
                  </a:lnTo>
                  <a:lnTo>
                    <a:pt x="370" y="87"/>
                  </a:lnTo>
                  <a:lnTo>
                    <a:pt x="364" y="87"/>
                  </a:lnTo>
                  <a:lnTo>
                    <a:pt x="359" y="86"/>
                  </a:lnTo>
                  <a:lnTo>
                    <a:pt x="354" y="86"/>
                  </a:lnTo>
                  <a:lnTo>
                    <a:pt x="350" y="86"/>
                  </a:lnTo>
                  <a:lnTo>
                    <a:pt x="346" y="86"/>
                  </a:lnTo>
                  <a:lnTo>
                    <a:pt x="343" y="86"/>
                  </a:lnTo>
                  <a:lnTo>
                    <a:pt x="340" y="86"/>
                  </a:lnTo>
                  <a:lnTo>
                    <a:pt x="337" y="86"/>
                  </a:lnTo>
                  <a:lnTo>
                    <a:pt x="334" y="85"/>
                  </a:lnTo>
                  <a:lnTo>
                    <a:pt x="332" y="85"/>
                  </a:lnTo>
                  <a:lnTo>
                    <a:pt x="331" y="85"/>
                  </a:lnTo>
                  <a:lnTo>
                    <a:pt x="330" y="85"/>
                  </a:lnTo>
                  <a:lnTo>
                    <a:pt x="329" y="85"/>
                  </a:lnTo>
                  <a:lnTo>
                    <a:pt x="328" y="85"/>
                  </a:lnTo>
                  <a:lnTo>
                    <a:pt x="328" y="85"/>
                  </a:lnTo>
                  <a:lnTo>
                    <a:pt x="328" y="85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4" y="85"/>
                  </a:lnTo>
                  <a:lnTo>
                    <a:pt x="324" y="85"/>
                  </a:lnTo>
                  <a:lnTo>
                    <a:pt x="323" y="85"/>
                  </a:lnTo>
                  <a:lnTo>
                    <a:pt x="323" y="85"/>
                  </a:lnTo>
                  <a:lnTo>
                    <a:pt x="322" y="85"/>
                  </a:lnTo>
                  <a:lnTo>
                    <a:pt x="322" y="85"/>
                  </a:lnTo>
                  <a:lnTo>
                    <a:pt x="321" y="85"/>
                  </a:lnTo>
                  <a:lnTo>
                    <a:pt x="320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8" y="85"/>
                  </a:lnTo>
                  <a:lnTo>
                    <a:pt x="317" y="85"/>
                  </a:lnTo>
                  <a:lnTo>
                    <a:pt x="316" y="85"/>
                  </a:lnTo>
                  <a:lnTo>
                    <a:pt x="314" y="85"/>
                  </a:lnTo>
                  <a:lnTo>
                    <a:pt x="313" y="84"/>
                  </a:lnTo>
                  <a:lnTo>
                    <a:pt x="312" y="84"/>
                  </a:lnTo>
                  <a:lnTo>
                    <a:pt x="310" y="84"/>
                  </a:lnTo>
                  <a:lnTo>
                    <a:pt x="309" y="84"/>
                  </a:lnTo>
                  <a:lnTo>
                    <a:pt x="307" y="84"/>
                  </a:lnTo>
                  <a:lnTo>
                    <a:pt x="305" y="83"/>
                  </a:lnTo>
                  <a:lnTo>
                    <a:pt x="304" y="83"/>
                  </a:lnTo>
                  <a:lnTo>
                    <a:pt x="302" y="83"/>
                  </a:lnTo>
                  <a:lnTo>
                    <a:pt x="300" y="83"/>
                  </a:lnTo>
                  <a:lnTo>
                    <a:pt x="298" y="82"/>
                  </a:lnTo>
                  <a:lnTo>
                    <a:pt x="297" y="82"/>
                  </a:lnTo>
                  <a:lnTo>
                    <a:pt x="295" y="82"/>
                  </a:lnTo>
                  <a:lnTo>
                    <a:pt x="293" y="82"/>
                  </a:lnTo>
                  <a:lnTo>
                    <a:pt x="291" y="81"/>
                  </a:lnTo>
                  <a:lnTo>
                    <a:pt x="289" y="81"/>
                  </a:lnTo>
                  <a:lnTo>
                    <a:pt x="288" y="81"/>
                  </a:lnTo>
                  <a:lnTo>
                    <a:pt x="286" y="81"/>
                  </a:lnTo>
                  <a:lnTo>
                    <a:pt x="284" y="80"/>
                  </a:lnTo>
                  <a:lnTo>
                    <a:pt x="282" y="80"/>
                  </a:lnTo>
                  <a:lnTo>
                    <a:pt x="280" y="80"/>
                  </a:lnTo>
                  <a:lnTo>
                    <a:pt x="279" y="79"/>
                  </a:lnTo>
                  <a:lnTo>
                    <a:pt x="277" y="79"/>
                  </a:lnTo>
                  <a:lnTo>
                    <a:pt x="275" y="79"/>
                  </a:lnTo>
                  <a:lnTo>
                    <a:pt x="273" y="79"/>
                  </a:lnTo>
                  <a:lnTo>
                    <a:pt x="272" y="78"/>
                  </a:lnTo>
                  <a:lnTo>
                    <a:pt x="270" y="78"/>
                  </a:lnTo>
                  <a:lnTo>
                    <a:pt x="268" y="78"/>
                  </a:lnTo>
                  <a:lnTo>
                    <a:pt x="266" y="78"/>
                  </a:lnTo>
                  <a:lnTo>
                    <a:pt x="265" y="78"/>
                  </a:lnTo>
                  <a:lnTo>
                    <a:pt x="263" y="78"/>
                  </a:lnTo>
                  <a:lnTo>
                    <a:pt x="262" y="77"/>
                  </a:lnTo>
                  <a:lnTo>
                    <a:pt x="260" y="77"/>
                  </a:lnTo>
                  <a:lnTo>
                    <a:pt x="259" y="77"/>
                  </a:lnTo>
                  <a:lnTo>
                    <a:pt x="257" y="77"/>
                  </a:lnTo>
                  <a:lnTo>
                    <a:pt x="256" y="77"/>
                  </a:lnTo>
                  <a:lnTo>
                    <a:pt x="254" y="77"/>
                  </a:lnTo>
                  <a:lnTo>
                    <a:pt x="253" y="77"/>
                  </a:lnTo>
                  <a:lnTo>
                    <a:pt x="252" y="77"/>
                  </a:lnTo>
                  <a:lnTo>
                    <a:pt x="250" y="77"/>
                  </a:lnTo>
                  <a:lnTo>
                    <a:pt x="249" y="77"/>
                  </a:lnTo>
                  <a:lnTo>
                    <a:pt x="248" y="77"/>
                  </a:lnTo>
                  <a:lnTo>
                    <a:pt x="247" y="77"/>
                  </a:lnTo>
                  <a:lnTo>
                    <a:pt x="245" y="77"/>
                  </a:lnTo>
                  <a:lnTo>
                    <a:pt x="244" y="77"/>
                  </a:lnTo>
                  <a:lnTo>
                    <a:pt x="242" y="77"/>
                  </a:lnTo>
                  <a:lnTo>
                    <a:pt x="241" y="76"/>
                  </a:lnTo>
                  <a:lnTo>
                    <a:pt x="240" y="76"/>
                  </a:lnTo>
                  <a:lnTo>
                    <a:pt x="238" y="76"/>
                  </a:lnTo>
                  <a:lnTo>
                    <a:pt x="237" y="76"/>
                  </a:lnTo>
                  <a:lnTo>
                    <a:pt x="235" y="76"/>
                  </a:lnTo>
                  <a:lnTo>
                    <a:pt x="234" y="76"/>
                  </a:lnTo>
                  <a:lnTo>
                    <a:pt x="232" y="75"/>
                  </a:lnTo>
                  <a:lnTo>
                    <a:pt x="231" y="75"/>
                  </a:lnTo>
                  <a:lnTo>
                    <a:pt x="229" y="75"/>
                  </a:lnTo>
                  <a:lnTo>
                    <a:pt x="228" y="75"/>
                  </a:lnTo>
                  <a:lnTo>
                    <a:pt x="226" y="75"/>
                  </a:lnTo>
                  <a:lnTo>
                    <a:pt x="225" y="74"/>
                  </a:lnTo>
                  <a:lnTo>
                    <a:pt x="224" y="74"/>
                  </a:lnTo>
                  <a:lnTo>
                    <a:pt x="222" y="74"/>
                  </a:lnTo>
                  <a:lnTo>
                    <a:pt x="221" y="74"/>
                  </a:lnTo>
                  <a:lnTo>
                    <a:pt x="220" y="73"/>
                  </a:lnTo>
                  <a:lnTo>
                    <a:pt x="219" y="73"/>
                  </a:lnTo>
                  <a:lnTo>
                    <a:pt x="218" y="73"/>
                  </a:lnTo>
                  <a:lnTo>
                    <a:pt x="217" y="73"/>
                  </a:lnTo>
                  <a:lnTo>
                    <a:pt x="217" y="73"/>
                  </a:lnTo>
                  <a:lnTo>
                    <a:pt x="216" y="73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3"/>
                  </a:lnTo>
                  <a:lnTo>
                    <a:pt x="214" y="73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2" y="72"/>
                  </a:lnTo>
                  <a:lnTo>
                    <a:pt x="211" y="72"/>
                  </a:lnTo>
                  <a:lnTo>
                    <a:pt x="210" y="72"/>
                  </a:lnTo>
                  <a:lnTo>
                    <a:pt x="209" y="72"/>
                  </a:lnTo>
                  <a:lnTo>
                    <a:pt x="208" y="71"/>
                  </a:lnTo>
                  <a:lnTo>
                    <a:pt x="207" y="71"/>
                  </a:lnTo>
                  <a:lnTo>
                    <a:pt x="205" y="71"/>
                  </a:lnTo>
                  <a:lnTo>
                    <a:pt x="204" y="70"/>
                  </a:lnTo>
                  <a:lnTo>
                    <a:pt x="202" y="70"/>
                  </a:lnTo>
                  <a:lnTo>
                    <a:pt x="200" y="69"/>
                  </a:lnTo>
                  <a:lnTo>
                    <a:pt x="198" y="69"/>
                  </a:lnTo>
                  <a:lnTo>
                    <a:pt x="196" y="68"/>
                  </a:lnTo>
                  <a:lnTo>
                    <a:pt x="193" y="67"/>
                  </a:lnTo>
                  <a:lnTo>
                    <a:pt x="191" y="66"/>
                  </a:lnTo>
                  <a:lnTo>
                    <a:pt x="188" y="66"/>
                  </a:lnTo>
                  <a:lnTo>
                    <a:pt x="186" y="65"/>
                  </a:lnTo>
                  <a:lnTo>
                    <a:pt x="183" y="64"/>
                  </a:lnTo>
                  <a:lnTo>
                    <a:pt x="181" y="64"/>
                  </a:lnTo>
                  <a:lnTo>
                    <a:pt x="178" y="63"/>
                  </a:lnTo>
                  <a:lnTo>
                    <a:pt x="176" y="63"/>
                  </a:lnTo>
                  <a:lnTo>
                    <a:pt x="173" y="62"/>
                  </a:lnTo>
                  <a:lnTo>
                    <a:pt x="170" y="62"/>
                  </a:lnTo>
                  <a:lnTo>
                    <a:pt x="168" y="61"/>
                  </a:lnTo>
                  <a:lnTo>
                    <a:pt x="165" y="61"/>
                  </a:lnTo>
                  <a:lnTo>
                    <a:pt x="163" y="61"/>
                  </a:lnTo>
                  <a:lnTo>
                    <a:pt x="160" y="60"/>
                  </a:lnTo>
                  <a:lnTo>
                    <a:pt x="158" y="60"/>
                  </a:lnTo>
                  <a:lnTo>
                    <a:pt x="155" y="60"/>
                  </a:lnTo>
                  <a:lnTo>
                    <a:pt x="153" y="60"/>
                  </a:lnTo>
                  <a:lnTo>
                    <a:pt x="150" y="60"/>
                  </a:lnTo>
                  <a:lnTo>
                    <a:pt x="147" y="60"/>
                  </a:lnTo>
                  <a:lnTo>
                    <a:pt x="145" y="60"/>
                  </a:lnTo>
                  <a:lnTo>
                    <a:pt x="143" y="60"/>
                  </a:lnTo>
                  <a:lnTo>
                    <a:pt x="141" y="60"/>
                  </a:lnTo>
                  <a:lnTo>
                    <a:pt x="139" y="60"/>
                  </a:lnTo>
                  <a:lnTo>
                    <a:pt x="137" y="60"/>
                  </a:lnTo>
                  <a:lnTo>
                    <a:pt x="135" y="60"/>
                  </a:lnTo>
                  <a:lnTo>
                    <a:pt x="133" y="60"/>
                  </a:lnTo>
                  <a:lnTo>
                    <a:pt x="131" y="59"/>
                  </a:lnTo>
                  <a:lnTo>
                    <a:pt x="130" y="59"/>
                  </a:lnTo>
                  <a:lnTo>
                    <a:pt x="129" y="59"/>
                  </a:lnTo>
                  <a:lnTo>
                    <a:pt x="127" y="59"/>
                  </a:lnTo>
                  <a:lnTo>
                    <a:pt x="126" y="59"/>
                  </a:lnTo>
                  <a:lnTo>
                    <a:pt x="125" y="58"/>
                  </a:lnTo>
                  <a:lnTo>
                    <a:pt x="124" y="58"/>
                  </a:lnTo>
                  <a:lnTo>
                    <a:pt x="123" y="58"/>
                  </a:lnTo>
                  <a:lnTo>
                    <a:pt x="122" y="58"/>
                  </a:lnTo>
                  <a:lnTo>
                    <a:pt x="121" y="57"/>
                  </a:lnTo>
                  <a:lnTo>
                    <a:pt x="120" y="57"/>
                  </a:lnTo>
                  <a:lnTo>
                    <a:pt x="119" y="57"/>
                  </a:lnTo>
                  <a:lnTo>
                    <a:pt x="117" y="56"/>
                  </a:lnTo>
                  <a:lnTo>
                    <a:pt x="116" y="56"/>
                  </a:lnTo>
                  <a:lnTo>
                    <a:pt x="114" y="55"/>
                  </a:lnTo>
                  <a:lnTo>
                    <a:pt x="112" y="54"/>
                  </a:lnTo>
                  <a:lnTo>
                    <a:pt x="109" y="54"/>
                  </a:lnTo>
                  <a:lnTo>
                    <a:pt x="107" y="53"/>
                  </a:lnTo>
                  <a:lnTo>
                    <a:pt x="104" y="52"/>
                  </a:lnTo>
                  <a:lnTo>
                    <a:pt x="101" y="51"/>
                  </a:lnTo>
                  <a:lnTo>
                    <a:pt x="98" y="50"/>
                  </a:lnTo>
                  <a:lnTo>
                    <a:pt x="95" y="50"/>
                  </a:lnTo>
                  <a:lnTo>
                    <a:pt x="92" y="49"/>
                  </a:lnTo>
                  <a:lnTo>
                    <a:pt x="88" y="48"/>
                  </a:lnTo>
                  <a:lnTo>
                    <a:pt x="85" y="46"/>
                  </a:lnTo>
                  <a:lnTo>
                    <a:pt x="81" y="45"/>
                  </a:lnTo>
                  <a:lnTo>
                    <a:pt x="78" y="44"/>
                  </a:lnTo>
                  <a:lnTo>
                    <a:pt x="74" y="43"/>
                  </a:lnTo>
                  <a:lnTo>
                    <a:pt x="71" y="42"/>
                  </a:lnTo>
                  <a:lnTo>
                    <a:pt x="67" y="42"/>
                  </a:lnTo>
                  <a:lnTo>
                    <a:pt x="64" y="41"/>
                  </a:lnTo>
                  <a:lnTo>
                    <a:pt x="60" y="40"/>
                  </a:lnTo>
                  <a:lnTo>
                    <a:pt x="57" y="39"/>
                  </a:lnTo>
                  <a:lnTo>
                    <a:pt x="53" y="38"/>
                  </a:lnTo>
                  <a:lnTo>
                    <a:pt x="50" y="37"/>
                  </a:lnTo>
                  <a:lnTo>
                    <a:pt x="47" y="36"/>
                  </a:lnTo>
                  <a:lnTo>
                    <a:pt x="43" y="35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3" y="33"/>
                  </a:lnTo>
                  <a:lnTo>
                    <a:pt x="30" y="32"/>
                  </a:lnTo>
                  <a:lnTo>
                    <a:pt x="27" y="31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9" y="29"/>
                  </a:lnTo>
                  <a:lnTo>
                    <a:pt x="17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8" y="26"/>
                  </a:lnTo>
                  <a:lnTo>
                    <a:pt x="7" y="26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6" y="31"/>
                  </a:lnTo>
                  <a:lnTo>
                    <a:pt x="19" y="32"/>
                  </a:lnTo>
                  <a:lnTo>
                    <a:pt x="23" y="33"/>
                  </a:lnTo>
                  <a:lnTo>
                    <a:pt x="27" y="35"/>
                  </a:lnTo>
                  <a:lnTo>
                    <a:pt x="31" y="36"/>
                  </a:lnTo>
                  <a:lnTo>
                    <a:pt x="35" y="37"/>
                  </a:lnTo>
                  <a:lnTo>
                    <a:pt x="40" y="38"/>
                  </a:lnTo>
                  <a:lnTo>
                    <a:pt x="44" y="40"/>
                  </a:lnTo>
                  <a:lnTo>
                    <a:pt x="49" y="41"/>
                  </a:lnTo>
                  <a:lnTo>
                    <a:pt x="54" y="42"/>
                  </a:lnTo>
                  <a:lnTo>
                    <a:pt x="58" y="43"/>
                  </a:lnTo>
                  <a:lnTo>
                    <a:pt x="63" y="45"/>
                  </a:lnTo>
                  <a:lnTo>
                    <a:pt x="67" y="46"/>
                  </a:lnTo>
                  <a:lnTo>
                    <a:pt x="72" y="47"/>
                  </a:lnTo>
                  <a:lnTo>
                    <a:pt x="77" y="48"/>
                  </a:lnTo>
                  <a:lnTo>
                    <a:pt x="81" y="49"/>
                  </a:lnTo>
                  <a:lnTo>
                    <a:pt x="86" y="50"/>
                  </a:lnTo>
                  <a:lnTo>
                    <a:pt x="91" y="52"/>
                  </a:lnTo>
                  <a:lnTo>
                    <a:pt x="95" y="53"/>
                  </a:lnTo>
                  <a:lnTo>
                    <a:pt x="100" y="54"/>
                  </a:lnTo>
                  <a:lnTo>
                    <a:pt x="104" y="55"/>
                  </a:lnTo>
                  <a:lnTo>
                    <a:pt x="109" y="56"/>
                  </a:lnTo>
                  <a:lnTo>
                    <a:pt x="114" y="57"/>
                  </a:lnTo>
                  <a:lnTo>
                    <a:pt x="119" y="58"/>
                  </a:lnTo>
                  <a:lnTo>
                    <a:pt x="124" y="59"/>
                  </a:lnTo>
                  <a:lnTo>
                    <a:pt x="129" y="60"/>
                  </a:lnTo>
                  <a:lnTo>
                    <a:pt x="134" y="61"/>
                  </a:lnTo>
                  <a:lnTo>
                    <a:pt x="140" y="62"/>
                  </a:lnTo>
                  <a:lnTo>
                    <a:pt x="145" y="64"/>
                  </a:lnTo>
                  <a:lnTo>
                    <a:pt x="151" y="65"/>
                  </a:lnTo>
                  <a:lnTo>
                    <a:pt x="157" y="66"/>
                  </a:lnTo>
                  <a:lnTo>
                    <a:pt x="163" y="67"/>
                  </a:lnTo>
                  <a:lnTo>
                    <a:pt x="169" y="68"/>
                  </a:lnTo>
                  <a:lnTo>
                    <a:pt x="176" y="70"/>
                  </a:lnTo>
                  <a:lnTo>
                    <a:pt x="182" y="71"/>
                  </a:lnTo>
                  <a:lnTo>
                    <a:pt x="189" y="72"/>
                  </a:lnTo>
                  <a:lnTo>
                    <a:pt x="196" y="73"/>
                  </a:lnTo>
                  <a:lnTo>
                    <a:pt x="203" y="75"/>
                  </a:lnTo>
                  <a:lnTo>
                    <a:pt x="210" y="76"/>
                  </a:lnTo>
                  <a:lnTo>
                    <a:pt x="218" y="77"/>
                  </a:lnTo>
                  <a:lnTo>
                    <a:pt x="225" y="78"/>
                  </a:lnTo>
                  <a:lnTo>
                    <a:pt x="232" y="80"/>
                  </a:lnTo>
                  <a:lnTo>
                    <a:pt x="239" y="81"/>
                  </a:lnTo>
                  <a:lnTo>
                    <a:pt x="246" y="82"/>
                  </a:lnTo>
                  <a:lnTo>
                    <a:pt x="254" y="83"/>
                  </a:lnTo>
                  <a:lnTo>
                    <a:pt x="261" y="84"/>
                  </a:lnTo>
                  <a:lnTo>
                    <a:pt x="268" y="85"/>
                  </a:lnTo>
                  <a:lnTo>
                    <a:pt x="275" y="85"/>
                  </a:lnTo>
                  <a:lnTo>
                    <a:pt x="282" y="86"/>
                  </a:lnTo>
                  <a:lnTo>
                    <a:pt x="289" y="87"/>
                  </a:lnTo>
                  <a:lnTo>
                    <a:pt x="297" y="88"/>
                  </a:lnTo>
                  <a:lnTo>
                    <a:pt x="304" y="88"/>
                  </a:lnTo>
                  <a:lnTo>
                    <a:pt x="311" y="89"/>
                  </a:lnTo>
                  <a:lnTo>
                    <a:pt x="318" y="89"/>
                  </a:lnTo>
                  <a:lnTo>
                    <a:pt x="325" y="90"/>
                  </a:lnTo>
                  <a:lnTo>
                    <a:pt x="332" y="90"/>
                  </a:lnTo>
                  <a:lnTo>
                    <a:pt x="340" y="91"/>
                  </a:lnTo>
                  <a:lnTo>
                    <a:pt x="347" y="91"/>
                  </a:lnTo>
                  <a:lnTo>
                    <a:pt x="354" y="92"/>
                  </a:lnTo>
                  <a:lnTo>
                    <a:pt x="361" y="92"/>
                  </a:lnTo>
                  <a:lnTo>
                    <a:pt x="368" y="92"/>
                  </a:lnTo>
                  <a:lnTo>
                    <a:pt x="375" y="93"/>
                  </a:lnTo>
                  <a:lnTo>
                    <a:pt x="383" y="93"/>
                  </a:lnTo>
                  <a:lnTo>
                    <a:pt x="390" y="93"/>
                  </a:lnTo>
                  <a:lnTo>
                    <a:pt x="397" y="93"/>
                  </a:lnTo>
                  <a:lnTo>
                    <a:pt x="404" y="93"/>
                  </a:lnTo>
                  <a:lnTo>
                    <a:pt x="411" y="93"/>
                  </a:lnTo>
                  <a:lnTo>
                    <a:pt x="419" y="94"/>
                  </a:lnTo>
                  <a:lnTo>
                    <a:pt x="426" y="94"/>
                  </a:lnTo>
                  <a:lnTo>
                    <a:pt x="433" y="94"/>
                  </a:lnTo>
                  <a:lnTo>
                    <a:pt x="440" y="94"/>
                  </a:lnTo>
                  <a:lnTo>
                    <a:pt x="447" y="93"/>
                  </a:lnTo>
                  <a:lnTo>
                    <a:pt x="454" y="93"/>
                  </a:lnTo>
                  <a:lnTo>
                    <a:pt x="461" y="93"/>
                  </a:lnTo>
                  <a:lnTo>
                    <a:pt x="469" y="93"/>
                  </a:lnTo>
                  <a:lnTo>
                    <a:pt x="476" y="92"/>
                  </a:lnTo>
                  <a:lnTo>
                    <a:pt x="483" y="92"/>
                  </a:lnTo>
                  <a:lnTo>
                    <a:pt x="490" y="92"/>
                  </a:lnTo>
                  <a:lnTo>
                    <a:pt x="497" y="91"/>
                  </a:lnTo>
                  <a:lnTo>
                    <a:pt x="504" y="90"/>
                  </a:lnTo>
                  <a:lnTo>
                    <a:pt x="511" y="90"/>
                  </a:lnTo>
                  <a:lnTo>
                    <a:pt x="518" y="89"/>
                  </a:lnTo>
                  <a:lnTo>
                    <a:pt x="525" y="88"/>
                  </a:lnTo>
                  <a:lnTo>
                    <a:pt x="532" y="87"/>
                  </a:lnTo>
                  <a:lnTo>
                    <a:pt x="539" y="86"/>
                  </a:lnTo>
                  <a:lnTo>
                    <a:pt x="546" y="85"/>
                  </a:lnTo>
                  <a:lnTo>
                    <a:pt x="552" y="84"/>
                  </a:lnTo>
                  <a:lnTo>
                    <a:pt x="559" y="83"/>
                  </a:lnTo>
                  <a:lnTo>
                    <a:pt x="564" y="82"/>
                  </a:lnTo>
                  <a:lnTo>
                    <a:pt x="570" y="81"/>
                  </a:lnTo>
                  <a:lnTo>
                    <a:pt x="575" y="81"/>
                  </a:lnTo>
                  <a:lnTo>
                    <a:pt x="580" y="80"/>
                  </a:lnTo>
                  <a:lnTo>
                    <a:pt x="584" y="79"/>
                  </a:lnTo>
                  <a:lnTo>
                    <a:pt x="588" y="78"/>
                  </a:lnTo>
                  <a:lnTo>
                    <a:pt x="591" y="78"/>
                  </a:lnTo>
                  <a:lnTo>
                    <a:pt x="594" y="77"/>
                  </a:lnTo>
                  <a:lnTo>
                    <a:pt x="597" y="77"/>
                  </a:lnTo>
                  <a:lnTo>
                    <a:pt x="599" y="76"/>
                  </a:lnTo>
                  <a:lnTo>
                    <a:pt x="600" y="76"/>
                  </a:lnTo>
                  <a:lnTo>
                    <a:pt x="602" y="75"/>
                  </a:lnTo>
                  <a:lnTo>
                    <a:pt x="603" y="75"/>
                  </a:lnTo>
                  <a:lnTo>
                    <a:pt x="603" y="75"/>
                  </a:lnTo>
                  <a:lnTo>
                    <a:pt x="603" y="74"/>
                  </a:lnTo>
                  <a:lnTo>
                    <a:pt x="604" y="74"/>
                  </a:lnTo>
                  <a:lnTo>
                    <a:pt x="606" y="74"/>
                  </a:lnTo>
                  <a:lnTo>
                    <a:pt x="607" y="73"/>
                  </a:lnTo>
                  <a:lnTo>
                    <a:pt x="609" y="72"/>
                  </a:lnTo>
                  <a:lnTo>
                    <a:pt x="612" y="71"/>
                  </a:lnTo>
                  <a:lnTo>
                    <a:pt x="615" y="71"/>
                  </a:lnTo>
                  <a:lnTo>
                    <a:pt x="618" y="70"/>
                  </a:lnTo>
                  <a:lnTo>
                    <a:pt x="622" y="68"/>
                  </a:lnTo>
                  <a:lnTo>
                    <a:pt x="626" y="67"/>
                  </a:lnTo>
                  <a:lnTo>
                    <a:pt x="631" y="66"/>
                  </a:lnTo>
                  <a:lnTo>
                    <a:pt x="636" y="65"/>
                  </a:lnTo>
                  <a:lnTo>
                    <a:pt x="642" y="63"/>
                  </a:lnTo>
                  <a:lnTo>
                    <a:pt x="647" y="61"/>
                  </a:lnTo>
                  <a:lnTo>
                    <a:pt x="654" y="60"/>
                  </a:lnTo>
                  <a:lnTo>
                    <a:pt x="660" y="58"/>
                  </a:lnTo>
                  <a:lnTo>
                    <a:pt x="667" y="56"/>
                  </a:lnTo>
                  <a:lnTo>
                    <a:pt x="674" y="54"/>
                  </a:lnTo>
                  <a:lnTo>
                    <a:pt x="681" y="52"/>
                  </a:lnTo>
                  <a:lnTo>
                    <a:pt x="688" y="50"/>
                  </a:lnTo>
                  <a:lnTo>
                    <a:pt x="695" y="48"/>
                  </a:lnTo>
                  <a:lnTo>
                    <a:pt x="701" y="46"/>
                  </a:lnTo>
                  <a:lnTo>
                    <a:pt x="708" y="44"/>
                  </a:lnTo>
                  <a:lnTo>
                    <a:pt x="715" y="42"/>
                  </a:lnTo>
                  <a:lnTo>
                    <a:pt x="721" y="40"/>
                  </a:lnTo>
                  <a:lnTo>
                    <a:pt x="728" y="38"/>
                  </a:lnTo>
                  <a:lnTo>
                    <a:pt x="735" y="36"/>
                  </a:lnTo>
                  <a:lnTo>
                    <a:pt x="741" y="34"/>
                  </a:lnTo>
                  <a:lnTo>
                    <a:pt x="748" y="31"/>
                  </a:lnTo>
                  <a:lnTo>
                    <a:pt x="754" y="29"/>
                  </a:lnTo>
                  <a:lnTo>
                    <a:pt x="761" y="27"/>
                  </a:lnTo>
                  <a:lnTo>
                    <a:pt x="767" y="24"/>
                  </a:lnTo>
                  <a:lnTo>
                    <a:pt x="767" y="2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127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7" name="未知"/>
            <p:cNvSpPr/>
            <p:nvPr/>
          </p:nvSpPr>
          <p:spPr>
            <a:xfrm>
              <a:off x="41" y="138"/>
              <a:ext cx="493" cy="403"/>
            </a:xfrm>
            <a:custGeom>
              <a:avLst/>
              <a:gdLst/>
              <a:ahLst/>
              <a:cxnLst/>
              <a:pathLst>
                <a:path w="493" h="403">
                  <a:moveTo>
                    <a:pt x="463" y="17"/>
                  </a:moveTo>
                  <a:lnTo>
                    <a:pt x="389" y="80"/>
                  </a:lnTo>
                  <a:lnTo>
                    <a:pt x="307" y="138"/>
                  </a:lnTo>
                  <a:lnTo>
                    <a:pt x="0" y="394"/>
                  </a:lnTo>
                  <a:lnTo>
                    <a:pt x="4" y="402"/>
                  </a:lnTo>
                  <a:lnTo>
                    <a:pt x="422" y="63"/>
                  </a:lnTo>
                  <a:lnTo>
                    <a:pt x="484" y="13"/>
                  </a:lnTo>
                  <a:lnTo>
                    <a:pt x="484" y="4"/>
                  </a:lnTo>
                  <a:lnTo>
                    <a:pt x="492" y="4"/>
                  </a:lnTo>
                  <a:lnTo>
                    <a:pt x="492" y="0"/>
                  </a:lnTo>
                  <a:lnTo>
                    <a:pt x="476" y="0"/>
                  </a:lnTo>
                  <a:lnTo>
                    <a:pt x="471" y="4"/>
                  </a:lnTo>
                  <a:lnTo>
                    <a:pt x="471" y="13"/>
                  </a:lnTo>
                  <a:lnTo>
                    <a:pt x="463" y="17"/>
                  </a:lnTo>
                  <a:lnTo>
                    <a:pt x="463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8" name="未知"/>
            <p:cNvSpPr/>
            <p:nvPr/>
          </p:nvSpPr>
          <p:spPr>
            <a:xfrm>
              <a:off x="533" y="138"/>
              <a:ext cx="456" cy="131"/>
            </a:xfrm>
            <a:custGeom>
              <a:avLst/>
              <a:gdLst/>
              <a:ahLst/>
              <a:cxnLst/>
              <a:pathLst>
                <a:path w="456" h="131">
                  <a:moveTo>
                    <a:pt x="451" y="130"/>
                  </a:moveTo>
                  <a:lnTo>
                    <a:pt x="455" y="122"/>
                  </a:lnTo>
                  <a:lnTo>
                    <a:pt x="377" y="105"/>
                  </a:lnTo>
                  <a:lnTo>
                    <a:pt x="16" y="9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16" y="21"/>
                  </a:lnTo>
                  <a:lnTo>
                    <a:pt x="61" y="34"/>
                  </a:lnTo>
                  <a:lnTo>
                    <a:pt x="160" y="59"/>
                  </a:lnTo>
                  <a:lnTo>
                    <a:pt x="258" y="84"/>
                  </a:lnTo>
                  <a:lnTo>
                    <a:pt x="357" y="109"/>
                  </a:lnTo>
                  <a:lnTo>
                    <a:pt x="451" y="130"/>
                  </a:lnTo>
                  <a:lnTo>
                    <a:pt x="451" y="13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499" name="未知"/>
            <p:cNvSpPr/>
            <p:nvPr/>
          </p:nvSpPr>
          <p:spPr>
            <a:xfrm>
              <a:off x="357" y="235"/>
              <a:ext cx="452" cy="214"/>
            </a:xfrm>
            <a:custGeom>
              <a:avLst/>
              <a:gdLst/>
              <a:ahLst/>
              <a:cxnLst/>
              <a:pathLst>
                <a:path w="452" h="214">
                  <a:moveTo>
                    <a:pt x="451" y="213"/>
                  </a:moveTo>
                  <a:lnTo>
                    <a:pt x="246" y="0"/>
                  </a:lnTo>
                  <a:lnTo>
                    <a:pt x="143" y="8"/>
                  </a:lnTo>
                  <a:lnTo>
                    <a:pt x="45" y="25"/>
                  </a:lnTo>
                  <a:lnTo>
                    <a:pt x="0" y="58"/>
                  </a:lnTo>
                  <a:lnTo>
                    <a:pt x="8" y="62"/>
                  </a:lnTo>
                  <a:lnTo>
                    <a:pt x="53" y="88"/>
                  </a:lnTo>
                  <a:lnTo>
                    <a:pt x="90" y="104"/>
                  </a:lnTo>
                  <a:lnTo>
                    <a:pt x="102" y="109"/>
                  </a:lnTo>
                  <a:lnTo>
                    <a:pt x="139" y="125"/>
                  </a:lnTo>
                  <a:lnTo>
                    <a:pt x="176" y="142"/>
                  </a:lnTo>
                  <a:lnTo>
                    <a:pt x="176" y="129"/>
                  </a:lnTo>
                  <a:lnTo>
                    <a:pt x="176" y="125"/>
                  </a:lnTo>
                  <a:lnTo>
                    <a:pt x="184" y="125"/>
                  </a:lnTo>
                  <a:lnTo>
                    <a:pt x="188" y="125"/>
                  </a:lnTo>
                  <a:lnTo>
                    <a:pt x="180" y="109"/>
                  </a:lnTo>
                  <a:lnTo>
                    <a:pt x="172" y="96"/>
                  </a:lnTo>
                  <a:lnTo>
                    <a:pt x="172" y="92"/>
                  </a:lnTo>
                  <a:lnTo>
                    <a:pt x="172" y="79"/>
                  </a:lnTo>
                  <a:lnTo>
                    <a:pt x="172" y="75"/>
                  </a:lnTo>
                  <a:lnTo>
                    <a:pt x="184" y="75"/>
                  </a:lnTo>
                  <a:lnTo>
                    <a:pt x="188" y="75"/>
                  </a:lnTo>
                  <a:lnTo>
                    <a:pt x="209" y="71"/>
                  </a:lnTo>
                  <a:lnTo>
                    <a:pt x="221" y="79"/>
                  </a:lnTo>
                  <a:lnTo>
                    <a:pt x="221" y="92"/>
                  </a:lnTo>
                  <a:lnTo>
                    <a:pt x="221" y="100"/>
                  </a:lnTo>
                  <a:lnTo>
                    <a:pt x="221" y="109"/>
                  </a:lnTo>
                  <a:lnTo>
                    <a:pt x="221" y="121"/>
                  </a:lnTo>
                  <a:lnTo>
                    <a:pt x="221" y="121"/>
                  </a:lnTo>
                  <a:lnTo>
                    <a:pt x="225" y="125"/>
                  </a:lnTo>
                  <a:lnTo>
                    <a:pt x="229" y="125"/>
                  </a:lnTo>
                  <a:lnTo>
                    <a:pt x="233" y="163"/>
                  </a:lnTo>
                  <a:lnTo>
                    <a:pt x="246" y="167"/>
                  </a:lnTo>
                  <a:lnTo>
                    <a:pt x="254" y="171"/>
                  </a:lnTo>
                  <a:lnTo>
                    <a:pt x="287" y="176"/>
                  </a:lnTo>
                  <a:lnTo>
                    <a:pt x="311" y="188"/>
                  </a:lnTo>
                  <a:lnTo>
                    <a:pt x="373" y="201"/>
                  </a:lnTo>
                  <a:lnTo>
                    <a:pt x="438" y="213"/>
                  </a:lnTo>
                  <a:lnTo>
                    <a:pt x="451" y="213"/>
                  </a:lnTo>
                  <a:lnTo>
                    <a:pt x="451" y="2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0" name="未知"/>
            <p:cNvSpPr/>
            <p:nvPr/>
          </p:nvSpPr>
          <p:spPr>
            <a:xfrm>
              <a:off x="533" y="142"/>
              <a:ext cx="382" cy="404"/>
            </a:xfrm>
            <a:custGeom>
              <a:avLst/>
              <a:gdLst/>
              <a:ahLst/>
              <a:cxnLst/>
              <a:pathLst>
                <a:path w="382" h="404">
                  <a:moveTo>
                    <a:pt x="373" y="403"/>
                  </a:moveTo>
                  <a:lnTo>
                    <a:pt x="381" y="394"/>
                  </a:lnTo>
                  <a:lnTo>
                    <a:pt x="357" y="373"/>
                  </a:lnTo>
                  <a:lnTo>
                    <a:pt x="353" y="369"/>
                  </a:lnTo>
                  <a:lnTo>
                    <a:pt x="303" y="319"/>
                  </a:lnTo>
                  <a:lnTo>
                    <a:pt x="86" y="93"/>
                  </a:lnTo>
                  <a:lnTo>
                    <a:pt x="45" y="47"/>
                  </a:lnTo>
                  <a:lnTo>
                    <a:pt x="0" y="0"/>
                  </a:lnTo>
                  <a:lnTo>
                    <a:pt x="0" y="9"/>
                  </a:lnTo>
                  <a:lnTo>
                    <a:pt x="373" y="403"/>
                  </a:lnTo>
                  <a:lnTo>
                    <a:pt x="373" y="40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1" name="未知"/>
            <p:cNvSpPr/>
            <p:nvPr/>
          </p:nvSpPr>
          <p:spPr>
            <a:xfrm>
              <a:off x="590" y="411"/>
              <a:ext cx="251" cy="135"/>
            </a:xfrm>
            <a:custGeom>
              <a:avLst/>
              <a:gdLst/>
              <a:ahLst/>
              <a:cxnLst/>
              <a:pathLst>
                <a:path w="251" h="135">
                  <a:moveTo>
                    <a:pt x="37" y="117"/>
                  </a:moveTo>
                  <a:lnTo>
                    <a:pt x="82" y="117"/>
                  </a:lnTo>
                  <a:lnTo>
                    <a:pt x="95" y="113"/>
                  </a:lnTo>
                  <a:lnTo>
                    <a:pt x="107" y="113"/>
                  </a:lnTo>
                  <a:lnTo>
                    <a:pt x="168" y="104"/>
                  </a:lnTo>
                  <a:lnTo>
                    <a:pt x="226" y="92"/>
                  </a:lnTo>
                  <a:lnTo>
                    <a:pt x="234" y="92"/>
                  </a:lnTo>
                  <a:lnTo>
                    <a:pt x="246" y="83"/>
                  </a:lnTo>
                  <a:lnTo>
                    <a:pt x="250" y="83"/>
                  </a:lnTo>
                  <a:lnTo>
                    <a:pt x="226" y="46"/>
                  </a:lnTo>
                  <a:lnTo>
                    <a:pt x="189" y="41"/>
                  </a:lnTo>
                  <a:lnTo>
                    <a:pt x="152" y="33"/>
                  </a:lnTo>
                  <a:lnTo>
                    <a:pt x="107" y="25"/>
                  </a:lnTo>
                  <a:lnTo>
                    <a:pt x="58" y="12"/>
                  </a:lnTo>
                  <a:lnTo>
                    <a:pt x="50" y="8"/>
                  </a:lnTo>
                  <a:lnTo>
                    <a:pt x="0" y="0"/>
                  </a:lnTo>
                  <a:lnTo>
                    <a:pt x="4" y="50"/>
                  </a:lnTo>
                  <a:lnTo>
                    <a:pt x="17" y="113"/>
                  </a:lnTo>
                  <a:lnTo>
                    <a:pt x="17" y="134"/>
                  </a:lnTo>
                  <a:lnTo>
                    <a:pt x="21" y="129"/>
                  </a:lnTo>
                  <a:lnTo>
                    <a:pt x="29" y="129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17"/>
                  </a:lnTo>
                  <a:lnTo>
                    <a:pt x="37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2" name="未知"/>
            <p:cNvSpPr/>
            <p:nvPr/>
          </p:nvSpPr>
          <p:spPr>
            <a:xfrm>
              <a:off x="590" y="411"/>
              <a:ext cx="251" cy="135"/>
            </a:xfrm>
            <a:custGeom>
              <a:avLst/>
              <a:gdLst/>
              <a:ahLst/>
              <a:cxnLst/>
              <a:pathLst>
                <a:path w="251" h="135">
                  <a:moveTo>
                    <a:pt x="37" y="117"/>
                  </a:moveTo>
                  <a:lnTo>
                    <a:pt x="82" y="117"/>
                  </a:lnTo>
                  <a:lnTo>
                    <a:pt x="95" y="113"/>
                  </a:lnTo>
                  <a:lnTo>
                    <a:pt x="107" y="113"/>
                  </a:lnTo>
                  <a:lnTo>
                    <a:pt x="168" y="104"/>
                  </a:lnTo>
                  <a:lnTo>
                    <a:pt x="226" y="92"/>
                  </a:lnTo>
                  <a:lnTo>
                    <a:pt x="234" y="92"/>
                  </a:lnTo>
                  <a:lnTo>
                    <a:pt x="246" y="83"/>
                  </a:lnTo>
                  <a:lnTo>
                    <a:pt x="250" y="83"/>
                  </a:lnTo>
                  <a:lnTo>
                    <a:pt x="226" y="46"/>
                  </a:lnTo>
                  <a:lnTo>
                    <a:pt x="189" y="41"/>
                  </a:lnTo>
                  <a:lnTo>
                    <a:pt x="152" y="33"/>
                  </a:lnTo>
                  <a:lnTo>
                    <a:pt x="107" y="25"/>
                  </a:lnTo>
                  <a:lnTo>
                    <a:pt x="58" y="12"/>
                  </a:lnTo>
                  <a:lnTo>
                    <a:pt x="50" y="8"/>
                  </a:lnTo>
                  <a:lnTo>
                    <a:pt x="0" y="0"/>
                  </a:lnTo>
                  <a:lnTo>
                    <a:pt x="4" y="50"/>
                  </a:lnTo>
                  <a:lnTo>
                    <a:pt x="17" y="113"/>
                  </a:lnTo>
                  <a:lnTo>
                    <a:pt x="17" y="134"/>
                  </a:lnTo>
                  <a:lnTo>
                    <a:pt x="21" y="129"/>
                  </a:lnTo>
                  <a:lnTo>
                    <a:pt x="29" y="129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3" name="未知"/>
            <p:cNvSpPr/>
            <p:nvPr/>
          </p:nvSpPr>
          <p:spPr>
            <a:xfrm>
              <a:off x="619" y="490"/>
              <a:ext cx="227" cy="46"/>
            </a:xfrm>
            <a:custGeom>
              <a:avLst/>
              <a:gdLst/>
              <a:ahLst/>
              <a:cxnLst/>
              <a:pathLst>
                <a:path w="227" h="46">
                  <a:moveTo>
                    <a:pt x="4" y="34"/>
                  </a:move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5" y="45"/>
                  </a:lnTo>
                  <a:lnTo>
                    <a:pt x="18" y="45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7" y="44"/>
                  </a:lnTo>
                  <a:lnTo>
                    <a:pt x="30" y="44"/>
                  </a:lnTo>
                  <a:lnTo>
                    <a:pt x="33" y="43"/>
                  </a:lnTo>
                  <a:lnTo>
                    <a:pt x="36" y="43"/>
                  </a:lnTo>
                  <a:lnTo>
                    <a:pt x="39" y="43"/>
                  </a:lnTo>
                  <a:lnTo>
                    <a:pt x="42" y="42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51" y="42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5" y="40"/>
                  </a:lnTo>
                  <a:lnTo>
                    <a:pt x="68" y="40"/>
                  </a:lnTo>
                  <a:lnTo>
                    <a:pt x="71" y="40"/>
                  </a:lnTo>
                  <a:lnTo>
                    <a:pt x="74" y="40"/>
                  </a:lnTo>
                  <a:lnTo>
                    <a:pt x="76" y="39"/>
                  </a:lnTo>
                  <a:lnTo>
                    <a:pt x="79" y="39"/>
                  </a:lnTo>
                  <a:lnTo>
                    <a:pt x="82" y="39"/>
                  </a:lnTo>
                  <a:lnTo>
                    <a:pt x="86" y="39"/>
                  </a:lnTo>
                  <a:lnTo>
                    <a:pt x="89" y="38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8" y="37"/>
                  </a:lnTo>
                  <a:lnTo>
                    <a:pt x="102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2" y="36"/>
                  </a:lnTo>
                  <a:lnTo>
                    <a:pt x="115" y="36"/>
                  </a:lnTo>
                  <a:lnTo>
                    <a:pt x="119" y="36"/>
                  </a:lnTo>
                  <a:lnTo>
                    <a:pt x="123" y="36"/>
                  </a:lnTo>
                  <a:lnTo>
                    <a:pt x="126" y="35"/>
                  </a:lnTo>
                  <a:lnTo>
                    <a:pt x="130" y="35"/>
                  </a:lnTo>
                  <a:lnTo>
                    <a:pt x="133" y="34"/>
                  </a:lnTo>
                  <a:lnTo>
                    <a:pt x="137" y="34"/>
                  </a:lnTo>
                  <a:lnTo>
                    <a:pt x="140" y="33"/>
                  </a:lnTo>
                  <a:lnTo>
                    <a:pt x="144" y="33"/>
                  </a:lnTo>
                  <a:lnTo>
                    <a:pt x="147" y="32"/>
                  </a:lnTo>
                  <a:lnTo>
                    <a:pt x="151" y="32"/>
                  </a:lnTo>
                  <a:lnTo>
                    <a:pt x="154" y="31"/>
                  </a:lnTo>
                  <a:lnTo>
                    <a:pt x="158" y="30"/>
                  </a:lnTo>
                  <a:lnTo>
                    <a:pt x="161" y="29"/>
                  </a:lnTo>
                  <a:lnTo>
                    <a:pt x="164" y="28"/>
                  </a:lnTo>
                  <a:lnTo>
                    <a:pt x="168" y="27"/>
                  </a:lnTo>
                  <a:lnTo>
                    <a:pt x="171" y="26"/>
                  </a:lnTo>
                  <a:lnTo>
                    <a:pt x="174" y="25"/>
                  </a:lnTo>
                  <a:lnTo>
                    <a:pt x="178" y="24"/>
                  </a:lnTo>
                  <a:lnTo>
                    <a:pt x="181" y="23"/>
                  </a:lnTo>
                  <a:lnTo>
                    <a:pt x="183" y="23"/>
                  </a:lnTo>
                  <a:lnTo>
                    <a:pt x="186" y="22"/>
                  </a:lnTo>
                  <a:lnTo>
                    <a:pt x="188" y="21"/>
                  </a:lnTo>
                  <a:lnTo>
                    <a:pt x="191" y="20"/>
                  </a:lnTo>
                  <a:lnTo>
                    <a:pt x="193" y="20"/>
                  </a:lnTo>
                  <a:lnTo>
                    <a:pt x="194" y="19"/>
                  </a:lnTo>
                  <a:lnTo>
                    <a:pt x="196" y="19"/>
                  </a:lnTo>
                  <a:lnTo>
                    <a:pt x="197" y="18"/>
                  </a:lnTo>
                  <a:lnTo>
                    <a:pt x="198" y="18"/>
                  </a:lnTo>
                  <a:lnTo>
                    <a:pt x="199" y="18"/>
                  </a:lnTo>
                  <a:lnTo>
                    <a:pt x="200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2" y="17"/>
                  </a:lnTo>
                  <a:lnTo>
                    <a:pt x="202" y="17"/>
                  </a:lnTo>
                  <a:lnTo>
                    <a:pt x="202" y="17"/>
                  </a:lnTo>
                  <a:lnTo>
                    <a:pt x="202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4" y="17"/>
                  </a:lnTo>
                  <a:lnTo>
                    <a:pt x="204" y="17"/>
                  </a:lnTo>
                  <a:lnTo>
                    <a:pt x="205" y="17"/>
                  </a:lnTo>
                  <a:lnTo>
                    <a:pt x="205" y="17"/>
                  </a:lnTo>
                  <a:lnTo>
                    <a:pt x="206" y="17"/>
                  </a:lnTo>
                  <a:lnTo>
                    <a:pt x="206" y="17"/>
                  </a:lnTo>
                  <a:lnTo>
                    <a:pt x="207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9" y="16"/>
                  </a:lnTo>
                  <a:lnTo>
                    <a:pt x="210" y="16"/>
                  </a:lnTo>
                  <a:lnTo>
                    <a:pt x="211" y="16"/>
                  </a:lnTo>
                  <a:lnTo>
                    <a:pt x="212" y="16"/>
                  </a:lnTo>
                  <a:lnTo>
                    <a:pt x="213" y="15"/>
                  </a:lnTo>
                  <a:lnTo>
                    <a:pt x="214" y="15"/>
                  </a:lnTo>
                  <a:lnTo>
                    <a:pt x="215" y="15"/>
                  </a:lnTo>
                  <a:lnTo>
                    <a:pt x="216" y="14"/>
                  </a:lnTo>
                  <a:lnTo>
                    <a:pt x="217" y="14"/>
                  </a:lnTo>
                  <a:lnTo>
                    <a:pt x="218" y="13"/>
                  </a:lnTo>
                  <a:lnTo>
                    <a:pt x="219" y="13"/>
                  </a:lnTo>
                  <a:lnTo>
                    <a:pt x="221" y="12"/>
                  </a:lnTo>
                  <a:lnTo>
                    <a:pt x="222" y="12"/>
                  </a:lnTo>
                  <a:lnTo>
                    <a:pt x="223" y="11"/>
                  </a:lnTo>
                  <a:lnTo>
                    <a:pt x="224" y="11"/>
                  </a:lnTo>
                  <a:lnTo>
                    <a:pt x="224" y="10"/>
                  </a:lnTo>
                  <a:lnTo>
                    <a:pt x="225" y="10"/>
                  </a:lnTo>
                  <a:lnTo>
                    <a:pt x="225" y="9"/>
                  </a:lnTo>
                  <a:lnTo>
                    <a:pt x="226" y="9"/>
                  </a:lnTo>
                  <a:lnTo>
                    <a:pt x="226" y="8"/>
                  </a:lnTo>
                  <a:lnTo>
                    <a:pt x="226" y="8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5" y="6"/>
                  </a:lnTo>
                  <a:lnTo>
                    <a:pt x="225" y="6"/>
                  </a:lnTo>
                  <a:lnTo>
                    <a:pt x="224" y="5"/>
                  </a:lnTo>
                  <a:lnTo>
                    <a:pt x="224" y="5"/>
                  </a:lnTo>
                  <a:lnTo>
                    <a:pt x="223" y="4"/>
                  </a:lnTo>
                  <a:lnTo>
                    <a:pt x="222" y="4"/>
                  </a:lnTo>
                  <a:lnTo>
                    <a:pt x="221" y="3"/>
                  </a:lnTo>
                  <a:lnTo>
                    <a:pt x="221" y="3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19" y="2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2" y="1"/>
                  </a:lnTo>
                  <a:lnTo>
                    <a:pt x="212" y="2"/>
                  </a:lnTo>
                  <a:lnTo>
                    <a:pt x="211" y="2"/>
                  </a:lnTo>
                  <a:lnTo>
                    <a:pt x="211" y="2"/>
                  </a:lnTo>
                  <a:lnTo>
                    <a:pt x="210" y="3"/>
                  </a:lnTo>
                  <a:lnTo>
                    <a:pt x="209" y="3"/>
                  </a:lnTo>
                  <a:lnTo>
                    <a:pt x="209" y="4"/>
                  </a:lnTo>
                  <a:lnTo>
                    <a:pt x="208" y="4"/>
                  </a:lnTo>
                  <a:lnTo>
                    <a:pt x="207" y="4"/>
                  </a:lnTo>
                  <a:lnTo>
                    <a:pt x="206" y="5"/>
                  </a:lnTo>
                  <a:lnTo>
                    <a:pt x="206" y="5"/>
                  </a:lnTo>
                  <a:lnTo>
                    <a:pt x="205" y="6"/>
                  </a:lnTo>
                  <a:lnTo>
                    <a:pt x="204" y="6"/>
                  </a:lnTo>
                  <a:lnTo>
                    <a:pt x="204" y="7"/>
                  </a:lnTo>
                  <a:lnTo>
                    <a:pt x="203" y="7"/>
                  </a:lnTo>
                  <a:lnTo>
                    <a:pt x="202" y="7"/>
                  </a:lnTo>
                  <a:lnTo>
                    <a:pt x="202" y="8"/>
                  </a:lnTo>
                  <a:lnTo>
                    <a:pt x="201" y="8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199" y="8"/>
                  </a:lnTo>
                  <a:lnTo>
                    <a:pt x="199" y="9"/>
                  </a:lnTo>
                  <a:lnTo>
                    <a:pt x="198" y="9"/>
                  </a:lnTo>
                  <a:lnTo>
                    <a:pt x="197" y="9"/>
                  </a:lnTo>
                  <a:lnTo>
                    <a:pt x="197" y="9"/>
                  </a:lnTo>
                  <a:lnTo>
                    <a:pt x="196" y="9"/>
                  </a:lnTo>
                  <a:lnTo>
                    <a:pt x="196" y="9"/>
                  </a:lnTo>
                  <a:lnTo>
                    <a:pt x="195" y="9"/>
                  </a:lnTo>
                  <a:lnTo>
                    <a:pt x="194" y="9"/>
                  </a:lnTo>
                  <a:lnTo>
                    <a:pt x="193" y="9"/>
                  </a:lnTo>
                  <a:lnTo>
                    <a:pt x="192" y="9"/>
                  </a:lnTo>
                  <a:lnTo>
                    <a:pt x="190" y="9"/>
                  </a:lnTo>
                  <a:lnTo>
                    <a:pt x="189" y="10"/>
                  </a:lnTo>
                  <a:lnTo>
                    <a:pt x="187" y="10"/>
                  </a:lnTo>
                  <a:lnTo>
                    <a:pt x="185" y="10"/>
                  </a:lnTo>
                  <a:lnTo>
                    <a:pt x="184" y="11"/>
                  </a:lnTo>
                  <a:lnTo>
                    <a:pt x="182" y="11"/>
                  </a:lnTo>
                  <a:lnTo>
                    <a:pt x="179" y="11"/>
                  </a:lnTo>
                  <a:lnTo>
                    <a:pt x="177" y="12"/>
                  </a:lnTo>
                  <a:lnTo>
                    <a:pt x="175" y="12"/>
                  </a:lnTo>
                  <a:lnTo>
                    <a:pt x="172" y="13"/>
                  </a:lnTo>
                  <a:lnTo>
                    <a:pt x="170" y="13"/>
                  </a:lnTo>
                  <a:lnTo>
                    <a:pt x="167" y="14"/>
                  </a:lnTo>
                  <a:lnTo>
                    <a:pt x="165" y="14"/>
                  </a:lnTo>
                  <a:lnTo>
                    <a:pt x="162" y="15"/>
                  </a:lnTo>
                  <a:lnTo>
                    <a:pt x="160" y="15"/>
                  </a:lnTo>
                  <a:lnTo>
                    <a:pt x="157" y="16"/>
                  </a:lnTo>
                  <a:lnTo>
                    <a:pt x="155" y="16"/>
                  </a:lnTo>
                  <a:lnTo>
                    <a:pt x="152" y="17"/>
                  </a:lnTo>
                  <a:lnTo>
                    <a:pt x="150" y="17"/>
                  </a:lnTo>
                  <a:lnTo>
                    <a:pt x="148" y="17"/>
                  </a:lnTo>
                  <a:lnTo>
                    <a:pt x="145" y="18"/>
                  </a:lnTo>
                  <a:lnTo>
                    <a:pt x="143" y="18"/>
                  </a:lnTo>
                  <a:lnTo>
                    <a:pt x="140" y="18"/>
                  </a:lnTo>
                  <a:lnTo>
                    <a:pt x="138" y="19"/>
                  </a:lnTo>
                  <a:lnTo>
                    <a:pt x="136" y="19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9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2" y="21"/>
                  </a:lnTo>
                  <a:lnTo>
                    <a:pt x="119" y="21"/>
                  </a:lnTo>
                  <a:lnTo>
                    <a:pt x="117" y="21"/>
                  </a:lnTo>
                  <a:lnTo>
                    <a:pt x="114" y="22"/>
                  </a:lnTo>
                  <a:lnTo>
                    <a:pt x="112" y="22"/>
                  </a:lnTo>
                  <a:lnTo>
                    <a:pt x="110" y="23"/>
                  </a:lnTo>
                  <a:lnTo>
                    <a:pt x="107" y="23"/>
                  </a:lnTo>
                  <a:lnTo>
                    <a:pt x="105" y="23"/>
                  </a:lnTo>
                  <a:lnTo>
                    <a:pt x="102" y="24"/>
                  </a:lnTo>
                  <a:lnTo>
                    <a:pt x="100" y="24"/>
                  </a:lnTo>
                  <a:lnTo>
                    <a:pt x="97" y="25"/>
                  </a:lnTo>
                  <a:lnTo>
                    <a:pt x="94" y="25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7" y="27"/>
                  </a:lnTo>
                  <a:lnTo>
                    <a:pt x="85" y="27"/>
                  </a:lnTo>
                  <a:lnTo>
                    <a:pt x="83" y="28"/>
                  </a:lnTo>
                  <a:lnTo>
                    <a:pt x="81" y="28"/>
                  </a:lnTo>
                  <a:lnTo>
                    <a:pt x="79" y="28"/>
                  </a:lnTo>
                  <a:lnTo>
                    <a:pt x="78" y="29"/>
                  </a:lnTo>
                  <a:lnTo>
                    <a:pt x="76" y="29"/>
                  </a:lnTo>
                  <a:lnTo>
                    <a:pt x="74" y="29"/>
                  </a:lnTo>
                  <a:lnTo>
                    <a:pt x="73" y="29"/>
                  </a:lnTo>
                  <a:lnTo>
                    <a:pt x="72" y="29"/>
                  </a:lnTo>
                  <a:lnTo>
                    <a:pt x="71" y="29"/>
                  </a:lnTo>
                  <a:lnTo>
                    <a:pt x="70" y="30"/>
                  </a:lnTo>
                  <a:lnTo>
                    <a:pt x="69" y="30"/>
                  </a:lnTo>
                  <a:lnTo>
                    <a:pt x="68" y="30"/>
                  </a:lnTo>
                  <a:lnTo>
                    <a:pt x="67" y="30"/>
                  </a:lnTo>
                  <a:lnTo>
                    <a:pt x="66" y="30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3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1" y="30"/>
                  </a:lnTo>
                  <a:lnTo>
                    <a:pt x="60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7" y="31"/>
                  </a:lnTo>
                  <a:lnTo>
                    <a:pt x="56" y="31"/>
                  </a:lnTo>
                  <a:lnTo>
                    <a:pt x="55" y="32"/>
                  </a:lnTo>
                  <a:lnTo>
                    <a:pt x="55" y="32"/>
                  </a:lnTo>
                  <a:lnTo>
                    <a:pt x="54" y="32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50" y="33"/>
                  </a:lnTo>
                  <a:lnTo>
                    <a:pt x="49" y="33"/>
                  </a:lnTo>
                  <a:lnTo>
                    <a:pt x="47" y="33"/>
                  </a:lnTo>
                  <a:lnTo>
                    <a:pt x="45" y="33"/>
                  </a:lnTo>
                  <a:lnTo>
                    <a:pt x="43" y="33"/>
                  </a:lnTo>
                  <a:lnTo>
                    <a:pt x="41" y="34"/>
                  </a:lnTo>
                  <a:lnTo>
                    <a:pt x="39" y="34"/>
                  </a:lnTo>
                  <a:lnTo>
                    <a:pt x="37" y="34"/>
                  </a:lnTo>
                  <a:lnTo>
                    <a:pt x="35" y="34"/>
                  </a:lnTo>
                  <a:lnTo>
                    <a:pt x="32" y="34"/>
                  </a:lnTo>
                  <a:lnTo>
                    <a:pt x="30" y="34"/>
                  </a:lnTo>
                  <a:lnTo>
                    <a:pt x="27" y="34"/>
                  </a:lnTo>
                  <a:lnTo>
                    <a:pt x="24" y="34"/>
                  </a:lnTo>
                  <a:lnTo>
                    <a:pt x="22" y="34"/>
                  </a:lnTo>
                  <a:lnTo>
                    <a:pt x="19" y="34"/>
                  </a:lnTo>
                  <a:lnTo>
                    <a:pt x="17" y="34"/>
                  </a:lnTo>
                  <a:lnTo>
                    <a:pt x="15" y="34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4" y="34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127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4" name="未知"/>
            <p:cNvSpPr/>
            <p:nvPr/>
          </p:nvSpPr>
          <p:spPr>
            <a:xfrm>
              <a:off x="586" y="396"/>
              <a:ext cx="227" cy="58"/>
            </a:xfrm>
            <a:custGeom>
              <a:avLst/>
              <a:gdLst/>
              <a:ahLst/>
              <a:cxnLst/>
              <a:pathLst>
                <a:path w="227" h="58">
                  <a:moveTo>
                    <a:pt x="226" y="57"/>
                  </a:moveTo>
                  <a:lnTo>
                    <a:pt x="225" y="56"/>
                  </a:lnTo>
                  <a:lnTo>
                    <a:pt x="224" y="55"/>
                  </a:lnTo>
                  <a:lnTo>
                    <a:pt x="223" y="54"/>
                  </a:lnTo>
                  <a:lnTo>
                    <a:pt x="222" y="53"/>
                  </a:lnTo>
                  <a:lnTo>
                    <a:pt x="221" y="52"/>
                  </a:lnTo>
                  <a:lnTo>
                    <a:pt x="220" y="52"/>
                  </a:lnTo>
                  <a:lnTo>
                    <a:pt x="219" y="51"/>
                  </a:lnTo>
                  <a:lnTo>
                    <a:pt x="218" y="50"/>
                  </a:lnTo>
                  <a:lnTo>
                    <a:pt x="217" y="50"/>
                  </a:lnTo>
                  <a:lnTo>
                    <a:pt x="216" y="49"/>
                  </a:lnTo>
                  <a:lnTo>
                    <a:pt x="216" y="49"/>
                  </a:lnTo>
                  <a:lnTo>
                    <a:pt x="215" y="49"/>
                  </a:lnTo>
                  <a:lnTo>
                    <a:pt x="214" y="49"/>
                  </a:lnTo>
                  <a:lnTo>
                    <a:pt x="213" y="48"/>
                  </a:lnTo>
                  <a:lnTo>
                    <a:pt x="212" y="48"/>
                  </a:lnTo>
                  <a:lnTo>
                    <a:pt x="211" y="48"/>
                  </a:lnTo>
                  <a:lnTo>
                    <a:pt x="211" y="48"/>
                  </a:lnTo>
                  <a:lnTo>
                    <a:pt x="209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47"/>
                  </a:lnTo>
                  <a:lnTo>
                    <a:pt x="201" y="47"/>
                  </a:lnTo>
                  <a:lnTo>
                    <a:pt x="199" y="46"/>
                  </a:lnTo>
                  <a:lnTo>
                    <a:pt x="196" y="46"/>
                  </a:lnTo>
                  <a:lnTo>
                    <a:pt x="192" y="45"/>
                  </a:lnTo>
                  <a:lnTo>
                    <a:pt x="189" y="44"/>
                  </a:lnTo>
                  <a:lnTo>
                    <a:pt x="185" y="43"/>
                  </a:lnTo>
                  <a:lnTo>
                    <a:pt x="180" y="42"/>
                  </a:lnTo>
                  <a:lnTo>
                    <a:pt x="176" y="41"/>
                  </a:lnTo>
                  <a:lnTo>
                    <a:pt x="171" y="40"/>
                  </a:lnTo>
                  <a:lnTo>
                    <a:pt x="166" y="39"/>
                  </a:lnTo>
                  <a:lnTo>
                    <a:pt x="160" y="38"/>
                  </a:lnTo>
                  <a:lnTo>
                    <a:pt x="155" y="36"/>
                  </a:lnTo>
                  <a:lnTo>
                    <a:pt x="149" y="35"/>
                  </a:lnTo>
                  <a:lnTo>
                    <a:pt x="143" y="34"/>
                  </a:lnTo>
                  <a:lnTo>
                    <a:pt x="138" y="33"/>
                  </a:lnTo>
                  <a:lnTo>
                    <a:pt x="132" y="31"/>
                  </a:lnTo>
                  <a:lnTo>
                    <a:pt x="126" y="30"/>
                  </a:lnTo>
                  <a:lnTo>
                    <a:pt x="120" y="29"/>
                  </a:lnTo>
                  <a:lnTo>
                    <a:pt x="115" y="27"/>
                  </a:lnTo>
                  <a:lnTo>
                    <a:pt x="109" y="26"/>
                  </a:lnTo>
                  <a:lnTo>
                    <a:pt x="103" y="25"/>
                  </a:lnTo>
                  <a:lnTo>
                    <a:pt x="97" y="23"/>
                  </a:lnTo>
                  <a:lnTo>
                    <a:pt x="91" y="22"/>
                  </a:lnTo>
                  <a:lnTo>
                    <a:pt x="86" y="21"/>
                  </a:lnTo>
                  <a:lnTo>
                    <a:pt x="80" y="19"/>
                  </a:lnTo>
                  <a:lnTo>
                    <a:pt x="74" y="18"/>
                  </a:lnTo>
                  <a:lnTo>
                    <a:pt x="68" y="17"/>
                  </a:lnTo>
                  <a:lnTo>
                    <a:pt x="62" y="16"/>
                  </a:lnTo>
                  <a:lnTo>
                    <a:pt x="57" y="14"/>
                  </a:lnTo>
                  <a:lnTo>
                    <a:pt x="52" y="13"/>
                  </a:lnTo>
                  <a:lnTo>
                    <a:pt x="47" y="12"/>
                  </a:lnTo>
                  <a:lnTo>
                    <a:pt x="43" y="11"/>
                  </a:lnTo>
                  <a:lnTo>
                    <a:pt x="39" y="10"/>
                  </a:lnTo>
                  <a:lnTo>
                    <a:pt x="35" y="9"/>
                  </a:lnTo>
                  <a:lnTo>
                    <a:pt x="32" y="8"/>
                  </a:lnTo>
                  <a:lnTo>
                    <a:pt x="29" y="8"/>
                  </a:lnTo>
                  <a:lnTo>
                    <a:pt x="26" y="7"/>
                  </a:lnTo>
                  <a:lnTo>
                    <a:pt x="24" y="6"/>
                  </a:lnTo>
                  <a:lnTo>
                    <a:pt x="21" y="6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10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1" y="16"/>
                  </a:lnTo>
                  <a:lnTo>
                    <a:pt x="23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9" y="17"/>
                  </a:lnTo>
                  <a:lnTo>
                    <a:pt x="31" y="18"/>
                  </a:lnTo>
                  <a:lnTo>
                    <a:pt x="32" y="18"/>
                  </a:lnTo>
                  <a:lnTo>
                    <a:pt x="34" y="19"/>
                  </a:lnTo>
                  <a:lnTo>
                    <a:pt x="36" y="19"/>
                  </a:lnTo>
                  <a:lnTo>
                    <a:pt x="38" y="19"/>
                  </a:lnTo>
                  <a:lnTo>
                    <a:pt x="39" y="20"/>
                  </a:lnTo>
                  <a:lnTo>
                    <a:pt x="41" y="20"/>
                  </a:lnTo>
                  <a:lnTo>
                    <a:pt x="43" y="20"/>
                  </a:lnTo>
                  <a:lnTo>
                    <a:pt x="44" y="21"/>
                  </a:lnTo>
                  <a:lnTo>
                    <a:pt x="46" y="21"/>
                  </a:lnTo>
                  <a:lnTo>
                    <a:pt x="48" y="21"/>
                  </a:lnTo>
                  <a:lnTo>
                    <a:pt x="50" y="22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3"/>
                  </a:lnTo>
                  <a:lnTo>
                    <a:pt x="57" y="23"/>
                  </a:lnTo>
                  <a:lnTo>
                    <a:pt x="59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8" y="26"/>
                  </a:lnTo>
                  <a:lnTo>
                    <a:pt x="70" y="26"/>
                  </a:lnTo>
                  <a:lnTo>
                    <a:pt x="72" y="27"/>
                  </a:lnTo>
                  <a:lnTo>
                    <a:pt x="74" y="27"/>
                  </a:lnTo>
                  <a:lnTo>
                    <a:pt x="76" y="28"/>
                  </a:lnTo>
                  <a:lnTo>
                    <a:pt x="78" y="28"/>
                  </a:lnTo>
                  <a:lnTo>
                    <a:pt x="80" y="29"/>
                  </a:lnTo>
                  <a:lnTo>
                    <a:pt x="83" y="29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31"/>
                  </a:lnTo>
                  <a:lnTo>
                    <a:pt x="91" y="31"/>
                  </a:lnTo>
                  <a:lnTo>
                    <a:pt x="94" y="32"/>
                  </a:lnTo>
                  <a:lnTo>
                    <a:pt x="96" y="32"/>
                  </a:lnTo>
                  <a:lnTo>
                    <a:pt x="98" y="33"/>
                  </a:lnTo>
                  <a:lnTo>
                    <a:pt x="100" y="33"/>
                  </a:lnTo>
                  <a:lnTo>
                    <a:pt x="103" y="34"/>
                  </a:lnTo>
                  <a:lnTo>
                    <a:pt x="105" y="34"/>
                  </a:lnTo>
                  <a:lnTo>
                    <a:pt x="108" y="35"/>
                  </a:lnTo>
                  <a:lnTo>
                    <a:pt x="110" y="35"/>
                  </a:lnTo>
                  <a:lnTo>
                    <a:pt x="112" y="36"/>
                  </a:lnTo>
                  <a:lnTo>
                    <a:pt x="115" y="36"/>
                  </a:lnTo>
                  <a:lnTo>
                    <a:pt x="117" y="37"/>
                  </a:lnTo>
                  <a:lnTo>
                    <a:pt x="120" y="37"/>
                  </a:lnTo>
                  <a:lnTo>
                    <a:pt x="122" y="38"/>
                  </a:lnTo>
                  <a:lnTo>
                    <a:pt x="125" y="38"/>
                  </a:lnTo>
                  <a:lnTo>
                    <a:pt x="127" y="39"/>
                  </a:lnTo>
                  <a:lnTo>
                    <a:pt x="130" y="39"/>
                  </a:lnTo>
                  <a:lnTo>
                    <a:pt x="133" y="40"/>
                  </a:lnTo>
                  <a:lnTo>
                    <a:pt x="135" y="40"/>
                  </a:lnTo>
                  <a:lnTo>
                    <a:pt x="138" y="41"/>
                  </a:lnTo>
                  <a:lnTo>
                    <a:pt x="140" y="41"/>
                  </a:lnTo>
                  <a:lnTo>
                    <a:pt x="143" y="42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51" y="44"/>
                  </a:lnTo>
                  <a:lnTo>
                    <a:pt x="154" y="44"/>
                  </a:lnTo>
                  <a:lnTo>
                    <a:pt x="156" y="45"/>
                  </a:lnTo>
                  <a:lnTo>
                    <a:pt x="159" y="45"/>
                  </a:lnTo>
                  <a:lnTo>
                    <a:pt x="162" y="46"/>
                  </a:lnTo>
                  <a:lnTo>
                    <a:pt x="165" y="46"/>
                  </a:lnTo>
                  <a:lnTo>
                    <a:pt x="168" y="47"/>
                  </a:lnTo>
                  <a:lnTo>
                    <a:pt x="171" y="48"/>
                  </a:lnTo>
                  <a:lnTo>
                    <a:pt x="174" y="48"/>
                  </a:lnTo>
                  <a:lnTo>
                    <a:pt x="177" y="49"/>
                  </a:lnTo>
                  <a:lnTo>
                    <a:pt x="180" y="49"/>
                  </a:lnTo>
                  <a:lnTo>
                    <a:pt x="183" y="50"/>
                  </a:lnTo>
                  <a:lnTo>
                    <a:pt x="186" y="50"/>
                  </a:lnTo>
                  <a:lnTo>
                    <a:pt x="189" y="51"/>
                  </a:lnTo>
                  <a:lnTo>
                    <a:pt x="193" y="51"/>
                  </a:lnTo>
                  <a:lnTo>
                    <a:pt x="196" y="52"/>
                  </a:lnTo>
                  <a:lnTo>
                    <a:pt x="199" y="52"/>
                  </a:lnTo>
                  <a:lnTo>
                    <a:pt x="202" y="53"/>
                  </a:lnTo>
                  <a:lnTo>
                    <a:pt x="205" y="53"/>
                  </a:lnTo>
                  <a:lnTo>
                    <a:pt x="208" y="54"/>
                  </a:lnTo>
                  <a:lnTo>
                    <a:pt x="211" y="54"/>
                  </a:lnTo>
                  <a:lnTo>
                    <a:pt x="213" y="55"/>
                  </a:lnTo>
                  <a:lnTo>
                    <a:pt x="215" y="55"/>
                  </a:lnTo>
                  <a:lnTo>
                    <a:pt x="217" y="55"/>
                  </a:lnTo>
                  <a:lnTo>
                    <a:pt x="219" y="56"/>
                  </a:lnTo>
                  <a:lnTo>
                    <a:pt x="221" y="56"/>
                  </a:lnTo>
                  <a:lnTo>
                    <a:pt x="222" y="56"/>
                  </a:lnTo>
                  <a:lnTo>
                    <a:pt x="223" y="56"/>
                  </a:lnTo>
                  <a:lnTo>
                    <a:pt x="224" y="56"/>
                  </a:lnTo>
                  <a:lnTo>
                    <a:pt x="225" y="56"/>
                  </a:lnTo>
                  <a:lnTo>
                    <a:pt x="225" y="57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127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5" name="未知"/>
            <p:cNvSpPr/>
            <p:nvPr/>
          </p:nvSpPr>
          <p:spPr>
            <a:xfrm>
              <a:off x="664" y="972"/>
              <a:ext cx="50" cy="181"/>
            </a:xfrm>
            <a:custGeom>
              <a:avLst/>
              <a:gdLst/>
              <a:ahLst/>
              <a:cxnLst/>
              <a:pathLst>
                <a:path w="50" h="181">
                  <a:moveTo>
                    <a:pt x="49" y="18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37" y="180"/>
                  </a:lnTo>
                  <a:lnTo>
                    <a:pt x="49" y="180"/>
                  </a:lnTo>
                  <a:lnTo>
                    <a:pt x="49" y="18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6" name="未知"/>
            <p:cNvSpPr/>
            <p:nvPr/>
          </p:nvSpPr>
          <p:spPr>
            <a:xfrm>
              <a:off x="346" y="290"/>
              <a:ext cx="188" cy="92"/>
            </a:xfrm>
            <a:custGeom>
              <a:avLst/>
              <a:gdLst/>
              <a:ahLst/>
              <a:cxnLst/>
              <a:pathLst>
                <a:path w="188" h="92">
                  <a:moveTo>
                    <a:pt x="187" y="91"/>
                  </a:moveTo>
                  <a:lnTo>
                    <a:pt x="186" y="90"/>
                  </a:lnTo>
                  <a:lnTo>
                    <a:pt x="186" y="89"/>
                  </a:lnTo>
                  <a:lnTo>
                    <a:pt x="185" y="88"/>
                  </a:lnTo>
                  <a:lnTo>
                    <a:pt x="184" y="87"/>
                  </a:lnTo>
                  <a:lnTo>
                    <a:pt x="183" y="86"/>
                  </a:lnTo>
                  <a:lnTo>
                    <a:pt x="182" y="85"/>
                  </a:lnTo>
                  <a:lnTo>
                    <a:pt x="181" y="84"/>
                  </a:lnTo>
                  <a:lnTo>
                    <a:pt x="179" y="83"/>
                  </a:lnTo>
                  <a:lnTo>
                    <a:pt x="178" y="82"/>
                  </a:lnTo>
                  <a:lnTo>
                    <a:pt x="176" y="81"/>
                  </a:lnTo>
                  <a:lnTo>
                    <a:pt x="175" y="80"/>
                  </a:lnTo>
                  <a:lnTo>
                    <a:pt x="173" y="79"/>
                  </a:lnTo>
                  <a:lnTo>
                    <a:pt x="171" y="78"/>
                  </a:lnTo>
                  <a:lnTo>
                    <a:pt x="169" y="77"/>
                  </a:lnTo>
                  <a:lnTo>
                    <a:pt x="167" y="76"/>
                  </a:lnTo>
                  <a:lnTo>
                    <a:pt x="165" y="75"/>
                  </a:lnTo>
                  <a:lnTo>
                    <a:pt x="162" y="74"/>
                  </a:lnTo>
                  <a:lnTo>
                    <a:pt x="160" y="73"/>
                  </a:lnTo>
                  <a:lnTo>
                    <a:pt x="158" y="71"/>
                  </a:lnTo>
                  <a:lnTo>
                    <a:pt x="155" y="70"/>
                  </a:lnTo>
                  <a:lnTo>
                    <a:pt x="153" y="69"/>
                  </a:lnTo>
                  <a:lnTo>
                    <a:pt x="151" y="68"/>
                  </a:lnTo>
                  <a:lnTo>
                    <a:pt x="148" y="67"/>
                  </a:lnTo>
                  <a:lnTo>
                    <a:pt x="146" y="66"/>
                  </a:lnTo>
                  <a:lnTo>
                    <a:pt x="144" y="65"/>
                  </a:lnTo>
                  <a:lnTo>
                    <a:pt x="141" y="64"/>
                  </a:lnTo>
                  <a:lnTo>
                    <a:pt x="139" y="63"/>
                  </a:lnTo>
                  <a:lnTo>
                    <a:pt x="137" y="62"/>
                  </a:lnTo>
                  <a:lnTo>
                    <a:pt x="135" y="61"/>
                  </a:lnTo>
                  <a:lnTo>
                    <a:pt x="132" y="60"/>
                  </a:lnTo>
                  <a:lnTo>
                    <a:pt x="130" y="59"/>
                  </a:lnTo>
                  <a:lnTo>
                    <a:pt x="128" y="58"/>
                  </a:lnTo>
                  <a:lnTo>
                    <a:pt x="125" y="57"/>
                  </a:lnTo>
                  <a:lnTo>
                    <a:pt x="123" y="56"/>
                  </a:lnTo>
                  <a:lnTo>
                    <a:pt x="121" y="55"/>
                  </a:lnTo>
                  <a:lnTo>
                    <a:pt x="119" y="54"/>
                  </a:lnTo>
                  <a:lnTo>
                    <a:pt x="117" y="53"/>
                  </a:lnTo>
                  <a:lnTo>
                    <a:pt x="116" y="52"/>
                  </a:lnTo>
                  <a:lnTo>
                    <a:pt x="114" y="52"/>
                  </a:lnTo>
                  <a:lnTo>
                    <a:pt x="112" y="51"/>
                  </a:lnTo>
                  <a:lnTo>
                    <a:pt x="111" y="50"/>
                  </a:lnTo>
                  <a:lnTo>
                    <a:pt x="109" y="50"/>
                  </a:lnTo>
                  <a:lnTo>
                    <a:pt x="108" y="49"/>
                  </a:lnTo>
                  <a:lnTo>
                    <a:pt x="107" y="49"/>
                  </a:lnTo>
                  <a:lnTo>
                    <a:pt x="106" y="48"/>
                  </a:lnTo>
                  <a:lnTo>
                    <a:pt x="105" y="48"/>
                  </a:lnTo>
                  <a:lnTo>
                    <a:pt x="104" y="48"/>
                  </a:lnTo>
                  <a:lnTo>
                    <a:pt x="103" y="47"/>
                  </a:lnTo>
                  <a:lnTo>
                    <a:pt x="102" y="47"/>
                  </a:lnTo>
                  <a:lnTo>
                    <a:pt x="101" y="47"/>
                  </a:lnTo>
                  <a:lnTo>
                    <a:pt x="101" y="46"/>
                  </a:lnTo>
                  <a:lnTo>
                    <a:pt x="100" y="46"/>
                  </a:lnTo>
                  <a:lnTo>
                    <a:pt x="99" y="46"/>
                  </a:lnTo>
                  <a:lnTo>
                    <a:pt x="98" y="45"/>
                  </a:lnTo>
                  <a:lnTo>
                    <a:pt x="97" y="45"/>
                  </a:lnTo>
                  <a:lnTo>
                    <a:pt x="96" y="44"/>
                  </a:lnTo>
                  <a:lnTo>
                    <a:pt x="95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1" y="42"/>
                  </a:lnTo>
                  <a:lnTo>
                    <a:pt x="90" y="41"/>
                  </a:lnTo>
                  <a:lnTo>
                    <a:pt x="89" y="41"/>
                  </a:lnTo>
                  <a:lnTo>
                    <a:pt x="88" y="40"/>
                  </a:lnTo>
                  <a:lnTo>
                    <a:pt x="87" y="39"/>
                  </a:lnTo>
                  <a:lnTo>
                    <a:pt x="85" y="38"/>
                  </a:lnTo>
                  <a:lnTo>
                    <a:pt x="84" y="37"/>
                  </a:lnTo>
                  <a:lnTo>
                    <a:pt x="83" y="37"/>
                  </a:lnTo>
                  <a:lnTo>
                    <a:pt x="81" y="36"/>
                  </a:lnTo>
                  <a:lnTo>
                    <a:pt x="80" y="35"/>
                  </a:lnTo>
                  <a:lnTo>
                    <a:pt x="79" y="35"/>
                  </a:lnTo>
                  <a:lnTo>
                    <a:pt x="77" y="34"/>
                  </a:lnTo>
                  <a:lnTo>
                    <a:pt x="76" y="33"/>
                  </a:lnTo>
                  <a:lnTo>
                    <a:pt x="74" y="33"/>
                  </a:lnTo>
                  <a:lnTo>
                    <a:pt x="73" y="32"/>
                  </a:lnTo>
                  <a:lnTo>
                    <a:pt x="72" y="31"/>
                  </a:lnTo>
                  <a:lnTo>
                    <a:pt x="70" y="31"/>
                  </a:lnTo>
                  <a:lnTo>
                    <a:pt x="69" y="30"/>
                  </a:lnTo>
                  <a:lnTo>
                    <a:pt x="67" y="30"/>
                  </a:lnTo>
                  <a:lnTo>
                    <a:pt x="66" y="29"/>
                  </a:lnTo>
                  <a:lnTo>
                    <a:pt x="64" y="29"/>
                  </a:lnTo>
                  <a:lnTo>
                    <a:pt x="63" y="28"/>
                  </a:lnTo>
                  <a:lnTo>
                    <a:pt x="61" y="28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57" y="26"/>
                  </a:lnTo>
                  <a:lnTo>
                    <a:pt x="55" y="25"/>
                  </a:lnTo>
                  <a:lnTo>
                    <a:pt x="54" y="25"/>
                  </a:lnTo>
                  <a:lnTo>
                    <a:pt x="52" y="24"/>
                  </a:lnTo>
                  <a:lnTo>
                    <a:pt x="51" y="24"/>
                  </a:lnTo>
                  <a:lnTo>
                    <a:pt x="49" y="23"/>
                  </a:lnTo>
                  <a:lnTo>
                    <a:pt x="48" y="23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1"/>
                  </a:lnTo>
                  <a:lnTo>
                    <a:pt x="43" y="21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9" y="19"/>
                  </a:lnTo>
                  <a:lnTo>
                    <a:pt x="38" y="19"/>
                  </a:lnTo>
                  <a:lnTo>
                    <a:pt x="37" y="18"/>
                  </a:lnTo>
                  <a:lnTo>
                    <a:pt x="35" y="17"/>
                  </a:lnTo>
                  <a:lnTo>
                    <a:pt x="34" y="17"/>
                  </a:lnTo>
                  <a:lnTo>
                    <a:pt x="33" y="16"/>
                  </a:lnTo>
                  <a:lnTo>
                    <a:pt x="32" y="15"/>
                  </a:lnTo>
                  <a:lnTo>
                    <a:pt x="31" y="15"/>
                  </a:lnTo>
                  <a:lnTo>
                    <a:pt x="30" y="14"/>
                  </a:lnTo>
                  <a:lnTo>
                    <a:pt x="28" y="13"/>
                  </a:lnTo>
                  <a:lnTo>
                    <a:pt x="27" y="13"/>
                  </a:lnTo>
                  <a:lnTo>
                    <a:pt x="26" y="12"/>
                  </a:lnTo>
                  <a:lnTo>
                    <a:pt x="25" y="11"/>
                  </a:lnTo>
                  <a:lnTo>
                    <a:pt x="24" y="10"/>
                  </a:lnTo>
                  <a:lnTo>
                    <a:pt x="23" y="10"/>
                  </a:lnTo>
                  <a:lnTo>
                    <a:pt x="22" y="9"/>
                  </a:lnTo>
                  <a:lnTo>
                    <a:pt x="21" y="8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10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1" y="12"/>
                  </a:lnTo>
                  <a:lnTo>
                    <a:pt x="12" y="12"/>
                  </a:lnTo>
                  <a:lnTo>
                    <a:pt x="13" y="13"/>
                  </a:lnTo>
                  <a:lnTo>
                    <a:pt x="15" y="14"/>
                  </a:lnTo>
                  <a:lnTo>
                    <a:pt x="17" y="15"/>
                  </a:lnTo>
                  <a:lnTo>
                    <a:pt x="19" y="16"/>
                  </a:lnTo>
                  <a:lnTo>
                    <a:pt x="21" y="17"/>
                  </a:lnTo>
                  <a:lnTo>
                    <a:pt x="24" y="18"/>
                  </a:lnTo>
                  <a:lnTo>
                    <a:pt x="27" y="20"/>
                  </a:lnTo>
                  <a:lnTo>
                    <a:pt x="30" y="21"/>
                  </a:lnTo>
                  <a:lnTo>
                    <a:pt x="33" y="23"/>
                  </a:lnTo>
                  <a:lnTo>
                    <a:pt x="37" y="24"/>
                  </a:lnTo>
                  <a:lnTo>
                    <a:pt x="40" y="26"/>
                  </a:lnTo>
                  <a:lnTo>
                    <a:pt x="44" y="28"/>
                  </a:lnTo>
                  <a:lnTo>
                    <a:pt x="49" y="30"/>
                  </a:lnTo>
                  <a:lnTo>
                    <a:pt x="53" y="33"/>
                  </a:lnTo>
                  <a:lnTo>
                    <a:pt x="58" y="35"/>
                  </a:lnTo>
                  <a:lnTo>
                    <a:pt x="63" y="37"/>
                  </a:lnTo>
                  <a:lnTo>
                    <a:pt x="68" y="40"/>
                  </a:lnTo>
                  <a:lnTo>
                    <a:pt x="73" y="42"/>
                  </a:lnTo>
                  <a:lnTo>
                    <a:pt x="78" y="44"/>
                  </a:lnTo>
                  <a:lnTo>
                    <a:pt x="82" y="46"/>
                  </a:lnTo>
                  <a:lnTo>
                    <a:pt x="87" y="49"/>
                  </a:lnTo>
                  <a:lnTo>
                    <a:pt x="92" y="51"/>
                  </a:lnTo>
                  <a:lnTo>
                    <a:pt x="97" y="53"/>
                  </a:lnTo>
                  <a:lnTo>
                    <a:pt x="102" y="55"/>
                  </a:lnTo>
                  <a:lnTo>
                    <a:pt x="107" y="58"/>
                  </a:lnTo>
                  <a:lnTo>
                    <a:pt x="112" y="60"/>
                  </a:lnTo>
                  <a:lnTo>
                    <a:pt x="117" y="62"/>
                  </a:lnTo>
                  <a:lnTo>
                    <a:pt x="123" y="64"/>
                  </a:lnTo>
                  <a:lnTo>
                    <a:pt x="128" y="66"/>
                  </a:lnTo>
                  <a:lnTo>
                    <a:pt x="133" y="68"/>
                  </a:lnTo>
                  <a:lnTo>
                    <a:pt x="138" y="70"/>
                  </a:lnTo>
                  <a:lnTo>
                    <a:pt x="143" y="72"/>
                  </a:lnTo>
                  <a:lnTo>
                    <a:pt x="148" y="74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0" y="79"/>
                  </a:lnTo>
                  <a:lnTo>
                    <a:pt x="163" y="81"/>
                  </a:lnTo>
                  <a:lnTo>
                    <a:pt x="167" y="82"/>
                  </a:lnTo>
                  <a:lnTo>
                    <a:pt x="170" y="84"/>
                  </a:lnTo>
                  <a:lnTo>
                    <a:pt x="172" y="85"/>
                  </a:lnTo>
                  <a:lnTo>
                    <a:pt x="175" y="86"/>
                  </a:lnTo>
                  <a:lnTo>
                    <a:pt x="177" y="87"/>
                  </a:lnTo>
                  <a:lnTo>
                    <a:pt x="179" y="87"/>
                  </a:lnTo>
                  <a:lnTo>
                    <a:pt x="180" y="88"/>
                  </a:lnTo>
                  <a:lnTo>
                    <a:pt x="181" y="89"/>
                  </a:lnTo>
                  <a:lnTo>
                    <a:pt x="182" y="89"/>
                  </a:lnTo>
                  <a:lnTo>
                    <a:pt x="183" y="89"/>
                  </a:lnTo>
                  <a:lnTo>
                    <a:pt x="183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5" y="90"/>
                  </a:lnTo>
                  <a:lnTo>
                    <a:pt x="185" y="90"/>
                  </a:lnTo>
                  <a:lnTo>
                    <a:pt x="185" y="91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87" y="91"/>
                  </a:lnTo>
                  <a:lnTo>
                    <a:pt x="187" y="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127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7" name="未知"/>
            <p:cNvSpPr/>
            <p:nvPr/>
          </p:nvSpPr>
          <p:spPr>
            <a:xfrm>
              <a:off x="512" y="1144"/>
              <a:ext cx="186" cy="9"/>
            </a:xfrm>
            <a:custGeom>
              <a:avLst/>
              <a:gdLst/>
              <a:ahLst/>
              <a:cxnLst/>
              <a:pathLst>
                <a:path w="186" h="9">
                  <a:moveTo>
                    <a:pt x="99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5" y="8"/>
                  </a:lnTo>
                  <a:lnTo>
                    <a:pt x="185" y="0"/>
                  </a:lnTo>
                  <a:lnTo>
                    <a:pt x="144" y="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8" name="未知"/>
            <p:cNvSpPr/>
            <p:nvPr/>
          </p:nvSpPr>
          <p:spPr>
            <a:xfrm>
              <a:off x="512" y="1144"/>
              <a:ext cx="186" cy="9"/>
            </a:xfrm>
            <a:custGeom>
              <a:avLst/>
              <a:gdLst/>
              <a:ahLst/>
              <a:cxnLst/>
              <a:pathLst>
                <a:path w="186" h="9">
                  <a:moveTo>
                    <a:pt x="99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5" y="8"/>
                  </a:lnTo>
                  <a:lnTo>
                    <a:pt x="185" y="0"/>
                  </a:lnTo>
                  <a:lnTo>
                    <a:pt x="144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09" name="未知"/>
            <p:cNvSpPr/>
            <p:nvPr/>
          </p:nvSpPr>
          <p:spPr>
            <a:xfrm>
              <a:off x="320" y="155"/>
              <a:ext cx="185" cy="135"/>
            </a:xfrm>
            <a:custGeom>
              <a:avLst/>
              <a:gdLst/>
              <a:ahLst/>
              <a:cxnLst/>
              <a:pathLst>
                <a:path w="185" h="135">
                  <a:moveTo>
                    <a:pt x="0" y="121"/>
                  </a:moveTo>
                  <a:lnTo>
                    <a:pt x="12" y="134"/>
                  </a:lnTo>
                  <a:lnTo>
                    <a:pt x="12" y="130"/>
                  </a:lnTo>
                  <a:lnTo>
                    <a:pt x="65" y="96"/>
                  </a:lnTo>
                  <a:lnTo>
                    <a:pt x="110" y="59"/>
                  </a:lnTo>
                  <a:lnTo>
                    <a:pt x="184" y="0"/>
                  </a:lnTo>
                  <a:lnTo>
                    <a:pt x="94" y="63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0" name="未知"/>
            <p:cNvSpPr/>
            <p:nvPr/>
          </p:nvSpPr>
          <p:spPr>
            <a:xfrm>
              <a:off x="562" y="360"/>
              <a:ext cx="46" cy="186"/>
            </a:xfrm>
            <a:custGeom>
              <a:avLst/>
              <a:gdLst/>
              <a:ahLst/>
              <a:cxnLst/>
              <a:pathLst>
                <a:path w="46" h="186">
                  <a:moveTo>
                    <a:pt x="28" y="38"/>
                  </a:moveTo>
                  <a:lnTo>
                    <a:pt x="24" y="0"/>
                  </a:lnTo>
                  <a:lnTo>
                    <a:pt x="20" y="0"/>
                  </a:lnTo>
                  <a:lnTo>
                    <a:pt x="12" y="4"/>
                  </a:lnTo>
                  <a:lnTo>
                    <a:pt x="0" y="9"/>
                  </a:lnTo>
                  <a:lnTo>
                    <a:pt x="20" y="185"/>
                  </a:lnTo>
                  <a:lnTo>
                    <a:pt x="45" y="185"/>
                  </a:lnTo>
                  <a:lnTo>
                    <a:pt x="45" y="164"/>
                  </a:lnTo>
                  <a:lnTo>
                    <a:pt x="32" y="101"/>
                  </a:lnTo>
                  <a:lnTo>
                    <a:pt x="28" y="51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1" name="未知"/>
            <p:cNvSpPr/>
            <p:nvPr/>
          </p:nvSpPr>
          <p:spPr>
            <a:xfrm>
              <a:off x="533" y="364"/>
              <a:ext cx="46" cy="182"/>
            </a:xfrm>
            <a:custGeom>
              <a:avLst/>
              <a:gdLst/>
              <a:ahLst/>
              <a:cxnLst/>
              <a:pathLst>
                <a:path w="46" h="182">
                  <a:moveTo>
                    <a:pt x="45" y="181"/>
                  </a:moveTo>
                  <a:lnTo>
                    <a:pt x="37" y="97"/>
                  </a:lnTo>
                  <a:lnTo>
                    <a:pt x="33" y="72"/>
                  </a:lnTo>
                  <a:lnTo>
                    <a:pt x="29" y="5"/>
                  </a:lnTo>
                  <a:lnTo>
                    <a:pt x="16" y="5"/>
                  </a:lnTo>
                  <a:lnTo>
                    <a:pt x="8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4" y="21"/>
                  </a:lnTo>
                  <a:lnTo>
                    <a:pt x="4" y="38"/>
                  </a:lnTo>
                  <a:lnTo>
                    <a:pt x="12" y="97"/>
                  </a:lnTo>
                  <a:lnTo>
                    <a:pt x="20" y="164"/>
                  </a:lnTo>
                  <a:lnTo>
                    <a:pt x="20" y="181"/>
                  </a:lnTo>
                  <a:lnTo>
                    <a:pt x="33" y="181"/>
                  </a:lnTo>
                  <a:lnTo>
                    <a:pt x="45" y="181"/>
                  </a:lnTo>
                  <a:lnTo>
                    <a:pt x="45" y="18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2" name="未知"/>
            <p:cNvSpPr/>
            <p:nvPr/>
          </p:nvSpPr>
          <p:spPr>
            <a:xfrm>
              <a:off x="562" y="369"/>
              <a:ext cx="21" cy="177"/>
            </a:xfrm>
            <a:custGeom>
              <a:avLst/>
              <a:gdLst/>
              <a:ahLst/>
              <a:cxnLst/>
              <a:pathLst>
                <a:path w="21" h="177">
                  <a:moveTo>
                    <a:pt x="20" y="17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67"/>
                  </a:lnTo>
                  <a:lnTo>
                    <a:pt x="8" y="92"/>
                  </a:lnTo>
                  <a:lnTo>
                    <a:pt x="16" y="176"/>
                  </a:lnTo>
                  <a:lnTo>
                    <a:pt x="2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3" name="未知"/>
            <p:cNvSpPr/>
            <p:nvPr/>
          </p:nvSpPr>
          <p:spPr>
            <a:xfrm>
              <a:off x="562" y="369"/>
              <a:ext cx="21" cy="177"/>
            </a:xfrm>
            <a:custGeom>
              <a:avLst/>
              <a:gdLst/>
              <a:ahLst/>
              <a:cxnLst/>
              <a:pathLst>
                <a:path w="21" h="177">
                  <a:moveTo>
                    <a:pt x="20" y="176"/>
                  </a:moveTo>
                  <a:lnTo>
                    <a:pt x="0" y="0"/>
                  </a:lnTo>
                  <a:lnTo>
                    <a:pt x="4" y="67"/>
                  </a:lnTo>
                  <a:lnTo>
                    <a:pt x="8" y="92"/>
                  </a:lnTo>
                  <a:lnTo>
                    <a:pt x="16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4" name="未知"/>
            <p:cNvSpPr/>
            <p:nvPr/>
          </p:nvSpPr>
          <p:spPr>
            <a:xfrm>
              <a:off x="463" y="193"/>
              <a:ext cx="120" cy="34"/>
            </a:xfrm>
            <a:custGeom>
              <a:avLst/>
              <a:gdLst/>
              <a:ahLst/>
              <a:cxnLst/>
              <a:pathLst>
                <a:path w="120" h="34">
                  <a:moveTo>
                    <a:pt x="0" y="16"/>
                  </a:moveTo>
                  <a:lnTo>
                    <a:pt x="8" y="25"/>
                  </a:lnTo>
                  <a:lnTo>
                    <a:pt x="45" y="33"/>
                  </a:lnTo>
                  <a:lnTo>
                    <a:pt x="82" y="33"/>
                  </a:lnTo>
                  <a:lnTo>
                    <a:pt x="119" y="21"/>
                  </a:lnTo>
                  <a:lnTo>
                    <a:pt x="99" y="0"/>
                  </a:lnTo>
                  <a:lnTo>
                    <a:pt x="99" y="8"/>
                  </a:lnTo>
                  <a:lnTo>
                    <a:pt x="99" y="12"/>
                  </a:lnTo>
                  <a:lnTo>
                    <a:pt x="82" y="12"/>
                  </a:lnTo>
                  <a:lnTo>
                    <a:pt x="82" y="16"/>
                  </a:lnTo>
                  <a:lnTo>
                    <a:pt x="78" y="21"/>
                  </a:lnTo>
                  <a:lnTo>
                    <a:pt x="66" y="21"/>
                  </a:lnTo>
                  <a:lnTo>
                    <a:pt x="62" y="12"/>
                  </a:lnTo>
                  <a:lnTo>
                    <a:pt x="45" y="12"/>
                  </a:lnTo>
                  <a:lnTo>
                    <a:pt x="29" y="16"/>
                  </a:lnTo>
                  <a:lnTo>
                    <a:pt x="13" y="8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5" name="未知"/>
            <p:cNvSpPr/>
            <p:nvPr/>
          </p:nvSpPr>
          <p:spPr>
            <a:xfrm>
              <a:off x="476" y="172"/>
              <a:ext cx="74" cy="34"/>
            </a:xfrm>
            <a:custGeom>
              <a:avLst/>
              <a:gdLst/>
              <a:ahLst/>
              <a:cxnLst/>
              <a:pathLst>
                <a:path w="74" h="34">
                  <a:moveTo>
                    <a:pt x="0" y="29"/>
                  </a:moveTo>
                  <a:lnTo>
                    <a:pt x="16" y="33"/>
                  </a:lnTo>
                  <a:lnTo>
                    <a:pt x="28" y="33"/>
                  </a:lnTo>
                  <a:lnTo>
                    <a:pt x="49" y="33"/>
                  </a:lnTo>
                  <a:lnTo>
                    <a:pt x="49" y="21"/>
                  </a:lnTo>
                  <a:lnTo>
                    <a:pt x="49" y="12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36" y="21"/>
                  </a:lnTo>
                  <a:lnTo>
                    <a:pt x="28" y="17"/>
                  </a:lnTo>
                  <a:lnTo>
                    <a:pt x="32" y="12"/>
                  </a:lnTo>
                  <a:lnTo>
                    <a:pt x="36" y="8"/>
                  </a:lnTo>
                  <a:lnTo>
                    <a:pt x="73" y="8"/>
                  </a:lnTo>
                  <a:lnTo>
                    <a:pt x="69" y="0"/>
                  </a:lnTo>
                  <a:lnTo>
                    <a:pt x="36" y="0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6" name="未知"/>
            <p:cNvSpPr/>
            <p:nvPr/>
          </p:nvSpPr>
          <p:spPr>
            <a:xfrm>
              <a:off x="529" y="306"/>
              <a:ext cx="50" cy="55"/>
            </a:xfrm>
            <a:custGeom>
              <a:avLst/>
              <a:gdLst/>
              <a:ahLst/>
              <a:cxnLst/>
              <a:pathLst>
                <a:path w="50" h="55">
                  <a:moveTo>
                    <a:pt x="16" y="54"/>
                  </a:moveTo>
                  <a:lnTo>
                    <a:pt x="16" y="42"/>
                  </a:lnTo>
                  <a:lnTo>
                    <a:pt x="16" y="33"/>
                  </a:lnTo>
                  <a:lnTo>
                    <a:pt x="16" y="25"/>
                  </a:lnTo>
                  <a:lnTo>
                    <a:pt x="16" y="21"/>
                  </a:lnTo>
                  <a:lnTo>
                    <a:pt x="29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8"/>
                  </a:lnTo>
                  <a:lnTo>
                    <a:pt x="49" y="4"/>
                  </a:lnTo>
                  <a:lnTo>
                    <a:pt x="33" y="0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12"/>
                  </a:lnTo>
                  <a:lnTo>
                    <a:pt x="0" y="21"/>
                  </a:lnTo>
                  <a:lnTo>
                    <a:pt x="8" y="38"/>
                  </a:lnTo>
                  <a:lnTo>
                    <a:pt x="16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7" name="未知"/>
            <p:cNvSpPr/>
            <p:nvPr/>
          </p:nvSpPr>
          <p:spPr>
            <a:xfrm>
              <a:off x="533" y="360"/>
              <a:ext cx="54" cy="10"/>
            </a:xfrm>
            <a:custGeom>
              <a:avLst/>
              <a:gdLst/>
              <a:ahLst/>
              <a:cxnLst/>
              <a:pathLst>
                <a:path w="54" h="10">
                  <a:moveTo>
                    <a:pt x="53" y="0"/>
                  </a:moveTo>
                  <a:lnTo>
                    <a:pt x="41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9"/>
                  </a:lnTo>
                  <a:lnTo>
                    <a:pt x="16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3" y="4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8" name="未知"/>
            <p:cNvSpPr/>
            <p:nvPr/>
          </p:nvSpPr>
          <p:spPr>
            <a:xfrm>
              <a:off x="504" y="180"/>
              <a:ext cx="46" cy="14"/>
            </a:xfrm>
            <a:custGeom>
              <a:avLst/>
              <a:gdLst/>
              <a:ahLst/>
              <a:cxnLst/>
              <a:pathLst>
                <a:path w="46" h="14">
                  <a:moveTo>
                    <a:pt x="21" y="4"/>
                  </a:moveTo>
                  <a:lnTo>
                    <a:pt x="45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8" y="13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21" y="4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19" name="未知"/>
            <p:cNvSpPr/>
            <p:nvPr/>
          </p:nvSpPr>
          <p:spPr>
            <a:xfrm>
              <a:off x="545" y="314"/>
              <a:ext cx="34" cy="47"/>
            </a:xfrm>
            <a:custGeom>
              <a:avLst/>
              <a:gdLst/>
              <a:ahLst/>
              <a:cxnLst/>
              <a:pathLst>
                <a:path w="34" h="47">
                  <a:moveTo>
                    <a:pt x="17" y="46"/>
                  </a:moveTo>
                  <a:lnTo>
                    <a:pt x="25" y="46"/>
                  </a:lnTo>
                  <a:lnTo>
                    <a:pt x="33" y="42"/>
                  </a:lnTo>
                  <a:lnTo>
                    <a:pt x="33" y="21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17" y="46"/>
                  </a:lnTo>
                  <a:lnTo>
                    <a:pt x="17" y="4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0" name="未知"/>
            <p:cNvSpPr/>
            <p:nvPr/>
          </p:nvSpPr>
          <p:spPr>
            <a:xfrm>
              <a:off x="533" y="310"/>
              <a:ext cx="46" cy="14"/>
            </a:xfrm>
            <a:custGeom>
              <a:avLst/>
              <a:gdLst/>
              <a:ahLst/>
              <a:cxnLst/>
              <a:pathLst>
                <a:path w="46" h="14">
                  <a:moveTo>
                    <a:pt x="4" y="4"/>
                  </a:moveTo>
                  <a:lnTo>
                    <a:pt x="16" y="0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1" y="8"/>
                  </a:lnTo>
                  <a:lnTo>
                    <a:pt x="25" y="13"/>
                  </a:lnTo>
                  <a:lnTo>
                    <a:pt x="4" y="13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1" name="未知"/>
            <p:cNvSpPr/>
            <p:nvPr/>
          </p:nvSpPr>
          <p:spPr>
            <a:xfrm>
              <a:off x="562" y="172"/>
              <a:ext cx="38" cy="34"/>
            </a:xfrm>
            <a:custGeom>
              <a:avLst/>
              <a:gdLst/>
              <a:ahLst/>
              <a:cxnLst/>
              <a:pathLst>
                <a:path w="38" h="34">
                  <a:moveTo>
                    <a:pt x="0" y="0"/>
                  </a:moveTo>
                  <a:lnTo>
                    <a:pt x="32" y="33"/>
                  </a:lnTo>
                  <a:lnTo>
                    <a:pt x="32" y="33"/>
                  </a:lnTo>
                  <a:lnTo>
                    <a:pt x="37" y="25"/>
                  </a:lnTo>
                  <a:lnTo>
                    <a:pt x="37" y="21"/>
                  </a:lnTo>
                  <a:lnTo>
                    <a:pt x="37" y="8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2" name="未知"/>
            <p:cNvSpPr/>
            <p:nvPr/>
          </p:nvSpPr>
          <p:spPr>
            <a:xfrm>
              <a:off x="525" y="184"/>
              <a:ext cx="38" cy="31"/>
            </a:xfrm>
            <a:custGeom>
              <a:avLst/>
              <a:gdLst/>
              <a:ahLst/>
              <a:cxnLst/>
              <a:pathLst>
                <a:path w="38" h="31">
                  <a:moveTo>
                    <a:pt x="0" y="21"/>
                  </a:moveTo>
                  <a:lnTo>
                    <a:pt x="4" y="30"/>
                  </a:lnTo>
                  <a:lnTo>
                    <a:pt x="16" y="30"/>
                  </a:lnTo>
                  <a:lnTo>
                    <a:pt x="20" y="25"/>
                  </a:lnTo>
                  <a:lnTo>
                    <a:pt x="20" y="21"/>
                  </a:lnTo>
                  <a:lnTo>
                    <a:pt x="37" y="21"/>
                  </a:lnTo>
                  <a:lnTo>
                    <a:pt x="37" y="13"/>
                  </a:lnTo>
                  <a:lnTo>
                    <a:pt x="37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3" name="未知"/>
            <p:cNvSpPr/>
            <p:nvPr/>
          </p:nvSpPr>
          <p:spPr>
            <a:xfrm>
              <a:off x="525" y="180"/>
              <a:ext cx="38" cy="14"/>
            </a:xfrm>
            <a:custGeom>
              <a:avLst/>
              <a:gdLst/>
              <a:ahLst/>
              <a:cxnLst/>
              <a:pathLst>
                <a:path w="38" h="14">
                  <a:moveTo>
                    <a:pt x="37" y="13"/>
                  </a:moveTo>
                  <a:lnTo>
                    <a:pt x="24" y="0"/>
                  </a:lnTo>
                  <a:lnTo>
                    <a:pt x="0" y="4"/>
                  </a:lnTo>
                  <a:lnTo>
                    <a:pt x="37" y="13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4" name="未知"/>
            <p:cNvSpPr/>
            <p:nvPr/>
          </p:nvSpPr>
          <p:spPr>
            <a:xfrm>
              <a:off x="525" y="180"/>
              <a:ext cx="38" cy="14"/>
            </a:xfrm>
            <a:custGeom>
              <a:avLst/>
              <a:gdLst/>
              <a:ahLst/>
              <a:cxnLst/>
              <a:pathLst>
                <a:path w="38" h="14">
                  <a:moveTo>
                    <a:pt x="37" y="13"/>
                  </a:moveTo>
                  <a:lnTo>
                    <a:pt x="24" y="0"/>
                  </a:lnTo>
                  <a:lnTo>
                    <a:pt x="0" y="4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5" name="未知"/>
            <p:cNvSpPr/>
            <p:nvPr/>
          </p:nvSpPr>
          <p:spPr>
            <a:xfrm>
              <a:off x="562" y="356"/>
              <a:ext cx="25" cy="5"/>
            </a:xfrm>
            <a:custGeom>
              <a:avLst/>
              <a:gdLst/>
              <a:ahLst/>
              <a:cxnLst/>
              <a:pathLst>
                <a:path w="25" h="5">
                  <a:moveTo>
                    <a:pt x="24" y="4"/>
                  </a:moveTo>
                  <a:lnTo>
                    <a:pt x="20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6" y="4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6" name="未知"/>
            <p:cNvSpPr/>
            <p:nvPr/>
          </p:nvSpPr>
          <p:spPr>
            <a:xfrm>
              <a:off x="533" y="528"/>
              <a:ext cx="21" cy="18"/>
            </a:xfrm>
            <a:custGeom>
              <a:avLst/>
              <a:gdLst/>
              <a:ahLst/>
              <a:cxnLst/>
              <a:pathLst>
                <a:path w="21" h="18">
                  <a:moveTo>
                    <a:pt x="20" y="17"/>
                  </a:moveTo>
                  <a:lnTo>
                    <a:pt x="20" y="0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2" y="17"/>
                  </a:lnTo>
                  <a:lnTo>
                    <a:pt x="20" y="17"/>
                  </a:lnTo>
                  <a:lnTo>
                    <a:pt x="20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7" name="未知"/>
            <p:cNvSpPr/>
            <p:nvPr/>
          </p:nvSpPr>
          <p:spPr>
            <a:xfrm>
              <a:off x="664" y="947"/>
              <a:ext cx="59" cy="206"/>
            </a:xfrm>
            <a:custGeom>
              <a:avLst/>
              <a:gdLst/>
              <a:ahLst/>
              <a:cxnLst/>
              <a:pathLst>
                <a:path w="59" h="206">
                  <a:moveTo>
                    <a:pt x="0" y="0"/>
                  </a:moveTo>
                  <a:lnTo>
                    <a:pt x="0" y="25"/>
                  </a:lnTo>
                  <a:lnTo>
                    <a:pt x="49" y="205"/>
                  </a:lnTo>
                  <a:lnTo>
                    <a:pt x="58" y="20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8" name="未知"/>
            <p:cNvSpPr/>
            <p:nvPr/>
          </p:nvSpPr>
          <p:spPr>
            <a:xfrm>
              <a:off x="607" y="528"/>
              <a:ext cx="21" cy="18"/>
            </a:xfrm>
            <a:custGeom>
              <a:avLst/>
              <a:gdLst/>
              <a:ahLst/>
              <a:cxnLst/>
              <a:pathLst>
                <a:path w="21" h="18">
                  <a:moveTo>
                    <a:pt x="0" y="0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29" name="未知"/>
            <p:cNvSpPr/>
            <p:nvPr/>
          </p:nvSpPr>
          <p:spPr>
            <a:xfrm>
              <a:off x="574" y="769"/>
              <a:ext cx="1" cy="376"/>
            </a:xfrm>
            <a:custGeom>
              <a:avLst/>
              <a:gdLst/>
              <a:ahLst/>
              <a:cxnLst/>
              <a:pathLst>
                <a:path w="1" h="376">
                  <a:moveTo>
                    <a:pt x="0" y="0"/>
                  </a:moveTo>
                  <a:lnTo>
                    <a:pt x="0" y="37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0" name="未知"/>
            <p:cNvSpPr/>
            <p:nvPr/>
          </p:nvSpPr>
          <p:spPr>
            <a:xfrm>
              <a:off x="586" y="782"/>
              <a:ext cx="1" cy="363"/>
            </a:xfrm>
            <a:custGeom>
              <a:avLst/>
              <a:gdLst/>
              <a:ahLst/>
              <a:cxnLst/>
              <a:pathLst>
                <a:path w="1" h="363">
                  <a:moveTo>
                    <a:pt x="0" y="362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1" name="未知"/>
            <p:cNvSpPr/>
            <p:nvPr/>
          </p:nvSpPr>
          <p:spPr>
            <a:xfrm>
              <a:off x="599" y="808"/>
              <a:ext cx="1" cy="337"/>
            </a:xfrm>
            <a:custGeom>
              <a:avLst/>
              <a:gdLst/>
              <a:ahLst/>
              <a:cxnLst/>
              <a:pathLst>
                <a:path w="1" h="337">
                  <a:moveTo>
                    <a:pt x="0" y="33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2" name="未知"/>
            <p:cNvSpPr/>
            <p:nvPr/>
          </p:nvSpPr>
          <p:spPr>
            <a:xfrm>
              <a:off x="717" y="896"/>
              <a:ext cx="1" cy="236"/>
            </a:xfrm>
            <a:custGeom>
              <a:avLst/>
              <a:gdLst/>
              <a:ahLst/>
              <a:cxnLst/>
              <a:pathLst>
                <a:path w="1" h="236">
                  <a:moveTo>
                    <a:pt x="0" y="235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3" name="未知"/>
            <p:cNvSpPr/>
            <p:nvPr/>
          </p:nvSpPr>
          <p:spPr>
            <a:xfrm>
              <a:off x="717" y="938"/>
              <a:ext cx="55" cy="211"/>
            </a:xfrm>
            <a:custGeom>
              <a:avLst/>
              <a:gdLst/>
              <a:ahLst/>
              <a:cxnLst/>
              <a:pathLst>
                <a:path w="55" h="211">
                  <a:moveTo>
                    <a:pt x="0" y="0"/>
                  </a:moveTo>
                  <a:lnTo>
                    <a:pt x="54" y="0"/>
                  </a:lnTo>
                  <a:lnTo>
                    <a:pt x="54" y="2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4" name="未知"/>
            <p:cNvSpPr/>
            <p:nvPr/>
          </p:nvSpPr>
          <p:spPr>
            <a:xfrm>
              <a:off x="771" y="775"/>
              <a:ext cx="1" cy="216"/>
            </a:xfrm>
            <a:custGeom>
              <a:avLst/>
              <a:gdLst/>
              <a:ahLst/>
              <a:cxnLst/>
              <a:pathLst>
                <a:path w="1" h="216">
                  <a:moveTo>
                    <a:pt x="0" y="0"/>
                  </a:moveTo>
                  <a:lnTo>
                    <a:pt x="0" y="2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5" name="未知"/>
            <p:cNvSpPr/>
            <p:nvPr/>
          </p:nvSpPr>
          <p:spPr>
            <a:xfrm>
              <a:off x="717" y="1131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6" name="未知"/>
            <p:cNvSpPr/>
            <p:nvPr/>
          </p:nvSpPr>
          <p:spPr>
            <a:xfrm>
              <a:off x="717" y="1077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7" name="未知"/>
            <p:cNvSpPr/>
            <p:nvPr/>
          </p:nvSpPr>
          <p:spPr>
            <a:xfrm>
              <a:off x="717" y="963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8" name="未知"/>
            <p:cNvSpPr/>
            <p:nvPr/>
          </p:nvSpPr>
          <p:spPr>
            <a:xfrm>
              <a:off x="717" y="850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39" name="未知"/>
            <p:cNvSpPr/>
            <p:nvPr/>
          </p:nvSpPr>
          <p:spPr>
            <a:xfrm>
              <a:off x="717" y="829"/>
              <a:ext cx="55" cy="75"/>
            </a:xfrm>
            <a:custGeom>
              <a:avLst/>
              <a:gdLst/>
              <a:ahLst/>
              <a:cxnLst/>
              <a:pathLst>
                <a:path w="55" h="75">
                  <a:moveTo>
                    <a:pt x="54" y="0"/>
                  </a:moveTo>
                  <a:lnTo>
                    <a:pt x="0" y="0"/>
                  </a:lnTo>
                  <a:lnTo>
                    <a:pt x="0" y="7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0" name="未知"/>
            <p:cNvSpPr/>
            <p:nvPr/>
          </p:nvSpPr>
          <p:spPr>
            <a:xfrm>
              <a:off x="717" y="989"/>
              <a:ext cx="51" cy="1"/>
            </a:xfrm>
            <a:custGeom>
              <a:avLst/>
              <a:gdLst/>
              <a:ahLst/>
              <a:cxnLst/>
              <a:pathLst>
                <a:path w="51" h="1">
                  <a:moveTo>
                    <a:pt x="0" y="0"/>
                  </a:moveTo>
                  <a:lnTo>
                    <a:pt x="5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1" name="未知"/>
            <p:cNvSpPr/>
            <p:nvPr/>
          </p:nvSpPr>
          <p:spPr>
            <a:xfrm>
              <a:off x="717" y="1060"/>
              <a:ext cx="51" cy="1"/>
            </a:xfrm>
            <a:custGeom>
              <a:avLst/>
              <a:gdLst/>
              <a:ahLst/>
              <a:cxnLst/>
              <a:pathLst>
                <a:path w="51" h="1">
                  <a:moveTo>
                    <a:pt x="0" y="0"/>
                  </a:moveTo>
                  <a:lnTo>
                    <a:pt x="5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2" name="未知"/>
            <p:cNvSpPr/>
            <p:nvPr/>
          </p:nvSpPr>
          <p:spPr>
            <a:xfrm>
              <a:off x="717" y="1014"/>
              <a:ext cx="51" cy="1"/>
            </a:xfrm>
            <a:custGeom>
              <a:avLst/>
              <a:gdLst/>
              <a:ahLst/>
              <a:cxnLst/>
              <a:pathLst>
                <a:path w="51" h="1">
                  <a:moveTo>
                    <a:pt x="0" y="0"/>
                  </a:moveTo>
                  <a:lnTo>
                    <a:pt x="5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3" name="未知"/>
            <p:cNvSpPr/>
            <p:nvPr/>
          </p:nvSpPr>
          <p:spPr>
            <a:xfrm>
              <a:off x="717" y="1035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4" name="未知"/>
            <p:cNvSpPr/>
            <p:nvPr/>
          </p:nvSpPr>
          <p:spPr>
            <a:xfrm>
              <a:off x="717" y="1098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54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5" name="未知"/>
            <p:cNvSpPr/>
            <p:nvPr/>
          </p:nvSpPr>
          <p:spPr>
            <a:xfrm>
              <a:off x="717" y="1114"/>
              <a:ext cx="55" cy="1"/>
            </a:xfrm>
            <a:custGeom>
              <a:avLst/>
              <a:gdLst/>
              <a:ahLst/>
              <a:cxnLst/>
              <a:pathLst>
                <a:path w="55" h="1">
                  <a:moveTo>
                    <a:pt x="0" y="0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6" name="未知"/>
            <p:cNvSpPr/>
            <p:nvPr/>
          </p:nvSpPr>
          <p:spPr>
            <a:xfrm>
              <a:off x="717" y="876"/>
              <a:ext cx="53" cy="1"/>
            </a:xfrm>
            <a:custGeom>
              <a:avLst/>
              <a:gdLst/>
              <a:ahLst/>
              <a:cxnLst/>
              <a:pathLst>
                <a:path w="53" h="1">
                  <a:moveTo>
                    <a:pt x="0" y="0"/>
                  </a:moveTo>
                  <a:lnTo>
                    <a:pt x="5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7" name="未知"/>
            <p:cNvSpPr/>
            <p:nvPr/>
          </p:nvSpPr>
          <p:spPr>
            <a:xfrm>
              <a:off x="678" y="733"/>
              <a:ext cx="32" cy="1"/>
            </a:xfrm>
            <a:custGeom>
              <a:avLst/>
              <a:gdLst/>
              <a:ahLst/>
              <a:cxnLst/>
              <a:pathLst>
                <a:path w="32" h="1">
                  <a:moveTo>
                    <a:pt x="31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8" name="未知"/>
            <p:cNvSpPr/>
            <p:nvPr/>
          </p:nvSpPr>
          <p:spPr>
            <a:xfrm>
              <a:off x="717" y="917"/>
              <a:ext cx="54" cy="2"/>
            </a:xfrm>
            <a:custGeom>
              <a:avLst/>
              <a:gdLst/>
              <a:ahLst/>
              <a:cxnLst/>
              <a:pathLst>
                <a:path w="54" h="2">
                  <a:moveTo>
                    <a:pt x="0" y="0"/>
                  </a:moveTo>
                  <a:lnTo>
                    <a:pt x="53" y="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49" name="未知"/>
            <p:cNvSpPr/>
            <p:nvPr/>
          </p:nvSpPr>
          <p:spPr>
            <a:xfrm>
              <a:off x="717" y="804"/>
              <a:ext cx="53" cy="2"/>
            </a:xfrm>
            <a:custGeom>
              <a:avLst/>
              <a:gdLst/>
              <a:ahLst/>
              <a:cxnLst/>
              <a:pathLst>
                <a:path w="53" h="2">
                  <a:moveTo>
                    <a:pt x="52" y="1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0" name="未知"/>
            <p:cNvSpPr/>
            <p:nvPr/>
          </p:nvSpPr>
          <p:spPr>
            <a:xfrm>
              <a:off x="717" y="733"/>
              <a:ext cx="63" cy="1"/>
            </a:xfrm>
            <a:custGeom>
              <a:avLst/>
              <a:gdLst/>
              <a:ahLst/>
              <a:cxnLst/>
              <a:pathLst>
                <a:path w="63" h="1">
                  <a:moveTo>
                    <a:pt x="62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1" name="未知"/>
            <p:cNvSpPr/>
            <p:nvPr/>
          </p:nvSpPr>
          <p:spPr>
            <a:xfrm>
              <a:off x="717" y="896"/>
              <a:ext cx="55" cy="2"/>
            </a:xfrm>
            <a:custGeom>
              <a:avLst/>
              <a:gdLst/>
              <a:ahLst/>
              <a:cxnLst/>
              <a:pathLst>
                <a:path w="55" h="2">
                  <a:moveTo>
                    <a:pt x="0" y="1"/>
                  </a:moveTo>
                  <a:lnTo>
                    <a:pt x="5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2" name="未知"/>
            <p:cNvSpPr/>
            <p:nvPr/>
          </p:nvSpPr>
          <p:spPr>
            <a:xfrm>
              <a:off x="701" y="703"/>
              <a:ext cx="1" cy="73"/>
            </a:xfrm>
            <a:custGeom>
              <a:avLst/>
              <a:gdLst/>
              <a:ahLst/>
              <a:cxnLst/>
              <a:pathLst>
                <a:path w="1" h="73">
                  <a:moveTo>
                    <a:pt x="0" y="0"/>
                  </a:moveTo>
                  <a:lnTo>
                    <a:pt x="0" y="7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3" name="未知"/>
            <p:cNvSpPr/>
            <p:nvPr/>
          </p:nvSpPr>
          <p:spPr>
            <a:xfrm>
              <a:off x="734" y="695"/>
              <a:ext cx="1" cy="81"/>
            </a:xfrm>
            <a:custGeom>
              <a:avLst/>
              <a:gdLst/>
              <a:ahLst/>
              <a:cxnLst/>
              <a:pathLst>
                <a:path w="1" h="81">
                  <a:moveTo>
                    <a:pt x="0" y="0"/>
                  </a:moveTo>
                  <a:lnTo>
                    <a:pt x="0" y="8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4" name="未知"/>
            <p:cNvSpPr/>
            <p:nvPr/>
          </p:nvSpPr>
          <p:spPr>
            <a:xfrm>
              <a:off x="717" y="773"/>
              <a:ext cx="1" cy="59"/>
            </a:xfrm>
            <a:custGeom>
              <a:avLst/>
              <a:gdLst/>
              <a:ahLst/>
              <a:cxnLst/>
              <a:pathLst>
                <a:path w="1" h="59">
                  <a:moveTo>
                    <a:pt x="0" y="5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5" name="未知"/>
            <p:cNvSpPr/>
            <p:nvPr/>
          </p:nvSpPr>
          <p:spPr>
            <a:xfrm>
              <a:off x="599" y="797"/>
              <a:ext cx="1" cy="348"/>
            </a:xfrm>
            <a:custGeom>
              <a:avLst/>
              <a:gdLst/>
              <a:ahLst/>
              <a:cxnLst/>
              <a:pathLst>
                <a:path w="1" h="348">
                  <a:moveTo>
                    <a:pt x="0" y="0"/>
                  </a:moveTo>
                  <a:lnTo>
                    <a:pt x="0" y="34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6" name="未知"/>
            <p:cNvSpPr/>
            <p:nvPr/>
          </p:nvSpPr>
          <p:spPr>
            <a:xfrm>
              <a:off x="549" y="369"/>
              <a:ext cx="26" cy="177"/>
            </a:xfrm>
            <a:custGeom>
              <a:avLst/>
              <a:gdLst/>
              <a:ahLst/>
              <a:cxnLst/>
              <a:pathLst>
                <a:path w="26" h="177">
                  <a:moveTo>
                    <a:pt x="25" y="17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67"/>
                  </a:lnTo>
                  <a:lnTo>
                    <a:pt x="13" y="92"/>
                  </a:lnTo>
                  <a:lnTo>
                    <a:pt x="21" y="176"/>
                  </a:lnTo>
                  <a:lnTo>
                    <a:pt x="25" y="176"/>
                  </a:lnTo>
                  <a:lnTo>
                    <a:pt x="25" y="1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7" name="未知"/>
            <p:cNvSpPr/>
            <p:nvPr/>
          </p:nvSpPr>
          <p:spPr>
            <a:xfrm>
              <a:off x="549" y="369"/>
              <a:ext cx="26" cy="177"/>
            </a:xfrm>
            <a:custGeom>
              <a:avLst/>
              <a:gdLst/>
              <a:ahLst/>
              <a:cxnLst/>
              <a:pathLst>
                <a:path w="26" h="177">
                  <a:moveTo>
                    <a:pt x="25" y="17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67"/>
                  </a:lnTo>
                  <a:lnTo>
                    <a:pt x="13" y="92"/>
                  </a:lnTo>
                  <a:lnTo>
                    <a:pt x="21" y="176"/>
                  </a:lnTo>
                  <a:lnTo>
                    <a:pt x="25" y="1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8" name="未知"/>
            <p:cNvSpPr/>
            <p:nvPr/>
          </p:nvSpPr>
          <p:spPr>
            <a:xfrm>
              <a:off x="549" y="369"/>
              <a:ext cx="26" cy="177"/>
            </a:xfrm>
            <a:custGeom>
              <a:avLst/>
              <a:gdLst/>
              <a:ahLst/>
              <a:cxnLst/>
              <a:pathLst>
                <a:path w="26" h="177">
                  <a:moveTo>
                    <a:pt x="25" y="17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67"/>
                  </a:lnTo>
                  <a:lnTo>
                    <a:pt x="13" y="92"/>
                  </a:lnTo>
                  <a:lnTo>
                    <a:pt x="21" y="176"/>
                  </a:lnTo>
                  <a:lnTo>
                    <a:pt x="25" y="1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59" name="未知"/>
            <p:cNvSpPr/>
            <p:nvPr/>
          </p:nvSpPr>
          <p:spPr>
            <a:xfrm>
              <a:off x="545" y="369"/>
              <a:ext cx="22" cy="177"/>
            </a:xfrm>
            <a:custGeom>
              <a:avLst/>
              <a:gdLst/>
              <a:ahLst/>
              <a:cxnLst/>
              <a:pathLst>
                <a:path w="22" h="177">
                  <a:moveTo>
                    <a:pt x="0" y="0"/>
                  </a:moveTo>
                  <a:lnTo>
                    <a:pt x="21" y="176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0" name="未知"/>
            <p:cNvSpPr/>
            <p:nvPr/>
          </p:nvSpPr>
          <p:spPr>
            <a:xfrm>
              <a:off x="537" y="369"/>
              <a:ext cx="26" cy="177"/>
            </a:xfrm>
            <a:custGeom>
              <a:avLst/>
              <a:gdLst/>
              <a:ahLst/>
              <a:cxnLst/>
              <a:pathLst>
                <a:path w="26" h="177">
                  <a:moveTo>
                    <a:pt x="0" y="0"/>
                  </a:moveTo>
                  <a:lnTo>
                    <a:pt x="8" y="88"/>
                  </a:lnTo>
                  <a:lnTo>
                    <a:pt x="25" y="176"/>
                  </a:lnTo>
                  <a:lnTo>
                    <a:pt x="12" y="92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1" name="未知"/>
            <p:cNvSpPr/>
            <p:nvPr/>
          </p:nvSpPr>
          <p:spPr>
            <a:xfrm>
              <a:off x="508" y="0"/>
              <a:ext cx="14" cy="139"/>
            </a:xfrm>
            <a:custGeom>
              <a:avLst/>
              <a:gdLst/>
              <a:ahLst/>
              <a:cxnLst/>
              <a:pathLst>
                <a:path w="14" h="139">
                  <a:moveTo>
                    <a:pt x="13" y="13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2" name="未知"/>
            <p:cNvSpPr/>
            <p:nvPr/>
          </p:nvSpPr>
          <p:spPr>
            <a:xfrm>
              <a:off x="525" y="17"/>
              <a:ext cx="17" cy="122"/>
            </a:xfrm>
            <a:custGeom>
              <a:avLst/>
              <a:gdLst/>
              <a:ahLst/>
              <a:cxnLst/>
              <a:pathLst>
                <a:path w="17" h="122">
                  <a:moveTo>
                    <a:pt x="0" y="121"/>
                  </a:moveTo>
                  <a:lnTo>
                    <a:pt x="1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3" name="未知"/>
            <p:cNvSpPr/>
            <p:nvPr/>
          </p:nvSpPr>
          <p:spPr>
            <a:xfrm>
              <a:off x="476" y="25"/>
              <a:ext cx="46" cy="114"/>
            </a:xfrm>
            <a:custGeom>
              <a:avLst/>
              <a:gdLst/>
              <a:ahLst/>
              <a:cxnLst/>
              <a:pathLst>
                <a:path w="46" h="114">
                  <a:moveTo>
                    <a:pt x="45" y="11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4" name="未知"/>
            <p:cNvSpPr/>
            <p:nvPr/>
          </p:nvSpPr>
          <p:spPr>
            <a:xfrm>
              <a:off x="533" y="151"/>
              <a:ext cx="374" cy="403"/>
            </a:xfrm>
            <a:custGeom>
              <a:avLst/>
              <a:gdLst/>
              <a:ahLst/>
              <a:cxnLst/>
              <a:pathLst>
                <a:path w="374" h="403">
                  <a:moveTo>
                    <a:pt x="340" y="373"/>
                  </a:moveTo>
                  <a:lnTo>
                    <a:pt x="369" y="402"/>
                  </a:lnTo>
                  <a:lnTo>
                    <a:pt x="373" y="394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" y="25"/>
                  </a:lnTo>
                  <a:lnTo>
                    <a:pt x="29" y="42"/>
                  </a:lnTo>
                  <a:lnTo>
                    <a:pt x="45" y="58"/>
                  </a:lnTo>
                  <a:lnTo>
                    <a:pt x="70" y="84"/>
                  </a:lnTo>
                  <a:lnTo>
                    <a:pt x="275" y="297"/>
                  </a:lnTo>
                  <a:lnTo>
                    <a:pt x="283" y="306"/>
                  </a:lnTo>
                  <a:lnTo>
                    <a:pt x="307" y="343"/>
                  </a:lnTo>
                  <a:lnTo>
                    <a:pt x="324" y="352"/>
                  </a:lnTo>
                  <a:lnTo>
                    <a:pt x="336" y="364"/>
                  </a:lnTo>
                  <a:lnTo>
                    <a:pt x="340" y="373"/>
                  </a:lnTo>
                  <a:lnTo>
                    <a:pt x="340" y="37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5" name="未知"/>
            <p:cNvSpPr/>
            <p:nvPr/>
          </p:nvSpPr>
          <p:spPr>
            <a:xfrm>
              <a:off x="45" y="142"/>
              <a:ext cx="489" cy="404"/>
            </a:xfrm>
            <a:custGeom>
              <a:avLst/>
              <a:gdLst/>
              <a:ahLst/>
              <a:cxnLst/>
              <a:pathLst>
                <a:path w="489" h="404">
                  <a:moveTo>
                    <a:pt x="0" y="398"/>
                  </a:moveTo>
                  <a:lnTo>
                    <a:pt x="4" y="403"/>
                  </a:lnTo>
                  <a:lnTo>
                    <a:pt x="8" y="403"/>
                  </a:lnTo>
                  <a:lnTo>
                    <a:pt x="12" y="398"/>
                  </a:lnTo>
                  <a:lnTo>
                    <a:pt x="303" y="155"/>
                  </a:lnTo>
                  <a:lnTo>
                    <a:pt x="312" y="151"/>
                  </a:lnTo>
                  <a:lnTo>
                    <a:pt x="369" y="105"/>
                  </a:lnTo>
                  <a:lnTo>
                    <a:pt x="418" y="67"/>
                  </a:lnTo>
                  <a:lnTo>
                    <a:pt x="431" y="59"/>
                  </a:lnTo>
                  <a:lnTo>
                    <a:pt x="459" y="34"/>
                  </a:lnTo>
                  <a:lnTo>
                    <a:pt x="488" y="9"/>
                  </a:lnTo>
                  <a:lnTo>
                    <a:pt x="488" y="0"/>
                  </a:lnTo>
                  <a:lnTo>
                    <a:pt x="480" y="0"/>
                  </a:lnTo>
                  <a:lnTo>
                    <a:pt x="480" y="9"/>
                  </a:lnTo>
                  <a:lnTo>
                    <a:pt x="418" y="59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6" name="未知"/>
            <p:cNvSpPr/>
            <p:nvPr/>
          </p:nvSpPr>
          <p:spPr>
            <a:xfrm>
              <a:off x="41" y="138"/>
              <a:ext cx="493" cy="403"/>
            </a:xfrm>
            <a:custGeom>
              <a:avLst/>
              <a:gdLst/>
              <a:ahLst/>
              <a:cxnLst/>
              <a:pathLst>
                <a:path w="493" h="403">
                  <a:moveTo>
                    <a:pt x="463" y="17"/>
                  </a:moveTo>
                  <a:lnTo>
                    <a:pt x="389" y="80"/>
                  </a:lnTo>
                  <a:lnTo>
                    <a:pt x="307" y="138"/>
                  </a:lnTo>
                  <a:lnTo>
                    <a:pt x="0" y="394"/>
                  </a:lnTo>
                  <a:lnTo>
                    <a:pt x="4" y="402"/>
                  </a:lnTo>
                  <a:lnTo>
                    <a:pt x="422" y="63"/>
                  </a:lnTo>
                  <a:lnTo>
                    <a:pt x="484" y="13"/>
                  </a:lnTo>
                  <a:lnTo>
                    <a:pt x="484" y="4"/>
                  </a:lnTo>
                  <a:lnTo>
                    <a:pt x="492" y="4"/>
                  </a:lnTo>
                  <a:lnTo>
                    <a:pt x="492" y="0"/>
                  </a:lnTo>
                  <a:lnTo>
                    <a:pt x="476" y="0"/>
                  </a:lnTo>
                  <a:lnTo>
                    <a:pt x="471" y="4"/>
                  </a:lnTo>
                  <a:lnTo>
                    <a:pt x="471" y="13"/>
                  </a:lnTo>
                  <a:lnTo>
                    <a:pt x="463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7" name="未知"/>
            <p:cNvSpPr/>
            <p:nvPr/>
          </p:nvSpPr>
          <p:spPr>
            <a:xfrm>
              <a:off x="910" y="243"/>
              <a:ext cx="243" cy="303"/>
            </a:xfrm>
            <a:custGeom>
              <a:avLst/>
              <a:gdLst/>
              <a:ahLst/>
              <a:cxnLst/>
              <a:pathLst>
                <a:path w="243" h="303">
                  <a:moveTo>
                    <a:pt x="226" y="184"/>
                  </a:moveTo>
                  <a:lnTo>
                    <a:pt x="242" y="151"/>
                  </a:lnTo>
                  <a:lnTo>
                    <a:pt x="242" y="117"/>
                  </a:lnTo>
                  <a:lnTo>
                    <a:pt x="234" y="92"/>
                  </a:lnTo>
                  <a:lnTo>
                    <a:pt x="213" y="67"/>
                  </a:lnTo>
                  <a:lnTo>
                    <a:pt x="213" y="67"/>
                  </a:lnTo>
                  <a:lnTo>
                    <a:pt x="197" y="54"/>
                  </a:lnTo>
                  <a:lnTo>
                    <a:pt x="156" y="33"/>
                  </a:lnTo>
                  <a:lnTo>
                    <a:pt x="78" y="8"/>
                  </a:lnTo>
                  <a:lnTo>
                    <a:pt x="0" y="0"/>
                  </a:lnTo>
                  <a:lnTo>
                    <a:pt x="78" y="17"/>
                  </a:lnTo>
                  <a:lnTo>
                    <a:pt x="74" y="25"/>
                  </a:lnTo>
                  <a:lnTo>
                    <a:pt x="86" y="25"/>
                  </a:lnTo>
                  <a:lnTo>
                    <a:pt x="107" y="67"/>
                  </a:lnTo>
                  <a:lnTo>
                    <a:pt x="111" y="113"/>
                  </a:lnTo>
                  <a:lnTo>
                    <a:pt x="111" y="138"/>
                  </a:lnTo>
                  <a:lnTo>
                    <a:pt x="111" y="168"/>
                  </a:lnTo>
                  <a:lnTo>
                    <a:pt x="103" y="198"/>
                  </a:lnTo>
                  <a:lnTo>
                    <a:pt x="94" y="230"/>
                  </a:lnTo>
                  <a:lnTo>
                    <a:pt x="74" y="268"/>
                  </a:lnTo>
                  <a:lnTo>
                    <a:pt x="45" y="302"/>
                  </a:lnTo>
                  <a:lnTo>
                    <a:pt x="66" y="289"/>
                  </a:lnTo>
                  <a:lnTo>
                    <a:pt x="94" y="281"/>
                  </a:lnTo>
                  <a:lnTo>
                    <a:pt x="127" y="260"/>
                  </a:lnTo>
                  <a:lnTo>
                    <a:pt x="160" y="239"/>
                  </a:lnTo>
                  <a:lnTo>
                    <a:pt x="193" y="214"/>
                  </a:lnTo>
                  <a:lnTo>
                    <a:pt x="226" y="184"/>
                  </a:lnTo>
                  <a:lnTo>
                    <a:pt x="226" y="1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68" name="未知"/>
            <p:cNvSpPr/>
            <p:nvPr/>
          </p:nvSpPr>
          <p:spPr>
            <a:xfrm>
              <a:off x="830" y="264"/>
              <a:ext cx="188" cy="292"/>
            </a:xfrm>
            <a:custGeom>
              <a:avLst/>
              <a:gdLst/>
              <a:ahLst/>
              <a:cxnLst/>
              <a:pathLst>
                <a:path w="188" h="292">
                  <a:moveTo>
                    <a:pt x="56" y="247"/>
                  </a:moveTo>
                  <a:lnTo>
                    <a:pt x="61" y="245"/>
                  </a:lnTo>
                  <a:lnTo>
                    <a:pt x="65" y="242"/>
                  </a:lnTo>
                  <a:lnTo>
                    <a:pt x="70" y="240"/>
                  </a:lnTo>
                  <a:lnTo>
                    <a:pt x="74" y="238"/>
                  </a:lnTo>
                  <a:lnTo>
                    <a:pt x="78" y="236"/>
                  </a:lnTo>
                  <a:lnTo>
                    <a:pt x="81" y="234"/>
                  </a:lnTo>
                  <a:lnTo>
                    <a:pt x="84" y="233"/>
                  </a:lnTo>
                  <a:lnTo>
                    <a:pt x="87" y="232"/>
                  </a:lnTo>
                  <a:lnTo>
                    <a:pt x="90" y="230"/>
                  </a:lnTo>
                  <a:lnTo>
                    <a:pt x="92" y="229"/>
                  </a:lnTo>
                  <a:lnTo>
                    <a:pt x="95" y="228"/>
                  </a:lnTo>
                  <a:lnTo>
                    <a:pt x="96" y="228"/>
                  </a:lnTo>
                  <a:lnTo>
                    <a:pt x="98" y="227"/>
                  </a:lnTo>
                  <a:lnTo>
                    <a:pt x="99" y="227"/>
                  </a:lnTo>
                  <a:lnTo>
                    <a:pt x="100" y="226"/>
                  </a:lnTo>
                  <a:lnTo>
                    <a:pt x="101" y="226"/>
                  </a:lnTo>
                  <a:lnTo>
                    <a:pt x="101" y="226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03" y="226"/>
                  </a:lnTo>
                  <a:lnTo>
                    <a:pt x="104" y="226"/>
                  </a:lnTo>
                  <a:lnTo>
                    <a:pt x="105" y="226"/>
                  </a:lnTo>
                  <a:lnTo>
                    <a:pt x="105" y="226"/>
                  </a:lnTo>
                  <a:lnTo>
                    <a:pt x="106" y="226"/>
                  </a:lnTo>
                  <a:lnTo>
                    <a:pt x="107" y="226"/>
                  </a:lnTo>
                  <a:lnTo>
                    <a:pt x="108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2" y="226"/>
                  </a:lnTo>
                  <a:lnTo>
                    <a:pt x="113" y="226"/>
                  </a:lnTo>
                  <a:lnTo>
                    <a:pt x="114" y="226"/>
                  </a:lnTo>
                  <a:lnTo>
                    <a:pt x="116" y="226"/>
                  </a:lnTo>
                  <a:lnTo>
                    <a:pt x="117" y="226"/>
                  </a:lnTo>
                  <a:lnTo>
                    <a:pt x="118" y="226"/>
                  </a:lnTo>
                  <a:lnTo>
                    <a:pt x="119" y="226"/>
                  </a:lnTo>
                  <a:lnTo>
                    <a:pt x="120" y="226"/>
                  </a:lnTo>
                  <a:lnTo>
                    <a:pt x="121" y="226"/>
                  </a:lnTo>
                  <a:lnTo>
                    <a:pt x="122" y="226"/>
                  </a:lnTo>
                  <a:lnTo>
                    <a:pt x="123" y="225"/>
                  </a:lnTo>
                  <a:lnTo>
                    <a:pt x="124" y="225"/>
                  </a:lnTo>
                  <a:lnTo>
                    <a:pt x="125" y="225"/>
                  </a:lnTo>
                  <a:lnTo>
                    <a:pt x="126" y="225"/>
                  </a:lnTo>
                  <a:lnTo>
                    <a:pt x="127" y="224"/>
                  </a:lnTo>
                  <a:lnTo>
                    <a:pt x="128" y="224"/>
                  </a:lnTo>
                  <a:lnTo>
                    <a:pt x="129" y="223"/>
                  </a:lnTo>
                  <a:lnTo>
                    <a:pt x="130" y="223"/>
                  </a:lnTo>
                  <a:lnTo>
                    <a:pt x="131" y="222"/>
                  </a:lnTo>
                  <a:lnTo>
                    <a:pt x="132" y="222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4" y="220"/>
                  </a:lnTo>
                  <a:lnTo>
                    <a:pt x="135" y="219"/>
                  </a:lnTo>
                  <a:lnTo>
                    <a:pt x="136" y="219"/>
                  </a:lnTo>
                  <a:lnTo>
                    <a:pt x="137" y="218"/>
                  </a:lnTo>
                  <a:lnTo>
                    <a:pt x="138" y="217"/>
                  </a:lnTo>
                  <a:lnTo>
                    <a:pt x="140" y="217"/>
                  </a:lnTo>
                  <a:lnTo>
                    <a:pt x="141" y="216"/>
                  </a:lnTo>
                  <a:lnTo>
                    <a:pt x="142" y="215"/>
                  </a:lnTo>
                  <a:lnTo>
                    <a:pt x="143" y="215"/>
                  </a:lnTo>
                  <a:lnTo>
                    <a:pt x="144" y="214"/>
                  </a:lnTo>
                  <a:lnTo>
                    <a:pt x="145" y="213"/>
                  </a:lnTo>
                  <a:lnTo>
                    <a:pt x="147" y="212"/>
                  </a:lnTo>
                  <a:lnTo>
                    <a:pt x="148" y="212"/>
                  </a:lnTo>
                  <a:lnTo>
                    <a:pt x="149" y="211"/>
                  </a:lnTo>
                  <a:lnTo>
                    <a:pt x="150" y="210"/>
                  </a:lnTo>
                  <a:lnTo>
                    <a:pt x="151" y="210"/>
                  </a:lnTo>
                  <a:lnTo>
                    <a:pt x="152" y="209"/>
                  </a:lnTo>
                  <a:lnTo>
                    <a:pt x="153" y="209"/>
                  </a:lnTo>
                  <a:lnTo>
                    <a:pt x="154" y="208"/>
                  </a:lnTo>
                  <a:lnTo>
                    <a:pt x="154" y="208"/>
                  </a:lnTo>
                  <a:lnTo>
                    <a:pt x="155" y="208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0"/>
                  </a:lnTo>
                  <a:lnTo>
                    <a:pt x="156" y="210"/>
                  </a:lnTo>
                  <a:lnTo>
                    <a:pt x="156" y="211"/>
                  </a:lnTo>
                  <a:lnTo>
                    <a:pt x="155" y="211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3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54" y="215"/>
                  </a:lnTo>
                  <a:lnTo>
                    <a:pt x="154" y="216"/>
                  </a:lnTo>
                  <a:lnTo>
                    <a:pt x="153" y="216"/>
                  </a:lnTo>
                  <a:lnTo>
                    <a:pt x="153" y="217"/>
                  </a:lnTo>
                  <a:lnTo>
                    <a:pt x="153" y="218"/>
                  </a:lnTo>
                  <a:lnTo>
                    <a:pt x="152" y="218"/>
                  </a:lnTo>
                  <a:lnTo>
                    <a:pt x="152" y="219"/>
                  </a:lnTo>
                  <a:lnTo>
                    <a:pt x="152" y="220"/>
                  </a:lnTo>
                  <a:lnTo>
                    <a:pt x="152" y="221"/>
                  </a:lnTo>
                  <a:lnTo>
                    <a:pt x="151" y="222"/>
                  </a:lnTo>
                  <a:lnTo>
                    <a:pt x="151" y="223"/>
                  </a:lnTo>
                  <a:lnTo>
                    <a:pt x="150" y="224"/>
                  </a:lnTo>
                  <a:lnTo>
                    <a:pt x="149" y="225"/>
                  </a:lnTo>
                  <a:lnTo>
                    <a:pt x="148" y="227"/>
                  </a:lnTo>
                  <a:lnTo>
                    <a:pt x="147" y="228"/>
                  </a:lnTo>
                  <a:lnTo>
                    <a:pt x="145" y="230"/>
                  </a:lnTo>
                  <a:lnTo>
                    <a:pt x="144" y="232"/>
                  </a:lnTo>
                  <a:lnTo>
                    <a:pt x="142" y="234"/>
                  </a:lnTo>
                  <a:lnTo>
                    <a:pt x="140" y="236"/>
                  </a:lnTo>
                  <a:lnTo>
                    <a:pt x="139" y="238"/>
                  </a:lnTo>
                  <a:lnTo>
                    <a:pt x="136" y="240"/>
                  </a:lnTo>
                  <a:lnTo>
                    <a:pt x="134" y="242"/>
                  </a:lnTo>
                  <a:lnTo>
                    <a:pt x="132" y="245"/>
                  </a:lnTo>
                  <a:lnTo>
                    <a:pt x="129" y="247"/>
                  </a:lnTo>
                  <a:lnTo>
                    <a:pt x="127" y="250"/>
                  </a:lnTo>
                  <a:lnTo>
                    <a:pt x="124" y="252"/>
                  </a:lnTo>
                  <a:lnTo>
                    <a:pt x="121" y="255"/>
                  </a:lnTo>
                  <a:lnTo>
                    <a:pt x="119" y="257"/>
                  </a:lnTo>
                  <a:lnTo>
                    <a:pt x="116" y="260"/>
                  </a:lnTo>
                  <a:lnTo>
                    <a:pt x="113" y="262"/>
                  </a:lnTo>
                  <a:lnTo>
                    <a:pt x="110" y="264"/>
                  </a:lnTo>
                  <a:lnTo>
                    <a:pt x="106" y="267"/>
                  </a:lnTo>
                  <a:lnTo>
                    <a:pt x="103" y="269"/>
                  </a:lnTo>
                  <a:lnTo>
                    <a:pt x="100" y="271"/>
                  </a:lnTo>
                  <a:lnTo>
                    <a:pt x="96" y="273"/>
                  </a:lnTo>
                  <a:lnTo>
                    <a:pt x="93" y="275"/>
                  </a:lnTo>
                  <a:lnTo>
                    <a:pt x="89" y="277"/>
                  </a:lnTo>
                  <a:lnTo>
                    <a:pt x="86" y="279"/>
                  </a:lnTo>
                  <a:lnTo>
                    <a:pt x="82" y="281"/>
                  </a:lnTo>
                  <a:lnTo>
                    <a:pt x="78" y="283"/>
                  </a:lnTo>
                  <a:lnTo>
                    <a:pt x="75" y="285"/>
                  </a:lnTo>
                  <a:lnTo>
                    <a:pt x="72" y="286"/>
                  </a:lnTo>
                  <a:lnTo>
                    <a:pt x="69" y="287"/>
                  </a:lnTo>
                  <a:lnTo>
                    <a:pt x="67" y="289"/>
                  </a:lnTo>
                  <a:lnTo>
                    <a:pt x="66" y="290"/>
                  </a:lnTo>
                  <a:lnTo>
                    <a:pt x="65" y="290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5" y="291"/>
                  </a:lnTo>
                  <a:lnTo>
                    <a:pt x="66" y="291"/>
                  </a:lnTo>
                  <a:lnTo>
                    <a:pt x="68" y="291"/>
                  </a:lnTo>
                  <a:lnTo>
                    <a:pt x="70" y="291"/>
                  </a:lnTo>
                  <a:lnTo>
                    <a:pt x="73" y="290"/>
                  </a:lnTo>
                  <a:lnTo>
                    <a:pt x="76" y="289"/>
                  </a:lnTo>
                  <a:lnTo>
                    <a:pt x="80" y="288"/>
                  </a:lnTo>
                  <a:lnTo>
                    <a:pt x="84" y="287"/>
                  </a:lnTo>
                  <a:lnTo>
                    <a:pt x="89" y="286"/>
                  </a:lnTo>
                  <a:lnTo>
                    <a:pt x="93" y="285"/>
                  </a:lnTo>
                  <a:lnTo>
                    <a:pt x="97" y="283"/>
                  </a:lnTo>
                  <a:lnTo>
                    <a:pt x="101" y="282"/>
                  </a:lnTo>
                  <a:lnTo>
                    <a:pt x="104" y="281"/>
                  </a:lnTo>
                  <a:lnTo>
                    <a:pt x="107" y="280"/>
                  </a:lnTo>
                  <a:lnTo>
                    <a:pt x="110" y="279"/>
                  </a:lnTo>
                  <a:lnTo>
                    <a:pt x="113" y="278"/>
                  </a:lnTo>
                  <a:lnTo>
                    <a:pt x="115" y="277"/>
                  </a:lnTo>
                  <a:lnTo>
                    <a:pt x="118" y="276"/>
                  </a:lnTo>
                  <a:lnTo>
                    <a:pt x="120" y="276"/>
                  </a:lnTo>
                  <a:lnTo>
                    <a:pt x="121" y="275"/>
                  </a:lnTo>
                  <a:lnTo>
                    <a:pt x="123" y="274"/>
                  </a:lnTo>
                  <a:lnTo>
                    <a:pt x="124" y="274"/>
                  </a:lnTo>
                  <a:lnTo>
                    <a:pt x="125" y="273"/>
                  </a:lnTo>
                  <a:lnTo>
                    <a:pt x="125" y="272"/>
                  </a:lnTo>
                  <a:lnTo>
                    <a:pt x="126" y="272"/>
                  </a:lnTo>
                  <a:lnTo>
                    <a:pt x="126" y="271"/>
                  </a:lnTo>
                  <a:lnTo>
                    <a:pt x="127" y="271"/>
                  </a:lnTo>
                  <a:lnTo>
                    <a:pt x="127" y="270"/>
                  </a:lnTo>
                  <a:lnTo>
                    <a:pt x="128" y="270"/>
                  </a:lnTo>
                  <a:lnTo>
                    <a:pt x="128" y="269"/>
                  </a:lnTo>
                  <a:lnTo>
                    <a:pt x="129" y="269"/>
                  </a:lnTo>
                  <a:lnTo>
                    <a:pt x="129" y="268"/>
                  </a:lnTo>
                  <a:lnTo>
                    <a:pt x="130" y="268"/>
                  </a:lnTo>
                  <a:lnTo>
                    <a:pt x="130" y="267"/>
                  </a:lnTo>
                  <a:lnTo>
                    <a:pt x="131" y="267"/>
                  </a:lnTo>
                  <a:lnTo>
                    <a:pt x="131" y="266"/>
                  </a:lnTo>
                  <a:lnTo>
                    <a:pt x="132" y="266"/>
                  </a:lnTo>
                  <a:lnTo>
                    <a:pt x="132" y="265"/>
                  </a:lnTo>
                  <a:lnTo>
                    <a:pt x="133" y="265"/>
                  </a:lnTo>
                  <a:lnTo>
                    <a:pt x="134" y="264"/>
                  </a:lnTo>
                  <a:lnTo>
                    <a:pt x="134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6" y="261"/>
                  </a:lnTo>
                  <a:lnTo>
                    <a:pt x="137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0" y="256"/>
                  </a:lnTo>
                  <a:lnTo>
                    <a:pt x="141" y="255"/>
                  </a:lnTo>
                  <a:lnTo>
                    <a:pt x="143" y="253"/>
                  </a:lnTo>
                  <a:lnTo>
                    <a:pt x="144" y="251"/>
                  </a:lnTo>
                  <a:lnTo>
                    <a:pt x="145" y="249"/>
                  </a:lnTo>
                  <a:lnTo>
                    <a:pt x="147" y="248"/>
                  </a:lnTo>
                  <a:lnTo>
                    <a:pt x="149" y="245"/>
                  </a:lnTo>
                  <a:lnTo>
                    <a:pt x="150" y="243"/>
                  </a:lnTo>
                  <a:lnTo>
                    <a:pt x="152" y="241"/>
                  </a:lnTo>
                  <a:lnTo>
                    <a:pt x="154" y="239"/>
                  </a:lnTo>
                  <a:lnTo>
                    <a:pt x="155" y="236"/>
                  </a:lnTo>
                  <a:lnTo>
                    <a:pt x="157" y="234"/>
                  </a:lnTo>
                  <a:lnTo>
                    <a:pt x="159" y="231"/>
                  </a:lnTo>
                  <a:lnTo>
                    <a:pt x="160" y="229"/>
                  </a:lnTo>
                  <a:lnTo>
                    <a:pt x="162" y="226"/>
                  </a:lnTo>
                  <a:lnTo>
                    <a:pt x="163" y="224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7" y="216"/>
                  </a:lnTo>
                  <a:lnTo>
                    <a:pt x="168" y="213"/>
                  </a:lnTo>
                  <a:lnTo>
                    <a:pt x="169" y="210"/>
                  </a:lnTo>
                  <a:lnTo>
                    <a:pt x="170" y="208"/>
                  </a:lnTo>
                  <a:lnTo>
                    <a:pt x="171" y="205"/>
                  </a:lnTo>
                  <a:lnTo>
                    <a:pt x="172" y="202"/>
                  </a:lnTo>
                  <a:lnTo>
                    <a:pt x="172" y="199"/>
                  </a:lnTo>
                  <a:lnTo>
                    <a:pt x="173" y="196"/>
                  </a:lnTo>
                  <a:lnTo>
                    <a:pt x="174" y="193"/>
                  </a:lnTo>
                  <a:lnTo>
                    <a:pt x="175" y="191"/>
                  </a:lnTo>
                  <a:lnTo>
                    <a:pt x="175" y="188"/>
                  </a:lnTo>
                  <a:lnTo>
                    <a:pt x="176" y="185"/>
                  </a:lnTo>
                  <a:lnTo>
                    <a:pt x="177" y="182"/>
                  </a:lnTo>
                  <a:lnTo>
                    <a:pt x="177" y="179"/>
                  </a:lnTo>
                  <a:lnTo>
                    <a:pt x="178" y="177"/>
                  </a:lnTo>
                  <a:lnTo>
                    <a:pt x="179" y="174"/>
                  </a:lnTo>
                  <a:lnTo>
                    <a:pt x="179" y="171"/>
                  </a:lnTo>
                  <a:lnTo>
                    <a:pt x="180" y="168"/>
                  </a:lnTo>
                  <a:lnTo>
                    <a:pt x="181" y="166"/>
                  </a:lnTo>
                  <a:lnTo>
                    <a:pt x="181" y="163"/>
                  </a:lnTo>
                  <a:lnTo>
                    <a:pt x="182" y="160"/>
                  </a:lnTo>
                  <a:lnTo>
                    <a:pt x="182" y="158"/>
                  </a:lnTo>
                  <a:lnTo>
                    <a:pt x="183" y="155"/>
                  </a:lnTo>
                  <a:lnTo>
                    <a:pt x="183" y="152"/>
                  </a:lnTo>
                  <a:lnTo>
                    <a:pt x="184" y="150"/>
                  </a:lnTo>
                  <a:lnTo>
                    <a:pt x="184" y="147"/>
                  </a:lnTo>
                  <a:lnTo>
                    <a:pt x="185" y="144"/>
                  </a:lnTo>
                  <a:lnTo>
                    <a:pt x="185" y="142"/>
                  </a:lnTo>
                  <a:lnTo>
                    <a:pt x="185" y="139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6" y="131"/>
                  </a:lnTo>
                  <a:lnTo>
                    <a:pt x="186" y="128"/>
                  </a:lnTo>
                  <a:lnTo>
                    <a:pt x="186" y="125"/>
                  </a:lnTo>
                  <a:lnTo>
                    <a:pt x="187" y="123"/>
                  </a:lnTo>
                  <a:lnTo>
                    <a:pt x="187" y="120"/>
                  </a:lnTo>
                  <a:lnTo>
                    <a:pt x="187" y="117"/>
                  </a:lnTo>
                  <a:lnTo>
                    <a:pt x="187" y="114"/>
                  </a:lnTo>
                  <a:lnTo>
                    <a:pt x="187" y="111"/>
                  </a:lnTo>
                  <a:lnTo>
                    <a:pt x="187" y="108"/>
                  </a:lnTo>
                  <a:lnTo>
                    <a:pt x="187" y="105"/>
                  </a:lnTo>
                  <a:lnTo>
                    <a:pt x="187" y="102"/>
                  </a:lnTo>
                  <a:lnTo>
                    <a:pt x="187" y="100"/>
                  </a:lnTo>
                  <a:lnTo>
                    <a:pt x="187" y="97"/>
                  </a:lnTo>
                  <a:lnTo>
                    <a:pt x="187" y="94"/>
                  </a:lnTo>
                  <a:lnTo>
                    <a:pt x="186" y="91"/>
                  </a:lnTo>
                  <a:lnTo>
                    <a:pt x="186" y="88"/>
                  </a:lnTo>
                  <a:lnTo>
                    <a:pt x="186" y="85"/>
                  </a:lnTo>
                  <a:lnTo>
                    <a:pt x="186" y="82"/>
                  </a:lnTo>
                  <a:lnTo>
                    <a:pt x="186" y="79"/>
                  </a:lnTo>
                  <a:lnTo>
                    <a:pt x="186" y="77"/>
                  </a:lnTo>
                  <a:lnTo>
                    <a:pt x="185" y="74"/>
                  </a:lnTo>
                  <a:lnTo>
                    <a:pt x="185" y="71"/>
                  </a:lnTo>
                  <a:lnTo>
                    <a:pt x="185" y="68"/>
                  </a:lnTo>
                  <a:lnTo>
                    <a:pt x="185" y="65"/>
                  </a:lnTo>
                  <a:lnTo>
                    <a:pt x="184" y="62"/>
                  </a:lnTo>
                  <a:lnTo>
                    <a:pt x="184" y="59"/>
                  </a:lnTo>
                  <a:lnTo>
                    <a:pt x="184" y="56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82" y="48"/>
                  </a:lnTo>
                  <a:lnTo>
                    <a:pt x="181" y="45"/>
                  </a:lnTo>
                  <a:lnTo>
                    <a:pt x="181" y="43"/>
                  </a:lnTo>
                  <a:lnTo>
                    <a:pt x="180" y="40"/>
                  </a:lnTo>
                  <a:lnTo>
                    <a:pt x="179" y="37"/>
                  </a:lnTo>
                  <a:lnTo>
                    <a:pt x="178" y="34"/>
                  </a:lnTo>
                  <a:lnTo>
                    <a:pt x="177" y="32"/>
                  </a:lnTo>
                  <a:lnTo>
                    <a:pt x="176" y="29"/>
                  </a:lnTo>
                  <a:lnTo>
                    <a:pt x="175" y="26"/>
                  </a:lnTo>
                  <a:lnTo>
                    <a:pt x="174" y="24"/>
                  </a:lnTo>
                  <a:lnTo>
                    <a:pt x="172" y="21"/>
                  </a:lnTo>
                  <a:lnTo>
                    <a:pt x="171" y="19"/>
                  </a:lnTo>
                  <a:lnTo>
                    <a:pt x="170" y="16"/>
                  </a:lnTo>
                  <a:lnTo>
                    <a:pt x="169" y="14"/>
                  </a:lnTo>
                  <a:lnTo>
                    <a:pt x="168" y="12"/>
                  </a:lnTo>
                  <a:lnTo>
                    <a:pt x="166" y="10"/>
                  </a:lnTo>
                  <a:lnTo>
                    <a:pt x="165" y="8"/>
                  </a:lnTo>
                  <a:lnTo>
                    <a:pt x="164" y="7"/>
                  </a:lnTo>
                  <a:lnTo>
                    <a:pt x="163" y="5"/>
                  </a:lnTo>
                  <a:lnTo>
                    <a:pt x="162" y="4"/>
                  </a:lnTo>
                  <a:lnTo>
                    <a:pt x="161" y="3"/>
                  </a:lnTo>
                  <a:lnTo>
                    <a:pt x="160" y="2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58" y="0"/>
                  </a:lnTo>
                  <a:lnTo>
                    <a:pt x="157" y="0"/>
                  </a:lnTo>
                  <a:lnTo>
                    <a:pt x="156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4" y="2"/>
                  </a:lnTo>
                  <a:lnTo>
                    <a:pt x="154" y="3"/>
                  </a:lnTo>
                  <a:lnTo>
                    <a:pt x="154" y="4"/>
                  </a:lnTo>
                  <a:lnTo>
                    <a:pt x="154" y="5"/>
                  </a:lnTo>
                  <a:lnTo>
                    <a:pt x="154" y="7"/>
                  </a:lnTo>
                  <a:lnTo>
                    <a:pt x="155" y="8"/>
                  </a:lnTo>
                  <a:lnTo>
                    <a:pt x="155" y="10"/>
                  </a:lnTo>
                  <a:lnTo>
                    <a:pt x="156" y="12"/>
                  </a:lnTo>
                  <a:lnTo>
                    <a:pt x="157" y="14"/>
                  </a:lnTo>
                  <a:lnTo>
                    <a:pt x="158" y="16"/>
                  </a:lnTo>
                  <a:lnTo>
                    <a:pt x="159" y="19"/>
                  </a:lnTo>
                  <a:lnTo>
                    <a:pt x="160" y="21"/>
                  </a:lnTo>
                  <a:lnTo>
                    <a:pt x="161" y="24"/>
                  </a:lnTo>
                  <a:lnTo>
                    <a:pt x="163" y="26"/>
                  </a:lnTo>
                  <a:lnTo>
                    <a:pt x="164" y="29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7" y="37"/>
                  </a:lnTo>
                  <a:lnTo>
                    <a:pt x="168" y="40"/>
                  </a:lnTo>
                  <a:lnTo>
                    <a:pt x="169" y="43"/>
                  </a:lnTo>
                  <a:lnTo>
                    <a:pt x="170" y="46"/>
                  </a:lnTo>
                  <a:lnTo>
                    <a:pt x="171" y="49"/>
                  </a:lnTo>
                  <a:lnTo>
                    <a:pt x="171" y="52"/>
                  </a:lnTo>
                  <a:lnTo>
                    <a:pt x="172" y="55"/>
                  </a:lnTo>
                  <a:lnTo>
                    <a:pt x="173" y="58"/>
                  </a:lnTo>
                  <a:lnTo>
                    <a:pt x="173" y="61"/>
                  </a:lnTo>
                  <a:lnTo>
                    <a:pt x="174" y="64"/>
                  </a:lnTo>
                  <a:lnTo>
                    <a:pt x="175" y="67"/>
                  </a:lnTo>
                  <a:lnTo>
                    <a:pt x="175" y="70"/>
                  </a:lnTo>
                  <a:lnTo>
                    <a:pt x="175" y="73"/>
                  </a:lnTo>
                  <a:lnTo>
                    <a:pt x="176" y="76"/>
                  </a:lnTo>
                  <a:lnTo>
                    <a:pt x="176" y="79"/>
                  </a:lnTo>
                  <a:lnTo>
                    <a:pt x="177" y="81"/>
                  </a:lnTo>
                  <a:lnTo>
                    <a:pt x="177" y="84"/>
                  </a:lnTo>
                  <a:lnTo>
                    <a:pt x="177" y="86"/>
                  </a:lnTo>
                  <a:lnTo>
                    <a:pt x="178" y="89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5"/>
                  </a:lnTo>
                  <a:lnTo>
                    <a:pt x="178" y="97"/>
                  </a:lnTo>
                  <a:lnTo>
                    <a:pt x="178" y="98"/>
                  </a:lnTo>
                  <a:lnTo>
                    <a:pt x="179" y="100"/>
                  </a:lnTo>
                  <a:lnTo>
                    <a:pt x="179" y="101"/>
                  </a:lnTo>
                  <a:lnTo>
                    <a:pt x="179" y="103"/>
                  </a:lnTo>
                  <a:lnTo>
                    <a:pt x="179" y="104"/>
                  </a:lnTo>
                  <a:lnTo>
                    <a:pt x="179" y="105"/>
                  </a:lnTo>
                  <a:lnTo>
                    <a:pt x="179" y="107"/>
                  </a:lnTo>
                  <a:lnTo>
                    <a:pt x="179" y="108"/>
                  </a:lnTo>
                  <a:lnTo>
                    <a:pt x="179" y="109"/>
                  </a:lnTo>
                  <a:lnTo>
                    <a:pt x="179" y="111"/>
                  </a:lnTo>
                  <a:lnTo>
                    <a:pt x="179" y="112"/>
                  </a:lnTo>
                  <a:lnTo>
                    <a:pt x="179" y="113"/>
                  </a:lnTo>
                  <a:lnTo>
                    <a:pt x="179" y="115"/>
                  </a:lnTo>
                  <a:lnTo>
                    <a:pt x="179" y="116"/>
                  </a:lnTo>
                  <a:lnTo>
                    <a:pt x="179" y="117"/>
                  </a:lnTo>
                  <a:lnTo>
                    <a:pt x="179" y="118"/>
                  </a:lnTo>
                  <a:lnTo>
                    <a:pt x="179" y="120"/>
                  </a:lnTo>
                  <a:lnTo>
                    <a:pt x="179" y="121"/>
                  </a:lnTo>
                  <a:lnTo>
                    <a:pt x="179" y="122"/>
                  </a:lnTo>
                  <a:lnTo>
                    <a:pt x="179" y="124"/>
                  </a:lnTo>
                  <a:lnTo>
                    <a:pt x="179" y="125"/>
                  </a:lnTo>
                  <a:lnTo>
                    <a:pt x="179" y="126"/>
                  </a:lnTo>
                  <a:lnTo>
                    <a:pt x="179" y="128"/>
                  </a:lnTo>
                  <a:lnTo>
                    <a:pt x="178" y="129"/>
                  </a:lnTo>
                  <a:lnTo>
                    <a:pt x="178" y="130"/>
                  </a:lnTo>
                  <a:lnTo>
                    <a:pt x="178" y="131"/>
                  </a:lnTo>
                  <a:lnTo>
                    <a:pt x="178" y="132"/>
                  </a:lnTo>
                  <a:lnTo>
                    <a:pt x="178" y="134"/>
                  </a:lnTo>
                  <a:lnTo>
                    <a:pt x="178" y="135"/>
                  </a:lnTo>
                  <a:lnTo>
                    <a:pt x="178" y="136"/>
                  </a:lnTo>
                  <a:lnTo>
                    <a:pt x="178" y="137"/>
                  </a:lnTo>
                  <a:lnTo>
                    <a:pt x="177" y="138"/>
                  </a:lnTo>
                  <a:lnTo>
                    <a:pt x="177" y="139"/>
                  </a:lnTo>
                  <a:lnTo>
                    <a:pt x="177" y="140"/>
                  </a:lnTo>
                  <a:lnTo>
                    <a:pt x="177" y="141"/>
                  </a:lnTo>
                  <a:lnTo>
                    <a:pt x="177" y="143"/>
                  </a:lnTo>
                  <a:lnTo>
                    <a:pt x="176" y="144"/>
                  </a:lnTo>
                  <a:lnTo>
                    <a:pt x="176" y="145"/>
                  </a:lnTo>
                  <a:lnTo>
                    <a:pt x="176" y="146"/>
                  </a:lnTo>
                  <a:lnTo>
                    <a:pt x="176" y="147"/>
                  </a:lnTo>
                  <a:lnTo>
                    <a:pt x="175" y="148"/>
                  </a:lnTo>
                  <a:lnTo>
                    <a:pt x="175" y="149"/>
                  </a:lnTo>
                  <a:lnTo>
                    <a:pt x="175" y="150"/>
                  </a:lnTo>
                  <a:lnTo>
                    <a:pt x="175" y="151"/>
                  </a:lnTo>
                  <a:lnTo>
                    <a:pt x="174" y="152"/>
                  </a:lnTo>
                  <a:lnTo>
                    <a:pt x="174" y="153"/>
                  </a:lnTo>
                  <a:lnTo>
                    <a:pt x="174" y="154"/>
                  </a:lnTo>
                  <a:lnTo>
                    <a:pt x="173" y="155"/>
                  </a:lnTo>
                  <a:lnTo>
                    <a:pt x="173" y="156"/>
                  </a:lnTo>
                  <a:lnTo>
                    <a:pt x="173" y="157"/>
                  </a:lnTo>
                  <a:lnTo>
                    <a:pt x="173" y="158"/>
                  </a:lnTo>
                  <a:lnTo>
                    <a:pt x="172" y="159"/>
                  </a:lnTo>
                  <a:lnTo>
                    <a:pt x="172" y="160"/>
                  </a:lnTo>
                  <a:lnTo>
                    <a:pt x="172" y="161"/>
                  </a:lnTo>
                  <a:lnTo>
                    <a:pt x="172" y="162"/>
                  </a:lnTo>
                  <a:lnTo>
                    <a:pt x="171" y="163"/>
                  </a:lnTo>
                  <a:lnTo>
                    <a:pt x="171" y="164"/>
                  </a:lnTo>
                  <a:lnTo>
                    <a:pt x="171" y="164"/>
                  </a:lnTo>
                  <a:lnTo>
                    <a:pt x="170" y="165"/>
                  </a:lnTo>
                  <a:lnTo>
                    <a:pt x="170" y="166"/>
                  </a:lnTo>
                  <a:lnTo>
                    <a:pt x="170" y="166"/>
                  </a:lnTo>
                  <a:lnTo>
                    <a:pt x="169" y="166"/>
                  </a:lnTo>
                  <a:lnTo>
                    <a:pt x="169" y="167"/>
                  </a:lnTo>
                  <a:lnTo>
                    <a:pt x="168" y="167"/>
                  </a:lnTo>
                  <a:lnTo>
                    <a:pt x="168" y="167"/>
                  </a:lnTo>
                  <a:lnTo>
                    <a:pt x="167" y="168"/>
                  </a:lnTo>
                  <a:lnTo>
                    <a:pt x="167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4" y="168"/>
                  </a:lnTo>
                  <a:lnTo>
                    <a:pt x="164" y="168"/>
                  </a:lnTo>
                  <a:lnTo>
                    <a:pt x="163" y="168"/>
                  </a:lnTo>
                  <a:lnTo>
                    <a:pt x="163" y="168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1" y="168"/>
                  </a:lnTo>
                  <a:lnTo>
                    <a:pt x="161" y="168"/>
                  </a:lnTo>
                  <a:lnTo>
                    <a:pt x="160" y="168"/>
                  </a:lnTo>
                  <a:lnTo>
                    <a:pt x="160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8" y="168"/>
                  </a:lnTo>
                  <a:lnTo>
                    <a:pt x="158" y="168"/>
                  </a:lnTo>
                  <a:lnTo>
                    <a:pt x="157" y="168"/>
                  </a:lnTo>
                  <a:lnTo>
                    <a:pt x="156" y="168"/>
                  </a:lnTo>
                  <a:lnTo>
                    <a:pt x="156" y="168"/>
                  </a:lnTo>
                  <a:lnTo>
                    <a:pt x="155" y="168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3" y="168"/>
                  </a:lnTo>
                  <a:lnTo>
                    <a:pt x="152" y="168"/>
                  </a:lnTo>
                  <a:lnTo>
                    <a:pt x="151" y="168"/>
                  </a:lnTo>
                  <a:lnTo>
                    <a:pt x="151" y="169"/>
                  </a:lnTo>
                  <a:lnTo>
                    <a:pt x="150" y="169"/>
                  </a:lnTo>
                  <a:lnTo>
                    <a:pt x="149" y="169"/>
                  </a:lnTo>
                  <a:lnTo>
                    <a:pt x="148" y="169"/>
                  </a:lnTo>
                  <a:lnTo>
                    <a:pt x="147" y="170"/>
                  </a:lnTo>
                  <a:lnTo>
                    <a:pt x="146" y="170"/>
                  </a:lnTo>
                  <a:lnTo>
                    <a:pt x="145" y="170"/>
                  </a:lnTo>
                  <a:lnTo>
                    <a:pt x="144" y="170"/>
                  </a:lnTo>
                  <a:lnTo>
                    <a:pt x="143" y="171"/>
                  </a:lnTo>
                  <a:lnTo>
                    <a:pt x="142" y="171"/>
                  </a:lnTo>
                  <a:lnTo>
                    <a:pt x="141" y="171"/>
                  </a:lnTo>
                  <a:lnTo>
                    <a:pt x="140" y="171"/>
                  </a:lnTo>
                  <a:lnTo>
                    <a:pt x="139" y="172"/>
                  </a:lnTo>
                  <a:lnTo>
                    <a:pt x="139" y="172"/>
                  </a:lnTo>
                  <a:lnTo>
                    <a:pt x="138" y="172"/>
                  </a:lnTo>
                  <a:lnTo>
                    <a:pt x="137" y="172"/>
                  </a:lnTo>
                  <a:lnTo>
                    <a:pt x="136" y="173"/>
                  </a:lnTo>
                  <a:lnTo>
                    <a:pt x="136" y="173"/>
                  </a:lnTo>
                  <a:lnTo>
                    <a:pt x="135" y="173"/>
                  </a:lnTo>
                  <a:lnTo>
                    <a:pt x="135" y="173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3" y="174"/>
                  </a:lnTo>
                  <a:lnTo>
                    <a:pt x="132" y="174"/>
                  </a:lnTo>
                  <a:lnTo>
                    <a:pt x="132" y="175"/>
                  </a:lnTo>
                  <a:lnTo>
                    <a:pt x="131" y="175"/>
                  </a:lnTo>
                  <a:lnTo>
                    <a:pt x="131" y="175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28" y="177"/>
                  </a:lnTo>
                  <a:lnTo>
                    <a:pt x="128" y="177"/>
                  </a:lnTo>
                  <a:lnTo>
                    <a:pt x="127" y="177"/>
                  </a:lnTo>
                  <a:lnTo>
                    <a:pt x="127" y="177"/>
                  </a:lnTo>
                  <a:lnTo>
                    <a:pt x="126" y="178"/>
                  </a:lnTo>
                  <a:lnTo>
                    <a:pt x="126" y="178"/>
                  </a:lnTo>
                  <a:lnTo>
                    <a:pt x="125" y="178"/>
                  </a:lnTo>
                  <a:lnTo>
                    <a:pt x="125" y="178"/>
                  </a:lnTo>
                  <a:lnTo>
                    <a:pt x="124" y="179"/>
                  </a:lnTo>
                  <a:lnTo>
                    <a:pt x="124" y="179"/>
                  </a:lnTo>
                  <a:lnTo>
                    <a:pt x="123" y="179"/>
                  </a:lnTo>
                  <a:lnTo>
                    <a:pt x="123" y="180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21" y="181"/>
                  </a:lnTo>
                  <a:lnTo>
                    <a:pt x="121" y="181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19" y="182"/>
                  </a:lnTo>
                  <a:lnTo>
                    <a:pt x="119" y="183"/>
                  </a:lnTo>
                  <a:lnTo>
                    <a:pt x="118" y="183"/>
                  </a:lnTo>
                  <a:lnTo>
                    <a:pt x="118" y="184"/>
                  </a:lnTo>
                  <a:lnTo>
                    <a:pt x="117" y="184"/>
                  </a:lnTo>
                  <a:lnTo>
                    <a:pt x="117" y="185"/>
                  </a:lnTo>
                  <a:lnTo>
                    <a:pt x="116" y="185"/>
                  </a:lnTo>
                  <a:lnTo>
                    <a:pt x="115" y="186"/>
                  </a:lnTo>
                  <a:lnTo>
                    <a:pt x="114" y="186"/>
                  </a:lnTo>
                  <a:lnTo>
                    <a:pt x="112" y="187"/>
                  </a:lnTo>
                  <a:lnTo>
                    <a:pt x="111" y="187"/>
                  </a:lnTo>
                  <a:lnTo>
                    <a:pt x="109" y="187"/>
                  </a:lnTo>
                  <a:lnTo>
                    <a:pt x="107" y="188"/>
                  </a:lnTo>
                  <a:lnTo>
                    <a:pt x="105" y="188"/>
                  </a:lnTo>
                  <a:lnTo>
                    <a:pt x="102" y="188"/>
                  </a:lnTo>
                  <a:lnTo>
                    <a:pt x="100" y="188"/>
                  </a:lnTo>
                  <a:lnTo>
                    <a:pt x="97" y="188"/>
                  </a:lnTo>
                  <a:lnTo>
                    <a:pt x="94" y="188"/>
                  </a:lnTo>
                  <a:lnTo>
                    <a:pt x="91" y="189"/>
                  </a:lnTo>
                  <a:lnTo>
                    <a:pt x="88" y="189"/>
                  </a:lnTo>
                  <a:lnTo>
                    <a:pt x="84" y="189"/>
                  </a:lnTo>
                  <a:lnTo>
                    <a:pt x="81" y="189"/>
                  </a:lnTo>
                  <a:lnTo>
                    <a:pt x="77" y="189"/>
                  </a:lnTo>
                  <a:lnTo>
                    <a:pt x="74" y="189"/>
                  </a:lnTo>
                  <a:lnTo>
                    <a:pt x="70" y="188"/>
                  </a:lnTo>
                  <a:lnTo>
                    <a:pt x="66" y="188"/>
                  </a:lnTo>
                  <a:lnTo>
                    <a:pt x="63" y="188"/>
                  </a:lnTo>
                  <a:lnTo>
                    <a:pt x="59" y="188"/>
                  </a:lnTo>
                  <a:lnTo>
                    <a:pt x="56" y="188"/>
                  </a:lnTo>
                  <a:lnTo>
                    <a:pt x="52" y="188"/>
                  </a:lnTo>
                  <a:lnTo>
                    <a:pt x="48" y="188"/>
                  </a:lnTo>
                  <a:lnTo>
                    <a:pt x="45" y="188"/>
                  </a:lnTo>
                  <a:lnTo>
                    <a:pt x="41" y="187"/>
                  </a:lnTo>
                  <a:lnTo>
                    <a:pt x="38" y="187"/>
                  </a:lnTo>
                  <a:lnTo>
                    <a:pt x="34" y="187"/>
                  </a:lnTo>
                  <a:lnTo>
                    <a:pt x="31" y="187"/>
                  </a:lnTo>
                  <a:lnTo>
                    <a:pt x="27" y="187"/>
                  </a:lnTo>
                  <a:lnTo>
                    <a:pt x="23" y="186"/>
                  </a:lnTo>
                  <a:lnTo>
                    <a:pt x="20" y="186"/>
                  </a:lnTo>
                  <a:lnTo>
                    <a:pt x="17" y="186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0" y="186"/>
                  </a:lnTo>
                  <a:lnTo>
                    <a:pt x="8" y="186"/>
                  </a:lnTo>
                  <a:lnTo>
                    <a:pt x="6" y="186"/>
                  </a:lnTo>
                  <a:lnTo>
                    <a:pt x="4" y="186"/>
                  </a:lnTo>
                  <a:lnTo>
                    <a:pt x="3" y="186"/>
                  </a:lnTo>
                  <a:lnTo>
                    <a:pt x="2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2" y="190"/>
                  </a:lnTo>
                  <a:lnTo>
                    <a:pt x="3" y="190"/>
                  </a:lnTo>
                  <a:lnTo>
                    <a:pt x="4" y="191"/>
                  </a:lnTo>
                  <a:lnTo>
                    <a:pt x="5" y="191"/>
                  </a:lnTo>
                  <a:lnTo>
                    <a:pt x="6" y="191"/>
                  </a:lnTo>
                  <a:lnTo>
                    <a:pt x="8" y="192"/>
                  </a:lnTo>
                  <a:lnTo>
                    <a:pt x="10" y="192"/>
                  </a:lnTo>
                  <a:lnTo>
                    <a:pt x="12" y="192"/>
                  </a:lnTo>
                  <a:lnTo>
                    <a:pt x="14" y="192"/>
                  </a:lnTo>
                  <a:lnTo>
                    <a:pt x="16" y="193"/>
                  </a:lnTo>
                  <a:lnTo>
                    <a:pt x="18" y="193"/>
                  </a:lnTo>
                  <a:lnTo>
                    <a:pt x="21" y="193"/>
                  </a:lnTo>
                  <a:lnTo>
                    <a:pt x="24" y="193"/>
                  </a:lnTo>
                  <a:lnTo>
                    <a:pt x="27" y="193"/>
                  </a:lnTo>
                  <a:lnTo>
                    <a:pt x="30" y="193"/>
                  </a:lnTo>
                  <a:lnTo>
                    <a:pt x="33" y="193"/>
                  </a:lnTo>
                  <a:lnTo>
                    <a:pt x="36" y="193"/>
                  </a:lnTo>
                  <a:lnTo>
                    <a:pt x="39" y="193"/>
                  </a:lnTo>
                  <a:lnTo>
                    <a:pt x="42" y="193"/>
                  </a:lnTo>
                  <a:lnTo>
                    <a:pt x="45" y="193"/>
                  </a:lnTo>
                  <a:lnTo>
                    <a:pt x="48" y="193"/>
                  </a:lnTo>
                  <a:lnTo>
                    <a:pt x="52" y="193"/>
                  </a:lnTo>
                  <a:lnTo>
                    <a:pt x="55" y="193"/>
                  </a:lnTo>
                  <a:lnTo>
                    <a:pt x="58" y="193"/>
                  </a:lnTo>
                  <a:lnTo>
                    <a:pt x="61" y="193"/>
                  </a:lnTo>
                  <a:lnTo>
                    <a:pt x="64" y="193"/>
                  </a:lnTo>
                  <a:lnTo>
                    <a:pt x="67" y="193"/>
                  </a:lnTo>
                  <a:lnTo>
                    <a:pt x="70" y="193"/>
                  </a:lnTo>
                  <a:lnTo>
                    <a:pt x="73" y="193"/>
                  </a:lnTo>
                  <a:lnTo>
                    <a:pt x="76" y="193"/>
                  </a:lnTo>
                  <a:lnTo>
                    <a:pt x="79" y="193"/>
                  </a:lnTo>
                  <a:lnTo>
                    <a:pt x="82" y="193"/>
                  </a:lnTo>
                  <a:lnTo>
                    <a:pt x="84" y="193"/>
                  </a:lnTo>
                  <a:lnTo>
                    <a:pt x="87" y="193"/>
                  </a:lnTo>
                  <a:lnTo>
                    <a:pt x="89" y="193"/>
                  </a:lnTo>
                  <a:lnTo>
                    <a:pt x="91" y="193"/>
                  </a:lnTo>
                  <a:lnTo>
                    <a:pt x="93" y="193"/>
                  </a:lnTo>
                  <a:lnTo>
                    <a:pt x="94" y="193"/>
                  </a:lnTo>
                  <a:lnTo>
                    <a:pt x="95" y="193"/>
                  </a:lnTo>
                  <a:lnTo>
                    <a:pt x="96" y="194"/>
                  </a:lnTo>
                  <a:lnTo>
                    <a:pt x="97" y="194"/>
                  </a:lnTo>
                  <a:lnTo>
                    <a:pt x="98" y="194"/>
                  </a:lnTo>
                  <a:lnTo>
                    <a:pt x="99" y="194"/>
                  </a:lnTo>
                  <a:lnTo>
                    <a:pt x="99" y="194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6"/>
                  </a:lnTo>
                  <a:lnTo>
                    <a:pt x="98" y="196"/>
                  </a:lnTo>
                  <a:lnTo>
                    <a:pt x="97" y="196"/>
                  </a:lnTo>
                  <a:lnTo>
                    <a:pt x="97" y="197"/>
                  </a:lnTo>
                  <a:lnTo>
                    <a:pt x="96" y="197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5" y="198"/>
                  </a:lnTo>
                  <a:lnTo>
                    <a:pt x="95" y="199"/>
                  </a:lnTo>
                  <a:lnTo>
                    <a:pt x="94" y="199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93" y="201"/>
                  </a:lnTo>
                  <a:lnTo>
                    <a:pt x="93" y="201"/>
                  </a:lnTo>
                  <a:lnTo>
                    <a:pt x="92" y="202"/>
                  </a:lnTo>
                  <a:lnTo>
                    <a:pt x="92" y="202"/>
                  </a:lnTo>
                  <a:lnTo>
                    <a:pt x="91" y="203"/>
                  </a:lnTo>
                  <a:lnTo>
                    <a:pt x="91" y="203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89" y="205"/>
                  </a:lnTo>
                  <a:lnTo>
                    <a:pt x="89" y="205"/>
                  </a:lnTo>
                  <a:lnTo>
                    <a:pt x="89" y="206"/>
                  </a:lnTo>
                  <a:lnTo>
                    <a:pt x="89" y="206"/>
                  </a:lnTo>
                  <a:lnTo>
                    <a:pt x="89" y="206"/>
                  </a:lnTo>
                  <a:lnTo>
                    <a:pt x="89" y="207"/>
                  </a:lnTo>
                  <a:lnTo>
                    <a:pt x="88" y="207"/>
                  </a:lnTo>
                  <a:lnTo>
                    <a:pt x="88" y="207"/>
                  </a:lnTo>
                  <a:lnTo>
                    <a:pt x="88" y="207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1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88" y="214"/>
                  </a:lnTo>
                  <a:lnTo>
                    <a:pt x="88" y="214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8" y="216"/>
                  </a:lnTo>
                  <a:lnTo>
                    <a:pt x="88" y="216"/>
                  </a:lnTo>
                  <a:lnTo>
                    <a:pt x="88" y="217"/>
                  </a:lnTo>
                  <a:lnTo>
                    <a:pt x="88" y="217"/>
                  </a:lnTo>
                  <a:lnTo>
                    <a:pt x="88" y="217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8" y="219"/>
                  </a:lnTo>
                  <a:lnTo>
                    <a:pt x="88" y="219"/>
                  </a:lnTo>
                  <a:lnTo>
                    <a:pt x="88" y="219"/>
                  </a:lnTo>
                  <a:lnTo>
                    <a:pt x="88" y="219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1"/>
                  </a:lnTo>
                  <a:lnTo>
                    <a:pt x="88" y="221"/>
                  </a:lnTo>
                  <a:lnTo>
                    <a:pt x="88" y="221"/>
                  </a:lnTo>
                  <a:lnTo>
                    <a:pt x="88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4"/>
                  </a:lnTo>
                  <a:lnTo>
                    <a:pt x="88" y="224"/>
                  </a:lnTo>
                  <a:lnTo>
                    <a:pt x="88" y="224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7" y="226"/>
                  </a:lnTo>
                  <a:lnTo>
                    <a:pt x="87" y="226"/>
                  </a:lnTo>
                  <a:lnTo>
                    <a:pt x="86" y="227"/>
                  </a:lnTo>
                  <a:lnTo>
                    <a:pt x="85" y="227"/>
                  </a:lnTo>
                  <a:lnTo>
                    <a:pt x="84" y="228"/>
                  </a:lnTo>
                  <a:lnTo>
                    <a:pt x="83" y="229"/>
                  </a:lnTo>
                  <a:lnTo>
                    <a:pt x="81" y="229"/>
                  </a:lnTo>
                  <a:lnTo>
                    <a:pt x="80" y="230"/>
                  </a:lnTo>
                  <a:lnTo>
                    <a:pt x="78" y="231"/>
                  </a:lnTo>
                  <a:lnTo>
                    <a:pt x="76" y="232"/>
                  </a:lnTo>
                  <a:lnTo>
                    <a:pt x="74" y="233"/>
                  </a:lnTo>
                  <a:lnTo>
                    <a:pt x="72" y="234"/>
                  </a:lnTo>
                  <a:lnTo>
                    <a:pt x="70" y="235"/>
                  </a:lnTo>
                  <a:lnTo>
                    <a:pt x="68" y="236"/>
                  </a:lnTo>
                  <a:lnTo>
                    <a:pt x="66" y="237"/>
                  </a:lnTo>
                  <a:lnTo>
                    <a:pt x="64" y="238"/>
                  </a:lnTo>
                  <a:lnTo>
                    <a:pt x="62" y="238"/>
                  </a:lnTo>
                  <a:lnTo>
                    <a:pt x="60" y="239"/>
                  </a:lnTo>
                  <a:lnTo>
                    <a:pt x="59" y="240"/>
                  </a:lnTo>
                  <a:lnTo>
                    <a:pt x="58" y="241"/>
                  </a:lnTo>
                  <a:lnTo>
                    <a:pt x="57" y="241"/>
                  </a:lnTo>
                  <a:lnTo>
                    <a:pt x="56" y="242"/>
                  </a:lnTo>
                  <a:lnTo>
                    <a:pt x="55" y="243"/>
                  </a:lnTo>
                  <a:lnTo>
                    <a:pt x="54" y="243"/>
                  </a:lnTo>
                  <a:lnTo>
                    <a:pt x="54" y="244"/>
                  </a:lnTo>
                  <a:lnTo>
                    <a:pt x="54" y="244"/>
                  </a:lnTo>
                  <a:lnTo>
                    <a:pt x="53" y="245"/>
                  </a:lnTo>
                  <a:lnTo>
                    <a:pt x="53" y="245"/>
                  </a:lnTo>
                  <a:lnTo>
                    <a:pt x="54" y="245"/>
                  </a:lnTo>
                  <a:lnTo>
                    <a:pt x="54" y="245"/>
                  </a:lnTo>
                  <a:lnTo>
                    <a:pt x="54" y="246"/>
                  </a:lnTo>
                  <a:lnTo>
                    <a:pt x="54" y="246"/>
                  </a:lnTo>
                  <a:lnTo>
                    <a:pt x="54" y="246"/>
                  </a:lnTo>
                  <a:lnTo>
                    <a:pt x="55" y="246"/>
                  </a:lnTo>
                  <a:lnTo>
                    <a:pt x="55" y="246"/>
                  </a:lnTo>
                  <a:lnTo>
                    <a:pt x="55" y="247"/>
                  </a:lnTo>
                  <a:lnTo>
                    <a:pt x="55" y="247"/>
                  </a:lnTo>
                  <a:lnTo>
                    <a:pt x="55" y="247"/>
                  </a:lnTo>
                  <a:lnTo>
                    <a:pt x="55" y="247"/>
                  </a:lnTo>
                  <a:lnTo>
                    <a:pt x="55" y="247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6" y="24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127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6569" name="Group 46568"/>
          <p:cNvGrpSpPr/>
          <p:nvPr/>
        </p:nvGrpSpPr>
        <p:grpSpPr>
          <a:xfrm>
            <a:off x="1524000" y="5103813"/>
            <a:ext cx="1144588" cy="1830387"/>
            <a:chOff x="0" y="0"/>
            <a:chExt cx="721" cy="1153"/>
          </a:xfrm>
        </p:grpSpPr>
        <p:sp>
          <p:nvSpPr>
            <p:cNvPr id="46570" name="未知"/>
            <p:cNvSpPr/>
            <p:nvPr/>
          </p:nvSpPr>
          <p:spPr>
            <a:xfrm>
              <a:off x="0" y="151"/>
              <a:ext cx="721" cy="1002"/>
            </a:xfrm>
            <a:custGeom>
              <a:avLst/>
              <a:gdLst/>
              <a:ahLst/>
              <a:cxnLst/>
              <a:pathLst>
                <a:path w="721" h="1002">
                  <a:moveTo>
                    <a:pt x="0" y="32"/>
                  </a:moveTo>
                  <a:lnTo>
                    <a:pt x="0" y="1001"/>
                  </a:lnTo>
                  <a:lnTo>
                    <a:pt x="720" y="1001"/>
                  </a:lnTo>
                  <a:lnTo>
                    <a:pt x="720" y="513"/>
                  </a:lnTo>
                  <a:lnTo>
                    <a:pt x="720" y="20"/>
                  </a:lnTo>
                  <a:lnTo>
                    <a:pt x="675" y="8"/>
                  </a:lnTo>
                  <a:lnTo>
                    <a:pt x="632" y="4"/>
                  </a:lnTo>
                  <a:lnTo>
                    <a:pt x="597" y="4"/>
                  </a:lnTo>
                  <a:lnTo>
                    <a:pt x="557" y="0"/>
                  </a:lnTo>
                  <a:lnTo>
                    <a:pt x="491" y="0"/>
                  </a:lnTo>
                  <a:lnTo>
                    <a:pt x="424" y="0"/>
                  </a:lnTo>
                  <a:lnTo>
                    <a:pt x="357" y="0"/>
                  </a:lnTo>
                  <a:lnTo>
                    <a:pt x="287" y="4"/>
                  </a:lnTo>
                  <a:lnTo>
                    <a:pt x="224" y="8"/>
                  </a:lnTo>
                  <a:lnTo>
                    <a:pt x="157" y="16"/>
                  </a:lnTo>
                  <a:lnTo>
                    <a:pt x="90" y="20"/>
                  </a:lnTo>
                  <a:lnTo>
                    <a:pt x="24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1" name="未知"/>
            <p:cNvSpPr/>
            <p:nvPr/>
          </p:nvSpPr>
          <p:spPr>
            <a:xfrm>
              <a:off x="82" y="558"/>
              <a:ext cx="523" cy="554"/>
            </a:xfrm>
            <a:custGeom>
              <a:avLst/>
              <a:gdLst/>
              <a:ahLst/>
              <a:cxnLst/>
              <a:pathLst>
                <a:path w="523" h="554">
                  <a:moveTo>
                    <a:pt x="177" y="8"/>
                  </a:moveTo>
                  <a:lnTo>
                    <a:pt x="165" y="0"/>
                  </a:lnTo>
                  <a:lnTo>
                    <a:pt x="59" y="36"/>
                  </a:lnTo>
                  <a:lnTo>
                    <a:pt x="59" y="40"/>
                  </a:lnTo>
                  <a:lnTo>
                    <a:pt x="0" y="61"/>
                  </a:lnTo>
                  <a:lnTo>
                    <a:pt x="0" y="122"/>
                  </a:lnTo>
                  <a:lnTo>
                    <a:pt x="154" y="553"/>
                  </a:lnTo>
                  <a:lnTo>
                    <a:pt x="522" y="305"/>
                  </a:lnTo>
                  <a:lnTo>
                    <a:pt x="522" y="240"/>
                  </a:lnTo>
                  <a:lnTo>
                    <a:pt x="354" y="49"/>
                  </a:lnTo>
                  <a:lnTo>
                    <a:pt x="338" y="49"/>
                  </a:lnTo>
                  <a:lnTo>
                    <a:pt x="424" y="146"/>
                  </a:lnTo>
                  <a:lnTo>
                    <a:pt x="515" y="244"/>
                  </a:lnTo>
                  <a:lnTo>
                    <a:pt x="154" y="472"/>
                  </a:lnTo>
                  <a:lnTo>
                    <a:pt x="4" y="69"/>
                  </a:lnTo>
                  <a:lnTo>
                    <a:pt x="63" y="49"/>
                  </a:lnTo>
                  <a:lnTo>
                    <a:pt x="63" y="81"/>
                  </a:lnTo>
                  <a:lnTo>
                    <a:pt x="185" y="342"/>
                  </a:lnTo>
                  <a:lnTo>
                    <a:pt x="424" y="207"/>
                  </a:lnTo>
                  <a:lnTo>
                    <a:pt x="424" y="142"/>
                  </a:lnTo>
                  <a:lnTo>
                    <a:pt x="185" y="268"/>
                  </a:lnTo>
                  <a:lnTo>
                    <a:pt x="67" y="40"/>
                  </a:lnTo>
                  <a:lnTo>
                    <a:pt x="177" y="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2" name="未知"/>
            <p:cNvSpPr/>
            <p:nvPr/>
          </p:nvSpPr>
          <p:spPr>
            <a:xfrm>
              <a:off x="86" y="607"/>
              <a:ext cx="512" cy="424"/>
            </a:xfrm>
            <a:custGeom>
              <a:avLst/>
              <a:gdLst/>
              <a:ahLst/>
              <a:cxnLst/>
              <a:pathLst>
                <a:path w="512" h="424">
                  <a:moveTo>
                    <a:pt x="416" y="93"/>
                  </a:moveTo>
                  <a:lnTo>
                    <a:pt x="511" y="195"/>
                  </a:lnTo>
                  <a:lnTo>
                    <a:pt x="150" y="423"/>
                  </a:lnTo>
                  <a:lnTo>
                    <a:pt x="0" y="20"/>
                  </a:lnTo>
                  <a:lnTo>
                    <a:pt x="59" y="0"/>
                  </a:lnTo>
                  <a:lnTo>
                    <a:pt x="59" y="32"/>
                  </a:lnTo>
                  <a:lnTo>
                    <a:pt x="181" y="293"/>
                  </a:lnTo>
                  <a:lnTo>
                    <a:pt x="420" y="158"/>
                  </a:lnTo>
                  <a:lnTo>
                    <a:pt x="416" y="9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3" name="未知"/>
            <p:cNvSpPr/>
            <p:nvPr/>
          </p:nvSpPr>
          <p:spPr>
            <a:xfrm>
              <a:off x="149" y="566"/>
              <a:ext cx="354" cy="261"/>
            </a:xfrm>
            <a:custGeom>
              <a:avLst/>
              <a:gdLst/>
              <a:ahLst/>
              <a:cxnLst/>
              <a:pathLst>
                <a:path w="354" h="261">
                  <a:moveTo>
                    <a:pt x="118" y="183"/>
                  </a:moveTo>
                  <a:lnTo>
                    <a:pt x="102" y="81"/>
                  </a:lnTo>
                  <a:lnTo>
                    <a:pt x="47" y="57"/>
                  </a:lnTo>
                  <a:lnTo>
                    <a:pt x="43" y="41"/>
                  </a:lnTo>
                  <a:lnTo>
                    <a:pt x="134" y="8"/>
                  </a:lnTo>
                  <a:lnTo>
                    <a:pt x="110" y="0"/>
                  </a:lnTo>
                  <a:lnTo>
                    <a:pt x="0" y="32"/>
                  </a:lnTo>
                  <a:lnTo>
                    <a:pt x="118" y="260"/>
                  </a:lnTo>
                  <a:lnTo>
                    <a:pt x="353" y="134"/>
                  </a:lnTo>
                  <a:lnTo>
                    <a:pt x="271" y="41"/>
                  </a:lnTo>
                  <a:lnTo>
                    <a:pt x="251" y="41"/>
                  </a:lnTo>
                  <a:lnTo>
                    <a:pt x="232" y="36"/>
                  </a:lnTo>
                  <a:lnTo>
                    <a:pt x="306" y="118"/>
                  </a:lnTo>
                  <a:lnTo>
                    <a:pt x="291" y="126"/>
                  </a:lnTo>
                  <a:lnTo>
                    <a:pt x="208" y="118"/>
                  </a:lnTo>
                  <a:lnTo>
                    <a:pt x="149" y="195"/>
                  </a:lnTo>
                  <a:lnTo>
                    <a:pt x="130" y="203"/>
                  </a:lnTo>
                  <a:lnTo>
                    <a:pt x="118" y="18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4" name="未知"/>
            <p:cNvSpPr/>
            <p:nvPr/>
          </p:nvSpPr>
          <p:spPr>
            <a:xfrm>
              <a:off x="365" y="639"/>
              <a:ext cx="56" cy="34"/>
            </a:xfrm>
            <a:custGeom>
              <a:avLst/>
              <a:gdLst/>
              <a:ahLst/>
              <a:cxnLst/>
              <a:pathLst>
                <a:path w="56" h="34">
                  <a:moveTo>
                    <a:pt x="0" y="29"/>
                  </a:moveTo>
                  <a:lnTo>
                    <a:pt x="55" y="33"/>
                  </a:lnTo>
                  <a:lnTo>
                    <a:pt x="20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5" name="未知"/>
            <p:cNvSpPr/>
            <p:nvPr/>
          </p:nvSpPr>
          <p:spPr>
            <a:xfrm>
              <a:off x="334" y="578"/>
              <a:ext cx="52" cy="42"/>
            </a:xfrm>
            <a:custGeom>
              <a:avLst/>
              <a:gdLst/>
              <a:ahLst/>
              <a:cxnLst/>
              <a:pathLst>
                <a:path w="52" h="42">
                  <a:moveTo>
                    <a:pt x="23" y="8"/>
                  </a:moveTo>
                  <a:lnTo>
                    <a:pt x="0" y="0"/>
                  </a:lnTo>
                  <a:lnTo>
                    <a:pt x="51" y="41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6" name="未知"/>
            <p:cNvSpPr/>
            <p:nvPr/>
          </p:nvSpPr>
          <p:spPr>
            <a:xfrm>
              <a:off x="310" y="578"/>
              <a:ext cx="64" cy="87"/>
            </a:xfrm>
            <a:custGeom>
              <a:avLst/>
              <a:gdLst/>
              <a:ahLst/>
              <a:cxnLst/>
              <a:pathLst>
                <a:path w="64" h="87">
                  <a:moveTo>
                    <a:pt x="0" y="81"/>
                  </a:moveTo>
                  <a:lnTo>
                    <a:pt x="43" y="86"/>
                  </a:lnTo>
                  <a:lnTo>
                    <a:pt x="63" y="53"/>
                  </a:lnTo>
                  <a:lnTo>
                    <a:pt x="8" y="0"/>
                  </a:lnTo>
                  <a:lnTo>
                    <a:pt x="0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7" name="未知"/>
            <p:cNvSpPr/>
            <p:nvPr/>
          </p:nvSpPr>
          <p:spPr>
            <a:xfrm>
              <a:off x="302" y="676"/>
              <a:ext cx="37" cy="58"/>
            </a:xfrm>
            <a:custGeom>
              <a:avLst/>
              <a:gdLst/>
              <a:ahLst/>
              <a:cxnLst/>
              <a:pathLst>
                <a:path w="37" h="58">
                  <a:moveTo>
                    <a:pt x="0" y="57"/>
                  </a:moveTo>
                  <a:lnTo>
                    <a:pt x="36" y="8"/>
                  </a:lnTo>
                  <a:lnTo>
                    <a:pt x="4" y="0"/>
                  </a:lnTo>
                  <a:lnTo>
                    <a:pt x="0" y="57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8" name="未知"/>
            <p:cNvSpPr/>
            <p:nvPr/>
          </p:nvSpPr>
          <p:spPr>
            <a:xfrm>
              <a:off x="259" y="651"/>
              <a:ext cx="25" cy="66"/>
            </a:xfrm>
            <a:custGeom>
              <a:avLst/>
              <a:gdLst/>
              <a:ahLst/>
              <a:cxnLst/>
              <a:pathLst>
                <a:path w="25" h="66">
                  <a:moveTo>
                    <a:pt x="24" y="8"/>
                  </a:moveTo>
                  <a:lnTo>
                    <a:pt x="12" y="65"/>
                  </a:lnTo>
                  <a:lnTo>
                    <a:pt x="0" y="0"/>
                  </a:lnTo>
                  <a:lnTo>
                    <a:pt x="24" y="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79" name="未知"/>
            <p:cNvSpPr/>
            <p:nvPr/>
          </p:nvSpPr>
          <p:spPr>
            <a:xfrm>
              <a:off x="255" y="574"/>
              <a:ext cx="48" cy="74"/>
            </a:xfrm>
            <a:custGeom>
              <a:avLst/>
              <a:gdLst/>
              <a:ahLst/>
              <a:cxnLst/>
              <a:pathLst>
                <a:path w="48" h="74">
                  <a:moveTo>
                    <a:pt x="32" y="73"/>
                  </a:moveTo>
                  <a:lnTo>
                    <a:pt x="4" y="65"/>
                  </a:lnTo>
                  <a:lnTo>
                    <a:pt x="0" y="20"/>
                  </a:lnTo>
                  <a:lnTo>
                    <a:pt x="47" y="0"/>
                  </a:lnTo>
                  <a:lnTo>
                    <a:pt x="32" y="7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0" name="未知"/>
            <p:cNvSpPr/>
            <p:nvPr/>
          </p:nvSpPr>
          <p:spPr>
            <a:xfrm>
              <a:off x="204" y="602"/>
              <a:ext cx="44" cy="30"/>
            </a:xfrm>
            <a:custGeom>
              <a:avLst/>
              <a:gdLst/>
              <a:ahLst/>
              <a:cxnLst/>
              <a:pathLst>
                <a:path w="44" h="30">
                  <a:moveTo>
                    <a:pt x="43" y="29"/>
                  </a:moveTo>
                  <a:lnTo>
                    <a:pt x="35" y="0"/>
                  </a:lnTo>
                  <a:lnTo>
                    <a:pt x="0" y="13"/>
                  </a:lnTo>
                  <a:lnTo>
                    <a:pt x="43" y="2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1" name="未知"/>
            <p:cNvSpPr/>
            <p:nvPr/>
          </p:nvSpPr>
          <p:spPr>
            <a:xfrm>
              <a:off x="102" y="395"/>
              <a:ext cx="441" cy="375"/>
            </a:xfrm>
            <a:custGeom>
              <a:avLst/>
              <a:gdLst/>
              <a:ahLst/>
              <a:cxnLst/>
              <a:pathLst>
                <a:path w="441" h="375">
                  <a:moveTo>
                    <a:pt x="169" y="317"/>
                  </a:moveTo>
                  <a:lnTo>
                    <a:pt x="157" y="256"/>
                  </a:lnTo>
                  <a:lnTo>
                    <a:pt x="181" y="264"/>
                  </a:lnTo>
                  <a:lnTo>
                    <a:pt x="185" y="252"/>
                  </a:lnTo>
                  <a:lnTo>
                    <a:pt x="157" y="244"/>
                  </a:lnTo>
                  <a:lnTo>
                    <a:pt x="153" y="199"/>
                  </a:lnTo>
                  <a:lnTo>
                    <a:pt x="185" y="252"/>
                  </a:lnTo>
                  <a:lnTo>
                    <a:pt x="181" y="264"/>
                  </a:lnTo>
                  <a:lnTo>
                    <a:pt x="169" y="309"/>
                  </a:lnTo>
                  <a:lnTo>
                    <a:pt x="165" y="354"/>
                  </a:lnTo>
                  <a:lnTo>
                    <a:pt x="177" y="374"/>
                  </a:lnTo>
                  <a:lnTo>
                    <a:pt x="196" y="366"/>
                  </a:lnTo>
                  <a:lnTo>
                    <a:pt x="200" y="334"/>
                  </a:lnTo>
                  <a:lnTo>
                    <a:pt x="204" y="281"/>
                  </a:lnTo>
                  <a:lnTo>
                    <a:pt x="208" y="264"/>
                  </a:lnTo>
                  <a:lnTo>
                    <a:pt x="216" y="183"/>
                  </a:lnTo>
                  <a:lnTo>
                    <a:pt x="271" y="236"/>
                  </a:lnTo>
                  <a:lnTo>
                    <a:pt x="283" y="244"/>
                  </a:lnTo>
                  <a:lnTo>
                    <a:pt x="318" y="277"/>
                  </a:lnTo>
                  <a:lnTo>
                    <a:pt x="263" y="273"/>
                  </a:lnTo>
                  <a:lnTo>
                    <a:pt x="283" y="244"/>
                  </a:lnTo>
                  <a:lnTo>
                    <a:pt x="271" y="236"/>
                  </a:lnTo>
                  <a:lnTo>
                    <a:pt x="251" y="269"/>
                  </a:lnTo>
                  <a:lnTo>
                    <a:pt x="208" y="264"/>
                  </a:lnTo>
                  <a:lnTo>
                    <a:pt x="204" y="281"/>
                  </a:lnTo>
                  <a:lnTo>
                    <a:pt x="236" y="289"/>
                  </a:lnTo>
                  <a:lnTo>
                    <a:pt x="200" y="330"/>
                  </a:lnTo>
                  <a:lnTo>
                    <a:pt x="196" y="366"/>
                  </a:lnTo>
                  <a:lnTo>
                    <a:pt x="255" y="289"/>
                  </a:lnTo>
                  <a:lnTo>
                    <a:pt x="338" y="297"/>
                  </a:lnTo>
                  <a:lnTo>
                    <a:pt x="353" y="289"/>
                  </a:lnTo>
                  <a:lnTo>
                    <a:pt x="279" y="207"/>
                  </a:lnTo>
                  <a:lnTo>
                    <a:pt x="294" y="212"/>
                  </a:lnTo>
                  <a:lnTo>
                    <a:pt x="318" y="212"/>
                  </a:lnTo>
                  <a:lnTo>
                    <a:pt x="338" y="212"/>
                  </a:lnTo>
                  <a:lnTo>
                    <a:pt x="357" y="212"/>
                  </a:lnTo>
                  <a:lnTo>
                    <a:pt x="381" y="212"/>
                  </a:lnTo>
                  <a:lnTo>
                    <a:pt x="396" y="207"/>
                  </a:lnTo>
                  <a:lnTo>
                    <a:pt x="412" y="203"/>
                  </a:lnTo>
                  <a:lnTo>
                    <a:pt x="428" y="195"/>
                  </a:lnTo>
                  <a:lnTo>
                    <a:pt x="440" y="187"/>
                  </a:lnTo>
                  <a:lnTo>
                    <a:pt x="440" y="175"/>
                  </a:lnTo>
                  <a:lnTo>
                    <a:pt x="436" y="159"/>
                  </a:lnTo>
                  <a:lnTo>
                    <a:pt x="424" y="146"/>
                  </a:lnTo>
                  <a:lnTo>
                    <a:pt x="416" y="134"/>
                  </a:lnTo>
                  <a:lnTo>
                    <a:pt x="396" y="122"/>
                  </a:lnTo>
                  <a:lnTo>
                    <a:pt x="369" y="106"/>
                  </a:lnTo>
                  <a:lnTo>
                    <a:pt x="342" y="93"/>
                  </a:lnTo>
                  <a:lnTo>
                    <a:pt x="330" y="85"/>
                  </a:lnTo>
                  <a:lnTo>
                    <a:pt x="345" y="106"/>
                  </a:lnTo>
                  <a:lnTo>
                    <a:pt x="396" y="130"/>
                  </a:lnTo>
                  <a:lnTo>
                    <a:pt x="428" y="163"/>
                  </a:lnTo>
                  <a:lnTo>
                    <a:pt x="432" y="175"/>
                  </a:lnTo>
                  <a:lnTo>
                    <a:pt x="424" y="183"/>
                  </a:lnTo>
                  <a:lnTo>
                    <a:pt x="342" y="203"/>
                  </a:lnTo>
                  <a:lnTo>
                    <a:pt x="255" y="191"/>
                  </a:lnTo>
                  <a:lnTo>
                    <a:pt x="283" y="224"/>
                  </a:lnTo>
                  <a:lnTo>
                    <a:pt x="232" y="183"/>
                  </a:lnTo>
                  <a:lnTo>
                    <a:pt x="181" y="167"/>
                  </a:lnTo>
                  <a:lnTo>
                    <a:pt x="79" y="114"/>
                  </a:lnTo>
                  <a:lnTo>
                    <a:pt x="12" y="20"/>
                  </a:lnTo>
                  <a:lnTo>
                    <a:pt x="16" y="16"/>
                  </a:lnTo>
                  <a:lnTo>
                    <a:pt x="186" y="42"/>
                  </a:lnTo>
                  <a:lnTo>
                    <a:pt x="345" y="106"/>
                  </a:lnTo>
                  <a:lnTo>
                    <a:pt x="330" y="85"/>
                  </a:lnTo>
                  <a:lnTo>
                    <a:pt x="263" y="32"/>
                  </a:lnTo>
                  <a:lnTo>
                    <a:pt x="271" y="12"/>
                  </a:lnTo>
                  <a:lnTo>
                    <a:pt x="263" y="8"/>
                  </a:lnTo>
                  <a:lnTo>
                    <a:pt x="251" y="0"/>
                  </a:lnTo>
                  <a:lnTo>
                    <a:pt x="236" y="0"/>
                  </a:lnTo>
                  <a:lnTo>
                    <a:pt x="232" y="16"/>
                  </a:lnTo>
                  <a:lnTo>
                    <a:pt x="161" y="16"/>
                  </a:lnTo>
                  <a:lnTo>
                    <a:pt x="177" y="24"/>
                  </a:lnTo>
                  <a:lnTo>
                    <a:pt x="236" y="28"/>
                  </a:lnTo>
                  <a:lnTo>
                    <a:pt x="243" y="12"/>
                  </a:lnTo>
                  <a:lnTo>
                    <a:pt x="247" y="8"/>
                  </a:lnTo>
                  <a:lnTo>
                    <a:pt x="255" y="12"/>
                  </a:lnTo>
                  <a:lnTo>
                    <a:pt x="259" y="16"/>
                  </a:lnTo>
                  <a:lnTo>
                    <a:pt x="255" y="36"/>
                  </a:lnTo>
                  <a:lnTo>
                    <a:pt x="294" y="65"/>
                  </a:lnTo>
                  <a:lnTo>
                    <a:pt x="247" y="49"/>
                  </a:lnTo>
                  <a:lnTo>
                    <a:pt x="247" y="41"/>
                  </a:lnTo>
                  <a:lnTo>
                    <a:pt x="239" y="36"/>
                  </a:lnTo>
                  <a:lnTo>
                    <a:pt x="236" y="45"/>
                  </a:lnTo>
                  <a:lnTo>
                    <a:pt x="177" y="24"/>
                  </a:lnTo>
                  <a:lnTo>
                    <a:pt x="161" y="16"/>
                  </a:lnTo>
                  <a:lnTo>
                    <a:pt x="137" y="16"/>
                  </a:lnTo>
                  <a:lnTo>
                    <a:pt x="114" y="12"/>
                  </a:lnTo>
                  <a:lnTo>
                    <a:pt x="79" y="4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20" y="4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0" y="32"/>
                  </a:lnTo>
                  <a:lnTo>
                    <a:pt x="8" y="57"/>
                  </a:lnTo>
                  <a:lnTo>
                    <a:pt x="28" y="85"/>
                  </a:lnTo>
                  <a:lnTo>
                    <a:pt x="59" y="114"/>
                  </a:lnTo>
                  <a:lnTo>
                    <a:pt x="82" y="130"/>
                  </a:lnTo>
                  <a:lnTo>
                    <a:pt x="102" y="142"/>
                  </a:lnTo>
                  <a:lnTo>
                    <a:pt x="122" y="155"/>
                  </a:lnTo>
                  <a:lnTo>
                    <a:pt x="161" y="175"/>
                  </a:lnTo>
                  <a:lnTo>
                    <a:pt x="177" y="179"/>
                  </a:lnTo>
                  <a:lnTo>
                    <a:pt x="90" y="212"/>
                  </a:lnTo>
                  <a:lnTo>
                    <a:pt x="94" y="228"/>
                  </a:lnTo>
                  <a:lnTo>
                    <a:pt x="149" y="252"/>
                  </a:lnTo>
                  <a:lnTo>
                    <a:pt x="145" y="236"/>
                  </a:lnTo>
                  <a:lnTo>
                    <a:pt x="102" y="220"/>
                  </a:lnTo>
                  <a:lnTo>
                    <a:pt x="137" y="207"/>
                  </a:lnTo>
                  <a:lnTo>
                    <a:pt x="145" y="236"/>
                  </a:lnTo>
                  <a:lnTo>
                    <a:pt x="149" y="252"/>
                  </a:lnTo>
                  <a:lnTo>
                    <a:pt x="165" y="354"/>
                  </a:lnTo>
                  <a:lnTo>
                    <a:pt x="169" y="317"/>
                  </a:lnTo>
                  <a:lnTo>
                    <a:pt x="169" y="3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2" name="未知"/>
            <p:cNvSpPr/>
            <p:nvPr/>
          </p:nvSpPr>
          <p:spPr>
            <a:xfrm>
              <a:off x="459" y="4"/>
              <a:ext cx="197" cy="95"/>
            </a:xfrm>
            <a:custGeom>
              <a:avLst/>
              <a:gdLst/>
              <a:ahLst/>
              <a:cxnLst/>
              <a:pathLst>
                <a:path w="197" h="95">
                  <a:moveTo>
                    <a:pt x="0" y="0"/>
                  </a:moveTo>
                  <a:lnTo>
                    <a:pt x="12" y="20"/>
                  </a:lnTo>
                  <a:lnTo>
                    <a:pt x="12" y="45"/>
                  </a:lnTo>
                  <a:lnTo>
                    <a:pt x="8" y="53"/>
                  </a:lnTo>
                  <a:lnTo>
                    <a:pt x="0" y="65"/>
                  </a:lnTo>
                  <a:lnTo>
                    <a:pt x="32" y="65"/>
                  </a:lnTo>
                  <a:lnTo>
                    <a:pt x="39" y="61"/>
                  </a:lnTo>
                  <a:lnTo>
                    <a:pt x="43" y="53"/>
                  </a:lnTo>
                  <a:lnTo>
                    <a:pt x="47" y="37"/>
                  </a:lnTo>
                  <a:lnTo>
                    <a:pt x="55" y="37"/>
                  </a:lnTo>
                  <a:lnTo>
                    <a:pt x="47" y="73"/>
                  </a:lnTo>
                  <a:lnTo>
                    <a:pt x="181" y="94"/>
                  </a:lnTo>
                  <a:lnTo>
                    <a:pt x="196" y="12"/>
                  </a:lnTo>
                  <a:lnTo>
                    <a:pt x="63" y="4"/>
                  </a:lnTo>
                  <a:lnTo>
                    <a:pt x="59" y="33"/>
                  </a:lnTo>
                  <a:lnTo>
                    <a:pt x="47" y="33"/>
                  </a:lnTo>
                  <a:lnTo>
                    <a:pt x="47" y="24"/>
                  </a:lnTo>
                  <a:lnTo>
                    <a:pt x="43" y="8"/>
                  </a:lnTo>
                  <a:lnTo>
                    <a:pt x="3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3" name="未知"/>
            <p:cNvSpPr/>
            <p:nvPr/>
          </p:nvSpPr>
          <p:spPr>
            <a:xfrm>
              <a:off x="365" y="0"/>
              <a:ext cx="91" cy="70"/>
            </a:xfrm>
            <a:custGeom>
              <a:avLst/>
              <a:gdLst/>
              <a:ahLst/>
              <a:cxnLst/>
              <a:pathLst>
                <a:path w="91" h="70">
                  <a:moveTo>
                    <a:pt x="79" y="57"/>
                  </a:moveTo>
                  <a:lnTo>
                    <a:pt x="79" y="53"/>
                  </a:lnTo>
                  <a:lnTo>
                    <a:pt x="79" y="37"/>
                  </a:lnTo>
                  <a:lnTo>
                    <a:pt x="79" y="20"/>
                  </a:lnTo>
                  <a:lnTo>
                    <a:pt x="82" y="12"/>
                  </a:lnTo>
                  <a:lnTo>
                    <a:pt x="90" y="4"/>
                  </a:lnTo>
                  <a:lnTo>
                    <a:pt x="16" y="0"/>
                  </a:lnTo>
                  <a:lnTo>
                    <a:pt x="0" y="53"/>
                  </a:lnTo>
                  <a:lnTo>
                    <a:pt x="79" y="69"/>
                  </a:lnTo>
                  <a:lnTo>
                    <a:pt x="79" y="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4" name="未知"/>
            <p:cNvSpPr/>
            <p:nvPr/>
          </p:nvSpPr>
          <p:spPr>
            <a:xfrm>
              <a:off x="110" y="407"/>
              <a:ext cx="425" cy="192"/>
            </a:xfrm>
            <a:custGeom>
              <a:avLst/>
              <a:gdLst/>
              <a:ahLst/>
              <a:cxnLst/>
              <a:pathLst>
                <a:path w="425" h="192">
                  <a:moveTo>
                    <a:pt x="345" y="98"/>
                  </a:moveTo>
                  <a:lnTo>
                    <a:pt x="388" y="118"/>
                  </a:lnTo>
                  <a:lnTo>
                    <a:pt x="408" y="134"/>
                  </a:lnTo>
                  <a:lnTo>
                    <a:pt x="420" y="151"/>
                  </a:lnTo>
                  <a:lnTo>
                    <a:pt x="424" y="163"/>
                  </a:lnTo>
                  <a:lnTo>
                    <a:pt x="416" y="171"/>
                  </a:lnTo>
                  <a:lnTo>
                    <a:pt x="385" y="183"/>
                  </a:lnTo>
                  <a:lnTo>
                    <a:pt x="357" y="191"/>
                  </a:lnTo>
                  <a:lnTo>
                    <a:pt x="334" y="191"/>
                  </a:lnTo>
                  <a:lnTo>
                    <a:pt x="314" y="191"/>
                  </a:lnTo>
                  <a:lnTo>
                    <a:pt x="286" y="187"/>
                  </a:lnTo>
                  <a:lnTo>
                    <a:pt x="263" y="183"/>
                  </a:lnTo>
                  <a:lnTo>
                    <a:pt x="239" y="179"/>
                  </a:lnTo>
                  <a:lnTo>
                    <a:pt x="224" y="171"/>
                  </a:lnTo>
                  <a:lnTo>
                    <a:pt x="157" y="151"/>
                  </a:lnTo>
                  <a:lnTo>
                    <a:pt x="110" y="126"/>
                  </a:lnTo>
                  <a:lnTo>
                    <a:pt x="67" y="102"/>
                  </a:lnTo>
                  <a:lnTo>
                    <a:pt x="43" y="86"/>
                  </a:lnTo>
                  <a:lnTo>
                    <a:pt x="16" y="53"/>
                  </a:lnTo>
                  <a:lnTo>
                    <a:pt x="0" y="20"/>
                  </a:lnTo>
                  <a:lnTo>
                    <a:pt x="0" y="8"/>
                  </a:lnTo>
                  <a:lnTo>
                    <a:pt x="4" y="4"/>
                  </a:lnTo>
                  <a:lnTo>
                    <a:pt x="27" y="0"/>
                  </a:lnTo>
                  <a:lnTo>
                    <a:pt x="47" y="0"/>
                  </a:lnTo>
                  <a:lnTo>
                    <a:pt x="74" y="4"/>
                  </a:lnTo>
                  <a:lnTo>
                    <a:pt x="90" y="4"/>
                  </a:lnTo>
                  <a:lnTo>
                    <a:pt x="114" y="8"/>
                  </a:lnTo>
                  <a:lnTo>
                    <a:pt x="137" y="16"/>
                  </a:lnTo>
                  <a:lnTo>
                    <a:pt x="184" y="29"/>
                  </a:lnTo>
                  <a:lnTo>
                    <a:pt x="212" y="37"/>
                  </a:lnTo>
                  <a:lnTo>
                    <a:pt x="239" y="49"/>
                  </a:lnTo>
                  <a:lnTo>
                    <a:pt x="267" y="57"/>
                  </a:lnTo>
                  <a:lnTo>
                    <a:pt x="294" y="69"/>
                  </a:lnTo>
                  <a:lnTo>
                    <a:pt x="322" y="86"/>
                  </a:lnTo>
                  <a:lnTo>
                    <a:pt x="345" y="98"/>
                  </a:lnTo>
                  <a:lnTo>
                    <a:pt x="345" y="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5" name="未知"/>
            <p:cNvSpPr/>
            <p:nvPr/>
          </p:nvSpPr>
          <p:spPr>
            <a:xfrm>
              <a:off x="110" y="407"/>
              <a:ext cx="425" cy="192"/>
            </a:xfrm>
            <a:custGeom>
              <a:avLst/>
              <a:gdLst/>
              <a:ahLst/>
              <a:cxnLst/>
              <a:pathLst>
                <a:path w="425" h="192">
                  <a:moveTo>
                    <a:pt x="345" y="98"/>
                  </a:moveTo>
                  <a:lnTo>
                    <a:pt x="388" y="118"/>
                  </a:lnTo>
                  <a:lnTo>
                    <a:pt x="408" y="134"/>
                  </a:lnTo>
                  <a:lnTo>
                    <a:pt x="420" y="151"/>
                  </a:lnTo>
                  <a:lnTo>
                    <a:pt x="424" y="163"/>
                  </a:lnTo>
                  <a:lnTo>
                    <a:pt x="416" y="171"/>
                  </a:lnTo>
                  <a:lnTo>
                    <a:pt x="385" y="183"/>
                  </a:lnTo>
                  <a:lnTo>
                    <a:pt x="357" y="191"/>
                  </a:lnTo>
                  <a:lnTo>
                    <a:pt x="334" y="191"/>
                  </a:lnTo>
                  <a:lnTo>
                    <a:pt x="314" y="191"/>
                  </a:lnTo>
                  <a:lnTo>
                    <a:pt x="286" y="187"/>
                  </a:lnTo>
                  <a:lnTo>
                    <a:pt x="263" y="183"/>
                  </a:lnTo>
                  <a:lnTo>
                    <a:pt x="239" y="179"/>
                  </a:lnTo>
                  <a:lnTo>
                    <a:pt x="224" y="171"/>
                  </a:lnTo>
                  <a:lnTo>
                    <a:pt x="157" y="151"/>
                  </a:lnTo>
                  <a:lnTo>
                    <a:pt x="110" y="126"/>
                  </a:lnTo>
                  <a:lnTo>
                    <a:pt x="67" y="102"/>
                  </a:lnTo>
                  <a:lnTo>
                    <a:pt x="43" y="86"/>
                  </a:lnTo>
                  <a:lnTo>
                    <a:pt x="16" y="53"/>
                  </a:lnTo>
                  <a:lnTo>
                    <a:pt x="0" y="20"/>
                  </a:lnTo>
                  <a:lnTo>
                    <a:pt x="0" y="8"/>
                  </a:lnTo>
                  <a:lnTo>
                    <a:pt x="4" y="4"/>
                  </a:lnTo>
                  <a:lnTo>
                    <a:pt x="27" y="0"/>
                  </a:lnTo>
                  <a:lnTo>
                    <a:pt x="47" y="0"/>
                  </a:lnTo>
                  <a:lnTo>
                    <a:pt x="74" y="4"/>
                  </a:lnTo>
                  <a:lnTo>
                    <a:pt x="90" y="4"/>
                  </a:lnTo>
                  <a:lnTo>
                    <a:pt x="114" y="8"/>
                  </a:lnTo>
                  <a:lnTo>
                    <a:pt x="137" y="16"/>
                  </a:lnTo>
                  <a:lnTo>
                    <a:pt x="184" y="29"/>
                  </a:lnTo>
                  <a:lnTo>
                    <a:pt x="212" y="37"/>
                  </a:lnTo>
                  <a:lnTo>
                    <a:pt x="239" y="49"/>
                  </a:lnTo>
                  <a:lnTo>
                    <a:pt x="267" y="57"/>
                  </a:lnTo>
                  <a:lnTo>
                    <a:pt x="294" y="69"/>
                  </a:lnTo>
                  <a:lnTo>
                    <a:pt x="322" y="86"/>
                  </a:lnTo>
                  <a:lnTo>
                    <a:pt x="345" y="9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6" name="未知"/>
            <p:cNvSpPr/>
            <p:nvPr/>
          </p:nvSpPr>
          <p:spPr>
            <a:xfrm>
              <a:off x="0" y="167"/>
              <a:ext cx="715" cy="74"/>
            </a:xfrm>
            <a:custGeom>
              <a:avLst/>
              <a:gdLst/>
              <a:ahLst/>
              <a:cxnLst/>
              <a:pathLst>
                <a:path w="715" h="74">
                  <a:moveTo>
                    <a:pt x="714" y="0"/>
                  </a:moveTo>
                  <a:lnTo>
                    <a:pt x="357" y="24"/>
                  </a:lnTo>
                  <a:lnTo>
                    <a:pt x="0" y="7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7" name="未知"/>
            <p:cNvSpPr/>
            <p:nvPr/>
          </p:nvSpPr>
          <p:spPr>
            <a:xfrm>
              <a:off x="0" y="159"/>
              <a:ext cx="664" cy="62"/>
            </a:xfrm>
            <a:custGeom>
              <a:avLst/>
              <a:gdLst/>
              <a:ahLst/>
              <a:cxnLst/>
              <a:pathLst>
                <a:path w="664" h="62">
                  <a:moveTo>
                    <a:pt x="663" y="0"/>
                  </a:moveTo>
                  <a:lnTo>
                    <a:pt x="330" y="20"/>
                  </a:lnTo>
                  <a:lnTo>
                    <a:pt x="0" y="6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8" name="未知"/>
            <p:cNvSpPr/>
            <p:nvPr/>
          </p:nvSpPr>
          <p:spPr>
            <a:xfrm>
              <a:off x="0" y="155"/>
              <a:ext cx="527" cy="54"/>
            </a:xfrm>
            <a:custGeom>
              <a:avLst/>
              <a:gdLst/>
              <a:ahLst/>
              <a:cxnLst/>
              <a:pathLst>
                <a:path w="527" h="54">
                  <a:moveTo>
                    <a:pt x="526" y="0"/>
                  </a:moveTo>
                  <a:lnTo>
                    <a:pt x="267" y="20"/>
                  </a:lnTo>
                  <a:lnTo>
                    <a:pt x="0" y="5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89" name="未知"/>
            <p:cNvSpPr/>
            <p:nvPr/>
          </p:nvSpPr>
          <p:spPr>
            <a:xfrm>
              <a:off x="0" y="155"/>
              <a:ext cx="394" cy="41"/>
            </a:xfrm>
            <a:custGeom>
              <a:avLst/>
              <a:gdLst/>
              <a:ahLst/>
              <a:cxnLst/>
              <a:pathLst>
                <a:path w="394" h="41">
                  <a:moveTo>
                    <a:pt x="393" y="0"/>
                  </a:moveTo>
                  <a:lnTo>
                    <a:pt x="212" y="16"/>
                  </a:lnTo>
                  <a:lnTo>
                    <a:pt x="39" y="36"/>
                  </a:lnTo>
                  <a:lnTo>
                    <a:pt x="0" y="4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0" name="未知"/>
            <p:cNvSpPr/>
            <p:nvPr/>
          </p:nvSpPr>
          <p:spPr>
            <a:xfrm>
              <a:off x="0" y="159"/>
              <a:ext cx="303" cy="33"/>
            </a:xfrm>
            <a:custGeom>
              <a:avLst/>
              <a:gdLst/>
              <a:ahLst/>
              <a:cxnLst/>
              <a:pathLst>
                <a:path w="303" h="33">
                  <a:moveTo>
                    <a:pt x="302" y="0"/>
                  </a:moveTo>
                  <a:lnTo>
                    <a:pt x="161" y="8"/>
                  </a:lnTo>
                  <a:lnTo>
                    <a:pt x="20" y="28"/>
                  </a:lnTo>
                  <a:lnTo>
                    <a:pt x="0" y="3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1" name="未知"/>
            <p:cNvSpPr/>
            <p:nvPr/>
          </p:nvSpPr>
          <p:spPr>
            <a:xfrm>
              <a:off x="0" y="183"/>
              <a:ext cx="715" cy="79"/>
            </a:xfrm>
            <a:custGeom>
              <a:avLst/>
              <a:gdLst/>
              <a:ahLst/>
              <a:cxnLst/>
              <a:pathLst>
                <a:path w="715" h="79">
                  <a:moveTo>
                    <a:pt x="714" y="0"/>
                  </a:moveTo>
                  <a:lnTo>
                    <a:pt x="369" y="29"/>
                  </a:lnTo>
                  <a:lnTo>
                    <a:pt x="27" y="78"/>
                  </a:lnTo>
                  <a:lnTo>
                    <a:pt x="0" y="7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2" name="未知"/>
            <p:cNvSpPr/>
            <p:nvPr/>
          </p:nvSpPr>
          <p:spPr>
            <a:xfrm>
              <a:off x="0" y="199"/>
              <a:ext cx="715" cy="111"/>
            </a:xfrm>
            <a:custGeom>
              <a:avLst/>
              <a:gdLst/>
              <a:ahLst/>
              <a:cxnLst/>
              <a:pathLst>
                <a:path w="715" h="111">
                  <a:moveTo>
                    <a:pt x="714" y="0"/>
                  </a:moveTo>
                  <a:lnTo>
                    <a:pt x="357" y="45"/>
                  </a:lnTo>
                  <a:lnTo>
                    <a:pt x="0" y="1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3" name="未知"/>
            <p:cNvSpPr/>
            <p:nvPr/>
          </p:nvSpPr>
          <p:spPr>
            <a:xfrm>
              <a:off x="0" y="236"/>
              <a:ext cx="715" cy="144"/>
            </a:xfrm>
            <a:custGeom>
              <a:avLst/>
              <a:gdLst/>
              <a:ahLst/>
              <a:cxnLst/>
              <a:pathLst>
                <a:path w="715" h="144">
                  <a:moveTo>
                    <a:pt x="714" y="0"/>
                  </a:moveTo>
                  <a:lnTo>
                    <a:pt x="369" y="57"/>
                  </a:lnTo>
                  <a:lnTo>
                    <a:pt x="31" y="138"/>
                  </a:lnTo>
                  <a:lnTo>
                    <a:pt x="0" y="14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4" name="未知"/>
            <p:cNvSpPr/>
            <p:nvPr/>
          </p:nvSpPr>
          <p:spPr>
            <a:xfrm>
              <a:off x="0" y="456"/>
              <a:ext cx="115" cy="38"/>
            </a:xfrm>
            <a:custGeom>
              <a:avLst/>
              <a:gdLst/>
              <a:ahLst/>
              <a:cxnLst/>
              <a:pathLst>
                <a:path w="115" h="38">
                  <a:moveTo>
                    <a:pt x="114" y="0"/>
                  </a:moveTo>
                  <a:lnTo>
                    <a:pt x="55" y="16"/>
                  </a:lnTo>
                  <a:lnTo>
                    <a:pt x="0" y="3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5" name="未知"/>
            <p:cNvSpPr/>
            <p:nvPr/>
          </p:nvSpPr>
          <p:spPr>
            <a:xfrm>
              <a:off x="263" y="301"/>
              <a:ext cx="452" cy="111"/>
            </a:xfrm>
            <a:custGeom>
              <a:avLst/>
              <a:gdLst/>
              <a:ahLst/>
              <a:cxnLst/>
              <a:pathLst>
                <a:path w="452" h="111">
                  <a:moveTo>
                    <a:pt x="451" y="0"/>
                  </a:moveTo>
                  <a:lnTo>
                    <a:pt x="224" y="49"/>
                  </a:lnTo>
                  <a:lnTo>
                    <a:pt x="0" y="1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6" name="未知"/>
            <p:cNvSpPr/>
            <p:nvPr/>
          </p:nvSpPr>
          <p:spPr>
            <a:xfrm>
              <a:off x="0" y="684"/>
              <a:ext cx="87" cy="33"/>
            </a:xfrm>
            <a:custGeom>
              <a:avLst/>
              <a:gdLst/>
              <a:ahLst/>
              <a:cxnLst/>
              <a:pathLst>
                <a:path w="87" h="33">
                  <a:moveTo>
                    <a:pt x="86" y="0"/>
                  </a:moveTo>
                  <a:lnTo>
                    <a:pt x="0" y="3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7" name="未知"/>
            <p:cNvSpPr/>
            <p:nvPr/>
          </p:nvSpPr>
          <p:spPr>
            <a:xfrm>
              <a:off x="502" y="440"/>
              <a:ext cx="213" cy="74"/>
            </a:xfrm>
            <a:custGeom>
              <a:avLst/>
              <a:gdLst/>
              <a:ahLst/>
              <a:cxnLst/>
              <a:pathLst>
                <a:path w="213" h="74">
                  <a:moveTo>
                    <a:pt x="212" y="0"/>
                  </a:moveTo>
                  <a:lnTo>
                    <a:pt x="102" y="32"/>
                  </a:lnTo>
                  <a:lnTo>
                    <a:pt x="0" y="7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8" name="未知"/>
            <p:cNvSpPr/>
            <p:nvPr/>
          </p:nvSpPr>
          <p:spPr>
            <a:xfrm>
              <a:off x="169" y="1103"/>
              <a:ext cx="68" cy="50"/>
            </a:xfrm>
            <a:custGeom>
              <a:avLst/>
              <a:gdLst/>
              <a:ahLst/>
              <a:cxnLst/>
              <a:pathLst>
                <a:path w="68" h="50">
                  <a:moveTo>
                    <a:pt x="0" y="49"/>
                  </a:moveTo>
                  <a:lnTo>
                    <a:pt x="6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599" name="未知"/>
            <p:cNvSpPr/>
            <p:nvPr/>
          </p:nvSpPr>
          <p:spPr>
            <a:xfrm>
              <a:off x="604" y="790"/>
              <a:ext cx="111" cy="74"/>
            </a:xfrm>
            <a:custGeom>
              <a:avLst/>
              <a:gdLst/>
              <a:ahLst/>
              <a:cxnLst/>
              <a:pathLst>
                <a:path w="111" h="74">
                  <a:moveTo>
                    <a:pt x="0" y="73"/>
                  </a:moveTo>
                  <a:lnTo>
                    <a:pt x="11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0" name="未知"/>
            <p:cNvSpPr/>
            <p:nvPr/>
          </p:nvSpPr>
          <p:spPr>
            <a:xfrm>
              <a:off x="232" y="1111"/>
              <a:ext cx="16" cy="42"/>
            </a:xfrm>
            <a:custGeom>
              <a:avLst/>
              <a:gdLst/>
              <a:ahLst/>
              <a:cxnLst/>
              <a:pathLst>
                <a:path w="16" h="42">
                  <a:moveTo>
                    <a:pt x="15" y="4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1" name="未知"/>
            <p:cNvSpPr/>
            <p:nvPr/>
          </p:nvSpPr>
          <p:spPr>
            <a:xfrm>
              <a:off x="0" y="440"/>
              <a:ext cx="87" cy="245"/>
            </a:xfrm>
            <a:custGeom>
              <a:avLst/>
              <a:gdLst/>
              <a:ahLst/>
              <a:cxnLst/>
              <a:pathLst>
                <a:path w="87" h="245">
                  <a:moveTo>
                    <a:pt x="86" y="24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2" name="未知"/>
            <p:cNvSpPr/>
            <p:nvPr/>
          </p:nvSpPr>
          <p:spPr>
            <a:xfrm>
              <a:off x="604" y="863"/>
              <a:ext cx="111" cy="127"/>
            </a:xfrm>
            <a:custGeom>
              <a:avLst/>
              <a:gdLst/>
              <a:ahLst/>
              <a:cxnLst/>
              <a:pathLst>
                <a:path w="111" h="127">
                  <a:moveTo>
                    <a:pt x="0" y="0"/>
                  </a:moveTo>
                  <a:lnTo>
                    <a:pt x="110" y="1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3" name="未知"/>
            <p:cNvSpPr/>
            <p:nvPr/>
          </p:nvSpPr>
          <p:spPr>
            <a:xfrm>
              <a:off x="4" y="183"/>
              <a:ext cx="221" cy="225"/>
            </a:xfrm>
            <a:custGeom>
              <a:avLst/>
              <a:gdLst/>
              <a:ahLst/>
              <a:cxnLst/>
              <a:pathLst>
                <a:path w="221" h="225">
                  <a:moveTo>
                    <a:pt x="220" y="224"/>
                  </a:moveTo>
                  <a:lnTo>
                    <a:pt x="192" y="191"/>
                  </a:lnTo>
                  <a:lnTo>
                    <a:pt x="165" y="159"/>
                  </a:lnTo>
                  <a:lnTo>
                    <a:pt x="90" y="78"/>
                  </a:lnTo>
                  <a:lnTo>
                    <a:pt x="12" y="8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4" name="未知"/>
            <p:cNvSpPr/>
            <p:nvPr/>
          </p:nvSpPr>
          <p:spPr>
            <a:xfrm>
              <a:off x="71" y="175"/>
              <a:ext cx="644" cy="428"/>
            </a:xfrm>
            <a:custGeom>
              <a:avLst/>
              <a:gdLst/>
              <a:ahLst/>
              <a:cxnLst/>
              <a:pathLst>
                <a:path w="644" h="428">
                  <a:moveTo>
                    <a:pt x="643" y="427"/>
                  </a:moveTo>
                  <a:lnTo>
                    <a:pt x="541" y="346"/>
                  </a:lnTo>
                  <a:lnTo>
                    <a:pt x="490" y="305"/>
                  </a:lnTo>
                  <a:lnTo>
                    <a:pt x="443" y="265"/>
                  </a:lnTo>
                  <a:lnTo>
                    <a:pt x="361" y="212"/>
                  </a:lnTo>
                  <a:lnTo>
                    <a:pt x="282" y="151"/>
                  </a:lnTo>
                  <a:lnTo>
                    <a:pt x="145" y="69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5" name="未知"/>
            <p:cNvSpPr/>
            <p:nvPr/>
          </p:nvSpPr>
          <p:spPr>
            <a:xfrm>
              <a:off x="149" y="167"/>
              <a:ext cx="566" cy="257"/>
            </a:xfrm>
            <a:custGeom>
              <a:avLst/>
              <a:gdLst/>
              <a:ahLst/>
              <a:cxnLst/>
              <a:pathLst>
                <a:path w="566" h="257">
                  <a:moveTo>
                    <a:pt x="565" y="256"/>
                  </a:moveTo>
                  <a:lnTo>
                    <a:pt x="518" y="228"/>
                  </a:lnTo>
                  <a:lnTo>
                    <a:pt x="471" y="203"/>
                  </a:lnTo>
                  <a:lnTo>
                    <a:pt x="401" y="163"/>
                  </a:lnTo>
                  <a:lnTo>
                    <a:pt x="330" y="126"/>
                  </a:lnTo>
                  <a:lnTo>
                    <a:pt x="208" y="69"/>
                  </a:lnTo>
                  <a:lnTo>
                    <a:pt x="79" y="20"/>
                  </a:lnTo>
                  <a:lnTo>
                    <a:pt x="43" y="1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6" name="未知"/>
            <p:cNvSpPr/>
            <p:nvPr/>
          </p:nvSpPr>
          <p:spPr>
            <a:xfrm>
              <a:off x="224" y="159"/>
              <a:ext cx="491" cy="168"/>
            </a:xfrm>
            <a:custGeom>
              <a:avLst/>
              <a:gdLst/>
              <a:ahLst/>
              <a:cxnLst/>
              <a:pathLst>
                <a:path w="491" h="168">
                  <a:moveTo>
                    <a:pt x="490" y="167"/>
                  </a:moveTo>
                  <a:lnTo>
                    <a:pt x="443" y="146"/>
                  </a:lnTo>
                  <a:lnTo>
                    <a:pt x="396" y="122"/>
                  </a:lnTo>
                  <a:lnTo>
                    <a:pt x="208" y="53"/>
                  </a:lnTo>
                  <a:lnTo>
                    <a:pt x="12" y="4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7" name="未知"/>
            <p:cNvSpPr/>
            <p:nvPr/>
          </p:nvSpPr>
          <p:spPr>
            <a:xfrm>
              <a:off x="290" y="159"/>
              <a:ext cx="425" cy="103"/>
            </a:xfrm>
            <a:custGeom>
              <a:avLst/>
              <a:gdLst/>
              <a:ahLst/>
              <a:cxnLst/>
              <a:pathLst>
                <a:path w="425" h="103">
                  <a:moveTo>
                    <a:pt x="424" y="102"/>
                  </a:moveTo>
                  <a:lnTo>
                    <a:pt x="373" y="85"/>
                  </a:lnTo>
                  <a:lnTo>
                    <a:pt x="314" y="69"/>
                  </a:lnTo>
                  <a:lnTo>
                    <a:pt x="157" y="28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8" name="未知"/>
            <p:cNvSpPr/>
            <p:nvPr/>
          </p:nvSpPr>
          <p:spPr>
            <a:xfrm>
              <a:off x="341" y="155"/>
              <a:ext cx="374" cy="74"/>
            </a:xfrm>
            <a:custGeom>
              <a:avLst/>
              <a:gdLst/>
              <a:ahLst/>
              <a:cxnLst/>
              <a:pathLst>
                <a:path w="374" h="74">
                  <a:moveTo>
                    <a:pt x="373" y="73"/>
                  </a:moveTo>
                  <a:lnTo>
                    <a:pt x="326" y="57"/>
                  </a:lnTo>
                  <a:lnTo>
                    <a:pt x="271" y="44"/>
                  </a:lnTo>
                  <a:lnTo>
                    <a:pt x="138" y="16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09" name="未知"/>
            <p:cNvSpPr/>
            <p:nvPr/>
          </p:nvSpPr>
          <p:spPr>
            <a:xfrm>
              <a:off x="451" y="155"/>
              <a:ext cx="260" cy="54"/>
            </a:xfrm>
            <a:custGeom>
              <a:avLst/>
              <a:gdLst/>
              <a:ahLst/>
              <a:cxnLst/>
              <a:pathLst>
                <a:path w="260" h="54">
                  <a:moveTo>
                    <a:pt x="259" y="53"/>
                  </a:moveTo>
                  <a:lnTo>
                    <a:pt x="212" y="40"/>
                  </a:lnTo>
                  <a:lnTo>
                    <a:pt x="165" y="28"/>
                  </a:lnTo>
                  <a:lnTo>
                    <a:pt x="83" y="1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0" name="未知"/>
            <p:cNvSpPr/>
            <p:nvPr/>
          </p:nvSpPr>
          <p:spPr>
            <a:xfrm>
              <a:off x="518" y="155"/>
              <a:ext cx="197" cy="37"/>
            </a:xfrm>
            <a:custGeom>
              <a:avLst/>
              <a:gdLst/>
              <a:ahLst/>
              <a:cxnLst/>
              <a:pathLst>
                <a:path w="197" h="37">
                  <a:moveTo>
                    <a:pt x="196" y="36"/>
                  </a:moveTo>
                  <a:lnTo>
                    <a:pt x="157" y="24"/>
                  </a:lnTo>
                  <a:lnTo>
                    <a:pt x="122" y="16"/>
                  </a:lnTo>
                  <a:lnTo>
                    <a:pt x="67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1" name="未知"/>
            <p:cNvSpPr/>
            <p:nvPr/>
          </p:nvSpPr>
          <p:spPr>
            <a:xfrm>
              <a:off x="604" y="155"/>
              <a:ext cx="111" cy="21"/>
            </a:xfrm>
            <a:custGeom>
              <a:avLst/>
              <a:gdLst/>
              <a:ahLst/>
              <a:cxnLst/>
              <a:pathLst>
                <a:path w="111" h="21">
                  <a:moveTo>
                    <a:pt x="110" y="20"/>
                  </a:moveTo>
                  <a:lnTo>
                    <a:pt x="55" y="8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2" name="未知"/>
            <p:cNvSpPr/>
            <p:nvPr/>
          </p:nvSpPr>
          <p:spPr>
            <a:xfrm>
              <a:off x="118" y="411"/>
              <a:ext cx="16" cy="62"/>
            </a:xfrm>
            <a:custGeom>
              <a:avLst/>
              <a:gdLst/>
              <a:ahLst/>
              <a:cxnLst/>
              <a:pathLst>
                <a:path w="16" h="62">
                  <a:moveTo>
                    <a:pt x="0" y="0"/>
                  </a:moveTo>
                  <a:lnTo>
                    <a:pt x="0" y="16"/>
                  </a:lnTo>
                  <a:lnTo>
                    <a:pt x="4" y="33"/>
                  </a:lnTo>
                  <a:lnTo>
                    <a:pt x="12" y="49"/>
                  </a:lnTo>
                  <a:lnTo>
                    <a:pt x="15" y="6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3" name="未知"/>
            <p:cNvSpPr/>
            <p:nvPr/>
          </p:nvSpPr>
          <p:spPr>
            <a:xfrm>
              <a:off x="122" y="407"/>
              <a:ext cx="32" cy="82"/>
            </a:xfrm>
            <a:custGeom>
              <a:avLst/>
              <a:gdLst/>
              <a:ahLst/>
              <a:cxnLst/>
              <a:pathLst>
                <a:path w="32" h="82">
                  <a:moveTo>
                    <a:pt x="0" y="0"/>
                  </a:moveTo>
                  <a:lnTo>
                    <a:pt x="4" y="24"/>
                  </a:lnTo>
                  <a:lnTo>
                    <a:pt x="8" y="37"/>
                  </a:lnTo>
                  <a:lnTo>
                    <a:pt x="11" y="53"/>
                  </a:lnTo>
                  <a:lnTo>
                    <a:pt x="23" y="69"/>
                  </a:lnTo>
                  <a:lnTo>
                    <a:pt x="31" y="8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4" name="未知"/>
            <p:cNvSpPr/>
            <p:nvPr/>
          </p:nvSpPr>
          <p:spPr>
            <a:xfrm>
              <a:off x="133" y="407"/>
              <a:ext cx="49" cy="103"/>
            </a:xfrm>
            <a:custGeom>
              <a:avLst/>
              <a:gdLst/>
              <a:ahLst/>
              <a:cxnLst/>
              <a:pathLst>
                <a:path w="49" h="103">
                  <a:moveTo>
                    <a:pt x="0" y="0"/>
                  </a:moveTo>
                  <a:lnTo>
                    <a:pt x="0" y="8"/>
                  </a:lnTo>
                  <a:lnTo>
                    <a:pt x="8" y="41"/>
                  </a:lnTo>
                  <a:lnTo>
                    <a:pt x="16" y="61"/>
                  </a:lnTo>
                  <a:lnTo>
                    <a:pt x="32" y="81"/>
                  </a:lnTo>
                  <a:lnTo>
                    <a:pt x="48" y="10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5" name="未知"/>
            <p:cNvSpPr/>
            <p:nvPr/>
          </p:nvSpPr>
          <p:spPr>
            <a:xfrm>
              <a:off x="165" y="407"/>
              <a:ext cx="40" cy="119"/>
            </a:xfrm>
            <a:custGeom>
              <a:avLst/>
              <a:gdLst/>
              <a:ahLst/>
              <a:cxnLst/>
              <a:pathLst>
                <a:path w="40" h="119">
                  <a:moveTo>
                    <a:pt x="0" y="0"/>
                  </a:moveTo>
                  <a:lnTo>
                    <a:pt x="0" y="8"/>
                  </a:lnTo>
                  <a:lnTo>
                    <a:pt x="0" y="20"/>
                  </a:lnTo>
                  <a:lnTo>
                    <a:pt x="4" y="49"/>
                  </a:lnTo>
                  <a:lnTo>
                    <a:pt x="12" y="69"/>
                  </a:lnTo>
                  <a:lnTo>
                    <a:pt x="27" y="98"/>
                  </a:lnTo>
                  <a:lnTo>
                    <a:pt x="39" y="11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6" name="未知"/>
            <p:cNvSpPr/>
            <p:nvPr/>
          </p:nvSpPr>
          <p:spPr>
            <a:xfrm>
              <a:off x="200" y="411"/>
              <a:ext cx="37" cy="127"/>
            </a:xfrm>
            <a:custGeom>
              <a:avLst/>
              <a:gdLst/>
              <a:ahLst/>
              <a:cxnLst/>
              <a:pathLst>
                <a:path w="37" h="127">
                  <a:moveTo>
                    <a:pt x="4" y="0"/>
                  </a:moveTo>
                  <a:lnTo>
                    <a:pt x="0" y="25"/>
                  </a:lnTo>
                  <a:lnTo>
                    <a:pt x="0" y="45"/>
                  </a:lnTo>
                  <a:lnTo>
                    <a:pt x="4" y="69"/>
                  </a:lnTo>
                  <a:lnTo>
                    <a:pt x="12" y="94"/>
                  </a:lnTo>
                  <a:lnTo>
                    <a:pt x="24" y="110"/>
                  </a:lnTo>
                  <a:lnTo>
                    <a:pt x="36" y="1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7" name="未知"/>
            <p:cNvSpPr/>
            <p:nvPr/>
          </p:nvSpPr>
          <p:spPr>
            <a:xfrm>
              <a:off x="259" y="423"/>
              <a:ext cx="36" cy="144"/>
            </a:xfrm>
            <a:custGeom>
              <a:avLst/>
              <a:gdLst/>
              <a:ahLst/>
              <a:cxnLst/>
              <a:pathLst>
                <a:path w="36" h="144">
                  <a:moveTo>
                    <a:pt x="4" y="0"/>
                  </a:moveTo>
                  <a:lnTo>
                    <a:pt x="0" y="29"/>
                  </a:lnTo>
                  <a:lnTo>
                    <a:pt x="0" y="53"/>
                  </a:lnTo>
                  <a:lnTo>
                    <a:pt x="8" y="86"/>
                  </a:lnTo>
                  <a:lnTo>
                    <a:pt x="20" y="122"/>
                  </a:lnTo>
                  <a:lnTo>
                    <a:pt x="31" y="139"/>
                  </a:lnTo>
                  <a:lnTo>
                    <a:pt x="35" y="14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8" name="未知"/>
            <p:cNvSpPr/>
            <p:nvPr/>
          </p:nvSpPr>
          <p:spPr>
            <a:xfrm>
              <a:off x="310" y="448"/>
              <a:ext cx="32" cy="123"/>
            </a:xfrm>
            <a:custGeom>
              <a:avLst/>
              <a:gdLst/>
              <a:ahLst/>
              <a:cxnLst/>
              <a:pathLst>
                <a:path w="32" h="123">
                  <a:moveTo>
                    <a:pt x="31" y="0"/>
                  </a:moveTo>
                  <a:lnTo>
                    <a:pt x="0" y="12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19" name="未知"/>
            <p:cNvSpPr/>
            <p:nvPr/>
          </p:nvSpPr>
          <p:spPr>
            <a:xfrm>
              <a:off x="314" y="484"/>
              <a:ext cx="103" cy="91"/>
            </a:xfrm>
            <a:custGeom>
              <a:avLst/>
              <a:gdLst/>
              <a:ahLst/>
              <a:cxnLst/>
              <a:pathLst>
                <a:path w="103" h="91">
                  <a:moveTo>
                    <a:pt x="0" y="90"/>
                  </a:moveTo>
                  <a:lnTo>
                    <a:pt x="31" y="78"/>
                  </a:lnTo>
                  <a:lnTo>
                    <a:pt x="55" y="57"/>
                  </a:lnTo>
                  <a:lnTo>
                    <a:pt x="71" y="45"/>
                  </a:lnTo>
                  <a:lnTo>
                    <a:pt x="10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0" name="未知"/>
            <p:cNvSpPr/>
            <p:nvPr/>
          </p:nvSpPr>
          <p:spPr>
            <a:xfrm>
              <a:off x="353" y="505"/>
              <a:ext cx="111" cy="78"/>
            </a:xfrm>
            <a:custGeom>
              <a:avLst/>
              <a:gdLst/>
              <a:ahLst/>
              <a:cxnLst/>
              <a:pathLst>
                <a:path w="111" h="78">
                  <a:moveTo>
                    <a:pt x="0" y="77"/>
                  </a:moveTo>
                  <a:lnTo>
                    <a:pt x="16" y="77"/>
                  </a:lnTo>
                  <a:lnTo>
                    <a:pt x="47" y="69"/>
                  </a:lnTo>
                  <a:lnTo>
                    <a:pt x="63" y="61"/>
                  </a:lnTo>
                  <a:lnTo>
                    <a:pt x="79" y="49"/>
                  </a:lnTo>
                  <a:lnTo>
                    <a:pt x="91" y="32"/>
                  </a:lnTo>
                  <a:lnTo>
                    <a:pt x="98" y="16"/>
                  </a:lnTo>
                  <a:lnTo>
                    <a:pt x="11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1" name="未知"/>
            <p:cNvSpPr/>
            <p:nvPr/>
          </p:nvSpPr>
          <p:spPr>
            <a:xfrm>
              <a:off x="393" y="529"/>
              <a:ext cx="106" cy="62"/>
            </a:xfrm>
            <a:custGeom>
              <a:avLst/>
              <a:gdLst/>
              <a:ahLst/>
              <a:cxnLst/>
              <a:pathLst>
                <a:path w="106" h="62">
                  <a:moveTo>
                    <a:pt x="0" y="61"/>
                  </a:moveTo>
                  <a:lnTo>
                    <a:pt x="31" y="57"/>
                  </a:lnTo>
                  <a:lnTo>
                    <a:pt x="58" y="49"/>
                  </a:lnTo>
                  <a:lnTo>
                    <a:pt x="82" y="33"/>
                  </a:lnTo>
                  <a:lnTo>
                    <a:pt x="98" y="16"/>
                  </a:lnTo>
                  <a:lnTo>
                    <a:pt x="10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2" name="未知"/>
            <p:cNvSpPr/>
            <p:nvPr/>
          </p:nvSpPr>
          <p:spPr>
            <a:xfrm>
              <a:off x="436" y="545"/>
              <a:ext cx="87" cy="54"/>
            </a:xfrm>
            <a:custGeom>
              <a:avLst/>
              <a:gdLst/>
              <a:ahLst/>
              <a:cxnLst/>
              <a:pathLst>
                <a:path w="87" h="54">
                  <a:moveTo>
                    <a:pt x="0" y="53"/>
                  </a:moveTo>
                  <a:lnTo>
                    <a:pt x="15" y="49"/>
                  </a:lnTo>
                  <a:lnTo>
                    <a:pt x="35" y="41"/>
                  </a:lnTo>
                  <a:lnTo>
                    <a:pt x="47" y="37"/>
                  </a:lnTo>
                  <a:lnTo>
                    <a:pt x="74" y="17"/>
                  </a:lnTo>
                  <a:lnTo>
                    <a:pt x="8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3" name="未知"/>
            <p:cNvSpPr/>
            <p:nvPr/>
          </p:nvSpPr>
          <p:spPr>
            <a:xfrm>
              <a:off x="467" y="554"/>
              <a:ext cx="60" cy="45"/>
            </a:xfrm>
            <a:custGeom>
              <a:avLst/>
              <a:gdLst/>
              <a:ahLst/>
              <a:cxnLst/>
              <a:pathLst>
                <a:path w="60" h="45">
                  <a:moveTo>
                    <a:pt x="0" y="44"/>
                  </a:moveTo>
                  <a:lnTo>
                    <a:pt x="28" y="32"/>
                  </a:lnTo>
                  <a:lnTo>
                    <a:pt x="47" y="20"/>
                  </a:lnTo>
                  <a:lnTo>
                    <a:pt x="5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4" name="未知"/>
            <p:cNvSpPr/>
            <p:nvPr/>
          </p:nvSpPr>
          <p:spPr>
            <a:xfrm>
              <a:off x="495" y="566"/>
              <a:ext cx="36" cy="29"/>
            </a:xfrm>
            <a:custGeom>
              <a:avLst/>
              <a:gdLst/>
              <a:ahLst/>
              <a:cxnLst/>
              <a:pathLst>
                <a:path w="36" h="29">
                  <a:moveTo>
                    <a:pt x="0" y="28"/>
                  </a:moveTo>
                  <a:lnTo>
                    <a:pt x="15" y="20"/>
                  </a:lnTo>
                  <a:lnTo>
                    <a:pt x="31" y="8"/>
                  </a:lnTo>
                  <a:lnTo>
                    <a:pt x="3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5" name="Oval 46624"/>
            <p:cNvSpPr/>
            <p:nvPr/>
          </p:nvSpPr>
          <p:spPr>
            <a:xfrm>
              <a:off x="444" y="4"/>
              <a:ext cx="31" cy="65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6" name="未知"/>
            <p:cNvSpPr/>
            <p:nvPr/>
          </p:nvSpPr>
          <p:spPr>
            <a:xfrm>
              <a:off x="451" y="24"/>
              <a:ext cx="9" cy="26"/>
            </a:xfrm>
            <a:custGeom>
              <a:avLst/>
              <a:gdLst/>
              <a:ahLst/>
              <a:cxnLst/>
              <a:pathLst>
                <a:path w="9" h="26">
                  <a:moveTo>
                    <a:pt x="0" y="13"/>
                  </a:moveTo>
                  <a:lnTo>
                    <a:pt x="0" y="21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8" y="13"/>
                  </a:lnTo>
                  <a:lnTo>
                    <a:pt x="8" y="9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7" name="未知"/>
            <p:cNvSpPr/>
            <p:nvPr/>
          </p:nvSpPr>
          <p:spPr>
            <a:xfrm>
              <a:off x="451" y="24"/>
              <a:ext cx="9" cy="26"/>
            </a:xfrm>
            <a:custGeom>
              <a:avLst/>
              <a:gdLst/>
              <a:ahLst/>
              <a:cxnLst/>
              <a:pathLst>
                <a:path w="9" h="26">
                  <a:moveTo>
                    <a:pt x="0" y="13"/>
                  </a:moveTo>
                  <a:lnTo>
                    <a:pt x="0" y="21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8" y="13"/>
                  </a:lnTo>
                  <a:lnTo>
                    <a:pt x="8" y="9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8" name="未知"/>
            <p:cNvSpPr/>
            <p:nvPr/>
          </p:nvSpPr>
          <p:spPr>
            <a:xfrm>
              <a:off x="451" y="24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0" y="13"/>
                  </a:moveTo>
                  <a:lnTo>
                    <a:pt x="0" y="21"/>
                  </a:lnTo>
                  <a:lnTo>
                    <a:pt x="4" y="25"/>
                  </a:lnTo>
                  <a:lnTo>
                    <a:pt x="12" y="21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29" name="未知"/>
            <p:cNvSpPr/>
            <p:nvPr/>
          </p:nvSpPr>
          <p:spPr>
            <a:xfrm>
              <a:off x="451" y="24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0" y="13"/>
                  </a:moveTo>
                  <a:lnTo>
                    <a:pt x="0" y="21"/>
                  </a:lnTo>
                  <a:lnTo>
                    <a:pt x="4" y="25"/>
                  </a:lnTo>
                  <a:lnTo>
                    <a:pt x="12" y="21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30" name="未知"/>
            <p:cNvSpPr/>
            <p:nvPr/>
          </p:nvSpPr>
          <p:spPr>
            <a:xfrm>
              <a:off x="126" y="33"/>
              <a:ext cx="405" cy="509"/>
            </a:xfrm>
            <a:custGeom>
              <a:avLst/>
              <a:gdLst/>
              <a:ahLst/>
              <a:cxnLst/>
              <a:pathLst>
                <a:path w="405" h="509">
                  <a:moveTo>
                    <a:pt x="215" y="415"/>
                  </a:moveTo>
                  <a:lnTo>
                    <a:pt x="302" y="447"/>
                  </a:lnTo>
                  <a:lnTo>
                    <a:pt x="349" y="472"/>
                  </a:lnTo>
                  <a:lnTo>
                    <a:pt x="404" y="508"/>
                  </a:lnTo>
                  <a:lnTo>
                    <a:pt x="329" y="0"/>
                  </a:lnTo>
                  <a:lnTo>
                    <a:pt x="325" y="4"/>
                  </a:lnTo>
                  <a:lnTo>
                    <a:pt x="0" y="370"/>
                  </a:lnTo>
                  <a:lnTo>
                    <a:pt x="55" y="370"/>
                  </a:lnTo>
                  <a:lnTo>
                    <a:pt x="137" y="386"/>
                  </a:lnTo>
                  <a:lnTo>
                    <a:pt x="215" y="41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6631" name="Group 46630"/>
            <p:cNvGrpSpPr/>
            <p:nvPr/>
          </p:nvGrpSpPr>
          <p:grpSpPr>
            <a:xfrm>
              <a:off x="204" y="574"/>
              <a:ext cx="217" cy="160"/>
              <a:chOff x="0" y="0"/>
              <a:chExt cx="217" cy="160"/>
            </a:xfrm>
          </p:grpSpPr>
          <p:sp>
            <p:nvSpPr>
              <p:cNvPr id="46632" name="未知"/>
              <p:cNvSpPr/>
              <p:nvPr/>
            </p:nvSpPr>
            <p:spPr>
              <a:xfrm>
                <a:off x="161" y="65"/>
                <a:ext cx="56" cy="34"/>
              </a:xfrm>
              <a:custGeom>
                <a:avLst/>
                <a:gdLst/>
                <a:ahLst/>
                <a:cxnLst/>
                <a:pathLst>
                  <a:path w="56" h="34">
                    <a:moveTo>
                      <a:pt x="0" y="29"/>
                    </a:moveTo>
                    <a:lnTo>
                      <a:pt x="55" y="33"/>
                    </a:lnTo>
                    <a:lnTo>
                      <a:pt x="20" y="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33" name="未知"/>
              <p:cNvSpPr/>
              <p:nvPr/>
            </p:nvSpPr>
            <p:spPr>
              <a:xfrm>
                <a:off x="106" y="4"/>
                <a:ext cx="64" cy="87"/>
              </a:xfrm>
              <a:custGeom>
                <a:avLst/>
                <a:gdLst/>
                <a:ahLst/>
                <a:cxnLst/>
                <a:pathLst>
                  <a:path w="64" h="87">
                    <a:moveTo>
                      <a:pt x="0" y="81"/>
                    </a:moveTo>
                    <a:lnTo>
                      <a:pt x="43" y="86"/>
                    </a:lnTo>
                    <a:lnTo>
                      <a:pt x="63" y="53"/>
                    </a:lnTo>
                    <a:lnTo>
                      <a:pt x="8" y="0"/>
                    </a:lnTo>
                    <a:lnTo>
                      <a:pt x="0" y="81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34" name="未知"/>
              <p:cNvSpPr/>
              <p:nvPr/>
            </p:nvSpPr>
            <p:spPr>
              <a:xfrm>
                <a:off x="98" y="102"/>
                <a:ext cx="37" cy="58"/>
              </a:xfrm>
              <a:custGeom>
                <a:avLst/>
                <a:gdLst/>
                <a:ahLst/>
                <a:cxnLst/>
                <a:pathLst>
                  <a:path w="37" h="58">
                    <a:moveTo>
                      <a:pt x="0" y="57"/>
                    </a:moveTo>
                    <a:lnTo>
                      <a:pt x="36" y="8"/>
                    </a:lnTo>
                    <a:lnTo>
                      <a:pt x="4" y="0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35" name="未知"/>
              <p:cNvSpPr/>
              <p:nvPr/>
            </p:nvSpPr>
            <p:spPr>
              <a:xfrm>
                <a:off x="55" y="77"/>
                <a:ext cx="25" cy="66"/>
              </a:xfrm>
              <a:custGeom>
                <a:avLst/>
                <a:gdLst/>
                <a:ahLst/>
                <a:cxnLst/>
                <a:pathLst>
                  <a:path w="25" h="66">
                    <a:moveTo>
                      <a:pt x="24" y="8"/>
                    </a:moveTo>
                    <a:lnTo>
                      <a:pt x="12" y="65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36" name="未知"/>
              <p:cNvSpPr/>
              <p:nvPr/>
            </p:nvSpPr>
            <p:spPr>
              <a:xfrm>
                <a:off x="51" y="0"/>
                <a:ext cx="48" cy="74"/>
              </a:xfrm>
              <a:custGeom>
                <a:avLst/>
                <a:gdLst/>
                <a:ahLst/>
                <a:cxnLst/>
                <a:pathLst>
                  <a:path w="48" h="74">
                    <a:moveTo>
                      <a:pt x="32" y="73"/>
                    </a:moveTo>
                    <a:lnTo>
                      <a:pt x="4" y="65"/>
                    </a:lnTo>
                    <a:lnTo>
                      <a:pt x="0" y="20"/>
                    </a:lnTo>
                    <a:lnTo>
                      <a:pt x="47" y="0"/>
                    </a:lnTo>
                    <a:lnTo>
                      <a:pt x="32" y="73"/>
                    </a:lnTo>
                    <a:lnTo>
                      <a:pt x="32" y="7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37" name="未知"/>
              <p:cNvSpPr/>
              <p:nvPr/>
            </p:nvSpPr>
            <p:spPr>
              <a:xfrm>
                <a:off x="0" y="28"/>
                <a:ext cx="44" cy="30"/>
              </a:xfrm>
              <a:custGeom>
                <a:avLst/>
                <a:gdLst/>
                <a:ahLst/>
                <a:cxnLst/>
                <a:pathLst>
                  <a:path w="44" h="30">
                    <a:moveTo>
                      <a:pt x="43" y="29"/>
                    </a:moveTo>
                    <a:lnTo>
                      <a:pt x="35" y="0"/>
                    </a:lnTo>
                    <a:lnTo>
                      <a:pt x="0" y="13"/>
                    </a:lnTo>
                    <a:lnTo>
                      <a:pt x="43" y="29"/>
                    </a:lnTo>
                    <a:lnTo>
                      <a:pt x="43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6638" name="Group 46637"/>
            <p:cNvGrpSpPr/>
            <p:nvPr/>
          </p:nvGrpSpPr>
          <p:grpSpPr>
            <a:xfrm>
              <a:off x="279" y="403"/>
              <a:ext cx="118" cy="58"/>
              <a:chOff x="0" y="0"/>
              <a:chExt cx="118" cy="58"/>
            </a:xfrm>
          </p:grpSpPr>
          <p:sp>
            <p:nvSpPr>
              <p:cNvPr id="46639" name="未知"/>
              <p:cNvSpPr/>
              <p:nvPr/>
            </p:nvSpPr>
            <p:spPr>
              <a:xfrm>
                <a:off x="59" y="0"/>
                <a:ext cx="24" cy="34"/>
              </a:xfrm>
              <a:custGeom>
                <a:avLst/>
                <a:gdLst/>
                <a:ahLst/>
                <a:cxnLst/>
                <a:pathLst>
                  <a:path w="24" h="34">
                    <a:moveTo>
                      <a:pt x="19" y="28"/>
                    </a:moveTo>
                    <a:lnTo>
                      <a:pt x="19" y="33"/>
                    </a:lnTo>
                    <a:lnTo>
                      <a:pt x="11" y="33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7" y="4"/>
                    </a:lnTo>
                    <a:lnTo>
                      <a:pt x="11" y="0"/>
                    </a:lnTo>
                    <a:lnTo>
                      <a:pt x="19" y="4"/>
                    </a:lnTo>
                    <a:lnTo>
                      <a:pt x="23" y="8"/>
                    </a:lnTo>
                    <a:lnTo>
                      <a:pt x="19" y="28"/>
                    </a:ln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40" name="未知"/>
              <p:cNvSpPr/>
              <p:nvPr/>
            </p:nvSpPr>
            <p:spPr>
              <a:xfrm>
                <a:off x="0" y="16"/>
                <a:ext cx="63" cy="22"/>
              </a:xfrm>
              <a:custGeom>
                <a:avLst/>
                <a:gdLst/>
                <a:ahLst/>
                <a:cxnLst/>
                <a:pathLst>
                  <a:path w="63" h="22">
                    <a:moveTo>
                      <a:pt x="59" y="4"/>
                    </a:moveTo>
                    <a:lnTo>
                      <a:pt x="59" y="8"/>
                    </a:lnTo>
                    <a:lnTo>
                      <a:pt x="62" y="12"/>
                    </a:lnTo>
                    <a:lnTo>
                      <a:pt x="59" y="21"/>
                    </a:lnTo>
                    <a:lnTo>
                      <a:pt x="0" y="0"/>
                    </a:lnTo>
                    <a:lnTo>
                      <a:pt x="59" y="4"/>
                    </a:lnTo>
                    <a:lnTo>
                      <a:pt x="59" y="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6641" name="未知"/>
              <p:cNvSpPr/>
              <p:nvPr/>
            </p:nvSpPr>
            <p:spPr>
              <a:xfrm>
                <a:off x="70" y="28"/>
                <a:ext cx="48" cy="30"/>
              </a:xfrm>
              <a:custGeom>
                <a:avLst/>
                <a:gdLst/>
                <a:ahLst/>
                <a:cxnLst/>
                <a:pathLst>
                  <a:path w="48" h="30">
                    <a:moveTo>
                      <a:pt x="8" y="0"/>
                    </a:moveTo>
                    <a:lnTo>
                      <a:pt x="47" y="29"/>
                    </a:lnTo>
                    <a:lnTo>
                      <a:pt x="0" y="13"/>
                    </a:lnTo>
                    <a:lnTo>
                      <a:pt x="0" y="5"/>
                    </a:lnTo>
                    <a:lnTo>
                      <a:pt x="8" y="5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6642" name="Group 46641"/>
          <p:cNvGrpSpPr/>
          <p:nvPr/>
        </p:nvGrpSpPr>
        <p:grpSpPr>
          <a:xfrm>
            <a:off x="6659563" y="5022850"/>
            <a:ext cx="1377950" cy="1835150"/>
            <a:chOff x="0" y="0"/>
            <a:chExt cx="868" cy="1156"/>
          </a:xfrm>
        </p:grpSpPr>
        <p:sp>
          <p:nvSpPr>
            <p:cNvPr id="46643" name="未知"/>
            <p:cNvSpPr/>
            <p:nvPr/>
          </p:nvSpPr>
          <p:spPr>
            <a:xfrm>
              <a:off x="528" y="309"/>
              <a:ext cx="77" cy="99"/>
            </a:xfrm>
            <a:custGeom>
              <a:avLst/>
              <a:gdLst/>
              <a:ahLst/>
              <a:cxnLst/>
              <a:pathLst>
                <a:path w="77" h="99">
                  <a:moveTo>
                    <a:pt x="4" y="37"/>
                  </a:moveTo>
                  <a:lnTo>
                    <a:pt x="49" y="0"/>
                  </a:lnTo>
                  <a:lnTo>
                    <a:pt x="53" y="0"/>
                  </a:lnTo>
                  <a:lnTo>
                    <a:pt x="64" y="4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6" y="25"/>
                  </a:lnTo>
                  <a:lnTo>
                    <a:pt x="76" y="29"/>
                  </a:lnTo>
                  <a:lnTo>
                    <a:pt x="72" y="37"/>
                  </a:lnTo>
                  <a:lnTo>
                    <a:pt x="64" y="41"/>
                  </a:lnTo>
                  <a:lnTo>
                    <a:pt x="45" y="62"/>
                  </a:lnTo>
                  <a:lnTo>
                    <a:pt x="30" y="74"/>
                  </a:lnTo>
                  <a:lnTo>
                    <a:pt x="19" y="82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34" y="49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1" y="17"/>
                  </a:lnTo>
                  <a:lnTo>
                    <a:pt x="57" y="13"/>
                  </a:lnTo>
                  <a:lnTo>
                    <a:pt x="53" y="13"/>
                  </a:lnTo>
                  <a:lnTo>
                    <a:pt x="45" y="21"/>
                  </a:lnTo>
                  <a:lnTo>
                    <a:pt x="15" y="45"/>
                  </a:lnTo>
                  <a:lnTo>
                    <a:pt x="0" y="58"/>
                  </a:lnTo>
                  <a:lnTo>
                    <a:pt x="0" y="41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4" name="未知"/>
            <p:cNvSpPr/>
            <p:nvPr/>
          </p:nvSpPr>
          <p:spPr>
            <a:xfrm>
              <a:off x="528" y="309"/>
              <a:ext cx="77" cy="99"/>
            </a:xfrm>
            <a:custGeom>
              <a:avLst/>
              <a:gdLst/>
              <a:ahLst/>
              <a:cxnLst/>
              <a:pathLst>
                <a:path w="77" h="99">
                  <a:moveTo>
                    <a:pt x="4" y="37"/>
                  </a:moveTo>
                  <a:lnTo>
                    <a:pt x="49" y="0"/>
                  </a:lnTo>
                  <a:lnTo>
                    <a:pt x="53" y="0"/>
                  </a:lnTo>
                  <a:lnTo>
                    <a:pt x="64" y="4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6" y="25"/>
                  </a:lnTo>
                  <a:lnTo>
                    <a:pt x="76" y="29"/>
                  </a:lnTo>
                  <a:lnTo>
                    <a:pt x="72" y="37"/>
                  </a:lnTo>
                  <a:lnTo>
                    <a:pt x="64" y="41"/>
                  </a:lnTo>
                  <a:lnTo>
                    <a:pt x="45" y="62"/>
                  </a:lnTo>
                  <a:lnTo>
                    <a:pt x="30" y="74"/>
                  </a:lnTo>
                  <a:lnTo>
                    <a:pt x="19" y="82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34" y="49"/>
                  </a:lnTo>
                  <a:lnTo>
                    <a:pt x="64" y="25"/>
                  </a:lnTo>
                  <a:lnTo>
                    <a:pt x="61" y="17"/>
                  </a:lnTo>
                  <a:lnTo>
                    <a:pt x="57" y="13"/>
                  </a:lnTo>
                  <a:lnTo>
                    <a:pt x="53" y="13"/>
                  </a:lnTo>
                  <a:lnTo>
                    <a:pt x="45" y="21"/>
                  </a:lnTo>
                  <a:lnTo>
                    <a:pt x="15" y="45"/>
                  </a:lnTo>
                  <a:lnTo>
                    <a:pt x="0" y="58"/>
                  </a:lnTo>
                  <a:lnTo>
                    <a:pt x="0" y="41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5" name="未知"/>
            <p:cNvSpPr/>
            <p:nvPr/>
          </p:nvSpPr>
          <p:spPr>
            <a:xfrm>
              <a:off x="558" y="346"/>
              <a:ext cx="54" cy="54"/>
            </a:xfrm>
            <a:custGeom>
              <a:avLst/>
              <a:gdLst/>
              <a:ahLst/>
              <a:cxnLst/>
              <a:pathLst>
                <a:path w="54" h="54">
                  <a:moveTo>
                    <a:pt x="53" y="49"/>
                  </a:moveTo>
                  <a:lnTo>
                    <a:pt x="49" y="37"/>
                  </a:lnTo>
                  <a:lnTo>
                    <a:pt x="46" y="25"/>
                  </a:lnTo>
                  <a:lnTo>
                    <a:pt x="42" y="0"/>
                  </a:lnTo>
                  <a:lnTo>
                    <a:pt x="34" y="4"/>
                  </a:lnTo>
                  <a:lnTo>
                    <a:pt x="0" y="37"/>
                  </a:lnTo>
                  <a:lnTo>
                    <a:pt x="53" y="53"/>
                  </a:lnTo>
                  <a:lnTo>
                    <a:pt x="53" y="49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6" name="未知"/>
            <p:cNvSpPr/>
            <p:nvPr/>
          </p:nvSpPr>
          <p:spPr>
            <a:xfrm>
              <a:off x="755" y="256"/>
              <a:ext cx="69" cy="181"/>
            </a:xfrm>
            <a:custGeom>
              <a:avLst/>
              <a:gdLst/>
              <a:ahLst/>
              <a:cxnLst/>
              <a:pathLst>
                <a:path w="69" h="181">
                  <a:moveTo>
                    <a:pt x="22" y="29"/>
                  </a:moveTo>
                  <a:lnTo>
                    <a:pt x="22" y="45"/>
                  </a:lnTo>
                  <a:lnTo>
                    <a:pt x="22" y="70"/>
                  </a:lnTo>
                  <a:lnTo>
                    <a:pt x="18" y="94"/>
                  </a:lnTo>
                  <a:lnTo>
                    <a:pt x="18" y="111"/>
                  </a:lnTo>
                  <a:lnTo>
                    <a:pt x="11" y="123"/>
                  </a:lnTo>
                  <a:lnTo>
                    <a:pt x="3" y="131"/>
                  </a:lnTo>
                  <a:lnTo>
                    <a:pt x="0" y="135"/>
                  </a:lnTo>
                  <a:lnTo>
                    <a:pt x="0" y="147"/>
                  </a:lnTo>
                  <a:lnTo>
                    <a:pt x="3" y="172"/>
                  </a:lnTo>
                  <a:lnTo>
                    <a:pt x="7" y="180"/>
                  </a:lnTo>
                  <a:lnTo>
                    <a:pt x="18" y="176"/>
                  </a:lnTo>
                  <a:lnTo>
                    <a:pt x="26" y="172"/>
                  </a:lnTo>
                  <a:lnTo>
                    <a:pt x="37" y="160"/>
                  </a:lnTo>
                  <a:lnTo>
                    <a:pt x="56" y="123"/>
                  </a:lnTo>
                  <a:lnTo>
                    <a:pt x="64" y="90"/>
                  </a:lnTo>
                  <a:lnTo>
                    <a:pt x="68" y="53"/>
                  </a:lnTo>
                  <a:lnTo>
                    <a:pt x="64" y="29"/>
                  </a:lnTo>
                  <a:lnTo>
                    <a:pt x="56" y="13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37" y="4"/>
                  </a:lnTo>
                  <a:lnTo>
                    <a:pt x="34" y="13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7" name="未知"/>
            <p:cNvSpPr/>
            <p:nvPr/>
          </p:nvSpPr>
          <p:spPr>
            <a:xfrm>
              <a:off x="755" y="285"/>
              <a:ext cx="27" cy="107"/>
            </a:xfrm>
            <a:custGeom>
              <a:avLst/>
              <a:gdLst/>
              <a:ahLst/>
              <a:cxnLst/>
              <a:pathLst>
                <a:path w="27" h="107">
                  <a:moveTo>
                    <a:pt x="22" y="0"/>
                  </a:moveTo>
                  <a:lnTo>
                    <a:pt x="18" y="4"/>
                  </a:lnTo>
                  <a:lnTo>
                    <a:pt x="7" y="33"/>
                  </a:lnTo>
                  <a:lnTo>
                    <a:pt x="3" y="65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3" y="102"/>
                  </a:lnTo>
                  <a:lnTo>
                    <a:pt x="11" y="94"/>
                  </a:lnTo>
                  <a:lnTo>
                    <a:pt x="18" y="82"/>
                  </a:lnTo>
                  <a:lnTo>
                    <a:pt x="18" y="65"/>
                  </a:lnTo>
                  <a:lnTo>
                    <a:pt x="26" y="45"/>
                  </a:lnTo>
                  <a:lnTo>
                    <a:pt x="26" y="24"/>
                  </a:lnTo>
                  <a:lnTo>
                    <a:pt x="26" y="1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8" name="未知"/>
            <p:cNvSpPr/>
            <p:nvPr/>
          </p:nvSpPr>
          <p:spPr>
            <a:xfrm>
              <a:off x="698" y="260"/>
              <a:ext cx="95" cy="169"/>
            </a:xfrm>
            <a:custGeom>
              <a:avLst/>
              <a:gdLst/>
              <a:ahLst/>
              <a:cxnLst/>
              <a:pathLst>
                <a:path w="95" h="169">
                  <a:moveTo>
                    <a:pt x="60" y="168"/>
                  </a:moveTo>
                  <a:lnTo>
                    <a:pt x="49" y="156"/>
                  </a:lnTo>
                  <a:lnTo>
                    <a:pt x="30" y="131"/>
                  </a:lnTo>
                  <a:lnTo>
                    <a:pt x="30" y="131"/>
                  </a:lnTo>
                  <a:lnTo>
                    <a:pt x="4" y="94"/>
                  </a:lnTo>
                  <a:lnTo>
                    <a:pt x="0" y="82"/>
                  </a:lnTo>
                  <a:lnTo>
                    <a:pt x="0" y="62"/>
                  </a:lnTo>
                  <a:lnTo>
                    <a:pt x="8" y="45"/>
                  </a:lnTo>
                  <a:lnTo>
                    <a:pt x="15" y="37"/>
                  </a:lnTo>
                  <a:lnTo>
                    <a:pt x="49" y="21"/>
                  </a:lnTo>
                  <a:lnTo>
                    <a:pt x="94" y="0"/>
                  </a:lnTo>
                  <a:lnTo>
                    <a:pt x="91" y="9"/>
                  </a:lnTo>
                  <a:lnTo>
                    <a:pt x="75" y="29"/>
                  </a:lnTo>
                  <a:lnTo>
                    <a:pt x="64" y="58"/>
                  </a:lnTo>
                  <a:lnTo>
                    <a:pt x="60" y="90"/>
                  </a:lnTo>
                  <a:lnTo>
                    <a:pt x="57" y="119"/>
                  </a:lnTo>
                  <a:lnTo>
                    <a:pt x="57" y="143"/>
                  </a:lnTo>
                  <a:lnTo>
                    <a:pt x="60" y="168"/>
                  </a:lnTo>
                  <a:lnTo>
                    <a:pt x="60" y="1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49" name="未知"/>
            <p:cNvSpPr/>
            <p:nvPr/>
          </p:nvSpPr>
          <p:spPr>
            <a:xfrm>
              <a:off x="672" y="236"/>
              <a:ext cx="76" cy="189"/>
            </a:xfrm>
            <a:custGeom>
              <a:avLst/>
              <a:gdLst/>
              <a:ahLst/>
              <a:cxnLst/>
              <a:pathLst>
                <a:path w="76" h="189">
                  <a:moveTo>
                    <a:pt x="75" y="45"/>
                  </a:moveTo>
                  <a:lnTo>
                    <a:pt x="71" y="33"/>
                  </a:lnTo>
                  <a:lnTo>
                    <a:pt x="67" y="16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5" y="0"/>
                  </a:lnTo>
                  <a:lnTo>
                    <a:pt x="41" y="4"/>
                  </a:lnTo>
                  <a:lnTo>
                    <a:pt x="34" y="12"/>
                  </a:lnTo>
                  <a:lnTo>
                    <a:pt x="26" y="24"/>
                  </a:lnTo>
                  <a:lnTo>
                    <a:pt x="11" y="45"/>
                  </a:lnTo>
                  <a:lnTo>
                    <a:pt x="7" y="69"/>
                  </a:lnTo>
                  <a:lnTo>
                    <a:pt x="0" y="98"/>
                  </a:lnTo>
                  <a:lnTo>
                    <a:pt x="0" y="126"/>
                  </a:lnTo>
                  <a:lnTo>
                    <a:pt x="0" y="155"/>
                  </a:lnTo>
                  <a:lnTo>
                    <a:pt x="7" y="171"/>
                  </a:lnTo>
                  <a:lnTo>
                    <a:pt x="15" y="184"/>
                  </a:lnTo>
                  <a:lnTo>
                    <a:pt x="22" y="188"/>
                  </a:lnTo>
                  <a:lnTo>
                    <a:pt x="30" y="188"/>
                  </a:lnTo>
                  <a:lnTo>
                    <a:pt x="37" y="180"/>
                  </a:lnTo>
                  <a:lnTo>
                    <a:pt x="49" y="167"/>
                  </a:lnTo>
                  <a:lnTo>
                    <a:pt x="52" y="163"/>
                  </a:lnTo>
                  <a:lnTo>
                    <a:pt x="56" y="155"/>
                  </a:lnTo>
                  <a:lnTo>
                    <a:pt x="56" y="155"/>
                  </a:lnTo>
                  <a:lnTo>
                    <a:pt x="30" y="118"/>
                  </a:lnTo>
                  <a:lnTo>
                    <a:pt x="26" y="106"/>
                  </a:lnTo>
                  <a:lnTo>
                    <a:pt x="26" y="86"/>
                  </a:lnTo>
                  <a:lnTo>
                    <a:pt x="34" y="69"/>
                  </a:lnTo>
                  <a:lnTo>
                    <a:pt x="41" y="61"/>
                  </a:lnTo>
                  <a:lnTo>
                    <a:pt x="75" y="45"/>
                  </a:lnTo>
                  <a:lnTo>
                    <a:pt x="75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0" name="未知"/>
            <p:cNvSpPr/>
            <p:nvPr/>
          </p:nvSpPr>
          <p:spPr>
            <a:xfrm>
              <a:off x="623" y="228"/>
              <a:ext cx="95" cy="193"/>
            </a:xfrm>
            <a:custGeom>
              <a:avLst/>
              <a:gdLst/>
              <a:ahLst/>
              <a:cxnLst/>
              <a:pathLst>
                <a:path w="95" h="193">
                  <a:moveTo>
                    <a:pt x="11" y="171"/>
                  </a:moveTo>
                  <a:lnTo>
                    <a:pt x="3" y="155"/>
                  </a:lnTo>
                  <a:lnTo>
                    <a:pt x="0" y="139"/>
                  </a:lnTo>
                  <a:lnTo>
                    <a:pt x="0" y="118"/>
                  </a:lnTo>
                  <a:lnTo>
                    <a:pt x="0" y="98"/>
                  </a:lnTo>
                  <a:lnTo>
                    <a:pt x="3" y="73"/>
                  </a:lnTo>
                  <a:lnTo>
                    <a:pt x="15" y="49"/>
                  </a:lnTo>
                  <a:lnTo>
                    <a:pt x="18" y="36"/>
                  </a:lnTo>
                  <a:lnTo>
                    <a:pt x="30" y="20"/>
                  </a:lnTo>
                  <a:lnTo>
                    <a:pt x="41" y="8"/>
                  </a:lnTo>
                  <a:lnTo>
                    <a:pt x="49" y="0"/>
                  </a:lnTo>
                  <a:lnTo>
                    <a:pt x="90" y="8"/>
                  </a:lnTo>
                  <a:lnTo>
                    <a:pt x="94" y="8"/>
                  </a:lnTo>
                  <a:lnTo>
                    <a:pt x="83" y="20"/>
                  </a:lnTo>
                  <a:lnTo>
                    <a:pt x="75" y="32"/>
                  </a:lnTo>
                  <a:lnTo>
                    <a:pt x="67" y="45"/>
                  </a:lnTo>
                  <a:lnTo>
                    <a:pt x="56" y="77"/>
                  </a:lnTo>
                  <a:lnTo>
                    <a:pt x="49" y="106"/>
                  </a:lnTo>
                  <a:lnTo>
                    <a:pt x="49" y="134"/>
                  </a:lnTo>
                  <a:lnTo>
                    <a:pt x="49" y="163"/>
                  </a:lnTo>
                  <a:lnTo>
                    <a:pt x="56" y="179"/>
                  </a:lnTo>
                  <a:lnTo>
                    <a:pt x="64" y="192"/>
                  </a:lnTo>
                  <a:lnTo>
                    <a:pt x="56" y="188"/>
                  </a:lnTo>
                  <a:lnTo>
                    <a:pt x="18" y="179"/>
                  </a:lnTo>
                  <a:lnTo>
                    <a:pt x="11" y="171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1" name="未知"/>
            <p:cNvSpPr/>
            <p:nvPr/>
          </p:nvSpPr>
          <p:spPr>
            <a:xfrm>
              <a:off x="600" y="224"/>
              <a:ext cx="73" cy="176"/>
            </a:xfrm>
            <a:custGeom>
              <a:avLst/>
              <a:gdLst/>
              <a:ahLst/>
              <a:cxnLst/>
              <a:pathLst>
                <a:path w="73" h="176">
                  <a:moveTo>
                    <a:pt x="11" y="175"/>
                  </a:moveTo>
                  <a:lnTo>
                    <a:pt x="7" y="159"/>
                  </a:lnTo>
                  <a:lnTo>
                    <a:pt x="4" y="147"/>
                  </a:lnTo>
                  <a:lnTo>
                    <a:pt x="0" y="122"/>
                  </a:lnTo>
                  <a:lnTo>
                    <a:pt x="4" y="114"/>
                  </a:lnTo>
                  <a:lnTo>
                    <a:pt x="4" y="110"/>
                  </a:lnTo>
                  <a:lnTo>
                    <a:pt x="0" y="98"/>
                  </a:lnTo>
                  <a:lnTo>
                    <a:pt x="7" y="69"/>
                  </a:lnTo>
                  <a:lnTo>
                    <a:pt x="11" y="45"/>
                  </a:lnTo>
                  <a:lnTo>
                    <a:pt x="23" y="28"/>
                  </a:lnTo>
                  <a:lnTo>
                    <a:pt x="30" y="16"/>
                  </a:lnTo>
                  <a:lnTo>
                    <a:pt x="38" y="8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72" y="4"/>
                  </a:lnTo>
                  <a:lnTo>
                    <a:pt x="64" y="12"/>
                  </a:lnTo>
                  <a:lnTo>
                    <a:pt x="53" y="24"/>
                  </a:lnTo>
                  <a:lnTo>
                    <a:pt x="41" y="40"/>
                  </a:lnTo>
                  <a:lnTo>
                    <a:pt x="38" y="53"/>
                  </a:lnTo>
                  <a:lnTo>
                    <a:pt x="26" y="77"/>
                  </a:lnTo>
                  <a:lnTo>
                    <a:pt x="23" y="102"/>
                  </a:lnTo>
                  <a:lnTo>
                    <a:pt x="23" y="122"/>
                  </a:lnTo>
                  <a:lnTo>
                    <a:pt x="23" y="138"/>
                  </a:lnTo>
                  <a:lnTo>
                    <a:pt x="26" y="159"/>
                  </a:lnTo>
                  <a:lnTo>
                    <a:pt x="34" y="175"/>
                  </a:lnTo>
                  <a:lnTo>
                    <a:pt x="26" y="175"/>
                  </a:lnTo>
                  <a:lnTo>
                    <a:pt x="11" y="1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2" name="未知"/>
            <p:cNvSpPr/>
            <p:nvPr/>
          </p:nvSpPr>
          <p:spPr>
            <a:xfrm>
              <a:off x="528" y="203"/>
              <a:ext cx="126" cy="148"/>
            </a:xfrm>
            <a:custGeom>
              <a:avLst/>
              <a:gdLst/>
              <a:ahLst/>
              <a:cxnLst/>
              <a:pathLst>
                <a:path w="126" h="148">
                  <a:moveTo>
                    <a:pt x="72" y="119"/>
                  </a:moveTo>
                  <a:lnTo>
                    <a:pt x="79" y="90"/>
                  </a:lnTo>
                  <a:lnTo>
                    <a:pt x="83" y="66"/>
                  </a:lnTo>
                  <a:lnTo>
                    <a:pt x="95" y="49"/>
                  </a:lnTo>
                  <a:lnTo>
                    <a:pt x="102" y="37"/>
                  </a:lnTo>
                  <a:lnTo>
                    <a:pt x="110" y="29"/>
                  </a:lnTo>
                  <a:lnTo>
                    <a:pt x="125" y="21"/>
                  </a:lnTo>
                  <a:lnTo>
                    <a:pt x="110" y="17"/>
                  </a:lnTo>
                  <a:lnTo>
                    <a:pt x="95" y="17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49" y="106"/>
                  </a:lnTo>
                  <a:lnTo>
                    <a:pt x="53" y="106"/>
                  </a:lnTo>
                  <a:lnTo>
                    <a:pt x="64" y="110"/>
                  </a:lnTo>
                  <a:lnTo>
                    <a:pt x="72" y="115"/>
                  </a:lnTo>
                  <a:lnTo>
                    <a:pt x="72" y="119"/>
                  </a:lnTo>
                  <a:lnTo>
                    <a:pt x="72" y="1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3" name="未知"/>
            <p:cNvSpPr/>
            <p:nvPr/>
          </p:nvSpPr>
          <p:spPr>
            <a:xfrm>
              <a:off x="362" y="183"/>
              <a:ext cx="156" cy="103"/>
            </a:xfrm>
            <a:custGeom>
              <a:avLst/>
              <a:gdLst/>
              <a:ahLst/>
              <a:cxnLst/>
              <a:pathLst>
                <a:path w="156" h="103">
                  <a:moveTo>
                    <a:pt x="0" y="102"/>
                  </a:moveTo>
                  <a:lnTo>
                    <a:pt x="0" y="81"/>
                  </a:lnTo>
                  <a:lnTo>
                    <a:pt x="4" y="57"/>
                  </a:lnTo>
                  <a:lnTo>
                    <a:pt x="8" y="37"/>
                  </a:lnTo>
                  <a:lnTo>
                    <a:pt x="23" y="20"/>
                  </a:lnTo>
                  <a:lnTo>
                    <a:pt x="34" y="8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136" y="12"/>
                  </a:lnTo>
                  <a:lnTo>
                    <a:pt x="155" y="16"/>
                  </a:lnTo>
                  <a:lnTo>
                    <a:pt x="155" y="1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4" name="未知"/>
            <p:cNvSpPr/>
            <p:nvPr/>
          </p:nvSpPr>
          <p:spPr>
            <a:xfrm>
              <a:off x="362" y="183"/>
              <a:ext cx="156" cy="103"/>
            </a:xfrm>
            <a:custGeom>
              <a:avLst/>
              <a:gdLst/>
              <a:ahLst/>
              <a:cxnLst/>
              <a:pathLst>
                <a:path w="156" h="103">
                  <a:moveTo>
                    <a:pt x="0" y="102"/>
                  </a:moveTo>
                  <a:lnTo>
                    <a:pt x="0" y="81"/>
                  </a:lnTo>
                  <a:lnTo>
                    <a:pt x="4" y="57"/>
                  </a:lnTo>
                  <a:lnTo>
                    <a:pt x="8" y="37"/>
                  </a:lnTo>
                  <a:lnTo>
                    <a:pt x="23" y="20"/>
                  </a:lnTo>
                  <a:lnTo>
                    <a:pt x="34" y="8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136" y="12"/>
                  </a:lnTo>
                  <a:lnTo>
                    <a:pt x="155" y="16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5" name="未知"/>
            <p:cNvSpPr/>
            <p:nvPr/>
          </p:nvSpPr>
          <p:spPr>
            <a:xfrm>
              <a:off x="340" y="179"/>
              <a:ext cx="72" cy="123"/>
            </a:xfrm>
            <a:custGeom>
              <a:avLst/>
              <a:gdLst/>
              <a:ahLst/>
              <a:cxnLst/>
              <a:pathLst>
                <a:path w="72" h="123">
                  <a:moveTo>
                    <a:pt x="22" y="106"/>
                  </a:moveTo>
                  <a:lnTo>
                    <a:pt x="22" y="85"/>
                  </a:lnTo>
                  <a:lnTo>
                    <a:pt x="26" y="61"/>
                  </a:lnTo>
                  <a:lnTo>
                    <a:pt x="30" y="41"/>
                  </a:lnTo>
                  <a:lnTo>
                    <a:pt x="41" y="28"/>
                  </a:lnTo>
                  <a:lnTo>
                    <a:pt x="56" y="12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1" y="4"/>
                  </a:lnTo>
                  <a:lnTo>
                    <a:pt x="26" y="16"/>
                  </a:lnTo>
                  <a:lnTo>
                    <a:pt x="11" y="36"/>
                  </a:lnTo>
                  <a:lnTo>
                    <a:pt x="7" y="53"/>
                  </a:lnTo>
                  <a:lnTo>
                    <a:pt x="0" y="77"/>
                  </a:lnTo>
                  <a:lnTo>
                    <a:pt x="0" y="98"/>
                  </a:lnTo>
                  <a:lnTo>
                    <a:pt x="0" y="114"/>
                  </a:lnTo>
                  <a:lnTo>
                    <a:pt x="3" y="118"/>
                  </a:lnTo>
                  <a:lnTo>
                    <a:pt x="3" y="122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0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6" name="未知"/>
            <p:cNvSpPr/>
            <p:nvPr/>
          </p:nvSpPr>
          <p:spPr>
            <a:xfrm>
              <a:off x="291" y="170"/>
              <a:ext cx="102" cy="149"/>
            </a:xfrm>
            <a:custGeom>
              <a:avLst/>
              <a:gdLst/>
              <a:ahLst/>
              <a:cxnLst/>
              <a:pathLst>
                <a:path w="102" h="149">
                  <a:moveTo>
                    <a:pt x="22" y="143"/>
                  </a:moveTo>
                  <a:lnTo>
                    <a:pt x="15" y="131"/>
                  </a:lnTo>
                  <a:lnTo>
                    <a:pt x="7" y="119"/>
                  </a:lnTo>
                  <a:lnTo>
                    <a:pt x="0" y="99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7" y="45"/>
                  </a:lnTo>
                  <a:lnTo>
                    <a:pt x="18" y="25"/>
                  </a:lnTo>
                  <a:lnTo>
                    <a:pt x="26" y="17"/>
                  </a:lnTo>
                  <a:lnTo>
                    <a:pt x="30" y="9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101" y="9"/>
                  </a:lnTo>
                  <a:lnTo>
                    <a:pt x="90" y="13"/>
                  </a:lnTo>
                  <a:lnTo>
                    <a:pt x="75" y="25"/>
                  </a:lnTo>
                  <a:lnTo>
                    <a:pt x="60" y="45"/>
                  </a:lnTo>
                  <a:lnTo>
                    <a:pt x="56" y="62"/>
                  </a:lnTo>
                  <a:lnTo>
                    <a:pt x="49" y="86"/>
                  </a:lnTo>
                  <a:lnTo>
                    <a:pt x="49" y="107"/>
                  </a:lnTo>
                  <a:lnTo>
                    <a:pt x="49" y="123"/>
                  </a:lnTo>
                  <a:lnTo>
                    <a:pt x="52" y="131"/>
                  </a:lnTo>
                  <a:lnTo>
                    <a:pt x="26" y="148"/>
                  </a:lnTo>
                  <a:lnTo>
                    <a:pt x="22" y="143"/>
                  </a:lnTo>
                  <a:lnTo>
                    <a:pt x="22" y="1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7" name="未知"/>
            <p:cNvSpPr/>
            <p:nvPr/>
          </p:nvSpPr>
          <p:spPr>
            <a:xfrm>
              <a:off x="668" y="0"/>
              <a:ext cx="200" cy="261"/>
            </a:xfrm>
            <a:custGeom>
              <a:avLst/>
              <a:gdLst/>
              <a:ahLst/>
              <a:cxnLst/>
              <a:pathLst>
                <a:path w="200" h="261">
                  <a:moveTo>
                    <a:pt x="132" y="244"/>
                  </a:moveTo>
                  <a:lnTo>
                    <a:pt x="121" y="252"/>
                  </a:lnTo>
                  <a:lnTo>
                    <a:pt x="109" y="252"/>
                  </a:lnTo>
                  <a:lnTo>
                    <a:pt x="90" y="260"/>
                  </a:lnTo>
                  <a:lnTo>
                    <a:pt x="83" y="244"/>
                  </a:lnTo>
                  <a:lnTo>
                    <a:pt x="75" y="236"/>
                  </a:lnTo>
                  <a:lnTo>
                    <a:pt x="68" y="232"/>
                  </a:lnTo>
                  <a:lnTo>
                    <a:pt x="56" y="224"/>
                  </a:lnTo>
                  <a:lnTo>
                    <a:pt x="38" y="220"/>
                  </a:lnTo>
                  <a:lnTo>
                    <a:pt x="15" y="220"/>
                  </a:lnTo>
                  <a:lnTo>
                    <a:pt x="0" y="215"/>
                  </a:lnTo>
                  <a:lnTo>
                    <a:pt x="0" y="113"/>
                  </a:lnTo>
                  <a:lnTo>
                    <a:pt x="196" y="0"/>
                  </a:lnTo>
                  <a:lnTo>
                    <a:pt x="199" y="187"/>
                  </a:lnTo>
                  <a:lnTo>
                    <a:pt x="151" y="244"/>
                  </a:lnTo>
                  <a:lnTo>
                    <a:pt x="139" y="244"/>
                  </a:lnTo>
                  <a:lnTo>
                    <a:pt x="132" y="244"/>
                  </a:lnTo>
                  <a:lnTo>
                    <a:pt x="132" y="2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8" name="未知"/>
            <p:cNvSpPr/>
            <p:nvPr/>
          </p:nvSpPr>
          <p:spPr>
            <a:xfrm>
              <a:off x="679" y="89"/>
              <a:ext cx="58" cy="132"/>
            </a:xfrm>
            <a:custGeom>
              <a:avLst/>
              <a:gdLst/>
              <a:ahLst/>
              <a:cxnLst/>
              <a:pathLst>
                <a:path w="58" h="132">
                  <a:moveTo>
                    <a:pt x="4" y="131"/>
                  </a:moveTo>
                  <a:lnTo>
                    <a:pt x="27" y="131"/>
                  </a:lnTo>
                  <a:lnTo>
                    <a:pt x="27" y="131"/>
                  </a:lnTo>
                  <a:lnTo>
                    <a:pt x="57" y="110"/>
                  </a:lnTo>
                  <a:lnTo>
                    <a:pt x="57" y="0"/>
                  </a:lnTo>
                  <a:lnTo>
                    <a:pt x="0" y="28"/>
                  </a:lnTo>
                  <a:lnTo>
                    <a:pt x="0" y="126"/>
                  </a:lnTo>
                  <a:lnTo>
                    <a:pt x="4" y="131"/>
                  </a:lnTo>
                  <a:lnTo>
                    <a:pt x="4" y="1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59" name="未知"/>
            <p:cNvSpPr/>
            <p:nvPr/>
          </p:nvSpPr>
          <p:spPr>
            <a:xfrm>
              <a:off x="713" y="203"/>
              <a:ext cx="24" cy="30"/>
            </a:xfrm>
            <a:custGeom>
              <a:avLst/>
              <a:gdLst/>
              <a:ahLst/>
              <a:cxnLst/>
              <a:pathLst>
                <a:path w="24" h="30">
                  <a:moveTo>
                    <a:pt x="0" y="21"/>
                  </a:moveTo>
                  <a:lnTo>
                    <a:pt x="11" y="21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0" name="未知"/>
            <p:cNvSpPr/>
            <p:nvPr/>
          </p:nvSpPr>
          <p:spPr>
            <a:xfrm>
              <a:off x="713" y="203"/>
              <a:ext cx="24" cy="30"/>
            </a:xfrm>
            <a:custGeom>
              <a:avLst/>
              <a:gdLst/>
              <a:ahLst/>
              <a:cxnLst/>
              <a:pathLst>
                <a:path w="24" h="30">
                  <a:moveTo>
                    <a:pt x="0" y="21"/>
                  </a:moveTo>
                  <a:lnTo>
                    <a:pt x="11" y="21"/>
                  </a:lnTo>
                  <a:lnTo>
                    <a:pt x="23" y="29"/>
                  </a:lnTo>
                  <a:lnTo>
                    <a:pt x="23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1" name="未知"/>
            <p:cNvSpPr/>
            <p:nvPr/>
          </p:nvSpPr>
          <p:spPr>
            <a:xfrm>
              <a:off x="743" y="60"/>
              <a:ext cx="39" cy="128"/>
            </a:xfrm>
            <a:custGeom>
              <a:avLst/>
              <a:gdLst/>
              <a:ahLst/>
              <a:cxnLst/>
              <a:pathLst>
                <a:path w="39" h="128">
                  <a:moveTo>
                    <a:pt x="0" y="21"/>
                  </a:moveTo>
                  <a:lnTo>
                    <a:pt x="38" y="0"/>
                  </a:lnTo>
                  <a:lnTo>
                    <a:pt x="38" y="94"/>
                  </a:lnTo>
                  <a:lnTo>
                    <a:pt x="0" y="127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2" name="未知"/>
            <p:cNvSpPr/>
            <p:nvPr/>
          </p:nvSpPr>
          <p:spPr>
            <a:xfrm>
              <a:off x="743" y="170"/>
              <a:ext cx="39" cy="95"/>
            </a:xfrm>
            <a:custGeom>
              <a:avLst/>
              <a:gdLst/>
              <a:ahLst/>
              <a:cxnLst/>
              <a:pathLst>
                <a:path w="39" h="95">
                  <a:moveTo>
                    <a:pt x="8" y="74"/>
                  </a:moveTo>
                  <a:lnTo>
                    <a:pt x="15" y="94"/>
                  </a:lnTo>
                  <a:lnTo>
                    <a:pt x="38" y="82"/>
                  </a:lnTo>
                  <a:lnTo>
                    <a:pt x="38" y="0"/>
                  </a:lnTo>
                  <a:lnTo>
                    <a:pt x="0" y="29"/>
                  </a:lnTo>
                  <a:lnTo>
                    <a:pt x="0" y="66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3" name="未知"/>
            <p:cNvSpPr/>
            <p:nvPr/>
          </p:nvSpPr>
          <p:spPr>
            <a:xfrm>
              <a:off x="789" y="40"/>
              <a:ext cx="31" cy="115"/>
            </a:xfrm>
            <a:custGeom>
              <a:avLst/>
              <a:gdLst/>
              <a:ahLst/>
              <a:cxnLst/>
              <a:pathLst>
                <a:path w="31" h="115">
                  <a:moveTo>
                    <a:pt x="0" y="16"/>
                  </a:moveTo>
                  <a:lnTo>
                    <a:pt x="30" y="0"/>
                  </a:lnTo>
                  <a:lnTo>
                    <a:pt x="30" y="86"/>
                  </a:lnTo>
                  <a:lnTo>
                    <a:pt x="0" y="1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4" name="未知"/>
            <p:cNvSpPr/>
            <p:nvPr/>
          </p:nvSpPr>
          <p:spPr>
            <a:xfrm>
              <a:off x="789" y="138"/>
              <a:ext cx="31" cy="115"/>
            </a:xfrm>
            <a:custGeom>
              <a:avLst/>
              <a:gdLst/>
              <a:ahLst/>
              <a:cxnLst/>
              <a:pathLst>
                <a:path w="31" h="115">
                  <a:moveTo>
                    <a:pt x="0" y="114"/>
                  </a:moveTo>
                  <a:lnTo>
                    <a:pt x="0" y="24"/>
                  </a:lnTo>
                  <a:lnTo>
                    <a:pt x="30" y="0"/>
                  </a:lnTo>
                  <a:lnTo>
                    <a:pt x="30" y="90"/>
                  </a:lnTo>
                  <a:lnTo>
                    <a:pt x="11" y="106"/>
                  </a:lnTo>
                  <a:lnTo>
                    <a:pt x="0" y="114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5" name="未知"/>
            <p:cNvSpPr/>
            <p:nvPr/>
          </p:nvSpPr>
          <p:spPr>
            <a:xfrm>
              <a:off x="826" y="15"/>
              <a:ext cx="31" cy="107"/>
            </a:xfrm>
            <a:custGeom>
              <a:avLst/>
              <a:gdLst/>
              <a:ahLst/>
              <a:cxnLst/>
              <a:pathLst>
                <a:path w="31" h="107">
                  <a:moveTo>
                    <a:pt x="0" y="21"/>
                  </a:moveTo>
                  <a:lnTo>
                    <a:pt x="30" y="0"/>
                  </a:lnTo>
                  <a:lnTo>
                    <a:pt x="30" y="82"/>
                  </a:lnTo>
                  <a:lnTo>
                    <a:pt x="0" y="106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6" name="未知"/>
            <p:cNvSpPr/>
            <p:nvPr/>
          </p:nvSpPr>
          <p:spPr>
            <a:xfrm>
              <a:off x="826" y="105"/>
              <a:ext cx="35" cy="116"/>
            </a:xfrm>
            <a:custGeom>
              <a:avLst/>
              <a:gdLst/>
              <a:ahLst/>
              <a:cxnLst/>
              <a:pathLst>
                <a:path w="35" h="116">
                  <a:moveTo>
                    <a:pt x="0" y="25"/>
                  </a:moveTo>
                  <a:lnTo>
                    <a:pt x="34" y="0"/>
                  </a:lnTo>
                  <a:lnTo>
                    <a:pt x="34" y="82"/>
                  </a:lnTo>
                  <a:lnTo>
                    <a:pt x="0" y="11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7" name="未知"/>
            <p:cNvSpPr/>
            <p:nvPr/>
          </p:nvSpPr>
          <p:spPr>
            <a:xfrm>
              <a:off x="0" y="195"/>
              <a:ext cx="529" cy="961"/>
            </a:xfrm>
            <a:custGeom>
              <a:avLst/>
              <a:gdLst/>
              <a:ahLst/>
              <a:cxnLst/>
              <a:pathLst>
                <a:path w="529" h="961">
                  <a:moveTo>
                    <a:pt x="528" y="212"/>
                  </a:moveTo>
                  <a:lnTo>
                    <a:pt x="528" y="0"/>
                  </a:lnTo>
                  <a:lnTo>
                    <a:pt x="517" y="4"/>
                  </a:lnTo>
                  <a:lnTo>
                    <a:pt x="362" y="90"/>
                  </a:lnTo>
                  <a:lnTo>
                    <a:pt x="343" y="106"/>
                  </a:lnTo>
                  <a:lnTo>
                    <a:pt x="317" y="123"/>
                  </a:lnTo>
                  <a:lnTo>
                    <a:pt x="313" y="123"/>
                  </a:lnTo>
                  <a:lnTo>
                    <a:pt x="302" y="127"/>
                  </a:lnTo>
                  <a:lnTo>
                    <a:pt x="302" y="127"/>
                  </a:lnTo>
                  <a:lnTo>
                    <a:pt x="0" y="298"/>
                  </a:lnTo>
                  <a:lnTo>
                    <a:pt x="4" y="960"/>
                  </a:lnTo>
                  <a:lnTo>
                    <a:pt x="528" y="376"/>
                  </a:lnTo>
                  <a:lnTo>
                    <a:pt x="528" y="212"/>
                  </a:lnTo>
                  <a:lnTo>
                    <a:pt x="528" y="212"/>
                  </a:lnTo>
                  <a:lnTo>
                    <a:pt x="528" y="2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8" name="未知"/>
            <p:cNvSpPr/>
            <p:nvPr/>
          </p:nvSpPr>
          <p:spPr>
            <a:xfrm>
              <a:off x="15" y="399"/>
              <a:ext cx="171" cy="406"/>
            </a:xfrm>
            <a:custGeom>
              <a:avLst/>
              <a:gdLst/>
              <a:ahLst/>
              <a:cxnLst/>
              <a:pathLst>
                <a:path w="171" h="406">
                  <a:moveTo>
                    <a:pt x="0" y="405"/>
                  </a:moveTo>
                  <a:lnTo>
                    <a:pt x="170" y="262"/>
                  </a:lnTo>
                  <a:lnTo>
                    <a:pt x="170" y="0"/>
                  </a:lnTo>
                  <a:lnTo>
                    <a:pt x="0" y="102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0" y="40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69" name="未知"/>
            <p:cNvSpPr/>
            <p:nvPr/>
          </p:nvSpPr>
          <p:spPr>
            <a:xfrm>
              <a:off x="15" y="677"/>
              <a:ext cx="171" cy="442"/>
            </a:xfrm>
            <a:custGeom>
              <a:avLst/>
              <a:gdLst/>
              <a:ahLst/>
              <a:cxnLst/>
              <a:pathLst>
                <a:path w="171" h="442">
                  <a:moveTo>
                    <a:pt x="0" y="441"/>
                  </a:moveTo>
                  <a:lnTo>
                    <a:pt x="170" y="253"/>
                  </a:lnTo>
                  <a:lnTo>
                    <a:pt x="170" y="0"/>
                  </a:lnTo>
                  <a:lnTo>
                    <a:pt x="0" y="147"/>
                  </a:lnTo>
                  <a:lnTo>
                    <a:pt x="0" y="44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0" name="未知"/>
            <p:cNvSpPr/>
            <p:nvPr/>
          </p:nvSpPr>
          <p:spPr>
            <a:xfrm>
              <a:off x="200" y="322"/>
              <a:ext cx="125" cy="327"/>
            </a:xfrm>
            <a:custGeom>
              <a:avLst/>
              <a:gdLst/>
              <a:ahLst/>
              <a:cxnLst/>
              <a:pathLst>
                <a:path w="125" h="327">
                  <a:moveTo>
                    <a:pt x="0" y="326"/>
                  </a:moveTo>
                  <a:lnTo>
                    <a:pt x="124" y="224"/>
                  </a:lnTo>
                  <a:lnTo>
                    <a:pt x="124" y="0"/>
                  </a:lnTo>
                  <a:lnTo>
                    <a:pt x="0" y="77"/>
                  </a:lnTo>
                  <a:lnTo>
                    <a:pt x="0" y="326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1" name="未知"/>
            <p:cNvSpPr/>
            <p:nvPr/>
          </p:nvSpPr>
          <p:spPr>
            <a:xfrm>
              <a:off x="200" y="559"/>
              <a:ext cx="125" cy="364"/>
            </a:xfrm>
            <a:custGeom>
              <a:avLst/>
              <a:gdLst/>
              <a:ahLst/>
              <a:cxnLst/>
              <a:pathLst>
                <a:path w="125" h="364">
                  <a:moveTo>
                    <a:pt x="0" y="363"/>
                  </a:moveTo>
                  <a:lnTo>
                    <a:pt x="0" y="110"/>
                  </a:lnTo>
                  <a:lnTo>
                    <a:pt x="124" y="0"/>
                  </a:lnTo>
                  <a:lnTo>
                    <a:pt x="124" y="216"/>
                  </a:lnTo>
                  <a:lnTo>
                    <a:pt x="0" y="359"/>
                  </a:lnTo>
                  <a:lnTo>
                    <a:pt x="0" y="363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2" name="未知"/>
            <p:cNvSpPr/>
            <p:nvPr/>
          </p:nvSpPr>
          <p:spPr>
            <a:xfrm>
              <a:off x="344" y="264"/>
              <a:ext cx="83" cy="271"/>
            </a:xfrm>
            <a:custGeom>
              <a:avLst/>
              <a:gdLst/>
              <a:ahLst/>
              <a:cxnLst/>
              <a:pathLst>
                <a:path w="83" h="271">
                  <a:moveTo>
                    <a:pt x="0" y="270"/>
                  </a:moveTo>
                  <a:lnTo>
                    <a:pt x="82" y="197"/>
                  </a:lnTo>
                  <a:lnTo>
                    <a:pt x="82" y="0"/>
                  </a:lnTo>
                  <a:lnTo>
                    <a:pt x="0" y="54"/>
                  </a:lnTo>
                  <a:lnTo>
                    <a:pt x="0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3" name="未知"/>
            <p:cNvSpPr/>
            <p:nvPr/>
          </p:nvSpPr>
          <p:spPr>
            <a:xfrm>
              <a:off x="344" y="469"/>
              <a:ext cx="83" cy="295"/>
            </a:xfrm>
            <a:custGeom>
              <a:avLst/>
              <a:gdLst/>
              <a:ahLst/>
              <a:cxnLst/>
              <a:pathLst>
                <a:path w="83" h="295">
                  <a:moveTo>
                    <a:pt x="0" y="294"/>
                  </a:moveTo>
                  <a:lnTo>
                    <a:pt x="82" y="192"/>
                  </a:lnTo>
                  <a:lnTo>
                    <a:pt x="82" y="0"/>
                  </a:lnTo>
                  <a:lnTo>
                    <a:pt x="0" y="77"/>
                  </a:lnTo>
                  <a:lnTo>
                    <a:pt x="0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4" name="未知"/>
            <p:cNvSpPr/>
            <p:nvPr/>
          </p:nvSpPr>
          <p:spPr>
            <a:xfrm>
              <a:off x="442" y="215"/>
              <a:ext cx="76" cy="234"/>
            </a:xfrm>
            <a:custGeom>
              <a:avLst/>
              <a:gdLst/>
              <a:ahLst/>
              <a:cxnLst/>
              <a:pathLst>
                <a:path w="76" h="234">
                  <a:moveTo>
                    <a:pt x="0" y="233"/>
                  </a:moveTo>
                  <a:lnTo>
                    <a:pt x="0" y="45"/>
                  </a:lnTo>
                  <a:lnTo>
                    <a:pt x="75" y="0"/>
                  </a:lnTo>
                  <a:lnTo>
                    <a:pt x="75" y="172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5" name="未知"/>
            <p:cNvSpPr/>
            <p:nvPr/>
          </p:nvSpPr>
          <p:spPr>
            <a:xfrm>
              <a:off x="442" y="399"/>
              <a:ext cx="76" cy="250"/>
            </a:xfrm>
            <a:custGeom>
              <a:avLst/>
              <a:gdLst/>
              <a:ahLst/>
              <a:cxnLst/>
              <a:pathLst>
                <a:path w="76" h="250">
                  <a:moveTo>
                    <a:pt x="0" y="249"/>
                  </a:moveTo>
                  <a:lnTo>
                    <a:pt x="75" y="164"/>
                  </a:lnTo>
                  <a:lnTo>
                    <a:pt x="75" y="0"/>
                  </a:lnTo>
                  <a:lnTo>
                    <a:pt x="0" y="66"/>
                  </a:lnTo>
                  <a:lnTo>
                    <a:pt x="0" y="249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676" name="未知"/>
            <p:cNvSpPr/>
            <p:nvPr/>
          </p:nvSpPr>
          <p:spPr>
            <a:xfrm>
              <a:off x="532" y="252"/>
              <a:ext cx="39" cy="71"/>
            </a:xfrm>
            <a:custGeom>
              <a:avLst/>
              <a:gdLst/>
              <a:ahLst/>
              <a:cxnLst/>
              <a:pathLst>
                <a:path w="39" h="71">
                  <a:moveTo>
                    <a:pt x="0" y="66"/>
                  </a:moveTo>
                  <a:lnTo>
                    <a:pt x="23" y="70"/>
                  </a:lnTo>
                  <a:lnTo>
                    <a:pt x="26" y="41"/>
                  </a:lnTo>
                  <a:lnTo>
                    <a:pt x="30" y="21"/>
                  </a:lnTo>
                  <a:lnTo>
                    <a:pt x="38" y="8"/>
                  </a:lnTo>
                  <a:lnTo>
                    <a:pt x="15" y="0"/>
                  </a:lnTo>
                  <a:lnTo>
                    <a:pt x="8" y="21"/>
                  </a:lnTo>
                  <a:lnTo>
                    <a:pt x="0" y="45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106" name="Group 47105"/>
          <p:cNvGrpSpPr/>
          <p:nvPr/>
        </p:nvGrpSpPr>
        <p:grpSpPr>
          <a:xfrm>
            <a:off x="-379412" y="0"/>
            <a:ext cx="2286000" cy="1830388"/>
            <a:chOff x="0" y="0"/>
            <a:chExt cx="1441" cy="1153"/>
          </a:xfrm>
        </p:grpSpPr>
        <p:sp>
          <p:nvSpPr>
            <p:cNvPr id="47107" name="未知"/>
            <p:cNvSpPr/>
            <p:nvPr/>
          </p:nvSpPr>
          <p:spPr>
            <a:xfrm>
              <a:off x="589" y="0"/>
              <a:ext cx="292" cy="290"/>
            </a:xfrm>
            <a:custGeom>
              <a:avLst/>
              <a:gdLst/>
              <a:ahLst/>
              <a:cxnLst/>
              <a:pathLst>
                <a:path w="292" h="290">
                  <a:moveTo>
                    <a:pt x="282" y="99"/>
                  </a:moveTo>
                  <a:lnTo>
                    <a:pt x="286" y="91"/>
                  </a:lnTo>
                  <a:lnTo>
                    <a:pt x="291" y="83"/>
                  </a:lnTo>
                  <a:lnTo>
                    <a:pt x="291" y="74"/>
                  </a:lnTo>
                  <a:lnTo>
                    <a:pt x="286" y="70"/>
                  </a:lnTo>
                  <a:lnTo>
                    <a:pt x="250" y="25"/>
                  </a:lnTo>
                  <a:lnTo>
                    <a:pt x="205" y="4"/>
                  </a:lnTo>
                  <a:lnTo>
                    <a:pt x="143" y="0"/>
                  </a:lnTo>
                  <a:lnTo>
                    <a:pt x="90" y="12"/>
                  </a:lnTo>
                  <a:lnTo>
                    <a:pt x="57" y="29"/>
                  </a:lnTo>
                  <a:lnTo>
                    <a:pt x="33" y="54"/>
                  </a:lnTo>
                  <a:lnTo>
                    <a:pt x="4" y="83"/>
                  </a:lnTo>
                  <a:lnTo>
                    <a:pt x="0" y="111"/>
                  </a:lnTo>
                  <a:lnTo>
                    <a:pt x="8" y="124"/>
                  </a:lnTo>
                  <a:lnTo>
                    <a:pt x="4" y="140"/>
                  </a:lnTo>
                  <a:lnTo>
                    <a:pt x="4" y="157"/>
                  </a:lnTo>
                  <a:lnTo>
                    <a:pt x="4" y="178"/>
                  </a:lnTo>
                  <a:lnTo>
                    <a:pt x="12" y="194"/>
                  </a:lnTo>
                  <a:lnTo>
                    <a:pt x="25" y="206"/>
                  </a:lnTo>
                  <a:lnTo>
                    <a:pt x="33" y="231"/>
                  </a:lnTo>
                  <a:lnTo>
                    <a:pt x="41" y="248"/>
                  </a:lnTo>
                  <a:lnTo>
                    <a:pt x="61" y="268"/>
                  </a:lnTo>
                  <a:lnTo>
                    <a:pt x="86" y="289"/>
                  </a:lnTo>
                  <a:lnTo>
                    <a:pt x="106" y="281"/>
                  </a:lnTo>
                  <a:lnTo>
                    <a:pt x="127" y="277"/>
                  </a:lnTo>
                  <a:lnTo>
                    <a:pt x="160" y="273"/>
                  </a:lnTo>
                  <a:lnTo>
                    <a:pt x="188" y="264"/>
                  </a:lnTo>
                  <a:lnTo>
                    <a:pt x="205" y="256"/>
                  </a:lnTo>
                  <a:lnTo>
                    <a:pt x="217" y="244"/>
                  </a:lnTo>
                  <a:lnTo>
                    <a:pt x="217" y="231"/>
                  </a:lnTo>
                  <a:lnTo>
                    <a:pt x="217" y="223"/>
                  </a:lnTo>
                  <a:lnTo>
                    <a:pt x="213" y="215"/>
                  </a:lnTo>
                  <a:lnTo>
                    <a:pt x="237" y="178"/>
                  </a:lnTo>
                  <a:lnTo>
                    <a:pt x="246" y="173"/>
                  </a:lnTo>
                  <a:lnTo>
                    <a:pt x="250" y="173"/>
                  </a:lnTo>
                  <a:lnTo>
                    <a:pt x="258" y="173"/>
                  </a:lnTo>
                  <a:lnTo>
                    <a:pt x="262" y="182"/>
                  </a:lnTo>
                  <a:lnTo>
                    <a:pt x="270" y="165"/>
                  </a:lnTo>
                  <a:lnTo>
                    <a:pt x="274" y="132"/>
                  </a:lnTo>
                  <a:lnTo>
                    <a:pt x="274" y="99"/>
                  </a:lnTo>
                  <a:lnTo>
                    <a:pt x="270" y="83"/>
                  </a:lnTo>
                  <a:lnTo>
                    <a:pt x="282" y="99"/>
                  </a:lnTo>
                  <a:lnTo>
                    <a:pt x="282" y="9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08" name="未知"/>
            <p:cNvSpPr/>
            <p:nvPr/>
          </p:nvSpPr>
          <p:spPr>
            <a:xfrm>
              <a:off x="736" y="83"/>
              <a:ext cx="145" cy="215"/>
            </a:xfrm>
            <a:custGeom>
              <a:avLst/>
              <a:gdLst/>
              <a:ahLst/>
              <a:cxnLst/>
              <a:pathLst>
                <a:path w="145" h="215">
                  <a:moveTo>
                    <a:pt x="0" y="190"/>
                  </a:moveTo>
                  <a:lnTo>
                    <a:pt x="49" y="177"/>
                  </a:lnTo>
                  <a:lnTo>
                    <a:pt x="70" y="161"/>
                  </a:lnTo>
                  <a:lnTo>
                    <a:pt x="70" y="148"/>
                  </a:lnTo>
                  <a:lnTo>
                    <a:pt x="66" y="132"/>
                  </a:lnTo>
                  <a:lnTo>
                    <a:pt x="90" y="95"/>
                  </a:lnTo>
                  <a:lnTo>
                    <a:pt x="99" y="90"/>
                  </a:lnTo>
                  <a:lnTo>
                    <a:pt x="111" y="90"/>
                  </a:lnTo>
                  <a:lnTo>
                    <a:pt x="115" y="99"/>
                  </a:lnTo>
                  <a:lnTo>
                    <a:pt x="123" y="82"/>
                  </a:lnTo>
                  <a:lnTo>
                    <a:pt x="127" y="49"/>
                  </a:lnTo>
                  <a:lnTo>
                    <a:pt x="127" y="16"/>
                  </a:lnTo>
                  <a:lnTo>
                    <a:pt x="123" y="0"/>
                  </a:lnTo>
                  <a:lnTo>
                    <a:pt x="135" y="12"/>
                  </a:lnTo>
                  <a:lnTo>
                    <a:pt x="144" y="33"/>
                  </a:lnTo>
                  <a:lnTo>
                    <a:pt x="144" y="57"/>
                  </a:lnTo>
                  <a:lnTo>
                    <a:pt x="139" y="78"/>
                  </a:lnTo>
                  <a:lnTo>
                    <a:pt x="139" y="86"/>
                  </a:lnTo>
                  <a:lnTo>
                    <a:pt x="139" y="99"/>
                  </a:lnTo>
                  <a:lnTo>
                    <a:pt x="139" y="99"/>
                  </a:lnTo>
                  <a:lnTo>
                    <a:pt x="144" y="119"/>
                  </a:lnTo>
                  <a:lnTo>
                    <a:pt x="139" y="140"/>
                  </a:lnTo>
                  <a:lnTo>
                    <a:pt x="127" y="190"/>
                  </a:lnTo>
                  <a:lnTo>
                    <a:pt x="123" y="202"/>
                  </a:lnTo>
                  <a:lnTo>
                    <a:pt x="107" y="214"/>
                  </a:lnTo>
                  <a:lnTo>
                    <a:pt x="107" y="206"/>
                  </a:lnTo>
                  <a:lnTo>
                    <a:pt x="54" y="194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109" name="未知"/>
            <p:cNvSpPr/>
            <p:nvPr/>
          </p:nvSpPr>
          <p:spPr>
            <a:xfrm>
              <a:off x="818" y="248"/>
              <a:ext cx="13" cy="38"/>
            </a:xfrm>
            <a:custGeom>
              <a:avLst/>
              <a:gdLst/>
              <a:ahLst/>
              <a:cxnLst/>
              <a:pathLst>
                <a:path w="13" h="38">
                  <a:moveTo>
                    <a:pt x="12" y="37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10" name="未知"/>
            <p:cNvSpPr/>
            <p:nvPr/>
          </p:nvSpPr>
          <p:spPr>
            <a:xfrm>
              <a:off x="818" y="178"/>
              <a:ext cx="13" cy="67"/>
            </a:xfrm>
            <a:custGeom>
              <a:avLst/>
              <a:gdLst/>
              <a:ahLst/>
              <a:cxnLst/>
              <a:pathLst>
                <a:path w="13" h="67">
                  <a:moveTo>
                    <a:pt x="8" y="0"/>
                  </a:moveTo>
                  <a:lnTo>
                    <a:pt x="0" y="20"/>
                  </a:lnTo>
                  <a:lnTo>
                    <a:pt x="4" y="45"/>
                  </a:lnTo>
                  <a:lnTo>
                    <a:pt x="8" y="57"/>
                  </a:lnTo>
                  <a:lnTo>
                    <a:pt x="12" y="6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11" name="未知"/>
            <p:cNvSpPr/>
            <p:nvPr/>
          </p:nvSpPr>
          <p:spPr>
            <a:xfrm>
              <a:off x="830" y="173"/>
              <a:ext cx="18" cy="43"/>
            </a:xfrm>
            <a:custGeom>
              <a:avLst/>
              <a:gdLst/>
              <a:ahLst/>
              <a:cxnLst/>
              <a:pathLst>
                <a:path w="18" h="43">
                  <a:moveTo>
                    <a:pt x="17" y="0"/>
                  </a:moveTo>
                  <a:lnTo>
                    <a:pt x="5" y="17"/>
                  </a:lnTo>
                  <a:lnTo>
                    <a:pt x="0" y="42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12" name="未知"/>
            <p:cNvSpPr/>
            <p:nvPr/>
          </p:nvSpPr>
          <p:spPr>
            <a:xfrm>
              <a:off x="483" y="970"/>
              <a:ext cx="537" cy="183"/>
            </a:xfrm>
            <a:custGeom>
              <a:avLst/>
              <a:gdLst/>
              <a:ahLst/>
              <a:cxnLst/>
              <a:pathLst>
                <a:path w="537" h="183">
                  <a:moveTo>
                    <a:pt x="425" y="0"/>
                  </a:moveTo>
                  <a:lnTo>
                    <a:pt x="425" y="25"/>
                  </a:lnTo>
                  <a:lnTo>
                    <a:pt x="466" y="21"/>
                  </a:lnTo>
                  <a:lnTo>
                    <a:pt x="507" y="17"/>
                  </a:lnTo>
                  <a:lnTo>
                    <a:pt x="527" y="58"/>
                  </a:lnTo>
                  <a:lnTo>
                    <a:pt x="536" y="99"/>
                  </a:lnTo>
                  <a:lnTo>
                    <a:pt x="536" y="182"/>
                  </a:lnTo>
                  <a:lnTo>
                    <a:pt x="0" y="182"/>
                  </a:lnTo>
                  <a:lnTo>
                    <a:pt x="4" y="99"/>
                  </a:lnTo>
                  <a:lnTo>
                    <a:pt x="4" y="91"/>
                  </a:lnTo>
                  <a:lnTo>
                    <a:pt x="12" y="58"/>
                  </a:lnTo>
                  <a:lnTo>
                    <a:pt x="24" y="25"/>
                  </a:lnTo>
                  <a:lnTo>
                    <a:pt x="65" y="29"/>
                  </a:lnTo>
                  <a:lnTo>
                    <a:pt x="106" y="33"/>
                  </a:lnTo>
                  <a:lnTo>
                    <a:pt x="143" y="33"/>
                  </a:lnTo>
                  <a:lnTo>
                    <a:pt x="143" y="4"/>
                  </a:lnTo>
                  <a:lnTo>
                    <a:pt x="163" y="4"/>
                  </a:lnTo>
                  <a:lnTo>
                    <a:pt x="163" y="33"/>
                  </a:lnTo>
                  <a:lnTo>
                    <a:pt x="221" y="37"/>
                  </a:lnTo>
                  <a:lnTo>
                    <a:pt x="278" y="37"/>
                  </a:lnTo>
                  <a:lnTo>
                    <a:pt x="278" y="9"/>
                  </a:lnTo>
                  <a:lnTo>
                    <a:pt x="302" y="4"/>
                  </a:lnTo>
                  <a:lnTo>
                    <a:pt x="302" y="37"/>
                  </a:lnTo>
                  <a:lnTo>
                    <a:pt x="347" y="33"/>
                  </a:lnTo>
                  <a:lnTo>
                    <a:pt x="397" y="29"/>
                  </a:lnTo>
                  <a:lnTo>
                    <a:pt x="397" y="0"/>
                  </a:lnTo>
                  <a:lnTo>
                    <a:pt x="425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13" name="未知"/>
            <p:cNvSpPr/>
            <p:nvPr/>
          </p:nvSpPr>
          <p:spPr>
            <a:xfrm>
              <a:off x="164" y="248"/>
              <a:ext cx="1101" cy="732"/>
            </a:xfrm>
            <a:custGeom>
              <a:avLst/>
              <a:gdLst/>
              <a:ahLst/>
              <a:cxnLst/>
              <a:pathLst>
                <a:path w="1101" h="732">
                  <a:moveTo>
                    <a:pt x="572" y="25"/>
                  </a:moveTo>
                  <a:lnTo>
                    <a:pt x="540" y="29"/>
                  </a:lnTo>
                  <a:lnTo>
                    <a:pt x="511" y="41"/>
                  </a:lnTo>
                  <a:lnTo>
                    <a:pt x="499" y="78"/>
                  </a:lnTo>
                  <a:lnTo>
                    <a:pt x="323" y="132"/>
                  </a:lnTo>
                  <a:lnTo>
                    <a:pt x="290" y="153"/>
                  </a:lnTo>
                  <a:lnTo>
                    <a:pt x="278" y="181"/>
                  </a:lnTo>
                  <a:lnTo>
                    <a:pt x="188" y="409"/>
                  </a:lnTo>
                  <a:lnTo>
                    <a:pt x="151" y="495"/>
                  </a:lnTo>
                  <a:lnTo>
                    <a:pt x="147" y="503"/>
                  </a:lnTo>
                  <a:lnTo>
                    <a:pt x="77" y="520"/>
                  </a:lnTo>
                  <a:lnTo>
                    <a:pt x="0" y="516"/>
                  </a:lnTo>
                  <a:lnTo>
                    <a:pt x="20" y="541"/>
                  </a:lnTo>
                  <a:lnTo>
                    <a:pt x="24" y="561"/>
                  </a:lnTo>
                  <a:lnTo>
                    <a:pt x="32" y="578"/>
                  </a:lnTo>
                  <a:lnTo>
                    <a:pt x="53" y="594"/>
                  </a:lnTo>
                  <a:lnTo>
                    <a:pt x="69" y="611"/>
                  </a:lnTo>
                  <a:lnTo>
                    <a:pt x="90" y="623"/>
                  </a:lnTo>
                  <a:lnTo>
                    <a:pt x="110" y="631"/>
                  </a:lnTo>
                  <a:lnTo>
                    <a:pt x="118" y="644"/>
                  </a:lnTo>
                  <a:lnTo>
                    <a:pt x="131" y="652"/>
                  </a:lnTo>
                  <a:lnTo>
                    <a:pt x="159" y="660"/>
                  </a:lnTo>
                  <a:lnTo>
                    <a:pt x="192" y="673"/>
                  </a:lnTo>
                  <a:lnTo>
                    <a:pt x="241" y="677"/>
                  </a:lnTo>
                  <a:lnTo>
                    <a:pt x="278" y="652"/>
                  </a:lnTo>
                  <a:lnTo>
                    <a:pt x="290" y="656"/>
                  </a:lnTo>
                  <a:lnTo>
                    <a:pt x="294" y="648"/>
                  </a:lnTo>
                  <a:lnTo>
                    <a:pt x="306" y="611"/>
                  </a:lnTo>
                  <a:lnTo>
                    <a:pt x="323" y="603"/>
                  </a:lnTo>
                  <a:lnTo>
                    <a:pt x="327" y="574"/>
                  </a:lnTo>
                  <a:lnTo>
                    <a:pt x="331" y="545"/>
                  </a:lnTo>
                  <a:lnTo>
                    <a:pt x="343" y="516"/>
                  </a:lnTo>
                  <a:lnTo>
                    <a:pt x="356" y="495"/>
                  </a:lnTo>
                  <a:lnTo>
                    <a:pt x="356" y="516"/>
                  </a:lnTo>
                  <a:lnTo>
                    <a:pt x="351" y="541"/>
                  </a:lnTo>
                  <a:lnTo>
                    <a:pt x="343" y="578"/>
                  </a:lnTo>
                  <a:lnTo>
                    <a:pt x="339" y="611"/>
                  </a:lnTo>
                  <a:lnTo>
                    <a:pt x="331" y="652"/>
                  </a:lnTo>
                  <a:lnTo>
                    <a:pt x="335" y="689"/>
                  </a:lnTo>
                  <a:lnTo>
                    <a:pt x="343" y="718"/>
                  </a:lnTo>
                  <a:lnTo>
                    <a:pt x="347" y="726"/>
                  </a:lnTo>
                  <a:lnTo>
                    <a:pt x="413" y="726"/>
                  </a:lnTo>
                  <a:lnTo>
                    <a:pt x="482" y="726"/>
                  </a:lnTo>
                  <a:lnTo>
                    <a:pt x="507" y="726"/>
                  </a:lnTo>
                  <a:lnTo>
                    <a:pt x="597" y="731"/>
                  </a:lnTo>
                  <a:lnTo>
                    <a:pt x="621" y="726"/>
                  </a:lnTo>
                  <a:lnTo>
                    <a:pt x="679" y="726"/>
                  </a:lnTo>
                  <a:lnTo>
                    <a:pt x="744" y="722"/>
                  </a:lnTo>
                  <a:lnTo>
                    <a:pt x="781" y="722"/>
                  </a:lnTo>
                  <a:lnTo>
                    <a:pt x="814" y="718"/>
                  </a:lnTo>
                  <a:lnTo>
                    <a:pt x="826" y="710"/>
                  </a:lnTo>
                  <a:lnTo>
                    <a:pt x="834" y="702"/>
                  </a:lnTo>
                  <a:lnTo>
                    <a:pt x="838" y="615"/>
                  </a:lnTo>
                  <a:lnTo>
                    <a:pt x="838" y="524"/>
                  </a:lnTo>
                  <a:lnTo>
                    <a:pt x="842" y="499"/>
                  </a:lnTo>
                  <a:lnTo>
                    <a:pt x="846" y="479"/>
                  </a:lnTo>
                  <a:lnTo>
                    <a:pt x="842" y="462"/>
                  </a:lnTo>
                  <a:lnTo>
                    <a:pt x="842" y="454"/>
                  </a:lnTo>
                  <a:lnTo>
                    <a:pt x="842" y="446"/>
                  </a:lnTo>
                  <a:lnTo>
                    <a:pt x="846" y="409"/>
                  </a:lnTo>
                  <a:lnTo>
                    <a:pt x="859" y="375"/>
                  </a:lnTo>
                  <a:lnTo>
                    <a:pt x="859" y="359"/>
                  </a:lnTo>
                  <a:lnTo>
                    <a:pt x="859" y="342"/>
                  </a:lnTo>
                  <a:lnTo>
                    <a:pt x="961" y="347"/>
                  </a:lnTo>
                  <a:lnTo>
                    <a:pt x="1055" y="334"/>
                  </a:lnTo>
                  <a:lnTo>
                    <a:pt x="1088" y="330"/>
                  </a:lnTo>
                  <a:lnTo>
                    <a:pt x="1100" y="301"/>
                  </a:lnTo>
                  <a:lnTo>
                    <a:pt x="1096" y="264"/>
                  </a:lnTo>
                  <a:lnTo>
                    <a:pt x="1092" y="252"/>
                  </a:lnTo>
                  <a:lnTo>
                    <a:pt x="1092" y="247"/>
                  </a:lnTo>
                  <a:lnTo>
                    <a:pt x="1096" y="227"/>
                  </a:lnTo>
                  <a:lnTo>
                    <a:pt x="1100" y="206"/>
                  </a:lnTo>
                  <a:lnTo>
                    <a:pt x="1100" y="186"/>
                  </a:lnTo>
                  <a:lnTo>
                    <a:pt x="1088" y="157"/>
                  </a:lnTo>
                  <a:lnTo>
                    <a:pt x="1080" y="119"/>
                  </a:lnTo>
                  <a:lnTo>
                    <a:pt x="1071" y="91"/>
                  </a:lnTo>
                  <a:lnTo>
                    <a:pt x="1055" y="70"/>
                  </a:lnTo>
                  <a:lnTo>
                    <a:pt x="1047" y="12"/>
                  </a:lnTo>
                  <a:lnTo>
                    <a:pt x="1043" y="8"/>
                  </a:lnTo>
                  <a:lnTo>
                    <a:pt x="1039" y="8"/>
                  </a:lnTo>
                  <a:lnTo>
                    <a:pt x="1026" y="4"/>
                  </a:lnTo>
                  <a:lnTo>
                    <a:pt x="1010" y="0"/>
                  </a:lnTo>
                  <a:lnTo>
                    <a:pt x="1002" y="4"/>
                  </a:lnTo>
                  <a:lnTo>
                    <a:pt x="990" y="12"/>
                  </a:lnTo>
                  <a:lnTo>
                    <a:pt x="981" y="16"/>
                  </a:lnTo>
                  <a:lnTo>
                    <a:pt x="981" y="25"/>
                  </a:lnTo>
                  <a:lnTo>
                    <a:pt x="981" y="99"/>
                  </a:lnTo>
                  <a:lnTo>
                    <a:pt x="969" y="124"/>
                  </a:lnTo>
                  <a:lnTo>
                    <a:pt x="969" y="153"/>
                  </a:lnTo>
                  <a:lnTo>
                    <a:pt x="969" y="169"/>
                  </a:lnTo>
                  <a:lnTo>
                    <a:pt x="973" y="181"/>
                  </a:lnTo>
                  <a:lnTo>
                    <a:pt x="953" y="161"/>
                  </a:lnTo>
                  <a:lnTo>
                    <a:pt x="945" y="157"/>
                  </a:lnTo>
                  <a:lnTo>
                    <a:pt x="936" y="148"/>
                  </a:lnTo>
                  <a:lnTo>
                    <a:pt x="928" y="148"/>
                  </a:lnTo>
                  <a:lnTo>
                    <a:pt x="924" y="144"/>
                  </a:lnTo>
                  <a:lnTo>
                    <a:pt x="916" y="140"/>
                  </a:lnTo>
                  <a:lnTo>
                    <a:pt x="912" y="140"/>
                  </a:lnTo>
                  <a:lnTo>
                    <a:pt x="896" y="140"/>
                  </a:lnTo>
                  <a:lnTo>
                    <a:pt x="789" y="115"/>
                  </a:lnTo>
                  <a:lnTo>
                    <a:pt x="683" y="74"/>
                  </a:lnTo>
                  <a:lnTo>
                    <a:pt x="679" y="58"/>
                  </a:lnTo>
                  <a:lnTo>
                    <a:pt x="679" y="41"/>
                  </a:lnTo>
                  <a:lnTo>
                    <a:pt x="630" y="29"/>
                  </a:lnTo>
                  <a:lnTo>
                    <a:pt x="572" y="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114" name="Group 47113"/>
            <p:cNvGrpSpPr/>
            <p:nvPr/>
          </p:nvGrpSpPr>
          <p:grpSpPr>
            <a:xfrm>
              <a:off x="368" y="566"/>
              <a:ext cx="58" cy="203"/>
              <a:chOff x="0" y="0"/>
              <a:chExt cx="58" cy="203"/>
            </a:xfrm>
          </p:grpSpPr>
          <p:sp>
            <p:nvSpPr>
              <p:cNvPr id="47115" name="未知"/>
              <p:cNvSpPr/>
              <p:nvPr/>
            </p:nvSpPr>
            <p:spPr>
              <a:xfrm>
                <a:off x="0" y="66"/>
                <a:ext cx="18" cy="137"/>
              </a:xfrm>
              <a:custGeom>
                <a:avLst/>
                <a:gdLst/>
                <a:ahLst/>
                <a:cxnLst/>
                <a:pathLst>
                  <a:path w="18" h="137">
                    <a:moveTo>
                      <a:pt x="12" y="0"/>
                    </a:moveTo>
                    <a:lnTo>
                      <a:pt x="8" y="45"/>
                    </a:lnTo>
                    <a:lnTo>
                      <a:pt x="0" y="95"/>
                    </a:lnTo>
                    <a:lnTo>
                      <a:pt x="8" y="136"/>
                    </a:lnTo>
                    <a:lnTo>
                      <a:pt x="17" y="10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16" name="未知"/>
              <p:cNvSpPr/>
              <p:nvPr/>
            </p:nvSpPr>
            <p:spPr>
              <a:xfrm>
                <a:off x="33" y="8"/>
                <a:ext cx="13" cy="137"/>
              </a:xfrm>
              <a:custGeom>
                <a:avLst/>
                <a:gdLst/>
                <a:ahLst/>
                <a:cxnLst/>
                <a:pathLst>
                  <a:path w="13" h="137">
                    <a:moveTo>
                      <a:pt x="12" y="0"/>
                    </a:moveTo>
                    <a:lnTo>
                      <a:pt x="12" y="136"/>
                    </a:lnTo>
                    <a:lnTo>
                      <a:pt x="0" y="6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17" name="未知"/>
              <p:cNvSpPr/>
              <p:nvPr/>
            </p:nvSpPr>
            <p:spPr>
              <a:xfrm>
                <a:off x="49" y="0"/>
                <a:ext cx="9" cy="116"/>
              </a:xfrm>
              <a:custGeom>
                <a:avLst/>
                <a:gdLst/>
                <a:ahLst/>
                <a:cxnLst/>
                <a:pathLst>
                  <a:path w="9" h="116">
                    <a:moveTo>
                      <a:pt x="0" y="0"/>
                    </a:moveTo>
                    <a:lnTo>
                      <a:pt x="8" y="115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118" name="未知"/>
            <p:cNvSpPr/>
            <p:nvPr/>
          </p:nvSpPr>
          <p:spPr>
            <a:xfrm>
              <a:off x="520" y="578"/>
              <a:ext cx="9" cy="166"/>
            </a:xfrm>
            <a:custGeom>
              <a:avLst/>
              <a:gdLst/>
              <a:ahLst/>
              <a:cxnLst/>
              <a:pathLst>
                <a:path w="9" h="166">
                  <a:moveTo>
                    <a:pt x="0" y="165"/>
                  </a:moveTo>
                  <a:lnTo>
                    <a:pt x="8" y="99"/>
                  </a:lnTo>
                  <a:lnTo>
                    <a:pt x="8" y="33"/>
                  </a:lnTo>
                  <a:lnTo>
                    <a:pt x="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119" name="Group 47118"/>
            <p:cNvGrpSpPr/>
            <p:nvPr/>
          </p:nvGrpSpPr>
          <p:grpSpPr>
            <a:xfrm>
              <a:off x="671" y="330"/>
              <a:ext cx="132" cy="414"/>
              <a:chOff x="0" y="0"/>
              <a:chExt cx="132" cy="414"/>
            </a:xfrm>
          </p:grpSpPr>
          <p:sp>
            <p:nvSpPr>
              <p:cNvPr id="47120" name="未知"/>
              <p:cNvSpPr/>
              <p:nvPr/>
            </p:nvSpPr>
            <p:spPr>
              <a:xfrm>
                <a:off x="8" y="104"/>
                <a:ext cx="38" cy="310"/>
              </a:xfrm>
              <a:custGeom>
                <a:avLst/>
                <a:gdLst/>
                <a:ahLst/>
                <a:cxnLst/>
                <a:pathLst>
                  <a:path w="38" h="310">
                    <a:moveTo>
                      <a:pt x="33" y="309"/>
                    </a:moveTo>
                    <a:lnTo>
                      <a:pt x="37" y="256"/>
                    </a:lnTo>
                    <a:lnTo>
                      <a:pt x="33" y="198"/>
                    </a:lnTo>
                    <a:lnTo>
                      <a:pt x="21" y="99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1" name="未知"/>
              <p:cNvSpPr/>
              <p:nvPr/>
            </p:nvSpPr>
            <p:spPr>
              <a:xfrm>
                <a:off x="37" y="165"/>
                <a:ext cx="25" cy="68"/>
              </a:xfrm>
              <a:custGeom>
                <a:avLst/>
                <a:gdLst/>
                <a:ahLst/>
                <a:cxnLst/>
                <a:pathLst>
                  <a:path w="25" h="68">
                    <a:moveTo>
                      <a:pt x="0" y="0"/>
                    </a:moveTo>
                    <a:lnTo>
                      <a:pt x="20" y="67"/>
                    </a:lnTo>
                    <a:lnTo>
                      <a:pt x="24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2" name="未知"/>
              <p:cNvSpPr/>
              <p:nvPr/>
            </p:nvSpPr>
            <p:spPr>
              <a:xfrm>
                <a:off x="61" y="141"/>
                <a:ext cx="38" cy="187"/>
              </a:xfrm>
              <a:custGeom>
                <a:avLst/>
                <a:gdLst/>
                <a:ahLst/>
                <a:cxnLst/>
                <a:pathLst>
                  <a:path w="38" h="187">
                    <a:moveTo>
                      <a:pt x="0" y="0"/>
                    </a:moveTo>
                    <a:lnTo>
                      <a:pt x="4" y="4"/>
                    </a:lnTo>
                    <a:lnTo>
                      <a:pt x="37" y="91"/>
                    </a:lnTo>
                    <a:lnTo>
                      <a:pt x="33" y="186"/>
                    </a:lnTo>
                    <a:lnTo>
                      <a:pt x="29" y="128"/>
                    </a:lnTo>
                    <a:lnTo>
                      <a:pt x="17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3" name="未知"/>
              <p:cNvSpPr/>
              <p:nvPr/>
            </p:nvSpPr>
            <p:spPr>
              <a:xfrm>
                <a:off x="106" y="153"/>
                <a:ext cx="26" cy="51"/>
              </a:xfrm>
              <a:custGeom>
                <a:avLst/>
                <a:gdLst/>
                <a:ahLst/>
                <a:cxnLst/>
                <a:pathLst>
                  <a:path w="26" h="51">
                    <a:moveTo>
                      <a:pt x="0" y="0"/>
                    </a:moveTo>
                    <a:lnTo>
                      <a:pt x="8" y="4"/>
                    </a:lnTo>
                    <a:lnTo>
                      <a:pt x="17" y="12"/>
                    </a:lnTo>
                    <a:lnTo>
                      <a:pt x="25" y="25"/>
                    </a:lnTo>
                    <a:lnTo>
                      <a:pt x="25" y="37"/>
                    </a:lnTo>
                    <a:lnTo>
                      <a:pt x="21" y="5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4" name="未知"/>
              <p:cNvSpPr/>
              <p:nvPr/>
            </p:nvSpPr>
            <p:spPr>
              <a:xfrm>
                <a:off x="0" y="0"/>
                <a:ext cx="66" cy="18"/>
              </a:xfrm>
              <a:custGeom>
                <a:avLst/>
                <a:gdLst/>
                <a:ahLst/>
                <a:cxnLst/>
                <a:pathLst>
                  <a:path w="66" h="18">
                    <a:moveTo>
                      <a:pt x="0" y="0"/>
                    </a:moveTo>
                    <a:lnTo>
                      <a:pt x="33" y="9"/>
                    </a:lnTo>
                    <a:lnTo>
                      <a:pt x="65" y="17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5" name="未知"/>
              <p:cNvSpPr/>
              <p:nvPr/>
            </p:nvSpPr>
            <p:spPr>
              <a:xfrm>
                <a:off x="69" y="4"/>
                <a:ext cx="42" cy="14"/>
              </a:xfrm>
              <a:custGeom>
                <a:avLst/>
                <a:gdLst/>
                <a:ahLst/>
                <a:cxnLst/>
                <a:pathLst>
                  <a:path w="42" h="14">
                    <a:moveTo>
                      <a:pt x="0" y="0"/>
                    </a:moveTo>
                    <a:lnTo>
                      <a:pt x="17" y="9"/>
                    </a:lnTo>
                    <a:lnTo>
                      <a:pt x="37" y="13"/>
                    </a:lnTo>
                    <a:lnTo>
                      <a:pt x="41" y="13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126" name="Group 47125"/>
            <p:cNvGrpSpPr/>
            <p:nvPr/>
          </p:nvGrpSpPr>
          <p:grpSpPr>
            <a:xfrm>
              <a:off x="904" y="723"/>
              <a:ext cx="99" cy="133"/>
              <a:chOff x="0" y="0"/>
              <a:chExt cx="99" cy="133"/>
            </a:xfrm>
          </p:grpSpPr>
          <p:sp>
            <p:nvSpPr>
              <p:cNvPr id="47127" name="未知"/>
              <p:cNvSpPr/>
              <p:nvPr/>
            </p:nvSpPr>
            <p:spPr>
              <a:xfrm>
                <a:off x="0" y="24"/>
                <a:ext cx="99" cy="109"/>
              </a:xfrm>
              <a:custGeom>
                <a:avLst/>
                <a:gdLst/>
                <a:ahLst/>
                <a:cxnLst/>
                <a:pathLst>
                  <a:path w="99" h="109">
                    <a:moveTo>
                      <a:pt x="0" y="108"/>
                    </a:moveTo>
                    <a:lnTo>
                      <a:pt x="57" y="62"/>
                    </a:lnTo>
                    <a:lnTo>
                      <a:pt x="9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28" name="未知"/>
              <p:cNvSpPr/>
              <p:nvPr/>
            </p:nvSpPr>
            <p:spPr>
              <a:xfrm>
                <a:off x="12" y="0"/>
                <a:ext cx="87" cy="91"/>
              </a:xfrm>
              <a:custGeom>
                <a:avLst/>
                <a:gdLst/>
                <a:ahLst/>
                <a:cxnLst/>
                <a:pathLst>
                  <a:path w="87" h="91">
                    <a:moveTo>
                      <a:pt x="0" y="90"/>
                    </a:moveTo>
                    <a:lnTo>
                      <a:pt x="54" y="49"/>
                    </a:lnTo>
                    <a:lnTo>
                      <a:pt x="86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129" name="Group 47128"/>
            <p:cNvGrpSpPr/>
            <p:nvPr/>
          </p:nvGrpSpPr>
          <p:grpSpPr>
            <a:xfrm>
              <a:off x="1027" y="483"/>
              <a:ext cx="62" cy="108"/>
              <a:chOff x="0" y="0"/>
              <a:chExt cx="62" cy="108"/>
            </a:xfrm>
          </p:grpSpPr>
          <p:sp>
            <p:nvSpPr>
              <p:cNvPr id="47130" name="未知"/>
              <p:cNvSpPr/>
              <p:nvPr/>
            </p:nvSpPr>
            <p:spPr>
              <a:xfrm>
                <a:off x="0" y="0"/>
                <a:ext cx="46" cy="108"/>
              </a:xfrm>
              <a:custGeom>
                <a:avLst/>
                <a:gdLst/>
                <a:ahLst/>
                <a:cxnLst/>
                <a:pathLst>
                  <a:path w="46" h="108">
                    <a:moveTo>
                      <a:pt x="0" y="107"/>
                    </a:moveTo>
                    <a:lnTo>
                      <a:pt x="37" y="62"/>
                    </a:lnTo>
                    <a:lnTo>
                      <a:pt x="4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31" name="未知"/>
              <p:cNvSpPr/>
              <p:nvPr/>
            </p:nvSpPr>
            <p:spPr>
              <a:xfrm>
                <a:off x="12" y="37"/>
                <a:ext cx="50" cy="71"/>
              </a:xfrm>
              <a:custGeom>
                <a:avLst/>
                <a:gdLst/>
                <a:ahLst/>
                <a:cxnLst/>
                <a:pathLst>
                  <a:path w="50" h="71">
                    <a:moveTo>
                      <a:pt x="0" y="70"/>
                    </a:moveTo>
                    <a:lnTo>
                      <a:pt x="33" y="42"/>
                    </a:lnTo>
                    <a:lnTo>
                      <a:pt x="49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132" name="Group 47131"/>
            <p:cNvGrpSpPr/>
            <p:nvPr/>
          </p:nvGrpSpPr>
          <p:grpSpPr>
            <a:xfrm>
              <a:off x="1141" y="359"/>
              <a:ext cx="87" cy="179"/>
              <a:chOff x="0" y="0"/>
              <a:chExt cx="87" cy="179"/>
            </a:xfrm>
          </p:grpSpPr>
          <p:sp>
            <p:nvSpPr>
              <p:cNvPr id="47133" name="未知"/>
              <p:cNvSpPr/>
              <p:nvPr/>
            </p:nvSpPr>
            <p:spPr>
              <a:xfrm>
                <a:off x="49" y="145"/>
                <a:ext cx="38" cy="34"/>
              </a:xfrm>
              <a:custGeom>
                <a:avLst/>
                <a:gdLst/>
                <a:ahLst/>
                <a:cxnLst/>
                <a:pathLst>
                  <a:path w="38" h="34">
                    <a:moveTo>
                      <a:pt x="0" y="0"/>
                    </a:moveTo>
                    <a:lnTo>
                      <a:pt x="21" y="12"/>
                    </a:lnTo>
                    <a:lnTo>
                      <a:pt x="37" y="25"/>
                    </a:lnTo>
                    <a:lnTo>
                      <a:pt x="37" y="29"/>
                    </a:lnTo>
                    <a:lnTo>
                      <a:pt x="33" y="33"/>
                    </a:lnTo>
                    <a:lnTo>
                      <a:pt x="29" y="33"/>
                    </a:lnTo>
                    <a:lnTo>
                      <a:pt x="13" y="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34" name="未知"/>
              <p:cNvSpPr/>
              <p:nvPr/>
            </p:nvSpPr>
            <p:spPr>
              <a:xfrm>
                <a:off x="4" y="95"/>
                <a:ext cx="14" cy="42"/>
              </a:xfrm>
              <a:custGeom>
                <a:avLst/>
                <a:gdLst/>
                <a:ahLst/>
                <a:cxnLst/>
                <a:pathLst>
                  <a:path w="14" h="42">
                    <a:moveTo>
                      <a:pt x="5" y="37"/>
                    </a:moveTo>
                    <a:lnTo>
                      <a:pt x="5" y="41"/>
                    </a:lnTo>
                    <a:lnTo>
                      <a:pt x="13" y="41"/>
                    </a:lnTo>
                    <a:lnTo>
                      <a:pt x="13" y="37"/>
                    </a:lnTo>
                    <a:lnTo>
                      <a:pt x="13" y="25"/>
                    </a:lnTo>
                    <a:lnTo>
                      <a:pt x="9" y="8"/>
                    </a:lnTo>
                    <a:lnTo>
                      <a:pt x="0" y="0"/>
                    </a:lnTo>
                    <a:lnTo>
                      <a:pt x="5" y="37"/>
                    </a:lnTo>
                    <a:lnTo>
                      <a:pt x="5" y="3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35" name="未知"/>
              <p:cNvSpPr/>
              <p:nvPr/>
            </p:nvSpPr>
            <p:spPr>
              <a:xfrm>
                <a:off x="0" y="0"/>
                <a:ext cx="30" cy="63"/>
              </a:xfrm>
              <a:custGeom>
                <a:avLst/>
                <a:gdLst/>
                <a:ahLst/>
                <a:cxnLst/>
                <a:pathLst>
                  <a:path w="30" h="63">
                    <a:moveTo>
                      <a:pt x="13" y="4"/>
                    </a:moveTo>
                    <a:lnTo>
                      <a:pt x="21" y="0"/>
                    </a:lnTo>
                    <a:lnTo>
                      <a:pt x="25" y="4"/>
                    </a:lnTo>
                    <a:lnTo>
                      <a:pt x="29" y="13"/>
                    </a:lnTo>
                    <a:lnTo>
                      <a:pt x="25" y="17"/>
                    </a:lnTo>
                    <a:lnTo>
                      <a:pt x="13" y="42"/>
                    </a:lnTo>
                    <a:lnTo>
                      <a:pt x="0" y="62"/>
                    </a:lnTo>
                    <a:lnTo>
                      <a:pt x="4" y="46"/>
                    </a:lnTo>
                    <a:lnTo>
                      <a:pt x="9" y="25"/>
                    </a:lnTo>
                    <a:lnTo>
                      <a:pt x="13" y="4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136" name="未知"/>
            <p:cNvSpPr/>
            <p:nvPr/>
          </p:nvSpPr>
          <p:spPr>
            <a:xfrm>
              <a:off x="1133" y="107"/>
              <a:ext cx="112" cy="154"/>
            </a:xfrm>
            <a:custGeom>
              <a:avLst/>
              <a:gdLst/>
              <a:ahLst/>
              <a:cxnLst/>
              <a:pathLst>
                <a:path w="112" h="154">
                  <a:moveTo>
                    <a:pt x="111" y="66"/>
                  </a:moveTo>
                  <a:lnTo>
                    <a:pt x="111" y="79"/>
                  </a:lnTo>
                  <a:lnTo>
                    <a:pt x="107" y="91"/>
                  </a:lnTo>
                  <a:lnTo>
                    <a:pt x="70" y="149"/>
                  </a:lnTo>
                  <a:lnTo>
                    <a:pt x="57" y="145"/>
                  </a:lnTo>
                  <a:lnTo>
                    <a:pt x="41" y="145"/>
                  </a:lnTo>
                  <a:lnTo>
                    <a:pt x="33" y="145"/>
                  </a:lnTo>
                  <a:lnTo>
                    <a:pt x="21" y="153"/>
                  </a:lnTo>
                  <a:lnTo>
                    <a:pt x="12" y="91"/>
                  </a:lnTo>
                  <a:lnTo>
                    <a:pt x="4" y="91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2" y="79"/>
                  </a:lnTo>
                  <a:lnTo>
                    <a:pt x="12" y="71"/>
                  </a:lnTo>
                  <a:lnTo>
                    <a:pt x="4" y="66"/>
                  </a:lnTo>
                  <a:lnTo>
                    <a:pt x="0" y="62"/>
                  </a:lnTo>
                  <a:lnTo>
                    <a:pt x="4" y="54"/>
                  </a:lnTo>
                  <a:lnTo>
                    <a:pt x="12" y="50"/>
                  </a:lnTo>
                  <a:lnTo>
                    <a:pt x="8" y="46"/>
                  </a:lnTo>
                  <a:lnTo>
                    <a:pt x="8" y="38"/>
                  </a:lnTo>
                  <a:lnTo>
                    <a:pt x="17" y="33"/>
                  </a:lnTo>
                  <a:lnTo>
                    <a:pt x="17" y="25"/>
                  </a:lnTo>
                  <a:lnTo>
                    <a:pt x="21" y="17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33" y="9"/>
                  </a:lnTo>
                  <a:lnTo>
                    <a:pt x="70" y="4"/>
                  </a:lnTo>
                  <a:lnTo>
                    <a:pt x="78" y="0"/>
                  </a:lnTo>
                  <a:lnTo>
                    <a:pt x="86" y="4"/>
                  </a:lnTo>
                  <a:lnTo>
                    <a:pt x="86" y="9"/>
                  </a:lnTo>
                  <a:lnTo>
                    <a:pt x="107" y="46"/>
                  </a:lnTo>
                  <a:lnTo>
                    <a:pt x="74" y="33"/>
                  </a:lnTo>
                  <a:lnTo>
                    <a:pt x="66" y="25"/>
                  </a:lnTo>
                  <a:lnTo>
                    <a:pt x="49" y="25"/>
                  </a:lnTo>
                  <a:lnTo>
                    <a:pt x="29" y="17"/>
                  </a:lnTo>
                  <a:lnTo>
                    <a:pt x="33" y="25"/>
                  </a:lnTo>
                  <a:lnTo>
                    <a:pt x="37" y="33"/>
                  </a:lnTo>
                  <a:lnTo>
                    <a:pt x="41" y="46"/>
                  </a:lnTo>
                  <a:lnTo>
                    <a:pt x="41" y="54"/>
                  </a:lnTo>
                  <a:lnTo>
                    <a:pt x="45" y="58"/>
                  </a:lnTo>
                  <a:lnTo>
                    <a:pt x="62" y="58"/>
                  </a:lnTo>
                  <a:lnTo>
                    <a:pt x="74" y="54"/>
                  </a:lnTo>
                  <a:lnTo>
                    <a:pt x="111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137" name="Group 47136"/>
            <p:cNvGrpSpPr/>
            <p:nvPr/>
          </p:nvGrpSpPr>
          <p:grpSpPr>
            <a:xfrm>
              <a:off x="1031" y="87"/>
              <a:ext cx="410" cy="153"/>
              <a:chOff x="0" y="0"/>
              <a:chExt cx="410" cy="153"/>
            </a:xfrm>
          </p:grpSpPr>
          <p:sp>
            <p:nvSpPr>
              <p:cNvPr id="47138" name="未知"/>
              <p:cNvSpPr/>
              <p:nvPr/>
            </p:nvSpPr>
            <p:spPr>
              <a:xfrm>
                <a:off x="331" y="115"/>
                <a:ext cx="79" cy="38"/>
              </a:xfrm>
              <a:custGeom>
                <a:avLst/>
                <a:gdLst/>
                <a:ahLst/>
                <a:cxnLst/>
                <a:pathLst>
                  <a:path w="79" h="38">
                    <a:moveTo>
                      <a:pt x="4" y="13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78" y="29"/>
                    </a:lnTo>
                    <a:lnTo>
                      <a:pt x="78" y="33"/>
                    </a:lnTo>
                    <a:lnTo>
                      <a:pt x="78" y="37"/>
                    </a:lnTo>
                    <a:lnTo>
                      <a:pt x="74" y="37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39" name="未知"/>
              <p:cNvSpPr/>
              <p:nvPr/>
            </p:nvSpPr>
            <p:spPr>
              <a:xfrm>
                <a:off x="131" y="37"/>
                <a:ext cx="209" cy="92"/>
              </a:xfrm>
              <a:custGeom>
                <a:avLst/>
                <a:gdLst/>
                <a:ahLst/>
                <a:cxnLst/>
                <a:pathLst>
                  <a:path w="209" h="92">
                    <a:moveTo>
                      <a:pt x="208" y="78"/>
                    </a:moveTo>
                    <a:lnTo>
                      <a:pt x="0" y="0"/>
                    </a:lnTo>
                    <a:lnTo>
                      <a:pt x="4" y="21"/>
                    </a:lnTo>
                    <a:lnTo>
                      <a:pt x="204" y="91"/>
                    </a:lnTo>
                    <a:lnTo>
                      <a:pt x="200" y="87"/>
                    </a:lnTo>
                    <a:lnTo>
                      <a:pt x="200" y="82"/>
                    </a:lnTo>
                    <a:lnTo>
                      <a:pt x="204" y="82"/>
                    </a:lnTo>
                    <a:lnTo>
                      <a:pt x="208" y="7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0" name="未知"/>
              <p:cNvSpPr/>
              <p:nvPr/>
            </p:nvSpPr>
            <p:spPr>
              <a:xfrm>
                <a:off x="0" y="0"/>
                <a:ext cx="58" cy="30"/>
              </a:xfrm>
              <a:custGeom>
                <a:avLst/>
                <a:gdLst/>
                <a:ahLst/>
                <a:cxnLst/>
                <a:pathLst>
                  <a:path w="58" h="30">
                    <a:moveTo>
                      <a:pt x="57" y="16"/>
                    </a:moveTo>
                    <a:lnTo>
                      <a:pt x="57" y="8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4"/>
                    </a:lnTo>
                    <a:lnTo>
                      <a:pt x="8" y="16"/>
                    </a:lnTo>
                    <a:lnTo>
                      <a:pt x="12" y="20"/>
                    </a:lnTo>
                    <a:lnTo>
                      <a:pt x="16" y="24"/>
                    </a:lnTo>
                    <a:lnTo>
                      <a:pt x="37" y="29"/>
                    </a:lnTo>
                    <a:lnTo>
                      <a:pt x="53" y="29"/>
                    </a:lnTo>
                    <a:lnTo>
                      <a:pt x="53" y="24"/>
                    </a:lnTo>
                    <a:lnTo>
                      <a:pt x="57" y="16"/>
                    </a:lnTo>
                    <a:lnTo>
                      <a:pt x="57" y="16"/>
                    </a:lnTo>
                    <a:lnTo>
                      <a:pt x="57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1" name="未知"/>
              <p:cNvSpPr/>
              <p:nvPr/>
            </p:nvSpPr>
            <p:spPr>
              <a:xfrm>
                <a:off x="90" y="20"/>
                <a:ext cx="38" cy="34"/>
              </a:xfrm>
              <a:custGeom>
                <a:avLst/>
                <a:gdLst/>
                <a:ahLst/>
                <a:cxnLst/>
                <a:pathLst>
                  <a:path w="38" h="34">
                    <a:moveTo>
                      <a:pt x="33" y="17"/>
                    </a:moveTo>
                    <a:lnTo>
                      <a:pt x="29" y="33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4" y="0"/>
                    </a:lnTo>
                    <a:lnTo>
                      <a:pt x="37" y="13"/>
                    </a:lnTo>
                    <a:lnTo>
                      <a:pt x="33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2" name="未知"/>
              <p:cNvSpPr/>
              <p:nvPr/>
            </p:nvSpPr>
            <p:spPr>
              <a:xfrm>
                <a:off x="78" y="16"/>
                <a:ext cx="17" cy="30"/>
              </a:xfrm>
              <a:custGeom>
                <a:avLst/>
                <a:gdLst/>
                <a:ahLst/>
                <a:cxnLst/>
                <a:pathLst>
                  <a:path w="17" h="30">
                    <a:moveTo>
                      <a:pt x="16" y="4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0" y="25"/>
                    </a:lnTo>
                    <a:lnTo>
                      <a:pt x="12" y="29"/>
                    </a:lnTo>
                    <a:lnTo>
                      <a:pt x="12" y="17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3" name="未知"/>
              <p:cNvSpPr/>
              <p:nvPr/>
            </p:nvSpPr>
            <p:spPr>
              <a:xfrm>
                <a:off x="78" y="16"/>
                <a:ext cx="17" cy="30"/>
              </a:xfrm>
              <a:custGeom>
                <a:avLst/>
                <a:gdLst/>
                <a:ahLst/>
                <a:cxnLst/>
                <a:pathLst>
                  <a:path w="17" h="30">
                    <a:moveTo>
                      <a:pt x="16" y="4"/>
                    </a:moveTo>
                    <a:lnTo>
                      <a:pt x="4" y="0"/>
                    </a:lnTo>
                    <a:lnTo>
                      <a:pt x="0" y="13"/>
                    </a:lnTo>
                    <a:lnTo>
                      <a:pt x="0" y="25"/>
                    </a:lnTo>
                    <a:lnTo>
                      <a:pt x="12" y="29"/>
                    </a:lnTo>
                    <a:lnTo>
                      <a:pt x="12" y="17"/>
                    </a:lnTo>
                    <a:lnTo>
                      <a:pt x="16" y="4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4" name="未知"/>
              <p:cNvSpPr/>
              <p:nvPr/>
            </p:nvSpPr>
            <p:spPr>
              <a:xfrm>
                <a:off x="53" y="12"/>
                <a:ext cx="30" cy="30"/>
              </a:xfrm>
              <a:custGeom>
                <a:avLst/>
                <a:gdLst/>
                <a:ahLst/>
                <a:cxnLst/>
                <a:pathLst>
                  <a:path w="30" h="30">
                    <a:moveTo>
                      <a:pt x="29" y="4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25" y="29"/>
                    </a:lnTo>
                    <a:lnTo>
                      <a:pt x="25" y="17"/>
                    </a:lnTo>
                    <a:lnTo>
                      <a:pt x="29" y="4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145" name="Group 47144"/>
            <p:cNvGrpSpPr/>
            <p:nvPr/>
          </p:nvGrpSpPr>
          <p:grpSpPr>
            <a:xfrm>
              <a:off x="507" y="962"/>
              <a:ext cx="484" cy="46"/>
              <a:chOff x="0" y="0"/>
              <a:chExt cx="484" cy="46"/>
            </a:xfrm>
          </p:grpSpPr>
          <p:sp>
            <p:nvSpPr>
              <p:cNvPr id="47146" name="未知"/>
              <p:cNvSpPr/>
              <p:nvPr/>
            </p:nvSpPr>
            <p:spPr>
              <a:xfrm>
                <a:off x="0" y="12"/>
                <a:ext cx="120" cy="30"/>
              </a:xfrm>
              <a:custGeom>
                <a:avLst/>
                <a:gdLst/>
                <a:ahLst/>
                <a:cxnLst/>
                <a:pathLst>
                  <a:path w="120" h="30">
                    <a:moveTo>
                      <a:pt x="4" y="0"/>
                    </a:moveTo>
                    <a:lnTo>
                      <a:pt x="41" y="0"/>
                    </a:lnTo>
                    <a:lnTo>
                      <a:pt x="78" y="0"/>
                    </a:lnTo>
                    <a:lnTo>
                      <a:pt x="119" y="0"/>
                    </a:lnTo>
                    <a:lnTo>
                      <a:pt x="119" y="29"/>
                    </a:lnTo>
                    <a:lnTo>
                      <a:pt x="74" y="29"/>
                    </a:lnTo>
                    <a:lnTo>
                      <a:pt x="29" y="25"/>
                    </a:lnTo>
                    <a:lnTo>
                      <a:pt x="0" y="21"/>
                    </a:lnTo>
                    <a:lnTo>
                      <a:pt x="0" y="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7" name="未知"/>
              <p:cNvSpPr/>
              <p:nvPr/>
            </p:nvSpPr>
            <p:spPr>
              <a:xfrm>
                <a:off x="139" y="12"/>
                <a:ext cx="116" cy="34"/>
              </a:xfrm>
              <a:custGeom>
                <a:avLst/>
                <a:gdLst/>
                <a:ahLst/>
                <a:cxnLst/>
                <a:pathLst>
                  <a:path w="116" h="34">
                    <a:moveTo>
                      <a:pt x="115" y="5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58" y="33"/>
                    </a:lnTo>
                    <a:lnTo>
                      <a:pt x="115" y="33"/>
                    </a:lnTo>
                    <a:lnTo>
                      <a:pt x="115" y="5"/>
                    </a:lnTo>
                    <a:lnTo>
                      <a:pt x="115" y="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8" name="未知"/>
              <p:cNvSpPr/>
              <p:nvPr/>
            </p:nvSpPr>
            <p:spPr>
              <a:xfrm>
                <a:off x="278" y="8"/>
                <a:ext cx="96" cy="38"/>
              </a:xfrm>
              <a:custGeom>
                <a:avLst/>
                <a:gdLst/>
                <a:ahLst/>
                <a:cxnLst/>
                <a:pathLst>
                  <a:path w="96" h="38">
                    <a:moveTo>
                      <a:pt x="0" y="4"/>
                    </a:moveTo>
                    <a:lnTo>
                      <a:pt x="45" y="4"/>
                    </a:lnTo>
                    <a:lnTo>
                      <a:pt x="95" y="0"/>
                    </a:lnTo>
                    <a:lnTo>
                      <a:pt x="95" y="29"/>
                    </a:lnTo>
                    <a:lnTo>
                      <a:pt x="45" y="33"/>
                    </a:lnTo>
                    <a:lnTo>
                      <a:pt x="0" y="37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49" name="未知"/>
              <p:cNvSpPr/>
              <p:nvPr/>
            </p:nvSpPr>
            <p:spPr>
              <a:xfrm>
                <a:off x="401" y="0"/>
                <a:ext cx="83" cy="34"/>
              </a:xfrm>
              <a:custGeom>
                <a:avLst/>
                <a:gdLst/>
                <a:ahLst/>
                <a:cxnLst/>
                <a:pathLst>
                  <a:path w="83" h="34">
                    <a:moveTo>
                      <a:pt x="0" y="8"/>
                    </a:moveTo>
                    <a:lnTo>
                      <a:pt x="37" y="8"/>
                    </a:lnTo>
                    <a:lnTo>
                      <a:pt x="70" y="4"/>
                    </a:lnTo>
                    <a:lnTo>
                      <a:pt x="82" y="0"/>
                    </a:lnTo>
                    <a:lnTo>
                      <a:pt x="82" y="25"/>
                    </a:lnTo>
                    <a:lnTo>
                      <a:pt x="57" y="29"/>
                    </a:lnTo>
                    <a:lnTo>
                      <a:pt x="0" y="3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150" name="未知"/>
            <p:cNvSpPr/>
            <p:nvPr/>
          </p:nvSpPr>
          <p:spPr>
            <a:xfrm>
              <a:off x="736" y="83"/>
              <a:ext cx="145" cy="215"/>
            </a:xfrm>
            <a:custGeom>
              <a:avLst/>
              <a:gdLst/>
              <a:ahLst/>
              <a:cxnLst/>
              <a:pathLst>
                <a:path w="145" h="215">
                  <a:moveTo>
                    <a:pt x="0" y="190"/>
                  </a:moveTo>
                  <a:lnTo>
                    <a:pt x="49" y="177"/>
                  </a:lnTo>
                  <a:lnTo>
                    <a:pt x="70" y="161"/>
                  </a:lnTo>
                  <a:lnTo>
                    <a:pt x="70" y="148"/>
                  </a:lnTo>
                  <a:lnTo>
                    <a:pt x="66" y="132"/>
                  </a:lnTo>
                  <a:lnTo>
                    <a:pt x="90" y="95"/>
                  </a:lnTo>
                  <a:lnTo>
                    <a:pt x="99" y="90"/>
                  </a:lnTo>
                  <a:lnTo>
                    <a:pt x="111" y="90"/>
                  </a:lnTo>
                  <a:lnTo>
                    <a:pt x="115" y="99"/>
                  </a:lnTo>
                  <a:lnTo>
                    <a:pt x="123" y="82"/>
                  </a:lnTo>
                  <a:lnTo>
                    <a:pt x="127" y="49"/>
                  </a:lnTo>
                  <a:lnTo>
                    <a:pt x="127" y="16"/>
                  </a:lnTo>
                  <a:lnTo>
                    <a:pt x="123" y="0"/>
                  </a:lnTo>
                  <a:lnTo>
                    <a:pt x="135" y="12"/>
                  </a:lnTo>
                  <a:lnTo>
                    <a:pt x="144" y="33"/>
                  </a:lnTo>
                  <a:lnTo>
                    <a:pt x="144" y="57"/>
                  </a:lnTo>
                  <a:lnTo>
                    <a:pt x="139" y="78"/>
                  </a:lnTo>
                  <a:lnTo>
                    <a:pt x="139" y="86"/>
                  </a:lnTo>
                  <a:lnTo>
                    <a:pt x="139" y="99"/>
                  </a:lnTo>
                  <a:lnTo>
                    <a:pt x="144" y="119"/>
                  </a:lnTo>
                  <a:lnTo>
                    <a:pt x="139" y="140"/>
                  </a:lnTo>
                  <a:lnTo>
                    <a:pt x="127" y="190"/>
                  </a:lnTo>
                  <a:lnTo>
                    <a:pt x="123" y="202"/>
                  </a:lnTo>
                  <a:lnTo>
                    <a:pt x="107" y="214"/>
                  </a:lnTo>
                  <a:lnTo>
                    <a:pt x="107" y="206"/>
                  </a:lnTo>
                  <a:lnTo>
                    <a:pt x="54" y="194"/>
                  </a:lnTo>
                  <a:lnTo>
                    <a:pt x="0" y="19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151" name="Group 47150"/>
            <p:cNvGrpSpPr/>
            <p:nvPr/>
          </p:nvGrpSpPr>
          <p:grpSpPr>
            <a:xfrm>
              <a:off x="0" y="590"/>
              <a:ext cx="353" cy="183"/>
              <a:chOff x="0" y="0"/>
              <a:chExt cx="353" cy="183"/>
            </a:xfrm>
          </p:grpSpPr>
          <p:sp>
            <p:nvSpPr>
              <p:cNvPr id="47152" name="未知"/>
              <p:cNvSpPr/>
              <p:nvPr/>
            </p:nvSpPr>
            <p:spPr>
              <a:xfrm>
                <a:off x="0" y="79"/>
                <a:ext cx="316" cy="104"/>
              </a:xfrm>
              <a:custGeom>
                <a:avLst/>
                <a:gdLst/>
                <a:ahLst/>
                <a:cxnLst/>
                <a:pathLst>
                  <a:path w="316" h="104">
                    <a:moveTo>
                      <a:pt x="160" y="99"/>
                    </a:moveTo>
                    <a:lnTo>
                      <a:pt x="196" y="103"/>
                    </a:lnTo>
                    <a:lnTo>
                      <a:pt x="233" y="103"/>
                    </a:lnTo>
                    <a:lnTo>
                      <a:pt x="270" y="99"/>
                    </a:lnTo>
                    <a:lnTo>
                      <a:pt x="311" y="82"/>
                    </a:lnTo>
                    <a:lnTo>
                      <a:pt x="315" y="74"/>
                    </a:lnTo>
                    <a:lnTo>
                      <a:pt x="184" y="91"/>
                    </a:lnTo>
                    <a:lnTo>
                      <a:pt x="53" y="54"/>
                    </a:lnTo>
                    <a:lnTo>
                      <a:pt x="25" y="29"/>
                    </a:lnTo>
                    <a:lnTo>
                      <a:pt x="0" y="0"/>
                    </a:lnTo>
                    <a:lnTo>
                      <a:pt x="4" y="16"/>
                    </a:lnTo>
                    <a:lnTo>
                      <a:pt x="20" y="41"/>
                    </a:lnTo>
                    <a:lnTo>
                      <a:pt x="41" y="58"/>
                    </a:lnTo>
                    <a:lnTo>
                      <a:pt x="82" y="78"/>
                    </a:lnTo>
                    <a:lnTo>
                      <a:pt x="119" y="91"/>
                    </a:lnTo>
                    <a:lnTo>
                      <a:pt x="160" y="99"/>
                    </a:lnTo>
                    <a:lnTo>
                      <a:pt x="160" y="9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3" name="未知"/>
              <p:cNvSpPr/>
              <p:nvPr/>
            </p:nvSpPr>
            <p:spPr>
              <a:xfrm>
                <a:off x="0" y="0"/>
                <a:ext cx="353" cy="171"/>
              </a:xfrm>
              <a:custGeom>
                <a:avLst/>
                <a:gdLst/>
                <a:ahLst/>
                <a:cxnLst/>
                <a:pathLst>
                  <a:path w="353" h="171">
                    <a:moveTo>
                      <a:pt x="168" y="42"/>
                    </a:moveTo>
                    <a:lnTo>
                      <a:pt x="160" y="29"/>
                    </a:lnTo>
                    <a:lnTo>
                      <a:pt x="147" y="25"/>
                    </a:lnTo>
                    <a:lnTo>
                      <a:pt x="135" y="13"/>
                    </a:lnTo>
                    <a:lnTo>
                      <a:pt x="143" y="5"/>
                    </a:lnTo>
                    <a:lnTo>
                      <a:pt x="168" y="0"/>
                    </a:lnTo>
                    <a:lnTo>
                      <a:pt x="209" y="5"/>
                    </a:lnTo>
                    <a:lnTo>
                      <a:pt x="262" y="17"/>
                    </a:lnTo>
                    <a:lnTo>
                      <a:pt x="307" y="38"/>
                    </a:lnTo>
                    <a:lnTo>
                      <a:pt x="352" y="67"/>
                    </a:lnTo>
                    <a:lnTo>
                      <a:pt x="315" y="153"/>
                    </a:lnTo>
                    <a:lnTo>
                      <a:pt x="266" y="166"/>
                    </a:lnTo>
                    <a:lnTo>
                      <a:pt x="184" y="170"/>
                    </a:lnTo>
                    <a:lnTo>
                      <a:pt x="143" y="166"/>
                    </a:lnTo>
                    <a:lnTo>
                      <a:pt x="90" y="149"/>
                    </a:lnTo>
                    <a:lnTo>
                      <a:pt x="53" y="133"/>
                    </a:lnTo>
                    <a:lnTo>
                      <a:pt x="16" y="104"/>
                    </a:lnTo>
                    <a:lnTo>
                      <a:pt x="0" y="79"/>
                    </a:lnTo>
                    <a:lnTo>
                      <a:pt x="0" y="62"/>
                    </a:lnTo>
                    <a:lnTo>
                      <a:pt x="4" y="50"/>
                    </a:lnTo>
                    <a:lnTo>
                      <a:pt x="20" y="33"/>
                    </a:lnTo>
                    <a:lnTo>
                      <a:pt x="45" y="25"/>
                    </a:lnTo>
                    <a:lnTo>
                      <a:pt x="74" y="25"/>
                    </a:lnTo>
                    <a:lnTo>
                      <a:pt x="90" y="29"/>
                    </a:lnTo>
                    <a:lnTo>
                      <a:pt x="115" y="46"/>
                    </a:lnTo>
                    <a:lnTo>
                      <a:pt x="131" y="67"/>
                    </a:lnTo>
                    <a:lnTo>
                      <a:pt x="160" y="74"/>
                    </a:lnTo>
                    <a:lnTo>
                      <a:pt x="188" y="67"/>
                    </a:lnTo>
                    <a:lnTo>
                      <a:pt x="188" y="58"/>
                    </a:lnTo>
                    <a:lnTo>
                      <a:pt x="184" y="50"/>
                    </a:lnTo>
                    <a:lnTo>
                      <a:pt x="176" y="46"/>
                    </a:lnTo>
                    <a:lnTo>
                      <a:pt x="168" y="42"/>
                    </a:lnTo>
                    <a:lnTo>
                      <a:pt x="168" y="4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4" name="未知"/>
              <p:cNvSpPr/>
              <p:nvPr/>
            </p:nvSpPr>
            <p:spPr>
              <a:xfrm>
                <a:off x="37" y="50"/>
                <a:ext cx="66" cy="42"/>
              </a:xfrm>
              <a:custGeom>
                <a:avLst/>
                <a:gdLst/>
                <a:ahLst/>
                <a:cxnLst/>
                <a:pathLst>
                  <a:path w="66" h="42">
                    <a:moveTo>
                      <a:pt x="12" y="25"/>
                    </a:moveTo>
                    <a:lnTo>
                      <a:pt x="4" y="25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6" y="4"/>
                    </a:lnTo>
                    <a:lnTo>
                      <a:pt x="20" y="0"/>
                    </a:lnTo>
                    <a:lnTo>
                      <a:pt x="33" y="0"/>
                    </a:lnTo>
                    <a:lnTo>
                      <a:pt x="45" y="4"/>
                    </a:lnTo>
                    <a:lnTo>
                      <a:pt x="45" y="8"/>
                    </a:lnTo>
                    <a:lnTo>
                      <a:pt x="53" y="4"/>
                    </a:lnTo>
                    <a:lnTo>
                      <a:pt x="57" y="8"/>
                    </a:lnTo>
                    <a:lnTo>
                      <a:pt x="61" y="12"/>
                    </a:lnTo>
                    <a:lnTo>
                      <a:pt x="61" y="17"/>
                    </a:lnTo>
                    <a:lnTo>
                      <a:pt x="65" y="21"/>
                    </a:lnTo>
                    <a:lnTo>
                      <a:pt x="65" y="25"/>
                    </a:lnTo>
                    <a:lnTo>
                      <a:pt x="61" y="29"/>
                    </a:lnTo>
                    <a:lnTo>
                      <a:pt x="57" y="33"/>
                    </a:lnTo>
                    <a:lnTo>
                      <a:pt x="53" y="33"/>
                    </a:lnTo>
                    <a:lnTo>
                      <a:pt x="53" y="37"/>
                    </a:lnTo>
                    <a:lnTo>
                      <a:pt x="45" y="41"/>
                    </a:lnTo>
                    <a:lnTo>
                      <a:pt x="33" y="41"/>
                    </a:lnTo>
                    <a:lnTo>
                      <a:pt x="28" y="41"/>
                    </a:lnTo>
                    <a:lnTo>
                      <a:pt x="28" y="33"/>
                    </a:lnTo>
                    <a:lnTo>
                      <a:pt x="20" y="33"/>
                    </a:lnTo>
                    <a:lnTo>
                      <a:pt x="12" y="33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5" name="未知"/>
              <p:cNvSpPr/>
              <p:nvPr/>
            </p:nvSpPr>
            <p:spPr>
              <a:xfrm>
                <a:off x="90" y="91"/>
                <a:ext cx="71" cy="43"/>
              </a:xfrm>
              <a:custGeom>
                <a:avLst/>
                <a:gdLst/>
                <a:ahLst/>
                <a:cxnLst/>
                <a:pathLst>
                  <a:path w="71" h="43">
                    <a:moveTo>
                      <a:pt x="49" y="9"/>
                    </a:moveTo>
                    <a:lnTo>
                      <a:pt x="53" y="4"/>
                    </a:lnTo>
                    <a:lnTo>
                      <a:pt x="61" y="4"/>
                    </a:lnTo>
                    <a:lnTo>
                      <a:pt x="65" y="9"/>
                    </a:lnTo>
                    <a:lnTo>
                      <a:pt x="70" y="13"/>
                    </a:lnTo>
                    <a:lnTo>
                      <a:pt x="70" y="17"/>
                    </a:lnTo>
                    <a:lnTo>
                      <a:pt x="61" y="25"/>
                    </a:lnTo>
                    <a:lnTo>
                      <a:pt x="61" y="33"/>
                    </a:lnTo>
                    <a:lnTo>
                      <a:pt x="61" y="37"/>
                    </a:lnTo>
                    <a:lnTo>
                      <a:pt x="49" y="37"/>
                    </a:lnTo>
                    <a:lnTo>
                      <a:pt x="37" y="33"/>
                    </a:lnTo>
                    <a:lnTo>
                      <a:pt x="33" y="37"/>
                    </a:lnTo>
                    <a:lnTo>
                      <a:pt x="29" y="42"/>
                    </a:lnTo>
                    <a:lnTo>
                      <a:pt x="20" y="42"/>
                    </a:lnTo>
                    <a:lnTo>
                      <a:pt x="16" y="37"/>
                    </a:lnTo>
                    <a:lnTo>
                      <a:pt x="20" y="29"/>
                    </a:lnTo>
                    <a:lnTo>
                      <a:pt x="8" y="33"/>
                    </a:lnTo>
                    <a:lnTo>
                      <a:pt x="0" y="33"/>
                    </a:lnTo>
                    <a:lnTo>
                      <a:pt x="0" y="25"/>
                    </a:lnTo>
                    <a:lnTo>
                      <a:pt x="4" y="21"/>
                    </a:lnTo>
                    <a:lnTo>
                      <a:pt x="8" y="21"/>
                    </a:lnTo>
                    <a:lnTo>
                      <a:pt x="4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12" y="9"/>
                    </a:lnTo>
                    <a:lnTo>
                      <a:pt x="16" y="4"/>
                    </a:lnTo>
                    <a:lnTo>
                      <a:pt x="20" y="0"/>
                    </a:lnTo>
                    <a:lnTo>
                      <a:pt x="25" y="4"/>
                    </a:lnTo>
                    <a:lnTo>
                      <a:pt x="29" y="9"/>
                    </a:lnTo>
                    <a:lnTo>
                      <a:pt x="37" y="4"/>
                    </a:lnTo>
                    <a:lnTo>
                      <a:pt x="45" y="9"/>
                    </a:lnTo>
                    <a:lnTo>
                      <a:pt x="49" y="9"/>
                    </a:lnTo>
                    <a:lnTo>
                      <a:pt x="49" y="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6" name="未知"/>
              <p:cNvSpPr/>
              <p:nvPr/>
            </p:nvSpPr>
            <p:spPr>
              <a:xfrm>
                <a:off x="168" y="112"/>
                <a:ext cx="70" cy="34"/>
              </a:xfrm>
              <a:custGeom>
                <a:avLst/>
                <a:gdLst/>
                <a:ahLst/>
                <a:cxnLst/>
                <a:pathLst>
                  <a:path w="70" h="34">
                    <a:moveTo>
                      <a:pt x="16" y="12"/>
                    </a:moveTo>
                    <a:lnTo>
                      <a:pt x="16" y="8"/>
                    </a:lnTo>
                    <a:lnTo>
                      <a:pt x="16" y="4"/>
                    </a:lnTo>
                    <a:lnTo>
                      <a:pt x="28" y="0"/>
                    </a:lnTo>
                    <a:lnTo>
                      <a:pt x="37" y="0"/>
                    </a:lnTo>
                    <a:lnTo>
                      <a:pt x="41" y="4"/>
                    </a:lnTo>
                    <a:lnTo>
                      <a:pt x="45" y="4"/>
                    </a:lnTo>
                    <a:lnTo>
                      <a:pt x="53" y="4"/>
                    </a:lnTo>
                    <a:lnTo>
                      <a:pt x="57" y="4"/>
                    </a:lnTo>
                    <a:lnTo>
                      <a:pt x="57" y="8"/>
                    </a:lnTo>
                    <a:lnTo>
                      <a:pt x="53" y="12"/>
                    </a:lnTo>
                    <a:lnTo>
                      <a:pt x="61" y="12"/>
                    </a:lnTo>
                    <a:lnTo>
                      <a:pt x="65" y="12"/>
                    </a:lnTo>
                    <a:lnTo>
                      <a:pt x="69" y="21"/>
                    </a:lnTo>
                    <a:lnTo>
                      <a:pt x="69" y="25"/>
                    </a:lnTo>
                    <a:lnTo>
                      <a:pt x="61" y="29"/>
                    </a:lnTo>
                    <a:lnTo>
                      <a:pt x="53" y="29"/>
                    </a:lnTo>
                    <a:lnTo>
                      <a:pt x="41" y="25"/>
                    </a:lnTo>
                    <a:lnTo>
                      <a:pt x="41" y="29"/>
                    </a:lnTo>
                    <a:lnTo>
                      <a:pt x="32" y="33"/>
                    </a:lnTo>
                    <a:lnTo>
                      <a:pt x="28" y="29"/>
                    </a:lnTo>
                    <a:lnTo>
                      <a:pt x="24" y="21"/>
                    </a:lnTo>
                    <a:lnTo>
                      <a:pt x="20" y="29"/>
                    </a:lnTo>
                    <a:lnTo>
                      <a:pt x="12" y="33"/>
                    </a:lnTo>
                    <a:lnTo>
                      <a:pt x="4" y="29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7" name="未知"/>
              <p:cNvSpPr/>
              <p:nvPr/>
            </p:nvSpPr>
            <p:spPr>
              <a:xfrm>
                <a:off x="262" y="91"/>
                <a:ext cx="50" cy="43"/>
              </a:xfrm>
              <a:custGeom>
                <a:avLst/>
                <a:gdLst/>
                <a:ahLst/>
                <a:cxnLst/>
                <a:pathLst>
                  <a:path w="50" h="43">
                    <a:moveTo>
                      <a:pt x="41" y="25"/>
                    </a:moveTo>
                    <a:lnTo>
                      <a:pt x="45" y="17"/>
                    </a:lnTo>
                    <a:lnTo>
                      <a:pt x="45" y="13"/>
                    </a:lnTo>
                    <a:lnTo>
                      <a:pt x="41" y="9"/>
                    </a:lnTo>
                    <a:lnTo>
                      <a:pt x="37" y="9"/>
                    </a:lnTo>
                    <a:lnTo>
                      <a:pt x="33" y="13"/>
                    </a:lnTo>
                    <a:lnTo>
                      <a:pt x="33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4" y="25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20" y="37"/>
                    </a:lnTo>
                    <a:lnTo>
                      <a:pt x="20" y="37"/>
                    </a:lnTo>
                    <a:lnTo>
                      <a:pt x="24" y="42"/>
                    </a:lnTo>
                    <a:lnTo>
                      <a:pt x="37" y="42"/>
                    </a:lnTo>
                    <a:lnTo>
                      <a:pt x="45" y="42"/>
                    </a:lnTo>
                    <a:lnTo>
                      <a:pt x="49" y="37"/>
                    </a:lnTo>
                    <a:lnTo>
                      <a:pt x="49" y="29"/>
                    </a:lnTo>
                    <a:lnTo>
                      <a:pt x="45" y="25"/>
                    </a:lnTo>
                    <a:lnTo>
                      <a:pt x="41" y="25"/>
                    </a:lnTo>
                    <a:lnTo>
                      <a:pt x="41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8" name="未知"/>
              <p:cNvSpPr/>
              <p:nvPr/>
            </p:nvSpPr>
            <p:spPr>
              <a:xfrm>
                <a:off x="262" y="91"/>
                <a:ext cx="50" cy="43"/>
              </a:xfrm>
              <a:custGeom>
                <a:avLst/>
                <a:gdLst/>
                <a:ahLst/>
                <a:cxnLst/>
                <a:pathLst>
                  <a:path w="50" h="43">
                    <a:moveTo>
                      <a:pt x="41" y="25"/>
                    </a:moveTo>
                    <a:lnTo>
                      <a:pt x="45" y="17"/>
                    </a:lnTo>
                    <a:lnTo>
                      <a:pt x="45" y="13"/>
                    </a:lnTo>
                    <a:lnTo>
                      <a:pt x="41" y="9"/>
                    </a:lnTo>
                    <a:lnTo>
                      <a:pt x="37" y="9"/>
                    </a:lnTo>
                    <a:lnTo>
                      <a:pt x="33" y="13"/>
                    </a:lnTo>
                    <a:lnTo>
                      <a:pt x="33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4" y="25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20" y="37"/>
                    </a:lnTo>
                    <a:lnTo>
                      <a:pt x="24" y="42"/>
                    </a:lnTo>
                    <a:lnTo>
                      <a:pt x="37" y="42"/>
                    </a:lnTo>
                    <a:lnTo>
                      <a:pt x="45" y="42"/>
                    </a:lnTo>
                    <a:lnTo>
                      <a:pt x="49" y="37"/>
                    </a:lnTo>
                    <a:lnTo>
                      <a:pt x="49" y="29"/>
                    </a:lnTo>
                    <a:lnTo>
                      <a:pt x="45" y="25"/>
                    </a:lnTo>
                    <a:lnTo>
                      <a:pt x="41" y="2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59" name="未知"/>
              <p:cNvSpPr/>
              <p:nvPr/>
            </p:nvSpPr>
            <p:spPr>
              <a:xfrm>
                <a:off x="245" y="46"/>
                <a:ext cx="63" cy="38"/>
              </a:xfrm>
              <a:custGeom>
                <a:avLst/>
                <a:gdLst/>
                <a:ahLst/>
                <a:cxnLst/>
                <a:pathLst>
                  <a:path w="63" h="38">
                    <a:moveTo>
                      <a:pt x="5" y="21"/>
                    </a:moveTo>
                    <a:lnTo>
                      <a:pt x="0" y="25"/>
                    </a:lnTo>
                    <a:lnTo>
                      <a:pt x="0" y="29"/>
                    </a:lnTo>
                    <a:lnTo>
                      <a:pt x="5" y="33"/>
                    </a:lnTo>
                    <a:lnTo>
                      <a:pt x="17" y="37"/>
                    </a:lnTo>
                    <a:lnTo>
                      <a:pt x="25" y="29"/>
                    </a:lnTo>
                    <a:lnTo>
                      <a:pt x="25" y="37"/>
                    </a:lnTo>
                    <a:lnTo>
                      <a:pt x="29" y="37"/>
                    </a:lnTo>
                    <a:lnTo>
                      <a:pt x="41" y="37"/>
                    </a:lnTo>
                    <a:lnTo>
                      <a:pt x="50" y="37"/>
                    </a:lnTo>
                    <a:lnTo>
                      <a:pt x="54" y="33"/>
                    </a:lnTo>
                    <a:lnTo>
                      <a:pt x="50" y="29"/>
                    </a:lnTo>
                    <a:lnTo>
                      <a:pt x="58" y="25"/>
                    </a:lnTo>
                    <a:lnTo>
                      <a:pt x="62" y="21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0" y="12"/>
                    </a:lnTo>
                    <a:lnTo>
                      <a:pt x="41" y="12"/>
                    </a:lnTo>
                    <a:lnTo>
                      <a:pt x="41" y="8"/>
                    </a:lnTo>
                    <a:lnTo>
                      <a:pt x="37" y="8"/>
                    </a:lnTo>
                    <a:lnTo>
                      <a:pt x="37" y="4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9" y="8"/>
                    </a:lnTo>
                    <a:lnTo>
                      <a:pt x="29" y="12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25" y="8"/>
                    </a:lnTo>
                    <a:lnTo>
                      <a:pt x="25" y="4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3" y="4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5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60" name="未知"/>
              <p:cNvSpPr/>
              <p:nvPr/>
            </p:nvSpPr>
            <p:spPr>
              <a:xfrm>
                <a:off x="245" y="46"/>
                <a:ext cx="63" cy="38"/>
              </a:xfrm>
              <a:custGeom>
                <a:avLst/>
                <a:gdLst/>
                <a:ahLst/>
                <a:cxnLst/>
                <a:pathLst>
                  <a:path w="63" h="38">
                    <a:moveTo>
                      <a:pt x="5" y="21"/>
                    </a:moveTo>
                    <a:lnTo>
                      <a:pt x="0" y="25"/>
                    </a:lnTo>
                    <a:lnTo>
                      <a:pt x="0" y="29"/>
                    </a:lnTo>
                    <a:lnTo>
                      <a:pt x="5" y="33"/>
                    </a:lnTo>
                    <a:lnTo>
                      <a:pt x="17" y="37"/>
                    </a:lnTo>
                    <a:lnTo>
                      <a:pt x="25" y="29"/>
                    </a:lnTo>
                    <a:lnTo>
                      <a:pt x="25" y="37"/>
                    </a:lnTo>
                    <a:lnTo>
                      <a:pt x="29" y="37"/>
                    </a:lnTo>
                    <a:lnTo>
                      <a:pt x="41" y="37"/>
                    </a:lnTo>
                    <a:lnTo>
                      <a:pt x="50" y="37"/>
                    </a:lnTo>
                    <a:lnTo>
                      <a:pt x="54" y="33"/>
                    </a:lnTo>
                    <a:lnTo>
                      <a:pt x="50" y="29"/>
                    </a:lnTo>
                    <a:lnTo>
                      <a:pt x="58" y="25"/>
                    </a:lnTo>
                    <a:lnTo>
                      <a:pt x="62" y="21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0" y="12"/>
                    </a:lnTo>
                    <a:lnTo>
                      <a:pt x="41" y="12"/>
                    </a:lnTo>
                    <a:lnTo>
                      <a:pt x="41" y="8"/>
                    </a:lnTo>
                    <a:lnTo>
                      <a:pt x="37" y="8"/>
                    </a:lnTo>
                    <a:lnTo>
                      <a:pt x="37" y="4"/>
                    </a:lnTo>
                    <a:lnTo>
                      <a:pt x="29" y="4"/>
                    </a:lnTo>
                    <a:lnTo>
                      <a:pt x="29" y="8"/>
                    </a:lnTo>
                    <a:lnTo>
                      <a:pt x="29" y="12"/>
                    </a:lnTo>
                    <a:lnTo>
                      <a:pt x="25" y="12"/>
                    </a:lnTo>
                    <a:lnTo>
                      <a:pt x="25" y="8"/>
                    </a:lnTo>
                    <a:lnTo>
                      <a:pt x="25" y="4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3" y="4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5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61" name="未知"/>
              <p:cNvSpPr/>
              <p:nvPr/>
            </p:nvSpPr>
            <p:spPr>
              <a:xfrm>
                <a:off x="200" y="21"/>
                <a:ext cx="38" cy="30"/>
              </a:xfrm>
              <a:custGeom>
                <a:avLst/>
                <a:gdLst/>
                <a:ahLst/>
                <a:cxnLst/>
                <a:pathLst>
                  <a:path w="38" h="30">
                    <a:moveTo>
                      <a:pt x="5" y="25"/>
                    </a:moveTo>
                    <a:lnTo>
                      <a:pt x="9" y="29"/>
                    </a:lnTo>
                    <a:lnTo>
                      <a:pt x="17" y="29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29" y="29"/>
                    </a:lnTo>
                    <a:lnTo>
                      <a:pt x="33" y="25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17"/>
                    </a:lnTo>
                    <a:lnTo>
                      <a:pt x="29" y="12"/>
                    </a:lnTo>
                    <a:lnTo>
                      <a:pt x="25" y="17"/>
                    </a:lnTo>
                    <a:lnTo>
                      <a:pt x="25" y="8"/>
                    </a:lnTo>
                    <a:lnTo>
                      <a:pt x="25" y="4"/>
                    </a:lnTo>
                    <a:lnTo>
                      <a:pt x="13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5" y="25"/>
                    </a:lnTo>
                    <a:lnTo>
                      <a:pt x="5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162" name="未知"/>
              <p:cNvSpPr/>
              <p:nvPr/>
            </p:nvSpPr>
            <p:spPr>
              <a:xfrm>
                <a:off x="200" y="21"/>
                <a:ext cx="38" cy="30"/>
              </a:xfrm>
              <a:custGeom>
                <a:avLst/>
                <a:gdLst/>
                <a:ahLst/>
                <a:cxnLst/>
                <a:pathLst>
                  <a:path w="38" h="30">
                    <a:moveTo>
                      <a:pt x="5" y="25"/>
                    </a:moveTo>
                    <a:lnTo>
                      <a:pt x="9" y="29"/>
                    </a:lnTo>
                    <a:lnTo>
                      <a:pt x="17" y="29"/>
                    </a:lnTo>
                    <a:lnTo>
                      <a:pt x="25" y="29"/>
                    </a:lnTo>
                    <a:lnTo>
                      <a:pt x="29" y="29"/>
                    </a:lnTo>
                    <a:lnTo>
                      <a:pt x="33" y="25"/>
                    </a:lnTo>
                    <a:lnTo>
                      <a:pt x="37" y="21"/>
                    </a:lnTo>
                    <a:lnTo>
                      <a:pt x="37" y="17"/>
                    </a:lnTo>
                    <a:lnTo>
                      <a:pt x="29" y="12"/>
                    </a:lnTo>
                    <a:lnTo>
                      <a:pt x="25" y="17"/>
                    </a:lnTo>
                    <a:lnTo>
                      <a:pt x="25" y="8"/>
                    </a:lnTo>
                    <a:lnTo>
                      <a:pt x="25" y="4"/>
                    </a:lnTo>
                    <a:lnTo>
                      <a:pt x="13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5" y="2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7163" name="Group 47162"/>
              <p:cNvGrpSpPr/>
              <p:nvPr/>
            </p:nvGrpSpPr>
            <p:grpSpPr>
              <a:xfrm>
                <a:off x="106" y="5"/>
                <a:ext cx="87" cy="71"/>
                <a:chOff x="0" y="0"/>
                <a:chExt cx="87" cy="71"/>
              </a:xfrm>
            </p:grpSpPr>
            <p:sp>
              <p:nvSpPr>
                <p:cNvPr id="47164" name="未知"/>
                <p:cNvSpPr/>
                <p:nvPr/>
              </p:nvSpPr>
              <p:spPr>
                <a:xfrm>
                  <a:off x="0" y="0"/>
                  <a:ext cx="87" cy="71"/>
                </a:xfrm>
                <a:custGeom>
                  <a:avLst/>
                  <a:gdLst/>
                  <a:ahLst/>
                  <a:cxnLst/>
                  <a:pathLst>
                    <a:path w="87" h="71">
                      <a:moveTo>
                        <a:pt x="54" y="24"/>
                      </a:moveTo>
                      <a:lnTo>
                        <a:pt x="41" y="20"/>
                      </a:lnTo>
                      <a:lnTo>
                        <a:pt x="29" y="8"/>
                      </a:lnTo>
                      <a:lnTo>
                        <a:pt x="13" y="0"/>
                      </a:ln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13" y="37"/>
                      </a:lnTo>
                      <a:lnTo>
                        <a:pt x="13" y="45"/>
                      </a:lnTo>
                      <a:lnTo>
                        <a:pt x="25" y="62"/>
                      </a:lnTo>
                      <a:lnTo>
                        <a:pt x="45" y="70"/>
                      </a:lnTo>
                      <a:lnTo>
                        <a:pt x="74" y="66"/>
                      </a:lnTo>
                      <a:lnTo>
                        <a:pt x="82" y="62"/>
                      </a:lnTo>
                      <a:lnTo>
                        <a:pt x="86" y="49"/>
                      </a:lnTo>
                      <a:lnTo>
                        <a:pt x="78" y="41"/>
                      </a:lnTo>
                      <a:lnTo>
                        <a:pt x="62" y="33"/>
                      </a:lnTo>
                      <a:lnTo>
                        <a:pt x="54" y="24"/>
                      </a:lnTo>
                      <a:lnTo>
                        <a:pt x="54" y="24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7165" name="未知"/>
                <p:cNvSpPr/>
                <p:nvPr/>
              </p:nvSpPr>
              <p:spPr>
                <a:xfrm>
                  <a:off x="2" y="4"/>
                  <a:ext cx="10" cy="21"/>
                </a:xfrm>
                <a:custGeom>
                  <a:avLst/>
                  <a:gdLst/>
                  <a:ahLst/>
                  <a:cxnLst/>
                  <a:pathLst>
                    <a:path w="10" h="21">
                      <a:moveTo>
                        <a:pt x="4" y="20"/>
                      </a:moveTo>
                      <a:lnTo>
                        <a:pt x="9" y="1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47166" name="Group 47165"/>
          <p:cNvGrpSpPr/>
          <p:nvPr/>
        </p:nvGrpSpPr>
        <p:grpSpPr>
          <a:xfrm>
            <a:off x="3429000" y="76200"/>
            <a:ext cx="1830388" cy="1830388"/>
            <a:chOff x="0" y="0"/>
            <a:chExt cx="1153" cy="1153"/>
          </a:xfrm>
        </p:grpSpPr>
        <p:sp>
          <p:nvSpPr>
            <p:cNvPr id="47167" name="未知"/>
            <p:cNvSpPr/>
            <p:nvPr/>
          </p:nvSpPr>
          <p:spPr>
            <a:xfrm>
              <a:off x="770" y="176"/>
              <a:ext cx="180" cy="281"/>
            </a:xfrm>
            <a:custGeom>
              <a:avLst/>
              <a:gdLst/>
              <a:ahLst/>
              <a:cxnLst/>
              <a:pathLst>
                <a:path w="180" h="281">
                  <a:moveTo>
                    <a:pt x="179" y="0"/>
                  </a:moveTo>
                  <a:lnTo>
                    <a:pt x="0" y="192"/>
                  </a:lnTo>
                  <a:lnTo>
                    <a:pt x="7" y="280"/>
                  </a:lnTo>
                  <a:lnTo>
                    <a:pt x="7" y="280"/>
                  </a:lnTo>
                  <a:lnTo>
                    <a:pt x="176" y="81"/>
                  </a:lnTo>
                  <a:lnTo>
                    <a:pt x="169" y="75"/>
                  </a:lnTo>
                  <a:lnTo>
                    <a:pt x="176" y="2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68" name="未知"/>
            <p:cNvSpPr/>
            <p:nvPr/>
          </p:nvSpPr>
          <p:spPr>
            <a:xfrm>
              <a:off x="770" y="176"/>
              <a:ext cx="180" cy="281"/>
            </a:xfrm>
            <a:custGeom>
              <a:avLst/>
              <a:gdLst/>
              <a:ahLst/>
              <a:cxnLst/>
              <a:pathLst>
                <a:path w="180" h="281">
                  <a:moveTo>
                    <a:pt x="179" y="0"/>
                  </a:moveTo>
                  <a:lnTo>
                    <a:pt x="0" y="192"/>
                  </a:lnTo>
                  <a:lnTo>
                    <a:pt x="7" y="280"/>
                  </a:lnTo>
                  <a:lnTo>
                    <a:pt x="176" y="81"/>
                  </a:lnTo>
                  <a:lnTo>
                    <a:pt x="169" y="75"/>
                  </a:lnTo>
                  <a:lnTo>
                    <a:pt x="176" y="2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69" name="未知"/>
            <p:cNvSpPr/>
            <p:nvPr/>
          </p:nvSpPr>
          <p:spPr>
            <a:xfrm>
              <a:off x="20" y="625"/>
              <a:ext cx="190" cy="512"/>
            </a:xfrm>
            <a:custGeom>
              <a:avLst/>
              <a:gdLst/>
              <a:ahLst/>
              <a:cxnLst/>
              <a:pathLst>
                <a:path w="190" h="512">
                  <a:moveTo>
                    <a:pt x="115" y="511"/>
                  </a:moveTo>
                  <a:lnTo>
                    <a:pt x="189" y="481"/>
                  </a:lnTo>
                  <a:lnTo>
                    <a:pt x="176" y="481"/>
                  </a:lnTo>
                  <a:lnTo>
                    <a:pt x="173" y="481"/>
                  </a:lnTo>
                  <a:lnTo>
                    <a:pt x="159" y="478"/>
                  </a:lnTo>
                  <a:lnTo>
                    <a:pt x="152" y="478"/>
                  </a:lnTo>
                  <a:lnTo>
                    <a:pt x="152" y="472"/>
                  </a:lnTo>
                  <a:lnTo>
                    <a:pt x="146" y="475"/>
                  </a:lnTo>
                  <a:lnTo>
                    <a:pt x="142" y="475"/>
                  </a:lnTo>
                  <a:lnTo>
                    <a:pt x="139" y="468"/>
                  </a:lnTo>
                  <a:lnTo>
                    <a:pt x="135" y="462"/>
                  </a:lnTo>
                  <a:lnTo>
                    <a:pt x="135" y="465"/>
                  </a:lnTo>
                  <a:lnTo>
                    <a:pt x="125" y="465"/>
                  </a:lnTo>
                  <a:lnTo>
                    <a:pt x="88" y="283"/>
                  </a:lnTo>
                  <a:lnTo>
                    <a:pt x="21" y="29"/>
                  </a:lnTo>
                  <a:lnTo>
                    <a:pt x="24" y="26"/>
                  </a:lnTo>
                  <a:lnTo>
                    <a:pt x="24" y="16"/>
                  </a:lnTo>
                  <a:lnTo>
                    <a:pt x="31" y="6"/>
                  </a:lnTo>
                  <a:lnTo>
                    <a:pt x="31" y="3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0" y="6"/>
                  </a:lnTo>
                  <a:lnTo>
                    <a:pt x="24" y="110"/>
                  </a:lnTo>
                  <a:lnTo>
                    <a:pt x="48" y="228"/>
                  </a:lnTo>
                  <a:lnTo>
                    <a:pt x="75" y="345"/>
                  </a:lnTo>
                  <a:lnTo>
                    <a:pt x="95" y="429"/>
                  </a:lnTo>
                  <a:lnTo>
                    <a:pt x="115" y="511"/>
                  </a:lnTo>
                  <a:lnTo>
                    <a:pt x="115" y="5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0" name="未知"/>
            <p:cNvSpPr/>
            <p:nvPr/>
          </p:nvSpPr>
          <p:spPr>
            <a:xfrm>
              <a:off x="68" y="417"/>
              <a:ext cx="990" cy="560"/>
            </a:xfrm>
            <a:custGeom>
              <a:avLst/>
              <a:gdLst/>
              <a:ahLst/>
              <a:cxnLst/>
              <a:pathLst>
                <a:path w="990" h="560">
                  <a:moveTo>
                    <a:pt x="712" y="22"/>
                  </a:moveTo>
                  <a:lnTo>
                    <a:pt x="712" y="19"/>
                  </a:lnTo>
                  <a:lnTo>
                    <a:pt x="628" y="0"/>
                  </a:lnTo>
                  <a:lnTo>
                    <a:pt x="625" y="0"/>
                  </a:lnTo>
                  <a:lnTo>
                    <a:pt x="628" y="0"/>
                  </a:lnTo>
                  <a:lnTo>
                    <a:pt x="618" y="0"/>
                  </a:lnTo>
                  <a:lnTo>
                    <a:pt x="581" y="3"/>
                  </a:lnTo>
                  <a:lnTo>
                    <a:pt x="550" y="6"/>
                  </a:lnTo>
                  <a:lnTo>
                    <a:pt x="513" y="13"/>
                  </a:lnTo>
                  <a:lnTo>
                    <a:pt x="479" y="22"/>
                  </a:lnTo>
                  <a:lnTo>
                    <a:pt x="452" y="35"/>
                  </a:lnTo>
                  <a:lnTo>
                    <a:pt x="425" y="48"/>
                  </a:lnTo>
                  <a:lnTo>
                    <a:pt x="402" y="68"/>
                  </a:lnTo>
                  <a:lnTo>
                    <a:pt x="378" y="87"/>
                  </a:lnTo>
                  <a:lnTo>
                    <a:pt x="371" y="97"/>
                  </a:lnTo>
                  <a:lnTo>
                    <a:pt x="364" y="107"/>
                  </a:lnTo>
                  <a:lnTo>
                    <a:pt x="358" y="100"/>
                  </a:lnTo>
                  <a:lnTo>
                    <a:pt x="317" y="81"/>
                  </a:lnTo>
                  <a:lnTo>
                    <a:pt x="277" y="71"/>
                  </a:lnTo>
                  <a:lnTo>
                    <a:pt x="229" y="71"/>
                  </a:lnTo>
                  <a:lnTo>
                    <a:pt x="189" y="81"/>
                  </a:lnTo>
                  <a:lnTo>
                    <a:pt x="138" y="94"/>
                  </a:lnTo>
                  <a:lnTo>
                    <a:pt x="94" y="110"/>
                  </a:lnTo>
                  <a:lnTo>
                    <a:pt x="47" y="126"/>
                  </a:lnTo>
                  <a:lnTo>
                    <a:pt x="0" y="139"/>
                  </a:lnTo>
                  <a:lnTo>
                    <a:pt x="0" y="149"/>
                  </a:lnTo>
                  <a:lnTo>
                    <a:pt x="118" y="559"/>
                  </a:lnTo>
                  <a:lnTo>
                    <a:pt x="408" y="497"/>
                  </a:lnTo>
                  <a:lnTo>
                    <a:pt x="570" y="504"/>
                  </a:lnTo>
                  <a:lnTo>
                    <a:pt x="591" y="510"/>
                  </a:lnTo>
                  <a:lnTo>
                    <a:pt x="608" y="520"/>
                  </a:lnTo>
                  <a:lnTo>
                    <a:pt x="621" y="494"/>
                  </a:lnTo>
                  <a:lnTo>
                    <a:pt x="780" y="351"/>
                  </a:lnTo>
                  <a:lnTo>
                    <a:pt x="983" y="279"/>
                  </a:lnTo>
                  <a:lnTo>
                    <a:pt x="989" y="276"/>
                  </a:lnTo>
                  <a:lnTo>
                    <a:pt x="939" y="231"/>
                  </a:lnTo>
                  <a:lnTo>
                    <a:pt x="891" y="185"/>
                  </a:lnTo>
                  <a:lnTo>
                    <a:pt x="851" y="149"/>
                  </a:lnTo>
                  <a:lnTo>
                    <a:pt x="716" y="22"/>
                  </a:lnTo>
                  <a:lnTo>
                    <a:pt x="712" y="22"/>
                  </a:lnTo>
                  <a:lnTo>
                    <a:pt x="712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1" name="未知"/>
            <p:cNvSpPr/>
            <p:nvPr/>
          </p:nvSpPr>
          <p:spPr>
            <a:xfrm>
              <a:off x="676" y="120"/>
              <a:ext cx="244" cy="219"/>
            </a:xfrm>
            <a:custGeom>
              <a:avLst/>
              <a:gdLst/>
              <a:ahLst/>
              <a:cxnLst/>
              <a:pathLst>
                <a:path w="244" h="219">
                  <a:moveTo>
                    <a:pt x="240" y="0"/>
                  </a:moveTo>
                  <a:lnTo>
                    <a:pt x="243" y="4"/>
                  </a:lnTo>
                  <a:lnTo>
                    <a:pt x="240" y="7"/>
                  </a:lnTo>
                  <a:lnTo>
                    <a:pt x="226" y="17"/>
                  </a:lnTo>
                  <a:lnTo>
                    <a:pt x="20" y="140"/>
                  </a:lnTo>
                  <a:lnTo>
                    <a:pt x="10" y="170"/>
                  </a:lnTo>
                  <a:lnTo>
                    <a:pt x="6" y="202"/>
                  </a:lnTo>
                  <a:lnTo>
                    <a:pt x="10" y="205"/>
                  </a:lnTo>
                  <a:lnTo>
                    <a:pt x="13" y="212"/>
                  </a:lnTo>
                  <a:lnTo>
                    <a:pt x="236" y="59"/>
                  </a:lnTo>
                  <a:lnTo>
                    <a:pt x="240" y="65"/>
                  </a:lnTo>
                  <a:lnTo>
                    <a:pt x="226" y="72"/>
                  </a:lnTo>
                  <a:lnTo>
                    <a:pt x="216" y="79"/>
                  </a:lnTo>
                  <a:lnTo>
                    <a:pt x="135" y="134"/>
                  </a:lnTo>
                  <a:lnTo>
                    <a:pt x="47" y="192"/>
                  </a:lnTo>
                  <a:lnTo>
                    <a:pt x="10" y="218"/>
                  </a:lnTo>
                  <a:lnTo>
                    <a:pt x="6" y="215"/>
                  </a:lnTo>
                  <a:lnTo>
                    <a:pt x="3" y="212"/>
                  </a:lnTo>
                  <a:lnTo>
                    <a:pt x="3" y="199"/>
                  </a:lnTo>
                  <a:lnTo>
                    <a:pt x="0" y="183"/>
                  </a:lnTo>
                  <a:lnTo>
                    <a:pt x="6" y="157"/>
                  </a:lnTo>
                  <a:lnTo>
                    <a:pt x="17" y="134"/>
                  </a:lnTo>
                  <a:lnTo>
                    <a:pt x="23" y="131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2" name="未知"/>
            <p:cNvSpPr/>
            <p:nvPr/>
          </p:nvSpPr>
          <p:spPr>
            <a:xfrm>
              <a:off x="676" y="120"/>
              <a:ext cx="244" cy="219"/>
            </a:xfrm>
            <a:custGeom>
              <a:avLst/>
              <a:gdLst/>
              <a:ahLst/>
              <a:cxnLst/>
              <a:pathLst>
                <a:path w="244" h="219">
                  <a:moveTo>
                    <a:pt x="240" y="0"/>
                  </a:moveTo>
                  <a:lnTo>
                    <a:pt x="243" y="4"/>
                  </a:lnTo>
                  <a:lnTo>
                    <a:pt x="240" y="7"/>
                  </a:lnTo>
                  <a:lnTo>
                    <a:pt x="226" y="17"/>
                  </a:lnTo>
                  <a:lnTo>
                    <a:pt x="20" y="140"/>
                  </a:lnTo>
                  <a:lnTo>
                    <a:pt x="10" y="170"/>
                  </a:lnTo>
                  <a:lnTo>
                    <a:pt x="6" y="202"/>
                  </a:lnTo>
                  <a:lnTo>
                    <a:pt x="10" y="205"/>
                  </a:lnTo>
                  <a:lnTo>
                    <a:pt x="13" y="212"/>
                  </a:lnTo>
                  <a:lnTo>
                    <a:pt x="236" y="59"/>
                  </a:lnTo>
                  <a:lnTo>
                    <a:pt x="240" y="65"/>
                  </a:lnTo>
                  <a:lnTo>
                    <a:pt x="226" y="72"/>
                  </a:lnTo>
                  <a:lnTo>
                    <a:pt x="216" y="79"/>
                  </a:lnTo>
                  <a:lnTo>
                    <a:pt x="135" y="134"/>
                  </a:lnTo>
                  <a:lnTo>
                    <a:pt x="47" y="192"/>
                  </a:lnTo>
                  <a:lnTo>
                    <a:pt x="10" y="218"/>
                  </a:lnTo>
                  <a:lnTo>
                    <a:pt x="6" y="215"/>
                  </a:lnTo>
                  <a:lnTo>
                    <a:pt x="3" y="212"/>
                  </a:lnTo>
                  <a:lnTo>
                    <a:pt x="3" y="199"/>
                  </a:lnTo>
                  <a:lnTo>
                    <a:pt x="0" y="183"/>
                  </a:lnTo>
                  <a:lnTo>
                    <a:pt x="6" y="157"/>
                  </a:lnTo>
                  <a:lnTo>
                    <a:pt x="17" y="134"/>
                  </a:lnTo>
                  <a:lnTo>
                    <a:pt x="23" y="13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3" name="未知"/>
            <p:cNvSpPr/>
            <p:nvPr/>
          </p:nvSpPr>
          <p:spPr>
            <a:xfrm>
              <a:off x="682" y="137"/>
              <a:ext cx="221" cy="189"/>
            </a:xfrm>
            <a:custGeom>
              <a:avLst/>
              <a:gdLst/>
              <a:ahLst/>
              <a:cxnLst/>
              <a:pathLst>
                <a:path w="221" h="189">
                  <a:moveTo>
                    <a:pt x="220" y="0"/>
                  </a:moveTo>
                  <a:lnTo>
                    <a:pt x="220" y="9"/>
                  </a:lnTo>
                  <a:lnTo>
                    <a:pt x="220" y="9"/>
                  </a:lnTo>
                  <a:lnTo>
                    <a:pt x="220" y="26"/>
                  </a:lnTo>
                  <a:lnTo>
                    <a:pt x="217" y="32"/>
                  </a:lnTo>
                  <a:lnTo>
                    <a:pt x="220" y="35"/>
                  </a:lnTo>
                  <a:lnTo>
                    <a:pt x="220" y="39"/>
                  </a:lnTo>
                  <a:lnTo>
                    <a:pt x="220" y="42"/>
                  </a:lnTo>
                  <a:lnTo>
                    <a:pt x="4" y="188"/>
                  </a:lnTo>
                  <a:lnTo>
                    <a:pt x="0" y="185"/>
                  </a:lnTo>
                  <a:lnTo>
                    <a:pt x="0" y="166"/>
                  </a:lnTo>
                  <a:lnTo>
                    <a:pt x="4" y="146"/>
                  </a:lnTo>
                  <a:lnTo>
                    <a:pt x="7" y="136"/>
                  </a:lnTo>
                  <a:lnTo>
                    <a:pt x="14" y="123"/>
                  </a:lnTo>
                  <a:lnTo>
                    <a:pt x="220" y="0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4" name="未知"/>
            <p:cNvSpPr/>
            <p:nvPr/>
          </p:nvSpPr>
          <p:spPr>
            <a:xfrm>
              <a:off x="780" y="208"/>
              <a:ext cx="153" cy="216"/>
            </a:xfrm>
            <a:custGeom>
              <a:avLst/>
              <a:gdLst/>
              <a:ahLst/>
              <a:cxnLst/>
              <a:pathLst>
                <a:path w="153" h="216">
                  <a:moveTo>
                    <a:pt x="149" y="0"/>
                  </a:moveTo>
                  <a:lnTo>
                    <a:pt x="152" y="7"/>
                  </a:lnTo>
                  <a:lnTo>
                    <a:pt x="149" y="10"/>
                  </a:lnTo>
                  <a:lnTo>
                    <a:pt x="149" y="17"/>
                  </a:lnTo>
                  <a:lnTo>
                    <a:pt x="149" y="20"/>
                  </a:lnTo>
                  <a:lnTo>
                    <a:pt x="149" y="23"/>
                  </a:lnTo>
                  <a:lnTo>
                    <a:pt x="146" y="26"/>
                  </a:lnTo>
                  <a:lnTo>
                    <a:pt x="149" y="33"/>
                  </a:lnTo>
                  <a:lnTo>
                    <a:pt x="146" y="39"/>
                  </a:lnTo>
                  <a:lnTo>
                    <a:pt x="146" y="43"/>
                  </a:lnTo>
                  <a:lnTo>
                    <a:pt x="149" y="46"/>
                  </a:lnTo>
                  <a:lnTo>
                    <a:pt x="146" y="49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0" y="192"/>
                  </a:lnTo>
                  <a:lnTo>
                    <a:pt x="4" y="169"/>
                  </a:lnTo>
                  <a:lnTo>
                    <a:pt x="7" y="156"/>
                  </a:lnTo>
                  <a:lnTo>
                    <a:pt x="11" y="150"/>
                  </a:lnTo>
                  <a:lnTo>
                    <a:pt x="132" y="20"/>
                  </a:lnTo>
                  <a:lnTo>
                    <a:pt x="149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5" name="未知"/>
            <p:cNvSpPr/>
            <p:nvPr/>
          </p:nvSpPr>
          <p:spPr>
            <a:xfrm>
              <a:off x="784" y="254"/>
              <a:ext cx="153" cy="177"/>
            </a:xfrm>
            <a:custGeom>
              <a:avLst/>
              <a:gdLst/>
              <a:ahLst/>
              <a:cxnLst/>
              <a:pathLst>
                <a:path w="153" h="177">
                  <a:moveTo>
                    <a:pt x="152" y="3"/>
                  </a:moveTo>
                  <a:lnTo>
                    <a:pt x="145" y="0"/>
                  </a:lnTo>
                  <a:lnTo>
                    <a:pt x="142" y="3"/>
                  </a:lnTo>
                  <a:lnTo>
                    <a:pt x="0" y="169"/>
                  </a:lnTo>
                  <a:lnTo>
                    <a:pt x="0" y="176"/>
                  </a:lnTo>
                  <a:lnTo>
                    <a:pt x="7" y="176"/>
                  </a:lnTo>
                  <a:lnTo>
                    <a:pt x="152" y="3"/>
                  </a:lnTo>
                  <a:lnTo>
                    <a:pt x="152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6" name="未知"/>
            <p:cNvSpPr/>
            <p:nvPr/>
          </p:nvSpPr>
          <p:spPr>
            <a:xfrm>
              <a:off x="784" y="254"/>
              <a:ext cx="153" cy="177"/>
            </a:xfrm>
            <a:custGeom>
              <a:avLst/>
              <a:gdLst/>
              <a:ahLst/>
              <a:cxnLst/>
              <a:pathLst>
                <a:path w="153" h="177">
                  <a:moveTo>
                    <a:pt x="152" y="3"/>
                  </a:moveTo>
                  <a:lnTo>
                    <a:pt x="145" y="0"/>
                  </a:lnTo>
                  <a:lnTo>
                    <a:pt x="142" y="3"/>
                  </a:lnTo>
                  <a:lnTo>
                    <a:pt x="0" y="169"/>
                  </a:lnTo>
                  <a:lnTo>
                    <a:pt x="0" y="176"/>
                  </a:lnTo>
                  <a:lnTo>
                    <a:pt x="7" y="176"/>
                  </a:lnTo>
                  <a:lnTo>
                    <a:pt x="152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7" name="未知"/>
            <p:cNvSpPr/>
            <p:nvPr/>
          </p:nvSpPr>
          <p:spPr>
            <a:xfrm>
              <a:off x="794" y="332"/>
              <a:ext cx="85" cy="102"/>
            </a:xfrm>
            <a:custGeom>
              <a:avLst/>
              <a:gdLst/>
              <a:ahLst/>
              <a:cxnLst/>
              <a:pathLst>
                <a:path w="85" h="102">
                  <a:moveTo>
                    <a:pt x="84" y="0"/>
                  </a:moveTo>
                  <a:lnTo>
                    <a:pt x="84" y="26"/>
                  </a:lnTo>
                  <a:lnTo>
                    <a:pt x="84" y="49"/>
                  </a:lnTo>
                  <a:lnTo>
                    <a:pt x="84" y="75"/>
                  </a:lnTo>
                  <a:lnTo>
                    <a:pt x="78" y="94"/>
                  </a:lnTo>
                  <a:lnTo>
                    <a:pt x="78" y="101"/>
                  </a:lnTo>
                  <a:lnTo>
                    <a:pt x="0" y="101"/>
                  </a:lnTo>
                  <a:lnTo>
                    <a:pt x="44" y="5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8" name="未知"/>
            <p:cNvSpPr/>
            <p:nvPr/>
          </p:nvSpPr>
          <p:spPr>
            <a:xfrm>
              <a:off x="213" y="293"/>
              <a:ext cx="339" cy="134"/>
            </a:xfrm>
            <a:custGeom>
              <a:avLst/>
              <a:gdLst/>
              <a:ahLst/>
              <a:cxnLst/>
              <a:pathLst>
                <a:path w="339" h="134">
                  <a:moveTo>
                    <a:pt x="57" y="13"/>
                  </a:moveTo>
                  <a:lnTo>
                    <a:pt x="338" y="133"/>
                  </a:lnTo>
                  <a:lnTo>
                    <a:pt x="13" y="133"/>
                  </a:lnTo>
                  <a:lnTo>
                    <a:pt x="7" y="124"/>
                  </a:lnTo>
                  <a:lnTo>
                    <a:pt x="3" y="120"/>
                  </a:lnTo>
                  <a:lnTo>
                    <a:pt x="0" y="75"/>
                  </a:lnTo>
                  <a:lnTo>
                    <a:pt x="0" y="32"/>
                  </a:lnTo>
                  <a:lnTo>
                    <a:pt x="3" y="16"/>
                  </a:lnTo>
                  <a:lnTo>
                    <a:pt x="10" y="0"/>
                  </a:lnTo>
                  <a:lnTo>
                    <a:pt x="57" y="13"/>
                  </a:lnTo>
                  <a:lnTo>
                    <a:pt x="5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79" name="未知"/>
            <p:cNvSpPr/>
            <p:nvPr/>
          </p:nvSpPr>
          <p:spPr>
            <a:xfrm>
              <a:off x="196" y="179"/>
              <a:ext cx="751" cy="261"/>
            </a:xfrm>
            <a:custGeom>
              <a:avLst/>
              <a:gdLst/>
              <a:ahLst/>
              <a:cxnLst/>
              <a:pathLst>
                <a:path w="751" h="261">
                  <a:moveTo>
                    <a:pt x="10" y="23"/>
                  </a:moveTo>
                  <a:lnTo>
                    <a:pt x="3" y="39"/>
                  </a:lnTo>
                  <a:lnTo>
                    <a:pt x="0" y="52"/>
                  </a:lnTo>
                  <a:lnTo>
                    <a:pt x="0" y="72"/>
                  </a:lnTo>
                  <a:lnTo>
                    <a:pt x="0" y="98"/>
                  </a:lnTo>
                  <a:lnTo>
                    <a:pt x="3" y="107"/>
                  </a:lnTo>
                  <a:lnTo>
                    <a:pt x="27" y="114"/>
                  </a:lnTo>
                  <a:lnTo>
                    <a:pt x="497" y="238"/>
                  </a:lnTo>
                  <a:lnTo>
                    <a:pt x="584" y="260"/>
                  </a:lnTo>
                  <a:lnTo>
                    <a:pt x="581" y="234"/>
                  </a:lnTo>
                  <a:lnTo>
                    <a:pt x="581" y="212"/>
                  </a:lnTo>
                  <a:lnTo>
                    <a:pt x="584" y="195"/>
                  </a:lnTo>
                  <a:lnTo>
                    <a:pt x="588" y="179"/>
                  </a:lnTo>
                  <a:lnTo>
                    <a:pt x="591" y="176"/>
                  </a:lnTo>
                  <a:lnTo>
                    <a:pt x="747" y="6"/>
                  </a:lnTo>
                  <a:lnTo>
                    <a:pt x="750" y="3"/>
                  </a:lnTo>
                  <a:lnTo>
                    <a:pt x="723" y="0"/>
                  </a:lnTo>
                  <a:lnTo>
                    <a:pt x="716" y="0"/>
                  </a:lnTo>
                  <a:lnTo>
                    <a:pt x="720" y="6"/>
                  </a:lnTo>
                  <a:lnTo>
                    <a:pt x="706" y="13"/>
                  </a:lnTo>
                  <a:lnTo>
                    <a:pt x="709" y="13"/>
                  </a:lnTo>
                  <a:lnTo>
                    <a:pt x="706" y="16"/>
                  </a:lnTo>
                  <a:lnTo>
                    <a:pt x="703" y="20"/>
                  </a:lnTo>
                  <a:lnTo>
                    <a:pt x="574" y="124"/>
                  </a:lnTo>
                  <a:lnTo>
                    <a:pt x="534" y="159"/>
                  </a:lnTo>
                  <a:lnTo>
                    <a:pt x="524" y="169"/>
                  </a:lnTo>
                  <a:lnTo>
                    <a:pt x="520" y="189"/>
                  </a:lnTo>
                  <a:lnTo>
                    <a:pt x="520" y="234"/>
                  </a:lnTo>
                  <a:lnTo>
                    <a:pt x="500" y="225"/>
                  </a:lnTo>
                  <a:lnTo>
                    <a:pt x="84" y="46"/>
                  </a:lnTo>
                  <a:lnTo>
                    <a:pt x="1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0" name="未知"/>
            <p:cNvSpPr/>
            <p:nvPr/>
          </p:nvSpPr>
          <p:spPr>
            <a:xfrm>
              <a:off x="152" y="10"/>
              <a:ext cx="765" cy="326"/>
            </a:xfrm>
            <a:custGeom>
              <a:avLst/>
              <a:gdLst/>
              <a:ahLst/>
              <a:cxnLst/>
              <a:pathLst>
                <a:path w="765" h="326">
                  <a:moveTo>
                    <a:pt x="541" y="244"/>
                  </a:moveTo>
                  <a:lnTo>
                    <a:pt x="537" y="250"/>
                  </a:lnTo>
                  <a:lnTo>
                    <a:pt x="534" y="260"/>
                  </a:lnTo>
                  <a:lnTo>
                    <a:pt x="527" y="289"/>
                  </a:lnTo>
                  <a:lnTo>
                    <a:pt x="527" y="322"/>
                  </a:lnTo>
                  <a:lnTo>
                    <a:pt x="530" y="325"/>
                  </a:lnTo>
                  <a:lnTo>
                    <a:pt x="54" y="195"/>
                  </a:lnTo>
                  <a:lnTo>
                    <a:pt x="10" y="182"/>
                  </a:lnTo>
                  <a:lnTo>
                    <a:pt x="0" y="143"/>
                  </a:lnTo>
                  <a:lnTo>
                    <a:pt x="3" y="104"/>
                  </a:lnTo>
                  <a:lnTo>
                    <a:pt x="7" y="97"/>
                  </a:lnTo>
                  <a:lnTo>
                    <a:pt x="10" y="94"/>
                  </a:lnTo>
                  <a:lnTo>
                    <a:pt x="142" y="49"/>
                  </a:lnTo>
                  <a:lnTo>
                    <a:pt x="277" y="0"/>
                  </a:lnTo>
                  <a:lnTo>
                    <a:pt x="574" y="68"/>
                  </a:lnTo>
                  <a:lnTo>
                    <a:pt x="666" y="88"/>
                  </a:lnTo>
                  <a:lnTo>
                    <a:pt x="753" y="107"/>
                  </a:lnTo>
                  <a:lnTo>
                    <a:pt x="764" y="110"/>
                  </a:lnTo>
                  <a:lnTo>
                    <a:pt x="547" y="241"/>
                  </a:lnTo>
                  <a:lnTo>
                    <a:pt x="541" y="244"/>
                  </a:lnTo>
                  <a:lnTo>
                    <a:pt x="541" y="2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1" name="未知"/>
            <p:cNvSpPr/>
            <p:nvPr/>
          </p:nvSpPr>
          <p:spPr>
            <a:xfrm>
              <a:off x="686" y="176"/>
              <a:ext cx="227" cy="157"/>
            </a:xfrm>
            <a:custGeom>
              <a:avLst/>
              <a:gdLst/>
              <a:ahLst/>
              <a:cxnLst/>
              <a:pathLst>
                <a:path w="227" h="157">
                  <a:moveTo>
                    <a:pt x="216" y="0"/>
                  </a:moveTo>
                  <a:lnTo>
                    <a:pt x="216" y="3"/>
                  </a:lnTo>
                  <a:lnTo>
                    <a:pt x="0" y="149"/>
                  </a:lnTo>
                  <a:lnTo>
                    <a:pt x="3" y="156"/>
                  </a:lnTo>
                  <a:lnTo>
                    <a:pt x="226" y="3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2" name="未知"/>
            <p:cNvSpPr/>
            <p:nvPr/>
          </p:nvSpPr>
          <p:spPr>
            <a:xfrm>
              <a:off x="686" y="176"/>
              <a:ext cx="227" cy="157"/>
            </a:xfrm>
            <a:custGeom>
              <a:avLst/>
              <a:gdLst/>
              <a:ahLst/>
              <a:cxnLst/>
              <a:pathLst>
                <a:path w="227" h="157">
                  <a:moveTo>
                    <a:pt x="216" y="0"/>
                  </a:moveTo>
                  <a:lnTo>
                    <a:pt x="216" y="3"/>
                  </a:lnTo>
                  <a:lnTo>
                    <a:pt x="0" y="149"/>
                  </a:lnTo>
                  <a:lnTo>
                    <a:pt x="3" y="156"/>
                  </a:lnTo>
                  <a:lnTo>
                    <a:pt x="226" y="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3" name="未知"/>
            <p:cNvSpPr/>
            <p:nvPr/>
          </p:nvSpPr>
          <p:spPr>
            <a:xfrm>
              <a:off x="41" y="439"/>
              <a:ext cx="1071" cy="652"/>
            </a:xfrm>
            <a:custGeom>
              <a:avLst/>
              <a:gdLst/>
              <a:ahLst/>
              <a:cxnLst/>
              <a:pathLst>
                <a:path w="1071" h="652">
                  <a:moveTo>
                    <a:pt x="743" y="0"/>
                  </a:moveTo>
                  <a:lnTo>
                    <a:pt x="1060" y="277"/>
                  </a:lnTo>
                  <a:lnTo>
                    <a:pt x="1060" y="277"/>
                  </a:lnTo>
                  <a:lnTo>
                    <a:pt x="1060" y="280"/>
                  </a:lnTo>
                  <a:lnTo>
                    <a:pt x="1060" y="280"/>
                  </a:lnTo>
                  <a:lnTo>
                    <a:pt x="1067" y="293"/>
                  </a:lnTo>
                  <a:lnTo>
                    <a:pt x="1057" y="296"/>
                  </a:lnTo>
                  <a:lnTo>
                    <a:pt x="1070" y="303"/>
                  </a:lnTo>
                  <a:lnTo>
                    <a:pt x="733" y="423"/>
                  </a:lnTo>
                  <a:lnTo>
                    <a:pt x="679" y="501"/>
                  </a:lnTo>
                  <a:lnTo>
                    <a:pt x="675" y="501"/>
                  </a:lnTo>
                  <a:lnTo>
                    <a:pt x="645" y="508"/>
                  </a:lnTo>
                  <a:lnTo>
                    <a:pt x="621" y="521"/>
                  </a:lnTo>
                  <a:lnTo>
                    <a:pt x="618" y="518"/>
                  </a:lnTo>
                  <a:lnTo>
                    <a:pt x="506" y="531"/>
                  </a:lnTo>
                  <a:lnTo>
                    <a:pt x="398" y="557"/>
                  </a:lnTo>
                  <a:lnTo>
                    <a:pt x="358" y="570"/>
                  </a:lnTo>
                  <a:lnTo>
                    <a:pt x="121" y="648"/>
                  </a:lnTo>
                  <a:lnTo>
                    <a:pt x="118" y="648"/>
                  </a:lnTo>
                  <a:lnTo>
                    <a:pt x="114" y="648"/>
                  </a:lnTo>
                  <a:lnTo>
                    <a:pt x="114" y="651"/>
                  </a:lnTo>
                  <a:lnTo>
                    <a:pt x="104" y="651"/>
                  </a:lnTo>
                  <a:lnTo>
                    <a:pt x="0" y="215"/>
                  </a:lnTo>
                  <a:lnTo>
                    <a:pt x="3" y="212"/>
                  </a:lnTo>
                  <a:lnTo>
                    <a:pt x="3" y="205"/>
                  </a:lnTo>
                  <a:lnTo>
                    <a:pt x="10" y="189"/>
                  </a:lnTo>
                  <a:lnTo>
                    <a:pt x="16" y="153"/>
                  </a:lnTo>
                  <a:lnTo>
                    <a:pt x="20" y="140"/>
                  </a:lnTo>
                  <a:lnTo>
                    <a:pt x="20" y="134"/>
                  </a:lnTo>
                  <a:lnTo>
                    <a:pt x="23" y="127"/>
                  </a:lnTo>
                  <a:lnTo>
                    <a:pt x="23" y="121"/>
                  </a:lnTo>
                  <a:lnTo>
                    <a:pt x="27" y="117"/>
                  </a:lnTo>
                  <a:lnTo>
                    <a:pt x="27" y="127"/>
                  </a:lnTo>
                  <a:lnTo>
                    <a:pt x="148" y="534"/>
                  </a:lnTo>
                  <a:lnTo>
                    <a:pt x="216" y="514"/>
                  </a:lnTo>
                  <a:lnTo>
                    <a:pt x="310" y="488"/>
                  </a:lnTo>
                  <a:lnTo>
                    <a:pt x="388" y="472"/>
                  </a:lnTo>
                  <a:lnTo>
                    <a:pt x="452" y="466"/>
                  </a:lnTo>
                  <a:lnTo>
                    <a:pt x="510" y="466"/>
                  </a:lnTo>
                  <a:lnTo>
                    <a:pt x="560" y="472"/>
                  </a:lnTo>
                  <a:lnTo>
                    <a:pt x="597" y="482"/>
                  </a:lnTo>
                  <a:lnTo>
                    <a:pt x="618" y="488"/>
                  </a:lnTo>
                  <a:lnTo>
                    <a:pt x="635" y="498"/>
                  </a:lnTo>
                  <a:lnTo>
                    <a:pt x="648" y="472"/>
                  </a:lnTo>
                  <a:lnTo>
                    <a:pt x="658" y="453"/>
                  </a:lnTo>
                  <a:lnTo>
                    <a:pt x="679" y="427"/>
                  </a:lnTo>
                  <a:lnTo>
                    <a:pt x="695" y="407"/>
                  </a:lnTo>
                  <a:lnTo>
                    <a:pt x="719" y="384"/>
                  </a:lnTo>
                  <a:lnTo>
                    <a:pt x="760" y="352"/>
                  </a:lnTo>
                  <a:lnTo>
                    <a:pt x="804" y="329"/>
                  </a:lnTo>
                  <a:lnTo>
                    <a:pt x="875" y="303"/>
                  </a:lnTo>
                  <a:lnTo>
                    <a:pt x="1010" y="257"/>
                  </a:lnTo>
                  <a:lnTo>
                    <a:pt x="1016" y="254"/>
                  </a:lnTo>
                  <a:lnTo>
                    <a:pt x="966" y="209"/>
                  </a:lnTo>
                  <a:lnTo>
                    <a:pt x="918" y="163"/>
                  </a:lnTo>
                  <a:lnTo>
                    <a:pt x="878" y="127"/>
                  </a:lnTo>
                  <a:lnTo>
                    <a:pt x="743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4" name="未知"/>
            <p:cNvSpPr/>
            <p:nvPr/>
          </p:nvSpPr>
          <p:spPr>
            <a:xfrm>
              <a:off x="206" y="120"/>
              <a:ext cx="488" cy="135"/>
            </a:xfrm>
            <a:custGeom>
              <a:avLst/>
              <a:gdLst/>
              <a:ahLst/>
              <a:cxnLst/>
              <a:pathLst>
                <a:path w="488" h="135">
                  <a:moveTo>
                    <a:pt x="0" y="0"/>
                  </a:moveTo>
                  <a:lnTo>
                    <a:pt x="449" y="127"/>
                  </a:lnTo>
                  <a:lnTo>
                    <a:pt x="487" y="13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5" name="未知"/>
            <p:cNvSpPr/>
            <p:nvPr/>
          </p:nvSpPr>
          <p:spPr>
            <a:xfrm>
              <a:off x="432" y="524"/>
              <a:ext cx="245" cy="414"/>
            </a:xfrm>
            <a:custGeom>
              <a:avLst/>
              <a:gdLst/>
              <a:ahLst/>
              <a:cxnLst/>
              <a:pathLst>
                <a:path w="245" h="414">
                  <a:moveTo>
                    <a:pt x="244" y="413"/>
                  </a:moveTo>
                  <a:lnTo>
                    <a:pt x="125" y="218"/>
                  </a:lnTo>
                  <a:lnTo>
                    <a:pt x="11" y="19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6" name="未知"/>
            <p:cNvSpPr/>
            <p:nvPr/>
          </p:nvSpPr>
          <p:spPr>
            <a:xfrm>
              <a:off x="179" y="950"/>
              <a:ext cx="204" cy="63"/>
            </a:xfrm>
            <a:custGeom>
              <a:avLst/>
              <a:gdLst/>
              <a:ahLst/>
              <a:cxnLst/>
              <a:pathLst>
                <a:path w="204" h="63">
                  <a:moveTo>
                    <a:pt x="203" y="0"/>
                  </a:moveTo>
                  <a:lnTo>
                    <a:pt x="95" y="33"/>
                  </a:lnTo>
                  <a:lnTo>
                    <a:pt x="0" y="6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7" name="未知"/>
            <p:cNvSpPr/>
            <p:nvPr/>
          </p:nvSpPr>
          <p:spPr>
            <a:xfrm>
              <a:off x="108" y="755"/>
              <a:ext cx="48" cy="157"/>
            </a:xfrm>
            <a:custGeom>
              <a:avLst/>
              <a:gdLst/>
              <a:ahLst/>
              <a:cxnLst/>
              <a:pathLst>
                <a:path w="48" h="157">
                  <a:moveTo>
                    <a:pt x="47" y="15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8" name="未知"/>
            <p:cNvSpPr/>
            <p:nvPr/>
          </p:nvSpPr>
          <p:spPr>
            <a:xfrm>
              <a:off x="47" y="651"/>
              <a:ext cx="72" cy="294"/>
            </a:xfrm>
            <a:custGeom>
              <a:avLst/>
              <a:gdLst/>
              <a:ahLst/>
              <a:cxnLst/>
              <a:pathLst>
                <a:path w="72" h="294">
                  <a:moveTo>
                    <a:pt x="0" y="0"/>
                  </a:moveTo>
                  <a:lnTo>
                    <a:pt x="71" y="29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89" name="未知"/>
            <p:cNvSpPr/>
            <p:nvPr/>
          </p:nvSpPr>
          <p:spPr>
            <a:xfrm>
              <a:off x="118" y="944"/>
              <a:ext cx="38" cy="137"/>
            </a:xfrm>
            <a:custGeom>
              <a:avLst/>
              <a:gdLst/>
              <a:ahLst/>
              <a:cxnLst/>
              <a:pathLst>
                <a:path w="38" h="137">
                  <a:moveTo>
                    <a:pt x="0" y="0"/>
                  </a:moveTo>
                  <a:lnTo>
                    <a:pt x="31" y="117"/>
                  </a:lnTo>
                  <a:lnTo>
                    <a:pt x="37" y="13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0" name="未知"/>
            <p:cNvSpPr/>
            <p:nvPr/>
          </p:nvSpPr>
          <p:spPr>
            <a:xfrm>
              <a:off x="236" y="950"/>
              <a:ext cx="137" cy="40"/>
            </a:xfrm>
            <a:custGeom>
              <a:avLst/>
              <a:gdLst/>
              <a:ahLst/>
              <a:cxnLst/>
              <a:pathLst>
                <a:path w="137" h="40">
                  <a:moveTo>
                    <a:pt x="0" y="39"/>
                  </a:moveTo>
                  <a:lnTo>
                    <a:pt x="95" y="10"/>
                  </a:lnTo>
                  <a:lnTo>
                    <a:pt x="13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1" name="未知"/>
            <p:cNvSpPr/>
            <p:nvPr/>
          </p:nvSpPr>
          <p:spPr>
            <a:xfrm>
              <a:off x="480" y="443"/>
              <a:ext cx="491" cy="394"/>
            </a:xfrm>
            <a:custGeom>
              <a:avLst/>
              <a:gdLst/>
              <a:ahLst/>
              <a:cxnLst/>
              <a:pathLst>
                <a:path w="491" h="394">
                  <a:moveTo>
                    <a:pt x="33" y="58"/>
                  </a:moveTo>
                  <a:lnTo>
                    <a:pt x="57" y="42"/>
                  </a:lnTo>
                  <a:lnTo>
                    <a:pt x="84" y="29"/>
                  </a:lnTo>
                  <a:lnTo>
                    <a:pt x="121" y="16"/>
                  </a:lnTo>
                  <a:lnTo>
                    <a:pt x="162" y="6"/>
                  </a:lnTo>
                  <a:lnTo>
                    <a:pt x="209" y="0"/>
                  </a:lnTo>
                  <a:lnTo>
                    <a:pt x="253" y="0"/>
                  </a:lnTo>
                  <a:lnTo>
                    <a:pt x="490" y="227"/>
                  </a:lnTo>
                  <a:lnTo>
                    <a:pt x="449" y="237"/>
                  </a:lnTo>
                  <a:lnTo>
                    <a:pt x="378" y="260"/>
                  </a:lnTo>
                  <a:lnTo>
                    <a:pt x="338" y="276"/>
                  </a:lnTo>
                  <a:lnTo>
                    <a:pt x="304" y="292"/>
                  </a:lnTo>
                  <a:lnTo>
                    <a:pt x="270" y="312"/>
                  </a:lnTo>
                  <a:lnTo>
                    <a:pt x="240" y="335"/>
                  </a:lnTo>
                  <a:lnTo>
                    <a:pt x="209" y="364"/>
                  </a:lnTo>
                  <a:lnTo>
                    <a:pt x="192" y="393"/>
                  </a:lnTo>
                  <a:lnTo>
                    <a:pt x="0" y="91"/>
                  </a:lnTo>
                  <a:lnTo>
                    <a:pt x="10" y="81"/>
                  </a:lnTo>
                  <a:lnTo>
                    <a:pt x="33" y="5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192" name="未知"/>
            <p:cNvSpPr/>
            <p:nvPr/>
          </p:nvSpPr>
          <p:spPr>
            <a:xfrm>
              <a:off x="784" y="439"/>
              <a:ext cx="369" cy="350"/>
            </a:xfrm>
            <a:custGeom>
              <a:avLst/>
              <a:gdLst/>
              <a:ahLst/>
              <a:cxnLst/>
              <a:pathLst>
                <a:path w="369" h="350">
                  <a:moveTo>
                    <a:pt x="338" y="300"/>
                  </a:moveTo>
                  <a:lnTo>
                    <a:pt x="351" y="296"/>
                  </a:lnTo>
                  <a:lnTo>
                    <a:pt x="341" y="283"/>
                  </a:lnTo>
                  <a:lnTo>
                    <a:pt x="344" y="280"/>
                  </a:lnTo>
                  <a:lnTo>
                    <a:pt x="23" y="7"/>
                  </a:lnTo>
                  <a:lnTo>
                    <a:pt x="0" y="0"/>
                  </a:lnTo>
                  <a:lnTo>
                    <a:pt x="317" y="277"/>
                  </a:lnTo>
                  <a:lnTo>
                    <a:pt x="317" y="277"/>
                  </a:lnTo>
                  <a:lnTo>
                    <a:pt x="317" y="280"/>
                  </a:lnTo>
                  <a:lnTo>
                    <a:pt x="317" y="280"/>
                  </a:lnTo>
                  <a:lnTo>
                    <a:pt x="324" y="293"/>
                  </a:lnTo>
                  <a:lnTo>
                    <a:pt x="314" y="296"/>
                  </a:lnTo>
                  <a:lnTo>
                    <a:pt x="327" y="303"/>
                  </a:lnTo>
                  <a:lnTo>
                    <a:pt x="314" y="306"/>
                  </a:lnTo>
                  <a:lnTo>
                    <a:pt x="354" y="342"/>
                  </a:lnTo>
                  <a:lnTo>
                    <a:pt x="358" y="349"/>
                  </a:lnTo>
                  <a:lnTo>
                    <a:pt x="365" y="345"/>
                  </a:lnTo>
                  <a:lnTo>
                    <a:pt x="368" y="342"/>
                  </a:lnTo>
                  <a:lnTo>
                    <a:pt x="368" y="336"/>
                  </a:lnTo>
                  <a:lnTo>
                    <a:pt x="341" y="313"/>
                  </a:lnTo>
                  <a:lnTo>
                    <a:pt x="354" y="313"/>
                  </a:lnTo>
                  <a:lnTo>
                    <a:pt x="338" y="300"/>
                  </a:lnTo>
                  <a:lnTo>
                    <a:pt x="338" y="3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3" name="未知"/>
            <p:cNvSpPr/>
            <p:nvPr/>
          </p:nvSpPr>
          <p:spPr>
            <a:xfrm>
              <a:off x="135" y="745"/>
              <a:ext cx="1008" cy="405"/>
            </a:xfrm>
            <a:custGeom>
              <a:avLst/>
              <a:gdLst/>
              <a:ahLst/>
              <a:cxnLst/>
              <a:pathLst>
                <a:path w="1008" h="405">
                  <a:moveTo>
                    <a:pt x="1003" y="36"/>
                  </a:moveTo>
                  <a:lnTo>
                    <a:pt x="963" y="0"/>
                  </a:lnTo>
                  <a:lnTo>
                    <a:pt x="909" y="7"/>
                  </a:lnTo>
                  <a:lnTo>
                    <a:pt x="848" y="16"/>
                  </a:lnTo>
                  <a:lnTo>
                    <a:pt x="791" y="33"/>
                  </a:lnTo>
                  <a:lnTo>
                    <a:pt x="747" y="49"/>
                  </a:lnTo>
                  <a:lnTo>
                    <a:pt x="706" y="69"/>
                  </a:lnTo>
                  <a:lnTo>
                    <a:pt x="679" y="85"/>
                  </a:lnTo>
                  <a:lnTo>
                    <a:pt x="639" y="111"/>
                  </a:lnTo>
                  <a:lnTo>
                    <a:pt x="612" y="143"/>
                  </a:lnTo>
                  <a:lnTo>
                    <a:pt x="595" y="173"/>
                  </a:lnTo>
                  <a:lnTo>
                    <a:pt x="585" y="195"/>
                  </a:lnTo>
                  <a:lnTo>
                    <a:pt x="581" y="195"/>
                  </a:lnTo>
                  <a:lnTo>
                    <a:pt x="551" y="202"/>
                  </a:lnTo>
                  <a:lnTo>
                    <a:pt x="527" y="215"/>
                  </a:lnTo>
                  <a:lnTo>
                    <a:pt x="524" y="212"/>
                  </a:lnTo>
                  <a:lnTo>
                    <a:pt x="497" y="212"/>
                  </a:lnTo>
                  <a:lnTo>
                    <a:pt x="466" y="215"/>
                  </a:lnTo>
                  <a:lnTo>
                    <a:pt x="436" y="218"/>
                  </a:lnTo>
                  <a:lnTo>
                    <a:pt x="406" y="225"/>
                  </a:lnTo>
                  <a:lnTo>
                    <a:pt x="382" y="231"/>
                  </a:lnTo>
                  <a:lnTo>
                    <a:pt x="355" y="238"/>
                  </a:lnTo>
                  <a:lnTo>
                    <a:pt x="331" y="244"/>
                  </a:lnTo>
                  <a:lnTo>
                    <a:pt x="304" y="251"/>
                  </a:lnTo>
                  <a:lnTo>
                    <a:pt x="264" y="264"/>
                  </a:lnTo>
                  <a:lnTo>
                    <a:pt x="226" y="277"/>
                  </a:lnTo>
                  <a:lnTo>
                    <a:pt x="125" y="309"/>
                  </a:lnTo>
                  <a:lnTo>
                    <a:pt x="27" y="342"/>
                  </a:lnTo>
                  <a:lnTo>
                    <a:pt x="24" y="342"/>
                  </a:lnTo>
                  <a:lnTo>
                    <a:pt x="20" y="342"/>
                  </a:lnTo>
                  <a:lnTo>
                    <a:pt x="24" y="348"/>
                  </a:lnTo>
                  <a:lnTo>
                    <a:pt x="31" y="355"/>
                  </a:lnTo>
                  <a:lnTo>
                    <a:pt x="37" y="352"/>
                  </a:lnTo>
                  <a:lnTo>
                    <a:pt x="37" y="358"/>
                  </a:lnTo>
                  <a:lnTo>
                    <a:pt x="58" y="361"/>
                  </a:lnTo>
                  <a:lnTo>
                    <a:pt x="61" y="361"/>
                  </a:lnTo>
                  <a:lnTo>
                    <a:pt x="71" y="361"/>
                  </a:lnTo>
                  <a:lnTo>
                    <a:pt x="74" y="361"/>
                  </a:lnTo>
                  <a:lnTo>
                    <a:pt x="0" y="391"/>
                  </a:lnTo>
                  <a:lnTo>
                    <a:pt x="4" y="404"/>
                  </a:lnTo>
                  <a:lnTo>
                    <a:pt x="112" y="361"/>
                  </a:lnTo>
                  <a:lnTo>
                    <a:pt x="277" y="306"/>
                  </a:lnTo>
                  <a:lnTo>
                    <a:pt x="446" y="244"/>
                  </a:lnTo>
                  <a:lnTo>
                    <a:pt x="503" y="222"/>
                  </a:lnTo>
                  <a:lnTo>
                    <a:pt x="503" y="231"/>
                  </a:lnTo>
                  <a:lnTo>
                    <a:pt x="507" y="235"/>
                  </a:lnTo>
                  <a:lnTo>
                    <a:pt x="514" y="235"/>
                  </a:lnTo>
                  <a:lnTo>
                    <a:pt x="541" y="225"/>
                  </a:lnTo>
                  <a:lnTo>
                    <a:pt x="571" y="215"/>
                  </a:lnTo>
                  <a:lnTo>
                    <a:pt x="595" y="208"/>
                  </a:lnTo>
                  <a:lnTo>
                    <a:pt x="601" y="202"/>
                  </a:lnTo>
                  <a:lnTo>
                    <a:pt x="601" y="192"/>
                  </a:lnTo>
                  <a:lnTo>
                    <a:pt x="598" y="189"/>
                  </a:lnTo>
                  <a:lnTo>
                    <a:pt x="598" y="189"/>
                  </a:lnTo>
                  <a:lnTo>
                    <a:pt x="615" y="179"/>
                  </a:lnTo>
                  <a:lnTo>
                    <a:pt x="919" y="75"/>
                  </a:lnTo>
                  <a:lnTo>
                    <a:pt x="963" y="59"/>
                  </a:lnTo>
                  <a:lnTo>
                    <a:pt x="1007" y="43"/>
                  </a:lnTo>
                  <a:lnTo>
                    <a:pt x="1003" y="36"/>
                  </a:lnTo>
                  <a:lnTo>
                    <a:pt x="1003" y="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4" name="未知"/>
            <p:cNvSpPr/>
            <p:nvPr/>
          </p:nvSpPr>
          <p:spPr>
            <a:xfrm>
              <a:off x="270" y="306"/>
              <a:ext cx="424" cy="125"/>
            </a:xfrm>
            <a:custGeom>
              <a:avLst/>
              <a:gdLst/>
              <a:ahLst/>
              <a:cxnLst/>
              <a:pathLst>
                <a:path w="424" h="125">
                  <a:moveTo>
                    <a:pt x="281" y="120"/>
                  </a:moveTo>
                  <a:lnTo>
                    <a:pt x="0" y="0"/>
                  </a:lnTo>
                  <a:lnTo>
                    <a:pt x="423" y="111"/>
                  </a:lnTo>
                  <a:lnTo>
                    <a:pt x="416" y="111"/>
                  </a:lnTo>
                  <a:lnTo>
                    <a:pt x="379" y="114"/>
                  </a:lnTo>
                  <a:lnTo>
                    <a:pt x="345" y="117"/>
                  </a:lnTo>
                  <a:lnTo>
                    <a:pt x="314" y="124"/>
                  </a:lnTo>
                  <a:lnTo>
                    <a:pt x="281" y="120"/>
                  </a:lnTo>
                  <a:lnTo>
                    <a:pt x="281" y="1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5" name="未知"/>
            <p:cNvSpPr/>
            <p:nvPr/>
          </p:nvSpPr>
          <p:spPr>
            <a:xfrm>
              <a:off x="277" y="192"/>
              <a:ext cx="629" cy="222"/>
            </a:xfrm>
            <a:custGeom>
              <a:avLst/>
              <a:gdLst/>
              <a:ahLst/>
              <a:cxnLst/>
              <a:pathLst>
                <a:path w="629" h="222">
                  <a:moveTo>
                    <a:pt x="439" y="221"/>
                  </a:moveTo>
                  <a:lnTo>
                    <a:pt x="439" y="199"/>
                  </a:lnTo>
                  <a:lnTo>
                    <a:pt x="439" y="176"/>
                  </a:lnTo>
                  <a:lnTo>
                    <a:pt x="443" y="156"/>
                  </a:lnTo>
                  <a:lnTo>
                    <a:pt x="453" y="146"/>
                  </a:lnTo>
                  <a:lnTo>
                    <a:pt x="493" y="111"/>
                  </a:lnTo>
                  <a:lnTo>
                    <a:pt x="622" y="7"/>
                  </a:lnTo>
                  <a:lnTo>
                    <a:pt x="625" y="3"/>
                  </a:lnTo>
                  <a:lnTo>
                    <a:pt x="628" y="0"/>
                  </a:lnTo>
                  <a:lnTo>
                    <a:pt x="625" y="0"/>
                  </a:lnTo>
                  <a:lnTo>
                    <a:pt x="615" y="7"/>
                  </a:lnTo>
                  <a:lnTo>
                    <a:pt x="534" y="62"/>
                  </a:lnTo>
                  <a:lnTo>
                    <a:pt x="446" y="120"/>
                  </a:lnTo>
                  <a:lnTo>
                    <a:pt x="409" y="146"/>
                  </a:lnTo>
                  <a:lnTo>
                    <a:pt x="405" y="143"/>
                  </a:lnTo>
                  <a:lnTo>
                    <a:pt x="0" y="33"/>
                  </a:lnTo>
                  <a:lnTo>
                    <a:pt x="439" y="221"/>
                  </a:lnTo>
                  <a:lnTo>
                    <a:pt x="439" y="2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6" name="未知"/>
            <p:cNvSpPr/>
            <p:nvPr/>
          </p:nvSpPr>
          <p:spPr>
            <a:xfrm>
              <a:off x="0" y="439"/>
              <a:ext cx="548" cy="714"/>
            </a:xfrm>
            <a:custGeom>
              <a:avLst/>
              <a:gdLst/>
              <a:ahLst/>
              <a:cxnLst/>
              <a:pathLst>
                <a:path w="548" h="714">
                  <a:moveTo>
                    <a:pt x="507" y="0"/>
                  </a:moveTo>
                  <a:lnTo>
                    <a:pt x="497" y="7"/>
                  </a:lnTo>
                  <a:lnTo>
                    <a:pt x="463" y="33"/>
                  </a:lnTo>
                  <a:lnTo>
                    <a:pt x="429" y="62"/>
                  </a:lnTo>
                  <a:lnTo>
                    <a:pt x="385" y="43"/>
                  </a:lnTo>
                  <a:lnTo>
                    <a:pt x="334" y="36"/>
                  </a:lnTo>
                  <a:lnTo>
                    <a:pt x="291" y="39"/>
                  </a:lnTo>
                  <a:lnTo>
                    <a:pt x="240" y="49"/>
                  </a:lnTo>
                  <a:lnTo>
                    <a:pt x="193" y="62"/>
                  </a:lnTo>
                  <a:lnTo>
                    <a:pt x="145" y="78"/>
                  </a:lnTo>
                  <a:lnTo>
                    <a:pt x="98" y="95"/>
                  </a:lnTo>
                  <a:lnTo>
                    <a:pt x="57" y="108"/>
                  </a:lnTo>
                  <a:lnTo>
                    <a:pt x="54" y="111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0" y="186"/>
                  </a:lnTo>
                  <a:lnTo>
                    <a:pt x="122" y="713"/>
                  </a:lnTo>
                  <a:lnTo>
                    <a:pt x="139" y="710"/>
                  </a:lnTo>
                  <a:lnTo>
                    <a:pt x="20" y="192"/>
                  </a:lnTo>
                  <a:lnTo>
                    <a:pt x="51" y="186"/>
                  </a:lnTo>
                  <a:lnTo>
                    <a:pt x="57" y="153"/>
                  </a:lnTo>
                  <a:lnTo>
                    <a:pt x="61" y="140"/>
                  </a:lnTo>
                  <a:lnTo>
                    <a:pt x="64" y="127"/>
                  </a:lnTo>
                  <a:lnTo>
                    <a:pt x="64" y="121"/>
                  </a:lnTo>
                  <a:lnTo>
                    <a:pt x="68" y="117"/>
                  </a:lnTo>
                  <a:lnTo>
                    <a:pt x="115" y="104"/>
                  </a:lnTo>
                  <a:lnTo>
                    <a:pt x="162" y="88"/>
                  </a:lnTo>
                  <a:lnTo>
                    <a:pt x="209" y="72"/>
                  </a:lnTo>
                  <a:lnTo>
                    <a:pt x="297" y="49"/>
                  </a:lnTo>
                  <a:lnTo>
                    <a:pt x="334" y="49"/>
                  </a:lnTo>
                  <a:lnTo>
                    <a:pt x="372" y="56"/>
                  </a:lnTo>
                  <a:lnTo>
                    <a:pt x="405" y="69"/>
                  </a:lnTo>
                  <a:lnTo>
                    <a:pt x="432" y="85"/>
                  </a:lnTo>
                  <a:lnTo>
                    <a:pt x="446" y="65"/>
                  </a:lnTo>
                  <a:lnTo>
                    <a:pt x="493" y="26"/>
                  </a:lnTo>
                  <a:lnTo>
                    <a:pt x="520" y="13"/>
                  </a:lnTo>
                  <a:lnTo>
                    <a:pt x="547" y="0"/>
                  </a:lnTo>
                  <a:lnTo>
                    <a:pt x="507" y="0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7" name="未知"/>
            <p:cNvSpPr/>
            <p:nvPr/>
          </p:nvSpPr>
          <p:spPr>
            <a:xfrm>
              <a:off x="139" y="0"/>
              <a:ext cx="821" cy="447"/>
            </a:xfrm>
            <a:custGeom>
              <a:avLst/>
              <a:gdLst/>
              <a:ahLst/>
              <a:cxnLst/>
              <a:pathLst>
                <a:path w="821" h="447">
                  <a:moveTo>
                    <a:pt x="668" y="446"/>
                  </a:moveTo>
                  <a:lnTo>
                    <a:pt x="739" y="446"/>
                  </a:lnTo>
                  <a:lnTo>
                    <a:pt x="756" y="397"/>
                  </a:lnTo>
                  <a:lnTo>
                    <a:pt x="753" y="338"/>
                  </a:lnTo>
                  <a:lnTo>
                    <a:pt x="804" y="277"/>
                  </a:lnTo>
                  <a:lnTo>
                    <a:pt x="814" y="260"/>
                  </a:lnTo>
                  <a:lnTo>
                    <a:pt x="814" y="247"/>
                  </a:lnTo>
                  <a:lnTo>
                    <a:pt x="807" y="244"/>
                  </a:lnTo>
                  <a:lnTo>
                    <a:pt x="807" y="212"/>
                  </a:lnTo>
                  <a:lnTo>
                    <a:pt x="820" y="192"/>
                  </a:lnTo>
                  <a:lnTo>
                    <a:pt x="820" y="169"/>
                  </a:lnTo>
                  <a:lnTo>
                    <a:pt x="777" y="163"/>
                  </a:lnTo>
                  <a:lnTo>
                    <a:pt x="777" y="143"/>
                  </a:lnTo>
                  <a:lnTo>
                    <a:pt x="790" y="133"/>
                  </a:lnTo>
                  <a:lnTo>
                    <a:pt x="790" y="107"/>
                  </a:lnTo>
                  <a:lnTo>
                    <a:pt x="749" y="101"/>
                  </a:lnTo>
                  <a:lnTo>
                    <a:pt x="597" y="68"/>
                  </a:lnTo>
                  <a:lnTo>
                    <a:pt x="439" y="33"/>
                  </a:lnTo>
                  <a:lnTo>
                    <a:pt x="364" y="16"/>
                  </a:lnTo>
                  <a:lnTo>
                    <a:pt x="287" y="0"/>
                  </a:lnTo>
                  <a:lnTo>
                    <a:pt x="10" y="98"/>
                  </a:lnTo>
                  <a:lnTo>
                    <a:pt x="0" y="133"/>
                  </a:lnTo>
                  <a:lnTo>
                    <a:pt x="3" y="172"/>
                  </a:lnTo>
                  <a:lnTo>
                    <a:pt x="6" y="189"/>
                  </a:lnTo>
                  <a:lnTo>
                    <a:pt x="13" y="202"/>
                  </a:lnTo>
                  <a:lnTo>
                    <a:pt x="47" y="215"/>
                  </a:lnTo>
                  <a:lnTo>
                    <a:pt x="47" y="221"/>
                  </a:lnTo>
                  <a:lnTo>
                    <a:pt x="40" y="247"/>
                  </a:lnTo>
                  <a:lnTo>
                    <a:pt x="40" y="270"/>
                  </a:lnTo>
                  <a:lnTo>
                    <a:pt x="43" y="283"/>
                  </a:lnTo>
                  <a:lnTo>
                    <a:pt x="50" y="299"/>
                  </a:lnTo>
                  <a:lnTo>
                    <a:pt x="60" y="303"/>
                  </a:lnTo>
                  <a:lnTo>
                    <a:pt x="57" y="335"/>
                  </a:lnTo>
                  <a:lnTo>
                    <a:pt x="57" y="368"/>
                  </a:lnTo>
                  <a:lnTo>
                    <a:pt x="60" y="400"/>
                  </a:lnTo>
                  <a:lnTo>
                    <a:pt x="67" y="423"/>
                  </a:lnTo>
                  <a:lnTo>
                    <a:pt x="81" y="439"/>
                  </a:lnTo>
                  <a:lnTo>
                    <a:pt x="368" y="439"/>
                  </a:lnTo>
                  <a:lnTo>
                    <a:pt x="405" y="439"/>
                  </a:lnTo>
                  <a:lnTo>
                    <a:pt x="445" y="430"/>
                  </a:lnTo>
                  <a:lnTo>
                    <a:pt x="415" y="426"/>
                  </a:lnTo>
                  <a:lnTo>
                    <a:pt x="87" y="426"/>
                  </a:lnTo>
                  <a:lnTo>
                    <a:pt x="81" y="417"/>
                  </a:lnTo>
                  <a:lnTo>
                    <a:pt x="77" y="413"/>
                  </a:lnTo>
                  <a:lnTo>
                    <a:pt x="74" y="368"/>
                  </a:lnTo>
                  <a:lnTo>
                    <a:pt x="74" y="325"/>
                  </a:lnTo>
                  <a:lnTo>
                    <a:pt x="77" y="309"/>
                  </a:lnTo>
                  <a:lnTo>
                    <a:pt x="84" y="293"/>
                  </a:lnTo>
                  <a:lnTo>
                    <a:pt x="60" y="286"/>
                  </a:lnTo>
                  <a:lnTo>
                    <a:pt x="57" y="257"/>
                  </a:lnTo>
                  <a:lnTo>
                    <a:pt x="57" y="231"/>
                  </a:lnTo>
                  <a:lnTo>
                    <a:pt x="60" y="218"/>
                  </a:lnTo>
                  <a:lnTo>
                    <a:pt x="67" y="205"/>
                  </a:lnTo>
                  <a:lnTo>
                    <a:pt x="67" y="205"/>
                  </a:lnTo>
                  <a:lnTo>
                    <a:pt x="43" y="199"/>
                  </a:lnTo>
                  <a:lnTo>
                    <a:pt x="23" y="192"/>
                  </a:lnTo>
                  <a:lnTo>
                    <a:pt x="13" y="153"/>
                  </a:lnTo>
                  <a:lnTo>
                    <a:pt x="16" y="114"/>
                  </a:lnTo>
                  <a:lnTo>
                    <a:pt x="20" y="107"/>
                  </a:lnTo>
                  <a:lnTo>
                    <a:pt x="23" y="104"/>
                  </a:lnTo>
                  <a:lnTo>
                    <a:pt x="152" y="59"/>
                  </a:lnTo>
                  <a:lnTo>
                    <a:pt x="277" y="13"/>
                  </a:lnTo>
                  <a:lnTo>
                    <a:pt x="287" y="10"/>
                  </a:lnTo>
                  <a:lnTo>
                    <a:pt x="290" y="10"/>
                  </a:lnTo>
                  <a:lnTo>
                    <a:pt x="439" y="46"/>
                  </a:lnTo>
                  <a:lnTo>
                    <a:pt x="587" y="78"/>
                  </a:lnTo>
                  <a:lnTo>
                    <a:pt x="679" y="98"/>
                  </a:lnTo>
                  <a:lnTo>
                    <a:pt x="766" y="117"/>
                  </a:lnTo>
                  <a:lnTo>
                    <a:pt x="777" y="120"/>
                  </a:lnTo>
                  <a:lnTo>
                    <a:pt x="780" y="124"/>
                  </a:lnTo>
                  <a:lnTo>
                    <a:pt x="777" y="127"/>
                  </a:lnTo>
                  <a:lnTo>
                    <a:pt x="763" y="137"/>
                  </a:lnTo>
                  <a:lnTo>
                    <a:pt x="763" y="146"/>
                  </a:lnTo>
                  <a:lnTo>
                    <a:pt x="763" y="146"/>
                  </a:lnTo>
                  <a:lnTo>
                    <a:pt x="763" y="153"/>
                  </a:lnTo>
                  <a:lnTo>
                    <a:pt x="763" y="163"/>
                  </a:lnTo>
                  <a:lnTo>
                    <a:pt x="760" y="169"/>
                  </a:lnTo>
                  <a:lnTo>
                    <a:pt x="763" y="172"/>
                  </a:lnTo>
                  <a:lnTo>
                    <a:pt x="763" y="176"/>
                  </a:lnTo>
                  <a:lnTo>
                    <a:pt x="773" y="179"/>
                  </a:lnTo>
                  <a:lnTo>
                    <a:pt x="780" y="179"/>
                  </a:lnTo>
                  <a:lnTo>
                    <a:pt x="807" y="182"/>
                  </a:lnTo>
                  <a:lnTo>
                    <a:pt x="807" y="192"/>
                  </a:lnTo>
                  <a:lnTo>
                    <a:pt x="793" y="205"/>
                  </a:lnTo>
                  <a:lnTo>
                    <a:pt x="790" y="208"/>
                  </a:lnTo>
                  <a:lnTo>
                    <a:pt x="793" y="215"/>
                  </a:lnTo>
                  <a:lnTo>
                    <a:pt x="790" y="218"/>
                  </a:lnTo>
                  <a:lnTo>
                    <a:pt x="790" y="225"/>
                  </a:lnTo>
                  <a:lnTo>
                    <a:pt x="790" y="228"/>
                  </a:lnTo>
                  <a:lnTo>
                    <a:pt x="790" y="231"/>
                  </a:lnTo>
                  <a:lnTo>
                    <a:pt x="787" y="234"/>
                  </a:lnTo>
                  <a:lnTo>
                    <a:pt x="790" y="241"/>
                  </a:lnTo>
                  <a:lnTo>
                    <a:pt x="787" y="247"/>
                  </a:lnTo>
                  <a:lnTo>
                    <a:pt x="787" y="251"/>
                  </a:lnTo>
                  <a:lnTo>
                    <a:pt x="790" y="254"/>
                  </a:lnTo>
                  <a:lnTo>
                    <a:pt x="797" y="257"/>
                  </a:lnTo>
                  <a:lnTo>
                    <a:pt x="800" y="260"/>
                  </a:lnTo>
                  <a:lnTo>
                    <a:pt x="739" y="332"/>
                  </a:lnTo>
                  <a:lnTo>
                    <a:pt x="739" y="358"/>
                  </a:lnTo>
                  <a:lnTo>
                    <a:pt x="739" y="381"/>
                  </a:lnTo>
                  <a:lnTo>
                    <a:pt x="739" y="407"/>
                  </a:lnTo>
                  <a:lnTo>
                    <a:pt x="733" y="426"/>
                  </a:lnTo>
                  <a:lnTo>
                    <a:pt x="729" y="433"/>
                  </a:lnTo>
                  <a:lnTo>
                    <a:pt x="655" y="433"/>
                  </a:lnTo>
                  <a:lnTo>
                    <a:pt x="645" y="439"/>
                  </a:lnTo>
                  <a:lnTo>
                    <a:pt x="668" y="446"/>
                  </a:lnTo>
                  <a:lnTo>
                    <a:pt x="668" y="4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198" name="未知"/>
            <p:cNvSpPr/>
            <p:nvPr/>
          </p:nvSpPr>
          <p:spPr>
            <a:xfrm>
              <a:off x="139" y="0"/>
              <a:ext cx="821" cy="447"/>
            </a:xfrm>
            <a:custGeom>
              <a:avLst/>
              <a:gdLst/>
              <a:ahLst/>
              <a:cxnLst/>
              <a:pathLst>
                <a:path w="821" h="447">
                  <a:moveTo>
                    <a:pt x="668" y="446"/>
                  </a:moveTo>
                  <a:lnTo>
                    <a:pt x="739" y="446"/>
                  </a:lnTo>
                  <a:lnTo>
                    <a:pt x="756" y="397"/>
                  </a:lnTo>
                  <a:lnTo>
                    <a:pt x="753" y="338"/>
                  </a:lnTo>
                  <a:lnTo>
                    <a:pt x="804" y="277"/>
                  </a:lnTo>
                  <a:lnTo>
                    <a:pt x="814" y="260"/>
                  </a:lnTo>
                  <a:lnTo>
                    <a:pt x="814" y="247"/>
                  </a:lnTo>
                  <a:lnTo>
                    <a:pt x="807" y="244"/>
                  </a:lnTo>
                  <a:lnTo>
                    <a:pt x="807" y="212"/>
                  </a:lnTo>
                  <a:lnTo>
                    <a:pt x="820" y="192"/>
                  </a:lnTo>
                  <a:lnTo>
                    <a:pt x="820" y="169"/>
                  </a:lnTo>
                  <a:lnTo>
                    <a:pt x="777" y="163"/>
                  </a:lnTo>
                  <a:lnTo>
                    <a:pt x="777" y="143"/>
                  </a:lnTo>
                  <a:lnTo>
                    <a:pt x="790" y="133"/>
                  </a:lnTo>
                  <a:lnTo>
                    <a:pt x="790" y="107"/>
                  </a:lnTo>
                  <a:lnTo>
                    <a:pt x="749" y="101"/>
                  </a:lnTo>
                  <a:lnTo>
                    <a:pt x="597" y="68"/>
                  </a:lnTo>
                  <a:lnTo>
                    <a:pt x="439" y="33"/>
                  </a:lnTo>
                  <a:lnTo>
                    <a:pt x="364" y="16"/>
                  </a:lnTo>
                  <a:lnTo>
                    <a:pt x="287" y="0"/>
                  </a:lnTo>
                  <a:lnTo>
                    <a:pt x="10" y="98"/>
                  </a:lnTo>
                  <a:lnTo>
                    <a:pt x="0" y="133"/>
                  </a:lnTo>
                  <a:lnTo>
                    <a:pt x="3" y="172"/>
                  </a:lnTo>
                  <a:lnTo>
                    <a:pt x="6" y="189"/>
                  </a:lnTo>
                  <a:lnTo>
                    <a:pt x="13" y="202"/>
                  </a:lnTo>
                  <a:lnTo>
                    <a:pt x="47" y="215"/>
                  </a:lnTo>
                  <a:lnTo>
                    <a:pt x="47" y="221"/>
                  </a:lnTo>
                  <a:lnTo>
                    <a:pt x="40" y="247"/>
                  </a:lnTo>
                  <a:lnTo>
                    <a:pt x="40" y="270"/>
                  </a:lnTo>
                  <a:lnTo>
                    <a:pt x="43" y="283"/>
                  </a:lnTo>
                  <a:lnTo>
                    <a:pt x="50" y="299"/>
                  </a:lnTo>
                  <a:lnTo>
                    <a:pt x="60" y="303"/>
                  </a:lnTo>
                  <a:lnTo>
                    <a:pt x="57" y="335"/>
                  </a:lnTo>
                  <a:lnTo>
                    <a:pt x="57" y="368"/>
                  </a:lnTo>
                  <a:lnTo>
                    <a:pt x="60" y="400"/>
                  </a:lnTo>
                  <a:lnTo>
                    <a:pt x="67" y="423"/>
                  </a:lnTo>
                  <a:lnTo>
                    <a:pt x="81" y="439"/>
                  </a:lnTo>
                  <a:lnTo>
                    <a:pt x="368" y="439"/>
                  </a:lnTo>
                  <a:lnTo>
                    <a:pt x="405" y="439"/>
                  </a:lnTo>
                  <a:lnTo>
                    <a:pt x="445" y="430"/>
                  </a:lnTo>
                  <a:lnTo>
                    <a:pt x="415" y="426"/>
                  </a:lnTo>
                  <a:lnTo>
                    <a:pt x="87" y="426"/>
                  </a:lnTo>
                  <a:lnTo>
                    <a:pt x="81" y="417"/>
                  </a:lnTo>
                  <a:lnTo>
                    <a:pt x="77" y="413"/>
                  </a:lnTo>
                  <a:lnTo>
                    <a:pt x="74" y="368"/>
                  </a:lnTo>
                  <a:lnTo>
                    <a:pt x="74" y="325"/>
                  </a:lnTo>
                  <a:lnTo>
                    <a:pt x="77" y="309"/>
                  </a:lnTo>
                  <a:lnTo>
                    <a:pt x="84" y="293"/>
                  </a:lnTo>
                  <a:lnTo>
                    <a:pt x="60" y="286"/>
                  </a:lnTo>
                  <a:lnTo>
                    <a:pt x="57" y="257"/>
                  </a:lnTo>
                  <a:lnTo>
                    <a:pt x="57" y="231"/>
                  </a:lnTo>
                  <a:lnTo>
                    <a:pt x="60" y="218"/>
                  </a:lnTo>
                  <a:lnTo>
                    <a:pt x="67" y="205"/>
                  </a:lnTo>
                  <a:lnTo>
                    <a:pt x="43" y="199"/>
                  </a:lnTo>
                  <a:lnTo>
                    <a:pt x="23" y="192"/>
                  </a:lnTo>
                  <a:lnTo>
                    <a:pt x="13" y="153"/>
                  </a:lnTo>
                  <a:lnTo>
                    <a:pt x="16" y="114"/>
                  </a:lnTo>
                  <a:lnTo>
                    <a:pt x="20" y="107"/>
                  </a:lnTo>
                  <a:lnTo>
                    <a:pt x="23" y="104"/>
                  </a:lnTo>
                  <a:lnTo>
                    <a:pt x="152" y="59"/>
                  </a:lnTo>
                  <a:lnTo>
                    <a:pt x="277" y="13"/>
                  </a:lnTo>
                  <a:lnTo>
                    <a:pt x="287" y="10"/>
                  </a:lnTo>
                  <a:lnTo>
                    <a:pt x="290" y="10"/>
                  </a:lnTo>
                  <a:lnTo>
                    <a:pt x="439" y="46"/>
                  </a:lnTo>
                  <a:lnTo>
                    <a:pt x="587" y="78"/>
                  </a:lnTo>
                  <a:lnTo>
                    <a:pt x="679" y="98"/>
                  </a:lnTo>
                  <a:lnTo>
                    <a:pt x="766" y="117"/>
                  </a:lnTo>
                  <a:lnTo>
                    <a:pt x="777" y="120"/>
                  </a:lnTo>
                  <a:lnTo>
                    <a:pt x="780" y="124"/>
                  </a:lnTo>
                  <a:lnTo>
                    <a:pt x="777" y="127"/>
                  </a:lnTo>
                  <a:lnTo>
                    <a:pt x="763" y="137"/>
                  </a:lnTo>
                  <a:lnTo>
                    <a:pt x="763" y="146"/>
                  </a:lnTo>
                  <a:lnTo>
                    <a:pt x="763" y="153"/>
                  </a:lnTo>
                  <a:lnTo>
                    <a:pt x="763" y="163"/>
                  </a:lnTo>
                  <a:lnTo>
                    <a:pt x="760" y="169"/>
                  </a:lnTo>
                  <a:lnTo>
                    <a:pt x="763" y="172"/>
                  </a:lnTo>
                  <a:lnTo>
                    <a:pt x="763" y="176"/>
                  </a:lnTo>
                  <a:lnTo>
                    <a:pt x="773" y="179"/>
                  </a:lnTo>
                  <a:lnTo>
                    <a:pt x="780" y="179"/>
                  </a:lnTo>
                  <a:lnTo>
                    <a:pt x="807" y="182"/>
                  </a:lnTo>
                  <a:lnTo>
                    <a:pt x="807" y="192"/>
                  </a:lnTo>
                  <a:lnTo>
                    <a:pt x="793" y="205"/>
                  </a:lnTo>
                  <a:lnTo>
                    <a:pt x="790" y="208"/>
                  </a:lnTo>
                  <a:lnTo>
                    <a:pt x="793" y="215"/>
                  </a:lnTo>
                  <a:lnTo>
                    <a:pt x="790" y="218"/>
                  </a:lnTo>
                  <a:lnTo>
                    <a:pt x="790" y="225"/>
                  </a:lnTo>
                  <a:lnTo>
                    <a:pt x="790" y="228"/>
                  </a:lnTo>
                  <a:lnTo>
                    <a:pt x="790" y="231"/>
                  </a:lnTo>
                  <a:lnTo>
                    <a:pt x="787" y="234"/>
                  </a:lnTo>
                  <a:lnTo>
                    <a:pt x="790" y="241"/>
                  </a:lnTo>
                  <a:lnTo>
                    <a:pt x="787" y="247"/>
                  </a:lnTo>
                  <a:lnTo>
                    <a:pt x="787" y="251"/>
                  </a:lnTo>
                  <a:lnTo>
                    <a:pt x="790" y="254"/>
                  </a:lnTo>
                  <a:lnTo>
                    <a:pt x="797" y="257"/>
                  </a:lnTo>
                  <a:lnTo>
                    <a:pt x="800" y="260"/>
                  </a:lnTo>
                  <a:lnTo>
                    <a:pt x="739" y="332"/>
                  </a:lnTo>
                  <a:lnTo>
                    <a:pt x="739" y="358"/>
                  </a:lnTo>
                  <a:lnTo>
                    <a:pt x="739" y="381"/>
                  </a:lnTo>
                  <a:lnTo>
                    <a:pt x="739" y="407"/>
                  </a:lnTo>
                  <a:lnTo>
                    <a:pt x="733" y="426"/>
                  </a:lnTo>
                  <a:lnTo>
                    <a:pt x="729" y="433"/>
                  </a:lnTo>
                  <a:lnTo>
                    <a:pt x="655" y="433"/>
                  </a:lnTo>
                  <a:lnTo>
                    <a:pt x="645" y="439"/>
                  </a:lnTo>
                  <a:lnTo>
                    <a:pt x="668" y="4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7199" name="Group 47198"/>
          <p:cNvGrpSpPr/>
          <p:nvPr/>
        </p:nvGrpSpPr>
        <p:grpSpPr>
          <a:xfrm>
            <a:off x="7315200" y="76200"/>
            <a:ext cx="1144588" cy="1830388"/>
            <a:chOff x="0" y="0"/>
            <a:chExt cx="721" cy="1153"/>
          </a:xfrm>
        </p:grpSpPr>
        <p:sp>
          <p:nvSpPr>
            <p:cNvPr id="47200" name="Rectangle 47199"/>
            <p:cNvSpPr/>
            <p:nvPr/>
          </p:nvSpPr>
          <p:spPr>
            <a:xfrm>
              <a:off x="0" y="0"/>
              <a:ext cx="603" cy="1152"/>
            </a:xfrm>
            <a:prstGeom prst="rect">
              <a:avLst/>
            </a:prstGeom>
            <a:solidFill>
              <a:srgbClr val="44444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201" name="Rectangle 47200"/>
            <p:cNvSpPr/>
            <p:nvPr/>
          </p:nvSpPr>
          <p:spPr>
            <a:xfrm>
              <a:off x="66" y="70"/>
              <a:ext cx="471" cy="1008"/>
            </a:xfrm>
            <a:prstGeom prst="rect">
              <a:avLst/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47202" name="Group 47201"/>
            <p:cNvGrpSpPr/>
            <p:nvPr/>
          </p:nvGrpSpPr>
          <p:grpSpPr>
            <a:xfrm>
              <a:off x="0" y="856"/>
              <a:ext cx="243" cy="297"/>
              <a:chOff x="0" y="0"/>
              <a:chExt cx="243" cy="297"/>
            </a:xfrm>
          </p:grpSpPr>
          <p:sp>
            <p:nvSpPr>
              <p:cNvPr id="47203" name="未知"/>
              <p:cNvSpPr/>
              <p:nvPr/>
            </p:nvSpPr>
            <p:spPr>
              <a:xfrm>
                <a:off x="168" y="25"/>
                <a:ext cx="75" cy="83"/>
              </a:xfrm>
              <a:custGeom>
                <a:avLst/>
                <a:gdLst/>
                <a:ahLst/>
                <a:cxnLst/>
                <a:pathLst>
                  <a:path w="75" h="83">
                    <a:moveTo>
                      <a:pt x="74" y="8"/>
                    </a:moveTo>
                    <a:lnTo>
                      <a:pt x="58" y="0"/>
                    </a:lnTo>
                    <a:lnTo>
                      <a:pt x="0" y="82"/>
                    </a:lnTo>
                    <a:lnTo>
                      <a:pt x="23" y="69"/>
                    </a:lnTo>
                    <a:lnTo>
                      <a:pt x="35" y="82"/>
                    </a:lnTo>
                    <a:lnTo>
                      <a:pt x="74" y="8"/>
                    </a:lnTo>
                    <a:lnTo>
                      <a:pt x="74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04" name="未知"/>
              <p:cNvSpPr/>
              <p:nvPr/>
            </p:nvSpPr>
            <p:spPr>
              <a:xfrm>
                <a:off x="0" y="0"/>
                <a:ext cx="208" cy="297"/>
              </a:xfrm>
              <a:custGeom>
                <a:avLst/>
                <a:gdLst/>
                <a:ahLst/>
                <a:cxnLst/>
                <a:pathLst>
                  <a:path w="208" h="297">
                    <a:moveTo>
                      <a:pt x="0" y="296"/>
                    </a:moveTo>
                    <a:lnTo>
                      <a:pt x="0" y="259"/>
                    </a:lnTo>
                    <a:lnTo>
                      <a:pt x="66" y="168"/>
                    </a:lnTo>
                    <a:lnTo>
                      <a:pt x="82" y="148"/>
                    </a:lnTo>
                    <a:lnTo>
                      <a:pt x="191" y="0"/>
                    </a:lnTo>
                    <a:lnTo>
                      <a:pt x="207" y="16"/>
                    </a:lnTo>
                    <a:lnTo>
                      <a:pt x="4" y="296"/>
                    </a:lnTo>
                    <a:lnTo>
                      <a:pt x="0" y="296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05" name="未知"/>
              <p:cNvSpPr/>
              <p:nvPr/>
            </p:nvSpPr>
            <p:spPr>
              <a:xfrm>
                <a:off x="66" y="107"/>
                <a:ext cx="110" cy="190"/>
              </a:xfrm>
              <a:custGeom>
                <a:avLst/>
                <a:gdLst/>
                <a:ahLst/>
                <a:cxnLst/>
                <a:pathLst>
                  <a:path w="110" h="190">
                    <a:moveTo>
                      <a:pt x="47" y="189"/>
                    </a:moveTo>
                    <a:lnTo>
                      <a:pt x="0" y="189"/>
                    </a:lnTo>
                    <a:lnTo>
                      <a:pt x="63" y="49"/>
                    </a:lnTo>
                    <a:lnTo>
                      <a:pt x="102" y="0"/>
                    </a:lnTo>
                    <a:lnTo>
                      <a:pt x="109" y="57"/>
                    </a:lnTo>
                    <a:lnTo>
                      <a:pt x="109" y="61"/>
                    </a:lnTo>
                    <a:lnTo>
                      <a:pt x="47" y="189"/>
                    </a:lnTo>
                    <a:lnTo>
                      <a:pt x="47" y="18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06" name="未知"/>
              <p:cNvSpPr/>
              <p:nvPr/>
            </p:nvSpPr>
            <p:spPr>
              <a:xfrm>
                <a:off x="4" y="16"/>
                <a:ext cx="223" cy="281"/>
              </a:xfrm>
              <a:custGeom>
                <a:avLst/>
                <a:gdLst/>
                <a:ahLst/>
                <a:cxnLst/>
                <a:pathLst>
                  <a:path w="223" h="281">
                    <a:moveTo>
                      <a:pt x="24" y="280"/>
                    </a:moveTo>
                    <a:lnTo>
                      <a:pt x="82" y="202"/>
                    </a:lnTo>
                    <a:lnTo>
                      <a:pt x="94" y="190"/>
                    </a:lnTo>
                    <a:lnTo>
                      <a:pt x="125" y="140"/>
                    </a:lnTo>
                    <a:lnTo>
                      <a:pt x="164" y="91"/>
                    </a:lnTo>
                    <a:lnTo>
                      <a:pt x="222" y="9"/>
                    </a:lnTo>
                    <a:lnTo>
                      <a:pt x="203" y="0"/>
                    </a:lnTo>
                    <a:lnTo>
                      <a:pt x="0" y="280"/>
                    </a:lnTo>
                    <a:lnTo>
                      <a:pt x="24" y="280"/>
                    </a:lnTo>
                    <a:lnTo>
                      <a:pt x="24" y="28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207" name="Group 47206"/>
            <p:cNvGrpSpPr/>
            <p:nvPr/>
          </p:nvGrpSpPr>
          <p:grpSpPr>
            <a:xfrm>
              <a:off x="312" y="391"/>
              <a:ext cx="141" cy="211"/>
              <a:chOff x="0" y="0"/>
              <a:chExt cx="141" cy="211"/>
            </a:xfrm>
          </p:grpSpPr>
          <p:sp>
            <p:nvSpPr>
              <p:cNvPr id="47208" name="未知"/>
              <p:cNvSpPr/>
              <p:nvPr/>
            </p:nvSpPr>
            <p:spPr>
              <a:xfrm>
                <a:off x="42" y="12"/>
                <a:ext cx="99" cy="199"/>
              </a:xfrm>
              <a:custGeom>
                <a:avLst/>
                <a:gdLst/>
                <a:ahLst/>
                <a:cxnLst/>
                <a:pathLst>
                  <a:path w="99" h="199">
                    <a:moveTo>
                      <a:pt x="12" y="198"/>
                    </a:moveTo>
                    <a:lnTo>
                      <a:pt x="0" y="190"/>
                    </a:lnTo>
                    <a:lnTo>
                      <a:pt x="86" y="0"/>
                    </a:lnTo>
                    <a:lnTo>
                      <a:pt x="98" y="5"/>
                    </a:lnTo>
                    <a:lnTo>
                      <a:pt x="24" y="181"/>
                    </a:lnTo>
                    <a:lnTo>
                      <a:pt x="12" y="198"/>
                    </a:lnTo>
                    <a:lnTo>
                      <a:pt x="12" y="19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09" name="未知"/>
              <p:cNvSpPr/>
              <p:nvPr/>
            </p:nvSpPr>
            <p:spPr>
              <a:xfrm>
                <a:off x="15" y="8"/>
                <a:ext cx="114" cy="195"/>
              </a:xfrm>
              <a:custGeom>
                <a:avLst/>
                <a:gdLst/>
                <a:ahLst/>
                <a:cxnLst/>
                <a:pathLst>
                  <a:path w="114" h="195">
                    <a:moveTo>
                      <a:pt x="27" y="194"/>
                    </a:moveTo>
                    <a:lnTo>
                      <a:pt x="113" y="4"/>
                    </a:lnTo>
                    <a:lnTo>
                      <a:pt x="97" y="0"/>
                    </a:lnTo>
                    <a:lnTo>
                      <a:pt x="0" y="194"/>
                    </a:lnTo>
                    <a:lnTo>
                      <a:pt x="27" y="194"/>
                    </a:lnTo>
                    <a:lnTo>
                      <a:pt x="27" y="19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10" name="未知"/>
              <p:cNvSpPr/>
              <p:nvPr/>
            </p:nvSpPr>
            <p:spPr>
              <a:xfrm>
                <a:off x="0" y="0"/>
                <a:ext cx="113" cy="203"/>
              </a:xfrm>
              <a:custGeom>
                <a:avLst/>
                <a:gdLst/>
                <a:ahLst/>
                <a:cxnLst/>
                <a:pathLst>
                  <a:path w="113" h="203">
                    <a:moveTo>
                      <a:pt x="3" y="202"/>
                    </a:moveTo>
                    <a:lnTo>
                      <a:pt x="15" y="202"/>
                    </a:lnTo>
                    <a:lnTo>
                      <a:pt x="112" y="8"/>
                    </a:lnTo>
                    <a:lnTo>
                      <a:pt x="97" y="0"/>
                    </a:lnTo>
                    <a:lnTo>
                      <a:pt x="0" y="193"/>
                    </a:lnTo>
                    <a:lnTo>
                      <a:pt x="3" y="202"/>
                    </a:lnTo>
                    <a:lnTo>
                      <a:pt x="3" y="20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211" name="Group 47210"/>
            <p:cNvGrpSpPr/>
            <p:nvPr/>
          </p:nvGrpSpPr>
          <p:grpSpPr>
            <a:xfrm>
              <a:off x="366" y="490"/>
              <a:ext cx="122" cy="137"/>
              <a:chOff x="0" y="0"/>
              <a:chExt cx="122" cy="137"/>
            </a:xfrm>
          </p:grpSpPr>
          <p:sp>
            <p:nvSpPr>
              <p:cNvPr id="47212" name="未知"/>
              <p:cNvSpPr/>
              <p:nvPr/>
            </p:nvSpPr>
            <p:spPr>
              <a:xfrm>
                <a:off x="31" y="16"/>
                <a:ext cx="91" cy="121"/>
              </a:xfrm>
              <a:custGeom>
                <a:avLst/>
                <a:gdLst/>
                <a:ahLst/>
                <a:cxnLst/>
                <a:pathLst>
                  <a:path w="91" h="121">
                    <a:moveTo>
                      <a:pt x="90" y="13"/>
                    </a:moveTo>
                    <a:lnTo>
                      <a:pt x="74" y="0"/>
                    </a:lnTo>
                    <a:lnTo>
                      <a:pt x="0" y="107"/>
                    </a:lnTo>
                    <a:lnTo>
                      <a:pt x="12" y="111"/>
                    </a:lnTo>
                    <a:lnTo>
                      <a:pt x="23" y="120"/>
                    </a:lnTo>
                    <a:lnTo>
                      <a:pt x="90" y="13"/>
                    </a:lnTo>
                    <a:lnTo>
                      <a:pt x="90" y="1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13" name="未知"/>
              <p:cNvSpPr/>
              <p:nvPr/>
            </p:nvSpPr>
            <p:spPr>
              <a:xfrm>
                <a:off x="0" y="0"/>
                <a:ext cx="106" cy="124"/>
              </a:xfrm>
              <a:custGeom>
                <a:avLst/>
                <a:gdLst/>
                <a:ahLst/>
                <a:cxnLst/>
                <a:pathLst>
                  <a:path w="106" h="124">
                    <a:moveTo>
                      <a:pt x="12" y="94"/>
                    </a:moveTo>
                    <a:lnTo>
                      <a:pt x="86" y="0"/>
                    </a:lnTo>
                    <a:lnTo>
                      <a:pt x="93" y="8"/>
                    </a:lnTo>
                    <a:lnTo>
                      <a:pt x="105" y="12"/>
                    </a:lnTo>
                    <a:lnTo>
                      <a:pt x="105" y="16"/>
                    </a:lnTo>
                    <a:lnTo>
                      <a:pt x="31" y="123"/>
                    </a:lnTo>
                    <a:lnTo>
                      <a:pt x="8" y="111"/>
                    </a:lnTo>
                    <a:lnTo>
                      <a:pt x="0" y="111"/>
                    </a:lnTo>
                    <a:lnTo>
                      <a:pt x="12" y="94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214" name="未知"/>
            <p:cNvSpPr/>
            <p:nvPr/>
          </p:nvSpPr>
          <p:spPr>
            <a:xfrm>
              <a:off x="128" y="117"/>
              <a:ext cx="341" cy="895"/>
            </a:xfrm>
            <a:custGeom>
              <a:avLst/>
              <a:gdLst/>
              <a:ahLst/>
              <a:cxnLst/>
              <a:pathLst>
                <a:path w="341" h="895">
                  <a:moveTo>
                    <a:pt x="179" y="894"/>
                  </a:moveTo>
                  <a:lnTo>
                    <a:pt x="181" y="890"/>
                  </a:lnTo>
                  <a:lnTo>
                    <a:pt x="182" y="886"/>
                  </a:lnTo>
                  <a:lnTo>
                    <a:pt x="184" y="882"/>
                  </a:lnTo>
                  <a:lnTo>
                    <a:pt x="186" y="879"/>
                  </a:lnTo>
                  <a:lnTo>
                    <a:pt x="187" y="875"/>
                  </a:lnTo>
                  <a:lnTo>
                    <a:pt x="189" y="872"/>
                  </a:lnTo>
                  <a:lnTo>
                    <a:pt x="190" y="869"/>
                  </a:lnTo>
                  <a:lnTo>
                    <a:pt x="191" y="866"/>
                  </a:lnTo>
                  <a:lnTo>
                    <a:pt x="192" y="863"/>
                  </a:lnTo>
                  <a:lnTo>
                    <a:pt x="194" y="860"/>
                  </a:lnTo>
                  <a:lnTo>
                    <a:pt x="195" y="858"/>
                  </a:lnTo>
                  <a:lnTo>
                    <a:pt x="195" y="855"/>
                  </a:lnTo>
                  <a:lnTo>
                    <a:pt x="196" y="853"/>
                  </a:lnTo>
                  <a:lnTo>
                    <a:pt x="197" y="851"/>
                  </a:lnTo>
                  <a:lnTo>
                    <a:pt x="198" y="849"/>
                  </a:lnTo>
                  <a:lnTo>
                    <a:pt x="198" y="847"/>
                  </a:lnTo>
                  <a:lnTo>
                    <a:pt x="199" y="845"/>
                  </a:lnTo>
                  <a:lnTo>
                    <a:pt x="199" y="843"/>
                  </a:lnTo>
                  <a:lnTo>
                    <a:pt x="200" y="841"/>
                  </a:lnTo>
                  <a:lnTo>
                    <a:pt x="200" y="839"/>
                  </a:lnTo>
                  <a:lnTo>
                    <a:pt x="201" y="837"/>
                  </a:lnTo>
                  <a:lnTo>
                    <a:pt x="201" y="835"/>
                  </a:lnTo>
                  <a:lnTo>
                    <a:pt x="202" y="833"/>
                  </a:lnTo>
                  <a:lnTo>
                    <a:pt x="202" y="830"/>
                  </a:lnTo>
                  <a:lnTo>
                    <a:pt x="203" y="828"/>
                  </a:lnTo>
                  <a:lnTo>
                    <a:pt x="204" y="826"/>
                  </a:lnTo>
                  <a:lnTo>
                    <a:pt x="204" y="823"/>
                  </a:lnTo>
                  <a:lnTo>
                    <a:pt x="205" y="821"/>
                  </a:lnTo>
                  <a:lnTo>
                    <a:pt x="206" y="818"/>
                  </a:lnTo>
                  <a:lnTo>
                    <a:pt x="206" y="815"/>
                  </a:lnTo>
                  <a:lnTo>
                    <a:pt x="207" y="813"/>
                  </a:lnTo>
                  <a:lnTo>
                    <a:pt x="208" y="810"/>
                  </a:lnTo>
                  <a:lnTo>
                    <a:pt x="209" y="807"/>
                  </a:lnTo>
                  <a:lnTo>
                    <a:pt x="210" y="804"/>
                  </a:lnTo>
                  <a:lnTo>
                    <a:pt x="211" y="802"/>
                  </a:lnTo>
                  <a:lnTo>
                    <a:pt x="212" y="799"/>
                  </a:lnTo>
                  <a:lnTo>
                    <a:pt x="213" y="797"/>
                  </a:lnTo>
                  <a:lnTo>
                    <a:pt x="214" y="795"/>
                  </a:lnTo>
                  <a:lnTo>
                    <a:pt x="216" y="792"/>
                  </a:lnTo>
                  <a:lnTo>
                    <a:pt x="218" y="790"/>
                  </a:lnTo>
                  <a:lnTo>
                    <a:pt x="219" y="788"/>
                  </a:lnTo>
                  <a:lnTo>
                    <a:pt x="221" y="786"/>
                  </a:lnTo>
                  <a:lnTo>
                    <a:pt x="223" y="785"/>
                  </a:lnTo>
                  <a:lnTo>
                    <a:pt x="225" y="783"/>
                  </a:lnTo>
                  <a:lnTo>
                    <a:pt x="228" y="781"/>
                  </a:lnTo>
                  <a:lnTo>
                    <a:pt x="230" y="780"/>
                  </a:lnTo>
                  <a:lnTo>
                    <a:pt x="232" y="778"/>
                  </a:lnTo>
                  <a:lnTo>
                    <a:pt x="235" y="777"/>
                  </a:lnTo>
                  <a:lnTo>
                    <a:pt x="238" y="776"/>
                  </a:lnTo>
                  <a:lnTo>
                    <a:pt x="240" y="774"/>
                  </a:lnTo>
                  <a:lnTo>
                    <a:pt x="243" y="773"/>
                  </a:lnTo>
                  <a:lnTo>
                    <a:pt x="246" y="771"/>
                  </a:lnTo>
                  <a:lnTo>
                    <a:pt x="248" y="770"/>
                  </a:lnTo>
                  <a:lnTo>
                    <a:pt x="251" y="768"/>
                  </a:lnTo>
                  <a:lnTo>
                    <a:pt x="253" y="767"/>
                  </a:lnTo>
                  <a:lnTo>
                    <a:pt x="256" y="765"/>
                  </a:lnTo>
                  <a:lnTo>
                    <a:pt x="259" y="763"/>
                  </a:lnTo>
                  <a:lnTo>
                    <a:pt x="261" y="762"/>
                  </a:lnTo>
                  <a:lnTo>
                    <a:pt x="264" y="760"/>
                  </a:lnTo>
                  <a:lnTo>
                    <a:pt x="266" y="758"/>
                  </a:lnTo>
                  <a:lnTo>
                    <a:pt x="269" y="756"/>
                  </a:lnTo>
                  <a:lnTo>
                    <a:pt x="271" y="754"/>
                  </a:lnTo>
                  <a:lnTo>
                    <a:pt x="273" y="752"/>
                  </a:lnTo>
                  <a:lnTo>
                    <a:pt x="276" y="750"/>
                  </a:lnTo>
                  <a:lnTo>
                    <a:pt x="278" y="748"/>
                  </a:lnTo>
                  <a:lnTo>
                    <a:pt x="281" y="746"/>
                  </a:lnTo>
                  <a:lnTo>
                    <a:pt x="283" y="744"/>
                  </a:lnTo>
                  <a:lnTo>
                    <a:pt x="285" y="742"/>
                  </a:lnTo>
                  <a:lnTo>
                    <a:pt x="288" y="740"/>
                  </a:lnTo>
                  <a:lnTo>
                    <a:pt x="290" y="737"/>
                  </a:lnTo>
                  <a:lnTo>
                    <a:pt x="292" y="735"/>
                  </a:lnTo>
                  <a:lnTo>
                    <a:pt x="294" y="733"/>
                  </a:lnTo>
                  <a:lnTo>
                    <a:pt x="297" y="730"/>
                  </a:lnTo>
                  <a:lnTo>
                    <a:pt x="299" y="728"/>
                  </a:lnTo>
                  <a:lnTo>
                    <a:pt x="301" y="726"/>
                  </a:lnTo>
                  <a:lnTo>
                    <a:pt x="303" y="723"/>
                  </a:lnTo>
                  <a:lnTo>
                    <a:pt x="305" y="721"/>
                  </a:lnTo>
                  <a:lnTo>
                    <a:pt x="307" y="718"/>
                  </a:lnTo>
                  <a:lnTo>
                    <a:pt x="309" y="716"/>
                  </a:lnTo>
                  <a:lnTo>
                    <a:pt x="311" y="713"/>
                  </a:lnTo>
                  <a:lnTo>
                    <a:pt x="313" y="711"/>
                  </a:lnTo>
                  <a:lnTo>
                    <a:pt x="315" y="708"/>
                  </a:lnTo>
                  <a:lnTo>
                    <a:pt x="316" y="705"/>
                  </a:lnTo>
                  <a:lnTo>
                    <a:pt x="318" y="703"/>
                  </a:lnTo>
                  <a:lnTo>
                    <a:pt x="320" y="700"/>
                  </a:lnTo>
                  <a:lnTo>
                    <a:pt x="321" y="697"/>
                  </a:lnTo>
                  <a:lnTo>
                    <a:pt x="323" y="694"/>
                  </a:lnTo>
                  <a:lnTo>
                    <a:pt x="325" y="691"/>
                  </a:lnTo>
                  <a:lnTo>
                    <a:pt x="326" y="688"/>
                  </a:lnTo>
                  <a:lnTo>
                    <a:pt x="327" y="685"/>
                  </a:lnTo>
                  <a:lnTo>
                    <a:pt x="329" y="682"/>
                  </a:lnTo>
                  <a:lnTo>
                    <a:pt x="330" y="679"/>
                  </a:lnTo>
                  <a:lnTo>
                    <a:pt x="331" y="676"/>
                  </a:lnTo>
                  <a:lnTo>
                    <a:pt x="332" y="672"/>
                  </a:lnTo>
                  <a:lnTo>
                    <a:pt x="333" y="669"/>
                  </a:lnTo>
                  <a:lnTo>
                    <a:pt x="334" y="666"/>
                  </a:lnTo>
                  <a:lnTo>
                    <a:pt x="335" y="663"/>
                  </a:lnTo>
                  <a:lnTo>
                    <a:pt x="336" y="659"/>
                  </a:lnTo>
                  <a:lnTo>
                    <a:pt x="337" y="656"/>
                  </a:lnTo>
                  <a:lnTo>
                    <a:pt x="338" y="653"/>
                  </a:lnTo>
                  <a:lnTo>
                    <a:pt x="338" y="649"/>
                  </a:lnTo>
                  <a:lnTo>
                    <a:pt x="339" y="646"/>
                  </a:lnTo>
                  <a:lnTo>
                    <a:pt x="339" y="643"/>
                  </a:lnTo>
                  <a:lnTo>
                    <a:pt x="340" y="640"/>
                  </a:lnTo>
                  <a:lnTo>
                    <a:pt x="340" y="636"/>
                  </a:lnTo>
                  <a:lnTo>
                    <a:pt x="340" y="633"/>
                  </a:lnTo>
                  <a:lnTo>
                    <a:pt x="340" y="630"/>
                  </a:lnTo>
                  <a:lnTo>
                    <a:pt x="340" y="627"/>
                  </a:lnTo>
                  <a:lnTo>
                    <a:pt x="340" y="624"/>
                  </a:lnTo>
                  <a:lnTo>
                    <a:pt x="340" y="621"/>
                  </a:lnTo>
                  <a:lnTo>
                    <a:pt x="340" y="618"/>
                  </a:lnTo>
                  <a:lnTo>
                    <a:pt x="340" y="614"/>
                  </a:lnTo>
                  <a:lnTo>
                    <a:pt x="340" y="611"/>
                  </a:lnTo>
                  <a:lnTo>
                    <a:pt x="339" y="608"/>
                  </a:lnTo>
                  <a:lnTo>
                    <a:pt x="339" y="605"/>
                  </a:lnTo>
                  <a:lnTo>
                    <a:pt x="339" y="602"/>
                  </a:lnTo>
                  <a:lnTo>
                    <a:pt x="338" y="599"/>
                  </a:lnTo>
                  <a:lnTo>
                    <a:pt x="337" y="595"/>
                  </a:lnTo>
                  <a:lnTo>
                    <a:pt x="337" y="592"/>
                  </a:lnTo>
                  <a:lnTo>
                    <a:pt x="336" y="589"/>
                  </a:lnTo>
                  <a:lnTo>
                    <a:pt x="335" y="585"/>
                  </a:lnTo>
                  <a:lnTo>
                    <a:pt x="334" y="582"/>
                  </a:lnTo>
                  <a:lnTo>
                    <a:pt x="333" y="579"/>
                  </a:lnTo>
                  <a:lnTo>
                    <a:pt x="332" y="575"/>
                  </a:lnTo>
                  <a:lnTo>
                    <a:pt x="331" y="572"/>
                  </a:lnTo>
                  <a:lnTo>
                    <a:pt x="329" y="568"/>
                  </a:lnTo>
                  <a:lnTo>
                    <a:pt x="328" y="565"/>
                  </a:lnTo>
                  <a:lnTo>
                    <a:pt x="326" y="561"/>
                  </a:lnTo>
                  <a:lnTo>
                    <a:pt x="325" y="557"/>
                  </a:lnTo>
                  <a:lnTo>
                    <a:pt x="323" y="554"/>
                  </a:lnTo>
                  <a:lnTo>
                    <a:pt x="322" y="551"/>
                  </a:lnTo>
                  <a:lnTo>
                    <a:pt x="320" y="547"/>
                  </a:lnTo>
                  <a:lnTo>
                    <a:pt x="319" y="544"/>
                  </a:lnTo>
                  <a:lnTo>
                    <a:pt x="317" y="541"/>
                  </a:lnTo>
                  <a:lnTo>
                    <a:pt x="316" y="538"/>
                  </a:lnTo>
                  <a:lnTo>
                    <a:pt x="314" y="535"/>
                  </a:lnTo>
                  <a:lnTo>
                    <a:pt x="312" y="533"/>
                  </a:lnTo>
                  <a:lnTo>
                    <a:pt x="310" y="530"/>
                  </a:lnTo>
                  <a:lnTo>
                    <a:pt x="309" y="527"/>
                  </a:lnTo>
                  <a:lnTo>
                    <a:pt x="307" y="525"/>
                  </a:lnTo>
                  <a:lnTo>
                    <a:pt x="305" y="522"/>
                  </a:lnTo>
                  <a:lnTo>
                    <a:pt x="303" y="520"/>
                  </a:lnTo>
                  <a:lnTo>
                    <a:pt x="301" y="518"/>
                  </a:lnTo>
                  <a:lnTo>
                    <a:pt x="299" y="516"/>
                  </a:lnTo>
                  <a:lnTo>
                    <a:pt x="297" y="514"/>
                  </a:lnTo>
                  <a:lnTo>
                    <a:pt x="295" y="512"/>
                  </a:lnTo>
                  <a:lnTo>
                    <a:pt x="294" y="510"/>
                  </a:lnTo>
                  <a:lnTo>
                    <a:pt x="292" y="508"/>
                  </a:lnTo>
                  <a:lnTo>
                    <a:pt x="290" y="506"/>
                  </a:lnTo>
                  <a:lnTo>
                    <a:pt x="288" y="505"/>
                  </a:lnTo>
                  <a:lnTo>
                    <a:pt x="287" y="503"/>
                  </a:lnTo>
                  <a:lnTo>
                    <a:pt x="285" y="502"/>
                  </a:lnTo>
                  <a:lnTo>
                    <a:pt x="284" y="500"/>
                  </a:lnTo>
                  <a:lnTo>
                    <a:pt x="282" y="499"/>
                  </a:lnTo>
                  <a:lnTo>
                    <a:pt x="281" y="498"/>
                  </a:lnTo>
                  <a:lnTo>
                    <a:pt x="279" y="497"/>
                  </a:lnTo>
                  <a:lnTo>
                    <a:pt x="278" y="496"/>
                  </a:lnTo>
                  <a:lnTo>
                    <a:pt x="276" y="495"/>
                  </a:lnTo>
                  <a:lnTo>
                    <a:pt x="275" y="494"/>
                  </a:lnTo>
                  <a:lnTo>
                    <a:pt x="274" y="493"/>
                  </a:lnTo>
                  <a:lnTo>
                    <a:pt x="273" y="492"/>
                  </a:lnTo>
                  <a:lnTo>
                    <a:pt x="272" y="492"/>
                  </a:lnTo>
                  <a:lnTo>
                    <a:pt x="270" y="491"/>
                  </a:lnTo>
                  <a:lnTo>
                    <a:pt x="269" y="490"/>
                  </a:lnTo>
                  <a:lnTo>
                    <a:pt x="268" y="489"/>
                  </a:lnTo>
                  <a:lnTo>
                    <a:pt x="267" y="489"/>
                  </a:lnTo>
                  <a:lnTo>
                    <a:pt x="266" y="488"/>
                  </a:lnTo>
                  <a:lnTo>
                    <a:pt x="265" y="487"/>
                  </a:lnTo>
                  <a:lnTo>
                    <a:pt x="264" y="487"/>
                  </a:lnTo>
                  <a:lnTo>
                    <a:pt x="263" y="486"/>
                  </a:lnTo>
                  <a:lnTo>
                    <a:pt x="261" y="486"/>
                  </a:lnTo>
                  <a:lnTo>
                    <a:pt x="260" y="485"/>
                  </a:lnTo>
                  <a:lnTo>
                    <a:pt x="259" y="484"/>
                  </a:lnTo>
                  <a:lnTo>
                    <a:pt x="258" y="484"/>
                  </a:lnTo>
                  <a:lnTo>
                    <a:pt x="257" y="483"/>
                  </a:lnTo>
                  <a:lnTo>
                    <a:pt x="256" y="483"/>
                  </a:lnTo>
                  <a:lnTo>
                    <a:pt x="255" y="482"/>
                  </a:lnTo>
                  <a:lnTo>
                    <a:pt x="254" y="482"/>
                  </a:lnTo>
                  <a:lnTo>
                    <a:pt x="253" y="481"/>
                  </a:lnTo>
                  <a:lnTo>
                    <a:pt x="252" y="481"/>
                  </a:lnTo>
                  <a:lnTo>
                    <a:pt x="250" y="480"/>
                  </a:lnTo>
                  <a:lnTo>
                    <a:pt x="249" y="480"/>
                  </a:lnTo>
                  <a:lnTo>
                    <a:pt x="247" y="479"/>
                  </a:lnTo>
                  <a:lnTo>
                    <a:pt x="246" y="479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0" y="477"/>
                  </a:lnTo>
                  <a:lnTo>
                    <a:pt x="238" y="477"/>
                  </a:lnTo>
                  <a:lnTo>
                    <a:pt x="236" y="476"/>
                  </a:lnTo>
                  <a:lnTo>
                    <a:pt x="234" y="476"/>
                  </a:lnTo>
                  <a:lnTo>
                    <a:pt x="232" y="475"/>
                  </a:lnTo>
                  <a:lnTo>
                    <a:pt x="229" y="475"/>
                  </a:lnTo>
                  <a:lnTo>
                    <a:pt x="227" y="474"/>
                  </a:lnTo>
                  <a:lnTo>
                    <a:pt x="224" y="474"/>
                  </a:lnTo>
                  <a:lnTo>
                    <a:pt x="222" y="473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216" y="472"/>
                  </a:lnTo>
                  <a:lnTo>
                    <a:pt x="214" y="472"/>
                  </a:lnTo>
                  <a:lnTo>
                    <a:pt x="212" y="472"/>
                  </a:lnTo>
                  <a:lnTo>
                    <a:pt x="210" y="472"/>
                  </a:lnTo>
                  <a:lnTo>
                    <a:pt x="208" y="472"/>
                  </a:lnTo>
                  <a:lnTo>
                    <a:pt x="206" y="472"/>
                  </a:lnTo>
                  <a:lnTo>
                    <a:pt x="204" y="472"/>
                  </a:lnTo>
                  <a:lnTo>
                    <a:pt x="203" y="472"/>
                  </a:lnTo>
                  <a:lnTo>
                    <a:pt x="201" y="472"/>
                  </a:lnTo>
                  <a:lnTo>
                    <a:pt x="200" y="472"/>
                  </a:lnTo>
                  <a:lnTo>
                    <a:pt x="198" y="473"/>
                  </a:lnTo>
                  <a:lnTo>
                    <a:pt x="197" y="473"/>
                  </a:lnTo>
                  <a:lnTo>
                    <a:pt x="195" y="472"/>
                  </a:lnTo>
                  <a:lnTo>
                    <a:pt x="194" y="471"/>
                  </a:lnTo>
                  <a:lnTo>
                    <a:pt x="192" y="470"/>
                  </a:lnTo>
                  <a:lnTo>
                    <a:pt x="190" y="468"/>
                  </a:lnTo>
                  <a:lnTo>
                    <a:pt x="189" y="466"/>
                  </a:lnTo>
                  <a:lnTo>
                    <a:pt x="187" y="464"/>
                  </a:lnTo>
                  <a:lnTo>
                    <a:pt x="185" y="461"/>
                  </a:lnTo>
                  <a:lnTo>
                    <a:pt x="184" y="457"/>
                  </a:lnTo>
                  <a:lnTo>
                    <a:pt x="182" y="453"/>
                  </a:lnTo>
                  <a:lnTo>
                    <a:pt x="180" y="449"/>
                  </a:lnTo>
                  <a:lnTo>
                    <a:pt x="178" y="444"/>
                  </a:lnTo>
                  <a:lnTo>
                    <a:pt x="177" y="439"/>
                  </a:lnTo>
                  <a:lnTo>
                    <a:pt x="175" y="434"/>
                  </a:lnTo>
                  <a:lnTo>
                    <a:pt x="173" y="428"/>
                  </a:lnTo>
                  <a:lnTo>
                    <a:pt x="171" y="421"/>
                  </a:lnTo>
                  <a:lnTo>
                    <a:pt x="169" y="415"/>
                  </a:lnTo>
                  <a:lnTo>
                    <a:pt x="167" y="408"/>
                  </a:lnTo>
                  <a:lnTo>
                    <a:pt x="166" y="402"/>
                  </a:lnTo>
                  <a:lnTo>
                    <a:pt x="165" y="396"/>
                  </a:lnTo>
                  <a:lnTo>
                    <a:pt x="164" y="391"/>
                  </a:lnTo>
                  <a:lnTo>
                    <a:pt x="163" y="385"/>
                  </a:lnTo>
                  <a:lnTo>
                    <a:pt x="163" y="380"/>
                  </a:lnTo>
                  <a:lnTo>
                    <a:pt x="163" y="375"/>
                  </a:lnTo>
                  <a:lnTo>
                    <a:pt x="163" y="370"/>
                  </a:lnTo>
                  <a:lnTo>
                    <a:pt x="163" y="366"/>
                  </a:lnTo>
                  <a:lnTo>
                    <a:pt x="163" y="361"/>
                  </a:lnTo>
                  <a:lnTo>
                    <a:pt x="164" y="357"/>
                  </a:lnTo>
                  <a:lnTo>
                    <a:pt x="165" y="353"/>
                  </a:lnTo>
                  <a:lnTo>
                    <a:pt x="166" y="350"/>
                  </a:lnTo>
                  <a:lnTo>
                    <a:pt x="167" y="346"/>
                  </a:lnTo>
                  <a:lnTo>
                    <a:pt x="169" y="343"/>
                  </a:lnTo>
                  <a:lnTo>
                    <a:pt x="171" y="340"/>
                  </a:lnTo>
                  <a:lnTo>
                    <a:pt x="172" y="337"/>
                  </a:lnTo>
                  <a:lnTo>
                    <a:pt x="174" y="334"/>
                  </a:lnTo>
                  <a:lnTo>
                    <a:pt x="176" y="331"/>
                  </a:lnTo>
                  <a:lnTo>
                    <a:pt x="177" y="327"/>
                  </a:lnTo>
                  <a:lnTo>
                    <a:pt x="179" y="324"/>
                  </a:lnTo>
                  <a:lnTo>
                    <a:pt x="180" y="321"/>
                  </a:lnTo>
                  <a:lnTo>
                    <a:pt x="182" y="318"/>
                  </a:lnTo>
                  <a:lnTo>
                    <a:pt x="184" y="315"/>
                  </a:lnTo>
                  <a:lnTo>
                    <a:pt x="185" y="311"/>
                  </a:lnTo>
                  <a:lnTo>
                    <a:pt x="187" y="308"/>
                  </a:lnTo>
                  <a:lnTo>
                    <a:pt x="188" y="305"/>
                  </a:lnTo>
                  <a:lnTo>
                    <a:pt x="190" y="302"/>
                  </a:lnTo>
                  <a:lnTo>
                    <a:pt x="191" y="298"/>
                  </a:lnTo>
                  <a:lnTo>
                    <a:pt x="193" y="295"/>
                  </a:lnTo>
                  <a:lnTo>
                    <a:pt x="194" y="292"/>
                  </a:lnTo>
                  <a:lnTo>
                    <a:pt x="196" y="288"/>
                  </a:lnTo>
                  <a:lnTo>
                    <a:pt x="197" y="285"/>
                  </a:lnTo>
                  <a:lnTo>
                    <a:pt x="198" y="281"/>
                  </a:lnTo>
                  <a:lnTo>
                    <a:pt x="200" y="278"/>
                  </a:lnTo>
                  <a:lnTo>
                    <a:pt x="201" y="274"/>
                  </a:lnTo>
                  <a:lnTo>
                    <a:pt x="202" y="271"/>
                  </a:lnTo>
                  <a:lnTo>
                    <a:pt x="204" y="267"/>
                  </a:lnTo>
                  <a:lnTo>
                    <a:pt x="205" y="264"/>
                  </a:lnTo>
                  <a:lnTo>
                    <a:pt x="206" y="260"/>
                  </a:lnTo>
                  <a:lnTo>
                    <a:pt x="207" y="257"/>
                  </a:lnTo>
                  <a:lnTo>
                    <a:pt x="208" y="253"/>
                  </a:lnTo>
                  <a:lnTo>
                    <a:pt x="210" y="249"/>
                  </a:lnTo>
                  <a:lnTo>
                    <a:pt x="211" y="245"/>
                  </a:lnTo>
                  <a:lnTo>
                    <a:pt x="212" y="242"/>
                  </a:lnTo>
                  <a:lnTo>
                    <a:pt x="213" y="238"/>
                  </a:lnTo>
                  <a:lnTo>
                    <a:pt x="214" y="234"/>
                  </a:lnTo>
                  <a:lnTo>
                    <a:pt x="215" y="230"/>
                  </a:lnTo>
                  <a:lnTo>
                    <a:pt x="216" y="226"/>
                  </a:lnTo>
                  <a:lnTo>
                    <a:pt x="216" y="222"/>
                  </a:lnTo>
                  <a:lnTo>
                    <a:pt x="217" y="218"/>
                  </a:lnTo>
                  <a:lnTo>
                    <a:pt x="218" y="215"/>
                  </a:lnTo>
                  <a:lnTo>
                    <a:pt x="219" y="211"/>
                  </a:lnTo>
                  <a:lnTo>
                    <a:pt x="220" y="207"/>
                  </a:lnTo>
                  <a:lnTo>
                    <a:pt x="220" y="203"/>
                  </a:lnTo>
                  <a:lnTo>
                    <a:pt x="221" y="199"/>
                  </a:lnTo>
                  <a:lnTo>
                    <a:pt x="222" y="195"/>
                  </a:lnTo>
                  <a:lnTo>
                    <a:pt x="223" y="191"/>
                  </a:lnTo>
                  <a:lnTo>
                    <a:pt x="223" y="187"/>
                  </a:lnTo>
                  <a:lnTo>
                    <a:pt x="224" y="183"/>
                  </a:lnTo>
                  <a:lnTo>
                    <a:pt x="224" y="178"/>
                  </a:lnTo>
                  <a:lnTo>
                    <a:pt x="225" y="174"/>
                  </a:lnTo>
                  <a:lnTo>
                    <a:pt x="225" y="170"/>
                  </a:lnTo>
                  <a:lnTo>
                    <a:pt x="226" y="166"/>
                  </a:lnTo>
                  <a:lnTo>
                    <a:pt x="226" y="162"/>
                  </a:lnTo>
                  <a:lnTo>
                    <a:pt x="227" y="158"/>
                  </a:lnTo>
                  <a:lnTo>
                    <a:pt x="227" y="154"/>
                  </a:lnTo>
                  <a:lnTo>
                    <a:pt x="227" y="151"/>
                  </a:lnTo>
                  <a:lnTo>
                    <a:pt x="228" y="147"/>
                  </a:lnTo>
                  <a:lnTo>
                    <a:pt x="228" y="143"/>
                  </a:lnTo>
                  <a:lnTo>
                    <a:pt x="228" y="140"/>
                  </a:lnTo>
                  <a:lnTo>
                    <a:pt x="228" y="136"/>
                  </a:lnTo>
                  <a:lnTo>
                    <a:pt x="229" y="133"/>
                  </a:lnTo>
                  <a:lnTo>
                    <a:pt x="229" y="130"/>
                  </a:lnTo>
                  <a:lnTo>
                    <a:pt x="229" y="127"/>
                  </a:lnTo>
                  <a:lnTo>
                    <a:pt x="229" y="124"/>
                  </a:lnTo>
                  <a:lnTo>
                    <a:pt x="229" y="121"/>
                  </a:lnTo>
                  <a:lnTo>
                    <a:pt x="229" y="118"/>
                  </a:lnTo>
                  <a:lnTo>
                    <a:pt x="229" y="115"/>
                  </a:lnTo>
                  <a:lnTo>
                    <a:pt x="229" y="112"/>
                  </a:lnTo>
                  <a:lnTo>
                    <a:pt x="229" y="109"/>
                  </a:lnTo>
                  <a:lnTo>
                    <a:pt x="229" y="106"/>
                  </a:lnTo>
                  <a:lnTo>
                    <a:pt x="229" y="104"/>
                  </a:lnTo>
                  <a:lnTo>
                    <a:pt x="229" y="101"/>
                  </a:lnTo>
                  <a:lnTo>
                    <a:pt x="229" y="99"/>
                  </a:lnTo>
                  <a:lnTo>
                    <a:pt x="229" y="96"/>
                  </a:lnTo>
                  <a:lnTo>
                    <a:pt x="229" y="94"/>
                  </a:lnTo>
                  <a:lnTo>
                    <a:pt x="229" y="91"/>
                  </a:lnTo>
                  <a:lnTo>
                    <a:pt x="228" y="89"/>
                  </a:lnTo>
                  <a:lnTo>
                    <a:pt x="228" y="87"/>
                  </a:lnTo>
                  <a:lnTo>
                    <a:pt x="228" y="84"/>
                  </a:lnTo>
                  <a:lnTo>
                    <a:pt x="228" y="82"/>
                  </a:lnTo>
                  <a:lnTo>
                    <a:pt x="228" y="80"/>
                  </a:lnTo>
                  <a:lnTo>
                    <a:pt x="228" y="78"/>
                  </a:lnTo>
                  <a:lnTo>
                    <a:pt x="227" y="76"/>
                  </a:lnTo>
                  <a:lnTo>
                    <a:pt x="227" y="74"/>
                  </a:lnTo>
                  <a:lnTo>
                    <a:pt x="227" y="72"/>
                  </a:lnTo>
                  <a:lnTo>
                    <a:pt x="226" y="69"/>
                  </a:lnTo>
                  <a:lnTo>
                    <a:pt x="226" y="67"/>
                  </a:lnTo>
                  <a:lnTo>
                    <a:pt x="225" y="65"/>
                  </a:lnTo>
                  <a:lnTo>
                    <a:pt x="225" y="63"/>
                  </a:lnTo>
                  <a:lnTo>
                    <a:pt x="224" y="61"/>
                  </a:lnTo>
                  <a:lnTo>
                    <a:pt x="224" y="59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2" y="53"/>
                  </a:lnTo>
                  <a:lnTo>
                    <a:pt x="221" y="51"/>
                  </a:lnTo>
                  <a:lnTo>
                    <a:pt x="220" y="49"/>
                  </a:lnTo>
                  <a:lnTo>
                    <a:pt x="219" y="47"/>
                  </a:lnTo>
                  <a:lnTo>
                    <a:pt x="218" y="45"/>
                  </a:lnTo>
                  <a:lnTo>
                    <a:pt x="218" y="43"/>
                  </a:lnTo>
                  <a:lnTo>
                    <a:pt x="217" y="41"/>
                  </a:lnTo>
                  <a:lnTo>
                    <a:pt x="216" y="39"/>
                  </a:lnTo>
                  <a:lnTo>
                    <a:pt x="215" y="37"/>
                  </a:lnTo>
                  <a:lnTo>
                    <a:pt x="214" y="35"/>
                  </a:lnTo>
                  <a:lnTo>
                    <a:pt x="212" y="33"/>
                  </a:lnTo>
                  <a:lnTo>
                    <a:pt x="211" y="31"/>
                  </a:lnTo>
                  <a:lnTo>
                    <a:pt x="210" y="29"/>
                  </a:lnTo>
                  <a:lnTo>
                    <a:pt x="209" y="28"/>
                  </a:lnTo>
                  <a:lnTo>
                    <a:pt x="208" y="26"/>
                  </a:lnTo>
                  <a:lnTo>
                    <a:pt x="207" y="24"/>
                  </a:lnTo>
                  <a:lnTo>
                    <a:pt x="206" y="23"/>
                  </a:lnTo>
                  <a:lnTo>
                    <a:pt x="205" y="21"/>
                  </a:lnTo>
                  <a:lnTo>
                    <a:pt x="203" y="20"/>
                  </a:lnTo>
                  <a:lnTo>
                    <a:pt x="202" y="18"/>
                  </a:lnTo>
                  <a:lnTo>
                    <a:pt x="201" y="17"/>
                  </a:lnTo>
                  <a:lnTo>
                    <a:pt x="200" y="16"/>
                  </a:lnTo>
                  <a:lnTo>
                    <a:pt x="198" y="14"/>
                  </a:lnTo>
                  <a:lnTo>
                    <a:pt x="197" y="13"/>
                  </a:lnTo>
                  <a:lnTo>
                    <a:pt x="196" y="12"/>
                  </a:lnTo>
                  <a:lnTo>
                    <a:pt x="194" y="11"/>
                  </a:lnTo>
                  <a:lnTo>
                    <a:pt x="193" y="10"/>
                  </a:lnTo>
                  <a:lnTo>
                    <a:pt x="191" y="9"/>
                  </a:lnTo>
                  <a:lnTo>
                    <a:pt x="190" y="8"/>
                  </a:lnTo>
                  <a:lnTo>
                    <a:pt x="188" y="7"/>
                  </a:lnTo>
                  <a:lnTo>
                    <a:pt x="187" y="6"/>
                  </a:lnTo>
                  <a:lnTo>
                    <a:pt x="185" y="5"/>
                  </a:lnTo>
                  <a:lnTo>
                    <a:pt x="183" y="4"/>
                  </a:lnTo>
                  <a:lnTo>
                    <a:pt x="182" y="4"/>
                  </a:lnTo>
                  <a:lnTo>
                    <a:pt x="180" y="3"/>
                  </a:lnTo>
                  <a:lnTo>
                    <a:pt x="178" y="2"/>
                  </a:lnTo>
                  <a:lnTo>
                    <a:pt x="176" y="2"/>
                  </a:lnTo>
                  <a:lnTo>
                    <a:pt x="174" y="1"/>
                  </a:lnTo>
                  <a:lnTo>
                    <a:pt x="172" y="1"/>
                  </a:lnTo>
                  <a:lnTo>
                    <a:pt x="171" y="1"/>
                  </a:lnTo>
                  <a:lnTo>
                    <a:pt x="169" y="0"/>
                  </a:lnTo>
                  <a:lnTo>
                    <a:pt x="167" y="0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8" y="0"/>
                  </a:lnTo>
                  <a:lnTo>
                    <a:pt x="157" y="0"/>
                  </a:lnTo>
                  <a:lnTo>
                    <a:pt x="155" y="1"/>
                  </a:lnTo>
                  <a:lnTo>
                    <a:pt x="154" y="1"/>
                  </a:lnTo>
                  <a:lnTo>
                    <a:pt x="152" y="2"/>
                  </a:lnTo>
                  <a:lnTo>
                    <a:pt x="150" y="2"/>
                  </a:lnTo>
                  <a:lnTo>
                    <a:pt x="149" y="3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5" y="5"/>
                  </a:lnTo>
                  <a:lnTo>
                    <a:pt x="143" y="6"/>
                  </a:lnTo>
                  <a:lnTo>
                    <a:pt x="142" y="7"/>
                  </a:lnTo>
                  <a:lnTo>
                    <a:pt x="141" y="8"/>
                  </a:lnTo>
                  <a:lnTo>
                    <a:pt x="139" y="9"/>
                  </a:lnTo>
                  <a:lnTo>
                    <a:pt x="138" y="9"/>
                  </a:lnTo>
                  <a:lnTo>
                    <a:pt x="137" y="10"/>
                  </a:lnTo>
                  <a:lnTo>
                    <a:pt x="136" y="11"/>
                  </a:lnTo>
                  <a:lnTo>
                    <a:pt x="134" y="12"/>
                  </a:lnTo>
                  <a:lnTo>
                    <a:pt x="133" y="13"/>
                  </a:lnTo>
                  <a:lnTo>
                    <a:pt x="132" y="14"/>
                  </a:lnTo>
                  <a:lnTo>
                    <a:pt x="131" y="15"/>
                  </a:lnTo>
                  <a:lnTo>
                    <a:pt x="130" y="16"/>
                  </a:lnTo>
                  <a:lnTo>
                    <a:pt x="129" y="17"/>
                  </a:lnTo>
                  <a:lnTo>
                    <a:pt x="128" y="18"/>
                  </a:lnTo>
                  <a:lnTo>
                    <a:pt x="127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4" y="23"/>
                  </a:lnTo>
                  <a:lnTo>
                    <a:pt x="123" y="24"/>
                  </a:lnTo>
                  <a:lnTo>
                    <a:pt x="122" y="25"/>
                  </a:lnTo>
                  <a:lnTo>
                    <a:pt x="121" y="26"/>
                  </a:lnTo>
                  <a:lnTo>
                    <a:pt x="120" y="28"/>
                  </a:lnTo>
                  <a:lnTo>
                    <a:pt x="119" y="29"/>
                  </a:lnTo>
                  <a:lnTo>
                    <a:pt x="118" y="31"/>
                  </a:lnTo>
                  <a:lnTo>
                    <a:pt x="117" y="32"/>
                  </a:lnTo>
                  <a:lnTo>
                    <a:pt x="116" y="34"/>
                  </a:lnTo>
                  <a:lnTo>
                    <a:pt x="115" y="36"/>
                  </a:lnTo>
                  <a:lnTo>
                    <a:pt x="114" y="37"/>
                  </a:lnTo>
                  <a:lnTo>
                    <a:pt x="113" y="39"/>
                  </a:lnTo>
                  <a:lnTo>
                    <a:pt x="113" y="41"/>
                  </a:lnTo>
                  <a:lnTo>
                    <a:pt x="112" y="43"/>
                  </a:lnTo>
                  <a:lnTo>
                    <a:pt x="111" y="44"/>
                  </a:lnTo>
                  <a:lnTo>
                    <a:pt x="110" y="46"/>
                  </a:lnTo>
                  <a:lnTo>
                    <a:pt x="109" y="49"/>
                  </a:lnTo>
                  <a:lnTo>
                    <a:pt x="108" y="51"/>
                  </a:lnTo>
                  <a:lnTo>
                    <a:pt x="107" y="53"/>
                  </a:lnTo>
                  <a:lnTo>
                    <a:pt x="106" y="55"/>
                  </a:lnTo>
                  <a:lnTo>
                    <a:pt x="105" y="58"/>
                  </a:lnTo>
                  <a:lnTo>
                    <a:pt x="104" y="60"/>
                  </a:lnTo>
                  <a:lnTo>
                    <a:pt x="103" y="63"/>
                  </a:lnTo>
                  <a:lnTo>
                    <a:pt x="102" y="65"/>
                  </a:lnTo>
                  <a:lnTo>
                    <a:pt x="101" y="68"/>
                  </a:lnTo>
                  <a:lnTo>
                    <a:pt x="100" y="71"/>
                  </a:lnTo>
                  <a:lnTo>
                    <a:pt x="99" y="74"/>
                  </a:lnTo>
                  <a:lnTo>
                    <a:pt x="98" y="77"/>
                  </a:lnTo>
                  <a:lnTo>
                    <a:pt x="97" y="80"/>
                  </a:lnTo>
                  <a:lnTo>
                    <a:pt x="96" y="83"/>
                  </a:lnTo>
                  <a:lnTo>
                    <a:pt x="95" y="86"/>
                  </a:lnTo>
                  <a:lnTo>
                    <a:pt x="94" y="89"/>
                  </a:lnTo>
                  <a:lnTo>
                    <a:pt x="93" y="92"/>
                  </a:lnTo>
                  <a:lnTo>
                    <a:pt x="93" y="95"/>
                  </a:lnTo>
                  <a:lnTo>
                    <a:pt x="92" y="98"/>
                  </a:lnTo>
                  <a:lnTo>
                    <a:pt x="91" y="101"/>
                  </a:lnTo>
                  <a:lnTo>
                    <a:pt x="91" y="104"/>
                  </a:lnTo>
                  <a:lnTo>
                    <a:pt x="90" y="108"/>
                  </a:lnTo>
                  <a:lnTo>
                    <a:pt x="90" y="111"/>
                  </a:lnTo>
                  <a:lnTo>
                    <a:pt x="89" y="114"/>
                  </a:lnTo>
                  <a:lnTo>
                    <a:pt x="89" y="117"/>
                  </a:lnTo>
                  <a:lnTo>
                    <a:pt x="88" y="120"/>
                  </a:lnTo>
                  <a:lnTo>
                    <a:pt x="88" y="123"/>
                  </a:lnTo>
                  <a:lnTo>
                    <a:pt x="87" y="126"/>
                  </a:lnTo>
                  <a:lnTo>
                    <a:pt x="87" y="129"/>
                  </a:lnTo>
                  <a:lnTo>
                    <a:pt x="87" y="132"/>
                  </a:lnTo>
                  <a:lnTo>
                    <a:pt x="87" y="135"/>
                  </a:lnTo>
                  <a:lnTo>
                    <a:pt x="87" y="138"/>
                  </a:lnTo>
                  <a:lnTo>
                    <a:pt x="86" y="142"/>
                  </a:lnTo>
                  <a:lnTo>
                    <a:pt x="86" y="145"/>
                  </a:lnTo>
                  <a:lnTo>
                    <a:pt x="86" y="148"/>
                  </a:lnTo>
                  <a:lnTo>
                    <a:pt x="86" y="151"/>
                  </a:lnTo>
                  <a:lnTo>
                    <a:pt x="86" y="154"/>
                  </a:lnTo>
                  <a:lnTo>
                    <a:pt x="86" y="158"/>
                  </a:lnTo>
                  <a:lnTo>
                    <a:pt x="86" y="161"/>
                  </a:lnTo>
                  <a:lnTo>
                    <a:pt x="86" y="164"/>
                  </a:lnTo>
                  <a:lnTo>
                    <a:pt x="86" y="167"/>
                  </a:lnTo>
                  <a:lnTo>
                    <a:pt x="87" y="171"/>
                  </a:lnTo>
                  <a:lnTo>
                    <a:pt x="87" y="174"/>
                  </a:lnTo>
                  <a:lnTo>
                    <a:pt x="87" y="177"/>
                  </a:lnTo>
                  <a:lnTo>
                    <a:pt x="87" y="181"/>
                  </a:lnTo>
                  <a:lnTo>
                    <a:pt x="87" y="184"/>
                  </a:lnTo>
                  <a:lnTo>
                    <a:pt x="88" y="187"/>
                  </a:lnTo>
                  <a:lnTo>
                    <a:pt x="88" y="190"/>
                  </a:lnTo>
                  <a:lnTo>
                    <a:pt x="88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90" y="206"/>
                  </a:lnTo>
                  <a:lnTo>
                    <a:pt x="90" y="209"/>
                  </a:lnTo>
                  <a:lnTo>
                    <a:pt x="90" y="212"/>
                  </a:lnTo>
                  <a:lnTo>
                    <a:pt x="91" y="214"/>
                  </a:lnTo>
                  <a:lnTo>
                    <a:pt x="91" y="217"/>
                  </a:lnTo>
                  <a:lnTo>
                    <a:pt x="92" y="220"/>
                  </a:lnTo>
                  <a:lnTo>
                    <a:pt x="92" y="223"/>
                  </a:lnTo>
                  <a:lnTo>
                    <a:pt x="93" y="225"/>
                  </a:lnTo>
                  <a:lnTo>
                    <a:pt x="93" y="228"/>
                  </a:lnTo>
                  <a:lnTo>
                    <a:pt x="94" y="230"/>
                  </a:lnTo>
                  <a:lnTo>
                    <a:pt x="94" y="233"/>
                  </a:lnTo>
                  <a:lnTo>
                    <a:pt x="95" y="236"/>
                  </a:lnTo>
                  <a:lnTo>
                    <a:pt x="95" y="239"/>
                  </a:lnTo>
                  <a:lnTo>
                    <a:pt x="96" y="241"/>
                  </a:lnTo>
                  <a:lnTo>
                    <a:pt x="97" y="244"/>
                  </a:lnTo>
                  <a:lnTo>
                    <a:pt x="98" y="247"/>
                  </a:lnTo>
                  <a:lnTo>
                    <a:pt x="98" y="250"/>
                  </a:lnTo>
                  <a:lnTo>
                    <a:pt x="99" y="253"/>
                  </a:lnTo>
                  <a:lnTo>
                    <a:pt x="100" y="256"/>
                  </a:lnTo>
                  <a:lnTo>
                    <a:pt x="101" y="259"/>
                  </a:lnTo>
                  <a:lnTo>
                    <a:pt x="102" y="262"/>
                  </a:lnTo>
                  <a:lnTo>
                    <a:pt x="103" y="265"/>
                  </a:lnTo>
                  <a:lnTo>
                    <a:pt x="104" y="269"/>
                  </a:lnTo>
                  <a:lnTo>
                    <a:pt x="105" y="272"/>
                  </a:lnTo>
                  <a:lnTo>
                    <a:pt x="107" y="275"/>
                  </a:lnTo>
                  <a:lnTo>
                    <a:pt x="108" y="278"/>
                  </a:lnTo>
                  <a:lnTo>
                    <a:pt x="109" y="282"/>
                  </a:lnTo>
                  <a:lnTo>
                    <a:pt x="110" y="285"/>
                  </a:lnTo>
                  <a:lnTo>
                    <a:pt x="110" y="288"/>
                  </a:lnTo>
                  <a:lnTo>
                    <a:pt x="111" y="291"/>
                  </a:lnTo>
                  <a:lnTo>
                    <a:pt x="111" y="294"/>
                  </a:lnTo>
                  <a:lnTo>
                    <a:pt x="111" y="297"/>
                  </a:lnTo>
                  <a:lnTo>
                    <a:pt x="111" y="300"/>
                  </a:lnTo>
                  <a:lnTo>
                    <a:pt x="111" y="303"/>
                  </a:lnTo>
                  <a:lnTo>
                    <a:pt x="110" y="305"/>
                  </a:lnTo>
                  <a:lnTo>
                    <a:pt x="110" y="308"/>
                  </a:lnTo>
                  <a:lnTo>
                    <a:pt x="109" y="311"/>
                  </a:lnTo>
                  <a:lnTo>
                    <a:pt x="108" y="313"/>
                  </a:lnTo>
                  <a:lnTo>
                    <a:pt x="107" y="316"/>
                  </a:lnTo>
                  <a:lnTo>
                    <a:pt x="106" y="318"/>
                  </a:lnTo>
                  <a:lnTo>
                    <a:pt x="105" y="320"/>
                  </a:lnTo>
                  <a:lnTo>
                    <a:pt x="103" y="323"/>
                  </a:lnTo>
                  <a:lnTo>
                    <a:pt x="102" y="325"/>
                  </a:lnTo>
                  <a:lnTo>
                    <a:pt x="100" y="327"/>
                  </a:lnTo>
                  <a:lnTo>
                    <a:pt x="99" y="330"/>
                  </a:lnTo>
                  <a:lnTo>
                    <a:pt x="97" y="332"/>
                  </a:lnTo>
                  <a:lnTo>
                    <a:pt x="95" y="335"/>
                  </a:lnTo>
                  <a:lnTo>
                    <a:pt x="94" y="337"/>
                  </a:lnTo>
                  <a:lnTo>
                    <a:pt x="92" y="340"/>
                  </a:lnTo>
                  <a:lnTo>
                    <a:pt x="90" y="343"/>
                  </a:lnTo>
                  <a:lnTo>
                    <a:pt x="89" y="345"/>
                  </a:lnTo>
                  <a:lnTo>
                    <a:pt x="87" y="348"/>
                  </a:lnTo>
                  <a:lnTo>
                    <a:pt x="85" y="350"/>
                  </a:lnTo>
                  <a:lnTo>
                    <a:pt x="83" y="353"/>
                  </a:lnTo>
                  <a:lnTo>
                    <a:pt x="81" y="356"/>
                  </a:lnTo>
                  <a:lnTo>
                    <a:pt x="79" y="359"/>
                  </a:lnTo>
                  <a:lnTo>
                    <a:pt x="78" y="362"/>
                  </a:lnTo>
                  <a:lnTo>
                    <a:pt x="76" y="364"/>
                  </a:lnTo>
                  <a:lnTo>
                    <a:pt x="74" y="367"/>
                  </a:lnTo>
                  <a:lnTo>
                    <a:pt x="72" y="370"/>
                  </a:lnTo>
                  <a:lnTo>
                    <a:pt x="70" y="373"/>
                  </a:lnTo>
                  <a:lnTo>
                    <a:pt x="68" y="376"/>
                  </a:lnTo>
                  <a:lnTo>
                    <a:pt x="66" y="379"/>
                  </a:lnTo>
                  <a:lnTo>
                    <a:pt x="64" y="382"/>
                  </a:lnTo>
                  <a:lnTo>
                    <a:pt x="62" y="385"/>
                  </a:lnTo>
                  <a:lnTo>
                    <a:pt x="61" y="388"/>
                  </a:lnTo>
                  <a:lnTo>
                    <a:pt x="59" y="391"/>
                  </a:lnTo>
                  <a:lnTo>
                    <a:pt x="57" y="394"/>
                  </a:lnTo>
                  <a:lnTo>
                    <a:pt x="55" y="397"/>
                  </a:lnTo>
                  <a:lnTo>
                    <a:pt x="53" y="400"/>
                  </a:lnTo>
                  <a:lnTo>
                    <a:pt x="52" y="403"/>
                  </a:lnTo>
                  <a:lnTo>
                    <a:pt x="50" y="406"/>
                  </a:lnTo>
                  <a:lnTo>
                    <a:pt x="48" y="409"/>
                  </a:lnTo>
                  <a:lnTo>
                    <a:pt x="47" y="412"/>
                  </a:lnTo>
                  <a:lnTo>
                    <a:pt x="45" y="415"/>
                  </a:lnTo>
                  <a:lnTo>
                    <a:pt x="43" y="418"/>
                  </a:lnTo>
                  <a:lnTo>
                    <a:pt x="42" y="421"/>
                  </a:lnTo>
                  <a:lnTo>
                    <a:pt x="40" y="424"/>
                  </a:lnTo>
                  <a:lnTo>
                    <a:pt x="39" y="428"/>
                  </a:lnTo>
                  <a:lnTo>
                    <a:pt x="37" y="431"/>
                  </a:lnTo>
                  <a:lnTo>
                    <a:pt x="36" y="434"/>
                  </a:lnTo>
                  <a:lnTo>
                    <a:pt x="34" y="437"/>
                  </a:lnTo>
                  <a:lnTo>
                    <a:pt x="33" y="440"/>
                  </a:lnTo>
                  <a:lnTo>
                    <a:pt x="31" y="444"/>
                  </a:lnTo>
                  <a:lnTo>
                    <a:pt x="30" y="447"/>
                  </a:lnTo>
                  <a:lnTo>
                    <a:pt x="29" y="450"/>
                  </a:lnTo>
                  <a:lnTo>
                    <a:pt x="27" y="454"/>
                  </a:lnTo>
                  <a:lnTo>
                    <a:pt x="26" y="457"/>
                  </a:lnTo>
                  <a:lnTo>
                    <a:pt x="25" y="460"/>
                  </a:lnTo>
                  <a:lnTo>
                    <a:pt x="24" y="464"/>
                  </a:lnTo>
                  <a:lnTo>
                    <a:pt x="23" y="467"/>
                  </a:lnTo>
                  <a:lnTo>
                    <a:pt x="21" y="470"/>
                  </a:lnTo>
                  <a:lnTo>
                    <a:pt x="20" y="474"/>
                  </a:lnTo>
                  <a:lnTo>
                    <a:pt x="19" y="477"/>
                  </a:lnTo>
                  <a:lnTo>
                    <a:pt x="18" y="481"/>
                  </a:lnTo>
                  <a:lnTo>
                    <a:pt x="17" y="484"/>
                  </a:lnTo>
                  <a:lnTo>
                    <a:pt x="16" y="488"/>
                  </a:lnTo>
                  <a:lnTo>
                    <a:pt x="15" y="492"/>
                  </a:lnTo>
                  <a:lnTo>
                    <a:pt x="14" y="495"/>
                  </a:lnTo>
                  <a:lnTo>
                    <a:pt x="13" y="499"/>
                  </a:lnTo>
                  <a:lnTo>
                    <a:pt x="11" y="503"/>
                  </a:lnTo>
                  <a:lnTo>
                    <a:pt x="10" y="506"/>
                  </a:lnTo>
                  <a:lnTo>
                    <a:pt x="9" y="510"/>
                  </a:lnTo>
                  <a:lnTo>
                    <a:pt x="8" y="514"/>
                  </a:lnTo>
                  <a:lnTo>
                    <a:pt x="7" y="518"/>
                  </a:lnTo>
                  <a:lnTo>
                    <a:pt x="7" y="522"/>
                  </a:lnTo>
                  <a:lnTo>
                    <a:pt x="6" y="525"/>
                  </a:lnTo>
                  <a:lnTo>
                    <a:pt x="5" y="529"/>
                  </a:lnTo>
                  <a:lnTo>
                    <a:pt x="4" y="533"/>
                  </a:lnTo>
                  <a:lnTo>
                    <a:pt x="3" y="537"/>
                  </a:lnTo>
                  <a:lnTo>
                    <a:pt x="3" y="540"/>
                  </a:lnTo>
                  <a:lnTo>
                    <a:pt x="2" y="544"/>
                  </a:lnTo>
                  <a:lnTo>
                    <a:pt x="2" y="548"/>
                  </a:lnTo>
                  <a:lnTo>
                    <a:pt x="1" y="551"/>
                  </a:lnTo>
                  <a:lnTo>
                    <a:pt x="1" y="555"/>
                  </a:lnTo>
                  <a:lnTo>
                    <a:pt x="0" y="558"/>
                  </a:lnTo>
                  <a:lnTo>
                    <a:pt x="0" y="562"/>
                  </a:lnTo>
                  <a:lnTo>
                    <a:pt x="0" y="565"/>
                  </a:lnTo>
                  <a:lnTo>
                    <a:pt x="0" y="569"/>
                  </a:lnTo>
                  <a:lnTo>
                    <a:pt x="0" y="572"/>
                  </a:lnTo>
                  <a:lnTo>
                    <a:pt x="0" y="575"/>
                  </a:lnTo>
                  <a:lnTo>
                    <a:pt x="0" y="579"/>
                  </a:lnTo>
                  <a:lnTo>
                    <a:pt x="0" y="582"/>
                  </a:lnTo>
                  <a:lnTo>
                    <a:pt x="0" y="585"/>
                  </a:lnTo>
                  <a:lnTo>
                    <a:pt x="0" y="588"/>
                  </a:lnTo>
                  <a:lnTo>
                    <a:pt x="0" y="592"/>
                  </a:lnTo>
                  <a:lnTo>
                    <a:pt x="0" y="595"/>
                  </a:lnTo>
                  <a:lnTo>
                    <a:pt x="0" y="598"/>
                  </a:lnTo>
                  <a:lnTo>
                    <a:pt x="0" y="601"/>
                  </a:lnTo>
                  <a:lnTo>
                    <a:pt x="0" y="604"/>
                  </a:lnTo>
                  <a:lnTo>
                    <a:pt x="0" y="607"/>
                  </a:lnTo>
                  <a:lnTo>
                    <a:pt x="1" y="610"/>
                  </a:lnTo>
                  <a:lnTo>
                    <a:pt x="1" y="613"/>
                  </a:lnTo>
                  <a:lnTo>
                    <a:pt x="1" y="616"/>
                  </a:lnTo>
                  <a:lnTo>
                    <a:pt x="1" y="619"/>
                  </a:lnTo>
                  <a:lnTo>
                    <a:pt x="1" y="622"/>
                  </a:lnTo>
                  <a:lnTo>
                    <a:pt x="2" y="625"/>
                  </a:lnTo>
                  <a:lnTo>
                    <a:pt x="2" y="628"/>
                  </a:lnTo>
                  <a:lnTo>
                    <a:pt x="2" y="630"/>
                  </a:lnTo>
                  <a:lnTo>
                    <a:pt x="3" y="633"/>
                  </a:lnTo>
                  <a:lnTo>
                    <a:pt x="3" y="636"/>
                  </a:lnTo>
                  <a:lnTo>
                    <a:pt x="3" y="638"/>
                  </a:lnTo>
                  <a:lnTo>
                    <a:pt x="4" y="641"/>
                  </a:lnTo>
                  <a:lnTo>
                    <a:pt x="4" y="643"/>
                  </a:lnTo>
                  <a:lnTo>
                    <a:pt x="5" y="646"/>
                  </a:lnTo>
                  <a:lnTo>
                    <a:pt x="5" y="648"/>
                  </a:lnTo>
                  <a:lnTo>
                    <a:pt x="6" y="651"/>
                  </a:lnTo>
                  <a:lnTo>
                    <a:pt x="6" y="653"/>
                  </a:lnTo>
                  <a:lnTo>
                    <a:pt x="7" y="655"/>
                  </a:lnTo>
                  <a:lnTo>
                    <a:pt x="7" y="657"/>
                  </a:lnTo>
                  <a:lnTo>
                    <a:pt x="8" y="660"/>
                  </a:lnTo>
                  <a:lnTo>
                    <a:pt x="9" y="662"/>
                  </a:lnTo>
                  <a:lnTo>
                    <a:pt x="9" y="664"/>
                  </a:lnTo>
                  <a:lnTo>
                    <a:pt x="10" y="666"/>
                  </a:lnTo>
                  <a:lnTo>
                    <a:pt x="11" y="668"/>
                  </a:lnTo>
                  <a:lnTo>
                    <a:pt x="12" y="670"/>
                  </a:lnTo>
                  <a:lnTo>
                    <a:pt x="13" y="672"/>
                  </a:lnTo>
                  <a:lnTo>
                    <a:pt x="14" y="674"/>
                  </a:lnTo>
                  <a:lnTo>
                    <a:pt x="15" y="676"/>
                  </a:lnTo>
                  <a:lnTo>
                    <a:pt x="16" y="679"/>
                  </a:lnTo>
                  <a:lnTo>
                    <a:pt x="17" y="681"/>
                  </a:lnTo>
                  <a:lnTo>
                    <a:pt x="18" y="683"/>
                  </a:lnTo>
                  <a:lnTo>
                    <a:pt x="19" y="685"/>
                  </a:lnTo>
                  <a:lnTo>
                    <a:pt x="20" y="687"/>
                  </a:lnTo>
                  <a:lnTo>
                    <a:pt x="21" y="690"/>
                  </a:lnTo>
                  <a:lnTo>
                    <a:pt x="23" y="692"/>
                  </a:lnTo>
                  <a:lnTo>
                    <a:pt x="24" y="694"/>
                  </a:lnTo>
                  <a:lnTo>
                    <a:pt x="25" y="696"/>
                  </a:lnTo>
                  <a:lnTo>
                    <a:pt x="27" y="699"/>
                  </a:lnTo>
                  <a:lnTo>
                    <a:pt x="28" y="701"/>
                  </a:lnTo>
                  <a:lnTo>
                    <a:pt x="30" y="703"/>
                  </a:lnTo>
                  <a:lnTo>
                    <a:pt x="31" y="706"/>
                  </a:lnTo>
                  <a:lnTo>
                    <a:pt x="33" y="708"/>
                  </a:lnTo>
                  <a:lnTo>
                    <a:pt x="35" y="710"/>
                  </a:lnTo>
                  <a:lnTo>
                    <a:pt x="36" y="712"/>
                  </a:lnTo>
                  <a:lnTo>
                    <a:pt x="38" y="715"/>
                  </a:lnTo>
                  <a:lnTo>
                    <a:pt x="40" y="717"/>
                  </a:lnTo>
                  <a:lnTo>
                    <a:pt x="41" y="719"/>
                  </a:lnTo>
                  <a:lnTo>
                    <a:pt x="43" y="721"/>
                  </a:lnTo>
                  <a:lnTo>
                    <a:pt x="45" y="723"/>
                  </a:lnTo>
                  <a:lnTo>
                    <a:pt x="47" y="725"/>
                  </a:lnTo>
                  <a:lnTo>
                    <a:pt x="48" y="728"/>
                  </a:lnTo>
                  <a:lnTo>
                    <a:pt x="50" y="730"/>
                  </a:lnTo>
                  <a:lnTo>
                    <a:pt x="52" y="732"/>
                  </a:lnTo>
                  <a:lnTo>
                    <a:pt x="54" y="734"/>
                  </a:lnTo>
                  <a:lnTo>
                    <a:pt x="56" y="736"/>
                  </a:lnTo>
                  <a:lnTo>
                    <a:pt x="58" y="738"/>
                  </a:lnTo>
                  <a:lnTo>
                    <a:pt x="60" y="740"/>
                  </a:lnTo>
                  <a:lnTo>
                    <a:pt x="62" y="742"/>
                  </a:lnTo>
                  <a:lnTo>
                    <a:pt x="64" y="743"/>
                  </a:lnTo>
                  <a:lnTo>
                    <a:pt x="66" y="745"/>
                  </a:lnTo>
                  <a:lnTo>
                    <a:pt x="68" y="747"/>
                  </a:lnTo>
                  <a:lnTo>
                    <a:pt x="70" y="749"/>
                  </a:lnTo>
                  <a:lnTo>
                    <a:pt x="72" y="750"/>
                  </a:lnTo>
                  <a:lnTo>
                    <a:pt x="74" y="752"/>
                  </a:lnTo>
                  <a:lnTo>
                    <a:pt x="76" y="753"/>
                  </a:lnTo>
                  <a:lnTo>
                    <a:pt x="78" y="755"/>
                  </a:lnTo>
                  <a:lnTo>
                    <a:pt x="79" y="756"/>
                  </a:lnTo>
                  <a:lnTo>
                    <a:pt x="81" y="758"/>
                  </a:lnTo>
                  <a:lnTo>
                    <a:pt x="83" y="759"/>
                  </a:lnTo>
                  <a:lnTo>
                    <a:pt x="85" y="760"/>
                  </a:lnTo>
                  <a:lnTo>
                    <a:pt x="87" y="762"/>
                  </a:lnTo>
                  <a:lnTo>
                    <a:pt x="89" y="763"/>
                  </a:lnTo>
                  <a:lnTo>
                    <a:pt x="91" y="764"/>
                  </a:lnTo>
                  <a:lnTo>
                    <a:pt x="93" y="765"/>
                  </a:lnTo>
                  <a:lnTo>
                    <a:pt x="95" y="767"/>
                  </a:lnTo>
                  <a:lnTo>
                    <a:pt x="97" y="768"/>
                  </a:lnTo>
                  <a:lnTo>
                    <a:pt x="99" y="769"/>
                  </a:lnTo>
                  <a:lnTo>
                    <a:pt x="101" y="770"/>
                  </a:lnTo>
                  <a:lnTo>
                    <a:pt x="103" y="771"/>
                  </a:lnTo>
                  <a:lnTo>
                    <a:pt x="105" y="772"/>
                  </a:lnTo>
                  <a:lnTo>
                    <a:pt x="107" y="773"/>
                  </a:lnTo>
                  <a:lnTo>
                    <a:pt x="109" y="774"/>
                  </a:lnTo>
                  <a:lnTo>
                    <a:pt x="111" y="774"/>
                  </a:lnTo>
                  <a:lnTo>
                    <a:pt x="113" y="775"/>
                  </a:lnTo>
                  <a:lnTo>
                    <a:pt x="114" y="776"/>
                  </a:lnTo>
                  <a:lnTo>
                    <a:pt x="116" y="777"/>
                  </a:lnTo>
                  <a:lnTo>
                    <a:pt x="118" y="778"/>
                  </a:lnTo>
                  <a:lnTo>
                    <a:pt x="120" y="778"/>
                  </a:lnTo>
                  <a:lnTo>
                    <a:pt x="122" y="779"/>
                  </a:lnTo>
                  <a:lnTo>
                    <a:pt x="124" y="780"/>
                  </a:lnTo>
                  <a:lnTo>
                    <a:pt x="126" y="780"/>
                  </a:lnTo>
                  <a:lnTo>
                    <a:pt x="128" y="781"/>
                  </a:lnTo>
                  <a:lnTo>
                    <a:pt x="130" y="782"/>
                  </a:lnTo>
                  <a:lnTo>
                    <a:pt x="132" y="782"/>
                  </a:lnTo>
                  <a:lnTo>
                    <a:pt x="135" y="783"/>
                  </a:lnTo>
                  <a:lnTo>
                    <a:pt x="137" y="783"/>
                  </a:lnTo>
                  <a:lnTo>
                    <a:pt x="139" y="783"/>
                  </a:lnTo>
                  <a:lnTo>
                    <a:pt x="141" y="784"/>
                  </a:lnTo>
                  <a:lnTo>
                    <a:pt x="143" y="784"/>
                  </a:lnTo>
                  <a:lnTo>
                    <a:pt x="145" y="785"/>
                  </a:lnTo>
                  <a:lnTo>
                    <a:pt x="147" y="785"/>
                  </a:lnTo>
                  <a:lnTo>
                    <a:pt x="149" y="785"/>
                  </a:lnTo>
                  <a:lnTo>
                    <a:pt x="152" y="785"/>
                  </a:lnTo>
                  <a:lnTo>
                    <a:pt x="154" y="786"/>
                  </a:lnTo>
                  <a:lnTo>
                    <a:pt x="156" y="786"/>
                  </a:lnTo>
                  <a:lnTo>
                    <a:pt x="158" y="786"/>
                  </a:lnTo>
                  <a:lnTo>
                    <a:pt x="160" y="786"/>
                  </a:lnTo>
                  <a:lnTo>
                    <a:pt x="162" y="786"/>
                  </a:lnTo>
                  <a:lnTo>
                    <a:pt x="164" y="787"/>
                  </a:lnTo>
                  <a:lnTo>
                    <a:pt x="166" y="787"/>
                  </a:lnTo>
                  <a:lnTo>
                    <a:pt x="169" y="787"/>
                  </a:lnTo>
                  <a:lnTo>
                    <a:pt x="171" y="787"/>
                  </a:lnTo>
                  <a:lnTo>
                    <a:pt x="173" y="787"/>
                  </a:lnTo>
                  <a:lnTo>
                    <a:pt x="175" y="787"/>
                  </a:lnTo>
                  <a:lnTo>
                    <a:pt x="177" y="787"/>
                  </a:lnTo>
                  <a:lnTo>
                    <a:pt x="179" y="787"/>
                  </a:lnTo>
                  <a:lnTo>
                    <a:pt x="181" y="787"/>
                  </a:lnTo>
                  <a:lnTo>
                    <a:pt x="183" y="787"/>
                  </a:lnTo>
                  <a:lnTo>
                    <a:pt x="184" y="787"/>
                  </a:lnTo>
                  <a:lnTo>
                    <a:pt x="186" y="788"/>
                  </a:lnTo>
                  <a:lnTo>
                    <a:pt x="188" y="788"/>
                  </a:lnTo>
                  <a:lnTo>
                    <a:pt x="189" y="788"/>
                  </a:lnTo>
                  <a:lnTo>
                    <a:pt x="191" y="789"/>
                  </a:lnTo>
                  <a:lnTo>
                    <a:pt x="192" y="790"/>
                  </a:lnTo>
                  <a:lnTo>
                    <a:pt x="193" y="791"/>
                  </a:lnTo>
                  <a:lnTo>
                    <a:pt x="194" y="792"/>
                  </a:lnTo>
                  <a:lnTo>
                    <a:pt x="195" y="794"/>
                  </a:lnTo>
                  <a:lnTo>
                    <a:pt x="195" y="795"/>
                  </a:lnTo>
                  <a:lnTo>
                    <a:pt x="196" y="797"/>
                  </a:lnTo>
                  <a:lnTo>
                    <a:pt x="196" y="799"/>
                  </a:lnTo>
                  <a:lnTo>
                    <a:pt x="196" y="801"/>
                  </a:lnTo>
                  <a:lnTo>
                    <a:pt x="196" y="803"/>
                  </a:lnTo>
                  <a:lnTo>
                    <a:pt x="196" y="805"/>
                  </a:lnTo>
                  <a:lnTo>
                    <a:pt x="196" y="808"/>
                  </a:lnTo>
                  <a:lnTo>
                    <a:pt x="196" y="810"/>
                  </a:lnTo>
                  <a:lnTo>
                    <a:pt x="196" y="813"/>
                  </a:lnTo>
                  <a:lnTo>
                    <a:pt x="195" y="815"/>
                  </a:lnTo>
                  <a:lnTo>
                    <a:pt x="195" y="818"/>
                  </a:lnTo>
                  <a:lnTo>
                    <a:pt x="195" y="821"/>
                  </a:lnTo>
                  <a:lnTo>
                    <a:pt x="194" y="823"/>
                  </a:lnTo>
                  <a:lnTo>
                    <a:pt x="194" y="826"/>
                  </a:lnTo>
                  <a:lnTo>
                    <a:pt x="194" y="828"/>
                  </a:lnTo>
                  <a:lnTo>
                    <a:pt x="193" y="831"/>
                  </a:lnTo>
                  <a:lnTo>
                    <a:pt x="193" y="833"/>
                  </a:lnTo>
                  <a:lnTo>
                    <a:pt x="193" y="836"/>
                  </a:lnTo>
                  <a:lnTo>
                    <a:pt x="192" y="839"/>
                  </a:lnTo>
                  <a:lnTo>
                    <a:pt x="192" y="841"/>
                  </a:lnTo>
                  <a:lnTo>
                    <a:pt x="191" y="844"/>
                  </a:lnTo>
                  <a:lnTo>
                    <a:pt x="191" y="846"/>
                  </a:lnTo>
                  <a:lnTo>
                    <a:pt x="190" y="849"/>
                  </a:lnTo>
                  <a:lnTo>
                    <a:pt x="190" y="851"/>
                  </a:lnTo>
                  <a:lnTo>
                    <a:pt x="189" y="854"/>
                  </a:lnTo>
                  <a:lnTo>
                    <a:pt x="189" y="856"/>
                  </a:lnTo>
                  <a:lnTo>
                    <a:pt x="188" y="859"/>
                  </a:lnTo>
                  <a:lnTo>
                    <a:pt x="188" y="861"/>
                  </a:lnTo>
                  <a:lnTo>
                    <a:pt x="187" y="863"/>
                  </a:lnTo>
                  <a:lnTo>
                    <a:pt x="187" y="865"/>
                  </a:lnTo>
                  <a:lnTo>
                    <a:pt x="186" y="867"/>
                  </a:lnTo>
                  <a:lnTo>
                    <a:pt x="186" y="869"/>
                  </a:lnTo>
                  <a:lnTo>
                    <a:pt x="185" y="871"/>
                  </a:lnTo>
                  <a:lnTo>
                    <a:pt x="185" y="873"/>
                  </a:lnTo>
                  <a:lnTo>
                    <a:pt x="184" y="875"/>
                  </a:lnTo>
                  <a:lnTo>
                    <a:pt x="184" y="877"/>
                  </a:lnTo>
                  <a:lnTo>
                    <a:pt x="184" y="879"/>
                  </a:lnTo>
                  <a:lnTo>
                    <a:pt x="183" y="880"/>
                  </a:lnTo>
                  <a:lnTo>
                    <a:pt x="183" y="882"/>
                  </a:lnTo>
                  <a:lnTo>
                    <a:pt x="182" y="883"/>
                  </a:lnTo>
                  <a:lnTo>
                    <a:pt x="182" y="885"/>
                  </a:lnTo>
                  <a:lnTo>
                    <a:pt x="181" y="886"/>
                  </a:lnTo>
                  <a:lnTo>
                    <a:pt x="181" y="887"/>
                  </a:lnTo>
                  <a:lnTo>
                    <a:pt x="180" y="888"/>
                  </a:lnTo>
                  <a:lnTo>
                    <a:pt x="180" y="889"/>
                  </a:lnTo>
                  <a:lnTo>
                    <a:pt x="180" y="890"/>
                  </a:lnTo>
                  <a:lnTo>
                    <a:pt x="180" y="891"/>
                  </a:lnTo>
                  <a:lnTo>
                    <a:pt x="179" y="892"/>
                  </a:lnTo>
                  <a:lnTo>
                    <a:pt x="179" y="892"/>
                  </a:lnTo>
                  <a:lnTo>
                    <a:pt x="179" y="893"/>
                  </a:lnTo>
                  <a:lnTo>
                    <a:pt x="179" y="893"/>
                  </a:lnTo>
                  <a:lnTo>
                    <a:pt x="179" y="894"/>
                  </a:lnTo>
                  <a:lnTo>
                    <a:pt x="179" y="894"/>
                  </a:lnTo>
                  <a:lnTo>
                    <a:pt x="179" y="894"/>
                  </a:lnTo>
                  <a:lnTo>
                    <a:pt x="179" y="8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215" name="Group 47214"/>
            <p:cNvGrpSpPr/>
            <p:nvPr/>
          </p:nvGrpSpPr>
          <p:grpSpPr>
            <a:xfrm>
              <a:off x="222" y="634"/>
              <a:ext cx="106" cy="215"/>
              <a:chOff x="0" y="0"/>
              <a:chExt cx="106" cy="215"/>
            </a:xfrm>
          </p:grpSpPr>
          <p:sp>
            <p:nvSpPr>
              <p:cNvPr id="47216" name="未知"/>
              <p:cNvSpPr/>
              <p:nvPr/>
            </p:nvSpPr>
            <p:spPr>
              <a:xfrm>
                <a:off x="0" y="113"/>
                <a:ext cx="31" cy="60"/>
              </a:xfrm>
              <a:custGeom>
                <a:avLst/>
                <a:gdLst/>
                <a:ahLst/>
                <a:cxnLst/>
                <a:pathLst>
                  <a:path w="31" h="60">
                    <a:moveTo>
                      <a:pt x="23" y="10"/>
                    </a:moveTo>
                    <a:lnTo>
                      <a:pt x="30" y="20"/>
                    </a:lnTo>
                    <a:lnTo>
                      <a:pt x="0" y="59"/>
                    </a:lnTo>
                    <a:lnTo>
                      <a:pt x="19" y="0"/>
                    </a:lnTo>
                    <a:lnTo>
                      <a:pt x="23" y="1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17" name="未知"/>
              <p:cNvSpPr/>
              <p:nvPr/>
            </p:nvSpPr>
            <p:spPr>
              <a:xfrm>
                <a:off x="0" y="133"/>
                <a:ext cx="52" cy="65"/>
              </a:xfrm>
              <a:custGeom>
                <a:avLst/>
                <a:gdLst/>
                <a:ahLst/>
                <a:cxnLst/>
                <a:pathLst>
                  <a:path w="52" h="65">
                    <a:moveTo>
                      <a:pt x="16" y="64"/>
                    </a:moveTo>
                    <a:lnTo>
                      <a:pt x="51" y="15"/>
                    </a:lnTo>
                    <a:lnTo>
                      <a:pt x="39" y="8"/>
                    </a:lnTo>
                    <a:lnTo>
                      <a:pt x="30" y="0"/>
                    </a:lnTo>
                    <a:lnTo>
                      <a:pt x="0" y="39"/>
                    </a:lnTo>
                    <a:lnTo>
                      <a:pt x="16" y="64"/>
                    </a:lnTo>
                    <a:lnTo>
                      <a:pt x="16" y="6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18" name="未知"/>
              <p:cNvSpPr/>
              <p:nvPr/>
            </p:nvSpPr>
            <p:spPr>
              <a:xfrm>
                <a:off x="34" y="37"/>
                <a:ext cx="68" cy="108"/>
              </a:xfrm>
              <a:custGeom>
                <a:avLst/>
                <a:gdLst/>
                <a:ahLst/>
                <a:cxnLst/>
                <a:pathLst>
                  <a:path w="68" h="108">
                    <a:moveTo>
                      <a:pt x="24" y="106"/>
                    </a:moveTo>
                    <a:lnTo>
                      <a:pt x="11" y="97"/>
                    </a:lnTo>
                    <a:lnTo>
                      <a:pt x="0" y="85"/>
                    </a:lnTo>
                    <a:lnTo>
                      <a:pt x="59" y="0"/>
                    </a:lnTo>
                    <a:lnTo>
                      <a:pt x="63" y="29"/>
                    </a:lnTo>
                    <a:lnTo>
                      <a:pt x="67" y="45"/>
                    </a:lnTo>
                    <a:lnTo>
                      <a:pt x="24" y="107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19" name="未知"/>
              <p:cNvSpPr/>
              <p:nvPr/>
            </p:nvSpPr>
            <p:spPr>
              <a:xfrm>
                <a:off x="16" y="82"/>
                <a:ext cx="90" cy="133"/>
              </a:xfrm>
              <a:custGeom>
                <a:avLst/>
                <a:gdLst/>
                <a:ahLst/>
                <a:cxnLst/>
                <a:pathLst>
                  <a:path w="90" h="133">
                    <a:moveTo>
                      <a:pt x="35" y="66"/>
                    </a:moveTo>
                    <a:lnTo>
                      <a:pt x="41" y="67"/>
                    </a:lnTo>
                    <a:lnTo>
                      <a:pt x="42" y="62"/>
                    </a:lnTo>
                    <a:lnTo>
                      <a:pt x="42" y="62"/>
                    </a:lnTo>
                    <a:lnTo>
                      <a:pt x="85" y="0"/>
                    </a:lnTo>
                    <a:lnTo>
                      <a:pt x="89" y="29"/>
                    </a:lnTo>
                    <a:lnTo>
                      <a:pt x="46" y="82"/>
                    </a:lnTo>
                    <a:lnTo>
                      <a:pt x="15" y="132"/>
                    </a:lnTo>
                    <a:lnTo>
                      <a:pt x="0" y="115"/>
                    </a:lnTo>
                    <a:lnTo>
                      <a:pt x="35" y="66"/>
                    </a:lnTo>
                    <a:lnTo>
                      <a:pt x="35" y="6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20" name="未知"/>
              <p:cNvSpPr/>
              <p:nvPr/>
            </p:nvSpPr>
            <p:spPr>
              <a:xfrm>
                <a:off x="27" y="0"/>
                <a:ext cx="67" cy="124"/>
              </a:xfrm>
              <a:custGeom>
                <a:avLst/>
                <a:gdLst/>
                <a:ahLst/>
                <a:cxnLst/>
                <a:pathLst>
                  <a:path w="67" h="124">
                    <a:moveTo>
                      <a:pt x="8" y="123"/>
                    </a:moveTo>
                    <a:lnTo>
                      <a:pt x="0" y="103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66" y="37"/>
                    </a:lnTo>
                    <a:lnTo>
                      <a:pt x="8" y="123"/>
                    </a:lnTo>
                    <a:lnTo>
                      <a:pt x="8" y="1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221" name="Group 47220"/>
            <p:cNvGrpSpPr/>
            <p:nvPr/>
          </p:nvGrpSpPr>
          <p:grpSpPr>
            <a:xfrm>
              <a:off x="323" y="633"/>
              <a:ext cx="68" cy="102"/>
              <a:chOff x="0" y="0"/>
              <a:chExt cx="68" cy="102"/>
            </a:xfrm>
          </p:grpSpPr>
          <p:sp>
            <p:nvSpPr>
              <p:cNvPr id="47222" name="未知"/>
              <p:cNvSpPr/>
              <p:nvPr/>
            </p:nvSpPr>
            <p:spPr>
              <a:xfrm>
                <a:off x="11" y="12"/>
                <a:ext cx="57" cy="90"/>
              </a:xfrm>
              <a:custGeom>
                <a:avLst/>
                <a:gdLst/>
                <a:ahLst/>
                <a:cxnLst/>
                <a:pathLst>
                  <a:path w="57" h="90">
                    <a:moveTo>
                      <a:pt x="36" y="0"/>
                    </a:moveTo>
                    <a:lnTo>
                      <a:pt x="32" y="6"/>
                    </a:lnTo>
                    <a:lnTo>
                      <a:pt x="28" y="12"/>
                    </a:lnTo>
                    <a:lnTo>
                      <a:pt x="24" y="18"/>
                    </a:lnTo>
                    <a:lnTo>
                      <a:pt x="21" y="23"/>
                    </a:lnTo>
                    <a:lnTo>
                      <a:pt x="17" y="28"/>
                    </a:lnTo>
                    <a:lnTo>
                      <a:pt x="14" y="32"/>
                    </a:lnTo>
                    <a:lnTo>
                      <a:pt x="12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4" y="47"/>
                    </a:lnTo>
                    <a:lnTo>
                      <a:pt x="3" y="49"/>
                    </a:lnTo>
                    <a:lnTo>
                      <a:pt x="2" y="51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1" y="56"/>
                    </a:lnTo>
                    <a:lnTo>
                      <a:pt x="1" y="57"/>
                    </a:lnTo>
                    <a:lnTo>
                      <a:pt x="1" y="57"/>
                    </a:lnTo>
                    <a:lnTo>
                      <a:pt x="1" y="58"/>
                    </a:lnTo>
                    <a:lnTo>
                      <a:pt x="2" y="59"/>
                    </a:lnTo>
                    <a:lnTo>
                      <a:pt x="2" y="60"/>
                    </a:lnTo>
                    <a:lnTo>
                      <a:pt x="2" y="61"/>
                    </a:lnTo>
                    <a:lnTo>
                      <a:pt x="2" y="62"/>
                    </a:lnTo>
                    <a:lnTo>
                      <a:pt x="2" y="63"/>
                    </a:lnTo>
                    <a:lnTo>
                      <a:pt x="3" y="64"/>
                    </a:lnTo>
                    <a:lnTo>
                      <a:pt x="3" y="65"/>
                    </a:lnTo>
                    <a:lnTo>
                      <a:pt x="3" y="66"/>
                    </a:lnTo>
                    <a:lnTo>
                      <a:pt x="3" y="67"/>
                    </a:lnTo>
                    <a:lnTo>
                      <a:pt x="3" y="68"/>
                    </a:lnTo>
                    <a:lnTo>
                      <a:pt x="4" y="69"/>
                    </a:lnTo>
                    <a:lnTo>
                      <a:pt x="4" y="70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5" y="74"/>
                    </a:lnTo>
                    <a:lnTo>
                      <a:pt x="5" y="75"/>
                    </a:lnTo>
                    <a:lnTo>
                      <a:pt x="5" y="77"/>
                    </a:lnTo>
                    <a:lnTo>
                      <a:pt x="5" y="78"/>
                    </a:lnTo>
                    <a:lnTo>
                      <a:pt x="6" y="79"/>
                    </a:lnTo>
                    <a:lnTo>
                      <a:pt x="6" y="81"/>
                    </a:lnTo>
                    <a:lnTo>
                      <a:pt x="6" y="82"/>
                    </a:lnTo>
                    <a:lnTo>
                      <a:pt x="6" y="83"/>
                    </a:lnTo>
                    <a:lnTo>
                      <a:pt x="7" y="84"/>
                    </a:lnTo>
                    <a:lnTo>
                      <a:pt x="7" y="85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7"/>
                    </a:lnTo>
                    <a:lnTo>
                      <a:pt x="7" y="87"/>
                    </a:lnTo>
                    <a:lnTo>
                      <a:pt x="7" y="88"/>
                    </a:lnTo>
                    <a:lnTo>
                      <a:pt x="8" y="88"/>
                    </a:lnTo>
                    <a:lnTo>
                      <a:pt x="8" y="89"/>
                    </a:lnTo>
                    <a:lnTo>
                      <a:pt x="8" y="89"/>
                    </a:lnTo>
                    <a:lnTo>
                      <a:pt x="8" y="89"/>
                    </a:lnTo>
                    <a:lnTo>
                      <a:pt x="8" y="89"/>
                    </a:lnTo>
                    <a:lnTo>
                      <a:pt x="8" y="89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9" y="87"/>
                    </a:lnTo>
                    <a:lnTo>
                      <a:pt x="10" y="86"/>
                    </a:lnTo>
                    <a:lnTo>
                      <a:pt x="11" y="84"/>
                    </a:lnTo>
                    <a:lnTo>
                      <a:pt x="12" y="82"/>
                    </a:lnTo>
                    <a:lnTo>
                      <a:pt x="13" y="80"/>
                    </a:lnTo>
                    <a:lnTo>
                      <a:pt x="15" y="78"/>
                    </a:lnTo>
                    <a:lnTo>
                      <a:pt x="17" y="76"/>
                    </a:lnTo>
                    <a:lnTo>
                      <a:pt x="19" y="73"/>
                    </a:lnTo>
                    <a:lnTo>
                      <a:pt x="21" y="70"/>
                    </a:lnTo>
                    <a:lnTo>
                      <a:pt x="23" y="66"/>
                    </a:lnTo>
                    <a:lnTo>
                      <a:pt x="26" y="63"/>
                    </a:lnTo>
                    <a:lnTo>
                      <a:pt x="28" y="59"/>
                    </a:lnTo>
                    <a:lnTo>
                      <a:pt x="31" y="55"/>
                    </a:lnTo>
                    <a:lnTo>
                      <a:pt x="34" y="51"/>
                    </a:lnTo>
                    <a:lnTo>
                      <a:pt x="36" y="47"/>
                    </a:lnTo>
                    <a:lnTo>
                      <a:pt x="39" y="43"/>
                    </a:lnTo>
                    <a:lnTo>
                      <a:pt x="41" y="40"/>
                    </a:lnTo>
                    <a:lnTo>
                      <a:pt x="43" y="37"/>
                    </a:lnTo>
                    <a:lnTo>
                      <a:pt x="45" y="34"/>
                    </a:lnTo>
                    <a:lnTo>
                      <a:pt x="47" y="31"/>
                    </a:lnTo>
                    <a:lnTo>
                      <a:pt x="49" y="29"/>
                    </a:lnTo>
                    <a:lnTo>
                      <a:pt x="50" y="27"/>
                    </a:lnTo>
                    <a:lnTo>
                      <a:pt x="52" y="25"/>
                    </a:lnTo>
                    <a:lnTo>
                      <a:pt x="53" y="23"/>
                    </a:lnTo>
                    <a:lnTo>
                      <a:pt x="54" y="22"/>
                    </a:lnTo>
                    <a:lnTo>
                      <a:pt x="54" y="21"/>
                    </a:lnTo>
                    <a:lnTo>
                      <a:pt x="55" y="20"/>
                    </a:lnTo>
                    <a:lnTo>
                      <a:pt x="55" y="19"/>
                    </a:lnTo>
                    <a:lnTo>
                      <a:pt x="56" y="19"/>
                    </a:lnTo>
                    <a:lnTo>
                      <a:pt x="56" y="19"/>
                    </a:lnTo>
                    <a:lnTo>
                      <a:pt x="56" y="19"/>
                    </a:lnTo>
                    <a:lnTo>
                      <a:pt x="56" y="18"/>
                    </a:lnTo>
                    <a:lnTo>
                      <a:pt x="56" y="18"/>
                    </a:lnTo>
                    <a:lnTo>
                      <a:pt x="56" y="18"/>
                    </a:lnTo>
                    <a:lnTo>
                      <a:pt x="56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6"/>
                    </a:lnTo>
                    <a:lnTo>
                      <a:pt x="55" y="16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4" y="14"/>
                    </a:lnTo>
                    <a:lnTo>
                      <a:pt x="53" y="14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1" y="12"/>
                    </a:lnTo>
                    <a:lnTo>
                      <a:pt x="51" y="11"/>
                    </a:lnTo>
                    <a:lnTo>
                      <a:pt x="50" y="11"/>
                    </a:lnTo>
                    <a:lnTo>
                      <a:pt x="49" y="10"/>
                    </a:lnTo>
                    <a:lnTo>
                      <a:pt x="48" y="9"/>
                    </a:lnTo>
                    <a:lnTo>
                      <a:pt x="47" y="9"/>
                    </a:lnTo>
                    <a:lnTo>
                      <a:pt x="47" y="8"/>
                    </a:lnTo>
                    <a:lnTo>
                      <a:pt x="46" y="7"/>
                    </a:lnTo>
                    <a:lnTo>
                      <a:pt x="45" y="6"/>
                    </a:lnTo>
                    <a:lnTo>
                      <a:pt x="44" y="5"/>
                    </a:lnTo>
                    <a:lnTo>
                      <a:pt x="42" y="4"/>
                    </a:lnTo>
                    <a:lnTo>
                      <a:pt x="41" y="3"/>
                    </a:lnTo>
                    <a:lnTo>
                      <a:pt x="40" y="3"/>
                    </a:lnTo>
                    <a:lnTo>
                      <a:pt x="39" y="2"/>
                    </a:lnTo>
                    <a:lnTo>
                      <a:pt x="38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23" name="未知"/>
              <p:cNvSpPr/>
              <p:nvPr/>
            </p:nvSpPr>
            <p:spPr>
              <a:xfrm>
                <a:off x="3" y="0"/>
                <a:ext cx="45" cy="67"/>
              </a:xfrm>
              <a:custGeom>
                <a:avLst/>
                <a:gdLst/>
                <a:ahLst/>
                <a:cxnLst/>
                <a:pathLst>
                  <a:path w="45" h="67">
                    <a:moveTo>
                      <a:pt x="44" y="11"/>
                    </a:moveTo>
                    <a:lnTo>
                      <a:pt x="43" y="10"/>
                    </a:lnTo>
                    <a:lnTo>
                      <a:pt x="41" y="10"/>
                    </a:lnTo>
                    <a:lnTo>
                      <a:pt x="40" y="9"/>
                    </a:lnTo>
                    <a:lnTo>
                      <a:pt x="39" y="8"/>
                    </a:lnTo>
                    <a:lnTo>
                      <a:pt x="38" y="8"/>
                    </a:lnTo>
                    <a:lnTo>
                      <a:pt x="37" y="7"/>
                    </a:lnTo>
                    <a:lnTo>
                      <a:pt x="36" y="6"/>
                    </a:lnTo>
                    <a:lnTo>
                      <a:pt x="35" y="6"/>
                    </a:lnTo>
                    <a:lnTo>
                      <a:pt x="34" y="5"/>
                    </a:lnTo>
                    <a:lnTo>
                      <a:pt x="33" y="5"/>
                    </a:lnTo>
                    <a:lnTo>
                      <a:pt x="32" y="4"/>
                    </a:lnTo>
                    <a:lnTo>
                      <a:pt x="31" y="4"/>
                    </a:lnTo>
                    <a:lnTo>
                      <a:pt x="30" y="3"/>
                    </a:lnTo>
                    <a:lnTo>
                      <a:pt x="29" y="3"/>
                    </a:lnTo>
                    <a:lnTo>
                      <a:pt x="28" y="3"/>
                    </a:lnTo>
                    <a:lnTo>
                      <a:pt x="27" y="2"/>
                    </a:lnTo>
                    <a:lnTo>
                      <a:pt x="26" y="2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1"/>
                    </a:lnTo>
                    <a:lnTo>
                      <a:pt x="18" y="1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5" y="5"/>
                    </a:lnTo>
                    <a:lnTo>
                      <a:pt x="14" y="6"/>
                    </a:lnTo>
                    <a:lnTo>
                      <a:pt x="13" y="7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10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6" y="15"/>
                    </a:lnTo>
                    <a:lnTo>
                      <a:pt x="5" y="15"/>
                    </a:lnTo>
                    <a:lnTo>
                      <a:pt x="4" y="16"/>
                    </a:lnTo>
                    <a:lnTo>
                      <a:pt x="3" y="17"/>
                    </a:lnTo>
                    <a:lnTo>
                      <a:pt x="3" y="18"/>
                    </a:lnTo>
                    <a:lnTo>
                      <a:pt x="2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4"/>
                    </a:lnTo>
                    <a:lnTo>
                      <a:pt x="1" y="24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1" y="27"/>
                    </a:lnTo>
                    <a:lnTo>
                      <a:pt x="2" y="28"/>
                    </a:lnTo>
                    <a:lnTo>
                      <a:pt x="2" y="29"/>
                    </a:lnTo>
                    <a:lnTo>
                      <a:pt x="2" y="30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2"/>
                    </a:lnTo>
                    <a:lnTo>
                      <a:pt x="3" y="33"/>
                    </a:lnTo>
                    <a:lnTo>
                      <a:pt x="3" y="34"/>
                    </a:lnTo>
                    <a:lnTo>
                      <a:pt x="3" y="35"/>
                    </a:lnTo>
                    <a:lnTo>
                      <a:pt x="3" y="36"/>
                    </a:lnTo>
                    <a:lnTo>
                      <a:pt x="3" y="37"/>
                    </a:lnTo>
                    <a:lnTo>
                      <a:pt x="3" y="38"/>
                    </a:lnTo>
                    <a:lnTo>
                      <a:pt x="4" y="39"/>
                    </a:lnTo>
                    <a:lnTo>
                      <a:pt x="4" y="40"/>
                    </a:lnTo>
                    <a:lnTo>
                      <a:pt x="4" y="41"/>
                    </a:lnTo>
                    <a:lnTo>
                      <a:pt x="4" y="42"/>
                    </a:lnTo>
                    <a:lnTo>
                      <a:pt x="4" y="43"/>
                    </a:lnTo>
                    <a:lnTo>
                      <a:pt x="5" y="44"/>
                    </a:lnTo>
                    <a:lnTo>
                      <a:pt x="5" y="45"/>
                    </a:lnTo>
                    <a:lnTo>
                      <a:pt x="5" y="46"/>
                    </a:lnTo>
                    <a:lnTo>
                      <a:pt x="5" y="47"/>
                    </a:lnTo>
                    <a:lnTo>
                      <a:pt x="5" y="49"/>
                    </a:lnTo>
                    <a:lnTo>
                      <a:pt x="5" y="50"/>
                    </a:lnTo>
                    <a:lnTo>
                      <a:pt x="6" y="51"/>
                    </a:lnTo>
                    <a:lnTo>
                      <a:pt x="6" y="52"/>
                    </a:lnTo>
                    <a:lnTo>
                      <a:pt x="6" y="53"/>
                    </a:lnTo>
                    <a:lnTo>
                      <a:pt x="6" y="54"/>
                    </a:lnTo>
                    <a:lnTo>
                      <a:pt x="6" y="55"/>
                    </a:lnTo>
                    <a:lnTo>
                      <a:pt x="7" y="56"/>
                    </a:lnTo>
                    <a:lnTo>
                      <a:pt x="7" y="57"/>
                    </a:lnTo>
                    <a:lnTo>
                      <a:pt x="7" y="58"/>
                    </a:lnTo>
                    <a:lnTo>
                      <a:pt x="7" y="59"/>
                    </a:lnTo>
                    <a:lnTo>
                      <a:pt x="7" y="60"/>
                    </a:lnTo>
                    <a:lnTo>
                      <a:pt x="7" y="61"/>
                    </a:lnTo>
                    <a:lnTo>
                      <a:pt x="8" y="61"/>
                    </a:lnTo>
                    <a:lnTo>
                      <a:pt x="8" y="62"/>
                    </a:lnTo>
                    <a:lnTo>
                      <a:pt x="8" y="63"/>
                    </a:lnTo>
                    <a:lnTo>
                      <a:pt x="8" y="63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8" y="65"/>
                    </a:lnTo>
                    <a:lnTo>
                      <a:pt x="8" y="65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9" y="65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2" y="61"/>
                    </a:lnTo>
                    <a:lnTo>
                      <a:pt x="13" y="58"/>
                    </a:lnTo>
                    <a:lnTo>
                      <a:pt x="15" y="56"/>
                    </a:lnTo>
                    <a:lnTo>
                      <a:pt x="17" y="52"/>
                    </a:lnTo>
                    <a:lnTo>
                      <a:pt x="19" y="49"/>
                    </a:lnTo>
                    <a:lnTo>
                      <a:pt x="22" y="45"/>
                    </a:lnTo>
                    <a:lnTo>
                      <a:pt x="25" y="40"/>
                    </a:lnTo>
                    <a:lnTo>
                      <a:pt x="28" y="35"/>
                    </a:lnTo>
                    <a:lnTo>
                      <a:pt x="32" y="30"/>
                    </a:lnTo>
                    <a:lnTo>
                      <a:pt x="35" y="24"/>
                    </a:lnTo>
                    <a:lnTo>
                      <a:pt x="40" y="18"/>
                    </a:lnTo>
                    <a:lnTo>
                      <a:pt x="44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24" name="未知"/>
              <p:cNvSpPr/>
              <p:nvPr/>
            </p:nvSpPr>
            <p:spPr>
              <a:xfrm>
                <a:off x="0" y="1"/>
                <a:ext cx="25" cy="21"/>
              </a:xfrm>
              <a:custGeom>
                <a:avLst/>
                <a:gdLst/>
                <a:ahLst/>
                <a:cxnLst/>
                <a:pathLst>
                  <a:path w="25" h="21">
                    <a:moveTo>
                      <a:pt x="24" y="0"/>
                    </a:moveTo>
                    <a:lnTo>
                      <a:pt x="0" y="0"/>
                    </a:lnTo>
                    <a:lnTo>
                      <a:pt x="4" y="2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225" name="未知"/>
            <p:cNvSpPr/>
            <p:nvPr/>
          </p:nvSpPr>
          <p:spPr>
            <a:xfrm>
              <a:off x="409" y="243"/>
              <a:ext cx="98" cy="166"/>
            </a:xfrm>
            <a:custGeom>
              <a:avLst/>
              <a:gdLst/>
              <a:ahLst/>
              <a:cxnLst/>
              <a:pathLst>
                <a:path w="98" h="166">
                  <a:moveTo>
                    <a:pt x="31" y="160"/>
                  </a:moveTo>
                  <a:lnTo>
                    <a:pt x="11" y="156"/>
                  </a:lnTo>
                  <a:lnTo>
                    <a:pt x="0" y="148"/>
                  </a:lnTo>
                  <a:lnTo>
                    <a:pt x="15" y="119"/>
                  </a:lnTo>
                  <a:lnTo>
                    <a:pt x="23" y="95"/>
                  </a:lnTo>
                  <a:lnTo>
                    <a:pt x="31" y="74"/>
                  </a:lnTo>
                  <a:lnTo>
                    <a:pt x="46" y="53"/>
                  </a:lnTo>
                  <a:lnTo>
                    <a:pt x="62" y="33"/>
                  </a:lnTo>
                  <a:lnTo>
                    <a:pt x="78" y="16"/>
                  </a:lnTo>
                  <a:lnTo>
                    <a:pt x="97" y="0"/>
                  </a:lnTo>
                  <a:lnTo>
                    <a:pt x="93" y="29"/>
                  </a:lnTo>
                  <a:lnTo>
                    <a:pt x="93" y="49"/>
                  </a:lnTo>
                  <a:lnTo>
                    <a:pt x="85" y="86"/>
                  </a:lnTo>
                  <a:lnTo>
                    <a:pt x="74" y="119"/>
                  </a:lnTo>
                  <a:lnTo>
                    <a:pt x="62" y="144"/>
                  </a:lnTo>
                  <a:lnTo>
                    <a:pt x="43" y="165"/>
                  </a:lnTo>
                  <a:lnTo>
                    <a:pt x="31" y="160"/>
                  </a:lnTo>
                  <a:lnTo>
                    <a:pt x="31" y="16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26" name="未知"/>
            <p:cNvSpPr/>
            <p:nvPr/>
          </p:nvSpPr>
          <p:spPr>
            <a:xfrm>
              <a:off x="611" y="177"/>
              <a:ext cx="110" cy="129"/>
            </a:xfrm>
            <a:custGeom>
              <a:avLst/>
              <a:gdLst/>
              <a:ahLst/>
              <a:cxnLst/>
              <a:pathLst>
                <a:path w="110" h="129">
                  <a:moveTo>
                    <a:pt x="0" y="78"/>
                  </a:moveTo>
                  <a:lnTo>
                    <a:pt x="55" y="128"/>
                  </a:lnTo>
                  <a:lnTo>
                    <a:pt x="109" y="45"/>
                  </a:lnTo>
                  <a:lnTo>
                    <a:pt x="105" y="45"/>
                  </a:lnTo>
                  <a:lnTo>
                    <a:pt x="101" y="37"/>
                  </a:lnTo>
                  <a:lnTo>
                    <a:pt x="93" y="33"/>
                  </a:lnTo>
                  <a:lnTo>
                    <a:pt x="90" y="29"/>
                  </a:lnTo>
                  <a:lnTo>
                    <a:pt x="86" y="25"/>
                  </a:lnTo>
                  <a:lnTo>
                    <a:pt x="78" y="21"/>
                  </a:lnTo>
                  <a:lnTo>
                    <a:pt x="74" y="17"/>
                  </a:lnTo>
                  <a:lnTo>
                    <a:pt x="74" y="13"/>
                  </a:lnTo>
                  <a:lnTo>
                    <a:pt x="66" y="8"/>
                  </a:lnTo>
                  <a:lnTo>
                    <a:pt x="62" y="0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27" name="未知"/>
            <p:cNvSpPr/>
            <p:nvPr/>
          </p:nvSpPr>
          <p:spPr>
            <a:xfrm>
              <a:off x="611" y="177"/>
              <a:ext cx="110" cy="129"/>
            </a:xfrm>
            <a:custGeom>
              <a:avLst/>
              <a:gdLst/>
              <a:ahLst/>
              <a:cxnLst/>
              <a:pathLst>
                <a:path w="110" h="129">
                  <a:moveTo>
                    <a:pt x="0" y="78"/>
                  </a:moveTo>
                  <a:lnTo>
                    <a:pt x="55" y="128"/>
                  </a:lnTo>
                  <a:lnTo>
                    <a:pt x="109" y="45"/>
                  </a:lnTo>
                  <a:lnTo>
                    <a:pt x="105" y="45"/>
                  </a:lnTo>
                  <a:lnTo>
                    <a:pt x="101" y="37"/>
                  </a:lnTo>
                  <a:lnTo>
                    <a:pt x="93" y="33"/>
                  </a:lnTo>
                  <a:lnTo>
                    <a:pt x="90" y="29"/>
                  </a:lnTo>
                  <a:lnTo>
                    <a:pt x="86" y="25"/>
                  </a:lnTo>
                  <a:lnTo>
                    <a:pt x="78" y="21"/>
                  </a:lnTo>
                  <a:lnTo>
                    <a:pt x="74" y="17"/>
                  </a:lnTo>
                  <a:lnTo>
                    <a:pt x="74" y="13"/>
                  </a:lnTo>
                  <a:lnTo>
                    <a:pt x="66" y="8"/>
                  </a:lnTo>
                  <a:lnTo>
                    <a:pt x="62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228" name="Group 47227"/>
            <p:cNvGrpSpPr/>
            <p:nvPr/>
          </p:nvGrpSpPr>
          <p:grpSpPr>
            <a:xfrm>
              <a:off x="452" y="255"/>
              <a:ext cx="215" cy="265"/>
              <a:chOff x="0" y="0"/>
              <a:chExt cx="215" cy="265"/>
            </a:xfrm>
          </p:grpSpPr>
          <p:sp>
            <p:nvSpPr>
              <p:cNvPr id="47229" name="未知"/>
              <p:cNvSpPr/>
              <p:nvPr/>
            </p:nvSpPr>
            <p:spPr>
              <a:xfrm>
                <a:off x="19" y="0"/>
                <a:ext cx="196" cy="265"/>
              </a:xfrm>
              <a:custGeom>
                <a:avLst/>
                <a:gdLst/>
                <a:ahLst/>
                <a:cxnLst/>
                <a:pathLst>
                  <a:path w="196" h="265">
                    <a:moveTo>
                      <a:pt x="140" y="0"/>
                    </a:moveTo>
                    <a:lnTo>
                      <a:pt x="128" y="17"/>
                    </a:lnTo>
                    <a:lnTo>
                      <a:pt x="117" y="46"/>
                    </a:lnTo>
                    <a:lnTo>
                      <a:pt x="109" y="78"/>
                    </a:lnTo>
                    <a:lnTo>
                      <a:pt x="109" y="83"/>
                    </a:lnTo>
                    <a:lnTo>
                      <a:pt x="31" y="202"/>
                    </a:lnTo>
                    <a:lnTo>
                      <a:pt x="35" y="206"/>
                    </a:lnTo>
                    <a:lnTo>
                      <a:pt x="39" y="210"/>
                    </a:lnTo>
                    <a:lnTo>
                      <a:pt x="31" y="210"/>
                    </a:lnTo>
                    <a:lnTo>
                      <a:pt x="31" y="206"/>
                    </a:lnTo>
                    <a:lnTo>
                      <a:pt x="19" y="222"/>
                    </a:lnTo>
                    <a:lnTo>
                      <a:pt x="23" y="235"/>
                    </a:lnTo>
                    <a:lnTo>
                      <a:pt x="16" y="231"/>
                    </a:lnTo>
                    <a:lnTo>
                      <a:pt x="0" y="247"/>
                    </a:lnTo>
                    <a:lnTo>
                      <a:pt x="0" y="251"/>
                    </a:lnTo>
                    <a:lnTo>
                      <a:pt x="16" y="264"/>
                    </a:lnTo>
                    <a:lnTo>
                      <a:pt x="23" y="264"/>
                    </a:lnTo>
                    <a:lnTo>
                      <a:pt x="27" y="259"/>
                    </a:lnTo>
                    <a:lnTo>
                      <a:pt x="31" y="255"/>
                    </a:lnTo>
                    <a:lnTo>
                      <a:pt x="31" y="251"/>
                    </a:lnTo>
                    <a:lnTo>
                      <a:pt x="31" y="251"/>
                    </a:lnTo>
                    <a:lnTo>
                      <a:pt x="47" y="247"/>
                    </a:lnTo>
                    <a:lnTo>
                      <a:pt x="47" y="231"/>
                    </a:lnTo>
                    <a:lnTo>
                      <a:pt x="47" y="227"/>
                    </a:lnTo>
                    <a:lnTo>
                      <a:pt x="47" y="227"/>
                    </a:lnTo>
                    <a:lnTo>
                      <a:pt x="51" y="222"/>
                    </a:lnTo>
                    <a:lnTo>
                      <a:pt x="54" y="222"/>
                    </a:lnTo>
                    <a:lnTo>
                      <a:pt x="62" y="214"/>
                    </a:lnTo>
                    <a:lnTo>
                      <a:pt x="132" y="132"/>
                    </a:lnTo>
                    <a:lnTo>
                      <a:pt x="195" y="50"/>
                    </a:lnTo>
                    <a:lnTo>
                      <a:pt x="140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0" name="未知"/>
              <p:cNvSpPr/>
              <p:nvPr/>
            </p:nvSpPr>
            <p:spPr>
              <a:xfrm>
                <a:off x="7" y="0"/>
                <a:ext cx="153" cy="248"/>
              </a:xfrm>
              <a:custGeom>
                <a:avLst/>
                <a:gdLst/>
                <a:ahLst/>
                <a:cxnLst/>
                <a:pathLst>
                  <a:path w="153" h="248">
                    <a:moveTo>
                      <a:pt x="129" y="33"/>
                    </a:moveTo>
                    <a:lnTo>
                      <a:pt x="121" y="54"/>
                    </a:lnTo>
                    <a:lnTo>
                      <a:pt x="113" y="83"/>
                    </a:lnTo>
                    <a:lnTo>
                      <a:pt x="0" y="243"/>
                    </a:lnTo>
                    <a:lnTo>
                      <a:pt x="12" y="247"/>
                    </a:lnTo>
                    <a:lnTo>
                      <a:pt x="28" y="231"/>
                    </a:lnTo>
                    <a:lnTo>
                      <a:pt x="35" y="235"/>
                    </a:lnTo>
                    <a:lnTo>
                      <a:pt x="35" y="222"/>
                    </a:lnTo>
                    <a:lnTo>
                      <a:pt x="43" y="206"/>
                    </a:lnTo>
                    <a:lnTo>
                      <a:pt x="43" y="210"/>
                    </a:lnTo>
                    <a:lnTo>
                      <a:pt x="51" y="210"/>
                    </a:lnTo>
                    <a:lnTo>
                      <a:pt x="47" y="206"/>
                    </a:lnTo>
                    <a:lnTo>
                      <a:pt x="43" y="202"/>
                    </a:lnTo>
                    <a:lnTo>
                      <a:pt x="121" y="83"/>
                    </a:lnTo>
                    <a:lnTo>
                      <a:pt x="121" y="78"/>
                    </a:lnTo>
                    <a:lnTo>
                      <a:pt x="133" y="33"/>
                    </a:lnTo>
                    <a:lnTo>
                      <a:pt x="152" y="0"/>
                    </a:lnTo>
                    <a:lnTo>
                      <a:pt x="140" y="17"/>
                    </a:lnTo>
                    <a:lnTo>
                      <a:pt x="129" y="33"/>
                    </a:lnTo>
                    <a:lnTo>
                      <a:pt x="129" y="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1" name="未知"/>
              <p:cNvSpPr/>
              <p:nvPr/>
            </p:nvSpPr>
            <p:spPr>
              <a:xfrm>
                <a:off x="0" y="33"/>
                <a:ext cx="137" cy="211"/>
              </a:xfrm>
              <a:custGeom>
                <a:avLst/>
                <a:gdLst/>
                <a:ahLst/>
                <a:cxnLst/>
                <a:pathLst>
                  <a:path w="137" h="211">
                    <a:moveTo>
                      <a:pt x="120" y="50"/>
                    </a:moveTo>
                    <a:lnTo>
                      <a:pt x="128" y="25"/>
                    </a:lnTo>
                    <a:lnTo>
                      <a:pt x="128" y="17"/>
                    </a:lnTo>
                    <a:lnTo>
                      <a:pt x="136" y="0"/>
                    </a:lnTo>
                    <a:lnTo>
                      <a:pt x="81" y="83"/>
                    </a:lnTo>
                    <a:lnTo>
                      <a:pt x="58" y="115"/>
                    </a:lnTo>
                    <a:lnTo>
                      <a:pt x="35" y="140"/>
                    </a:lnTo>
                    <a:lnTo>
                      <a:pt x="35" y="148"/>
                    </a:lnTo>
                    <a:lnTo>
                      <a:pt x="27" y="152"/>
                    </a:lnTo>
                    <a:lnTo>
                      <a:pt x="27" y="157"/>
                    </a:lnTo>
                    <a:lnTo>
                      <a:pt x="27" y="165"/>
                    </a:lnTo>
                    <a:lnTo>
                      <a:pt x="19" y="165"/>
                    </a:lnTo>
                    <a:lnTo>
                      <a:pt x="11" y="173"/>
                    </a:lnTo>
                    <a:lnTo>
                      <a:pt x="7" y="185"/>
                    </a:lnTo>
                    <a:lnTo>
                      <a:pt x="3" y="189"/>
                    </a:lnTo>
                    <a:lnTo>
                      <a:pt x="3" y="194"/>
                    </a:lnTo>
                    <a:lnTo>
                      <a:pt x="0" y="198"/>
                    </a:lnTo>
                    <a:lnTo>
                      <a:pt x="0" y="202"/>
                    </a:lnTo>
                    <a:lnTo>
                      <a:pt x="7" y="210"/>
                    </a:lnTo>
                    <a:lnTo>
                      <a:pt x="120" y="50"/>
                    </a:lnTo>
                    <a:lnTo>
                      <a:pt x="120" y="5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232" name="Group 47231"/>
            <p:cNvGrpSpPr/>
            <p:nvPr/>
          </p:nvGrpSpPr>
          <p:grpSpPr>
            <a:xfrm>
              <a:off x="417" y="185"/>
              <a:ext cx="300" cy="215"/>
              <a:chOff x="0" y="0"/>
              <a:chExt cx="300" cy="215"/>
            </a:xfrm>
          </p:grpSpPr>
          <p:sp>
            <p:nvSpPr>
              <p:cNvPr id="47233" name="未知"/>
              <p:cNvSpPr/>
              <p:nvPr/>
            </p:nvSpPr>
            <p:spPr>
              <a:xfrm>
                <a:off x="0" y="95"/>
                <a:ext cx="59" cy="116"/>
              </a:xfrm>
              <a:custGeom>
                <a:avLst/>
                <a:gdLst/>
                <a:ahLst/>
                <a:cxnLst/>
                <a:pathLst>
                  <a:path w="59" h="116">
                    <a:moveTo>
                      <a:pt x="58" y="0"/>
                    </a:moveTo>
                    <a:lnTo>
                      <a:pt x="23" y="53"/>
                    </a:lnTo>
                    <a:lnTo>
                      <a:pt x="0" y="115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4" name="未知"/>
              <p:cNvSpPr/>
              <p:nvPr/>
            </p:nvSpPr>
            <p:spPr>
              <a:xfrm>
                <a:off x="7" y="87"/>
                <a:ext cx="79" cy="128"/>
              </a:xfrm>
              <a:custGeom>
                <a:avLst/>
                <a:gdLst/>
                <a:ahLst/>
                <a:cxnLst/>
                <a:pathLst>
                  <a:path w="79" h="128">
                    <a:moveTo>
                      <a:pt x="78" y="0"/>
                    </a:moveTo>
                    <a:lnTo>
                      <a:pt x="28" y="53"/>
                    </a:lnTo>
                    <a:lnTo>
                      <a:pt x="0" y="127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5" name="未知"/>
              <p:cNvSpPr/>
              <p:nvPr/>
            </p:nvSpPr>
            <p:spPr>
              <a:xfrm>
                <a:off x="198" y="0"/>
                <a:ext cx="63" cy="75"/>
              </a:xfrm>
              <a:custGeom>
                <a:avLst/>
                <a:gdLst/>
                <a:ahLst/>
                <a:cxnLst/>
                <a:pathLst>
                  <a:path w="63" h="75">
                    <a:moveTo>
                      <a:pt x="0" y="74"/>
                    </a:moveTo>
                    <a:lnTo>
                      <a:pt x="6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6" name="未知"/>
              <p:cNvSpPr/>
              <p:nvPr/>
            </p:nvSpPr>
            <p:spPr>
              <a:xfrm>
                <a:off x="241" y="37"/>
                <a:ext cx="59" cy="75"/>
              </a:xfrm>
              <a:custGeom>
                <a:avLst/>
                <a:gdLst/>
                <a:ahLst/>
                <a:cxnLst/>
                <a:pathLst>
                  <a:path w="59" h="75">
                    <a:moveTo>
                      <a:pt x="0" y="74"/>
                    </a:moveTo>
                    <a:lnTo>
                      <a:pt x="5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7" name="未知"/>
              <p:cNvSpPr/>
              <p:nvPr/>
            </p:nvSpPr>
            <p:spPr>
              <a:xfrm>
                <a:off x="237" y="29"/>
                <a:ext cx="59" cy="79"/>
              </a:xfrm>
              <a:custGeom>
                <a:avLst/>
                <a:gdLst/>
                <a:ahLst/>
                <a:cxnLst/>
                <a:pathLst>
                  <a:path w="59" h="79">
                    <a:moveTo>
                      <a:pt x="0" y="78"/>
                    </a:moveTo>
                    <a:lnTo>
                      <a:pt x="5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8" name="未知"/>
              <p:cNvSpPr/>
              <p:nvPr/>
            </p:nvSpPr>
            <p:spPr>
              <a:xfrm>
                <a:off x="229" y="25"/>
                <a:ext cx="59" cy="79"/>
              </a:xfrm>
              <a:custGeom>
                <a:avLst/>
                <a:gdLst/>
                <a:ahLst/>
                <a:cxnLst/>
                <a:pathLst>
                  <a:path w="59" h="79">
                    <a:moveTo>
                      <a:pt x="0" y="78"/>
                    </a:moveTo>
                    <a:lnTo>
                      <a:pt x="5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39" name="未知"/>
              <p:cNvSpPr/>
              <p:nvPr/>
            </p:nvSpPr>
            <p:spPr>
              <a:xfrm>
                <a:off x="225" y="21"/>
                <a:ext cx="60" cy="79"/>
              </a:xfrm>
              <a:custGeom>
                <a:avLst/>
                <a:gdLst/>
                <a:ahLst/>
                <a:cxnLst/>
                <a:pathLst>
                  <a:path w="60" h="79">
                    <a:moveTo>
                      <a:pt x="0" y="78"/>
                    </a:moveTo>
                    <a:lnTo>
                      <a:pt x="59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40" name="未知"/>
              <p:cNvSpPr/>
              <p:nvPr/>
            </p:nvSpPr>
            <p:spPr>
              <a:xfrm>
                <a:off x="221" y="17"/>
                <a:ext cx="60" cy="75"/>
              </a:xfrm>
              <a:custGeom>
                <a:avLst/>
                <a:gdLst/>
                <a:ahLst/>
                <a:cxnLst/>
                <a:pathLst>
                  <a:path w="60" h="75">
                    <a:moveTo>
                      <a:pt x="0" y="74"/>
                    </a:moveTo>
                    <a:lnTo>
                      <a:pt x="59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41" name="未知"/>
              <p:cNvSpPr/>
              <p:nvPr/>
            </p:nvSpPr>
            <p:spPr>
              <a:xfrm>
                <a:off x="217" y="13"/>
                <a:ext cx="56" cy="75"/>
              </a:xfrm>
              <a:custGeom>
                <a:avLst/>
                <a:gdLst/>
                <a:ahLst/>
                <a:cxnLst/>
                <a:pathLst>
                  <a:path w="56" h="75">
                    <a:moveTo>
                      <a:pt x="0" y="74"/>
                    </a:moveTo>
                    <a:lnTo>
                      <a:pt x="5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42" name="未知"/>
              <p:cNvSpPr/>
              <p:nvPr/>
            </p:nvSpPr>
            <p:spPr>
              <a:xfrm>
                <a:off x="210" y="9"/>
                <a:ext cx="59" cy="79"/>
              </a:xfrm>
              <a:custGeom>
                <a:avLst/>
                <a:gdLst/>
                <a:ahLst/>
                <a:cxnLst/>
                <a:pathLst>
                  <a:path w="59" h="79">
                    <a:moveTo>
                      <a:pt x="0" y="78"/>
                    </a:moveTo>
                    <a:lnTo>
                      <a:pt x="5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43" name="未知"/>
              <p:cNvSpPr/>
              <p:nvPr/>
            </p:nvSpPr>
            <p:spPr>
              <a:xfrm>
                <a:off x="206" y="5"/>
                <a:ext cx="63" cy="75"/>
              </a:xfrm>
              <a:custGeom>
                <a:avLst/>
                <a:gdLst/>
                <a:ahLst/>
                <a:cxnLst/>
                <a:pathLst>
                  <a:path w="63" h="75">
                    <a:moveTo>
                      <a:pt x="0" y="74"/>
                    </a:moveTo>
                    <a:lnTo>
                      <a:pt x="6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244" name="未知"/>
            <p:cNvSpPr/>
            <p:nvPr/>
          </p:nvSpPr>
          <p:spPr>
            <a:xfrm>
              <a:off x="253" y="798"/>
              <a:ext cx="32" cy="55"/>
            </a:xfrm>
            <a:custGeom>
              <a:avLst/>
              <a:gdLst/>
              <a:ahLst/>
              <a:cxnLst/>
              <a:pathLst>
                <a:path w="32" h="55">
                  <a:moveTo>
                    <a:pt x="31" y="0"/>
                  </a:moveTo>
                  <a:lnTo>
                    <a:pt x="0" y="50"/>
                  </a:lnTo>
                  <a:lnTo>
                    <a:pt x="6" y="5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45" name="未知"/>
            <p:cNvSpPr/>
            <p:nvPr/>
          </p:nvSpPr>
          <p:spPr>
            <a:xfrm>
              <a:off x="245" y="633"/>
              <a:ext cx="47" cy="104"/>
            </a:xfrm>
            <a:custGeom>
              <a:avLst/>
              <a:gdLst/>
              <a:ahLst/>
              <a:cxnLst/>
              <a:pathLst>
                <a:path w="47" h="104">
                  <a:moveTo>
                    <a:pt x="46" y="0"/>
                  </a:moveTo>
                  <a:lnTo>
                    <a:pt x="41" y="12"/>
                  </a:lnTo>
                  <a:lnTo>
                    <a:pt x="36" y="24"/>
                  </a:lnTo>
                  <a:lnTo>
                    <a:pt x="32" y="35"/>
                  </a:lnTo>
                  <a:lnTo>
                    <a:pt x="27" y="45"/>
                  </a:lnTo>
                  <a:lnTo>
                    <a:pt x="24" y="54"/>
                  </a:lnTo>
                  <a:lnTo>
                    <a:pt x="20" y="62"/>
                  </a:lnTo>
                  <a:lnTo>
                    <a:pt x="17" y="70"/>
                  </a:lnTo>
                  <a:lnTo>
                    <a:pt x="14" y="77"/>
                  </a:lnTo>
                  <a:lnTo>
                    <a:pt x="11" y="83"/>
                  </a:lnTo>
                  <a:lnTo>
                    <a:pt x="9" y="88"/>
                  </a:lnTo>
                  <a:lnTo>
                    <a:pt x="7" y="93"/>
                  </a:lnTo>
                  <a:lnTo>
                    <a:pt x="6" y="96"/>
                  </a:lnTo>
                  <a:lnTo>
                    <a:pt x="5" y="99"/>
                  </a:lnTo>
                  <a:lnTo>
                    <a:pt x="4" y="101"/>
                  </a:lnTo>
                  <a:lnTo>
                    <a:pt x="3" y="102"/>
                  </a:lnTo>
                  <a:lnTo>
                    <a:pt x="3" y="103"/>
                  </a:lnTo>
                  <a:lnTo>
                    <a:pt x="3" y="103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3" y="101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99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2" y="92"/>
                  </a:lnTo>
                  <a:lnTo>
                    <a:pt x="2" y="90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1" y="85"/>
                  </a:lnTo>
                  <a:lnTo>
                    <a:pt x="1" y="83"/>
                  </a:lnTo>
                  <a:lnTo>
                    <a:pt x="1" y="81"/>
                  </a:lnTo>
                  <a:lnTo>
                    <a:pt x="1" y="79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1" y="68"/>
                  </a:lnTo>
                  <a:lnTo>
                    <a:pt x="1" y="67"/>
                  </a:lnTo>
                  <a:lnTo>
                    <a:pt x="1" y="65"/>
                  </a:lnTo>
                  <a:lnTo>
                    <a:pt x="1" y="63"/>
                  </a:lnTo>
                  <a:lnTo>
                    <a:pt x="1" y="61"/>
                  </a:lnTo>
                  <a:lnTo>
                    <a:pt x="1" y="59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3" y="52"/>
                  </a:lnTo>
                  <a:lnTo>
                    <a:pt x="3" y="50"/>
                  </a:lnTo>
                  <a:lnTo>
                    <a:pt x="4" y="49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6" y="43"/>
                  </a:lnTo>
                  <a:lnTo>
                    <a:pt x="7" y="41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0" y="36"/>
                  </a:lnTo>
                  <a:lnTo>
                    <a:pt x="11" y="34"/>
                  </a:lnTo>
                  <a:lnTo>
                    <a:pt x="12" y="32"/>
                  </a:lnTo>
                  <a:lnTo>
                    <a:pt x="13" y="31"/>
                  </a:lnTo>
                  <a:lnTo>
                    <a:pt x="14" y="29"/>
                  </a:lnTo>
                  <a:lnTo>
                    <a:pt x="15" y="27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19" y="22"/>
                  </a:lnTo>
                  <a:lnTo>
                    <a:pt x="21" y="21"/>
                  </a:lnTo>
                  <a:lnTo>
                    <a:pt x="22" y="19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7" y="14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2" y="10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6" y="7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3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46" name="未知"/>
            <p:cNvSpPr/>
            <p:nvPr/>
          </p:nvSpPr>
          <p:spPr>
            <a:xfrm>
              <a:off x="162" y="942"/>
              <a:ext cx="146" cy="111"/>
            </a:xfrm>
            <a:custGeom>
              <a:avLst/>
              <a:gdLst/>
              <a:ahLst/>
              <a:cxnLst/>
              <a:pathLst>
                <a:path w="146" h="111">
                  <a:moveTo>
                    <a:pt x="78" y="110"/>
                  </a:move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7" y="109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93" y="109"/>
                  </a:lnTo>
                  <a:lnTo>
                    <a:pt x="95" y="108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101" y="107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6" y="105"/>
                  </a:lnTo>
                  <a:lnTo>
                    <a:pt x="107" y="104"/>
                  </a:lnTo>
                  <a:lnTo>
                    <a:pt x="109" y="104"/>
                  </a:lnTo>
                  <a:lnTo>
                    <a:pt x="110" y="103"/>
                  </a:lnTo>
                  <a:lnTo>
                    <a:pt x="112" y="102"/>
                  </a:lnTo>
                  <a:lnTo>
                    <a:pt x="113" y="101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7" y="99"/>
                  </a:lnTo>
                  <a:lnTo>
                    <a:pt x="118" y="98"/>
                  </a:lnTo>
                  <a:lnTo>
                    <a:pt x="119" y="97"/>
                  </a:lnTo>
                  <a:lnTo>
                    <a:pt x="121" y="96"/>
                  </a:lnTo>
                  <a:lnTo>
                    <a:pt x="122" y="95"/>
                  </a:lnTo>
                  <a:lnTo>
                    <a:pt x="123" y="94"/>
                  </a:lnTo>
                  <a:lnTo>
                    <a:pt x="124" y="93"/>
                  </a:lnTo>
                  <a:lnTo>
                    <a:pt x="125" y="92"/>
                  </a:lnTo>
                  <a:lnTo>
                    <a:pt x="126" y="91"/>
                  </a:lnTo>
                  <a:lnTo>
                    <a:pt x="127" y="90"/>
                  </a:lnTo>
                  <a:lnTo>
                    <a:pt x="128" y="89"/>
                  </a:lnTo>
                  <a:lnTo>
                    <a:pt x="129" y="88"/>
                  </a:lnTo>
                  <a:lnTo>
                    <a:pt x="130" y="87"/>
                  </a:lnTo>
                  <a:lnTo>
                    <a:pt x="131" y="86"/>
                  </a:lnTo>
                  <a:lnTo>
                    <a:pt x="132" y="85"/>
                  </a:lnTo>
                  <a:lnTo>
                    <a:pt x="133" y="84"/>
                  </a:lnTo>
                  <a:lnTo>
                    <a:pt x="134" y="83"/>
                  </a:lnTo>
                  <a:lnTo>
                    <a:pt x="135" y="82"/>
                  </a:lnTo>
                  <a:lnTo>
                    <a:pt x="135" y="81"/>
                  </a:lnTo>
                  <a:lnTo>
                    <a:pt x="136" y="80"/>
                  </a:lnTo>
                  <a:lnTo>
                    <a:pt x="137" y="79"/>
                  </a:lnTo>
                  <a:lnTo>
                    <a:pt x="138" y="78"/>
                  </a:lnTo>
                  <a:lnTo>
                    <a:pt x="139" y="77"/>
                  </a:lnTo>
                  <a:lnTo>
                    <a:pt x="139" y="76"/>
                  </a:lnTo>
                  <a:lnTo>
                    <a:pt x="140" y="75"/>
                  </a:lnTo>
                  <a:lnTo>
                    <a:pt x="141" y="74"/>
                  </a:lnTo>
                  <a:lnTo>
                    <a:pt x="142" y="73"/>
                  </a:lnTo>
                  <a:lnTo>
                    <a:pt x="142" y="72"/>
                  </a:lnTo>
                  <a:lnTo>
                    <a:pt x="143" y="71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5" y="69"/>
                  </a:lnTo>
                  <a:lnTo>
                    <a:pt x="145" y="69"/>
                  </a:lnTo>
                  <a:lnTo>
                    <a:pt x="145" y="69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3" y="71"/>
                  </a:lnTo>
                  <a:lnTo>
                    <a:pt x="142" y="72"/>
                  </a:lnTo>
                  <a:lnTo>
                    <a:pt x="142" y="73"/>
                  </a:lnTo>
                  <a:lnTo>
                    <a:pt x="141" y="74"/>
                  </a:lnTo>
                  <a:lnTo>
                    <a:pt x="140" y="75"/>
                  </a:lnTo>
                  <a:lnTo>
                    <a:pt x="139" y="76"/>
                  </a:lnTo>
                  <a:lnTo>
                    <a:pt x="139" y="77"/>
                  </a:lnTo>
                  <a:lnTo>
                    <a:pt x="138" y="78"/>
                  </a:lnTo>
                  <a:lnTo>
                    <a:pt x="137" y="79"/>
                  </a:lnTo>
                  <a:lnTo>
                    <a:pt x="136" y="80"/>
                  </a:lnTo>
                  <a:lnTo>
                    <a:pt x="135" y="81"/>
                  </a:lnTo>
                  <a:lnTo>
                    <a:pt x="135" y="82"/>
                  </a:lnTo>
                  <a:lnTo>
                    <a:pt x="134" y="83"/>
                  </a:lnTo>
                  <a:lnTo>
                    <a:pt x="133" y="84"/>
                  </a:lnTo>
                  <a:lnTo>
                    <a:pt x="132" y="85"/>
                  </a:lnTo>
                  <a:lnTo>
                    <a:pt x="131" y="86"/>
                  </a:lnTo>
                  <a:lnTo>
                    <a:pt x="130" y="87"/>
                  </a:lnTo>
                  <a:lnTo>
                    <a:pt x="129" y="88"/>
                  </a:lnTo>
                  <a:lnTo>
                    <a:pt x="128" y="89"/>
                  </a:lnTo>
                  <a:lnTo>
                    <a:pt x="127" y="90"/>
                  </a:lnTo>
                  <a:lnTo>
                    <a:pt x="126" y="91"/>
                  </a:lnTo>
                  <a:lnTo>
                    <a:pt x="125" y="92"/>
                  </a:lnTo>
                  <a:lnTo>
                    <a:pt x="124" y="93"/>
                  </a:lnTo>
                  <a:lnTo>
                    <a:pt x="123" y="94"/>
                  </a:lnTo>
                  <a:lnTo>
                    <a:pt x="122" y="95"/>
                  </a:lnTo>
                  <a:lnTo>
                    <a:pt x="121" y="96"/>
                  </a:lnTo>
                  <a:lnTo>
                    <a:pt x="119" y="97"/>
                  </a:lnTo>
                  <a:lnTo>
                    <a:pt x="118" y="98"/>
                  </a:lnTo>
                  <a:lnTo>
                    <a:pt x="117" y="99"/>
                  </a:lnTo>
                  <a:lnTo>
                    <a:pt x="116" y="100"/>
                  </a:lnTo>
                  <a:lnTo>
                    <a:pt x="114" y="100"/>
                  </a:lnTo>
                  <a:lnTo>
                    <a:pt x="113" y="101"/>
                  </a:lnTo>
                  <a:lnTo>
                    <a:pt x="112" y="102"/>
                  </a:lnTo>
                  <a:lnTo>
                    <a:pt x="110" y="103"/>
                  </a:lnTo>
                  <a:lnTo>
                    <a:pt x="109" y="104"/>
                  </a:lnTo>
                  <a:lnTo>
                    <a:pt x="107" y="104"/>
                  </a:lnTo>
                  <a:lnTo>
                    <a:pt x="106" y="105"/>
                  </a:lnTo>
                  <a:lnTo>
                    <a:pt x="104" y="106"/>
                  </a:lnTo>
                  <a:lnTo>
                    <a:pt x="102" y="106"/>
                  </a:lnTo>
                  <a:lnTo>
                    <a:pt x="101" y="107"/>
                  </a:lnTo>
                  <a:lnTo>
                    <a:pt x="99" y="107"/>
                  </a:lnTo>
                  <a:lnTo>
                    <a:pt x="97" y="108"/>
                  </a:lnTo>
                  <a:lnTo>
                    <a:pt x="96" y="108"/>
                  </a:lnTo>
                  <a:lnTo>
                    <a:pt x="94" y="109"/>
                  </a:lnTo>
                  <a:lnTo>
                    <a:pt x="92" y="109"/>
                  </a:lnTo>
                  <a:lnTo>
                    <a:pt x="90" y="109"/>
                  </a:lnTo>
                  <a:lnTo>
                    <a:pt x="88" y="109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7" y="110"/>
                  </a:lnTo>
                  <a:lnTo>
                    <a:pt x="75" y="110"/>
                  </a:lnTo>
                  <a:lnTo>
                    <a:pt x="73" y="110"/>
                  </a:lnTo>
                  <a:lnTo>
                    <a:pt x="71" y="109"/>
                  </a:lnTo>
                  <a:lnTo>
                    <a:pt x="69" y="109"/>
                  </a:lnTo>
                  <a:lnTo>
                    <a:pt x="67" y="109"/>
                  </a:lnTo>
                  <a:lnTo>
                    <a:pt x="65" y="109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7"/>
                  </a:lnTo>
                  <a:lnTo>
                    <a:pt x="56" y="107"/>
                  </a:lnTo>
                  <a:lnTo>
                    <a:pt x="54" y="106"/>
                  </a:lnTo>
                  <a:lnTo>
                    <a:pt x="52" y="106"/>
                  </a:lnTo>
                  <a:lnTo>
                    <a:pt x="50" y="105"/>
                  </a:lnTo>
                  <a:lnTo>
                    <a:pt x="48" y="104"/>
                  </a:lnTo>
                  <a:lnTo>
                    <a:pt x="46" y="104"/>
                  </a:lnTo>
                  <a:lnTo>
                    <a:pt x="45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9" y="101"/>
                  </a:lnTo>
                  <a:lnTo>
                    <a:pt x="38" y="100"/>
                  </a:lnTo>
                  <a:lnTo>
                    <a:pt x="36" y="99"/>
                  </a:lnTo>
                  <a:lnTo>
                    <a:pt x="35" y="98"/>
                  </a:lnTo>
                  <a:lnTo>
                    <a:pt x="33" y="97"/>
                  </a:lnTo>
                  <a:lnTo>
                    <a:pt x="32" y="97"/>
                  </a:lnTo>
                  <a:lnTo>
                    <a:pt x="31" y="96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8" y="94"/>
                  </a:lnTo>
                  <a:lnTo>
                    <a:pt x="27" y="93"/>
                  </a:lnTo>
                  <a:lnTo>
                    <a:pt x="26" y="92"/>
                  </a:lnTo>
                  <a:lnTo>
                    <a:pt x="25" y="91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3" y="89"/>
                  </a:lnTo>
                  <a:lnTo>
                    <a:pt x="22" y="88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0" y="85"/>
                  </a:lnTo>
                  <a:lnTo>
                    <a:pt x="19" y="85"/>
                  </a:lnTo>
                  <a:lnTo>
                    <a:pt x="18" y="84"/>
                  </a:lnTo>
                  <a:lnTo>
                    <a:pt x="18" y="83"/>
                  </a:lnTo>
                  <a:lnTo>
                    <a:pt x="17" y="82"/>
                  </a:lnTo>
                  <a:lnTo>
                    <a:pt x="16" y="81"/>
                  </a:lnTo>
                  <a:lnTo>
                    <a:pt x="16" y="80"/>
                  </a:lnTo>
                  <a:lnTo>
                    <a:pt x="15" y="79"/>
                  </a:lnTo>
                  <a:lnTo>
                    <a:pt x="14" y="78"/>
                  </a:lnTo>
                  <a:lnTo>
                    <a:pt x="13" y="77"/>
                  </a:lnTo>
                  <a:lnTo>
                    <a:pt x="13" y="76"/>
                  </a:lnTo>
                  <a:lnTo>
                    <a:pt x="12" y="75"/>
                  </a:lnTo>
                  <a:lnTo>
                    <a:pt x="11" y="74"/>
                  </a:lnTo>
                  <a:lnTo>
                    <a:pt x="11" y="73"/>
                  </a:lnTo>
                  <a:lnTo>
                    <a:pt x="10" y="72"/>
                  </a:lnTo>
                  <a:lnTo>
                    <a:pt x="9" y="70"/>
                  </a:lnTo>
                  <a:lnTo>
                    <a:pt x="9" y="69"/>
                  </a:lnTo>
                  <a:lnTo>
                    <a:pt x="8" y="68"/>
                  </a:lnTo>
                  <a:lnTo>
                    <a:pt x="7" y="67"/>
                  </a:lnTo>
                  <a:lnTo>
                    <a:pt x="7" y="66"/>
                  </a:lnTo>
                  <a:lnTo>
                    <a:pt x="6" y="65"/>
                  </a:lnTo>
                  <a:lnTo>
                    <a:pt x="6" y="63"/>
                  </a:lnTo>
                  <a:lnTo>
                    <a:pt x="5" y="62"/>
                  </a:lnTo>
                  <a:lnTo>
                    <a:pt x="5" y="61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2"/>
                  </a:lnTo>
                  <a:lnTo>
                    <a:pt x="1" y="50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7"/>
                  </a:lnTo>
                  <a:lnTo>
                    <a:pt x="1" y="25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4" y="6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38" y="2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2" y="3"/>
                  </a:lnTo>
                  <a:lnTo>
                    <a:pt x="43" y="4"/>
                  </a:lnTo>
                  <a:lnTo>
                    <a:pt x="44" y="5"/>
                  </a:lnTo>
                  <a:lnTo>
                    <a:pt x="45" y="5"/>
                  </a:lnTo>
                  <a:lnTo>
                    <a:pt x="46" y="6"/>
                  </a:lnTo>
                  <a:lnTo>
                    <a:pt x="47" y="6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51" y="10"/>
                  </a:lnTo>
                  <a:lnTo>
                    <a:pt x="52" y="11"/>
                  </a:lnTo>
                  <a:lnTo>
                    <a:pt x="53" y="12"/>
                  </a:lnTo>
                  <a:lnTo>
                    <a:pt x="53" y="13"/>
                  </a:lnTo>
                  <a:lnTo>
                    <a:pt x="54" y="14"/>
                  </a:lnTo>
                  <a:lnTo>
                    <a:pt x="54" y="15"/>
                  </a:lnTo>
                  <a:lnTo>
                    <a:pt x="55" y="16"/>
                  </a:lnTo>
                  <a:lnTo>
                    <a:pt x="55" y="17"/>
                  </a:lnTo>
                  <a:lnTo>
                    <a:pt x="56" y="18"/>
                  </a:lnTo>
                  <a:lnTo>
                    <a:pt x="56" y="19"/>
                  </a:lnTo>
                  <a:lnTo>
                    <a:pt x="56" y="21"/>
                  </a:lnTo>
                  <a:lnTo>
                    <a:pt x="57" y="22"/>
                  </a:lnTo>
                  <a:lnTo>
                    <a:pt x="57" y="23"/>
                  </a:lnTo>
                  <a:lnTo>
                    <a:pt x="57" y="24"/>
                  </a:lnTo>
                  <a:lnTo>
                    <a:pt x="57" y="25"/>
                  </a:lnTo>
                  <a:lnTo>
                    <a:pt x="58" y="26"/>
                  </a:lnTo>
                  <a:lnTo>
                    <a:pt x="58" y="27"/>
                  </a:lnTo>
                  <a:lnTo>
                    <a:pt x="58" y="29"/>
                  </a:lnTo>
                  <a:lnTo>
                    <a:pt x="58" y="30"/>
                  </a:lnTo>
                  <a:lnTo>
                    <a:pt x="58" y="31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58" y="35"/>
                  </a:lnTo>
                  <a:lnTo>
                    <a:pt x="58" y="36"/>
                  </a:lnTo>
                  <a:lnTo>
                    <a:pt x="58" y="37"/>
                  </a:lnTo>
                  <a:lnTo>
                    <a:pt x="58" y="38"/>
                  </a:lnTo>
                  <a:lnTo>
                    <a:pt x="58" y="39"/>
                  </a:lnTo>
                  <a:lnTo>
                    <a:pt x="58" y="40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8" y="42"/>
                  </a:lnTo>
                  <a:lnTo>
                    <a:pt x="58" y="43"/>
                  </a:lnTo>
                  <a:lnTo>
                    <a:pt x="58" y="43"/>
                  </a:lnTo>
                  <a:lnTo>
                    <a:pt x="58" y="43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6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8"/>
                  </a:lnTo>
                  <a:lnTo>
                    <a:pt x="54" y="49"/>
                  </a:lnTo>
                  <a:lnTo>
                    <a:pt x="54" y="50"/>
                  </a:lnTo>
                  <a:lnTo>
                    <a:pt x="53" y="51"/>
                  </a:lnTo>
                  <a:lnTo>
                    <a:pt x="52" y="52"/>
                  </a:lnTo>
                  <a:lnTo>
                    <a:pt x="51" y="53"/>
                  </a:lnTo>
                  <a:lnTo>
                    <a:pt x="50" y="54"/>
                  </a:lnTo>
                  <a:lnTo>
                    <a:pt x="49" y="56"/>
                  </a:lnTo>
                  <a:lnTo>
                    <a:pt x="48" y="57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6" y="60"/>
                  </a:lnTo>
                  <a:lnTo>
                    <a:pt x="46" y="61"/>
                  </a:lnTo>
                  <a:lnTo>
                    <a:pt x="45" y="62"/>
                  </a:lnTo>
                  <a:lnTo>
                    <a:pt x="44" y="63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3" y="66"/>
                  </a:lnTo>
                  <a:lnTo>
                    <a:pt x="43" y="67"/>
                  </a:lnTo>
                  <a:lnTo>
                    <a:pt x="43" y="68"/>
                  </a:lnTo>
                  <a:lnTo>
                    <a:pt x="43" y="69"/>
                  </a:lnTo>
                  <a:lnTo>
                    <a:pt x="43" y="70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3"/>
                  </a:lnTo>
                  <a:lnTo>
                    <a:pt x="43" y="74"/>
                  </a:lnTo>
                  <a:lnTo>
                    <a:pt x="43" y="75"/>
                  </a:lnTo>
                  <a:lnTo>
                    <a:pt x="43" y="76"/>
                  </a:lnTo>
                  <a:lnTo>
                    <a:pt x="43" y="77"/>
                  </a:lnTo>
                  <a:lnTo>
                    <a:pt x="44" y="78"/>
                  </a:lnTo>
                  <a:lnTo>
                    <a:pt x="44" y="79"/>
                  </a:lnTo>
                  <a:lnTo>
                    <a:pt x="44" y="80"/>
                  </a:lnTo>
                  <a:lnTo>
                    <a:pt x="44" y="81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6" y="85"/>
                  </a:lnTo>
                  <a:lnTo>
                    <a:pt x="46" y="86"/>
                  </a:lnTo>
                  <a:lnTo>
                    <a:pt x="46" y="87"/>
                  </a:lnTo>
                  <a:lnTo>
                    <a:pt x="47" y="88"/>
                  </a:lnTo>
                  <a:lnTo>
                    <a:pt x="48" y="90"/>
                  </a:lnTo>
                  <a:lnTo>
                    <a:pt x="49" y="91"/>
                  </a:lnTo>
                  <a:lnTo>
                    <a:pt x="50" y="92"/>
                  </a:lnTo>
                  <a:lnTo>
                    <a:pt x="51" y="94"/>
                  </a:lnTo>
                  <a:lnTo>
                    <a:pt x="53" y="95"/>
                  </a:lnTo>
                  <a:lnTo>
                    <a:pt x="54" y="97"/>
                  </a:lnTo>
                  <a:lnTo>
                    <a:pt x="56" y="98"/>
                  </a:lnTo>
                  <a:lnTo>
                    <a:pt x="58" y="99"/>
                  </a:lnTo>
                  <a:lnTo>
                    <a:pt x="60" y="101"/>
                  </a:lnTo>
                  <a:lnTo>
                    <a:pt x="63" y="102"/>
                  </a:lnTo>
                  <a:lnTo>
                    <a:pt x="65" y="104"/>
                  </a:lnTo>
                  <a:lnTo>
                    <a:pt x="68" y="105"/>
                  </a:lnTo>
                  <a:lnTo>
                    <a:pt x="71" y="107"/>
                  </a:lnTo>
                  <a:lnTo>
                    <a:pt x="74" y="108"/>
                  </a:lnTo>
                  <a:lnTo>
                    <a:pt x="78" y="1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47" name="未知"/>
            <p:cNvSpPr/>
            <p:nvPr/>
          </p:nvSpPr>
          <p:spPr>
            <a:xfrm>
              <a:off x="198" y="513"/>
              <a:ext cx="95" cy="293"/>
            </a:xfrm>
            <a:custGeom>
              <a:avLst/>
              <a:gdLst/>
              <a:ahLst/>
              <a:cxnLst/>
              <a:pathLst>
                <a:path w="95" h="293">
                  <a:moveTo>
                    <a:pt x="23" y="292"/>
                  </a:moveTo>
                  <a:lnTo>
                    <a:pt x="21" y="288"/>
                  </a:lnTo>
                  <a:lnTo>
                    <a:pt x="19" y="284"/>
                  </a:lnTo>
                  <a:lnTo>
                    <a:pt x="18" y="279"/>
                  </a:lnTo>
                  <a:lnTo>
                    <a:pt x="16" y="275"/>
                  </a:lnTo>
                  <a:lnTo>
                    <a:pt x="14" y="271"/>
                  </a:lnTo>
                  <a:lnTo>
                    <a:pt x="13" y="267"/>
                  </a:lnTo>
                  <a:lnTo>
                    <a:pt x="12" y="263"/>
                  </a:lnTo>
                  <a:lnTo>
                    <a:pt x="10" y="260"/>
                  </a:lnTo>
                  <a:lnTo>
                    <a:pt x="9" y="256"/>
                  </a:lnTo>
                  <a:lnTo>
                    <a:pt x="8" y="253"/>
                  </a:lnTo>
                  <a:lnTo>
                    <a:pt x="7" y="249"/>
                  </a:lnTo>
                  <a:lnTo>
                    <a:pt x="6" y="246"/>
                  </a:lnTo>
                  <a:lnTo>
                    <a:pt x="5" y="243"/>
                  </a:lnTo>
                  <a:lnTo>
                    <a:pt x="5" y="240"/>
                  </a:lnTo>
                  <a:lnTo>
                    <a:pt x="4" y="238"/>
                  </a:lnTo>
                  <a:lnTo>
                    <a:pt x="4" y="235"/>
                  </a:lnTo>
                  <a:lnTo>
                    <a:pt x="3" y="232"/>
                  </a:lnTo>
                  <a:lnTo>
                    <a:pt x="3" y="230"/>
                  </a:lnTo>
                  <a:lnTo>
                    <a:pt x="2" y="227"/>
                  </a:lnTo>
                  <a:lnTo>
                    <a:pt x="2" y="225"/>
                  </a:lnTo>
                  <a:lnTo>
                    <a:pt x="2" y="222"/>
                  </a:lnTo>
                  <a:lnTo>
                    <a:pt x="1" y="219"/>
                  </a:lnTo>
                  <a:lnTo>
                    <a:pt x="1" y="217"/>
                  </a:lnTo>
                  <a:lnTo>
                    <a:pt x="1" y="214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3"/>
                  </a:lnTo>
                  <a:lnTo>
                    <a:pt x="0" y="200"/>
                  </a:lnTo>
                  <a:lnTo>
                    <a:pt x="0" y="197"/>
                  </a:lnTo>
                  <a:lnTo>
                    <a:pt x="0" y="195"/>
                  </a:lnTo>
                  <a:lnTo>
                    <a:pt x="0" y="192"/>
                  </a:lnTo>
                  <a:lnTo>
                    <a:pt x="0" y="189"/>
                  </a:lnTo>
                  <a:lnTo>
                    <a:pt x="0" y="186"/>
                  </a:lnTo>
                  <a:lnTo>
                    <a:pt x="0" y="183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1" y="174"/>
                  </a:lnTo>
                  <a:lnTo>
                    <a:pt x="1" y="171"/>
                  </a:lnTo>
                  <a:lnTo>
                    <a:pt x="1" y="168"/>
                  </a:lnTo>
                  <a:lnTo>
                    <a:pt x="2" y="164"/>
                  </a:lnTo>
                  <a:lnTo>
                    <a:pt x="2" y="161"/>
                  </a:lnTo>
                  <a:lnTo>
                    <a:pt x="2" y="158"/>
                  </a:lnTo>
                  <a:lnTo>
                    <a:pt x="3" y="154"/>
                  </a:lnTo>
                  <a:lnTo>
                    <a:pt x="4" y="151"/>
                  </a:lnTo>
                  <a:lnTo>
                    <a:pt x="4" y="147"/>
                  </a:lnTo>
                  <a:lnTo>
                    <a:pt x="5" y="144"/>
                  </a:lnTo>
                  <a:lnTo>
                    <a:pt x="6" y="140"/>
                  </a:lnTo>
                  <a:lnTo>
                    <a:pt x="6" y="137"/>
                  </a:lnTo>
                  <a:lnTo>
                    <a:pt x="7" y="133"/>
                  </a:lnTo>
                  <a:lnTo>
                    <a:pt x="8" y="130"/>
                  </a:lnTo>
                  <a:lnTo>
                    <a:pt x="9" y="126"/>
                  </a:lnTo>
                  <a:lnTo>
                    <a:pt x="10" y="123"/>
                  </a:lnTo>
                  <a:lnTo>
                    <a:pt x="10" y="119"/>
                  </a:lnTo>
                  <a:lnTo>
                    <a:pt x="11" y="116"/>
                  </a:lnTo>
                  <a:lnTo>
                    <a:pt x="12" y="113"/>
                  </a:lnTo>
                  <a:lnTo>
                    <a:pt x="13" y="109"/>
                  </a:lnTo>
                  <a:lnTo>
                    <a:pt x="14" y="106"/>
                  </a:lnTo>
                  <a:lnTo>
                    <a:pt x="15" y="103"/>
                  </a:lnTo>
                  <a:lnTo>
                    <a:pt x="16" y="99"/>
                  </a:lnTo>
                  <a:lnTo>
                    <a:pt x="18" y="96"/>
                  </a:lnTo>
                  <a:lnTo>
                    <a:pt x="19" y="93"/>
                  </a:lnTo>
                  <a:lnTo>
                    <a:pt x="20" y="90"/>
                  </a:lnTo>
                  <a:lnTo>
                    <a:pt x="21" y="87"/>
                  </a:lnTo>
                  <a:lnTo>
                    <a:pt x="22" y="84"/>
                  </a:lnTo>
                  <a:lnTo>
                    <a:pt x="24" y="81"/>
                  </a:lnTo>
                  <a:lnTo>
                    <a:pt x="25" y="78"/>
                  </a:lnTo>
                  <a:lnTo>
                    <a:pt x="26" y="75"/>
                  </a:lnTo>
                  <a:lnTo>
                    <a:pt x="27" y="72"/>
                  </a:lnTo>
                  <a:lnTo>
                    <a:pt x="29" y="69"/>
                  </a:lnTo>
                  <a:lnTo>
                    <a:pt x="30" y="66"/>
                  </a:lnTo>
                  <a:lnTo>
                    <a:pt x="31" y="63"/>
                  </a:lnTo>
                  <a:lnTo>
                    <a:pt x="33" y="60"/>
                  </a:lnTo>
                  <a:lnTo>
                    <a:pt x="34" y="58"/>
                  </a:lnTo>
                  <a:lnTo>
                    <a:pt x="35" y="55"/>
                  </a:lnTo>
                  <a:lnTo>
                    <a:pt x="37" y="52"/>
                  </a:lnTo>
                  <a:lnTo>
                    <a:pt x="38" y="49"/>
                  </a:lnTo>
                  <a:lnTo>
                    <a:pt x="40" y="47"/>
                  </a:lnTo>
                  <a:lnTo>
                    <a:pt x="41" y="44"/>
                  </a:lnTo>
                  <a:lnTo>
                    <a:pt x="43" y="42"/>
                  </a:lnTo>
                  <a:lnTo>
                    <a:pt x="44" y="39"/>
                  </a:lnTo>
                  <a:lnTo>
                    <a:pt x="45" y="37"/>
                  </a:lnTo>
                  <a:lnTo>
                    <a:pt x="47" y="34"/>
                  </a:lnTo>
                  <a:lnTo>
                    <a:pt x="48" y="32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52" y="24"/>
                  </a:lnTo>
                  <a:lnTo>
                    <a:pt x="54" y="22"/>
                  </a:lnTo>
                  <a:lnTo>
                    <a:pt x="55" y="20"/>
                  </a:lnTo>
                  <a:lnTo>
                    <a:pt x="56" y="18"/>
                  </a:lnTo>
                  <a:lnTo>
                    <a:pt x="58" y="15"/>
                  </a:lnTo>
                  <a:lnTo>
                    <a:pt x="59" y="13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3" y="7"/>
                  </a:lnTo>
                  <a:lnTo>
                    <a:pt x="64" y="5"/>
                  </a:lnTo>
                  <a:lnTo>
                    <a:pt x="65" y="3"/>
                  </a:lnTo>
                  <a:lnTo>
                    <a:pt x="66" y="1"/>
                  </a:lnTo>
                  <a:lnTo>
                    <a:pt x="68" y="1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1"/>
                  </a:lnTo>
                  <a:lnTo>
                    <a:pt x="73" y="2"/>
                  </a:lnTo>
                  <a:lnTo>
                    <a:pt x="75" y="4"/>
                  </a:lnTo>
                  <a:lnTo>
                    <a:pt x="76" y="6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81" y="16"/>
                  </a:lnTo>
                  <a:lnTo>
                    <a:pt x="82" y="20"/>
                  </a:lnTo>
                  <a:lnTo>
                    <a:pt x="84" y="25"/>
                  </a:lnTo>
                  <a:lnTo>
                    <a:pt x="86" y="30"/>
                  </a:lnTo>
                  <a:lnTo>
                    <a:pt x="87" y="35"/>
                  </a:lnTo>
                  <a:lnTo>
                    <a:pt x="89" y="41"/>
                  </a:lnTo>
                  <a:lnTo>
                    <a:pt x="90" y="47"/>
                  </a:lnTo>
                  <a:lnTo>
                    <a:pt x="91" y="52"/>
                  </a:lnTo>
                  <a:lnTo>
                    <a:pt x="92" y="56"/>
                  </a:lnTo>
                  <a:lnTo>
                    <a:pt x="93" y="61"/>
                  </a:lnTo>
                  <a:lnTo>
                    <a:pt x="94" y="65"/>
                  </a:lnTo>
                  <a:lnTo>
                    <a:pt x="94" y="69"/>
                  </a:lnTo>
                  <a:lnTo>
                    <a:pt x="94" y="72"/>
                  </a:lnTo>
                  <a:lnTo>
                    <a:pt x="94" y="75"/>
                  </a:lnTo>
                  <a:lnTo>
                    <a:pt x="94" y="78"/>
                  </a:lnTo>
                  <a:lnTo>
                    <a:pt x="93" y="80"/>
                  </a:lnTo>
                  <a:lnTo>
                    <a:pt x="92" y="82"/>
                  </a:lnTo>
                  <a:lnTo>
                    <a:pt x="91" y="84"/>
                  </a:lnTo>
                  <a:lnTo>
                    <a:pt x="90" y="85"/>
                  </a:lnTo>
                  <a:lnTo>
                    <a:pt x="89" y="86"/>
                  </a:lnTo>
                  <a:lnTo>
                    <a:pt x="87" y="87"/>
                  </a:lnTo>
                  <a:lnTo>
                    <a:pt x="86" y="87"/>
                  </a:lnTo>
                  <a:lnTo>
                    <a:pt x="84" y="88"/>
                  </a:lnTo>
                  <a:lnTo>
                    <a:pt x="82" y="89"/>
                  </a:lnTo>
                  <a:lnTo>
                    <a:pt x="81" y="89"/>
                  </a:lnTo>
                  <a:lnTo>
                    <a:pt x="79" y="90"/>
                  </a:lnTo>
                  <a:lnTo>
                    <a:pt x="78" y="91"/>
                  </a:lnTo>
                  <a:lnTo>
                    <a:pt x="76" y="91"/>
                  </a:lnTo>
                  <a:lnTo>
                    <a:pt x="75" y="92"/>
                  </a:lnTo>
                  <a:lnTo>
                    <a:pt x="73" y="93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9" y="95"/>
                  </a:lnTo>
                  <a:lnTo>
                    <a:pt x="68" y="96"/>
                  </a:lnTo>
                  <a:lnTo>
                    <a:pt x="66" y="97"/>
                  </a:lnTo>
                  <a:lnTo>
                    <a:pt x="65" y="98"/>
                  </a:lnTo>
                  <a:lnTo>
                    <a:pt x="64" y="99"/>
                  </a:lnTo>
                  <a:lnTo>
                    <a:pt x="63" y="100"/>
                  </a:lnTo>
                  <a:lnTo>
                    <a:pt x="62" y="101"/>
                  </a:lnTo>
                  <a:lnTo>
                    <a:pt x="60" y="102"/>
                  </a:lnTo>
                  <a:lnTo>
                    <a:pt x="59" y="104"/>
                  </a:lnTo>
                  <a:lnTo>
                    <a:pt x="58" y="105"/>
                  </a:lnTo>
                  <a:lnTo>
                    <a:pt x="57" y="106"/>
                  </a:lnTo>
                  <a:lnTo>
                    <a:pt x="56" y="107"/>
                  </a:lnTo>
                  <a:lnTo>
                    <a:pt x="55" y="108"/>
                  </a:lnTo>
                  <a:lnTo>
                    <a:pt x="54" y="110"/>
                  </a:lnTo>
                  <a:lnTo>
                    <a:pt x="53" y="111"/>
                  </a:lnTo>
                  <a:lnTo>
                    <a:pt x="51" y="112"/>
                  </a:lnTo>
                  <a:lnTo>
                    <a:pt x="50" y="114"/>
                  </a:lnTo>
                  <a:lnTo>
                    <a:pt x="49" y="115"/>
                  </a:lnTo>
                  <a:lnTo>
                    <a:pt x="48" y="117"/>
                  </a:lnTo>
                  <a:lnTo>
                    <a:pt x="47" y="118"/>
                  </a:lnTo>
                  <a:lnTo>
                    <a:pt x="46" y="120"/>
                  </a:lnTo>
                  <a:lnTo>
                    <a:pt x="45" y="121"/>
                  </a:lnTo>
                  <a:lnTo>
                    <a:pt x="45" y="123"/>
                  </a:lnTo>
                  <a:lnTo>
                    <a:pt x="44" y="125"/>
                  </a:lnTo>
                  <a:lnTo>
                    <a:pt x="43" y="126"/>
                  </a:lnTo>
                  <a:lnTo>
                    <a:pt x="42" y="128"/>
                  </a:lnTo>
                  <a:lnTo>
                    <a:pt x="41" y="130"/>
                  </a:lnTo>
                  <a:lnTo>
                    <a:pt x="40" y="131"/>
                  </a:lnTo>
                  <a:lnTo>
                    <a:pt x="40" y="133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8" y="139"/>
                  </a:lnTo>
                  <a:lnTo>
                    <a:pt x="37" y="141"/>
                  </a:lnTo>
                  <a:lnTo>
                    <a:pt x="36" y="143"/>
                  </a:lnTo>
                  <a:lnTo>
                    <a:pt x="36" y="144"/>
                  </a:lnTo>
                  <a:lnTo>
                    <a:pt x="35" y="146"/>
                  </a:lnTo>
                  <a:lnTo>
                    <a:pt x="35" y="149"/>
                  </a:lnTo>
                  <a:lnTo>
                    <a:pt x="34" y="151"/>
                  </a:lnTo>
                  <a:lnTo>
                    <a:pt x="34" y="153"/>
                  </a:lnTo>
                  <a:lnTo>
                    <a:pt x="33" y="155"/>
                  </a:lnTo>
                  <a:lnTo>
                    <a:pt x="33" y="157"/>
                  </a:lnTo>
                  <a:lnTo>
                    <a:pt x="33" y="159"/>
                  </a:lnTo>
                  <a:lnTo>
                    <a:pt x="32" y="161"/>
                  </a:lnTo>
                  <a:lnTo>
                    <a:pt x="32" y="163"/>
                  </a:lnTo>
                  <a:lnTo>
                    <a:pt x="32" y="166"/>
                  </a:lnTo>
                  <a:lnTo>
                    <a:pt x="32" y="168"/>
                  </a:lnTo>
                  <a:lnTo>
                    <a:pt x="31" y="170"/>
                  </a:lnTo>
                  <a:lnTo>
                    <a:pt x="31" y="172"/>
                  </a:lnTo>
                  <a:lnTo>
                    <a:pt x="31" y="174"/>
                  </a:lnTo>
                  <a:lnTo>
                    <a:pt x="31" y="177"/>
                  </a:lnTo>
                  <a:lnTo>
                    <a:pt x="31" y="179"/>
                  </a:lnTo>
                  <a:lnTo>
                    <a:pt x="31" y="181"/>
                  </a:lnTo>
                  <a:lnTo>
                    <a:pt x="31" y="184"/>
                  </a:lnTo>
                  <a:lnTo>
                    <a:pt x="31" y="186"/>
                  </a:lnTo>
                  <a:lnTo>
                    <a:pt x="31" y="188"/>
                  </a:lnTo>
                  <a:lnTo>
                    <a:pt x="31" y="190"/>
                  </a:lnTo>
                  <a:lnTo>
                    <a:pt x="31" y="193"/>
                  </a:lnTo>
                  <a:lnTo>
                    <a:pt x="31" y="195"/>
                  </a:lnTo>
                  <a:lnTo>
                    <a:pt x="32" y="197"/>
                  </a:lnTo>
                  <a:lnTo>
                    <a:pt x="32" y="199"/>
                  </a:lnTo>
                  <a:lnTo>
                    <a:pt x="32" y="201"/>
                  </a:lnTo>
                  <a:lnTo>
                    <a:pt x="33" y="204"/>
                  </a:lnTo>
                  <a:lnTo>
                    <a:pt x="33" y="206"/>
                  </a:lnTo>
                  <a:lnTo>
                    <a:pt x="34" y="208"/>
                  </a:lnTo>
                  <a:lnTo>
                    <a:pt x="34" y="210"/>
                  </a:lnTo>
                  <a:lnTo>
                    <a:pt x="35" y="212"/>
                  </a:lnTo>
                  <a:lnTo>
                    <a:pt x="35" y="214"/>
                  </a:lnTo>
                  <a:lnTo>
                    <a:pt x="36" y="216"/>
                  </a:lnTo>
                  <a:lnTo>
                    <a:pt x="37" y="218"/>
                  </a:lnTo>
                  <a:lnTo>
                    <a:pt x="37" y="220"/>
                  </a:lnTo>
                  <a:lnTo>
                    <a:pt x="38" y="222"/>
                  </a:lnTo>
                  <a:lnTo>
                    <a:pt x="39" y="224"/>
                  </a:lnTo>
                  <a:lnTo>
                    <a:pt x="39" y="226"/>
                  </a:lnTo>
                  <a:lnTo>
                    <a:pt x="40" y="227"/>
                  </a:lnTo>
                  <a:lnTo>
                    <a:pt x="40" y="228"/>
                  </a:lnTo>
                  <a:lnTo>
                    <a:pt x="41" y="230"/>
                  </a:lnTo>
                  <a:lnTo>
                    <a:pt x="41" y="231"/>
                  </a:lnTo>
                  <a:lnTo>
                    <a:pt x="41" y="232"/>
                  </a:lnTo>
                  <a:lnTo>
                    <a:pt x="42" y="233"/>
                  </a:lnTo>
                  <a:lnTo>
                    <a:pt x="42" y="233"/>
                  </a:lnTo>
                  <a:lnTo>
                    <a:pt x="42" y="234"/>
                  </a:lnTo>
                  <a:lnTo>
                    <a:pt x="42" y="234"/>
                  </a:lnTo>
                  <a:lnTo>
                    <a:pt x="42" y="235"/>
                  </a:lnTo>
                  <a:lnTo>
                    <a:pt x="42" y="235"/>
                  </a:lnTo>
                  <a:lnTo>
                    <a:pt x="43" y="235"/>
                  </a:lnTo>
                  <a:lnTo>
                    <a:pt x="42" y="235"/>
                  </a:lnTo>
                  <a:lnTo>
                    <a:pt x="42" y="235"/>
                  </a:lnTo>
                  <a:lnTo>
                    <a:pt x="42" y="236"/>
                  </a:lnTo>
                  <a:lnTo>
                    <a:pt x="42" y="237"/>
                  </a:lnTo>
                  <a:lnTo>
                    <a:pt x="42" y="238"/>
                  </a:lnTo>
                  <a:lnTo>
                    <a:pt x="41" y="239"/>
                  </a:lnTo>
                  <a:lnTo>
                    <a:pt x="41" y="240"/>
                  </a:lnTo>
                  <a:lnTo>
                    <a:pt x="40" y="242"/>
                  </a:lnTo>
                  <a:lnTo>
                    <a:pt x="39" y="244"/>
                  </a:lnTo>
                  <a:lnTo>
                    <a:pt x="39" y="246"/>
                  </a:lnTo>
                  <a:lnTo>
                    <a:pt x="38" y="249"/>
                  </a:lnTo>
                  <a:lnTo>
                    <a:pt x="37" y="251"/>
                  </a:lnTo>
                  <a:lnTo>
                    <a:pt x="36" y="254"/>
                  </a:lnTo>
                  <a:lnTo>
                    <a:pt x="35" y="257"/>
                  </a:lnTo>
                  <a:lnTo>
                    <a:pt x="34" y="260"/>
                  </a:lnTo>
                  <a:lnTo>
                    <a:pt x="33" y="264"/>
                  </a:lnTo>
                  <a:lnTo>
                    <a:pt x="32" y="267"/>
                  </a:lnTo>
                  <a:lnTo>
                    <a:pt x="31" y="270"/>
                  </a:lnTo>
                  <a:lnTo>
                    <a:pt x="29" y="273"/>
                  </a:lnTo>
                  <a:lnTo>
                    <a:pt x="29" y="276"/>
                  </a:lnTo>
                  <a:lnTo>
                    <a:pt x="28" y="279"/>
                  </a:lnTo>
                  <a:lnTo>
                    <a:pt x="27" y="281"/>
                  </a:lnTo>
                  <a:lnTo>
                    <a:pt x="26" y="283"/>
                  </a:lnTo>
                  <a:lnTo>
                    <a:pt x="25" y="285"/>
                  </a:lnTo>
                  <a:lnTo>
                    <a:pt x="25" y="287"/>
                  </a:lnTo>
                  <a:lnTo>
                    <a:pt x="24" y="288"/>
                  </a:lnTo>
                  <a:lnTo>
                    <a:pt x="24" y="290"/>
                  </a:lnTo>
                  <a:lnTo>
                    <a:pt x="24" y="291"/>
                  </a:lnTo>
                  <a:lnTo>
                    <a:pt x="23" y="291"/>
                  </a:lnTo>
                  <a:lnTo>
                    <a:pt x="23" y="292"/>
                  </a:lnTo>
                  <a:lnTo>
                    <a:pt x="23" y="292"/>
                  </a:lnTo>
                  <a:lnTo>
                    <a:pt x="23" y="29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48" name="未知"/>
            <p:cNvSpPr/>
            <p:nvPr/>
          </p:nvSpPr>
          <p:spPr>
            <a:xfrm>
              <a:off x="342" y="662"/>
              <a:ext cx="94" cy="213"/>
            </a:xfrm>
            <a:custGeom>
              <a:avLst/>
              <a:gdLst/>
              <a:ahLst/>
              <a:cxnLst/>
              <a:pathLst>
                <a:path w="94" h="213">
                  <a:moveTo>
                    <a:pt x="0" y="69"/>
                  </a:moveTo>
                  <a:lnTo>
                    <a:pt x="0" y="74"/>
                  </a:lnTo>
                  <a:lnTo>
                    <a:pt x="1" y="78"/>
                  </a:lnTo>
                  <a:lnTo>
                    <a:pt x="1" y="83"/>
                  </a:lnTo>
                  <a:lnTo>
                    <a:pt x="1" y="87"/>
                  </a:lnTo>
                  <a:lnTo>
                    <a:pt x="2" y="91"/>
                  </a:lnTo>
                  <a:lnTo>
                    <a:pt x="2" y="95"/>
                  </a:lnTo>
                  <a:lnTo>
                    <a:pt x="2" y="99"/>
                  </a:lnTo>
                  <a:lnTo>
                    <a:pt x="3" y="103"/>
                  </a:lnTo>
                  <a:lnTo>
                    <a:pt x="3" y="107"/>
                  </a:lnTo>
                  <a:lnTo>
                    <a:pt x="3" y="110"/>
                  </a:lnTo>
                  <a:lnTo>
                    <a:pt x="3" y="114"/>
                  </a:lnTo>
                  <a:lnTo>
                    <a:pt x="3" y="117"/>
                  </a:lnTo>
                  <a:lnTo>
                    <a:pt x="3" y="120"/>
                  </a:lnTo>
                  <a:lnTo>
                    <a:pt x="3" y="123"/>
                  </a:lnTo>
                  <a:lnTo>
                    <a:pt x="4" y="126"/>
                  </a:lnTo>
                  <a:lnTo>
                    <a:pt x="4" y="129"/>
                  </a:lnTo>
                  <a:lnTo>
                    <a:pt x="4" y="132"/>
                  </a:lnTo>
                  <a:lnTo>
                    <a:pt x="4" y="135"/>
                  </a:lnTo>
                  <a:lnTo>
                    <a:pt x="3" y="138"/>
                  </a:lnTo>
                  <a:lnTo>
                    <a:pt x="3" y="141"/>
                  </a:lnTo>
                  <a:lnTo>
                    <a:pt x="3" y="144"/>
                  </a:lnTo>
                  <a:lnTo>
                    <a:pt x="3" y="148"/>
                  </a:lnTo>
                  <a:lnTo>
                    <a:pt x="3" y="151"/>
                  </a:lnTo>
                  <a:lnTo>
                    <a:pt x="3" y="154"/>
                  </a:lnTo>
                  <a:lnTo>
                    <a:pt x="3" y="158"/>
                  </a:lnTo>
                  <a:lnTo>
                    <a:pt x="3" y="161"/>
                  </a:lnTo>
                  <a:lnTo>
                    <a:pt x="3" y="165"/>
                  </a:lnTo>
                  <a:lnTo>
                    <a:pt x="2" y="169"/>
                  </a:lnTo>
                  <a:lnTo>
                    <a:pt x="2" y="173"/>
                  </a:lnTo>
                  <a:lnTo>
                    <a:pt x="2" y="177"/>
                  </a:lnTo>
                  <a:lnTo>
                    <a:pt x="2" y="181"/>
                  </a:lnTo>
                  <a:lnTo>
                    <a:pt x="2" y="185"/>
                  </a:lnTo>
                  <a:lnTo>
                    <a:pt x="1" y="189"/>
                  </a:lnTo>
                  <a:lnTo>
                    <a:pt x="1" y="192"/>
                  </a:lnTo>
                  <a:lnTo>
                    <a:pt x="1" y="196"/>
                  </a:lnTo>
                  <a:lnTo>
                    <a:pt x="2" y="199"/>
                  </a:lnTo>
                  <a:lnTo>
                    <a:pt x="2" y="201"/>
                  </a:lnTo>
                  <a:lnTo>
                    <a:pt x="3" y="204"/>
                  </a:lnTo>
                  <a:lnTo>
                    <a:pt x="3" y="206"/>
                  </a:lnTo>
                  <a:lnTo>
                    <a:pt x="4" y="208"/>
                  </a:lnTo>
                  <a:lnTo>
                    <a:pt x="5" y="209"/>
                  </a:lnTo>
                  <a:lnTo>
                    <a:pt x="6" y="210"/>
                  </a:lnTo>
                  <a:lnTo>
                    <a:pt x="7" y="211"/>
                  </a:lnTo>
                  <a:lnTo>
                    <a:pt x="9" y="212"/>
                  </a:lnTo>
                  <a:lnTo>
                    <a:pt x="10" y="212"/>
                  </a:lnTo>
                  <a:lnTo>
                    <a:pt x="12" y="212"/>
                  </a:lnTo>
                  <a:lnTo>
                    <a:pt x="13" y="212"/>
                  </a:lnTo>
                  <a:lnTo>
                    <a:pt x="15" y="211"/>
                  </a:lnTo>
                  <a:lnTo>
                    <a:pt x="17" y="211"/>
                  </a:lnTo>
                  <a:lnTo>
                    <a:pt x="19" y="210"/>
                  </a:lnTo>
                  <a:lnTo>
                    <a:pt x="21" y="209"/>
                  </a:lnTo>
                  <a:lnTo>
                    <a:pt x="23" y="208"/>
                  </a:lnTo>
                  <a:lnTo>
                    <a:pt x="25" y="207"/>
                  </a:lnTo>
                  <a:lnTo>
                    <a:pt x="27" y="206"/>
                  </a:lnTo>
                  <a:lnTo>
                    <a:pt x="28" y="205"/>
                  </a:lnTo>
                  <a:lnTo>
                    <a:pt x="30" y="204"/>
                  </a:lnTo>
                  <a:lnTo>
                    <a:pt x="32" y="203"/>
                  </a:lnTo>
                  <a:lnTo>
                    <a:pt x="34" y="202"/>
                  </a:lnTo>
                  <a:lnTo>
                    <a:pt x="36" y="201"/>
                  </a:lnTo>
                  <a:lnTo>
                    <a:pt x="37" y="200"/>
                  </a:lnTo>
                  <a:lnTo>
                    <a:pt x="39" y="199"/>
                  </a:lnTo>
                  <a:lnTo>
                    <a:pt x="41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6" y="194"/>
                  </a:lnTo>
                  <a:lnTo>
                    <a:pt x="48" y="192"/>
                  </a:lnTo>
                  <a:lnTo>
                    <a:pt x="49" y="191"/>
                  </a:lnTo>
                  <a:lnTo>
                    <a:pt x="51" y="190"/>
                  </a:lnTo>
                  <a:lnTo>
                    <a:pt x="53" y="188"/>
                  </a:lnTo>
                  <a:lnTo>
                    <a:pt x="54" y="187"/>
                  </a:lnTo>
                  <a:lnTo>
                    <a:pt x="56" y="185"/>
                  </a:lnTo>
                  <a:lnTo>
                    <a:pt x="58" y="184"/>
                  </a:lnTo>
                  <a:lnTo>
                    <a:pt x="59" y="182"/>
                  </a:lnTo>
                  <a:lnTo>
                    <a:pt x="61" y="180"/>
                  </a:lnTo>
                  <a:lnTo>
                    <a:pt x="62" y="179"/>
                  </a:lnTo>
                  <a:lnTo>
                    <a:pt x="64" y="177"/>
                  </a:lnTo>
                  <a:lnTo>
                    <a:pt x="65" y="175"/>
                  </a:lnTo>
                  <a:lnTo>
                    <a:pt x="67" y="174"/>
                  </a:lnTo>
                  <a:lnTo>
                    <a:pt x="68" y="172"/>
                  </a:lnTo>
                  <a:lnTo>
                    <a:pt x="70" y="170"/>
                  </a:lnTo>
                  <a:lnTo>
                    <a:pt x="71" y="168"/>
                  </a:lnTo>
                  <a:lnTo>
                    <a:pt x="73" y="167"/>
                  </a:lnTo>
                  <a:lnTo>
                    <a:pt x="74" y="165"/>
                  </a:lnTo>
                  <a:lnTo>
                    <a:pt x="75" y="163"/>
                  </a:lnTo>
                  <a:lnTo>
                    <a:pt x="76" y="161"/>
                  </a:lnTo>
                  <a:lnTo>
                    <a:pt x="78" y="159"/>
                  </a:lnTo>
                  <a:lnTo>
                    <a:pt x="79" y="157"/>
                  </a:lnTo>
                  <a:lnTo>
                    <a:pt x="80" y="155"/>
                  </a:lnTo>
                  <a:lnTo>
                    <a:pt x="81" y="153"/>
                  </a:lnTo>
                  <a:lnTo>
                    <a:pt x="82" y="151"/>
                  </a:lnTo>
                  <a:lnTo>
                    <a:pt x="83" y="148"/>
                  </a:lnTo>
                  <a:lnTo>
                    <a:pt x="84" y="146"/>
                  </a:lnTo>
                  <a:lnTo>
                    <a:pt x="85" y="144"/>
                  </a:lnTo>
                  <a:lnTo>
                    <a:pt x="86" y="142"/>
                  </a:lnTo>
                  <a:lnTo>
                    <a:pt x="86" y="140"/>
                  </a:lnTo>
                  <a:lnTo>
                    <a:pt x="87" y="137"/>
                  </a:lnTo>
                  <a:lnTo>
                    <a:pt x="88" y="135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90" y="128"/>
                  </a:lnTo>
                  <a:lnTo>
                    <a:pt x="90" y="126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2" y="119"/>
                  </a:lnTo>
                  <a:lnTo>
                    <a:pt x="92" y="117"/>
                  </a:lnTo>
                  <a:lnTo>
                    <a:pt x="92" y="115"/>
                  </a:lnTo>
                  <a:lnTo>
                    <a:pt x="92" y="113"/>
                  </a:lnTo>
                  <a:lnTo>
                    <a:pt x="93" y="111"/>
                  </a:lnTo>
                  <a:lnTo>
                    <a:pt x="93" y="109"/>
                  </a:lnTo>
                  <a:lnTo>
                    <a:pt x="93" y="107"/>
                  </a:lnTo>
                  <a:lnTo>
                    <a:pt x="93" y="104"/>
                  </a:lnTo>
                  <a:lnTo>
                    <a:pt x="93" y="102"/>
                  </a:lnTo>
                  <a:lnTo>
                    <a:pt x="93" y="100"/>
                  </a:lnTo>
                  <a:lnTo>
                    <a:pt x="93" y="98"/>
                  </a:lnTo>
                  <a:lnTo>
                    <a:pt x="93" y="96"/>
                  </a:lnTo>
                  <a:lnTo>
                    <a:pt x="93" y="94"/>
                  </a:lnTo>
                  <a:lnTo>
                    <a:pt x="93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92" y="86"/>
                  </a:lnTo>
                  <a:lnTo>
                    <a:pt x="92" y="84"/>
                  </a:lnTo>
                  <a:lnTo>
                    <a:pt x="92" y="82"/>
                  </a:lnTo>
                  <a:lnTo>
                    <a:pt x="91" y="80"/>
                  </a:lnTo>
                  <a:lnTo>
                    <a:pt x="91" y="78"/>
                  </a:lnTo>
                  <a:lnTo>
                    <a:pt x="90" y="76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89" y="69"/>
                  </a:lnTo>
                  <a:lnTo>
                    <a:pt x="89" y="67"/>
                  </a:lnTo>
                  <a:lnTo>
                    <a:pt x="88" y="65"/>
                  </a:lnTo>
                  <a:lnTo>
                    <a:pt x="87" y="63"/>
                  </a:lnTo>
                  <a:lnTo>
                    <a:pt x="87" y="61"/>
                  </a:lnTo>
                  <a:lnTo>
                    <a:pt x="86" y="59"/>
                  </a:lnTo>
                  <a:lnTo>
                    <a:pt x="85" y="57"/>
                  </a:lnTo>
                  <a:lnTo>
                    <a:pt x="85" y="55"/>
                  </a:lnTo>
                  <a:lnTo>
                    <a:pt x="84" y="53"/>
                  </a:lnTo>
                  <a:lnTo>
                    <a:pt x="83" y="51"/>
                  </a:lnTo>
                  <a:lnTo>
                    <a:pt x="82" y="49"/>
                  </a:lnTo>
                  <a:lnTo>
                    <a:pt x="81" y="47"/>
                  </a:lnTo>
                  <a:lnTo>
                    <a:pt x="80" y="45"/>
                  </a:lnTo>
                  <a:lnTo>
                    <a:pt x="79" y="43"/>
                  </a:lnTo>
                  <a:lnTo>
                    <a:pt x="78" y="41"/>
                  </a:lnTo>
                  <a:lnTo>
                    <a:pt x="77" y="39"/>
                  </a:lnTo>
                  <a:lnTo>
                    <a:pt x="76" y="37"/>
                  </a:lnTo>
                  <a:lnTo>
                    <a:pt x="74" y="35"/>
                  </a:lnTo>
                  <a:lnTo>
                    <a:pt x="73" y="33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70" y="27"/>
                  </a:lnTo>
                  <a:lnTo>
                    <a:pt x="68" y="25"/>
                  </a:lnTo>
                  <a:lnTo>
                    <a:pt x="67" y="23"/>
                  </a:lnTo>
                  <a:lnTo>
                    <a:pt x="66" y="22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2" y="17"/>
                  </a:lnTo>
                  <a:lnTo>
                    <a:pt x="61" y="15"/>
                  </a:lnTo>
                  <a:lnTo>
                    <a:pt x="60" y="14"/>
                  </a:lnTo>
                  <a:lnTo>
                    <a:pt x="59" y="13"/>
                  </a:lnTo>
                  <a:lnTo>
                    <a:pt x="58" y="11"/>
                  </a:lnTo>
                  <a:lnTo>
                    <a:pt x="57" y="10"/>
                  </a:lnTo>
                  <a:lnTo>
                    <a:pt x="56" y="9"/>
                  </a:lnTo>
                  <a:lnTo>
                    <a:pt x="55" y="8"/>
                  </a:lnTo>
                  <a:lnTo>
                    <a:pt x="54" y="7"/>
                  </a:lnTo>
                  <a:lnTo>
                    <a:pt x="53" y="6"/>
                  </a:lnTo>
                  <a:lnTo>
                    <a:pt x="52" y="5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50" y="3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4" y="5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40" y="11"/>
                  </a:lnTo>
                  <a:lnTo>
                    <a:pt x="38" y="14"/>
                  </a:lnTo>
                  <a:lnTo>
                    <a:pt x="36" y="16"/>
                  </a:lnTo>
                  <a:lnTo>
                    <a:pt x="34" y="20"/>
                  </a:lnTo>
                  <a:lnTo>
                    <a:pt x="32" y="23"/>
                  </a:lnTo>
                  <a:lnTo>
                    <a:pt x="29" y="27"/>
                  </a:lnTo>
                  <a:lnTo>
                    <a:pt x="27" y="31"/>
                  </a:lnTo>
                  <a:lnTo>
                    <a:pt x="24" y="35"/>
                  </a:lnTo>
                  <a:lnTo>
                    <a:pt x="21" y="39"/>
                  </a:lnTo>
                  <a:lnTo>
                    <a:pt x="18" y="43"/>
                  </a:lnTo>
                  <a:lnTo>
                    <a:pt x="16" y="47"/>
                  </a:lnTo>
                  <a:lnTo>
                    <a:pt x="13" y="50"/>
                  </a:lnTo>
                  <a:lnTo>
                    <a:pt x="11" y="53"/>
                  </a:lnTo>
                  <a:lnTo>
                    <a:pt x="9" y="56"/>
                  </a:lnTo>
                  <a:lnTo>
                    <a:pt x="7" y="58"/>
                  </a:lnTo>
                  <a:lnTo>
                    <a:pt x="6" y="61"/>
                  </a:lnTo>
                  <a:lnTo>
                    <a:pt x="4" y="63"/>
                  </a:lnTo>
                  <a:lnTo>
                    <a:pt x="3" y="65"/>
                  </a:lnTo>
                  <a:lnTo>
                    <a:pt x="2" y="66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49" name="未知"/>
            <p:cNvSpPr/>
            <p:nvPr/>
          </p:nvSpPr>
          <p:spPr>
            <a:xfrm>
              <a:off x="257" y="743"/>
              <a:ext cx="73" cy="135"/>
            </a:xfrm>
            <a:custGeom>
              <a:avLst/>
              <a:gdLst/>
              <a:ahLst/>
              <a:cxnLst/>
              <a:pathLst>
                <a:path w="73" h="135">
                  <a:moveTo>
                    <a:pt x="1" y="108"/>
                  </a:moveTo>
                  <a:lnTo>
                    <a:pt x="6" y="111"/>
                  </a:lnTo>
                  <a:lnTo>
                    <a:pt x="11" y="113"/>
                  </a:lnTo>
                  <a:lnTo>
                    <a:pt x="15" y="116"/>
                  </a:lnTo>
                  <a:lnTo>
                    <a:pt x="20" y="118"/>
                  </a:lnTo>
                  <a:lnTo>
                    <a:pt x="24" y="120"/>
                  </a:lnTo>
                  <a:lnTo>
                    <a:pt x="28" y="122"/>
                  </a:lnTo>
                  <a:lnTo>
                    <a:pt x="32" y="124"/>
                  </a:lnTo>
                  <a:lnTo>
                    <a:pt x="35" y="126"/>
                  </a:lnTo>
                  <a:lnTo>
                    <a:pt x="38" y="128"/>
                  </a:lnTo>
                  <a:lnTo>
                    <a:pt x="41" y="129"/>
                  </a:lnTo>
                  <a:lnTo>
                    <a:pt x="44" y="130"/>
                  </a:lnTo>
                  <a:lnTo>
                    <a:pt x="47" y="131"/>
                  </a:lnTo>
                  <a:lnTo>
                    <a:pt x="49" y="132"/>
                  </a:lnTo>
                  <a:lnTo>
                    <a:pt x="52" y="133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7" y="134"/>
                  </a:lnTo>
                  <a:lnTo>
                    <a:pt x="59" y="133"/>
                  </a:lnTo>
                  <a:lnTo>
                    <a:pt x="60" y="133"/>
                  </a:lnTo>
                  <a:lnTo>
                    <a:pt x="62" y="132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5" y="129"/>
                  </a:lnTo>
                  <a:lnTo>
                    <a:pt x="66" y="127"/>
                  </a:lnTo>
                  <a:lnTo>
                    <a:pt x="67" y="125"/>
                  </a:lnTo>
                  <a:lnTo>
                    <a:pt x="68" y="122"/>
                  </a:lnTo>
                  <a:lnTo>
                    <a:pt x="69" y="120"/>
                  </a:lnTo>
                  <a:lnTo>
                    <a:pt x="69" y="117"/>
                  </a:lnTo>
                  <a:lnTo>
                    <a:pt x="70" y="114"/>
                  </a:lnTo>
                  <a:lnTo>
                    <a:pt x="70" y="110"/>
                  </a:lnTo>
                  <a:lnTo>
                    <a:pt x="71" y="107"/>
                  </a:lnTo>
                  <a:lnTo>
                    <a:pt x="71" y="103"/>
                  </a:lnTo>
                  <a:lnTo>
                    <a:pt x="71" y="98"/>
                  </a:lnTo>
                  <a:lnTo>
                    <a:pt x="71" y="94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72" y="69"/>
                  </a:lnTo>
                  <a:lnTo>
                    <a:pt x="72" y="65"/>
                  </a:lnTo>
                  <a:lnTo>
                    <a:pt x="72" y="61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2" y="48"/>
                  </a:lnTo>
                  <a:lnTo>
                    <a:pt x="71" y="43"/>
                  </a:lnTo>
                  <a:lnTo>
                    <a:pt x="71" y="39"/>
                  </a:lnTo>
                  <a:lnTo>
                    <a:pt x="71" y="35"/>
                  </a:lnTo>
                  <a:lnTo>
                    <a:pt x="71" y="31"/>
                  </a:lnTo>
                  <a:lnTo>
                    <a:pt x="71" y="27"/>
                  </a:lnTo>
                  <a:lnTo>
                    <a:pt x="70" y="23"/>
                  </a:lnTo>
                  <a:lnTo>
                    <a:pt x="70" y="19"/>
                  </a:lnTo>
                  <a:lnTo>
                    <a:pt x="70" y="16"/>
                  </a:lnTo>
                  <a:lnTo>
                    <a:pt x="70" y="13"/>
                  </a:lnTo>
                  <a:lnTo>
                    <a:pt x="70" y="11"/>
                  </a:lnTo>
                  <a:lnTo>
                    <a:pt x="70" y="9"/>
                  </a:lnTo>
                  <a:lnTo>
                    <a:pt x="69" y="6"/>
                  </a:lnTo>
                  <a:lnTo>
                    <a:pt x="69" y="5"/>
                  </a:lnTo>
                  <a:lnTo>
                    <a:pt x="69" y="3"/>
                  </a:lnTo>
                  <a:lnTo>
                    <a:pt x="69" y="2"/>
                  </a:lnTo>
                  <a:lnTo>
                    <a:pt x="69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5" y="5"/>
                  </a:lnTo>
                  <a:lnTo>
                    <a:pt x="64" y="6"/>
                  </a:lnTo>
                  <a:lnTo>
                    <a:pt x="62" y="8"/>
                  </a:lnTo>
                  <a:lnTo>
                    <a:pt x="61" y="10"/>
                  </a:lnTo>
                  <a:lnTo>
                    <a:pt x="59" y="12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53" y="20"/>
                  </a:lnTo>
                  <a:lnTo>
                    <a:pt x="50" y="23"/>
                  </a:lnTo>
                  <a:lnTo>
                    <a:pt x="48" y="27"/>
                  </a:lnTo>
                  <a:lnTo>
                    <a:pt x="45" y="30"/>
                  </a:lnTo>
                  <a:lnTo>
                    <a:pt x="42" y="34"/>
                  </a:lnTo>
                  <a:lnTo>
                    <a:pt x="40" y="38"/>
                  </a:lnTo>
                  <a:lnTo>
                    <a:pt x="37" y="42"/>
                  </a:lnTo>
                  <a:lnTo>
                    <a:pt x="34" y="46"/>
                  </a:lnTo>
                  <a:lnTo>
                    <a:pt x="31" y="50"/>
                  </a:lnTo>
                  <a:lnTo>
                    <a:pt x="28" y="55"/>
                  </a:lnTo>
                  <a:lnTo>
                    <a:pt x="25" y="60"/>
                  </a:lnTo>
                  <a:lnTo>
                    <a:pt x="22" y="65"/>
                  </a:lnTo>
                  <a:lnTo>
                    <a:pt x="19" y="71"/>
                  </a:lnTo>
                  <a:lnTo>
                    <a:pt x="16" y="76"/>
                  </a:lnTo>
                  <a:lnTo>
                    <a:pt x="13" y="82"/>
                  </a:lnTo>
                  <a:lnTo>
                    <a:pt x="10" y="88"/>
                  </a:lnTo>
                  <a:lnTo>
                    <a:pt x="7" y="95"/>
                  </a:lnTo>
                  <a:lnTo>
                    <a:pt x="3" y="101"/>
                  </a:lnTo>
                  <a:lnTo>
                    <a:pt x="0" y="108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50" name="未知"/>
            <p:cNvSpPr/>
            <p:nvPr/>
          </p:nvSpPr>
          <p:spPr>
            <a:xfrm>
              <a:off x="230" y="133"/>
              <a:ext cx="109" cy="279"/>
            </a:xfrm>
            <a:custGeom>
              <a:avLst/>
              <a:gdLst/>
              <a:ahLst/>
              <a:cxnLst/>
              <a:pathLst>
                <a:path w="109" h="279">
                  <a:moveTo>
                    <a:pt x="26" y="278"/>
                  </a:moveTo>
                  <a:lnTo>
                    <a:pt x="24" y="272"/>
                  </a:lnTo>
                  <a:lnTo>
                    <a:pt x="22" y="267"/>
                  </a:lnTo>
                  <a:lnTo>
                    <a:pt x="21" y="262"/>
                  </a:lnTo>
                  <a:lnTo>
                    <a:pt x="19" y="257"/>
                  </a:lnTo>
                  <a:lnTo>
                    <a:pt x="17" y="252"/>
                  </a:lnTo>
                  <a:lnTo>
                    <a:pt x="16" y="247"/>
                  </a:lnTo>
                  <a:lnTo>
                    <a:pt x="15" y="243"/>
                  </a:lnTo>
                  <a:lnTo>
                    <a:pt x="13" y="239"/>
                  </a:lnTo>
                  <a:lnTo>
                    <a:pt x="12" y="235"/>
                  </a:lnTo>
                  <a:lnTo>
                    <a:pt x="11" y="231"/>
                  </a:lnTo>
                  <a:lnTo>
                    <a:pt x="10" y="227"/>
                  </a:lnTo>
                  <a:lnTo>
                    <a:pt x="9" y="224"/>
                  </a:lnTo>
                  <a:lnTo>
                    <a:pt x="8" y="220"/>
                  </a:lnTo>
                  <a:lnTo>
                    <a:pt x="8" y="217"/>
                  </a:lnTo>
                  <a:lnTo>
                    <a:pt x="7" y="215"/>
                  </a:lnTo>
                  <a:lnTo>
                    <a:pt x="7" y="212"/>
                  </a:lnTo>
                  <a:lnTo>
                    <a:pt x="6" y="209"/>
                  </a:lnTo>
                  <a:lnTo>
                    <a:pt x="6" y="207"/>
                  </a:lnTo>
                  <a:lnTo>
                    <a:pt x="5" y="204"/>
                  </a:lnTo>
                  <a:lnTo>
                    <a:pt x="5" y="201"/>
                  </a:lnTo>
                  <a:lnTo>
                    <a:pt x="4" y="199"/>
                  </a:lnTo>
                  <a:lnTo>
                    <a:pt x="4" y="196"/>
                  </a:lnTo>
                  <a:lnTo>
                    <a:pt x="4" y="193"/>
                  </a:lnTo>
                  <a:lnTo>
                    <a:pt x="3" y="190"/>
                  </a:lnTo>
                  <a:lnTo>
                    <a:pt x="3" y="187"/>
                  </a:lnTo>
                  <a:lnTo>
                    <a:pt x="3" y="185"/>
                  </a:lnTo>
                  <a:lnTo>
                    <a:pt x="2" y="182"/>
                  </a:lnTo>
                  <a:lnTo>
                    <a:pt x="2" y="179"/>
                  </a:lnTo>
                  <a:lnTo>
                    <a:pt x="2" y="176"/>
                  </a:lnTo>
                  <a:lnTo>
                    <a:pt x="1" y="173"/>
                  </a:lnTo>
                  <a:lnTo>
                    <a:pt x="1" y="170"/>
                  </a:lnTo>
                  <a:lnTo>
                    <a:pt x="1" y="167"/>
                  </a:lnTo>
                  <a:lnTo>
                    <a:pt x="1" y="164"/>
                  </a:lnTo>
                  <a:lnTo>
                    <a:pt x="0" y="160"/>
                  </a:lnTo>
                  <a:lnTo>
                    <a:pt x="0" y="157"/>
                  </a:lnTo>
                  <a:lnTo>
                    <a:pt x="0" y="154"/>
                  </a:lnTo>
                  <a:lnTo>
                    <a:pt x="0" y="151"/>
                  </a:lnTo>
                  <a:lnTo>
                    <a:pt x="0" y="148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1" y="120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2" y="103"/>
                  </a:lnTo>
                  <a:lnTo>
                    <a:pt x="3" y="100"/>
                  </a:lnTo>
                  <a:lnTo>
                    <a:pt x="3" y="98"/>
                  </a:lnTo>
                  <a:lnTo>
                    <a:pt x="3" y="95"/>
                  </a:lnTo>
                  <a:lnTo>
                    <a:pt x="4" y="93"/>
                  </a:lnTo>
                  <a:lnTo>
                    <a:pt x="4" y="90"/>
                  </a:lnTo>
                  <a:lnTo>
                    <a:pt x="4" y="88"/>
                  </a:lnTo>
                  <a:lnTo>
                    <a:pt x="5" y="86"/>
                  </a:lnTo>
                  <a:lnTo>
                    <a:pt x="5" y="84"/>
                  </a:lnTo>
                  <a:lnTo>
                    <a:pt x="6" y="82"/>
                  </a:lnTo>
                  <a:lnTo>
                    <a:pt x="6" y="80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8" y="75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0" y="67"/>
                  </a:lnTo>
                  <a:lnTo>
                    <a:pt x="10" y="66"/>
                  </a:lnTo>
                  <a:lnTo>
                    <a:pt x="11" y="64"/>
                  </a:lnTo>
                  <a:lnTo>
                    <a:pt x="12" y="62"/>
                  </a:lnTo>
                  <a:lnTo>
                    <a:pt x="12" y="60"/>
                  </a:lnTo>
                  <a:lnTo>
                    <a:pt x="13" y="58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5" y="5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7" y="48"/>
                  </a:lnTo>
                  <a:lnTo>
                    <a:pt x="18" y="46"/>
                  </a:lnTo>
                  <a:lnTo>
                    <a:pt x="19" y="44"/>
                  </a:lnTo>
                  <a:lnTo>
                    <a:pt x="19" y="42"/>
                  </a:lnTo>
                  <a:lnTo>
                    <a:pt x="20" y="41"/>
                  </a:lnTo>
                  <a:lnTo>
                    <a:pt x="21" y="39"/>
                  </a:lnTo>
                  <a:lnTo>
                    <a:pt x="22" y="37"/>
                  </a:lnTo>
                  <a:lnTo>
                    <a:pt x="23" y="35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5" y="31"/>
                  </a:lnTo>
                  <a:lnTo>
                    <a:pt x="26" y="29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29" y="24"/>
                  </a:lnTo>
                  <a:lnTo>
                    <a:pt x="30" y="23"/>
                  </a:lnTo>
                  <a:lnTo>
                    <a:pt x="31" y="21"/>
                  </a:lnTo>
                  <a:lnTo>
                    <a:pt x="32" y="20"/>
                  </a:lnTo>
                  <a:lnTo>
                    <a:pt x="33" y="18"/>
                  </a:lnTo>
                  <a:lnTo>
                    <a:pt x="34" y="17"/>
                  </a:lnTo>
                  <a:lnTo>
                    <a:pt x="35" y="16"/>
                  </a:lnTo>
                  <a:lnTo>
                    <a:pt x="36" y="14"/>
                  </a:lnTo>
                  <a:lnTo>
                    <a:pt x="37" y="13"/>
                  </a:lnTo>
                  <a:lnTo>
                    <a:pt x="38" y="12"/>
                  </a:lnTo>
                  <a:lnTo>
                    <a:pt x="39" y="11"/>
                  </a:lnTo>
                  <a:lnTo>
                    <a:pt x="40" y="10"/>
                  </a:lnTo>
                  <a:lnTo>
                    <a:pt x="41" y="9"/>
                  </a:lnTo>
                  <a:lnTo>
                    <a:pt x="42" y="8"/>
                  </a:lnTo>
                  <a:lnTo>
                    <a:pt x="44" y="7"/>
                  </a:lnTo>
                  <a:lnTo>
                    <a:pt x="45" y="6"/>
                  </a:lnTo>
                  <a:lnTo>
                    <a:pt x="46" y="5"/>
                  </a:lnTo>
                  <a:lnTo>
                    <a:pt x="47" y="5"/>
                  </a:lnTo>
                  <a:lnTo>
                    <a:pt x="48" y="4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2" y="2"/>
                  </a:lnTo>
                  <a:lnTo>
                    <a:pt x="53" y="2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2" y="1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6" y="3"/>
                  </a:lnTo>
                  <a:lnTo>
                    <a:pt x="77" y="4"/>
                  </a:lnTo>
                  <a:lnTo>
                    <a:pt x="78" y="4"/>
                  </a:lnTo>
                  <a:lnTo>
                    <a:pt x="79" y="5"/>
                  </a:lnTo>
                  <a:lnTo>
                    <a:pt x="80" y="6"/>
                  </a:lnTo>
                  <a:lnTo>
                    <a:pt x="82" y="7"/>
                  </a:lnTo>
                  <a:lnTo>
                    <a:pt x="83" y="8"/>
                  </a:lnTo>
                  <a:lnTo>
                    <a:pt x="84" y="8"/>
                  </a:lnTo>
                  <a:lnTo>
                    <a:pt x="85" y="10"/>
                  </a:lnTo>
                  <a:lnTo>
                    <a:pt x="86" y="11"/>
                  </a:lnTo>
                  <a:lnTo>
                    <a:pt x="87" y="12"/>
                  </a:lnTo>
                  <a:lnTo>
                    <a:pt x="88" y="13"/>
                  </a:lnTo>
                  <a:lnTo>
                    <a:pt x="89" y="14"/>
                  </a:lnTo>
                  <a:lnTo>
                    <a:pt x="90" y="15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3" y="20"/>
                  </a:lnTo>
                  <a:lnTo>
                    <a:pt x="94" y="21"/>
                  </a:lnTo>
                  <a:lnTo>
                    <a:pt x="94" y="23"/>
                  </a:lnTo>
                  <a:lnTo>
                    <a:pt x="95" y="24"/>
                  </a:lnTo>
                  <a:lnTo>
                    <a:pt x="96" y="26"/>
                  </a:lnTo>
                  <a:lnTo>
                    <a:pt x="97" y="27"/>
                  </a:lnTo>
                  <a:lnTo>
                    <a:pt x="97" y="29"/>
                  </a:lnTo>
                  <a:lnTo>
                    <a:pt x="98" y="31"/>
                  </a:lnTo>
                  <a:lnTo>
                    <a:pt x="99" y="33"/>
                  </a:lnTo>
                  <a:lnTo>
                    <a:pt x="99" y="35"/>
                  </a:lnTo>
                  <a:lnTo>
                    <a:pt x="100" y="36"/>
                  </a:lnTo>
                  <a:lnTo>
                    <a:pt x="101" y="38"/>
                  </a:lnTo>
                  <a:lnTo>
                    <a:pt x="101" y="40"/>
                  </a:lnTo>
                  <a:lnTo>
                    <a:pt x="102" y="42"/>
                  </a:lnTo>
                  <a:lnTo>
                    <a:pt x="102" y="44"/>
                  </a:lnTo>
                  <a:lnTo>
                    <a:pt x="103" y="46"/>
                  </a:lnTo>
                  <a:lnTo>
                    <a:pt x="103" y="48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4" y="54"/>
                  </a:lnTo>
                  <a:lnTo>
                    <a:pt x="105" y="56"/>
                  </a:lnTo>
                  <a:lnTo>
                    <a:pt x="105" y="58"/>
                  </a:lnTo>
                  <a:lnTo>
                    <a:pt x="105" y="60"/>
                  </a:lnTo>
                  <a:lnTo>
                    <a:pt x="106" y="62"/>
                  </a:lnTo>
                  <a:lnTo>
                    <a:pt x="106" y="64"/>
                  </a:lnTo>
                  <a:lnTo>
                    <a:pt x="106" y="66"/>
                  </a:lnTo>
                  <a:lnTo>
                    <a:pt x="106" y="68"/>
                  </a:lnTo>
                  <a:lnTo>
                    <a:pt x="106" y="70"/>
                  </a:lnTo>
                  <a:lnTo>
                    <a:pt x="107" y="72"/>
                  </a:lnTo>
                  <a:lnTo>
                    <a:pt x="107" y="74"/>
                  </a:lnTo>
                  <a:lnTo>
                    <a:pt x="107" y="76"/>
                  </a:lnTo>
                  <a:lnTo>
                    <a:pt x="107" y="79"/>
                  </a:lnTo>
                  <a:lnTo>
                    <a:pt x="107" y="81"/>
                  </a:lnTo>
                  <a:lnTo>
                    <a:pt x="107" y="83"/>
                  </a:lnTo>
                  <a:lnTo>
                    <a:pt x="107" y="85"/>
                  </a:lnTo>
                  <a:lnTo>
                    <a:pt x="108" y="87"/>
                  </a:lnTo>
                  <a:lnTo>
                    <a:pt x="108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8" y="96"/>
                  </a:lnTo>
                  <a:lnTo>
                    <a:pt x="108" y="99"/>
                  </a:lnTo>
                  <a:lnTo>
                    <a:pt x="108" y="101"/>
                  </a:lnTo>
                  <a:lnTo>
                    <a:pt x="108" y="103"/>
                  </a:lnTo>
                  <a:lnTo>
                    <a:pt x="108" y="106"/>
                  </a:lnTo>
                  <a:lnTo>
                    <a:pt x="108" y="108"/>
                  </a:lnTo>
                  <a:lnTo>
                    <a:pt x="107" y="110"/>
                  </a:lnTo>
                  <a:lnTo>
                    <a:pt x="107" y="113"/>
                  </a:lnTo>
                  <a:lnTo>
                    <a:pt x="107" y="115"/>
                  </a:lnTo>
                  <a:lnTo>
                    <a:pt x="107" y="117"/>
                  </a:lnTo>
                  <a:lnTo>
                    <a:pt x="107" y="120"/>
                  </a:lnTo>
                  <a:lnTo>
                    <a:pt x="106" y="122"/>
                  </a:lnTo>
                  <a:lnTo>
                    <a:pt x="106" y="124"/>
                  </a:lnTo>
                  <a:lnTo>
                    <a:pt x="106" y="126"/>
                  </a:lnTo>
                  <a:lnTo>
                    <a:pt x="105" y="129"/>
                  </a:lnTo>
                  <a:lnTo>
                    <a:pt x="105" y="131"/>
                  </a:lnTo>
                  <a:lnTo>
                    <a:pt x="104" y="133"/>
                  </a:lnTo>
                  <a:lnTo>
                    <a:pt x="104" y="136"/>
                  </a:lnTo>
                  <a:lnTo>
                    <a:pt x="103" y="138"/>
                  </a:lnTo>
                  <a:lnTo>
                    <a:pt x="103" y="140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1" y="148"/>
                  </a:lnTo>
                  <a:lnTo>
                    <a:pt x="100" y="150"/>
                  </a:lnTo>
                  <a:lnTo>
                    <a:pt x="100" y="152"/>
                  </a:lnTo>
                  <a:lnTo>
                    <a:pt x="99" y="155"/>
                  </a:lnTo>
                  <a:lnTo>
                    <a:pt x="98" y="157"/>
                  </a:lnTo>
                  <a:lnTo>
                    <a:pt x="97" y="160"/>
                  </a:lnTo>
                  <a:lnTo>
                    <a:pt x="97" y="162"/>
                  </a:lnTo>
                  <a:lnTo>
                    <a:pt x="96" y="165"/>
                  </a:lnTo>
                  <a:lnTo>
                    <a:pt x="95" y="167"/>
                  </a:lnTo>
                  <a:lnTo>
                    <a:pt x="94" y="170"/>
                  </a:lnTo>
                  <a:lnTo>
                    <a:pt x="93" y="172"/>
                  </a:lnTo>
                  <a:lnTo>
                    <a:pt x="92" y="175"/>
                  </a:lnTo>
                  <a:lnTo>
                    <a:pt x="91" y="177"/>
                  </a:lnTo>
                  <a:lnTo>
                    <a:pt x="90" y="180"/>
                  </a:lnTo>
                  <a:lnTo>
                    <a:pt x="89" y="183"/>
                  </a:lnTo>
                  <a:lnTo>
                    <a:pt x="88" y="185"/>
                  </a:lnTo>
                  <a:lnTo>
                    <a:pt x="87" y="188"/>
                  </a:lnTo>
                  <a:lnTo>
                    <a:pt x="86" y="191"/>
                  </a:lnTo>
                  <a:lnTo>
                    <a:pt x="84" y="193"/>
                  </a:lnTo>
                  <a:lnTo>
                    <a:pt x="83" y="196"/>
                  </a:lnTo>
                  <a:lnTo>
                    <a:pt x="82" y="199"/>
                  </a:lnTo>
                  <a:lnTo>
                    <a:pt x="80" y="201"/>
                  </a:lnTo>
                  <a:lnTo>
                    <a:pt x="79" y="204"/>
                  </a:lnTo>
                  <a:lnTo>
                    <a:pt x="77" y="207"/>
                  </a:lnTo>
                  <a:lnTo>
                    <a:pt x="76" y="210"/>
                  </a:lnTo>
                  <a:lnTo>
                    <a:pt x="74" y="212"/>
                  </a:lnTo>
                  <a:lnTo>
                    <a:pt x="72" y="215"/>
                  </a:lnTo>
                  <a:lnTo>
                    <a:pt x="71" y="218"/>
                  </a:lnTo>
                  <a:lnTo>
                    <a:pt x="69" y="221"/>
                  </a:lnTo>
                  <a:lnTo>
                    <a:pt x="67" y="224"/>
                  </a:lnTo>
                  <a:lnTo>
                    <a:pt x="65" y="227"/>
                  </a:lnTo>
                  <a:lnTo>
                    <a:pt x="63" y="230"/>
                  </a:lnTo>
                  <a:lnTo>
                    <a:pt x="61" y="234"/>
                  </a:lnTo>
                  <a:lnTo>
                    <a:pt x="58" y="237"/>
                  </a:lnTo>
                  <a:lnTo>
                    <a:pt x="56" y="241"/>
                  </a:lnTo>
                  <a:lnTo>
                    <a:pt x="53" y="244"/>
                  </a:lnTo>
                  <a:lnTo>
                    <a:pt x="50" y="248"/>
                  </a:lnTo>
                  <a:lnTo>
                    <a:pt x="47" y="252"/>
                  </a:lnTo>
                  <a:lnTo>
                    <a:pt x="44" y="256"/>
                  </a:lnTo>
                  <a:lnTo>
                    <a:pt x="41" y="260"/>
                  </a:lnTo>
                  <a:lnTo>
                    <a:pt x="37" y="264"/>
                  </a:lnTo>
                  <a:lnTo>
                    <a:pt x="34" y="269"/>
                  </a:lnTo>
                  <a:lnTo>
                    <a:pt x="30" y="273"/>
                  </a:lnTo>
                  <a:lnTo>
                    <a:pt x="26" y="27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7251" name="Group 47250"/>
          <p:cNvGrpSpPr/>
          <p:nvPr/>
        </p:nvGrpSpPr>
        <p:grpSpPr>
          <a:xfrm>
            <a:off x="0" y="2438400"/>
            <a:ext cx="1373188" cy="1830388"/>
            <a:chOff x="0" y="0"/>
            <a:chExt cx="865" cy="1153"/>
          </a:xfrm>
        </p:grpSpPr>
        <p:grpSp>
          <p:nvGrpSpPr>
            <p:cNvPr id="47252" name="Group 47251"/>
            <p:cNvGrpSpPr/>
            <p:nvPr/>
          </p:nvGrpSpPr>
          <p:grpSpPr>
            <a:xfrm>
              <a:off x="0" y="0"/>
              <a:ext cx="431" cy="1153"/>
              <a:chOff x="0" y="0"/>
              <a:chExt cx="431" cy="1153"/>
            </a:xfrm>
          </p:grpSpPr>
          <p:sp>
            <p:nvSpPr>
              <p:cNvPr id="47253" name="Oval 47252"/>
              <p:cNvSpPr/>
              <p:nvPr/>
            </p:nvSpPr>
            <p:spPr>
              <a:xfrm>
                <a:off x="151" y="37"/>
                <a:ext cx="158" cy="174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54" name="未知"/>
              <p:cNvSpPr/>
              <p:nvPr/>
            </p:nvSpPr>
            <p:spPr>
              <a:xfrm>
                <a:off x="0" y="203"/>
                <a:ext cx="431" cy="950"/>
              </a:xfrm>
              <a:custGeom>
                <a:avLst/>
                <a:gdLst/>
                <a:ahLst/>
                <a:cxnLst/>
                <a:pathLst>
                  <a:path w="431" h="950">
                    <a:moveTo>
                      <a:pt x="192" y="0"/>
                    </a:moveTo>
                    <a:lnTo>
                      <a:pt x="215" y="133"/>
                    </a:lnTo>
                    <a:lnTo>
                      <a:pt x="223" y="50"/>
                    </a:lnTo>
                    <a:lnTo>
                      <a:pt x="215" y="41"/>
                    </a:lnTo>
                    <a:lnTo>
                      <a:pt x="215" y="33"/>
                    </a:lnTo>
                    <a:lnTo>
                      <a:pt x="226" y="29"/>
                    </a:lnTo>
                    <a:lnTo>
                      <a:pt x="238" y="29"/>
                    </a:lnTo>
                    <a:lnTo>
                      <a:pt x="245" y="33"/>
                    </a:lnTo>
                    <a:lnTo>
                      <a:pt x="245" y="41"/>
                    </a:lnTo>
                    <a:lnTo>
                      <a:pt x="241" y="50"/>
                    </a:lnTo>
                    <a:lnTo>
                      <a:pt x="249" y="133"/>
                    </a:lnTo>
                    <a:lnTo>
                      <a:pt x="275" y="0"/>
                    </a:lnTo>
                    <a:lnTo>
                      <a:pt x="336" y="0"/>
                    </a:lnTo>
                    <a:lnTo>
                      <a:pt x="355" y="8"/>
                    </a:lnTo>
                    <a:lnTo>
                      <a:pt x="374" y="17"/>
                    </a:lnTo>
                    <a:lnTo>
                      <a:pt x="385" y="33"/>
                    </a:lnTo>
                    <a:lnTo>
                      <a:pt x="396" y="50"/>
                    </a:lnTo>
                    <a:lnTo>
                      <a:pt x="411" y="120"/>
                    </a:lnTo>
                    <a:lnTo>
                      <a:pt x="423" y="191"/>
                    </a:lnTo>
                    <a:lnTo>
                      <a:pt x="426" y="269"/>
                    </a:lnTo>
                    <a:lnTo>
                      <a:pt x="430" y="348"/>
                    </a:lnTo>
                    <a:lnTo>
                      <a:pt x="426" y="402"/>
                    </a:lnTo>
                    <a:lnTo>
                      <a:pt x="415" y="427"/>
                    </a:lnTo>
                    <a:lnTo>
                      <a:pt x="400" y="435"/>
                    </a:lnTo>
                    <a:lnTo>
                      <a:pt x="377" y="431"/>
                    </a:lnTo>
                    <a:lnTo>
                      <a:pt x="366" y="414"/>
                    </a:lnTo>
                    <a:lnTo>
                      <a:pt x="362" y="352"/>
                    </a:lnTo>
                    <a:lnTo>
                      <a:pt x="362" y="294"/>
                    </a:lnTo>
                    <a:lnTo>
                      <a:pt x="355" y="232"/>
                    </a:lnTo>
                    <a:lnTo>
                      <a:pt x="340" y="162"/>
                    </a:lnTo>
                    <a:lnTo>
                      <a:pt x="340" y="249"/>
                    </a:lnTo>
                    <a:lnTo>
                      <a:pt x="385" y="779"/>
                    </a:lnTo>
                    <a:lnTo>
                      <a:pt x="328" y="779"/>
                    </a:lnTo>
                    <a:lnTo>
                      <a:pt x="324" y="845"/>
                    </a:lnTo>
                    <a:lnTo>
                      <a:pt x="317" y="916"/>
                    </a:lnTo>
                    <a:lnTo>
                      <a:pt x="306" y="941"/>
                    </a:lnTo>
                    <a:lnTo>
                      <a:pt x="287" y="949"/>
                    </a:lnTo>
                    <a:lnTo>
                      <a:pt x="264" y="941"/>
                    </a:lnTo>
                    <a:lnTo>
                      <a:pt x="253" y="924"/>
                    </a:lnTo>
                    <a:lnTo>
                      <a:pt x="245" y="887"/>
                    </a:lnTo>
                    <a:lnTo>
                      <a:pt x="245" y="779"/>
                    </a:lnTo>
                    <a:lnTo>
                      <a:pt x="211" y="779"/>
                    </a:lnTo>
                    <a:lnTo>
                      <a:pt x="204" y="879"/>
                    </a:lnTo>
                    <a:lnTo>
                      <a:pt x="200" y="920"/>
                    </a:lnTo>
                    <a:lnTo>
                      <a:pt x="189" y="937"/>
                    </a:lnTo>
                    <a:lnTo>
                      <a:pt x="170" y="945"/>
                    </a:lnTo>
                    <a:lnTo>
                      <a:pt x="147" y="937"/>
                    </a:lnTo>
                    <a:lnTo>
                      <a:pt x="136" y="916"/>
                    </a:lnTo>
                    <a:lnTo>
                      <a:pt x="128" y="887"/>
                    </a:lnTo>
                    <a:lnTo>
                      <a:pt x="125" y="858"/>
                    </a:lnTo>
                    <a:lnTo>
                      <a:pt x="125" y="779"/>
                    </a:lnTo>
                    <a:lnTo>
                      <a:pt x="60" y="779"/>
                    </a:lnTo>
                    <a:lnTo>
                      <a:pt x="98" y="481"/>
                    </a:lnTo>
                    <a:lnTo>
                      <a:pt x="185" y="294"/>
                    </a:lnTo>
                    <a:lnTo>
                      <a:pt x="143" y="265"/>
                    </a:lnTo>
                    <a:lnTo>
                      <a:pt x="113" y="332"/>
                    </a:lnTo>
                    <a:lnTo>
                      <a:pt x="121" y="245"/>
                    </a:lnTo>
                    <a:lnTo>
                      <a:pt x="121" y="166"/>
                    </a:lnTo>
                    <a:lnTo>
                      <a:pt x="79" y="261"/>
                    </a:lnTo>
                    <a:lnTo>
                      <a:pt x="109" y="344"/>
                    </a:lnTo>
                    <a:lnTo>
                      <a:pt x="72" y="423"/>
                    </a:lnTo>
                    <a:lnTo>
                      <a:pt x="42" y="369"/>
                    </a:lnTo>
                    <a:lnTo>
                      <a:pt x="15" y="315"/>
                    </a:lnTo>
                    <a:lnTo>
                      <a:pt x="4" y="282"/>
                    </a:lnTo>
                    <a:lnTo>
                      <a:pt x="0" y="261"/>
                    </a:lnTo>
                    <a:lnTo>
                      <a:pt x="4" y="245"/>
                    </a:lnTo>
                    <a:lnTo>
                      <a:pt x="8" y="220"/>
                    </a:lnTo>
                    <a:lnTo>
                      <a:pt x="42" y="116"/>
                    </a:lnTo>
                    <a:lnTo>
                      <a:pt x="53" y="83"/>
                    </a:lnTo>
                    <a:lnTo>
                      <a:pt x="68" y="50"/>
                    </a:lnTo>
                    <a:lnTo>
                      <a:pt x="83" y="29"/>
                    </a:lnTo>
                    <a:lnTo>
                      <a:pt x="106" y="12"/>
                    </a:lnTo>
                    <a:lnTo>
                      <a:pt x="128" y="4"/>
                    </a:lnTo>
                    <a:lnTo>
                      <a:pt x="155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55" name="未知"/>
              <p:cNvSpPr/>
              <p:nvPr/>
            </p:nvSpPr>
            <p:spPr>
              <a:xfrm>
                <a:off x="49" y="489"/>
                <a:ext cx="122" cy="225"/>
              </a:xfrm>
              <a:custGeom>
                <a:avLst/>
                <a:gdLst/>
                <a:ahLst/>
                <a:cxnLst/>
                <a:pathLst>
                  <a:path w="122" h="225">
                    <a:moveTo>
                      <a:pt x="23" y="224"/>
                    </a:moveTo>
                    <a:lnTo>
                      <a:pt x="0" y="211"/>
                    </a:lnTo>
                    <a:lnTo>
                      <a:pt x="102" y="0"/>
                    </a:lnTo>
                    <a:lnTo>
                      <a:pt x="121" y="12"/>
                    </a:lnTo>
                    <a:lnTo>
                      <a:pt x="23" y="224"/>
                    </a:lnTo>
                    <a:lnTo>
                      <a:pt x="23" y="22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56" name="未知"/>
              <p:cNvSpPr/>
              <p:nvPr/>
            </p:nvSpPr>
            <p:spPr>
              <a:xfrm>
                <a:off x="49" y="489"/>
                <a:ext cx="122" cy="225"/>
              </a:xfrm>
              <a:custGeom>
                <a:avLst/>
                <a:gdLst/>
                <a:ahLst/>
                <a:cxnLst/>
                <a:pathLst>
                  <a:path w="122" h="225">
                    <a:moveTo>
                      <a:pt x="23" y="224"/>
                    </a:moveTo>
                    <a:lnTo>
                      <a:pt x="0" y="211"/>
                    </a:lnTo>
                    <a:lnTo>
                      <a:pt x="102" y="0"/>
                    </a:lnTo>
                    <a:lnTo>
                      <a:pt x="121" y="12"/>
                    </a:lnTo>
                    <a:lnTo>
                      <a:pt x="23" y="22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57" name="未知"/>
              <p:cNvSpPr/>
              <p:nvPr/>
            </p:nvSpPr>
            <p:spPr>
              <a:xfrm>
                <a:off x="128" y="0"/>
                <a:ext cx="239" cy="71"/>
              </a:xfrm>
              <a:custGeom>
                <a:avLst/>
                <a:gdLst/>
                <a:ahLst/>
                <a:cxnLst/>
                <a:pathLst>
                  <a:path w="239" h="71">
                    <a:moveTo>
                      <a:pt x="0" y="0"/>
                    </a:moveTo>
                    <a:lnTo>
                      <a:pt x="238" y="41"/>
                    </a:lnTo>
                    <a:lnTo>
                      <a:pt x="234" y="54"/>
                    </a:lnTo>
                    <a:lnTo>
                      <a:pt x="178" y="41"/>
                    </a:lnTo>
                    <a:lnTo>
                      <a:pt x="174" y="50"/>
                    </a:lnTo>
                    <a:lnTo>
                      <a:pt x="178" y="70"/>
                    </a:lnTo>
                    <a:lnTo>
                      <a:pt x="42" y="50"/>
                    </a:lnTo>
                    <a:lnTo>
                      <a:pt x="53" y="29"/>
                    </a:lnTo>
                    <a:lnTo>
                      <a:pt x="49" y="21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7258" name="Group 47257"/>
            <p:cNvGrpSpPr/>
            <p:nvPr/>
          </p:nvGrpSpPr>
          <p:grpSpPr>
            <a:xfrm>
              <a:off x="521" y="0"/>
              <a:ext cx="344" cy="1153"/>
              <a:chOff x="0" y="0"/>
              <a:chExt cx="344" cy="1153"/>
            </a:xfrm>
          </p:grpSpPr>
          <p:sp>
            <p:nvSpPr>
              <p:cNvPr id="47259" name="未知"/>
              <p:cNvSpPr/>
              <p:nvPr/>
            </p:nvSpPr>
            <p:spPr>
              <a:xfrm>
                <a:off x="0" y="191"/>
                <a:ext cx="344" cy="962"/>
              </a:xfrm>
              <a:custGeom>
                <a:avLst/>
                <a:gdLst/>
                <a:ahLst/>
                <a:cxnLst/>
                <a:pathLst>
                  <a:path w="344" h="962">
                    <a:moveTo>
                      <a:pt x="132" y="0"/>
                    </a:moveTo>
                    <a:lnTo>
                      <a:pt x="169" y="78"/>
                    </a:lnTo>
                    <a:lnTo>
                      <a:pt x="207" y="4"/>
                    </a:lnTo>
                    <a:lnTo>
                      <a:pt x="237" y="4"/>
                    </a:lnTo>
                    <a:lnTo>
                      <a:pt x="256" y="12"/>
                    </a:lnTo>
                    <a:lnTo>
                      <a:pt x="279" y="29"/>
                    </a:lnTo>
                    <a:lnTo>
                      <a:pt x="298" y="53"/>
                    </a:lnTo>
                    <a:lnTo>
                      <a:pt x="313" y="95"/>
                    </a:lnTo>
                    <a:lnTo>
                      <a:pt x="324" y="136"/>
                    </a:lnTo>
                    <a:lnTo>
                      <a:pt x="332" y="211"/>
                    </a:lnTo>
                    <a:lnTo>
                      <a:pt x="335" y="286"/>
                    </a:lnTo>
                    <a:lnTo>
                      <a:pt x="339" y="344"/>
                    </a:lnTo>
                    <a:lnTo>
                      <a:pt x="343" y="397"/>
                    </a:lnTo>
                    <a:lnTo>
                      <a:pt x="339" y="418"/>
                    </a:lnTo>
                    <a:lnTo>
                      <a:pt x="324" y="426"/>
                    </a:lnTo>
                    <a:lnTo>
                      <a:pt x="305" y="422"/>
                    </a:lnTo>
                    <a:lnTo>
                      <a:pt x="298" y="406"/>
                    </a:lnTo>
                    <a:lnTo>
                      <a:pt x="283" y="281"/>
                    </a:lnTo>
                    <a:lnTo>
                      <a:pt x="264" y="157"/>
                    </a:lnTo>
                    <a:lnTo>
                      <a:pt x="260" y="182"/>
                    </a:lnTo>
                    <a:lnTo>
                      <a:pt x="256" y="240"/>
                    </a:lnTo>
                    <a:lnTo>
                      <a:pt x="252" y="323"/>
                    </a:lnTo>
                    <a:lnTo>
                      <a:pt x="305" y="808"/>
                    </a:lnTo>
                    <a:lnTo>
                      <a:pt x="230" y="808"/>
                    </a:lnTo>
                    <a:lnTo>
                      <a:pt x="226" y="841"/>
                    </a:lnTo>
                    <a:lnTo>
                      <a:pt x="222" y="911"/>
                    </a:lnTo>
                    <a:lnTo>
                      <a:pt x="218" y="940"/>
                    </a:lnTo>
                    <a:lnTo>
                      <a:pt x="215" y="953"/>
                    </a:lnTo>
                    <a:lnTo>
                      <a:pt x="203" y="961"/>
                    </a:lnTo>
                    <a:lnTo>
                      <a:pt x="192" y="957"/>
                    </a:lnTo>
                    <a:lnTo>
                      <a:pt x="181" y="944"/>
                    </a:lnTo>
                    <a:lnTo>
                      <a:pt x="177" y="911"/>
                    </a:lnTo>
                    <a:lnTo>
                      <a:pt x="177" y="874"/>
                    </a:lnTo>
                    <a:lnTo>
                      <a:pt x="177" y="841"/>
                    </a:lnTo>
                    <a:lnTo>
                      <a:pt x="173" y="812"/>
                    </a:lnTo>
                    <a:lnTo>
                      <a:pt x="166" y="845"/>
                    </a:lnTo>
                    <a:lnTo>
                      <a:pt x="162" y="874"/>
                    </a:lnTo>
                    <a:lnTo>
                      <a:pt x="162" y="911"/>
                    </a:lnTo>
                    <a:lnTo>
                      <a:pt x="158" y="944"/>
                    </a:lnTo>
                    <a:lnTo>
                      <a:pt x="154" y="957"/>
                    </a:lnTo>
                    <a:lnTo>
                      <a:pt x="143" y="961"/>
                    </a:lnTo>
                    <a:lnTo>
                      <a:pt x="128" y="957"/>
                    </a:lnTo>
                    <a:lnTo>
                      <a:pt x="120" y="940"/>
                    </a:lnTo>
                    <a:lnTo>
                      <a:pt x="117" y="907"/>
                    </a:lnTo>
                    <a:lnTo>
                      <a:pt x="117" y="837"/>
                    </a:lnTo>
                    <a:lnTo>
                      <a:pt x="117" y="808"/>
                    </a:lnTo>
                    <a:lnTo>
                      <a:pt x="37" y="808"/>
                    </a:lnTo>
                    <a:lnTo>
                      <a:pt x="86" y="397"/>
                    </a:lnTo>
                    <a:lnTo>
                      <a:pt x="143" y="277"/>
                    </a:lnTo>
                    <a:lnTo>
                      <a:pt x="102" y="252"/>
                    </a:lnTo>
                    <a:lnTo>
                      <a:pt x="90" y="273"/>
                    </a:lnTo>
                    <a:lnTo>
                      <a:pt x="90" y="248"/>
                    </a:lnTo>
                    <a:lnTo>
                      <a:pt x="90" y="228"/>
                    </a:lnTo>
                    <a:lnTo>
                      <a:pt x="86" y="190"/>
                    </a:lnTo>
                    <a:lnTo>
                      <a:pt x="83" y="149"/>
                    </a:lnTo>
                    <a:lnTo>
                      <a:pt x="71" y="194"/>
                    </a:lnTo>
                    <a:lnTo>
                      <a:pt x="60" y="232"/>
                    </a:lnTo>
                    <a:lnTo>
                      <a:pt x="56" y="273"/>
                    </a:lnTo>
                    <a:lnTo>
                      <a:pt x="68" y="319"/>
                    </a:lnTo>
                    <a:lnTo>
                      <a:pt x="37" y="385"/>
                    </a:lnTo>
                    <a:lnTo>
                      <a:pt x="26" y="352"/>
                    </a:lnTo>
                    <a:lnTo>
                      <a:pt x="15" y="319"/>
                    </a:lnTo>
                    <a:lnTo>
                      <a:pt x="7" y="277"/>
                    </a:lnTo>
                    <a:lnTo>
                      <a:pt x="0" y="244"/>
                    </a:lnTo>
                    <a:lnTo>
                      <a:pt x="7" y="203"/>
                    </a:lnTo>
                    <a:lnTo>
                      <a:pt x="11" y="161"/>
                    </a:lnTo>
                    <a:lnTo>
                      <a:pt x="22" y="128"/>
                    </a:lnTo>
                    <a:lnTo>
                      <a:pt x="34" y="87"/>
                    </a:lnTo>
                    <a:lnTo>
                      <a:pt x="52" y="49"/>
                    </a:lnTo>
                    <a:lnTo>
                      <a:pt x="71" y="24"/>
                    </a:lnTo>
                    <a:lnTo>
                      <a:pt x="102" y="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60" name="未知"/>
              <p:cNvSpPr/>
              <p:nvPr/>
            </p:nvSpPr>
            <p:spPr>
              <a:xfrm>
                <a:off x="0" y="464"/>
                <a:ext cx="129" cy="229"/>
              </a:xfrm>
              <a:custGeom>
                <a:avLst/>
                <a:gdLst/>
                <a:ahLst/>
                <a:cxnLst/>
                <a:pathLst>
                  <a:path w="129" h="229">
                    <a:moveTo>
                      <a:pt x="105" y="0"/>
                    </a:moveTo>
                    <a:lnTo>
                      <a:pt x="128" y="8"/>
                    </a:lnTo>
                    <a:lnTo>
                      <a:pt x="22" y="228"/>
                    </a:lnTo>
                    <a:lnTo>
                      <a:pt x="0" y="22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61" name="未知"/>
              <p:cNvSpPr/>
              <p:nvPr/>
            </p:nvSpPr>
            <p:spPr>
              <a:xfrm>
                <a:off x="0" y="464"/>
                <a:ext cx="129" cy="229"/>
              </a:xfrm>
              <a:custGeom>
                <a:avLst/>
                <a:gdLst/>
                <a:ahLst/>
                <a:cxnLst/>
                <a:pathLst>
                  <a:path w="129" h="229">
                    <a:moveTo>
                      <a:pt x="105" y="0"/>
                    </a:moveTo>
                    <a:lnTo>
                      <a:pt x="128" y="8"/>
                    </a:lnTo>
                    <a:lnTo>
                      <a:pt x="22" y="228"/>
                    </a:lnTo>
                    <a:lnTo>
                      <a:pt x="0" y="22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62" name="Oval 47261"/>
              <p:cNvSpPr/>
              <p:nvPr/>
            </p:nvSpPr>
            <p:spPr>
              <a:xfrm>
                <a:off x="90" y="33"/>
                <a:ext cx="155" cy="166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63" name="未知"/>
              <p:cNvSpPr/>
              <p:nvPr/>
            </p:nvSpPr>
            <p:spPr>
              <a:xfrm>
                <a:off x="68" y="0"/>
                <a:ext cx="231" cy="67"/>
              </a:xfrm>
              <a:custGeom>
                <a:avLst/>
                <a:gdLst/>
                <a:ahLst/>
                <a:cxnLst/>
                <a:pathLst>
                  <a:path w="231" h="67">
                    <a:moveTo>
                      <a:pt x="0" y="0"/>
                    </a:moveTo>
                    <a:lnTo>
                      <a:pt x="230" y="37"/>
                    </a:lnTo>
                    <a:lnTo>
                      <a:pt x="226" y="50"/>
                    </a:lnTo>
                    <a:lnTo>
                      <a:pt x="173" y="41"/>
                    </a:lnTo>
                    <a:lnTo>
                      <a:pt x="166" y="46"/>
                    </a:lnTo>
                    <a:lnTo>
                      <a:pt x="173" y="66"/>
                    </a:lnTo>
                    <a:lnTo>
                      <a:pt x="41" y="46"/>
                    </a:lnTo>
                    <a:lnTo>
                      <a:pt x="49" y="29"/>
                    </a:lnTo>
                    <a:lnTo>
                      <a:pt x="45" y="17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7264" name="Group 47263"/>
          <p:cNvGrpSpPr/>
          <p:nvPr/>
        </p:nvGrpSpPr>
        <p:grpSpPr>
          <a:xfrm>
            <a:off x="3276600" y="2819400"/>
            <a:ext cx="1830388" cy="1258888"/>
            <a:chOff x="0" y="0"/>
            <a:chExt cx="1153" cy="793"/>
          </a:xfrm>
        </p:grpSpPr>
        <p:sp>
          <p:nvSpPr>
            <p:cNvPr id="47265" name="未知"/>
            <p:cNvSpPr/>
            <p:nvPr/>
          </p:nvSpPr>
          <p:spPr>
            <a:xfrm>
              <a:off x="0" y="0"/>
              <a:ext cx="1153" cy="793"/>
            </a:xfrm>
            <a:custGeom>
              <a:avLst/>
              <a:gdLst/>
              <a:ahLst/>
              <a:cxnLst/>
              <a:pathLst>
                <a:path w="1153" h="793">
                  <a:moveTo>
                    <a:pt x="187" y="83"/>
                  </a:moveTo>
                  <a:lnTo>
                    <a:pt x="4" y="106"/>
                  </a:lnTo>
                  <a:lnTo>
                    <a:pt x="0" y="106"/>
                  </a:lnTo>
                  <a:lnTo>
                    <a:pt x="0" y="114"/>
                  </a:lnTo>
                  <a:lnTo>
                    <a:pt x="137" y="792"/>
                  </a:lnTo>
                  <a:lnTo>
                    <a:pt x="614" y="656"/>
                  </a:lnTo>
                  <a:lnTo>
                    <a:pt x="618" y="663"/>
                  </a:lnTo>
                  <a:lnTo>
                    <a:pt x="740" y="637"/>
                  </a:lnTo>
                  <a:lnTo>
                    <a:pt x="740" y="629"/>
                  </a:lnTo>
                  <a:lnTo>
                    <a:pt x="1152" y="549"/>
                  </a:lnTo>
                  <a:lnTo>
                    <a:pt x="862" y="0"/>
                  </a:lnTo>
                  <a:lnTo>
                    <a:pt x="771" y="15"/>
                  </a:lnTo>
                  <a:lnTo>
                    <a:pt x="710" y="19"/>
                  </a:lnTo>
                  <a:lnTo>
                    <a:pt x="675" y="15"/>
                  </a:lnTo>
                  <a:lnTo>
                    <a:pt x="641" y="15"/>
                  </a:lnTo>
                  <a:lnTo>
                    <a:pt x="607" y="19"/>
                  </a:lnTo>
                  <a:lnTo>
                    <a:pt x="576" y="23"/>
                  </a:lnTo>
                  <a:lnTo>
                    <a:pt x="542" y="34"/>
                  </a:lnTo>
                  <a:lnTo>
                    <a:pt x="511" y="42"/>
                  </a:lnTo>
                  <a:lnTo>
                    <a:pt x="481" y="61"/>
                  </a:lnTo>
                  <a:lnTo>
                    <a:pt x="469" y="61"/>
                  </a:lnTo>
                  <a:lnTo>
                    <a:pt x="435" y="53"/>
                  </a:lnTo>
                  <a:lnTo>
                    <a:pt x="404" y="49"/>
                  </a:lnTo>
                  <a:lnTo>
                    <a:pt x="370" y="49"/>
                  </a:lnTo>
                  <a:lnTo>
                    <a:pt x="336" y="49"/>
                  </a:lnTo>
                  <a:lnTo>
                    <a:pt x="301" y="53"/>
                  </a:lnTo>
                  <a:lnTo>
                    <a:pt x="267" y="61"/>
                  </a:lnTo>
                  <a:lnTo>
                    <a:pt x="233" y="68"/>
                  </a:lnTo>
                  <a:lnTo>
                    <a:pt x="187" y="83"/>
                  </a:lnTo>
                  <a:lnTo>
                    <a:pt x="187" y="8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66" name="未知"/>
            <p:cNvSpPr/>
            <p:nvPr/>
          </p:nvSpPr>
          <p:spPr>
            <a:xfrm>
              <a:off x="31" y="114"/>
              <a:ext cx="1091" cy="634"/>
            </a:xfrm>
            <a:custGeom>
              <a:avLst/>
              <a:gdLst/>
              <a:ahLst/>
              <a:cxnLst/>
              <a:pathLst>
                <a:path w="1091" h="634">
                  <a:moveTo>
                    <a:pt x="270" y="561"/>
                  </a:moveTo>
                  <a:lnTo>
                    <a:pt x="236" y="572"/>
                  </a:lnTo>
                  <a:lnTo>
                    <a:pt x="194" y="576"/>
                  </a:lnTo>
                  <a:lnTo>
                    <a:pt x="171" y="579"/>
                  </a:lnTo>
                  <a:lnTo>
                    <a:pt x="34" y="0"/>
                  </a:lnTo>
                  <a:lnTo>
                    <a:pt x="0" y="15"/>
                  </a:lnTo>
                  <a:lnTo>
                    <a:pt x="129" y="621"/>
                  </a:lnTo>
                  <a:lnTo>
                    <a:pt x="129" y="633"/>
                  </a:lnTo>
                  <a:lnTo>
                    <a:pt x="148" y="629"/>
                  </a:lnTo>
                  <a:lnTo>
                    <a:pt x="289" y="595"/>
                  </a:lnTo>
                  <a:lnTo>
                    <a:pt x="431" y="561"/>
                  </a:lnTo>
                  <a:lnTo>
                    <a:pt x="568" y="523"/>
                  </a:lnTo>
                  <a:lnTo>
                    <a:pt x="587" y="515"/>
                  </a:lnTo>
                  <a:lnTo>
                    <a:pt x="602" y="515"/>
                  </a:lnTo>
                  <a:lnTo>
                    <a:pt x="625" y="519"/>
                  </a:lnTo>
                  <a:lnTo>
                    <a:pt x="633" y="526"/>
                  </a:lnTo>
                  <a:lnTo>
                    <a:pt x="679" y="515"/>
                  </a:lnTo>
                  <a:lnTo>
                    <a:pt x="694" y="500"/>
                  </a:lnTo>
                  <a:lnTo>
                    <a:pt x="709" y="489"/>
                  </a:lnTo>
                  <a:lnTo>
                    <a:pt x="724" y="485"/>
                  </a:lnTo>
                  <a:lnTo>
                    <a:pt x="740" y="473"/>
                  </a:lnTo>
                  <a:lnTo>
                    <a:pt x="782" y="466"/>
                  </a:lnTo>
                  <a:lnTo>
                    <a:pt x="846" y="454"/>
                  </a:lnTo>
                  <a:lnTo>
                    <a:pt x="907" y="454"/>
                  </a:lnTo>
                  <a:lnTo>
                    <a:pt x="968" y="439"/>
                  </a:lnTo>
                  <a:lnTo>
                    <a:pt x="1090" y="420"/>
                  </a:lnTo>
                  <a:lnTo>
                    <a:pt x="1064" y="390"/>
                  </a:lnTo>
                  <a:lnTo>
                    <a:pt x="1037" y="398"/>
                  </a:lnTo>
                  <a:lnTo>
                    <a:pt x="1010" y="405"/>
                  </a:lnTo>
                  <a:lnTo>
                    <a:pt x="987" y="409"/>
                  </a:lnTo>
                  <a:lnTo>
                    <a:pt x="953" y="413"/>
                  </a:lnTo>
                  <a:lnTo>
                    <a:pt x="911" y="417"/>
                  </a:lnTo>
                  <a:lnTo>
                    <a:pt x="873" y="417"/>
                  </a:lnTo>
                  <a:lnTo>
                    <a:pt x="846" y="417"/>
                  </a:lnTo>
                  <a:lnTo>
                    <a:pt x="812" y="420"/>
                  </a:lnTo>
                  <a:lnTo>
                    <a:pt x="782" y="424"/>
                  </a:lnTo>
                  <a:lnTo>
                    <a:pt x="755" y="432"/>
                  </a:lnTo>
                  <a:lnTo>
                    <a:pt x="724" y="439"/>
                  </a:lnTo>
                  <a:lnTo>
                    <a:pt x="698" y="454"/>
                  </a:lnTo>
                  <a:lnTo>
                    <a:pt x="671" y="470"/>
                  </a:lnTo>
                  <a:lnTo>
                    <a:pt x="652" y="485"/>
                  </a:lnTo>
                  <a:lnTo>
                    <a:pt x="644" y="489"/>
                  </a:lnTo>
                  <a:lnTo>
                    <a:pt x="602" y="485"/>
                  </a:lnTo>
                  <a:lnTo>
                    <a:pt x="560" y="485"/>
                  </a:lnTo>
                  <a:lnTo>
                    <a:pt x="518" y="485"/>
                  </a:lnTo>
                  <a:lnTo>
                    <a:pt x="476" y="492"/>
                  </a:lnTo>
                  <a:lnTo>
                    <a:pt x="434" y="500"/>
                  </a:lnTo>
                  <a:lnTo>
                    <a:pt x="396" y="515"/>
                  </a:lnTo>
                  <a:lnTo>
                    <a:pt x="354" y="530"/>
                  </a:lnTo>
                  <a:lnTo>
                    <a:pt x="316" y="549"/>
                  </a:lnTo>
                  <a:lnTo>
                    <a:pt x="305" y="553"/>
                  </a:lnTo>
                  <a:lnTo>
                    <a:pt x="270" y="561"/>
                  </a:lnTo>
                  <a:lnTo>
                    <a:pt x="270" y="5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67" name="未知"/>
            <p:cNvSpPr/>
            <p:nvPr/>
          </p:nvSpPr>
          <p:spPr>
            <a:xfrm>
              <a:off x="65" y="4"/>
              <a:ext cx="1031" cy="690"/>
            </a:xfrm>
            <a:custGeom>
              <a:avLst/>
              <a:gdLst/>
              <a:ahLst/>
              <a:cxnLst/>
              <a:pathLst>
                <a:path w="1031" h="690">
                  <a:moveTo>
                    <a:pt x="168" y="64"/>
                  </a:moveTo>
                  <a:lnTo>
                    <a:pt x="202" y="57"/>
                  </a:lnTo>
                  <a:lnTo>
                    <a:pt x="236" y="49"/>
                  </a:lnTo>
                  <a:lnTo>
                    <a:pt x="271" y="45"/>
                  </a:lnTo>
                  <a:lnTo>
                    <a:pt x="305" y="45"/>
                  </a:lnTo>
                  <a:lnTo>
                    <a:pt x="339" y="45"/>
                  </a:lnTo>
                  <a:lnTo>
                    <a:pt x="370" y="49"/>
                  </a:lnTo>
                  <a:lnTo>
                    <a:pt x="404" y="57"/>
                  </a:lnTo>
                  <a:lnTo>
                    <a:pt x="416" y="57"/>
                  </a:lnTo>
                  <a:lnTo>
                    <a:pt x="446" y="38"/>
                  </a:lnTo>
                  <a:lnTo>
                    <a:pt x="477" y="30"/>
                  </a:lnTo>
                  <a:lnTo>
                    <a:pt x="511" y="19"/>
                  </a:lnTo>
                  <a:lnTo>
                    <a:pt x="542" y="15"/>
                  </a:lnTo>
                  <a:lnTo>
                    <a:pt x="576" y="11"/>
                  </a:lnTo>
                  <a:lnTo>
                    <a:pt x="610" y="11"/>
                  </a:lnTo>
                  <a:lnTo>
                    <a:pt x="645" y="15"/>
                  </a:lnTo>
                  <a:lnTo>
                    <a:pt x="706" y="11"/>
                  </a:lnTo>
                  <a:lnTo>
                    <a:pt x="778" y="0"/>
                  </a:lnTo>
                  <a:lnTo>
                    <a:pt x="1030" y="500"/>
                  </a:lnTo>
                  <a:lnTo>
                    <a:pt x="1030" y="500"/>
                  </a:lnTo>
                  <a:lnTo>
                    <a:pt x="1003" y="508"/>
                  </a:lnTo>
                  <a:lnTo>
                    <a:pt x="976" y="515"/>
                  </a:lnTo>
                  <a:lnTo>
                    <a:pt x="953" y="519"/>
                  </a:lnTo>
                  <a:lnTo>
                    <a:pt x="919" y="523"/>
                  </a:lnTo>
                  <a:lnTo>
                    <a:pt x="877" y="527"/>
                  </a:lnTo>
                  <a:lnTo>
                    <a:pt x="839" y="527"/>
                  </a:lnTo>
                  <a:lnTo>
                    <a:pt x="812" y="527"/>
                  </a:lnTo>
                  <a:lnTo>
                    <a:pt x="778" y="530"/>
                  </a:lnTo>
                  <a:lnTo>
                    <a:pt x="748" y="534"/>
                  </a:lnTo>
                  <a:lnTo>
                    <a:pt x="721" y="542"/>
                  </a:lnTo>
                  <a:lnTo>
                    <a:pt x="690" y="549"/>
                  </a:lnTo>
                  <a:lnTo>
                    <a:pt x="664" y="564"/>
                  </a:lnTo>
                  <a:lnTo>
                    <a:pt x="637" y="580"/>
                  </a:lnTo>
                  <a:lnTo>
                    <a:pt x="618" y="595"/>
                  </a:lnTo>
                  <a:lnTo>
                    <a:pt x="610" y="599"/>
                  </a:lnTo>
                  <a:lnTo>
                    <a:pt x="568" y="595"/>
                  </a:lnTo>
                  <a:lnTo>
                    <a:pt x="526" y="595"/>
                  </a:lnTo>
                  <a:lnTo>
                    <a:pt x="484" y="595"/>
                  </a:lnTo>
                  <a:lnTo>
                    <a:pt x="442" y="602"/>
                  </a:lnTo>
                  <a:lnTo>
                    <a:pt x="400" y="610"/>
                  </a:lnTo>
                  <a:lnTo>
                    <a:pt x="362" y="625"/>
                  </a:lnTo>
                  <a:lnTo>
                    <a:pt x="320" y="640"/>
                  </a:lnTo>
                  <a:lnTo>
                    <a:pt x="282" y="659"/>
                  </a:lnTo>
                  <a:lnTo>
                    <a:pt x="271" y="663"/>
                  </a:lnTo>
                  <a:lnTo>
                    <a:pt x="236" y="671"/>
                  </a:lnTo>
                  <a:lnTo>
                    <a:pt x="202" y="682"/>
                  </a:lnTo>
                  <a:lnTo>
                    <a:pt x="160" y="686"/>
                  </a:lnTo>
                  <a:lnTo>
                    <a:pt x="137" y="689"/>
                  </a:lnTo>
                  <a:lnTo>
                    <a:pt x="0" y="110"/>
                  </a:lnTo>
                  <a:lnTo>
                    <a:pt x="168" y="64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68" name="Straight Connector 47267"/>
            <p:cNvSpPr/>
            <p:nvPr/>
          </p:nvSpPr>
          <p:spPr>
            <a:xfrm>
              <a:off x="473" y="64"/>
              <a:ext cx="195" cy="53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7269" name="Group 47268"/>
            <p:cNvGrpSpPr/>
            <p:nvPr/>
          </p:nvGrpSpPr>
          <p:grpSpPr>
            <a:xfrm>
              <a:off x="587" y="45"/>
              <a:ext cx="345" cy="305"/>
              <a:chOff x="0" y="0"/>
              <a:chExt cx="345" cy="305"/>
            </a:xfrm>
          </p:grpSpPr>
          <p:sp>
            <p:nvSpPr>
              <p:cNvPr id="47270" name="未知"/>
              <p:cNvSpPr/>
              <p:nvPr/>
            </p:nvSpPr>
            <p:spPr>
              <a:xfrm>
                <a:off x="275" y="99"/>
                <a:ext cx="70" cy="20"/>
              </a:xfrm>
              <a:custGeom>
                <a:avLst/>
                <a:gdLst/>
                <a:ahLst/>
                <a:cxnLst/>
                <a:pathLst>
                  <a:path w="70" h="20">
                    <a:moveTo>
                      <a:pt x="61" y="0"/>
                    </a:moveTo>
                    <a:lnTo>
                      <a:pt x="69" y="4"/>
                    </a:lnTo>
                    <a:lnTo>
                      <a:pt x="4" y="19"/>
                    </a:lnTo>
                    <a:lnTo>
                      <a:pt x="0" y="11"/>
                    </a:lnTo>
                    <a:lnTo>
                      <a:pt x="6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71" name="未知"/>
              <p:cNvSpPr/>
              <p:nvPr/>
            </p:nvSpPr>
            <p:spPr>
              <a:xfrm>
                <a:off x="4" y="110"/>
                <a:ext cx="93" cy="115"/>
              </a:xfrm>
              <a:custGeom>
                <a:avLst/>
                <a:gdLst/>
                <a:ahLst/>
                <a:cxnLst/>
                <a:pathLst>
                  <a:path w="93" h="115">
                    <a:moveTo>
                      <a:pt x="88" y="114"/>
                    </a:moveTo>
                    <a:lnTo>
                      <a:pt x="88" y="110"/>
                    </a:lnTo>
                    <a:lnTo>
                      <a:pt x="92" y="99"/>
                    </a:lnTo>
                    <a:lnTo>
                      <a:pt x="92" y="91"/>
                    </a:lnTo>
                    <a:lnTo>
                      <a:pt x="88" y="72"/>
                    </a:lnTo>
                    <a:lnTo>
                      <a:pt x="77" y="53"/>
                    </a:lnTo>
                    <a:lnTo>
                      <a:pt x="65" y="38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8" y="8"/>
                    </a:lnTo>
                    <a:lnTo>
                      <a:pt x="0" y="34"/>
                    </a:lnTo>
                    <a:lnTo>
                      <a:pt x="4" y="50"/>
                    </a:lnTo>
                    <a:lnTo>
                      <a:pt x="12" y="61"/>
                    </a:lnTo>
                    <a:lnTo>
                      <a:pt x="16" y="69"/>
                    </a:lnTo>
                    <a:lnTo>
                      <a:pt x="27" y="80"/>
                    </a:lnTo>
                    <a:lnTo>
                      <a:pt x="42" y="88"/>
                    </a:lnTo>
                    <a:lnTo>
                      <a:pt x="57" y="95"/>
                    </a:lnTo>
                    <a:lnTo>
                      <a:pt x="80" y="114"/>
                    </a:lnTo>
                    <a:lnTo>
                      <a:pt x="88" y="114"/>
                    </a:lnTo>
                    <a:lnTo>
                      <a:pt x="88" y="1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72" name="未知"/>
              <p:cNvSpPr/>
              <p:nvPr/>
            </p:nvSpPr>
            <p:spPr>
              <a:xfrm>
                <a:off x="134" y="201"/>
                <a:ext cx="127" cy="96"/>
              </a:xfrm>
              <a:custGeom>
                <a:avLst/>
                <a:gdLst/>
                <a:ahLst/>
                <a:cxnLst/>
                <a:pathLst>
                  <a:path w="127" h="96">
                    <a:moveTo>
                      <a:pt x="126" y="69"/>
                    </a:moveTo>
                    <a:lnTo>
                      <a:pt x="126" y="50"/>
                    </a:lnTo>
                    <a:lnTo>
                      <a:pt x="118" y="31"/>
                    </a:lnTo>
                    <a:lnTo>
                      <a:pt x="107" y="15"/>
                    </a:lnTo>
                    <a:lnTo>
                      <a:pt x="92" y="4"/>
                    </a:lnTo>
                    <a:lnTo>
                      <a:pt x="61" y="0"/>
                    </a:lnTo>
                    <a:lnTo>
                      <a:pt x="38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31"/>
                    </a:lnTo>
                    <a:lnTo>
                      <a:pt x="0" y="42"/>
                    </a:lnTo>
                    <a:lnTo>
                      <a:pt x="8" y="53"/>
                    </a:lnTo>
                    <a:lnTo>
                      <a:pt x="19" y="65"/>
                    </a:lnTo>
                    <a:lnTo>
                      <a:pt x="30" y="76"/>
                    </a:lnTo>
                    <a:lnTo>
                      <a:pt x="53" y="87"/>
                    </a:lnTo>
                    <a:lnTo>
                      <a:pt x="72" y="95"/>
                    </a:lnTo>
                    <a:lnTo>
                      <a:pt x="95" y="95"/>
                    </a:lnTo>
                    <a:lnTo>
                      <a:pt x="114" y="91"/>
                    </a:lnTo>
                    <a:lnTo>
                      <a:pt x="126" y="84"/>
                    </a:lnTo>
                    <a:lnTo>
                      <a:pt x="126" y="69"/>
                    </a:lnTo>
                    <a:lnTo>
                      <a:pt x="126" y="6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273" name="未知"/>
              <p:cNvSpPr/>
              <p:nvPr/>
            </p:nvSpPr>
            <p:spPr>
              <a:xfrm>
                <a:off x="0" y="0"/>
                <a:ext cx="291" cy="305"/>
              </a:xfrm>
              <a:custGeom>
                <a:avLst/>
                <a:gdLst/>
                <a:ahLst/>
                <a:cxnLst/>
                <a:pathLst>
                  <a:path w="291" h="305">
                    <a:moveTo>
                      <a:pt x="245" y="122"/>
                    </a:moveTo>
                    <a:lnTo>
                      <a:pt x="218" y="118"/>
                    </a:lnTo>
                    <a:lnTo>
                      <a:pt x="168" y="114"/>
                    </a:lnTo>
                    <a:lnTo>
                      <a:pt x="16" y="110"/>
                    </a:lnTo>
                    <a:lnTo>
                      <a:pt x="12" y="118"/>
                    </a:lnTo>
                    <a:lnTo>
                      <a:pt x="12" y="118"/>
                    </a:lnTo>
                    <a:lnTo>
                      <a:pt x="8" y="129"/>
                    </a:lnTo>
                    <a:lnTo>
                      <a:pt x="8" y="156"/>
                    </a:lnTo>
                    <a:lnTo>
                      <a:pt x="12" y="163"/>
                    </a:lnTo>
                    <a:lnTo>
                      <a:pt x="16" y="171"/>
                    </a:lnTo>
                    <a:lnTo>
                      <a:pt x="20" y="179"/>
                    </a:lnTo>
                    <a:lnTo>
                      <a:pt x="31" y="190"/>
                    </a:lnTo>
                    <a:lnTo>
                      <a:pt x="46" y="198"/>
                    </a:lnTo>
                    <a:lnTo>
                      <a:pt x="61" y="205"/>
                    </a:lnTo>
                    <a:lnTo>
                      <a:pt x="73" y="216"/>
                    </a:lnTo>
                    <a:lnTo>
                      <a:pt x="84" y="224"/>
                    </a:lnTo>
                    <a:lnTo>
                      <a:pt x="92" y="224"/>
                    </a:lnTo>
                    <a:lnTo>
                      <a:pt x="92" y="220"/>
                    </a:lnTo>
                    <a:lnTo>
                      <a:pt x="96" y="228"/>
                    </a:lnTo>
                    <a:lnTo>
                      <a:pt x="107" y="235"/>
                    </a:lnTo>
                    <a:lnTo>
                      <a:pt x="123" y="243"/>
                    </a:lnTo>
                    <a:lnTo>
                      <a:pt x="134" y="243"/>
                    </a:lnTo>
                    <a:lnTo>
                      <a:pt x="142" y="254"/>
                    </a:lnTo>
                    <a:lnTo>
                      <a:pt x="153" y="266"/>
                    </a:lnTo>
                    <a:lnTo>
                      <a:pt x="184" y="285"/>
                    </a:lnTo>
                    <a:lnTo>
                      <a:pt x="206" y="296"/>
                    </a:lnTo>
                    <a:lnTo>
                      <a:pt x="229" y="296"/>
                    </a:lnTo>
                    <a:lnTo>
                      <a:pt x="248" y="292"/>
                    </a:lnTo>
                    <a:lnTo>
                      <a:pt x="260" y="285"/>
                    </a:lnTo>
                    <a:lnTo>
                      <a:pt x="260" y="281"/>
                    </a:lnTo>
                    <a:lnTo>
                      <a:pt x="275" y="281"/>
                    </a:lnTo>
                    <a:lnTo>
                      <a:pt x="287" y="254"/>
                    </a:lnTo>
                    <a:lnTo>
                      <a:pt x="279" y="163"/>
                    </a:lnTo>
                    <a:lnTo>
                      <a:pt x="271" y="126"/>
                    </a:lnTo>
                    <a:lnTo>
                      <a:pt x="267" y="114"/>
                    </a:lnTo>
                    <a:lnTo>
                      <a:pt x="260" y="8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7" y="0"/>
                    </a:lnTo>
                    <a:lnTo>
                      <a:pt x="267" y="8"/>
                    </a:lnTo>
                    <a:lnTo>
                      <a:pt x="275" y="110"/>
                    </a:lnTo>
                    <a:lnTo>
                      <a:pt x="279" y="118"/>
                    </a:lnTo>
                    <a:lnTo>
                      <a:pt x="283" y="148"/>
                    </a:lnTo>
                    <a:lnTo>
                      <a:pt x="287" y="198"/>
                    </a:lnTo>
                    <a:lnTo>
                      <a:pt x="290" y="258"/>
                    </a:lnTo>
                    <a:lnTo>
                      <a:pt x="275" y="296"/>
                    </a:lnTo>
                    <a:lnTo>
                      <a:pt x="260" y="296"/>
                    </a:lnTo>
                    <a:lnTo>
                      <a:pt x="256" y="296"/>
                    </a:lnTo>
                    <a:lnTo>
                      <a:pt x="237" y="304"/>
                    </a:lnTo>
                    <a:lnTo>
                      <a:pt x="218" y="304"/>
                    </a:lnTo>
                    <a:lnTo>
                      <a:pt x="199" y="296"/>
                    </a:lnTo>
                    <a:lnTo>
                      <a:pt x="180" y="292"/>
                    </a:lnTo>
                    <a:lnTo>
                      <a:pt x="161" y="281"/>
                    </a:lnTo>
                    <a:lnTo>
                      <a:pt x="134" y="258"/>
                    </a:lnTo>
                    <a:lnTo>
                      <a:pt x="96" y="235"/>
                    </a:lnTo>
                    <a:lnTo>
                      <a:pt x="23" y="190"/>
                    </a:lnTo>
                    <a:lnTo>
                      <a:pt x="12" y="175"/>
                    </a:lnTo>
                    <a:lnTo>
                      <a:pt x="4" y="163"/>
                    </a:lnTo>
                    <a:lnTo>
                      <a:pt x="0" y="156"/>
                    </a:lnTo>
                    <a:lnTo>
                      <a:pt x="0" y="141"/>
                    </a:lnTo>
                    <a:lnTo>
                      <a:pt x="0" y="129"/>
                    </a:lnTo>
                    <a:lnTo>
                      <a:pt x="4" y="118"/>
                    </a:lnTo>
                    <a:lnTo>
                      <a:pt x="16" y="103"/>
                    </a:lnTo>
                    <a:lnTo>
                      <a:pt x="23" y="99"/>
                    </a:lnTo>
                    <a:lnTo>
                      <a:pt x="42" y="107"/>
                    </a:lnTo>
                    <a:lnTo>
                      <a:pt x="218" y="110"/>
                    </a:lnTo>
                    <a:lnTo>
                      <a:pt x="256" y="114"/>
                    </a:lnTo>
                    <a:lnTo>
                      <a:pt x="267" y="114"/>
                    </a:lnTo>
                    <a:lnTo>
                      <a:pt x="271" y="118"/>
                    </a:lnTo>
                    <a:lnTo>
                      <a:pt x="245" y="122"/>
                    </a:lnTo>
                    <a:lnTo>
                      <a:pt x="245" y="12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7274" name="Group 47273"/>
          <p:cNvGrpSpPr/>
          <p:nvPr/>
        </p:nvGrpSpPr>
        <p:grpSpPr>
          <a:xfrm>
            <a:off x="6934200" y="2971800"/>
            <a:ext cx="1830388" cy="1144588"/>
            <a:chOff x="0" y="0"/>
            <a:chExt cx="1153" cy="721"/>
          </a:xfrm>
        </p:grpSpPr>
        <p:sp>
          <p:nvSpPr>
            <p:cNvPr id="47275" name="未知"/>
            <p:cNvSpPr/>
            <p:nvPr/>
          </p:nvSpPr>
          <p:spPr>
            <a:xfrm>
              <a:off x="997" y="15"/>
              <a:ext cx="13" cy="621"/>
            </a:xfrm>
            <a:custGeom>
              <a:avLst/>
              <a:gdLst/>
              <a:ahLst/>
              <a:cxnLst/>
              <a:pathLst>
                <a:path w="13" h="621">
                  <a:moveTo>
                    <a:pt x="0" y="62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12" y="12"/>
                  </a:lnTo>
                  <a:lnTo>
                    <a:pt x="12" y="620"/>
                  </a:lnTo>
                  <a:lnTo>
                    <a:pt x="0" y="62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76" name="未知"/>
            <p:cNvSpPr/>
            <p:nvPr/>
          </p:nvSpPr>
          <p:spPr>
            <a:xfrm>
              <a:off x="1022" y="35"/>
              <a:ext cx="17" cy="613"/>
            </a:xfrm>
            <a:custGeom>
              <a:avLst/>
              <a:gdLst/>
              <a:ahLst/>
              <a:cxnLst/>
              <a:pathLst>
                <a:path w="17" h="613">
                  <a:moveTo>
                    <a:pt x="0" y="612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612"/>
                  </a:lnTo>
                  <a:lnTo>
                    <a:pt x="0" y="612"/>
                  </a:lnTo>
                  <a:lnTo>
                    <a:pt x="0" y="6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77" name="未知"/>
            <p:cNvSpPr/>
            <p:nvPr/>
          </p:nvSpPr>
          <p:spPr>
            <a:xfrm>
              <a:off x="1054" y="39"/>
              <a:ext cx="13" cy="609"/>
            </a:xfrm>
            <a:custGeom>
              <a:avLst/>
              <a:gdLst/>
              <a:ahLst/>
              <a:cxnLst/>
              <a:pathLst>
                <a:path w="13" h="609">
                  <a:moveTo>
                    <a:pt x="0" y="608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608"/>
                  </a:lnTo>
                  <a:lnTo>
                    <a:pt x="0" y="608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78" name="未知"/>
            <p:cNvSpPr/>
            <p:nvPr/>
          </p:nvSpPr>
          <p:spPr>
            <a:xfrm>
              <a:off x="1078" y="35"/>
              <a:ext cx="13" cy="613"/>
            </a:xfrm>
            <a:custGeom>
              <a:avLst/>
              <a:gdLst/>
              <a:ahLst/>
              <a:cxnLst/>
              <a:pathLst>
                <a:path w="13" h="613">
                  <a:moveTo>
                    <a:pt x="0" y="61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612"/>
                  </a:lnTo>
                  <a:lnTo>
                    <a:pt x="0" y="612"/>
                  </a:lnTo>
                  <a:lnTo>
                    <a:pt x="0" y="6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79" name="未知"/>
            <p:cNvSpPr/>
            <p:nvPr/>
          </p:nvSpPr>
          <p:spPr>
            <a:xfrm>
              <a:off x="1102" y="15"/>
              <a:ext cx="17" cy="621"/>
            </a:xfrm>
            <a:custGeom>
              <a:avLst/>
              <a:gdLst/>
              <a:ahLst/>
              <a:cxnLst/>
              <a:pathLst>
                <a:path w="17" h="621">
                  <a:moveTo>
                    <a:pt x="16" y="620"/>
                  </a:moveTo>
                  <a:lnTo>
                    <a:pt x="16" y="0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620"/>
                  </a:lnTo>
                  <a:lnTo>
                    <a:pt x="16" y="620"/>
                  </a:lnTo>
                  <a:lnTo>
                    <a:pt x="16" y="6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0" name="未知"/>
            <p:cNvSpPr/>
            <p:nvPr/>
          </p:nvSpPr>
          <p:spPr>
            <a:xfrm>
              <a:off x="0" y="0"/>
              <a:ext cx="1153" cy="683"/>
            </a:xfrm>
            <a:custGeom>
              <a:avLst/>
              <a:gdLst/>
              <a:ahLst/>
              <a:cxnLst/>
              <a:pathLst>
                <a:path w="1153" h="683">
                  <a:moveTo>
                    <a:pt x="0" y="0"/>
                  </a:moveTo>
                  <a:lnTo>
                    <a:pt x="0" y="682"/>
                  </a:lnTo>
                  <a:lnTo>
                    <a:pt x="1100" y="682"/>
                  </a:lnTo>
                  <a:lnTo>
                    <a:pt x="1132" y="674"/>
                  </a:lnTo>
                  <a:lnTo>
                    <a:pt x="1148" y="658"/>
                  </a:lnTo>
                  <a:lnTo>
                    <a:pt x="1152" y="635"/>
                  </a:lnTo>
                  <a:lnTo>
                    <a:pt x="1152" y="0"/>
                  </a:lnTo>
                  <a:lnTo>
                    <a:pt x="1132" y="0"/>
                  </a:lnTo>
                  <a:lnTo>
                    <a:pt x="1132" y="635"/>
                  </a:lnTo>
                  <a:lnTo>
                    <a:pt x="1120" y="655"/>
                  </a:lnTo>
                  <a:lnTo>
                    <a:pt x="1104" y="662"/>
                  </a:lnTo>
                  <a:lnTo>
                    <a:pt x="1016" y="662"/>
                  </a:lnTo>
                  <a:lnTo>
                    <a:pt x="999" y="658"/>
                  </a:lnTo>
                  <a:lnTo>
                    <a:pt x="987" y="643"/>
                  </a:lnTo>
                  <a:lnTo>
                    <a:pt x="9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1" name="未知"/>
            <p:cNvSpPr/>
            <p:nvPr/>
          </p:nvSpPr>
          <p:spPr>
            <a:xfrm>
              <a:off x="279" y="0"/>
              <a:ext cx="583" cy="721"/>
            </a:xfrm>
            <a:custGeom>
              <a:avLst/>
              <a:gdLst/>
              <a:ahLst/>
              <a:cxnLst/>
              <a:pathLst>
                <a:path w="583" h="721">
                  <a:moveTo>
                    <a:pt x="526" y="585"/>
                  </a:moveTo>
                  <a:lnTo>
                    <a:pt x="554" y="601"/>
                  </a:lnTo>
                  <a:lnTo>
                    <a:pt x="578" y="593"/>
                  </a:lnTo>
                  <a:lnTo>
                    <a:pt x="582" y="578"/>
                  </a:lnTo>
                  <a:lnTo>
                    <a:pt x="582" y="558"/>
                  </a:lnTo>
                  <a:lnTo>
                    <a:pt x="582" y="547"/>
                  </a:lnTo>
                  <a:lnTo>
                    <a:pt x="578" y="520"/>
                  </a:lnTo>
                  <a:lnTo>
                    <a:pt x="462" y="0"/>
                  </a:lnTo>
                  <a:lnTo>
                    <a:pt x="0" y="0"/>
                  </a:lnTo>
                  <a:lnTo>
                    <a:pt x="0" y="335"/>
                  </a:lnTo>
                  <a:lnTo>
                    <a:pt x="0" y="670"/>
                  </a:lnTo>
                  <a:lnTo>
                    <a:pt x="0" y="674"/>
                  </a:lnTo>
                  <a:lnTo>
                    <a:pt x="0" y="681"/>
                  </a:lnTo>
                  <a:lnTo>
                    <a:pt x="4" y="693"/>
                  </a:lnTo>
                  <a:lnTo>
                    <a:pt x="12" y="705"/>
                  </a:lnTo>
                  <a:lnTo>
                    <a:pt x="28" y="712"/>
                  </a:lnTo>
                  <a:lnTo>
                    <a:pt x="44" y="716"/>
                  </a:lnTo>
                  <a:lnTo>
                    <a:pt x="64" y="712"/>
                  </a:lnTo>
                  <a:lnTo>
                    <a:pt x="76" y="708"/>
                  </a:lnTo>
                  <a:lnTo>
                    <a:pt x="88" y="689"/>
                  </a:lnTo>
                  <a:lnTo>
                    <a:pt x="92" y="674"/>
                  </a:lnTo>
                  <a:lnTo>
                    <a:pt x="92" y="670"/>
                  </a:lnTo>
                  <a:lnTo>
                    <a:pt x="92" y="674"/>
                  </a:lnTo>
                  <a:lnTo>
                    <a:pt x="92" y="689"/>
                  </a:lnTo>
                  <a:lnTo>
                    <a:pt x="104" y="701"/>
                  </a:lnTo>
                  <a:lnTo>
                    <a:pt x="120" y="712"/>
                  </a:lnTo>
                  <a:lnTo>
                    <a:pt x="136" y="716"/>
                  </a:lnTo>
                  <a:lnTo>
                    <a:pt x="152" y="716"/>
                  </a:lnTo>
                  <a:lnTo>
                    <a:pt x="169" y="708"/>
                  </a:lnTo>
                  <a:lnTo>
                    <a:pt x="181" y="708"/>
                  </a:lnTo>
                  <a:lnTo>
                    <a:pt x="189" y="685"/>
                  </a:lnTo>
                  <a:lnTo>
                    <a:pt x="189" y="670"/>
                  </a:lnTo>
                  <a:lnTo>
                    <a:pt x="189" y="674"/>
                  </a:lnTo>
                  <a:lnTo>
                    <a:pt x="189" y="689"/>
                  </a:lnTo>
                  <a:lnTo>
                    <a:pt x="201" y="705"/>
                  </a:lnTo>
                  <a:lnTo>
                    <a:pt x="217" y="712"/>
                  </a:lnTo>
                  <a:lnTo>
                    <a:pt x="237" y="720"/>
                  </a:lnTo>
                  <a:lnTo>
                    <a:pt x="257" y="716"/>
                  </a:lnTo>
                  <a:lnTo>
                    <a:pt x="269" y="708"/>
                  </a:lnTo>
                  <a:lnTo>
                    <a:pt x="281" y="701"/>
                  </a:lnTo>
                  <a:lnTo>
                    <a:pt x="281" y="685"/>
                  </a:lnTo>
                  <a:lnTo>
                    <a:pt x="285" y="670"/>
                  </a:lnTo>
                  <a:lnTo>
                    <a:pt x="285" y="674"/>
                  </a:lnTo>
                  <a:lnTo>
                    <a:pt x="285" y="674"/>
                  </a:lnTo>
                  <a:lnTo>
                    <a:pt x="293" y="697"/>
                  </a:lnTo>
                  <a:lnTo>
                    <a:pt x="309" y="708"/>
                  </a:lnTo>
                  <a:lnTo>
                    <a:pt x="325" y="716"/>
                  </a:lnTo>
                  <a:lnTo>
                    <a:pt x="349" y="716"/>
                  </a:lnTo>
                  <a:lnTo>
                    <a:pt x="361" y="708"/>
                  </a:lnTo>
                  <a:lnTo>
                    <a:pt x="373" y="701"/>
                  </a:lnTo>
                  <a:lnTo>
                    <a:pt x="385" y="689"/>
                  </a:lnTo>
                  <a:lnTo>
                    <a:pt x="381" y="670"/>
                  </a:lnTo>
                  <a:lnTo>
                    <a:pt x="381" y="381"/>
                  </a:lnTo>
                  <a:lnTo>
                    <a:pt x="385" y="354"/>
                  </a:lnTo>
                  <a:lnTo>
                    <a:pt x="401" y="347"/>
                  </a:lnTo>
                  <a:lnTo>
                    <a:pt x="417" y="350"/>
                  </a:lnTo>
                  <a:lnTo>
                    <a:pt x="454" y="412"/>
                  </a:lnTo>
                  <a:lnTo>
                    <a:pt x="470" y="477"/>
                  </a:lnTo>
                  <a:lnTo>
                    <a:pt x="490" y="535"/>
                  </a:lnTo>
                  <a:lnTo>
                    <a:pt x="526" y="585"/>
                  </a:lnTo>
                  <a:lnTo>
                    <a:pt x="526" y="5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7282" name="Group 47281"/>
          <p:cNvGrpSpPr/>
          <p:nvPr/>
        </p:nvGrpSpPr>
        <p:grpSpPr>
          <a:xfrm>
            <a:off x="3352800" y="4495800"/>
            <a:ext cx="2058988" cy="1601788"/>
            <a:chOff x="0" y="0"/>
            <a:chExt cx="1297" cy="1009"/>
          </a:xfrm>
        </p:grpSpPr>
        <p:sp>
          <p:nvSpPr>
            <p:cNvPr id="47283" name="未知"/>
            <p:cNvSpPr/>
            <p:nvPr/>
          </p:nvSpPr>
          <p:spPr>
            <a:xfrm>
              <a:off x="231" y="310"/>
              <a:ext cx="219" cy="232"/>
            </a:xfrm>
            <a:custGeom>
              <a:avLst/>
              <a:gdLst/>
              <a:ahLst/>
              <a:cxnLst/>
              <a:pathLst>
                <a:path w="219" h="232">
                  <a:moveTo>
                    <a:pt x="0" y="231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4" name="未知"/>
            <p:cNvSpPr/>
            <p:nvPr/>
          </p:nvSpPr>
          <p:spPr>
            <a:xfrm>
              <a:off x="278" y="324"/>
              <a:ext cx="126" cy="172"/>
            </a:xfrm>
            <a:custGeom>
              <a:avLst/>
              <a:gdLst/>
              <a:ahLst/>
              <a:cxnLst/>
              <a:pathLst>
                <a:path w="126" h="172">
                  <a:moveTo>
                    <a:pt x="125" y="171"/>
                  </a:moveTo>
                  <a:lnTo>
                    <a:pt x="0" y="171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1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5" name="未知"/>
            <p:cNvSpPr/>
            <p:nvPr/>
          </p:nvSpPr>
          <p:spPr>
            <a:xfrm>
              <a:off x="287" y="370"/>
              <a:ext cx="107" cy="84"/>
            </a:xfrm>
            <a:custGeom>
              <a:avLst/>
              <a:gdLst/>
              <a:ahLst/>
              <a:cxnLst/>
              <a:pathLst>
                <a:path w="107" h="84">
                  <a:moveTo>
                    <a:pt x="0" y="83"/>
                  </a:moveTo>
                  <a:lnTo>
                    <a:pt x="14" y="83"/>
                  </a:lnTo>
                  <a:lnTo>
                    <a:pt x="14" y="79"/>
                  </a:lnTo>
                  <a:lnTo>
                    <a:pt x="14" y="74"/>
                  </a:lnTo>
                  <a:lnTo>
                    <a:pt x="18" y="65"/>
                  </a:lnTo>
                  <a:lnTo>
                    <a:pt x="28" y="28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9"/>
                  </a:lnTo>
                  <a:lnTo>
                    <a:pt x="37" y="9"/>
                  </a:lnTo>
                  <a:lnTo>
                    <a:pt x="51" y="9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4" y="14"/>
                  </a:lnTo>
                  <a:lnTo>
                    <a:pt x="79" y="18"/>
                  </a:lnTo>
                  <a:lnTo>
                    <a:pt x="88" y="65"/>
                  </a:lnTo>
                  <a:lnTo>
                    <a:pt x="88" y="74"/>
                  </a:lnTo>
                  <a:lnTo>
                    <a:pt x="93" y="79"/>
                  </a:lnTo>
                  <a:lnTo>
                    <a:pt x="106" y="83"/>
                  </a:lnTo>
                  <a:lnTo>
                    <a:pt x="0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6" name="未知"/>
            <p:cNvSpPr/>
            <p:nvPr/>
          </p:nvSpPr>
          <p:spPr>
            <a:xfrm>
              <a:off x="282" y="347"/>
              <a:ext cx="112" cy="24"/>
            </a:xfrm>
            <a:custGeom>
              <a:avLst/>
              <a:gdLst/>
              <a:ahLst/>
              <a:cxnLst/>
              <a:pathLst>
                <a:path w="112" h="24">
                  <a:moveTo>
                    <a:pt x="14" y="23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2" y="14"/>
                  </a:lnTo>
                  <a:lnTo>
                    <a:pt x="102" y="23"/>
                  </a:lnTo>
                  <a:lnTo>
                    <a:pt x="14" y="23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7" name="未知"/>
            <p:cNvSpPr/>
            <p:nvPr/>
          </p:nvSpPr>
          <p:spPr>
            <a:xfrm>
              <a:off x="231" y="157"/>
              <a:ext cx="219" cy="154"/>
            </a:xfrm>
            <a:custGeom>
              <a:avLst/>
              <a:gdLst/>
              <a:ahLst/>
              <a:cxnLst/>
              <a:pathLst>
                <a:path w="219" h="154">
                  <a:moveTo>
                    <a:pt x="107" y="0"/>
                  </a:moveTo>
                  <a:lnTo>
                    <a:pt x="218" y="153"/>
                  </a:lnTo>
                  <a:lnTo>
                    <a:pt x="0" y="15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8" name="未知"/>
            <p:cNvSpPr/>
            <p:nvPr/>
          </p:nvSpPr>
          <p:spPr>
            <a:xfrm>
              <a:off x="449" y="541"/>
              <a:ext cx="848" cy="209"/>
            </a:xfrm>
            <a:custGeom>
              <a:avLst/>
              <a:gdLst/>
              <a:ahLst/>
              <a:cxnLst/>
              <a:pathLst>
                <a:path w="848" h="209">
                  <a:moveTo>
                    <a:pt x="611" y="0"/>
                  </a:moveTo>
                  <a:lnTo>
                    <a:pt x="847" y="208"/>
                  </a:lnTo>
                  <a:lnTo>
                    <a:pt x="231" y="208"/>
                  </a:lnTo>
                  <a:lnTo>
                    <a:pt x="0" y="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89" name="未知"/>
            <p:cNvSpPr/>
            <p:nvPr/>
          </p:nvSpPr>
          <p:spPr>
            <a:xfrm>
              <a:off x="0" y="541"/>
              <a:ext cx="681" cy="209"/>
            </a:xfrm>
            <a:custGeom>
              <a:avLst/>
              <a:gdLst/>
              <a:ahLst/>
              <a:cxnLst/>
              <a:pathLst>
                <a:path w="681" h="209">
                  <a:moveTo>
                    <a:pt x="680" y="208"/>
                  </a:moveTo>
                  <a:lnTo>
                    <a:pt x="0" y="208"/>
                  </a:lnTo>
                  <a:lnTo>
                    <a:pt x="231" y="0"/>
                  </a:lnTo>
                  <a:lnTo>
                    <a:pt x="449" y="0"/>
                  </a:lnTo>
                  <a:lnTo>
                    <a:pt x="680" y="20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0" name="未知"/>
            <p:cNvSpPr/>
            <p:nvPr/>
          </p:nvSpPr>
          <p:spPr>
            <a:xfrm>
              <a:off x="32" y="749"/>
              <a:ext cx="622" cy="260"/>
            </a:xfrm>
            <a:custGeom>
              <a:avLst/>
              <a:gdLst/>
              <a:ahLst/>
              <a:cxnLst/>
              <a:pathLst>
                <a:path w="622" h="260">
                  <a:moveTo>
                    <a:pt x="621" y="259"/>
                  </a:moveTo>
                  <a:lnTo>
                    <a:pt x="621" y="0"/>
                  </a:lnTo>
                  <a:lnTo>
                    <a:pt x="0" y="0"/>
                  </a:lnTo>
                  <a:lnTo>
                    <a:pt x="0" y="259"/>
                  </a:lnTo>
                  <a:lnTo>
                    <a:pt x="621" y="2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1" name="未知"/>
            <p:cNvSpPr/>
            <p:nvPr/>
          </p:nvSpPr>
          <p:spPr>
            <a:xfrm>
              <a:off x="653" y="749"/>
              <a:ext cx="625" cy="260"/>
            </a:xfrm>
            <a:custGeom>
              <a:avLst/>
              <a:gdLst/>
              <a:ahLst/>
              <a:cxnLst/>
              <a:pathLst>
                <a:path w="625" h="260">
                  <a:moveTo>
                    <a:pt x="624" y="259"/>
                  </a:moveTo>
                  <a:lnTo>
                    <a:pt x="624" y="0"/>
                  </a:lnTo>
                  <a:lnTo>
                    <a:pt x="0" y="0"/>
                  </a:lnTo>
                  <a:lnTo>
                    <a:pt x="0" y="259"/>
                  </a:lnTo>
                  <a:lnTo>
                    <a:pt x="624" y="2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2" name="未知"/>
            <p:cNvSpPr/>
            <p:nvPr/>
          </p:nvSpPr>
          <p:spPr>
            <a:xfrm>
              <a:off x="690" y="795"/>
              <a:ext cx="61" cy="140"/>
            </a:xfrm>
            <a:custGeom>
              <a:avLst/>
              <a:gdLst/>
              <a:ahLst/>
              <a:cxnLst/>
              <a:pathLst>
                <a:path w="61" h="140">
                  <a:moveTo>
                    <a:pt x="60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60" y="13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3" name="未知"/>
            <p:cNvSpPr/>
            <p:nvPr/>
          </p:nvSpPr>
          <p:spPr>
            <a:xfrm>
              <a:off x="782" y="795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4" name="未知"/>
            <p:cNvSpPr/>
            <p:nvPr/>
          </p:nvSpPr>
          <p:spPr>
            <a:xfrm>
              <a:off x="879" y="795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5" name="未知"/>
            <p:cNvSpPr/>
            <p:nvPr/>
          </p:nvSpPr>
          <p:spPr>
            <a:xfrm>
              <a:off x="977" y="795"/>
              <a:ext cx="65" cy="140"/>
            </a:xfrm>
            <a:custGeom>
              <a:avLst/>
              <a:gdLst/>
              <a:ahLst/>
              <a:cxnLst/>
              <a:pathLst>
                <a:path w="65" h="140">
                  <a:moveTo>
                    <a:pt x="64" y="139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4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6" name="未知"/>
            <p:cNvSpPr/>
            <p:nvPr/>
          </p:nvSpPr>
          <p:spPr>
            <a:xfrm>
              <a:off x="1083" y="795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7" name="未知"/>
            <p:cNvSpPr/>
            <p:nvPr/>
          </p:nvSpPr>
          <p:spPr>
            <a:xfrm>
              <a:off x="1180" y="795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298" name="未知"/>
            <p:cNvSpPr/>
            <p:nvPr/>
          </p:nvSpPr>
          <p:spPr>
            <a:xfrm>
              <a:off x="338" y="0"/>
              <a:ext cx="10" cy="15"/>
            </a:xfrm>
            <a:custGeom>
              <a:avLst/>
              <a:gdLst/>
              <a:ahLst/>
              <a:cxnLst/>
              <a:pathLst>
                <a:path w="10" h="15">
                  <a:moveTo>
                    <a:pt x="9" y="9"/>
                  </a:moveTo>
                  <a:lnTo>
                    <a:pt x="9" y="5"/>
                  </a:lnTo>
                  <a:lnTo>
                    <a:pt x="9" y="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9"/>
                  </a:lnTo>
                  <a:lnTo>
                    <a:pt x="5" y="14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299" name="未知"/>
            <p:cNvSpPr/>
            <p:nvPr/>
          </p:nvSpPr>
          <p:spPr>
            <a:xfrm>
              <a:off x="338" y="0"/>
              <a:ext cx="10" cy="15"/>
            </a:xfrm>
            <a:custGeom>
              <a:avLst/>
              <a:gdLst/>
              <a:ahLst/>
              <a:cxnLst/>
              <a:pathLst>
                <a:path w="10" h="15">
                  <a:moveTo>
                    <a:pt x="9" y="9"/>
                  </a:moveTo>
                  <a:lnTo>
                    <a:pt x="9" y="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9"/>
                  </a:lnTo>
                  <a:lnTo>
                    <a:pt x="5" y="14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0" name="未知"/>
            <p:cNvSpPr/>
            <p:nvPr/>
          </p:nvSpPr>
          <p:spPr>
            <a:xfrm>
              <a:off x="338" y="14"/>
              <a:ext cx="6" cy="144"/>
            </a:xfrm>
            <a:custGeom>
              <a:avLst/>
              <a:gdLst/>
              <a:ahLst/>
              <a:cxnLst/>
              <a:pathLst>
                <a:path w="6" h="144">
                  <a:moveTo>
                    <a:pt x="0" y="0"/>
                  </a:moveTo>
                  <a:lnTo>
                    <a:pt x="0" y="143"/>
                  </a:lnTo>
                  <a:lnTo>
                    <a:pt x="5" y="14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301" name="未知"/>
            <p:cNvSpPr/>
            <p:nvPr/>
          </p:nvSpPr>
          <p:spPr>
            <a:xfrm>
              <a:off x="338" y="14"/>
              <a:ext cx="6" cy="144"/>
            </a:xfrm>
            <a:custGeom>
              <a:avLst/>
              <a:gdLst/>
              <a:ahLst/>
              <a:cxnLst/>
              <a:pathLst>
                <a:path w="6" h="144">
                  <a:moveTo>
                    <a:pt x="0" y="0"/>
                  </a:moveTo>
                  <a:lnTo>
                    <a:pt x="0" y="143"/>
                  </a:lnTo>
                  <a:lnTo>
                    <a:pt x="5" y="143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2" name="未知"/>
            <p:cNvSpPr/>
            <p:nvPr/>
          </p:nvSpPr>
          <p:spPr>
            <a:xfrm>
              <a:off x="231" y="990"/>
              <a:ext cx="219" cy="10"/>
            </a:xfrm>
            <a:custGeom>
              <a:avLst/>
              <a:gdLst/>
              <a:ahLst/>
              <a:cxnLst/>
              <a:pathLst>
                <a:path w="219" h="10">
                  <a:moveTo>
                    <a:pt x="218" y="9"/>
                  </a:moveTo>
                  <a:lnTo>
                    <a:pt x="218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18" y="9"/>
                  </a:lnTo>
                  <a:lnTo>
                    <a:pt x="218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303" name="未知"/>
            <p:cNvSpPr/>
            <p:nvPr/>
          </p:nvSpPr>
          <p:spPr>
            <a:xfrm>
              <a:off x="273" y="943"/>
              <a:ext cx="135" cy="11"/>
            </a:xfrm>
            <a:custGeom>
              <a:avLst/>
              <a:gdLst/>
              <a:ahLst/>
              <a:cxnLst/>
              <a:pathLst>
                <a:path w="135" h="11">
                  <a:moveTo>
                    <a:pt x="134" y="10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7304" name="未知"/>
            <p:cNvSpPr/>
            <p:nvPr/>
          </p:nvSpPr>
          <p:spPr>
            <a:xfrm>
              <a:off x="273" y="800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5" name="未知"/>
            <p:cNvSpPr/>
            <p:nvPr/>
          </p:nvSpPr>
          <p:spPr>
            <a:xfrm>
              <a:off x="340" y="800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6" name="未知"/>
            <p:cNvSpPr/>
            <p:nvPr/>
          </p:nvSpPr>
          <p:spPr>
            <a:xfrm>
              <a:off x="60" y="800"/>
              <a:ext cx="66" cy="140"/>
            </a:xfrm>
            <a:custGeom>
              <a:avLst/>
              <a:gdLst/>
              <a:ahLst/>
              <a:cxnLst/>
              <a:pathLst>
                <a:path w="66" h="140">
                  <a:moveTo>
                    <a:pt x="65" y="139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7" name="未知"/>
            <p:cNvSpPr/>
            <p:nvPr/>
          </p:nvSpPr>
          <p:spPr>
            <a:xfrm>
              <a:off x="157" y="800"/>
              <a:ext cx="71" cy="140"/>
            </a:xfrm>
            <a:custGeom>
              <a:avLst/>
              <a:gdLst/>
              <a:ahLst/>
              <a:cxnLst/>
              <a:pathLst>
                <a:path w="71" h="140">
                  <a:moveTo>
                    <a:pt x="70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8" name="未知"/>
            <p:cNvSpPr/>
            <p:nvPr/>
          </p:nvSpPr>
          <p:spPr>
            <a:xfrm>
              <a:off x="454" y="800"/>
              <a:ext cx="70" cy="140"/>
            </a:xfrm>
            <a:custGeom>
              <a:avLst/>
              <a:gdLst/>
              <a:ahLst/>
              <a:cxnLst/>
              <a:pathLst>
                <a:path w="70" h="140">
                  <a:moveTo>
                    <a:pt x="69" y="139"/>
                  </a:moveTo>
                  <a:lnTo>
                    <a:pt x="69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69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09" name="未知"/>
            <p:cNvSpPr/>
            <p:nvPr/>
          </p:nvSpPr>
          <p:spPr>
            <a:xfrm>
              <a:off x="555" y="800"/>
              <a:ext cx="62" cy="140"/>
            </a:xfrm>
            <a:custGeom>
              <a:avLst/>
              <a:gdLst/>
              <a:ahLst/>
              <a:cxnLst/>
              <a:pathLst>
                <a:path w="62" h="140">
                  <a:moveTo>
                    <a:pt x="61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61" y="13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310" name="Group 47309"/>
            <p:cNvGrpSpPr/>
            <p:nvPr/>
          </p:nvGrpSpPr>
          <p:grpSpPr>
            <a:xfrm>
              <a:off x="218" y="939"/>
              <a:ext cx="246" cy="70"/>
              <a:chOff x="0" y="0"/>
              <a:chExt cx="246" cy="70"/>
            </a:xfrm>
          </p:grpSpPr>
          <p:sp>
            <p:nvSpPr>
              <p:cNvPr id="47311" name="未知"/>
              <p:cNvSpPr/>
              <p:nvPr/>
            </p:nvSpPr>
            <p:spPr>
              <a:xfrm>
                <a:off x="13" y="41"/>
                <a:ext cx="219" cy="15"/>
              </a:xfrm>
              <a:custGeom>
                <a:avLst/>
                <a:gdLst/>
                <a:ahLst/>
                <a:cxnLst/>
                <a:pathLst>
                  <a:path w="219" h="15">
                    <a:moveTo>
                      <a:pt x="218" y="14"/>
                    </a:moveTo>
                    <a:lnTo>
                      <a:pt x="218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18" y="1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12" name="未知"/>
              <p:cNvSpPr/>
              <p:nvPr/>
            </p:nvSpPr>
            <p:spPr>
              <a:xfrm>
                <a:off x="27" y="27"/>
                <a:ext cx="186" cy="15"/>
              </a:xfrm>
              <a:custGeom>
                <a:avLst/>
                <a:gdLst/>
                <a:ahLst/>
                <a:cxnLst/>
                <a:pathLst>
                  <a:path w="186" h="15">
                    <a:moveTo>
                      <a:pt x="185" y="14"/>
                    </a:moveTo>
                    <a:lnTo>
                      <a:pt x="185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85" y="1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13" name="未知"/>
              <p:cNvSpPr/>
              <p:nvPr/>
            </p:nvSpPr>
            <p:spPr>
              <a:xfrm>
                <a:off x="41" y="14"/>
                <a:ext cx="163" cy="14"/>
              </a:xfrm>
              <a:custGeom>
                <a:avLst/>
                <a:gdLst/>
                <a:ahLst/>
                <a:cxnLst/>
                <a:pathLst>
                  <a:path w="163" h="14">
                    <a:moveTo>
                      <a:pt x="162" y="13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162" y="1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14" name="未知"/>
              <p:cNvSpPr/>
              <p:nvPr/>
            </p:nvSpPr>
            <p:spPr>
              <a:xfrm>
                <a:off x="55" y="0"/>
                <a:ext cx="133" cy="15"/>
              </a:xfrm>
              <a:custGeom>
                <a:avLst/>
                <a:gdLst/>
                <a:ahLst/>
                <a:cxnLst/>
                <a:pathLst>
                  <a:path w="133" h="15">
                    <a:moveTo>
                      <a:pt x="132" y="14"/>
                    </a:moveTo>
                    <a:lnTo>
                      <a:pt x="132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32" y="1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15" name="未知"/>
              <p:cNvSpPr/>
              <p:nvPr/>
            </p:nvSpPr>
            <p:spPr>
              <a:xfrm>
                <a:off x="0" y="55"/>
                <a:ext cx="246" cy="15"/>
              </a:xfrm>
              <a:custGeom>
                <a:avLst/>
                <a:gdLst/>
                <a:ahLst/>
                <a:cxnLst/>
                <a:pathLst>
                  <a:path w="246" h="15">
                    <a:moveTo>
                      <a:pt x="245" y="14"/>
                    </a:moveTo>
                    <a:lnTo>
                      <a:pt x="245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45" y="1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7316" name="未知"/>
            <p:cNvSpPr/>
            <p:nvPr/>
          </p:nvSpPr>
          <p:spPr>
            <a:xfrm>
              <a:off x="343" y="9"/>
              <a:ext cx="125" cy="117"/>
            </a:xfrm>
            <a:custGeom>
              <a:avLst/>
              <a:gdLst/>
              <a:ahLst/>
              <a:cxnLst/>
              <a:pathLst>
                <a:path w="125" h="117">
                  <a:moveTo>
                    <a:pt x="0" y="5"/>
                  </a:moveTo>
                  <a:lnTo>
                    <a:pt x="0" y="19"/>
                  </a:lnTo>
                  <a:lnTo>
                    <a:pt x="4" y="19"/>
                  </a:lnTo>
                  <a:lnTo>
                    <a:pt x="9" y="28"/>
                  </a:lnTo>
                  <a:lnTo>
                    <a:pt x="9" y="37"/>
                  </a:lnTo>
                  <a:lnTo>
                    <a:pt x="9" y="42"/>
                  </a:lnTo>
                  <a:lnTo>
                    <a:pt x="9" y="70"/>
                  </a:lnTo>
                  <a:lnTo>
                    <a:pt x="9" y="79"/>
                  </a:lnTo>
                  <a:lnTo>
                    <a:pt x="9" y="88"/>
                  </a:lnTo>
                  <a:lnTo>
                    <a:pt x="4" y="93"/>
                  </a:lnTo>
                  <a:lnTo>
                    <a:pt x="0" y="97"/>
                  </a:lnTo>
                  <a:lnTo>
                    <a:pt x="9" y="93"/>
                  </a:lnTo>
                  <a:lnTo>
                    <a:pt x="18" y="93"/>
                  </a:lnTo>
                  <a:lnTo>
                    <a:pt x="32" y="88"/>
                  </a:lnTo>
                  <a:lnTo>
                    <a:pt x="37" y="88"/>
                  </a:lnTo>
                  <a:lnTo>
                    <a:pt x="46" y="93"/>
                  </a:lnTo>
                  <a:lnTo>
                    <a:pt x="50" y="97"/>
                  </a:lnTo>
                  <a:lnTo>
                    <a:pt x="60" y="107"/>
                  </a:lnTo>
                  <a:lnTo>
                    <a:pt x="78" y="116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115" y="116"/>
                  </a:lnTo>
                  <a:lnTo>
                    <a:pt x="124" y="116"/>
                  </a:lnTo>
                  <a:lnTo>
                    <a:pt x="120" y="111"/>
                  </a:lnTo>
                  <a:lnTo>
                    <a:pt x="115" y="97"/>
                  </a:lnTo>
                  <a:lnTo>
                    <a:pt x="111" y="88"/>
                  </a:lnTo>
                  <a:lnTo>
                    <a:pt x="111" y="74"/>
                  </a:lnTo>
                  <a:lnTo>
                    <a:pt x="111" y="60"/>
                  </a:lnTo>
                  <a:lnTo>
                    <a:pt x="115" y="51"/>
                  </a:lnTo>
                  <a:lnTo>
                    <a:pt x="120" y="42"/>
                  </a:lnTo>
                  <a:lnTo>
                    <a:pt x="124" y="37"/>
                  </a:lnTo>
                  <a:lnTo>
                    <a:pt x="115" y="37"/>
                  </a:lnTo>
                  <a:lnTo>
                    <a:pt x="106" y="42"/>
                  </a:lnTo>
                  <a:lnTo>
                    <a:pt x="101" y="37"/>
                  </a:lnTo>
                  <a:lnTo>
                    <a:pt x="92" y="37"/>
                  </a:lnTo>
                  <a:lnTo>
                    <a:pt x="83" y="28"/>
                  </a:lnTo>
                  <a:lnTo>
                    <a:pt x="74" y="23"/>
                  </a:lnTo>
                  <a:lnTo>
                    <a:pt x="55" y="14"/>
                  </a:lnTo>
                  <a:lnTo>
                    <a:pt x="41" y="5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9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7317" name="Group 47316"/>
          <p:cNvGrpSpPr/>
          <p:nvPr/>
        </p:nvGrpSpPr>
        <p:grpSpPr>
          <a:xfrm>
            <a:off x="7010400" y="4800600"/>
            <a:ext cx="1714500" cy="1658938"/>
            <a:chOff x="0" y="0"/>
            <a:chExt cx="1080" cy="1045"/>
          </a:xfrm>
        </p:grpSpPr>
        <p:sp>
          <p:nvSpPr>
            <p:cNvPr id="47318" name="Rounded Rectangle 47317"/>
            <p:cNvSpPr/>
            <p:nvPr/>
          </p:nvSpPr>
          <p:spPr>
            <a:xfrm>
              <a:off x="0" y="0"/>
              <a:ext cx="1080" cy="1044"/>
            </a:xfrm>
            <a:prstGeom prst="roundRect">
              <a:avLst>
                <a:gd name="adj" fmla="val 13792"/>
              </a:avLst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19" name="未知"/>
            <p:cNvSpPr/>
            <p:nvPr/>
          </p:nvSpPr>
          <p:spPr>
            <a:xfrm>
              <a:off x="131" y="856"/>
              <a:ext cx="246" cy="69"/>
            </a:xfrm>
            <a:custGeom>
              <a:avLst/>
              <a:gdLst/>
              <a:ahLst/>
              <a:cxnLst/>
              <a:pathLst>
                <a:path w="246" h="69">
                  <a:moveTo>
                    <a:pt x="0" y="68"/>
                  </a:moveTo>
                  <a:lnTo>
                    <a:pt x="245" y="68"/>
                  </a:lnTo>
                  <a:lnTo>
                    <a:pt x="245" y="0"/>
                  </a:lnTo>
                  <a:lnTo>
                    <a:pt x="162" y="44"/>
                  </a:lnTo>
                  <a:lnTo>
                    <a:pt x="83" y="0"/>
                  </a:lnTo>
                  <a:lnTo>
                    <a:pt x="0" y="4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0" name="未知"/>
            <p:cNvSpPr/>
            <p:nvPr/>
          </p:nvSpPr>
          <p:spPr>
            <a:xfrm>
              <a:off x="131" y="812"/>
              <a:ext cx="246" cy="89"/>
            </a:xfrm>
            <a:custGeom>
              <a:avLst/>
              <a:gdLst/>
              <a:ahLst/>
              <a:cxnLst/>
              <a:pathLst>
                <a:path w="246" h="89">
                  <a:moveTo>
                    <a:pt x="245" y="44"/>
                  </a:moveTo>
                  <a:lnTo>
                    <a:pt x="162" y="88"/>
                  </a:lnTo>
                  <a:lnTo>
                    <a:pt x="83" y="44"/>
                  </a:lnTo>
                  <a:lnTo>
                    <a:pt x="0" y="84"/>
                  </a:lnTo>
                  <a:lnTo>
                    <a:pt x="0" y="44"/>
                  </a:lnTo>
                  <a:lnTo>
                    <a:pt x="83" y="4"/>
                  </a:lnTo>
                  <a:lnTo>
                    <a:pt x="162" y="44"/>
                  </a:lnTo>
                  <a:lnTo>
                    <a:pt x="245" y="0"/>
                  </a:lnTo>
                  <a:lnTo>
                    <a:pt x="245" y="44"/>
                  </a:lnTo>
                  <a:lnTo>
                    <a:pt x="245" y="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1" name="未知"/>
            <p:cNvSpPr/>
            <p:nvPr/>
          </p:nvSpPr>
          <p:spPr>
            <a:xfrm>
              <a:off x="131" y="784"/>
              <a:ext cx="246" cy="73"/>
            </a:xfrm>
            <a:custGeom>
              <a:avLst/>
              <a:gdLst/>
              <a:ahLst/>
              <a:cxnLst/>
              <a:pathLst>
                <a:path w="246" h="73">
                  <a:moveTo>
                    <a:pt x="245" y="28"/>
                  </a:moveTo>
                  <a:lnTo>
                    <a:pt x="245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83" y="32"/>
                  </a:lnTo>
                  <a:lnTo>
                    <a:pt x="162" y="72"/>
                  </a:lnTo>
                  <a:lnTo>
                    <a:pt x="245" y="28"/>
                  </a:lnTo>
                  <a:lnTo>
                    <a:pt x="245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2" name="未知"/>
            <p:cNvSpPr/>
            <p:nvPr/>
          </p:nvSpPr>
          <p:spPr>
            <a:xfrm>
              <a:off x="131" y="636"/>
              <a:ext cx="246" cy="149"/>
            </a:xfrm>
            <a:custGeom>
              <a:avLst/>
              <a:gdLst/>
              <a:ahLst/>
              <a:cxnLst/>
              <a:pathLst>
                <a:path w="246" h="149">
                  <a:moveTo>
                    <a:pt x="0" y="148"/>
                  </a:moveTo>
                  <a:lnTo>
                    <a:pt x="0" y="0"/>
                  </a:lnTo>
                  <a:lnTo>
                    <a:pt x="245" y="0"/>
                  </a:lnTo>
                  <a:lnTo>
                    <a:pt x="245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3" name="未知"/>
            <p:cNvSpPr/>
            <p:nvPr/>
          </p:nvSpPr>
          <p:spPr>
            <a:xfrm>
              <a:off x="131" y="192"/>
              <a:ext cx="246" cy="445"/>
            </a:xfrm>
            <a:custGeom>
              <a:avLst/>
              <a:gdLst/>
              <a:ahLst/>
              <a:cxnLst/>
              <a:pathLst>
                <a:path w="246" h="445">
                  <a:moveTo>
                    <a:pt x="154" y="0"/>
                  </a:moveTo>
                  <a:lnTo>
                    <a:pt x="118" y="0"/>
                  </a:lnTo>
                  <a:lnTo>
                    <a:pt x="87" y="316"/>
                  </a:lnTo>
                  <a:lnTo>
                    <a:pt x="51" y="316"/>
                  </a:lnTo>
                  <a:lnTo>
                    <a:pt x="102" y="0"/>
                  </a:lnTo>
                  <a:lnTo>
                    <a:pt x="83" y="0"/>
                  </a:lnTo>
                  <a:lnTo>
                    <a:pt x="31" y="316"/>
                  </a:lnTo>
                  <a:lnTo>
                    <a:pt x="0" y="316"/>
                  </a:lnTo>
                  <a:lnTo>
                    <a:pt x="0" y="444"/>
                  </a:lnTo>
                  <a:lnTo>
                    <a:pt x="245" y="444"/>
                  </a:lnTo>
                  <a:lnTo>
                    <a:pt x="245" y="316"/>
                  </a:lnTo>
                  <a:lnTo>
                    <a:pt x="213" y="3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4" name="未知"/>
            <p:cNvSpPr/>
            <p:nvPr/>
          </p:nvSpPr>
          <p:spPr>
            <a:xfrm>
              <a:off x="182" y="192"/>
              <a:ext cx="68" cy="317"/>
            </a:xfrm>
            <a:custGeom>
              <a:avLst/>
              <a:gdLst/>
              <a:ahLst/>
              <a:cxnLst/>
              <a:pathLst>
                <a:path w="68" h="317">
                  <a:moveTo>
                    <a:pt x="36" y="316"/>
                  </a:moveTo>
                  <a:lnTo>
                    <a:pt x="67" y="0"/>
                  </a:lnTo>
                  <a:lnTo>
                    <a:pt x="51" y="0"/>
                  </a:lnTo>
                  <a:lnTo>
                    <a:pt x="0" y="316"/>
                  </a:lnTo>
                  <a:lnTo>
                    <a:pt x="36" y="316"/>
                  </a:lnTo>
                  <a:lnTo>
                    <a:pt x="36" y="3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5" name="未知"/>
            <p:cNvSpPr/>
            <p:nvPr/>
          </p:nvSpPr>
          <p:spPr>
            <a:xfrm>
              <a:off x="182" y="192"/>
              <a:ext cx="68" cy="317"/>
            </a:xfrm>
            <a:custGeom>
              <a:avLst/>
              <a:gdLst/>
              <a:ahLst/>
              <a:cxnLst/>
              <a:pathLst>
                <a:path w="68" h="317">
                  <a:moveTo>
                    <a:pt x="36" y="316"/>
                  </a:moveTo>
                  <a:lnTo>
                    <a:pt x="67" y="0"/>
                  </a:lnTo>
                  <a:lnTo>
                    <a:pt x="51" y="0"/>
                  </a:lnTo>
                  <a:lnTo>
                    <a:pt x="0" y="316"/>
                  </a:lnTo>
                  <a:lnTo>
                    <a:pt x="36" y="3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6" name="未知"/>
            <p:cNvSpPr/>
            <p:nvPr/>
          </p:nvSpPr>
          <p:spPr>
            <a:xfrm>
              <a:off x="218" y="0"/>
              <a:ext cx="76" cy="173"/>
            </a:xfrm>
            <a:custGeom>
              <a:avLst/>
              <a:gdLst/>
              <a:ahLst/>
              <a:cxnLst/>
              <a:pathLst>
                <a:path w="76" h="173">
                  <a:moveTo>
                    <a:pt x="75" y="0"/>
                  </a:moveTo>
                  <a:lnTo>
                    <a:pt x="75" y="140"/>
                  </a:lnTo>
                  <a:lnTo>
                    <a:pt x="72" y="149"/>
                  </a:lnTo>
                  <a:lnTo>
                    <a:pt x="67" y="160"/>
                  </a:lnTo>
                  <a:lnTo>
                    <a:pt x="58" y="168"/>
                  </a:lnTo>
                  <a:lnTo>
                    <a:pt x="47" y="172"/>
                  </a:lnTo>
                  <a:lnTo>
                    <a:pt x="27" y="172"/>
                  </a:lnTo>
                  <a:lnTo>
                    <a:pt x="19" y="168"/>
                  </a:lnTo>
                  <a:lnTo>
                    <a:pt x="11" y="164"/>
                  </a:lnTo>
                  <a:lnTo>
                    <a:pt x="7" y="160"/>
                  </a:lnTo>
                  <a:lnTo>
                    <a:pt x="4" y="152"/>
                  </a:lnTo>
                  <a:lnTo>
                    <a:pt x="0" y="136"/>
                  </a:lnTo>
                  <a:lnTo>
                    <a:pt x="0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7" name="未知"/>
            <p:cNvSpPr/>
            <p:nvPr/>
          </p:nvSpPr>
          <p:spPr>
            <a:xfrm>
              <a:off x="443" y="608"/>
              <a:ext cx="45" cy="437"/>
            </a:xfrm>
            <a:custGeom>
              <a:avLst/>
              <a:gdLst/>
              <a:ahLst/>
              <a:cxnLst/>
              <a:pathLst>
                <a:path w="45" h="437">
                  <a:moveTo>
                    <a:pt x="44" y="56"/>
                  </a:moveTo>
                  <a:lnTo>
                    <a:pt x="40" y="56"/>
                  </a:lnTo>
                  <a:lnTo>
                    <a:pt x="36" y="48"/>
                  </a:lnTo>
                  <a:lnTo>
                    <a:pt x="32" y="28"/>
                  </a:lnTo>
                  <a:lnTo>
                    <a:pt x="28" y="1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4" y="436"/>
                  </a:lnTo>
                  <a:lnTo>
                    <a:pt x="44" y="56"/>
                  </a:lnTo>
                  <a:lnTo>
                    <a:pt x="44" y="5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8" name="未知"/>
            <p:cNvSpPr/>
            <p:nvPr/>
          </p:nvSpPr>
          <p:spPr>
            <a:xfrm>
              <a:off x="487" y="592"/>
              <a:ext cx="103" cy="453"/>
            </a:xfrm>
            <a:custGeom>
              <a:avLst/>
              <a:gdLst/>
              <a:ahLst/>
              <a:cxnLst/>
              <a:pathLst>
                <a:path w="103" h="453">
                  <a:moveTo>
                    <a:pt x="102" y="452"/>
                  </a:moveTo>
                  <a:lnTo>
                    <a:pt x="102" y="72"/>
                  </a:lnTo>
                  <a:lnTo>
                    <a:pt x="95" y="68"/>
                  </a:lnTo>
                  <a:lnTo>
                    <a:pt x="91" y="64"/>
                  </a:lnTo>
                  <a:lnTo>
                    <a:pt x="91" y="36"/>
                  </a:lnTo>
                  <a:lnTo>
                    <a:pt x="83" y="20"/>
                  </a:lnTo>
                  <a:lnTo>
                    <a:pt x="75" y="8"/>
                  </a:lnTo>
                  <a:lnTo>
                    <a:pt x="59" y="0"/>
                  </a:lnTo>
                  <a:lnTo>
                    <a:pt x="35" y="0"/>
                  </a:lnTo>
                  <a:lnTo>
                    <a:pt x="19" y="12"/>
                  </a:lnTo>
                  <a:lnTo>
                    <a:pt x="15" y="24"/>
                  </a:lnTo>
                  <a:lnTo>
                    <a:pt x="11" y="56"/>
                  </a:lnTo>
                  <a:lnTo>
                    <a:pt x="4" y="68"/>
                  </a:lnTo>
                  <a:lnTo>
                    <a:pt x="0" y="72"/>
                  </a:lnTo>
                  <a:lnTo>
                    <a:pt x="0" y="452"/>
                  </a:lnTo>
                  <a:lnTo>
                    <a:pt x="102" y="452"/>
                  </a:lnTo>
                  <a:lnTo>
                    <a:pt x="102" y="45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29" name="未知"/>
            <p:cNvSpPr/>
            <p:nvPr/>
          </p:nvSpPr>
          <p:spPr>
            <a:xfrm>
              <a:off x="589" y="608"/>
              <a:ext cx="41" cy="437"/>
            </a:xfrm>
            <a:custGeom>
              <a:avLst/>
              <a:gdLst/>
              <a:ahLst/>
              <a:cxnLst/>
              <a:pathLst>
                <a:path w="41" h="437">
                  <a:moveTo>
                    <a:pt x="0" y="56"/>
                  </a:moveTo>
                  <a:lnTo>
                    <a:pt x="4" y="48"/>
                  </a:lnTo>
                  <a:lnTo>
                    <a:pt x="12" y="28"/>
                  </a:lnTo>
                  <a:lnTo>
                    <a:pt x="16" y="12"/>
                  </a:lnTo>
                  <a:lnTo>
                    <a:pt x="24" y="4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436"/>
                  </a:lnTo>
                  <a:lnTo>
                    <a:pt x="0" y="436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0" name="未知"/>
            <p:cNvSpPr/>
            <p:nvPr/>
          </p:nvSpPr>
          <p:spPr>
            <a:xfrm>
              <a:off x="447" y="120"/>
              <a:ext cx="183" cy="545"/>
            </a:xfrm>
            <a:custGeom>
              <a:avLst/>
              <a:gdLst/>
              <a:ahLst/>
              <a:cxnLst/>
              <a:pathLst>
                <a:path w="183" h="545">
                  <a:moveTo>
                    <a:pt x="111" y="0"/>
                  </a:moveTo>
                  <a:lnTo>
                    <a:pt x="182" y="498"/>
                  </a:lnTo>
                  <a:lnTo>
                    <a:pt x="170" y="501"/>
                  </a:lnTo>
                  <a:lnTo>
                    <a:pt x="158" y="511"/>
                  </a:lnTo>
                  <a:lnTo>
                    <a:pt x="150" y="537"/>
                  </a:lnTo>
                  <a:lnTo>
                    <a:pt x="146" y="544"/>
                  </a:lnTo>
                  <a:lnTo>
                    <a:pt x="142" y="544"/>
                  </a:lnTo>
                  <a:lnTo>
                    <a:pt x="135" y="541"/>
                  </a:lnTo>
                  <a:lnTo>
                    <a:pt x="131" y="537"/>
                  </a:lnTo>
                  <a:lnTo>
                    <a:pt x="131" y="524"/>
                  </a:lnTo>
                  <a:lnTo>
                    <a:pt x="119" y="498"/>
                  </a:lnTo>
                  <a:lnTo>
                    <a:pt x="107" y="488"/>
                  </a:lnTo>
                  <a:lnTo>
                    <a:pt x="91" y="485"/>
                  </a:lnTo>
                  <a:lnTo>
                    <a:pt x="75" y="485"/>
                  </a:lnTo>
                  <a:lnTo>
                    <a:pt x="55" y="508"/>
                  </a:lnTo>
                  <a:lnTo>
                    <a:pt x="51" y="537"/>
                  </a:lnTo>
                  <a:lnTo>
                    <a:pt x="40" y="544"/>
                  </a:lnTo>
                  <a:lnTo>
                    <a:pt x="32" y="544"/>
                  </a:lnTo>
                  <a:lnTo>
                    <a:pt x="28" y="524"/>
                  </a:lnTo>
                  <a:lnTo>
                    <a:pt x="24" y="515"/>
                  </a:lnTo>
                  <a:lnTo>
                    <a:pt x="12" y="501"/>
                  </a:lnTo>
                  <a:lnTo>
                    <a:pt x="0" y="498"/>
                  </a:lnTo>
                  <a:lnTo>
                    <a:pt x="67" y="0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1" name="未知"/>
            <p:cNvSpPr/>
            <p:nvPr/>
          </p:nvSpPr>
          <p:spPr>
            <a:xfrm>
              <a:off x="514" y="0"/>
              <a:ext cx="45" cy="117"/>
            </a:xfrm>
            <a:custGeom>
              <a:avLst/>
              <a:gdLst/>
              <a:ahLst/>
              <a:cxnLst/>
              <a:pathLst>
                <a:path w="45" h="117">
                  <a:moveTo>
                    <a:pt x="32" y="0"/>
                  </a:moveTo>
                  <a:lnTo>
                    <a:pt x="44" y="116"/>
                  </a:lnTo>
                  <a:lnTo>
                    <a:pt x="0" y="116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2" name="未知"/>
            <p:cNvSpPr/>
            <p:nvPr/>
          </p:nvSpPr>
          <p:spPr>
            <a:xfrm>
              <a:off x="716" y="340"/>
              <a:ext cx="207" cy="489"/>
            </a:xfrm>
            <a:custGeom>
              <a:avLst/>
              <a:gdLst/>
              <a:ahLst/>
              <a:cxnLst/>
              <a:pathLst>
                <a:path w="207" h="489">
                  <a:moveTo>
                    <a:pt x="20" y="488"/>
                  </a:moveTo>
                  <a:lnTo>
                    <a:pt x="20" y="404"/>
                  </a:lnTo>
                  <a:lnTo>
                    <a:pt x="16" y="320"/>
                  </a:lnTo>
                  <a:lnTo>
                    <a:pt x="8" y="244"/>
                  </a:lnTo>
                  <a:lnTo>
                    <a:pt x="0" y="160"/>
                  </a:lnTo>
                  <a:lnTo>
                    <a:pt x="51" y="96"/>
                  </a:lnTo>
                  <a:lnTo>
                    <a:pt x="99" y="1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7" y="12"/>
                  </a:lnTo>
                  <a:lnTo>
                    <a:pt x="111" y="24"/>
                  </a:lnTo>
                  <a:lnTo>
                    <a:pt x="150" y="88"/>
                  </a:lnTo>
                  <a:lnTo>
                    <a:pt x="206" y="160"/>
                  </a:lnTo>
                  <a:lnTo>
                    <a:pt x="198" y="240"/>
                  </a:lnTo>
                  <a:lnTo>
                    <a:pt x="190" y="364"/>
                  </a:lnTo>
                  <a:lnTo>
                    <a:pt x="186" y="488"/>
                  </a:lnTo>
                  <a:lnTo>
                    <a:pt x="20" y="488"/>
                  </a:lnTo>
                  <a:lnTo>
                    <a:pt x="20" y="48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3" name="未知"/>
            <p:cNvSpPr/>
            <p:nvPr/>
          </p:nvSpPr>
          <p:spPr>
            <a:xfrm>
              <a:off x="680" y="188"/>
              <a:ext cx="140" cy="641"/>
            </a:xfrm>
            <a:custGeom>
              <a:avLst/>
              <a:gdLst/>
              <a:ahLst/>
              <a:cxnLst/>
              <a:pathLst>
                <a:path w="140" h="641">
                  <a:moveTo>
                    <a:pt x="139" y="152"/>
                  </a:moveTo>
                  <a:lnTo>
                    <a:pt x="135" y="164"/>
                  </a:lnTo>
                  <a:lnTo>
                    <a:pt x="131" y="176"/>
                  </a:lnTo>
                  <a:lnTo>
                    <a:pt x="87" y="248"/>
                  </a:lnTo>
                  <a:lnTo>
                    <a:pt x="36" y="312"/>
                  </a:lnTo>
                  <a:lnTo>
                    <a:pt x="44" y="392"/>
                  </a:lnTo>
                  <a:lnTo>
                    <a:pt x="56" y="516"/>
                  </a:lnTo>
                  <a:lnTo>
                    <a:pt x="56" y="640"/>
                  </a:lnTo>
                  <a:lnTo>
                    <a:pt x="24" y="640"/>
                  </a:lnTo>
                  <a:lnTo>
                    <a:pt x="24" y="548"/>
                  </a:lnTo>
                  <a:lnTo>
                    <a:pt x="16" y="460"/>
                  </a:lnTo>
                  <a:lnTo>
                    <a:pt x="8" y="372"/>
                  </a:lnTo>
                  <a:lnTo>
                    <a:pt x="0" y="280"/>
                  </a:lnTo>
                  <a:lnTo>
                    <a:pt x="24" y="252"/>
                  </a:lnTo>
                  <a:lnTo>
                    <a:pt x="44" y="224"/>
                  </a:lnTo>
                  <a:lnTo>
                    <a:pt x="64" y="196"/>
                  </a:lnTo>
                  <a:lnTo>
                    <a:pt x="84" y="164"/>
                  </a:lnTo>
                  <a:lnTo>
                    <a:pt x="95" y="136"/>
                  </a:lnTo>
                  <a:lnTo>
                    <a:pt x="107" y="108"/>
                  </a:lnTo>
                  <a:lnTo>
                    <a:pt x="119" y="76"/>
                  </a:lnTo>
                  <a:lnTo>
                    <a:pt x="123" y="44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39" y="0"/>
                  </a:lnTo>
                  <a:lnTo>
                    <a:pt x="139" y="152"/>
                  </a:lnTo>
                  <a:lnTo>
                    <a:pt x="139" y="1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4" name="未知"/>
            <p:cNvSpPr/>
            <p:nvPr/>
          </p:nvSpPr>
          <p:spPr>
            <a:xfrm>
              <a:off x="819" y="188"/>
              <a:ext cx="139" cy="641"/>
            </a:xfrm>
            <a:custGeom>
              <a:avLst/>
              <a:gdLst/>
              <a:ahLst/>
              <a:cxnLst/>
              <a:pathLst>
                <a:path w="139" h="641">
                  <a:moveTo>
                    <a:pt x="83" y="640"/>
                  </a:moveTo>
                  <a:lnTo>
                    <a:pt x="83" y="556"/>
                  </a:lnTo>
                  <a:lnTo>
                    <a:pt x="87" y="472"/>
                  </a:lnTo>
                  <a:lnTo>
                    <a:pt x="95" y="396"/>
                  </a:lnTo>
                  <a:lnTo>
                    <a:pt x="103" y="312"/>
                  </a:lnTo>
                  <a:lnTo>
                    <a:pt x="79" y="288"/>
                  </a:lnTo>
                  <a:lnTo>
                    <a:pt x="39" y="236"/>
                  </a:lnTo>
                  <a:lnTo>
                    <a:pt x="8" y="176"/>
                  </a:lnTo>
                  <a:lnTo>
                    <a:pt x="4" y="164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6" y="36"/>
                  </a:lnTo>
                  <a:lnTo>
                    <a:pt x="20" y="68"/>
                  </a:lnTo>
                  <a:lnTo>
                    <a:pt x="39" y="120"/>
                  </a:lnTo>
                  <a:lnTo>
                    <a:pt x="59" y="172"/>
                  </a:lnTo>
                  <a:lnTo>
                    <a:pt x="99" y="228"/>
                  </a:lnTo>
                  <a:lnTo>
                    <a:pt x="138" y="280"/>
                  </a:lnTo>
                  <a:lnTo>
                    <a:pt x="130" y="372"/>
                  </a:lnTo>
                  <a:lnTo>
                    <a:pt x="123" y="504"/>
                  </a:lnTo>
                  <a:lnTo>
                    <a:pt x="115" y="640"/>
                  </a:lnTo>
                  <a:lnTo>
                    <a:pt x="83" y="640"/>
                  </a:lnTo>
                  <a:lnTo>
                    <a:pt x="83" y="64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5" name="未知"/>
            <p:cNvSpPr/>
            <p:nvPr/>
          </p:nvSpPr>
          <p:spPr>
            <a:xfrm>
              <a:off x="803" y="0"/>
              <a:ext cx="33" cy="177"/>
            </a:xfrm>
            <a:custGeom>
              <a:avLst/>
              <a:gdLst/>
              <a:ahLst/>
              <a:cxnLst/>
              <a:pathLst>
                <a:path w="33" h="177">
                  <a:moveTo>
                    <a:pt x="32" y="0"/>
                  </a:moveTo>
                  <a:lnTo>
                    <a:pt x="32" y="160"/>
                  </a:lnTo>
                  <a:lnTo>
                    <a:pt x="32" y="164"/>
                  </a:lnTo>
                  <a:lnTo>
                    <a:pt x="28" y="172"/>
                  </a:lnTo>
                  <a:lnTo>
                    <a:pt x="20" y="176"/>
                  </a:lnTo>
                  <a:lnTo>
                    <a:pt x="12" y="176"/>
                  </a:lnTo>
                  <a:lnTo>
                    <a:pt x="4" y="172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6" name="Oval 47335"/>
            <p:cNvSpPr/>
            <p:nvPr/>
          </p:nvSpPr>
          <p:spPr>
            <a:xfrm>
              <a:off x="803" y="508"/>
              <a:ext cx="36" cy="3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7" name="Straight Connector 47336"/>
            <p:cNvSpPr/>
            <p:nvPr/>
          </p:nvSpPr>
          <p:spPr>
            <a:xfrm>
              <a:off x="819" y="344"/>
              <a:ext cx="0" cy="17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338" name="未知"/>
            <p:cNvSpPr/>
            <p:nvPr/>
          </p:nvSpPr>
          <p:spPr>
            <a:xfrm>
              <a:off x="131" y="924"/>
              <a:ext cx="246" cy="121"/>
            </a:xfrm>
            <a:custGeom>
              <a:avLst/>
              <a:gdLst/>
              <a:ahLst/>
              <a:cxnLst/>
              <a:pathLst>
                <a:path w="246" h="121">
                  <a:moveTo>
                    <a:pt x="0" y="120"/>
                  </a:moveTo>
                  <a:lnTo>
                    <a:pt x="0" y="0"/>
                  </a:lnTo>
                  <a:lnTo>
                    <a:pt x="245" y="0"/>
                  </a:lnTo>
                  <a:lnTo>
                    <a:pt x="24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39" name="Rectangle 47338"/>
            <p:cNvSpPr/>
            <p:nvPr/>
          </p:nvSpPr>
          <p:spPr>
            <a:xfrm>
              <a:off x="669" y="828"/>
              <a:ext cx="300" cy="216"/>
            </a:xfrm>
            <a:prstGeom prst="rect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7340" name="Group 47339"/>
          <p:cNvGrpSpPr/>
          <p:nvPr/>
        </p:nvGrpSpPr>
        <p:grpSpPr>
          <a:xfrm>
            <a:off x="-74612" y="5029200"/>
            <a:ext cx="1828800" cy="1658938"/>
            <a:chOff x="0" y="0"/>
            <a:chExt cx="1153" cy="1045"/>
          </a:xfrm>
        </p:grpSpPr>
        <p:sp>
          <p:nvSpPr>
            <p:cNvPr id="47341" name="未知"/>
            <p:cNvSpPr/>
            <p:nvPr/>
          </p:nvSpPr>
          <p:spPr>
            <a:xfrm>
              <a:off x="278" y="452"/>
              <a:ext cx="589" cy="333"/>
            </a:xfrm>
            <a:custGeom>
              <a:avLst/>
              <a:gdLst/>
              <a:ahLst/>
              <a:cxnLst/>
              <a:pathLst>
                <a:path w="589" h="333">
                  <a:moveTo>
                    <a:pt x="0" y="80"/>
                  </a:moveTo>
                  <a:lnTo>
                    <a:pt x="0" y="8"/>
                  </a:lnTo>
                  <a:lnTo>
                    <a:pt x="4" y="20"/>
                  </a:lnTo>
                  <a:lnTo>
                    <a:pt x="584" y="8"/>
                  </a:lnTo>
                  <a:lnTo>
                    <a:pt x="584" y="0"/>
                  </a:lnTo>
                  <a:lnTo>
                    <a:pt x="588" y="80"/>
                  </a:lnTo>
                  <a:lnTo>
                    <a:pt x="560" y="128"/>
                  </a:lnTo>
                  <a:lnTo>
                    <a:pt x="532" y="168"/>
                  </a:lnTo>
                  <a:lnTo>
                    <a:pt x="501" y="204"/>
                  </a:lnTo>
                  <a:lnTo>
                    <a:pt x="461" y="240"/>
                  </a:lnTo>
                  <a:lnTo>
                    <a:pt x="425" y="264"/>
                  </a:lnTo>
                  <a:lnTo>
                    <a:pt x="381" y="288"/>
                  </a:lnTo>
                  <a:lnTo>
                    <a:pt x="342" y="308"/>
                  </a:lnTo>
                  <a:lnTo>
                    <a:pt x="298" y="332"/>
                  </a:lnTo>
                  <a:lnTo>
                    <a:pt x="298" y="332"/>
                  </a:lnTo>
                  <a:lnTo>
                    <a:pt x="246" y="304"/>
                  </a:lnTo>
                  <a:lnTo>
                    <a:pt x="187" y="276"/>
                  </a:lnTo>
                  <a:lnTo>
                    <a:pt x="139" y="240"/>
                  </a:lnTo>
                  <a:lnTo>
                    <a:pt x="87" y="196"/>
                  </a:lnTo>
                  <a:lnTo>
                    <a:pt x="44" y="148"/>
                  </a:lnTo>
                  <a:lnTo>
                    <a:pt x="12" y="10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2" name="未知"/>
            <p:cNvSpPr/>
            <p:nvPr/>
          </p:nvSpPr>
          <p:spPr>
            <a:xfrm>
              <a:off x="278" y="392"/>
              <a:ext cx="585" cy="317"/>
            </a:xfrm>
            <a:custGeom>
              <a:avLst/>
              <a:gdLst/>
              <a:ahLst/>
              <a:cxnLst/>
              <a:pathLst>
                <a:path w="585" h="317">
                  <a:moveTo>
                    <a:pt x="0" y="68"/>
                  </a:moveTo>
                  <a:lnTo>
                    <a:pt x="4" y="80"/>
                  </a:lnTo>
                  <a:lnTo>
                    <a:pt x="44" y="136"/>
                  </a:lnTo>
                  <a:lnTo>
                    <a:pt x="91" y="184"/>
                  </a:lnTo>
                  <a:lnTo>
                    <a:pt x="159" y="236"/>
                  </a:lnTo>
                  <a:lnTo>
                    <a:pt x="226" y="280"/>
                  </a:lnTo>
                  <a:lnTo>
                    <a:pt x="298" y="316"/>
                  </a:lnTo>
                  <a:lnTo>
                    <a:pt x="385" y="272"/>
                  </a:lnTo>
                  <a:lnTo>
                    <a:pt x="465" y="216"/>
                  </a:lnTo>
                  <a:lnTo>
                    <a:pt x="509" y="176"/>
                  </a:lnTo>
                  <a:lnTo>
                    <a:pt x="544" y="136"/>
                  </a:lnTo>
                  <a:lnTo>
                    <a:pt x="584" y="68"/>
                  </a:lnTo>
                  <a:lnTo>
                    <a:pt x="584" y="60"/>
                  </a:lnTo>
                  <a:lnTo>
                    <a:pt x="584" y="8"/>
                  </a:lnTo>
                  <a:lnTo>
                    <a:pt x="298" y="172"/>
                  </a:lnTo>
                  <a:lnTo>
                    <a:pt x="4" y="0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3" name="未知"/>
            <p:cNvSpPr/>
            <p:nvPr/>
          </p:nvSpPr>
          <p:spPr>
            <a:xfrm>
              <a:off x="0" y="0"/>
              <a:ext cx="1153" cy="537"/>
            </a:xfrm>
            <a:custGeom>
              <a:avLst/>
              <a:gdLst/>
              <a:ahLst/>
              <a:cxnLst/>
              <a:pathLst>
                <a:path w="1153" h="537">
                  <a:moveTo>
                    <a:pt x="902" y="352"/>
                  </a:moveTo>
                  <a:lnTo>
                    <a:pt x="906" y="356"/>
                  </a:lnTo>
                  <a:lnTo>
                    <a:pt x="1152" y="216"/>
                  </a:lnTo>
                  <a:lnTo>
                    <a:pt x="560" y="0"/>
                  </a:lnTo>
                  <a:lnTo>
                    <a:pt x="0" y="212"/>
                  </a:lnTo>
                  <a:lnTo>
                    <a:pt x="576" y="536"/>
                  </a:lnTo>
                  <a:lnTo>
                    <a:pt x="890" y="368"/>
                  </a:lnTo>
                  <a:lnTo>
                    <a:pt x="882" y="360"/>
                  </a:lnTo>
                  <a:lnTo>
                    <a:pt x="878" y="356"/>
                  </a:lnTo>
                  <a:lnTo>
                    <a:pt x="878" y="356"/>
                  </a:lnTo>
                  <a:lnTo>
                    <a:pt x="604" y="236"/>
                  </a:lnTo>
                  <a:lnTo>
                    <a:pt x="596" y="240"/>
                  </a:lnTo>
                  <a:lnTo>
                    <a:pt x="592" y="240"/>
                  </a:lnTo>
                  <a:lnTo>
                    <a:pt x="576" y="244"/>
                  </a:lnTo>
                  <a:lnTo>
                    <a:pt x="560" y="240"/>
                  </a:lnTo>
                  <a:lnTo>
                    <a:pt x="552" y="240"/>
                  </a:lnTo>
                  <a:lnTo>
                    <a:pt x="548" y="240"/>
                  </a:lnTo>
                  <a:lnTo>
                    <a:pt x="544" y="236"/>
                  </a:lnTo>
                  <a:lnTo>
                    <a:pt x="536" y="228"/>
                  </a:lnTo>
                  <a:lnTo>
                    <a:pt x="532" y="228"/>
                  </a:lnTo>
                  <a:lnTo>
                    <a:pt x="528" y="224"/>
                  </a:lnTo>
                  <a:lnTo>
                    <a:pt x="528" y="220"/>
                  </a:lnTo>
                  <a:lnTo>
                    <a:pt x="528" y="212"/>
                  </a:lnTo>
                  <a:lnTo>
                    <a:pt x="528" y="212"/>
                  </a:lnTo>
                  <a:lnTo>
                    <a:pt x="528" y="208"/>
                  </a:lnTo>
                  <a:lnTo>
                    <a:pt x="528" y="204"/>
                  </a:lnTo>
                  <a:lnTo>
                    <a:pt x="532" y="196"/>
                  </a:lnTo>
                  <a:lnTo>
                    <a:pt x="544" y="192"/>
                  </a:lnTo>
                  <a:lnTo>
                    <a:pt x="576" y="184"/>
                  </a:lnTo>
                  <a:lnTo>
                    <a:pt x="604" y="196"/>
                  </a:lnTo>
                  <a:lnTo>
                    <a:pt x="612" y="200"/>
                  </a:lnTo>
                  <a:lnTo>
                    <a:pt x="616" y="212"/>
                  </a:lnTo>
                  <a:lnTo>
                    <a:pt x="616" y="212"/>
                  </a:lnTo>
                  <a:lnTo>
                    <a:pt x="616" y="216"/>
                  </a:lnTo>
                  <a:lnTo>
                    <a:pt x="612" y="220"/>
                  </a:lnTo>
                  <a:lnTo>
                    <a:pt x="612" y="220"/>
                  </a:lnTo>
                  <a:lnTo>
                    <a:pt x="612" y="224"/>
                  </a:lnTo>
                  <a:lnTo>
                    <a:pt x="894" y="340"/>
                  </a:lnTo>
                  <a:lnTo>
                    <a:pt x="894" y="344"/>
                  </a:lnTo>
                  <a:lnTo>
                    <a:pt x="902" y="352"/>
                  </a:lnTo>
                  <a:lnTo>
                    <a:pt x="902" y="35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4" name="未知"/>
            <p:cNvSpPr/>
            <p:nvPr/>
          </p:nvSpPr>
          <p:spPr>
            <a:xfrm>
              <a:off x="604" y="224"/>
              <a:ext cx="307" cy="181"/>
            </a:xfrm>
            <a:custGeom>
              <a:avLst/>
              <a:gdLst/>
              <a:ahLst/>
              <a:cxnLst/>
              <a:pathLst>
                <a:path w="307" h="181">
                  <a:moveTo>
                    <a:pt x="298" y="128"/>
                  </a:moveTo>
                  <a:lnTo>
                    <a:pt x="306" y="136"/>
                  </a:lnTo>
                  <a:lnTo>
                    <a:pt x="306" y="148"/>
                  </a:lnTo>
                  <a:lnTo>
                    <a:pt x="306" y="148"/>
                  </a:lnTo>
                  <a:lnTo>
                    <a:pt x="306" y="168"/>
                  </a:lnTo>
                  <a:lnTo>
                    <a:pt x="306" y="172"/>
                  </a:lnTo>
                  <a:lnTo>
                    <a:pt x="306" y="176"/>
                  </a:lnTo>
                  <a:lnTo>
                    <a:pt x="306" y="180"/>
                  </a:lnTo>
                  <a:lnTo>
                    <a:pt x="302" y="180"/>
                  </a:lnTo>
                  <a:lnTo>
                    <a:pt x="294" y="180"/>
                  </a:lnTo>
                  <a:lnTo>
                    <a:pt x="290" y="180"/>
                  </a:lnTo>
                  <a:lnTo>
                    <a:pt x="290" y="176"/>
                  </a:lnTo>
                  <a:lnTo>
                    <a:pt x="290" y="172"/>
                  </a:lnTo>
                  <a:lnTo>
                    <a:pt x="290" y="160"/>
                  </a:lnTo>
                  <a:lnTo>
                    <a:pt x="290" y="148"/>
                  </a:lnTo>
                  <a:lnTo>
                    <a:pt x="282" y="140"/>
                  </a:lnTo>
                  <a:lnTo>
                    <a:pt x="274" y="132"/>
                  </a:lnTo>
                  <a:lnTo>
                    <a:pt x="0" y="12"/>
                  </a:lnTo>
                  <a:lnTo>
                    <a:pt x="8" y="0"/>
                  </a:lnTo>
                  <a:lnTo>
                    <a:pt x="290" y="116"/>
                  </a:lnTo>
                  <a:lnTo>
                    <a:pt x="290" y="120"/>
                  </a:lnTo>
                  <a:lnTo>
                    <a:pt x="298" y="128"/>
                  </a:lnTo>
                  <a:lnTo>
                    <a:pt x="298" y="1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5" name="未知"/>
            <p:cNvSpPr/>
            <p:nvPr/>
          </p:nvSpPr>
          <p:spPr>
            <a:xfrm>
              <a:off x="906" y="216"/>
              <a:ext cx="247" cy="157"/>
            </a:xfrm>
            <a:custGeom>
              <a:avLst/>
              <a:gdLst/>
              <a:ahLst/>
              <a:cxnLst/>
              <a:pathLst>
                <a:path w="247" h="157">
                  <a:moveTo>
                    <a:pt x="246" y="16"/>
                  </a:moveTo>
                  <a:lnTo>
                    <a:pt x="246" y="0"/>
                  </a:lnTo>
                  <a:lnTo>
                    <a:pt x="0" y="140"/>
                  </a:lnTo>
                  <a:lnTo>
                    <a:pt x="4" y="148"/>
                  </a:lnTo>
                  <a:lnTo>
                    <a:pt x="4" y="156"/>
                  </a:lnTo>
                  <a:lnTo>
                    <a:pt x="246" y="16"/>
                  </a:lnTo>
                  <a:lnTo>
                    <a:pt x="246" y="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6" name="未知"/>
            <p:cNvSpPr/>
            <p:nvPr/>
          </p:nvSpPr>
          <p:spPr>
            <a:xfrm>
              <a:off x="0" y="212"/>
              <a:ext cx="895" cy="353"/>
            </a:xfrm>
            <a:custGeom>
              <a:avLst/>
              <a:gdLst/>
              <a:ahLst/>
              <a:cxnLst/>
              <a:pathLst>
                <a:path w="895" h="353">
                  <a:moveTo>
                    <a:pt x="282" y="180"/>
                  </a:moveTo>
                  <a:lnTo>
                    <a:pt x="576" y="352"/>
                  </a:lnTo>
                  <a:lnTo>
                    <a:pt x="862" y="188"/>
                  </a:lnTo>
                  <a:lnTo>
                    <a:pt x="894" y="172"/>
                  </a:lnTo>
                  <a:lnTo>
                    <a:pt x="894" y="160"/>
                  </a:lnTo>
                  <a:lnTo>
                    <a:pt x="890" y="156"/>
                  </a:lnTo>
                  <a:lnTo>
                    <a:pt x="576" y="324"/>
                  </a:lnTo>
                  <a:lnTo>
                    <a:pt x="0" y="0"/>
                  </a:lnTo>
                  <a:lnTo>
                    <a:pt x="0" y="16"/>
                  </a:lnTo>
                  <a:lnTo>
                    <a:pt x="282" y="180"/>
                  </a:lnTo>
                  <a:lnTo>
                    <a:pt x="282" y="18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7347" name="Oval 47346"/>
            <p:cNvSpPr/>
            <p:nvPr/>
          </p:nvSpPr>
          <p:spPr>
            <a:xfrm>
              <a:off x="524" y="184"/>
              <a:ext cx="100" cy="6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7348" name="Group 47347"/>
            <p:cNvGrpSpPr/>
            <p:nvPr/>
          </p:nvGrpSpPr>
          <p:grpSpPr>
            <a:xfrm>
              <a:off x="842" y="404"/>
              <a:ext cx="120" cy="641"/>
              <a:chOff x="0" y="0"/>
              <a:chExt cx="120" cy="641"/>
            </a:xfrm>
          </p:grpSpPr>
          <p:sp>
            <p:nvSpPr>
              <p:cNvPr id="47349" name="未知"/>
              <p:cNvSpPr/>
              <p:nvPr/>
            </p:nvSpPr>
            <p:spPr>
              <a:xfrm>
                <a:off x="60" y="96"/>
                <a:ext cx="60" cy="165"/>
              </a:xfrm>
              <a:custGeom>
                <a:avLst/>
                <a:gdLst/>
                <a:ahLst/>
                <a:cxnLst/>
                <a:pathLst>
                  <a:path w="60" h="165">
                    <a:moveTo>
                      <a:pt x="47" y="60"/>
                    </a:moveTo>
                    <a:lnTo>
                      <a:pt x="55" y="100"/>
                    </a:lnTo>
                    <a:lnTo>
                      <a:pt x="59" y="140"/>
                    </a:lnTo>
                    <a:lnTo>
                      <a:pt x="59" y="164"/>
                    </a:lnTo>
                    <a:lnTo>
                      <a:pt x="59" y="140"/>
                    </a:lnTo>
                    <a:lnTo>
                      <a:pt x="59" y="116"/>
                    </a:lnTo>
                    <a:lnTo>
                      <a:pt x="59" y="100"/>
                    </a:lnTo>
                    <a:lnTo>
                      <a:pt x="51" y="4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4" y="24"/>
                    </a:lnTo>
                    <a:lnTo>
                      <a:pt x="20" y="44"/>
                    </a:lnTo>
                    <a:lnTo>
                      <a:pt x="39" y="52"/>
                    </a:lnTo>
                    <a:lnTo>
                      <a:pt x="47" y="60"/>
                    </a:lnTo>
                    <a:lnTo>
                      <a:pt x="47" y="6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0" name="未知"/>
              <p:cNvSpPr/>
              <p:nvPr/>
            </p:nvSpPr>
            <p:spPr>
              <a:xfrm>
                <a:off x="0" y="112"/>
                <a:ext cx="61" cy="173"/>
              </a:xfrm>
              <a:custGeom>
                <a:avLst/>
                <a:gdLst/>
                <a:ahLst/>
                <a:cxnLst/>
                <a:pathLst>
                  <a:path w="61" h="173">
                    <a:moveTo>
                      <a:pt x="12" y="72"/>
                    </a:moveTo>
                    <a:lnTo>
                      <a:pt x="0" y="108"/>
                    </a:lnTo>
                    <a:lnTo>
                      <a:pt x="0" y="148"/>
                    </a:lnTo>
                    <a:lnTo>
                      <a:pt x="0" y="172"/>
                    </a:lnTo>
                    <a:lnTo>
                      <a:pt x="0" y="148"/>
                    </a:lnTo>
                    <a:lnTo>
                      <a:pt x="0" y="124"/>
                    </a:lnTo>
                    <a:lnTo>
                      <a:pt x="0" y="108"/>
                    </a:lnTo>
                    <a:lnTo>
                      <a:pt x="16" y="44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8"/>
                    </a:lnTo>
                    <a:lnTo>
                      <a:pt x="60" y="12"/>
                    </a:lnTo>
                    <a:lnTo>
                      <a:pt x="56" y="24"/>
                    </a:lnTo>
                    <a:lnTo>
                      <a:pt x="52" y="32"/>
                    </a:lnTo>
                    <a:lnTo>
                      <a:pt x="40" y="52"/>
                    </a:lnTo>
                    <a:lnTo>
                      <a:pt x="16" y="60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1" name="未知"/>
              <p:cNvSpPr/>
              <p:nvPr/>
            </p:nvSpPr>
            <p:spPr>
              <a:xfrm>
                <a:off x="60" y="140"/>
                <a:ext cx="60" cy="177"/>
              </a:xfrm>
              <a:custGeom>
                <a:avLst/>
                <a:gdLst/>
                <a:ahLst/>
                <a:cxnLst/>
                <a:pathLst>
                  <a:path w="60" h="177">
                    <a:moveTo>
                      <a:pt x="47" y="72"/>
                    </a:moveTo>
                    <a:lnTo>
                      <a:pt x="55" y="112"/>
                    </a:lnTo>
                    <a:lnTo>
                      <a:pt x="59" y="148"/>
                    </a:lnTo>
                    <a:lnTo>
                      <a:pt x="55" y="176"/>
                    </a:lnTo>
                    <a:lnTo>
                      <a:pt x="59" y="152"/>
                    </a:lnTo>
                    <a:lnTo>
                      <a:pt x="59" y="128"/>
                    </a:lnTo>
                    <a:lnTo>
                      <a:pt x="59" y="112"/>
                    </a:lnTo>
                    <a:lnTo>
                      <a:pt x="43" y="48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24"/>
                    </a:lnTo>
                    <a:lnTo>
                      <a:pt x="4" y="32"/>
                    </a:lnTo>
                    <a:lnTo>
                      <a:pt x="20" y="52"/>
                    </a:lnTo>
                    <a:lnTo>
                      <a:pt x="39" y="64"/>
                    </a:lnTo>
                    <a:lnTo>
                      <a:pt x="47" y="72"/>
                    </a:lnTo>
                    <a:lnTo>
                      <a:pt x="47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2" name="未知"/>
              <p:cNvSpPr/>
              <p:nvPr/>
            </p:nvSpPr>
            <p:spPr>
              <a:xfrm>
                <a:off x="0" y="168"/>
                <a:ext cx="61" cy="169"/>
              </a:xfrm>
              <a:custGeom>
                <a:avLst/>
                <a:gdLst/>
                <a:ahLst/>
                <a:cxnLst/>
                <a:pathLst>
                  <a:path w="61" h="169">
                    <a:moveTo>
                      <a:pt x="12" y="68"/>
                    </a:moveTo>
                    <a:lnTo>
                      <a:pt x="0" y="108"/>
                    </a:lnTo>
                    <a:lnTo>
                      <a:pt x="0" y="148"/>
                    </a:lnTo>
                    <a:lnTo>
                      <a:pt x="0" y="168"/>
                    </a:lnTo>
                    <a:lnTo>
                      <a:pt x="0" y="148"/>
                    </a:lnTo>
                    <a:lnTo>
                      <a:pt x="0" y="124"/>
                    </a:lnTo>
                    <a:lnTo>
                      <a:pt x="0" y="108"/>
                    </a:lnTo>
                    <a:lnTo>
                      <a:pt x="16" y="44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4"/>
                    </a:lnTo>
                    <a:lnTo>
                      <a:pt x="60" y="12"/>
                    </a:lnTo>
                    <a:lnTo>
                      <a:pt x="56" y="20"/>
                    </a:lnTo>
                    <a:lnTo>
                      <a:pt x="52" y="28"/>
                    </a:lnTo>
                    <a:lnTo>
                      <a:pt x="40" y="48"/>
                    </a:lnTo>
                    <a:lnTo>
                      <a:pt x="16" y="60"/>
                    </a:lnTo>
                    <a:lnTo>
                      <a:pt x="12" y="68"/>
                    </a:lnTo>
                    <a:lnTo>
                      <a:pt x="12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3" name="未知"/>
              <p:cNvSpPr/>
              <p:nvPr/>
            </p:nvSpPr>
            <p:spPr>
              <a:xfrm>
                <a:off x="60" y="192"/>
                <a:ext cx="60" cy="173"/>
              </a:xfrm>
              <a:custGeom>
                <a:avLst/>
                <a:gdLst/>
                <a:ahLst/>
                <a:cxnLst/>
                <a:pathLst>
                  <a:path w="60" h="173">
                    <a:moveTo>
                      <a:pt x="47" y="76"/>
                    </a:moveTo>
                    <a:lnTo>
                      <a:pt x="55" y="112"/>
                    </a:lnTo>
                    <a:lnTo>
                      <a:pt x="59" y="148"/>
                    </a:lnTo>
                    <a:lnTo>
                      <a:pt x="55" y="172"/>
                    </a:lnTo>
                    <a:lnTo>
                      <a:pt x="59" y="148"/>
                    </a:lnTo>
                    <a:lnTo>
                      <a:pt x="59" y="128"/>
                    </a:lnTo>
                    <a:lnTo>
                      <a:pt x="59" y="112"/>
                    </a:lnTo>
                    <a:lnTo>
                      <a:pt x="47" y="52"/>
                    </a:lnTo>
                    <a:lnTo>
                      <a:pt x="12" y="4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8"/>
                    </a:lnTo>
                    <a:lnTo>
                      <a:pt x="4" y="36"/>
                    </a:lnTo>
                    <a:lnTo>
                      <a:pt x="20" y="56"/>
                    </a:lnTo>
                    <a:lnTo>
                      <a:pt x="39" y="64"/>
                    </a:lnTo>
                    <a:lnTo>
                      <a:pt x="47" y="76"/>
                    </a:lnTo>
                    <a:lnTo>
                      <a:pt x="47" y="7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4" name="未知"/>
              <p:cNvSpPr/>
              <p:nvPr/>
            </p:nvSpPr>
            <p:spPr>
              <a:xfrm>
                <a:off x="0" y="220"/>
                <a:ext cx="61" cy="173"/>
              </a:xfrm>
              <a:custGeom>
                <a:avLst/>
                <a:gdLst/>
                <a:ahLst/>
                <a:cxnLst/>
                <a:pathLst>
                  <a:path w="61" h="173">
                    <a:moveTo>
                      <a:pt x="12" y="72"/>
                    </a:moveTo>
                    <a:lnTo>
                      <a:pt x="0" y="108"/>
                    </a:lnTo>
                    <a:lnTo>
                      <a:pt x="0" y="144"/>
                    </a:lnTo>
                    <a:lnTo>
                      <a:pt x="0" y="172"/>
                    </a:lnTo>
                    <a:lnTo>
                      <a:pt x="0" y="144"/>
                    </a:lnTo>
                    <a:lnTo>
                      <a:pt x="0" y="124"/>
                    </a:lnTo>
                    <a:lnTo>
                      <a:pt x="0" y="108"/>
                    </a:lnTo>
                    <a:lnTo>
                      <a:pt x="16" y="48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8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2" y="32"/>
                    </a:lnTo>
                    <a:lnTo>
                      <a:pt x="40" y="52"/>
                    </a:lnTo>
                    <a:lnTo>
                      <a:pt x="16" y="64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5" name="未知"/>
              <p:cNvSpPr/>
              <p:nvPr/>
            </p:nvSpPr>
            <p:spPr>
              <a:xfrm>
                <a:off x="60" y="252"/>
                <a:ext cx="60" cy="169"/>
              </a:xfrm>
              <a:custGeom>
                <a:avLst/>
                <a:gdLst/>
                <a:ahLst/>
                <a:cxnLst/>
                <a:pathLst>
                  <a:path w="60" h="169">
                    <a:moveTo>
                      <a:pt x="47" y="68"/>
                    </a:moveTo>
                    <a:lnTo>
                      <a:pt x="55" y="104"/>
                    </a:lnTo>
                    <a:lnTo>
                      <a:pt x="59" y="144"/>
                    </a:lnTo>
                    <a:lnTo>
                      <a:pt x="55" y="168"/>
                    </a:lnTo>
                    <a:lnTo>
                      <a:pt x="59" y="144"/>
                    </a:lnTo>
                    <a:lnTo>
                      <a:pt x="59" y="120"/>
                    </a:lnTo>
                    <a:lnTo>
                      <a:pt x="59" y="104"/>
                    </a:lnTo>
                    <a:lnTo>
                      <a:pt x="43" y="4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4" y="28"/>
                    </a:lnTo>
                    <a:lnTo>
                      <a:pt x="20" y="48"/>
                    </a:lnTo>
                    <a:lnTo>
                      <a:pt x="39" y="60"/>
                    </a:lnTo>
                    <a:lnTo>
                      <a:pt x="47" y="68"/>
                    </a:lnTo>
                    <a:lnTo>
                      <a:pt x="47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6" name="未知"/>
              <p:cNvSpPr/>
              <p:nvPr/>
            </p:nvSpPr>
            <p:spPr>
              <a:xfrm>
                <a:off x="0" y="276"/>
                <a:ext cx="61" cy="169"/>
              </a:xfrm>
              <a:custGeom>
                <a:avLst/>
                <a:gdLst/>
                <a:ahLst/>
                <a:cxnLst/>
                <a:pathLst>
                  <a:path w="61" h="169">
                    <a:moveTo>
                      <a:pt x="12" y="68"/>
                    </a:moveTo>
                    <a:lnTo>
                      <a:pt x="0" y="10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0" y="144"/>
                    </a:lnTo>
                    <a:lnTo>
                      <a:pt x="0" y="120"/>
                    </a:lnTo>
                    <a:lnTo>
                      <a:pt x="0" y="104"/>
                    </a:lnTo>
                    <a:lnTo>
                      <a:pt x="16" y="44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8"/>
                    </a:lnTo>
                    <a:lnTo>
                      <a:pt x="60" y="12"/>
                    </a:lnTo>
                    <a:lnTo>
                      <a:pt x="56" y="24"/>
                    </a:lnTo>
                    <a:lnTo>
                      <a:pt x="52" y="28"/>
                    </a:lnTo>
                    <a:lnTo>
                      <a:pt x="40" y="48"/>
                    </a:lnTo>
                    <a:lnTo>
                      <a:pt x="16" y="56"/>
                    </a:lnTo>
                    <a:lnTo>
                      <a:pt x="12" y="68"/>
                    </a:lnTo>
                    <a:lnTo>
                      <a:pt x="12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7" name="未知"/>
              <p:cNvSpPr/>
              <p:nvPr/>
            </p:nvSpPr>
            <p:spPr>
              <a:xfrm>
                <a:off x="60" y="304"/>
                <a:ext cx="60" cy="173"/>
              </a:xfrm>
              <a:custGeom>
                <a:avLst/>
                <a:gdLst/>
                <a:ahLst/>
                <a:cxnLst/>
                <a:pathLst>
                  <a:path w="60" h="173">
                    <a:moveTo>
                      <a:pt x="47" y="68"/>
                    </a:moveTo>
                    <a:lnTo>
                      <a:pt x="55" y="108"/>
                    </a:lnTo>
                    <a:lnTo>
                      <a:pt x="59" y="144"/>
                    </a:lnTo>
                    <a:lnTo>
                      <a:pt x="55" y="172"/>
                    </a:lnTo>
                    <a:lnTo>
                      <a:pt x="59" y="148"/>
                    </a:lnTo>
                    <a:lnTo>
                      <a:pt x="59" y="124"/>
                    </a:lnTo>
                    <a:lnTo>
                      <a:pt x="59" y="108"/>
                    </a:lnTo>
                    <a:lnTo>
                      <a:pt x="43" y="4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4" y="28"/>
                    </a:lnTo>
                    <a:lnTo>
                      <a:pt x="20" y="48"/>
                    </a:lnTo>
                    <a:lnTo>
                      <a:pt x="39" y="60"/>
                    </a:lnTo>
                    <a:lnTo>
                      <a:pt x="47" y="68"/>
                    </a:lnTo>
                    <a:lnTo>
                      <a:pt x="47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8" name="未知"/>
              <p:cNvSpPr/>
              <p:nvPr/>
            </p:nvSpPr>
            <p:spPr>
              <a:xfrm>
                <a:off x="0" y="328"/>
                <a:ext cx="61" cy="173"/>
              </a:xfrm>
              <a:custGeom>
                <a:avLst/>
                <a:gdLst/>
                <a:ahLst/>
                <a:cxnLst/>
                <a:pathLst>
                  <a:path w="61" h="173">
                    <a:moveTo>
                      <a:pt x="12" y="68"/>
                    </a:moveTo>
                    <a:lnTo>
                      <a:pt x="0" y="108"/>
                    </a:lnTo>
                    <a:lnTo>
                      <a:pt x="0" y="148"/>
                    </a:lnTo>
                    <a:lnTo>
                      <a:pt x="0" y="172"/>
                    </a:lnTo>
                    <a:lnTo>
                      <a:pt x="0" y="148"/>
                    </a:lnTo>
                    <a:lnTo>
                      <a:pt x="0" y="124"/>
                    </a:lnTo>
                    <a:lnTo>
                      <a:pt x="0" y="108"/>
                    </a:lnTo>
                    <a:lnTo>
                      <a:pt x="16" y="44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4"/>
                    </a:lnTo>
                    <a:lnTo>
                      <a:pt x="60" y="12"/>
                    </a:lnTo>
                    <a:lnTo>
                      <a:pt x="56" y="20"/>
                    </a:lnTo>
                    <a:lnTo>
                      <a:pt x="52" y="32"/>
                    </a:lnTo>
                    <a:lnTo>
                      <a:pt x="40" y="52"/>
                    </a:lnTo>
                    <a:lnTo>
                      <a:pt x="16" y="60"/>
                    </a:lnTo>
                    <a:lnTo>
                      <a:pt x="12" y="68"/>
                    </a:lnTo>
                    <a:lnTo>
                      <a:pt x="12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59" name="未知"/>
              <p:cNvSpPr/>
              <p:nvPr/>
            </p:nvSpPr>
            <p:spPr>
              <a:xfrm>
                <a:off x="60" y="356"/>
                <a:ext cx="60" cy="173"/>
              </a:xfrm>
              <a:custGeom>
                <a:avLst/>
                <a:gdLst/>
                <a:ahLst/>
                <a:cxnLst/>
                <a:pathLst>
                  <a:path w="60" h="173">
                    <a:moveTo>
                      <a:pt x="47" y="72"/>
                    </a:moveTo>
                    <a:lnTo>
                      <a:pt x="55" y="108"/>
                    </a:lnTo>
                    <a:lnTo>
                      <a:pt x="59" y="148"/>
                    </a:lnTo>
                    <a:lnTo>
                      <a:pt x="55" y="172"/>
                    </a:lnTo>
                    <a:lnTo>
                      <a:pt x="59" y="152"/>
                    </a:lnTo>
                    <a:lnTo>
                      <a:pt x="59" y="124"/>
                    </a:lnTo>
                    <a:lnTo>
                      <a:pt x="59" y="108"/>
                    </a:lnTo>
                    <a:lnTo>
                      <a:pt x="43" y="4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32"/>
                    </a:lnTo>
                    <a:lnTo>
                      <a:pt x="20" y="52"/>
                    </a:lnTo>
                    <a:lnTo>
                      <a:pt x="39" y="60"/>
                    </a:lnTo>
                    <a:lnTo>
                      <a:pt x="47" y="72"/>
                    </a:lnTo>
                    <a:lnTo>
                      <a:pt x="47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0" name="未知"/>
              <p:cNvSpPr/>
              <p:nvPr/>
            </p:nvSpPr>
            <p:spPr>
              <a:xfrm>
                <a:off x="0" y="380"/>
                <a:ext cx="61" cy="173"/>
              </a:xfrm>
              <a:custGeom>
                <a:avLst/>
                <a:gdLst/>
                <a:ahLst/>
                <a:cxnLst/>
                <a:pathLst>
                  <a:path w="61" h="173">
                    <a:moveTo>
                      <a:pt x="12" y="72"/>
                    </a:moveTo>
                    <a:lnTo>
                      <a:pt x="0" y="112"/>
                    </a:lnTo>
                    <a:lnTo>
                      <a:pt x="0" y="148"/>
                    </a:lnTo>
                    <a:lnTo>
                      <a:pt x="0" y="172"/>
                    </a:lnTo>
                    <a:lnTo>
                      <a:pt x="0" y="148"/>
                    </a:lnTo>
                    <a:lnTo>
                      <a:pt x="0" y="128"/>
                    </a:lnTo>
                    <a:lnTo>
                      <a:pt x="0" y="112"/>
                    </a:lnTo>
                    <a:lnTo>
                      <a:pt x="12" y="48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56" y="4"/>
                    </a:lnTo>
                    <a:lnTo>
                      <a:pt x="60" y="8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2" y="32"/>
                    </a:lnTo>
                    <a:lnTo>
                      <a:pt x="40" y="52"/>
                    </a:lnTo>
                    <a:lnTo>
                      <a:pt x="16" y="64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1" name="未知"/>
              <p:cNvSpPr/>
              <p:nvPr/>
            </p:nvSpPr>
            <p:spPr>
              <a:xfrm>
                <a:off x="60" y="412"/>
                <a:ext cx="60" cy="169"/>
              </a:xfrm>
              <a:custGeom>
                <a:avLst/>
                <a:gdLst/>
                <a:ahLst/>
                <a:cxnLst/>
                <a:pathLst>
                  <a:path w="60" h="169">
                    <a:moveTo>
                      <a:pt x="47" y="68"/>
                    </a:moveTo>
                    <a:lnTo>
                      <a:pt x="55" y="108"/>
                    </a:lnTo>
                    <a:lnTo>
                      <a:pt x="59" y="144"/>
                    </a:lnTo>
                    <a:lnTo>
                      <a:pt x="55" y="168"/>
                    </a:lnTo>
                    <a:lnTo>
                      <a:pt x="59" y="144"/>
                    </a:lnTo>
                    <a:lnTo>
                      <a:pt x="59" y="124"/>
                    </a:lnTo>
                    <a:lnTo>
                      <a:pt x="59" y="108"/>
                    </a:lnTo>
                    <a:lnTo>
                      <a:pt x="47" y="48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4" y="32"/>
                    </a:lnTo>
                    <a:lnTo>
                      <a:pt x="20" y="48"/>
                    </a:lnTo>
                    <a:lnTo>
                      <a:pt x="39" y="60"/>
                    </a:lnTo>
                    <a:lnTo>
                      <a:pt x="47" y="68"/>
                    </a:lnTo>
                    <a:lnTo>
                      <a:pt x="47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2" name="未知"/>
              <p:cNvSpPr/>
              <p:nvPr/>
            </p:nvSpPr>
            <p:spPr>
              <a:xfrm>
                <a:off x="0" y="436"/>
                <a:ext cx="61" cy="169"/>
              </a:xfrm>
              <a:custGeom>
                <a:avLst/>
                <a:gdLst/>
                <a:ahLst/>
                <a:cxnLst/>
                <a:pathLst>
                  <a:path w="61" h="169">
                    <a:moveTo>
                      <a:pt x="12" y="72"/>
                    </a:moveTo>
                    <a:lnTo>
                      <a:pt x="0" y="10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0" y="148"/>
                    </a:lnTo>
                    <a:lnTo>
                      <a:pt x="0" y="120"/>
                    </a:lnTo>
                    <a:lnTo>
                      <a:pt x="0" y="104"/>
                    </a:lnTo>
                    <a:lnTo>
                      <a:pt x="16" y="44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0" y="8"/>
                    </a:lnTo>
                    <a:lnTo>
                      <a:pt x="60" y="12"/>
                    </a:lnTo>
                    <a:lnTo>
                      <a:pt x="56" y="24"/>
                    </a:lnTo>
                    <a:lnTo>
                      <a:pt x="52" y="28"/>
                    </a:lnTo>
                    <a:lnTo>
                      <a:pt x="40" y="52"/>
                    </a:lnTo>
                    <a:lnTo>
                      <a:pt x="16" y="60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3" name="未知"/>
              <p:cNvSpPr/>
              <p:nvPr/>
            </p:nvSpPr>
            <p:spPr>
              <a:xfrm>
                <a:off x="48" y="460"/>
                <a:ext cx="33" cy="181"/>
              </a:xfrm>
              <a:custGeom>
                <a:avLst/>
                <a:gdLst/>
                <a:ahLst/>
                <a:cxnLst/>
                <a:pathLst>
                  <a:path w="33" h="181">
                    <a:moveTo>
                      <a:pt x="8" y="80"/>
                    </a:moveTo>
                    <a:lnTo>
                      <a:pt x="8" y="92"/>
                    </a:lnTo>
                    <a:lnTo>
                      <a:pt x="16" y="136"/>
                    </a:lnTo>
                    <a:lnTo>
                      <a:pt x="32" y="180"/>
                    </a:lnTo>
                    <a:lnTo>
                      <a:pt x="24" y="160"/>
                    </a:lnTo>
                    <a:lnTo>
                      <a:pt x="16" y="136"/>
                    </a:lnTo>
                    <a:lnTo>
                      <a:pt x="0" y="92"/>
                    </a:lnTo>
                    <a:lnTo>
                      <a:pt x="0" y="44"/>
                    </a:lnTo>
                    <a:lnTo>
                      <a:pt x="4" y="16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32" y="32"/>
                    </a:lnTo>
                    <a:lnTo>
                      <a:pt x="32" y="44"/>
                    </a:lnTo>
                    <a:lnTo>
                      <a:pt x="28" y="52"/>
                    </a:lnTo>
                    <a:lnTo>
                      <a:pt x="20" y="64"/>
                    </a:lnTo>
                    <a:lnTo>
                      <a:pt x="12" y="72"/>
                    </a:lnTo>
                    <a:lnTo>
                      <a:pt x="8" y="80"/>
                    </a:lnTo>
                    <a:lnTo>
                      <a:pt x="8" y="8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4" name="未知"/>
              <p:cNvSpPr/>
              <p:nvPr/>
            </p:nvSpPr>
            <p:spPr>
              <a:xfrm>
                <a:off x="20" y="508"/>
                <a:ext cx="13" cy="73"/>
              </a:xfrm>
              <a:custGeom>
                <a:avLst/>
                <a:gdLst/>
                <a:ahLst/>
                <a:cxnLst/>
                <a:pathLst>
                  <a:path w="13" h="73">
                    <a:moveTo>
                      <a:pt x="12" y="72"/>
                    </a:moveTo>
                    <a:lnTo>
                      <a:pt x="8" y="48"/>
                    </a:lnTo>
                    <a:lnTo>
                      <a:pt x="8" y="24"/>
                    </a:lnTo>
                    <a:lnTo>
                      <a:pt x="8" y="12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24"/>
                    </a:lnTo>
                    <a:lnTo>
                      <a:pt x="0" y="48"/>
                    </a:lnTo>
                    <a:lnTo>
                      <a:pt x="4" y="60"/>
                    </a:lnTo>
                    <a:lnTo>
                      <a:pt x="8" y="72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5" name="未知"/>
              <p:cNvSpPr/>
              <p:nvPr/>
            </p:nvSpPr>
            <p:spPr>
              <a:xfrm>
                <a:off x="88" y="496"/>
                <a:ext cx="8" cy="89"/>
              </a:xfrm>
              <a:custGeom>
                <a:avLst/>
                <a:gdLst/>
                <a:ahLst/>
                <a:cxnLst/>
                <a:pathLst>
                  <a:path w="8" h="89">
                    <a:moveTo>
                      <a:pt x="4" y="88"/>
                    </a:moveTo>
                    <a:lnTo>
                      <a:pt x="7" y="60"/>
                    </a:lnTo>
                    <a:lnTo>
                      <a:pt x="7" y="40"/>
                    </a:lnTo>
                    <a:lnTo>
                      <a:pt x="4" y="2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2"/>
                    </a:lnTo>
                    <a:lnTo>
                      <a:pt x="7" y="60"/>
                    </a:lnTo>
                    <a:lnTo>
                      <a:pt x="7" y="76"/>
                    </a:lnTo>
                    <a:lnTo>
                      <a:pt x="7" y="88"/>
                    </a:lnTo>
                    <a:lnTo>
                      <a:pt x="4" y="88"/>
                    </a:lnTo>
                    <a:lnTo>
                      <a:pt x="4" y="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6" name="未知"/>
              <p:cNvSpPr/>
              <p:nvPr/>
            </p:nvSpPr>
            <p:spPr>
              <a:xfrm>
                <a:off x="40" y="36"/>
                <a:ext cx="41" cy="85"/>
              </a:xfrm>
              <a:custGeom>
                <a:avLst/>
                <a:gdLst/>
                <a:ahLst/>
                <a:cxnLst/>
                <a:pathLst>
                  <a:path w="41" h="85">
                    <a:moveTo>
                      <a:pt x="40" y="68"/>
                    </a:moveTo>
                    <a:lnTo>
                      <a:pt x="40" y="72"/>
                    </a:lnTo>
                    <a:lnTo>
                      <a:pt x="40" y="76"/>
                    </a:lnTo>
                    <a:lnTo>
                      <a:pt x="28" y="84"/>
                    </a:lnTo>
                    <a:lnTo>
                      <a:pt x="16" y="84"/>
                    </a:lnTo>
                    <a:lnTo>
                      <a:pt x="8" y="80"/>
                    </a:lnTo>
                    <a:lnTo>
                      <a:pt x="0" y="68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28" y="16"/>
                    </a:lnTo>
                    <a:lnTo>
                      <a:pt x="40" y="4"/>
                    </a:lnTo>
                    <a:lnTo>
                      <a:pt x="40" y="0"/>
                    </a:lnTo>
                    <a:lnTo>
                      <a:pt x="40" y="68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7367" name="Oval 47366"/>
              <p:cNvSpPr/>
              <p:nvPr/>
            </p:nvSpPr>
            <p:spPr>
              <a:xfrm>
                <a:off x="28" y="0"/>
                <a:ext cx="64" cy="6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130" name="Group 48129"/>
          <p:cNvGrpSpPr/>
          <p:nvPr/>
        </p:nvGrpSpPr>
        <p:grpSpPr>
          <a:xfrm>
            <a:off x="990600" y="609600"/>
            <a:ext cx="1601788" cy="1601788"/>
            <a:chOff x="0" y="0"/>
            <a:chExt cx="1009" cy="1009"/>
          </a:xfrm>
        </p:grpSpPr>
        <p:sp>
          <p:nvSpPr>
            <p:cNvPr id="48131" name="未知"/>
            <p:cNvSpPr/>
            <p:nvPr/>
          </p:nvSpPr>
          <p:spPr>
            <a:xfrm>
              <a:off x="0" y="206"/>
              <a:ext cx="251" cy="367"/>
            </a:xfrm>
            <a:custGeom>
              <a:avLst/>
              <a:gdLst/>
              <a:ahLst/>
              <a:cxnLst/>
              <a:pathLst>
                <a:path w="251" h="367">
                  <a:moveTo>
                    <a:pt x="0" y="0"/>
                  </a:moveTo>
                  <a:lnTo>
                    <a:pt x="250" y="239"/>
                  </a:lnTo>
                  <a:lnTo>
                    <a:pt x="250" y="366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2" name="未知"/>
            <p:cNvSpPr/>
            <p:nvPr/>
          </p:nvSpPr>
          <p:spPr>
            <a:xfrm>
              <a:off x="0" y="309"/>
              <a:ext cx="251" cy="578"/>
            </a:xfrm>
            <a:custGeom>
              <a:avLst/>
              <a:gdLst/>
              <a:ahLst/>
              <a:cxnLst/>
              <a:pathLst>
                <a:path w="251" h="578">
                  <a:moveTo>
                    <a:pt x="0" y="0"/>
                  </a:moveTo>
                  <a:lnTo>
                    <a:pt x="0" y="324"/>
                  </a:lnTo>
                  <a:lnTo>
                    <a:pt x="250" y="577"/>
                  </a:lnTo>
                  <a:lnTo>
                    <a:pt x="250" y="26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3" name="未知"/>
            <p:cNvSpPr/>
            <p:nvPr/>
          </p:nvSpPr>
          <p:spPr>
            <a:xfrm>
              <a:off x="0" y="633"/>
              <a:ext cx="251" cy="376"/>
            </a:xfrm>
            <a:custGeom>
              <a:avLst/>
              <a:gdLst/>
              <a:ahLst/>
              <a:cxnLst/>
              <a:pathLst>
                <a:path w="251" h="376">
                  <a:moveTo>
                    <a:pt x="0" y="0"/>
                  </a:moveTo>
                  <a:lnTo>
                    <a:pt x="0" y="98"/>
                  </a:lnTo>
                  <a:lnTo>
                    <a:pt x="250" y="375"/>
                  </a:lnTo>
                  <a:lnTo>
                    <a:pt x="250" y="25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4" name="未知"/>
            <p:cNvSpPr/>
            <p:nvPr/>
          </p:nvSpPr>
          <p:spPr>
            <a:xfrm>
              <a:off x="250" y="445"/>
              <a:ext cx="759" cy="128"/>
            </a:xfrm>
            <a:custGeom>
              <a:avLst/>
              <a:gdLst/>
              <a:ahLst/>
              <a:cxnLst/>
              <a:pathLst>
                <a:path w="759" h="128">
                  <a:moveTo>
                    <a:pt x="0" y="0"/>
                  </a:moveTo>
                  <a:lnTo>
                    <a:pt x="758" y="0"/>
                  </a:lnTo>
                  <a:lnTo>
                    <a:pt x="758" y="127"/>
                  </a:lnTo>
                  <a:lnTo>
                    <a:pt x="0" y="1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5" name="未知"/>
            <p:cNvSpPr/>
            <p:nvPr/>
          </p:nvSpPr>
          <p:spPr>
            <a:xfrm>
              <a:off x="250" y="572"/>
              <a:ext cx="759" cy="315"/>
            </a:xfrm>
            <a:custGeom>
              <a:avLst/>
              <a:gdLst/>
              <a:ahLst/>
              <a:cxnLst/>
              <a:pathLst>
                <a:path w="759" h="315">
                  <a:moveTo>
                    <a:pt x="0" y="0"/>
                  </a:moveTo>
                  <a:lnTo>
                    <a:pt x="758" y="0"/>
                  </a:lnTo>
                  <a:lnTo>
                    <a:pt x="758" y="314"/>
                  </a:lnTo>
                  <a:lnTo>
                    <a:pt x="0" y="3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6" name="未知"/>
            <p:cNvSpPr/>
            <p:nvPr/>
          </p:nvSpPr>
          <p:spPr>
            <a:xfrm>
              <a:off x="250" y="886"/>
              <a:ext cx="759" cy="123"/>
            </a:xfrm>
            <a:custGeom>
              <a:avLst/>
              <a:gdLst/>
              <a:ahLst/>
              <a:cxnLst/>
              <a:pathLst>
                <a:path w="759" h="123">
                  <a:moveTo>
                    <a:pt x="0" y="0"/>
                  </a:moveTo>
                  <a:lnTo>
                    <a:pt x="758" y="0"/>
                  </a:lnTo>
                  <a:lnTo>
                    <a:pt x="758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7" name="未知"/>
            <p:cNvSpPr/>
            <p:nvPr/>
          </p:nvSpPr>
          <p:spPr>
            <a:xfrm>
              <a:off x="0" y="206"/>
              <a:ext cx="1009" cy="240"/>
            </a:xfrm>
            <a:custGeom>
              <a:avLst/>
              <a:gdLst/>
              <a:ahLst/>
              <a:cxnLst/>
              <a:pathLst>
                <a:path w="1009" h="240">
                  <a:moveTo>
                    <a:pt x="0" y="0"/>
                  </a:moveTo>
                  <a:lnTo>
                    <a:pt x="432" y="0"/>
                  </a:lnTo>
                  <a:lnTo>
                    <a:pt x="394" y="103"/>
                  </a:lnTo>
                  <a:lnTo>
                    <a:pt x="302" y="103"/>
                  </a:lnTo>
                  <a:lnTo>
                    <a:pt x="350" y="146"/>
                  </a:lnTo>
                  <a:lnTo>
                    <a:pt x="749" y="146"/>
                  </a:lnTo>
                  <a:lnTo>
                    <a:pt x="696" y="99"/>
                  </a:lnTo>
                  <a:lnTo>
                    <a:pt x="595" y="99"/>
                  </a:lnTo>
                  <a:lnTo>
                    <a:pt x="634" y="0"/>
                  </a:lnTo>
                  <a:lnTo>
                    <a:pt x="749" y="0"/>
                  </a:lnTo>
                  <a:lnTo>
                    <a:pt x="1008" y="239"/>
                  </a:lnTo>
                  <a:lnTo>
                    <a:pt x="250" y="2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8" name="未知"/>
            <p:cNvSpPr/>
            <p:nvPr/>
          </p:nvSpPr>
          <p:spPr>
            <a:xfrm>
              <a:off x="302" y="309"/>
              <a:ext cx="93" cy="15"/>
            </a:xfrm>
            <a:custGeom>
              <a:avLst/>
              <a:gdLst/>
              <a:ahLst/>
              <a:cxnLst/>
              <a:pathLst>
                <a:path w="93" h="15">
                  <a:moveTo>
                    <a:pt x="0" y="0"/>
                  </a:moveTo>
                  <a:lnTo>
                    <a:pt x="92" y="0"/>
                  </a:lnTo>
                  <a:lnTo>
                    <a:pt x="87" y="14"/>
                  </a:lnTo>
                  <a:lnTo>
                    <a:pt x="15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39" name="未知"/>
            <p:cNvSpPr/>
            <p:nvPr/>
          </p:nvSpPr>
          <p:spPr>
            <a:xfrm>
              <a:off x="586" y="305"/>
              <a:ext cx="164" cy="48"/>
            </a:xfrm>
            <a:custGeom>
              <a:avLst/>
              <a:gdLst/>
              <a:ahLst/>
              <a:cxnLst/>
              <a:pathLst>
                <a:path w="164" h="48">
                  <a:moveTo>
                    <a:pt x="0" y="18"/>
                  </a:moveTo>
                  <a:lnTo>
                    <a:pt x="105" y="18"/>
                  </a:lnTo>
                  <a:lnTo>
                    <a:pt x="134" y="47"/>
                  </a:lnTo>
                  <a:lnTo>
                    <a:pt x="163" y="47"/>
                  </a:lnTo>
                  <a:lnTo>
                    <a:pt x="110" y="0"/>
                  </a:lnTo>
                  <a:lnTo>
                    <a:pt x="4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0" name="未知"/>
            <p:cNvSpPr/>
            <p:nvPr/>
          </p:nvSpPr>
          <p:spPr>
            <a:xfrm>
              <a:off x="586" y="305"/>
              <a:ext cx="164" cy="48"/>
            </a:xfrm>
            <a:custGeom>
              <a:avLst/>
              <a:gdLst/>
              <a:ahLst/>
              <a:cxnLst/>
              <a:pathLst>
                <a:path w="164" h="48">
                  <a:moveTo>
                    <a:pt x="0" y="18"/>
                  </a:moveTo>
                  <a:lnTo>
                    <a:pt x="105" y="18"/>
                  </a:lnTo>
                  <a:lnTo>
                    <a:pt x="134" y="47"/>
                  </a:lnTo>
                  <a:lnTo>
                    <a:pt x="163" y="47"/>
                  </a:lnTo>
                  <a:lnTo>
                    <a:pt x="110" y="0"/>
                  </a:lnTo>
                  <a:lnTo>
                    <a:pt x="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1" name="未知"/>
            <p:cNvSpPr/>
            <p:nvPr/>
          </p:nvSpPr>
          <p:spPr>
            <a:xfrm>
              <a:off x="317" y="323"/>
              <a:ext cx="154" cy="30"/>
            </a:xfrm>
            <a:custGeom>
              <a:avLst/>
              <a:gdLst/>
              <a:ahLst/>
              <a:cxnLst/>
              <a:pathLst>
                <a:path w="154" h="30">
                  <a:moveTo>
                    <a:pt x="0" y="0"/>
                  </a:moveTo>
                  <a:lnTo>
                    <a:pt x="72" y="0"/>
                  </a:lnTo>
                  <a:lnTo>
                    <a:pt x="153" y="29"/>
                  </a:lnTo>
                  <a:lnTo>
                    <a:pt x="33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2" name="未知"/>
            <p:cNvSpPr/>
            <p:nvPr/>
          </p:nvSpPr>
          <p:spPr>
            <a:xfrm>
              <a:off x="317" y="323"/>
              <a:ext cx="154" cy="30"/>
            </a:xfrm>
            <a:custGeom>
              <a:avLst/>
              <a:gdLst/>
              <a:ahLst/>
              <a:cxnLst/>
              <a:pathLst>
                <a:path w="154" h="30">
                  <a:moveTo>
                    <a:pt x="0" y="0"/>
                  </a:moveTo>
                  <a:lnTo>
                    <a:pt x="72" y="0"/>
                  </a:lnTo>
                  <a:lnTo>
                    <a:pt x="153" y="29"/>
                  </a:lnTo>
                  <a:lnTo>
                    <a:pt x="33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3" name="未知"/>
            <p:cNvSpPr/>
            <p:nvPr/>
          </p:nvSpPr>
          <p:spPr>
            <a:xfrm>
              <a:off x="576" y="323"/>
              <a:ext cx="145" cy="30"/>
            </a:xfrm>
            <a:custGeom>
              <a:avLst/>
              <a:gdLst/>
              <a:ahLst/>
              <a:cxnLst/>
              <a:pathLst>
                <a:path w="145" h="30">
                  <a:moveTo>
                    <a:pt x="10" y="0"/>
                  </a:moveTo>
                  <a:lnTo>
                    <a:pt x="115" y="0"/>
                  </a:lnTo>
                  <a:lnTo>
                    <a:pt x="144" y="29"/>
                  </a:lnTo>
                  <a:lnTo>
                    <a:pt x="0" y="29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4" name="未知"/>
            <p:cNvSpPr/>
            <p:nvPr/>
          </p:nvSpPr>
          <p:spPr>
            <a:xfrm>
              <a:off x="389" y="0"/>
              <a:ext cx="294" cy="353"/>
            </a:xfrm>
            <a:custGeom>
              <a:avLst/>
              <a:gdLst/>
              <a:ahLst/>
              <a:cxnLst/>
              <a:pathLst>
                <a:path w="294" h="353">
                  <a:moveTo>
                    <a:pt x="120" y="0"/>
                  </a:moveTo>
                  <a:lnTo>
                    <a:pt x="293" y="80"/>
                  </a:lnTo>
                  <a:lnTo>
                    <a:pt x="187" y="352"/>
                  </a:lnTo>
                  <a:lnTo>
                    <a:pt x="81" y="352"/>
                  </a:lnTo>
                  <a:lnTo>
                    <a:pt x="0" y="323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8145" name="Group 48144"/>
          <p:cNvGrpSpPr/>
          <p:nvPr/>
        </p:nvGrpSpPr>
        <p:grpSpPr>
          <a:xfrm>
            <a:off x="4419600" y="838200"/>
            <a:ext cx="1373188" cy="1373188"/>
            <a:chOff x="0" y="0"/>
            <a:chExt cx="865" cy="865"/>
          </a:xfrm>
        </p:grpSpPr>
        <p:sp>
          <p:nvSpPr>
            <p:cNvPr id="48146" name="未知"/>
            <p:cNvSpPr/>
            <p:nvPr/>
          </p:nvSpPr>
          <p:spPr>
            <a:xfrm>
              <a:off x="127" y="0"/>
              <a:ext cx="738" cy="740"/>
            </a:xfrm>
            <a:custGeom>
              <a:avLst/>
              <a:gdLst/>
              <a:ahLst/>
              <a:cxnLst/>
              <a:pathLst>
                <a:path w="738" h="740">
                  <a:moveTo>
                    <a:pt x="737" y="0"/>
                  </a:moveTo>
                  <a:lnTo>
                    <a:pt x="737" y="739"/>
                  </a:lnTo>
                  <a:lnTo>
                    <a:pt x="249" y="739"/>
                  </a:lnTo>
                  <a:lnTo>
                    <a:pt x="225" y="730"/>
                  </a:lnTo>
                  <a:lnTo>
                    <a:pt x="209" y="709"/>
                  </a:lnTo>
                  <a:lnTo>
                    <a:pt x="185" y="654"/>
                  </a:lnTo>
                  <a:lnTo>
                    <a:pt x="178" y="593"/>
                  </a:lnTo>
                  <a:lnTo>
                    <a:pt x="182" y="572"/>
                  </a:lnTo>
                  <a:lnTo>
                    <a:pt x="185" y="554"/>
                  </a:lnTo>
                  <a:lnTo>
                    <a:pt x="166" y="554"/>
                  </a:lnTo>
                  <a:lnTo>
                    <a:pt x="148" y="551"/>
                  </a:lnTo>
                  <a:lnTo>
                    <a:pt x="129" y="551"/>
                  </a:lnTo>
                  <a:lnTo>
                    <a:pt x="114" y="542"/>
                  </a:lnTo>
                  <a:lnTo>
                    <a:pt x="86" y="532"/>
                  </a:lnTo>
                  <a:lnTo>
                    <a:pt x="58" y="514"/>
                  </a:lnTo>
                  <a:lnTo>
                    <a:pt x="30" y="493"/>
                  </a:lnTo>
                  <a:lnTo>
                    <a:pt x="12" y="469"/>
                  </a:lnTo>
                  <a:lnTo>
                    <a:pt x="3" y="450"/>
                  </a:lnTo>
                  <a:lnTo>
                    <a:pt x="0" y="420"/>
                  </a:lnTo>
                  <a:lnTo>
                    <a:pt x="0" y="0"/>
                  </a:lnTo>
                  <a:lnTo>
                    <a:pt x="737" y="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7" name="未知"/>
            <p:cNvSpPr/>
            <p:nvPr/>
          </p:nvSpPr>
          <p:spPr>
            <a:xfrm>
              <a:off x="93" y="0"/>
              <a:ext cx="738" cy="771"/>
            </a:xfrm>
            <a:custGeom>
              <a:avLst/>
              <a:gdLst/>
              <a:ahLst/>
              <a:cxnLst/>
              <a:pathLst>
                <a:path w="738" h="771">
                  <a:moveTo>
                    <a:pt x="737" y="739"/>
                  </a:moveTo>
                  <a:lnTo>
                    <a:pt x="283" y="739"/>
                  </a:lnTo>
                  <a:lnTo>
                    <a:pt x="259" y="730"/>
                  </a:lnTo>
                  <a:lnTo>
                    <a:pt x="243" y="712"/>
                  </a:lnTo>
                  <a:lnTo>
                    <a:pt x="52" y="475"/>
                  </a:lnTo>
                  <a:lnTo>
                    <a:pt x="37" y="450"/>
                  </a:lnTo>
                  <a:lnTo>
                    <a:pt x="34" y="420"/>
                  </a:lnTo>
                  <a:lnTo>
                    <a:pt x="34" y="0"/>
                  </a:lnTo>
                  <a:lnTo>
                    <a:pt x="0" y="33"/>
                  </a:lnTo>
                  <a:lnTo>
                    <a:pt x="0" y="770"/>
                  </a:lnTo>
                  <a:lnTo>
                    <a:pt x="737" y="770"/>
                  </a:lnTo>
                  <a:lnTo>
                    <a:pt x="737" y="739"/>
                  </a:lnTo>
                  <a:lnTo>
                    <a:pt x="737" y="7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8" name="未知"/>
            <p:cNvSpPr/>
            <p:nvPr/>
          </p:nvSpPr>
          <p:spPr>
            <a:xfrm>
              <a:off x="59" y="33"/>
              <a:ext cx="744" cy="771"/>
            </a:xfrm>
            <a:custGeom>
              <a:avLst/>
              <a:gdLst/>
              <a:ahLst/>
              <a:cxnLst/>
              <a:pathLst>
                <a:path w="744" h="771">
                  <a:moveTo>
                    <a:pt x="34" y="0"/>
                  </a:moveTo>
                  <a:lnTo>
                    <a:pt x="34" y="737"/>
                  </a:lnTo>
                  <a:lnTo>
                    <a:pt x="743" y="737"/>
                  </a:lnTo>
                  <a:lnTo>
                    <a:pt x="743" y="770"/>
                  </a:lnTo>
                  <a:lnTo>
                    <a:pt x="3" y="770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49" name="未知"/>
            <p:cNvSpPr/>
            <p:nvPr/>
          </p:nvSpPr>
          <p:spPr>
            <a:xfrm>
              <a:off x="31" y="64"/>
              <a:ext cx="738" cy="768"/>
            </a:xfrm>
            <a:custGeom>
              <a:avLst/>
              <a:gdLst/>
              <a:ahLst/>
              <a:cxnLst/>
              <a:pathLst>
                <a:path w="738" h="768">
                  <a:moveTo>
                    <a:pt x="31" y="0"/>
                  </a:moveTo>
                  <a:lnTo>
                    <a:pt x="31" y="739"/>
                  </a:lnTo>
                  <a:lnTo>
                    <a:pt x="737" y="739"/>
                  </a:lnTo>
                  <a:lnTo>
                    <a:pt x="737" y="767"/>
                  </a:lnTo>
                  <a:lnTo>
                    <a:pt x="0" y="767"/>
                  </a:lnTo>
                  <a:lnTo>
                    <a:pt x="0" y="3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50" name="未知"/>
            <p:cNvSpPr/>
            <p:nvPr/>
          </p:nvSpPr>
          <p:spPr>
            <a:xfrm>
              <a:off x="0" y="94"/>
              <a:ext cx="735" cy="771"/>
            </a:xfrm>
            <a:custGeom>
              <a:avLst/>
              <a:gdLst/>
              <a:ahLst/>
              <a:cxnLst/>
              <a:pathLst>
                <a:path w="735" h="771">
                  <a:moveTo>
                    <a:pt x="0" y="31"/>
                  </a:moveTo>
                  <a:lnTo>
                    <a:pt x="0" y="770"/>
                  </a:lnTo>
                  <a:lnTo>
                    <a:pt x="734" y="770"/>
                  </a:lnTo>
                  <a:lnTo>
                    <a:pt x="734" y="737"/>
                  </a:lnTo>
                  <a:lnTo>
                    <a:pt x="31" y="737"/>
                  </a:lnTo>
                  <a:lnTo>
                    <a:pt x="31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151" name="Group 48150"/>
            <p:cNvGrpSpPr/>
            <p:nvPr/>
          </p:nvGrpSpPr>
          <p:grpSpPr>
            <a:xfrm>
              <a:off x="168" y="43"/>
              <a:ext cx="52" cy="50"/>
              <a:chOff x="0" y="0"/>
              <a:chExt cx="52" cy="50"/>
            </a:xfrm>
          </p:grpSpPr>
          <p:sp>
            <p:nvSpPr>
              <p:cNvPr id="48152" name="Oval 48151"/>
              <p:cNvSpPr/>
              <p:nvPr/>
            </p:nvSpPr>
            <p:spPr>
              <a:xfrm>
                <a:off x="0" y="3"/>
                <a:ext cx="48" cy="47"/>
              </a:xfrm>
              <a:prstGeom prst="ellipse">
                <a:avLst/>
              </a:prstGeom>
              <a:solidFill>
                <a:srgbClr val="444444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153" name="Oval 48152"/>
              <p:cNvSpPr/>
              <p:nvPr/>
            </p:nvSpPr>
            <p:spPr>
              <a:xfrm>
                <a:off x="4" y="0"/>
                <a:ext cx="48" cy="46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154" name="未知"/>
            <p:cNvSpPr/>
            <p:nvPr/>
          </p:nvSpPr>
          <p:spPr>
            <a:xfrm>
              <a:off x="145" y="475"/>
              <a:ext cx="192" cy="238"/>
            </a:xfrm>
            <a:custGeom>
              <a:avLst/>
              <a:gdLst/>
              <a:ahLst/>
              <a:cxnLst/>
              <a:pathLst>
                <a:path w="192" h="238">
                  <a:moveTo>
                    <a:pt x="191" y="237"/>
                  </a:moveTo>
                  <a:lnTo>
                    <a:pt x="191" y="234"/>
                  </a:lnTo>
                  <a:lnTo>
                    <a:pt x="170" y="176"/>
                  </a:lnTo>
                  <a:lnTo>
                    <a:pt x="164" y="140"/>
                  </a:lnTo>
                  <a:lnTo>
                    <a:pt x="164" y="97"/>
                  </a:lnTo>
                  <a:lnTo>
                    <a:pt x="167" y="79"/>
                  </a:lnTo>
                  <a:lnTo>
                    <a:pt x="127" y="73"/>
                  </a:lnTo>
                  <a:lnTo>
                    <a:pt x="93" y="63"/>
                  </a:lnTo>
                  <a:lnTo>
                    <a:pt x="62" y="51"/>
                  </a:lnTo>
                  <a:lnTo>
                    <a:pt x="34" y="33"/>
                  </a:lnTo>
                  <a:lnTo>
                    <a:pt x="15" y="21"/>
                  </a:lnTo>
                  <a:lnTo>
                    <a:pt x="0" y="0"/>
                  </a:lnTo>
                  <a:lnTo>
                    <a:pt x="191" y="237"/>
                  </a:lnTo>
                  <a:lnTo>
                    <a:pt x="191" y="2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155" name="Group 48154"/>
            <p:cNvGrpSpPr/>
            <p:nvPr/>
          </p:nvGrpSpPr>
          <p:grpSpPr>
            <a:xfrm>
              <a:off x="768" y="43"/>
              <a:ext cx="52" cy="50"/>
              <a:chOff x="0" y="0"/>
              <a:chExt cx="52" cy="50"/>
            </a:xfrm>
          </p:grpSpPr>
          <p:sp>
            <p:nvSpPr>
              <p:cNvPr id="48156" name="Oval 48155"/>
              <p:cNvSpPr/>
              <p:nvPr/>
            </p:nvSpPr>
            <p:spPr>
              <a:xfrm>
                <a:off x="0" y="3"/>
                <a:ext cx="48" cy="47"/>
              </a:xfrm>
              <a:prstGeom prst="ellipse">
                <a:avLst/>
              </a:prstGeom>
              <a:solidFill>
                <a:srgbClr val="444444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157" name="Oval 48156"/>
              <p:cNvSpPr/>
              <p:nvPr/>
            </p:nvSpPr>
            <p:spPr>
              <a:xfrm>
                <a:off x="4" y="0"/>
                <a:ext cx="48" cy="46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8158" name="Group 48157"/>
          <p:cNvGrpSpPr/>
          <p:nvPr/>
        </p:nvGrpSpPr>
        <p:grpSpPr>
          <a:xfrm>
            <a:off x="6877050" y="620713"/>
            <a:ext cx="1830388" cy="1601787"/>
            <a:chOff x="0" y="0"/>
            <a:chExt cx="1153" cy="1009"/>
          </a:xfrm>
        </p:grpSpPr>
        <p:sp>
          <p:nvSpPr>
            <p:cNvPr id="48159" name="未知"/>
            <p:cNvSpPr/>
            <p:nvPr/>
          </p:nvSpPr>
          <p:spPr>
            <a:xfrm>
              <a:off x="21" y="163"/>
              <a:ext cx="1132" cy="846"/>
            </a:xfrm>
            <a:custGeom>
              <a:avLst/>
              <a:gdLst/>
              <a:ahLst/>
              <a:cxnLst/>
              <a:pathLst>
                <a:path w="1132" h="846">
                  <a:moveTo>
                    <a:pt x="1070" y="776"/>
                  </a:moveTo>
                  <a:lnTo>
                    <a:pt x="795" y="788"/>
                  </a:lnTo>
                  <a:lnTo>
                    <a:pt x="1086" y="788"/>
                  </a:lnTo>
                  <a:lnTo>
                    <a:pt x="1086" y="314"/>
                  </a:lnTo>
                  <a:lnTo>
                    <a:pt x="1070" y="776"/>
                  </a:lnTo>
                  <a:lnTo>
                    <a:pt x="1049" y="767"/>
                  </a:lnTo>
                  <a:lnTo>
                    <a:pt x="1049" y="21"/>
                  </a:lnTo>
                  <a:lnTo>
                    <a:pt x="1033" y="0"/>
                  </a:lnTo>
                  <a:lnTo>
                    <a:pt x="1065" y="0"/>
                  </a:lnTo>
                  <a:lnTo>
                    <a:pt x="1094" y="0"/>
                  </a:lnTo>
                  <a:lnTo>
                    <a:pt x="1131" y="57"/>
                  </a:lnTo>
                  <a:lnTo>
                    <a:pt x="1131" y="845"/>
                  </a:lnTo>
                  <a:lnTo>
                    <a:pt x="40" y="845"/>
                  </a:lnTo>
                  <a:lnTo>
                    <a:pt x="0" y="788"/>
                  </a:lnTo>
                  <a:lnTo>
                    <a:pt x="0" y="608"/>
                  </a:lnTo>
                  <a:lnTo>
                    <a:pt x="0" y="604"/>
                  </a:lnTo>
                  <a:lnTo>
                    <a:pt x="12" y="608"/>
                  </a:lnTo>
                  <a:lnTo>
                    <a:pt x="12" y="616"/>
                  </a:lnTo>
                  <a:lnTo>
                    <a:pt x="12" y="657"/>
                  </a:lnTo>
                  <a:lnTo>
                    <a:pt x="40" y="670"/>
                  </a:lnTo>
                  <a:lnTo>
                    <a:pt x="40" y="743"/>
                  </a:lnTo>
                  <a:lnTo>
                    <a:pt x="49" y="767"/>
                  </a:lnTo>
                  <a:lnTo>
                    <a:pt x="537" y="767"/>
                  </a:lnTo>
                  <a:lnTo>
                    <a:pt x="537" y="727"/>
                  </a:lnTo>
                  <a:lnTo>
                    <a:pt x="557" y="767"/>
                  </a:lnTo>
                  <a:lnTo>
                    <a:pt x="1049" y="767"/>
                  </a:lnTo>
                  <a:lnTo>
                    <a:pt x="1070" y="776"/>
                  </a:lnTo>
                  <a:lnTo>
                    <a:pt x="1070" y="7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8160" name="未知"/>
            <p:cNvSpPr/>
            <p:nvPr/>
          </p:nvSpPr>
          <p:spPr>
            <a:xfrm>
              <a:off x="61" y="322"/>
              <a:ext cx="481" cy="585"/>
            </a:xfrm>
            <a:custGeom>
              <a:avLst/>
              <a:gdLst/>
              <a:ahLst/>
              <a:cxnLst/>
              <a:pathLst>
                <a:path w="481" h="585">
                  <a:moveTo>
                    <a:pt x="390" y="572"/>
                  </a:moveTo>
                  <a:lnTo>
                    <a:pt x="0" y="511"/>
                  </a:lnTo>
                  <a:lnTo>
                    <a:pt x="0" y="584"/>
                  </a:lnTo>
                  <a:lnTo>
                    <a:pt x="480" y="584"/>
                  </a:lnTo>
                  <a:lnTo>
                    <a:pt x="480" y="9"/>
                  </a:lnTo>
                  <a:lnTo>
                    <a:pt x="472" y="9"/>
                  </a:lnTo>
                  <a:lnTo>
                    <a:pt x="468" y="0"/>
                  </a:lnTo>
                  <a:lnTo>
                    <a:pt x="468" y="572"/>
                  </a:lnTo>
                  <a:lnTo>
                    <a:pt x="390" y="57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1" name="未知"/>
            <p:cNvSpPr/>
            <p:nvPr/>
          </p:nvSpPr>
          <p:spPr>
            <a:xfrm>
              <a:off x="33" y="314"/>
              <a:ext cx="497" cy="581"/>
            </a:xfrm>
            <a:custGeom>
              <a:avLst/>
              <a:gdLst/>
              <a:ahLst/>
              <a:cxnLst/>
              <a:pathLst>
                <a:path w="497" h="581">
                  <a:moveTo>
                    <a:pt x="479" y="563"/>
                  </a:moveTo>
                  <a:lnTo>
                    <a:pt x="479" y="0"/>
                  </a:lnTo>
                  <a:lnTo>
                    <a:pt x="488" y="4"/>
                  </a:lnTo>
                  <a:lnTo>
                    <a:pt x="496" y="8"/>
                  </a:lnTo>
                  <a:lnTo>
                    <a:pt x="496" y="12"/>
                  </a:lnTo>
                  <a:lnTo>
                    <a:pt x="496" y="580"/>
                  </a:lnTo>
                  <a:lnTo>
                    <a:pt x="492" y="580"/>
                  </a:lnTo>
                  <a:lnTo>
                    <a:pt x="479" y="580"/>
                  </a:lnTo>
                  <a:lnTo>
                    <a:pt x="389" y="580"/>
                  </a:lnTo>
                  <a:lnTo>
                    <a:pt x="258" y="567"/>
                  </a:lnTo>
                  <a:lnTo>
                    <a:pt x="151" y="551"/>
                  </a:lnTo>
                  <a:lnTo>
                    <a:pt x="82" y="535"/>
                  </a:lnTo>
                  <a:lnTo>
                    <a:pt x="0" y="506"/>
                  </a:lnTo>
                  <a:lnTo>
                    <a:pt x="0" y="465"/>
                  </a:lnTo>
                  <a:lnTo>
                    <a:pt x="0" y="457"/>
                  </a:lnTo>
                  <a:lnTo>
                    <a:pt x="61" y="478"/>
                  </a:lnTo>
                  <a:lnTo>
                    <a:pt x="143" y="502"/>
                  </a:lnTo>
                  <a:lnTo>
                    <a:pt x="225" y="523"/>
                  </a:lnTo>
                  <a:lnTo>
                    <a:pt x="311" y="539"/>
                  </a:lnTo>
                  <a:lnTo>
                    <a:pt x="397" y="555"/>
                  </a:lnTo>
                  <a:lnTo>
                    <a:pt x="479" y="563"/>
                  </a:lnTo>
                  <a:lnTo>
                    <a:pt x="479" y="5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2" name="未知"/>
            <p:cNvSpPr/>
            <p:nvPr/>
          </p:nvSpPr>
          <p:spPr>
            <a:xfrm>
              <a:off x="0" y="0"/>
              <a:ext cx="513" cy="878"/>
            </a:xfrm>
            <a:custGeom>
              <a:avLst/>
              <a:gdLst/>
              <a:ahLst/>
              <a:cxnLst/>
              <a:pathLst>
                <a:path w="513" h="878">
                  <a:moveTo>
                    <a:pt x="377" y="135"/>
                  </a:moveTo>
                  <a:lnTo>
                    <a:pt x="266" y="114"/>
                  </a:lnTo>
                  <a:lnTo>
                    <a:pt x="168" y="86"/>
                  </a:lnTo>
                  <a:lnTo>
                    <a:pt x="86" y="49"/>
                  </a:lnTo>
                  <a:lnTo>
                    <a:pt x="0" y="0"/>
                  </a:lnTo>
                  <a:lnTo>
                    <a:pt x="0" y="755"/>
                  </a:lnTo>
                  <a:lnTo>
                    <a:pt x="16" y="763"/>
                  </a:lnTo>
                  <a:lnTo>
                    <a:pt x="78" y="788"/>
                  </a:lnTo>
                  <a:lnTo>
                    <a:pt x="164" y="816"/>
                  </a:lnTo>
                  <a:lnTo>
                    <a:pt x="271" y="845"/>
                  </a:lnTo>
                  <a:lnTo>
                    <a:pt x="410" y="869"/>
                  </a:lnTo>
                  <a:lnTo>
                    <a:pt x="512" y="877"/>
                  </a:lnTo>
                  <a:lnTo>
                    <a:pt x="512" y="314"/>
                  </a:lnTo>
                  <a:lnTo>
                    <a:pt x="512" y="298"/>
                  </a:lnTo>
                  <a:lnTo>
                    <a:pt x="512" y="135"/>
                  </a:lnTo>
                  <a:lnTo>
                    <a:pt x="443" y="139"/>
                  </a:lnTo>
                  <a:lnTo>
                    <a:pt x="410" y="135"/>
                  </a:lnTo>
                  <a:lnTo>
                    <a:pt x="377" y="135"/>
                  </a:lnTo>
                  <a:lnTo>
                    <a:pt x="377" y="1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3" name="未知"/>
            <p:cNvSpPr/>
            <p:nvPr/>
          </p:nvSpPr>
          <p:spPr>
            <a:xfrm>
              <a:off x="558" y="135"/>
              <a:ext cx="472" cy="756"/>
            </a:xfrm>
            <a:custGeom>
              <a:avLst/>
              <a:gdLst/>
              <a:ahLst/>
              <a:cxnLst/>
              <a:pathLst>
                <a:path w="472" h="756">
                  <a:moveTo>
                    <a:pt x="24" y="16"/>
                  </a:moveTo>
                  <a:lnTo>
                    <a:pt x="28" y="20"/>
                  </a:lnTo>
                  <a:lnTo>
                    <a:pt x="53" y="65"/>
                  </a:lnTo>
                  <a:lnTo>
                    <a:pt x="57" y="65"/>
                  </a:lnTo>
                  <a:lnTo>
                    <a:pt x="61" y="65"/>
                  </a:lnTo>
                  <a:lnTo>
                    <a:pt x="69" y="73"/>
                  </a:lnTo>
                  <a:lnTo>
                    <a:pt x="69" y="81"/>
                  </a:lnTo>
                  <a:lnTo>
                    <a:pt x="69" y="85"/>
                  </a:lnTo>
                  <a:lnTo>
                    <a:pt x="57" y="89"/>
                  </a:lnTo>
                  <a:lnTo>
                    <a:pt x="49" y="89"/>
                  </a:lnTo>
                  <a:lnTo>
                    <a:pt x="45" y="81"/>
                  </a:lnTo>
                  <a:lnTo>
                    <a:pt x="4" y="106"/>
                  </a:lnTo>
                  <a:lnTo>
                    <a:pt x="4" y="118"/>
                  </a:lnTo>
                  <a:lnTo>
                    <a:pt x="4" y="130"/>
                  </a:lnTo>
                  <a:lnTo>
                    <a:pt x="4" y="187"/>
                  </a:lnTo>
                  <a:lnTo>
                    <a:pt x="12" y="200"/>
                  </a:lnTo>
                  <a:lnTo>
                    <a:pt x="20" y="212"/>
                  </a:lnTo>
                  <a:lnTo>
                    <a:pt x="53" y="269"/>
                  </a:lnTo>
                  <a:lnTo>
                    <a:pt x="57" y="273"/>
                  </a:lnTo>
                  <a:lnTo>
                    <a:pt x="65" y="273"/>
                  </a:lnTo>
                  <a:lnTo>
                    <a:pt x="69" y="281"/>
                  </a:lnTo>
                  <a:lnTo>
                    <a:pt x="69" y="294"/>
                  </a:lnTo>
                  <a:lnTo>
                    <a:pt x="69" y="294"/>
                  </a:lnTo>
                  <a:lnTo>
                    <a:pt x="65" y="302"/>
                  </a:lnTo>
                  <a:lnTo>
                    <a:pt x="57" y="302"/>
                  </a:lnTo>
                  <a:lnTo>
                    <a:pt x="53" y="302"/>
                  </a:lnTo>
                  <a:lnTo>
                    <a:pt x="45" y="294"/>
                  </a:lnTo>
                  <a:lnTo>
                    <a:pt x="0" y="322"/>
                  </a:lnTo>
                  <a:lnTo>
                    <a:pt x="0" y="755"/>
                  </a:lnTo>
                  <a:lnTo>
                    <a:pt x="471" y="755"/>
                  </a:lnTo>
                  <a:lnTo>
                    <a:pt x="471" y="4"/>
                  </a:lnTo>
                  <a:lnTo>
                    <a:pt x="471" y="0"/>
                  </a:lnTo>
                  <a:lnTo>
                    <a:pt x="20" y="0"/>
                  </a:lnTo>
                  <a:lnTo>
                    <a:pt x="24" y="16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4" name="未知"/>
            <p:cNvSpPr/>
            <p:nvPr/>
          </p:nvSpPr>
          <p:spPr>
            <a:xfrm>
              <a:off x="562" y="143"/>
              <a:ext cx="46" cy="91"/>
            </a:xfrm>
            <a:custGeom>
              <a:avLst/>
              <a:gdLst/>
              <a:ahLst/>
              <a:cxnLst/>
              <a:pathLst>
                <a:path w="46" h="91">
                  <a:moveTo>
                    <a:pt x="45" y="61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45" y="61"/>
                  </a:lnTo>
                  <a:lnTo>
                    <a:pt x="45" y="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5" name="未知"/>
            <p:cNvSpPr/>
            <p:nvPr/>
          </p:nvSpPr>
          <p:spPr>
            <a:xfrm>
              <a:off x="562" y="143"/>
              <a:ext cx="46" cy="91"/>
            </a:xfrm>
            <a:custGeom>
              <a:avLst/>
              <a:gdLst/>
              <a:ahLst/>
              <a:cxnLst/>
              <a:pathLst>
                <a:path w="46" h="91">
                  <a:moveTo>
                    <a:pt x="45" y="61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45" y="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6" name="未知"/>
            <p:cNvSpPr/>
            <p:nvPr/>
          </p:nvSpPr>
          <p:spPr>
            <a:xfrm>
              <a:off x="558" y="347"/>
              <a:ext cx="37" cy="99"/>
            </a:xfrm>
            <a:custGeom>
              <a:avLst/>
              <a:gdLst/>
              <a:ahLst/>
              <a:cxnLst/>
              <a:pathLst>
                <a:path w="37" h="99">
                  <a:moveTo>
                    <a:pt x="0" y="0"/>
                  </a:moveTo>
                  <a:lnTo>
                    <a:pt x="36" y="73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7" name="未知"/>
            <p:cNvSpPr/>
            <p:nvPr/>
          </p:nvSpPr>
          <p:spPr>
            <a:xfrm>
              <a:off x="558" y="347"/>
              <a:ext cx="37" cy="99"/>
            </a:xfrm>
            <a:custGeom>
              <a:avLst/>
              <a:gdLst/>
              <a:ahLst/>
              <a:cxnLst/>
              <a:pathLst>
                <a:path w="37" h="99">
                  <a:moveTo>
                    <a:pt x="0" y="0"/>
                  </a:moveTo>
                  <a:lnTo>
                    <a:pt x="36" y="73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8" name="未知"/>
            <p:cNvSpPr/>
            <p:nvPr/>
          </p:nvSpPr>
          <p:spPr>
            <a:xfrm>
              <a:off x="61" y="331"/>
              <a:ext cx="498" cy="600"/>
            </a:xfrm>
            <a:custGeom>
              <a:avLst/>
              <a:gdLst/>
              <a:ahLst/>
              <a:cxnLst/>
              <a:pathLst>
                <a:path w="498" h="600">
                  <a:moveTo>
                    <a:pt x="480" y="0"/>
                  </a:moveTo>
                  <a:lnTo>
                    <a:pt x="488" y="12"/>
                  </a:lnTo>
                  <a:lnTo>
                    <a:pt x="497" y="16"/>
                  </a:lnTo>
                  <a:lnTo>
                    <a:pt x="497" y="599"/>
                  </a:lnTo>
                  <a:lnTo>
                    <a:pt x="9" y="599"/>
                  </a:lnTo>
                  <a:lnTo>
                    <a:pt x="0" y="575"/>
                  </a:lnTo>
                  <a:lnTo>
                    <a:pt x="480" y="575"/>
                  </a:lnTo>
                  <a:lnTo>
                    <a:pt x="48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69" name="未知"/>
            <p:cNvSpPr/>
            <p:nvPr/>
          </p:nvSpPr>
          <p:spPr>
            <a:xfrm>
              <a:off x="611" y="200"/>
              <a:ext cx="17" cy="21"/>
            </a:xfrm>
            <a:custGeom>
              <a:avLst/>
              <a:gdLst/>
              <a:ahLst/>
              <a:cxnLst/>
              <a:pathLst>
                <a:path w="17" h="21">
                  <a:moveTo>
                    <a:pt x="16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0" name="未知"/>
            <p:cNvSpPr/>
            <p:nvPr/>
          </p:nvSpPr>
          <p:spPr>
            <a:xfrm>
              <a:off x="611" y="200"/>
              <a:ext cx="17" cy="21"/>
            </a:xfrm>
            <a:custGeom>
              <a:avLst/>
              <a:gdLst/>
              <a:ahLst/>
              <a:cxnLst/>
              <a:pathLst>
                <a:path w="17" h="21">
                  <a:moveTo>
                    <a:pt x="16" y="2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1" name="未知"/>
            <p:cNvSpPr/>
            <p:nvPr/>
          </p:nvSpPr>
          <p:spPr>
            <a:xfrm>
              <a:off x="562" y="212"/>
              <a:ext cx="42" cy="30"/>
            </a:xfrm>
            <a:custGeom>
              <a:avLst/>
              <a:gdLst/>
              <a:ahLst/>
              <a:cxnLst/>
              <a:pathLst>
                <a:path w="42" h="30">
                  <a:moveTo>
                    <a:pt x="41" y="4"/>
                  </a:moveTo>
                  <a:lnTo>
                    <a:pt x="0" y="29"/>
                  </a:lnTo>
                  <a:lnTo>
                    <a:pt x="0" y="21"/>
                  </a:lnTo>
                  <a:lnTo>
                    <a:pt x="32" y="0"/>
                  </a:lnTo>
                  <a:lnTo>
                    <a:pt x="41" y="4"/>
                  </a:lnTo>
                  <a:lnTo>
                    <a:pt x="41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2" name="未知"/>
            <p:cNvSpPr/>
            <p:nvPr/>
          </p:nvSpPr>
          <p:spPr>
            <a:xfrm>
              <a:off x="611" y="404"/>
              <a:ext cx="17" cy="30"/>
            </a:xfrm>
            <a:custGeom>
              <a:avLst/>
              <a:gdLst/>
              <a:ahLst/>
              <a:cxnLst/>
              <a:pathLst>
                <a:path w="17" h="30">
                  <a:moveTo>
                    <a:pt x="16" y="29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12" y="4"/>
                  </a:lnTo>
                  <a:lnTo>
                    <a:pt x="16" y="12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6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3" name="未知"/>
            <p:cNvSpPr/>
            <p:nvPr/>
          </p:nvSpPr>
          <p:spPr>
            <a:xfrm>
              <a:off x="611" y="404"/>
              <a:ext cx="17" cy="30"/>
            </a:xfrm>
            <a:custGeom>
              <a:avLst/>
              <a:gdLst/>
              <a:ahLst/>
              <a:cxnLst/>
              <a:pathLst>
                <a:path w="17" h="30">
                  <a:moveTo>
                    <a:pt x="16" y="29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12" y="4"/>
                  </a:lnTo>
                  <a:lnTo>
                    <a:pt x="16" y="12"/>
                  </a:lnTo>
                  <a:lnTo>
                    <a:pt x="16" y="25"/>
                  </a:lnTo>
                  <a:lnTo>
                    <a:pt x="16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4" name="未知"/>
            <p:cNvSpPr/>
            <p:nvPr/>
          </p:nvSpPr>
          <p:spPr>
            <a:xfrm>
              <a:off x="558" y="420"/>
              <a:ext cx="46" cy="38"/>
            </a:xfrm>
            <a:custGeom>
              <a:avLst/>
              <a:gdLst/>
              <a:ahLst/>
              <a:cxnLst/>
              <a:pathLst>
                <a:path w="46" h="38">
                  <a:moveTo>
                    <a:pt x="0" y="37"/>
                  </a:moveTo>
                  <a:lnTo>
                    <a:pt x="45" y="9"/>
                  </a:lnTo>
                  <a:lnTo>
                    <a:pt x="36" y="0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5" name="未知"/>
            <p:cNvSpPr/>
            <p:nvPr/>
          </p:nvSpPr>
          <p:spPr>
            <a:xfrm>
              <a:off x="512" y="151"/>
              <a:ext cx="18" cy="152"/>
            </a:xfrm>
            <a:custGeom>
              <a:avLst/>
              <a:gdLst/>
              <a:ahLst/>
              <a:cxnLst/>
              <a:pathLst>
                <a:path w="18" h="152">
                  <a:moveTo>
                    <a:pt x="0" y="147"/>
                  </a:moveTo>
                  <a:lnTo>
                    <a:pt x="9" y="147"/>
                  </a:lnTo>
                  <a:lnTo>
                    <a:pt x="13" y="151"/>
                  </a:lnTo>
                  <a:lnTo>
                    <a:pt x="17" y="151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6" name="未知"/>
            <p:cNvSpPr/>
            <p:nvPr/>
          </p:nvSpPr>
          <p:spPr>
            <a:xfrm>
              <a:off x="512" y="151"/>
              <a:ext cx="18" cy="152"/>
            </a:xfrm>
            <a:custGeom>
              <a:avLst/>
              <a:gdLst/>
              <a:ahLst/>
              <a:cxnLst/>
              <a:pathLst>
                <a:path w="18" h="152">
                  <a:moveTo>
                    <a:pt x="0" y="147"/>
                  </a:moveTo>
                  <a:lnTo>
                    <a:pt x="9" y="147"/>
                  </a:lnTo>
                  <a:lnTo>
                    <a:pt x="13" y="151"/>
                  </a:lnTo>
                  <a:lnTo>
                    <a:pt x="17" y="151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7" name="未知"/>
            <p:cNvSpPr/>
            <p:nvPr/>
          </p:nvSpPr>
          <p:spPr>
            <a:xfrm>
              <a:off x="529" y="163"/>
              <a:ext cx="34" cy="34"/>
            </a:xfrm>
            <a:custGeom>
              <a:avLst/>
              <a:gdLst/>
              <a:ahLst/>
              <a:cxnLst/>
              <a:pathLst>
                <a:path w="34" h="34">
                  <a:moveTo>
                    <a:pt x="33" y="33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8" name="未知"/>
            <p:cNvSpPr/>
            <p:nvPr/>
          </p:nvSpPr>
          <p:spPr>
            <a:xfrm>
              <a:off x="529" y="163"/>
              <a:ext cx="34" cy="34"/>
            </a:xfrm>
            <a:custGeom>
              <a:avLst/>
              <a:gdLst/>
              <a:ahLst/>
              <a:cxnLst/>
              <a:pathLst>
                <a:path w="34" h="34">
                  <a:moveTo>
                    <a:pt x="33" y="33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79" name="未知"/>
            <p:cNvSpPr/>
            <p:nvPr/>
          </p:nvSpPr>
          <p:spPr>
            <a:xfrm>
              <a:off x="529" y="171"/>
              <a:ext cx="13" cy="144"/>
            </a:xfrm>
            <a:custGeom>
              <a:avLst/>
              <a:gdLst/>
              <a:ahLst/>
              <a:cxnLst/>
              <a:pathLst>
                <a:path w="13" h="144">
                  <a:moveTo>
                    <a:pt x="0" y="1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43"/>
                  </a:lnTo>
                  <a:lnTo>
                    <a:pt x="4" y="135"/>
                  </a:lnTo>
                  <a:lnTo>
                    <a:pt x="0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0" name="未知"/>
            <p:cNvSpPr/>
            <p:nvPr/>
          </p:nvSpPr>
          <p:spPr>
            <a:xfrm>
              <a:off x="529" y="171"/>
              <a:ext cx="13" cy="144"/>
            </a:xfrm>
            <a:custGeom>
              <a:avLst/>
              <a:gdLst/>
              <a:ahLst/>
              <a:cxnLst/>
              <a:pathLst>
                <a:path w="13" h="144">
                  <a:moveTo>
                    <a:pt x="0" y="1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43"/>
                  </a:lnTo>
                  <a:lnTo>
                    <a:pt x="4" y="135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1" name="未知"/>
            <p:cNvSpPr/>
            <p:nvPr/>
          </p:nvSpPr>
          <p:spPr>
            <a:xfrm>
              <a:off x="541" y="171"/>
              <a:ext cx="22" cy="152"/>
            </a:xfrm>
            <a:custGeom>
              <a:avLst/>
              <a:gdLst/>
              <a:ahLst/>
              <a:cxnLst/>
              <a:pathLst>
                <a:path w="22" h="152">
                  <a:moveTo>
                    <a:pt x="21" y="151"/>
                  </a:moveTo>
                  <a:lnTo>
                    <a:pt x="8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21" y="25"/>
                  </a:lnTo>
                  <a:lnTo>
                    <a:pt x="21" y="151"/>
                  </a:lnTo>
                  <a:lnTo>
                    <a:pt x="21" y="1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2" name="未知"/>
            <p:cNvSpPr/>
            <p:nvPr/>
          </p:nvSpPr>
          <p:spPr>
            <a:xfrm>
              <a:off x="541" y="171"/>
              <a:ext cx="22" cy="152"/>
            </a:xfrm>
            <a:custGeom>
              <a:avLst/>
              <a:gdLst/>
              <a:ahLst/>
              <a:cxnLst/>
              <a:pathLst>
                <a:path w="22" h="152">
                  <a:moveTo>
                    <a:pt x="21" y="151"/>
                  </a:moveTo>
                  <a:lnTo>
                    <a:pt x="8" y="143"/>
                  </a:lnTo>
                  <a:lnTo>
                    <a:pt x="0" y="143"/>
                  </a:lnTo>
                  <a:lnTo>
                    <a:pt x="0" y="0"/>
                  </a:lnTo>
                  <a:lnTo>
                    <a:pt x="21" y="25"/>
                  </a:lnTo>
                  <a:lnTo>
                    <a:pt x="21" y="15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3" name="未知"/>
            <p:cNvSpPr/>
            <p:nvPr/>
          </p:nvSpPr>
          <p:spPr>
            <a:xfrm>
              <a:off x="558" y="135"/>
              <a:ext cx="513" cy="796"/>
            </a:xfrm>
            <a:custGeom>
              <a:avLst/>
              <a:gdLst/>
              <a:ahLst/>
              <a:cxnLst/>
              <a:pathLst>
                <a:path w="513" h="796">
                  <a:moveTo>
                    <a:pt x="471" y="4"/>
                  </a:moveTo>
                  <a:lnTo>
                    <a:pt x="471" y="755"/>
                  </a:lnTo>
                  <a:lnTo>
                    <a:pt x="0" y="755"/>
                  </a:lnTo>
                  <a:lnTo>
                    <a:pt x="20" y="795"/>
                  </a:lnTo>
                  <a:lnTo>
                    <a:pt x="512" y="795"/>
                  </a:lnTo>
                  <a:lnTo>
                    <a:pt x="512" y="49"/>
                  </a:lnTo>
                  <a:lnTo>
                    <a:pt x="492" y="24"/>
                  </a:lnTo>
                  <a:lnTo>
                    <a:pt x="471" y="0"/>
                  </a:lnTo>
                  <a:lnTo>
                    <a:pt x="471" y="4"/>
                  </a:lnTo>
                  <a:lnTo>
                    <a:pt x="471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4" name="未知"/>
            <p:cNvSpPr/>
            <p:nvPr/>
          </p:nvSpPr>
          <p:spPr>
            <a:xfrm>
              <a:off x="611" y="306"/>
              <a:ext cx="374" cy="1"/>
            </a:xfrm>
            <a:custGeom>
              <a:avLst/>
              <a:gdLst/>
              <a:ahLst/>
              <a:cxnLst/>
              <a:pathLst>
                <a:path w="374" h="1">
                  <a:moveTo>
                    <a:pt x="0" y="0"/>
                  </a:moveTo>
                  <a:lnTo>
                    <a:pt x="37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5" name="未知"/>
            <p:cNvSpPr/>
            <p:nvPr/>
          </p:nvSpPr>
          <p:spPr>
            <a:xfrm>
              <a:off x="37" y="216"/>
              <a:ext cx="362" cy="91"/>
            </a:xfrm>
            <a:custGeom>
              <a:avLst/>
              <a:gdLst/>
              <a:ahLst/>
              <a:cxnLst/>
              <a:pathLst>
                <a:path w="362" h="91">
                  <a:moveTo>
                    <a:pt x="0" y="0"/>
                  </a:moveTo>
                  <a:lnTo>
                    <a:pt x="49" y="29"/>
                  </a:lnTo>
                  <a:lnTo>
                    <a:pt x="135" y="57"/>
                  </a:lnTo>
                  <a:lnTo>
                    <a:pt x="221" y="78"/>
                  </a:lnTo>
                  <a:lnTo>
                    <a:pt x="361" y="9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6" name="未知"/>
            <p:cNvSpPr/>
            <p:nvPr/>
          </p:nvSpPr>
          <p:spPr>
            <a:xfrm>
              <a:off x="45" y="694"/>
              <a:ext cx="415" cy="119"/>
            </a:xfrm>
            <a:custGeom>
              <a:avLst/>
              <a:gdLst/>
              <a:ahLst/>
              <a:cxnLst/>
              <a:pathLst>
                <a:path w="415" h="119">
                  <a:moveTo>
                    <a:pt x="0" y="0"/>
                  </a:moveTo>
                  <a:lnTo>
                    <a:pt x="57" y="28"/>
                  </a:lnTo>
                  <a:lnTo>
                    <a:pt x="152" y="65"/>
                  </a:lnTo>
                  <a:lnTo>
                    <a:pt x="258" y="94"/>
                  </a:lnTo>
                  <a:lnTo>
                    <a:pt x="414" y="11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7" name="未知"/>
            <p:cNvSpPr/>
            <p:nvPr/>
          </p:nvSpPr>
          <p:spPr>
            <a:xfrm>
              <a:off x="611" y="812"/>
              <a:ext cx="374" cy="1"/>
            </a:xfrm>
            <a:custGeom>
              <a:avLst/>
              <a:gdLst/>
              <a:ahLst/>
              <a:cxnLst/>
              <a:pathLst>
                <a:path w="374" h="1">
                  <a:moveTo>
                    <a:pt x="0" y="0"/>
                  </a:moveTo>
                  <a:lnTo>
                    <a:pt x="37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88" name="未知"/>
            <p:cNvSpPr/>
            <p:nvPr/>
          </p:nvSpPr>
          <p:spPr>
            <a:xfrm>
              <a:off x="812" y="477"/>
              <a:ext cx="296" cy="475"/>
            </a:xfrm>
            <a:custGeom>
              <a:avLst/>
              <a:gdLst/>
              <a:ahLst/>
              <a:cxnLst/>
              <a:pathLst>
                <a:path w="296" h="475">
                  <a:moveTo>
                    <a:pt x="0" y="474"/>
                  </a:moveTo>
                  <a:lnTo>
                    <a:pt x="295" y="474"/>
                  </a:lnTo>
                  <a:lnTo>
                    <a:pt x="295" y="0"/>
                  </a:lnTo>
                  <a:lnTo>
                    <a:pt x="279" y="462"/>
                  </a:lnTo>
                  <a:lnTo>
                    <a:pt x="0" y="474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8189" name="未知"/>
            <p:cNvSpPr/>
            <p:nvPr/>
          </p:nvSpPr>
          <p:spPr>
            <a:xfrm>
              <a:off x="411" y="290"/>
              <a:ext cx="215" cy="148"/>
            </a:xfrm>
            <a:custGeom>
              <a:avLst/>
              <a:gdLst/>
              <a:ahLst/>
              <a:cxnLst/>
              <a:pathLst>
                <a:path w="215" h="148">
                  <a:moveTo>
                    <a:pt x="40" y="134"/>
                  </a:moveTo>
                  <a:lnTo>
                    <a:pt x="35" y="125"/>
                  </a:lnTo>
                  <a:lnTo>
                    <a:pt x="31" y="117"/>
                  </a:lnTo>
                  <a:lnTo>
                    <a:pt x="27" y="109"/>
                  </a:lnTo>
                  <a:lnTo>
                    <a:pt x="24" y="102"/>
                  </a:lnTo>
                  <a:lnTo>
                    <a:pt x="20" y="95"/>
                  </a:lnTo>
                  <a:lnTo>
                    <a:pt x="17" y="88"/>
                  </a:lnTo>
                  <a:lnTo>
                    <a:pt x="14" y="82"/>
                  </a:lnTo>
                  <a:lnTo>
                    <a:pt x="12" y="77"/>
                  </a:lnTo>
                  <a:lnTo>
                    <a:pt x="9" y="72"/>
                  </a:lnTo>
                  <a:lnTo>
                    <a:pt x="7" y="67"/>
                  </a:lnTo>
                  <a:lnTo>
                    <a:pt x="6" y="63"/>
                  </a:lnTo>
                  <a:lnTo>
                    <a:pt x="4" y="60"/>
                  </a:lnTo>
                  <a:lnTo>
                    <a:pt x="3" y="57"/>
                  </a:lnTo>
                  <a:lnTo>
                    <a:pt x="2" y="54"/>
                  </a:lnTo>
                  <a:lnTo>
                    <a:pt x="1" y="52"/>
                  </a:lnTo>
                  <a:lnTo>
                    <a:pt x="1" y="51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2" y="30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6" y="22"/>
                  </a:lnTo>
                  <a:lnTo>
                    <a:pt x="7" y="21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3" y="14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0"/>
                  </a:lnTo>
                  <a:lnTo>
                    <a:pt x="22" y="9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3" y="5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40" y="3"/>
                  </a:lnTo>
                  <a:lnTo>
                    <a:pt x="42" y="3"/>
                  </a:lnTo>
                  <a:lnTo>
                    <a:pt x="45" y="2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51" y="1"/>
                  </a:lnTo>
                  <a:lnTo>
                    <a:pt x="53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1"/>
                  </a:lnTo>
                  <a:lnTo>
                    <a:pt x="86" y="1"/>
                  </a:lnTo>
                  <a:lnTo>
                    <a:pt x="88" y="1"/>
                  </a:lnTo>
                  <a:lnTo>
                    <a:pt x="89" y="1"/>
                  </a:lnTo>
                  <a:lnTo>
                    <a:pt x="91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97" y="3"/>
                  </a:lnTo>
                  <a:lnTo>
                    <a:pt x="99" y="3"/>
                  </a:lnTo>
                  <a:lnTo>
                    <a:pt x="101" y="4"/>
                  </a:lnTo>
                  <a:lnTo>
                    <a:pt x="103" y="4"/>
                  </a:lnTo>
                  <a:lnTo>
                    <a:pt x="105" y="5"/>
                  </a:lnTo>
                  <a:lnTo>
                    <a:pt x="107" y="5"/>
                  </a:lnTo>
                  <a:lnTo>
                    <a:pt x="109" y="6"/>
                  </a:lnTo>
                  <a:lnTo>
                    <a:pt x="111" y="7"/>
                  </a:lnTo>
                  <a:lnTo>
                    <a:pt x="113" y="7"/>
                  </a:lnTo>
                  <a:lnTo>
                    <a:pt x="115" y="8"/>
                  </a:lnTo>
                  <a:lnTo>
                    <a:pt x="116" y="8"/>
                  </a:lnTo>
                  <a:lnTo>
                    <a:pt x="118" y="9"/>
                  </a:lnTo>
                  <a:lnTo>
                    <a:pt x="120" y="10"/>
                  </a:lnTo>
                  <a:lnTo>
                    <a:pt x="121" y="10"/>
                  </a:lnTo>
                  <a:lnTo>
                    <a:pt x="123" y="11"/>
                  </a:lnTo>
                  <a:lnTo>
                    <a:pt x="124" y="12"/>
                  </a:lnTo>
                  <a:lnTo>
                    <a:pt x="125" y="13"/>
                  </a:lnTo>
                  <a:lnTo>
                    <a:pt x="127" y="13"/>
                  </a:lnTo>
                  <a:lnTo>
                    <a:pt x="128" y="14"/>
                  </a:lnTo>
                  <a:lnTo>
                    <a:pt x="129" y="15"/>
                  </a:lnTo>
                  <a:lnTo>
                    <a:pt x="131" y="16"/>
                  </a:lnTo>
                  <a:lnTo>
                    <a:pt x="132" y="16"/>
                  </a:lnTo>
                  <a:lnTo>
                    <a:pt x="133" y="17"/>
                  </a:lnTo>
                  <a:lnTo>
                    <a:pt x="135" y="18"/>
                  </a:lnTo>
                  <a:lnTo>
                    <a:pt x="136" y="19"/>
                  </a:lnTo>
                  <a:lnTo>
                    <a:pt x="137" y="20"/>
                  </a:lnTo>
                  <a:lnTo>
                    <a:pt x="138" y="21"/>
                  </a:lnTo>
                  <a:lnTo>
                    <a:pt x="140" y="22"/>
                  </a:lnTo>
                  <a:lnTo>
                    <a:pt x="141" y="23"/>
                  </a:lnTo>
                  <a:lnTo>
                    <a:pt x="142" y="24"/>
                  </a:lnTo>
                  <a:lnTo>
                    <a:pt x="143" y="26"/>
                  </a:lnTo>
                  <a:lnTo>
                    <a:pt x="145" y="27"/>
                  </a:lnTo>
                  <a:lnTo>
                    <a:pt x="146" y="28"/>
                  </a:lnTo>
                  <a:lnTo>
                    <a:pt x="147" y="29"/>
                  </a:lnTo>
                  <a:lnTo>
                    <a:pt x="149" y="30"/>
                  </a:lnTo>
                  <a:lnTo>
                    <a:pt x="150" y="32"/>
                  </a:lnTo>
                  <a:lnTo>
                    <a:pt x="151" y="33"/>
                  </a:lnTo>
                  <a:lnTo>
                    <a:pt x="152" y="34"/>
                  </a:lnTo>
                  <a:lnTo>
                    <a:pt x="153" y="35"/>
                  </a:lnTo>
                  <a:lnTo>
                    <a:pt x="154" y="37"/>
                  </a:lnTo>
                  <a:lnTo>
                    <a:pt x="155" y="38"/>
                  </a:lnTo>
                  <a:lnTo>
                    <a:pt x="156" y="39"/>
                  </a:lnTo>
                  <a:lnTo>
                    <a:pt x="157" y="40"/>
                  </a:lnTo>
                  <a:lnTo>
                    <a:pt x="158" y="41"/>
                  </a:lnTo>
                  <a:lnTo>
                    <a:pt x="159" y="42"/>
                  </a:lnTo>
                  <a:lnTo>
                    <a:pt x="160" y="43"/>
                  </a:lnTo>
                  <a:lnTo>
                    <a:pt x="161" y="45"/>
                  </a:lnTo>
                  <a:lnTo>
                    <a:pt x="161" y="46"/>
                  </a:lnTo>
                  <a:lnTo>
                    <a:pt x="162" y="47"/>
                  </a:lnTo>
                  <a:lnTo>
                    <a:pt x="162" y="48"/>
                  </a:lnTo>
                  <a:lnTo>
                    <a:pt x="163" y="49"/>
                  </a:lnTo>
                  <a:lnTo>
                    <a:pt x="164" y="50"/>
                  </a:lnTo>
                  <a:lnTo>
                    <a:pt x="164" y="51"/>
                  </a:lnTo>
                  <a:lnTo>
                    <a:pt x="165" y="53"/>
                  </a:lnTo>
                  <a:lnTo>
                    <a:pt x="166" y="55"/>
                  </a:lnTo>
                  <a:lnTo>
                    <a:pt x="168" y="57"/>
                  </a:lnTo>
                  <a:lnTo>
                    <a:pt x="169" y="59"/>
                  </a:lnTo>
                  <a:lnTo>
                    <a:pt x="170" y="62"/>
                  </a:lnTo>
                  <a:lnTo>
                    <a:pt x="172" y="65"/>
                  </a:lnTo>
                  <a:lnTo>
                    <a:pt x="174" y="68"/>
                  </a:lnTo>
                  <a:lnTo>
                    <a:pt x="176" y="72"/>
                  </a:lnTo>
                  <a:lnTo>
                    <a:pt x="178" y="75"/>
                  </a:lnTo>
                  <a:lnTo>
                    <a:pt x="181" y="79"/>
                  </a:lnTo>
                  <a:lnTo>
                    <a:pt x="183" y="84"/>
                  </a:lnTo>
                  <a:lnTo>
                    <a:pt x="186" y="88"/>
                  </a:lnTo>
                  <a:lnTo>
                    <a:pt x="189" y="93"/>
                  </a:lnTo>
                  <a:lnTo>
                    <a:pt x="192" y="98"/>
                  </a:lnTo>
                  <a:lnTo>
                    <a:pt x="195" y="103"/>
                  </a:lnTo>
                  <a:lnTo>
                    <a:pt x="197" y="107"/>
                  </a:lnTo>
                  <a:lnTo>
                    <a:pt x="200" y="112"/>
                  </a:lnTo>
                  <a:lnTo>
                    <a:pt x="202" y="116"/>
                  </a:lnTo>
                  <a:lnTo>
                    <a:pt x="204" y="120"/>
                  </a:lnTo>
                  <a:lnTo>
                    <a:pt x="206" y="123"/>
                  </a:lnTo>
                  <a:lnTo>
                    <a:pt x="208" y="126"/>
                  </a:lnTo>
                  <a:lnTo>
                    <a:pt x="210" y="129"/>
                  </a:lnTo>
                  <a:lnTo>
                    <a:pt x="211" y="132"/>
                  </a:lnTo>
                  <a:lnTo>
                    <a:pt x="212" y="134"/>
                  </a:lnTo>
                  <a:lnTo>
                    <a:pt x="213" y="136"/>
                  </a:lnTo>
                  <a:lnTo>
                    <a:pt x="214" y="138"/>
                  </a:lnTo>
                  <a:lnTo>
                    <a:pt x="214" y="140"/>
                  </a:lnTo>
                  <a:lnTo>
                    <a:pt x="214" y="141"/>
                  </a:lnTo>
                  <a:lnTo>
                    <a:pt x="214" y="142"/>
                  </a:lnTo>
                  <a:lnTo>
                    <a:pt x="214" y="143"/>
                  </a:lnTo>
                  <a:lnTo>
                    <a:pt x="214" y="143"/>
                  </a:lnTo>
                  <a:lnTo>
                    <a:pt x="214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3" y="145"/>
                  </a:lnTo>
                  <a:lnTo>
                    <a:pt x="212" y="145"/>
                  </a:lnTo>
                  <a:lnTo>
                    <a:pt x="212" y="145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0" y="146"/>
                  </a:lnTo>
                  <a:lnTo>
                    <a:pt x="209" y="146"/>
                  </a:lnTo>
                  <a:lnTo>
                    <a:pt x="209" y="146"/>
                  </a:lnTo>
                  <a:lnTo>
                    <a:pt x="208" y="147"/>
                  </a:lnTo>
                  <a:lnTo>
                    <a:pt x="207" y="147"/>
                  </a:lnTo>
                  <a:lnTo>
                    <a:pt x="207" y="147"/>
                  </a:lnTo>
                  <a:lnTo>
                    <a:pt x="206" y="147"/>
                  </a:lnTo>
                  <a:lnTo>
                    <a:pt x="205" y="147"/>
                  </a:lnTo>
                  <a:lnTo>
                    <a:pt x="204" y="147"/>
                  </a:lnTo>
                  <a:lnTo>
                    <a:pt x="204" y="147"/>
                  </a:lnTo>
                  <a:lnTo>
                    <a:pt x="203" y="146"/>
                  </a:lnTo>
                  <a:lnTo>
                    <a:pt x="202" y="146"/>
                  </a:lnTo>
                  <a:lnTo>
                    <a:pt x="202" y="146"/>
                  </a:lnTo>
                  <a:lnTo>
                    <a:pt x="201" y="146"/>
                  </a:lnTo>
                  <a:lnTo>
                    <a:pt x="200" y="146"/>
                  </a:lnTo>
                  <a:lnTo>
                    <a:pt x="200" y="145"/>
                  </a:lnTo>
                  <a:lnTo>
                    <a:pt x="199" y="145"/>
                  </a:lnTo>
                  <a:lnTo>
                    <a:pt x="199" y="145"/>
                  </a:lnTo>
                  <a:lnTo>
                    <a:pt x="198" y="144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196" y="143"/>
                  </a:lnTo>
                  <a:lnTo>
                    <a:pt x="196" y="143"/>
                  </a:lnTo>
                  <a:lnTo>
                    <a:pt x="195" y="142"/>
                  </a:lnTo>
                  <a:lnTo>
                    <a:pt x="194" y="141"/>
                  </a:lnTo>
                  <a:lnTo>
                    <a:pt x="193" y="140"/>
                  </a:lnTo>
                  <a:lnTo>
                    <a:pt x="192" y="138"/>
                  </a:lnTo>
                  <a:lnTo>
                    <a:pt x="191" y="136"/>
                  </a:lnTo>
                  <a:lnTo>
                    <a:pt x="190" y="134"/>
                  </a:lnTo>
                  <a:lnTo>
                    <a:pt x="188" y="132"/>
                  </a:lnTo>
                  <a:lnTo>
                    <a:pt x="187" y="129"/>
                  </a:lnTo>
                  <a:lnTo>
                    <a:pt x="185" y="126"/>
                  </a:lnTo>
                  <a:lnTo>
                    <a:pt x="183" y="123"/>
                  </a:lnTo>
                  <a:lnTo>
                    <a:pt x="180" y="120"/>
                  </a:lnTo>
                  <a:lnTo>
                    <a:pt x="178" y="116"/>
                  </a:lnTo>
                  <a:lnTo>
                    <a:pt x="176" y="112"/>
                  </a:lnTo>
                  <a:lnTo>
                    <a:pt x="173" y="107"/>
                  </a:lnTo>
                  <a:lnTo>
                    <a:pt x="170" y="103"/>
                  </a:lnTo>
                  <a:lnTo>
                    <a:pt x="167" y="98"/>
                  </a:lnTo>
                  <a:lnTo>
                    <a:pt x="164" y="93"/>
                  </a:lnTo>
                  <a:lnTo>
                    <a:pt x="161" y="88"/>
                  </a:lnTo>
                  <a:lnTo>
                    <a:pt x="158" y="84"/>
                  </a:lnTo>
                  <a:lnTo>
                    <a:pt x="156" y="79"/>
                  </a:lnTo>
                  <a:lnTo>
                    <a:pt x="153" y="76"/>
                  </a:lnTo>
                  <a:lnTo>
                    <a:pt x="151" y="72"/>
                  </a:lnTo>
                  <a:lnTo>
                    <a:pt x="149" y="69"/>
                  </a:lnTo>
                  <a:lnTo>
                    <a:pt x="147" y="66"/>
                  </a:lnTo>
                  <a:lnTo>
                    <a:pt x="145" y="63"/>
                  </a:lnTo>
                  <a:lnTo>
                    <a:pt x="144" y="60"/>
                  </a:lnTo>
                  <a:lnTo>
                    <a:pt x="142" y="58"/>
                  </a:lnTo>
                  <a:lnTo>
                    <a:pt x="141" y="56"/>
                  </a:lnTo>
                  <a:lnTo>
                    <a:pt x="139" y="54"/>
                  </a:lnTo>
                  <a:lnTo>
                    <a:pt x="138" y="53"/>
                  </a:lnTo>
                  <a:lnTo>
                    <a:pt x="137" y="52"/>
                  </a:lnTo>
                  <a:lnTo>
                    <a:pt x="136" y="51"/>
                  </a:lnTo>
                  <a:lnTo>
                    <a:pt x="136" y="50"/>
                  </a:lnTo>
                  <a:lnTo>
                    <a:pt x="135" y="49"/>
                  </a:lnTo>
                  <a:lnTo>
                    <a:pt x="134" y="48"/>
                  </a:lnTo>
                  <a:lnTo>
                    <a:pt x="133" y="48"/>
                  </a:lnTo>
                  <a:lnTo>
                    <a:pt x="132" y="47"/>
                  </a:lnTo>
                  <a:lnTo>
                    <a:pt x="131" y="46"/>
                  </a:lnTo>
                  <a:lnTo>
                    <a:pt x="130" y="45"/>
                  </a:lnTo>
                  <a:lnTo>
                    <a:pt x="129" y="44"/>
                  </a:lnTo>
                  <a:lnTo>
                    <a:pt x="128" y="43"/>
                  </a:lnTo>
                  <a:lnTo>
                    <a:pt x="127" y="42"/>
                  </a:lnTo>
                  <a:lnTo>
                    <a:pt x="126" y="41"/>
                  </a:lnTo>
                  <a:lnTo>
                    <a:pt x="125" y="40"/>
                  </a:lnTo>
                  <a:lnTo>
                    <a:pt x="124" y="39"/>
                  </a:lnTo>
                  <a:lnTo>
                    <a:pt x="122" y="38"/>
                  </a:lnTo>
                  <a:lnTo>
                    <a:pt x="121" y="37"/>
                  </a:lnTo>
                  <a:lnTo>
                    <a:pt x="120" y="36"/>
                  </a:lnTo>
                  <a:lnTo>
                    <a:pt x="119" y="35"/>
                  </a:lnTo>
                  <a:lnTo>
                    <a:pt x="117" y="35"/>
                  </a:lnTo>
                  <a:lnTo>
                    <a:pt x="116" y="34"/>
                  </a:lnTo>
                  <a:lnTo>
                    <a:pt x="115" y="33"/>
                  </a:lnTo>
                  <a:lnTo>
                    <a:pt x="113" y="32"/>
                  </a:lnTo>
                  <a:lnTo>
                    <a:pt x="112" y="31"/>
                  </a:lnTo>
                  <a:lnTo>
                    <a:pt x="110" y="30"/>
                  </a:lnTo>
                  <a:lnTo>
                    <a:pt x="109" y="29"/>
                  </a:lnTo>
                  <a:lnTo>
                    <a:pt x="107" y="29"/>
                  </a:lnTo>
                  <a:lnTo>
                    <a:pt x="105" y="28"/>
                  </a:lnTo>
                  <a:lnTo>
                    <a:pt x="104" y="27"/>
                  </a:lnTo>
                  <a:lnTo>
                    <a:pt x="102" y="27"/>
                  </a:lnTo>
                  <a:lnTo>
                    <a:pt x="101" y="26"/>
                  </a:lnTo>
                  <a:lnTo>
                    <a:pt x="99" y="25"/>
                  </a:lnTo>
                  <a:lnTo>
                    <a:pt x="97" y="25"/>
                  </a:lnTo>
                  <a:lnTo>
                    <a:pt x="95" y="24"/>
                  </a:lnTo>
                  <a:lnTo>
                    <a:pt x="94" y="24"/>
                  </a:lnTo>
                  <a:lnTo>
                    <a:pt x="92" y="23"/>
                  </a:lnTo>
                  <a:lnTo>
                    <a:pt x="90" y="23"/>
                  </a:lnTo>
                  <a:lnTo>
                    <a:pt x="88" y="22"/>
                  </a:lnTo>
                  <a:lnTo>
                    <a:pt x="87" y="22"/>
                  </a:lnTo>
                  <a:lnTo>
                    <a:pt x="85" y="22"/>
                  </a:lnTo>
                  <a:lnTo>
                    <a:pt x="83" y="21"/>
                  </a:lnTo>
                  <a:lnTo>
                    <a:pt x="81" y="21"/>
                  </a:lnTo>
                  <a:lnTo>
                    <a:pt x="80" y="21"/>
                  </a:lnTo>
                  <a:lnTo>
                    <a:pt x="78" y="21"/>
                  </a:lnTo>
                  <a:lnTo>
                    <a:pt x="77" y="21"/>
                  </a:lnTo>
                  <a:lnTo>
                    <a:pt x="75" y="20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66" y="20"/>
                  </a:lnTo>
                  <a:lnTo>
                    <a:pt x="64" y="20"/>
                  </a:lnTo>
                  <a:lnTo>
                    <a:pt x="63" y="21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8" y="21"/>
                  </a:lnTo>
                  <a:lnTo>
                    <a:pt x="56" y="22"/>
                  </a:lnTo>
                  <a:lnTo>
                    <a:pt x="55" y="22"/>
                  </a:lnTo>
                  <a:lnTo>
                    <a:pt x="53" y="23"/>
                  </a:lnTo>
                  <a:lnTo>
                    <a:pt x="52" y="23"/>
                  </a:lnTo>
                  <a:lnTo>
                    <a:pt x="50" y="24"/>
                  </a:lnTo>
                  <a:lnTo>
                    <a:pt x="49" y="24"/>
                  </a:lnTo>
                  <a:lnTo>
                    <a:pt x="47" y="25"/>
                  </a:lnTo>
                  <a:lnTo>
                    <a:pt x="46" y="26"/>
                  </a:lnTo>
                  <a:lnTo>
                    <a:pt x="44" y="26"/>
                  </a:lnTo>
                  <a:lnTo>
                    <a:pt x="43" y="27"/>
                  </a:lnTo>
                  <a:lnTo>
                    <a:pt x="41" y="28"/>
                  </a:lnTo>
                  <a:lnTo>
                    <a:pt x="40" y="29"/>
                  </a:lnTo>
                  <a:lnTo>
                    <a:pt x="38" y="29"/>
                  </a:lnTo>
                  <a:lnTo>
                    <a:pt x="37" y="30"/>
                  </a:lnTo>
                  <a:lnTo>
                    <a:pt x="36" y="31"/>
                  </a:lnTo>
                  <a:lnTo>
                    <a:pt x="35" y="31"/>
                  </a:lnTo>
                  <a:lnTo>
                    <a:pt x="34" y="32"/>
                  </a:lnTo>
                  <a:lnTo>
                    <a:pt x="33" y="33"/>
                  </a:lnTo>
                  <a:lnTo>
                    <a:pt x="32" y="33"/>
                  </a:lnTo>
                  <a:lnTo>
                    <a:pt x="31" y="34"/>
                  </a:lnTo>
                  <a:lnTo>
                    <a:pt x="30" y="34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7" y="37"/>
                  </a:lnTo>
                  <a:lnTo>
                    <a:pt x="27" y="38"/>
                  </a:lnTo>
                  <a:lnTo>
                    <a:pt x="26" y="38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25" y="40"/>
                  </a:lnTo>
                  <a:lnTo>
                    <a:pt x="25" y="41"/>
                  </a:lnTo>
                  <a:lnTo>
                    <a:pt x="25" y="42"/>
                  </a:lnTo>
                  <a:lnTo>
                    <a:pt x="24" y="42"/>
                  </a:lnTo>
                  <a:lnTo>
                    <a:pt x="24" y="43"/>
                  </a:lnTo>
                  <a:lnTo>
                    <a:pt x="24" y="44"/>
                  </a:lnTo>
                  <a:lnTo>
                    <a:pt x="24" y="45"/>
                  </a:lnTo>
                  <a:lnTo>
                    <a:pt x="24" y="46"/>
                  </a:lnTo>
                  <a:lnTo>
                    <a:pt x="24" y="47"/>
                  </a:lnTo>
                  <a:lnTo>
                    <a:pt x="24" y="48"/>
                  </a:lnTo>
                  <a:lnTo>
                    <a:pt x="24" y="49"/>
                  </a:lnTo>
                  <a:lnTo>
                    <a:pt x="24" y="50"/>
                  </a:lnTo>
                  <a:lnTo>
                    <a:pt x="24" y="51"/>
                  </a:lnTo>
                  <a:lnTo>
                    <a:pt x="24" y="53"/>
                  </a:lnTo>
                  <a:lnTo>
                    <a:pt x="25" y="54"/>
                  </a:lnTo>
                  <a:lnTo>
                    <a:pt x="25" y="56"/>
                  </a:lnTo>
                  <a:lnTo>
                    <a:pt x="26" y="59"/>
                  </a:lnTo>
                  <a:lnTo>
                    <a:pt x="27" y="61"/>
                  </a:lnTo>
                  <a:lnTo>
                    <a:pt x="28" y="64"/>
                  </a:lnTo>
                  <a:lnTo>
                    <a:pt x="29" y="66"/>
                  </a:lnTo>
                  <a:lnTo>
                    <a:pt x="31" y="69"/>
                  </a:lnTo>
                  <a:lnTo>
                    <a:pt x="32" y="72"/>
                  </a:lnTo>
                  <a:lnTo>
                    <a:pt x="34" y="76"/>
                  </a:lnTo>
                  <a:lnTo>
                    <a:pt x="36" y="79"/>
                  </a:lnTo>
                  <a:lnTo>
                    <a:pt x="38" y="83"/>
                  </a:lnTo>
                  <a:lnTo>
                    <a:pt x="40" y="87"/>
                  </a:lnTo>
                  <a:lnTo>
                    <a:pt x="42" y="92"/>
                  </a:lnTo>
                  <a:lnTo>
                    <a:pt x="44" y="96"/>
                  </a:lnTo>
                  <a:lnTo>
                    <a:pt x="46" y="100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2" y="110"/>
                  </a:lnTo>
                  <a:lnTo>
                    <a:pt x="53" y="113"/>
                  </a:lnTo>
                  <a:lnTo>
                    <a:pt x="54" y="116"/>
                  </a:lnTo>
                  <a:lnTo>
                    <a:pt x="55" y="119"/>
                  </a:lnTo>
                  <a:lnTo>
                    <a:pt x="56" y="121"/>
                  </a:lnTo>
                  <a:lnTo>
                    <a:pt x="57" y="123"/>
                  </a:lnTo>
                  <a:lnTo>
                    <a:pt x="58" y="125"/>
                  </a:lnTo>
                  <a:lnTo>
                    <a:pt x="58" y="126"/>
                  </a:lnTo>
                  <a:lnTo>
                    <a:pt x="58" y="128"/>
                  </a:lnTo>
                  <a:lnTo>
                    <a:pt x="59" y="129"/>
                  </a:lnTo>
                  <a:lnTo>
                    <a:pt x="59" y="130"/>
                  </a:lnTo>
                  <a:lnTo>
                    <a:pt x="58" y="130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8" y="132"/>
                  </a:lnTo>
                  <a:lnTo>
                    <a:pt x="57" y="132"/>
                  </a:lnTo>
                  <a:lnTo>
                    <a:pt x="57" y="133"/>
                  </a:lnTo>
                  <a:lnTo>
                    <a:pt x="57" y="133"/>
                  </a:lnTo>
                  <a:lnTo>
                    <a:pt x="57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6"/>
                  </a:lnTo>
                  <a:lnTo>
                    <a:pt x="55" y="136"/>
                  </a:lnTo>
                  <a:lnTo>
                    <a:pt x="55" y="136"/>
                  </a:lnTo>
                  <a:lnTo>
                    <a:pt x="54" y="136"/>
                  </a:lnTo>
                  <a:lnTo>
                    <a:pt x="54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3" y="137"/>
                  </a:lnTo>
                  <a:lnTo>
                    <a:pt x="52" y="137"/>
                  </a:lnTo>
                  <a:lnTo>
                    <a:pt x="51" y="137"/>
                  </a:lnTo>
                  <a:lnTo>
                    <a:pt x="51" y="137"/>
                  </a:lnTo>
                  <a:lnTo>
                    <a:pt x="50" y="137"/>
                  </a:lnTo>
                  <a:lnTo>
                    <a:pt x="49" y="137"/>
                  </a:lnTo>
                  <a:lnTo>
                    <a:pt x="48" y="137"/>
                  </a:lnTo>
                  <a:lnTo>
                    <a:pt x="47" y="136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3" y="135"/>
                  </a:lnTo>
                  <a:lnTo>
                    <a:pt x="41" y="135"/>
                  </a:lnTo>
                  <a:lnTo>
                    <a:pt x="40" y="1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0" name="未知"/>
            <p:cNvSpPr/>
            <p:nvPr/>
          </p:nvSpPr>
          <p:spPr>
            <a:xfrm>
              <a:off x="410" y="78"/>
              <a:ext cx="216" cy="147"/>
            </a:xfrm>
            <a:custGeom>
              <a:avLst/>
              <a:gdLst/>
              <a:ahLst/>
              <a:cxnLst/>
              <a:pathLst>
                <a:path w="216" h="147">
                  <a:moveTo>
                    <a:pt x="41" y="134"/>
                  </a:moveTo>
                  <a:lnTo>
                    <a:pt x="36" y="125"/>
                  </a:lnTo>
                  <a:lnTo>
                    <a:pt x="31" y="117"/>
                  </a:lnTo>
                  <a:lnTo>
                    <a:pt x="27" y="109"/>
                  </a:lnTo>
                  <a:lnTo>
                    <a:pt x="23" y="101"/>
                  </a:lnTo>
                  <a:lnTo>
                    <a:pt x="19" y="94"/>
                  </a:lnTo>
                  <a:lnTo>
                    <a:pt x="16" y="88"/>
                  </a:lnTo>
                  <a:lnTo>
                    <a:pt x="13" y="82"/>
                  </a:lnTo>
                  <a:lnTo>
                    <a:pt x="10" y="77"/>
                  </a:lnTo>
                  <a:lnTo>
                    <a:pt x="8" y="72"/>
                  </a:lnTo>
                  <a:lnTo>
                    <a:pt x="6" y="67"/>
                  </a:lnTo>
                  <a:lnTo>
                    <a:pt x="4" y="63"/>
                  </a:lnTo>
                  <a:lnTo>
                    <a:pt x="3" y="60"/>
                  </a:lnTo>
                  <a:lnTo>
                    <a:pt x="1" y="57"/>
                  </a:lnTo>
                  <a:lnTo>
                    <a:pt x="1" y="54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1" y="35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3" y="30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4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7" y="22"/>
                  </a:lnTo>
                  <a:lnTo>
                    <a:pt x="8" y="21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0" y="18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13" y="15"/>
                  </a:lnTo>
                  <a:lnTo>
                    <a:pt x="14" y="14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3" y="9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9" y="6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5" y="4"/>
                  </a:lnTo>
                  <a:lnTo>
                    <a:pt x="37" y="4"/>
                  </a:lnTo>
                  <a:lnTo>
                    <a:pt x="39" y="3"/>
                  </a:lnTo>
                  <a:lnTo>
                    <a:pt x="41" y="3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7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6" y="1"/>
                  </a:lnTo>
                  <a:lnTo>
                    <a:pt x="88" y="1"/>
                  </a:lnTo>
                  <a:lnTo>
                    <a:pt x="90" y="1"/>
                  </a:lnTo>
                  <a:lnTo>
                    <a:pt x="92" y="1"/>
                  </a:lnTo>
                  <a:lnTo>
                    <a:pt x="94" y="2"/>
                  </a:lnTo>
                  <a:lnTo>
                    <a:pt x="96" y="2"/>
                  </a:lnTo>
                  <a:lnTo>
                    <a:pt x="98" y="3"/>
                  </a:lnTo>
                  <a:lnTo>
                    <a:pt x="100" y="3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5"/>
                  </a:lnTo>
                  <a:lnTo>
                    <a:pt x="108" y="5"/>
                  </a:lnTo>
                  <a:lnTo>
                    <a:pt x="110" y="6"/>
                  </a:lnTo>
                  <a:lnTo>
                    <a:pt x="112" y="6"/>
                  </a:lnTo>
                  <a:lnTo>
                    <a:pt x="114" y="7"/>
                  </a:lnTo>
                  <a:lnTo>
                    <a:pt x="116" y="8"/>
                  </a:lnTo>
                  <a:lnTo>
                    <a:pt x="117" y="8"/>
                  </a:lnTo>
                  <a:lnTo>
                    <a:pt x="119" y="9"/>
                  </a:lnTo>
                  <a:lnTo>
                    <a:pt x="121" y="10"/>
                  </a:lnTo>
                  <a:lnTo>
                    <a:pt x="122" y="10"/>
                  </a:lnTo>
                  <a:lnTo>
                    <a:pt x="124" y="11"/>
                  </a:lnTo>
                  <a:lnTo>
                    <a:pt x="125" y="12"/>
                  </a:lnTo>
                  <a:lnTo>
                    <a:pt x="126" y="12"/>
                  </a:lnTo>
                  <a:lnTo>
                    <a:pt x="128" y="13"/>
                  </a:lnTo>
                  <a:lnTo>
                    <a:pt x="129" y="14"/>
                  </a:lnTo>
                  <a:lnTo>
                    <a:pt x="130" y="15"/>
                  </a:lnTo>
                  <a:lnTo>
                    <a:pt x="132" y="15"/>
                  </a:lnTo>
                  <a:lnTo>
                    <a:pt x="133" y="16"/>
                  </a:lnTo>
                  <a:lnTo>
                    <a:pt x="134" y="17"/>
                  </a:lnTo>
                  <a:lnTo>
                    <a:pt x="136" y="18"/>
                  </a:lnTo>
                  <a:lnTo>
                    <a:pt x="137" y="19"/>
                  </a:lnTo>
                  <a:lnTo>
                    <a:pt x="138" y="20"/>
                  </a:lnTo>
                  <a:lnTo>
                    <a:pt x="139" y="21"/>
                  </a:lnTo>
                  <a:lnTo>
                    <a:pt x="141" y="22"/>
                  </a:lnTo>
                  <a:lnTo>
                    <a:pt x="142" y="23"/>
                  </a:lnTo>
                  <a:lnTo>
                    <a:pt x="143" y="24"/>
                  </a:lnTo>
                  <a:lnTo>
                    <a:pt x="144" y="25"/>
                  </a:lnTo>
                  <a:lnTo>
                    <a:pt x="146" y="26"/>
                  </a:lnTo>
                  <a:lnTo>
                    <a:pt x="147" y="28"/>
                  </a:lnTo>
                  <a:lnTo>
                    <a:pt x="148" y="29"/>
                  </a:lnTo>
                  <a:lnTo>
                    <a:pt x="150" y="30"/>
                  </a:lnTo>
                  <a:lnTo>
                    <a:pt x="151" y="31"/>
                  </a:lnTo>
                  <a:lnTo>
                    <a:pt x="152" y="33"/>
                  </a:lnTo>
                  <a:lnTo>
                    <a:pt x="153" y="34"/>
                  </a:lnTo>
                  <a:lnTo>
                    <a:pt x="154" y="35"/>
                  </a:lnTo>
                  <a:lnTo>
                    <a:pt x="155" y="36"/>
                  </a:lnTo>
                  <a:lnTo>
                    <a:pt x="156" y="38"/>
                  </a:lnTo>
                  <a:lnTo>
                    <a:pt x="157" y="39"/>
                  </a:lnTo>
                  <a:lnTo>
                    <a:pt x="158" y="40"/>
                  </a:lnTo>
                  <a:lnTo>
                    <a:pt x="159" y="41"/>
                  </a:lnTo>
                  <a:lnTo>
                    <a:pt x="160" y="42"/>
                  </a:lnTo>
                  <a:lnTo>
                    <a:pt x="161" y="43"/>
                  </a:lnTo>
                  <a:lnTo>
                    <a:pt x="162" y="44"/>
                  </a:lnTo>
                  <a:lnTo>
                    <a:pt x="162" y="45"/>
                  </a:lnTo>
                  <a:lnTo>
                    <a:pt x="163" y="46"/>
                  </a:lnTo>
                  <a:lnTo>
                    <a:pt x="163" y="47"/>
                  </a:lnTo>
                  <a:lnTo>
                    <a:pt x="164" y="49"/>
                  </a:lnTo>
                  <a:lnTo>
                    <a:pt x="165" y="50"/>
                  </a:lnTo>
                  <a:lnTo>
                    <a:pt x="165" y="51"/>
                  </a:lnTo>
                  <a:lnTo>
                    <a:pt x="166" y="53"/>
                  </a:lnTo>
                  <a:lnTo>
                    <a:pt x="167" y="55"/>
                  </a:lnTo>
                  <a:lnTo>
                    <a:pt x="169" y="57"/>
                  </a:lnTo>
                  <a:lnTo>
                    <a:pt x="170" y="59"/>
                  </a:lnTo>
                  <a:lnTo>
                    <a:pt x="171" y="62"/>
                  </a:lnTo>
                  <a:lnTo>
                    <a:pt x="173" y="65"/>
                  </a:lnTo>
                  <a:lnTo>
                    <a:pt x="175" y="68"/>
                  </a:lnTo>
                  <a:lnTo>
                    <a:pt x="177" y="71"/>
                  </a:lnTo>
                  <a:lnTo>
                    <a:pt x="179" y="75"/>
                  </a:lnTo>
                  <a:lnTo>
                    <a:pt x="182" y="79"/>
                  </a:lnTo>
                  <a:lnTo>
                    <a:pt x="184" y="83"/>
                  </a:lnTo>
                  <a:lnTo>
                    <a:pt x="187" y="88"/>
                  </a:lnTo>
                  <a:lnTo>
                    <a:pt x="190" y="93"/>
                  </a:lnTo>
                  <a:lnTo>
                    <a:pt x="193" y="97"/>
                  </a:lnTo>
                  <a:lnTo>
                    <a:pt x="196" y="102"/>
                  </a:lnTo>
                  <a:lnTo>
                    <a:pt x="198" y="107"/>
                  </a:lnTo>
                  <a:lnTo>
                    <a:pt x="201" y="111"/>
                  </a:lnTo>
                  <a:lnTo>
                    <a:pt x="203" y="116"/>
                  </a:lnTo>
                  <a:lnTo>
                    <a:pt x="205" y="119"/>
                  </a:lnTo>
                  <a:lnTo>
                    <a:pt x="207" y="123"/>
                  </a:lnTo>
                  <a:lnTo>
                    <a:pt x="209" y="126"/>
                  </a:lnTo>
                  <a:lnTo>
                    <a:pt x="211" y="129"/>
                  </a:lnTo>
                  <a:lnTo>
                    <a:pt x="212" y="132"/>
                  </a:lnTo>
                  <a:lnTo>
                    <a:pt x="213" y="134"/>
                  </a:lnTo>
                  <a:lnTo>
                    <a:pt x="214" y="136"/>
                  </a:lnTo>
                  <a:lnTo>
                    <a:pt x="215" y="138"/>
                  </a:lnTo>
                  <a:lnTo>
                    <a:pt x="215" y="140"/>
                  </a:lnTo>
                  <a:lnTo>
                    <a:pt x="215" y="141"/>
                  </a:lnTo>
                  <a:lnTo>
                    <a:pt x="215" y="142"/>
                  </a:lnTo>
                  <a:lnTo>
                    <a:pt x="215" y="142"/>
                  </a:lnTo>
                  <a:lnTo>
                    <a:pt x="215" y="143"/>
                  </a:lnTo>
                  <a:lnTo>
                    <a:pt x="215" y="143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3" y="145"/>
                  </a:lnTo>
                  <a:lnTo>
                    <a:pt x="213" y="145"/>
                  </a:lnTo>
                  <a:lnTo>
                    <a:pt x="212" y="145"/>
                  </a:lnTo>
                  <a:lnTo>
                    <a:pt x="212" y="145"/>
                  </a:lnTo>
                  <a:lnTo>
                    <a:pt x="211" y="146"/>
                  </a:lnTo>
                  <a:lnTo>
                    <a:pt x="210" y="146"/>
                  </a:lnTo>
                  <a:lnTo>
                    <a:pt x="209" y="146"/>
                  </a:lnTo>
                  <a:lnTo>
                    <a:pt x="209" y="146"/>
                  </a:lnTo>
                  <a:lnTo>
                    <a:pt x="208" y="146"/>
                  </a:lnTo>
                  <a:lnTo>
                    <a:pt x="207" y="146"/>
                  </a:lnTo>
                  <a:lnTo>
                    <a:pt x="206" y="146"/>
                  </a:lnTo>
                  <a:lnTo>
                    <a:pt x="205" y="146"/>
                  </a:lnTo>
                  <a:lnTo>
                    <a:pt x="204" y="146"/>
                  </a:lnTo>
                  <a:lnTo>
                    <a:pt x="203" y="146"/>
                  </a:lnTo>
                  <a:lnTo>
                    <a:pt x="202" y="146"/>
                  </a:lnTo>
                  <a:lnTo>
                    <a:pt x="201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199" y="146"/>
                  </a:lnTo>
                  <a:lnTo>
                    <a:pt x="198" y="145"/>
                  </a:lnTo>
                  <a:lnTo>
                    <a:pt x="198" y="145"/>
                  </a:lnTo>
                  <a:lnTo>
                    <a:pt x="197" y="145"/>
                  </a:lnTo>
                  <a:lnTo>
                    <a:pt x="197" y="145"/>
                  </a:lnTo>
                  <a:lnTo>
                    <a:pt x="196" y="144"/>
                  </a:lnTo>
                  <a:lnTo>
                    <a:pt x="196" y="144"/>
                  </a:lnTo>
                  <a:lnTo>
                    <a:pt x="195" y="143"/>
                  </a:lnTo>
                  <a:lnTo>
                    <a:pt x="195" y="143"/>
                  </a:lnTo>
                  <a:lnTo>
                    <a:pt x="195" y="142"/>
                  </a:lnTo>
                  <a:lnTo>
                    <a:pt x="194" y="142"/>
                  </a:lnTo>
                  <a:lnTo>
                    <a:pt x="194" y="141"/>
                  </a:lnTo>
                  <a:lnTo>
                    <a:pt x="193" y="140"/>
                  </a:lnTo>
                  <a:lnTo>
                    <a:pt x="192" y="138"/>
                  </a:lnTo>
                  <a:lnTo>
                    <a:pt x="191" y="136"/>
                  </a:lnTo>
                  <a:lnTo>
                    <a:pt x="190" y="134"/>
                  </a:lnTo>
                  <a:lnTo>
                    <a:pt x="189" y="132"/>
                  </a:lnTo>
                  <a:lnTo>
                    <a:pt x="187" y="129"/>
                  </a:lnTo>
                  <a:lnTo>
                    <a:pt x="185" y="126"/>
                  </a:lnTo>
                  <a:lnTo>
                    <a:pt x="183" y="123"/>
                  </a:lnTo>
                  <a:lnTo>
                    <a:pt x="181" y="119"/>
                  </a:lnTo>
                  <a:lnTo>
                    <a:pt x="179" y="116"/>
                  </a:lnTo>
                  <a:lnTo>
                    <a:pt x="176" y="111"/>
                  </a:lnTo>
                  <a:lnTo>
                    <a:pt x="174" y="107"/>
                  </a:lnTo>
                  <a:lnTo>
                    <a:pt x="171" y="102"/>
                  </a:lnTo>
                  <a:lnTo>
                    <a:pt x="168" y="97"/>
                  </a:lnTo>
                  <a:lnTo>
                    <a:pt x="165" y="93"/>
                  </a:lnTo>
                  <a:lnTo>
                    <a:pt x="162" y="88"/>
                  </a:lnTo>
                  <a:lnTo>
                    <a:pt x="159" y="83"/>
                  </a:lnTo>
                  <a:lnTo>
                    <a:pt x="157" y="79"/>
                  </a:lnTo>
                  <a:lnTo>
                    <a:pt x="154" y="75"/>
                  </a:lnTo>
                  <a:lnTo>
                    <a:pt x="152" y="72"/>
                  </a:lnTo>
                  <a:lnTo>
                    <a:pt x="150" y="68"/>
                  </a:lnTo>
                  <a:lnTo>
                    <a:pt x="148" y="65"/>
                  </a:lnTo>
                  <a:lnTo>
                    <a:pt x="146" y="63"/>
                  </a:lnTo>
                  <a:lnTo>
                    <a:pt x="145" y="60"/>
                  </a:lnTo>
                  <a:lnTo>
                    <a:pt x="143" y="58"/>
                  </a:lnTo>
                  <a:lnTo>
                    <a:pt x="142" y="56"/>
                  </a:lnTo>
                  <a:lnTo>
                    <a:pt x="140" y="54"/>
                  </a:lnTo>
                  <a:lnTo>
                    <a:pt x="139" y="53"/>
                  </a:lnTo>
                  <a:lnTo>
                    <a:pt x="138" y="51"/>
                  </a:lnTo>
                  <a:lnTo>
                    <a:pt x="137" y="51"/>
                  </a:lnTo>
                  <a:lnTo>
                    <a:pt x="137" y="50"/>
                  </a:lnTo>
                  <a:lnTo>
                    <a:pt x="136" y="49"/>
                  </a:lnTo>
                  <a:lnTo>
                    <a:pt x="135" y="48"/>
                  </a:lnTo>
                  <a:lnTo>
                    <a:pt x="134" y="47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1" y="45"/>
                  </a:lnTo>
                  <a:lnTo>
                    <a:pt x="130" y="44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27" y="41"/>
                  </a:lnTo>
                  <a:lnTo>
                    <a:pt x="126" y="40"/>
                  </a:lnTo>
                  <a:lnTo>
                    <a:pt x="125" y="39"/>
                  </a:lnTo>
                  <a:lnTo>
                    <a:pt x="123" y="38"/>
                  </a:lnTo>
                  <a:lnTo>
                    <a:pt x="122" y="37"/>
                  </a:lnTo>
                  <a:lnTo>
                    <a:pt x="121" y="36"/>
                  </a:lnTo>
                  <a:lnTo>
                    <a:pt x="120" y="35"/>
                  </a:lnTo>
                  <a:lnTo>
                    <a:pt x="118" y="34"/>
                  </a:lnTo>
                  <a:lnTo>
                    <a:pt x="117" y="33"/>
                  </a:lnTo>
                  <a:lnTo>
                    <a:pt x="116" y="32"/>
                  </a:lnTo>
                  <a:lnTo>
                    <a:pt x="114" y="32"/>
                  </a:lnTo>
                  <a:lnTo>
                    <a:pt x="113" y="31"/>
                  </a:lnTo>
                  <a:lnTo>
                    <a:pt x="111" y="30"/>
                  </a:lnTo>
                  <a:lnTo>
                    <a:pt x="110" y="29"/>
                  </a:lnTo>
                  <a:lnTo>
                    <a:pt x="108" y="28"/>
                  </a:lnTo>
                  <a:lnTo>
                    <a:pt x="106" y="28"/>
                  </a:lnTo>
                  <a:lnTo>
                    <a:pt x="105" y="27"/>
                  </a:lnTo>
                  <a:lnTo>
                    <a:pt x="103" y="26"/>
                  </a:lnTo>
                  <a:lnTo>
                    <a:pt x="102" y="26"/>
                  </a:lnTo>
                  <a:lnTo>
                    <a:pt x="100" y="25"/>
                  </a:lnTo>
                  <a:lnTo>
                    <a:pt x="98" y="25"/>
                  </a:lnTo>
                  <a:lnTo>
                    <a:pt x="96" y="24"/>
                  </a:lnTo>
                  <a:lnTo>
                    <a:pt x="95" y="24"/>
                  </a:lnTo>
                  <a:lnTo>
                    <a:pt x="93" y="23"/>
                  </a:lnTo>
                  <a:lnTo>
                    <a:pt x="91" y="23"/>
                  </a:lnTo>
                  <a:lnTo>
                    <a:pt x="89" y="22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1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79" y="21"/>
                  </a:lnTo>
                  <a:lnTo>
                    <a:pt x="78" y="20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3" y="20"/>
                  </a:lnTo>
                  <a:lnTo>
                    <a:pt x="71" y="2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7" y="20"/>
                  </a:lnTo>
                  <a:lnTo>
                    <a:pt x="65" y="20"/>
                  </a:lnTo>
                  <a:lnTo>
                    <a:pt x="63" y="20"/>
                  </a:lnTo>
                  <a:lnTo>
                    <a:pt x="62" y="21"/>
                  </a:lnTo>
                  <a:lnTo>
                    <a:pt x="60" y="21"/>
                  </a:lnTo>
                  <a:lnTo>
                    <a:pt x="59" y="21"/>
                  </a:lnTo>
                  <a:lnTo>
                    <a:pt x="57" y="21"/>
                  </a:lnTo>
                  <a:lnTo>
                    <a:pt x="55" y="22"/>
                  </a:lnTo>
                  <a:lnTo>
                    <a:pt x="53" y="22"/>
                  </a:lnTo>
                  <a:lnTo>
                    <a:pt x="52" y="23"/>
                  </a:lnTo>
                  <a:lnTo>
                    <a:pt x="50" y="23"/>
                  </a:lnTo>
                  <a:lnTo>
                    <a:pt x="48" y="24"/>
                  </a:lnTo>
                  <a:lnTo>
                    <a:pt x="47" y="25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41" y="27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7" y="29"/>
                  </a:lnTo>
                  <a:lnTo>
                    <a:pt x="35" y="30"/>
                  </a:lnTo>
                  <a:lnTo>
                    <a:pt x="34" y="30"/>
                  </a:lnTo>
                  <a:lnTo>
                    <a:pt x="33" y="31"/>
                  </a:lnTo>
                  <a:lnTo>
                    <a:pt x="32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5"/>
                  </a:lnTo>
                  <a:lnTo>
                    <a:pt x="27" y="35"/>
                  </a:lnTo>
                  <a:lnTo>
                    <a:pt x="27" y="36"/>
                  </a:lnTo>
                  <a:lnTo>
                    <a:pt x="27" y="36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25" y="40"/>
                  </a:lnTo>
                  <a:lnTo>
                    <a:pt x="25" y="41"/>
                  </a:lnTo>
                  <a:lnTo>
                    <a:pt x="25" y="41"/>
                  </a:lnTo>
                  <a:lnTo>
                    <a:pt x="25" y="42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5"/>
                  </a:lnTo>
                  <a:lnTo>
                    <a:pt x="25" y="46"/>
                  </a:lnTo>
                  <a:lnTo>
                    <a:pt x="25" y="47"/>
                  </a:lnTo>
                  <a:lnTo>
                    <a:pt x="25" y="48"/>
                  </a:lnTo>
                  <a:lnTo>
                    <a:pt x="25" y="49"/>
                  </a:lnTo>
                  <a:lnTo>
                    <a:pt x="25" y="50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7" y="58"/>
                  </a:lnTo>
                  <a:lnTo>
                    <a:pt x="28" y="61"/>
                  </a:lnTo>
                  <a:lnTo>
                    <a:pt x="29" y="63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3" y="72"/>
                  </a:lnTo>
                  <a:lnTo>
                    <a:pt x="35" y="76"/>
                  </a:lnTo>
                  <a:lnTo>
                    <a:pt x="37" y="79"/>
                  </a:lnTo>
                  <a:lnTo>
                    <a:pt x="39" y="83"/>
                  </a:lnTo>
                  <a:lnTo>
                    <a:pt x="41" y="87"/>
                  </a:lnTo>
                  <a:lnTo>
                    <a:pt x="43" y="91"/>
                  </a:lnTo>
                  <a:lnTo>
                    <a:pt x="45" y="96"/>
                  </a:lnTo>
                  <a:lnTo>
                    <a:pt x="47" y="100"/>
                  </a:lnTo>
                  <a:lnTo>
                    <a:pt x="49" y="103"/>
                  </a:lnTo>
                  <a:lnTo>
                    <a:pt x="51" y="107"/>
                  </a:lnTo>
                  <a:lnTo>
                    <a:pt x="53" y="110"/>
                  </a:lnTo>
                  <a:lnTo>
                    <a:pt x="54" y="113"/>
                  </a:lnTo>
                  <a:lnTo>
                    <a:pt x="55" y="116"/>
                  </a:lnTo>
                  <a:lnTo>
                    <a:pt x="56" y="118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9" y="125"/>
                  </a:lnTo>
                  <a:lnTo>
                    <a:pt x="59" y="126"/>
                  </a:lnTo>
                  <a:lnTo>
                    <a:pt x="59" y="128"/>
                  </a:lnTo>
                  <a:lnTo>
                    <a:pt x="60" y="129"/>
                  </a:lnTo>
                  <a:lnTo>
                    <a:pt x="60" y="130"/>
                  </a:lnTo>
                  <a:lnTo>
                    <a:pt x="59" y="130"/>
                  </a:lnTo>
                  <a:lnTo>
                    <a:pt x="59" y="131"/>
                  </a:lnTo>
                  <a:lnTo>
                    <a:pt x="59" y="131"/>
                  </a:lnTo>
                  <a:lnTo>
                    <a:pt x="59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3"/>
                  </a:lnTo>
                  <a:lnTo>
                    <a:pt x="57" y="133"/>
                  </a:lnTo>
                  <a:lnTo>
                    <a:pt x="57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6"/>
                  </a:lnTo>
                  <a:lnTo>
                    <a:pt x="53" y="136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51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49" y="137"/>
                  </a:lnTo>
                  <a:lnTo>
                    <a:pt x="48" y="137"/>
                  </a:lnTo>
                  <a:lnTo>
                    <a:pt x="47" y="137"/>
                  </a:lnTo>
                  <a:lnTo>
                    <a:pt x="47" y="136"/>
                  </a:lnTo>
                  <a:lnTo>
                    <a:pt x="46" y="136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3" y="135"/>
                  </a:lnTo>
                  <a:lnTo>
                    <a:pt x="42" y="135"/>
                  </a:lnTo>
                  <a:lnTo>
                    <a:pt x="41" y="1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8191" name="Group 48190"/>
          <p:cNvGrpSpPr/>
          <p:nvPr/>
        </p:nvGrpSpPr>
        <p:grpSpPr>
          <a:xfrm>
            <a:off x="914400" y="2817813"/>
            <a:ext cx="2287588" cy="1601787"/>
            <a:chOff x="0" y="0"/>
            <a:chExt cx="1441" cy="1009"/>
          </a:xfrm>
        </p:grpSpPr>
        <p:sp>
          <p:nvSpPr>
            <p:cNvPr id="48192" name="未知"/>
            <p:cNvSpPr/>
            <p:nvPr/>
          </p:nvSpPr>
          <p:spPr>
            <a:xfrm>
              <a:off x="66" y="253"/>
              <a:ext cx="1375" cy="687"/>
            </a:xfrm>
            <a:custGeom>
              <a:avLst/>
              <a:gdLst/>
              <a:ahLst/>
              <a:cxnLst/>
              <a:pathLst>
                <a:path w="1375" h="687">
                  <a:moveTo>
                    <a:pt x="144" y="686"/>
                  </a:moveTo>
                  <a:lnTo>
                    <a:pt x="1374" y="686"/>
                  </a:lnTo>
                  <a:lnTo>
                    <a:pt x="1308" y="613"/>
                  </a:lnTo>
                  <a:lnTo>
                    <a:pt x="1263" y="528"/>
                  </a:lnTo>
                  <a:lnTo>
                    <a:pt x="1238" y="438"/>
                  </a:lnTo>
                  <a:lnTo>
                    <a:pt x="1230" y="352"/>
                  </a:lnTo>
                  <a:lnTo>
                    <a:pt x="1230" y="0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8" y="438"/>
                  </a:lnTo>
                  <a:lnTo>
                    <a:pt x="16" y="485"/>
                  </a:lnTo>
                  <a:lnTo>
                    <a:pt x="33" y="528"/>
                  </a:lnTo>
                  <a:lnTo>
                    <a:pt x="49" y="575"/>
                  </a:lnTo>
                  <a:lnTo>
                    <a:pt x="78" y="622"/>
                  </a:lnTo>
                  <a:lnTo>
                    <a:pt x="107" y="652"/>
                  </a:lnTo>
                  <a:lnTo>
                    <a:pt x="144" y="686"/>
                  </a:lnTo>
                  <a:lnTo>
                    <a:pt x="144" y="6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3" name="未知"/>
            <p:cNvSpPr/>
            <p:nvPr/>
          </p:nvSpPr>
          <p:spPr>
            <a:xfrm>
              <a:off x="66" y="0"/>
              <a:ext cx="1231" cy="181"/>
            </a:xfrm>
            <a:custGeom>
              <a:avLst/>
              <a:gdLst/>
              <a:ahLst/>
              <a:cxnLst/>
              <a:pathLst>
                <a:path w="1231" h="181">
                  <a:moveTo>
                    <a:pt x="123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230" y="180"/>
                  </a:lnTo>
                  <a:lnTo>
                    <a:pt x="1230" y="0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4" name="未知"/>
            <p:cNvSpPr/>
            <p:nvPr/>
          </p:nvSpPr>
          <p:spPr>
            <a:xfrm>
              <a:off x="66" y="180"/>
              <a:ext cx="1231" cy="74"/>
            </a:xfrm>
            <a:custGeom>
              <a:avLst/>
              <a:gdLst/>
              <a:ahLst/>
              <a:cxnLst/>
              <a:pathLst>
                <a:path w="1231" h="74">
                  <a:moveTo>
                    <a:pt x="0" y="0"/>
                  </a:moveTo>
                  <a:lnTo>
                    <a:pt x="0" y="73"/>
                  </a:lnTo>
                  <a:lnTo>
                    <a:pt x="1230" y="73"/>
                  </a:lnTo>
                  <a:lnTo>
                    <a:pt x="123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5" name="未知"/>
            <p:cNvSpPr/>
            <p:nvPr/>
          </p:nvSpPr>
          <p:spPr>
            <a:xfrm>
              <a:off x="49" y="0"/>
              <a:ext cx="18" cy="194"/>
            </a:xfrm>
            <a:custGeom>
              <a:avLst/>
              <a:gdLst/>
              <a:ahLst/>
              <a:cxnLst/>
              <a:pathLst>
                <a:path w="18" h="194">
                  <a:moveTo>
                    <a:pt x="17" y="0"/>
                  </a:moveTo>
                  <a:lnTo>
                    <a:pt x="0" y="13"/>
                  </a:lnTo>
                  <a:lnTo>
                    <a:pt x="0" y="193"/>
                  </a:lnTo>
                  <a:lnTo>
                    <a:pt x="17" y="19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6" name="未知"/>
            <p:cNvSpPr/>
            <p:nvPr/>
          </p:nvSpPr>
          <p:spPr>
            <a:xfrm>
              <a:off x="49" y="193"/>
              <a:ext cx="18" cy="78"/>
            </a:xfrm>
            <a:custGeom>
              <a:avLst/>
              <a:gdLst/>
              <a:ahLst/>
              <a:cxnLst/>
              <a:pathLst>
                <a:path w="18" h="78">
                  <a:moveTo>
                    <a:pt x="17" y="0"/>
                  </a:moveTo>
                  <a:lnTo>
                    <a:pt x="0" y="0"/>
                  </a:lnTo>
                  <a:lnTo>
                    <a:pt x="0" y="77"/>
                  </a:lnTo>
                  <a:lnTo>
                    <a:pt x="17" y="77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7" name="未知"/>
            <p:cNvSpPr/>
            <p:nvPr/>
          </p:nvSpPr>
          <p:spPr>
            <a:xfrm>
              <a:off x="49" y="270"/>
              <a:ext cx="1240" cy="688"/>
            </a:xfrm>
            <a:custGeom>
              <a:avLst/>
              <a:gdLst/>
              <a:ahLst/>
              <a:cxnLst/>
              <a:pathLst>
                <a:path w="1240" h="688">
                  <a:moveTo>
                    <a:pt x="17" y="335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687"/>
                  </a:lnTo>
                  <a:lnTo>
                    <a:pt x="1239" y="687"/>
                  </a:lnTo>
                  <a:lnTo>
                    <a:pt x="1239" y="669"/>
                  </a:lnTo>
                  <a:lnTo>
                    <a:pt x="165" y="669"/>
                  </a:lnTo>
                  <a:lnTo>
                    <a:pt x="124" y="635"/>
                  </a:lnTo>
                  <a:lnTo>
                    <a:pt x="91" y="596"/>
                  </a:lnTo>
                  <a:lnTo>
                    <a:pt x="70" y="562"/>
                  </a:lnTo>
                  <a:lnTo>
                    <a:pt x="50" y="511"/>
                  </a:lnTo>
                  <a:lnTo>
                    <a:pt x="33" y="459"/>
                  </a:lnTo>
                  <a:lnTo>
                    <a:pt x="25" y="421"/>
                  </a:lnTo>
                  <a:lnTo>
                    <a:pt x="17" y="335"/>
                  </a:lnTo>
                  <a:lnTo>
                    <a:pt x="17" y="3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8" name="未知"/>
            <p:cNvSpPr/>
            <p:nvPr/>
          </p:nvSpPr>
          <p:spPr>
            <a:xfrm>
              <a:off x="33" y="13"/>
              <a:ext cx="17" cy="198"/>
            </a:xfrm>
            <a:custGeom>
              <a:avLst/>
              <a:gdLst/>
              <a:ahLst/>
              <a:cxnLst/>
              <a:pathLst>
                <a:path w="17" h="198">
                  <a:moveTo>
                    <a:pt x="16" y="0"/>
                  </a:moveTo>
                  <a:lnTo>
                    <a:pt x="0" y="8"/>
                  </a:lnTo>
                  <a:lnTo>
                    <a:pt x="0" y="197"/>
                  </a:lnTo>
                  <a:lnTo>
                    <a:pt x="16" y="197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199" name="未知"/>
            <p:cNvSpPr/>
            <p:nvPr/>
          </p:nvSpPr>
          <p:spPr>
            <a:xfrm>
              <a:off x="33" y="206"/>
              <a:ext cx="17" cy="78"/>
            </a:xfrm>
            <a:custGeom>
              <a:avLst/>
              <a:gdLst/>
              <a:ahLst/>
              <a:cxnLst/>
              <a:pathLst>
                <a:path w="17" h="78">
                  <a:moveTo>
                    <a:pt x="16" y="0"/>
                  </a:moveTo>
                  <a:lnTo>
                    <a:pt x="0" y="0"/>
                  </a:lnTo>
                  <a:lnTo>
                    <a:pt x="0" y="77"/>
                  </a:lnTo>
                  <a:lnTo>
                    <a:pt x="16" y="77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0" name="未知"/>
            <p:cNvSpPr/>
            <p:nvPr/>
          </p:nvSpPr>
          <p:spPr>
            <a:xfrm>
              <a:off x="33" y="283"/>
              <a:ext cx="1239" cy="692"/>
            </a:xfrm>
            <a:custGeom>
              <a:avLst/>
              <a:gdLst/>
              <a:ahLst/>
              <a:cxnLst/>
              <a:pathLst>
                <a:path w="1239" h="692">
                  <a:moveTo>
                    <a:pt x="1238" y="674"/>
                  </a:moveTo>
                  <a:lnTo>
                    <a:pt x="16" y="67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691"/>
                  </a:lnTo>
                  <a:lnTo>
                    <a:pt x="1238" y="691"/>
                  </a:lnTo>
                  <a:lnTo>
                    <a:pt x="1238" y="674"/>
                  </a:lnTo>
                  <a:lnTo>
                    <a:pt x="1238" y="67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1" name="未知"/>
            <p:cNvSpPr/>
            <p:nvPr/>
          </p:nvSpPr>
          <p:spPr>
            <a:xfrm>
              <a:off x="16" y="21"/>
              <a:ext cx="18" cy="194"/>
            </a:xfrm>
            <a:custGeom>
              <a:avLst/>
              <a:gdLst/>
              <a:ahLst/>
              <a:cxnLst/>
              <a:pathLst>
                <a:path w="18" h="194">
                  <a:moveTo>
                    <a:pt x="17" y="0"/>
                  </a:moveTo>
                  <a:lnTo>
                    <a:pt x="0" y="13"/>
                  </a:lnTo>
                  <a:lnTo>
                    <a:pt x="0" y="193"/>
                  </a:lnTo>
                  <a:lnTo>
                    <a:pt x="17" y="19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2" name="未知"/>
            <p:cNvSpPr/>
            <p:nvPr/>
          </p:nvSpPr>
          <p:spPr>
            <a:xfrm>
              <a:off x="16" y="214"/>
              <a:ext cx="18" cy="79"/>
            </a:xfrm>
            <a:custGeom>
              <a:avLst/>
              <a:gdLst/>
              <a:ahLst/>
              <a:cxnLst/>
              <a:pathLst>
                <a:path w="18" h="79">
                  <a:moveTo>
                    <a:pt x="17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17" y="78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3" name="未知"/>
            <p:cNvSpPr/>
            <p:nvPr/>
          </p:nvSpPr>
          <p:spPr>
            <a:xfrm>
              <a:off x="16" y="292"/>
              <a:ext cx="1244" cy="700"/>
            </a:xfrm>
            <a:custGeom>
              <a:avLst/>
              <a:gdLst/>
              <a:ahLst/>
              <a:cxnLst/>
              <a:pathLst>
                <a:path w="1244" h="700">
                  <a:moveTo>
                    <a:pt x="1243" y="682"/>
                  </a:moveTo>
                  <a:lnTo>
                    <a:pt x="17" y="68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699"/>
                  </a:lnTo>
                  <a:lnTo>
                    <a:pt x="1243" y="699"/>
                  </a:lnTo>
                  <a:lnTo>
                    <a:pt x="1243" y="682"/>
                  </a:lnTo>
                  <a:lnTo>
                    <a:pt x="1243" y="68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4" name="未知"/>
            <p:cNvSpPr/>
            <p:nvPr/>
          </p:nvSpPr>
          <p:spPr>
            <a:xfrm>
              <a:off x="0" y="34"/>
              <a:ext cx="17" cy="190"/>
            </a:xfrm>
            <a:custGeom>
              <a:avLst/>
              <a:gdLst/>
              <a:ahLst/>
              <a:cxnLst/>
              <a:pathLst>
                <a:path w="17" h="190">
                  <a:moveTo>
                    <a:pt x="16" y="0"/>
                  </a:moveTo>
                  <a:lnTo>
                    <a:pt x="0" y="9"/>
                  </a:lnTo>
                  <a:lnTo>
                    <a:pt x="0" y="189"/>
                  </a:lnTo>
                  <a:lnTo>
                    <a:pt x="16" y="189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5" name="未知"/>
            <p:cNvSpPr/>
            <p:nvPr/>
          </p:nvSpPr>
          <p:spPr>
            <a:xfrm>
              <a:off x="0" y="223"/>
              <a:ext cx="17" cy="78"/>
            </a:xfrm>
            <a:custGeom>
              <a:avLst/>
              <a:gdLst/>
              <a:ahLst/>
              <a:cxnLst/>
              <a:pathLst>
                <a:path w="17" h="78">
                  <a:moveTo>
                    <a:pt x="16" y="0"/>
                  </a:moveTo>
                  <a:lnTo>
                    <a:pt x="0" y="0"/>
                  </a:lnTo>
                  <a:lnTo>
                    <a:pt x="0" y="77"/>
                  </a:lnTo>
                  <a:lnTo>
                    <a:pt x="16" y="77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6" name="未知"/>
            <p:cNvSpPr/>
            <p:nvPr/>
          </p:nvSpPr>
          <p:spPr>
            <a:xfrm>
              <a:off x="0" y="300"/>
              <a:ext cx="1244" cy="709"/>
            </a:xfrm>
            <a:custGeom>
              <a:avLst/>
              <a:gdLst/>
              <a:ahLst/>
              <a:cxnLst/>
              <a:pathLst>
                <a:path w="1244" h="709">
                  <a:moveTo>
                    <a:pt x="16" y="691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708"/>
                  </a:lnTo>
                  <a:lnTo>
                    <a:pt x="1243" y="708"/>
                  </a:lnTo>
                  <a:lnTo>
                    <a:pt x="1243" y="691"/>
                  </a:lnTo>
                  <a:lnTo>
                    <a:pt x="16" y="691"/>
                  </a:lnTo>
                  <a:lnTo>
                    <a:pt x="16" y="69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7" name="未知"/>
            <p:cNvSpPr/>
            <p:nvPr/>
          </p:nvSpPr>
          <p:spPr>
            <a:xfrm>
              <a:off x="0" y="403"/>
              <a:ext cx="67" cy="48"/>
            </a:xfrm>
            <a:custGeom>
              <a:avLst/>
              <a:gdLst/>
              <a:ahLst/>
              <a:cxnLst/>
              <a:pathLst>
                <a:path w="67" h="48">
                  <a:moveTo>
                    <a:pt x="66" y="0"/>
                  </a:moveTo>
                  <a:lnTo>
                    <a:pt x="49" y="0"/>
                  </a:lnTo>
                  <a:lnTo>
                    <a:pt x="49" y="17"/>
                  </a:lnTo>
                  <a:lnTo>
                    <a:pt x="33" y="17"/>
                  </a:lnTo>
                  <a:lnTo>
                    <a:pt x="33" y="30"/>
                  </a:lnTo>
                  <a:lnTo>
                    <a:pt x="16" y="30"/>
                  </a:lnTo>
                  <a:lnTo>
                    <a:pt x="16" y="47"/>
                  </a:lnTo>
                  <a:lnTo>
                    <a:pt x="0" y="47"/>
                  </a:lnTo>
                  <a:lnTo>
                    <a:pt x="4" y="4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8" name="未知"/>
            <p:cNvSpPr/>
            <p:nvPr/>
          </p:nvSpPr>
          <p:spPr>
            <a:xfrm>
              <a:off x="4" y="540"/>
              <a:ext cx="63" cy="53"/>
            </a:xfrm>
            <a:custGeom>
              <a:avLst/>
              <a:gdLst/>
              <a:ahLst/>
              <a:cxnLst/>
              <a:pathLst>
                <a:path w="63" h="53">
                  <a:moveTo>
                    <a:pt x="62" y="0"/>
                  </a:moveTo>
                  <a:lnTo>
                    <a:pt x="45" y="0"/>
                  </a:lnTo>
                  <a:lnTo>
                    <a:pt x="45" y="18"/>
                  </a:lnTo>
                  <a:lnTo>
                    <a:pt x="29" y="18"/>
                  </a:lnTo>
                  <a:lnTo>
                    <a:pt x="29" y="35"/>
                  </a:lnTo>
                  <a:lnTo>
                    <a:pt x="12" y="35"/>
                  </a:lnTo>
                  <a:lnTo>
                    <a:pt x="12" y="52"/>
                  </a:lnTo>
                  <a:lnTo>
                    <a:pt x="0" y="5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09" name="未知"/>
            <p:cNvSpPr/>
            <p:nvPr/>
          </p:nvSpPr>
          <p:spPr>
            <a:xfrm>
              <a:off x="0" y="682"/>
              <a:ext cx="71" cy="48"/>
            </a:xfrm>
            <a:custGeom>
              <a:avLst/>
              <a:gdLst/>
              <a:ahLst/>
              <a:cxnLst/>
              <a:pathLst>
                <a:path w="71" h="48">
                  <a:moveTo>
                    <a:pt x="70" y="0"/>
                  </a:moveTo>
                  <a:lnTo>
                    <a:pt x="49" y="0"/>
                  </a:lnTo>
                  <a:lnTo>
                    <a:pt x="49" y="17"/>
                  </a:lnTo>
                  <a:lnTo>
                    <a:pt x="33" y="17"/>
                  </a:lnTo>
                  <a:lnTo>
                    <a:pt x="33" y="30"/>
                  </a:lnTo>
                  <a:lnTo>
                    <a:pt x="16" y="30"/>
                  </a:lnTo>
                  <a:lnTo>
                    <a:pt x="16" y="47"/>
                  </a:lnTo>
                  <a:lnTo>
                    <a:pt x="0" y="47"/>
                  </a:lnTo>
                  <a:lnTo>
                    <a:pt x="4" y="4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0" name="未知"/>
            <p:cNvSpPr/>
            <p:nvPr/>
          </p:nvSpPr>
          <p:spPr>
            <a:xfrm>
              <a:off x="0" y="815"/>
              <a:ext cx="116" cy="57"/>
            </a:xfrm>
            <a:custGeom>
              <a:avLst/>
              <a:gdLst/>
              <a:ahLst/>
              <a:cxnLst/>
              <a:pathLst>
                <a:path w="116" h="57">
                  <a:moveTo>
                    <a:pt x="115" y="4"/>
                  </a:moveTo>
                  <a:lnTo>
                    <a:pt x="49" y="0"/>
                  </a:lnTo>
                  <a:lnTo>
                    <a:pt x="49" y="21"/>
                  </a:lnTo>
                  <a:lnTo>
                    <a:pt x="33" y="21"/>
                  </a:lnTo>
                  <a:lnTo>
                    <a:pt x="33" y="34"/>
                  </a:lnTo>
                  <a:lnTo>
                    <a:pt x="16" y="34"/>
                  </a:lnTo>
                  <a:lnTo>
                    <a:pt x="16" y="56"/>
                  </a:lnTo>
                  <a:lnTo>
                    <a:pt x="0" y="5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1" name="未知"/>
            <p:cNvSpPr/>
            <p:nvPr/>
          </p:nvSpPr>
          <p:spPr>
            <a:xfrm>
              <a:off x="177" y="939"/>
              <a:ext cx="54" cy="70"/>
            </a:xfrm>
            <a:custGeom>
              <a:avLst/>
              <a:gdLst/>
              <a:ahLst/>
              <a:cxnLst/>
              <a:pathLst>
                <a:path w="54" h="70">
                  <a:moveTo>
                    <a:pt x="53" y="0"/>
                  </a:moveTo>
                  <a:lnTo>
                    <a:pt x="53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12" y="35"/>
                  </a:lnTo>
                  <a:lnTo>
                    <a:pt x="12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2" name="未知"/>
            <p:cNvSpPr/>
            <p:nvPr/>
          </p:nvSpPr>
          <p:spPr>
            <a:xfrm>
              <a:off x="350" y="939"/>
              <a:ext cx="54" cy="70"/>
            </a:xfrm>
            <a:custGeom>
              <a:avLst/>
              <a:gdLst/>
              <a:ahLst/>
              <a:cxnLst/>
              <a:pathLst>
                <a:path w="54" h="70">
                  <a:moveTo>
                    <a:pt x="53" y="0"/>
                  </a:moveTo>
                  <a:lnTo>
                    <a:pt x="53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16" y="35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3" name="未知"/>
            <p:cNvSpPr/>
            <p:nvPr/>
          </p:nvSpPr>
          <p:spPr>
            <a:xfrm>
              <a:off x="523" y="939"/>
              <a:ext cx="54" cy="70"/>
            </a:xfrm>
            <a:custGeom>
              <a:avLst/>
              <a:gdLst/>
              <a:ahLst/>
              <a:cxnLst/>
              <a:pathLst>
                <a:path w="54" h="70">
                  <a:moveTo>
                    <a:pt x="53" y="0"/>
                  </a:moveTo>
                  <a:lnTo>
                    <a:pt x="53" y="18"/>
                  </a:lnTo>
                  <a:lnTo>
                    <a:pt x="32" y="18"/>
                  </a:lnTo>
                  <a:lnTo>
                    <a:pt x="32" y="35"/>
                  </a:lnTo>
                  <a:lnTo>
                    <a:pt x="12" y="35"/>
                  </a:lnTo>
                  <a:lnTo>
                    <a:pt x="12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4" name="未知"/>
            <p:cNvSpPr/>
            <p:nvPr/>
          </p:nvSpPr>
          <p:spPr>
            <a:xfrm>
              <a:off x="695" y="939"/>
              <a:ext cx="55" cy="70"/>
            </a:xfrm>
            <a:custGeom>
              <a:avLst/>
              <a:gdLst/>
              <a:ahLst/>
              <a:cxnLst/>
              <a:pathLst>
                <a:path w="55" h="70">
                  <a:moveTo>
                    <a:pt x="54" y="0"/>
                  </a:moveTo>
                  <a:lnTo>
                    <a:pt x="54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17" y="35"/>
                  </a:lnTo>
                  <a:lnTo>
                    <a:pt x="17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5" name="未知"/>
            <p:cNvSpPr/>
            <p:nvPr/>
          </p:nvSpPr>
          <p:spPr>
            <a:xfrm>
              <a:off x="880" y="939"/>
              <a:ext cx="55" cy="70"/>
            </a:xfrm>
            <a:custGeom>
              <a:avLst/>
              <a:gdLst/>
              <a:ahLst/>
              <a:cxnLst/>
              <a:pathLst>
                <a:path w="55" h="70">
                  <a:moveTo>
                    <a:pt x="54" y="0"/>
                  </a:moveTo>
                  <a:lnTo>
                    <a:pt x="54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17" y="35"/>
                  </a:lnTo>
                  <a:lnTo>
                    <a:pt x="17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6" name="未知"/>
            <p:cNvSpPr/>
            <p:nvPr/>
          </p:nvSpPr>
          <p:spPr>
            <a:xfrm>
              <a:off x="1049" y="939"/>
              <a:ext cx="55" cy="70"/>
            </a:xfrm>
            <a:custGeom>
              <a:avLst/>
              <a:gdLst/>
              <a:ahLst/>
              <a:cxnLst/>
              <a:pathLst>
                <a:path w="55" h="70">
                  <a:moveTo>
                    <a:pt x="54" y="0"/>
                  </a:moveTo>
                  <a:lnTo>
                    <a:pt x="54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17" y="35"/>
                  </a:lnTo>
                  <a:lnTo>
                    <a:pt x="17" y="52"/>
                  </a:lnTo>
                  <a:lnTo>
                    <a:pt x="0" y="52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7" name="未知"/>
            <p:cNvSpPr/>
            <p:nvPr/>
          </p:nvSpPr>
          <p:spPr>
            <a:xfrm>
              <a:off x="247" y="253"/>
              <a:ext cx="153" cy="687"/>
            </a:xfrm>
            <a:custGeom>
              <a:avLst/>
              <a:gdLst/>
              <a:ahLst/>
              <a:cxnLst/>
              <a:pathLst>
                <a:path w="153" h="687">
                  <a:moveTo>
                    <a:pt x="152" y="686"/>
                  </a:moveTo>
                  <a:lnTo>
                    <a:pt x="111" y="648"/>
                  </a:lnTo>
                  <a:lnTo>
                    <a:pt x="82" y="613"/>
                  </a:lnTo>
                  <a:lnTo>
                    <a:pt x="53" y="566"/>
                  </a:lnTo>
                  <a:lnTo>
                    <a:pt x="33" y="523"/>
                  </a:lnTo>
                  <a:lnTo>
                    <a:pt x="16" y="476"/>
                  </a:lnTo>
                  <a:lnTo>
                    <a:pt x="4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8" name="未知"/>
            <p:cNvSpPr/>
            <p:nvPr/>
          </p:nvSpPr>
          <p:spPr>
            <a:xfrm>
              <a:off x="66" y="386"/>
              <a:ext cx="1227" cy="1"/>
            </a:xfrm>
            <a:custGeom>
              <a:avLst/>
              <a:gdLst/>
              <a:ahLst/>
              <a:cxnLst/>
              <a:pathLst>
                <a:path w="1227" h="1">
                  <a:moveTo>
                    <a:pt x="0" y="0"/>
                  </a:moveTo>
                  <a:lnTo>
                    <a:pt x="122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19" name="未知"/>
            <p:cNvSpPr/>
            <p:nvPr/>
          </p:nvSpPr>
          <p:spPr>
            <a:xfrm>
              <a:off x="66" y="523"/>
              <a:ext cx="1227" cy="1"/>
            </a:xfrm>
            <a:custGeom>
              <a:avLst/>
              <a:gdLst/>
              <a:ahLst/>
              <a:cxnLst/>
              <a:pathLst>
                <a:path w="1227" h="1">
                  <a:moveTo>
                    <a:pt x="0" y="0"/>
                  </a:moveTo>
                  <a:lnTo>
                    <a:pt x="122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0" name="未知"/>
            <p:cNvSpPr/>
            <p:nvPr/>
          </p:nvSpPr>
          <p:spPr>
            <a:xfrm>
              <a:off x="70" y="661"/>
              <a:ext cx="1231" cy="1"/>
            </a:xfrm>
            <a:custGeom>
              <a:avLst/>
              <a:gdLst/>
              <a:ahLst/>
              <a:cxnLst/>
              <a:pathLst>
                <a:path w="1231" h="1">
                  <a:moveTo>
                    <a:pt x="0" y="0"/>
                  </a:moveTo>
                  <a:lnTo>
                    <a:pt x="123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1" name="未知"/>
            <p:cNvSpPr/>
            <p:nvPr/>
          </p:nvSpPr>
          <p:spPr>
            <a:xfrm>
              <a:off x="107" y="789"/>
              <a:ext cx="1227" cy="1"/>
            </a:xfrm>
            <a:custGeom>
              <a:avLst/>
              <a:gdLst/>
              <a:ahLst/>
              <a:cxnLst/>
              <a:pathLst>
                <a:path w="1227" h="1">
                  <a:moveTo>
                    <a:pt x="0" y="0"/>
                  </a:moveTo>
                  <a:lnTo>
                    <a:pt x="122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2" name="未知"/>
            <p:cNvSpPr/>
            <p:nvPr/>
          </p:nvSpPr>
          <p:spPr>
            <a:xfrm>
              <a:off x="420" y="253"/>
              <a:ext cx="153" cy="687"/>
            </a:xfrm>
            <a:custGeom>
              <a:avLst/>
              <a:gdLst/>
              <a:ahLst/>
              <a:cxnLst/>
              <a:pathLst>
                <a:path w="153" h="687">
                  <a:moveTo>
                    <a:pt x="152" y="686"/>
                  </a:moveTo>
                  <a:lnTo>
                    <a:pt x="111" y="648"/>
                  </a:lnTo>
                  <a:lnTo>
                    <a:pt x="82" y="613"/>
                  </a:lnTo>
                  <a:lnTo>
                    <a:pt x="53" y="566"/>
                  </a:lnTo>
                  <a:lnTo>
                    <a:pt x="33" y="523"/>
                  </a:lnTo>
                  <a:lnTo>
                    <a:pt x="16" y="476"/>
                  </a:lnTo>
                  <a:lnTo>
                    <a:pt x="4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3" name="未知"/>
            <p:cNvSpPr/>
            <p:nvPr/>
          </p:nvSpPr>
          <p:spPr>
            <a:xfrm>
              <a:off x="592" y="253"/>
              <a:ext cx="154" cy="687"/>
            </a:xfrm>
            <a:custGeom>
              <a:avLst/>
              <a:gdLst/>
              <a:ahLst/>
              <a:cxnLst/>
              <a:pathLst>
                <a:path w="154" h="687">
                  <a:moveTo>
                    <a:pt x="153" y="686"/>
                  </a:moveTo>
                  <a:lnTo>
                    <a:pt x="112" y="648"/>
                  </a:lnTo>
                  <a:lnTo>
                    <a:pt x="83" y="613"/>
                  </a:lnTo>
                  <a:lnTo>
                    <a:pt x="54" y="566"/>
                  </a:lnTo>
                  <a:lnTo>
                    <a:pt x="33" y="523"/>
                  </a:lnTo>
                  <a:lnTo>
                    <a:pt x="17" y="476"/>
                  </a:lnTo>
                  <a:lnTo>
                    <a:pt x="5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4" name="未知"/>
            <p:cNvSpPr/>
            <p:nvPr/>
          </p:nvSpPr>
          <p:spPr>
            <a:xfrm>
              <a:off x="765" y="253"/>
              <a:ext cx="153" cy="687"/>
            </a:xfrm>
            <a:custGeom>
              <a:avLst/>
              <a:gdLst/>
              <a:ahLst/>
              <a:cxnLst/>
              <a:pathLst>
                <a:path w="153" h="687">
                  <a:moveTo>
                    <a:pt x="152" y="686"/>
                  </a:moveTo>
                  <a:lnTo>
                    <a:pt x="111" y="648"/>
                  </a:lnTo>
                  <a:lnTo>
                    <a:pt x="83" y="613"/>
                  </a:lnTo>
                  <a:lnTo>
                    <a:pt x="54" y="566"/>
                  </a:lnTo>
                  <a:lnTo>
                    <a:pt x="33" y="523"/>
                  </a:lnTo>
                  <a:lnTo>
                    <a:pt x="17" y="476"/>
                  </a:lnTo>
                  <a:lnTo>
                    <a:pt x="4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5" name="未知"/>
            <p:cNvSpPr/>
            <p:nvPr/>
          </p:nvSpPr>
          <p:spPr>
            <a:xfrm>
              <a:off x="942" y="253"/>
              <a:ext cx="153" cy="687"/>
            </a:xfrm>
            <a:custGeom>
              <a:avLst/>
              <a:gdLst/>
              <a:ahLst/>
              <a:cxnLst/>
              <a:pathLst>
                <a:path w="153" h="687">
                  <a:moveTo>
                    <a:pt x="152" y="686"/>
                  </a:moveTo>
                  <a:lnTo>
                    <a:pt x="111" y="648"/>
                  </a:lnTo>
                  <a:lnTo>
                    <a:pt x="82" y="613"/>
                  </a:lnTo>
                  <a:lnTo>
                    <a:pt x="54" y="566"/>
                  </a:lnTo>
                  <a:lnTo>
                    <a:pt x="33" y="523"/>
                  </a:lnTo>
                  <a:lnTo>
                    <a:pt x="17" y="476"/>
                  </a:lnTo>
                  <a:lnTo>
                    <a:pt x="4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6" name="未知"/>
            <p:cNvSpPr/>
            <p:nvPr/>
          </p:nvSpPr>
          <p:spPr>
            <a:xfrm>
              <a:off x="1111" y="253"/>
              <a:ext cx="153" cy="687"/>
            </a:xfrm>
            <a:custGeom>
              <a:avLst/>
              <a:gdLst/>
              <a:ahLst/>
              <a:cxnLst/>
              <a:pathLst>
                <a:path w="153" h="687">
                  <a:moveTo>
                    <a:pt x="152" y="686"/>
                  </a:moveTo>
                  <a:lnTo>
                    <a:pt x="111" y="648"/>
                  </a:lnTo>
                  <a:lnTo>
                    <a:pt x="82" y="613"/>
                  </a:lnTo>
                  <a:lnTo>
                    <a:pt x="53" y="566"/>
                  </a:lnTo>
                  <a:lnTo>
                    <a:pt x="33" y="523"/>
                  </a:lnTo>
                  <a:lnTo>
                    <a:pt x="16" y="476"/>
                  </a:lnTo>
                  <a:lnTo>
                    <a:pt x="4" y="425"/>
                  </a:lnTo>
                  <a:lnTo>
                    <a:pt x="0" y="352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8227" name="Group 48226"/>
          <p:cNvGrpSpPr/>
          <p:nvPr/>
        </p:nvGrpSpPr>
        <p:grpSpPr>
          <a:xfrm>
            <a:off x="6948488" y="5229225"/>
            <a:ext cx="1830387" cy="1258888"/>
            <a:chOff x="0" y="0"/>
            <a:chExt cx="1153" cy="793"/>
          </a:xfrm>
        </p:grpSpPr>
        <p:sp>
          <p:nvSpPr>
            <p:cNvPr id="48228" name="未知"/>
            <p:cNvSpPr/>
            <p:nvPr/>
          </p:nvSpPr>
          <p:spPr>
            <a:xfrm>
              <a:off x="0" y="0"/>
              <a:ext cx="1153" cy="793"/>
            </a:xfrm>
            <a:custGeom>
              <a:avLst/>
              <a:gdLst/>
              <a:ahLst/>
              <a:cxnLst/>
              <a:pathLst>
                <a:path w="1153" h="793">
                  <a:moveTo>
                    <a:pt x="32" y="0"/>
                  </a:moveTo>
                  <a:lnTo>
                    <a:pt x="32" y="7"/>
                  </a:lnTo>
                  <a:lnTo>
                    <a:pt x="18" y="7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0" y="771"/>
                  </a:lnTo>
                  <a:lnTo>
                    <a:pt x="0" y="778"/>
                  </a:lnTo>
                  <a:lnTo>
                    <a:pt x="4" y="778"/>
                  </a:lnTo>
                  <a:lnTo>
                    <a:pt x="4" y="781"/>
                  </a:lnTo>
                  <a:lnTo>
                    <a:pt x="4" y="785"/>
                  </a:lnTo>
                  <a:lnTo>
                    <a:pt x="7" y="785"/>
                  </a:lnTo>
                  <a:lnTo>
                    <a:pt x="18" y="792"/>
                  </a:lnTo>
                  <a:lnTo>
                    <a:pt x="1127" y="792"/>
                  </a:lnTo>
                  <a:lnTo>
                    <a:pt x="1152" y="760"/>
                  </a:lnTo>
                  <a:lnTo>
                    <a:pt x="1152" y="36"/>
                  </a:lnTo>
                  <a:lnTo>
                    <a:pt x="1106" y="36"/>
                  </a:lnTo>
                  <a:lnTo>
                    <a:pt x="1106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29" name="未知"/>
            <p:cNvSpPr/>
            <p:nvPr/>
          </p:nvSpPr>
          <p:spPr>
            <a:xfrm>
              <a:off x="18" y="0"/>
              <a:ext cx="1135" cy="793"/>
            </a:xfrm>
            <a:custGeom>
              <a:avLst/>
              <a:gdLst/>
              <a:ahLst/>
              <a:cxnLst/>
              <a:pathLst>
                <a:path w="1135" h="793">
                  <a:moveTo>
                    <a:pt x="1113" y="792"/>
                  </a:moveTo>
                  <a:lnTo>
                    <a:pt x="1123" y="785"/>
                  </a:lnTo>
                  <a:lnTo>
                    <a:pt x="1130" y="778"/>
                  </a:lnTo>
                  <a:lnTo>
                    <a:pt x="1134" y="760"/>
                  </a:lnTo>
                  <a:lnTo>
                    <a:pt x="1134" y="36"/>
                  </a:lnTo>
                  <a:lnTo>
                    <a:pt x="1091" y="36"/>
                  </a:lnTo>
                  <a:lnTo>
                    <a:pt x="1091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0" y="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77" y="18"/>
                  </a:lnTo>
                  <a:lnTo>
                    <a:pt x="1077" y="767"/>
                  </a:lnTo>
                  <a:lnTo>
                    <a:pt x="1084" y="785"/>
                  </a:lnTo>
                  <a:lnTo>
                    <a:pt x="1098" y="792"/>
                  </a:lnTo>
                  <a:lnTo>
                    <a:pt x="1113" y="792"/>
                  </a:lnTo>
                  <a:lnTo>
                    <a:pt x="1113" y="792"/>
                  </a:lnTo>
                  <a:close/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30" name="未知"/>
            <p:cNvSpPr/>
            <p:nvPr/>
          </p:nvSpPr>
          <p:spPr>
            <a:xfrm>
              <a:off x="1109" y="60"/>
              <a:ext cx="30" cy="715"/>
            </a:xfrm>
            <a:custGeom>
              <a:avLst/>
              <a:gdLst/>
              <a:ahLst/>
              <a:cxnLst/>
              <a:pathLst>
                <a:path w="30" h="715">
                  <a:moveTo>
                    <a:pt x="0" y="700"/>
                  </a:moveTo>
                  <a:lnTo>
                    <a:pt x="4" y="711"/>
                  </a:lnTo>
                  <a:lnTo>
                    <a:pt x="14" y="714"/>
                  </a:lnTo>
                  <a:lnTo>
                    <a:pt x="25" y="711"/>
                  </a:lnTo>
                  <a:lnTo>
                    <a:pt x="29" y="700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700"/>
                  </a:lnTo>
                  <a:lnTo>
                    <a:pt x="0" y="7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31" name="未知"/>
            <p:cNvSpPr/>
            <p:nvPr/>
          </p:nvSpPr>
          <p:spPr>
            <a:xfrm>
              <a:off x="32" y="7"/>
              <a:ext cx="1114" cy="775"/>
            </a:xfrm>
            <a:custGeom>
              <a:avLst/>
              <a:gdLst/>
              <a:ahLst/>
              <a:cxnLst/>
              <a:pathLst>
                <a:path w="1114" h="775">
                  <a:moveTo>
                    <a:pt x="1077" y="39"/>
                  </a:moveTo>
                  <a:lnTo>
                    <a:pt x="1113" y="39"/>
                  </a:lnTo>
                  <a:lnTo>
                    <a:pt x="1113" y="753"/>
                  </a:lnTo>
                  <a:lnTo>
                    <a:pt x="1109" y="767"/>
                  </a:lnTo>
                  <a:lnTo>
                    <a:pt x="1099" y="774"/>
                  </a:lnTo>
                  <a:lnTo>
                    <a:pt x="1084" y="774"/>
                  </a:lnTo>
                  <a:lnTo>
                    <a:pt x="1074" y="767"/>
                  </a:lnTo>
                  <a:lnTo>
                    <a:pt x="1070" y="749"/>
                  </a:lnTo>
                  <a:lnTo>
                    <a:pt x="1070" y="0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32" name="未知"/>
            <p:cNvSpPr/>
            <p:nvPr/>
          </p:nvSpPr>
          <p:spPr>
            <a:xfrm>
              <a:off x="32" y="131"/>
              <a:ext cx="1018" cy="1"/>
            </a:xfrm>
            <a:custGeom>
              <a:avLst/>
              <a:gdLst/>
              <a:ahLst/>
              <a:cxnLst/>
              <a:pathLst>
                <a:path w="1018" h="1">
                  <a:moveTo>
                    <a:pt x="0" y="0"/>
                  </a:moveTo>
                  <a:lnTo>
                    <a:pt x="101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233" name="未知"/>
            <p:cNvSpPr/>
            <p:nvPr/>
          </p:nvSpPr>
          <p:spPr>
            <a:xfrm>
              <a:off x="32" y="153"/>
              <a:ext cx="1018" cy="1"/>
            </a:xfrm>
            <a:custGeom>
              <a:avLst/>
              <a:gdLst/>
              <a:ahLst/>
              <a:cxnLst/>
              <a:pathLst>
                <a:path w="1018" h="1">
                  <a:moveTo>
                    <a:pt x="0" y="0"/>
                  </a:moveTo>
                  <a:lnTo>
                    <a:pt x="101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234" name="Group 48233"/>
            <p:cNvGrpSpPr/>
            <p:nvPr/>
          </p:nvGrpSpPr>
          <p:grpSpPr>
            <a:xfrm>
              <a:off x="25" y="579"/>
              <a:ext cx="1046" cy="203"/>
              <a:chOff x="0" y="0"/>
              <a:chExt cx="1046" cy="203"/>
            </a:xfrm>
          </p:grpSpPr>
          <p:sp>
            <p:nvSpPr>
              <p:cNvPr id="48235" name="未知"/>
              <p:cNvSpPr/>
              <p:nvPr/>
            </p:nvSpPr>
            <p:spPr>
              <a:xfrm>
                <a:off x="4" y="0"/>
                <a:ext cx="75" cy="1"/>
              </a:xfrm>
              <a:custGeom>
                <a:avLst/>
                <a:gdLst/>
                <a:ahLst/>
                <a:cxnLst/>
                <a:pathLst>
                  <a:path w="75" h="1">
                    <a:moveTo>
                      <a:pt x="0" y="0"/>
                    </a:moveTo>
                    <a:lnTo>
                      <a:pt x="7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36" name="未知"/>
              <p:cNvSpPr/>
              <p:nvPr/>
            </p:nvSpPr>
            <p:spPr>
              <a:xfrm>
                <a:off x="93" y="0"/>
                <a:ext cx="143" cy="1"/>
              </a:xfrm>
              <a:custGeom>
                <a:avLst/>
                <a:gdLst/>
                <a:ahLst/>
                <a:cxnLst/>
                <a:pathLst>
                  <a:path w="143" h="1">
                    <a:moveTo>
                      <a:pt x="0" y="0"/>
                    </a:moveTo>
                    <a:lnTo>
                      <a:pt x="14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37" name="未知"/>
              <p:cNvSpPr/>
              <p:nvPr/>
            </p:nvSpPr>
            <p:spPr>
              <a:xfrm>
                <a:off x="4" y="18"/>
                <a:ext cx="75" cy="1"/>
              </a:xfrm>
              <a:custGeom>
                <a:avLst/>
                <a:gdLst/>
                <a:ahLst/>
                <a:cxnLst/>
                <a:pathLst>
                  <a:path w="75" h="1">
                    <a:moveTo>
                      <a:pt x="0" y="0"/>
                    </a:moveTo>
                    <a:lnTo>
                      <a:pt x="7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38" name="未知"/>
              <p:cNvSpPr/>
              <p:nvPr/>
            </p:nvSpPr>
            <p:spPr>
              <a:xfrm>
                <a:off x="89" y="18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39" name="未知"/>
              <p:cNvSpPr/>
              <p:nvPr/>
            </p:nvSpPr>
            <p:spPr>
              <a:xfrm>
                <a:off x="4" y="32"/>
                <a:ext cx="197" cy="1"/>
              </a:xfrm>
              <a:custGeom>
                <a:avLst/>
                <a:gdLst/>
                <a:ahLst/>
                <a:cxnLst/>
                <a:pathLst>
                  <a:path w="197" h="1">
                    <a:moveTo>
                      <a:pt x="0" y="0"/>
                    </a:moveTo>
                    <a:lnTo>
                      <a:pt x="19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0" name="未知"/>
              <p:cNvSpPr/>
              <p:nvPr/>
            </p:nvSpPr>
            <p:spPr>
              <a:xfrm>
                <a:off x="214" y="32"/>
                <a:ext cx="22" cy="1"/>
              </a:xfrm>
              <a:custGeom>
                <a:avLst/>
                <a:gdLst/>
                <a:ahLst/>
                <a:cxnLst/>
                <a:pathLst>
                  <a:path w="22" h="1">
                    <a:moveTo>
                      <a:pt x="0" y="0"/>
                    </a:moveTo>
                    <a:lnTo>
                      <a:pt x="2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1" name="未知"/>
              <p:cNvSpPr/>
              <p:nvPr/>
            </p:nvSpPr>
            <p:spPr>
              <a:xfrm>
                <a:off x="4" y="43"/>
                <a:ext cx="86" cy="1"/>
              </a:xfrm>
              <a:custGeom>
                <a:avLst/>
                <a:gdLst/>
                <a:ahLst/>
                <a:cxnLst/>
                <a:pathLst>
                  <a:path w="86" h="1">
                    <a:moveTo>
                      <a:pt x="0" y="0"/>
                    </a:moveTo>
                    <a:lnTo>
                      <a:pt x="8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2" name="未知"/>
              <p:cNvSpPr/>
              <p:nvPr/>
            </p:nvSpPr>
            <p:spPr>
              <a:xfrm>
                <a:off x="107" y="43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3" name="未知"/>
              <p:cNvSpPr/>
              <p:nvPr/>
            </p:nvSpPr>
            <p:spPr>
              <a:xfrm>
                <a:off x="228" y="43"/>
                <a:ext cx="8" cy="1"/>
              </a:xfrm>
              <a:custGeom>
                <a:avLst/>
                <a:gdLst/>
                <a:ahLst/>
                <a:cxnLst/>
                <a:pathLst>
                  <a:path w="8" h="1">
                    <a:moveTo>
                      <a:pt x="0" y="0"/>
                    </a:moveTo>
                    <a:lnTo>
                      <a:pt x="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4" name="未知"/>
              <p:cNvSpPr/>
              <p:nvPr/>
            </p:nvSpPr>
            <p:spPr>
              <a:xfrm>
                <a:off x="4" y="57"/>
                <a:ext cx="157" cy="1"/>
              </a:xfrm>
              <a:custGeom>
                <a:avLst/>
                <a:gdLst/>
                <a:ahLst/>
                <a:cxnLst/>
                <a:pathLst>
                  <a:path w="157" h="1">
                    <a:moveTo>
                      <a:pt x="0" y="0"/>
                    </a:moveTo>
                    <a:lnTo>
                      <a:pt x="15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5" name="未知"/>
              <p:cNvSpPr/>
              <p:nvPr/>
            </p:nvSpPr>
            <p:spPr>
              <a:xfrm>
                <a:off x="175" y="57"/>
                <a:ext cx="61" cy="1"/>
              </a:xfrm>
              <a:custGeom>
                <a:avLst/>
                <a:gdLst/>
                <a:ahLst/>
                <a:cxnLst/>
                <a:pathLst>
                  <a:path w="61" h="1">
                    <a:moveTo>
                      <a:pt x="0" y="0"/>
                    </a:moveTo>
                    <a:lnTo>
                      <a:pt x="6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6" name="未知"/>
              <p:cNvSpPr/>
              <p:nvPr/>
            </p:nvSpPr>
            <p:spPr>
              <a:xfrm>
                <a:off x="4" y="71"/>
                <a:ext cx="29" cy="1"/>
              </a:xfrm>
              <a:custGeom>
                <a:avLst/>
                <a:gdLst/>
                <a:ahLst/>
                <a:cxnLst/>
                <a:pathLst>
                  <a:path w="29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7" name="未知"/>
              <p:cNvSpPr/>
              <p:nvPr/>
            </p:nvSpPr>
            <p:spPr>
              <a:xfrm>
                <a:off x="46" y="71"/>
                <a:ext cx="190" cy="1"/>
              </a:xfrm>
              <a:custGeom>
                <a:avLst/>
                <a:gdLst/>
                <a:ahLst/>
                <a:cxnLst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8" name="未知"/>
              <p:cNvSpPr/>
              <p:nvPr/>
            </p:nvSpPr>
            <p:spPr>
              <a:xfrm>
                <a:off x="4" y="85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49" name="未知"/>
              <p:cNvSpPr/>
              <p:nvPr/>
            </p:nvSpPr>
            <p:spPr>
              <a:xfrm>
                <a:off x="160" y="85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0" name="未知"/>
              <p:cNvSpPr/>
              <p:nvPr/>
            </p:nvSpPr>
            <p:spPr>
              <a:xfrm>
                <a:off x="4" y="99"/>
                <a:ext cx="118" cy="1"/>
              </a:xfrm>
              <a:custGeom>
                <a:avLst/>
                <a:gdLst/>
                <a:ahLst/>
                <a:cxnLst/>
                <a:pathLst>
                  <a:path w="118" h="1">
                    <a:moveTo>
                      <a:pt x="0" y="0"/>
                    </a:moveTo>
                    <a:lnTo>
                      <a:pt x="11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1" name="未知"/>
              <p:cNvSpPr/>
              <p:nvPr/>
            </p:nvSpPr>
            <p:spPr>
              <a:xfrm>
                <a:off x="132" y="99"/>
                <a:ext cx="29" cy="1"/>
              </a:xfrm>
              <a:custGeom>
                <a:avLst/>
                <a:gdLst/>
                <a:ahLst/>
                <a:cxnLst/>
                <a:pathLst>
                  <a:path w="29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2" name="未知"/>
              <p:cNvSpPr/>
              <p:nvPr/>
            </p:nvSpPr>
            <p:spPr>
              <a:xfrm>
                <a:off x="175" y="99"/>
                <a:ext cx="65" cy="1"/>
              </a:xfrm>
              <a:custGeom>
                <a:avLst/>
                <a:gdLst/>
                <a:ahLst/>
                <a:cxnLst/>
                <a:pathLst>
                  <a:path w="65" h="1">
                    <a:moveTo>
                      <a:pt x="0" y="0"/>
                    </a:moveTo>
                    <a:lnTo>
                      <a:pt x="6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3" name="未知"/>
              <p:cNvSpPr/>
              <p:nvPr/>
            </p:nvSpPr>
            <p:spPr>
              <a:xfrm>
                <a:off x="0" y="114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4" name="未知"/>
              <p:cNvSpPr/>
              <p:nvPr/>
            </p:nvSpPr>
            <p:spPr>
              <a:xfrm>
                <a:off x="160" y="114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5" name="未知"/>
              <p:cNvSpPr/>
              <p:nvPr/>
            </p:nvSpPr>
            <p:spPr>
              <a:xfrm>
                <a:off x="4" y="128"/>
                <a:ext cx="75" cy="1"/>
              </a:xfrm>
              <a:custGeom>
                <a:avLst/>
                <a:gdLst/>
                <a:ahLst/>
                <a:cxnLst/>
                <a:pathLst>
                  <a:path w="75" h="1">
                    <a:moveTo>
                      <a:pt x="0" y="0"/>
                    </a:moveTo>
                    <a:lnTo>
                      <a:pt x="7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6" name="未知"/>
              <p:cNvSpPr/>
              <p:nvPr/>
            </p:nvSpPr>
            <p:spPr>
              <a:xfrm>
                <a:off x="100" y="128"/>
                <a:ext cx="119" cy="1"/>
              </a:xfrm>
              <a:custGeom>
                <a:avLst/>
                <a:gdLst/>
                <a:ahLst/>
                <a:cxnLst/>
                <a:pathLst>
                  <a:path w="119" h="1">
                    <a:moveTo>
                      <a:pt x="0" y="0"/>
                    </a:moveTo>
                    <a:lnTo>
                      <a:pt x="1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7" name="未知"/>
              <p:cNvSpPr/>
              <p:nvPr/>
            </p:nvSpPr>
            <p:spPr>
              <a:xfrm>
                <a:off x="221" y="128"/>
                <a:ext cx="15" cy="1"/>
              </a:xfrm>
              <a:custGeom>
                <a:avLst/>
                <a:gdLst/>
                <a:ahLst/>
                <a:cxnLst/>
                <a:pathLst>
                  <a:path w="15" h="1">
                    <a:moveTo>
                      <a:pt x="0" y="0"/>
                    </a:move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8" name="未知"/>
              <p:cNvSpPr/>
              <p:nvPr/>
            </p:nvSpPr>
            <p:spPr>
              <a:xfrm>
                <a:off x="4" y="142"/>
                <a:ext cx="232" cy="1"/>
              </a:xfrm>
              <a:custGeom>
                <a:avLst/>
                <a:gdLst/>
                <a:ahLst/>
                <a:cxnLst/>
                <a:pathLst>
                  <a:path w="232" h="1">
                    <a:moveTo>
                      <a:pt x="0" y="0"/>
                    </a:moveTo>
                    <a:lnTo>
                      <a:pt x="23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59" name="未知"/>
              <p:cNvSpPr/>
              <p:nvPr/>
            </p:nvSpPr>
            <p:spPr>
              <a:xfrm>
                <a:off x="4" y="156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0" name="未知"/>
              <p:cNvSpPr/>
              <p:nvPr/>
            </p:nvSpPr>
            <p:spPr>
              <a:xfrm>
                <a:off x="135" y="156"/>
                <a:ext cx="105" cy="1"/>
              </a:xfrm>
              <a:custGeom>
                <a:avLst/>
                <a:gdLst/>
                <a:ahLst/>
                <a:cxnLst/>
                <a:pathLst>
                  <a:path w="105" h="1">
                    <a:moveTo>
                      <a:pt x="0" y="0"/>
                    </a:moveTo>
                    <a:lnTo>
                      <a:pt x="10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1" name="未知"/>
              <p:cNvSpPr/>
              <p:nvPr/>
            </p:nvSpPr>
            <p:spPr>
              <a:xfrm>
                <a:off x="4" y="170"/>
                <a:ext cx="75" cy="1"/>
              </a:xfrm>
              <a:custGeom>
                <a:avLst/>
                <a:gdLst/>
                <a:ahLst/>
                <a:cxnLst/>
                <a:pathLst>
                  <a:path w="75" h="1">
                    <a:moveTo>
                      <a:pt x="0" y="0"/>
                    </a:moveTo>
                    <a:lnTo>
                      <a:pt x="7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2" name="未知"/>
              <p:cNvSpPr/>
              <p:nvPr/>
            </p:nvSpPr>
            <p:spPr>
              <a:xfrm>
                <a:off x="93" y="170"/>
                <a:ext cx="143" cy="1"/>
              </a:xfrm>
              <a:custGeom>
                <a:avLst/>
                <a:gdLst/>
                <a:ahLst/>
                <a:cxnLst/>
                <a:pathLst>
                  <a:path w="143" h="1">
                    <a:moveTo>
                      <a:pt x="0" y="0"/>
                    </a:moveTo>
                    <a:lnTo>
                      <a:pt x="14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3" name="未知"/>
              <p:cNvSpPr/>
              <p:nvPr/>
            </p:nvSpPr>
            <p:spPr>
              <a:xfrm>
                <a:off x="4" y="185"/>
                <a:ext cx="232" cy="1"/>
              </a:xfrm>
              <a:custGeom>
                <a:avLst/>
                <a:gdLst/>
                <a:ahLst/>
                <a:cxnLst/>
                <a:pathLst>
                  <a:path w="232" h="1">
                    <a:moveTo>
                      <a:pt x="0" y="0"/>
                    </a:moveTo>
                    <a:lnTo>
                      <a:pt x="23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4" name="未知"/>
              <p:cNvSpPr/>
              <p:nvPr/>
            </p:nvSpPr>
            <p:spPr>
              <a:xfrm>
                <a:off x="14" y="199"/>
                <a:ext cx="229" cy="1"/>
              </a:xfrm>
              <a:custGeom>
                <a:avLst/>
                <a:gdLst/>
                <a:ahLst/>
                <a:cxnLst/>
                <a:pathLst>
                  <a:path w="229" h="1">
                    <a:moveTo>
                      <a:pt x="0" y="0"/>
                    </a:moveTo>
                    <a:lnTo>
                      <a:pt x="2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5" name="未知"/>
              <p:cNvSpPr/>
              <p:nvPr/>
            </p:nvSpPr>
            <p:spPr>
              <a:xfrm>
                <a:off x="275" y="3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6" name="未知"/>
              <p:cNvSpPr/>
              <p:nvPr/>
            </p:nvSpPr>
            <p:spPr>
              <a:xfrm>
                <a:off x="367" y="3"/>
                <a:ext cx="140" cy="1"/>
              </a:xfrm>
              <a:custGeom>
                <a:avLst/>
                <a:gdLst/>
                <a:ahLst/>
                <a:cxnLst/>
                <a:pathLst>
                  <a:path w="140" h="1">
                    <a:moveTo>
                      <a:pt x="0" y="0"/>
                    </a:moveTo>
                    <a:lnTo>
                      <a:pt x="13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7" name="未知"/>
              <p:cNvSpPr/>
              <p:nvPr/>
            </p:nvSpPr>
            <p:spPr>
              <a:xfrm>
                <a:off x="275" y="18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8" name="未知"/>
              <p:cNvSpPr/>
              <p:nvPr/>
            </p:nvSpPr>
            <p:spPr>
              <a:xfrm>
                <a:off x="360" y="18"/>
                <a:ext cx="147" cy="1"/>
              </a:xfrm>
              <a:custGeom>
                <a:avLst/>
                <a:gdLst/>
                <a:ahLst/>
                <a:cxnLst/>
                <a:pathLst>
                  <a:path w="147" h="1">
                    <a:moveTo>
                      <a:pt x="0" y="0"/>
                    </a:moveTo>
                    <a:lnTo>
                      <a:pt x="14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69" name="未知"/>
              <p:cNvSpPr/>
              <p:nvPr/>
            </p:nvSpPr>
            <p:spPr>
              <a:xfrm>
                <a:off x="275" y="32"/>
                <a:ext cx="197" cy="1"/>
              </a:xfrm>
              <a:custGeom>
                <a:avLst/>
                <a:gdLst/>
                <a:ahLst/>
                <a:cxnLst/>
                <a:pathLst>
                  <a:path w="197" h="1">
                    <a:moveTo>
                      <a:pt x="0" y="0"/>
                    </a:moveTo>
                    <a:lnTo>
                      <a:pt x="19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0" name="未知"/>
              <p:cNvSpPr/>
              <p:nvPr/>
            </p:nvSpPr>
            <p:spPr>
              <a:xfrm>
                <a:off x="485" y="32"/>
                <a:ext cx="22" cy="1"/>
              </a:xfrm>
              <a:custGeom>
                <a:avLst/>
                <a:gdLst/>
                <a:ahLst/>
                <a:cxnLst/>
                <a:pathLst>
                  <a:path w="22" h="1">
                    <a:moveTo>
                      <a:pt x="0" y="0"/>
                    </a:moveTo>
                    <a:lnTo>
                      <a:pt x="2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1" name="未知"/>
              <p:cNvSpPr/>
              <p:nvPr/>
            </p:nvSpPr>
            <p:spPr>
              <a:xfrm>
                <a:off x="275" y="43"/>
                <a:ext cx="86" cy="1"/>
              </a:xfrm>
              <a:custGeom>
                <a:avLst/>
                <a:gdLst/>
                <a:ahLst/>
                <a:cxnLst/>
                <a:pathLst>
                  <a:path w="86" h="1">
                    <a:moveTo>
                      <a:pt x="0" y="0"/>
                    </a:moveTo>
                    <a:lnTo>
                      <a:pt x="8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2" name="未知"/>
              <p:cNvSpPr/>
              <p:nvPr/>
            </p:nvSpPr>
            <p:spPr>
              <a:xfrm>
                <a:off x="378" y="43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3" name="未知"/>
              <p:cNvSpPr/>
              <p:nvPr/>
            </p:nvSpPr>
            <p:spPr>
              <a:xfrm>
                <a:off x="499" y="43"/>
                <a:ext cx="8" cy="1"/>
              </a:xfrm>
              <a:custGeom>
                <a:avLst/>
                <a:gdLst/>
                <a:ahLst/>
                <a:cxnLst/>
                <a:pathLst>
                  <a:path w="8" h="1">
                    <a:moveTo>
                      <a:pt x="0" y="0"/>
                    </a:moveTo>
                    <a:lnTo>
                      <a:pt x="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4" name="未知"/>
              <p:cNvSpPr/>
              <p:nvPr/>
            </p:nvSpPr>
            <p:spPr>
              <a:xfrm>
                <a:off x="275" y="57"/>
                <a:ext cx="161" cy="1"/>
              </a:xfrm>
              <a:custGeom>
                <a:avLst/>
                <a:gdLst/>
                <a:ahLst/>
                <a:cxnLst/>
                <a:pathLst>
                  <a:path w="161" h="1">
                    <a:moveTo>
                      <a:pt x="0" y="0"/>
                    </a:moveTo>
                    <a:lnTo>
                      <a:pt x="16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5" name="未知"/>
              <p:cNvSpPr/>
              <p:nvPr/>
            </p:nvSpPr>
            <p:spPr>
              <a:xfrm>
                <a:off x="449" y="57"/>
                <a:ext cx="58" cy="1"/>
              </a:xfrm>
              <a:custGeom>
                <a:avLst/>
                <a:gdLst/>
                <a:ahLst/>
                <a:cxnLst/>
                <a:pathLst>
                  <a:path w="58" h="1">
                    <a:moveTo>
                      <a:pt x="0" y="0"/>
                    </a:moveTo>
                    <a:lnTo>
                      <a:pt x="5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6" name="未知"/>
              <p:cNvSpPr/>
              <p:nvPr/>
            </p:nvSpPr>
            <p:spPr>
              <a:xfrm>
                <a:off x="275" y="71"/>
                <a:ext cx="29" cy="1"/>
              </a:xfrm>
              <a:custGeom>
                <a:avLst/>
                <a:gdLst/>
                <a:ahLst/>
                <a:cxnLst/>
                <a:pathLst>
                  <a:path w="29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7" name="未知"/>
              <p:cNvSpPr/>
              <p:nvPr/>
            </p:nvSpPr>
            <p:spPr>
              <a:xfrm>
                <a:off x="317" y="71"/>
                <a:ext cx="190" cy="1"/>
              </a:xfrm>
              <a:custGeom>
                <a:avLst/>
                <a:gdLst/>
                <a:ahLst/>
                <a:cxnLst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8" name="未知"/>
              <p:cNvSpPr/>
              <p:nvPr/>
            </p:nvSpPr>
            <p:spPr>
              <a:xfrm>
                <a:off x="275" y="85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79" name="未知"/>
              <p:cNvSpPr/>
              <p:nvPr/>
            </p:nvSpPr>
            <p:spPr>
              <a:xfrm>
                <a:off x="435" y="85"/>
                <a:ext cx="76" cy="1"/>
              </a:xfrm>
              <a:custGeom>
                <a:avLst/>
                <a:gdLst/>
                <a:ahLst/>
                <a:cxnLst/>
                <a:pathLst>
                  <a:path w="76" h="1">
                    <a:moveTo>
                      <a:pt x="0" y="0"/>
                    </a:moveTo>
                    <a:lnTo>
                      <a:pt x="7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0" name="未知"/>
              <p:cNvSpPr/>
              <p:nvPr/>
            </p:nvSpPr>
            <p:spPr>
              <a:xfrm>
                <a:off x="275" y="99"/>
                <a:ext cx="118" cy="1"/>
              </a:xfrm>
              <a:custGeom>
                <a:avLst/>
                <a:gdLst/>
                <a:ahLst/>
                <a:cxnLst/>
                <a:pathLst>
                  <a:path w="118" h="1">
                    <a:moveTo>
                      <a:pt x="0" y="0"/>
                    </a:moveTo>
                    <a:lnTo>
                      <a:pt x="11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1" name="未知"/>
              <p:cNvSpPr/>
              <p:nvPr/>
            </p:nvSpPr>
            <p:spPr>
              <a:xfrm>
                <a:off x="407" y="99"/>
                <a:ext cx="29" cy="1"/>
              </a:xfrm>
              <a:custGeom>
                <a:avLst/>
                <a:gdLst/>
                <a:ahLst/>
                <a:cxnLst/>
                <a:pathLst>
                  <a:path w="29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2" name="未知"/>
              <p:cNvSpPr/>
              <p:nvPr/>
            </p:nvSpPr>
            <p:spPr>
              <a:xfrm>
                <a:off x="446" y="99"/>
                <a:ext cx="65" cy="1"/>
              </a:xfrm>
              <a:custGeom>
                <a:avLst/>
                <a:gdLst/>
                <a:ahLst/>
                <a:cxnLst/>
                <a:pathLst>
                  <a:path w="65" h="1">
                    <a:moveTo>
                      <a:pt x="0" y="0"/>
                    </a:moveTo>
                    <a:lnTo>
                      <a:pt x="6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3" name="未知"/>
              <p:cNvSpPr/>
              <p:nvPr/>
            </p:nvSpPr>
            <p:spPr>
              <a:xfrm>
                <a:off x="275" y="114"/>
                <a:ext cx="150" cy="1"/>
              </a:xfrm>
              <a:custGeom>
                <a:avLst/>
                <a:gdLst/>
                <a:ahLst/>
                <a:cxnLst/>
                <a:pathLst>
                  <a:path w="150" h="1">
                    <a:moveTo>
                      <a:pt x="0" y="0"/>
                    </a:moveTo>
                    <a:lnTo>
                      <a:pt x="14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4" name="未知"/>
              <p:cNvSpPr/>
              <p:nvPr/>
            </p:nvSpPr>
            <p:spPr>
              <a:xfrm>
                <a:off x="432" y="114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5" name="未知"/>
              <p:cNvSpPr/>
              <p:nvPr/>
            </p:nvSpPr>
            <p:spPr>
              <a:xfrm>
                <a:off x="275" y="128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6" name="未知"/>
              <p:cNvSpPr/>
              <p:nvPr/>
            </p:nvSpPr>
            <p:spPr>
              <a:xfrm>
                <a:off x="371" y="128"/>
                <a:ext cx="119" cy="1"/>
              </a:xfrm>
              <a:custGeom>
                <a:avLst/>
                <a:gdLst/>
                <a:ahLst/>
                <a:cxnLst/>
                <a:pathLst>
                  <a:path w="119" h="1">
                    <a:moveTo>
                      <a:pt x="0" y="0"/>
                    </a:moveTo>
                    <a:lnTo>
                      <a:pt x="1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7" name="未知"/>
              <p:cNvSpPr/>
              <p:nvPr/>
            </p:nvSpPr>
            <p:spPr>
              <a:xfrm>
                <a:off x="492" y="128"/>
                <a:ext cx="15" cy="1"/>
              </a:xfrm>
              <a:custGeom>
                <a:avLst/>
                <a:gdLst/>
                <a:ahLst/>
                <a:cxnLst/>
                <a:pathLst>
                  <a:path w="15" h="1">
                    <a:moveTo>
                      <a:pt x="0" y="0"/>
                    </a:move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8" name="未知"/>
              <p:cNvSpPr/>
              <p:nvPr/>
            </p:nvSpPr>
            <p:spPr>
              <a:xfrm>
                <a:off x="275" y="142"/>
                <a:ext cx="229" cy="1"/>
              </a:xfrm>
              <a:custGeom>
                <a:avLst/>
                <a:gdLst/>
                <a:ahLst/>
                <a:cxnLst/>
                <a:pathLst>
                  <a:path w="229" h="1">
                    <a:moveTo>
                      <a:pt x="0" y="0"/>
                    </a:moveTo>
                    <a:lnTo>
                      <a:pt x="2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89" name="未知"/>
              <p:cNvSpPr/>
              <p:nvPr/>
            </p:nvSpPr>
            <p:spPr>
              <a:xfrm>
                <a:off x="275" y="156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0" name="未知"/>
              <p:cNvSpPr/>
              <p:nvPr/>
            </p:nvSpPr>
            <p:spPr>
              <a:xfrm>
                <a:off x="410" y="156"/>
                <a:ext cx="101" cy="1"/>
              </a:xfrm>
              <a:custGeom>
                <a:avLst/>
                <a:gdLst/>
                <a:ahLst/>
                <a:cxnLst/>
                <a:pathLst>
                  <a:path w="101" h="1">
                    <a:moveTo>
                      <a:pt x="0" y="0"/>
                    </a:moveTo>
                    <a:lnTo>
                      <a:pt x="10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1" name="未知"/>
              <p:cNvSpPr/>
              <p:nvPr/>
            </p:nvSpPr>
            <p:spPr>
              <a:xfrm>
                <a:off x="275" y="170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2" name="未知"/>
              <p:cNvSpPr/>
              <p:nvPr/>
            </p:nvSpPr>
            <p:spPr>
              <a:xfrm>
                <a:off x="367" y="170"/>
                <a:ext cx="140" cy="1"/>
              </a:xfrm>
              <a:custGeom>
                <a:avLst/>
                <a:gdLst/>
                <a:ahLst/>
                <a:cxnLst/>
                <a:pathLst>
                  <a:path w="140" h="1">
                    <a:moveTo>
                      <a:pt x="0" y="0"/>
                    </a:moveTo>
                    <a:lnTo>
                      <a:pt x="13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3" name="未知"/>
              <p:cNvSpPr/>
              <p:nvPr/>
            </p:nvSpPr>
            <p:spPr>
              <a:xfrm>
                <a:off x="275" y="202"/>
                <a:ext cx="232" cy="1"/>
              </a:xfrm>
              <a:custGeom>
                <a:avLst/>
                <a:gdLst/>
                <a:ahLst/>
                <a:cxnLst/>
                <a:pathLst>
                  <a:path w="232" h="1">
                    <a:moveTo>
                      <a:pt x="0" y="0"/>
                    </a:moveTo>
                    <a:lnTo>
                      <a:pt x="23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4" name="未知"/>
              <p:cNvSpPr/>
              <p:nvPr/>
            </p:nvSpPr>
            <p:spPr>
              <a:xfrm>
                <a:off x="275" y="185"/>
                <a:ext cx="232" cy="1"/>
              </a:xfrm>
              <a:custGeom>
                <a:avLst/>
                <a:gdLst/>
                <a:ahLst/>
                <a:cxnLst/>
                <a:pathLst>
                  <a:path w="232" h="1">
                    <a:moveTo>
                      <a:pt x="0" y="0"/>
                    </a:moveTo>
                    <a:lnTo>
                      <a:pt x="23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5" name="未知"/>
              <p:cNvSpPr/>
              <p:nvPr/>
            </p:nvSpPr>
            <p:spPr>
              <a:xfrm>
                <a:off x="539" y="3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6" name="未知"/>
              <p:cNvSpPr/>
              <p:nvPr/>
            </p:nvSpPr>
            <p:spPr>
              <a:xfrm>
                <a:off x="631" y="3"/>
                <a:ext cx="144" cy="1"/>
              </a:xfrm>
              <a:custGeom>
                <a:avLst/>
                <a:gdLst/>
                <a:ahLst/>
                <a:cxnLst/>
                <a:pathLst>
                  <a:path w="144" h="1">
                    <a:moveTo>
                      <a:pt x="0" y="0"/>
                    </a:moveTo>
                    <a:lnTo>
                      <a:pt x="14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7" name="未知"/>
              <p:cNvSpPr/>
              <p:nvPr/>
            </p:nvSpPr>
            <p:spPr>
              <a:xfrm>
                <a:off x="539" y="18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8" name="未知"/>
              <p:cNvSpPr/>
              <p:nvPr/>
            </p:nvSpPr>
            <p:spPr>
              <a:xfrm>
                <a:off x="628" y="18"/>
                <a:ext cx="76" cy="1"/>
              </a:xfrm>
              <a:custGeom>
                <a:avLst/>
                <a:gdLst/>
                <a:ahLst/>
                <a:cxnLst/>
                <a:pathLst>
                  <a:path w="76" h="1">
                    <a:moveTo>
                      <a:pt x="0" y="0"/>
                    </a:moveTo>
                    <a:lnTo>
                      <a:pt x="7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299" name="未知"/>
              <p:cNvSpPr/>
              <p:nvPr/>
            </p:nvSpPr>
            <p:spPr>
              <a:xfrm>
                <a:off x="542" y="32"/>
                <a:ext cx="194" cy="1"/>
              </a:xfrm>
              <a:custGeom>
                <a:avLst/>
                <a:gdLst/>
                <a:ahLst/>
                <a:cxnLst/>
                <a:pathLst>
                  <a:path w="194" h="1">
                    <a:moveTo>
                      <a:pt x="0" y="0"/>
                    </a:moveTo>
                    <a:lnTo>
                      <a:pt x="19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0" name="未知"/>
              <p:cNvSpPr/>
              <p:nvPr/>
            </p:nvSpPr>
            <p:spPr>
              <a:xfrm>
                <a:off x="749" y="32"/>
                <a:ext cx="26" cy="1"/>
              </a:xfrm>
              <a:custGeom>
                <a:avLst/>
                <a:gdLst/>
                <a:ahLst/>
                <a:cxnLst/>
                <a:pathLst>
                  <a:path w="26" h="1">
                    <a:moveTo>
                      <a:pt x="0" y="0"/>
                    </a:moveTo>
                    <a:lnTo>
                      <a:pt x="2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1" name="未知"/>
              <p:cNvSpPr/>
              <p:nvPr/>
            </p:nvSpPr>
            <p:spPr>
              <a:xfrm>
                <a:off x="542" y="43"/>
                <a:ext cx="83" cy="1"/>
              </a:xfrm>
              <a:custGeom>
                <a:avLst/>
                <a:gdLst/>
                <a:ahLst/>
                <a:cxnLst/>
                <a:pathLst>
                  <a:path w="83" h="1">
                    <a:moveTo>
                      <a:pt x="0" y="0"/>
                    </a:moveTo>
                    <a:lnTo>
                      <a:pt x="8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2" name="未知"/>
              <p:cNvSpPr/>
              <p:nvPr/>
            </p:nvSpPr>
            <p:spPr>
              <a:xfrm>
                <a:off x="646" y="43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3" name="未知"/>
              <p:cNvSpPr/>
              <p:nvPr/>
            </p:nvSpPr>
            <p:spPr>
              <a:xfrm>
                <a:off x="763" y="43"/>
                <a:ext cx="12" cy="1"/>
              </a:xfrm>
              <a:custGeom>
                <a:avLst/>
                <a:gdLst/>
                <a:ahLst/>
                <a:cxnLst/>
                <a:pathLst>
                  <a:path w="12" h="1">
                    <a:moveTo>
                      <a:pt x="0" y="0"/>
                    </a:moveTo>
                    <a:lnTo>
                      <a:pt x="1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4" name="未知"/>
              <p:cNvSpPr/>
              <p:nvPr/>
            </p:nvSpPr>
            <p:spPr>
              <a:xfrm>
                <a:off x="542" y="57"/>
                <a:ext cx="162" cy="1"/>
              </a:xfrm>
              <a:custGeom>
                <a:avLst/>
                <a:gdLst/>
                <a:ahLst/>
                <a:cxnLst/>
                <a:pathLst>
                  <a:path w="162" h="1">
                    <a:moveTo>
                      <a:pt x="0" y="0"/>
                    </a:moveTo>
                    <a:lnTo>
                      <a:pt x="16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5" name="未知"/>
              <p:cNvSpPr/>
              <p:nvPr/>
            </p:nvSpPr>
            <p:spPr>
              <a:xfrm>
                <a:off x="717" y="57"/>
                <a:ext cx="58" cy="1"/>
              </a:xfrm>
              <a:custGeom>
                <a:avLst/>
                <a:gdLst/>
                <a:ahLst/>
                <a:cxnLst/>
                <a:pathLst>
                  <a:path w="58" h="1">
                    <a:moveTo>
                      <a:pt x="0" y="0"/>
                    </a:moveTo>
                    <a:lnTo>
                      <a:pt x="5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6" name="未知"/>
              <p:cNvSpPr/>
              <p:nvPr/>
            </p:nvSpPr>
            <p:spPr>
              <a:xfrm>
                <a:off x="542" y="71"/>
                <a:ext cx="30" cy="1"/>
              </a:xfrm>
              <a:custGeom>
                <a:avLst/>
                <a:gdLst/>
                <a:ahLst/>
                <a:cxnLst/>
                <a:pathLst>
                  <a:path w="30" h="1">
                    <a:moveTo>
                      <a:pt x="0" y="0"/>
                    </a:moveTo>
                    <a:lnTo>
                      <a:pt x="2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7" name="未知"/>
              <p:cNvSpPr/>
              <p:nvPr/>
            </p:nvSpPr>
            <p:spPr>
              <a:xfrm>
                <a:off x="581" y="71"/>
                <a:ext cx="194" cy="1"/>
              </a:xfrm>
              <a:custGeom>
                <a:avLst/>
                <a:gdLst/>
                <a:ahLst/>
                <a:cxnLst/>
                <a:pathLst>
                  <a:path w="194" h="1">
                    <a:moveTo>
                      <a:pt x="0" y="0"/>
                    </a:moveTo>
                    <a:lnTo>
                      <a:pt x="19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8" name="未知"/>
              <p:cNvSpPr/>
              <p:nvPr/>
            </p:nvSpPr>
            <p:spPr>
              <a:xfrm>
                <a:off x="539" y="85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09" name="未知"/>
              <p:cNvSpPr/>
              <p:nvPr/>
            </p:nvSpPr>
            <p:spPr>
              <a:xfrm>
                <a:off x="703" y="85"/>
                <a:ext cx="72" cy="1"/>
              </a:xfrm>
              <a:custGeom>
                <a:avLst/>
                <a:gdLst/>
                <a:ahLst/>
                <a:cxnLst/>
                <a:pathLst>
                  <a:path w="72" h="1">
                    <a:moveTo>
                      <a:pt x="0" y="0"/>
                    </a:moveTo>
                    <a:lnTo>
                      <a:pt x="7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0" name="未知"/>
              <p:cNvSpPr/>
              <p:nvPr/>
            </p:nvSpPr>
            <p:spPr>
              <a:xfrm>
                <a:off x="542" y="99"/>
                <a:ext cx="119" cy="1"/>
              </a:xfrm>
              <a:custGeom>
                <a:avLst/>
                <a:gdLst/>
                <a:ahLst/>
                <a:cxnLst/>
                <a:pathLst>
                  <a:path w="119" h="1">
                    <a:moveTo>
                      <a:pt x="0" y="0"/>
                    </a:moveTo>
                    <a:lnTo>
                      <a:pt x="1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1" name="未知"/>
              <p:cNvSpPr/>
              <p:nvPr/>
            </p:nvSpPr>
            <p:spPr>
              <a:xfrm>
                <a:off x="674" y="99"/>
                <a:ext cx="30" cy="1"/>
              </a:xfrm>
              <a:custGeom>
                <a:avLst/>
                <a:gdLst/>
                <a:ahLst/>
                <a:cxnLst/>
                <a:pathLst>
                  <a:path w="30" h="1">
                    <a:moveTo>
                      <a:pt x="0" y="0"/>
                    </a:moveTo>
                    <a:lnTo>
                      <a:pt x="2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2" name="未知"/>
              <p:cNvSpPr/>
              <p:nvPr/>
            </p:nvSpPr>
            <p:spPr>
              <a:xfrm>
                <a:off x="710" y="99"/>
                <a:ext cx="65" cy="1"/>
              </a:xfrm>
              <a:custGeom>
                <a:avLst/>
                <a:gdLst/>
                <a:ahLst/>
                <a:cxnLst/>
                <a:pathLst>
                  <a:path w="65" h="1">
                    <a:moveTo>
                      <a:pt x="0" y="0"/>
                    </a:moveTo>
                    <a:lnTo>
                      <a:pt x="6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3" name="未知"/>
              <p:cNvSpPr/>
              <p:nvPr/>
            </p:nvSpPr>
            <p:spPr>
              <a:xfrm>
                <a:off x="535" y="114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4" name="未知"/>
              <p:cNvSpPr/>
              <p:nvPr/>
            </p:nvSpPr>
            <p:spPr>
              <a:xfrm>
                <a:off x="699" y="114"/>
                <a:ext cx="76" cy="1"/>
              </a:xfrm>
              <a:custGeom>
                <a:avLst/>
                <a:gdLst/>
                <a:ahLst/>
                <a:cxnLst/>
                <a:pathLst>
                  <a:path w="76" h="1">
                    <a:moveTo>
                      <a:pt x="0" y="0"/>
                    </a:moveTo>
                    <a:lnTo>
                      <a:pt x="7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5" name="未知"/>
              <p:cNvSpPr/>
              <p:nvPr/>
            </p:nvSpPr>
            <p:spPr>
              <a:xfrm>
                <a:off x="539" y="128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6" name="未知"/>
              <p:cNvSpPr/>
              <p:nvPr/>
            </p:nvSpPr>
            <p:spPr>
              <a:xfrm>
                <a:off x="635" y="128"/>
                <a:ext cx="119" cy="1"/>
              </a:xfrm>
              <a:custGeom>
                <a:avLst/>
                <a:gdLst/>
                <a:ahLst/>
                <a:cxnLst/>
                <a:pathLst>
                  <a:path w="119" h="1">
                    <a:moveTo>
                      <a:pt x="0" y="0"/>
                    </a:moveTo>
                    <a:lnTo>
                      <a:pt x="1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7" name="未知"/>
              <p:cNvSpPr/>
              <p:nvPr/>
            </p:nvSpPr>
            <p:spPr>
              <a:xfrm>
                <a:off x="760" y="128"/>
                <a:ext cx="15" cy="1"/>
              </a:xfrm>
              <a:custGeom>
                <a:avLst/>
                <a:gdLst/>
                <a:ahLst/>
                <a:cxnLst/>
                <a:pathLst>
                  <a:path w="15" h="1">
                    <a:moveTo>
                      <a:pt x="0" y="0"/>
                    </a:move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8" name="未知"/>
              <p:cNvSpPr/>
              <p:nvPr/>
            </p:nvSpPr>
            <p:spPr>
              <a:xfrm>
                <a:off x="539" y="142"/>
                <a:ext cx="232" cy="1"/>
              </a:xfrm>
              <a:custGeom>
                <a:avLst/>
                <a:gdLst/>
                <a:ahLst/>
                <a:cxnLst/>
                <a:pathLst>
                  <a:path w="232" h="1">
                    <a:moveTo>
                      <a:pt x="0" y="0"/>
                    </a:moveTo>
                    <a:lnTo>
                      <a:pt x="23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19" name="未知"/>
              <p:cNvSpPr/>
              <p:nvPr/>
            </p:nvSpPr>
            <p:spPr>
              <a:xfrm>
                <a:off x="539" y="156"/>
                <a:ext cx="118" cy="1"/>
              </a:xfrm>
              <a:custGeom>
                <a:avLst/>
                <a:gdLst/>
                <a:ahLst/>
                <a:cxnLst/>
                <a:pathLst>
                  <a:path w="118" h="1">
                    <a:moveTo>
                      <a:pt x="0" y="0"/>
                    </a:moveTo>
                    <a:lnTo>
                      <a:pt x="11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0" name="未知"/>
              <p:cNvSpPr/>
              <p:nvPr/>
            </p:nvSpPr>
            <p:spPr>
              <a:xfrm>
                <a:off x="674" y="156"/>
                <a:ext cx="101" cy="1"/>
              </a:xfrm>
              <a:custGeom>
                <a:avLst/>
                <a:gdLst/>
                <a:ahLst/>
                <a:cxnLst/>
                <a:pathLst>
                  <a:path w="101" h="1">
                    <a:moveTo>
                      <a:pt x="0" y="0"/>
                    </a:moveTo>
                    <a:lnTo>
                      <a:pt x="10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1" name="未知"/>
              <p:cNvSpPr/>
              <p:nvPr/>
            </p:nvSpPr>
            <p:spPr>
              <a:xfrm>
                <a:off x="539" y="170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2" name="未知"/>
              <p:cNvSpPr/>
              <p:nvPr/>
            </p:nvSpPr>
            <p:spPr>
              <a:xfrm>
                <a:off x="631" y="170"/>
                <a:ext cx="144" cy="1"/>
              </a:xfrm>
              <a:custGeom>
                <a:avLst/>
                <a:gdLst/>
                <a:ahLst/>
                <a:cxnLst/>
                <a:pathLst>
                  <a:path w="144" h="1">
                    <a:moveTo>
                      <a:pt x="0" y="0"/>
                    </a:moveTo>
                    <a:lnTo>
                      <a:pt x="14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3" name="未知"/>
              <p:cNvSpPr/>
              <p:nvPr/>
            </p:nvSpPr>
            <p:spPr>
              <a:xfrm>
                <a:off x="539" y="185"/>
                <a:ext cx="79" cy="1"/>
              </a:xfrm>
              <a:custGeom>
                <a:avLst/>
                <a:gdLst/>
                <a:ahLst/>
                <a:cxnLst/>
                <a:pathLst>
                  <a:path w="79" h="1">
                    <a:moveTo>
                      <a:pt x="0" y="0"/>
                    </a:moveTo>
                    <a:lnTo>
                      <a:pt x="7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4" name="未知"/>
              <p:cNvSpPr/>
              <p:nvPr/>
            </p:nvSpPr>
            <p:spPr>
              <a:xfrm>
                <a:off x="628" y="185"/>
                <a:ext cx="76" cy="1"/>
              </a:xfrm>
              <a:custGeom>
                <a:avLst/>
                <a:gdLst/>
                <a:ahLst/>
                <a:cxnLst/>
                <a:pathLst>
                  <a:path w="76" h="1">
                    <a:moveTo>
                      <a:pt x="0" y="0"/>
                    </a:moveTo>
                    <a:lnTo>
                      <a:pt x="7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5" name="未知"/>
              <p:cNvSpPr/>
              <p:nvPr/>
            </p:nvSpPr>
            <p:spPr>
              <a:xfrm>
                <a:off x="539" y="202"/>
                <a:ext cx="236" cy="1"/>
              </a:xfrm>
              <a:custGeom>
                <a:avLst/>
                <a:gdLst/>
                <a:ahLst/>
                <a:cxnLst/>
                <a:pathLst>
                  <a:path w="236" h="1">
                    <a:moveTo>
                      <a:pt x="0" y="0"/>
                    </a:moveTo>
                    <a:lnTo>
                      <a:pt x="23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6" name="未知"/>
              <p:cNvSpPr/>
              <p:nvPr/>
            </p:nvSpPr>
            <p:spPr>
              <a:xfrm>
                <a:off x="802" y="3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7" name="未知"/>
              <p:cNvSpPr/>
              <p:nvPr/>
            </p:nvSpPr>
            <p:spPr>
              <a:xfrm>
                <a:off x="892" y="3"/>
                <a:ext cx="143" cy="1"/>
              </a:xfrm>
              <a:custGeom>
                <a:avLst/>
                <a:gdLst/>
                <a:ahLst/>
                <a:cxnLst/>
                <a:pathLst>
                  <a:path w="143" h="1">
                    <a:moveTo>
                      <a:pt x="0" y="0"/>
                    </a:moveTo>
                    <a:lnTo>
                      <a:pt x="14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8" name="未知"/>
              <p:cNvSpPr/>
              <p:nvPr/>
            </p:nvSpPr>
            <p:spPr>
              <a:xfrm>
                <a:off x="802" y="18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29" name="未知"/>
              <p:cNvSpPr/>
              <p:nvPr/>
            </p:nvSpPr>
            <p:spPr>
              <a:xfrm>
                <a:off x="888" y="18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0" name="未知"/>
              <p:cNvSpPr/>
              <p:nvPr/>
            </p:nvSpPr>
            <p:spPr>
              <a:xfrm>
                <a:off x="806" y="32"/>
                <a:ext cx="194" cy="1"/>
              </a:xfrm>
              <a:custGeom>
                <a:avLst/>
                <a:gdLst/>
                <a:ahLst/>
                <a:cxnLst/>
                <a:pathLst>
                  <a:path w="194" h="1">
                    <a:moveTo>
                      <a:pt x="0" y="0"/>
                    </a:moveTo>
                    <a:lnTo>
                      <a:pt x="19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1" name="未知"/>
              <p:cNvSpPr/>
              <p:nvPr/>
            </p:nvSpPr>
            <p:spPr>
              <a:xfrm>
                <a:off x="1013" y="32"/>
                <a:ext cx="22" cy="1"/>
              </a:xfrm>
              <a:custGeom>
                <a:avLst/>
                <a:gdLst/>
                <a:ahLst/>
                <a:cxnLst/>
                <a:pathLst>
                  <a:path w="22" h="1">
                    <a:moveTo>
                      <a:pt x="0" y="0"/>
                    </a:moveTo>
                    <a:lnTo>
                      <a:pt x="2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2" name="未知"/>
              <p:cNvSpPr/>
              <p:nvPr/>
            </p:nvSpPr>
            <p:spPr>
              <a:xfrm>
                <a:off x="806" y="43"/>
                <a:ext cx="83" cy="1"/>
              </a:xfrm>
              <a:custGeom>
                <a:avLst/>
                <a:gdLst/>
                <a:ahLst/>
                <a:cxnLst/>
                <a:pathLst>
                  <a:path w="83" h="1">
                    <a:moveTo>
                      <a:pt x="0" y="0"/>
                    </a:moveTo>
                    <a:lnTo>
                      <a:pt x="8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3" name="未知"/>
              <p:cNvSpPr/>
              <p:nvPr/>
            </p:nvSpPr>
            <p:spPr>
              <a:xfrm>
                <a:off x="902" y="43"/>
                <a:ext cx="119" cy="1"/>
              </a:xfrm>
              <a:custGeom>
                <a:avLst/>
                <a:gdLst/>
                <a:ahLst/>
                <a:cxnLst/>
                <a:pathLst>
                  <a:path w="119" h="1">
                    <a:moveTo>
                      <a:pt x="0" y="0"/>
                    </a:moveTo>
                    <a:lnTo>
                      <a:pt x="1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4" name="未知"/>
              <p:cNvSpPr/>
              <p:nvPr/>
            </p:nvSpPr>
            <p:spPr>
              <a:xfrm>
                <a:off x="1027" y="43"/>
                <a:ext cx="8" cy="1"/>
              </a:xfrm>
              <a:custGeom>
                <a:avLst/>
                <a:gdLst/>
                <a:ahLst/>
                <a:cxnLst/>
                <a:pathLst>
                  <a:path w="8" h="1">
                    <a:moveTo>
                      <a:pt x="0" y="0"/>
                    </a:moveTo>
                    <a:lnTo>
                      <a:pt x="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5" name="未知"/>
              <p:cNvSpPr/>
              <p:nvPr/>
            </p:nvSpPr>
            <p:spPr>
              <a:xfrm>
                <a:off x="806" y="57"/>
                <a:ext cx="154" cy="1"/>
              </a:xfrm>
              <a:custGeom>
                <a:avLst/>
                <a:gdLst/>
                <a:ahLst/>
                <a:cxnLst/>
                <a:pathLst>
                  <a:path w="154" h="1">
                    <a:moveTo>
                      <a:pt x="0" y="0"/>
                    </a:moveTo>
                    <a:lnTo>
                      <a:pt x="15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6" name="未知"/>
              <p:cNvSpPr/>
              <p:nvPr/>
            </p:nvSpPr>
            <p:spPr>
              <a:xfrm>
                <a:off x="974" y="57"/>
                <a:ext cx="61" cy="1"/>
              </a:xfrm>
              <a:custGeom>
                <a:avLst/>
                <a:gdLst/>
                <a:ahLst/>
                <a:cxnLst/>
                <a:pathLst>
                  <a:path w="61" h="1">
                    <a:moveTo>
                      <a:pt x="0" y="0"/>
                    </a:moveTo>
                    <a:lnTo>
                      <a:pt x="6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7" name="未知"/>
              <p:cNvSpPr/>
              <p:nvPr/>
            </p:nvSpPr>
            <p:spPr>
              <a:xfrm>
                <a:off x="806" y="71"/>
                <a:ext cx="30" cy="1"/>
              </a:xfrm>
              <a:custGeom>
                <a:avLst/>
                <a:gdLst/>
                <a:ahLst/>
                <a:cxnLst/>
                <a:pathLst>
                  <a:path w="30" h="1">
                    <a:moveTo>
                      <a:pt x="0" y="0"/>
                    </a:moveTo>
                    <a:lnTo>
                      <a:pt x="2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8" name="未知"/>
              <p:cNvSpPr/>
              <p:nvPr/>
            </p:nvSpPr>
            <p:spPr>
              <a:xfrm>
                <a:off x="845" y="71"/>
                <a:ext cx="190" cy="1"/>
              </a:xfrm>
              <a:custGeom>
                <a:avLst/>
                <a:gdLst/>
                <a:ahLst/>
                <a:cxnLst/>
                <a:pathLst>
                  <a:path w="190" h="1">
                    <a:moveTo>
                      <a:pt x="0" y="0"/>
                    </a:moveTo>
                    <a:lnTo>
                      <a:pt x="18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39" name="未知"/>
              <p:cNvSpPr/>
              <p:nvPr/>
            </p:nvSpPr>
            <p:spPr>
              <a:xfrm>
                <a:off x="802" y="85"/>
                <a:ext cx="155" cy="1"/>
              </a:xfrm>
              <a:custGeom>
                <a:avLst/>
                <a:gdLst/>
                <a:ahLst/>
                <a:cxnLst/>
                <a:pathLst>
                  <a:path w="155" h="1">
                    <a:moveTo>
                      <a:pt x="0" y="0"/>
                    </a:moveTo>
                    <a:lnTo>
                      <a:pt x="15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0" name="未知"/>
              <p:cNvSpPr/>
              <p:nvPr/>
            </p:nvSpPr>
            <p:spPr>
              <a:xfrm>
                <a:off x="959" y="85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1" name="未知"/>
              <p:cNvSpPr/>
              <p:nvPr/>
            </p:nvSpPr>
            <p:spPr>
              <a:xfrm>
                <a:off x="806" y="99"/>
                <a:ext cx="112" cy="1"/>
              </a:xfrm>
              <a:custGeom>
                <a:avLst/>
                <a:gdLst/>
                <a:ahLst/>
                <a:cxnLst/>
                <a:pathLst>
                  <a:path w="112" h="1">
                    <a:moveTo>
                      <a:pt x="0" y="0"/>
                    </a:moveTo>
                    <a:lnTo>
                      <a:pt x="11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2" name="未知"/>
              <p:cNvSpPr/>
              <p:nvPr/>
            </p:nvSpPr>
            <p:spPr>
              <a:xfrm>
                <a:off x="931" y="99"/>
                <a:ext cx="29" cy="1"/>
              </a:xfrm>
              <a:custGeom>
                <a:avLst/>
                <a:gdLst/>
                <a:ahLst/>
                <a:cxnLst/>
                <a:pathLst>
                  <a:path w="29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3" name="未知"/>
              <p:cNvSpPr/>
              <p:nvPr/>
            </p:nvSpPr>
            <p:spPr>
              <a:xfrm>
                <a:off x="970" y="99"/>
                <a:ext cx="69" cy="1"/>
              </a:xfrm>
              <a:custGeom>
                <a:avLst/>
                <a:gdLst/>
                <a:ahLst/>
                <a:cxnLst/>
                <a:pathLst>
                  <a:path w="69" h="1">
                    <a:moveTo>
                      <a:pt x="0" y="0"/>
                    </a:moveTo>
                    <a:lnTo>
                      <a:pt x="6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4" name="未知"/>
              <p:cNvSpPr/>
              <p:nvPr/>
            </p:nvSpPr>
            <p:spPr>
              <a:xfrm>
                <a:off x="802" y="114"/>
                <a:ext cx="151" cy="1"/>
              </a:xfrm>
              <a:custGeom>
                <a:avLst/>
                <a:gdLst/>
                <a:ahLst/>
                <a:cxnLst/>
                <a:pathLst>
                  <a:path w="151" h="1">
                    <a:moveTo>
                      <a:pt x="0" y="0"/>
                    </a:moveTo>
                    <a:lnTo>
                      <a:pt x="15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5" name="未知"/>
              <p:cNvSpPr/>
              <p:nvPr/>
            </p:nvSpPr>
            <p:spPr>
              <a:xfrm>
                <a:off x="959" y="114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6" name="未知"/>
              <p:cNvSpPr/>
              <p:nvPr/>
            </p:nvSpPr>
            <p:spPr>
              <a:xfrm>
                <a:off x="802" y="128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7" name="未知"/>
              <p:cNvSpPr/>
              <p:nvPr/>
            </p:nvSpPr>
            <p:spPr>
              <a:xfrm>
                <a:off x="899" y="128"/>
                <a:ext cx="115" cy="1"/>
              </a:xfrm>
              <a:custGeom>
                <a:avLst/>
                <a:gdLst/>
                <a:ahLst/>
                <a:cxnLst/>
                <a:pathLst>
                  <a:path w="115" h="1">
                    <a:moveTo>
                      <a:pt x="0" y="0"/>
                    </a:moveTo>
                    <a:lnTo>
                      <a:pt x="1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8" name="未知"/>
              <p:cNvSpPr/>
              <p:nvPr/>
            </p:nvSpPr>
            <p:spPr>
              <a:xfrm>
                <a:off x="1020" y="128"/>
                <a:ext cx="15" cy="1"/>
              </a:xfrm>
              <a:custGeom>
                <a:avLst/>
                <a:gdLst/>
                <a:ahLst/>
                <a:cxnLst/>
                <a:pathLst>
                  <a:path w="15" h="1">
                    <a:moveTo>
                      <a:pt x="0" y="0"/>
                    </a:move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49" name="未知"/>
              <p:cNvSpPr/>
              <p:nvPr/>
            </p:nvSpPr>
            <p:spPr>
              <a:xfrm>
                <a:off x="802" y="142"/>
                <a:ext cx="230" cy="1"/>
              </a:xfrm>
              <a:custGeom>
                <a:avLst/>
                <a:gdLst/>
                <a:ahLst/>
                <a:cxnLst/>
                <a:pathLst>
                  <a:path w="230" h="1">
                    <a:moveTo>
                      <a:pt x="0" y="0"/>
                    </a:moveTo>
                    <a:lnTo>
                      <a:pt x="22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0" name="未知"/>
              <p:cNvSpPr/>
              <p:nvPr/>
            </p:nvSpPr>
            <p:spPr>
              <a:xfrm>
                <a:off x="802" y="156"/>
                <a:ext cx="116" cy="1"/>
              </a:xfrm>
              <a:custGeom>
                <a:avLst/>
                <a:gdLst/>
                <a:ahLst/>
                <a:cxnLst/>
                <a:pathLst>
                  <a:path w="116" h="1">
                    <a:moveTo>
                      <a:pt x="0" y="0"/>
                    </a:moveTo>
                    <a:lnTo>
                      <a:pt x="11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1" name="未知"/>
              <p:cNvSpPr/>
              <p:nvPr/>
            </p:nvSpPr>
            <p:spPr>
              <a:xfrm>
                <a:off x="934" y="156"/>
                <a:ext cx="105" cy="1"/>
              </a:xfrm>
              <a:custGeom>
                <a:avLst/>
                <a:gdLst/>
                <a:ahLst/>
                <a:cxnLst/>
                <a:pathLst>
                  <a:path w="105" h="1">
                    <a:moveTo>
                      <a:pt x="0" y="0"/>
                    </a:moveTo>
                    <a:lnTo>
                      <a:pt x="10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2" name="未知"/>
              <p:cNvSpPr/>
              <p:nvPr/>
            </p:nvSpPr>
            <p:spPr>
              <a:xfrm>
                <a:off x="802" y="170"/>
                <a:ext cx="230" cy="1"/>
              </a:xfrm>
              <a:custGeom>
                <a:avLst/>
                <a:gdLst/>
                <a:ahLst/>
                <a:cxnLst/>
                <a:pathLst>
                  <a:path w="230" h="1">
                    <a:moveTo>
                      <a:pt x="0" y="0"/>
                    </a:moveTo>
                    <a:lnTo>
                      <a:pt x="22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3" name="未知"/>
              <p:cNvSpPr/>
              <p:nvPr/>
            </p:nvSpPr>
            <p:spPr>
              <a:xfrm>
                <a:off x="802" y="185"/>
                <a:ext cx="80" cy="1"/>
              </a:xfrm>
              <a:custGeom>
                <a:avLst/>
                <a:gdLst/>
                <a:ahLst/>
                <a:cxnLst/>
                <a:pathLst>
                  <a:path w="80" h="1">
                    <a:moveTo>
                      <a:pt x="0" y="0"/>
                    </a:moveTo>
                    <a:lnTo>
                      <a:pt x="7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4" name="未知"/>
              <p:cNvSpPr/>
              <p:nvPr/>
            </p:nvSpPr>
            <p:spPr>
              <a:xfrm>
                <a:off x="888" y="185"/>
                <a:ext cx="147" cy="1"/>
              </a:xfrm>
              <a:custGeom>
                <a:avLst/>
                <a:gdLst/>
                <a:ahLst/>
                <a:cxnLst/>
                <a:pathLst>
                  <a:path w="147" h="1">
                    <a:moveTo>
                      <a:pt x="0" y="0"/>
                    </a:moveTo>
                    <a:lnTo>
                      <a:pt x="14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55" name="未知"/>
              <p:cNvSpPr/>
              <p:nvPr/>
            </p:nvSpPr>
            <p:spPr>
              <a:xfrm>
                <a:off x="802" y="199"/>
                <a:ext cx="244" cy="1"/>
              </a:xfrm>
              <a:custGeom>
                <a:avLst/>
                <a:gdLst/>
                <a:ahLst/>
                <a:cxnLst/>
                <a:pathLst>
                  <a:path w="244" h="1">
                    <a:moveTo>
                      <a:pt x="0" y="0"/>
                    </a:moveTo>
                    <a:lnTo>
                      <a:pt x="243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356" name="未知"/>
            <p:cNvSpPr/>
            <p:nvPr/>
          </p:nvSpPr>
          <p:spPr>
            <a:xfrm>
              <a:off x="1109" y="36"/>
              <a:ext cx="1" cy="25"/>
            </a:xfrm>
            <a:custGeom>
              <a:avLst/>
              <a:gdLst/>
              <a:ahLst/>
              <a:cxnLst/>
              <a:pathLst>
                <a:path w="1" h="25">
                  <a:moveTo>
                    <a:pt x="0" y="0"/>
                  </a:moveTo>
                  <a:lnTo>
                    <a:pt x="0" y="2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57" name="Text Box 48356"/>
            <p:cNvSpPr txBox="1"/>
            <p:nvPr/>
          </p:nvSpPr>
          <p:spPr>
            <a:xfrm>
              <a:off x="100" y="39"/>
              <a:ext cx="221" cy="5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360680">
                <a:buClrTx/>
              </a:pPr>
              <a:r>
                <a:rPr lang="en-US" altLang="zh-CN" sz="600" b="0">
                  <a:latin typeface="System"/>
                  <a:ea typeface="System"/>
                </a:rPr>
                <a:t>XXXXX</a:t>
              </a:r>
              <a:endParaRPr lang="en-US" altLang="zh-CN" sz="600" b="0">
                <a:latin typeface="System"/>
                <a:ea typeface="System"/>
              </a:endParaRPr>
            </a:p>
          </p:txBody>
        </p:sp>
        <p:sp>
          <p:nvSpPr>
            <p:cNvPr id="48358" name="Text Box 48357"/>
            <p:cNvSpPr txBox="1"/>
            <p:nvPr/>
          </p:nvSpPr>
          <p:spPr>
            <a:xfrm>
              <a:off x="360" y="46"/>
              <a:ext cx="375" cy="4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360680">
                <a:lnSpc>
                  <a:spcPts val="600"/>
                </a:lnSpc>
                <a:buClrTx/>
              </a:pPr>
              <a:r>
                <a:rPr lang="en-US" altLang="zh-CN" sz="600">
                  <a:latin typeface="Times New Roman" panose="02020503050405090304" pitchFamily="2" charset="0"/>
                  <a:cs typeface="Times New Roman" panose="02020503050405090304" pitchFamily="2" charset="0"/>
                </a:rPr>
                <a:t>XXXXXX</a:t>
              </a:r>
              <a:endParaRPr lang="en-US" altLang="zh-CN" sz="600">
                <a:latin typeface="Times New Roman" panose="02020503050405090304" pitchFamily="2" charset="0"/>
                <a:ea typeface="Times New Roman" panose="02020503050405090304" pitchFamily="2" charset="0"/>
              </a:endParaRPr>
            </a:p>
          </p:txBody>
        </p:sp>
        <p:sp>
          <p:nvSpPr>
            <p:cNvPr id="48359" name="Text Box 48358"/>
            <p:cNvSpPr txBox="1"/>
            <p:nvPr/>
          </p:nvSpPr>
          <p:spPr>
            <a:xfrm>
              <a:off x="817" y="39"/>
              <a:ext cx="221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360680">
                <a:buClrTx/>
              </a:pPr>
              <a:r>
                <a:rPr lang="en-US" altLang="zh-CN" sz="600" b="0">
                  <a:latin typeface="System"/>
                  <a:ea typeface="System"/>
                </a:rPr>
                <a:t>XXXXX</a:t>
              </a:r>
              <a:endParaRPr lang="en-US" altLang="zh-CN" sz="600" b="0">
                <a:latin typeface="System"/>
                <a:ea typeface="System"/>
              </a:endParaRPr>
            </a:p>
          </p:txBody>
        </p:sp>
      </p:grpSp>
      <p:grpSp>
        <p:nvGrpSpPr>
          <p:cNvPr id="48360" name="Group 48359"/>
          <p:cNvGrpSpPr/>
          <p:nvPr/>
        </p:nvGrpSpPr>
        <p:grpSpPr>
          <a:xfrm>
            <a:off x="1143000" y="5370513"/>
            <a:ext cx="1830388" cy="1487487"/>
            <a:chOff x="0" y="0"/>
            <a:chExt cx="1153" cy="937"/>
          </a:xfrm>
        </p:grpSpPr>
        <p:sp>
          <p:nvSpPr>
            <p:cNvPr id="48361" name="未知"/>
            <p:cNvSpPr/>
            <p:nvPr/>
          </p:nvSpPr>
          <p:spPr>
            <a:xfrm>
              <a:off x="0" y="254"/>
              <a:ext cx="727" cy="683"/>
            </a:xfrm>
            <a:custGeom>
              <a:avLst/>
              <a:gdLst/>
              <a:ahLst/>
              <a:cxnLst/>
              <a:pathLst>
                <a:path w="727" h="683">
                  <a:moveTo>
                    <a:pt x="20" y="8"/>
                  </a:moveTo>
                  <a:lnTo>
                    <a:pt x="660" y="8"/>
                  </a:lnTo>
                  <a:lnTo>
                    <a:pt x="672" y="0"/>
                  </a:lnTo>
                  <a:lnTo>
                    <a:pt x="726" y="0"/>
                  </a:lnTo>
                  <a:lnTo>
                    <a:pt x="713" y="39"/>
                  </a:lnTo>
                  <a:lnTo>
                    <a:pt x="709" y="83"/>
                  </a:lnTo>
                  <a:lnTo>
                    <a:pt x="709" y="214"/>
                  </a:lnTo>
                  <a:lnTo>
                    <a:pt x="709" y="682"/>
                  </a:lnTo>
                  <a:lnTo>
                    <a:pt x="631" y="682"/>
                  </a:lnTo>
                  <a:lnTo>
                    <a:pt x="631" y="194"/>
                  </a:lnTo>
                  <a:lnTo>
                    <a:pt x="381" y="194"/>
                  </a:lnTo>
                  <a:lnTo>
                    <a:pt x="381" y="682"/>
                  </a:lnTo>
                  <a:lnTo>
                    <a:pt x="312" y="682"/>
                  </a:lnTo>
                  <a:lnTo>
                    <a:pt x="312" y="436"/>
                  </a:lnTo>
                  <a:lnTo>
                    <a:pt x="74" y="436"/>
                  </a:lnTo>
                  <a:lnTo>
                    <a:pt x="74" y="682"/>
                  </a:lnTo>
                  <a:lnTo>
                    <a:pt x="0" y="682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8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2" name="未知"/>
            <p:cNvSpPr/>
            <p:nvPr/>
          </p:nvSpPr>
          <p:spPr>
            <a:xfrm>
              <a:off x="947" y="254"/>
              <a:ext cx="87" cy="683"/>
            </a:xfrm>
            <a:custGeom>
              <a:avLst/>
              <a:gdLst/>
              <a:ahLst/>
              <a:cxnLst/>
              <a:pathLst>
                <a:path w="87" h="683">
                  <a:moveTo>
                    <a:pt x="0" y="682"/>
                  </a:moveTo>
                  <a:lnTo>
                    <a:pt x="0" y="258"/>
                  </a:lnTo>
                  <a:lnTo>
                    <a:pt x="0" y="242"/>
                  </a:lnTo>
                  <a:lnTo>
                    <a:pt x="8" y="194"/>
                  </a:lnTo>
                  <a:lnTo>
                    <a:pt x="12" y="143"/>
                  </a:lnTo>
                  <a:lnTo>
                    <a:pt x="33" y="71"/>
                  </a:lnTo>
                  <a:lnTo>
                    <a:pt x="57" y="0"/>
                  </a:lnTo>
                  <a:lnTo>
                    <a:pt x="70" y="0"/>
                  </a:lnTo>
                  <a:lnTo>
                    <a:pt x="70" y="4"/>
                  </a:lnTo>
                  <a:lnTo>
                    <a:pt x="86" y="4"/>
                  </a:lnTo>
                  <a:lnTo>
                    <a:pt x="86" y="682"/>
                  </a:lnTo>
                  <a:lnTo>
                    <a:pt x="0" y="682"/>
                  </a:lnTo>
                  <a:lnTo>
                    <a:pt x="0" y="68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3" name="未知"/>
            <p:cNvSpPr/>
            <p:nvPr/>
          </p:nvSpPr>
          <p:spPr>
            <a:xfrm>
              <a:off x="74" y="690"/>
              <a:ext cx="239" cy="247"/>
            </a:xfrm>
            <a:custGeom>
              <a:avLst/>
              <a:gdLst/>
              <a:ahLst/>
              <a:cxnLst/>
              <a:pathLst>
                <a:path w="239" h="247">
                  <a:moveTo>
                    <a:pt x="238" y="0"/>
                  </a:moveTo>
                  <a:lnTo>
                    <a:pt x="238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4" name="未知"/>
            <p:cNvSpPr/>
            <p:nvPr/>
          </p:nvSpPr>
          <p:spPr>
            <a:xfrm>
              <a:off x="381" y="448"/>
              <a:ext cx="251" cy="489"/>
            </a:xfrm>
            <a:custGeom>
              <a:avLst/>
              <a:gdLst/>
              <a:ahLst/>
              <a:cxnLst/>
              <a:pathLst>
                <a:path w="251" h="489">
                  <a:moveTo>
                    <a:pt x="250" y="0"/>
                  </a:moveTo>
                  <a:lnTo>
                    <a:pt x="250" y="488"/>
                  </a:lnTo>
                  <a:lnTo>
                    <a:pt x="0" y="48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5" name="未知"/>
            <p:cNvSpPr/>
            <p:nvPr/>
          </p:nvSpPr>
          <p:spPr>
            <a:xfrm>
              <a:off x="709" y="16"/>
              <a:ext cx="378" cy="921"/>
            </a:xfrm>
            <a:custGeom>
              <a:avLst/>
              <a:gdLst/>
              <a:ahLst/>
              <a:cxnLst/>
              <a:pathLst>
                <a:path w="378" h="921">
                  <a:moveTo>
                    <a:pt x="0" y="452"/>
                  </a:moveTo>
                  <a:lnTo>
                    <a:pt x="0" y="444"/>
                  </a:lnTo>
                  <a:lnTo>
                    <a:pt x="4" y="396"/>
                  </a:lnTo>
                  <a:lnTo>
                    <a:pt x="13" y="353"/>
                  </a:lnTo>
                  <a:lnTo>
                    <a:pt x="49" y="226"/>
                  </a:lnTo>
                  <a:lnTo>
                    <a:pt x="115" y="107"/>
                  </a:lnTo>
                  <a:lnTo>
                    <a:pt x="74" y="91"/>
                  </a:lnTo>
                  <a:lnTo>
                    <a:pt x="33" y="71"/>
                  </a:lnTo>
                  <a:lnTo>
                    <a:pt x="320" y="0"/>
                  </a:lnTo>
                  <a:lnTo>
                    <a:pt x="377" y="123"/>
                  </a:lnTo>
                  <a:lnTo>
                    <a:pt x="308" y="166"/>
                  </a:lnTo>
                  <a:lnTo>
                    <a:pt x="308" y="182"/>
                  </a:lnTo>
                  <a:lnTo>
                    <a:pt x="324" y="194"/>
                  </a:lnTo>
                  <a:lnTo>
                    <a:pt x="312" y="210"/>
                  </a:lnTo>
                  <a:lnTo>
                    <a:pt x="304" y="226"/>
                  </a:lnTo>
                  <a:lnTo>
                    <a:pt x="295" y="238"/>
                  </a:lnTo>
                  <a:lnTo>
                    <a:pt x="259" y="353"/>
                  </a:lnTo>
                  <a:lnTo>
                    <a:pt x="238" y="480"/>
                  </a:lnTo>
                  <a:lnTo>
                    <a:pt x="238" y="496"/>
                  </a:lnTo>
                  <a:lnTo>
                    <a:pt x="238" y="920"/>
                  </a:lnTo>
                  <a:lnTo>
                    <a:pt x="0" y="920"/>
                  </a:lnTo>
                  <a:lnTo>
                    <a:pt x="0" y="452"/>
                  </a:lnTo>
                  <a:lnTo>
                    <a:pt x="0" y="4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6" name="未知"/>
            <p:cNvSpPr/>
            <p:nvPr/>
          </p:nvSpPr>
          <p:spPr>
            <a:xfrm>
              <a:off x="709" y="107"/>
              <a:ext cx="116" cy="362"/>
            </a:xfrm>
            <a:custGeom>
              <a:avLst/>
              <a:gdLst/>
              <a:ahLst/>
              <a:cxnLst/>
              <a:pathLst>
                <a:path w="116" h="362">
                  <a:moveTo>
                    <a:pt x="17" y="147"/>
                  </a:moveTo>
                  <a:lnTo>
                    <a:pt x="4" y="186"/>
                  </a:lnTo>
                  <a:lnTo>
                    <a:pt x="0" y="230"/>
                  </a:lnTo>
                  <a:lnTo>
                    <a:pt x="0" y="361"/>
                  </a:lnTo>
                  <a:lnTo>
                    <a:pt x="0" y="353"/>
                  </a:lnTo>
                  <a:lnTo>
                    <a:pt x="29" y="210"/>
                  </a:lnTo>
                  <a:lnTo>
                    <a:pt x="45" y="155"/>
                  </a:lnTo>
                  <a:lnTo>
                    <a:pt x="115" y="16"/>
                  </a:lnTo>
                  <a:lnTo>
                    <a:pt x="78" y="0"/>
                  </a:lnTo>
                  <a:lnTo>
                    <a:pt x="58" y="40"/>
                  </a:lnTo>
                  <a:lnTo>
                    <a:pt x="33" y="79"/>
                  </a:lnTo>
                  <a:lnTo>
                    <a:pt x="37" y="91"/>
                  </a:lnTo>
                  <a:lnTo>
                    <a:pt x="41" y="111"/>
                  </a:lnTo>
                  <a:lnTo>
                    <a:pt x="25" y="119"/>
                  </a:lnTo>
                  <a:lnTo>
                    <a:pt x="17" y="147"/>
                  </a:lnTo>
                  <a:lnTo>
                    <a:pt x="17" y="14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7" name="未知"/>
            <p:cNvSpPr/>
            <p:nvPr/>
          </p:nvSpPr>
          <p:spPr>
            <a:xfrm>
              <a:off x="1058" y="175"/>
              <a:ext cx="79" cy="60"/>
            </a:xfrm>
            <a:custGeom>
              <a:avLst/>
              <a:gdLst/>
              <a:ahLst/>
              <a:cxnLst/>
              <a:pathLst>
                <a:path w="79" h="60">
                  <a:moveTo>
                    <a:pt x="0" y="27"/>
                  </a:moveTo>
                  <a:lnTo>
                    <a:pt x="78" y="59"/>
                  </a:lnTo>
                  <a:lnTo>
                    <a:pt x="45" y="0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8" name="未知"/>
            <p:cNvSpPr/>
            <p:nvPr/>
          </p:nvSpPr>
          <p:spPr>
            <a:xfrm>
              <a:off x="697" y="0"/>
              <a:ext cx="333" cy="88"/>
            </a:xfrm>
            <a:custGeom>
              <a:avLst/>
              <a:gdLst/>
              <a:ahLst/>
              <a:cxnLst/>
              <a:pathLst>
                <a:path w="333" h="88">
                  <a:moveTo>
                    <a:pt x="332" y="16"/>
                  </a:moveTo>
                  <a:lnTo>
                    <a:pt x="287" y="0"/>
                  </a:lnTo>
                  <a:lnTo>
                    <a:pt x="0" y="71"/>
                  </a:lnTo>
                  <a:lnTo>
                    <a:pt x="45" y="87"/>
                  </a:lnTo>
                  <a:lnTo>
                    <a:pt x="332" y="16"/>
                  </a:lnTo>
                  <a:lnTo>
                    <a:pt x="332" y="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69" name="未知"/>
            <p:cNvSpPr/>
            <p:nvPr/>
          </p:nvSpPr>
          <p:spPr>
            <a:xfrm>
              <a:off x="20" y="246"/>
              <a:ext cx="657" cy="17"/>
            </a:xfrm>
            <a:custGeom>
              <a:avLst/>
              <a:gdLst/>
              <a:ahLst/>
              <a:cxnLst/>
              <a:pathLst>
                <a:path w="657" h="17">
                  <a:moveTo>
                    <a:pt x="656" y="0"/>
                  </a:moveTo>
                  <a:lnTo>
                    <a:pt x="648" y="12"/>
                  </a:lnTo>
                  <a:lnTo>
                    <a:pt x="640" y="1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656" y="0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0" name="未知"/>
            <p:cNvSpPr/>
            <p:nvPr/>
          </p:nvSpPr>
          <p:spPr>
            <a:xfrm>
              <a:off x="20" y="226"/>
              <a:ext cx="22" cy="37"/>
            </a:xfrm>
            <a:custGeom>
              <a:avLst/>
              <a:gdLst/>
              <a:ahLst/>
              <a:cxnLst/>
              <a:pathLst>
                <a:path w="22" h="37">
                  <a:moveTo>
                    <a:pt x="21" y="20"/>
                  </a:moveTo>
                  <a:lnTo>
                    <a:pt x="0" y="36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1" y="20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1" name="未知"/>
            <p:cNvSpPr/>
            <p:nvPr/>
          </p:nvSpPr>
          <p:spPr>
            <a:xfrm>
              <a:off x="41" y="226"/>
              <a:ext cx="636" cy="21"/>
            </a:xfrm>
            <a:custGeom>
              <a:avLst/>
              <a:gdLst/>
              <a:ahLst/>
              <a:cxnLst/>
              <a:pathLst>
                <a:path w="636" h="21">
                  <a:moveTo>
                    <a:pt x="0" y="20"/>
                  </a:moveTo>
                  <a:lnTo>
                    <a:pt x="0" y="0"/>
                  </a:lnTo>
                  <a:lnTo>
                    <a:pt x="635" y="0"/>
                  </a:lnTo>
                  <a:lnTo>
                    <a:pt x="635" y="2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2" name="未知"/>
            <p:cNvSpPr/>
            <p:nvPr/>
          </p:nvSpPr>
          <p:spPr>
            <a:xfrm>
              <a:off x="611" y="83"/>
              <a:ext cx="13" cy="17"/>
            </a:xfrm>
            <a:custGeom>
              <a:avLst/>
              <a:gdLst/>
              <a:ahLst/>
              <a:cxnLst/>
              <a:pathLst>
                <a:path w="13" h="17">
                  <a:moveTo>
                    <a:pt x="8" y="0"/>
                  </a:moveTo>
                  <a:lnTo>
                    <a:pt x="12" y="16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3" name="未知"/>
            <p:cNvSpPr/>
            <p:nvPr/>
          </p:nvSpPr>
          <p:spPr>
            <a:xfrm>
              <a:off x="697" y="198"/>
              <a:ext cx="54" cy="49"/>
            </a:xfrm>
            <a:custGeom>
              <a:avLst/>
              <a:gdLst/>
              <a:ahLst/>
              <a:cxnLst/>
              <a:pathLst>
                <a:path w="54" h="49">
                  <a:moveTo>
                    <a:pt x="37" y="28"/>
                  </a:moveTo>
                  <a:lnTo>
                    <a:pt x="53" y="20"/>
                  </a:lnTo>
                  <a:lnTo>
                    <a:pt x="49" y="0"/>
                  </a:lnTo>
                  <a:lnTo>
                    <a:pt x="0" y="28"/>
                  </a:lnTo>
                  <a:lnTo>
                    <a:pt x="0" y="48"/>
                  </a:lnTo>
                  <a:lnTo>
                    <a:pt x="37" y="28"/>
                  </a:lnTo>
                  <a:lnTo>
                    <a:pt x="37" y="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4" name="未知"/>
            <p:cNvSpPr/>
            <p:nvPr/>
          </p:nvSpPr>
          <p:spPr>
            <a:xfrm>
              <a:off x="689" y="206"/>
              <a:ext cx="9" cy="41"/>
            </a:xfrm>
            <a:custGeom>
              <a:avLst/>
              <a:gdLst/>
              <a:ahLst/>
              <a:cxnLst/>
              <a:pathLst>
                <a:path w="9" h="41">
                  <a:moveTo>
                    <a:pt x="8" y="40"/>
                  </a:moveTo>
                  <a:lnTo>
                    <a:pt x="8" y="2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5" name="未知"/>
            <p:cNvSpPr/>
            <p:nvPr/>
          </p:nvSpPr>
          <p:spPr>
            <a:xfrm>
              <a:off x="689" y="206"/>
              <a:ext cx="9" cy="41"/>
            </a:xfrm>
            <a:custGeom>
              <a:avLst/>
              <a:gdLst/>
              <a:ahLst/>
              <a:cxnLst/>
              <a:pathLst>
                <a:path w="9" h="41">
                  <a:moveTo>
                    <a:pt x="8" y="40"/>
                  </a:moveTo>
                  <a:lnTo>
                    <a:pt x="8" y="2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6" name="未知"/>
            <p:cNvSpPr/>
            <p:nvPr/>
          </p:nvSpPr>
          <p:spPr>
            <a:xfrm>
              <a:off x="689" y="182"/>
              <a:ext cx="58" cy="45"/>
            </a:xfrm>
            <a:custGeom>
              <a:avLst/>
              <a:gdLst/>
              <a:ahLst/>
              <a:cxnLst/>
              <a:pathLst>
                <a:path w="58" h="45">
                  <a:moveTo>
                    <a:pt x="53" y="4"/>
                  </a:moveTo>
                  <a:lnTo>
                    <a:pt x="53" y="0"/>
                  </a:lnTo>
                  <a:lnTo>
                    <a:pt x="0" y="24"/>
                  </a:lnTo>
                  <a:lnTo>
                    <a:pt x="8" y="44"/>
                  </a:lnTo>
                  <a:lnTo>
                    <a:pt x="57" y="16"/>
                  </a:lnTo>
                  <a:lnTo>
                    <a:pt x="53" y="4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77" name="未知"/>
            <p:cNvSpPr/>
            <p:nvPr/>
          </p:nvSpPr>
          <p:spPr>
            <a:xfrm>
              <a:off x="652" y="48"/>
              <a:ext cx="83" cy="128"/>
            </a:xfrm>
            <a:custGeom>
              <a:avLst/>
              <a:gdLst/>
              <a:ahLst/>
              <a:cxnLst/>
              <a:pathLst>
                <a:path w="83" h="128">
                  <a:moveTo>
                    <a:pt x="82" y="127"/>
                  </a:moveTo>
                  <a:lnTo>
                    <a:pt x="61" y="119"/>
                  </a:lnTo>
                  <a:lnTo>
                    <a:pt x="0" y="0"/>
                  </a:lnTo>
                  <a:lnTo>
                    <a:pt x="20" y="4"/>
                  </a:lnTo>
                  <a:lnTo>
                    <a:pt x="82" y="127"/>
                  </a:lnTo>
                  <a:lnTo>
                    <a:pt x="82" y="1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378" name="Group 48377"/>
            <p:cNvGrpSpPr/>
            <p:nvPr/>
          </p:nvGrpSpPr>
          <p:grpSpPr>
            <a:xfrm>
              <a:off x="635" y="48"/>
              <a:ext cx="100" cy="139"/>
              <a:chOff x="0" y="0"/>
              <a:chExt cx="100" cy="139"/>
            </a:xfrm>
          </p:grpSpPr>
          <p:sp>
            <p:nvSpPr>
              <p:cNvPr id="48379" name="未知"/>
              <p:cNvSpPr/>
              <p:nvPr/>
            </p:nvSpPr>
            <p:spPr>
              <a:xfrm>
                <a:off x="0" y="0"/>
                <a:ext cx="79" cy="131"/>
              </a:xfrm>
              <a:custGeom>
                <a:avLst/>
                <a:gdLst/>
                <a:ahLst/>
                <a:cxnLst/>
                <a:pathLst>
                  <a:path w="79" h="131">
                    <a:moveTo>
                      <a:pt x="17" y="0"/>
                    </a:moveTo>
                    <a:lnTo>
                      <a:pt x="78" y="119"/>
                    </a:lnTo>
                    <a:lnTo>
                      <a:pt x="66" y="115"/>
                    </a:lnTo>
                    <a:lnTo>
                      <a:pt x="58" y="130"/>
                    </a:lnTo>
                    <a:lnTo>
                      <a:pt x="0" y="8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80" name="未知"/>
              <p:cNvSpPr/>
              <p:nvPr/>
            </p:nvSpPr>
            <p:spPr>
              <a:xfrm>
                <a:off x="58" y="115"/>
                <a:ext cx="42" cy="24"/>
              </a:xfrm>
              <a:custGeom>
                <a:avLst/>
                <a:gdLst/>
                <a:ahLst/>
                <a:cxnLst/>
                <a:pathLst>
                  <a:path w="42" h="24">
                    <a:moveTo>
                      <a:pt x="33" y="15"/>
                    </a:moveTo>
                    <a:lnTo>
                      <a:pt x="33" y="23"/>
                    </a:lnTo>
                    <a:lnTo>
                      <a:pt x="0" y="15"/>
                    </a:lnTo>
                    <a:lnTo>
                      <a:pt x="8" y="0"/>
                    </a:lnTo>
                    <a:lnTo>
                      <a:pt x="24" y="4"/>
                    </a:lnTo>
                    <a:lnTo>
                      <a:pt x="41" y="12"/>
                    </a:lnTo>
                    <a:lnTo>
                      <a:pt x="33" y="15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381" name="未知"/>
            <p:cNvSpPr/>
            <p:nvPr/>
          </p:nvSpPr>
          <p:spPr>
            <a:xfrm>
              <a:off x="746" y="131"/>
              <a:ext cx="13" cy="33"/>
            </a:xfrm>
            <a:custGeom>
              <a:avLst/>
              <a:gdLst/>
              <a:ahLst/>
              <a:cxnLst/>
              <a:pathLst>
                <a:path w="13" h="33">
                  <a:moveTo>
                    <a:pt x="0" y="0"/>
                  </a:moveTo>
                  <a:lnTo>
                    <a:pt x="12" y="28"/>
                  </a:ln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82" name="未知"/>
            <p:cNvSpPr/>
            <p:nvPr/>
          </p:nvSpPr>
          <p:spPr>
            <a:xfrm>
              <a:off x="734" y="131"/>
              <a:ext cx="13" cy="33"/>
            </a:xfrm>
            <a:custGeom>
              <a:avLst/>
              <a:gdLst/>
              <a:ahLst/>
              <a:cxnLst/>
              <a:pathLst>
                <a:path w="13" h="33">
                  <a:moveTo>
                    <a:pt x="12" y="32"/>
                  </a:moveTo>
                  <a:lnTo>
                    <a:pt x="0" y="24"/>
                  </a:lnTo>
                  <a:lnTo>
                    <a:pt x="12" y="0"/>
                  </a:lnTo>
                  <a:lnTo>
                    <a:pt x="12" y="32"/>
                  </a:lnTo>
                  <a:lnTo>
                    <a:pt x="12" y="3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83" name="未知"/>
            <p:cNvSpPr/>
            <p:nvPr/>
          </p:nvSpPr>
          <p:spPr>
            <a:xfrm>
              <a:off x="1017" y="131"/>
              <a:ext cx="136" cy="84"/>
            </a:xfrm>
            <a:custGeom>
              <a:avLst/>
              <a:gdLst/>
              <a:ahLst/>
              <a:cxnLst/>
              <a:pathLst>
                <a:path w="136" h="84">
                  <a:moveTo>
                    <a:pt x="86" y="44"/>
                  </a:moveTo>
                  <a:lnTo>
                    <a:pt x="53" y="63"/>
                  </a:lnTo>
                  <a:lnTo>
                    <a:pt x="20" y="83"/>
                  </a:lnTo>
                  <a:lnTo>
                    <a:pt x="16" y="79"/>
                  </a:lnTo>
                  <a:lnTo>
                    <a:pt x="0" y="67"/>
                  </a:lnTo>
                  <a:lnTo>
                    <a:pt x="119" y="0"/>
                  </a:lnTo>
                  <a:lnTo>
                    <a:pt x="135" y="16"/>
                  </a:lnTo>
                  <a:lnTo>
                    <a:pt x="86" y="44"/>
                  </a:lnTo>
                  <a:lnTo>
                    <a:pt x="86" y="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84" name="未知"/>
            <p:cNvSpPr/>
            <p:nvPr/>
          </p:nvSpPr>
          <p:spPr>
            <a:xfrm>
              <a:off x="1017" y="111"/>
              <a:ext cx="120" cy="88"/>
            </a:xfrm>
            <a:custGeom>
              <a:avLst/>
              <a:gdLst/>
              <a:ahLst/>
              <a:cxnLst/>
              <a:pathLst>
                <a:path w="120" h="88">
                  <a:moveTo>
                    <a:pt x="69" y="28"/>
                  </a:moveTo>
                  <a:lnTo>
                    <a:pt x="0" y="71"/>
                  </a:lnTo>
                  <a:lnTo>
                    <a:pt x="0" y="87"/>
                  </a:lnTo>
                  <a:lnTo>
                    <a:pt x="119" y="20"/>
                  </a:lnTo>
                  <a:lnTo>
                    <a:pt x="119" y="0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85" name="未知"/>
            <p:cNvSpPr/>
            <p:nvPr/>
          </p:nvSpPr>
          <p:spPr>
            <a:xfrm>
              <a:off x="1136" y="111"/>
              <a:ext cx="17" cy="37"/>
            </a:xfrm>
            <a:custGeom>
              <a:avLst/>
              <a:gdLst/>
              <a:ahLst/>
              <a:cxnLst/>
              <a:pathLst>
                <a:path w="17" h="37">
                  <a:moveTo>
                    <a:pt x="16" y="36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16" y="12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386" name="Group 48385"/>
            <p:cNvGrpSpPr/>
            <p:nvPr/>
          </p:nvGrpSpPr>
          <p:grpSpPr>
            <a:xfrm>
              <a:off x="1017" y="222"/>
              <a:ext cx="46" cy="37"/>
              <a:chOff x="0" y="0"/>
              <a:chExt cx="46" cy="37"/>
            </a:xfrm>
          </p:grpSpPr>
          <p:sp>
            <p:nvSpPr>
              <p:cNvPr id="48387" name="未知"/>
              <p:cNvSpPr/>
              <p:nvPr/>
            </p:nvSpPr>
            <p:spPr>
              <a:xfrm>
                <a:off x="0" y="20"/>
                <a:ext cx="46" cy="17"/>
              </a:xfrm>
              <a:custGeom>
                <a:avLst/>
                <a:gdLst/>
                <a:ahLst/>
                <a:cxnLst/>
                <a:pathLst>
                  <a:path w="46" h="17">
                    <a:moveTo>
                      <a:pt x="2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45" y="0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388" name="未知"/>
              <p:cNvSpPr/>
              <p:nvPr/>
            </p:nvSpPr>
            <p:spPr>
              <a:xfrm>
                <a:off x="0" y="0"/>
                <a:ext cx="17" cy="37"/>
              </a:xfrm>
              <a:custGeom>
                <a:avLst/>
                <a:gdLst/>
                <a:ahLst/>
                <a:cxnLst/>
                <a:pathLst>
                  <a:path w="17" h="37">
                    <a:moveTo>
                      <a:pt x="0" y="32"/>
                    </a:moveTo>
                    <a:lnTo>
                      <a:pt x="0" y="36"/>
                    </a:lnTo>
                    <a:lnTo>
                      <a:pt x="16" y="20"/>
                    </a:lnTo>
                    <a:lnTo>
                      <a:pt x="16" y="0"/>
                    </a:lnTo>
                    <a:lnTo>
                      <a:pt x="0" y="20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389" name="未知"/>
            <p:cNvSpPr/>
            <p:nvPr/>
          </p:nvSpPr>
          <p:spPr>
            <a:xfrm>
              <a:off x="1033" y="222"/>
              <a:ext cx="30" cy="21"/>
            </a:xfrm>
            <a:custGeom>
              <a:avLst/>
              <a:gdLst/>
              <a:ahLst/>
              <a:cxnLst/>
              <a:pathLst>
                <a:path w="30" h="21">
                  <a:moveTo>
                    <a:pt x="29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20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0" name="未知"/>
            <p:cNvSpPr/>
            <p:nvPr/>
          </p:nvSpPr>
          <p:spPr>
            <a:xfrm>
              <a:off x="1115" y="87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0" y="1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8391" name="Group 48390"/>
          <p:cNvGrpSpPr/>
          <p:nvPr/>
        </p:nvGrpSpPr>
        <p:grpSpPr>
          <a:xfrm>
            <a:off x="4716463" y="4652963"/>
            <a:ext cx="1258887" cy="1830387"/>
            <a:chOff x="0" y="0"/>
            <a:chExt cx="793" cy="1153"/>
          </a:xfrm>
        </p:grpSpPr>
        <p:sp>
          <p:nvSpPr>
            <p:cNvPr id="48392" name="未知"/>
            <p:cNvSpPr/>
            <p:nvPr/>
          </p:nvSpPr>
          <p:spPr>
            <a:xfrm>
              <a:off x="368" y="761"/>
              <a:ext cx="94" cy="123"/>
            </a:xfrm>
            <a:custGeom>
              <a:avLst/>
              <a:gdLst/>
              <a:ahLst/>
              <a:cxnLst/>
              <a:pathLst>
                <a:path w="94" h="123">
                  <a:moveTo>
                    <a:pt x="28" y="0"/>
                  </a:moveTo>
                  <a:lnTo>
                    <a:pt x="20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12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8" y="29"/>
                  </a:lnTo>
                  <a:lnTo>
                    <a:pt x="16" y="61"/>
                  </a:lnTo>
                  <a:lnTo>
                    <a:pt x="20" y="98"/>
                  </a:lnTo>
                  <a:lnTo>
                    <a:pt x="20" y="110"/>
                  </a:lnTo>
                  <a:lnTo>
                    <a:pt x="20" y="122"/>
                  </a:lnTo>
                  <a:lnTo>
                    <a:pt x="24" y="118"/>
                  </a:lnTo>
                  <a:lnTo>
                    <a:pt x="24" y="110"/>
                  </a:lnTo>
                  <a:lnTo>
                    <a:pt x="32" y="9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7"/>
                  </a:lnTo>
                  <a:lnTo>
                    <a:pt x="32" y="53"/>
                  </a:lnTo>
                  <a:lnTo>
                    <a:pt x="32" y="49"/>
                  </a:lnTo>
                  <a:lnTo>
                    <a:pt x="40" y="41"/>
                  </a:lnTo>
                  <a:lnTo>
                    <a:pt x="48" y="41"/>
                  </a:lnTo>
                  <a:lnTo>
                    <a:pt x="72" y="41"/>
                  </a:lnTo>
                  <a:lnTo>
                    <a:pt x="93" y="57"/>
                  </a:lnTo>
                  <a:lnTo>
                    <a:pt x="89" y="41"/>
                  </a:lnTo>
                  <a:lnTo>
                    <a:pt x="85" y="21"/>
                  </a:lnTo>
                  <a:lnTo>
                    <a:pt x="60" y="21"/>
                  </a:lnTo>
                  <a:lnTo>
                    <a:pt x="36" y="21"/>
                  </a:lnTo>
                  <a:lnTo>
                    <a:pt x="28" y="21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3" name="未知"/>
            <p:cNvSpPr/>
            <p:nvPr/>
          </p:nvSpPr>
          <p:spPr>
            <a:xfrm>
              <a:off x="368" y="761"/>
              <a:ext cx="94" cy="123"/>
            </a:xfrm>
            <a:custGeom>
              <a:avLst/>
              <a:gdLst/>
              <a:ahLst/>
              <a:cxnLst/>
              <a:pathLst>
                <a:path w="94" h="123">
                  <a:moveTo>
                    <a:pt x="28" y="0"/>
                  </a:moveTo>
                  <a:lnTo>
                    <a:pt x="20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12"/>
                  </a:lnTo>
                  <a:lnTo>
                    <a:pt x="0" y="21"/>
                  </a:lnTo>
                  <a:lnTo>
                    <a:pt x="8" y="29"/>
                  </a:lnTo>
                  <a:lnTo>
                    <a:pt x="16" y="61"/>
                  </a:lnTo>
                  <a:lnTo>
                    <a:pt x="20" y="98"/>
                  </a:lnTo>
                  <a:lnTo>
                    <a:pt x="20" y="110"/>
                  </a:lnTo>
                  <a:lnTo>
                    <a:pt x="20" y="122"/>
                  </a:lnTo>
                  <a:lnTo>
                    <a:pt x="24" y="118"/>
                  </a:lnTo>
                  <a:lnTo>
                    <a:pt x="24" y="110"/>
                  </a:lnTo>
                  <a:lnTo>
                    <a:pt x="32" y="9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7"/>
                  </a:lnTo>
                  <a:lnTo>
                    <a:pt x="32" y="53"/>
                  </a:lnTo>
                  <a:lnTo>
                    <a:pt x="32" y="49"/>
                  </a:lnTo>
                  <a:lnTo>
                    <a:pt x="40" y="41"/>
                  </a:lnTo>
                  <a:lnTo>
                    <a:pt x="48" y="41"/>
                  </a:lnTo>
                  <a:lnTo>
                    <a:pt x="72" y="41"/>
                  </a:lnTo>
                  <a:lnTo>
                    <a:pt x="93" y="57"/>
                  </a:lnTo>
                  <a:lnTo>
                    <a:pt x="89" y="41"/>
                  </a:lnTo>
                  <a:lnTo>
                    <a:pt x="85" y="21"/>
                  </a:lnTo>
                  <a:lnTo>
                    <a:pt x="60" y="21"/>
                  </a:lnTo>
                  <a:lnTo>
                    <a:pt x="36" y="21"/>
                  </a:lnTo>
                  <a:lnTo>
                    <a:pt x="28" y="21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4" name="未知"/>
            <p:cNvSpPr/>
            <p:nvPr/>
          </p:nvSpPr>
          <p:spPr>
            <a:xfrm>
              <a:off x="150" y="940"/>
              <a:ext cx="263" cy="213"/>
            </a:xfrm>
            <a:custGeom>
              <a:avLst/>
              <a:gdLst/>
              <a:ahLst/>
              <a:cxnLst/>
              <a:pathLst>
                <a:path w="263" h="213">
                  <a:moveTo>
                    <a:pt x="0" y="212"/>
                  </a:moveTo>
                  <a:lnTo>
                    <a:pt x="4" y="192"/>
                  </a:lnTo>
                  <a:lnTo>
                    <a:pt x="24" y="147"/>
                  </a:lnTo>
                  <a:lnTo>
                    <a:pt x="48" y="118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109" y="4"/>
                  </a:lnTo>
                  <a:lnTo>
                    <a:pt x="133" y="0"/>
                  </a:lnTo>
                  <a:lnTo>
                    <a:pt x="121" y="29"/>
                  </a:lnTo>
                  <a:lnTo>
                    <a:pt x="121" y="33"/>
                  </a:lnTo>
                  <a:lnTo>
                    <a:pt x="173" y="65"/>
                  </a:lnTo>
                  <a:lnTo>
                    <a:pt x="214" y="70"/>
                  </a:lnTo>
                  <a:lnTo>
                    <a:pt x="242" y="61"/>
                  </a:lnTo>
                  <a:lnTo>
                    <a:pt x="246" y="49"/>
                  </a:lnTo>
                  <a:lnTo>
                    <a:pt x="246" y="45"/>
                  </a:lnTo>
                  <a:lnTo>
                    <a:pt x="262" y="61"/>
                  </a:lnTo>
                  <a:lnTo>
                    <a:pt x="210" y="212"/>
                  </a:lnTo>
                  <a:lnTo>
                    <a:pt x="0" y="212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5" name="未知"/>
            <p:cNvSpPr/>
            <p:nvPr/>
          </p:nvSpPr>
          <p:spPr>
            <a:xfrm>
              <a:off x="271" y="668"/>
              <a:ext cx="243" cy="347"/>
            </a:xfrm>
            <a:custGeom>
              <a:avLst/>
              <a:gdLst/>
              <a:ahLst/>
              <a:cxnLst/>
              <a:pathLst>
                <a:path w="243" h="347">
                  <a:moveTo>
                    <a:pt x="113" y="85"/>
                  </a:moveTo>
                  <a:lnTo>
                    <a:pt x="125" y="73"/>
                  </a:lnTo>
                  <a:lnTo>
                    <a:pt x="137" y="53"/>
                  </a:lnTo>
                  <a:lnTo>
                    <a:pt x="137" y="40"/>
                  </a:lnTo>
                  <a:lnTo>
                    <a:pt x="137" y="28"/>
                  </a:lnTo>
                  <a:lnTo>
                    <a:pt x="137" y="16"/>
                  </a:lnTo>
                  <a:lnTo>
                    <a:pt x="125" y="8"/>
                  </a:lnTo>
                  <a:lnTo>
                    <a:pt x="121" y="20"/>
                  </a:lnTo>
                  <a:lnTo>
                    <a:pt x="89" y="53"/>
                  </a:lnTo>
                  <a:lnTo>
                    <a:pt x="48" y="77"/>
                  </a:lnTo>
                  <a:lnTo>
                    <a:pt x="24" y="130"/>
                  </a:lnTo>
                  <a:lnTo>
                    <a:pt x="24" y="183"/>
                  </a:lnTo>
                  <a:lnTo>
                    <a:pt x="24" y="211"/>
                  </a:lnTo>
                  <a:lnTo>
                    <a:pt x="24" y="236"/>
                  </a:lnTo>
                  <a:lnTo>
                    <a:pt x="20" y="260"/>
                  </a:lnTo>
                  <a:lnTo>
                    <a:pt x="8" y="280"/>
                  </a:lnTo>
                  <a:lnTo>
                    <a:pt x="0" y="301"/>
                  </a:lnTo>
                  <a:lnTo>
                    <a:pt x="8" y="313"/>
                  </a:lnTo>
                  <a:lnTo>
                    <a:pt x="56" y="342"/>
                  </a:lnTo>
                  <a:lnTo>
                    <a:pt x="121" y="346"/>
                  </a:lnTo>
                  <a:lnTo>
                    <a:pt x="121" y="329"/>
                  </a:lnTo>
                  <a:lnTo>
                    <a:pt x="125" y="321"/>
                  </a:lnTo>
                  <a:lnTo>
                    <a:pt x="137" y="280"/>
                  </a:lnTo>
                  <a:lnTo>
                    <a:pt x="169" y="252"/>
                  </a:lnTo>
                  <a:lnTo>
                    <a:pt x="202" y="215"/>
                  </a:lnTo>
                  <a:lnTo>
                    <a:pt x="226" y="171"/>
                  </a:lnTo>
                  <a:lnTo>
                    <a:pt x="234" y="154"/>
                  </a:lnTo>
                  <a:lnTo>
                    <a:pt x="242" y="138"/>
                  </a:lnTo>
                  <a:lnTo>
                    <a:pt x="234" y="130"/>
                  </a:lnTo>
                  <a:lnTo>
                    <a:pt x="234" y="109"/>
                  </a:lnTo>
                  <a:lnTo>
                    <a:pt x="226" y="93"/>
                  </a:lnTo>
                  <a:lnTo>
                    <a:pt x="218" y="85"/>
                  </a:lnTo>
                  <a:lnTo>
                    <a:pt x="214" y="77"/>
                  </a:lnTo>
                  <a:lnTo>
                    <a:pt x="214" y="61"/>
                  </a:lnTo>
                  <a:lnTo>
                    <a:pt x="214" y="44"/>
                  </a:lnTo>
                  <a:lnTo>
                    <a:pt x="214" y="20"/>
                  </a:lnTo>
                  <a:lnTo>
                    <a:pt x="214" y="8"/>
                  </a:lnTo>
                  <a:lnTo>
                    <a:pt x="218" y="0"/>
                  </a:lnTo>
                  <a:lnTo>
                    <a:pt x="214" y="16"/>
                  </a:lnTo>
                  <a:lnTo>
                    <a:pt x="206" y="32"/>
                  </a:lnTo>
                  <a:lnTo>
                    <a:pt x="202" y="53"/>
                  </a:lnTo>
                  <a:lnTo>
                    <a:pt x="198" y="77"/>
                  </a:lnTo>
                  <a:lnTo>
                    <a:pt x="161" y="85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1" y="105"/>
                  </a:lnTo>
                  <a:lnTo>
                    <a:pt x="125" y="114"/>
                  </a:lnTo>
                  <a:lnTo>
                    <a:pt x="133" y="114"/>
                  </a:lnTo>
                  <a:lnTo>
                    <a:pt x="157" y="114"/>
                  </a:lnTo>
                  <a:lnTo>
                    <a:pt x="182" y="114"/>
                  </a:lnTo>
                  <a:lnTo>
                    <a:pt x="182" y="130"/>
                  </a:lnTo>
                  <a:lnTo>
                    <a:pt x="186" y="138"/>
                  </a:lnTo>
                  <a:lnTo>
                    <a:pt x="190" y="150"/>
                  </a:lnTo>
                  <a:lnTo>
                    <a:pt x="169" y="134"/>
                  </a:lnTo>
                  <a:lnTo>
                    <a:pt x="145" y="134"/>
                  </a:lnTo>
                  <a:lnTo>
                    <a:pt x="133" y="138"/>
                  </a:lnTo>
                  <a:lnTo>
                    <a:pt x="129" y="154"/>
                  </a:lnTo>
                  <a:lnTo>
                    <a:pt x="129" y="162"/>
                  </a:lnTo>
                  <a:lnTo>
                    <a:pt x="129" y="166"/>
                  </a:lnTo>
                  <a:lnTo>
                    <a:pt x="129" y="179"/>
                  </a:lnTo>
                  <a:lnTo>
                    <a:pt x="125" y="187"/>
                  </a:lnTo>
                  <a:lnTo>
                    <a:pt x="125" y="199"/>
                  </a:lnTo>
                  <a:lnTo>
                    <a:pt x="121" y="211"/>
                  </a:lnTo>
                  <a:lnTo>
                    <a:pt x="117" y="215"/>
                  </a:lnTo>
                  <a:lnTo>
                    <a:pt x="117" y="199"/>
                  </a:lnTo>
                  <a:lnTo>
                    <a:pt x="117" y="179"/>
                  </a:lnTo>
                  <a:lnTo>
                    <a:pt x="117" y="166"/>
                  </a:lnTo>
                  <a:lnTo>
                    <a:pt x="113" y="154"/>
                  </a:lnTo>
                  <a:lnTo>
                    <a:pt x="105" y="134"/>
                  </a:lnTo>
                  <a:lnTo>
                    <a:pt x="97" y="114"/>
                  </a:lnTo>
                  <a:lnTo>
                    <a:pt x="101" y="105"/>
                  </a:lnTo>
                  <a:lnTo>
                    <a:pt x="105" y="97"/>
                  </a:lnTo>
                  <a:lnTo>
                    <a:pt x="113" y="85"/>
                  </a:lnTo>
                  <a:lnTo>
                    <a:pt x="113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6" name="未知"/>
            <p:cNvSpPr/>
            <p:nvPr/>
          </p:nvSpPr>
          <p:spPr>
            <a:xfrm>
              <a:off x="368" y="757"/>
              <a:ext cx="94" cy="127"/>
            </a:xfrm>
            <a:custGeom>
              <a:avLst/>
              <a:gdLst/>
              <a:ahLst/>
              <a:cxnLst/>
              <a:pathLst>
                <a:path w="94" h="127">
                  <a:moveTo>
                    <a:pt x="28" y="4"/>
                  </a:moveTo>
                  <a:lnTo>
                    <a:pt x="12" y="0"/>
                  </a:lnTo>
                  <a:lnTo>
                    <a:pt x="8" y="4"/>
                  </a:lnTo>
                  <a:lnTo>
                    <a:pt x="4" y="12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8" y="49"/>
                  </a:lnTo>
                  <a:lnTo>
                    <a:pt x="20" y="102"/>
                  </a:lnTo>
                  <a:lnTo>
                    <a:pt x="20" y="114"/>
                  </a:lnTo>
                  <a:lnTo>
                    <a:pt x="20" y="126"/>
                  </a:lnTo>
                  <a:lnTo>
                    <a:pt x="24" y="122"/>
                  </a:lnTo>
                  <a:lnTo>
                    <a:pt x="32" y="98"/>
                  </a:lnTo>
                  <a:lnTo>
                    <a:pt x="32" y="73"/>
                  </a:lnTo>
                  <a:lnTo>
                    <a:pt x="36" y="53"/>
                  </a:lnTo>
                  <a:lnTo>
                    <a:pt x="48" y="45"/>
                  </a:lnTo>
                  <a:lnTo>
                    <a:pt x="72" y="45"/>
                  </a:lnTo>
                  <a:lnTo>
                    <a:pt x="93" y="61"/>
                  </a:lnTo>
                  <a:lnTo>
                    <a:pt x="89" y="45"/>
                  </a:lnTo>
                  <a:lnTo>
                    <a:pt x="85" y="25"/>
                  </a:lnTo>
                  <a:lnTo>
                    <a:pt x="60" y="25"/>
                  </a:lnTo>
                  <a:lnTo>
                    <a:pt x="36" y="25"/>
                  </a:lnTo>
                  <a:lnTo>
                    <a:pt x="28" y="25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7" name="未知"/>
            <p:cNvSpPr/>
            <p:nvPr/>
          </p:nvSpPr>
          <p:spPr>
            <a:xfrm>
              <a:off x="0" y="0"/>
              <a:ext cx="587" cy="766"/>
            </a:xfrm>
            <a:custGeom>
              <a:avLst/>
              <a:gdLst/>
              <a:ahLst/>
              <a:cxnLst/>
              <a:pathLst>
                <a:path w="587" h="766">
                  <a:moveTo>
                    <a:pt x="424" y="753"/>
                  </a:moveTo>
                  <a:lnTo>
                    <a:pt x="424" y="737"/>
                  </a:lnTo>
                  <a:lnTo>
                    <a:pt x="420" y="692"/>
                  </a:lnTo>
                  <a:lnTo>
                    <a:pt x="420" y="651"/>
                  </a:lnTo>
                  <a:lnTo>
                    <a:pt x="424" y="602"/>
                  </a:lnTo>
                  <a:lnTo>
                    <a:pt x="428" y="558"/>
                  </a:lnTo>
                  <a:lnTo>
                    <a:pt x="473" y="419"/>
                  </a:lnTo>
                  <a:lnTo>
                    <a:pt x="529" y="293"/>
                  </a:lnTo>
                  <a:lnTo>
                    <a:pt x="562" y="220"/>
                  </a:lnTo>
                  <a:lnTo>
                    <a:pt x="586" y="142"/>
                  </a:lnTo>
                  <a:lnTo>
                    <a:pt x="546" y="134"/>
                  </a:lnTo>
                  <a:lnTo>
                    <a:pt x="505" y="122"/>
                  </a:lnTo>
                  <a:lnTo>
                    <a:pt x="473" y="106"/>
                  </a:lnTo>
                  <a:lnTo>
                    <a:pt x="440" y="85"/>
                  </a:lnTo>
                  <a:lnTo>
                    <a:pt x="376" y="65"/>
                  </a:lnTo>
                  <a:lnTo>
                    <a:pt x="311" y="49"/>
                  </a:lnTo>
                  <a:lnTo>
                    <a:pt x="230" y="28"/>
                  </a:lnTo>
                  <a:lnTo>
                    <a:pt x="166" y="0"/>
                  </a:lnTo>
                  <a:lnTo>
                    <a:pt x="162" y="0"/>
                  </a:lnTo>
                  <a:lnTo>
                    <a:pt x="154" y="33"/>
                  </a:lnTo>
                  <a:lnTo>
                    <a:pt x="150" y="61"/>
                  </a:lnTo>
                  <a:lnTo>
                    <a:pt x="129" y="126"/>
                  </a:lnTo>
                  <a:lnTo>
                    <a:pt x="101" y="191"/>
                  </a:lnTo>
                  <a:lnTo>
                    <a:pt x="44" y="358"/>
                  </a:lnTo>
                  <a:lnTo>
                    <a:pt x="4" y="525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0" y="574"/>
                  </a:lnTo>
                  <a:lnTo>
                    <a:pt x="4" y="590"/>
                  </a:lnTo>
                  <a:lnTo>
                    <a:pt x="4" y="590"/>
                  </a:lnTo>
                  <a:lnTo>
                    <a:pt x="4" y="590"/>
                  </a:lnTo>
                  <a:lnTo>
                    <a:pt x="121" y="647"/>
                  </a:lnTo>
                  <a:lnTo>
                    <a:pt x="319" y="745"/>
                  </a:lnTo>
                  <a:lnTo>
                    <a:pt x="315" y="749"/>
                  </a:lnTo>
                  <a:lnTo>
                    <a:pt x="331" y="737"/>
                  </a:lnTo>
                  <a:lnTo>
                    <a:pt x="356" y="725"/>
                  </a:lnTo>
                  <a:lnTo>
                    <a:pt x="376" y="704"/>
                  </a:lnTo>
                  <a:lnTo>
                    <a:pt x="396" y="680"/>
                  </a:lnTo>
                  <a:lnTo>
                    <a:pt x="396" y="676"/>
                  </a:lnTo>
                  <a:lnTo>
                    <a:pt x="400" y="680"/>
                  </a:lnTo>
                  <a:lnTo>
                    <a:pt x="404" y="680"/>
                  </a:lnTo>
                  <a:lnTo>
                    <a:pt x="408" y="692"/>
                  </a:lnTo>
                  <a:lnTo>
                    <a:pt x="408" y="704"/>
                  </a:lnTo>
                  <a:lnTo>
                    <a:pt x="408" y="716"/>
                  </a:lnTo>
                  <a:lnTo>
                    <a:pt x="400" y="737"/>
                  </a:lnTo>
                  <a:lnTo>
                    <a:pt x="392" y="749"/>
                  </a:lnTo>
                  <a:lnTo>
                    <a:pt x="376" y="761"/>
                  </a:lnTo>
                  <a:lnTo>
                    <a:pt x="380" y="761"/>
                  </a:lnTo>
                  <a:lnTo>
                    <a:pt x="384" y="761"/>
                  </a:lnTo>
                  <a:lnTo>
                    <a:pt x="392" y="765"/>
                  </a:lnTo>
                  <a:lnTo>
                    <a:pt x="400" y="761"/>
                  </a:lnTo>
                  <a:lnTo>
                    <a:pt x="424" y="753"/>
                  </a:lnTo>
                  <a:lnTo>
                    <a:pt x="424" y="75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398" name="未知"/>
            <p:cNvSpPr/>
            <p:nvPr/>
          </p:nvSpPr>
          <p:spPr>
            <a:xfrm>
              <a:off x="420" y="126"/>
              <a:ext cx="373" cy="628"/>
            </a:xfrm>
            <a:custGeom>
              <a:avLst/>
              <a:gdLst/>
              <a:ahLst/>
              <a:cxnLst/>
              <a:pathLst>
                <a:path w="373" h="628">
                  <a:moveTo>
                    <a:pt x="214" y="90"/>
                  </a:moveTo>
                  <a:lnTo>
                    <a:pt x="315" y="122"/>
                  </a:lnTo>
                  <a:lnTo>
                    <a:pt x="109" y="411"/>
                  </a:lnTo>
                  <a:lnTo>
                    <a:pt x="57" y="501"/>
                  </a:lnTo>
                  <a:lnTo>
                    <a:pt x="16" y="607"/>
                  </a:lnTo>
                  <a:lnTo>
                    <a:pt x="20" y="562"/>
                  </a:lnTo>
                  <a:lnTo>
                    <a:pt x="20" y="521"/>
                  </a:lnTo>
                  <a:lnTo>
                    <a:pt x="29" y="481"/>
                  </a:lnTo>
                  <a:lnTo>
                    <a:pt x="37" y="436"/>
                  </a:lnTo>
                  <a:lnTo>
                    <a:pt x="41" y="424"/>
                  </a:lnTo>
                  <a:lnTo>
                    <a:pt x="89" y="314"/>
                  </a:lnTo>
                  <a:lnTo>
                    <a:pt x="154" y="212"/>
                  </a:lnTo>
                  <a:lnTo>
                    <a:pt x="214" y="102"/>
                  </a:lnTo>
                  <a:lnTo>
                    <a:pt x="227" y="65"/>
                  </a:lnTo>
                  <a:lnTo>
                    <a:pt x="255" y="78"/>
                  </a:lnTo>
                  <a:lnTo>
                    <a:pt x="291" y="90"/>
                  </a:lnTo>
                  <a:lnTo>
                    <a:pt x="328" y="98"/>
                  </a:lnTo>
                  <a:lnTo>
                    <a:pt x="360" y="102"/>
                  </a:lnTo>
                  <a:lnTo>
                    <a:pt x="372" y="102"/>
                  </a:lnTo>
                  <a:lnTo>
                    <a:pt x="372" y="106"/>
                  </a:lnTo>
                  <a:lnTo>
                    <a:pt x="372" y="122"/>
                  </a:lnTo>
                  <a:lnTo>
                    <a:pt x="109" y="468"/>
                  </a:lnTo>
                  <a:lnTo>
                    <a:pt x="69" y="542"/>
                  </a:lnTo>
                  <a:lnTo>
                    <a:pt x="49" y="619"/>
                  </a:lnTo>
                  <a:lnTo>
                    <a:pt x="4" y="627"/>
                  </a:lnTo>
                  <a:lnTo>
                    <a:pt x="4" y="615"/>
                  </a:lnTo>
                  <a:lnTo>
                    <a:pt x="0" y="574"/>
                  </a:lnTo>
                  <a:lnTo>
                    <a:pt x="0" y="525"/>
                  </a:lnTo>
                  <a:lnTo>
                    <a:pt x="4" y="476"/>
                  </a:lnTo>
                  <a:lnTo>
                    <a:pt x="8" y="432"/>
                  </a:lnTo>
                  <a:lnTo>
                    <a:pt x="45" y="305"/>
                  </a:lnTo>
                  <a:lnTo>
                    <a:pt x="105" y="175"/>
                  </a:lnTo>
                  <a:lnTo>
                    <a:pt x="146" y="86"/>
                  </a:lnTo>
                  <a:lnTo>
                    <a:pt x="166" y="0"/>
                  </a:lnTo>
                  <a:lnTo>
                    <a:pt x="182" y="8"/>
                  </a:lnTo>
                  <a:lnTo>
                    <a:pt x="210" y="12"/>
                  </a:lnTo>
                  <a:lnTo>
                    <a:pt x="231" y="16"/>
                  </a:lnTo>
                  <a:lnTo>
                    <a:pt x="235" y="16"/>
                  </a:lnTo>
                  <a:lnTo>
                    <a:pt x="239" y="16"/>
                  </a:lnTo>
                  <a:lnTo>
                    <a:pt x="235" y="29"/>
                  </a:lnTo>
                  <a:lnTo>
                    <a:pt x="231" y="41"/>
                  </a:lnTo>
                  <a:lnTo>
                    <a:pt x="227" y="65"/>
                  </a:lnTo>
                  <a:lnTo>
                    <a:pt x="214" y="90"/>
                  </a:lnTo>
                  <a:lnTo>
                    <a:pt x="214" y="9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8399" name="Group 48398"/>
            <p:cNvGrpSpPr/>
            <p:nvPr/>
          </p:nvGrpSpPr>
          <p:grpSpPr>
            <a:xfrm>
              <a:off x="20" y="155"/>
              <a:ext cx="716" cy="591"/>
              <a:chOff x="0" y="0"/>
              <a:chExt cx="716" cy="591"/>
            </a:xfrm>
          </p:grpSpPr>
          <p:sp>
            <p:nvSpPr>
              <p:cNvPr id="48400" name="未知"/>
              <p:cNvSpPr/>
              <p:nvPr/>
            </p:nvSpPr>
            <p:spPr>
              <a:xfrm>
                <a:off x="416" y="61"/>
                <a:ext cx="300" cy="518"/>
              </a:xfrm>
              <a:custGeom>
                <a:avLst/>
                <a:gdLst/>
                <a:ahLst/>
                <a:cxnLst/>
                <a:pathLst>
                  <a:path w="300" h="518">
                    <a:moveTo>
                      <a:pt x="0" y="517"/>
                    </a:moveTo>
                    <a:lnTo>
                      <a:pt x="45" y="411"/>
                    </a:lnTo>
                    <a:lnTo>
                      <a:pt x="93" y="321"/>
                    </a:lnTo>
                    <a:lnTo>
                      <a:pt x="299" y="32"/>
                    </a:lnTo>
                    <a:lnTo>
                      <a:pt x="198" y="0"/>
                    </a:lnTo>
                    <a:lnTo>
                      <a:pt x="190" y="20"/>
                    </a:lnTo>
                    <a:lnTo>
                      <a:pt x="85" y="203"/>
                    </a:lnTo>
                    <a:lnTo>
                      <a:pt x="65" y="240"/>
                    </a:lnTo>
                    <a:lnTo>
                      <a:pt x="25" y="334"/>
                    </a:lnTo>
                    <a:lnTo>
                      <a:pt x="13" y="382"/>
                    </a:lnTo>
                    <a:lnTo>
                      <a:pt x="4" y="427"/>
                    </a:lnTo>
                    <a:lnTo>
                      <a:pt x="0" y="517"/>
                    </a:lnTo>
                    <a:lnTo>
                      <a:pt x="0" y="517"/>
                    </a:lnTo>
                    <a:lnTo>
                      <a:pt x="0" y="51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01" name="未知"/>
              <p:cNvSpPr/>
              <p:nvPr/>
            </p:nvSpPr>
            <p:spPr>
              <a:xfrm>
                <a:off x="0" y="0"/>
                <a:ext cx="211" cy="493"/>
              </a:xfrm>
              <a:custGeom>
                <a:avLst/>
                <a:gdLst/>
                <a:ahLst/>
                <a:cxnLst/>
                <a:pathLst>
                  <a:path w="211" h="493">
                    <a:moveTo>
                      <a:pt x="97" y="492"/>
                    </a:moveTo>
                    <a:lnTo>
                      <a:pt x="93" y="476"/>
                    </a:lnTo>
                    <a:lnTo>
                      <a:pt x="93" y="464"/>
                    </a:lnTo>
                    <a:lnTo>
                      <a:pt x="93" y="452"/>
                    </a:lnTo>
                    <a:lnTo>
                      <a:pt x="97" y="447"/>
                    </a:lnTo>
                    <a:lnTo>
                      <a:pt x="97" y="435"/>
                    </a:lnTo>
                    <a:lnTo>
                      <a:pt x="97" y="435"/>
                    </a:lnTo>
                    <a:lnTo>
                      <a:pt x="97" y="423"/>
                    </a:lnTo>
                    <a:lnTo>
                      <a:pt x="113" y="366"/>
                    </a:lnTo>
                    <a:lnTo>
                      <a:pt x="125" y="305"/>
                    </a:lnTo>
                    <a:lnTo>
                      <a:pt x="162" y="179"/>
                    </a:lnTo>
                    <a:lnTo>
                      <a:pt x="206" y="57"/>
                    </a:lnTo>
                    <a:lnTo>
                      <a:pt x="210" y="40"/>
                    </a:lnTo>
                    <a:lnTo>
                      <a:pt x="113" y="0"/>
                    </a:lnTo>
                    <a:lnTo>
                      <a:pt x="113" y="12"/>
                    </a:lnTo>
                    <a:lnTo>
                      <a:pt x="97" y="44"/>
                    </a:lnTo>
                    <a:lnTo>
                      <a:pt x="81" y="85"/>
                    </a:lnTo>
                    <a:lnTo>
                      <a:pt x="37" y="232"/>
                    </a:lnTo>
                    <a:lnTo>
                      <a:pt x="4" y="378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403"/>
                    </a:lnTo>
                    <a:lnTo>
                      <a:pt x="0" y="407"/>
                    </a:lnTo>
                    <a:lnTo>
                      <a:pt x="0" y="419"/>
                    </a:lnTo>
                    <a:lnTo>
                      <a:pt x="0" y="423"/>
                    </a:lnTo>
                    <a:lnTo>
                      <a:pt x="0" y="431"/>
                    </a:lnTo>
                    <a:lnTo>
                      <a:pt x="0" y="439"/>
                    </a:lnTo>
                    <a:lnTo>
                      <a:pt x="0" y="439"/>
                    </a:lnTo>
                    <a:lnTo>
                      <a:pt x="4" y="443"/>
                    </a:lnTo>
                    <a:lnTo>
                      <a:pt x="97" y="492"/>
                    </a:lnTo>
                    <a:lnTo>
                      <a:pt x="97" y="49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02" name="未知"/>
              <p:cNvSpPr/>
              <p:nvPr/>
            </p:nvSpPr>
            <p:spPr>
              <a:xfrm>
                <a:off x="109" y="44"/>
                <a:ext cx="232" cy="506"/>
              </a:xfrm>
              <a:custGeom>
                <a:avLst/>
                <a:gdLst/>
                <a:ahLst/>
                <a:cxnLst/>
                <a:pathLst>
                  <a:path w="232" h="506">
                    <a:moveTo>
                      <a:pt x="109" y="505"/>
                    </a:moveTo>
                    <a:lnTo>
                      <a:pt x="101" y="493"/>
                    </a:lnTo>
                    <a:lnTo>
                      <a:pt x="101" y="477"/>
                    </a:lnTo>
                    <a:lnTo>
                      <a:pt x="101" y="473"/>
                    </a:lnTo>
                    <a:lnTo>
                      <a:pt x="105" y="452"/>
                    </a:lnTo>
                    <a:lnTo>
                      <a:pt x="109" y="440"/>
                    </a:lnTo>
                    <a:lnTo>
                      <a:pt x="122" y="379"/>
                    </a:lnTo>
                    <a:lnTo>
                      <a:pt x="138" y="326"/>
                    </a:lnTo>
                    <a:lnTo>
                      <a:pt x="182" y="180"/>
                    </a:lnTo>
                    <a:lnTo>
                      <a:pt x="231" y="41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53" y="192"/>
                    </a:lnTo>
                    <a:lnTo>
                      <a:pt x="4" y="387"/>
                    </a:lnTo>
                    <a:lnTo>
                      <a:pt x="4" y="403"/>
                    </a:lnTo>
                    <a:lnTo>
                      <a:pt x="0" y="416"/>
                    </a:lnTo>
                    <a:lnTo>
                      <a:pt x="0" y="424"/>
                    </a:lnTo>
                    <a:lnTo>
                      <a:pt x="0" y="436"/>
                    </a:lnTo>
                    <a:lnTo>
                      <a:pt x="0" y="440"/>
                    </a:lnTo>
                    <a:lnTo>
                      <a:pt x="4" y="452"/>
                    </a:lnTo>
                    <a:lnTo>
                      <a:pt x="4" y="452"/>
                    </a:lnTo>
                    <a:lnTo>
                      <a:pt x="4" y="456"/>
                    </a:lnTo>
                    <a:lnTo>
                      <a:pt x="109" y="505"/>
                    </a:lnTo>
                    <a:lnTo>
                      <a:pt x="109" y="50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03" name="未知"/>
              <p:cNvSpPr/>
              <p:nvPr/>
            </p:nvSpPr>
            <p:spPr>
              <a:xfrm>
                <a:off x="226" y="93"/>
                <a:ext cx="232" cy="498"/>
              </a:xfrm>
              <a:custGeom>
                <a:avLst/>
                <a:gdLst/>
                <a:ahLst/>
                <a:cxnLst/>
                <a:pathLst>
                  <a:path w="232" h="498">
                    <a:moveTo>
                      <a:pt x="97" y="481"/>
                    </a:moveTo>
                    <a:lnTo>
                      <a:pt x="102" y="473"/>
                    </a:lnTo>
                    <a:lnTo>
                      <a:pt x="102" y="464"/>
                    </a:lnTo>
                    <a:lnTo>
                      <a:pt x="102" y="456"/>
                    </a:lnTo>
                    <a:lnTo>
                      <a:pt x="102" y="456"/>
                    </a:lnTo>
                    <a:lnTo>
                      <a:pt x="106" y="444"/>
                    </a:lnTo>
                    <a:lnTo>
                      <a:pt x="158" y="232"/>
                    </a:lnTo>
                    <a:lnTo>
                      <a:pt x="231" y="33"/>
                    </a:lnTo>
                    <a:lnTo>
                      <a:pt x="134" y="0"/>
                    </a:lnTo>
                    <a:lnTo>
                      <a:pt x="110" y="49"/>
                    </a:lnTo>
                    <a:lnTo>
                      <a:pt x="85" y="106"/>
                    </a:lnTo>
                    <a:lnTo>
                      <a:pt x="45" y="253"/>
                    </a:lnTo>
                    <a:lnTo>
                      <a:pt x="9" y="399"/>
                    </a:lnTo>
                    <a:lnTo>
                      <a:pt x="5" y="416"/>
                    </a:lnTo>
                    <a:lnTo>
                      <a:pt x="5" y="416"/>
                    </a:lnTo>
                    <a:lnTo>
                      <a:pt x="0" y="424"/>
                    </a:lnTo>
                    <a:lnTo>
                      <a:pt x="0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5" y="464"/>
                    </a:lnTo>
                    <a:lnTo>
                      <a:pt x="73" y="497"/>
                    </a:lnTo>
                    <a:lnTo>
                      <a:pt x="81" y="493"/>
                    </a:lnTo>
                    <a:lnTo>
                      <a:pt x="97" y="489"/>
                    </a:lnTo>
                    <a:lnTo>
                      <a:pt x="97" y="481"/>
                    </a:lnTo>
                    <a:lnTo>
                      <a:pt x="97" y="48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04" name="未知"/>
              <p:cNvSpPr/>
              <p:nvPr/>
            </p:nvSpPr>
            <p:spPr>
              <a:xfrm>
                <a:off x="344" y="130"/>
                <a:ext cx="162" cy="437"/>
              </a:xfrm>
              <a:custGeom>
                <a:avLst/>
                <a:gdLst/>
                <a:ahLst/>
                <a:cxnLst/>
                <a:pathLst>
                  <a:path w="162" h="437">
                    <a:moveTo>
                      <a:pt x="0" y="436"/>
                    </a:moveTo>
                    <a:lnTo>
                      <a:pt x="4" y="423"/>
                    </a:lnTo>
                    <a:lnTo>
                      <a:pt x="4" y="423"/>
                    </a:lnTo>
                    <a:lnTo>
                      <a:pt x="4" y="407"/>
                    </a:lnTo>
                    <a:lnTo>
                      <a:pt x="48" y="220"/>
                    </a:lnTo>
                    <a:lnTo>
                      <a:pt x="113" y="37"/>
                    </a:lnTo>
                    <a:lnTo>
                      <a:pt x="125" y="0"/>
                    </a:lnTo>
                    <a:lnTo>
                      <a:pt x="161" y="12"/>
                    </a:lnTo>
                    <a:lnTo>
                      <a:pt x="0" y="436"/>
                    </a:lnTo>
                    <a:lnTo>
                      <a:pt x="0" y="43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405" name="未知"/>
            <p:cNvSpPr/>
            <p:nvPr/>
          </p:nvSpPr>
          <p:spPr>
            <a:xfrm>
              <a:off x="444" y="179"/>
              <a:ext cx="167" cy="372"/>
            </a:xfrm>
            <a:custGeom>
              <a:avLst/>
              <a:gdLst/>
              <a:ahLst/>
              <a:cxnLst/>
              <a:pathLst>
                <a:path w="167" h="372">
                  <a:moveTo>
                    <a:pt x="0" y="371"/>
                  </a:moveTo>
                  <a:lnTo>
                    <a:pt x="9" y="338"/>
                  </a:lnTo>
                  <a:lnTo>
                    <a:pt x="21" y="301"/>
                  </a:lnTo>
                  <a:lnTo>
                    <a:pt x="61" y="216"/>
                  </a:lnTo>
                  <a:lnTo>
                    <a:pt x="118" y="126"/>
                  </a:lnTo>
                  <a:lnTo>
                    <a:pt x="142" y="69"/>
                  </a:lnTo>
                  <a:lnTo>
                    <a:pt x="162" y="8"/>
                  </a:lnTo>
                  <a:lnTo>
                    <a:pt x="16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06" name="未知"/>
            <p:cNvSpPr/>
            <p:nvPr/>
          </p:nvSpPr>
          <p:spPr>
            <a:xfrm>
              <a:off x="150" y="118"/>
              <a:ext cx="388" cy="144"/>
            </a:xfrm>
            <a:custGeom>
              <a:avLst/>
              <a:gdLst/>
              <a:ahLst/>
              <a:cxnLst/>
              <a:pathLst>
                <a:path w="388" h="144">
                  <a:moveTo>
                    <a:pt x="387" y="14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07" name="未知"/>
            <p:cNvSpPr/>
            <p:nvPr/>
          </p:nvSpPr>
          <p:spPr>
            <a:xfrm>
              <a:off x="137" y="134"/>
              <a:ext cx="393" cy="144"/>
            </a:xfrm>
            <a:custGeom>
              <a:avLst/>
              <a:gdLst/>
              <a:ahLst/>
              <a:cxnLst/>
              <a:pathLst>
                <a:path w="393" h="144">
                  <a:moveTo>
                    <a:pt x="392" y="14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8408" name="Group 48407"/>
          <p:cNvGrpSpPr/>
          <p:nvPr/>
        </p:nvGrpSpPr>
        <p:grpSpPr>
          <a:xfrm>
            <a:off x="4643438" y="2924175"/>
            <a:ext cx="1144587" cy="1144588"/>
            <a:chOff x="0" y="0"/>
            <a:chExt cx="721" cy="721"/>
          </a:xfrm>
        </p:grpSpPr>
        <p:sp>
          <p:nvSpPr>
            <p:cNvPr id="48409" name="未知"/>
            <p:cNvSpPr/>
            <p:nvPr/>
          </p:nvSpPr>
          <p:spPr>
            <a:xfrm>
              <a:off x="217" y="367"/>
              <a:ext cx="76" cy="354"/>
            </a:xfrm>
            <a:custGeom>
              <a:avLst/>
              <a:gdLst/>
              <a:ahLst/>
              <a:cxnLst/>
              <a:pathLst>
                <a:path w="76" h="354">
                  <a:moveTo>
                    <a:pt x="0" y="0"/>
                  </a:moveTo>
                  <a:lnTo>
                    <a:pt x="0" y="353"/>
                  </a:lnTo>
                  <a:lnTo>
                    <a:pt x="28" y="339"/>
                  </a:lnTo>
                  <a:lnTo>
                    <a:pt x="44" y="323"/>
                  </a:lnTo>
                  <a:lnTo>
                    <a:pt x="57" y="302"/>
                  </a:lnTo>
                  <a:lnTo>
                    <a:pt x="69" y="262"/>
                  </a:lnTo>
                  <a:lnTo>
                    <a:pt x="75" y="229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10" name="未知"/>
            <p:cNvSpPr/>
            <p:nvPr/>
          </p:nvSpPr>
          <p:spPr>
            <a:xfrm>
              <a:off x="147" y="720"/>
              <a:ext cx="71" cy="1"/>
            </a:xfrm>
            <a:custGeom>
              <a:avLst/>
              <a:gdLst/>
              <a:ahLst/>
              <a:cxnLst/>
              <a:pathLst>
                <a:path w="71" h="1">
                  <a:moveTo>
                    <a:pt x="0" y="0"/>
                  </a:moveTo>
                  <a:lnTo>
                    <a:pt x="7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11" name="未知"/>
            <p:cNvSpPr/>
            <p:nvPr/>
          </p:nvSpPr>
          <p:spPr>
            <a:xfrm>
              <a:off x="698" y="146"/>
              <a:ext cx="23" cy="135"/>
            </a:xfrm>
            <a:custGeom>
              <a:avLst/>
              <a:gdLst/>
              <a:ahLst/>
              <a:cxnLst/>
              <a:pathLst>
                <a:path w="23" h="135">
                  <a:moveTo>
                    <a:pt x="22" y="0"/>
                  </a:moveTo>
                  <a:lnTo>
                    <a:pt x="22" y="83"/>
                  </a:lnTo>
                  <a:lnTo>
                    <a:pt x="20" y="95"/>
                  </a:lnTo>
                  <a:lnTo>
                    <a:pt x="12" y="118"/>
                  </a:lnTo>
                  <a:lnTo>
                    <a:pt x="0" y="13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12" name="未知"/>
            <p:cNvSpPr/>
            <p:nvPr/>
          </p:nvSpPr>
          <p:spPr>
            <a:xfrm>
              <a:off x="217" y="280"/>
              <a:ext cx="482" cy="441"/>
            </a:xfrm>
            <a:custGeom>
              <a:avLst/>
              <a:gdLst/>
              <a:ahLst/>
              <a:cxnLst/>
              <a:pathLst>
                <a:path w="482" h="441">
                  <a:moveTo>
                    <a:pt x="471" y="12"/>
                  </a:moveTo>
                  <a:lnTo>
                    <a:pt x="57" y="428"/>
                  </a:lnTo>
                  <a:lnTo>
                    <a:pt x="34" y="438"/>
                  </a:lnTo>
                  <a:lnTo>
                    <a:pt x="0" y="440"/>
                  </a:lnTo>
                  <a:lnTo>
                    <a:pt x="24" y="428"/>
                  </a:lnTo>
                  <a:lnTo>
                    <a:pt x="40" y="412"/>
                  </a:lnTo>
                  <a:lnTo>
                    <a:pt x="57" y="389"/>
                  </a:lnTo>
                  <a:lnTo>
                    <a:pt x="69" y="349"/>
                  </a:lnTo>
                  <a:lnTo>
                    <a:pt x="75" y="314"/>
                  </a:lnTo>
                  <a:lnTo>
                    <a:pt x="75" y="38"/>
                  </a:lnTo>
                  <a:lnTo>
                    <a:pt x="350" y="38"/>
                  </a:lnTo>
                  <a:lnTo>
                    <a:pt x="398" y="34"/>
                  </a:lnTo>
                  <a:lnTo>
                    <a:pt x="433" y="24"/>
                  </a:lnTo>
                  <a:lnTo>
                    <a:pt x="481" y="0"/>
                  </a:lnTo>
                  <a:lnTo>
                    <a:pt x="471" y="12"/>
                  </a:lnTo>
                  <a:lnTo>
                    <a:pt x="471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8413" name="Straight Connector 48412"/>
            <p:cNvSpPr/>
            <p:nvPr/>
          </p:nvSpPr>
          <p:spPr>
            <a:xfrm flipH="1">
              <a:off x="0" y="720"/>
              <a:ext cx="145" cy="0"/>
            </a:xfrm>
            <a:prstGeom prst="line">
              <a:avLst/>
            </a:prstGeom>
            <a:ln w="4762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8414" name="Straight Connector 48413"/>
            <p:cNvSpPr/>
            <p:nvPr/>
          </p:nvSpPr>
          <p:spPr>
            <a:xfrm flipV="1">
              <a:off x="720" y="0"/>
              <a:ext cx="0" cy="146"/>
            </a:xfrm>
            <a:prstGeom prst="line">
              <a:avLst/>
            </a:prstGeom>
            <a:ln w="4762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48415" name="Group 48414"/>
          <p:cNvGrpSpPr/>
          <p:nvPr/>
        </p:nvGrpSpPr>
        <p:grpSpPr>
          <a:xfrm>
            <a:off x="7524750" y="3141663"/>
            <a:ext cx="1143000" cy="1373187"/>
            <a:chOff x="0" y="0"/>
            <a:chExt cx="720" cy="865"/>
          </a:xfrm>
        </p:grpSpPr>
        <p:grpSp>
          <p:nvGrpSpPr>
            <p:cNvPr id="48416" name="Group 48415"/>
            <p:cNvGrpSpPr/>
            <p:nvPr/>
          </p:nvGrpSpPr>
          <p:grpSpPr>
            <a:xfrm>
              <a:off x="216" y="288"/>
              <a:ext cx="288" cy="577"/>
              <a:chOff x="0" y="0"/>
              <a:chExt cx="288" cy="577"/>
            </a:xfrm>
          </p:grpSpPr>
          <p:sp>
            <p:nvSpPr>
              <p:cNvPr id="48417" name="Oval 48416"/>
              <p:cNvSpPr/>
              <p:nvPr/>
            </p:nvSpPr>
            <p:spPr>
              <a:xfrm>
                <a:off x="0" y="0"/>
                <a:ext cx="288" cy="294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18" name="未知"/>
              <p:cNvSpPr/>
              <p:nvPr/>
            </p:nvSpPr>
            <p:spPr>
              <a:xfrm>
                <a:off x="26" y="229"/>
                <a:ext cx="235" cy="194"/>
              </a:xfrm>
              <a:custGeom>
                <a:avLst/>
                <a:gdLst/>
                <a:ahLst/>
                <a:cxnLst/>
                <a:pathLst>
                  <a:path w="235" h="194">
                    <a:moveTo>
                      <a:pt x="175" y="193"/>
                    </a:moveTo>
                    <a:lnTo>
                      <a:pt x="175" y="193"/>
                    </a:lnTo>
                    <a:lnTo>
                      <a:pt x="182" y="187"/>
                    </a:lnTo>
                    <a:lnTo>
                      <a:pt x="185" y="162"/>
                    </a:lnTo>
                    <a:lnTo>
                      <a:pt x="185" y="112"/>
                    </a:lnTo>
                    <a:lnTo>
                      <a:pt x="190" y="81"/>
                    </a:lnTo>
                    <a:lnTo>
                      <a:pt x="199" y="57"/>
                    </a:lnTo>
                    <a:lnTo>
                      <a:pt x="211" y="35"/>
                    </a:lnTo>
                    <a:lnTo>
                      <a:pt x="234" y="0"/>
                    </a:lnTo>
                    <a:lnTo>
                      <a:pt x="0" y="0"/>
                    </a:lnTo>
                    <a:lnTo>
                      <a:pt x="18" y="25"/>
                    </a:lnTo>
                    <a:lnTo>
                      <a:pt x="35" y="51"/>
                    </a:lnTo>
                    <a:lnTo>
                      <a:pt x="46" y="81"/>
                    </a:lnTo>
                    <a:lnTo>
                      <a:pt x="51" y="112"/>
                    </a:lnTo>
                    <a:lnTo>
                      <a:pt x="53" y="160"/>
                    </a:lnTo>
                    <a:lnTo>
                      <a:pt x="54" y="183"/>
                    </a:lnTo>
                    <a:lnTo>
                      <a:pt x="65" y="193"/>
                    </a:lnTo>
                    <a:lnTo>
                      <a:pt x="175" y="193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19" name="未知"/>
              <p:cNvSpPr/>
              <p:nvPr/>
            </p:nvSpPr>
            <p:spPr>
              <a:xfrm>
                <a:off x="38" y="231"/>
                <a:ext cx="213" cy="186"/>
              </a:xfrm>
              <a:custGeom>
                <a:avLst/>
                <a:gdLst/>
                <a:ahLst/>
                <a:cxnLst/>
                <a:pathLst>
                  <a:path w="213" h="186">
                    <a:moveTo>
                      <a:pt x="157" y="185"/>
                    </a:moveTo>
                    <a:lnTo>
                      <a:pt x="161" y="181"/>
                    </a:lnTo>
                    <a:lnTo>
                      <a:pt x="164" y="167"/>
                    </a:lnTo>
                    <a:lnTo>
                      <a:pt x="164" y="132"/>
                    </a:lnTo>
                    <a:lnTo>
                      <a:pt x="166" y="110"/>
                    </a:lnTo>
                    <a:lnTo>
                      <a:pt x="168" y="87"/>
                    </a:lnTo>
                    <a:lnTo>
                      <a:pt x="175" y="67"/>
                    </a:lnTo>
                    <a:lnTo>
                      <a:pt x="182" y="47"/>
                    </a:lnTo>
                    <a:lnTo>
                      <a:pt x="212" y="0"/>
                    </a:lnTo>
                    <a:lnTo>
                      <a:pt x="0" y="0"/>
                    </a:lnTo>
                    <a:lnTo>
                      <a:pt x="27" y="41"/>
                    </a:lnTo>
                    <a:lnTo>
                      <a:pt x="39" y="69"/>
                    </a:lnTo>
                    <a:lnTo>
                      <a:pt x="44" y="91"/>
                    </a:lnTo>
                    <a:lnTo>
                      <a:pt x="49" y="124"/>
                    </a:lnTo>
                    <a:lnTo>
                      <a:pt x="49" y="179"/>
                    </a:lnTo>
                    <a:lnTo>
                      <a:pt x="51" y="181"/>
                    </a:lnTo>
                    <a:lnTo>
                      <a:pt x="56" y="185"/>
                    </a:lnTo>
                    <a:lnTo>
                      <a:pt x="157" y="185"/>
                    </a:lnTo>
                    <a:lnTo>
                      <a:pt x="157" y="18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20" name="Oval 48419"/>
              <p:cNvSpPr/>
              <p:nvPr/>
            </p:nvSpPr>
            <p:spPr>
              <a:xfrm>
                <a:off x="9" y="8"/>
                <a:ext cx="270" cy="276"/>
              </a:xfrm>
              <a:prstGeom prst="ellipse">
                <a:avLst/>
              </a:prstGeom>
              <a:solidFill>
                <a:srgbClr val="EEEEE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21" name="未知"/>
              <p:cNvSpPr/>
              <p:nvPr/>
            </p:nvSpPr>
            <p:spPr>
              <a:xfrm>
                <a:off x="101" y="22"/>
                <a:ext cx="160" cy="383"/>
              </a:xfrm>
              <a:custGeom>
                <a:avLst/>
                <a:gdLst/>
                <a:ahLst/>
                <a:cxnLst/>
                <a:pathLst>
                  <a:path w="160" h="383">
                    <a:moveTo>
                      <a:pt x="54" y="0"/>
                    </a:moveTo>
                    <a:lnTo>
                      <a:pt x="67" y="10"/>
                    </a:lnTo>
                    <a:lnTo>
                      <a:pt x="79" y="21"/>
                    </a:lnTo>
                    <a:lnTo>
                      <a:pt x="91" y="33"/>
                    </a:lnTo>
                    <a:lnTo>
                      <a:pt x="101" y="47"/>
                    </a:lnTo>
                    <a:lnTo>
                      <a:pt x="115" y="77"/>
                    </a:lnTo>
                    <a:lnTo>
                      <a:pt x="117" y="112"/>
                    </a:lnTo>
                    <a:lnTo>
                      <a:pt x="105" y="148"/>
                    </a:lnTo>
                    <a:lnTo>
                      <a:pt x="86" y="179"/>
                    </a:lnTo>
                    <a:lnTo>
                      <a:pt x="65" y="209"/>
                    </a:lnTo>
                    <a:lnTo>
                      <a:pt x="49" y="242"/>
                    </a:lnTo>
                    <a:lnTo>
                      <a:pt x="40" y="270"/>
                    </a:lnTo>
                    <a:lnTo>
                      <a:pt x="32" y="363"/>
                    </a:lnTo>
                    <a:lnTo>
                      <a:pt x="0" y="382"/>
                    </a:lnTo>
                    <a:lnTo>
                      <a:pt x="84" y="382"/>
                    </a:lnTo>
                    <a:lnTo>
                      <a:pt x="86" y="351"/>
                    </a:lnTo>
                    <a:lnTo>
                      <a:pt x="88" y="323"/>
                    </a:lnTo>
                    <a:lnTo>
                      <a:pt x="91" y="290"/>
                    </a:lnTo>
                    <a:lnTo>
                      <a:pt x="100" y="262"/>
                    </a:lnTo>
                    <a:lnTo>
                      <a:pt x="126" y="219"/>
                    </a:lnTo>
                    <a:lnTo>
                      <a:pt x="150" y="179"/>
                    </a:lnTo>
                    <a:lnTo>
                      <a:pt x="156" y="156"/>
                    </a:lnTo>
                    <a:lnTo>
                      <a:pt x="159" y="136"/>
                    </a:lnTo>
                    <a:lnTo>
                      <a:pt x="159" y="112"/>
                    </a:lnTo>
                    <a:lnTo>
                      <a:pt x="156" y="90"/>
                    </a:lnTo>
                    <a:lnTo>
                      <a:pt x="149" y="71"/>
                    </a:lnTo>
                    <a:lnTo>
                      <a:pt x="140" y="55"/>
                    </a:lnTo>
                    <a:lnTo>
                      <a:pt x="128" y="43"/>
                    </a:lnTo>
                    <a:lnTo>
                      <a:pt x="115" y="31"/>
                    </a:lnTo>
                    <a:lnTo>
                      <a:pt x="101" y="21"/>
                    </a:lnTo>
                    <a:lnTo>
                      <a:pt x="86" y="12"/>
                    </a:lnTo>
                    <a:lnTo>
                      <a:pt x="70" y="6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22" name="未知"/>
              <p:cNvSpPr/>
              <p:nvPr/>
            </p:nvSpPr>
            <p:spPr>
              <a:xfrm>
                <a:off x="28" y="47"/>
                <a:ext cx="74" cy="307"/>
              </a:xfrm>
              <a:custGeom>
                <a:avLst/>
                <a:gdLst/>
                <a:ahLst/>
                <a:cxnLst/>
                <a:pathLst>
                  <a:path w="74" h="307">
                    <a:moveTo>
                      <a:pt x="28" y="28"/>
                    </a:moveTo>
                    <a:lnTo>
                      <a:pt x="44" y="0"/>
                    </a:lnTo>
                    <a:lnTo>
                      <a:pt x="24" y="26"/>
                    </a:lnTo>
                    <a:lnTo>
                      <a:pt x="9" y="54"/>
                    </a:lnTo>
                    <a:lnTo>
                      <a:pt x="3" y="73"/>
                    </a:lnTo>
                    <a:lnTo>
                      <a:pt x="0" y="95"/>
                    </a:lnTo>
                    <a:lnTo>
                      <a:pt x="0" y="113"/>
                    </a:lnTo>
                    <a:lnTo>
                      <a:pt x="3" y="136"/>
                    </a:lnTo>
                    <a:lnTo>
                      <a:pt x="17" y="164"/>
                    </a:lnTo>
                    <a:lnTo>
                      <a:pt x="31" y="192"/>
                    </a:lnTo>
                    <a:lnTo>
                      <a:pt x="49" y="219"/>
                    </a:lnTo>
                    <a:lnTo>
                      <a:pt x="63" y="249"/>
                    </a:lnTo>
                    <a:lnTo>
                      <a:pt x="68" y="278"/>
                    </a:lnTo>
                    <a:lnTo>
                      <a:pt x="73" y="306"/>
                    </a:lnTo>
                    <a:lnTo>
                      <a:pt x="71" y="265"/>
                    </a:lnTo>
                    <a:lnTo>
                      <a:pt x="66" y="225"/>
                    </a:lnTo>
                    <a:lnTo>
                      <a:pt x="54" y="200"/>
                    </a:lnTo>
                    <a:lnTo>
                      <a:pt x="44" y="176"/>
                    </a:lnTo>
                    <a:lnTo>
                      <a:pt x="31" y="154"/>
                    </a:lnTo>
                    <a:lnTo>
                      <a:pt x="21" y="129"/>
                    </a:lnTo>
                    <a:lnTo>
                      <a:pt x="17" y="111"/>
                    </a:lnTo>
                    <a:lnTo>
                      <a:pt x="17" y="95"/>
                    </a:lnTo>
                    <a:lnTo>
                      <a:pt x="17" y="79"/>
                    </a:lnTo>
                    <a:lnTo>
                      <a:pt x="17" y="63"/>
                    </a:lnTo>
                    <a:lnTo>
                      <a:pt x="28" y="28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8423" name="未知"/>
              <p:cNvSpPr/>
              <p:nvPr/>
            </p:nvSpPr>
            <p:spPr>
              <a:xfrm>
                <a:off x="89" y="416"/>
                <a:ext cx="113" cy="161"/>
              </a:xfrm>
              <a:custGeom>
                <a:avLst/>
                <a:gdLst/>
                <a:ahLst/>
                <a:cxnLst/>
                <a:pathLst>
                  <a:path w="113" h="161">
                    <a:moveTo>
                      <a:pt x="112" y="6"/>
                    </a:moveTo>
                    <a:lnTo>
                      <a:pt x="106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2" y="16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65" y="8"/>
                    </a:lnTo>
                    <a:lnTo>
                      <a:pt x="65" y="12"/>
                    </a:lnTo>
                    <a:lnTo>
                      <a:pt x="7" y="12"/>
                    </a:lnTo>
                    <a:lnTo>
                      <a:pt x="2" y="16"/>
                    </a:lnTo>
                    <a:lnTo>
                      <a:pt x="16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7" y="38"/>
                    </a:lnTo>
                    <a:lnTo>
                      <a:pt x="7" y="32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7" y="38"/>
                    </a:lnTo>
                    <a:lnTo>
                      <a:pt x="0" y="40"/>
                    </a:lnTo>
                    <a:lnTo>
                      <a:pt x="14" y="48"/>
                    </a:lnTo>
                    <a:lnTo>
                      <a:pt x="2" y="57"/>
                    </a:lnTo>
                    <a:lnTo>
                      <a:pt x="2" y="69"/>
                    </a:lnTo>
                    <a:lnTo>
                      <a:pt x="7" y="65"/>
                    </a:lnTo>
                    <a:lnTo>
                      <a:pt x="7" y="57"/>
                    </a:lnTo>
                    <a:lnTo>
                      <a:pt x="65" y="57"/>
                    </a:lnTo>
                    <a:lnTo>
                      <a:pt x="65" y="65"/>
                    </a:lnTo>
                    <a:lnTo>
                      <a:pt x="7" y="65"/>
                    </a:lnTo>
                    <a:lnTo>
                      <a:pt x="2" y="69"/>
                    </a:lnTo>
                    <a:lnTo>
                      <a:pt x="14" y="77"/>
                    </a:lnTo>
                    <a:lnTo>
                      <a:pt x="2" y="85"/>
                    </a:lnTo>
                    <a:lnTo>
                      <a:pt x="2" y="93"/>
                    </a:lnTo>
                    <a:lnTo>
                      <a:pt x="7" y="89"/>
                    </a:lnTo>
                    <a:lnTo>
                      <a:pt x="7" y="85"/>
                    </a:lnTo>
                    <a:lnTo>
                      <a:pt x="65" y="85"/>
                    </a:lnTo>
                    <a:lnTo>
                      <a:pt x="65" y="89"/>
                    </a:lnTo>
                    <a:lnTo>
                      <a:pt x="7" y="89"/>
                    </a:lnTo>
                    <a:lnTo>
                      <a:pt x="2" y="93"/>
                    </a:lnTo>
                    <a:lnTo>
                      <a:pt x="14" y="99"/>
                    </a:lnTo>
                    <a:lnTo>
                      <a:pt x="2" y="105"/>
                    </a:lnTo>
                    <a:lnTo>
                      <a:pt x="2" y="119"/>
                    </a:lnTo>
                    <a:lnTo>
                      <a:pt x="7" y="113"/>
                    </a:lnTo>
                    <a:lnTo>
                      <a:pt x="7" y="107"/>
                    </a:lnTo>
                    <a:lnTo>
                      <a:pt x="65" y="107"/>
                    </a:lnTo>
                    <a:lnTo>
                      <a:pt x="65" y="113"/>
                    </a:lnTo>
                    <a:lnTo>
                      <a:pt x="7" y="113"/>
                    </a:lnTo>
                    <a:lnTo>
                      <a:pt x="2" y="119"/>
                    </a:lnTo>
                    <a:lnTo>
                      <a:pt x="12" y="128"/>
                    </a:lnTo>
                    <a:lnTo>
                      <a:pt x="12" y="146"/>
                    </a:lnTo>
                    <a:lnTo>
                      <a:pt x="24" y="138"/>
                    </a:lnTo>
                    <a:lnTo>
                      <a:pt x="24" y="132"/>
                    </a:lnTo>
                    <a:lnTo>
                      <a:pt x="65" y="132"/>
                    </a:lnTo>
                    <a:lnTo>
                      <a:pt x="65" y="138"/>
                    </a:lnTo>
                    <a:lnTo>
                      <a:pt x="24" y="138"/>
                    </a:lnTo>
                    <a:lnTo>
                      <a:pt x="12" y="146"/>
                    </a:lnTo>
                    <a:lnTo>
                      <a:pt x="37" y="146"/>
                    </a:lnTo>
                    <a:lnTo>
                      <a:pt x="37" y="160"/>
                    </a:lnTo>
                    <a:lnTo>
                      <a:pt x="44" y="150"/>
                    </a:lnTo>
                    <a:lnTo>
                      <a:pt x="44" y="146"/>
                    </a:lnTo>
                    <a:lnTo>
                      <a:pt x="65" y="146"/>
                    </a:lnTo>
                    <a:lnTo>
                      <a:pt x="65" y="150"/>
                    </a:lnTo>
                    <a:lnTo>
                      <a:pt x="44" y="150"/>
                    </a:lnTo>
                    <a:lnTo>
                      <a:pt x="37" y="160"/>
                    </a:lnTo>
                    <a:lnTo>
                      <a:pt x="72" y="160"/>
                    </a:lnTo>
                    <a:lnTo>
                      <a:pt x="72" y="146"/>
                    </a:lnTo>
                    <a:lnTo>
                      <a:pt x="94" y="146"/>
                    </a:lnTo>
                    <a:lnTo>
                      <a:pt x="94" y="128"/>
                    </a:lnTo>
                    <a:lnTo>
                      <a:pt x="112" y="119"/>
                    </a:lnTo>
                    <a:lnTo>
                      <a:pt x="112" y="107"/>
                    </a:lnTo>
                    <a:lnTo>
                      <a:pt x="96" y="101"/>
                    </a:lnTo>
                    <a:lnTo>
                      <a:pt x="112" y="95"/>
                    </a:lnTo>
                    <a:lnTo>
                      <a:pt x="112" y="85"/>
                    </a:lnTo>
                    <a:lnTo>
                      <a:pt x="96" y="79"/>
                    </a:lnTo>
                    <a:lnTo>
                      <a:pt x="112" y="71"/>
                    </a:lnTo>
                    <a:lnTo>
                      <a:pt x="112" y="59"/>
                    </a:lnTo>
                    <a:lnTo>
                      <a:pt x="98" y="53"/>
                    </a:lnTo>
                    <a:lnTo>
                      <a:pt x="112" y="44"/>
                    </a:lnTo>
                    <a:lnTo>
                      <a:pt x="112" y="34"/>
                    </a:lnTo>
                    <a:lnTo>
                      <a:pt x="96" y="26"/>
                    </a:lnTo>
                    <a:lnTo>
                      <a:pt x="112" y="18"/>
                    </a:lnTo>
                    <a:lnTo>
                      <a:pt x="112" y="6"/>
                    </a:lnTo>
                    <a:lnTo>
                      <a:pt x="112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8424" name="Straight Connector 48423"/>
            <p:cNvSpPr/>
            <p:nvPr/>
          </p:nvSpPr>
          <p:spPr>
            <a:xfrm flipH="1" flipV="1">
              <a:off x="0" y="288"/>
              <a:ext cx="144" cy="72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25" name="Straight Connector 48424"/>
            <p:cNvSpPr/>
            <p:nvPr/>
          </p:nvSpPr>
          <p:spPr>
            <a:xfrm>
              <a:off x="72" y="144"/>
              <a:ext cx="144" cy="144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26" name="Straight Connector 48425"/>
            <p:cNvSpPr/>
            <p:nvPr/>
          </p:nvSpPr>
          <p:spPr>
            <a:xfrm flipV="1">
              <a:off x="360" y="0"/>
              <a:ext cx="0" cy="216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27" name="Straight Connector 48426"/>
            <p:cNvSpPr/>
            <p:nvPr/>
          </p:nvSpPr>
          <p:spPr>
            <a:xfrm flipH="1" flipV="1">
              <a:off x="216" y="72"/>
              <a:ext cx="72" cy="144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28" name="Straight Connector 48427"/>
            <p:cNvSpPr/>
            <p:nvPr/>
          </p:nvSpPr>
          <p:spPr>
            <a:xfrm flipV="1">
              <a:off x="576" y="288"/>
              <a:ext cx="144" cy="72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29" name="Straight Connector 48428"/>
            <p:cNvSpPr/>
            <p:nvPr/>
          </p:nvSpPr>
          <p:spPr>
            <a:xfrm flipH="1">
              <a:off x="504" y="144"/>
              <a:ext cx="144" cy="144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30" name="Straight Connector 48429"/>
            <p:cNvSpPr/>
            <p:nvPr/>
          </p:nvSpPr>
          <p:spPr>
            <a:xfrm flipV="1">
              <a:off x="432" y="72"/>
              <a:ext cx="72" cy="144"/>
            </a:xfrm>
            <a:prstGeom prst="line">
              <a:avLst/>
            </a:prstGeom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154" name="Group 49153"/>
          <p:cNvGrpSpPr/>
          <p:nvPr/>
        </p:nvGrpSpPr>
        <p:grpSpPr>
          <a:xfrm>
            <a:off x="5638800" y="457200"/>
            <a:ext cx="1597025" cy="1531938"/>
            <a:chOff x="0" y="0"/>
            <a:chExt cx="1296" cy="1153"/>
          </a:xfrm>
        </p:grpSpPr>
        <p:sp>
          <p:nvSpPr>
            <p:cNvPr id="49155" name="Rectangle 49154"/>
            <p:cNvSpPr/>
            <p:nvPr/>
          </p:nvSpPr>
          <p:spPr>
            <a:xfrm>
              <a:off x="0" y="0"/>
              <a:ext cx="1296" cy="875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156" name="Group 49155"/>
            <p:cNvGrpSpPr/>
            <p:nvPr/>
          </p:nvGrpSpPr>
          <p:grpSpPr>
            <a:xfrm>
              <a:off x="30" y="438"/>
              <a:ext cx="410" cy="715"/>
              <a:chOff x="0" y="0"/>
              <a:chExt cx="410" cy="715"/>
            </a:xfrm>
          </p:grpSpPr>
          <p:grpSp>
            <p:nvGrpSpPr>
              <p:cNvPr id="49157" name="Group 49156"/>
              <p:cNvGrpSpPr/>
              <p:nvPr/>
            </p:nvGrpSpPr>
            <p:grpSpPr>
              <a:xfrm>
                <a:off x="89" y="0"/>
                <a:ext cx="321" cy="639"/>
                <a:chOff x="0" y="0"/>
                <a:chExt cx="321" cy="639"/>
              </a:xfrm>
            </p:grpSpPr>
            <p:sp>
              <p:nvSpPr>
                <p:cNvPr id="49158" name="未知"/>
                <p:cNvSpPr/>
                <p:nvPr/>
              </p:nvSpPr>
              <p:spPr>
                <a:xfrm>
                  <a:off x="63" y="351"/>
                  <a:ext cx="102" cy="260"/>
                </a:xfrm>
                <a:custGeom>
                  <a:avLst/>
                  <a:gdLst/>
                  <a:ahLst/>
                  <a:cxnLst/>
                  <a:pathLst>
                    <a:path w="102" h="260">
                      <a:moveTo>
                        <a:pt x="97" y="83"/>
                      </a:moveTo>
                      <a:lnTo>
                        <a:pt x="94" y="50"/>
                      </a:lnTo>
                      <a:lnTo>
                        <a:pt x="90" y="18"/>
                      </a:lnTo>
                      <a:lnTo>
                        <a:pt x="86" y="15"/>
                      </a:lnTo>
                      <a:lnTo>
                        <a:pt x="90" y="7"/>
                      </a:lnTo>
                      <a:lnTo>
                        <a:pt x="86" y="0"/>
                      </a:lnTo>
                      <a:lnTo>
                        <a:pt x="56" y="7"/>
                      </a:lnTo>
                      <a:lnTo>
                        <a:pt x="27" y="11"/>
                      </a:lnTo>
                      <a:lnTo>
                        <a:pt x="8" y="11"/>
                      </a:lnTo>
                      <a:lnTo>
                        <a:pt x="4" y="18"/>
                      </a:lnTo>
                      <a:lnTo>
                        <a:pt x="8" y="25"/>
                      </a:lnTo>
                      <a:lnTo>
                        <a:pt x="4" y="36"/>
                      </a:lnTo>
                      <a:lnTo>
                        <a:pt x="4" y="54"/>
                      </a:lnTo>
                      <a:lnTo>
                        <a:pt x="4" y="65"/>
                      </a:lnTo>
                      <a:lnTo>
                        <a:pt x="8" y="76"/>
                      </a:lnTo>
                      <a:lnTo>
                        <a:pt x="8" y="83"/>
                      </a:lnTo>
                      <a:lnTo>
                        <a:pt x="8" y="90"/>
                      </a:lnTo>
                      <a:lnTo>
                        <a:pt x="12" y="119"/>
                      </a:lnTo>
                      <a:lnTo>
                        <a:pt x="12" y="151"/>
                      </a:lnTo>
                      <a:lnTo>
                        <a:pt x="8" y="198"/>
                      </a:lnTo>
                      <a:lnTo>
                        <a:pt x="0" y="248"/>
                      </a:lnTo>
                      <a:lnTo>
                        <a:pt x="8" y="248"/>
                      </a:lnTo>
                      <a:lnTo>
                        <a:pt x="27" y="251"/>
                      </a:lnTo>
                      <a:lnTo>
                        <a:pt x="45" y="259"/>
                      </a:lnTo>
                      <a:lnTo>
                        <a:pt x="45" y="248"/>
                      </a:lnTo>
                      <a:lnTo>
                        <a:pt x="45" y="237"/>
                      </a:lnTo>
                      <a:lnTo>
                        <a:pt x="45" y="230"/>
                      </a:lnTo>
                      <a:lnTo>
                        <a:pt x="49" y="216"/>
                      </a:lnTo>
                      <a:lnTo>
                        <a:pt x="53" y="165"/>
                      </a:lnTo>
                      <a:lnTo>
                        <a:pt x="53" y="119"/>
                      </a:lnTo>
                      <a:lnTo>
                        <a:pt x="56" y="68"/>
                      </a:lnTo>
                      <a:lnTo>
                        <a:pt x="60" y="144"/>
                      </a:lnTo>
                      <a:lnTo>
                        <a:pt x="53" y="205"/>
                      </a:lnTo>
                      <a:lnTo>
                        <a:pt x="53" y="219"/>
                      </a:lnTo>
                      <a:lnTo>
                        <a:pt x="49" y="244"/>
                      </a:lnTo>
                      <a:lnTo>
                        <a:pt x="94" y="237"/>
                      </a:lnTo>
                      <a:lnTo>
                        <a:pt x="94" y="230"/>
                      </a:lnTo>
                      <a:lnTo>
                        <a:pt x="97" y="205"/>
                      </a:lnTo>
                      <a:lnTo>
                        <a:pt x="97" y="180"/>
                      </a:lnTo>
                      <a:lnTo>
                        <a:pt x="97" y="151"/>
                      </a:lnTo>
                      <a:lnTo>
                        <a:pt x="101" y="129"/>
                      </a:lnTo>
                      <a:lnTo>
                        <a:pt x="101" y="104"/>
                      </a:lnTo>
                      <a:lnTo>
                        <a:pt x="97" y="83"/>
                      </a:lnTo>
                      <a:lnTo>
                        <a:pt x="97" y="83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59" name="未知"/>
                <p:cNvSpPr/>
                <p:nvPr/>
              </p:nvSpPr>
              <p:spPr>
                <a:xfrm>
                  <a:off x="0" y="175"/>
                  <a:ext cx="232" cy="188"/>
                </a:xfrm>
                <a:custGeom>
                  <a:avLst/>
                  <a:gdLst/>
                  <a:ahLst/>
                  <a:cxnLst/>
                  <a:pathLst>
                    <a:path w="232" h="188">
                      <a:moveTo>
                        <a:pt x="116" y="43"/>
                      </a:moveTo>
                      <a:lnTo>
                        <a:pt x="116" y="54"/>
                      </a:lnTo>
                      <a:lnTo>
                        <a:pt x="112" y="69"/>
                      </a:lnTo>
                      <a:lnTo>
                        <a:pt x="108" y="58"/>
                      </a:lnTo>
                      <a:lnTo>
                        <a:pt x="104" y="65"/>
                      </a:lnTo>
                      <a:lnTo>
                        <a:pt x="116" y="148"/>
                      </a:lnTo>
                      <a:lnTo>
                        <a:pt x="108" y="173"/>
                      </a:lnTo>
                      <a:lnTo>
                        <a:pt x="97" y="151"/>
                      </a:lnTo>
                      <a:lnTo>
                        <a:pt x="101" y="65"/>
                      </a:lnTo>
                      <a:lnTo>
                        <a:pt x="97" y="61"/>
                      </a:lnTo>
                      <a:lnTo>
                        <a:pt x="93" y="69"/>
                      </a:lnTo>
                      <a:lnTo>
                        <a:pt x="75" y="51"/>
                      </a:lnTo>
                      <a:lnTo>
                        <a:pt x="71" y="54"/>
                      </a:lnTo>
                      <a:lnTo>
                        <a:pt x="49" y="69"/>
                      </a:lnTo>
                      <a:lnTo>
                        <a:pt x="37" y="79"/>
                      </a:lnTo>
                      <a:lnTo>
                        <a:pt x="34" y="94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4" y="133"/>
                      </a:lnTo>
                      <a:lnTo>
                        <a:pt x="8" y="144"/>
                      </a:lnTo>
                      <a:lnTo>
                        <a:pt x="11" y="151"/>
                      </a:lnTo>
                      <a:lnTo>
                        <a:pt x="52" y="133"/>
                      </a:lnTo>
                      <a:lnTo>
                        <a:pt x="52" y="130"/>
                      </a:lnTo>
                      <a:lnTo>
                        <a:pt x="63" y="162"/>
                      </a:lnTo>
                      <a:lnTo>
                        <a:pt x="71" y="187"/>
                      </a:lnTo>
                      <a:lnTo>
                        <a:pt x="108" y="187"/>
                      </a:lnTo>
                      <a:lnTo>
                        <a:pt x="149" y="176"/>
                      </a:lnTo>
                      <a:lnTo>
                        <a:pt x="149" y="148"/>
                      </a:lnTo>
                      <a:lnTo>
                        <a:pt x="149" y="119"/>
                      </a:lnTo>
                      <a:lnTo>
                        <a:pt x="145" y="94"/>
                      </a:lnTo>
                      <a:lnTo>
                        <a:pt x="145" y="87"/>
                      </a:lnTo>
                      <a:lnTo>
                        <a:pt x="153" y="76"/>
                      </a:lnTo>
                      <a:lnTo>
                        <a:pt x="164" y="72"/>
                      </a:lnTo>
                      <a:lnTo>
                        <a:pt x="171" y="69"/>
                      </a:lnTo>
                      <a:lnTo>
                        <a:pt x="175" y="61"/>
                      </a:lnTo>
                      <a:lnTo>
                        <a:pt x="194" y="51"/>
                      </a:lnTo>
                      <a:lnTo>
                        <a:pt x="209" y="36"/>
                      </a:lnTo>
                      <a:lnTo>
                        <a:pt x="212" y="33"/>
                      </a:lnTo>
                      <a:lnTo>
                        <a:pt x="231" y="18"/>
                      </a:lnTo>
                      <a:lnTo>
                        <a:pt x="220" y="0"/>
                      </a:lnTo>
                      <a:lnTo>
                        <a:pt x="216" y="0"/>
                      </a:lnTo>
                      <a:lnTo>
                        <a:pt x="198" y="11"/>
                      </a:lnTo>
                      <a:lnTo>
                        <a:pt x="179" y="18"/>
                      </a:lnTo>
                      <a:lnTo>
                        <a:pt x="175" y="25"/>
                      </a:lnTo>
                      <a:lnTo>
                        <a:pt x="164" y="29"/>
                      </a:lnTo>
                      <a:lnTo>
                        <a:pt x="157" y="33"/>
                      </a:lnTo>
                      <a:lnTo>
                        <a:pt x="149" y="33"/>
                      </a:lnTo>
                      <a:lnTo>
                        <a:pt x="134" y="40"/>
                      </a:lnTo>
                      <a:lnTo>
                        <a:pt x="116" y="43"/>
                      </a:lnTo>
                      <a:lnTo>
                        <a:pt x="116" y="43"/>
                      </a:lnTo>
                      <a:lnTo>
                        <a:pt x="116" y="43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0" name="未知"/>
                <p:cNvSpPr/>
                <p:nvPr/>
              </p:nvSpPr>
              <p:spPr>
                <a:xfrm>
                  <a:off x="231" y="0"/>
                  <a:ext cx="90" cy="223"/>
                </a:xfrm>
                <a:custGeom>
                  <a:avLst/>
                  <a:gdLst/>
                  <a:ahLst/>
                  <a:cxnLst/>
                  <a:pathLst>
                    <a:path w="90" h="223">
                      <a:moveTo>
                        <a:pt x="8" y="222"/>
                      </a:moveTo>
                      <a:lnTo>
                        <a:pt x="89" y="0"/>
                      </a:lnTo>
                      <a:lnTo>
                        <a:pt x="86" y="0"/>
                      </a:lnTo>
                      <a:lnTo>
                        <a:pt x="0" y="218"/>
                      </a:lnTo>
                      <a:lnTo>
                        <a:pt x="8" y="222"/>
                      </a:lnTo>
                      <a:lnTo>
                        <a:pt x="8" y="222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1" name="未知"/>
                <p:cNvSpPr/>
                <p:nvPr/>
              </p:nvSpPr>
              <p:spPr>
                <a:xfrm>
                  <a:off x="97" y="229"/>
                  <a:ext cx="20" cy="120"/>
                </a:xfrm>
                <a:custGeom>
                  <a:avLst/>
                  <a:gdLst/>
                  <a:ahLst/>
                  <a:cxnLst/>
                  <a:pathLst>
                    <a:path w="20" h="120">
                      <a:moveTo>
                        <a:pt x="4" y="0"/>
                      </a:moveTo>
                      <a:lnTo>
                        <a:pt x="0" y="7"/>
                      </a:lnTo>
                      <a:lnTo>
                        <a:pt x="4" y="11"/>
                      </a:lnTo>
                      <a:lnTo>
                        <a:pt x="0" y="97"/>
                      </a:lnTo>
                      <a:lnTo>
                        <a:pt x="11" y="119"/>
                      </a:lnTo>
                      <a:lnTo>
                        <a:pt x="19" y="94"/>
                      </a:lnTo>
                      <a:lnTo>
                        <a:pt x="7" y="11"/>
                      </a:lnTo>
                      <a:lnTo>
                        <a:pt x="11" y="4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2" name="未知"/>
                <p:cNvSpPr/>
                <p:nvPr/>
              </p:nvSpPr>
              <p:spPr>
                <a:xfrm>
                  <a:off x="75" y="161"/>
                  <a:ext cx="53" cy="69"/>
                </a:xfrm>
                <a:custGeom>
                  <a:avLst/>
                  <a:gdLst/>
                  <a:ahLst/>
                  <a:cxnLst/>
                  <a:pathLst>
                    <a:path w="53" h="69">
                      <a:moveTo>
                        <a:pt x="41" y="50"/>
                      </a:moveTo>
                      <a:lnTo>
                        <a:pt x="41" y="47"/>
                      </a:lnTo>
                      <a:lnTo>
                        <a:pt x="52" y="39"/>
                      </a:lnTo>
                      <a:lnTo>
                        <a:pt x="48" y="32"/>
                      </a:lnTo>
                      <a:lnTo>
                        <a:pt x="44" y="25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1" y="14"/>
                      </a:lnTo>
                      <a:lnTo>
                        <a:pt x="41" y="11"/>
                      </a:lnTo>
                      <a:lnTo>
                        <a:pt x="29" y="0"/>
                      </a:lnTo>
                      <a:lnTo>
                        <a:pt x="22" y="4"/>
                      </a:lnTo>
                      <a:lnTo>
                        <a:pt x="15" y="11"/>
                      </a:lnTo>
                      <a:lnTo>
                        <a:pt x="15" y="22"/>
                      </a:lnTo>
                      <a:lnTo>
                        <a:pt x="11" y="18"/>
                      </a:lnTo>
                      <a:lnTo>
                        <a:pt x="7" y="29"/>
                      </a:lnTo>
                      <a:lnTo>
                        <a:pt x="15" y="32"/>
                      </a:lnTo>
                      <a:lnTo>
                        <a:pt x="15" y="39"/>
                      </a:lnTo>
                      <a:lnTo>
                        <a:pt x="11" y="43"/>
                      </a:lnTo>
                      <a:lnTo>
                        <a:pt x="7" y="47"/>
                      </a:lnTo>
                      <a:lnTo>
                        <a:pt x="0" y="54"/>
                      </a:lnTo>
                      <a:lnTo>
                        <a:pt x="3" y="61"/>
                      </a:lnTo>
                      <a:lnTo>
                        <a:pt x="26" y="68"/>
                      </a:lnTo>
                      <a:lnTo>
                        <a:pt x="41" y="50"/>
                      </a:lnTo>
                      <a:lnTo>
                        <a:pt x="41" y="5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3" name="未知"/>
                <p:cNvSpPr/>
                <p:nvPr/>
              </p:nvSpPr>
              <p:spPr>
                <a:xfrm>
                  <a:off x="112" y="588"/>
                  <a:ext cx="72" cy="30"/>
                </a:xfrm>
                <a:custGeom>
                  <a:avLst/>
                  <a:gdLst/>
                  <a:ahLst/>
                  <a:cxnLst/>
                  <a:pathLst>
                    <a:path w="72" h="30">
                      <a:moveTo>
                        <a:pt x="0" y="7"/>
                      </a:moveTo>
                      <a:lnTo>
                        <a:pt x="4" y="7"/>
                      </a:lnTo>
                      <a:lnTo>
                        <a:pt x="4" y="14"/>
                      </a:lnTo>
                      <a:lnTo>
                        <a:pt x="4" y="18"/>
                      </a:lnTo>
                      <a:lnTo>
                        <a:pt x="7" y="22"/>
                      </a:lnTo>
                      <a:lnTo>
                        <a:pt x="15" y="25"/>
                      </a:lnTo>
                      <a:lnTo>
                        <a:pt x="19" y="25"/>
                      </a:lnTo>
                      <a:lnTo>
                        <a:pt x="22" y="25"/>
                      </a:lnTo>
                      <a:lnTo>
                        <a:pt x="30" y="25"/>
                      </a:lnTo>
                      <a:lnTo>
                        <a:pt x="37" y="25"/>
                      </a:lnTo>
                      <a:lnTo>
                        <a:pt x="45" y="29"/>
                      </a:lnTo>
                      <a:lnTo>
                        <a:pt x="48" y="29"/>
                      </a:lnTo>
                      <a:lnTo>
                        <a:pt x="59" y="29"/>
                      </a:lnTo>
                      <a:lnTo>
                        <a:pt x="71" y="25"/>
                      </a:lnTo>
                      <a:lnTo>
                        <a:pt x="71" y="22"/>
                      </a:lnTo>
                      <a:lnTo>
                        <a:pt x="71" y="18"/>
                      </a:lnTo>
                      <a:lnTo>
                        <a:pt x="59" y="14"/>
                      </a:lnTo>
                      <a:lnTo>
                        <a:pt x="52" y="11"/>
                      </a:lnTo>
                      <a:lnTo>
                        <a:pt x="48" y="7"/>
                      </a:lnTo>
                      <a:lnTo>
                        <a:pt x="45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222222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4" name="未知"/>
                <p:cNvSpPr/>
                <p:nvPr/>
              </p:nvSpPr>
              <p:spPr>
                <a:xfrm>
                  <a:off x="56" y="154"/>
                  <a:ext cx="49" cy="62"/>
                </a:xfrm>
                <a:custGeom>
                  <a:avLst/>
                  <a:gdLst/>
                  <a:ahLst/>
                  <a:cxnLst/>
                  <a:pathLst>
                    <a:path w="49" h="62"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8" y="3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1" y="0"/>
                      </a:lnTo>
                      <a:lnTo>
                        <a:pt x="34" y="0"/>
                      </a:lnTo>
                      <a:lnTo>
                        <a:pt x="30" y="3"/>
                      </a:lnTo>
                      <a:lnTo>
                        <a:pt x="26" y="3"/>
                      </a:lnTo>
                      <a:lnTo>
                        <a:pt x="11" y="7"/>
                      </a:lnTo>
                      <a:lnTo>
                        <a:pt x="4" y="18"/>
                      </a:lnTo>
                      <a:lnTo>
                        <a:pt x="4" y="21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36"/>
                      </a:lnTo>
                      <a:lnTo>
                        <a:pt x="0" y="39"/>
                      </a:lnTo>
                      <a:lnTo>
                        <a:pt x="7" y="50"/>
                      </a:lnTo>
                      <a:lnTo>
                        <a:pt x="19" y="61"/>
                      </a:lnTo>
                      <a:lnTo>
                        <a:pt x="26" y="54"/>
                      </a:lnTo>
                      <a:lnTo>
                        <a:pt x="30" y="50"/>
                      </a:lnTo>
                      <a:lnTo>
                        <a:pt x="34" y="46"/>
                      </a:lnTo>
                      <a:lnTo>
                        <a:pt x="34" y="39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30" y="25"/>
                      </a:lnTo>
                      <a:lnTo>
                        <a:pt x="34" y="29"/>
                      </a:lnTo>
                      <a:lnTo>
                        <a:pt x="34" y="25"/>
                      </a:lnTo>
                      <a:lnTo>
                        <a:pt x="34" y="25"/>
                      </a:lnTo>
                      <a:lnTo>
                        <a:pt x="41" y="11"/>
                      </a:lnTo>
                      <a:lnTo>
                        <a:pt x="48" y="7"/>
                      </a:ln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5" name="未知"/>
                <p:cNvSpPr/>
                <p:nvPr/>
              </p:nvSpPr>
              <p:spPr>
                <a:xfrm>
                  <a:off x="67" y="599"/>
                  <a:ext cx="61" cy="40"/>
                </a:xfrm>
                <a:custGeom>
                  <a:avLst/>
                  <a:gdLst/>
                  <a:ahLst/>
                  <a:cxnLst/>
                  <a:pathLst>
                    <a:path w="61" h="40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4"/>
                      </a:lnTo>
                      <a:lnTo>
                        <a:pt x="8" y="21"/>
                      </a:lnTo>
                      <a:lnTo>
                        <a:pt x="15" y="29"/>
                      </a:lnTo>
                      <a:lnTo>
                        <a:pt x="34" y="39"/>
                      </a:lnTo>
                      <a:lnTo>
                        <a:pt x="56" y="39"/>
                      </a:lnTo>
                      <a:lnTo>
                        <a:pt x="56" y="39"/>
                      </a:lnTo>
                      <a:lnTo>
                        <a:pt x="60" y="36"/>
                      </a:lnTo>
                      <a:lnTo>
                        <a:pt x="52" y="25"/>
                      </a:lnTo>
                      <a:lnTo>
                        <a:pt x="49" y="21"/>
                      </a:lnTo>
                      <a:lnTo>
                        <a:pt x="30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222222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6" name="未知"/>
                <p:cNvSpPr/>
                <p:nvPr/>
              </p:nvSpPr>
              <p:spPr>
                <a:xfrm>
                  <a:off x="231" y="150"/>
                  <a:ext cx="38" cy="37"/>
                </a:xfrm>
                <a:custGeom>
                  <a:avLst/>
                  <a:gdLst/>
                  <a:ahLst/>
                  <a:cxnLst/>
                  <a:pathLst>
                    <a:path w="38" h="37">
                      <a:moveTo>
                        <a:pt x="11" y="36"/>
                      </a:moveTo>
                      <a:lnTo>
                        <a:pt x="15" y="36"/>
                      </a:lnTo>
                      <a:lnTo>
                        <a:pt x="22" y="33"/>
                      </a:lnTo>
                      <a:lnTo>
                        <a:pt x="26" y="25"/>
                      </a:lnTo>
                      <a:lnTo>
                        <a:pt x="30" y="22"/>
                      </a:lnTo>
                      <a:lnTo>
                        <a:pt x="34" y="15"/>
                      </a:lnTo>
                      <a:lnTo>
                        <a:pt x="34" y="15"/>
                      </a:lnTo>
                      <a:lnTo>
                        <a:pt x="37" y="11"/>
                      </a:lnTo>
                      <a:lnTo>
                        <a:pt x="37" y="4"/>
                      </a:lnTo>
                      <a:lnTo>
                        <a:pt x="34" y="0"/>
                      </a:lnTo>
                      <a:lnTo>
                        <a:pt x="22" y="0"/>
                      </a:lnTo>
                      <a:lnTo>
                        <a:pt x="11" y="7"/>
                      </a:lnTo>
                      <a:lnTo>
                        <a:pt x="8" y="18"/>
                      </a:lnTo>
                      <a:lnTo>
                        <a:pt x="0" y="22"/>
                      </a:lnTo>
                      <a:lnTo>
                        <a:pt x="11" y="36"/>
                      </a:lnTo>
                      <a:lnTo>
                        <a:pt x="11" y="3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7" name="未知"/>
                <p:cNvSpPr/>
                <p:nvPr/>
              </p:nvSpPr>
              <p:spPr>
                <a:xfrm>
                  <a:off x="101" y="211"/>
                  <a:ext cx="16" cy="34"/>
                </a:xfrm>
                <a:custGeom>
                  <a:avLst/>
                  <a:gdLst/>
                  <a:ahLst/>
                  <a:cxnLst/>
                  <a:pathLst>
                    <a:path w="16" h="34">
                      <a:moveTo>
                        <a:pt x="15" y="7"/>
                      </a:moveTo>
                      <a:lnTo>
                        <a:pt x="15" y="0"/>
                      </a:lnTo>
                      <a:lnTo>
                        <a:pt x="0" y="18"/>
                      </a:lnTo>
                      <a:lnTo>
                        <a:pt x="7" y="22"/>
                      </a:lnTo>
                      <a:lnTo>
                        <a:pt x="11" y="33"/>
                      </a:lnTo>
                      <a:lnTo>
                        <a:pt x="15" y="18"/>
                      </a:lnTo>
                      <a:lnTo>
                        <a:pt x="15" y="7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8" name="未知"/>
                <p:cNvSpPr/>
                <p:nvPr/>
              </p:nvSpPr>
              <p:spPr>
                <a:xfrm>
                  <a:off x="75" y="222"/>
                  <a:ext cx="23" cy="23"/>
                </a:xfrm>
                <a:custGeom>
                  <a:avLst/>
                  <a:gdLst/>
                  <a:ahLst/>
                  <a:cxnLst/>
                  <a:pathLst>
                    <a:path w="23" h="23">
                      <a:moveTo>
                        <a:pt x="3" y="0"/>
                      </a:moveTo>
                      <a:lnTo>
                        <a:pt x="0" y="4"/>
                      </a:lnTo>
                      <a:lnTo>
                        <a:pt x="16" y="22"/>
                      </a:lnTo>
                      <a:lnTo>
                        <a:pt x="19" y="14"/>
                      </a:lnTo>
                      <a:lnTo>
                        <a:pt x="22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69" name="未知"/>
                <p:cNvSpPr/>
                <p:nvPr/>
              </p:nvSpPr>
              <p:spPr>
                <a:xfrm>
                  <a:off x="220" y="172"/>
                  <a:ext cx="23" cy="22"/>
                </a:xfrm>
                <a:custGeom>
                  <a:avLst/>
                  <a:gdLst/>
                  <a:ahLst/>
                  <a:cxnLst/>
                  <a:pathLst>
                    <a:path w="23" h="22">
                      <a:moveTo>
                        <a:pt x="11" y="21"/>
                      </a:moveTo>
                      <a:lnTo>
                        <a:pt x="22" y="14"/>
                      </a:lnTo>
                      <a:lnTo>
                        <a:pt x="11" y="0"/>
                      </a:lnTo>
                      <a:lnTo>
                        <a:pt x="0" y="3"/>
                      </a:lnTo>
                      <a:lnTo>
                        <a:pt x="11" y="21"/>
                      </a:lnTo>
                      <a:lnTo>
                        <a:pt x="11" y="2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9170" name="Group 49169"/>
              <p:cNvGrpSpPr/>
              <p:nvPr/>
            </p:nvGrpSpPr>
            <p:grpSpPr>
              <a:xfrm>
                <a:off x="0" y="193"/>
                <a:ext cx="153" cy="522"/>
                <a:chOff x="0" y="0"/>
                <a:chExt cx="153" cy="522"/>
              </a:xfrm>
            </p:grpSpPr>
            <p:sp>
              <p:nvSpPr>
                <p:cNvPr id="49171" name="未知"/>
                <p:cNvSpPr/>
                <p:nvPr/>
              </p:nvSpPr>
              <p:spPr>
                <a:xfrm>
                  <a:off x="67" y="409"/>
                  <a:ext cx="42" cy="77"/>
                </a:xfrm>
                <a:custGeom>
                  <a:avLst/>
                  <a:gdLst/>
                  <a:ahLst/>
                  <a:cxnLst/>
                  <a:pathLst>
                    <a:path w="42" h="77">
                      <a:moveTo>
                        <a:pt x="41" y="72"/>
                      </a:moveTo>
                      <a:lnTo>
                        <a:pt x="30" y="61"/>
                      </a:lnTo>
                      <a:lnTo>
                        <a:pt x="18" y="51"/>
                      </a:lnTo>
                      <a:lnTo>
                        <a:pt x="15" y="26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lnTo>
                        <a:pt x="7" y="58"/>
                      </a:lnTo>
                      <a:lnTo>
                        <a:pt x="11" y="65"/>
                      </a:lnTo>
                      <a:lnTo>
                        <a:pt x="33" y="76"/>
                      </a:lnTo>
                      <a:lnTo>
                        <a:pt x="41" y="72"/>
                      </a:lnTo>
                      <a:lnTo>
                        <a:pt x="41" y="72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2" name="未知"/>
                <p:cNvSpPr/>
                <p:nvPr/>
              </p:nvSpPr>
              <p:spPr>
                <a:xfrm>
                  <a:off x="78" y="474"/>
                  <a:ext cx="46" cy="19"/>
                </a:xfrm>
                <a:custGeom>
                  <a:avLst/>
                  <a:gdLst/>
                  <a:ahLst/>
                  <a:cxnLst/>
                  <a:pathLst>
                    <a:path w="46" h="19">
                      <a:moveTo>
                        <a:pt x="7" y="11"/>
                      </a:moveTo>
                      <a:lnTo>
                        <a:pt x="22" y="18"/>
                      </a:lnTo>
                      <a:lnTo>
                        <a:pt x="45" y="18"/>
                      </a:lnTo>
                      <a:lnTo>
                        <a:pt x="45" y="14"/>
                      </a:lnTo>
                      <a:lnTo>
                        <a:pt x="30" y="7"/>
                      </a:lnTo>
                      <a:lnTo>
                        <a:pt x="22" y="11"/>
                      </a:lnTo>
                      <a:lnTo>
                        <a:pt x="15" y="7"/>
                      </a:lnTo>
                      <a:lnTo>
                        <a:pt x="7" y="4"/>
                      </a:lnTo>
                      <a:lnTo>
                        <a:pt x="0" y="0"/>
                      </a:lnTo>
                      <a:lnTo>
                        <a:pt x="7" y="11"/>
                      </a:lnTo>
                      <a:lnTo>
                        <a:pt x="7" y="11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3" name="未知"/>
                <p:cNvSpPr/>
                <p:nvPr/>
              </p:nvSpPr>
              <p:spPr>
                <a:xfrm>
                  <a:off x="26" y="94"/>
                  <a:ext cx="101" cy="176"/>
                </a:xfrm>
                <a:custGeom>
                  <a:avLst/>
                  <a:gdLst/>
                  <a:ahLst/>
                  <a:cxnLst/>
                  <a:pathLst>
                    <a:path w="101" h="176">
                      <a:moveTo>
                        <a:pt x="11" y="147"/>
                      </a:moveTo>
                      <a:lnTo>
                        <a:pt x="7" y="158"/>
                      </a:lnTo>
                      <a:lnTo>
                        <a:pt x="4" y="168"/>
                      </a:lnTo>
                      <a:lnTo>
                        <a:pt x="0" y="175"/>
                      </a:lnTo>
                      <a:lnTo>
                        <a:pt x="48" y="175"/>
                      </a:lnTo>
                      <a:lnTo>
                        <a:pt x="59" y="172"/>
                      </a:lnTo>
                      <a:lnTo>
                        <a:pt x="74" y="165"/>
                      </a:lnTo>
                      <a:lnTo>
                        <a:pt x="97" y="150"/>
                      </a:lnTo>
                      <a:lnTo>
                        <a:pt x="100" y="143"/>
                      </a:lnTo>
                      <a:lnTo>
                        <a:pt x="89" y="129"/>
                      </a:lnTo>
                      <a:lnTo>
                        <a:pt x="86" y="118"/>
                      </a:lnTo>
                      <a:lnTo>
                        <a:pt x="82" y="107"/>
                      </a:lnTo>
                      <a:lnTo>
                        <a:pt x="56" y="129"/>
                      </a:lnTo>
                      <a:lnTo>
                        <a:pt x="41" y="129"/>
                      </a:lnTo>
                      <a:lnTo>
                        <a:pt x="37" y="122"/>
                      </a:lnTo>
                      <a:lnTo>
                        <a:pt x="26" y="75"/>
                      </a:lnTo>
                      <a:lnTo>
                        <a:pt x="15" y="25"/>
                      </a:lnTo>
                      <a:lnTo>
                        <a:pt x="18" y="18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48" y="18"/>
                      </a:lnTo>
                      <a:lnTo>
                        <a:pt x="52" y="39"/>
                      </a:lnTo>
                      <a:lnTo>
                        <a:pt x="52" y="57"/>
                      </a:lnTo>
                      <a:lnTo>
                        <a:pt x="56" y="93"/>
                      </a:lnTo>
                      <a:lnTo>
                        <a:pt x="78" y="86"/>
                      </a:lnTo>
                      <a:lnTo>
                        <a:pt x="78" y="79"/>
                      </a:lnTo>
                      <a:lnTo>
                        <a:pt x="86" y="71"/>
                      </a:lnTo>
                      <a:lnTo>
                        <a:pt x="86" y="64"/>
                      </a:lnTo>
                      <a:lnTo>
                        <a:pt x="86" y="57"/>
                      </a:lnTo>
                      <a:lnTo>
                        <a:pt x="82" y="50"/>
                      </a:lnTo>
                      <a:lnTo>
                        <a:pt x="78" y="43"/>
                      </a:lnTo>
                      <a:lnTo>
                        <a:pt x="63" y="10"/>
                      </a:lnTo>
                      <a:lnTo>
                        <a:pt x="63" y="18"/>
                      </a:lnTo>
                      <a:lnTo>
                        <a:pt x="45" y="7"/>
                      </a:ln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4" y="28"/>
                      </a:lnTo>
                      <a:lnTo>
                        <a:pt x="4" y="50"/>
                      </a:lnTo>
                      <a:lnTo>
                        <a:pt x="4" y="64"/>
                      </a:lnTo>
                      <a:lnTo>
                        <a:pt x="7" y="79"/>
                      </a:lnTo>
                      <a:lnTo>
                        <a:pt x="15" y="100"/>
                      </a:lnTo>
                      <a:lnTo>
                        <a:pt x="18" y="125"/>
                      </a:lnTo>
                      <a:lnTo>
                        <a:pt x="18" y="132"/>
                      </a:lnTo>
                      <a:lnTo>
                        <a:pt x="11" y="147"/>
                      </a:lnTo>
                      <a:lnTo>
                        <a:pt x="11" y="147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4" name="未知"/>
                <p:cNvSpPr/>
                <p:nvPr/>
              </p:nvSpPr>
              <p:spPr>
                <a:xfrm>
                  <a:off x="26" y="248"/>
                  <a:ext cx="109" cy="162"/>
                </a:xfrm>
                <a:custGeom>
                  <a:avLst/>
                  <a:gdLst/>
                  <a:ahLst/>
                  <a:cxnLst/>
                  <a:pathLst>
                    <a:path w="109" h="162">
                      <a:moveTo>
                        <a:pt x="7" y="21"/>
                      </a:moveTo>
                      <a:lnTo>
                        <a:pt x="7" y="36"/>
                      </a:lnTo>
                      <a:lnTo>
                        <a:pt x="11" y="50"/>
                      </a:lnTo>
                      <a:lnTo>
                        <a:pt x="11" y="61"/>
                      </a:lnTo>
                      <a:lnTo>
                        <a:pt x="11" y="93"/>
                      </a:lnTo>
                      <a:lnTo>
                        <a:pt x="11" y="129"/>
                      </a:lnTo>
                      <a:lnTo>
                        <a:pt x="7" y="147"/>
                      </a:lnTo>
                      <a:lnTo>
                        <a:pt x="0" y="161"/>
                      </a:lnTo>
                      <a:lnTo>
                        <a:pt x="11" y="161"/>
                      </a:lnTo>
                      <a:lnTo>
                        <a:pt x="15" y="161"/>
                      </a:lnTo>
                      <a:lnTo>
                        <a:pt x="48" y="161"/>
                      </a:lnTo>
                      <a:lnTo>
                        <a:pt x="82" y="161"/>
                      </a:lnTo>
                      <a:lnTo>
                        <a:pt x="97" y="158"/>
                      </a:lnTo>
                      <a:lnTo>
                        <a:pt x="108" y="151"/>
                      </a:lnTo>
                      <a:lnTo>
                        <a:pt x="97" y="129"/>
                      </a:lnTo>
                      <a:lnTo>
                        <a:pt x="93" y="72"/>
                      </a:lnTo>
                      <a:lnTo>
                        <a:pt x="89" y="14"/>
                      </a:lnTo>
                      <a:lnTo>
                        <a:pt x="86" y="0"/>
                      </a:lnTo>
                      <a:lnTo>
                        <a:pt x="78" y="7"/>
                      </a:lnTo>
                      <a:lnTo>
                        <a:pt x="45" y="21"/>
                      </a:lnTo>
                      <a:lnTo>
                        <a:pt x="7" y="21"/>
                      </a:lnTo>
                      <a:lnTo>
                        <a:pt x="7" y="21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5" name="未知"/>
                <p:cNvSpPr/>
                <p:nvPr/>
              </p:nvSpPr>
              <p:spPr>
                <a:xfrm>
                  <a:off x="41" y="108"/>
                  <a:ext cx="79" cy="116"/>
                </a:xfrm>
                <a:custGeom>
                  <a:avLst/>
                  <a:gdLst/>
                  <a:ahLst/>
                  <a:cxnLst/>
                  <a:pathLst>
                    <a:path w="79" h="116">
                      <a:moveTo>
                        <a:pt x="71" y="90"/>
                      </a:moveTo>
                      <a:lnTo>
                        <a:pt x="78" y="83"/>
                      </a:lnTo>
                      <a:lnTo>
                        <a:pt x="78" y="79"/>
                      </a:lnTo>
                      <a:lnTo>
                        <a:pt x="78" y="75"/>
                      </a:lnTo>
                      <a:lnTo>
                        <a:pt x="74" y="72"/>
                      </a:lnTo>
                      <a:lnTo>
                        <a:pt x="74" y="65"/>
                      </a:lnTo>
                      <a:lnTo>
                        <a:pt x="71" y="68"/>
                      </a:lnTo>
                      <a:lnTo>
                        <a:pt x="41" y="79"/>
                      </a:lnTo>
                      <a:lnTo>
                        <a:pt x="37" y="43"/>
                      </a:lnTo>
                      <a:lnTo>
                        <a:pt x="37" y="25"/>
                      </a:lnTo>
                      <a:lnTo>
                        <a:pt x="33" y="4"/>
                      </a:lnTo>
                      <a:lnTo>
                        <a:pt x="26" y="4"/>
                      </a:lnTo>
                      <a:lnTo>
                        <a:pt x="15" y="0"/>
                      </a:lnTo>
                      <a:lnTo>
                        <a:pt x="3" y="4"/>
                      </a:lnTo>
                      <a:lnTo>
                        <a:pt x="0" y="11"/>
                      </a:lnTo>
                      <a:lnTo>
                        <a:pt x="7" y="50"/>
                      </a:lnTo>
                      <a:lnTo>
                        <a:pt x="22" y="108"/>
                      </a:lnTo>
                      <a:lnTo>
                        <a:pt x="26" y="115"/>
                      </a:lnTo>
                      <a:lnTo>
                        <a:pt x="41" y="115"/>
                      </a:lnTo>
                      <a:lnTo>
                        <a:pt x="56" y="104"/>
                      </a:lnTo>
                      <a:lnTo>
                        <a:pt x="71" y="90"/>
                      </a:lnTo>
                      <a:lnTo>
                        <a:pt x="71" y="90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6" name="未知"/>
                <p:cNvSpPr/>
                <p:nvPr/>
              </p:nvSpPr>
              <p:spPr>
                <a:xfrm>
                  <a:off x="41" y="409"/>
                  <a:ext cx="68" cy="102"/>
                </a:xfrm>
                <a:custGeom>
                  <a:avLst/>
                  <a:gdLst/>
                  <a:ahLst/>
                  <a:cxnLst/>
                  <a:pathLst>
                    <a:path w="68" h="102">
                      <a:moveTo>
                        <a:pt x="0" y="0"/>
                      </a:moveTo>
                      <a:lnTo>
                        <a:pt x="0" y="15"/>
                      </a:lnTo>
                      <a:lnTo>
                        <a:pt x="7" y="40"/>
                      </a:lnTo>
                      <a:lnTo>
                        <a:pt x="15" y="54"/>
                      </a:lnTo>
                      <a:lnTo>
                        <a:pt x="18" y="65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6"/>
                      </a:lnTo>
                      <a:lnTo>
                        <a:pt x="22" y="83"/>
                      </a:lnTo>
                      <a:lnTo>
                        <a:pt x="33" y="94"/>
                      </a:lnTo>
                      <a:lnTo>
                        <a:pt x="41" y="97"/>
                      </a:lnTo>
                      <a:lnTo>
                        <a:pt x="52" y="101"/>
                      </a:lnTo>
                      <a:lnTo>
                        <a:pt x="59" y="101"/>
                      </a:lnTo>
                      <a:lnTo>
                        <a:pt x="67" y="97"/>
                      </a:lnTo>
                      <a:lnTo>
                        <a:pt x="56" y="90"/>
                      </a:lnTo>
                      <a:lnTo>
                        <a:pt x="48" y="79"/>
                      </a:lnTo>
                      <a:lnTo>
                        <a:pt x="37" y="65"/>
                      </a:lnTo>
                      <a:lnTo>
                        <a:pt x="33" y="58"/>
                      </a:lnTo>
                      <a:lnTo>
                        <a:pt x="30" y="33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7" name="未知"/>
                <p:cNvSpPr/>
                <p:nvPr/>
              </p:nvSpPr>
              <p:spPr>
                <a:xfrm>
                  <a:off x="0" y="0"/>
                  <a:ext cx="83" cy="95"/>
                </a:xfrm>
                <a:custGeom>
                  <a:avLst/>
                  <a:gdLst/>
                  <a:ahLst/>
                  <a:cxnLst/>
                  <a:pathLst>
                    <a:path w="83" h="95">
                      <a:moveTo>
                        <a:pt x="74" y="22"/>
                      </a:moveTo>
                      <a:lnTo>
                        <a:pt x="78" y="18"/>
                      </a:lnTo>
                      <a:lnTo>
                        <a:pt x="82" y="22"/>
                      </a:lnTo>
                      <a:lnTo>
                        <a:pt x="82" y="15"/>
                      </a:lnTo>
                      <a:lnTo>
                        <a:pt x="78" y="7"/>
                      </a:lnTo>
                      <a:lnTo>
                        <a:pt x="67" y="0"/>
                      </a:lnTo>
                      <a:lnTo>
                        <a:pt x="52" y="4"/>
                      </a:lnTo>
                      <a:lnTo>
                        <a:pt x="41" y="11"/>
                      </a:lnTo>
                      <a:lnTo>
                        <a:pt x="33" y="22"/>
                      </a:lnTo>
                      <a:lnTo>
                        <a:pt x="22" y="25"/>
                      </a:lnTo>
                      <a:lnTo>
                        <a:pt x="15" y="33"/>
                      </a:lnTo>
                      <a:lnTo>
                        <a:pt x="11" y="40"/>
                      </a:lnTo>
                      <a:lnTo>
                        <a:pt x="11" y="47"/>
                      </a:lnTo>
                      <a:lnTo>
                        <a:pt x="15" y="51"/>
                      </a:lnTo>
                      <a:lnTo>
                        <a:pt x="11" y="51"/>
                      </a:lnTo>
                      <a:lnTo>
                        <a:pt x="4" y="51"/>
                      </a:lnTo>
                      <a:lnTo>
                        <a:pt x="0" y="54"/>
                      </a:lnTo>
                      <a:lnTo>
                        <a:pt x="0" y="58"/>
                      </a:lnTo>
                      <a:lnTo>
                        <a:pt x="0" y="65"/>
                      </a:lnTo>
                      <a:lnTo>
                        <a:pt x="0" y="69"/>
                      </a:lnTo>
                      <a:lnTo>
                        <a:pt x="4" y="72"/>
                      </a:lnTo>
                      <a:lnTo>
                        <a:pt x="11" y="83"/>
                      </a:lnTo>
                      <a:lnTo>
                        <a:pt x="18" y="94"/>
                      </a:lnTo>
                      <a:lnTo>
                        <a:pt x="18" y="83"/>
                      </a:lnTo>
                      <a:lnTo>
                        <a:pt x="18" y="76"/>
                      </a:lnTo>
                      <a:lnTo>
                        <a:pt x="22" y="79"/>
                      </a:lnTo>
                      <a:lnTo>
                        <a:pt x="30" y="86"/>
                      </a:lnTo>
                      <a:lnTo>
                        <a:pt x="41" y="83"/>
                      </a:lnTo>
                      <a:lnTo>
                        <a:pt x="52" y="79"/>
                      </a:lnTo>
                      <a:lnTo>
                        <a:pt x="56" y="72"/>
                      </a:lnTo>
                      <a:lnTo>
                        <a:pt x="56" y="65"/>
                      </a:lnTo>
                      <a:lnTo>
                        <a:pt x="52" y="58"/>
                      </a:lnTo>
                      <a:lnTo>
                        <a:pt x="48" y="54"/>
                      </a:lnTo>
                      <a:lnTo>
                        <a:pt x="48" y="51"/>
                      </a:lnTo>
                      <a:lnTo>
                        <a:pt x="52" y="47"/>
                      </a:lnTo>
                      <a:lnTo>
                        <a:pt x="56" y="47"/>
                      </a:lnTo>
                      <a:lnTo>
                        <a:pt x="63" y="47"/>
                      </a:lnTo>
                      <a:lnTo>
                        <a:pt x="59" y="33"/>
                      </a:lnTo>
                      <a:lnTo>
                        <a:pt x="67" y="29"/>
                      </a:lnTo>
                      <a:lnTo>
                        <a:pt x="71" y="25"/>
                      </a:lnTo>
                      <a:lnTo>
                        <a:pt x="74" y="22"/>
                      </a:lnTo>
                      <a:lnTo>
                        <a:pt x="74" y="22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8" name="未知"/>
                <p:cNvSpPr/>
                <p:nvPr/>
              </p:nvSpPr>
              <p:spPr>
                <a:xfrm>
                  <a:off x="30" y="22"/>
                  <a:ext cx="68" cy="69"/>
                </a:xfrm>
                <a:custGeom>
                  <a:avLst/>
                  <a:gdLst/>
                  <a:ahLst/>
                  <a:cxnLst/>
                  <a:pathLst>
                    <a:path w="68" h="69">
                      <a:moveTo>
                        <a:pt x="52" y="11"/>
                      </a:moveTo>
                      <a:lnTo>
                        <a:pt x="48" y="3"/>
                      </a:lnTo>
                      <a:lnTo>
                        <a:pt x="44" y="0"/>
                      </a:lnTo>
                      <a:lnTo>
                        <a:pt x="41" y="3"/>
                      </a:lnTo>
                      <a:lnTo>
                        <a:pt x="29" y="11"/>
                      </a:lnTo>
                      <a:lnTo>
                        <a:pt x="33" y="21"/>
                      </a:lnTo>
                      <a:lnTo>
                        <a:pt x="22" y="25"/>
                      </a:lnTo>
                      <a:lnTo>
                        <a:pt x="18" y="29"/>
                      </a:lnTo>
                      <a:lnTo>
                        <a:pt x="18" y="32"/>
                      </a:lnTo>
                      <a:lnTo>
                        <a:pt x="22" y="39"/>
                      </a:lnTo>
                      <a:lnTo>
                        <a:pt x="26" y="43"/>
                      </a:lnTo>
                      <a:lnTo>
                        <a:pt x="26" y="50"/>
                      </a:lnTo>
                      <a:lnTo>
                        <a:pt x="22" y="57"/>
                      </a:lnTo>
                      <a:lnTo>
                        <a:pt x="11" y="61"/>
                      </a:lnTo>
                      <a:lnTo>
                        <a:pt x="0" y="64"/>
                      </a:lnTo>
                      <a:lnTo>
                        <a:pt x="41" y="68"/>
                      </a:lnTo>
                      <a:lnTo>
                        <a:pt x="44" y="61"/>
                      </a:lnTo>
                      <a:lnTo>
                        <a:pt x="44" y="54"/>
                      </a:lnTo>
                      <a:lnTo>
                        <a:pt x="52" y="50"/>
                      </a:lnTo>
                      <a:lnTo>
                        <a:pt x="63" y="47"/>
                      </a:lnTo>
                      <a:lnTo>
                        <a:pt x="67" y="39"/>
                      </a:lnTo>
                      <a:lnTo>
                        <a:pt x="67" y="39"/>
                      </a:lnTo>
                      <a:lnTo>
                        <a:pt x="63" y="36"/>
                      </a:lnTo>
                      <a:lnTo>
                        <a:pt x="59" y="32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59" y="25"/>
                      </a:lnTo>
                      <a:lnTo>
                        <a:pt x="63" y="21"/>
                      </a:lnTo>
                      <a:lnTo>
                        <a:pt x="63" y="18"/>
                      </a:lnTo>
                      <a:lnTo>
                        <a:pt x="52" y="14"/>
                      </a:lnTo>
                      <a:lnTo>
                        <a:pt x="52" y="11"/>
                      </a:lnTo>
                      <a:lnTo>
                        <a:pt x="52" y="1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79" name="未知"/>
                <p:cNvSpPr/>
                <p:nvPr/>
              </p:nvSpPr>
              <p:spPr>
                <a:xfrm>
                  <a:off x="59" y="485"/>
                  <a:ext cx="65" cy="37"/>
                </a:xfrm>
                <a:custGeom>
                  <a:avLst/>
                  <a:gdLst/>
                  <a:ahLst/>
                  <a:cxnLst/>
                  <a:pathLst>
                    <a:path w="65" h="37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4" y="36"/>
                      </a:lnTo>
                      <a:lnTo>
                        <a:pt x="8" y="36"/>
                      </a:lnTo>
                      <a:lnTo>
                        <a:pt x="8" y="21"/>
                      </a:lnTo>
                      <a:lnTo>
                        <a:pt x="12" y="21"/>
                      </a:lnTo>
                      <a:lnTo>
                        <a:pt x="15" y="21"/>
                      </a:lnTo>
                      <a:lnTo>
                        <a:pt x="34" y="36"/>
                      </a:lnTo>
                      <a:lnTo>
                        <a:pt x="60" y="32"/>
                      </a:lnTo>
                      <a:lnTo>
                        <a:pt x="64" y="32"/>
                      </a:lnTo>
                      <a:lnTo>
                        <a:pt x="64" y="29"/>
                      </a:lnTo>
                      <a:lnTo>
                        <a:pt x="56" y="25"/>
                      </a:lnTo>
                      <a:lnTo>
                        <a:pt x="49" y="21"/>
                      </a:lnTo>
                      <a:lnTo>
                        <a:pt x="41" y="25"/>
                      </a:lnTo>
                      <a:lnTo>
                        <a:pt x="34" y="25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80" name="未知"/>
                <p:cNvSpPr/>
                <p:nvPr/>
              </p:nvSpPr>
              <p:spPr>
                <a:xfrm>
                  <a:off x="30" y="86"/>
                  <a:ext cx="60" cy="27"/>
                </a:xfrm>
                <a:custGeom>
                  <a:avLst/>
                  <a:gdLst/>
                  <a:ahLst/>
                  <a:cxnLst/>
                  <a:pathLst>
                    <a:path w="60" h="27">
                      <a:moveTo>
                        <a:pt x="41" y="4"/>
                      </a:move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22" y="11"/>
                      </a:lnTo>
                      <a:lnTo>
                        <a:pt x="41" y="15"/>
                      </a:lnTo>
                      <a:lnTo>
                        <a:pt x="48" y="22"/>
                      </a:lnTo>
                      <a:lnTo>
                        <a:pt x="59" y="26"/>
                      </a:lnTo>
                      <a:lnTo>
                        <a:pt x="59" y="18"/>
                      </a:lnTo>
                      <a:lnTo>
                        <a:pt x="41" y="4"/>
                      </a:lnTo>
                      <a:lnTo>
                        <a:pt x="41" y="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81" name="未知"/>
                <p:cNvSpPr/>
                <p:nvPr/>
              </p:nvSpPr>
              <p:spPr>
                <a:xfrm>
                  <a:off x="115" y="165"/>
                  <a:ext cx="38" cy="23"/>
                </a:xfrm>
                <a:custGeom>
                  <a:avLst/>
                  <a:gdLst/>
                  <a:ahLst/>
                  <a:cxnLst/>
                  <a:pathLst>
                    <a:path w="38" h="23">
                      <a:moveTo>
                        <a:pt x="4" y="22"/>
                      </a:moveTo>
                      <a:lnTo>
                        <a:pt x="11" y="18"/>
                      </a:lnTo>
                      <a:lnTo>
                        <a:pt x="19" y="22"/>
                      </a:lnTo>
                      <a:lnTo>
                        <a:pt x="26" y="15"/>
                      </a:lnTo>
                      <a:lnTo>
                        <a:pt x="37" y="8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26" y="4"/>
                      </a:lnTo>
                      <a:lnTo>
                        <a:pt x="15" y="8"/>
                      </a:lnTo>
                      <a:lnTo>
                        <a:pt x="23" y="4"/>
                      </a:lnTo>
                      <a:lnTo>
                        <a:pt x="19" y="0"/>
                      </a:lnTo>
                      <a:lnTo>
                        <a:pt x="15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0" y="11"/>
                      </a:lnTo>
                      <a:lnTo>
                        <a:pt x="4" y="18"/>
                      </a:lnTo>
                      <a:lnTo>
                        <a:pt x="4" y="22"/>
                      </a:lnTo>
                      <a:lnTo>
                        <a:pt x="4" y="22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182" name="未知"/>
                <p:cNvSpPr/>
                <p:nvPr/>
              </p:nvSpPr>
              <p:spPr>
                <a:xfrm>
                  <a:off x="89" y="51"/>
                  <a:ext cx="5" cy="8"/>
                </a:xfrm>
                <a:custGeom>
                  <a:avLst/>
                  <a:gdLst/>
                  <a:ahLst/>
                  <a:cxnLst/>
                  <a:pathLst>
                    <a:path w="5" h="8">
                      <a:moveTo>
                        <a:pt x="4" y="7"/>
                      </a:move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3"/>
                      </a:lnTo>
                      <a:lnTo>
                        <a:pt x="4" y="7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49183" name="Group 49182"/>
          <p:cNvGrpSpPr/>
          <p:nvPr/>
        </p:nvGrpSpPr>
        <p:grpSpPr>
          <a:xfrm>
            <a:off x="7451725" y="476250"/>
            <a:ext cx="1219200" cy="1460500"/>
            <a:chOff x="0" y="0"/>
            <a:chExt cx="1585" cy="1153"/>
          </a:xfrm>
        </p:grpSpPr>
        <p:sp>
          <p:nvSpPr>
            <p:cNvPr id="49184" name="未知"/>
            <p:cNvSpPr/>
            <p:nvPr/>
          </p:nvSpPr>
          <p:spPr>
            <a:xfrm>
              <a:off x="836" y="6"/>
              <a:ext cx="580" cy="497"/>
            </a:xfrm>
            <a:custGeom>
              <a:avLst/>
              <a:gdLst/>
              <a:ahLst/>
              <a:cxnLst/>
              <a:pathLst>
                <a:path w="580" h="497">
                  <a:moveTo>
                    <a:pt x="579" y="0"/>
                  </a:moveTo>
                  <a:lnTo>
                    <a:pt x="0" y="23"/>
                  </a:lnTo>
                  <a:lnTo>
                    <a:pt x="0" y="462"/>
                  </a:lnTo>
                  <a:lnTo>
                    <a:pt x="524" y="496"/>
                  </a:lnTo>
                  <a:lnTo>
                    <a:pt x="573" y="433"/>
                  </a:lnTo>
                  <a:lnTo>
                    <a:pt x="579" y="410"/>
                  </a:lnTo>
                  <a:lnTo>
                    <a:pt x="579" y="0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185" name="Group 49184"/>
            <p:cNvGrpSpPr/>
            <p:nvPr/>
          </p:nvGrpSpPr>
          <p:grpSpPr>
            <a:xfrm>
              <a:off x="814" y="0"/>
              <a:ext cx="613" cy="526"/>
              <a:chOff x="0" y="0"/>
              <a:chExt cx="613" cy="526"/>
            </a:xfrm>
          </p:grpSpPr>
          <p:sp>
            <p:nvSpPr>
              <p:cNvPr id="49186" name="未知"/>
              <p:cNvSpPr/>
              <p:nvPr/>
            </p:nvSpPr>
            <p:spPr>
              <a:xfrm>
                <a:off x="601" y="0"/>
                <a:ext cx="12" cy="417"/>
              </a:xfrm>
              <a:custGeom>
                <a:avLst/>
                <a:gdLst/>
                <a:ahLst/>
                <a:cxnLst/>
                <a:pathLst>
                  <a:path w="12" h="417">
                    <a:moveTo>
                      <a:pt x="11" y="0"/>
                    </a:moveTo>
                    <a:lnTo>
                      <a:pt x="0" y="6"/>
                    </a:lnTo>
                    <a:lnTo>
                      <a:pt x="0" y="416"/>
                    </a:lnTo>
                    <a:lnTo>
                      <a:pt x="11" y="416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187" name="未知"/>
              <p:cNvSpPr/>
              <p:nvPr/>
            </p:nvSpPr>
            <p:spPr>
              <a:xfrm>
                <a:off x="393" y="490"/>
                <a:ext cx="154" cy="36"/>
              </a:xfrm>
              <a:custGeom>
                <a:avLst/>
                <a:gdLst/>
                <a:ahLst/>
                <a:cxnLst/>
                <a:pathLst>
                  <a:path w="154" h="36">
                    <a:moveTo>
                      <a:pt x="0" y="0"/>
                    </a:moveTo>
                    <a:lnTo>
                      <a:pt x="11" y="23"/>
                    </a:lnTo>
                    <a:lnTo>
                      <a:pt x="153" y="35"/>
                    </a:lnTo>
                    <a:lnTo>
                      <a:pt x="153" y="23"/>
                    </a:lnTo>
                    <a:lnTo>
                      <a:pt x="153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188" name="未知"/>
              <p:cNvSpPr/>
              <p:nvPr/>
            </p:nvSpPr>
            <p:spPr>
              <a:xfrm>
                <a:off x="0" y="0"/>
                <a:ext cx="613" cy="497"/>
              </a:xfrm>
              <a:custGeom>
                <a:avLst/>
                <a:gdLst/>
                <a:ahLst/>
                <a:cxnLst/>
                <a:pathLst>
                  <a:path w="613" h="497">
                    <a:moveTo>
                      <a:pt x="612" y="0"/>
                    </a:moveTo>
                    <a:lnTo>
                      <a:pt x="0" y="23"/>
                    </a:lnTo>
                    <a:lnTo>
                      <a:pt x="0" y="485"/>
                    </a:lnTo>
                    <a:lnTo>
                      <a:pt x="125" y="496"/>
                    </a:lnTo>
                    <a:lnTo>
                      <a:pt x="131" y="485"/>
                    </a:lnTo>
                    <a:lnTo>
                      <a:pt x="131" y="473"/>
                    </a:lnTo>
                    <a:lnTo>
                      <a:pt x="22" y="468"/>
                    </a:lnTo>
                    <a:lnTo>
                      <a:pt x="22" y="29"/>
                    </a:lnTo>
                    <a:lnTo>
                      <a:pt x="601" y="6"/>
                    </a:lnTo>
                    <a:lnTo>
                      <a:pt x="612" y="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189" name="未知"/>
            <p:cNvSpPr/>
            <p:nvPr/>
          </p:nvSpPr>
          <p:spPr>
            <a:xfrm>
              <a:off x="421" y="496"/>
              <a:ext cx="126" cy="110"/>
            </a:xfrm>
            <a:custGeom>
              <a:avLst/>
              <a:gdLst/>
              <a:ahLst/>
              <a:cxnLst/>
              <a:pathLst>
                <a:path w="126" h="110">
                  <a:moveTo>
                    <a:pt x="0" y="0"/>
                  </a:moveTo>
                  <a:lnTo>
                    <a:pt x="125" y="0"/>
                  </a:lnTo>
                  <a:lnTo>
                    <a:pt x="125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0" name="未知"/>
            <p:cNvSpPr/>
            <p:nvPr/>
          </p:nvSpPr>
          <p:spPr>
            <a:xfrm>
              <a:off x="311" y="285"/>
              <a:ext cx="138" cy="440"/>
            </a:xfrm>
            <a:custGeom>
              <a:avLst/>
              <a:gdLst/>
              <a:ahLst/>
              <a:cxnLst/>
              <a:pathLst>
                <a:path w="138" h="440">
                  <a:moveTo>
                    <a:pt x="0" y="439"/>
                  </a:moveTo>
                  <a:lnTo>
                    <a:pt x="6" y="411"/>
                  </a:lnTo>
                  <a:lnTo>
                    <a:pt x="6" y="80"/>
                  </a:lnTo>
                  <a:lnTo>
                    <a:pt x="44" y="17"/>
                  </a:lnTo>
                  <a:lnTo>
                    <a:pt x="55" y="12"/>
                  </a:lnTo>
                  <a:lnTo>
                    <a:pt x="121" y="12"/>
                  </a:lnTo>
                  <a:lnTo>
                    <a:pt x="137" y="6"/>
                  </a:lnTo>
                  <a:lnTo>
                    <a:pt x="137" y="0"/>
                  </a:lnTo>
                  <a:lnTo>
                    <a:pt x="110" y="0"/>
                  </a:lnTo>
                  <a:lnTo>
                    <a:pt x="77" y="0"/>
                  </a:lnTo>
                  <a:lnTo>
                    <a:pt x="49" y="0"/>
                  </a:lnTo>
                  <a:lnTo>
                    <a:pt x="44" y="12"/>
                  </a:lnTo>
                  <a:lnTo>
                    <a:pt x="0" y="80"/>
                  </a:lnTo>
                  <a:lnTo>
                    <a:pt x="0" y="439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1" name="未知"/>
            <p:cNvSpPr/>
            <p:nvPr/>
          </p:nvSpPr>
          <p:spPr>
            <a:xfrm>
              <a:off x="311" y="690"/>
              <a:ext cx="438" cy="58"/>
            </a:xfrm>
            <a:custGeom>
              <a:avLst/>
              <a:gdLst/>
              <a:ahLst/>
              <a:cxnLst/>
              <a:pathLst>
                <a:path w="438" h="58">
                  <a:moveTo>
                    <a:pt x="437" y="23"/>
                  </a:moveTo>
                  <a:lnTo>
                    <a:pt x="421" y="6"/>
                  </a:lnTo>
                  <a:lnTo>
                    <a:pt x="415" y="6"/>
                  </a:lnTo>
                  <a:lnTo>
                    <a:pt x="405" y="6"/>
                  </a:lnTo>
                  <a:lnTo>
                    <a:pt x="224" y="29"/>
                  </a:lnTo>
                  <a:lnTo>
                    <a:pt x="208" y="29"/>
                  </a:lnTo>
                  <a:lnTo>
                    <a:pt x="11" y="17"/>
                  </a:lnTo>
                  <a:lnTo>
                    <a:pt x="60" y="6"/>
                  </a:lnTo>
                  <a:lnTo>
                    <a:pt x="49" y="0"/>
                  </a:lnTo>
                  <a:lnTo>
                    <a:pt x="28" y="0"/>
                  </a:lnTo>
                  <a:lnTo>
                    <a:pt x="6" y="6"/>
                  </a:lnTo>
                  <a:lnTo>
                    <a:pt x="0" y="34"/>
                  </a:lnTo>
                  <a:lnTo>
                    <a:pt x="110" y="46"/>
                  </a:lnTo>
                  <a:lnTo>
                    <a:pt x="213" y="57"/>
                  </a:lnTo>
                  <a:lnTo>
                    <a:pt x="328" y="40"/>
                  </a:lnTo>
                  <a:lnTo>
                    <a:pt x="437" y="23"/>
                  </a:lnTo>
                  <a:lnTo>
                    <a:pt x="437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2" name="未知"/>
            <p:cNvSpPr/>
            <p:nvPr/>
          </p:nvSpPr>
          <p:spPr>
            <a:xfrm>
              <a:off x="311" y="719"/>
              <a:ext cx="438" cy="166"/>
            </a:xfrm>
            <a:custGeom>
              <a:avLst/>
              <a:gdLst/>
              <a:ahLst/>
              <a:cxnLst/>
              <a:pathLst>
                <a:path w="438" h="166">
                  <a:moveTo>
                    <a:pt x="22" y="62"/>
                  </a:moveTo>
                  <a:lnTo>
                    <a:pt x="28" y="68"/>
                  </a:lnTo>
                  <a:lnTo>
                    <a:pt x="44" y="79"/>
                  </a:lnTo>
                  <a:lnTo>
                    <a:pt x="66" y="114"/>
                  </a:lnTo>
                  <a:lnTo>
                    <a:pt x="71" y="131"/>
                  </a:lnTo>
                  <a:lnTo>
                    <a:pt x="186" y="165"/>
                  </a:lnTo>
                  <a:lnTo>
                    <a:pt x="213" y="159"/>
                  </a:lnTo>
                  <a:lnTo>
                    <a:pt x="213" y="85"/>
                  </a:lnTo>
                  <a:lnTo>
                    <a:pt x="219" y="85"/>
                  </a:lnTo>
                  <a:lnTo>
                    <a:pt x="219" y="159"/>
                  </a:lnTo>
                  <a:lnTo>
                    <a:pt x="372" y="131"/>
                  </a:lnTo>
                  <a:lnTo>
                    <a:pt x="372" y="114"/>
                  </a:lnTo>
                  <a:lnTo>
                    <a:pt x="372" y="108"/>
                  </a:lnTo>
                  <a:lnTo>
                    <a:pt x="394" y="62"/>
                  </a:lnTo>
                  <a:lnTo>
                    <a:pt x="432" y="51"/>
                  </a:lnTo>
                  <a:lnTo>
                    <a:pt x="437" y="0"/>
                  </a:lnTo>
                  <a:lnTo>
                    <a:pt x="328" y="17"/>
                  </a:lnTo>
                  <a:lnTo>
                    <a:pt x="213" y="39"/>
                  </a:lnTo>
                  <a:lnTo>
                    <a:pt x="104" y="22"/>
                  </a:lnTo>
                  <a:lnTo>
                    <a:pt x="0" y="17"/>
                  </a:lnTo>
                  <a:lnTo>
                    <a:pt x="22" y="6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3" name="未知"/>
            <p:cNvSpPr/>
            <p:nvPr/>
          </p:nvSpPr>
          <p:spPr>
            <a:xfrm>
              <a:off x="311" y="713"/>
              <a:ext cx="438" cy="46"/>
            </a:xfrm>
            <a:custGeom>
              <a:avLst/>
              <a:gdLst/>
              <a:ahLst/>
              <a:cxnLst/>
              <a:pathLst>
                <a:path w="438" h="46">
                  <a:moveTo>
                    <a:pt x="0" y="23"/>
                  </a:moveTo>
                  <a:lnTo>
                    <a:pt x="110" y="28"/>
                  </a:lnTo>
                  <a:lnTo>
                    <a:pt x="219" y="45"/>
                  </a:lnTo>
                  <a:lnTo>
                    <a:pt x="328" y="23"/>
                  </a:lnTo>
                  <a:lnTo>
                    <a:pt x="437" y="6"/>
                  </a:lnTo>
                  <a:lnTo>
                    <a:pt x="437" y="0"/>
                  </a:lnTo>
                  <a:lnTo>
                    <a:pt x="328" y="17"/>
                  </a:lnTo>
                  <a:lnTo>
                    <a:pt x="213" y="34"/>
                  </a:lnTo>
                  <a:lnTo>
                    <a:pt x="110" y="23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4" name="未知"/>
            <p:cNvSpPr/>
            <p:nvPr/>
          </p:nvSpPr>
          <p:spPr>
            <a:xfrm>
              <a:off x="317" y="268"/>
              <a:ext cx="247" cy="429"/>
            </a:xfrm>
            <a:custGeom>
              <a:avLst/>
              <a:gdLst/>
              <a:ahLst/>
              <a:cxnLst/>
              <a:pathLst>
                <a:path w="247" h="429">
                  <a:moveTo>
                    <a:pt x="0" y="428"/>
                  </a:moveTo>
                  <a:lnTo>
                    <a:pt x="16" y="422"/>
                  </a:lnTo>
                  <a:lnTo>
                    <a:pt x="16" y="103"/>
                  </a:lnTo>
                  <a:lnTo>
                    <a:pt x="54" y="46"/>
                  </a:lnTo>
                  <a:lnTo>
                    <a:pt x="104" y="46"/>
                  </a:lnTo>
                  <a:lnTo>
                    <a:pt x="125" y="46"/>
                  </a:lnTo>
                  <a:lnTo>
                    <a:pt x="125" y="46"/>
                  </a:lnTo>
                  <a:lnTo>
                    <a:pt x="125" y="46"/>
                  </a:lnTo>
                  <a:lnTo>
                    <a:pt x="125" y="46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36" y="68"/>
                  </a:lnTo>
                  <a:lnTo>
                    <a:pt x="142" y="80"/>
                  </a:lnTo>
                  <a:lnTo>
                    <a:pt x="158" y="80"/>
                  </a:lnTo>
                  <a:lnTo>
                    <a:pt x="164" y="80"/>
                  </a:lnTo>
                  <a:lnTo>
                    <a:pt x="180" y="80"/>
                  </a:lnTo>
                  <a:lnTo>
                    <a:pt x="246" y="80"/>
                  </a:lnTo>
                  <a:lnTo>
                    <a:pt x="246" y="74"/>
                  </a:lnTo>
                  <a:lnTo>
                    <a:pt x="240" y="68"/>
                  </a:lnTo>
                  <a:lnTo>
                    <a:pt x="240" y="57"/>
                  </a:lnTo>
                  <a:lnTo>
                    <a:pt x="235" y="51"/>
                  </a:lnTo>
                  <a:lnTo>
                    <a:pt x="235" y="46"/>
                  </a:lnTo>
                  <a:lnTo>
                    <a:pt x="229" y="46"/>
                  </a:lnTo>
                  <a:lnTo>
                    <a:pt x="224" y="34"/>
                  </a:lnTo>
                  <a:lnTo>
                    <a:pt x="224" y="23"/>
                  </a:lnTo>
                  <a:lnTo>
                    <a:pt x="229" y="23"/>
                  </a:lnTo>
                  <a:lnTo>
                    <a:pt x="235" y="23"/>
                  </a:lnTo>
                  <a:lnTo>
                    <a:pt x="235" y="17"/>
                  </a:lnTo>
                  <a:lnTo>
                    <a:pt x="235" y="11"/>
                  </a:lnTo>
                  <a:lnTo>
                    <a:pt x="235" y="6"/>
                  </a:lnTo>
                  <a:lnTo>
                    <a:pt x="235" y="0"/>
                  </a:lnTo>
                  <a:lnTo>
                    <a:pt x="147" y="6"/>
                  </a:lnTo>
                  <a:lnTo>
                    <a:pt x="142" y="23"/>
                  </a:lnTo>
                  <a:lnTo>
                    <a:pt x="125" y="23"/>
                  </a:lnTo>
                  <a:lnTo>
                    <a:pt x="115" y="29"/>
                  </a:lnTo>
                  <a:lnTo>
                    <a:pt x="49" y="29"/>
                  </a:lnTo>
                  <a:lnTo>
                    <a:pt x="38" y="34"/>
                  </a:lnTo>
                  <a:lnTo>
                    <a:pt x="0" y="97"/>
                  </a:lnTo>
                  <a:lnTo>
                    <a:pt x="0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5" name="未知"/>
            <p:cNvSpPr/>
            <p:nvPr/>
          </p:nvSpPr>
          <p:spPr>
            <a:xfrm>
              <a:off x="322" y="644"/>
              <a:ext cx="395" cy="76"/>
            </a:xfrm>
            <a:custGeom>
              <a:avLst/>
              <a:gdLst/>
              <a:ahLst/>
              <a:cxnLst/>
              <a:pathLst>
                <a:path w="395" h="76">
                  <a:moveTo>
                    <a:pt x="394" y="52"/>
                  </a:moveTo>
                  <a:lnTo>
                    <a:pt x="394" y="12"/>
                  </a:lnTo>
                  <a:lnTo>
                    <a:pt x="394" y="12"/>
                  </a:lnTo>
                  <a:lnTo>
                    <a:pt x="230" y="0"/>
                  </a:lnTo>
                  <a:lnTo>
                    <a:pt x="55" y="12"/>
                  </a:lnTo>
                  <a:lnTo>
                    <a:pt x="44" y="18"/>
                  </a:lnTo>
                  <a:lnTo>
                    <a:pt x="33" y="18"/>
                  </a:lnTo>
                  <a:lnTo>
                    <a:pt x="33" y="35"/>
                  </a:lnTo>
                  <a:lnTo>
                    <a:pt x="230" y="46"/>
                  </a:lnTo>
                  <a:lnTo>
                    <a:pt x="252" y="46"/>
                  </a:lnTo>
                  <a:lnTo>
                    <a:pt x="252" y="29"/>
                  </a:lnTo>
                  <a:lnTo>
                    <a:pt x="142" y="23"/>
                  </a:lnTo>
                  <a:lnTo>
                    <a:pt x="208" y="23"/>
                  </a:lnTo>
                  <a:lnTo>
                    <a:pt x="252" y="29"/>
                  </a:lnTo>
                  <a:lnTo>
                    <a:pt x="252" y="29"/>
                  </a:lnTo>
                  <a:lnTo>
                    <a:pt x="252" y="29"/>
                  </a:lnTo>
                  <a:lnTo>
                    <a:pt x="290" y="23"/>
                  </a:lnTo>
                  <a:lnTo>
                    <a:pt x="355" y="18"/>
                  </a:lnTo>
                  <a:lnTo>
                    <a:pt x="252" y="29"/>
                  </a:lnTo>
                  <a:lnTo>
                    <a:pt x="252" y="46"/>
                  </a:lnTo>
                  <a:lnTo>
                    <a:pt x="273" y="46"/>
                  </a:lnTo>
                  <a:lnTo>
                    <a:pt x="273" y="63"/>
                  </a:lnTo>
                  <a:lnTo>
                    <a:pt x="230" y="69"/>
                  </a:lnTo>
                  <a:lnTo>
                    <a:pt x="49" y="52"/>
                  </a:lnTo>
                  <a:lnTo>
                    <a:pt x="0" y="63"/>
                  </a:lnTo>
                  <a:lnTo>
                    <a:pt x="197" y="75"/>
                  </a:lnTo>
                  <a:lnTo>
                    <a:pt x="213" y="75"/>
                  </a:lnTo>
                  <a:lnTo>
                    <a:pt x="394" y="52"/>
                  </a:lnTo>
                  <a:lnTo>
                    <a:pt x="394" y="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6" name="未知"/>
            <p:cNvSpPr/>
            <p:nvPr/>
          </p:nvSpPr>
          <p:spPr>
            <a:xfrm>
              <a:off x="350" y="639"/>
              <a:ext cx="377" cy="58"/>
            </a:xfrm>
            <a:custGeom>
              <a:avLst/>
              <a:gdLst/>
              <a:ahLst/>
              <a:cxnLst/>
              <a:pathLst>
                <a:path w="377" h="58">
                  <a:moveTo>
                    <a:pt x="213" y="0"/>
                  </a:moveTo>
                  <a:lnTo>
                    <a:pt x="38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5" y="40"/>
                  </a:lnTo>
                  <a:lnTo>
                    <a:pt x="5" y="23"/>
                  </a:lnTo>
                  <a:lnTo>
                    <a:pt x="21" y="23"/>
                  </a:lnTo>
                  <a:lnTo>
                    <a:pt x="27" y="17"/>
                  </a:lnTo>
                  <a:lnTo>
                    <a:pt x="202" y="5"/>
                  </a:lnTo>
                  <a:lnTo>
                    <a:pt x="366" y="17"/>
                  </a:lnTo>
                  <a:lnTo>
                    <a:pt x="366" y="17"/>
                  </a:lnTo>
                  <a:lnTo>
                    <a:pt x="366" y="57"/>
                  </a:lnTo>
                  <a:lnTo>
                    <a:pt x="376" y="57"/>
                  </a:lnTo>
                  <a:lnTo>
                    <a:pt x="376" y="51"/>
                  </a:lnTo>
                  <a:lnTo>
                    <a:pt x="376" y="17"/>
                  </a:lnTo>
                  <a:lnTo>
                    <a:pt x="371" y="11"/>
                  </a:lnTo>
                  <a:lnTo>
                    <a:pt x="229" y="0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7" name="未知"/>
            <p:cNvSpPr/>
            <p:nvPr/>
          </p:nvSpPr>
          <p:spPr>
            <a:xfrm>
              <a:off x="333" y="314"/>
              <a:ext cx="110" cy="377"/>
            </a:xfrm>
            <a:custGeom>
              <a:avLst/>
              <a:gdLst/>
              <a:ahLst/>
              <a:cxnLst/>
              <a:pathLst>
                <a:path w="110" h="377">
                  <a:moveTo>
                    <a:pt x="109" y="0"/>
                  </a:moveTo>
                  <a:lnTo>
                    <a:pt x="109" y="0"/>
                  </a:lnTo>
                  <a:lnTo>
                    <a:pt x="88" y="0"/>
                  </a:lnTo>
                  <a:lnTo>
                    <a:pt x="38" y="0"/>
                  </a:lnTo>
                  <a:lnTo>
                    <a:pt x="0" y="57"/>
                  </a:lnTo>
                  <a:lnTo>
                    <a:pt x="0" y="376"/>
                  </a:lnTo>
                  <a:lnTo>
                    <a:pt x="27" y="376"/>
                  </a:lnTo>
                  <a:lnTo>
                    <a:pt x="17" y="365"/>
                  </a:lnTo>
                  <a:lnTo>
                    <a:pt x="17" y="348"/>
                  </a:lnTo>
                  <a:lnTo>
                    <a:pt x="11" y="57"/>
                  </a:lnTo>
                  <a:lnTo>
                    <a:pt x="44" y="5"/>
                  </a:lnTo>
                  <a:lnTo>
                    <a:pt x="77" y="5"/>
                  </a:lnTo>
                  <a:lnTo>
                    <a:pt x="109" y="5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8" name="未知"/>
            <p:cNvSpPr/>
            <p:nvPr/>
          </p:nvSpPr>
          <p:spPr>
            <a:xfrm>
              <a:off x="344" y="319"/>
              <a:ext cx="356" cy="344"/>
            </a:xfrm>
            <a:custGeom>
              <a:avLst/>
              <a:gdLst/>
              <a:ahLst/>
              <a:cxnLst/>
              <a:pathLst>
                <a:path w="356" h="344">
                  <a:moveTo>
                    <a:pt x="355" y="166"/>
                  </a:moveTo>
                  <a:lnTo>
                    <a:pt x="339" y="149"/>
                  </a:lnTo>
                  <a:lnTo>
                    <a:pt x="339" y="143"/>
                  </a:lnTo>
                  <a:lnTo>
                    <a:pt x="344" y="132"/>
                  </a:lnTo>
                  <a:lnTo>
                    <a:pt x="339" y="126"/>
                  </a:lnTo>
                  <a:lnTo>
                    <a:pt x="295" y="132"/>
                  </a:lnTo>
                  <a:lnTo>
                    <a:pt x="273" y="114"/>
                  </a:lnTo>
                  <a:lnTo>
                    <a:pt x="273" y="120"/>
                  </a:lnTo>
                  <a:lnTo>
                    <a:pt x="268" y="114"/>
                  </a:lnTo>
                  <a:lnTo>
                    <a:pt x="273" y="132"/>
                  </a:lnTo>
                  <a:lnTo>
                    <a:pt x="268" y="137"/>
                  </a:lnTo>
                  <a:lnTo>
                    <a:pt x="262" y="126"/>
                  </a:lnTo>
                  <a:lnTo>
                    <a:pt x="257" y="143"/>
                  </a:lnTo>
                  <a:lnTo>
                    <a:pt x="251" y="143"/>
                  </a:lnTo>
                  <a:lnTo>
                    <a:pt x="240" y="143"/>
                  </a:lnTo>
                  <a:lnTo>
                    <a:pt x="251" y="114"/>
                  </a:lnTo>
                  <a:lnTo>
                    <a:pt x="246" y="114"/>
                  </a:lnTo>
                  <a:lnTo>
                    <a:pt x="240" y="114"/>
                  </a:lnTo>
                  <a:lnTo>
                    <a:pt x="219" y="143"/>
                  </a:lnTo>
                  <a:lnTo>
                    <a:pt x="219" y="132"/>
                  </a:lnTo>
                  <a:lnTo>
                    <a:pt x="208" y="137"/>
                  </a:lnTo>
                  <a:lnTo>
                    <a:pt x="202" y="132"/>
                  </a:lnTo>
                  <a:lnTo>
                    <a:pt x="197" y="126"/>
                  </a:lnTo>
                  <a:lnTo>
                    <a:pt x="186" y="120"/>
                  </a:lnTo>
                  <a:lnTo>
                    <a:pt x="186" y="109"/>
                  </a:lnTo>
                  <a:lnTo>
                    <a:pt x="180" y="86"/>
                  </a:lnTo>
                  <a:lnTo>
                    <a:pt x="175" y="69"/>
                  </a:lnTo>
                  <a:lnTo>
                    <a:pt x="169" y="52"/>
                  </a:lnTo>
                  <a:lnTo>
                    <a:pt x="169" y="46"/>
                  </a:lnTo>
                  <a:lnTo>
                    <a:pt x="164" y="40"/>
                  </a:lnTo>
                  <a:lnTo>
                    <a:pt x="164" y="75"/>
                  </a:lnTo>
                  <a:lnTo>
                    <a:pt x="175" y="103"/>
                  </a:lnTo>
                  <a:lnTo>
                    <a:pt x="175" y="103"/>
                  </a:lnTo>
                  <a:lnTo>
                    <a:pt x="180" y="109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6"/>
                  </a:lnTo>
                  <a:lnTo>
                    <a:pt x="186" y="137"/>
                  </a:lnTo>
                  <a:lnTo>
                    <a:pt x="186" y="149"/>
                  </a:lnTo>
                  <a:lnTo>
                    <a:pt x="186" y="160"/>
                  </a:lnTo>
                  <a:lnTo>
                    <a:pt x="202" y="223"/>
                  </a:lnTo>
                  <a:lnTo>
                    <a:pt x="208" y="280"/>
                  </a:lnTo>
                  <a:lnTo>
                    <a:pt x="208" y="303"/>
                  </a:lnTo>
                  <a:lnTo>
                    <a:pt x="208" y="297"/>
                  </a:lnTo>
                  <a:lnTo>
                    <a:pt x="208" y="280"/>
                  </a:lnTo>
                  <a:lnTo>
                    <a:pt x="202" y="263"/>
                  </a:lnTo>
                  <a:lnTo>
                    <a:pt x="191" y="263"/>
                  </a:lnTo>
                  <a:lnTo>
                    <a:pt x="186" y="263"/>
                  </a:lnTo>
                  <a:lnTo>
                    <a:pt x="180" y="257"/>
                  </a:lnTo>
                  <a:lnTo>
                    <a:pt x="175" y="257"/>
                  </a:lnTo>
                  <a:lnTo>
                    <a:pt x="164" y="274"/>
                  </a:lnTo>
                  <a:lnTo>
                    <a:pt x="148" y="280"/>
                  </a:lnTo>
                  <a:lnTo>
                    <a:pt x="131" y="268"/>
                  </a:lnTo>
                  <a:lnTo>
                    <a:pt x="126" y="257"/>
                  </a:lnTo>
                  <a:lnTo>
                    <a:pt x="142" y="246"/>
                  </a:lnTo>
                  <a:lnTo>
                    <a:pt x="148" y="257"/>
                  </a:lnTo>
                  <a:lnTo>
                    <a:pt x="169" y="257"/>
                  </a:lnTo>
                  <a:lnTo>
                    <a:pt x="164" y="246"/>
                  </a:lnTo>
                  <a:lnTo>
                    <a:pt x="153" y="240"/>
                  </a:lnTo>
                  <a:lnTo>
                    <a:pt x="142" y="234"/>
                  </a:lnTo>
                  <a:lnTo>
                    <a:pt x="137" y="234"/>
                  </a:lnTo>
                  <a:lnTo>
                    <a:pt x="126" y="223"/>
                  </a:lnTo>
                  <a:lnTo>
                    <a:pt x="120" y="217"/>
                  </a:lnTo>
                  <a:lnTo>
                    <a:pt x="104" y="211"/>
                  </a:lnTo>
                  <a:lnTo>
                    <a:pt x="98" y="211"/>
                  </a:lnTo>
                  <a:lnTo>
                    <a:pt x="88" y="211"/>
                  </a:lnTo>
                  <a:lnTo>
                    <a:pt x="88" y="223"/>
                  </a:lnTo>
                  <a:lnTo>
                    <a:pt x="82" y="228"/>
                  </a:lnTo>
                  <a:lnTo>
                    <a:pt x="82" y="217"/>
                  </a:lnTo>
                  <a:lnTo>
                    <a:pt x="82" y="211"/>
                  </a:lnTo>
                  <a:lnTo>
                    <a:pt x="88" y="200"/>
                  </a:lnTo>
                  <a:lnTo>
                    <a:pt x="98" y="194"/>
                  </a:lnTo>
                  <a:lnTo>
                    <a:pt x="104" y="189"/>
                  </a:lnTo>
                  <a:lnTo>
                    <a:pt x="120" y="189"/>
                  </a:lnTo>
                  <a:lnTo>
                    <a:pt x="93" y="92"/>
                  </a:lnTo>
                  <a:lnTo>
                    <a:pt x="77" y="46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0" y="52"/>
                  </a:lnTo>
                  <a:lnTo>
                    <a:pt x="6" y="343"/>
                  </a:lnTo>
                  <a:lnTo>
                    <a:pt x="6" y="337"/>
                  </a:lnTo>
                  <a:lnTo>
                    <a:pt x="44" y="331"/>
                  </a:lnTo>
                  <a:lnTo>
                    <a:pt x="219" y="320"/>
                  </a:lnTo>
                  <a:lnTo>
                    <a:pt x="219" y="303"/>
                  </a:lnTo>
                  <a:lnTo>
                    <a:pt x="213" y="286"/>
                  </a:lnTo>
                  <a:lnTo>
                    <a:pt x="208" y="234"/>
                  </a:lnTo>
                  <a:lnTo>
                    <a:pt x="202" y="177"/>
                  </a:lnTo>
                  <a:lnTo>
                    <a:pt x="208" y="177"/>
                  </a:lnTo>
                  <a:lnTo>
                    <a:pt x="219" y="183"/>
                  </a:lnTo>
                  <a:lnTo>
                    <a:pt x="251" y="177"/>
                  </a:lnTo>
                  <a:lnTo>
                    <a:pt x="279" y="171"/>
                  </a:lnTo>
                  <a:lnTo>
                    <a:pt x="317" y="166"/>
                  </a:lnTo>
                  <a:lnTo>
                    <a:pt x="355" y="166"/>
                  </a:lnTo>
                  <a:lnTo>
                    <a:pt x="355" y="16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199" name="未知"/>
            <p:cNvSpPr/>
            <p:nvPr/>
          </p:nvSpPr>
          <p:spPr>
            <a:xfrm>
              <a:off x="350" y="662"/>
              <a:ext cx="328" cy="52"/>
            </a:xfrm>
            <a:custGeom>
              <a:avLst/>
              <a:gdLst/>
              <a:ahLst/>
              <a:cxnLst/>
              <a:pathLst>
                <a:path w="328" h="52">
                  <a:moveTo>
                    <a:pt x="0" y="17"/>
                  </a:moveTo>
                  <a:lnTo>
                    <a:pt x="5" y="28"/>
                  </a:lnTo>
                  <a:lnTo>
                    <a:pt x="21" y="34"/>
                  </a:lnTo>
                  <a:lnTo>
                    <a:pt x="202" y="51"/>
                  </a:lnTo>
                  <a:lnTo>
                    <a:pt x="245" y="45"/>
                  </a:lnTo>
                  <a:lnTo>
                    <a:pt x="245" y="28"/>
                  </a:lnTo>
                  <a:lnTo>
                    <a:pt x="224" y="28"/>
                  </a:lnTo>
                  <a:lnTo>
                    <a:pt x="224" y="11"/>
                  </a:lnTo>
                  <a:lnTo>
                    <a:pt x="327" y="0"/>
                  </a:lnTo>
                  <a:lnTo>
                    <a:pt x="262" y="5"/>
                  </a:lnTo>
                  <a:lnTo>
                    <a:pt x="224" y="11"/>
                  </a:lnTo>
                  <a:lnTo>
                    <a:pt x="224" y="11"/>
                  </a:lnTo>
                  <a:lnTo>
                    <a:pt x="224" y="11"/>
                  </a:lnTo>
                  <a:lnTo>
                    <a:pt x="180" y="5"/>
                  </a:lnTo>
                  <a:lnTo>
                    <a:pt x="114" y="5"/>
                  </a:lnTo>
                  <a:lnTo>
                    <a:pt x="224" y="11"/>
                  </a:lnTo>
                  <a:lnTo>
                    <a:pt x="224" y="28"/>
                  </a:lnTo>
                  <a:lnTo>
                    <a:pt x="202" y="28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0" name="未知"/>
            <p:cNvSpPr/>
            <p:nvPr/>
          </p:nvSpPr>
          <p:spPr>
            <a:xfrm>
              <a:off x="284" y="257"/>
              <a:ext cx="105" cy="274"/>
            </a:xfrm>
            <a:custGeom>
              <a:avLst/>
              <a:gdLst/>
              <a:ahLst/>
              <a:cxnLst/>
              <a:pathLst>
                <a:path w="105" h="274">
                  <a:moveTo>
                    <a:pt x="0" y="211"/>
                  </a:moveTo>
                  <a:lnTo>
                    <a:pt x="5" y="228"/>
                  </a:lnTo>
                  <a:lnTo>
                    <a:pt x="0" y="245"/>
                  </a:lnTo>
                  <a:lnTo>
                    <a:pt x="5" y="251"/>
                  </a:lnTo>
                  <a:lnTo>
                    <a:pt x="16" y="262"/>
                  </a:lnTo>
                  <a:lnTo>
                    <a:pt x="27" y="273"/>
                  </a:lnTo>
                  <a:lnTo>
                    <a:pt x="27" y="108"/>
                  </a:lnTo>
                  <a:lnTo>
                    <a:pt x="71" y="40"/>
                  </a:lnTo>
                  <a:lnTo>
                    <a:pt x="76" y="28"/>
                  </a:lnTo>
                  <a:lnTo>
                    <a:pt x="104" y="28"/>
                  </a:lnTo>
                  <a:lnTo>
                    <a:pt x="104" y="22"/>
                  </a:lnTo>
                  <a:lnTo>
                    <a:pt x="93" y="5"/>
                  </a:lnTo>
                  <a:lnTo>
                    <a:pt x="93" y="0"/>
                  </a:lnTo>
                  <a:lnTo>
                    <a:pt x="82" y="17"/>
                  </a:lnTo>
                  <a:lnTo>
                    <a:pt x="38" y="40"/>
                  </a:lnTo>
                  <a:lnTo>
                    <a:pt x="22" y="68"/>
                  </a:lnTo>
                  <a:lnTo>
                    <a:pt x="11" y="108"/>
                  </a:lnTo>
                  <a:lnTo>
                    <a:pt x="5" y="159"/>
                  </a:lnTo>
                  <a:lnTo>
                    <a:pt x="0" y="199"/>
                  </a:lnTo>
                  <a:lnTo>
                    <a:pt x="0" y="211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1" name="未知"/>
            <p:cNvSpPr/>
            <p:nvPr/>
          </p:nvSpPr>
          <p:spPr>
            <a:xfrm>
              <a:off x="475" y="348"/>
              <a:ext cx="78" cy="275"/>
            </a:xfrm>
            <a:custGeom>
              <a:avLst/>
              <a:gdLst/>
              <a:ahLst/>
              <a:cxnLst/>
              <a:pathLst>
                <a:path w="78" h="275">
                  <a:moveTo>
                    <a:pt x="33" y="11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38" y="108"/>
                  </a:lnTo>
                  <a:lnTo>
                    <a:pt x="71" y="228"/>
                  </a:lnTo>
                  <a:lnTo>
                    <a:pt x="71" y="239"/>
                  </a:lnTo>
                  <a:lnTo>
                    <a:pt x="77" y="251"/>
                  </a:lnTo>
                  <a:lnTo>
                    <a:pt x="77" y="268"/>
                  </a:lnTo>
                  <a:lnTo>
                    <a:pt x="77" y="274"/>
                  </a:lnTo>
                  <a:lnTo>
                    <a:pt x="77" y="251"/>
                  </a:lnTo>
                  <a:lnTo>
                    <a:pt x="71" y="194"/>
                  </a:lnTo>
                  <a:lnTo>
                    <a:pt x="55" y="131"/>
                  </a:lnTo>
                  <a:lnTo>
                    <a:pt x="55" y="114"/>
                  </a:lnTo>
                  <a:lnTo>
                    <a:pt x="55" y="97"/>
                  </a:lnTo>
                  <a:lnTo>
                    <a:pt x="49" y="91"/>
                  </a:lnTo>
                  <a:lnTo>
                    <a:pt x="49" y="85"/>
                  </a:lnTo>
                  <a:lnTo>
                    <a:pt x="49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33" y="46"/>
                  </a:lnTo>
                  <a:lnTo>
                    <a:pt x="33" y="11"/>
                  </a:lnTo>
                  <a:lnTo>
                    <a:pt x="33" y="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2" name="未知"/>
            <p:cNvSpPr/>
            <p:nvPr/>
          </p:nvSpPr>
          <p:spPr>
            <a:xfrm>
              <a:off x="459" y="348"/>
              <a:ext cx="88" cy="235"/>
            </a:xfrm>
            <a:custGeom>
              <a:avLst/>
              <a:gdLst/>
              <a:ahLst/>
              <a:cxnLst/>
              <a:pathLst>
                <a:path w="88" h="235">
                  <a:moveTo>
                    <a:pt x="0" y="0"/>
                  </a:moveTo>
                  <a:lnTo>
                    <a:pt x="22" y="80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7" y="91"/>
                  </a:lnTo>
                  <a:lnTo>
                    <a:pt x="27" y="97"/>
                  </a:lnTo>
                  <a:lnTo>
                    <a:pt x="27" y="103"/>
                  </a:lnTo>
                  <a:lnTo>
                    <a:pt x="27" y="108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38" y="137"/>
                  </a:lnTo>
                  <a:lnTo>
                    <a:pt x="44" y="160"/>
                  </a:lnTo>
                  <a:lnTo>
                    <a:pt x="49" y="182"/>
                  </a:lnTo>
                  <a:lnTo>
                    <a:pt x="60" y="188"/>
                  </a:lnTo>
                  <a:lnTo>
                    <a:pt x="60" y="205"/>
                  </a:lnTo>
                  <a:lnTo>
                    <a:pt x="71" y="211"/>
                  </a:lnTo>
                  <a:lnTo>
                    <a:pt x="82" y="217"/>
                  </a:lnTo>
                  <a:lnTo>
                    <a:pt x="87" y="234"/>
                  </a:lnTo>
                  <a:lnTo>
                    <a:pt x="87" y="228"/>
                  </a:lnTo>
                  <a:lnTo>
                    <a:pt x="54" y="10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3" name="未知"/>
            <p:cNvSpPr/>
            <p:nvPr/>
          </p:nvSpPr>
          <p:spPr>
            <a:xfrm>
              <a:off x="481" y="348"/>
              <a:ext cx="214" cy="86"/>
            </a:xfrm>
            <a:custGeom>
              <a:avLst/>
              <a:gdLst/>
              <a:ahLst/>
              <a:cxnLst/>
              <a:pathLst>
                <a:path w="214" h="86">
                  <a:moveTo>
                    <a:pt x="16" y="0"/>
                  </a:moveTo>
                  <a:lnTo>
                    <a:pt x="0" y="0"/>
                  </a:lnTo>
                  <a:lnTo>
                    <a:pt x="27" y="11"/>
                  </a:lnTo>
                  <a:lnTo>
                    <a:pt x="49" y="28"/>
                  </a:lnTo>
                  <a:lnTo>
                    <a:pt x="71" y="46"/>
                  </a:lnTo>
                  <a:lnTo>
                    <a:pt x="71" y="57"/>
                  </a:lnTo>
                  <a:lnTo>
                    <a:pt x="82" y="68"/>
                  </a:lnTo>
                  <a:lnTo>
                    <a:pt x="82" y="85"/>
                  </a:lnTo>
                  <a:lnTo>
                    <a:pt x="87" y="68"/>
                  </a:lnTo>
                  <a:lnTo>
                    <a:pt x="103" y="68"/>
                  </a:lnTo>
                  <a:lnTo>
                    <a:pt x="114" y="80"/>
                  </a:lnTo>
                  <a:lnTo>
                    <a:pt x="114" y="68"/>
                  </a:lnTo>
                  <a:lnTo>
                    <a:pt x="125" y="74"/>
                  </a:lnTo>
                  <a:lnTo>
                    <a:pt x="136" y="85"/>
                  </a:lnTo>
                  <a:lnTo>
                    <a:pt x="142" y="80"/>
                  </a:lnTo>
                  <a:lnTo>
                    <a:pt x="147" y="74"/>
                  </a:lnTo>
                  <a:lnTo>
                    <a:pt x="213" y="68"/>
                  </a:lnTo>
                  <a:lnTo>
                    <a:pt x="213" y="63"/>
                  </a:lnTo>
                  <a:lnTo>
                    <a:pt x="180" y="68"/>
                  </a:lnTo>
                  <a:lnTo>
                    <a:pt x="147" y="68"/>
                  </a:lnTo>
                  <a:lnTo>
                    <a:pt x="136" y="68"/>
                  </a:lnTo>
                  <a:lnTo>
                    <a:pt x="125" y="68"/>
                  </a:lnTo>
                  <a:lnTo>
                    <a:pt x="114" y="68"/>
                  </a:lnTo>
                  <a:lnTo>
                    <a:pt x="103" y="68"/>
                  </a:lnTo>
                  <a:lnTo>
                    <a:pt x="87" y="63"/>
                  </a:lnTo>
                  <a:lnTo>
                    <a:pt x="82" y="57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54" y="28"/>
                  </a:lnTo>
                  <a:lnTo>
                    <a:pt x="38" y="17"/>
                  </a:lnTo>
                  <a:lnTo>
                    <a:pt x="32" y="11"/>
                  </a:lnTo>
                  <a:lnTo>
                    <a:pt x="27" y="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4" name="未知"/>
            <p:cNvSpPr/>
            <p:nvPr/>
          </p:nvSpPr>
          <p:spPr>
            <a:xfrm>
              <a:off x="442" y="319"/>
              <a:ext cx="67" cy="212"/>
            </a:xfrm>
            <a:custGeom>
              <a:avLst/>
              <a:gdLst/>
              <a:ahLst/>
              <a:cxnLst/>
              <a:pathLst>
                <a:path w="67" h="212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6" y="40"/>
                  </a:lnTo>
                  <a:lnTo>
                    <a:pt x="11" y="52"/>
                  </a:lnTo>
                  <a:lnTo>
                    <a:pt x="11" y="69"/>
                  </a:lnTo>
                  <a:lnTo>
                    <a:pt x="17" y="75"/>
                  </a:lnTo>
                  <a:lnTo>
                    <a:pt x="17" y="86"/>
                  </a:lnTo>
                  <a:lnTo>
                    <a:pt x="22" y="97"/>
                  </a:lnTo>
                  <a:lnTo>
                    <a:pt x="22" y="114"/>
                  </a:lnTo>
                  <a:lnTo>
                    <a:pt x="22" y="126"/>
                  </a:lnTo>
                  <a:lnTo>
                    <a:pt x="28" y="143"/>
                  </a:lnTo>
                  <a:lnTo>
                    <a:pt x="28" y="154"/>
                  </a:lnTo>
                  <a:lnTo>
                    <a:pt x="33" y="171"/>
                  </a:lnTo>
                  <a:lnTo>
                    <a:pt x="33" y="189"/>
                  </a:lnTo>
                  <a:lnTo>
                    <a:pt x="50" y="200"/>
                  </a:lnTo>
                  <a:lnTo>
                    <a:pt x="66" y="211"/>
                  </a:lnTo>
                  <a:lnTo>
                    <a:pt x="61" y="171"/>
                  </a:lnTo>
                  <a:lnTo>
                    <a:pt x="44" y="143"/>
                  </a:lnTo>
                  <a:lnTo>
                    <a:pt x="44" y="143"/>
                  </a:lnTo>
                  <a:lnTo>
                    <a:pt x="44" y="137"/>
                  </a:lnTo>
                  <a:lnTo>
                    <a:pt x="44" y="132"/>
                  </a:lnTo>
                  <a:lnTo>
                    <a:pt x="44" y="126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39" y="114"/>
                  </a:lnTo>
                  <a:lnTo>
                    <a:pt x="39" y="109"/>
                  </a:lnTo>
                  <a:lnTo>
                    <a:pt x="17" y="29"/>
                  </a:lnTo>
                  <a:lnTo>
                    <a:pt x="11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5" name="未知"/>
            <p:cNvSpPr/>
            <p:nvPr/>
          </p:nvSpPr>
          <p:spPr>
            <a:xfrm>
              <a:off x="426" y="319"/>
              <a:ext cx="50" cy="190"/>
            </a:xfrm>
            <a:custGeom>
              <a:avLst/>
              <a:gdLst/>
              <a:ahLst/>
              <a:cxnLst/>
              <a:pathLst>
                <a:path w="50" h="190">
                  <a:moveTo>
                    <a:pt x="49" y="189"/>
                  </a:moveTo>
                  <a:lnTo>
                    <a:pt x="49" y="183"/>
                  </a:lnTo>
                  <a:lnTo>
                    <a:pt x="49" y="166"/>
                  </a:lnTo>
                  <a:lnTo>
                    <a:pt x="44" y="149"/>
                  </a:lnTo>
                  <a:lnTo>
                    <a:pt x="44" y="137"/>
                  </a:lnTo>
                  <a:lnTo>
                    <a:pt x="38" y="120"/>
                  </a:lnTo>
                  <a:lnTo>
                    <a:pt x="38" y="109"/>
                  </a:lnTo>
                  <a:lnTo>
                    <a:pt x="33" y="86"/>
                  </a:lnTo>
                  <a:lnTo>
                    <a:pt x="27" y="69"/>
                  </a:lnTo>
                  <a:lnTo>
                    <a:pt x="27" y="52"/>
                  </a:lnTo>
                  <a:lnTo>
                    <a:pt x="22" y="46"/>
                  </a:lnTo>
                  <a:lnTo>
                    <a:pt x="16" y="29"/>
                  </a:lnTo>
                  <a:lnTo>
                    <a:pt x="16" y="23"/>
                  </a:lnTo>
                  <a:lnTo>
                    <a:pt x="16" y="17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22" y="97"/>
                  </a:lnTo>
                  <a:lnTo>
                    <a:pt x="38" y="189"/>
                  </a:lnTo>
                  <a:lnTo>
                    <a:pt x="44" y="189"/>
                  </a:lnTo>
                  <a:lnTo>
                    <a:pt x="49" y="189"/>
                  </a:lnTo>
                  <a:lnTo>
                    <a:pt x="49" y="18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6" name="未知"/>
            <p:cNvSpPr/>
            <p:nvPr/>
          </p:nvSpPr>
          <p:spPr>
            <a:xfrm>
              <a:off x="399" y="319"/>
              <a:ext cx="66" cy="190"/>
            </a:xfrm>
            <a:custGeom>
              <a:avLst/>
              <a:gdLst/>
              <a:ahLst/>
              <a:cxnLst/>
              <a:pathLst>
                <a:path w="66" h="190">
                  <a:moveTo>
                    <a:pt x="27" y="0"/>
                  </a:moveTo>
                  <a:lnTo>
                    <a:pt x="0" y="0"/>
                  </a:lnTo>
                  <a:lnTo>
                    <a:pt x="38" y="97"/>
                  </a:lnTo>
                  <a:lnTo>
                    <a:pt x="65" y="189"/>
                  </a:lnTo>
                  <a:lnTo>
                    <a:pt x="60" y="143"/>
                  </a:lnTo>
                  <a:lnTo>
                    <a:pt x="54" y="103"/>
                  </a:lnTo>
                  <a:lnTo>
                    <a:pt x="43" y="52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7" name="未知"/>
            <p:cNvSpPr/>
            <p:nvPr/>
          </p:nvSpPr>
          <p:spPr>
            <a:xfrm>
              <a:off x="371" y="97"/>
              <a:ext cx="116" cy="195"/>
            </a:xfrm>
            <a:custGeom>
              <a:avLst/>
              <a:gdLst/>
              <a:ahLst/>
              <a:cxnLst/>
              <a:pathLst>
                <a:path w="116" h="195">
                  <a:moveTo>
                    <a:pt x="77" y="194"/>
                  </a:moveTo>
                  <a:lnTo>
                    <a:pt x="88" y="194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60"/>
                  </a:lnTo>
                  <a:lnTo>
                    <a:pt x="93" y="148"/>
                  </a:lnTo>
                  <a:lnTo>
                    <a:pt x="99" y="137"/>
                  </a:lnTo>
                  <a:lnTo>
                    <a:pt x="99" y="125"/>
                  </a:lnTo>
                  <a:lnTo>
                    <a:pt x="110" y="114"/>
                  </a:lnTo>
                  <a:lnTo>
                    <a:pt x="110" y="103"/>
                  </a:lnTo>
                  <a:lnTo>
                    <a:pt x="115" y="85"/>
                  </a:lnTo>
                  <a:lnTo>
                    <a:pt x="104" y="74"/>
                  </a:lnTo>
                  <a:lnTo>
                    <a:pt x="104" y="63"/>
                  </a:lnTo>
                  <a:lnTo>
                    <a:pt x="104" y="46"/>
                  </a:lnTo>
                  <a:lnTo>
                    <a:pt x="104" y="34"/>
                  </a:lnTo>
                  <a:lnTo>
                    <a:pt x="104" y="23"/>
                  </a:lnTo>
                  <a:lnTo>
                    <a:pt x="66" y="0"/>
                  </a:lnTo>
                  <a:lnTo>
                    <a:pt x="28" y="11"/>
                  </a:lnTo>
                  <a:lnTo>
                    <a:pt x="11" y="23"/>
                  </a:lnTo>
                  <a:lnTo>
                    <a:pt x="6" y="46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6" y="108"/>
                  </a:lnTo>
                  <a:lnTo>
                    <a:pt x="11" y="120"/>
                  </a:lnTo>
                  <a:lnTo>
                    <a:pt x="17" y="131"/>
                  </a:lnTo>
                  <a:lnTo>
                    <a:pt x="17" y="148"/>
                  </a:lnTo>
                  <a:lnTo>
                    <a:pt x="22" y="154"/>
                  </a:lnTo>
                  <a:lnTo>
                    <a:pt x="28" y="165"/>
                  </a:lnTo>
                  <a:lnTo>
                    <a:pt x="44" y="177"/>
                  </a:lnTo>
                  <a:lnTo>
                    <a:pt x="50" y="177"/>
                  </a:lnTo>
                  <a:lnTo>
                    <a:pt x="66" y="182"/>
                  </a:lnTo>
                  <a:lnTo>
                    <a:pt x="71" y="177"/>
                  </a:lnTo>
                  <a:lnTo>
                    <a:pt x="71" y="171"/>
                  </a:lnTo>
                  <a:lnTo>
                    <a:pt x="71" y="160"/>
                  </a:lnTo>
                  <a:lnTo>
                    <a:pt x="66" y="160"/>
                  </a:lnTo>
                  <a:lnTo>
                    <a:pt x="66" y="154"/>
                  </a:lnTo>
                  <a:lnTo>
                    <a:pt x="66" y="148"/>
                  </a:lnTo>
                  <a:lnTo>
                    <a:pt x="61" y="143"/>
                  </a:lnTo>
                  <a:lnTo>
                    <a:pt x="61" y="137"/>
                  </a:lnTo>
                  <a:lnTo>
                    <a:pt x="71" y="137"/>
                  </a:lnTo>
                  <a:lnTo>
                    <a:pt x="71" y="137"/>
                  </a:lnTo>
                  <a:lnTo>
                    <a:pt x="82" y="137"/>
                  </a:lnTo>
                  <a:lnTo>
                    <a:pt x="71" y="131"/>
                  </a:lnTo>
                  <a:lnTo>
                    <a:pt x="71" y="131"/>
                  </a:lnTo>
                  <a:lnTo>
                    <a:pt x="66" y="131"/>
                  </a:lnTo>
                  <a:lnTo>
                    <a:pt x="66" y="125"/>
                  </a:lnTo>
                  <a:lnTo>
                    <a:pt x="71" y="120"/>
                  </a:lnTo>
                  <a:lnTo>
                    <a:pt x="71" y="114"/>
                  </a:lnTo>
                  <a:lnTo>
                    <a:pt x="66" y="97"/>
                  </a:lnTo>
                  <a:lnTo>
                    <a:pt x="71" y="91"/>
                  </a:lnTo>
                  <a:lnTo>
                    <a:pt x="66" y="91"/>
                  </a:lnTo>
                  <a:lnTo>
                    <a:pt x="66" y="85"/>
                  </a:lnTo>
                  <a:lnTo>
                    <a:pt x="66" y="68"/>
                  </a:lnTo>
                  <a:lnTo>
                    <a:pt x="71" y="63"/>
                  </a:lnTo>
                  <a:lnTo>
                    <a:pt x="61" y="63"/>
                  </a:lnTo>
                  <a:lnTo>
                    <a:pt x="55" y="57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5" y="34"/>
                  </a:lnTo>
                  <a:lnTo>
                    <a:pt x="71" y="34"/>
                  </a:lnTo>
                  <a:lnTo>
                    <a:pt x="82" y="28"/>
                  </a:lnTo>
                  <a:lnTo>
                    <a:pt x="88" y="23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34"/>
                  </a:lnTo>
                  <a:lnTo>
                    <a:pt x="99" y="51"/>
                  </a:lnTo>
                  <a:lnTo>
                    <a:pt x="99" y="74"/>
                  </a:lnTo>
                  <a:lnTo>
                    <a:pt x="104" y="80"/>
                  </a:lnTo>
                  <a:lnTo>
                    <a:pt x="110" y="91"/>
                  </a:lnTo>
                  <a:lnTo>
                    <a:pt x="110" y="103"/>
                  </a:lnTo>
                  <a:lnTo>
                    <a:pt x="104" y="114"/>
                  </a:lnTo>
                  <a:lnTo>
                    <a:pt x="93" y="125"/>
                  </a:lnTo>
                  <a:lnTo>
                    <a:pt x="93" y="137"/>
                  </a:lnTo>
                  <a:lnTo>
                    <a:pt x="88" y="148"/>
                  </a:lnTo>
                  <a:lnTo>
                    <a:pt x="77" y="160"/>
                  </a:lnTo>
                  <a:lnTo>
                    <a:pt x="77" y="177"/>
                  </a:lnTo>
                  <a:lnTo>
                    <a:pt x="77" y="188"/>
                  </a:lnTo>
                  <a:lnTo>
                    <a:pt x="77" y="194"/>
                  </a:lnTo>
                  <a:lnTo>
                    <a:pt x="77" y="19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8" name="未知"/>
            <p:cNvSpPr/>
            <p:nvPr/>
          </p:nvSpPr>
          <p:spPr>
            <a:xfrm>
              <a:off x="513" y="365"/>
              <a:ext cx="182" cy="98"/>
            </a:xfrm>
            <a:custGeom>
              <a:avLst/>
              <a:gdLst/>
              <a:ahLst/>
              <a:cxnLst/>
              <a:pathLst>
                <a:path w="182" h="98">
                  <a:moveTo>
                    <a:pt x="170" y="80"/>
                  </a:moveTo>
                  <a:lnTo>
                    <a:pt x="175" y="68"/>
                  </a:lnTo>
                  <a:lnTo>
                    <a:pt x="181" y="51"/>
                  </a:lnTo>
                  <a:lnTo>
                    <a:pt x="115" y="57"/>
                  </a:lnTo>
                  <a:lnTo>
                    <a:pt x="110" y="63"/>
                  </a:lnTo>
                  <a:lnTo>
                    <a:pt x="104" y="68"/>
                  </a:lnTo>
                  <a:lnTo>
                    <a:pt x="93" y="57"/>
                  </a:lnTo>
                  <a:lnTo>
                    <a:pt x="82" y="51"/>
                  </a:lnTo>
                  <a:lnTo>
                    <a:pt x="82" y="63"/>
                  </a:lnTo>
                  <a:lnTo>
                    <a:pt x="71" y="51"/>
                  </a:lnTo>
                  <a:lnTo>
                    <a:pt x="55" y="51"/>
                  </a:lnTo>
                  <a:lnTo>
                    <a:pt x="50" y="68"/>
                  </a:lnTo>
                  <a:lnTo>
                    <a:pt x="50" y="51"/>
                  </a:lnTo>
                  <a:lnTo>
                    <a:pt x="39" y="40"/>
                  </a:lnTo>
                  <a:lnTo>
                    <a:pt x="39" y="29"/>
                  </a:lnTo>
                  <a:lnTo>
                    <a:pt x="17" y="11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23"/>
                  </a:lnTo>
                  <a:lnTo>
                    <a:pt x="11" y="51"/>
                  </a:lnTo>
                  <a:lnTo>
                    <a:pt x="17" y="74"/>
                  </a:lnTo>
                  <a:lnTo>
                    <a:pt x="28" y="80"/>
                  </a:lnTo>
                  <a:lnTo>
                    <a:pt x="33" y="86"/>
                  </a:lnTo>
                  <a:lnTo>
                    <a:pt x="39" y="91"/>
                  </a:lnTo>
                  <a:lnTo>
                    <a:pt x="50" y="86"/>
                  </a:lnTo>
                  <a:lnTo>
                    <a:pt x="50" y="97"/>
                  </a:lnTo>
                  <a:lnTo>
                    <a:pt x="71" y="68"/>
                  </a:lnTo>
                  <a:lnTo>
                    <a:pt x="77" y="68"/>
                  </a:lnTo>
                  <a:lnTo>
                    <a:pt x="82" y="68"/>
                  </a:lnTo>
                  <a:lnTo>
                    <a:pt x="71" y="97"/>
                  </a:lnTo>
                  <a:lnTo>
                    <a:pt x="82" y="97"/>
                  </a:lnTo>
                  <a:lnTo>
                    <a:pt x="88" y="97"/>
                  </a:lnTo>
                  <a:lnTo>
                    <a:pt x="93" y="80"/>
                  </a:lnTo>
                  <a:lnTo>
                    <a:pt x="99" y="91"/>
                  </a:lnTo>
                  <a:lnTo>
                    <a:pt x="104" y="86"/>
                  </a:lnTo>
                  <a:lnTo>
                    <a:pt x="99" y="68"/>
                  </a:lnTo>
                  <a:lnTo>
                    <a:pt x="104" y="74"/>
                  </a:lnTo>
                  <a:lnTo>
                    <a:pt x="104" y="68"/>
                  </a:lnTo>
                  <a:lnTo>
                    <a:pt x="126" y="86"/>
                  </a:lnTo>
                  <a:lnTo>
                    <a:pt x="170" y="80"/>
                  </a:lnTo>
                  <a:lnTo>
                    <a:pt x="170" y="8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09" name="未知"/>
            <p:cNvSpPr/>
            <p:nvPr/>
          </p:nvSpPr>
          <p:spPr>
            <a:xfrm>
              <a:off x="683" y="382"/>
              <a:ext cx="121" cy="104"/>
            </a:xfrm>
            <a:custGeom>
              <a:avLst/>
              <a:gdLst/>
              <a:ahLst/>
              <a:cxnLst/>
              <a:pathLst>
                <a:path w="121" h="104">
                  <a:moveTo>
                    <a:pt x="11" y="29"/>
                  </a:moveTo>
                  <a:lnTo>
                    <a:pt x="11" y="34"/>
                  </a:lnTo>
                  <a:lnTo>
                    <a:pt x="27" y="23"/>
                  </a:lnTo>
                  <a:lnTo>
                    <a:pt x="33" y="23"/>
                  </a:lnTo>
                  <a:lnTo>
                    <a:pt x="38" y="17"/>
                  </a:lnTo>
                  <a:lnTo>
                    <a:pt x="43" y="12"/>
                  </a:lnTo>
                  <a:lnTo>
                    <a:pt x="49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65" y="12"/>
                  </a:lnTo>
                  <a:lnTo>
                    <a:pt x="65" y="12"/>
                  </a:lnTo>
                  <a:lnTo>
                    <a:pt x="71" y="12"/>
                  </a:lnTo>
                  <a:lnTo>
                    <a:pt x="76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93" y="12"/>
                  </a:lnTo>
                  <a:lnTo>
                    <a:pt x="109" y="6"/>
                  </a:lnTo>
                  <a:lnTo>
                    <a:pt x="114" y="12"/>
                  </a:lnTo>
                  <a:lnTo>
                    <a:pt x="109" y="12"/>
                  </a:lnTo>
                  <a:lnTo>
                    <a:pt x="98" y="23"/>
                  </a:lnTo>
                  <a:lnTo>
                    <a:pt x="93" y="17"/>
                  </a:lnTo>
                  <a:lnTo>
                    <a:pt x="93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7"/>
                  </a:lnTo>
                  <a:lnTo>
                    <a:pt x="93" y="23"/>
                  </a:lnTo>
                  <a:lnTo>
                    <a:pt x="98" y="23"/>
                  </a:lnTo>
                  <a:lnTo>
                    <a:pt x="98" y="29"/>
                  </a:lnTo>
                  <a:lnTo>
                    <a:pt x="93" y="34"/>
                  </a:lnTo>
                  <a:lnTo>
                    <a:pt x="87" y="29"/>
                  </a:lnTo>
                  <a:lnTo>
                    <a:pt x="82" y="29"/>
                  </a:lnTo>
                  <a:lnTo>
                    <a:pt x="71" y="23"/>
                  </a:lnTo>
                  <a:lnTo>
                    <a:pt x="76" y="34"/>
                  </a:lnTo>
                  <a:lnTo>
                    <a:pt x="87" y="34"/>
                  </a:lnTo>
                  <a:lnTo>
                    <a:pt x="87" y="40"/>
                  </a:lnTo>
                  <a:lnTo>
                    <a:pt x="87" y="46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6" y="51"/>
                  </a:lnTo>
                  <a:lnTo>
                    <a:pt x="71" y="46"/>
                  </a:lnTo>
                  <a:lnTo>
                    <a:pt x="71" y="40"/>
                  </a:lnTo>
                  <a:lnTo>
                    <a:pt x="65" y="40"/>
                  </a:lnTo>
                  <a:lnTo>
                    <a:pt x="54" y="34"/>
                  </a:lnTo>
                  <a:lnTo>
                    <a:pt x="49" y="34"/>
                  </a:lnTo>
                  <a:lnTo>
                    <a:pt x="43" y="34"/>
                  </a:lnTo>
                  <a:lnTo>
                    <a:pt x="43" y="40"/>
                  </a:lnTo>
                  <a:lnTo>
                    <a:pt x="43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49" y="51"/>
                  </a:lnTo>
                  <a:lnTo>
                    <a:pt x="49" y="57"/>
                  </a:lnTo>
                  <a:lnTo>
                    <a:pt x="43" y="57"/>
                  </a:lnTo>
                  <a:lnTo>
                    <a:pt x="38" y="57"/>
                  </a:lnTo>
                  <a:lnTo>
                    <a:pt x="33" y="57"/>
                  </a:lnTo>
                  <a:lnTo>
                    <a:pt x="27" y="57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7" y="46"/>
                  </a:lnTo>
                  <a:lnTo>
                    <a:pt x="33" y="40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3" y="34"/>
                  </a:lnTo>
                  <a:lnTo>
                    <a:pt x="27" y="29"/>
                  </a:lnTo>
                  <a:lnTo>
                    <a:pt x="27" y="23"/>
                  </a:lnTo>
                  <a:lnTo>
                    <a:pt x="11" y="34"/>
                  </a:lnTo>
                  <a:lnTo>
                    <a:pt x="5" y="51"/>
                  </a:lnTo>
                  <a:lnTo>
                    <a:pt x="0" y="63"/>
                  </a:lnTo>
                  <a:lnTo>
                    <a:pt x="5" y="69"/>
                  </a:lnTo>
                  <a:lnTo>
                    <a:pt x="16" y="80"/>
                  </a:lnTo>
                  <a:lnTo>
                    <a:pt x="0" y="86"/>
                  </a:lnTo>
                  <a:lnTo>
                    <a:pt x="16" y="103"/>
                  </a:lnTo>
                  <a:lnTo>
                    <a:pt x="16" y="97"/>
                  </a:lnTo>
                  <a:lnTo>
                    <a:pt x="22" y="74"/>
                  </a:lnTo>
                  <a:lnTo>
                    <a:pt x="22" y="69"/>
                  </a:lnTo>
                  <a:lnTo>
                    <a:pt x="33" y="63"/>
                  </a:lnTo>
                  <a:lnTo>
                    <a:pt x="49" y="69"/>
                  </a:lnTo>
                  <a:lnTo>
                    <a:pt x="65" y="57"/>
                  </a:lnTo>
                  <a:lnTo>
                    <a:pt x="76" y="57"/>
                  </a:lnTo>
                  <a:lnTo>
                    <a:pt x="93" y="51"/>
                  </a:lnTo>
                  <a:lnTo>
                    <a:pt x="98" y="40"/>
                  </a:lnTo>
                  <a:lnTo>
                    <a:pt x="104" y="34"/>
                  </a:lnTo>
                  <a:lnTo>
                    <a:pt x="109" y="23"/>
                  </a:lnTo>
                  <a:lnTo>
                    <a:pt x="120" y="12"/>
                  </a:lnTo>
                  <a:lnTo>
                    <a:pt x="120" y="12"/>
                  </a:lnTo>
                  <a:lnTo>
                    <a:pt x="120" y="6"/>
                  </a:lnTo>
                  <a:lnTo>
                    <a:pt x="114" y="0"/>
                  </a:lnTo>
                  <a:lnTo>
                    <a:pt x="93" y="6"/>
                  </a:lnTo>
                  <a:lnTo>
                    <a:pt x="76" y="6"/>
                  </a:lnTo>
                  <a:lnTo>
                    <a:pt x="43" y="12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0" name="未知"/>
            <p:cNvSpPr/>
            <p:nvPr/>
          </p:nvSpPr>
          <p:spPr>
            <a:xfrm>
              <a:off x="432" y="508"/>
              <a:ext cx="115" cy="75"/>
            </a:xfrm>
            <a:custGeom>
              <a:avLst/>
              <a:gdLst/>
              <a:ahLst/>
              <a:cxnLst/>
              <a:pathLst>
                <a:path w="115" h="75">
                  <a:moveTo>
                    <a:pt x="76" y="22"/>
                  </a:moveTo>
                  <a:lnTo>
                    <a:pt x="54" y="5"/>
                  </a:lnTo>
                  <a:lnTo>
                    <a:pt x="32" y="0"/>
                  </a:lnTo>
                  <a:lnTo>
                    <a:pt x="10" y="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0" y="17"/>
                  </a:lnTo>
                  <a:lnTo>
                    <a:pt x="21" y="11"/>
                  </a:lnTo>
                  <a:lnTo>
                    <a:pt x="32" y="11"/>
                  </a:lnTo>
                  <a:lnTo>
                    <a:pt x="71" y="28"/>
                  </a:lnTo>
                  <a:lnTo>
                    <a:pt x="98" y="62"/>
                  </a:lnTo>
                  <a:lnTo>
                    <a:pt x="103" y="68"/>
                  </a:lnTo>
                  <a:lnTo>
                    <a:pt x="103" y="74"/>
                  </a:lnTo>
                  <a:lnTo>
                    <a:pt x="114" y="74"/>
                  </a:lnTo>
                  <a:lnTo>
                    <a:pt x="109" y="57"/>
                  </a:lnTo>
                  <a:lnTo>
                    <a:pt x="98" y="51"/>
                  </a:lnTo>
                  <a:lnTo>
                    <a:pt x="87" y="45"/>
                  </a:lnTo>
                  <a:lnTo>
                    <a:pt x="87" y="28"/>
                  </a:lnTo>
                  <a:lnTo>
                    <a:pt x="76" y="22"/>
                  </a:lnTo>
                  <a:lnTo>
                    <a:pt x="76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1" name="未知"/>
            <p:cNvSpPr/>
            <p:nvPr/>
          </p:nvSpPr>
          <p:spPr>
            <a:xfrm>
              <a:off x="377" y="245"/>
              <a:ext cx="72" cy="41"/>
            </a:xfrm>
            <a:custGeom>
              <a:avLst/>
              <a:gdLst/>
              <a:ahLst/>
              <a:cxnLst/>
              <a:pathLst>
                <a:path w="72" h="41">
                  <a:moveTo>
                    <a:pt x="0" y="12"/>
                  </a:moveTo>
                  <a:lnTo>
                    <a:pt x="0" y="17"/>
                  </a:lnTo>
                  <a:lnTo>
                    <a:pt x="11" y="34"/>
                  </a:lnTo>
                  <a:lnTo>
                    <a:pt x="11" y="40"/>
                  </a:lnTo>
                  <a:lnTo>
                    <a:pt x="44" y="40"/>
                  </a:lnTo>
                  <a:lnTo>
                    <a:pt x="71" y="40"/>
                  </a:lnTo>
                  <a:lnTo>
                    <a:pt x="71" y="29"/>
                  </a:lnTo>
                  <a:lnTo>
                    <a:pt x="60" y="34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22" y="12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2" name="未知"/>
            <p:cNvSpPr/>
            <p:nvPr/>
          </p:nvSpPr>
          <p:spPr>
            <a:xfrm>
              <a:off x="541" y="274"/>
              <a:ext cx="77" cy="69"/>
            </a:xfrm>
            <a:custGeom>
              <a:avLst/>
              <a:gdLst/>
              <a:ahLst/>
              <a:cxnLst/>
              <a:pathLst>
                <a:path w="77" h="69">
                  <a:moveTo>
                    <a:pt x="22" y="68"/>
                  </a:moveTo>
                  <a:lnTo>
                    <a:pt x="76" y="68"/>
                  </a:lnTo>
                  <a:lnTo>
                    <a:pt x="76" y="62"/>
                  </a:lnTo>
                  <a:lnTo>
                    <a:pt x="76" y="51"/>
                  </a:lnTo>
                  <a:lnTo>
                    <a:pt x="38" y="0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1" y="40"/>
                  </a:lnTo>
                  <a:lnTo>
                    <a:pt x="11" y="51"/>
                  </a:lnTo>
                  <a:lnTo>
                    <a:pt x="16" y="62"/>
                  </a:lnTo>
                  <a:lnTo>
                    <a:pt x="22" y="68"/>
                  </a:lnTo>
                  <a:lnTo>
                    <a:pt x="22" y="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3" name="未知"/>
            <p:cNvSpPr/>
            <p:nvPr/>
          </p:nvSpPr>
          <p:spPr>
            <a:xfrm>
              <a:off x="552" y="268"/>
              <a:ext cx="72" cy="81"/>
            </a:xfrm>
            <a:custGeom>
              <a:avLst/>
              <a:gdLst/>
              <a:ahLst/>
              <a:cxnLst/>
              <a:pathLst>
                <a:path w="72" h="81">
                  <a:moveTo>
                    <a:pt x="0" y="0"/>
                  </a:moveTo>
                  <a:lnTo>
                    <a:pt x="0" y="6"/>
                  </a:lnTo>
                  <a:lnTo>
                    <a:pt x="27" y="6"/>
                  </a:lnTo>
                  <a:lnTo>
                    <a:pt x="65" y="57"/>
                  </a:lnTo>
                  <a:lnTo>
                    <a:pt x="65" y="68"/>
                  </a:lnTo>
                  <a:lnTo>
                    <a:pt x="65" y="74"/>
                  </a:lnTo>
                  <a:lnTo>
                    <a:pt x="11" y="74"/>
                  </a:lnTo>
                  <a:lnTo>
                    <a:pt x="11" y="80"/>
                  </a:lnTo>
                  <a:lnTo>
                    <a:pt x="65" y="80"/>
                  </a:lnTo>
                  <a:lnTo>
                    <a:pt x="71" y="68"/>
                  </a:lnTo>
                  <a:lnTo>
                    <a:pt x="71" y="57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4" name="未知"/>
            <p:cNvSpPr/>
            <p:nvPr/>
          </p:nvSpPr>
          <p:spPr>
            <a:xfrm>
              <a:off x="421" y="120"/>
              <a:ext cx="55" cy="69"/>
            </a:xfrm>
            <a:custGeom>
              <a:avLst/>
              <a:gdLst/>
              <a:ahLst/>
              <a:cxnLst/>
              <a:pathLst>
                <a:path w="55" h="69">
                  <a:moveTo>
                    <a:pt x="54" y="51"/>
                  </a:moveTo>
                  <a:lnTo>
                    <a:pt x="49" y="51"/>
                  </a:lnTo>
                  <a:lnTo>
                    <a:pt x="49" y="34"/>
                  </a:lnTo>
                  <a:lnTo>
                    <a:pt x="49" y="23"/>
                  </a:lnTo>
                  <a:lnTo>
                    <a:pt x="43" y="1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38" y="0"/>
                  </a:lnTo>
                  <a:lnTo>
                    <a:pt x="32" y="5"/>
                  </a:lnTo>
                  <a:lnTo>
                    <a:pt x="21" y="11"/>
                  </a:lnTo>
                  <a:lnTo>
                    <a:pt x="5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11" y="40"/>
                  </a:lnTo>
                  <a:lnTo>
                    <a:pt x="21" y="40"/>
                  </a:lnTo>
                  <a:lnTo>
                    <a:pt x="16" y="51"/>
                  </a:lnTo>
                  <a:lnTo>
                    <a:pt x="16" y="62"/>
                  </a:lnTo>
                  <a:lnTo>
                    <a:pt x="16" y="68"/>
                  </a:lnTo>
                  <a:lnTo>
                    <a:pt x="21" y="62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2" y="51"/>
                  </a:lnTo>
                  <a:lnTo>
                    <a:pt x="38" y="51"/>
                  </a:lnTo>
                  <a:lnTo>
                    <a:pt x="43" y="57"/>
                  </a:lnTo>
                  <a:lnTo>
                    <a:pt x="54" y="51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5" name="未知"/>
            <p:cNvSpPr/>
            <p:nvPr/>
          </p:nvSpPr>
          <p:spPr>
            <a:xfrm>
              <a:off x="437" y="171"/>
              <a:ext cx="39" cy="24"/>
            </a:xfrm>
            <a:custGeom>
              <a:avLst/>
              <a:gdLst/>
              <a:ahLst/>
              <a:cxnLst/>
              <a:pathLst>
                <a:path w="39" h="24">
                  <a:moveTo>
                    <a:pt x="38" y="6"/>
                  </a:moveTo>
                  <a:lnTo>
                    <a:pt x="38" y="0"/>
                  </a:lnTo>
                  <a:lnTo>
                    <a:pt x="27" y="6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0" y="17"/>
                  </a:lnTo>
                  <a:lnTo>
                    <a:pt x="5" y="17"/>
                  </a:lnTo>
                  <a:lnTo>
                    <a:pt x="11" y="17"/>
                  </a:lnTo>
                  <a:lnTo>
                    <a:pt x="16" y="17"/>
                  </a:lnTo>
                  <a:lnTo>
                    <a:pt x="22" y="23"/>
                  </a:lnTo>
                  <a:lnTo>
                    <a:pt x="16" y="17"/>
                  </a:lnTo>
                  <a:lnTo>
                    <a:pt x="27" y="11"/>
                  </a:lnTo>
                  <a:lnTo>
                    <a:pt x="27" y="17"/>
                  </a:lnTo>
                  <a:lnTo>
                    <a:pt x="27" y="11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6" name="未知"/>
            <p:cNvSpPr/>
            <p:nvPr/>
          </p:nvSpPr>
          <p:spPr>
            <a:xfrm>
              <a:off x="683" y="451"/>
              <a:ext cx="17" cy="18"/>
            </a:xfrm>
            <a:custGeom>
              <a:avLst/>
              <a:gdLst/>
              <a:ahLst/>
              <a:cxnLst/>
              <a:pathLst>
                <a:path w="17" h="18">
                  <a:moveTo>
                    <a:pt x="0" y="17"/>
                  </a:moveTo>
                  <a:lnTo>
                    <a:pt x="16" y="11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7" name="未知"/>
            <p:cNvSpPr/>
            <p:nvPr/>
          </p:nvSpPr>
          <p:spPr>
            <a:xfrm>
              <a:off x="792" y="416"/>
              <a:ext cx="23" cy="18"/>
            </a:xfrm>
            <a:custGeom>
              <a:avLst/>
              <a:gdLst/>
              <a:ahLst/>
              <a:cxnLst/>
              <a:pathLst>
                <a:path w="23" h="18">
                  <a:moveTo>
                    <a:pt x="0" y="6"/>
                  </a:moveTo>
                  <a:lnTo>
                    <a:pt x="16" y="0"/>
                  </a:lnTo>
                  <a:lnTo>
                    <a:pt x="22" y="6"/>
                  </a:lnTo>
                  <a:lnTo>
                    <a:pt x="16" y="6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8" name="未知"/>
            <p:cNvSpPr/>
            <p:nvPr/>
          </p:nvSpPr>
          <p:spPr>
            <a:xfrm>
              <a:off x="683" y="827"/>
              <a:ext cx="99" cy="24"/>
            </a:xfrm>
            <a:custGeom>
              <a:avLst/>
              <a:gdLst/>
              <a:ahLst/>
              <a:cxnLst/>
              <a:pathLst>
                <a:path w="99" h="24">
                  <a:moveTo>
                    <a:pt x="0" y="0"/>
                  </a:moveTo>
                  <a:lnTo>
                    <a:pt x="0" y="6"/>
                  </a:lnTo>
                  <a:lnTo>
                    <a:pt x="87" y="23"/>
                  </a:lnTo>
                  <a:lnTo>
                    <a:pt x="98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19" name="未知"/>
            <p:cNvSpPr/>
            <p:nvPr/>
          </p:nvSpPr>
          <p:spPr>
            <a:xfrm>
              <a:off x="683" y="827"/>
              <a:ext cx="99" cy="24"/>
            </a:xfrm>
            <a:custGeom>
              <a:avLst/>
              <a:gdLst/>
              <a:ahLst/>
              <a:cxnLst/>
              <a:pathLst>
                <a:path w="99" h="24">
                  <a:moveTo>
                    <a:pt x="0" y="0"/>
                  </a:moveTo>
                  <a:lnTo>
                    <a:pt x="0" y="6"/>
                  </a:lnTo>
                  <a:lnTo>
                    <a:pt x="87" y="23"/>
                  </a:lnTo>
                  <a:lnTo>
                    <a:pt x="9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0" name="未知"/>
            <p:cNvSpPr/>
            <p:nvPr/>
          </p:nvSpPr>
          <p:spPr>
            <a:xfrm>
              <a:off x="524" y="804"/>
              <a:ext cx="7" cy="75"/>
            </a:xfrm>
            <a:custGeom>
              <a:avLst/>
              <a:gdLst/>
              <a:ahLst/>
              <a:cxnLst/>
              <a:pathLst>
                <a:path w="7" h="75">
                  <a:moveTo>
                    <a:pt x="6" y="74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74"/>
                  </a:lnTo>
                  <a:lnTo>
                    <a:pt x="6" y="74"/>
                  </a:lnTo>
                  <a:lnTo>
                    <a:pt x="6" y="7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1" name="未知"/>
            <p:cNvSpPr/>
            <p:nvPr/>
          </p:nvSpPr>
          <p:spPr>
            <a:xfrm>
              <a:off x="66" y="622"/>
              <a:ext cx="181" cy="212"/>
            </a:xfrm>
            <a:custGeom>
              <a:avLst/>
              <a:gdLst/>
              <a:ahLst/>
              <a:cxnLst/>
              <a:pathLst>
                <a:path w="181" h="212">
                  <a:moveTo>
                    <a:pt x="0" y="188"/>
                  </a:moveTo>
                  <a:lnTo>
                    <a:pt x="5" y="205"/>
                  </a:lnTo>
                  <a:lnTo>
                    <a:pt x="21" y="211"/>
                  </a:lnTo>
                  <a:lnTo>
                    <a:pt x="92" y="205"/>
                  </a:lnTo>
                  <a:lnTo>
                    <a:pt x="163" y="205"/>
                  </a:lnTo>
                  <a:lnTo>
                    <a:pt x="163" y="194"/>
                  </a:lnTo>
                  <a:lnTo>
                    <a:pt x="169" y="176"/>
                  </a:lnTo>
                  <a:lnTo>
                    <a:pt x="174" y="165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69" y="142"/>
                  </a:lnTo>
                  <a:lnTo>
                    <a:pt x="158" y="131"/>
                  </a:lnTo>
                  <a:lnTo>
                    <a:pt x="158" y="119"/>
                  </a:lnTo>
                  <a:lnTo>
                    <a:pt x="152" y="114"/>
                  </a:lnTo>
                  <a:lnTo>
                    <a:pt x="147" y="108"/>
                  </a:lnTo>
                  <a:lnTo>
                    <a:pt x="152" y="102"/>
                  </a:lnTo>
                  <a:lnTo>
                    <a:pt x="158" y="108"/>
                  </a:lnTo>
                  <a:lnTo>
                    <a:pt x="163" y="108"/>
                  </a:lnTo>
                  <a:lnTo>
                    <a:pt x="169" y="108"/>
                  </a:lnTo>
                  <a:lnTo>
                    <a:pt x="174" y="102"/>
                  </a:lnTo>
                  <a:lnTo>
                    <a:pt x="163" y="97"/>
                  </a:lnTo>
                  <a:lnTo>
                    <a:pt x="158" y="91"/>
                  </a:lnTo>
                  <a:lnTo>
                    <a:pt x="152" y="91"/>
                  </a:lnTo>
                  <a:lnTo>
                    <a:pt x="152" y="85"/>
                  </a:lnTo>
                  <a:lnTo>
                    <a:pt x="158" y="79"/>
                  </a:lnTo>
                  <a:lnTo>
                    <a:pt x="152" y="74"/>
                  </a:lnTo>
                  <a:lnTo>
                    <a:pt x="142" y="68"/>
                  </a:lnTo>
                  <a:lnTo>
                    <a:pt x="136" y="68"/>
                  </a:lnTo>
                  <a:lnTo>
                    <a:pt x="125" y="57"/>
                  </a:lnTo>
                  <a:lnTo>
                    <a:pt x="114" y="40"/>
                  </a:lnTo>
                  <a:lnTo>
                    <a:pt x="114" y="28"/>
                  </a:lnTo>
                  <a:lnTo>
                    <a:pt x="114" y="22"/>
                  </a:lnTo>
                  <a:lnTo>
                    <a:pt x="92" y="17"/>
                  </a:lnTo>
                  <a:lnTo>
                    <a:pt x="71" y="5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3" y="11"/>
                  </a:lnTo>
                  <a:lnTo>
                    <a:pt x="27" y="22"/>
                  </a:lnTo>
                  <a:lnTo>
                    <a:pt x="21" y="28"/>
                  </a:lnTo>
                  <a:lnTo>
                    <a:pt x="10" y="45"/>
                  </a:lnTo>
                  <a:lnTo>
                    <a:pt x="16" y="74"/>
                  </a:lnTo>
                  <a:lnTo>
                    <a:pt x="10" y="108"/>
                  </a:lnTo>
                  <a:lnTo>
                    <a:pt x="5" y="148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2" name="未知"/>
            <p:cNvSpPr/>
            <p:nvPr/>
          </p:nvSpPr>
          <p:spPr>
            <a:xfrm>
              <a:off x="104" y="433"/>
              <a:ext cx="186" cy="212"/>
            </a:xfrm>
            <a:custGeom>
              <a:avLst/>
              <a:gdLst/>
              <a:ahLst/>
              <a:cxnLst/>
              <a:pathLst>
                <a:path w="186" h="212">
                  <a:moveTo>
                    <a:pt x="22" y="189"/>
                  </a:moveTo>
                  <a:lnTo>
                    <a:pt x="49" y="206"/>
                  </a:lnTo>
                  <a:lnTo>
                    <a:pt x="76" y="211"/>
                  </a:lnTo>
                  <a:lnTo>
                    <a:pt x="82" y="211"/>
                  </a:lnTo>
                  <a:lnTo>
                    <a:pt x="93" y="211"/>
                  </a:lnTo>
                  <a:lnTo>
                    <a:pt x="98" y="211"/>
                  </a:lnTo>
                  <a:lnTo>
                    <a:pt x="98" y="206"/>
                  </a:lnTo>
                  <a:lnTo>
                    <a:pt x="109" y="206"/>
                  </a:lnTo>
                  <a:lnTo>
                    <a:pt x="120" y="200"/>
                  </a:lnTo>
                  <a:lnTo>
                    <a:pt x="131" y="189"/>
                  </a:lnTo>
                  <a:lnTo>
                    <a:pt x="131" y="189"/>
                  </a:lnTo>
                  <a:lnTo>
                    <a:pt x="136" y="183"/>
                  </a:lnTo>
                  <a:lnTo>
                    <a:pt x="142" y="172"/>
                  </a:lnTo>
                  <a:lnTo>
                    <a:pt x="142" y="154"/>
                  </a:lnTo>
                  <a:lnTo>
                    <a:pt x="147" y="149"/>
                  </a:lnTo>
                  <a:lnTo>
                    <a:pt x="142" y="132"/>
                  </a:lnTo>
                  <a:lnTo>
                    <a:pt x="136" y="132"/>
                  </a:lnTo>
                  <a:lnTo>
                    <a:pt x="136" y="120"/>
                  </a:lnTo>
                  <a:lnTo>
                    <a:pt x="131" y="103"/>
                  </a:lnTo>
                  <a:lnTo>
                    <a:pt x="136" y="97"/>
                  </a:lnTo>
                  <a:lnTo>
                    <a:pt x="142" y="86"/>
                  </a:lnTo>
                  <a:lnTo>
                    <a:pt x="147" y="80"/>
                  </a:lnTo>
                  <a:lnTo>
                    <a:pt x="147" y="63"/>
                  </a:lnTo>
                  <a:lnTo>
                    <a:pt x="153" y="63"/>
                  </a:lnTo>
                  <a:lnTo>
                    <a:pt x="158" y="63"/>
                  </a:lnTo>
                  <a:lnTo>
                    <a:pt x="164" y="57"/>
                  </a:lnTo>
                  <a:lnTo>
                    <a:pt x="164" y="75"/>
                  </a:lnTo>
                  <a:lnTo>
                    <a:pt x="169" y="80"/>
                  </a:lnTo>
                  <a:lnTo>
                    <a:pt x="164" y="97"/>
                  </a:lnTo>
                  <a:lnTo>
                    <a:pt x="169" y="97"/>
                  </a:lnTo>
                  <a:lnTo>
                    <a:pt x="180" y="109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75" y="120"/>
                  </a:lnTo>
                  <a:lnTo>
                    <a:pt x="180" y="126"/>
                  </a:lnTo>
                  <a:lnTo>
                    <a:pt x="175" y="132"/>
                  </a:lnTo>
                  <a:lnTo>
                    <a:pt x="175" y="132"/>
                  </a:lnTo>
                  <a:lnTo>
                    <a:pt x="175" y="132"/>
                  </a:lnTo>
                  <a:lnTo>
                    <a:pt x="175" y="137"/>
                  </a:lnTo>
                  <a:lnTo>
                    <a:pt x="175" y="137"/>
                  </a:lnTo>
                  <a:lnTo>
                    <a:pt x="169" y="143"/>
                  </a:lnTo>
                  <a:lnTo>
                    <a:pt x="175" y="149"/>
                  </a:lnTo>
                  <a:lnTo>
                    <a:pt x="175" y="154"/>
                  </a:lnTo>
                  <a:lnTo>
                    <a:pt x="169" y="160"/>
                  </a:lnTo>
                  <a:lnTo>
                    <a:pt x="164" y="160"/>
                  </a:lnTo>
                  <a:lnTo>
                    <a:pt x="153" y="160"/>
                  </a:lnTo>
                  <a:lnTo>
                    <a:pt x="142" y="154"/>
                  </a:lnTo>
                  <a:lnTo>
                    <a:pt x="142" y="172"/>
                  </a:lnTo>
                  <a:lnTo>
                    <a:pt x="147" y="166"/>
                  </a:lnTo>
                  <a:lnTo>
                    <a:pt x="164" y="166"/>
                  </a:lnTo>
                  <a:lnTo>
                    <a:pt x="175" y="166"/>
                  </a:lnTo>
                  <a:lnTo>
                    <a:pt x="180" y="160"/>
                  </a:lnTo>
                  <a:lnTo>
                    <a:pt x="185" y="149"/>
                  </a:lnTo>
                  <a:lnTo>
                    <a:pt x="185" y="143"/>
                  </a:lnTo>
                  <a:lnTo>
                    <a:pt x="185" y="137"/>
                  </a:lnTo>
                  <a:lnTo>
                    <a:pt x="185" y="126"/>
                  </a:lnTo>
                  <a:lnTo>
                    <a:pt x="185" y="120"/>
                  </a:lnTo>
                  <a:lnTo>
                    <a:pt x="180" y="120"/>
                  </a:lnTo>
                  <a:lnTo>
                    <a:pt x="185" y="114"/>
                  </a:lnTo>
                  <a:lnTo>
                    <a:pt x="185" y="109"/>
                  </a:lnTo>
                  <a:lnTo>
                    <a:pt x="175" y="92"/>
                  </a:lnTo>
                  <a:lnTo>
                    <a:pt x="175" y="75"/>
                  </a:lnTo>
                  <a:lnTo>
                    <a:pt x="164" y="52"/>
                  </a:lnTo>
                  <a:lnTo>
                    <a:pt x="169" y="52"/>
                  </a:lnTo>
                  <a:lnTo>
                    <a:pt x="180" y="35"/>
                  </a:lnTo>
                  <a:lnTo>
                    <a:pt x="169" y="23"/>
                  </a:lnTo>
                  <a:lnTo>
                    <a:pt x="164" y="18"/>
                  </a:lnTo>
                  <a:lnTo>
                    <a:pt x="147" y="6"/>
                  </a:lnTo>
                  <a:lnTo>
                    <a:pt x="131" y="6"/>
                  </a:lnTo>
                  <a:lnTo>
                    <a:pt x="76" y="0"/>
                  </a:lnTo>
                  <a:lnTo>
                    <a:pt x="33" y="52"/>
                  </a:lnTo>
                  <a:lnTo>
                    <a:pt x="11" y="120"/>
                  </a:lnTo>
                  <a:lnTo>
                    <a:pt x="0" y="137"/>
                  </a:lnTo>
                  <a:lnTo>
                    <a:pt x="5" y="143"/>
                  </a:lnTo>
                  <a:lnTo>
                    <a:pt x="11" y="166"/>
                  </a:lnTo>
                  <a:lnTo>
                    <a:pt x="22" y="189"/>
                  </a:lnTo>
                  <a:lnTo>
                    <a:pt x="22" y="18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3" name="未知"/>
            <p:cNvSpPr/>
            <p:nvPr/>
          </p:nvSpPr>
          <p:spPr>
            <a:xfrm>
              <a:off x="180" y="622"/>
              <a:ext cx="72" cy="160"/>
            </a:xfrm>
            <a:custGeom>
              <a:avLst/>
              <a:gdLst/>
              <a:ahLst/>
              <a:cxnLst/>
              <a:pathLst>
                <a:path w="72" h="160">
                  <a:moveTo>
                    <a:pt x="55" y="0"/>
                  </a:moveTo>
                  <a:lnTo>
                    <a:pt x="44" y="11"/>
                  </a:lnTo>
                  <a:lnTo>
                    <a:pt x="49" y="22"/>
                  </a:lnTo>
                  <a:lnTo>
                    <a:pt x="55" y="28"/>
                  </a:lnTo>
                  <a:lnTo>
                    <a:pt x="49" y="40"/>
                  </a:lnTo>
                  <a:lnTo>
                    <a:pt x="49" y="45"/>
                  </a:lnTo>
                  <a:lnTo>
                    <a:pt x="44" y="57"/>
                  </a:lnTo>
                  <a:lnTo>
                    <a:pt x="44" y="57"/>
                  </a:lnTo>
                  <a:lnTo>
                    <a:pt x="28" y="40"/>
                  </a:lnTo>
                  <a:lnTo>
                    <a:pt x="22" y="22"/>
                  </a:lnTo>
                  <a:lnTo>
                    <a:pt x="22" y="17"/>
                  </a:lnTo>
                  <a:lnTo>
                    <a:pt x="17" y="22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2" y="45"/>
                  </a:lnTo>
                  <a:lnTo>
                    <a:pt x="33" y="57"/>
                  </a:lnTo>
                  <a:lnTo>
                    <a:pt x="44" y="62"/>
                  </a:lnTo>
                  <a:lnTo>
                    <a:pt x="38" y="68"/>
                  </a:lnTo>
                  <a:lnTo>
                    <a:pt x="33" y="62"/>
                  </a:lnTo>
                  <a:lnTo>
                    <a:pt x="22" y="57"/>
                  </a:lnTo>
                  <a:lnTo>
                    <a:pt x="6" y="34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6" y="45"/>
                  </a:lnTo>
                  <a:lnTo>
                    <a:pt x="6" y="51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22" y="68"/>
                  </a:lnTo>
                  <a:lnTo>
                    <a:pt x="38" y="74"/>
                  </a:lnTo>
                  <a:lnTo>
                    <a:pt x="44" y="79"/>
                  </a:lnTo>
                  <a:lnTo>
                    <a:pt x="38" y="85"/>
                  </a:lnTo>
                  <a:lnTo>
                    <a:pt x="38" y="91"/>
                  </a:lnTo>
                  <a:lnTo>
                    <a:pt x="44" y="91"/>
                  </a:lnTo>
                  <a:lnTo>
                    <a:pt x="49" y="97"/>
                  </a:lnTo>
                  <a:lnTo>
                    <a:pt x="60" y="102"/>
                  </a:lnTo>
                  <a:lnTo>
                    <a:pt x="55" y="108"/>
                  </a:lnTo>
                  <a:lnTo>
                    <a:pt x="49" y="108"/>
                  </a:lnTo>
                  <a:lnTo>
                    <a:pt x="44" y="108"/>
                  </a:lnTo>
                  <a:lnTo>
                    <a:pt x="38" y="102"/>
                  </a:lnTo>
                  <a:lnTo>
                    <a:pt x="33" y="108"/>
                  </a:lnTo>
                  <a:lnTo>
                    <a:pt x="38" y="114"/>
                  </a:lnTo>
                  <a:lnTo>
                    <a:pt x="44" y="119"/>
                  </a:lnTo>
                  <a:lnTo>
                    <a:pt x="44" y="131"/>
                  </a:lnTo>
                  <a:lnTo>
                    <a:pt x="55" y="142"/>
                  </a:lnTo>
                  <a:lnTo>
                    <a:pt x="66" y="159"/>
                  </a:lnTo>
                  <a:lnTo>
                    <a:pt x="71" y="159"/>
                  </a:lnTo>
                  <a:lnTo>
                    <a:pt x="66" y="131"/>
                  </a:lnTo>
                  <a:lnTo>
                    <a:pt x="66" y="125"/>
                  </a:lnTo>
                  <a:lnTo>
                    <a:pt x="66" y="119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66" y="91"/>
                  </a:lnTo>
                  <a:lnTo>
                    <a:pt x="66" y="85"/>
                  </a:lnTo>
                  <a:lnTo>
                    <a:pt x="66" y="74"/>
                  </a:lnTo>
                  <a:lnTo>
                    <a:pt x="66" y="68"/>
                  </a:lnTo>
                  <a:lnTo>
                    <a:pt x="71" y="51"/>
                  </a:lnTo>
                  <a:lnTo>
                    <a:pt x="66" y="34"/>
                  </a:lnTo>
                  <a:lnTo>
                    <a:pt x="66" y="28"/>
                  </a:lnTo>
                  <a:lnTo>
                    <a:pt x="66" y="22"/>
                  </a:lnTo>
                  <a:lnTo>
                    <a:pt x="60" y="11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4" name="未知"/>
            <p:cNvSpPr/>
            <p:nvPr/>
          </p:nvSpPr>
          <p:spPr>
            <a:xfrm>
              <a:off x="186" y="644"/>
              <a:ext cx="39" cy="47"/>
            </a:xfrm>
            <a:custGeom>
              <a:avLst/>
              <a:gdLst/>
              <a:ahLst/>
              <a:cxnLst/>
              <a:pathLst>
                <a:path w="39" h="47">
                  <a:moveTo>
                    <a:pt x="0" y="0"/>
                  </a:moveTo>
                  <a:lnTo>
                    <a:pt x="0" y="12"/>
                  </a:lnTo>
                  <a:lnTo>
                    <a:pt x="16" y="35"/>
                  </a:lnTo>
                  <a:lnTo>
                    <a:pt x="27" y="40"/>
                  </a:lnTo>
                  <a:lnTo>
                    <a:pt x="32" y="46"/>
                  </a:lnTo>
                  <a:lnTo>
                    <a:pt x="38" y="40"/>
                  </a:lnTo>
                  <a:lnTo>
                    <a:pt x="27" y="29"/>
                  </a:lnTo>
                  <a:lnTo>
                    <a:pt x="22" y="23"/>
                  </a:lnTo>
                  <a:lnTo>
                    <a:pt x="16" y="18"/>
                  </a:lnTo>
                  <a:lnTo>
                    <a:pt x="16" y="6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5" name="未知"/>
            <p:cNvSpPr/>
            <p:nvPr/>
          </p:nvSpPr>
          <p:spPr>
            <a:xfrm>
              <a:off x="235" y="622"/>
              <a:ext cx="55" cy="160"/>
            </a:xfrm>
            <a:custGeom>
              <a:avLst/>
              <a:gdLst/>
              <a:ahLst/>
              <a:cxnLst/>
              <a:pathLst>
                <a:path w="55" h="160">
                  <a:moveTo>
                    <a:pt x="0" y="0"/>
                  </a:moveTo>
                  <a:lnTo>
                    <a:pt x="0" y="0"/>
                  </a:lnTo>
                  <a:lnTo>
                    <a:pt x="5" y="11"/>
                  </a:lnTo>
                  <a:lnTo>
                    <a:pt x="11" y="40"/>
                  </a:lnTo>
                  <a:lnTo>
                    <a:pt x="11" y="68"/>
                  </a:lnTo>
                  <a:lnTo>
                    <a:pt x="11" y="74"/>
                  </a:lnTo>
                  <a:lnTo>
                    <a:pt x="11" y="85"/>
                  </a:lnTo>
                  <a:lnTo>
                    <a:pt x="11" y="91"/>
                  </a:lnTo>
                  <a:lnTo>
                    <a:pt x="11" y="102"/>
                  </a:lnTo>
                  <a:lnTo>
                    <a:pt x="11" y="114"/>
                  </a:lnTo>
                  <a:lnTo>
                    <a:pt x="11" y="125"/>
                  </a:lnTo>
                  <a:lnTo>
                    <a:pt x="11" y="131"/>
                  </a:lnTo>
                  <a:lnTo>
                    <a:pt x="16" y="159"/>
                  </a:lnTo>
                  <a:lnTo>
                    <a:pt x="54" y="159"/>
                  </a:lnTo>
                  <a:lnTo>
                    <a:pt x="44" y="114"/>
                  </a:lnTo>
                  <a:lnTo>
                    <a:pt x="33" y="68"/>
                  </a:lnTo>
                  <a:lnTo>
                    <a:pt x="33" y="62"/>
                  </a:lnTo>
                  <a:lnTo>
                    <a:pt x="33" y="51"/>
                  </a:lnTo>
                  <a:lnTo>
                    <a:pt x="2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6" name="未知"/>
            <p:cNvSpPr/>
            <p:nvPr/>
          </p:nvSpPr>
          <p:spPr>
            <a:xfrm>
              <a:off x="235" y="490"/>
              <a:ext cx="50" cy="104"/>
            </a:xfrm>
            <a:custGeom>
              <a:avLst/>
              <a:gdLst/>
              <a:ahLst/>
              <a:cxnLst/>
              <a:pathLst>
                <a:path w="50" h="104"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lnTo>
                    <a:pt x="16" y="103"/>
                  </a:lnTo>
                  <a:lnTo>
                    <a:pt x="27" y="103"/>
                  </a:lnTo>
                  <a:lnTo>
                    <a:pt x="33" y="103"/>
                  </a:lnTo>
                  <a:lnTo>
                    <a:pt x="33" y="103"/>
                  </a:lnTo>
                  <a:lnTo>
                    <a:pt x="38" y="103"/>
                  </a:lnTo>
                  <a:lnTo>
                    <a:pt x="44" y="97"/>
                  </a:lnTo>
                  <a:lnTo>
                    <a:pt x="44" y="92"/>
                  </a:lnTo>
                  <a:lnTo>
                    <a:pt x="38" y="86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9" y="69"/>
                  </a:lnTo>
                  <a:lnTo>
                    <a:pt x="44" y="63"/>
                  </a:lnTo>
                  <a:lnTo>
                    <a:pt x="49" y="57"/>
                  </a:lnTo>
                  <a:lnTo>
                    <a:pt x="49" y="57"/>
                  </a:lnTo>
                  <a:lnTo>
                    <a:pt x="49" y="52"/>
                  </a:lnTo>
                  <a:lnTo>
                    <a:pt x="38" y="40"/>
                  </a:lnTo>
                  <a:lnTo>
                    <a:pt x="33" y="40"/>
                  </a:lnTo>
                  <a:lnTo>
                    <a:pt x="38" y="23"/>
                  </a:lnTo>
                  <a:lnTo>
                    <a:pt x="38" y="18"/>
                  </a:lnTo>
                  <a:lnTo>
                    <a:pt x="33" y="6"/>
                  </a:lnTo>
                  <a:lnTo>
                    <a:pt x="33" y="0"/>
                  </a:lnTo>
                  <a:lnTo>
                    <a:pt x="27" y="6"/>
                  </a:lnTo>
                  <a:lnTo>
                    <a:pt x="22" y="6"/>
                  </a:lnTo>
                  <a:lnTo>
                    <a:pt x="16" y="6"/>
                  </a:lnTo>
                  <a:lnTo>
                    <a:pt x="11" y="18"/>
                  </a:lnTo>
                  <a:lnTo>
                    <a:pt x="0" y="29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1" y="52"/>
                  </a:lnTo>
                  <a:lnTo>
                    <a:pt x="16" y="57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16" y="69"/>
                  </a:lnTo>
                  <a:lnTo>
                    <a:pt x="11" y="80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1" y="92"/>
                  </a:lnTo>
                  <a:lnTo>
                    <a:pt x="11" y="97"/>
                  </a:lnTo>
                  <a:lnTo>
                    <a:pt x="11" y="9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7" name="未知"/>
            <p:cNvSpPr/>
            <p:nvPr/>
          </p:nvSpPr>
          <p:spPr>
            <a:xfrm>
              <a:off x="229" y="530"/>
              <a:ext cx="29" cy="58"/>
            </a:xfrm>
            <a:custGeom>
              <a:avLst/>
              <a:gdLst/>
              <a:ahLst/>
              <a:cxnLst/>
              <a:pathLst>
                <a:path w="29" h="58">
                  <a:moveTo>
                    <a:pt x="17" y="57"/>
                  </a:moveTo>
                  <a:lnTo>
                    <a:pt x="17" y="52"/>
                  </a:lnTo>
                  <a:lnTo>
                    <a:pt x="17" y="46"/>
                  </a:lnTo>
                  <a:lnTo>
                    <a:pt x="17" y="40"/>
                  </a:lnTo>
                  <a:lnTo>
                    <a:pt x="22" y="35"/>
                  </a:lnTo>
                  <a:lnTo>
                    <a:pt x="22" y="29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2" y="17"/>
                  </a:lnTo>
                  <a:lnTo>
                    <a:pt x="17" y="1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6" y="35"/>
                  </a:lnTo>
                  <a:lnTo>
                    <a:pt x="11" y="46"/>
                  </a:lnTo>
                  <a:lnTo>
                    <a:pt x="17" y="46"/>
                  </a:lnTo>
                  <a:lnTo>
                    <a:pt x="17" y="57"/>
                  </a:lnTo>
                  <a:lnTo>
                    <a:pt x="17" y="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8" name="未知"/>
            <p:cNvSpPr/>
            <p:nvPr/>
          </p:nvSpPr>
          <p:spPr>
            <a:xfrm>
              <a:off x="202" y="633"/>
              <a:ext cx="34" cy="47"/>
            </a:xfrm>
            <a:custGeom>
              <a:avLst/>
              <a:gdLst/>
              <a:ahLst/>
              <a:cxnLst/>
              <a:pathLst>
                <a:path w="34" h="47">
                  <a:moveTo>
                    <a:pt x="0" y="6"/>
                  </a:moveTo>
                  <a:lnTo>
                    <a:pt x="0" y="11"/>
                  </a:lnTo>
                  <a:lnTo>
                    <a:pt x="6" y="29"/>
                  </a:lnTo>
                  <a:lnTo>
                    <a:pt x="16" y="40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7" y="34"/>
                  </a:lnTo>
                  <a:lnTo>
                    <a:pt x="33" y="17"/>
                  </a:lnTo>
                  <a:lnTo>
                    <a:pt x="27" y="11"/>
                  </a:lnTo>
                  <a:lnTo>
                    <a:pt x="22" y="0"/>
                  </a:lnTo>
                  <a:lnTo>
                    <a:pt x="1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29" name="未知"/>
            <p:cNvSpPr/>
            <p:nvPr/>
          </p:nvSpPr>
          <p:spPr>
            <a:xfrm>
              <a:off x="229" y="781"/>
              <a:ext cx="127" cy="47"/>
            </a:xfrm>
            <a:custGeom>
              <a:avLst/>
              <a:gdLst/>
              <a:ahLst/>
              <a:cxnLst/>
              <a:pathLst>
                <a:path w="127" h="47">
                  <a:moveTo>
                    <a:pt x="60" y="0"/>
                  </a:moveTo>
                  <a:lnTo>
                    <a:pt x="22" y="0"/>
                  </a:lnTo>
                  <a:lnTo>
                    <a:pt x="17" y="0"/>
                  </a:lnTo>
                  <a:lnTo>
                    <a:pt x="6" y="17"/>
                  </a:lnTo>
                  <a:lnTo>
                    <a:pt x="0" y="46"/>
                  </a:lnTo>
                  <a:lnTo>
                    <a:pt x="11" y="35"/>
                  </a:lnTo>
                  <a:lnTo>
                    <a:pt x="11" y="23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66" y="12"/>
                  </a:lnTo>
                  <a:lnTo>
                    <a:pt x="115" y="23"/>
                  </a:lnTo>
                  <a:lnTo>
                    <a:pt x="39" y="29"/>
                  </a:lnTo>
                  <a:lnTo>
                    <a:pt x="11" y="35"/>
                  </a:lnTo>
                  <a:lnTo>
                    <a:pt x="0" y="46"/>
                  </a:lnTo>
                  <a:lnTo>
                    <a:pt x="115" y="29"/>
                  </a:lnTo>
                  <a:lnTo>
                    <a:pt x="126" y="29"/>
                  </a:lnTo>
                  <a:lnTo>
                    <a:pt x="126" y="23"/>
                  </a:lnTo>
                  <a:lnTo>
                    <a:pt x="126" y="23"/>
                  </a:lnTo>
                  <a:lnTo>
                    <a:pt x="82" y="6"/>
                  </a:lnTo>
                  <a:lnTo>
                    <a:pt x="71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0" name="未知"/>
            <p:cNvSpPr/>
            <p:nvPr/>
          </p:nvSpPr>
          <p:spPr>
            <a:xfrm>
              <a:off x="229" y="781"/>
              <a:ext cx="127" cy="47"/>
            </a:xfrm>
            <a:custGeom>
              <a:avLst/>
              <a:gdLst/>
              <a:ahLst/>
              <a:cxnLst/>
              <a:pathLst>
                <a:path w="127" h="47">
                  <a:moveTo>
                    <a:pt x="60" y="0"/>
                  </a:moveTo>
                  <a:lnTo>
                    <a:pt x="22" y="0"/>
                  </a:lnTo>
                  <a:lnTo>
                    <a:pt x="17" y="0"/>
                  </a:lnTo>
                  <a:lnTo>
                    <a:pt x="6" y="17"/>
                  </a:lnTo>
                  <a:lnTo>
                    <a:pt x="0" y="46"/>
                  </a:lnTo>
                  <a:lnTo>
                    <a:pt x="11" y="35"/>
                  </a:lnTo>
                  <a:lnTo>
                    <a:pt x="11" y="23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66" y="12"/>
                  </a:lnTo>
                  <a:lnTo>
                    <a:pt x="115" y="23"/>
                  </a:lnTo>
                  <a:lnTo>
                    <a:pt x="39" y="29"/>
                  </a:lnTo>
                  <a:lnTo>
                    <a:pt x="11" y="35"/>
                  </a:lnTo>
                  <a:lnTo>
                    <a:pt x="0" y="46"/>
                  </a:lnTo>
                  <a:lnTo>
                    <a:pt x="115" y="29"/>
                  </a:lnTo>
                  <a:lnTo>
                    <a:pt x="126" y="29"/>
                  </a:lnTo>
                  <a:lnTo>
                    <a:pt x="126" y="23"/>
                  </a:lnTo>
                  <a:lnTo>
                    <a:pt x="82" y="6"/>
                  </a:lnTo>
                  <a:lnTo>
                    <a:pt x="71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1" name="未知"/>
            <p:cNvSpPr/>
            <p:nvPr/>
          </p:nvSpPr>
          <p:spPr>
            <a:xfrm>
              <a:off x="240" y="787"/>
              <a:ext cx="105" cy="30"/>
            </a:xfrm>
            <a:custGeom>
              <a:avLst/>
              <a:gdLst/>
              <a:ahLst/>
              <a:cxnLst/>
              <a:pathLst>
                <a:path w="105" h="30">
                  <a:moveTo>
                    <a:pt x="0" y="29"/>
                  </a:moveTo>
                  <a:lnTo>
                    <a:pt x="0" y="17"/>
                  </a:lnTo>
                  <a:lnTo>
                    <a:pt x="6" y="6"/>
                  </a:lnTo>
                  <a:lnTo>
                    <a:pt x="6" y="0"/>
                  </a:lnTo>
                  <a:lnTo>
                    <a:pt x="55" y="6"/>
                  </a:lnTo>
                  <a:lnTo>
                    <a:pt x="104" y="17"/>
                  </a:lnTo>
                  <a:lnTo>
                    <a:pt x="28" y="23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2" name="未知"/>
            <p:cNvSpPr/>
            <p:nvPr/>
          </p:nvSpPr>
          <p:spPr>
            <a:xfrm>
              <a:off x="306" y="781"/>
              <a:ext cx="34" cy="7"/>
            </a:xfrm>
            <a:custGeom>
              <a:avLst/>
              <a:gdLst/>
              <a:ahLst/>
              <a:cxnLst/>
              <a:pathLst>
                <a:path w="34" h="7">
                  <a:moveTo>
                    <a:pt x="0" y="6"/>
                  </a:moveTo>
                  <a:lnTo>
                    <a:pt x="5" y="6"/>
                  </a:lnTo>
                  <a:lnTo>
                    <a:pt x="33" y="6"/>
                  </a:lnTo>
                  <a:lnTo>
                    <a:pt x="27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3" name="未知"/>
            <p:cNvSpPr/>
            <p:nvPr/>
          </p:nvSpPr>
          <p:spPr>
            <a:xfrm>
              <a:off x="306" y="781"/>
              <a:ext cx="34" cy="7"/>
            </a:xfrm>
            <a:custGeom>
              <a:avLst/>
              <a:gdLst/>
              <a:ahLst/>
              <a:cxnLst/>
              <a:pathLst>
                <a:path w="34" h="7">
                  <a:moveTo>
                    <a:pt x="0" y="6"/>
                  </a:moveTo>
                  <a:lnTo>
                    <a:pt x="5" y="6"/>
                  </a:lnTo>
                  <a:lnTo>
                    <a:pt x="33" y="6"/>
                  </a:lnTo>
                  <a:lnTo>
                    <a:pt x="27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4" name="未知"/>
            <p:cNvSpPr/>
            <p:nvPr/>
          </p:nvSpPr>
          <p:spPr>
            <a:xfrm>
              <a:off x="432" y="177"/>
              <a:ext cx="50" cy="103"/>
            </a:xfrm>
            <a:custGeom>
              <a:avLst/>
              <a:gdLst/>
              <a:ahLst/>
              <a:cxnLst/>
              <a:pathLst>
                <a:path w="50" h="103">
                  <a:moveTo>
                    <a:pt x="16" y="97"/>
                  </a:moveTo>
                  <a:lnTo>
                    <a:pt x="16" y="80"/>
                  </a:lnTo>
                  <a:lnTo>
                    <a:pt x="27" y="68"/>
                  </a:lnTo>
                  <a:lnTo>
                    <a:pt x="32" y="57"/>
                  </a:lnTo>
                  <a:lnTo>
                    <a:pt x="32" y="45"/>
                  </a:lnTo>
                  <a:lnTo>
                    <a:pt x="38" y="34"/>
                  </a:lnTo>
                  <a:lnTo>
                    <a:pt x="43" y="34"/>
                  </a:lnTo>
                  <a:lnTo>
                    <a:pt x="49" y="17"/>
                  </a:lnTo>
                  <a:lnTo>
                    <a:pt x="49" y="11"/>
                  </a:lnTo>
                  <a:lnTo>
                    <a:pt x="43" y="0"/>
                  </a:lnTo>
                  <a:lnTo>
                    <a:pt x="32" y="5"/>
                  </a:lnTo>
                  <a:lnTo>
                    <a:pt x="32" y="11"/>
                  </a:lnTo>
                  <a:lnTo>
                    <a:pt x="32" y="5"/>
                  </a:lnTo>
                  <a:lnTo>
                    <a:pt x="21" y="11"/>
                  </a:lnTo>
                  <a:lnTo>
                    <a:pt x="27" y="17"/>
                  </a:lnTo>
                  <a:lnTo>
                    <a:pt x="21" y="11"/>
                  </a:lnTo>
                  <a:lnTo>
                    <a:pt x="16" y="11"/>
                  </a:lnTo>
                  <a:lnTo>
                    <a:pt x="10" y="11"/>
                  </a:lnTo>
                  <a:lnTo>
                    <a:pt x="5" y="17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5" y="45"/>
                  </a:lnTo>
                  <a:lnTo>
                    <a:pt x="5" y="51"/>
                  </a:lnTo>
                  <a:lnTo>
                    <a:pt x="10" y="51"/>
                  </a:lnTo>
                  <a:lnTo>
                    <a:pt x="16" y="51"/>
                  </a:lnTo>
                  <a:lnTo>
                    <a:pt x="21" y="57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4"/>
                  </a:lnTo>
                  <a:lnTo>
                    <a:pt x="10" y="80"/>
                  </a:lnTo>
                  <a:lnTo>
                    <a:pt x="10" y="97"/>
                  </a:lnTo>
                  <a:lnTo>
                    <a:pt x="5" y="102"/>
                  </a:lnTo>
                  <a:lnTo>
                    <a:pt x="16" y="97"/>
                  </a:lnTo>
                  <a:lnTo>
                    <a:pt x="16" y="9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5" name="未知"/>
            <p:cNvSpPr/>
            <p:nvPr/>
          </p:nvSpPr>
          <p:spPr>
            <a:xfrm>
              <a:off x="377" y="644"/>
              <a:ext cx="340" cy="30"/>
            </a:xfrm>
            <a:custGeom>
              <a:avLst/>
              <a:gdLst/>
              <a:ahLst/>
              <a:cxnLst/>
              <a:pathLst>
                <a:path w="340" h="30">
                  <a:moveTo>
                    <a:pt x="0" y="12"/>
                  </a:moveTo>
                  <a:lnTo>
                    <a:pt x="175" y="0"/>
                  </a:lnTo>
                  <a:lnTo>
                    <a:pt x="339" y="12"/>
                  </a:lnTo>
                  <a:lnTo>
                    <a:pt x="300" y="18"/>
                  </a:lnTo>
                  <a:lnTo>
                    <a:pt x="240" y="23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26" y="23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6" name="未知"/>
            <p:cNvSpPr/>
            <p:nvPr/>
          </p:nvSpPr>
          <p:spPr>
            <a:xfrm>
              <a:off x="1360" y="413"/>
              <a:ext cx="192" cy="232"/>
            </a:xfrm>
            <a:custGeom>
              <a:avLst/>
              <a:gdLst/>
              <a:ahLst/>
              <a:cxnLst/>
              <a:pathLst>
                <a:path w="192" h="232">
                  <a:moveTo>
                    <a:pt x="6" y="49"/>
                  </a:moveTo>
                  <a:lnTo>
                    <a:pt x="11" y="49"/>
                  </a:lnTo>
                  <a:lnTo>
                    <a:pt x="22" y="55"/>
                  </a:lnTo>
                  <a:lnTo>
                    <a:pt x="22" y="60"/>
                  </a:lnTo>
                  <a:lnTo>
                    <a:pt x="33" y="100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44" y="140"/>
                  </a:lnTo>
                  <a:lnTo>
                    <a:pt x="49" y="140"/>
                  </a:lnTo>
                  <a:lnTo>
                    <a:pt x="55" y="140"/>
                  </a:lnTo>
                  <a:lnTo>
                    <a:pt x="60" y="152"/>
                  </a:lnTo>
                  <a:lnTo>
                    <a:pt x="55" y="169"/>
                  </a:lnTo>
                  <a:lnTo>
                    <a:pt x="71" y="180"/>
                  </a:lnTo>
                  <a:lnTo>
                    <a:pt x="93" y="203"/>
                  </a:lnTo>
                  <a:lnTo>
                    <a:pt x="120" y="220"/>
                  </a:lnTo>
                  <a:lnTo>
                    <a:pt x="142" y="231"/>
                  </a:lnTo>
                  <a:lnTo>
                    <a:pt x="169" y="220"/>
                  </a:lnTo>
                  <a:lnTo>
                    <a:pt x="175" y="220"/>
                  </a:lnTo>
                  <a:lnTo>
                    <a:pt x="180" y="203"/>
                  </a:lnTo>
                  <a:lnTo>
                    <a:pt x="186" y="186"/>
                  </a:lnTo>
                  <a:lnTo>
                    <a:pt x="186" y="180"/>
                  </a:lnTo>
                  <a:lnTo>
                    <a:pt x="191" y="140"/>
                  </a:lnTo>
                  <a:lnTo>
                    <a:pt x="186" y="129"/>
                  </a:lnTo>
                  <a:lnTo>
                    <a:pt x="186" y="95"/>
                  </a:lnTo>
                  <a:lnTo>
                    <a:pt x="180" y="77"/>
                  </a:lnTo>
                  <a:lnTo>
                    <a:pt x="175" y="60"/>
                  </a:lnTo>
                  <a:lnTo>
                    <a:pt x="175" y="43"/>
                  </a:lnTo>
                  <a:lnTo>
                    <a:pt x="104" y="3"/>
                  </a:lnTo>
                  <a:lnTo>
                    <a:pt x="62" y="0"/>
                  </a:lnTo>
                  <a:lnTo>
                    <a:pt x="22" y="9"/>
                  </a:lnTo>
                  <a:lnTo>
                    <a:pt x="22" y="15"/>
                  </a:lnTo>
                  <a:lnTo>
                    <a:pt x="16" y="20"/>
                  </a:lnTo>
                  <a:lnTo>
                    <a:pt x="6" y="32"/>
                  </a:lnTo>
                  <a:lnTo>
                    <a:pt x="16" y="32"/>
                  </a:lnTo>
                  <a:lnTo>
                    <a:pt x="0" y="43"/>
                  </a:lnTo>
                  <a:lnTo>
                    <a:pt x="6" y="49"/>
                  </a:lnTo>
                  <a:lnTo>
                    <a:pt x="6" y="4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7" name="未知"/>
            <p:cNvSpPr/>
            <p:nvPr/>
          </p:nvSpPr>
          <p:spPr>
            <a:xfrm>
              <a:off x="1344" y="462"/>
              <a:ext cx="197" cy="229"/>
            </a:xfrm>
            <a:custGeom>
              <a:avLst/>
              <a:gdLst/>
              <a:ahLst/>
              <a:cxnLst/>
              <a:pathLst>
                <a:path w="197" h="229">
                  <a:moveTo>
                    <a:pt x="16" y="40"/>
                  </a:moveTo>
                  <a:lnTo>
                    <a:pt x="16" y="51"/>
                  </a:lnTo>
                  <a:lnTo>
                    <a:pt x="16" y="68"/>
                  </a:lnTo>
                  <a:lnTo>
                    <a:pt x="27" y="80"/>
                  </a:lnTo>
                  <a:lnTo>
                    <a:pt x="16" y="74"/>
                  </a:lnTo>
                  <a:lnTo>
                    <a:pt x="5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85"/>
                  </a:lnTo>
                  <a:lnTo>
                    <a:pt x="11" y="91"/>
                  </a:lnTo>
                  <a:lnTo>
                    <a:pt x="11" y="103"/>
                  </a:lnTo>
                  <a:lnTo>
                    <a:pt x="16" y="108"/>
                  </a:lnTo>
                  <a:lnTo>
                    <a:pt x="27" y="114"/>
                  </a:lnTo>
                  <a:lnTo>
                    <a:pt x="27" y="108"/>
                  </a:lnTo>
                  <a:lnTo>
                    <a:pt x="22" y="108"/>
                  </a:lnTo>
                  <a:lnTo>
                    <a:pt x="16" y="97"/>
                  </a:lnTo>
                  <a:lnTo>
                    <a:pt x="16" y="91"/>
                  </a:lnTo>
                  <a:lnTo>
                    <a:pt x="16" y="80"/>
                  </a:lnTo>
                  <a:lnTo>
                    <a:pt x="27" y="91"/>
                  </a:lnTo>
                  <a:lnTo>
                    <a:pt x="32" y="91"/>
                  </a:lnTo>
                  <a:lnTo>
                    <a:pt x="27" y="108"/>
                  </a:lnTo>
                  <a:lnTo>
                    <a:pt x="27" y="114"/>
                  </a:lnTo>
                  <a:lnTo>
                    <a:pt x="32" y="120"/>
                  </a:lnTo>
                  <a:lnTo>
                    <a:pt x="32" y="137"/>
                  </a:lnTo>
                  <a:lnTo>
                    <a:pt x="38" y="160"/>
                  </a:lnTo>
                  <a:lnTo>
                    <a:pt x="49" y="182"/>
                  </a:lnTo>
                  <a:lnTo>
                    <a:pt x="60" y="194"/>
                  </a:lnTo>
                  <a:lnTo>
                    <a:pt x="76" y="200"/>
                  </a:lnTo>
                  <a:lnTo>
                    <a:pt x="82" y="205"/>
                  </a:lnTo>
                  <a:lnTo>
                    <a:pt x="87" y="222"/>
                  </a:lnTo>
                  <a:lnTo>
                    <a:pt x="98" y="228"/>
                  </a:lnTo>
                  <a:lnTo>
                    <a:pt x="196" y="177"/>
                  </a:lnTo>
                  <a:lnTo>
                    <a:pt x="191" y="171"/>
                  </a:lnTo>
                  <a:lnTo>
                    <a:pt x="185" y="171"/>
                  </a:lnTo>
                  <a:lnTo>
                    <a:pt x="158" y="182"/>
                  </a:lnTo>
                  <a:lnTo>
                    <a:pt x="147" y="177"/>
                  </a:lnTo>
                  <a:lnTo>
                    <a:pt x="136" y="171"/>
                  </a:lnTo>
                  <a:lnTo>
                    <a:pt x="109" y="131"/>
                  </a:lnTo>
                  <a:lnTo>
                    <a:pt x="87" y="125"/>
                  </a:lnTo>
                  <a:lnTo>
                    <a:pt x="76" y="103"/>
                  </a:lnTo>
                  <a:lnTo>
                    <a:pt x="71" y="91"/>
                  </a:lnTo>
                  <a:lnTo>
                    <a:pt x="65" y="91"/>
                  </a:lnTo>
                  <a:lnTo>
                    <a:pt x="60" y="91"/>
                  </a:lnTo>
                  <a:lnTo>
                    <a:pt x="49" y="97"/>
                  </a:lnTo>
                  <a:lnTo>
                    <a:pt x="49" y="97"/>
                  </a:lnTo>
                  <a:lnTo>
                    <a:pt x="49" y="68"/>
                  </a:lnTo>
                  <a:lnTo>
                    <a:pt x="49" y="46"/>
                  </a:lnTo>
                  <a:lnTo>
                    <a:pt x="43" y="28"/>
                  </a:lnTo>
                  <a:lnTo>
                    <a:pt x="38" y="11"/>
                  </a:lnTo>
                  <a:lnTo>
                    <a:pt x="38" y="6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6" y="23"/>
                  </a:lnTo>
                  <a:lnTo>
                    <a:pt x="16" y="40"/>
                  </a:lnTo>
                  <a:lnTo>
                    <a:pt x="16" y="4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8" name="未知"/>
            <p:cNvSpPr/>
            <p:nvPr/>
          </p:nvSpPr>
          <p:spPr>
            <a:xfrm>
              <a:off x="1278" y="639"/>
              <a:ext cx="307" cy="514"/>
            </a:xfrm>
            <a:custGeom>
              <a:avLst/>
              <a:gdLst/>
              <a:ahLst/>
              <a:cxnLst/>
              <a:pathLst>
                <a:path w="307" h="514">
                  <a:moveTo>
                    <a:pt x="262" y="0"/>
                  </a:moveTo>
                  <a:lnTo>
                    <a:pt x="164" y="51"/>
                  </a:lnTo>
                  <a:lnTo>
                    <a:pt x="153" y="45"/>
                  </a:lnTo>
                  <a:lnTo>
                    <a:pt x="148" y="51"/>
                  </a:lnTo>
                  <a:lnTo>
                    <a:pt x="148" y="57"/>
                  </a:lnTo>
                  <a:lnTo>
                    <a:pt x="148" y="62"/>
                  </a:lnTo>
                  <a:lnTo>
                    <a:pt x="126" y="85"/>
                  </a:lnTo>
                  <a:lnTo>
                    <a:pt x="104" y="97"/>
                  </a:lnTo>
                  <a:lnTo>
                    <a:pt x="88" y="114"/>
                  </a:lnTo>
                  <a:lnTo>
                    <a:pt x="77" y="119"/>
                  </a:lnTo>
                  <a:lnTo>
                    <a:pt x="60" y="154"/>
                  </a:lnTo>
                  <a:lnTo>
                    <a:pt x="60" y="165"/>
                  </a:lnTo>
                  <a:lnTo>
                    <a:pt x="38" y="211"/>
                  </a:lnTo>
                  <a:lnTo>
                    <a:pt x="17" y="262"/>
                  </a:lnTo>
                  <a:lnTo>
                    <a:pt x="0" y="302"/>
                  </a:lnTo>
                  <a:lnTo>
                    <a:pt x="0" y="348"/>
                  </a:lnTo>
                  <a:lnTo>
                    <a:pt x="11" y="416"/>
                  </a:lnTo>
                  <a:lnTo>
                    <a:pt x="11" y="484"/>
                  </a:lnTo>
                  <a:lnTo>
                    <a:pt x="0" y="513"/>
                  </a:lnTo>
                  <a:lnTo>
                    <a:pt x="306" y="513"/>
                  </a:lnTo>
                  <a:lnTo>
                    <a:pt x="306" y="51"/>
                  </a:lnTo>
                  <a:lnTo>
                    <a:pt x="295" y="34"/>
                  </a:lnTo>
                  <a:lnTo>
                    <a:pt x="279" y="17"/>
                  </a:lnTo>
                  <a:lnTo>
                    <a:pt x="268" y="5"/>
                  </a:lnTo>
                  <a:lnTo>
                    <a:pt x="262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39" name="未知"/>
            <p:cNvSpPr/>
            <p:nvPr/>
          </p:nvSpPr>
          <p:spPr>
            <a:xfrm>
              <a:off x="584" y="781"/>
              <a:ext cx="706" cy="372"/>
            </a:xfrm>
            <a:custGeom>
              <a:avLst/>
              <a:gdLst/>
              <a:ahLst/>
              <a:cxnLst/>
              <a:pathLst>
                <a:path w="706" h="372">
                  <a:moveTo>
                    <a:pt x="694" y="371"/>
                  </a:moveTo>
                  <a:lnTo>
                    <a:pt x="705" y="342"/>
                  </a:lnTo>
                  <a:lnTo>
                    <a:pt x="705" y="274"/>
                  </a:lnTo>
                  <a:lnTo>
                    <a:pt x="694" y="206"/>
                  </a:lnTo>
                  <a:lnTo>
                    <a:pt x="694" y="171"/>
                  </a:lnTo>
                  <a:lnTo>
                    <a:pt x="694" y="137"/>
                  </a:lnTo>
                  <a:lnTo>
                    <a:pt x="694" y="109"/>
                  </a:lnTo>
                  <a:lnTo>
                    <a:pt x="689" y="74"/>
                  </a:lnTo>
                  <a:lnTo>
                    <a:pt x="689" y="80"/>
                  </a:lnTo>
                  <a:lnTo>
                    <a:pt x="667" y="92"/>
                  </a:lnTo>
                  <a:lnTo>
                    <a:pt x="650" y="97"/>
                  </a:lnTo>
                  <a:lnTo>
                    <a:pt x="601" y="92"/>
                  </a:lnTo>
                  <a:lnTo>
                    <a:pt x="585" y="92"/>
                  </a:lnTo>
                  <a:lnTo>
                    <a:pt x="568" y="97"/>
                  </a:lnTo>
                  <a:lnTo>
                    <a:pt x="536" y="80"/>
                  </a:lnTo>
                  <a:lnTo>
                    <a:pt x="508" y="63"/>
                  </a:lnTo>
                  <a:lnTo>
                    <a:pt x="492" y="69"/>
                  </a:lnTo>
                  <a:lnTo>
                    <a:pt x="503" y="74"/>
                  </a:lnTo>
                  <a:lnTo>
                    <a:pt x="481" y="69"/>
                  </a:lnTo>
                  <a:lnTo>
                    <a:pt x="470" y="52"/>
                  </a:lnTo>
                  <a:lnTo>
                    <a:pt x="459" y="35"/>
                  </a:lnTo>
                  <a:lnTo>
                    <a:pt x="448" y="29"/>
                  </a:lnTo>
                  <a:lnTo>
                    <a:pt x="448" y="40"/>
                  </a:lnTo>
                  <a:lnTo>
                    <a:pt x="454" y="46"/>
                  </a:lnTo>
                  <a:lnTo>
                    <a:pt x="437" y="35"/>
                  </a:lnTo>
                  <a:lnTo>
                    <a:pt x="426" y="23"/>
                  </a:lnTo>
                  <a:lnTo>
                    <a:pt x="421" y="0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372" y="35"/>
                  </a:lnTo>
                  <a:lnTo>
                    <a:pt x="328" y="57"/>
                  </a:lnTo>
                  <a:lnTo>
                    <a:pt x="317" y="80"/>
                  </a:lnTo>
                  <a:lnTo>
                    <a:pt x="317" y="86"/>
                  </a:lnTo>
                  <a:lnTo>
                    <a:pt x="312" y="92"/>
                  </a:lnTo>
                  <a:lnTo>
                    <a:pt x="312" y="103"/>
                  </a:lnTo>
                  <a:lnTo>
                    <a:pt x="306" y="109"/>
                  </a:lnTo>
                  <a:lnTo>
                    <a:pt x="295" y="137"/>
                  </a:lnTo>
                  <a:lnTo>
                    <a:pt x="290" y="171"/>
                  </a:lnTo>
                  <a:lnTo>
                    <a:pt x="284" y="189"/>
                  </a:lnTo>
                  <a:lnTo>
                    <a:pt x="279" y="211"/>
                  </a:lnTo>
                  <a:lnTo>
                    <a:pt x="274" y="223"/>
                  </a:lnTo>
                  <a:lnTo>
                    <a:pt x="274" y="228"/>
                  </a:lnTo>
                  <a:lnTo>
                    <a:pt x="268" y="228"/>
                  </a:lnTo>
                  <a:lnTo>
                    <a:pt x="263" y="223"/>
                  </a:lnTo>
                  <a:lnTo>
                    <a:pt x="257" y="217"/>
                  </a:lnTo>
                  <a:lnTo>
                    <a:pt x="257" y="217"/>
                  </a:lnTo>
                  <a:lnTo>
                    <a:pt x="241" y="217"/>
                  </a:lnTo>
                  <a:lnTo>
                    <a:pt x="235" y="217"/>
                  </a:lnTo>
                  <a:lnTo>
                    <a:pt x="230" y="223"/>
                  </a:lnTo>
                  <a:lnTo>
                    <a:pt x="224" y="223"/>
                  </a:lnTo>
                  <a:lnTo>
                    <a:pt x="219" y="211"/>
                  </a:lnTo>
                  <a:lnTo>
                    <a:pt x="219" y="206"/>
                  </a:lnTo>
                  <a:lnTo>
                    <a:pt x="213" y="206"/>
                  </a:lnTo>
                  <a:lnTo>
                    <a:pt x="175" y="183"/>
                  </a:lnTo>
                  <a:lnTo>
                    <a:pt x="159" y="177"/>
                  </a:lnTo>
                  <a:lnTo>
                    <a:pt x="142" y="177"/>
                  </a:lnTo>
                  <a:lnTo>
                    <a:pt x="142" y="183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26" y="189"/>
                  </a:lnTo>
                  <a:lnTo>
                    <a:pt x="121" y="194"/>
                  </a:lnTo>
                  <a:lnTo>
                    <a:pt x="121" y="194"/>
                  </a:lnTo>
                  <a:lnTo>
                    <a:pt x="121" y="189"/>
                  </a:lnTo>
                  <a:lnTo>
                    <a:pt x="121" y="183"/>
                  </a:lnTo>
                  <a:lnTo>
                    <a:pt x="121" y="183"/>
                  </a:lnTo>
                  <a:lnTo>
                    <a:pt x="121" y="177"/>
                  </a:lnTo>
                  <a:lnTo>
                    <a:pt x="115" y="177"/>
                  </a:lnTo>
                  <a:lnTo>
                    <a:pt x="115" y="171"/>
                  </a:lnTo>
                  <a:lnTo>
                    <a:pt x="110" y="177"/>
                  </a:lnTo>
                  <a:lnTo>
                    <a:pt x="104" y="177"/>
                  </a:lnTo>
                  <a:lnTo>
                    <a:pt x="99" y="177"/>
                  </a:lnTo>
                  <a:lnTo>
                    <a:pt x="93" y="171"/>
                  </a:lnTo>
                  <a:lnTo>
                    <a:pt x="88" y="166"/>
                  </a:lnTo>
                  <a:lnTo>
                    <a:pt x="93" y="160"/>
                  </a:lnTo>
                  <a:lnTo>
                    <a:pt x="99" y="160"/>
                  </a:lnTo>
                  <a:lnTo>
                    <a:pt x="99" y="160"/>
                  </a:lnTo>
                  <a:lnTo>
                    <a:pt x="82" y="160"/>
                  </a:lnTo>
                  <a:lnTo>
                    <a:pt x="66" y="160"/>
                  </a:lnTo>
                  <a:lnTo>
                    <a:pt x="66" y="154"/>
                  </a:lnTo>
                  <a:lnTo>
                    <a:pt x="66" y="149"/>
                  </a:lnTo>
                  <a:lnTo>
                    <a:pt x="77" y="137"/>
                  </a:lnTo>
                  <a:lnTo>
                    <a:pt x="71" y="143"/>
                  </a:lnTo>
                  <a:lnTo>
                    <a:pt x="55" y="143"/>
                  </a:lnTo>
                  <a:lnTo>
                    <a:pt x="50" y="149"/>
                  </a:lnTo>
                  <a:lnTo>
                    <a:pt x="44" y="154"/>
                  </a:lnTo>
                  <a:lnTo>
                    <a:pt x="33" y="160"/>
                  </a:lnTo>
                  <a:lnTo>
                    <a:pt x="22" y="171"/>
                  </a:lnTo>
                  <a:lnTo>
                    <a:pt x="11" y="171"/>
                  </a:lnTo>
                  <a:lnTo>
                    <a:pt x="11" y="166"/>
                  </a:lnTo>
                  <a:lnTo>
                    <a:pt x="11" y="160"/>
                  </a:lnTo>
                  <a:lnTo>
                    <a:pt x="11" y="160"/>
                  </a:lnTo>
                  <a:lnTo>
                    <a:pt x="6" y="166"/>
                  </a:lnTo>
                  <a:lnTo>
                    <a:pt x="0" y="171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" y="194"/>
                  </a:lnTo>
                  <a:lnTo>
                    <a:pt x="93" y="206"/>
                  </a:lnTo>
                  <a:lnTo>
                    <a:pt x="93" y="223"/>
                  </a:lnTo>
                  <a:lnTo>
                    <a:pt x="121" y="251"/>
                  </a:lnTo>
                  <a:lnTo>
                    <a:pt x="142" y="297"/>
                  </a:lnTo>
                  <a:lnTo>
                    <a:pt x="148" y="297"/>
                  </a:lnTo>
                  <a:lnTo>
                    <a:pt x="159" y="314"/>
                  </a:lnTo>
                  <a:lnTo>
                    <a:pt x="164" y="331"/>
                  </a:lnTo>
                  <a:lnTo>
                    <a:pt x="208" y="371"/>
                  </a:lnTo>
                  <a:lnTo>
                    <a:pt x="694" y="371"/>
                  </a:lnTo>
                  <a:lnTo>
                    <a:pt x="694" y="37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0" name="未知"/>
            <p:cNvSpPr/>
            <p:nvPr/>
          </p:nvSpPr>
          <p:spPr>
            <a:xfrm>
              <a:off x="0" y="810"/>
              <a:ext cx="793" cy="343"/>
            </a:xfrm>
            <a:custGeom>
              <a:avLst/>
              <a:gdLst/>
              <a:ahLst/>
              <a:cxnLst/>
              <a:pathLst>
                <a:path w="793" h="343">
                  <a:moveTo>
                    <a:pt x="792" y="342"/>
                  </a:moveTo>
                  <a:lnTo>
                    <a:pt x="748" y="302"/>
                  </a:lnTo>
                  <a:lnTo>
                    <a:pt x="743" y="285"/>
                  </a:lnTo>
                  <a:lnTo>
                    <a:pt x="732" y="268"/>
                  </a:lnTo>
                  <a:lnTo>
                    <a:pt x="726" y="268"/>
                  </a:lnTo>
                  <a:lnTo>
                    <a:pt x="705" y="222"/>
                  </a:lnTo>
                  <a:lnTo>
                    <a:pt x="677" y="194"/>
                  </a:lnTo>
                  <a:lnTo>
                    <a:pt x="169" y="325"/>
                  </a:lnTo>
                  <a:lnTo>
                    <a:pt x="11" y="325"/>
                  </a:lnTo>
                  <a:lnTo>
                    <a:pt x="11" y="17"/>
                  </a:lnTo>
                  <a:lnTo>
                    <a:pt x="71" y="17"/>
                  </a:lnTo>
                  <a:lnTo>
                    <a:pt x="66" y="0"/>
                  </a:lnTo>
                  <a:lnTo>
                    <a:pt x="0" y="6"/>
                  </a:lnTo>
                  <a:lnTo>
                    <a:pt x="0" y="342"/>
                  </a:lnTo>
                  <a:lnTo>
                    <a:pt x="792" y="342"/>
                  </a:lnTo>
                  <a:lnTo>
                    <a:pt x="792" y="3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1" name="未知"/>
            <p:cNvSpPr/>
            <p:nvPr/>
          </p:nvSpPr>
          <p:spPr>
            <a:xfrm>
              <a:off x="11" y="787"/>
              <a:ext cx="667" cy="349"/>
            </a:xfrm>
            <a:custGeom>
              <a:avLst/>
              <a:gdLst/>
              <a:ahLst/>
              <a:cxnLst/>
              <a:pathLst>
                <a:path w="667" h="349">
                  <a:moveTo>
                    <a:pt x="328" y="0"/>
                  </a:moveTo>
                  <a:lnTo>
                    <a:pt x="300" y="0"/>
                  </a:lnTo>
                  <a:lnTo>
                    <a:pt x="344" y="17"/>
                  </a:lnTo>
                  <a:lnTo>
                    <a:pt x="344" y="17"/>
                  </a:lnTo>
                  <a:lnTo>
                    <a:pt x="344" y="23"/>
                  </a:lnTo>
                  <a:lnTo>
                    <a:pt x="333" y="23"/>
                  </a:lnTo>
                  <a:lnTo>
                    <a:pt x="278" y="29"/>
                  </a:lnTo>
                  <a:lnTo>
                    <a:pt x="218" y="40"/>
                  </a:lnTo>
                  <a:lnTo>
                    <a:pt x="147" y="40"/>
                  </a:lnTo>
                  <a:lnTo>
                    <a:pt x="76" y="46"/>
                  </a:lnTo>
                  <a:lnTo>
                    <a:pt x="60" y="40"/>
                  </a:lnTo>
                  <a:lnTo>
                    <a:pt x="0" y="40"/>
                  </a:lnTo>
                  <a:lnTo>
                    <a:pt x="0" y="348"/>
                  </a:lnTo>
                  <a:lnTo>
                    <a:pt x="158" y="348"/>
                  </a:lnTo>
                  <a:lnTo>
                    <a:pt x="666" y="217"/>
                  </a:lnTo>
                  <a:lnTo>
                    <a:pt x="666" y="200"/>
                  </a:lnTo>
                  <a:lnTo>
                    <a:pt x="584" y="188"/>
                  </a:lnTo>
                  <a:lnTo>
                    <a:pt x="366" y="177"/>
                  </a:lnTo>
                  <a:lnTo>
                    <a:pt x="366" y="171"/>
                  </a:lnTo>
                  <a:lnTo>
                    <a:pt x="366" y="165"/>
                  </a:lnTo>
                  <a:lnTo>
                    <a:pt x="366" y="154"/>
                  </a:lnTo>
                  <a:lnTo>
                    <a:pt x="382" y="154"/>
                  </a:lnTo>
                  <a:lnTo>
                    <a:pt x="388" y="148"/>
                  </a:lnTo>
                  <a:lnTo>
                    <a:pt x="382" y="131"/>
                  </a:lnTo>
                  <a:lnTo>
                    <a:pt x="388" y="131"/>
                  </a:lnTo>
                  <a:lnTo>
                    <a:pt x="399" y="131"/>
                  </a:lnTo>
                  <a:lnTo>
                    <a:pt x="393" y="114"/>
                  </a:lnTo>
                  <a:lnTo>
                    <a:pt x="322" y="131"/>
                  </a:lnTo>
                  <a:lnTo>
                    <a:pt x="55" y="68"/>
                  </a:lnTo>
                  <a:lnTo>
                    <a:pt x="366" y="46"/>
                  </a:lnTo>
                  <a:lnTo>
                    <a:pt x="344" y="11"/>
                  </a:lnTo>
                  <a:lnTo>
                    <a:pt x="328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2" name="未知"/>
            <p:cNvSpPr/>
            <p:nvPr/>
          </p:nvSpPr>
          <p:spPr>
            <a:xfrm>
              <a:off x="66" y="987"/>
              <a:ext cx="563" cy="143"/>
            </a:xfrm>
            <a:custGeom>
              <a:avLst/>
              <a:gdLst/>
              <a:ahLst/>
              <a:cxnLst/>
              <a:pathLst>
                <a:path w="563" h="143">
                  <a:moveTo>
                    <a:pt x="551" y="0"/>
                  </a:moveTo>
                  <a:lnTo>
                    <a:pt x="562" y="0"/>
                  </a:lnTo>
                  <a:lnTo>
                    <a:pt x="16" y="142"/>
                  </a:lnTo>
                  <a:lnTo>
                    <a:pt x="0" y="142"/>
                  </a:lnTo>
                  <a:lnTo>
                    <a:pt x="551" y="0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3" name="未知"/>
            <p:cNvSpPr/>
            <p:nvPr/>
          </p:nvSpPr>
          <p:spPr>
            <a:xfrm>
              <a:off x="66" y="833"/>
              <a:ext cx="432" cy="86"/>
            </a:xfrm>
            <a:custGeom>
              <a:avLst/>
              <a:gdLst/>
              <a:ahLst/>
              <a:cxnLst/>
              <a:pathLst>
                <a:path w="432" h="86">
                  <a:moveTo>
                    <a:pt x="311" y="0"/>
                  </a:moveTo>
                  <a:lnTo>
                    <a:pt x="0" y="22"/>
                  </a:lnTo>
                  <a:lnTo>
                    <a:pt x="267" y="85"/>
                  </a:lnTo>
                  <a:lnTo>
                    <a:pt x="338" y="68"/>
                  </a:lnTo>
                  <a:lnTo>
                    <a:pt x="349" y="68"/>
                  </a:lnTo>
                  <a:lnTo>
                    <a:pt x="420" y="57"/>
                  </a:lnTo>
                  <a:lnTo>
                    <a:pt x="431" y="51"/>
                  </a:lnTo>
                  <a:lnTo>
                    <a:pt x="316" y="17"/>
                  </a:lnTo>
                  <a:lnTo>
                    <a:pt x="311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4" name="未知"/>
            <p:cNvSpPr/>
            <p:nvPr/>
          </p:nvSpPr>
          <p:spPr>
            <a:xfrm>
              <a:off x="382" y="941"/>
              <a:ext cx="203" cy="24"/>
            </a:xfrm>
            <a:custGeom>
              <a:avLst/>
              <a:gdLst/>
              <a:ahLst/>
              <a:cxnLst/>
              <a:pathLst>
                <a:path w="203" h="24">
                  <a:moveTo>
                    <a:pt x="28" y="0"/>
                  </a:moveTo>
                  <a:lnTo>
                    <a:pt x="11" y="6"/>
                  </a:lnTo>
                  <a:lnTo>
                    <a:pt x="11" y="11"/>
                  </a:lnTo>
                  <a:lnTo>
                    <a:pt x="0" y="17"/>
                  </a:lnTo>
                  <a:lnTo>
                    <a:pt x="202" y="23"/>
                  </a:lnTo>
                  <a:lnTo>
                    <a:pt x="202" y="23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5" name="未知"/>
            <p:cNvSpPr/>
            <p:nvPr/>
          </p:nvSpPr>
          <p:spPr>
            <a:xfrm>
              <a:off x="399" y="935"/>
              <a:ext cx="186" cy="30"/>
            </a:xfrm>
            <a:custGeom>
              <a:avLst/>
              <a:gdLst/>
              <a:ahLst/>
              <a:cxnLst/>
              <a:pathLst>
                <a:path w="186" h="30">
                  <a:moveTo>
                    <a:pt x="11" y="6"/>
                  </a:moveTo>
                  <a:lnTo>
                    <a:pt x="185" y="29"/>
                  </a:lnTo>
                  <a:lnTo>
                    <a:pt x="185" y="2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6" name="未知"/>
            <p:cNvSpPr/>
            <p:nvPr/>
          </p:nvSpPr>
          <p:spPr>
            <a:xfrm>
              <a:off x="721" y="918"/>
              <a:ext cx="154" cy="92"/>
            </a:xfrm>
            <a:custGeom>
              <a:avLst/>
              <a:gdLst/>
              <a:ahLst/>
              <a:cxnLst/>
              <a:pathLst>
                <a:path w="154" h="92">
                  <a:moveTo>
                    <a:pt x="153" y="34"/>
                  </a:moveTo>
                  <a:lnTo>
                    <a:pt x="147" y="23"/>
                  </a:lnTo>
                  <a:lnTo>
                    <a:pt x="142" y="17"/>
                  </a:lnTo>
                  <a:lnTo>
                    <a:pt x="137" y="12"/>
                  </a:lnTo>
                  <a:lnTo>
                    <a:pt x="98" y="0"/>
                  </a:lnTo>
                  <a:lnTo>
                    <a:pt x="87" y="0"/>
                  </a:lnTo>
                  <a:lnTo>
                    <a:pt x="49" y="17"/>
                  </a:lnTo>
                  <a:lnTo>
                    <a:pt x="0" y="29"/>
                  </a:lnTo>
                  <a:lnTo>
                    <a:pt x="11" y="34"/>
                  </a:lnTo>
                  <a:lnTo>
                    <a:pt x="33" y="46"/>
                  </a:lnTo>
                  <a:lnTo>
                    <a:pt x="76" y="69"/>
                  </a:lnTo>
                  <a:lnTo>
                    <a:pt x="82" y="74"/>
                  </a:lnTo>
                  <a:lnTo>
                    <a:pt x="82" y="80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8" y="80"/>
                  </a:lnTo>
                  <a:lnTo>
                    <a:pt x="104" y="80"/>
                  </a:lnTo>
                  <a:lnTo>
                    <a:pt x="120" y="80"/>
                  </a:lnTo>
                  <a:lnTo>
                    <a:pt x="126" y="86"/>
                  </a:lnTo>
                  <a:lnTo>
                    <a:pt x="131" y="91"/>
                  </a:lnTo>
                  <a:lnTo>
                    <a:pt x="137" y="91"/>
                  </a:lnTo>
                  <a:lnTo>
                    <a:pt x="137" y="86"/>
                  </a:lnTo>
                  <a:lnTo>
                    <a:pt x="147" y="63"/>
                  </a:lnTo>
                  <a:lnTo>
                    <a:pt x="153" y="34"/>
                  </a:lnTo>
                  <a:lnTo>
                    <a:pt x="153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7" name="未知"/>
            <p:cNvSpPr/>
            <p:nvPr/>
          </p:nvSpPr>
          <p:spPr>
            <a:xfrm>
              <a:off x="595" y="918"/>
              <a:ext cx="132" cy="58"/>
            </a:xfrm>
            <a:custGeom>
              <a:avLst/>
              <a:gdLst/>
              <a:ahLst/>
              <a:cxnLst/>
              <a:pathLst>
                <a:path w="132" h="58">
                  <a:moveTo>
                    <a:pt x="131" y="40"/>
                  </a:moveTo>
                  <a:lnTo>
                    <a:pt x="110" y="17"/>
                  </a:lnTo>
                  <a:lnTo>
                    <a:pt x="93" y="6"/>
                  </a:lnTo>
                  <a:lnTo>
                    <a:pt x="82" y="0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22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22" y="23"/>
                  </a:lnTo>
                  <a:lnTo>
                    <a:pt x="28" y="23"/>
                  </a:lnTo>
                  <a:lnTo>
                    <a:pt x="33" y="17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44" y="6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55" y="12"/>
                  </a:lnTo>
                  <a:lnTo>
                    <a:pt x="55" y="17"/>
                  </a:lnTo>
                  <a:lnTo>
                    <a:pt x="55" y="23"/>
                  </a:lnTo>
                  <a:lnTo>
                    <a:pt x="71" y="23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2" y="23"/>
                  </a:lnTo>
                  <a:lnTo>
                    <a:pt x="77" y="29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93" y="40"/>
                  </a:lnTo>
                  <a:lnTo>
                    <a:pt x="99" y="40"/>
                  </a:lnTo>
                  <a:lnTo>
                    <a:pt x="104" y="34"/>
                  </a:lnTo>
                  <a:lnTo>
                    <a:pt x="104" y="40"/>
                  </a:lnTo>
                  <a:lnTo>
                    <a:pt x="110" y="40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52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15" y="52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31" y="46"/>
                  </a:lnTo>
                  <a:lnTo>
                    <a:pt x="131" y="40"/>
                  </a:lnTo>
                  <a:lnTo>
                    <a:pt x="131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8" name="未知"/>
            <p:cNvSpPr/>
            <p:nvPr/>
          </p:nvSpPr>
          <p:spPr>
            <a:xfrm>
              <a:off x="792" y="952"/>
              <a:ext cx="72" cy="41"/>
            </a:xfrm>
            <a:custGeom>
              <a:avLst/>
              <a:gdLst/>
              <a:ahLst/>
              <a:cxnLst/>
              <a:pathLst>
                <a:path w="72" h="41">
                  <a:moveTo>
                    <a:pt x="0" y="18"/>
                  </a:moveTo>
                  <a:lnTo>
                    <a:pt x="71" y="0"/>
                  </a:lnTo>
                  <a:lnTo>
                    <a:pt x="71" y="0"/>
                  </a:lnTo>
                  <a:lnTo>
                    <a:pt x="66" y="18"/>
                  </a:lnTo>
                  <a:lnTo>
                    <a:pt x="66" y="29"/>
                  </a:lnTo>
                  <a:lnTo>
                    <a:pt x="66" y="40"/>
                  </a:lnTo>
                  <a:lnTo>
                    <a:pt x="60" y="40"/>
                  </a:lnTo>
                  <a:lnTo>
                    <a:pt x="44" y="35"/>
                  </a:lnTo>
                  <a:lnTo>
                    <a:pt x="38" y="35"/>
                  </a:lnTo>
                  <a:lnTo>
                    <a:pt x="22" y="35"/>
                  </a:lnTo>
                  <a:lnTo>
                    <a:pt x="22" y="40"/>
                  </a:lnTo>
                  <a:lnTo>
                    <a:pt x="22" y="35"/>
                  </a:lnTo>
                  <a:lnTo>
                    <a:pt x="11" y="23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49" name="未知"/>
            <p:cNvSpPr/>
            <p:nvPr/>
          </p:nvSpPr>
          <p:spPr>
            <a:xfrm>
              <a:off x="726" y="918"/>
              <a:ext cx="154" cy="35"/>
            </a:xfrm>
            <a:custGeom>
              <a:avLst/>
              <a:gdLst/>
              <a:ahLst/>
              <a:cxnLst/>
              <a:pathLst>
                <a:path w="154" h="35">
                  <a:moveTo>
                    <a:pt x="132" y="6"/>
                  </a:moveTo>
                  <a:lnTo>
                    <a:pt x="121" y="6"/>
                  </a:lnTo>
                  <a:lnTo>
                    <a:pt x="110" y="0"/>
                  </a:lnTo>
                  <a:lnTo>
                    <a:pt x="93" y="0"/>
                  </a:lnTo>
                  <a:lnTo>
                    <a:pt x="82" y="0"/>
                  </a:lnTo>
                  <a:lnTo>
                    <a:pt x="61" y="0"/>
                  </a:lnTo>
                  <a:lnTo>
                    <a:pt x="50" y="6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44" y="17"/>
                  </a:lnTo>
                  <a:lnTo>
                    <a:pt x="82" y="0"/>
                  </a:lnTo>
                  <a:lnTo>
                    <a:pt x="93" y="0"/>
                  </a:lnTo>
                  <a:lnTo>
                    <a:pt x="132" y="12"/>
                  </a:lnTo>
                  <a:lnTo>
                    <a:pt x="137" y="17"/>
                  </a:lnTo>
                  <a:lnTo>
                    <a:pt x="142" y="23"/>
                  </a:lnTo>
                  <a:lnTo>
                    <a:pt x="148" y="34"/>
                  </a:lnTo>
                  <a:lnTo>
                    <a:pt x="153" y="12"/>
                  </a:lnTo>
                  <a:lnTo>
                    <a:pt x="142" y="12"/>
                  </a:lnTo>
                  <a:lnTo>
                    <a:pt x="132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0" name="未知"/>
            <p:cNvSpPr/>
            <p:nvPr/>
          </p:nvSpPr>
          <p:spPr>
            <a:xfrm>
              <a:off x="595" y="907"/>
              <a:ext cx="149" cy="52"/>
            </a:xfrm>
            <a:custGeom>
              <a:avLst/>
              <a:gdLst/>
              <a:ahLst/>
              <a:cxnLst/>
              <a:pathLst>
                <a:path w="149" h="52">
                  <a:moveTo>
                    <a:pt x="131" y="34"/>
                  </a:moveTo>
                  <a:lnTo>
                    <a:pt x="110" y="23"/>
                  </a:lnTo>
                  <a:lnTo>
                    <a:pt x="88" y="11"/>
                  </a:lnTo>
                  <a:lnTo>
                    <a:pt x="82" y="5"/>
                  </a:lnTo>
                  <a:lnTo>
                    <a:pt x="50" y="0"/>
                  </a:lnTo>
                  <a:lnTo>
                    <a:pt x="33" y="11"/>
                  </a:lnTo>
                  <a:lnTo>
                    <a:pt x="17" y="2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44" y="11"/>
                  </a:lnTo>
                  <a:lnTo>
                    <a:pt x="50" y="11"/>
                  </a:lnTo>
                  <a:lnTo>
                    <a:pt x="82" y="11"/>
                  </a:lnTo>
                  <a:lnTo>
                    <a:pt x="93" y="17"/>
                  </a:lnTo>
                  <a:lnTo>
                    <a:pt x="110" y="28"/>
                  </a:lnTo>
                  <a:lnTo>
                    <a:pt x="131" y="51"/>
                  </a:lnTo>
                  <a:lnTo>
                    <a:pt x="148" y="51"/>
                  </a:lnTo>
                  <a:lnTo>
                    <a:pt x="131" y="40"/>
                  </a:lnTo>
                  <a:lnTo>
                    <a:pt x="131" y="34"/>
                  </a:lnTo>
                  <a:lnTo>
                    <a:pt x="131" y="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1" name="未知"/>
            <p:cNvSpPr/>
            <p:nvPr/>
          </p:nvSpPr>
          <p:spPr>
            <a:xfrm>
              <a:off x="595" y="907"/>
              <a:ext cx="149" cy="52"/>
            </a:xfrm>
            <a:custGeom>
              <a:avLst/>
              <a:gdLst/>
              <a:ahLst/>
              <a:cxnLst/>
              <a:pathLst>
                <a:path w="149" h="52">
                  <a:moveTo>
                    <a:pt x="131" y="34"/>
                  </a:moveTo>
                  <a:lnTo>
                    <a:pt x="110" y="23"/>
                  </a:lnTo>
                  <a:lnTo>
                    <a:pt x="95" y="10"/>
                  </a:lnTo>
                  <a:lnTo>
                    <a:pt x="82" y="5"/>
                  </a:lnTo>
                  <a:lnTo>
                    <a:pt x="50" y="0"/>
                  </a:lnTo>
                  <a:lnTo>
                    <a:pt x="33" y="11"/>
                  </a:lnTo>
                  <a:lnTo>
                    <a:pt x="17" y="23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44" y="11"/>
                  </a:lnTo>
                  <a:lnTo>
                    <a:pt x="50" y="11"/>
                  </a:lnTo>
                  <a:lnTo>
                    <a:pt x="82" y="11"/>
                  </a:lnTo>
                  <a:lnTo>
                    <a:pt x="91" y="17"/>
                  </a:lnTo>
                  <a:lnTo>
                    <a:pt x="110" y="28"/>
                  </a:lnTo>
                  <a:lnTo>
                    <a:pt x="131" y="51"/>
                  </a:lnTo>
                  <a:lnTo>
                    <a:pt x="148" y="51"/>
                  </a:lnTo>
                  <a:lnTo>
                    <a:pt x="131" y="40"/>
                  </a:lnTo>
                  <a:lnTo>
                    <a:pt x="131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2" name="未知"/>
            <p:cNvSpPr/>
            <p:nvPr/>
          </p:nvSpPr>
          <p:spPr>
            <a:xfrm>
              <a:off x="748" y="850"/>
              <a:ext cx="127" cy="75"/>
            </a:xfrm>
            <a:custGeom>
              <a:avLst/>
              <a:gdLst/>
              <a:ahLst/>
              <a:cxnLst/>
              <a:pathLst>
                <a:path w="127" h="75">
                  <a:moveTo>
                    <a:pt x="120" y="40"/>
                  </a:moveTo>
                  <a:lnTo>
                    <a:pt x="115" y="40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9" y="34"/>
                  </a:lnTo>
                  <a:lnTo>
                    <a:pt x="93" y="28"/>
                  </a:lnTo>
                  <a:lnTo>
                    <a:pt x="71" y="5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39" y="0"/>
                  </a:lnTo>
                  <a:lnTo>
                    <a:pt x="33" y="5"/>
                  </a:lnTo>
                  <a:lnTo>
                    <a:pt x="28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17" y="5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33" y="34"/>
                  </a:lnTo>
                  <a:lnTo>
                    <a:pt x="44" y="40"/>
                  </a:lnTo>
                  <a:lnTo>
                    <a:pt x="55" y="51"/>
                  </a:lnTo>
                  <a:lnTo>
                    <a:pt x="66" y="51"/>
                  </a:lnTo>
                  <a:lnTo>
                    <a:pt x="88" y="57"/>
                  </a:lnTo>
                  <a:lnTo>
                    <a:pt x="82" y="62"/>
                  </a:lnTo>
                  <a:lnTo>
                    <a:pt x="77" y="62"/>
                  </a:lnTo>
                  <a:lnTo>
                    <a:pt x="71" y="62"/>
                  </a:lnTo>
                  <a:lnTo>
                    <a:pt x="66" y="68"/>
                  </a:lnTo>
                  <a:lnTo>
                    <a:pt x="88" y="68"/>
                  </a:lnTo>
                  <a:lnTo>
                    <a:pt x="99" y="74"/>
                  </a:lnTo>
                  <a:lnTo>
                    <a:pt x="110" y="74"/>
                  </a:lnTo>
                  <a:lnTo>
                    <a:pt x="120" y="62"/>
                  </a:lnTo>
                  <a:lnTo>
                    <a:pt x="126" y="45"/>
                  </a:lnTo>
                  <a:lnTo>
                    <a:pt x="120" y="40"/>
                  </a:lnTo>
                  <a:lnTo>
                    <a:pt x="120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3" name="未知"/>
            <p:cNvSpPr/>
            <p:nvPr/>
          </p:nvSpPr>
          <p:spPr>
            <a:xfrm>
              <a:off x="787" y="844"/>
              <a:ext cx="110" cy="47"/>
            </a:xfrm>
            <a:custGeom>
              <a:avLst/>
              <a:gdLst/>
              <a:ahLst/>
              <a:cxnLst/>
              <a:pathLst>
                <a:path w="110" h="47">
                  <a:moveTo>
                    <a:pt x="5" y="0"/>
                  </a:moveTo>
                  <a:lnTo>
                    <a:pt x="0" y="6"/>
                  </a:lnTo>
                  <a:lnTo>
                    <a:pt x="21" y="6"/>
                  </a:lnTo>
                  <a:lnTo>
                    <a:pt x="27" y="6"/>
                  </a:lnTo>
                  <a:lnTo>
                    <a:pt x="32" y="11"/>
                  </a:lnTo>
                  <a:lnTo>
                    <a:pt x="54" y="34"/>
                  </a:lnTo>
                  <a:lnTo>
                    <a:pt x="65" y="40"/>
                  </a:lnTo>
                  <a:lnTo>
                    <a:pt x="71" y="46"/>
                  </a:lnTo>
                  <a:lnTo>
                    <a:pt x="76" y="46"/>
                  </a:lnTo>
                  <a:lnTo>
                    <a:pt x="81" y="46"/>
                  </a:lnTo>
                  <a:lnTo>
                    <a:pt x="87" y="46"/>
                  </a:lnTo>
                  <a:lnTo>
                    <a:pt x="103" y="46"/>
                  </a:lnTo>
                  <a:lnTo>
                    <a:pt x="109" y="40"/>
                  </a:lnTo>
                  <a:lnTo>
                    <a:pt x="109" y="29"/>
                  </a:lnTo>
                  <a:lnTo>
                    <a:pt x="92" y="29"/>
                  </a:lnTo>
                  <a:lnTo>
                    <a:pt x="81" y="29"/>
                  </a:lnTo>
                  <a:lnTo>
                    <a:pt x="71" y="34"/>
                  </a:lnTo>
                  <a:lnTo>
                    <a:pt x="65" y="29"/>
                  </a:lnTo>
                  <a:lnTo>
                    <a:pt x="49" y="17"/>
                  </a:lnTo>
                  <a:lnTo>
                    <a:pt x="38" y="6"/>
                  </a:lnTo>
                  <a:lnTo>
                    <a:pt x="27" y="6"/>
                  </a:lnTo>
                  <a:lnTo>
                    <a:pt x="2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4" name="未知"/>
            <p:cNvSpPr/>
            <p:nvPr/>
          </p:nvSpPr>
          <p:spPr>
            <a:xfrm>
              <a:off x="732" y="844"/>
              <a:ext cx="105" cy="75"/>
            </a:xfrm>
            <a:custGeom>
              <a:avLst/>
              <a:gdLst/>
              <a:ahLst/>
              <a:cxnLst/>
              <a:pathLst>
                <a:path w="105" h="75">
                  <a:moveTo>
                    <a:pt x="49" y="0"/>
                  </a:moveTo>
                  <a:lnTo>
                    <a:pt x="33" y="6"/>
                  </a:lnTo>
                  <a:lnTo>
                    <a:pt x="11" y="6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11" y="23"/>
                  </a:lnTo>
                  <a:lnTo>
                    <a:pt x="22" y="29"/>
                  </a:lnTo>
                  <a:lnTo>
                    <a:pt x="38" y="34"/>
                  </a:lnTo>
                  <a:lnTo>
                    <a:pt x="49" y="51"/>
                  </a:lnTo>
                  <a:lnTo>
                    <a:pt x="60" y="57"/>
                  </a:lnTo>
                  <a:lnTo>
                    <a:pt x="76" y="63"/>
                  </a:lnTo>
                  <a:lnTo>
                    <a:pt x="76" y="68"/>
                  </a:lnTo>
                  <a:lnTo>
                    <a:pt x="76" y="74"/>
                  </a:lnTo>
                  <a:lnTo>
                    <a:pt x="82" y="74"/>
                  </a:lnTo>
                  <a:lnTo>
                    <a:pt x="87" y="68"/>
                  </a:lnTo>
                  <a:lnTo>
                    <a:pt x="93" y="68"/>
                  </a:lnTo>
                  <a:lnTo>
                    <a:pt x="98" y="68"/>
                  </a:lnTo>
                  <a:lnTo>
                    <a:pt x="104" y="63"/>
                  </a:lnTo>
                  <a:lnTo>
                    <a:pt x="76" y="57"/>
                  </a:lnTo>
                  <a:lnTo>
                    <a:pt x="55" y="40"/>
                  </a:lnTo>
                  <a:lnTo>
                    <a:pt x="44" y="34"/>
                  </a:lnTo>
                  <a:lnTo>
                    <a:pt x="38" y="29"/>
                  </a:lnTo>
                  <a:lnTo>
                    <a:pt x="27" y="29"/>
                  </a:lnTo>
                  <a:lnTo>
                    <a:pt x="16" y="23"/>
                  </a:lnTo>
                  <a:lnTo>
                    <a:pt x="16" y="17"/>
                  </a:lnTo>
                  <a:lnTo>
                    <a:pt x="16" y="11"/>
                  </a:lnTo>
                  <a:lnTo>
                    <a:pt x="27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5" name="未知"/>
            <p:cNvSpPr/>
            <p:nvPr/>
          </p:nvSpPr>
          <p:spPr>
            <a:xfrm>
              <a:off x="743" y="935"/>
              <a:ext cx="94" cy="24"/>
            </a:xfrm>
            <a:custGeom>
              <a:avLst/>
              <a:gdLst/>
              <a:ahLst/>
              <a:cxnLst/>
              <a:pathLst>
                <a:path w="94" h="24">
                  <a:moveTo>
                    <a:pt x="5" y="23"/>
                  </a:moveTo>
                  <a:lnTo>
                    <a:pt x="93" y="0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5" y="23"/>
                  </a:lnTo>
                  <a:lnTo>
                    <a:pt x="5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6" name="未知"/>
            <p:cNvSpPr/>
            <p:nvPr/>
          </p:nvSpPr>
          <p:spPr>
            <a:xfrm>
              <a:off x="825" y="850"/>
              <a:ext cx="77" cy="29"/>
            </a:xfrm>
            <a:custGeom>
              <a:avLst/>
              <a:gdLst/>
              <a:ahLst/>
              <a:cxnLst/>
              <a:pathLst>
                <a:path w="77" h="29">
                  <a:moveTo>
                    <a:pt x="0" y="0"/>
                  </a:moveTo>
                  <a:lnTo>
                    <a:pt x="11" y="11"/>
                  </a:lnTo>
                  <a:lnTo>
                    <a:pt x="27" y="23"/>
                  </a:lnTo>
                  <a:lnTo>
                    <a:pt x="33" y="28"/>
                  </a:lnTo>
                  <a:lnTo>
                    <a:pt x="49" y="23"/>
                  </a:lnTo>
                  <a:lnTo>
                    <a:pt x="54" y="23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7" name="未知"/>
            <p:cNvSpPr/>
            <p:nvPr/>
          </p:nvSpPr>
          <p:spPr>
            <a:xfrm>
              <a:off x="759" y="878"/>
              <a:ext cx="50" cy="41"/>
            </a:xfrm>
            <a:custGeom>
              <a:avLst/>
              <a:gdLst/>
              <a:ahLst/>
              <a:cxnLst/>
              <a:pathLst>
                <a:path w="50" h="41">
                  <a:moveTo>
                    <a:pt x="0" y="12"/>
                  </a:moveTo>
                  <a:lnTo>
                    <a:pt x="28" y="40"/>
                  </a:lnTo>
                  <a:lnTo>
                    <a:pt x="49" y="40"/>
                  </a:lnTo>
                  <a:lnTo>
                    <a:pt x="49" y="34"/>
                  </a:lnTo>
                  <a:lnTo>
                    <a:pt x="49" y="29"/>
                  </a:lnTo>
                  <a:lnTo>
                    <a:pt x="33" y="23"/>
                  </a:lnTo>
                  <a:lnTo>
                    <a:pt x="33" y="17"/>
                  </a:lnTo>
                  <a:lnTo>
                    <a:pt x="22" y="12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58" name="未知"/>
            <p:cNvSpPr/>
            <p:nvPr/>
          </p:nvSpPr>
          <p:spPr>
            <a:xfrm>
              <a:off x="754" y="890"/>
              <a:ext cx="34" cy="35"/>
            </a:xfrm>
            <a:custGeom>
              <a:avLst/>
              <a:gdLst/>
              <a:ahLst/>
              <a:cxnLst/>
              <a:pathLst>
                <a:path w="34" h="35">
                  <a:moveTo>
                    <a:pt x="0" y="5"/>
                  </a:moveTo>
                  <a:lnTo>
                    <a:pt x="22" y="34"/>
                  </a:lnTo>
                  <a:lnTo>
                    <a:pt x="33" y="28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259" name="Group 49258"/>
            <p:cNvGrpSpPr/>
            <p:nvPr/>
          </p:nvGrpSpPr>
          <p:grpSpPr>
            <a:xfrm>
              <a:off x="748" y="816"/>
              <a:ext cx="56" cy="92"/>
              <a:chOff x="0" y="0"/>
              <a:chExt cx="56" cy="92"/>
            </a:xfrm>
          </p:grpSpPr>
          <p:sp>
            <p:nvSpPr>
              <p:cNvPr id="49260" name="未知"/>
              <p:cNvSpPr/>
              <p:nvPr/>
            </p:nvSpPr>
            <p:spPr>
              <a:xfrm>
                <a:off x="22" y="0"/>
                <a:ext cx="34" cy="40"/>
              </a:xfrm>
              <a:custGeom>
                <a:avLst/>
                <a:gdLst/>
                <a:ahLst/>
                <a:cxnLst/>
                <a:pathLst>
                  <a:path w="34" h="40">
                    <a:moveTo>
                      <a:pt x="11" y="28"/>
                    </a:moveTo>
                    <a:lnTo>
                      <a:pt x="0" y="39"/>
                    </a:lnTo>
                    <a:lnTo>
                      <a:pt x="6" y="39"/>
                    </a:lnTo>
                    <a:lnTo>
                      <a:pt x="11" y="39"/>
                    </a:lnTo>
                    <a:lnTo>
                      <a:pt x="17" y="34"/>
                    </a:lnTo>
                    <a:lnTo>
                      <a:pt x="22" y="28"/>
                    </a:lnTo>
                    <a:lnTo>
                      <a:pt x="33" y="5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11" y="28"/>
                    </a:lnTo>
                    <a:lnTo>
                      <a:pt x="11" y="2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61" name="未知"/>
              <p:cNvSpPr/>
              <p:nvPr/>
            </p:nvSpPr>
            <p:spPr>
              <a:xfrm>
                <a:off x="0" y="57"/>
                <a:ext cx="23" cy="35"/>
              </a:xfrm>
              <a:custGeom>
                <a:avLst/>
                <a:gdLst/>
                <a:ahLst/>
                <a:cxnLst/>
                <a:pathLst>
                  <a:path w="23" h="35">
                    <a:moveTo>
                      <a:pt x="11" y="0"/>
                    </a:moveTo>
                    <a:lnTo>
                      <a:pt x="6" y="11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34"/>
                    </a:lnTo>
                    <a:lnTo>
                      <a:pt x="6" y="22"/>
                    </a:lnTo>
                    <a:lnTo>
                      <a:pt x="11" y="17"/>
                    </a:lnTo>
                    <a:lnTo>
                      <a:pt x="22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262" name="未知"/>
            <p:cNvSpPr/>
            <p:nvPr/>
          </p:nvSpPr>
          <p:spPr>
            <a:xfrm>
              <a:off x="858" y="890"/>
              <a:ext cx="33" cy="41"/>
            </a:xfrm>
            <a:custGeom>
              <a:avLst/>
              <a:gdLst/>
              <a:ahLst/>
              <a:cxnLst/>
              <a:pathLst>
                <a:path w="33" h="41">
                  <a:moveTo>
                    <a:pt x="10" y="0"/>
                  </a:moveTo>
                  <a:lnTo>
                    <a:pt x="16" y="5"/>
                  </a:lnTo>
                  <a:lnTo>
                    <a:pt x="10" y="17"/>
                  </a:lnTo>
                  <a:lnTo>
                    <a:pt x="5" y="28"/>
                  </a:lnTo>
                  <a:lnTo>
                    <a:pt x="0" y="34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21" y="40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263" name="未知"/>
            <p:cNvSpPr/>
            <p:nvPr/>
          </p:nvSpPr>
          <p:spPr>
            <a:xfrm>
              <a:off x="705" y="394"/>
              <a:ext cx="77" cy="46"/>
            </a:xfrm>
            <a:custGeom>
              <a:avLst/>
              <a:gdLst/>
              <a:ahLst/>
              <a:cxnLst/>
              <a:pathLst>
                <a:path w="77" h="46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49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5" y="11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1" y="28"/>
                  </a:lnTo>
                  <a:lnTo>
                    <a:pt x="5" y="34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5" y="45"/>
                  </a:lnTo>
                  <a:lnTo>
                    <a:pt x="16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7" y="45"/>
                  </a:lnTo>
                  <a:lnTo>
                    <a:pt x="27" y="39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1" y="34"/>
                  </a:lnTo>
                  <a:lnTo>
                    <a:pt x="21" y="28"/>
                  </a:lnTo>
                  <a:lnTo>
                    <a:pt x="21" y="22"/>
                  </a:lnTo>
                  <a:lnTo>
                    <a:pt x="32" y="22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9" y="28"/>
                  </a:lnTo>
                  <a:lnTo>
                    <a:pt x="49" y="34"/>
                  </a:lnTo>
                  <a:lnTo>
                    <a:pt x="54" y="3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5" y="34"/>
                  </a:lnTo>
                  <a:lnTo>
                    <a:pt x="65" y="28"/>
                  </a:lnTo>
                  <a:lnTo>
                    <a:pt x="65" y="22"/>
                  </a:lnTo>
                  <a:lnTo>
                    <a:pt x="54" y="22"/>
                  </a:lnTo>
                  <a:lnTo>
                    <a:pt x="49" y="11"/>
                  </a:lnTo>
                  <a:lnTo>
                    <a:pt x="60" y="17"/>
                  </a:lnTo>
                  <a:lnTo>
                    <a:pt x="65" y="17"/>
                  </a:lnTo>
                  <a:lnTo>
                    <a:pt x="71" y="22"/>
                  </a:lnTo>
                  <a:lnTo>
                    <a:pt x="76" y="17"/>
                  </a:lnTo>
                  <a:lnTo>
                    <a:pt x="76" y="11"/>
                  </a:lnTo>
                  <a:lnTo>
                    <a:pt x="71" y="11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264" name="Group 49263"/>
            <p:cNvGrpSpPr/>
            <p:nvPr/>
          </p:nvGrpSpPr>
          <p:grpSpPr>
            <a:xfrm>
              <a:off x="377" y="833"/>
              <a:ext cx="400" cy="143"/>
              <a:chOff x="0" y="0"/>
              <a:chExt cx="400" cy="143"/>
            </a:xfrm>
          </p:grpSpPr>
          <p:sp>
            <p:nvSpPr>
              <p:cNvPr id="49265" name="未知"/>
              <p:cNvSpPr/>
              <p:nvPr/>
            </p:nvSpPr>
            <p:spPr>
              <a:xfrm>
                <a:off x="0" y="68"/>
                <a:ext cx="219" cy="75"/>
              </a:xfrm>
              <a:custGeom>
                <a:avLst/>
                <a:gdLst/>
                <a:ahLst/>
                <a:cxnLst/>
                <a:pathLst>
                  <a:path w="219" h="75">
                    <a:moveTo>
                      <a:pt x="27" y="0"/>
                    </a:moveTo>
                    <a:lnTo>
                      <a:pt x="33" y="17"/>
                    </a:lnTo>
                    <a:lnTo>
                      <a:pt x="22" y="17"/>
                    </a:lnTo>
                    <a:lnTo>
                      <a:pt x="16" y="17"/>
                    </a:lnTo>
                    <a:lnTo>
                      <a:pt x="22" y="34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51"/>
                    </a:lnTo>
                    <a:lnTo>
                      <a:pt x="0" y="57"/>
                    </a:lnTo>
                    <a:lnTo>
                      <a:pt x="0" y="63"/>
                    </a:lnTo>
                    <a:lnTo>
                      <a:pt x="218" y="74"/>
                    </a:lnTo>
                    <a:lnTo>
                      <a:pt x="207" y="63"/>
                    </a:lnTo>
                    <a:lnTo>
                      <a:pt x="5" y="57"/>
                    </a:lnTo>
                    <a:lnTo>
                      <a:pt x="16" y="51"/>
                    </a:lnTo>
                    <a:lnTo>
                      <a:pt x="16" y="46"/>
                    </a:lnTo>
                    <a:lnTo>
                      <a:pt x="33" y="40"/>
                    </a:lnTo>
                    <a:lnTo>
                      <a:pt x="22" y="34"/>
                    </a:lnTo>
                    <a:lnTo>
                      <a:pt x="22" y="29"/>
                    </a:lnTo>
                    <a:lnTo>
                      <a:pt x="38" y="23"/>
                    </a:lnTo>
                    <a:lnTo>
                      <a:pt x="44" y="17"/>
                    </a:lnTo>
                    <a:lnTo>
                      <a:pt x="38" y="11"/>
                    </a:lnTo>
                    <a:lnTo>
                      <a:pt x="38" y="6"/>
                    </a:lnTo>
                    <a:lnTo>
                      <a:pt x="38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66" name="未知"/>
              <p:cNvSpPr/>
              <p:nvPr/>
            </p:nvSpPr>
            <p:spPr>
              <a:xfrm>
                <a:off x="5" y="108"/>
                <a:ext cx="203" cy="24"/>
              </a:xfrm>
              <a:custGeom>
                <a:avLst/>
                <a:gdLst/>
                <a:ahLst/>
                <a:cxnLst/>
                <a:pathLst>
                  <a:path w="203" h="24">
                    <a:moveTo>
                      <a:pt x="28" y="0"/>
                    </a:moveTo>
                    <a:lnTo>
                      <a:pt x="11" y="6"/>
                    </a:lnTo>
                    <a:lnTo>
                      <a:pt x="11" y="11"/>
                    </a:lnTo>
                    <a:lnTo>
                      <a:pt x="0" y="17"/>
                    </a:lnTo>
                    <a:lnTo>
                      <a:pt x="202" y="2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67" name="未知"/>
              <p:cNvSpPr/>
              <p:nvPr/>
            </p:nvSpPr>
            <p:spPr>
              <a:xfrm>
                <a:off x="38" y="45"/>
                <a:ext cx="362" cy="70"/>
              </a:xfrm>
              <a:custGeom>
                <a:avLst/>
                <a:gdLst/>
                <a:ahLst/>
                <a:cxnLst/>
                <a:pathLst>
                  <a:path w="362" h="70">
                    <a:moveTo>
                      <a:pt x="333" y="17"/>
                    </a:moveTo>
                    <a:lnTo>
                      <a:pt x="175" y="0"/>
                    </a:lnTo>
                    <a:lnTo>
                      <a:pt x="153" y="17"/>
                    </a:lnTo>
                    <a:lnTo>
                      <a:pt x="82" y="12"/>
                    </a:lnTo>
                    <a:lnTo>
                      <a:pt x="77" y="17"/>
                    </a:lnTo>
                    <a:lnTo>
                      <a:pt x="38" y="37"/>
                    </a:lnTo>
                    <a:lnTo>
                      <a:pt x="0" y="34"/>
                    </a:lnTo>
                    <a:lnTo>
                      <a:pt x="6" y="40"/>
                    </a:lnTo>
                    <a:lnTo>
                      <a:pt x="0" y="46"/>
                    </a:lnTo>
                    <a:lnTo>
                      <a:pt x="175" y="69"/>
                    </a:lnTo>
                    <a:lnTo>
                      <a:pt x="180" y="63"/>
                    </a:lnTo>
                    <a:lnTo>
                      <a:pt x="180" y="63"/>
                    </a:lnTo>
                    <a:lnTo>
                      <a:pt x="197" y="52"/>
                    </a:lnTo>
                    <a:lnTo>
                      <a:pt x="213" y="40"/>
                    </a:lnTo>
                    <a:lnTo>
                      <a:pt x="230" y="29"/>
                    </a:lnTo>
                    <a:lnTo>
                      <a:pt x="262" y="34"/>
                    </a:lnTo>
                    <a:lnTo>
                      <a:pt x="273" y="40"/>
                    </a:lnTo>
                    <a:lnTo>
                      <a:pt x="295" y="57"/>
                    </a:lnTo>
                    <a:lnTo>
                      <a:pt x="311" y="63"/>
                    </a:lnTo>
                    <a:lnTo>
                      <a:pt x="361" y="46"/>
                    </a:lnTo>
                    <a:lnTo>
                      <a:pt x="339" y="17"/>
                    </a:lnTo>
                    <a:lnTo>
                      <a:pt x="333" y="29"/>
                    </a:lnTo>
                    <a:lnTo>
                      <a:pt x="333" y="17"/>
                    </a:lnTo>
                    <a:lnTo>
                      <a:pt x="333" y="1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68" name="未知"/>
              <p:cNvSpPr/>
              <p:nvPr/>
            </p:nvSpPr>
            <p:spPr>
              <a:xfrm>
                <a:off x="38" y="40"/>
                <a:ext cx="334" cy="46"/>
              </a:xfrm>
              <a:custGeom>
                <a:avLst/>
                <a:gdLst/>
                <a:ahLst/>
                <a:cxnLst/>
                <a:pathLst>
                  <a:path w="334" h="46">
                    <a:moveTo>
                      <a:pt x="333" y="17"/>
                    </a:moveTo>
                    <a:lnTo>
                      <a:pt x="169" y="0"/>
                    </a:lnTo>
                    <a:lnTo>
                      <a:pt x="148" y="17"/>
                    </a:lnTo>
                    <a:lnTo>
                      <a:pt x="82" y="11"/>
                    </a:lnTo>
                    <a:lnTo>
                      <a:pt x="71" y="17"/>
                    </a:lnTo>
                    <a:lnTo>
                      <a:pt x="71" y="22"/>
                    </a:lnTo>
                    <a:lnTo>
                      <a:pt x="66" y="28"/>
                    </a:lnTo>
                    <a:lnTo>
                      <a:pt x="33" y="3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11" y="45"/>
                    </a:lnTo>
                    <a:lnTo>
                      <a:pt x="27" y="45"/>
                    </a:lnTo>
                    <a:lnTo>
                      <a:pt x="49" y="39"/>
                    </a:lnTo>
                    <a:lnTo>
                      <a:pt x="71" y="28"/>
                    </a:lnTo>
                    <a:lnTo>
                      <a:pt x="77" y="22"/>
                    </a:lnTo>
                    <a:lnTo>
                      <a:pt x="82" y="17"/>
                    </a:lnTo>
                    <a:lnTo>
                      <a:pt x="153" y="22"/>
                    </a:lnTo>
                    <a:lnTo>
                      <a:pt x="175" y="5"/>
                    </a:lnTo>
                    <a:lnTo>
                      <a:pt x="333" y="22"/>
                    </a:lnTo>
                    <a:lnTo>
                      <a:pt x="333" y="17"/>
                    </a:lnTo>
                    <a:lnTo>
                      <a:pt x="333" y="1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69" name="未知"/>
              <p:cNvSpPr/>
              <p:nvPr/>
            </p:nvSpPr>
            <p:spPr>
              <a:xfrm>
                <a:off x="22" y="91"/>
                <a:ext cx="192" cy="29"/>
              </a:xfrm>
              <a:custGeom>
                <a:avLst/>
                <a:gdLst/>
                <a:ahLst/>
                <a:cxnLst/>
                <a:pathLst>
                  <a:path w="192" h="29">
                    <a:moveTo>
                      <a:pt x="191" y="23"/>
                    </a:moveTo>
                    <a:lnTo>
                      <a:pt x="16" y="0"/>
                    </a:lnTo>
                    <a:lnTo>
                      <a:pt x="0" y="6"/>
                    </a:lnTo>
                    <a:lnTo>
                      <a:pt x="185" y="28"/>
                    </a:lnTo>
                    <a:lnTo>
                      <a:pt x="191" y="23"/>
                    </a:lnTo>
                    <a:lnTo>
                      <a:pt x="191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70" name="未知"/>
              <p:cNvSpPr/>
              <p:nvPr/>
            </p:nvSpPr>
            <p:spPr>
              <a:xfrm>
                <a:off x="22" y="97"/>
                <a:ext cx="186" cy="29"/>
              </a:xfrm>
              <a:custGeom>
                <a:avLst/>
                <a:gdLst/>
                <a:ahLst/>
                <a:cxnLst/>
                <a:pathLst>
                  <a:path w="186" h="29">
                    <a:moveTo>
                      <a:pt x="0" y="0"/>
                    </a:moveTo>
                    <a:lnTo>
                      <a:pt x="0" y="5"/>
                    </a:lnTo>
                    <a:lnTo>
                      <a:pt x="185" y="28"/>
                    </a:lnTo>
                    <a:lnTo>
                      <a:pt x="185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71" name="未知"/>
              <p:cNvSpPr/>
              <p:nvPr/>
            </p:nvSpPr>
            <p:spPr>
              <a:xfrm>
                <a:off x="38" y="57"/>
                <a:ext cx="72" cy="23"/>
              </a:xfrm>
              <a:custGeom>
                <a:avLst/>
                <a:gdLst/>
                <a:ahLst/>
                <a:cxnLst/>
                <a:pathLst>
                  <a:path w="72" h="23">
                    <a:moveTo>
                      <a:pt x="0" y="17"/>
                    </a:moveTo>
                    <a:lnTo>
                      <a:pt x="33" y="22"/>
                    </a:lnTo>
                    <a:lnTo>
                      <a:pt x="66" y="11"/>
                    </a:lnTo>
                    <a:lnTo>
                      <a:pt x="71" y="5"/>
                    </a:lnTo>
                    <a:lnTo>
                      <a:pt x="71" y="0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272" name="未知"/>
              <p:cNvSpPr/>
              <p:nvPr/>
            </p:nvSpPr>
            <p:spPr>
              <a:xfrm>
                <a:off x="120" y="0"/>
                <a:ext cx="274" cy="58"/>
              </a:xfrm>
              <a:custGeom>
                <a:avLst/>
                <a:gdLst/>
                <a:ahLst/>
                <a:cxnLst/>
                <a:pathLst>
                  <a:path w="274" h="58">
                    <a:moveTo>
                      <a:pt x="33" y="45"/>
                    </a:moveTo>
                    <a:lnTo>
                      <a:pt x="27" y="45"/>
                    </a:lnTo>
                    <a:lnTo>
                      <a:pt x="0" y="51"/>
                    </a:lnTo>
                    <a:lnTo>
                      <a:pt x="66" y="57"/>
                    </a:lnTo>
                    <a:lnTo>
                      <a:pt x="87" y="40"/>
                    </a:lnTo>
                    <a:lnTo>
                      <a:pt x="251" y="57"/>
                    </a:lnTo>
                    <a:lnTo>
                      <a:pt x="262" y="40"/>
                    </a:lnTo>
                    <a:lnTo>
                      <a:pt x="251" y="40"/>
                    </a:lnTo>
                    <a:lnTo>
                      <a:pt x="235" y="22"/>
                    </a:lnTo>
                    <a:lnTo>
                      <a:pt x="240" y="22"/>
                    </a:lnTo>
                    <a:lnTo>
                      <a:pt x="246" y="17"/>
                    </a:lnTo>
                    <a:lnTo>
                      <a:pt x="273" y="17"/>
                    </a:lnTo>
                    <a:lnTo>
                      <a:pt x="186" y="0"/>
                    </a:lnTo>
                    <a:lnTo>
                      <a:pt x="186" y="17"/>
                    </a:lnTo>
                    <a:lnTo>
                      <a:pt x="33" y="4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9273" name="Group 49272"/>
            <p:cNvGrpSpPr/>
            <p:nvPr/>
          </p:nvGrpSpPr>
          <p:grpSpPr>
            <a:xfrm>
              <a:off x="1008" y="128"/>
              <a:ext cx="229" cy="240"/>
              <a:chOff x="0" y="0"/>
              <a:chExt cx="229" cy="240"/>
            </a:xfrm>
          </p:grpSpPr>
          <p:sp>
            <p:nvSpPr>
              <p:cNvPr id="49274" name="Rectangle 49273"/>
              <p:cNvSpPr/>
              <p:nvPr/>
            </p:nvSpPr>
            <p:spPr>
              <a:xfrm>
                <a:off x="0" y="0"/>
                <a:ext cx="229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49275" name="Group 49274"/>
              <p:cNvGrpSpPr/>
              <p:nvPr/>
            </p:nvGrpSpPr>
            <p:grpSpPr>
              <a:xfrm>
                <a:off x="114" y="0"/>
                <a:ext cx="115" cy="230"/>
                <a:chOff x="0" y="0"/>
                <a:chExt cx="115" cy="230"/>
              </a:xfrm>
            </p:grpSpPr>
            <p:sp>
              <p:nvSpPr>
                <p:cNvPr id="49276" name="Freeform 49275"/>
                <p:cNvSpPr/>
                <p:nvPr/>
              </p:nvSpPr>
              <p:spPr>
                <a:xfrm>
                  <a:off x="0" y="0"/>
                  <a:ext cx="115" cy="228"/>
                </a:xfrm>
                <a:custGeom>
                  <a:avLst/>
                  <a:gdLst>
                    <a:gd name="txL" fmla="*/ 0 w 21600"/>
                    <a:gd name="txT" fmla="*/ 0 h 41176"/>
                    <a:gd name="txR" fmla="*/ 21600 w 21600"/>
                    <a:gd name="txB" fmla="*/ 41176 h 41176"/>
                  </a:gdLst>
                  <a:ahLst/>
                  <a:cxnLst>
                    <a:cxn ang="270">
                      <a:pos x="0" y="0"/>
                    </a:cxn>
                    <a:cxn ang="90">
                      <a:pos x="9128" y="41176"/>
                    </a:cxn>
                    <a:cxn ang="90">
                      <a:pos x="0" y="21600"/>
                    </a:cxn>
                  </a:cxnLst>
                  <a:rect l="txL" t="txT" r="txR" b="txB"/>
                  <a:pathLst>
                    <a:path w="21600" h="41176" fill="none">
                      <a:moveTo>
                        <a:pt x="0" y="0"/>
                      </a:moveTo>
                      <a:arcTo wR="21600" hR="21600" stAng="-5400000" swAng="9300063"/>
                    </a:path>
                    <a:path w="21600" h="41176" stroke="0">
                      <a:moveTo>
                        <a:pt x="0" y="0"/>
                      </a:moveTo>
                      <a:arcTo wR="21600" hR="21600" stAng="-5400000" swAng="9300063"/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277" name="未知"/>
                <p:cNvSpPr/>
                <p:nvPr/>
              </p:nvSpPr>
              <p:spPr>
                <a:xfrm>
                  <a:off x="0" y="0"/>
                  <a:ext cx="50" cy="230"/>
                </a:xfrm>
                <a:custGeom>
                  <a:avLst/>
                  <a:gdLst/>
                  <a:ahLst/>
                  <a:cxnLst/>
                  <a:pathLst>
                    <a:path w="50" h="230">
                      <a:moveTo>
                        <a:pt x="0" y="0"/>
                      </a:moveTo>
                      <a:lnTo>
                        <a:pt x="0" y="120"/>
                      </a:lnTo>
                      <a:lnTo>
                        <a:pt x="49" y="229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9278" name="Group 49277"/>
              <p:cNvGrpSpPr/>
              <p:nvPr/>
            </p:nvGrpSpPr>
            <p:grpSpPr>
              <a:xfrm>
                <a:off x="3" y="120"/>
                <a:ext cx="161" cy="120"/>
                <a:chOff x="0" y="0"/>
                <a:chExt cx="161" cy="120"/>
              </a:xfrm>
            </p:grpSpPr>
            <p:sp>
              <p:nvSpPr>
                <p:cNvPr id="49279" name="Freeform 49278"/>
                <p:cNvSpPr/>
                <p:nvPr/>
              </p:nvSpPr>
              <p:spPr>
                <a:xfrm>
                  <a:off x="0" y="0"/>
                  <a:ext cx="160" cy="120"/>
                </a:xfrm>
                <a:custGeom>
                  <a:avLst/>
                  <a:gdLst>
                    <a:gd name="txL" fmla="*/ 0 w 30175"/>
                    <a:gd name="txT" fmla="*/ 0 h 21600"/>
                    <a:gd name="txR" fmla="*/ 30175 w 30175"/>
                    <a:gd name="txB" fmla="*/ 21600 h 21600"/>
                  </a:gdLst>
                  <a:ahLst/>
                  <a:cxnLst>
                    <a:cxn ang="0">
                      <a:pos x="30174" y="19576"/>
                    </a:cxn>
                    <a:cxn ang="180">
                      <a:pos x="0" y="4858"/>
                    </a:cxn>
                    <a:cxn ang="270">
                      <a:pos x="21046" y="0"/>
                    </a:cxn>
                  </a:cxnLst>
                  <a:rect l="txL" t="txT" r="txR" b="txB"/>
                  <a:pathLst>
                    <a:path w="30175" h="21600" fill="none">
                      <a:moveTo>
                        <a:pt x="30174" y="19576"/>
                      </a:moveTo>
                      <a:arcTo wR="21600" hR="21600" stAng="-17699937" swAng="6120069"/>
                    </a:path>
                    <a:path w="30175" h="21600" stroke="0">
                      <a:moveTo>
                        <a:pt x="30174" y="19576"/>
                      </a:moveTo>
                      <a:arcTo wR="21600" hR="21600" stAng="-17699937" swAng="6120069"/>
                      <a:lnTo>
                        <a:pt x="21046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280" name="未知"/>
                <p:cNvSpPr/>
                <p:nvPr/>
              </p:nvSpPr>
              <p:spPr>
                <a:xfrm>
                  <a:off x="0" y="0"/>
                  <a:ext cx="161" cy="110"/>
                </a:xfrm>
                <a:custGeom>
                  <a:avLst/>
                  <a:gdLst/>
                  <a:ahLst/>
                  <a:cxnLst/>
                  <a:pathLst>
                    <a:path w="161" h="110">
                      <a:moveTo>
                        <a:pt x="160" y="109"/>
                      </a:moveTo>
                      <a:lnTo>
                        <a:pt x="111" y="0"/>
                      </a:lnTo>
                      <a:lnTo>
                        <a:pt x="0" y="27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9281" name="Group 49280"/>
              <p:cNvGrpSpPr/>
              <p:nvPr/>
            </p:nvGrpSpPr>
            <p:grpSpPr>
              <a:xfrm>
                <a:off x="0" y="46"/>
                <a:ext cx="115" cy="102"/>
                <a:chOff x="0" y="0"/>
                <a:chExt cx="115" cy="102"/>
              </a:xfrm>
            </p:grpSpPr>
            <p:sp>
              <p:nvSpPr>
                <p:cNvPr id="49282" name="Freeform 49281"/>
                <p:cNvSpPr/>
                <p:nvPr/>
              </p:nvSpPr>
              <p:spPr>
                <a:xfrm>
                  <a:off x="0" y="0"/>
                  <a:ext cx="115" cy="101"/>
                </a:xfrm>
                <a:custGeom>
                  <a:avLst/>
                  <a:gdLst>
                    <a:gd name="txL" fmla="*/ 0 w 21600"/>
                    <a:gd name="txT" fmla="*/ 0 h 18157"/>
                    <a:gd name="txR" fmla="*/ 21600 w 21600"/>
                    <a:gd name="txB" fmla="*/ 18157 h 18157"/>
                  </a:gdLst>
                  <a:ahLst/>
                  <a:cxnLst>
                    <a:cxn ang="180">
                      <a:pos x="553" y="18156"/>
                    </a:cxn>
                    <a:cxn ang="270">
                      <a:pos x="4578" y="0"/>
                    </a:cxn>
                    <a:cxn ang="0">
                      <a:pos x="21600" y="13298"/>
                    </a:cxn>
                  </a:cxnLst>
                  <a:rect l="txL" t="txT" r="txR" b="txB"/>
                  <a:pathLst>
                    <a:path w="21600" h="18157" fill="none">
                      <a:moveTo>
                        <a:pt x="553" y="18156"/>
                      </a:moveTo>
                      <a:arcTo wR="21600" hR="21600" stAng="-11579832" swAng="3059701"/>
                    </a:path>
                    <a:path w="21600" h="18157" stroke="0">
                      <a:moveTo>
                        <a:pt x="553" y="18156"/>
                      </a:moveTo>
                      <a:arcTo wR="21600" hR="21600" stAng="-11579832" swAng="3059701"/>
                      <a:lnTo>
                        <a:pt x="21600" y="132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283" name="未知"/>
                <p:cNvSpPr/>
                <p:nvPr/>
              </p:nvSpPr>
              <p:spPr>
                <a:xfrm>
                  <a:off x="3" y="0"/>
                  <a:ext cx="112" cy="102"/>
                </a:xfrm>
                <a:custGeom>
                  <a:avLst/>
                  <a:gdLst/>
                  <a:ahLst/>
                  <a:cxnLst/>
                  <a:pathLst>
                    <a:path w="112" h="102">
                      <a:moveTo>
                        <a:pt x="0" y="101"/>
                      </a:moveTo>
                      <a:lnTo>
                        <a:pt x="111" y="74"/>
                      </a:lnTo>
                      <a:lnTo>
                        <a:pt x="21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9284" name="Group 49283"/>
              <p:cNvGrpSpPr/>
              <p:nvPr/>
            </p:nvGrpSpPr>
            <p:grpSpPr>
              <a:xfrm>
                <a:off x="24" y="7"/>
                <a:ext cx="91" cy="114"/>
                <a:chOff x="0" y="0"/>
                <a:chExt cx="91" cy="114"/>
              </a:xfrm>
            </p:grpSpPr>
            <p:sp>
              <p:nvSpPr>
                <p:cNvPr id="49285" name="Freeform 49284"/>
                <p:cNvSpPr/>
                <p:nvPr/>
              </p:nvSpPr>
              <p:spPr>
                <a:xfrm>
                  <a:off x="0" y="0"/>
                  <a:ext cx="90" cy="113"/>
                </a:xfrm>
                <a:custGeom>
                  <a:avLst/>
                  <a:gdLst>
                    <a:gd name="txL" fmla="*/ 0 w 17021"/>
                    <a:gd name="txT" fmla="*/ 0 h 20423"/>
                    <a:gd name="txR" fmla="*/ 17021 w 17021"/>
                    <a:gd name="txB" fmla="*/ 20423 h 20423"/>
                  </a:gdLst>
                  <a:ahLst/>
                  <a:cxnLst>
                    <a:cxn ang="180">
                      <a:pos x="0" y="7124"/>
                    </a:cxn>
                    <a:cxn ang="270">
                      <a:pos x="9988" y="0"/>
                    </a:cxn>
                    <a:cxn ang="90">
                      <a:pos x="17021" y="20423"/>
                    </a:cxn>
                  </a:cxnLst>
                  <a:rect l="txL" t="txT" r="txR" b="txB"/>
                  <a:pathLst>
                    <a:path w="17021" h="20423" fill="none">
                      <a:moveTo>
                        <a:pt x="0" y="7124"/>
                      </a:moveTo>
                      <a:arcTo wR="21600" hR="21600" stAng="-8519908" swAng="1979788"/>
                    </a:path>
                    <a:path w="17021" h="20423" stroke="0">
                      <a:moveTo>
                        <a:pt x="0" y="7124"/>
                      </a:moveTo>
                      <a:arcTo wR="21600" hR="21600" stAng="-8519908" swAng="1979788"/>
                      <a:lnTo>
                        <a:pt x="17021" y="20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286" name="未知"/>
                <p:cNvSpPr/>
                <p:nvPr/>
              </p:nvSpPr>
              <p:spPr>
                <a:xfrm>
                  <a:off x="0" y="0"/>
                  <a:ext cx="91" cy="114"/>
                </a:xfrm>
                <a:custGeom>
                  <a:avLst/>
                  <a:gdLst/>
                  <a:ahLst/>
                  <a:cxnLst/>
                  <a:pathLst>
                    <a:path w="91" h="114">
                      <a:moveTo>
                        <a:pt x="0" y="39"/>
                      </a:moveTo>
                      <a:lnTo>
                        <a:pt x="90" y="113"/>
                      </a:lnTo>
                      <a:lnTo>
                        <a:pt x="53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49287" name="Group 49286"/>
              <p:cNvGrpSpPr/>
              <p:nvPr/>
            </p:nvGrpSpPr>
            <p:grpSpPr>
              <a:xfrm>
                <a:off x="77" y="0"/>
                <a:ext cx="38" cy="121"/>
                <a:chOff x="0" y="0"/>
                <a:chExt cx="38" cy="121"/>
              </a:xfrm>
            </p:grpSpPr>
            <p:sp>
              <p:nvSpPr>
                <p:cNvPr id="49288" name="Freeform 49287"/>
                <p:cNvSpPr/>
                <p:nvPr/>
              </p:nvSpPr>
              <p:spPr>
                <a:xfrm>
                  <a:off x="0" y="0"/>
                  <a:ext cx="37" cy="120"/>
                </a:xfrm>
                <a:custGeom>
                  <a:avLst/>
                  <a:gdLst>
                    <a:gd name="txL" fmla="*/ 0 w 7032"/>
                    <a:gd name="txT" fmla="*/ 0 h 21600"/>
                    <a:gd name="txR" fmla="*/ 7032 w 7032"/>
                    <a:gd name="txB" fmla="*/ 21600 h 21600"/>
                  </a:gdLst>
                  <a:ahLst/>
                  <a:cxnLst>
                    <a:cxn ang="180">
                      <a:pos x="0" y="1176"/>
                    </a:cxn>
                    <a:cxn ang="270">
                      <a:pos x="7032" y="0"/>
                    </a:cxn>
                    <a:cxn ang="90">
                      <a:pos x="7032" y="21600"/>
                    </a:cxn>
                  </a:cxnLst>
                  <a:rect l="txL" t="txT" r="txR" b="txB"/>
                  <a:pathLst>
                    <a:path w="7032" h="21600" fill="none">
                      <a:moveTo>
                        <a:pt x="0" y="1176"/>
                      </a:moveTo>
                      <a:arcTo wR="21600" hR="21600" stAng="-6539918" swAng="1139918"/>
                    </a:path>
                    <a:path w="7032" h="21600" stroke="0">
                      <a:moveTo>
                        <a:pt x="0" y="1176"/>
                      </a:moveTo>
                      <a:arcTo wR="21600" hR="21600" stAng="-6539918" swAng="1139918"/>
                      <a:lnTo>
                        <a:pt x="7032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49289" name="未知"/>
                <p:cNvSpPr/>
                <p:nvPr/>
              </p:nvSpPr>
              <p:spPr>
                <a:xfrm>
                  <a:off x="0" y="0"/>
                  <a:ext cx="38" cy="121"/>
                </a:xfrm>
                <a:custGeom>
                  <a:avLst/>
                  <a:gdLst/>
                  <a:ahLst/>
                  <a:cxnLst/>
                  <a:pathLst>
                    <a:path w="38" h="121">
                      <a:moveTo>
                        <a:pt x="0" y="7"/>
                      </a:moveTo>
                      <a:lnTo>
                        <a:pt x="37" y="12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sp>
          <p:nvSpPr>
            <p:cNvPr id="49290" name="Straight Connector 49289"/>
            <p:cNvSpPr/>
            <p:nvPr/>
          </p:nvSpPr>
          <p:spPr>
            <a:xfrm>
              <a:off x="1264" y="191"/>
              <a:ext cx="6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1" name="Straight Connector 49290"/>
            <p:cNvSpPr/>
            <p:nvPr/>
          </p:nvSpPr>
          <p:spPr>
            <a:xfrm>
              <a:off x="1264" y="214"/>
              <a:ext cx="61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2" name="Straight Connector 49291"/>
            <p:cNvSpPr/>
            <p:nvPr/>
          </p:nvSpPr>
          <p:spPr>
            <a:xfrm flipH="1">
              <a:off x="964" y="374"/>
              <a:ext cx="77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3" name="Straight Connector 49292"/>
            <p:cNvSpPr/>
            <p:nvPr/>
          </p:nvSpPr>
          <p:spPr>
            <a:xfrm flipH="1">
              <a:off x="920" y="237"/>
              <a:ext cx="60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4" name="Straight Connector 49293"/>
            <p:cNvSpPr/>
            <p:nvPr/>
          </p:nvSpPr>
          <p:spPr>
            <a:xfrm flipH="1">
              <a:off x="970" y="140"/>
              <a:ext cx="65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5" name="Straight Connector 49294"/>
            <p:cNvSpPr/>
            <p:nvPr/>
          </p:nvSpPr>
          <p:spPr>
            <a:xfrm>
              <a:off x="920" y="88"/>
              <a:ext cx="186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6" name="Straight Connector 49295"/>
            <p:cNvSpPr/>
            <p:nvPr/>
          </p:nvSpPr>
          <p:spPr>
            <a:xfrm>
              <a:off x="1101" y="111"/>
              <a:ext cx="60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97" name="未知"/>
            <p:cNvSpPr/>
            <p:nvPr/>
          </p:nvSpPr>
          <p:spPr>
            <a:xfrm>
              <a:off x="923" y="388"/>
              <a:ext cx="367" cy="491"/>
            </a:xfrm>
            <a:custGeom>
              <a:avLst/>
              <a:gdLst/>
              <a:ahLst/>
              <a:cxnLst/>
              <a:pathLst>
                <a:path w="367" h="491">
                  <a:moveTo>
                    <a:pt x="22" y="85"/>
                  </a:moveTo>
                  <a:lnTo>
                    <a:pt x="22" y="97"/>
                  </a:lnTo>
                  <a:lnTo>
                    <a:pt x="16" y="108"/>
                  </a:lnTo>
                  <a:lnTo>
                    <a:pt x="22" y="142"/>
                  </a:lnTo>
                  <a:lnTo>
                    <a:pt x="27" y="165"/>
                  </a:lnTo>
                  <a:lnTo>
                    <a:pt x="38" y="188"/>
                  </a:lnTo>
                  <a:lnTo>
                    <a:pt x="22" y="205"/>
                  </a:lnTo>
                  <a:lnTo>
                    <a:pt x="22" y="222"/>
                  </a:lnTo>
                  <a:lnTo>
                    <a:pt x="22" y="234"/>
                  </a:lnTo>
                  <a:lnTo>
                    <a:pt x="22" y="217"/>
                  </a:lnTo>
                  <a:lnTo>
                    <a:pt x="33" y="211"/>
                  </a:lnTo>
                  <a:lnTo>
                    <a:pt x="38" y="211"/>
                  </a:lnTo>
                  <a:lnTo>
                    <a:pt x="38" y="251"/>
                  </a:lnTo>
                  <a:lnTo>
                    <a:pt x="44" y="296"/>
                  </a:lnTo>
                  <a:lnTo>
                    <a:pt x="49" y="302"/>
                  </a:lnTo>
                  <a:lnTo>
                    <a:pt x="55" y="302"/>
                  </a:lnTo>
                  <a:lnTo>
                    <a:pt x="60" y="308"/>
                  </a:lnTo>
                  <a:lnTo>
                    <a:pt x="66" y="331"/>
                  </a:lnTo>
                  <a:lnTo>
                    <a:pt x="66" y="353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59"/>
                  </a:lnTo>
                  <a:lnTo>
                    <a:pt x="71" y="353"/>
                  </a:lnTo>
                  <a:lnTo>
                    <a:pt x="71" y="348"/>
                  </a:lnTo>
                  <a:lnTo>
                    <a:pt x="82" y="353"/>
                  </a:lnTo>
                  <a:lnTo>
                    <a:pt x="82" y="359"/>
                  </a:lnTo>
                  <a:lnTo>
                    <a:pt x="82" y="370"/>
                  </a:lnTo>
                  <a:lnTo>
                    <a:pt x="82" y="382"/>
                  </a:lnTo>
                  <a:lnTo>
                    <a:pt x="82" y="393"/>
                  </a:lnTo>
                  <a:lnTo>
                    <a:pt x="87" y="416"/>
                  </a:lnTo>
                  <a:lnTo>
                    <a:pt x="98" y="428"/>
                  </a:lnTo>
                  <a:lnTo>
                    <a:pt x="115" y="439"/>
                  </a:lnTo>
                  <a:lnTo>
                    <a:pt x="109" y="433"/>
                  </a:lnTo>
                  <a:lnTo>
                    <a:pt x="109" y="422"/>
                  </a:lnTo>
                  <a:lnTo>
                    <a:pt x="120" y="428"/>
                  </a:lnTo>
                  <a:lnTo>
                    <a:pt x="131" y="445"/>
                  </a:lnTo>
                  <a:lnTo>
                    <a:pt x="142" y="462"/>
                  </a:lnTo>
                  <a:lnTo>
                    <a:pt x="164" y="467"/>
                  </a:lnTo>
                  <a:lnTo>
                    <a:pt x="153" y="462"/>
                  </a:lnTo>
                  <a:lnTo>
                    <a:pt x="169" y="456"/>
                  </a:lnTo>
                  <a:lnTo>
                    <a:pt x="197" y="473"/>
                  </a:lnTo>
                  <a:lnTo>
                    <a:pt x="229" y="490"/>
                  </a:lnTo>
                  <a:lnTo>
                    <a:pt x="246" y="485"/>
                  </a:lnTo>
                  <a:lnTo>
                    <a:pt x="262" y="485"/>
                  </a:lnTo>
                  <a:lnTo>
                    <a:pt x="311" y="490"/>
                  </a:lnTo>
                  <a:lnTo>
                    <a:pt x="328" y="485"/>
                  </a:lnTo>
                  <a:lnTo>
                    <a:pt x="350" y="473"/>
                  </a:lnTo>
                  <a:lnTo>
                    <a:pt x="361" y="450"/>
                  </a:lnTo>
                  <a:lnTo>
                    <a:pt x="366" y="422"/>
                  </a:lnTo>
                  <a:lnTo>
                    <a:pt x="361" y="416"/>
                  </a:lnTo>
                  <a:lnTo>
                    <a:pt x="361" y="410"/>
                  </a:lnTo>
                  <a:lnTo>
                    <a:pt x="361" y="399"/>
                  </a:lnTo>
                  <a:lnTo>
                    <a:pt x="350" y="382"/>
                  </a:lnTo>
                  <a:lnTo>
                    <a:pt x="344" y="370"/>
                  </a:lnTo>
                  <a:lnTo>
                    <a:pt x="344" y="359"/>
                  </a:lnTo>
                  <a:lnTo>
                    <a:pt x="333" y="336"/>
                  </a:lnTo>
                  <a:lnTo>
                    <a:pt x="333" y="319"/>
                  </a:lnTo>
                  <a:lnTo>
                    <a:pt x="339" y="302"/>
                  </a:lnTo>
                  <a:lnTo>
                    <a:pt x="339" y="285"/>
                  </a:lnTo>
                  <a:lnTo>
                    <a:pt x="339" y="274"/>
                  </a:lnTo>
                  <a:lnTo>
                    <a:pt x="333" y="251"/>
                  </a:lnTo>
                  <a:lnTo>
                    <a:pt x="322" y="228"/>
                  </a:lnTo>
                  <a:lnTo>
                    <a:pt x="322" y="211"/>
                  </a:lnTo>
                  <a:lnTo>
                    <a:pt x="322" y="205"/>
                  </a:lnTo>
                  <a:lnTo>
                    <a:pt x="322" y="199"/>
                  </a:lnTo>
                  <a:lnTo>
                    <a:pt x="317" y="188"/>
                  </a:lnTo>
                  <a:lnTo>
                    <a:pt x="306" y="154"/>
                  </a:lnTo>
                  <a:lnTo>
                    <a:pt x="295" y="125"/>
                  </a:lnTo>
                  <a:lnTo>
                    <a:pt x="290" y="120"/>
                  </a:lnTo>
                  <a:lnTo>
                    <a:pt x="284" y="102"/>
                  </a:lnTo>
                  <a:lnTo>
                    <a:pt x="251" y="74"/>
                  </a:lnTo>
                  <a:lnTo>
                    <a:pt x="229" y="51"/>
                  </a:lnTo>
                  <a:lnTo>
                    <a:pt x="202" y="45"/>
                  </a:lnTo>
                  <a:lnTo>
                    <a:pt x="164" y="40"/>
                  </a:lnTo>
                  <a:lnTo>
                    <a:pt x="153" y="28"/>
                  </a:lnTo>
                  <a:lnTo>
                    <a:pt x="137" y="23"/>
                  </a:lnTo>
                  <a:lnTo>
                    <a:pt x="148" y="11"/>
                  </a:lnTo>
                  <a:lnTo>
                    <a:pt x="153" y="11"/>
                  </a:lnTo>
                  <a:lnTo>
                    <a:pt x="169" y="17"/>
                  </a:lnTo>
                  <a:lnTo>
                    <a:pt x="180" y="28"/>
                  </a:lnTo>
                  <a:lnTo>
                    <a:pt x="175" y="17"/>
                  </a:lnTo>
                  <a:lnTo>
                    <a:pt x="169" y="11"/>
                  </a:lnTo>
                  <a:lnTo>
                    <a:pt x="131" y="6"/>
                  </a:lnTo>
                  <a:lnTo>
                    <a:pt x="93" y="11"/>
                  </a:lnTo>
                  <a:lnTo>
                    <a:pt x="104" y="6"/>
                  </a:lnTo>
                  <a:lnTo>
                    <a:pt x="109" y="6"/>
                  </a:lnTo>
                  <a:lnTo>
                    <a:pt x="126" y="0"/>
                  </a:lnTo>
                  <a:lnTo>
                    <a:pt x="137" y="6"/>
                  </a:lnTo>
                  <a:lnTo>
                    <a:pt x="120" y="0"/>
                  </a:lnTo>
                  <a:lnTo>
                    <a:pt x="87" y="6"/>
                  </a:lnTo>
                  <a:lnTo>
                    <a:pt x="66" y="34"/>
                  </a:lnTo>
                  <a:lnTo>
                    <a:pt x="66" y="28"/>
                  </a:lnTo>
                  <a:lnTo>
                    <a:pt x="66" y="17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60" y="28"/>
                  </a:lnTo>
                  <a:lnTo>
                    <a:pt x="60" y="34"/>
                  </a:lnTo>
                  <a:lnTo>
                    <a:pt x="49" y="28"/>
                  </a:lnTo>
                  <a:lnTo>
                    <a:pt x="44" y="28"/>
                  </a:lnTo>
                  <a:lnTo>
                    <a:pt x="33" y="28"/>
                  </a:lnTo>
                  <a:lnTo>
                    <a:pt x="22" y="28"/>
                  </a:lnTo>
                  <a:lnTo>
                    <a:pt x="16" y="45"/>
                  </a:lnTo>
                  <a:lnTo>
                    <a:pt x="16" y="51"/>
                  </a:lnTo>
                  <a:lnTo>
                    <a:pt x="22" y="57"/>
                  </a:lnTo>
                  <a:lnTo>
                    <a:pt x="22" y="51"/>
                  </a:lnTo>
                  <a:lnTo>
                    <a:pt x="22" y="45"/>
                  </a:lnTo>
                  <a:lnTo>
                    <a:pt x="27" y="40"/>
                  </a:lnTo>
                  <a:lnTo>
                    <a:pt x="33" y="34"/>
                  </a:lnTo>
                  <a:lnTo>
                    <a:pt x="44" y="34"/>
                  </a:lnTo>
                  <a:lnTo>
                    <a:pt x="49" y="40"/>
                  </a:lnTo>
                  <a:lnTo>
                    <a:pt x="49" y="45"/>
                  </a:lnTo>
                  <a:lnTo>
                    <a:pt x="44" y="51"/>
                  </a:lnTo>
                  <a:lnTo>
                    <a:pt x="44" y="68"/>
                  </a:lnTo>
                  <a:lnTo>
                    <a:pt x="38" y="57"/>
                  </a:lnTo>
                  <a:lnTo>
                    <a:pt x="33" y="51"/>
                  </a:lnTo>
                  <a:lnTo>
                    <a:pt x="16" y="57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85"/>
                  </a:lnTo>
                  <a:lnTo>
                    <a:pt x="6" y="74"/>
                  </a:lnTo>
                  <a:lnTo>
                    <a:pt x="16" y="68"/>
                  </a:lnTo>
                  <a:lnTo>
                    <a:pt x="27" y="68"/>
                  </a:lnTo>
                  <a:lnTo>
                    <a:pt x="33" y="68"/>
                  </a:lnTo>
                  <a:lnTo>
                    <a:pt x="33" y="74"/>
                  </a:lnTo>
                  <a:lnTo>
                    <a:pt x="22" y="85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298" name="Group 49297"/>
          <p:cNvGrpSpPr/>
          <p:nvPr/>
        </p:nvGrpSpPr>
        <p:grpSpPr>
          <a:xfrm>
            <a:off x="3084513" y="5029200"/>
            <a:ext cx="1716087" cy="1830388"/>
            <a:chOff x="0" y="0"/>
            <a:chExt cx="1081" cy="1153"/>
          </a:xfrm>
        </p:grpSpPr>
        <p:sp>
          <p:nvSpPr>
            <p:cNvPr id="49299" name="未知"/>
            <p:cNvSpPr/>
            <p:nvPr/>
          </p:nvSpPr>
          <p:spPr>
            <a:xfrm>
              <a:off x="64" y="276"/>
              <a:ext cx="868" cy="220"/>
            </a:xfrm>
            <a:custGeom>
              <a:avLst/>
              <a:gdLst/>
              <a:ahLst/>
              <a:cxnLst/>
              <a:pathLst>
                <a:path w="868" h="220">
                  <a:moveTo>
                    <a:pt x="17" y="170"/>
                  </a:moveTo>
                  <a:lnTo>
                    <a:pt x="49" y="170"/>
                  </a:lnTo>
                  <a:lnTo>
                    <a:pt x="85" y="170"/>
                  </a:lnTo>
                  <a:lnTo>
                    <a:pt x="133" y="170"/>
                  </a:lnTo>
                  <a:lnTo>
                    <a:pt x="202" y="166"/>
                  </a:lnTo>
                  <a:lnTo>
                    <a:pt x="291" y="162"/>
                  </a:lnTo>
                  <a:lnTo>
                    <a:pt x="331" y="162"/>
                  </a:lnTo>
                  <a:lnTo>
                    <a:pt x="355" y="170"/>
                  </a:lnTo>
                  <a:lnTo>
                    <a:pt x="367" y="178"/>
                  </a:lnTo>
                  <a:lnTo>
                    <a:pt x="379" y="190"/>
                  </a:lnTo>
                  <a:lnTo>
                    <a:pt x="383" y="195"/>
                  </a:lnTo>
                  <a:lnTo>
                    <a:pt x="395" y="166"/>
                  </a:lnTo>
                  <a:lnTo>
                    <a:pt x="416" y="146"/>
                  </a:lnTo>
                  <a:lnTo>
                    <a:pt x="448" y="122"/>
                  </a:lnTo>
                  <a:lnTo>
                    <a:pt x="460" y="113"/>
                  </a:lnTo>
                  <a:lnTo>
                    <a:pt x="484" y="101"/>
                  </a:lnTo>
                  <a:lnTo>
                    <a:pt x="512" y="89"/>
                  </a:lnTo>
                  <a:lnTo>
                    <a:pt x="573" y="73"/>
                  </a:lnTo>
                  <a:lnTo>
                    <a:pt x="625" y="61"/>
                  </a:lnTo>
                  <a:lnTo>
                    <a:pt x="673" y="57"/>
                  </a:lnTo>
                  <a:lnTo>
                    <a:pt x="730" y="40"/>
                  </a:lnTo>
                  <a:lnTo>
                    <a:pt x="802" y="12"/>
                  </a:lnTo>
                  <a:lnTo>
                    <a:pt x="839" y="0"/>
                  </a:lnTo>
                  <a:lnTo>
                    <a:pt x="851" y="8"/>
                  </a:lnTo>
                  <a:lnTo>
                    <a:pt x="867" y="8"/>
                  </a:lnTo>
                  <a:lnTo>
                    <a:pt x="416" y="170"/>
                  </a:lnTo>
                  <a:lnTo>
                    <a:pt x="420" y="195"/>
                  </a:lnTo>
                  <a:lnTo>
                    <a:pt x="339" y="219"/>
                  </a:lnTo>
                  <a:lnTo>
                    <a:pt x="335" y="186"/>
                  </a:lnTo>
                  <a:lnTo>
                    <a:pt x="0" y="186"/>
                  </a:lnTo>
                  <a:lnTo>
                    <a:pt x="17" y="170"/>
                  </a:lnTo>
                  <a:lnTo>
                    <a:pt x="17" y="17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00" name="未知"/>
            <p:cNvSpPr/>
            <p:nvPr/>
          </p:nvSpPr>
          <p:spPr>
            <a:xfrm>
              <a:off x="8" y="276"/>
              <a:ext cx="996" cy="832"/>
            </a:xfrm>
            <a:custGeom>
              <a:avLst/>
              <a:gdLst/>
              <a:ahLst/>
              <a:cxnLst/>
              <a:pathLst>
                <a:path w="996" h="832">
                  <a:moveTo>
                    <a:pt x="8" y="186"/>
                  </a:moveTo>
                  <a:lnTo>
                    <a:pt x="391" y="186"/>
                  </a:lnTo>
                  <a:lnTo>
                    <a:pt x="395" y="219"/>
                  </a:lnTo>
                  <a:lnTo>
                    <a:pt x="476" y="195"/>
                  </a:lnTo>
                  <a:lnTo>
                    <a:pt x="472" y="170"/>
                  </a:lnTo>
                  <a:lnTo>
                    <a:pt x="923" y="8"/>
                  </a:lnTo>
                  <a:lnTo>
                    <a:pt x="947" y="0"/>
                  </a:lnTo>
                  <a:lnTo>
                    <a:pt x="995" y="641"/>
                  </a:lnTo>
                  <a:lnTo>
                    <a:pt x="943" y="633"/>
                  </a:lnTo>
                  <a:lnTo>
                    <a:pt x="895" y="629"/>
                  </a:lnTo>
                  <a:lnTo>
                    <a:pt x="834" y="625"/>
                  </a:lnTo>
                  <a:lnTo>
                    <a:pt x="826" y="629"/>
                  </a:lnTo>
                  <a:lnTo>
                    <a:pt x="818" y="620"/>
                  </a:lnTo>
                  <a:lnTo>
                    <a:pt x="814" y="625"/>
                  </a:lnTo>
                  <a:lnTo>
                    <a:pt x="814" y="637"/>
                  </a:lnTo>
                  <a:lnTo>
                    <a:pt x="822" y="645"/>
                  </a:lnTo>
                  <a:lnTo>
                    <a:pt x="830" y="653"/>
                  </a:lnTo>
                  <a:lnTo>
                    <a:pt x="774" y="649"/>
                  </a:lnTo>
                  <a:lnTo>
                    <a:pt x="766" y="653"/>
                  </a:lnTo>
                  <a:lnTo>
                    <a:pt x="754" y="661"/>
                  </a:lnTo>
                  <a:lnTo>
                    <a:pt x="754" y="681"/>
                  </a:lnTo>
                  <a:lnTo>
                    <a:pt x="766" y="693"/>
                  </a:lnTo>
                  <a:lnTo>
                    <a:pt x="746" y="689"/>
                  </a:lnTo>
                  <a:lnTo>
                    <a:pt x="729" y="702"/>
                  </a:lnTo>
                  <a:lnTo>
                    <a:pt x="725" y="710"/>
                  </a:lnTo>
                  <a:lnTo>
                    <a:pt x="725" y="722"/>
                  </a:lnTo>
                  <a:lnTo>
                    <a:pt x="742" y="734"/>
                  </a:lnTo>
                  <a:lnTo>
                    <a:pt x="746" y="738"/>
                  </a:lnTo>
                  <a:lnTo>
                    <a:pt x="746" y="738"/>
                  </a:lnTo>
                  <a:lnTo>
                    <a:pt x="758" y="746"/>
                  </a:lnTo>
                  <a:lnTo>
                    <a:pt x="750" y="750"/>
                  </a:lnTo>
                  <a:lnTo>
                    <a:pt x="729" y="750"/>
                  </a:lnTo>
                  <a:lnTo>
                    <a:pt x="725" y="758"/>
                  </a:lnTo>
                  <a:lnTo>
                    <a:pt x="725" y="771"/>
                  </a:lnTo>
                  <a:lnTo>
                    <a:pt x="729" y="779"/>
                  </a:lnTo>
                  <a:lnTo>
                    <a:pt x="637" y="807"/>
                  </a:lnTo>
                  <a:lnTo>
                    <a:pt x="637" y="819"/>
                  </a:lnTo>
                  <a:lnTo>
                    <a:pt x="572" y="831"/>
                  </a:lnTo>
                  <a:lnTo>
                    <a:pt x="572" y="819"/>
                  </a:lnTo>
                  <a:lnTo>
                    <a:pt x="238" y="819"/>
                  </a:lnTo>
                  <a:lnTo>
                    <a:pt x="185" y="657"/>
                  </a:lnTo>
                  <a:lnTo>
                    <a:pt x="202" y="657"/>
                  </a:lnTo>
                  <a:lnTo>
                    <a:pt x="218" y="657"/>
                  </a:lnTo>
                  <a:lnTo>
                    <a:pt x="234" y="657"/>
                  </a:lnTo>
                  <a:lnTo>
                    <a:pt x="242" y="653"/>
                  </a:lnTo>
                  <a:lnTo>
                    <a:pt x="262" y="657"/>
                  </a:lnTo>
                  <a:lnTo>
                    <a:pt x="282" y="661"/>
                  </a:lnTo>
                  <a:lnTo>
                    <a:pt x="302" y="653"/>
                  </a:lnTo>
                  <a:lnTo>
                    <a:pt x="322" y="633"/>
                  </a:lnTo>
                  <a:lnTo>
                    <a:pt x="326" y="633"/>
                  </a:lnTo>
                  <a:lnTo>
                    <a:pt x="335" y="629"/>
                  </a:lnTo>
                  <a:lnTo>
                    <a:pt x="347" y="625"/>
                  </a:lnTo>
                  <a:lnTo>
                    <a:pt x="347" y="620"/>
                  </a:lnTo>
                  <a:lnTo>
                    <a:pt x="351" y="612"/>
                  </a:lnTo>
                  <a:lnTo>
                    <a:pt x="343" y="604"/>
                  </a:lnTo>
                  <a:lnTo>
                    <a:pt x="343" y="600"/>
                  </a:lnTo>
                  <a:lnTo>
                    <a:pt x="335" y="592"/>
                  </a:lnTo>
                  <a:lnTo>
                    <a:pt x="326" y="584"/>
                  </a:lnTo>
                  <a:lnTo>
                    <a:pt x="294" y="572"/>
                  </a:lnTo>
                  <a:lnTo>
                    <a:pt x="310" y="572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22" y="560"/>
                  </a:lnTo>
                  <a:lnTo>
                    <a:pt x="326" y="556"/>
                  </a:lnTo>
                  <a:lnTo>
                    <a:pt x="326" y="547"/>
                  </a:lnTo>
                  <a:lnTo>
                    <a:pt x="326" y="543"/>
                  </a:lnTo>
                  <a:lnTo>
                    <a:pt x="322" y="539"/>
                  </a:lnTo>
                  <a:lnTo>
                    <a:pt x="314" y="531"/>
                  </a:lnTo>
                  <a:lnTo>
                    <a:pt x="310" y="527"/>
                  </a:lnTo>
                  <a:lnTo>
                    <a:pt x="161" y="446"/>
                  </a:lnTo>
                  <a:lnTo>
                    <a:pt x="137" y="446"/>
                  </a:lnTo>
                  <a:lnTo>
                    <a:pt x="109" y="446"/>
                  </a:lnTo>
                  <a:lnTo>
                    <a:pt x="97" y="410"/>
                  </a:lnTo>
                  <a:lnTo>
                    <a:pt x="121" y="401"/>
                  </a:lnTo>
                  <a:lnTo>
                    <a:pt x="137" y="405"/>
                  </a:lnTo>
                  <a:lnTo>
                    <a:pt x="141" y="397"/>
                  </a:lnTo>
                  <a:lnTo>
                    <a:pt x="149" y="381"/>
                  </a:lnTo>
                  <a:lnTo>
                    <a:pt x="141" y="373"/>
                  </a:lnTo>
                  <a:lnTo>
                    <a:pt x="133" y="361"/>
                  </a:lnTo>
                  <a:lnTo>
                    <a:pt x="65" y="332"/>
                  </a:lnTo>
                  <a:lnTo>
                    <a:pt x="0" y="186"/>
                  </a:lnTo>
                  <a:lnTo>
                    <a:pt x="8" y="186"/>
                  </a:lnTo>
                  <a:lnTo>
                    <a:pt x="8" y="1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301" name="Group 49300"/>
            <p:cNvGrpSpPr/>
            <p:nvPr/>
          </p:nvGrpSpPr>
          <p:grpSpPr>
            <a:xfrm>
              <a:off x="733" y="888"/>
              <a:ext cx="348" cy="265"/>
              <a:chOff x="0" y="0"/>
              <a:chExt cx="348" cy="265"/>
            </a:xfrm>
          </p:grpSpPr>
          <p:sp>
            <p:nvSpPr>
              <p:cNvPr id="49302" name="未知"/>
              <p:cNvSpPr/>
              <p:nvPr/>
            </p:nvSpPr>
            <p:spPr>
              <a:xfrm>
                <a:off x="0" y="0"/>
                <a:ext cx="348" cy="265"/>
              </a:xfrm>
              <a:custGeom>
                <a:avLst/>
                <a:gdLst/>
                <a:ahLst/>
                <a:cxnLst/>
                <a:pathLst>
                  <a:path w="348" h="265">
                    <a:moveTo>
                      <a:pt x="343" y="126"/>
                    </a:moveTo>
                    <a:lnTo>
                      <a:pt x="347" y="94"/>
                    </a:lnTo>
                    <a:lnTo>
                      <a:pt x="347" y="65"/>
                    </a:lnTo>
                    <a:lnTo>
                      <a:pt x="339" y="57"/>
                    </a:lnTo>
                    <a:lnTo>
                      <a:pt x="331" y="49"/>
                    </a:lnTo>
                    <a:lnTo>
                      <a:pt x="226" y="13"/>
                    </a:lnTo>
                    <a:lnTo>
                      <a:pt x="109" y="0"/>
                    </a:lnTo>
                    <a:lnTo>
                      <a:pt x="101" y="4"/>
                    </a:lnTo>
                    <a:lnTo>
                      <a:pt x="93" y="8"/>
                    </a:lnTo>
                    <a:lnTo>
                      <a:pt x="89" y="13"/>
                    </a:lnTo>
                    <a:lnTo>
                      <a:pt x="89" y="25"/>
                    </a:lnTo>
                    <a:lnTo>
                      <a:pt x="97" y="33"/>
                    </a:lnTo>
                    <a:lnTo>
                      <a:pt x="105" y="41"/>
                    </a:lnTo>
                    <a:lnTo>
                      <a:pt x="49" y="37"/>
                    </a:lnTo>
                    <a:lnTo>
                      <a:pt x="41" y="41"/>
                    </a:lnTo>
                    <a:lnTo>
                      <a:pt x="29" y="49"/>
                    </a:lnTo>
                    <a:lnTo>
                      <a:pt x="29" y="69"/>
                    </a:lnTo>
                    <a:lnTo>
                      <a:pt x="41" y="81"/>
                    </a:lnTo>
                    <a:lnTo>
                      <a:pt x="21" y="77"/>
                    </a:lnTo>
                    <a:lnTo>
                      <a:pt x="4" y="90"/>
                    </a:lnTo>
                    <a:lnTo>
                      <a:pt x="0" y="98"/>
                    </a:lnTo>
                    <a:lnTo>
                      <a:pt x="0" y="110"/>
                    </a:lnTo>
                    <a:lnTo>
                      <a:pt x="4" y="118"/>
                    </a:lnTo>
                    <a:lnTo>
                      <a:pt x="13" y="126"/>
                    </a:lnTo>
                    <a:lnTo>
                      <a:pt x="21" y="130"/>
                    </a:lnTo>
                    <a:lnTo>
                      <a:pt x="13" y="134"/>
                    </a:lnTo>
                    <a:lnTo>
                      <a:pt x="4" y="138"/>
                    </a:lnTo>
                    <a:lnTo>
                      <a:pt x="0" y="146"/>
                    </a:lnTo>
                    <a:lnTo>
                      <a:pt x="0" y="159"/>
                    </a:lnTo>
                    <a:lnTo>
                      <a:pt x="4" y="167"/>
                    </a:lnTo>
                    <a:lnTo>
                      <a:pt x="101" y="207"/>
                    </a:lnTo>
                    <a:lnTo>
                      <a:pt x="97" y="211"/>
                    </a:lnTo>
                    <a:lnTo>
                      <a:pt x="93" y="223"/>
                    </a:lnTo>
                    <a:lnTo>
                      <a:pt x="97" y="240"/>
                    </a:lnTo>
                    <a:lnTo>
                      <a:pt x="158" y="264"/>
                    </a:lnTo>
                    <a:lnTo>
                      <a:pt x="190" y="264"/>
                    </a:lnTo>
                    <a:lnTo>
                      <a:pt x="218" y="252"/>
                    </a:lnTo>
                    <a:lnTo>
                      <a:pt x="262" y="232"/>
                    </a:lnTo>
                    <a:lnTo>
                      <a:pt x="299" y="203"/>
                    </a:lnTo>
                    <a:lnTo>
                      <a:pt x="319" y="175"/>
                    </a:lnTo>
                    <a:lnTo>
                      <a:pt x="343" y="126"/>
                    </a:lnTo>
                    <a:lnTo>
                      <a:pt x="343" y="126"/>
                    </a:lnTo>
                    <a:lnTo>
                      <a:pt x="343" y="12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03" name="未知"/>
              <p:cNvSpPr/>
              <p:nvPr/>
            </p:nvSpPr>
            <p:spPr>
              <a:xfrm>
                <a:off x="129" y="49"/>
                <a:ext cx="163" cy="54"/>
              </a:xfrm>
              <a:custGeom>
                <a:avLst/>
                <a:gdLst/>
                <a:ahLst/>
                <a:cxnLst/>
                <a:pathLst>
                  <a:path w="163" h="54">
                    <a:moveTo>
                      <a:pt x="0" y="0"/>
                    </a:moveTo>
                    <a:lnTo>
                      <a:pt x="93" y="24"/>
                    </a:lnTo>
                    <a:lnTo>
                      <a:pt x="129" y="37"/>
                    </a:lnTo>
                    <a:lnTo>
                      <a:pt x="162" y="53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04" name="未知"/>
              <p:cNvSpPr/>
              <p:nvPr/>
            </p:nvSpPr>
            <p:spPr>
              <a:xfrm>
                <a:off x="65" y="94"/>
                <a:ext cx="162" cy="49"/>
              </a:xfrm>
              <a:custGeom>
                <a:avLst/>
                <a:gdLst/>
                <a:ahLst/>
                <a:cxnLst/>
                <a:pathLst>
                  <a:path w="162" h="49">
                    <a:moveTo>
                      <a:pt x="0" y="0"/>
                    </a:moveTo>
                    <a:lnTo>
                      <a:pt x="85" y="20"/>
                    </a:lnTo>
                    <a:lnTo>
                      <a:pt x="161" y="4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05" name="未知"/>
              <p:cNvSpPr/>
              <p:nvPr/>
            </p:nvSpPr>
            <p:spPr>
              <a:xfrm>
                <a:off x="69" y="146"/>
                <a:ext cx="118" cy="38"/>
              </a:xfrm>
              <a:custGeom>
                <a:avLst/>
                <a:gdLst/>
                <a:ahLst/>
                <a:cxnLst/>
                <a:pathLst>
                  <a:path w="118" h="38">
                    <a:moveTo>
                      <a:pt x="0" y="0"/>
                    </a:moveTo>
                    <a:lnTo>
                      <a:pt x="60" y="17"/>
                    </a:lnTo>
                    <a:lnTo>
                      <a:pt x="113" y="37"/>
                    </a:lnTo>
                    <a:lnTo>
                      <a:pt x="117" y="37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9306" name="Group 49305"/>
            <p:cNvGrpSpPr/>
            <p:nvPr/>
          </p:nvGrpSpPr>
          <p:grpSpPr>
            <a:xfrm>
              <a:off x="0" y="608"/>
              <a:ext cx="360" cy="379"/>
              <a:chOff x="0" y="0"/>
              <a:chExt cx="360" cy="379"/>
            </a:xfrm>
          </p:grpSpPr>
          <p:sp>
            <p:nvSpPr>
              <p:cNvPr id="49307" name="未知"/>
              <p:cNvSpPr/>
              <p:nvPr/>
            </p:nvSpPr>
            <p:spPr>
              <a:xfrm>
                <a:off x="0" y="0"/>
                <a:ext cx="360" cy="379"/>
              </a:xfrm>
              <a:custGeom>
                <a:avLst/>
                <a:gdLst/>
                <a:ahLst/>
                <a:cxnLst/>
                <a:pathLst>
                  <a:path w="360" h="379">
                    <a:moveTo>
                      <a:pt x="73" y="0"/>
                    </a:moveTo>
                    <a:lnTo>
                      <a:pt x="32" y="9"/>
                    </a:lnTo>
                    <a:lnTo>
                      <a:pt x="0" y="33"/>
                    </a:lnTo>
                    <a:lnTo>
                      <a:pt x="0" y="61"/>
                    </a:lnTo>
                    <a:lnTo>
                      <a:pt x="8" y="73"/>
                    </a:lnTo>
                    <a:lnTo>
                      <a:pt x="20" y="82"/>
                    </a:lnTo>
                    <a:lnTo>
                      <a:pt x="32" y="90"/>
                    </a:lnTo>
                    <a:lnTo>
                      <a:pt x="36" y="102"/>
                    </a:lnTo>
                    <a:lnTo>
                      <a:pt x="32" y="118"/>
                    </a:lnTo>
                    <a:lnTo>
                      <a:pt x="24" y="126"/>
                    </a:lnTo>
                    <a:lnTo>
                      <a:pt x="16" y="138"/>
                    </a:lnTo>
                    <a:lnTo>
                      <a:pt x="8" y="151"/>
                    </a:lnTo>
                    <a:lnTo>
                      <a:pt x="12" y="179"/>
                    </a:lnTo>
                    <a:lnTo>
                      <a:pt x="20" y="195"/>
                    </a:lnTo>
                    <a:lnTo>
                      <a:pt x="32" y="199"/>
                    </a:lnTo>
                    <a:lnTo>
                      <a:pt x="24" y="220"/>
                    </a:lnTo>
                    <a:lnTo>
                      <a:pt x="24" y="236"/>
                    </a:lnTo>
                    <a:lnTo>
                      <a:pt x="28" y="244"/>
                    </a:lnTo>
                    <a:lnTo>
                      <a:pt x="36" y="252"/>
                    </a:lnTo>
                    <a:lnTo>
                      <a:pt x="48" y="256"/>
                    </a:lnTo>
                    <a:lnTo>
                      <a:pt x="48" y="288"/>
                    </a:lnTo>
                    <a:lnTo>
                      <a:pt x="60" y="317"/>
                    </a:lnTo>
                    <a:lnTo>
                      <a:pt x="77" y="325"/>
                    </a:lnTo>
                    <a:lnTo>
                      <a:pt x="89" y="329"/>
                    </a:lnTo>
                    <a:lnTo>
                      <a:pt x="113" y="361"/>
                    </a:lnTo>
                    <a:lnTo>
                      <a:pt x="141" y="378"/>
                    </a:lnTo>
                    <a:lnTo>
                      <a:pt x="157" y="378"/>
                    </a:lnTo>
                    <a:lnTo>
                      <a:pt x="177" y="378"/>
                    </a:lnTo>
                    <a:lnTo>
                      <a:pt x="193" y="374"/>
                    </a:lnTo>
                    <a:lnTo>
                      <a:pt x="210" y="361"/>
                    </a:lnTo>
                    <a:lnTo>
                      <a:pt x="193" y="325"/>
                    </a:lnTo>
                    <a:lnTo>
                      <a:pt x="177" y="325"/>
                    </a:lnTo>
                    <a:lnTo>
                      <a:pt x="197" y="325"/>
                    </a:lnTo>
                    <a:lnTo>
                      <a:pt x="230" y="325"/>
                    </a:lnTo>
                    <a:lnTo>
                      <a:pt x="242" y="325"/>
                    </a:lnTo>
                    <a:lnTo>
                      <a:pt x="258" y="325"/>
                    </a:lnTo>
                    <a:lnTo>
                      <a:pt x="290" y="329"/>
                    </a:lnTo>
                    <a:lnTo>
                      <a:pt x="306" y="329"/>
                    </a:lnTo>
                    <a:lnTo>
                      <a:pt x="322" y="321"/>
                    </a:lnTo>
                    <a:lnTo>
                      <a:pt x="326" y="309"/>
                    </a:lnTo>
                    <a:lnTo>
                      <a:pt x="330" y="301"/>
                    </a:lnTo>
                    <a:lnTo>
                      <a:pt x="129" y="260"/>
                    </a:lnTo>
                    <a:lnTo>
                      <a:pt x="330" y="301"/>
                    </a:lnTo>
                    <a:lnTo>
                      <a:pt x="339" y="301"/>
                    </a:lnTo>
                    <a:lnTo>
                      <a:pt x="355" y="293"/>
                    </a:lnTo>
                    <a:lnTo>
                      <a:pt x="359" y="280"/>
                    </a:lnTo>
                    <a:lnTo>
                      <a:pt x="355" y="264"/>
                    </a:lnTo>
                    <a:lnTo>
                      <a:pt x="347" y="256"/>
                    </a:lnTo>
                    <a:lnTo>
                      <a:pt x="334" y="248"/>
                    </a:lnTo>
                    <a:lnTo>
                      <a:pt x="302" y="240"/>
                    </a:lnTo>
                    <a:lnTo>
                      <a:pt x="306" y="240"/>
                    </a:lnTo>
                    <a:lnTo>
                      <a:pt x="314" y="240"/>
                    </a:lnTo>
                    <a:lnTo>
                      <a:pt x="322" y="240"/>
                    </a:lnTo>
                    <a:lnTo>
                      <a:pt x="334" y="228"/>
                    </a:lnTo>
                    <a:lnTo>
                      <a:pt x="339" y="220"/>
                    </a:lnTo>
                    <a:lnTo>
                      <a:pt x="339" y="211"/>
                    </a:lnTo>
                    <a:lnTo>
                      <a:pt x="334" y="203"/>
                    </a:lnTo>
                    <a:lnTo>
                      <a:pt x="326" y="195"/>
                    </a:lnTo>
                    <a:lnTo>
                      <a:pt x="310" y="187"/>
                    </a:lnTo>
                    <a:lnTo>
                      <a:pt x="169" y="114"/>
                    </a:lnTo>
                    <a:lnTo>
                      <a:pt x="145" y="114"/>
                    </a:lnTo>
                    <a:lnTo>
                      <a:pt x="117" y="114"/>
                    </a:lnTo>
                    <a:lnTo>
                      <a:pt x="97" y="102"/>
                    </a:lnTo>
                    <a:lnTo>
                      <a:pt x="77" y="98"/>
                    </a:lnTo>
                    <a:lnTo>
                      <a:pt x="64" y="94"/>
                    </a:lnTo>
                    <a:lnTo>
                      <a:pt x="56" y="86"/>
                    </a:lnTo>
                    <a:lnTo>
                      <a:pt x="52" y="82"/>
                    </a:lnTo>
                    <a:lnTo>
                      <a:pt x="52" y="82"/>
                    </a:lnTo>
                    <a:lnTo>
                      <a:pt x="56" y="78"/>
                    </a:lnTo>
                    <a:lnTo>
                      <a:pt x="56" y="78"/>
                    </a:lnTo>
                    <a:lnTo>
                      <a:pt x="64" y="78"/>
                    </a:lnTo>
                    <a:lnTo>
                      <a:pt x="77" y="78"/>
                    </a:lnTo>
                    <a:lnTo>
                      <a:pt x="113" y="78"/>
                    </a:lnTo>
                    <a:lnTo>
                      <a:pt x="145" y="73"/>
                    </a:lnTo>
                    <a:lnTo>
                      <a:pt x="149" y="65"/>
                    </a:lnTo>
                    <a:lnTo>
                      <a:pt x="157" y="49"/>
                    </a:lnTo>
                    <a:lnTo>
                      <a:pt x="149" y="37"/>
                    </a:lnTo>
                    <a:lnTo>
                      <a:pt x="141" y="29"/>
                    </a:lnTo>
                    <a:lnTo>
                      <a:pt x="73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08" name="未知"/>
              <p:cNvSpPr/>
              <p:nvPr/>
            </p:nvSpPr>
            <p:spPr>
              <a:xfrm>
                <a:off x="121" y="187"/>
                <a:ext cx="158" cy="50"/>
              </a:xfrm>
              <a:custGeom>
                <a:avLst/>
                <a:gdLst/>
                <a:ahLst/>
                <a:cxnLst/>
                <a:pathLst>
                  <a:path w="158" h="50">
                    <a:moveTo>
                      <a:pt x="8" y="12"/>
                    </a:moveTo>
                    <a:lnTo>
                      <a:pt x="0" y="0"/>
                    </a:lnTo>
                    <a:lnTo>
                      <a:pt x="40" y="4"/>
                    </a:lnTo>
                    <a:lnTo>
                      <a:pt x="72" y="12"/>
                    </a:lnTo>
                    <a:lnTo>
                      <a:pt x="117" y="28"/>
                    </a:lnTo>
                    <a:lnTo>
                      <a:pt x="157" y="49"/>
                    </a:lnTo>
                    <a:lnTo>
                      <a:pt x="80" y="24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09" name="未知"/>
              <p:cNvSpPr/>
              <p:nvPr/>
            </p:nvSpPr>
            <p:spPr>
              <a:xfrm>
                <a:off x="73" y="78"/>
                <a:ext cx="45" cy="37"/>
              </a:xfrm>
              <a:custGeom>
                <a:avLst/>
                <a:gdLst/>
                <a:ahLst/>
                <a:cxnLst/>
                <a:pathLst>
                  <a:path w="45" h="37">
                    <a:moveTo>
                      <a:pt x="0" y="8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44" y="36"/>
                    </a:lnTo>
                    <a:lnTo>
                      <a:pt x="28" y="28"/>
                    </a:lnTo>
                    <a:lnTo>
                      <a:pt x="12" y="20"/>
                    </a:lnTo>
                    <a:lnTo>
                      <a:pt x="4" y="2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10" name="未知"/>
              <p:cNvSpPr/>
              <p:nvPr/>
            </p:nvSpPr>
            <p:spPr>
              <a:xfrm>
                <a:off x="52" y="78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29" y="0"/>
                    </a:move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2" y="16"/>
                    </a:lnTo>
                    <a:lnTo>
                      <a:pt x="25" y="20"/>
                    </a:lnTo>
                    <a:lnTo>
                      <a:pt x="21" y="8"/>
                    </a:lnTo>
                    <a:lnTo>
                      <a:pt x="29" y="4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11" name="未知"/>
              <p:cNvSpPr/>
              <p:nvPr/>
            </p:nvSpPr>
            <p:spPr>
              <a:xfrm>
                <a:off x="52" y="78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29" y="0"/>
                    </a:move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2" y="16"/>
                    </a:lnTo>
                    <a:lnTo>
                      <a:pt x="25" y="20"/>
                    </a:lnTo>
                    <a:lnTo>
                      <a:pt x="21" y="8"/>
                    </a:lnTo>
                    <a:lnTo>
                      <a:pt x="29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312" name="未知"/>
            <p:cNvSpPr/>
            <p:nvPr/>
          </p:nvSpPr>
          <p:spPr>
            <a:xfrm>
              <a:off x="238" y="0"/>
              <a:ext cx="388" cy="330"/>
            </a:xfrm>
            <a:custGeom>
              <a:avLst/>
              <a:gdLst/>
              <a:ahLst/>
              <a:cxnLst/>
              <a:pathLst>
                <a:path w="388" h="330">
                  <a:moveTo>
                    <a:pt x="20" y="316"/>
                  </a:moveTo>
                  <a:lnTo>
                    <a:pt x="24" y="300"/>
                  </a:lnTo>
                  <a:lnTo>
                    <a:pt x="44" y="316"/>
                  </a:lnTo>
                  <a:lnTo>
                    <a:pt x="40" y="300"/>
                  </a:lnTo>
                  <a:lnTo>
                    <a:pt x="52" y="300"/>
                  </a:lnTo>
                  <a:lnTo>
                    <a:pt x="52" y="276"/>
                  </a:lnTo>
                  <a:lnTo>
                    <a:pt x="56" y="260"/>
                  </a:lnTo>
                  <a:lnTo>
                    <a:pt x="52" y="231"/>
                  </a:lnTo>
                  <a:lnTo>
                    <a:pt x="52" y="215"/>
                  </a:lnTo>
                  <a:lnTo>
                    <a:pt x="60" y="154"/>
                  </a:lnTo>
                  <a:lnTo>
                    <a:pt x="60" y="138"/>
                  </a:lnTo>
                  <a:lnTo>
                    <a:pt x="68" y="122"/>
                  </a:lnTo>
                  <a:lnTo>
                    <a:pt x="72" y="130"/>
                  </a:lnTo>
                  <a:lnTo>
                    <a:pt x="88" y="138"/>
                  </a:lnTo>
                  <a:lnTo>
                    <a:pt x="113" y="126"/>
                  </a:lnTo>
                  <a:lnTo>
                    <a:pt x="137" y="138"/>
                  </a:lnTo>
                  <a:lnTo>
                    <a:pt x="173" y="146"/>
                  </a:lnTo>
                  <a:lnTo>
                    <a:pt x="193" y="150"/>
                  </a:lnTo>
                  <a:lnTo>
                    <a:pt x="238" y="154"/>
                  </a:lnTo>
                  <a:lnTo>
                    <a:pt x="278" y="150"/>
                  </a:lnTo>
                  <a:lnTo>
                    <a:pt x="314" y="142"/>
                  </a:lnTo>
                  <a:lnTo>
                    <a:pt x="330" y="142"/>
                  </a:lnTo>
                  <a:lnTo>
                    <a:pt x="342" y="211"/>
                  </a:lnTo>
                  <a:lnTo>
                    <a:pt x="358" y="276"/>
                  </a:lnTo>
                  <a:lnTo>
                    <a:pt x="383" y="207"/>
                  </a:lnTo>
                  <a:lnTo>
                    <a:pt x="387" y="219"/>
                  </a:lnTo>
                  <a:lnTo>
                    <a:pt x="387" y="183"/>
                  </a:lnTo>
                  <a:lnTo>
                    <a:pt x="379" y="146"/>
                  </a:lnTo>
                  <a:lnTo>
                    <a:pt x="371" y="110"/>
                  </a:lnTo>
                  <a:lnTo>
                    <a:pt x="362" y="73"/>
                  </a:lnTo>
                  <a:lnTo>
                    <a:pt x="342" y="41"/>
                  </a:lnTo>
                  <a:lnTo>
                    <a:pt x="310" y="16"/>
                  </a:lnTo>
                  <a:lnTo>
                    <a:pt x="278" y="8"/>
                  </a:lnTo>
                  <a:lnTo>
                    <a:pt x="185" y="0"/>
                  </a:lnTo>
                  <a:lnTo>
                    <a:pt x="165" y="4"/>
                  </a:lnTo>
                  <a:lnTo>
                    <a:pt x="145" y="12"/>
                  </a:lnTo>
                  <a:lnTo>
                    <a:pt x="68" y="69"/>
                  </a:lnTo>
                  <a:lnTo>
                    <a:pt x="52" y="85"/>
                  </a:lnTo>
                  <a:lnTo>
                    <a:pt x="52" y="93"/>
                  </a:lnTo>
                  <a:lnTo>
                    <a:pt x="60" y="114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44" y="105"/>
                  </a:lnTo>
                  <a:lnTo>
                    <a:pt x="36" y="105"/>
                  </a:lnTo>
                  <a:lnTo>
                    <a:pt x="4" y="183"/>
                  </a:lnTo>
                  <a:lnTo>
                    <a:pt x="0" y="203"/>
                  </a:lnTo>
                  <a:lnTo>
                    <a:pt x="0" y="252"/>
                  </a:lnTo>
                  <a:lnTo>
                    <a:pt x="12" y="316"/>
                  </a:lnTo>
                  <a:lnTo>
                    <a:pt x="20" y="329"/>
                  </a:lnTo>
                  <a:lnTo>
                    <a:pt x="20" y="316"/>
                  </a:lnTo>
                  <a:lnTo>
                    <a:pt x="20" y="3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13" name="未知"/>
            <p:cNvSpPr/>
            <p:nvPr/>
          </p:nvSpPr>
          <p:spPr>
            <a:xfrm>
              <a:off x="258" y="122"/>
              <a:ext cx="372" cy="358"/>
            </a:xfrm>
            <a:custGeom>
              <a:avLst/>
              <a:gdLst/>
              <a:ahLst/>
              <a:cxnLst/>
              <a:pathLst>
                <a:path w="372" h="358">
                  <a:moveTo>
                    <a:pt x="32" y="162"/>
                  </a:moveTo>
                  <a:lnTo>
                    <a:pt x="36" y="134"/>
                  </a:lnTo>
                  <a:lnTo>
                    <a:pt x="32" y="109"/>
                  </a:lnTo>
                  <a:lnTo>
                    <a:pt x="32" y="85"/>
                  </a:lnTo>
                  <a:lnTo>
                    <a:pt x="36" y="56"/>
                  </a:lnTo>
                  <a:lnTo>
                    <a:pt x="40" y="32"/>
                  </a:lnTo>
                  <a:lnTo>
                    <a:pt x="40" y="12"/>
                  </a:lnTo>
                  <a:lnTo>
                    <a:pt x="48" y="0"/>
                  </a:lnTo>
                  <a:lnTo>
                    <a:pt x="52" y="8"/>
                  </a:lnTo>
                  <a:lnTo>
                    <a:pt x="68" y="16"/>
                  </a:lnTo>
                  <a:lnTo>
                    <a:pt x="93" y="4"/>
                  </a:lnTo>
                  <a:lnTo>
                    <a:pt x="113" y="12"/>
                  </a:lnTo>
                  <a:lnTo>
                    <a:pt x="141" y="20"/>
                  </a:lnTo>
                  <a:lnTo>
                    <a:pt x="177" y="28"/>
                  </a:lnTo>
                  <a:lnTo>
                    <a:pt x="218" y="32"/>
                  </a:lnTo>
                  <a:lnTo>
                    <a:pt x="258" y="28"/>
                  </a:lnTo>
                  <a:lnTo>
                    <a:pt x="294" y="20"/>
                  </a:lnTo>
                  <a:lnTo>
                    <a:pt x="310" y="20"/>
                  </a:lnTo>
                  <a:lnTo>
                    <a:pt x="322" y="101"/>
                  </a:lnTo>
                  <a:lnTo>
                    <a:pt x="338" y="154"/>
                  </a:lnTo>
                  <a:lnTo>
                    <a:pt x="363" y="85"/>
                  </a:lnTo>
                  <a:lnTo>
                    <a:pt x="371" y="105"/>
                  </a:lnTo>
                  <a:lnTo>
                    <a:pt x="371" y="130"/>
                  </a:lnTo>
                  <a:lnTo>
                    <a:pt x="371" y="150"/>
                  </a:lnTo>
                  <a:lnTo>
                    <a:pt x="367" y="178"/>
                  </a:lnTo>
                  <a:lnTo>
                    <a:pt x="359" y="203"/>
                  </a:lnTo>
                  <a:lnTo>
                    <a:pt x="355" y="211"/>
                  </a:lnTo>
                  <a:lnTo>
                    <a:pt x="355" y="227"/>
                  </a:lnTo>
                  <a:lnTo>
                    <a:pt x="342" y="235"/>
                  </a:lnTo>
                  <a:lnTo>
                    <a:pt x="322" y="243"/>
                  </a:lnTo>
                  <a:lnTo>
                    <a:pt x="302" y="251"/>
                  </a:lnTo>
                  <a:lnTo>
                    <a:pt x="282" y="259"/>
                  </a:lnTo>
                  <a:lnTo>
                    <a:pt x="266" y="267"/>
                  </a:lnTo>
                  <a:lnTo>
                    <a:pt x="226" y="296"/>
                  </a:lnTo>
                  <a:lnTo>
                    <a:pt x="205" y="324"/>
                  </a:lnTo>
                  <a:lnTo>
                    <a:pt x="189" y="357"/>
                  </a:lnTo>
                  <a:lnTo>
                    <a:pt x="165" y="336"/>
                  </a:lnTo>
                  <a:lnTo>
                    <a:pt x="153" y="324"/>
                  </a:lnTo>
                  <a:lnTo>
                    <a:pt x="125" y="316"/>
                  </a:lnTo>
                  <a:lnTo>
                    <a:pt x="105" y="316"/>
                  </a:lnTo>
                  <a:lnTo>
                    <a:pt x="85" y="316"/>
                  </a:lnTo>
                  <a:lnTo>
                    <a:pt x="76" y="292"/>
                  </a:lnTo>
                  <a:lnTo>
                    <a:pt x="64" y="292"/>
                  </a:lnTo>
                  <a:lnTo>
                    <a:pt x="60" y="288"/>
                  </a:lnTo>
                  <a:lnTo>
                    <a:pt x="48" y="276"/>
                  </a:lnTo>
                  <a:lnTo>
                    <a:pt x="40" y="259"/>
                  </a:lnTo>
                  <a:lnTo>
                    <a:pt x="32" y="255"/>
                  </a:lnTo>
                  <a:lnTo>
                    <a:pt x="16" y="235"/>
                  </a:lnTo>
                  <a:lnTo>
                    <a:pt x="0" y="20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4" y="178"/>
                  </a:lnTo>
                  <a:lnTo>
                    <a:pt x="24" y="194"/>
                  </a:lnTo>
                  <a:lnTo>
                    <a:pt x="20" y="178"/>
                  </a:lnTo>
                  <a:lnTo>
                    <a:pt x="32" y="178"/>
                  </a:lnTo>
                  <a:lnTo>
                    <a:pt x="32" y="162"/>
                  </a:lnTo>
                  <a:lnTo>
                    <a:pt x="32" y="16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14" name="未知"/>
            <p:cNvSpPr/>
            <p:nvPr/>
          </p:nvSpPr>
          <p:spPr>
            <a:xfrm>
              <a:off x="278" y="235"/>
              <a:ext cx="303" cy="131"/>
            </a:xfrm>
            <a:custGeom>
              <a:avLst/>
              <a:gdLst/>
              <a:ahLst/>
              <a:cxnLst/>
              <a:pathLst>
                <a:path w="303" h="131">
                  <a:moveTo>
                    <a:pt x="133" y="45"/>
                  </a:moveTo>
                  <a:lnTo>
                    <a:pt x="165" y="41"/>
                  </a:lnTo>
                  <a:lnTo>
                    <a:pt x="169" y="33"/>
                  </a:lnTo>
                  <a:lnTo>
                    <a:pt x="173" y="25"/>
                  </a:lnTo>
                  <a:lnTo>
                    <a:pt x="222" y="12"/>
                  </a:lnTo>
                  <a:lnTo>
                    <a:pt x="266" y="4"/>
                  </a:lnTo>
                  <a:lnTo>
                    <a:pt x="282" y="4"/>
                  </a:lnTo>
                  <a:lnTo>
                    <a:pt x="298" y="0"/>
                  </a:lnTo>
                  <a:lnTo>
                    <a:pt x="302" y="17"/>
                  </a:lnTo>
                  <a:lnTo>
                    <a:pt x="294" y="17"/>
                  </a:lnTo>
                  <a:lnTo>
                    <a:pt x="294" y="45"/>
                  </a:lnTo>
                  <a:lnTo>
                    <a:pt x="290" y="65"/>
                  </a:lnTo>
                  <a:lnTo>
                    <a:pt x="274" y="90"/>
                  </a:lnTo>
                  <a:lnTo>
                    <a:pt x="254" y="98"/>
                  </a:lnTo>
                  <a:lnTo>
                    <a:pt x="230" y="106"/>
                  </a:lnTo>
                  <a:lnTo>
                    <a:pt x="198" y="98"/>
                  </a:lnTo>
                  <a:lnTo>
                    <a:pt x="189" y="94"/>
                  </a:lnTo>
                  <a:lnTo>
                    <a:pt x="226" y="98"/>
                  </a:lnTo>
                  <a:lnTo>
                    <a:pt x="250" y="94"/>
                  </a:lnTo>
                  <a:lnTo>
                    <a:pt x="270" y="77"/>
                  </a:lnTo>
                  <a:lnTo>
                    <a:pt x="286" y="53"/>
                  </a:lnTo>
                  <a:lnTo>
                    <a:pt x="286" y="33"/>
                  </a:lnTo>
                  <a:lnTo>
                    <a:pt x="278" y="25"/>
                  </a:lnTo>
                  <a:lnTo>
                    <a:pt x="274" y="21"/>
                  </a:lnTo>
                  <a:lnTo>
                    <a:pt x="258" y="17"/>
                  </a:lnTo>
                  <a:lnTo>
                    <a:pt x="222" y="17"/>
                  </a:lnTo>
                  <a:lnTo>
                    <a:pt x="185" y="33"/>
                  </a:lnTo>
                  <a:lnTo>
                    <a:pt x="173" y="41"/>
                  </a:lnTo>
                  <a:lnTo>
                    <a:pt x="173" y="57"/>
                  </a:lnTo>
                  <a:lnTo>
                    <a:pt x="173" y="73"/>
                  </a:lnTo>
                  <a:lnTo>
                    <a:pt x="181" y="85"/>
                  </a:lnTo>
                  <a:lnTo>
                    <a:pt x="173" y="81"/>
                  </a:lnTo>
                  <a:lnTo>
                    <a:pt x="169" y="73"/>
                  </a:lnTo>
                  <a:lnTo>
                    <a:pt x="165" y="65"/>
                  </a:lnTo>
                  <a:lnTo>
                    <a:pt x="165" y="53"/>
                  </a:lnTo>
                  <a:lnTo>
                    <a:pt x="141" y="61"/>
                  </a:lnTo>
                  <a:lnTo>
                    <a:pt x="141" y="81"/>
                  </a:lnTo>
                  <a:lnTo>
                    <a:pt x="137" y="94"/>
                  </a:lnTo>
                  <a:lnTo>
                    <a:pt x="125" y="102"/>
                  </a:lnTo>
                  <a:lnTo>
                    <a:pt x="117" y="110"/>
                  </a:lnTo>
                  <a:lnTo>
                    <a:pt x="129" y="85"/>
                  </a:lnTo>
                  <a:lnTo>
                    <a:pt x="129" y="65"/>
                  </a:lnTo>
                  <a:lnTo>
                    <a:pt x="129" y="53"/>
                  </a:lnTo>
                  <a:lnTo>
                    <a:pt x="121" y="49"/>
                  </a:lnTo>
                  <a:lnTo>
                    <a:pt x="105" y="45"/>
                  </a:lnTo>
                  <a:lnTo>
                    <a:pt x="69" y="49"/>
                  </a:lnTo>
                  <a:lnTo>
                    <a:pt x="32" y="61"/>
                  </a:lnTo>
                  <a:lnTo>
                    <a:pt x="24" y="69"/>
                  </a:lnTo>
                  <a:lnTo>
                    <a:pt x="24" y="85"/>
                  </a:lnTo>
                  <a:lnTo>
                    <a:pt x="28" y="102"/>
                  </a:lnTo>
                  <a:lnTo>
                    <a:pt x="40" y="114"/>
                  </a:lnTo>
                  <a:lnTo>
                    <a:pt x="52" y="122"/>
                  </a:lnTo>
                  <a:lnTo>
                    <a:pt x="73" y="126"/>
                  </a:lnTo>
                  <a:lnTo>
                    <a:pt x="105" y="118"/>
                  </a:lnTo>
                  <a:lnTo>
                    <a:pt x="89" y="126"/>
                  </a:lnTo>
                  <a:lnTo>
                    <a:pt x="73" y="130"/>
                  </a:lnTo>
                  <a:lnTo>
                    <a:pt x="44" y="126"/>
                  </a:lnTo>
                  <a:lnTo>
                    <a:pt x="32" y="118"/>
                  </a:lnTo>
                  <a:lnTo>
                    <a:pt x="24" y="110"/>
                  </a:lnTo>
                  <a:lnTo>
                    <a:pt x="12" y="81"/>
                  </a:lnTo>
                  <a:lnTo>
                    <a:pt x="4" y="81"/>
                  </a:lnTo>
                  <a:lnTo>
                    <a:pt x="0" y="65"/>
                  </a:lnTo>
                  <a:lnTo>
                    <a:pt x="16" y="61"/>
                  </a:lnTo>
                  <a:lnTo>
                    <a:pt x="20" y="53"/>
                  </a:lnTo>
                  <a:lnTo>
                    <a:pt x="28" y="49"/>
                  </a:lnTo>
                  <a:lnTo>
                    <a:pt x="52" y="41"/>
                  </a:lnTo>
                  <a:lnTo>
                    <a:pt x="85" y="33"/>
                  </a:lnTo>
                  <a:lnTo>
                    <a:pt x="117" y="33"/>
                  </a:lnTo>
                  <a:lnTo>
                    <a:pt x="129" y="37"/>
                  </a:lnTo>
                  <a:lnTo>
                    <a:pt x="133" y="45"/>
                  </a:lnTo>
                  <a:lnTo>
                    <a:pt x="133" y="4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15" name="未知"/>
            <p:cNvSpPr/>
            <p:nvPr/>
          </p:nvSpPr>
          <p:spPr>
            <a:xfrm>
              <a:off x="411" y="333"/>
              <a:ext cx="9" cy="41"/>
            </a:xfrm>
            <a:custGeom>
              <a:avLst/>
              <a:gdLst/>
              <a:ahLst/>
              <a:cxnLst/>
              <a:pathLst>
                <a:path w="9" h="41">
                  <a:moveTo>
                    <a:pt x="0" y="40"/>
                  </a:moveTo>
                  <a:lnTo>
                    <a:pt x="8" y="20"/>
                  </a:lnTo>
                  <a:lnTo>
                    <a:pt x="8" y="0"/>
                  </a:lnTo>
                  <a:lnTo>
                    <a:pt x="8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16" name="未知"/>
            <p:cNvSpPr/>
            <p:nvPr/>
          </p:nvSpPr>
          <p:spPr>
            <a:xfrm>
              <a:off x="407" y="381"/>
              <a:ext cx="78" cy="34"/>
            </a:xfrm>
            <a:custGeom>
              <a:avLst/>
              <a:gdLst/>
              <a:ahLst/>
              <a:cxnLst/>
              <a:pathLst>
                <a:path w="78" h="34">
                  <a:moveTo>
                    <a:pt x="0" y="21"/>
                  </a:moveTo>
                  <a:lnTo>
                    <a:pt x="0" y="17"/>
                  </a:lnTo>
                  <a:lnTo>
                    <a:pt x="12" y="17"/>
                  </a:lnTo>
                  <a:lnTo>
                    <a:pt x="20" y="17"/>
                  </a:lnTo>
                  <a:lnTo>
                    <a:pt x="28" y="21"/>
                  </a:lnTo>
                  <a:lnTo>
                    <a:pt x="44" y="17"/>
                  </a:lnTo>
                  <a:lnTo>
                    <a:pt x="60" y="0"/>
                  </a:lnTo>
                  <a:lnTo>
                    <a:pt x="77" y="0"/>
                  </a:lnTo>
                  <a:lnTo>
                    <a:pt x="60" y="8"/>
                  </a:lnTo>
                  <a:lnTo>
                    <a:pt x="56" y="12"/>
                  </a:lnTo>
                  <a:lnTo>
                    <a:pt x="52" y="21"/>
                  </a:lnTo>
                  <a:lnTo>
                    <a:pt x="44" y="29"/>
                  </a:lnTo>
                  <a:lnTo>
                    <a:pt x="28" y="33"/>
                  </a:lnTo>
                  <a:lnTo>
                    <a:pt x="12" y="33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17" name="未知"/>
            <p:cNvSpPr/>
            <p:nvPr/>
          </p:nvSpPr>
          <p:spPr>
            <a:xfrm>
              <a:off x="609" y="252"/>
              <a:ext cx="9" cy="65"/>
            </a:xfrm>
            <a:custGeom>
              <a:avLst/>
              <a:gdLst/>
              <a:ahLst/>
              <a:cxnLst/>
              <a:pathLst>
                <a:path w="9" h="65">
                  <a:moveTo>
                    <a:pt x="8" y="0"/>
                  </a:moveTo>
                  <a:lnTo>
                    <a:pt x="8" y="16"/>
                  </a:lnTo>
                  <a:lnTo>
                    <a:pt x="8" y="36"/>
                  </a:lnTo>
                  <a:lnTo>
                    <a:pt x="4" y="48"/>
                  </a:lnTo>
                  <a:lnTo>
                    <a:pt x="4" y="64"/>
                  </a:lnTo>
                  <a:lnTo>
                    <a:pt x="4" y="48"/>
                  </a:lnTo>
                  <a:lnTo>
                    <a:pt x="4" y="32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318" name="Group 49317"/>
            <p:cNvGrpSpPr/>
            <p:nvPr/>
          </p:nvGrpSpPr>
          <p:grpSpPr>
            <a:xfrm>
              <a:off x="326" y="276"/>
              <a:ext cx="199" cy="58"/>
              <a:chOff x="0" y="0"/>
              <a:chExt cx="199" cy="58"/>
            </a:xfrm>
          </p:grpSpPr>
          <p:sp>
            <p:nvSpPr>
              <p:cNvPr id="49319" name="未知"/>
              <p:cNvSpPr/>
              <p:nvPr/>
            </p:nvSpPr>
            <p:spPr>
              <a:xfrm>
                <a:off x="8" y="28"/>
                <a:ext cx="58" cy="26"/>
              </a:xfrm>
              <a:custGeom>
                <a:avLst/>
                <a:gdLst/>
                <a:ahLst/>
                <a:cxnLst/>
                <a:pathLst>
                  <a:path w="58" h="26">
                    <a:moveTo>
                      <a:pt x="57" y="0"/>
                    </a:moveTo>
                    <a:lnTo>
                      <a:pt x="45" y="4"/>
                    </a:lnTo>
                    <a:lnTo>
                      <a:pt x="37" y="4"/>
                    </a:lnTo>
                    <a:lnTo>
                      <a:pt x="25" y="4"/>
                    </a:lnTo>
                    <a:lnTo>
                      <a:pt x="17" y="12"/>
                    </a:lnTo>
                    <a:lnTo>
                      <a:pt x="5" y="21"/>
                    </a:lnTo>
                    <a:lnTo>
                      <a:pt x="0" y="21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0" name="未知"/>
              <p:cNvSpPr/>
              <p:nvPr/>
            </p:nvSpPr>
            <p:spPr>
              <a:xfrm>
                <a:off x="0" y="36"/>
                <a:ext cx="26" cy="18"/>
              </a:xfrm>
              <a:custGeom>
                <a:avLst/>
                <a:gdLst/>
                <a:ahLst/>
                <a:cxnLst/>
                <a:pathLst>
                  <a:path w="26" h="18">
                    <a:moveTo>
                      <a:pt x="0" y="17"/>
                    </a:moveTo>
                    <a:lnTo>
                      <a:pt x="25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1" name="未知"/>
              <p:cNvSpPr/>
              <p:nvPr/>
            </p:nvSpPr>
            <p:spPr>
              <a:xfrm>
                <a:off x="21" y="28"/>
                <a:ext cx="37" cy="30"/>
              </a:xfrm>
              <a:custGeom>
                <a:avLst/>
                <a:gdLst/>
                <a:ahLst/>
                <a:cxnLst/>
                <a:pathLst>
                  <a:path w="37" h="30">
                    <a:moveTo>
                      <a:pt x="32" y="12"/>
                    </a:moveTo>
                    <a:lnTo>
                      <a:pt x="28" y="21"/>
                    </a:lnTo>
                    <a:lnTo>
                      <a:pt x="28" y="25"/>
                    </a:lnTo>
                    <a:lnTo>
                      <a:pt x="12" y="29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36" y="0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2" name="未知"/>
              <p:cNvSpPr/>
              <p:nvPr/>
            </p:nvSpPr>
            <p:spPr>
              <a:xfrm>
                <a:off x="21" y="28"/>
                <a:ext cx="37" cy="30"/>
              </a:xfrm>
              <a:custGeom>
                <a:avLst/>
                <a:gdLst/>
                <a:ahLst/>
                <a:cxnLst/>
                <a:pathLst>
                  <a:path w="37" h="30">
                    <a:moveTo>
                      <a:pt x="32" y="12"/>
                    </a:moveTo>
                    <a:lnTo>
                      <a:pt x="28" y="21"/>
                    </a:lnTo>
                    <a:lnTo>
                      <a:pt x="28" y="25"/>
                    </a:lnTo>
                    <a:lnTo>
                      <a:pt x="12" y="29"/>
                    </a:lnTo>
                    <a:lnTo>
                      <a:pt x="0" y="25"/>
                    </a:lnTo>
                    <a:lnTo>
                      <a:pt x="0" y="21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36" y="0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3" name="未知"/>
              <p:cNvSpPr/>
              <p:nvPr/>
            </p:nvSpPr>
            <p:spPr>
              <a:xfrm>
                <a:off x="141" y="0"/>
                <a:ext cx="58" cy="17"/>
              </a:xfrm>
              <a:custGeom>
                <a:avLst/>
                <a:gdLst/>
                <a:ahLst/>
                <a:cxnLst/>
                <a:pathLst>
                  <a:path w="58" h="17">
                    <a:moveTo>
                      <a:pt x="57" y="8"/>
                    </a:moveTo>
                    <a:lnTo>
                      <a:pt x="49" y="4"/>
                    </a:lnTo>
                    <a:lnTo>
                      <a:pt x="37" y="0"/>
                    </a:lnTo>
                    <a:lnTo>
                      <a:pt x="33" y="0"/>
                    </a:lnTo>
                    <a:lnTo>
                      <a:pt x="25" y="0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4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4" name="未知"/>
              <p:cNvSpPr/>
              <p:nvPr/>
            </p:nvSpPr>
            <p:spPr>
              <a:xfrm>
                <a:off x="150" y="0"/>
                <a:ext cx="41" cy="25"/>
              </a:xfrm>
              <a:custGeom>
                <a:avLst/>
                <a:gdLst/>
                <a:ahLst/>
                <a:cxnLst/>
                <a:pathLst>
                  <a:path w="41" h="25">
                    <a:moveTo>
                      <a:pt x="36" y="12"/>
                    </a:moveTo>
                    <a:lnTo>
                      <a:pt x="36" y="16"/>
                    </a:lnTo>
                    <a:lnTo>
                      <a:pt x="32" y="20"/>
                    </a:lnTo>
                    <a:lnTo>
                      <a:pt x="20" y="24"/>
                    </a:lnTo>
                    <a:lnTo>
                      <a:pt x="8" y="2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36" y="12"/>
                    </a:lnTo>
                    <a:lnTo>
                      <a:pt x="36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5" name="未知"/>
              <p:cNvSpPr/>
              <p:nvPr/>
            </p:nvSpPr>
            <p:spPr>
              <a:xfrm>
                <a:off x="150" y="0"/>
                <a:ext cx="41" cy="25"/>
              </a:xfrm>
              <a:custGeom>
                <a:avLst/>
                <a:gdLst/>
                <a:ahLst/>
                <a:cxnLst/>
                <a:pathLst>
                  <a:path w="41" h="25">
                    <a:moveTo>
                      <a:pt x="36" y="12"/>
                    </a:moveTo>
                    <a:lnTo>
                      <a:pt x="36" y="16"/>
                    </a:lnTo>
                    <a:lnTo>
                      <a:pt x="32" y="20"/>
                    </a:lnTo>
                    <a:lnTo>
                      <a:pt x="20" y="24"/>
                    </a:lnTo>
                    <a:lnTo>
                      <a:pt x="8" y="20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36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49326" name="Group 49325"/>
          <p:cNvGrpSpPr/>
          <p:nvPr/>
        </p:nvGrpSpPr>
        <p:grpSpPr>
          <a:xfrm>
            <a:off x="381000" y="4951413"/>
            <a:ext cx="2173288" cy="1830387"/>
            <a:chOff x="0" y="0"/>
            <a:chExt cx="1369" cy="1153"/>
          </a:xfrm>
        </p:grpSpPr>
        <p:grpSp>
          <p:nvGrpSpPr>
            <p:cNvPr id="49327" name="Group 49326"/>
            <p:cNvGrpSpPr/>
            <p:nvPr/>
          </p:nvGrpSpPr>
          <p:grpSpPr>
            <a:xfrm>
              <a:off x="597" y="262"/>
              <a:ext cx="772" cy="762"/>
              <a:chOff x="0" y="0"/>
              <a:chExt cx="772" cy="762"/>
            </a:xfrm>
          </p:grpSpPr>
          <p:sp>
            <p:nvSpPr>
              <p:cNvPr id="49328" name="未知"/>
              <p:cNvSpPr/>
              <p:nvPr/>
            </p:nvSpPr>
            <p:spPr>
              <a:xfrm>
                <a:off x="0" y="0"/>
                <a:ext cx="729" cy="762"/>
              </a:xfrm>
              <a:custGeom>
                <a:avLst/>
                <a:gdLst/>
                <a:ahLst/>
                <a:cxnLst/>
                <a:pathLst>
                  <a:path w="729" h="762">
                    <a:moveTo>
                      <a:pt x="0" y="663"/>
                    </a:moveTo>
                    <a:lnTo>
                      <a:pt x="34" y="514"/>
                    </a:lnTo>
                    <a:lnTo>
                      <a:pt x="126" y="99"/>
                    </a:lnTo>
                    <a:lnTo>
                      <a:pt x="111" y="99"/>
                    </a:lnTo>
                    <a:lnTo>
                      <a:pt x="101" y="89"/>
                    </a:lnTo>
                    <a:lnTo>
                      <a:pt x="97" y="69"/>
                    </a:lnTo>
                    <a:lnTo>
                      <a:pt x="97" y="45"/>
                    </a:lnTo>
                    <a:lnTo>
                      <a:pt x="101" y="25"/>
                    </a:lnTo>
                    <a:lnTo>
                      <a:pt x="116" y="10"/>
                    </a:lnTo>
                    <a:lnTo>
                      <a:pt x="140" y="0"/>
                    </a:lnTo>
                    <a:lnTo>
                      <a:pt x="728" y="45"/>
                    </a:lnTo>
                    <a:lnTo>
                      <a:pt x="694" y="64"/>
                    </a:lnTo>
                    <a:lnTo>
                      <a:pt x="684" y="109"/>
                    </a:lnTo>
                    <a:lnTo>
                      <a:pt x="684" y="119"/>
                    </a:lnTo>
                    <a:lnTo>
                      <a:pt x="694" y="138"/>
                    </a:lnTo>
                    <a:lnTo>
                      <a:pt x="704" y="148"/>
                    </a:lnTo>
                    <a:lnTo>
                      <a:pt x="617" y="574"/>
                    </a:lnTo>
                    <a:lnTo>
                      <a:pt x="602" y="613"/>
                    </a:lnTo>
                    <a:lnTo>
                      <a:pt x="559" y="638"/>
                    </a:lnTo>
                    <a:lnTo>
                      <a:pt x="578" y="608"/>
                    </a:lnTo>
                    <a:lnTo>
                      <a:pt x="583" y="598"/>
                    </a:lnTo>
                    <a:lnTo>
                      <a:pt x="578" y="583"/>
                    </a:lnTo>
                    <a:lnTo>
                      <a:pt x="574" y="579"/>
                    </a:lnTo>
                    <a:lnTo>
                      <a:pt x="569" y="579"/>
                    </a:lnTo>
                    <a:lnTo>
                      <a:pt x="549" y="593"/>
                    </a:lnTo>
                    <a:lnTo>
                      <a:pt x="521" y="613"/>
                    </a:lnTo>
                    <a:lnTo>
                      <a:pt x="496" y="623"/>
                    </a:lnTo>
                    <a:lnTo>
                      <a:pt x="477" y="633"/>
                    </a:lnTo>
                    <a:lnTo>
                      <a:pt x="463" y="653"/>
                    </a:lnTo>
                    <a:lnTo>
                      <a:pt x="448" y="677"/>
                    </a:lnTo>
                    <a:lnTo>
                      <a:pt x="439" y="722"/>
                    </a:lnTo>
                    <a:lnTo>
                      <a:pt x="434" y="722"/>
                    </a:lnTo>
                    <a:lnTo>
                      <a:pt x="405" y="752"/>
                    </a:lnTo>
                    <a:lnTo>
                      <a:pt x="390" y="757"/>
                    </a:lnTo>
                    <a:lnTo>
                      <a:pt x="386" y="761"/>
                    </a:lnTo>
                    <a:lnTo>
                      <a:pt x="24" y="717"/>
                    </a:lnTo>
                    <a:lnTo>
                      <a:pt x="10" y="692"/>
                    </a:lnTo>
                    <a:lnTo>
                      <a:pt x="0" y="663"/>
                    </a:lnTo>
                    <a:lnTo>
                      <a:pt x="0" y="6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29" name="未知"/>
              <p:cNvSpPr/>
              <p:nvPr/>
            </p:nvSpPr>
            <p:spPr>
              <a:xfrm>
                <a:off x="617" y="49"/>
                <a:ext cx="155" cy="560"/>
              </a:xfrm>
              <a:custGeom>
                <a:avLst/>
                <a:gdLst/>
                <a:ahLst/>
                <a:cxnLst/>
                <a:pathLst>
                  <a:path w="155" h="560">
                    <a:moveTo>
                      <a:pt x="24" y="544"/>
                    </a:moveTo>
                    <a:lnTo>
                      <a:pt x="19" y="539"/>
                    </a:lnTo>
                    <a:lnTo>
                      <a:pt x="0" y="525"/>
                    </a:lnTo>
                    <a:lnTo>
                      <a:pt x="87" y="99"/>
                    </a:lnTo>
                    <a:lnTo>
                      <a:pt x="82" y="94"/>
                    </a:lnTo>
                    <a:lnTo>
                      <a:pt x="67" y="70"/>
                    </a:lnTo>
                    <a:lnTo>
                      <a:pt x="67" y="40"/>
                    </a:lnTo>
                    <a:lnTo>
                      <a:pt x="82" y="10"/>
                    </a:lnTo>
                    <a:lnTo>
                      <a:pt x="120" y="0"/>
                    </a:lnTo>
                    <a:lnTo>
                      <a:pt x="140" y="10"/>
                    </a:lnTo>
                    <a:lnTo>
                      <a:pt x="149" y="35"/>
                    </a:lnTo>
                    <a:lnTo>
                      <a:pt x="154" y="65"/>
                    </a:lnTo>
                    <a:lnTo>
                      <a:pt x="154" y="89"/>
                    </a:lnTo>
                    <a:lnTo>
                      <a:pt x="149" y="119"/>
                    </a:lnTo>
                    <a:lnTo>
                      <a:pt x="144" y="149"/>
                    </a:lnTo>
                    <a:lnTo>
                      <a:pt x="135" y="193"/>
                    </a:lnTo>
                    <a:lnTo>
                      <a:pt x="120" y="243"/>
                    </a:lnTo>
                    <a:lnTo>
                      <a:pt x="111" y="272"/>
                    </a:lnTo>
                    <a:lnTo>
                      <a:pt x="101" y="312"/>
                    </a:lnTo>
                    <a:lnTo>
                      <a:pt x="101" y="366"/>
                    </a:lnTo>
                    <a:lnTo>
                      <a:pt x="101" y="426"/>
                    </a:lnTo>
                    <a:lnTo>
                      <a:pt x="115" y="485"/>
                    </a:lnTo>
                    <a:lnTo>
                      <a:pt x="144" y="544"/>
                    </a:lnTo>
                    <a:lnTo>
                      <a:pt x="135" y="544"/>
                    </a:lnTo>
                    <a:lnTo>
                      <a:pt x="144" y="559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30" name="未知"/>
              <p:cNvSpPr/>
              <p:nvPr/>
            </p:nvSpPr>
            <p:spPr>
              <a:xfrm>
                <a:off x="130" y="99"/>
                <a:ext cx="579" cy="45"/>
              </a:xfrm>
              <a:custGeom>
                <a:avLst/>
                <a:gdLst/>
                <a:ahLst/>
                <a:cxnLst/>
                <a:pathLst>
                  <a:path w="579" h="45">
                    <a:moveTo>
                      <a:pt x="0" y="0"/>
                    </a:moveTo>
                    <a:lnTo>
                      <a:pt x="578" y="4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31" name="未知"/>
              <p:cNvSpPr/>
              <p:nvPr/>
            </p:nvSpPr>
            <p:spPr>
              <a:xfrm>
                <a:off x="684" y="69"/>
                <a:ext cx="59" cy="70"/>
              </a:xfrm>
              <a:custGeom>
                <a:avLst/>
                <a:gdLst/>
                <a:ahLst/>
                <a:cxnLst/>
                <a:pathLst>
                  <a:path w="59" h="70">
                    <a:moveTo>
                      <a:pt x="10" y="69"/>
                    </a:moveTo>
                    <a:lnTo>
                      <a:pt x="5" y="45"/>
                    </a:lnTo>
                    <a:lnTo>
                      <a:pt x="0" y="25"/>
                    </a:lnTo>
                    <a:lnTo>
                      <a:pt x="20" y="5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2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32" name="未知"/>
              <p:cNvSpPr/>
              <p:nvPr/>
            </p:nvSpPr>
            <p:spPr>
              <a:xfrm>
                <a:off x="708" y="277"/>
                <a:ext cx="11" cy="36"/>
              </a:xfrm>
              <a:custGeom>
                <a:avLst/>
                <a:gdLst/>
                <a:ahLst/>
                <a:cxnLst/>
                <a:pathLst>
                  <a:path w="11" h="36">
                    <a:moveTo>
                      <a:pt x="10" y="0"/>
                    </a:moveTo>
                    <a:lnTo>
                      <a:pt x="0" y="3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333" name="未知"/>
              <p:cNvSpPr/>
              <p:nvPr/>
            </p:nvSpPr>
            <p:spPr>
              <a:xfrm>
                <a:off x="704" y="470"/>
                <a:ext cx="39" cy="119"/>
              </a:xfrm>
              <a:custGeom>
                <a:avLst/>
                <a:gdLst/>
                <a:ahLst/>
                <a:cxnLst/>
                <a:pathLst>
                  <a:path w="39" h="119">
                    <a:moveTo>
                      <a:pt x="0" y="0"/>
                    </a:moveTo>
                    <a:lnTo>
                      <a:pt x="0" y="5"/>
                    </a:lnTo>
                    <a:lnTo>
                      <a:pt x="0" y="20"/>
                    </a:lnTo>
                    <a:lnTo>
                      <a:pt x="14" y="74"/>
                    </a:lnTo>
                    <a:lnTo>
                      <a:pt x="38" y="11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334" name="未知"/>
            <p:cNvSpPr/>
            <p:nvPr/>
          </p:nvSpPr>
          <p:spPr>
            <a:xfrm>
              <a:off x="0" y="465"/>
              <a:ext cx="666" cy="688"/>
            </a:xfrm>
            <a:custGeom>
              <a:avLst/>
              <a:gdLst/>
              <a:ahLst/>
              <a:cxnLst/>
              <a:pathLst>
                <a:path w="666" h="688">
                  <a:moveTo>
                    <a:pt x="72" y="687"/>
                  </a:moveTo>
                  <a:lnTo>
                    <a:pt x="665" y="687"/>
                  </a:lnTo>
                  <a:lnTo>
                    <a:pt x="650" y="608"/>
                  </a:lnTo>
                  <a:lnTo>
                    <a:pt x="621" y="529"/>
                  </a:lnTo>
                  <a:lnTo>
                    <a:pt x="612" y="494"/>
                  </a:lnTo>
                  <a:lnTo>
                    <a:pt x="597" y="460"/>
                  </a:lnTo>
                  <a:lnTo>
                    <a:pt x="631" y="311"/>
                  </a:lnTo>
                  <a:lnTo>
                    <a:pt x="544" y="351"/>
                  </a:lnTo>
                  <a:lnTo>
                    <a:pt x="535" y="331"/>
                  </a:lnTo>
                  <a:lnTo>
                    <a:pt x="515" y="277"/>
                  </a:lnTo>
                  <a:lnTo>
                    <a:pt x="434" y="153"/>
                  </a:lnTo>
                  <a:lnTo>
                    <a:pt x="385" y="94"/>
                  </a:lnTo>
                  <a:lnTo>
                    <a:pt x="318" y="49"/>
                  </a:lnTo>
                  <a:lnTo>
                    <a:pt x="265" y="24"/>
                  </a:lnTo>
                  <a:lnTo>
                    <a:pt x="236" y="20"/>
                  </a:lnTo>
                  <a:lnTo>
                    <a:pt x="241" y="10"/>
                  </a:lnTo>
                  <a:lnTo>
                    <a:pt x="222" y="0"/>
                  </a:lnTo>
                  <a:lnTo>
                    <a:pt x="207" y="0"/>
                  </a:lnTo>
                  <a:lnTo>
                    <a:pt x="193" y="5"/>
                  </a:lnTo>
                  <a:lnTo>
                    <a:pt x="159" y="54"/>
                  </a:lnTo>
                  <a:lnTo>
                    <a:pt x="169" y="64"/>
                  </a:lnTo>
                  <a:lnTo>
                    <a:pt x="101" y="89"/>
                  </a:lnTo>
                  <a:lnTo>
                    <a:pt x="72" y="109"/>
                  </a:lnTo>
                  <a:lnTo>
                    <a:pt x="48" y="128"/>
                  </a:lnTo>
                  <a:lnTo>
                    <a:pt x="19" y="173"/>
                  </a:lnTo>
                  <a:lnTo>
                    <a:pt x="5" y="217"/>
                  </a:lnTo>
                  <a:lnTo>
                    <a:pt x="0" y="311"/>
                  </a:lnTo>
                  <a:lnTo>
                    <a:pt x="5" y="351"/>
                  </a:lnTo>
                  <a:lnTo>
                    <a:pt x="5" y="385"/>
                  </a:lnTo>
                  <a:lnTo>
                    <a:pt x="72" y="687"/>
                  </a:lnTo>
                  <a:lnTo>
                    <a:pt x="72" y="68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35" name="未知"/>
            <p:cNvSpPr/>
            <p:nvPr/>
          </p:nvSpPr>
          <p:spPr>
            <a:xfrm>
              <a:off x="506" y="628"/>
              <a:ext cx="30" cy="169"/>
            </a:xfrm>
            <a:custGeom>
              <a:avLst/>
              <a:gdLst/>
              <a:ahLst/>
              <a:cxnLst/>
              <a:pathLst>
                <a:path w="30" h="169">
                  <a:moveTo>
                    <a:pt x="29" y="168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9" y="39"/>
                  </a:lnTo>
                  <a:lnTo>
                    <a:pt x="19" y="49"/>
                  </a:lnTo>
                  <a:lnTo>
                    <a:pt x="19" y="64"/>
                  </a:lnTo>
                  <a:lnTo>
                    <a:pt x="19" y="69"/>
                  </a:lnTo>
                  <a:lnTo>
                    <a:pt x="14" y="79"/>
                  </a:lnTo>
                  <a:lnTo>
                    <a:pt x="29" y="168"/>
                  </a:lnTo>
                  <a:lnTo>
                    <a:pt x="29" y="16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36" name="未知"/>
            <p:cNvSpPr/>
            <p:nvPr/>
          </p:nvSpPr>
          <p:spPr>
            <a:xfrm>
              <a:off x="250" y="109"/>
              <a:ext cx="396" cy="446"/>
            </a:xfrm>
            <a:custGeom>
              <a:avLst/>
              <a:gdLst/>
              <a:ahLst/>
              <a:cxnLst/>
              <a:pathLst>
                <a:path w="396" h="446">
                  <a:moveTo>
                    <a:pt x="0" y="336"/>
                  </a:moveTo>
                  <a:lnTo>
                    <a:pt x="53" y="351"/>
                  </a:lnTo>
                  <a:lnTo>
                    <a:pt x="102" y="366"/>
                  </a:lnTo>
                  <a:lnTo>
                    <a:pt x="121" y="371"/>
                  </a:lnTo>
                  <a:lnTo>
                    <a:pt x="135" y="380"/>
                  </a:lnTo>
                  <a:lnTo>
                    <a:pt x="150" y="390"/>
                  </a:lnTo>
                  <a:lnTo>
                    <a:pt x="198" y="415"/>
                  </a:lnTo>
                  <a:lnTo>
                    <a:pt x="227" y="445"/>
                  </a:lnTo>
                  <a:lnTo>
                    <a:pt x="251" y="410"/>
                  </a:lnTo>
                  <a:lnTo>
                    <a:pt x="270" y="410"/>
                  </a:lnTo>
                  <a:lnTo>
                    <a:pt x="289" y="410"/>
                  </a:lnTo>
                  <a:lnTo>
                    <a:pt x="304" y="405"/>
                  </a:lnTo>
                  <a:lnTo>
                    <a:pt x="323" y="405"/>
                  </a:lnTo>
                  <a:lnTo>
                    <a:pt x="342" y="395"/>
                  </a:lnTo>
                  <a:lnTo>
                    <a:pt x="347" y="390"/>
                  </a:lnTo>
                  <a:lnTo>
                    <a:pt x="352" y="371"/>
                  </a:lnTo>
                  <a:lnTo>
                    <a:pt x="352" y="361"/>
                  </a:lnTo>
                  <a:lnTo>
                    <a:pt x="352" y="351"/>
                  </a:lnTo>
                  <a:lnTo>
                    <a:pt x="352" y="346"/>
                  </a:lnTo>
                  <a:lnTo>
                    <a:pt x="362" y="331"/>
                  </a:lnTo>
                  <a:lnTo>
                    <a:pt x="367" y="311"/>
                  </a:lnTo>
                  <a:lnTo>
                    <a:pt x="367" y="301"/>
                  </a:lnTo>
                  <a:lnTo>
                    <a:pt x="338" y="291"/>
                  </a:lnTo>
                  <a:lnTo>
                    <a:pt x="352" y="291"/>
                  </a:lnTo>
                  <a:lnTo>
                    <a:pt x="371" y="282"/>
                  </a:lnTo>
                  <a:lnTo>
                    <a:pt x="371" y="277"/>
                  </a:lnTo>
                  <a:lnTo>
                    <a:pt x="371" y="272"/>
                  </a:lnTo>
                  <a:lnTo>
                    <a:pt x="371" y="272"/>
                  </a:lnTo>
                  <a:lnTo>
                    <a:pt x="371" y="257"/>
                  </a:lnTo>
                  <a:lnTo>
                    <a:pt x="371" y="252"/>
                  </a:lnTo>
                  <a:lnTo>
                    <a:pt x="381" y="242"/>
                  </a:lnTo>
                  <a:lnTo>
                    <a:pt x="391" y="237"/>
                  </a:lnTo>
                  <a:lnTo>
                    <a:pt x="395" y="227"/>
                  </a:lnTo>
                  <a:lnTo>
                    <a:pt x="391" y="217"/>
                  </a:lnTo>
                  <a:lnTo>
                    <a:pt x="357" y="153"/>
                  </a:lnTo>
                  <a:lnTo>
                    <a:pt x="371" y="133"/>
                  </a:lnTo>
                  <a:lnTo>
                    <a:pt x="367" y="113"/>
                  </a:lnTo>
                  <a:lnTo>
                    <a:pt x="342" y="113"/>
                  </a:lnTo>
                  <a:lnTo>
                    <a:pt x="371" y="99"/>
                  </a:lnTo>
                  <a:lnTo>
                    <a:pt x="371" y="79"/>
                  </a:lnTo>
                  <a:lnTo>
                    <a:pt x="357" y="64"/>
                  </a:lnTo>
                  <a:lnTo>
                    <a:pt x="347" y="49"/>
                  </a:lnTo>
                  <a:lnTo>
                    <a:pt x="289" y="0"/>
                  </a:lnTo>
                  <a:lnTo>
                    <a:pt x="275" y="10"/>
                  </a:lnTo>
                  <a:lnTo>
                    <a:pt x="275" y="39"/>
                  </a:lnTo>
                  <a:lnTo>
                    <a:pt x="275" y="79"/>
                  </a:lnTo>
                  <a:lnTo>
                    <a:pt x="265" y="113"/>
                  </a:lnTo>
                  <a:lnTo>
                    <a:pt x="241" y="133"/>
                  </a:lnTo>
                  <a:lnTo>
                    <a:pt x="217" y="94"/>
                  </a:lnTo>
                  <a:lnTo>
                    <a:pt x="203" y="84"/>
                  </a:lnTo>
                  <a:lnTo>
                    <a:pt x="193" y="74"/>
                  </a:lnTo>
                  <a:lnTo>
                    <a:pt x="169" y="84"/>
                  </a:lnTo>
                  <a:lnTo>
                    <a:pt x="159" y="118"/>
                  </a:lnTo>
                  <a:lnTo>
                    <a:pt x="164" y="163"/>
                  </a:lnTo>
                  <a:lnTo>
                    <a:pt x="116" y="252"/>
                  </a:lnTo>
                  <a:lnTo>
                    <a:pt x="15" y="301"/>
                  </a:lnTo>
                  <a:lnTo>
                    <a:pt x="0" y="296"/>
                  </a:lnTo>
                  <a:lnTo>
                    <a:pt x="0" y="336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37" name="未知"/>
            <p:cNvSpPr/>
            <p:nvPr/>
          </p:nvSpPr>
          <p:spPr>
            <a:xfrm>
              <a:off x="592" y="208"/>
              <a:ext cx="30" cy="35"/>
            </a:xfrm>
            <a:custGeom>
              <a:avLst/>
              <a:gdLst/>
              <a:ahLst/>
              <a:cxnLst/>
              <a:pathLst>
                <a:path w="30" h="35">
                  <a:moveTo>
                    <a:pt x="0" y="14"/>
                  </a:moveTo>
                  <a:lnTo>
                    <a:pt x="25" y="14"/>
                  </a:lnTo>
                  <a:lnTo>
                    <a:pt x="29" y="34"/>
                  </a:lnTo>
                  <a:lnTo>
                    <a:pt x="29" y="19"/>
                  </a:lnTo>
                  <a:lnTo>
                    <a:pt x="29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38" name="未知"/>
            <p:cNvSpPr/>
            <p:nvPr/>
          </p:nvSpPr>
          <p:spPr>
            <a:xfrm>
              <a:off x="173" y="0"/>
              <a:ext cx="449" cy="411"/>
            </a:xfrm>
            <a:custGeom>
              <a:avLst/>
              <a:gdLst/>
              <a:ahLst/>
              <a:cxnLst/>
              <a:pathLst>
                <a:path w="449" h="411">
                  <a:moveTo>
                    <a:pt x="77" y="405"/>
                  </a:moveTo>
                  <a:lnTo>
                    <a:pt x="97" y="410"/>
                  </a:lnTo>
                  <a:lnTo>
                    <a:pt x="183" y="386"/>
                  </a:lnTo>
                  <a:lnTo>
                    <a:pt x="208" y="371"/>
                  </a:lnTo>
                  <a:lnTo>
                    <a:pt x="241" y="282"/>
                  </a:lnTo>
                  <a:lnTo>
                    <a:pt x="241" y="252"/>
                  </a:lnTo>
                  <a:lnTo>
                    <a:pt x="241" y="222"/>
                  </a:lnTo>
                  <a:lnTo>
                    <a:pt x="246" y="208"/>
                  </a:lnTo>
                  <a:lnTo>
                    <a:pt x="251" y="198"/>
                  </a:lnTo>
                  <a:lnTo>
                    <a:pt x="261" y="188"/>
                  </a:lnTo>
                  <a:lnTo>
                    <a:pt x="280" y="193"/>
                  </a:lnTo>
                  <a:lnTo>
                    <a:pt x="294" y="203"/>
                  </a:lnTo>
                  <a:lnTo>
                    <a:pt x="318" y="242"/>
                  </a:lnTo>
                  <a:lnTo>
                    <a:pt x="342" y="232"/>
                  </a:lnTo>
                  <a:lnTo>
                    <a:pt x="352" y="198"/>
                  </a:lnTo>
                  <a:lnTo>
                    <a:pt x="357" y="158"/>
                  </a:lnTo>
                  <a:lnTo>
                    <a:pt x="352" y="119"/>
                  </a:lnTo>
                  <a:lnTo>
                    <a:pt x="366" y="109"/>
                  </a:lnTo>
                  <a:lnTo>
                    <a:pt x="424" y="158"/>
                  </a:lnTo>
                  <a:lnTo>
                    <a:pt x="448" y="148"/>
                  </a:lnTo>
                  <a:lnTo>
                    <a:pt x="429" y="104"/>
                  </a:lnTo>
                  <a:lnTo>
                    <a:pt x="405" y="69"/>
                  </a:lnTo>
                  <a:lnTo>
                    <a:pt x="338" y="25"/>
                  </a:lnTo>
                  <a:lnTo>
                    <a:pt x="265" y="0"/>
                  </a:lnTo>
                  <a:lnTo>
                    <a:pt x="179" y="10"/>
                  </a:lnTo>
                  <a:lnTo>
                    <a:pt x="121" y="25"/>
                  </a:lnTo>
                  <a:lnTo>
                    <a:pt x="116" y="25"/>
                  </a:lnTo>
                  <a:lnTo>
                    <a:pt x="106" y="30"/>
                  </a:lnTo>
                  <a:lnTo>
                    <a:pt x="77" y="45"/>
                  </a:lnTo>
                  <a:lnTo>
                    <a:pt x="49" y="69"/>
                  </a:lnTo>
                  <a:lnTo>
                    <a:pt x="10" y="129"/>
                  </a:lnTo>
                  <a:lnTo>
                    <a:pt x="0" y="203"/>
                  </a:lnTo>
                  <a:lnTo>
                    <a:pt x="5" y="242"/>
                  </a:lnTo>
                  <a:lnTo>
                    <a:pt x="5" y="272"/>
                  </a:lnTo>
                  <a:lnTo>
                    <a:pt x="20" y="311"/>
                  </a:lnTo>
                  <a:lnTo>
                    <a:pt x="34" y="351"/>
                  </a:lnTo>
                  <a:lnTo>
                    <a:pt x="34" y="361"/>
                  </a:lnTo>
                  <a:lnTo>
                    <a:pt x="34" y="376"/>
                  </a:lnTo>
                  <a:lnTo>
                    <a:pt x="53" y="396"/>
                  </a:lnTo>
                  <a:lnTo>
                    <a:pt x="77" y="405"/>
                  </a:lnTo>
                  <a:lnTo>
                    <a:pt x="77" y="40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39" name="未知"/>
            <p:cNvSpPr/>
            <p:nvPr/>
          </p:nvSpPr>
          <p:spPr>
            <a:xfrm>
              <a:off x="588" y="257"/>
              <a:ext cx="5" cy="16"/>
            </a:xfrm>
            <a:custGeom>
              <a:avLst/>
              <a:gdLst/>
              <a:ahLst/>
              <a:cxnLst/>
              <a:pathLst>
                <a:path w="5" h="16">
                  <a:moveTo>
                    <a:pt x="4" y="0"/>
                  </a:moveTo>
                  <a:lnTo>
                    <a:pt x="0" y="15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0" name="未知"/>
            <p:cNvSpPr/>
            <p:nvPr/>
          </p:nvSpPr>
          <p:spPr>
            <a:xfrm>
              <a:off x="588" y="242"/>
              <a:ext cx="15" cy="1"/>
            </a:xfrm>
            <a:custGeom>
              <a:avLst/>
              <a:gdLst/>
              <a:ahLst/>
              <a:cxnLst/>
              <a:pathLst>
                <a:path w="15" h="1">
                  <a:moveTo>
                    <a:pt x="14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1" name="未知"/>
            <p:cNvSpPr/>
            <p:nvPr/>
          </p:nvSpPr>
          <p:spPr>
            <a:xfrm>
              <a:off x="578" y="252"/>
              <a:ext cx="35" cy="6"/>
            </a:xfrm>
            <a:custGeom>
              <a:avLst/>
              <a:gdLst/>
              <a:ahLst/>
              <a:cxnLst/>
              <a:pathLst>
                <a:path w="35" h="6">
                  <a:moveTo>
                    <a:pt x="34" y="5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2" name="未知"/>
            <p:cNvSpPr/>
            <p:nvPr/>
          </p:nvSpPr>
          <p:spPr>
            <a:xfrm>
              <a:off x="592" y="331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0"/>
                  </a:moveTo>
                  <a:lnTo>
                    <a:pt x="0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3" name="未知"/>
            <p:cNvSpPr/>
            <p:nvPr/>
          </p:nvSpPr>
          <p:spPr>
            <a:xfrm>
              <a:off x="602" y="346"/>
              <a:ext cx="25" cy="6"/>
            </a:xfrm>
            <a:custGeom>
              <a:avLst/>
              <a:gdLst/>
              <a:ahLst/>
              <a:cxnLst/>
              <a:pathLst>
                <a:path w="25" h="6">
                  <a:moveTo>
                    <a:pt x="24" y="0"/>
                  </a:moveTo>
                  <a:lnTo>
                    <a:pt x="10" y="0"/>
                  </a:lnTo>
                  <a:lnTo>
                    <a:pt x="0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4" name="未知"/>
            <p:cNvSpPr/>
            <p:nvPr/>
          </p:nvSpPr>
          <p:spPr>
            <a:xfrm>
              <a:off x="429" y="213"/>
              <a:ext cx="30" cy="90"/>
            </a:xfrm>
            <a:custGeom>
              <a:avLst/>
              <a:gdLst/>
              <a:ahLst/>
              <a:cxnLst/>
              <a:pathLst>
                <a:path w="30" h="90">
                  <a:moveTo>
                    <a:pt x="0" y="0"/>
                  </a:moveTo>
                  <a:lnTo>
                    <a:pt x="5" y="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5"/>
                  </a:lnTo>
                  <a:lnTo>
                    <a:pt x="29" y="19"/>
                  </a:lnTo>
                  <a:lnTo>
                    <a:pt x="24" y="29"/>
                  </a:lnTo>
                  <a:lnTo>
                    <a:pt x="24" y="34"/>
                  </a:lnTo>
                  <a:lnTo>
                    <a:pt x="24" y="39"/>
                  </a:lnTo>
                  <a:lnTo>
                    <a:pt x="24" y="44"/>
                  </a:lnTo>
                  <a:lnTo>
                    <a:pt x="24" y="54"/>
                  </a:lnTo>
                  <a:lnTo>
                    <a:pt x="24" y="64"/>
                  </a:lnTo>
                  <a:lnTo>
                    <a:pt x="29" y="74"/>
                  </a:lnTo>
                  <a:lnTo>
                    <a:pt x="29" y="79"/>
                  </a:lnTo>
                  <a:lnTo>
                    <a:pt x="24" y="89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5" name="未知"/>
            <p:cNvSpPr/>
            <p:nvPr/>
          </p:nvSpPr>
          <p:spPr>
            <a:xfrm>
              <a:off x="414" y="252"/>
              <a:ext cx="54" cy="85"/>
            </a:xfrm>
            <a:custGeom>
              <a:avLst/>
              <a:gdLst/>
              <a:ahLst/>
              <a:cxnLst/>
              <a:pathLst>
                <a:path w="54" h="85">
                  <a:moveTo>
                    <a:pt x="53" y="79"/>
                  </a:moveTo>
                  <a:lnTo>
                    <a:pt x="44" y="84"/>
                  </a:lnTo>
                  <a:lnTo>
                    <a:pt x="39" y="79"/>
                  </a:lnTo>
                  <a:lnTo>
                    <a:pt x="10" y="40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6" name="未知"/>
            <p:cNvSpPr/>
            <p:nvPr/>
          </p:nvSpPr>
          <p:spPr>
            <a:xfrm>
              <a:off x="409" y="302"/>
              <a:ext cx="26" cy="15"/>
            </a:xfrm>
            <a:custGeom>
              <a:avLst/>
              <a:gdLst/>
              <a:ahLst/>
              <a:cxnLst/>
              <a:pathLst>
                <a:path w="26" h="15">
                  <a:moveTo>
                    <a:pt x="0" y="0"/>
                  </a:moveTo>
                  <a:lnTo>
                    <a:pt x="10" y="5"/>
                  </a:lnTo>
                  <a:lnTo>
                    <a:pt x="25" y="1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7" name="未知"/>
            <p:cNvSpPr/>
            <p:nvPr/>
          </p:nvSpPr>
          <p:spPr>
            <a:xfrm>
              <a:off x="250" y="564"/>
              <a:ext cx="266" cy="223"/>
            </a:xfrm>
            <a:custGeom>
              <a:avLst/>
              <a:gdLst/>
              <a:ahLst/>
              <a:cxnLst/>
              <a:pathLst>
                <a:path w="266" h="223">
                  <a:moveTo>
                    <a:pt x="0" y="0"/>
                  </a:moveTo>
                  <a:lnTo>
                    <a:pt x="155" y="84"/>
                  </a:lnTo>
                  <a:lnTo>
                    <a:pt x="265" y="222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8" name="未知"/>
            <p:cNvSpPr/>
            <p:nvPr/>
          </p:nvSpPr>
          <p:spPr>
            <a:xfrm>
              <a:off x="347" y="766"/>
              <a:ext cx="251" cy="165"/>
            </a:xfrm>
            <a:custGeom>
              <a:avLst/>
              <a:gdLst/>
              <a:ahLst/>
              <a:cxnLst/>
              <a:pathLst>
                <a:path w="251" h="165">
                  <a:moveTo>
                    <a:pt x="0" y="0"/>
                  </a:moveTo>
                  <a:lnTo>
                    <a:pt x="38" y="0"/>
                  </a:lnTo>
                  <a:lnTo>
                    <a:pt x="72" y="0"/>
                  </a:lnTo>
                  <a:lnTo>
                    <a:pt x="168" y="40"/>
                  </a:lnTo>
                  <a:lnTo>
                    <a:pt x="231" y="134"/>
                  </a:lnTo>
                  <a:lnTo>
                    <a:pt x="250" y="164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49" name="未知"/>
            <p:cNvSpPr/>
            <p:nvPr/>
          </p:nvSpPr>
          <p:spPr>
            <a:xfrm>
              <a:off x="544" y="826"/>
              <a:ext cx="11" cy="30"/>
            </a:xfrm>
            <a:custGeom>
              <a:avLst/>
              <a:gdLst/>
              <a:ahLst/>
              <a:cxnLst/>
              <a:pathLst>
                <a:path w="11" h="30">
                  <a:moveTo>
                    <a:pt x="0" y="0"/>
                  </a:moveTo>
                  <a:lnTo>
                    <a:pt x="1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0" name="未知"/>
            <p:cNvSpPr/>
            <p:nvPr/>
          </p:nvSpPr>
          <p:spPr>
            <a:xfrm>
              <a:off x="231" y="440"/>
              <a:ext cx="285" cy="313"/>
            </a:xfrm>
            <a:custGeom>
              <a:avLst/>
              <a:gdLst/>
              <a:ahLst/>
              <a:cxnLst/>
              <a:pathLst>
                <a:path w="285" h="313">
                  <a:moveTo>
                    <a:pt x="284" y="312"/>
                  </a:moveTo>
                  <a:lnTo>
                    <a:pt x="246" y="242"/>
                  </a:lnTo>
                  <a:lnTo>
                    <a:pt x="198" y="173"/>
                  </a:lnTo>
                  <a:lnTo>
                    <a:pt x="159" y="129"/>
                  </a:lnTo>
                  <a:lnTo>
                    <a:pt x="97" y="84"/>
                  </a:lnTo>
                  <a:lnTo>
                    <a:pt x="44" y="59"/>
                  </a:lnTo>
                  <a:lnTo>
                    <a:pt x="0" y="49"/>
                  </a:lnTo>
                  <a:lnTo>
                    <a:pt x="5" y="30"/>
                  </a:lnTo>
                  <a:lnTo>
                    <a:pt x="10" y="0"/>
                  </a:lnTo>
                  <a:lnTo>
                    <a:pt x="39" y="5"/>
                  </a:lnTo>
                  <a:lnTo>
                    <a:pt x="97" y="20"/>
                  </a:lnTo>
                  <a:lnTo>
                    <a:pt x="135" y="35"/>
                  </a:lnTo>
                  <a:lnTo>
                    <a:pt x="164" y="54"/>
                  </a:lnTo>
                  <a:lnTo>
                    <a:pt x="203" y="69"/>
                  </a:lnTo>
                  <a:lnTo>
                    <a:pt x="236" y="94"/>
                  </a:lnTo>
                  <a:lnTo>
                    <a:pt x="270" y="134"/>
                  </a:lnTo>
                  <a:lnTo>
                    <a:pt x="275" y="213"/>
                  </a:lnTo>
                  <a:lnTo>
                    <a:pt x="284" y="312"/>
                  </a:lnTo>
                  <a:lnTo>
                    <a:pt x="284" y="3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1" name="未知"/>
            <p:cNvSpPr/>
            <p:nvPr/>
          </p:nvSpPr>
          <p:spPr>
            <a:xfrm>
              <a:off x="1036" y="836"/>
              <a:ext cx="203" cy="228"/>
            </a:xfrm>
            <a:custGeom>
              <a:avLst/>
              <a:gdLst/>
              <a:ahLst/>
              <a:cxnLst/>
              <a:pathLst>
                <a:path w="203" h="228">
                  <a:moveTo>
                    <a:pt x="48" y="227"/>
                  </a:moveTo>
                  <a:lnTo>
                    <a:pt x="48" y="212"/>
                  </a:lnTo>
                  <a:lnTo>
                    <a:pt x="48" y="197"/>
                  </a:lnTo>
                  <a:lnTo>
                    <a:pt x="38" y="178"/>
                  </a:lnTo>
                  <a:lnTo>
                    <a:pt x="24" y="158"/>
                  </a:lnTo>
                  <a:lnTo>
                    <a:pt x="0" y="148"/>
                  </a:lnTo>
                  <a:lnTo>
                    <a:pt x="9" y="103"/>
                  </a:lnTo>
                  <a:lnTo>
                    <a:pt x="19" y="84"/>
                  </a:lnTo>
                  <a:lnTo>
                    <a:pt x="29" y="69"/>
                  </a:lnTo>
                  <a:lnTo>
                    <a:pt x="38" y="59"/>
                  </a:lnTo>
                  <a:lnTo>
                    <a:pt x="53" y="49"/>
                  </a:lnTo>
                  <a:lnTo>
                    <a:pt x="101" y="24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14"/>
                  </a:lnTo>
                  <a:lnTo>
                    <a:pt x="144" y="29"/>
                  </a:lnTo>
                  <a:lnTo>
                    <a:pt x="135" y="44"/>
                  </a:lnTo>
                  <a:lnTo>
                    <a:pt x="120" y="64"/>
                  </a:lnTo>
                  <a:lnTo>
                    <a:pt x="163" y="39"/>
                  </a:lnTo>
                  <a:lnTo>
                    <a:pt x="178" y="0"/>
                  </a:lnTo>
                  <a:lnTo>
                    <a:pt x="197" y="14"/>
                  </a:lnTo>
                  <a:lnTo>
                    <a:pt x="202" y="19"/>
                  </a:lnTo>
                  <a:lnTo>
                    <a:pt x="202" y="24"/>
                  </a:lnTo>
                  <a:lnTo>
                    <a:pt x="202" y="39"/>
                  </a:lnTo>
                  <a:lnTo>
                    <a:pt x="197" y="54"/>
                  </a:lnTo>
                  <a:lnTo>
                    <a:pt x="192" y="69"/>
                  </a:lnTo>
                  <a:lnTo>
                    <a:pt x="183" y="84"/>
                  </a:lnTo>
                  <a:lnTo>
                    <a:pt x="178" y="108"/>
                  </a:lnTo>
                  <a:lnTo>
                    <a:pt x="168" y="133"/>
                  </a:lnTo>
                  <a:lnTo>
                    <a:pt x="159" y="148"/>
                  </a:lnTo>
                  <a:lnTo>
                    <a:pt x="154" y="158"/>
                  </a:lnTo>
                  <a:lnTo>
                    <a:pt x="144" y="178"/>
                  </a:lnTo>
                  <a:lnTo>
                    <a:pt x="57" y="222"/>
                  </a:lnTo>
                  <a:lnTo>
                    <a:pt x="48" y="227"/>
                  </a:lnTo>
                  <a:lnTo>
                    <a:pt x="48" y="2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2" name="未知"/>
            <p:cNvSpPr/>
            <p:nvPr/>
          </p:nvSpPr>
          <p:spPr>
            <a:xfrm>
              <a:off x="997" y="984"/>
              <a:ext cx="88" cy="134"/>
            </a:xfrm>
            <a:custGeom>
              <a:avLst/>
              <a:gdLst/>
              <a:ahLst/>
              <a:cxnLst/>
              <a:pathLst>
                <a:path w="88" h="134">
                  <a:moveTo>
                    <a:pt x="0" y="30"/>
                  </a:moveTo>
                  <a:lnTo>
                    <a:pt x="29" y="30"/>
                  </a:lnTo>
                  <a:lnTo>
                    <a:pt x="43" y="35"/>
                  </a:lnTo>
                  <a:lnTo>
                    <a:pt x="58" y="44"/>
                  </a:lnTo>
                  <a:lnTo>
                    <a:pt x="68" y="59"/>
                  </a:lnTo>
                  <a:lnTo>
                    <a:pt x="72" y="84"/>
                  </a:lnTo>
                  <a:lnTo>
                    <a:pt x="77" y="104"/>
                  </a:lnTo>
                  <a:lnTo>
                    <a:pt x="68" y="133"/>
                  </a:lnTo>
                  <a:lnTo>
                    <a:pt x="77" y="114"/>
                  </a:lnTo>
                  <a:lnTo>
                    <a:pt x="87" y="94"/>
                  </a:lnTo>
                  <a:lnTo>
                    <a:pt x="87" y="79"/>
                  </a:lnTo>
                  <a:lnTo>
                    <a:pt x="87" y="64"/>
                  </a:lnTo>
                  <a:lnTo>
                    <a:pt x="87" y="49"/>
                  </a:lnTo>
                  <a:lnTo>
                    <a:pt x="82" y="30"/>
                  </a:lnTo>
                  <a:lnTo>
                    <a:pt x="68" y="10"/>
                  </a:lnTo>
                  <a:lnTo>
                    <a:pt x="63" y="5"/>
                  </a:lnTo>
                  <a:lnTo>
                    <a:pt x="34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3" name="未知"/>
            <p:cNvSpPr/>
            <p:nvPr/>
          </p:nvSpPr>
          <p:spPr>
            <a:xfrm>
              <a:off x="872" y="1009"/>
              <a:ext cx="208" cy="144"/>
            </a:xfrm>
            <a:custGeom>
              <a:avLst/>
              <a:gdLst/>
              <a:ahLst/>
              <a:cxnLst/>
              <a:pathLst>
                <a:path w="208" h="144">
                  <a:moveTo>
                    <a:pt x="0" y="143"/>
                  </a:moveTo>
                  <a:lnTo>
                    <a:pt x="193" y="143"/>
                  </a:lnTo>
                  <a:lnTo>
                    <a:pt x="207" y="69"/>
                  </a:lnTo>
                  <a:lnTo>
                    <a:pt x="188" y="14"/>
                  </a:lnTo>
                  <a:lnTo>
                    <a:pt x="159" y="0"/>
                  </a:lnTo>
                  <a:lnTo>
                    <a:pt x="115" y="5"/>
                  </a:lnTo>
                  <a:lnTo>
                    <a:pt x="111" y="14"/>
                  </a:lnTo>
                  <a:lnTo>
                    <a:pt x="0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354" name="Group 49353"/>
          <p:cNvGrpSpPr/>
          <p:nvPr/>
        </p:nvGrpSpPr>
        <p:grpSpPr>
          <a:xfrm>
            <a:off x="303213" y="457200"/>
            <a:ext cx="2516187" cy="1830388"/>
            <a:chOff x="0" y="0"/>
            <a:chExt cx="1585" cy="1153"/>
          </a:xfrm>
        </p:grpSpPr>
        <p:sp>
          <p:nvSpPr>
            <p:cNvPr id="49355" name="未知"/>
            <p:cNvSpPr/>
            <p:nvPr/>
          </p:nvSpPr>
          <p:spPr>
            <a:xfrm>
              <a:off x="0" y="0"/>
              <a:ext cx="1562" cy="731"/>
            </a:xfrm>
            <a:custGeom>
              <a:avLst/>
              <a:gdLst/>
              <a:ahLst/>
              <a:cxnLst/>
              <a:pathLst>
                <a:path w="1562" h="731">
                  <a:moveTo>
                    <a:pt x="0" y="730"/>
                  </a:moveTo>
                  <a:lnTo>
                    <a:pt x="0" y="0"/>
                  </a:lnTo>
                  <a:lnTo>
                    <a:pt x="1561" y="0"/>
                  </a:lnTo>
                  <a:lnTo>
                    <a:pt x="1561" y="730"/>
                  </a:lnTo>
                  <a:lnTo>
                    <a:pt x="0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6" name="未知"/>
            <p:cNvSpPr/>
            <p:nvPr/>
          </p:nvSpPr>
          <p:spPr>
            <a:xfrm>
              <a:off x="440" y="867"/>
              <a:ext cx="80" cy="81"/>
            </a:xfrm>
            <a:custGeom>
              <a:avLst/>
              <a:gdLst/>
              <a:ahLst/>
              <a:cxnLst/>
              <a:pathLst>
                <a:path w="80" h="81">
                  <a:moveTo>
                    <a:pt x="79" y="0"/>
                  </a:moveTo>
                  <a:lnTo>
                    <a:pt x="67" y="28"/>
                  </a:lnTo>
                  <a:lnTo>
                    <a:pt x="62" y="45"/>
                  </a:lnTo>
                  <a:lnTo>
                    <a:pt x="62" y="51"/>
                  </a:lnTo>
                  <a:lnTo>
                    <a:pt x="56" y="57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6" y="80"/>
                  </a:lnTo>
                  <a:lnTo>
                    <a:pt x="56" y="74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39" y="68"/>
                  </a:lnTo>
                  <a:lnTo>
                    <a:pt x="22" y="57"/>
                  </a:lnTo>
                  <a:lnTo>
                    <a:pt x="0" y="51"/>
                  </a:lnTo>
                  <a:lnTo>
                    <a:pt x="28" y="45"/>
                  </a:lnTo>
                  <a:lnTo>
                    <a:pt x="56" y="34"/>
                  </a:lnTo>
                  <a:lnTo>
                    <a:pt x="62" y="28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7" name="未知"/>
            <p:cNvSpPr/>
            <p:nvPr/>
          </p:nvSpPr>
          <p:spPr>
            <a:xfrm>
              <a:off x="366" y="890"/>
              <a:ext cx="47" cy="29"/>
            </a:xfrm>
            <a:custGeom>
              <a:avLst/>
              <a:gdLst/>
              <a:ahLst/>
              <a:cxnLst/>
              <a:pathLst>
                <a:path w="47" h="29">
                  <a:moveTo>
                    <a:pt x="12" y="28"/>
                  </a:moveTo>
                  <a:lnTo>
                    <a:pt x="23" y="28"/>
                  </a:lnTo>
                  <a:lnTo>
                    <a:pt x="29" y="28"/>
                  </a:lnTo>
                  <a:lnTo>
                    <a:pt x="46" y="28"/>
                  </a:lnTo>
                  <a:lnTo>
                    <a:pt x="46" y="22"/>
                  </a:lnTo>
                  <a:lnTo>
                    <a:pt x="40" y="22"/>
                  </a:lnTo>
                  <a:lnTo>
                    <a:pt x="29" y="5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8" name="未知"/>
            <p:cNvSpPr/>
            <p:nvPr/>
          </p:nvSpPr>
          <p:spPr>
            <a:xfrm>
              <a:off x="113" y="912"/>
              <a:ext cx="548" cy="241"/>
            </a:xfrm>
            <a:custGeom>
              <a:avLst/>
              <a:gdLst/>
              <a:ahLst/>
              <a:cxnLst/>
              <a:pathLst>
                <a:path w="548" h="241">
                  <a:moveTo>
                    <a:pt x="265" y="6"/>
                  </a:moveTo>
                  <a:lnTo>
                    <a:pt x="299" y="6"/>
                  </a:lnTo>
                  <a:lnTo>
                    <a:pt x="327" y="6"/>
                  </a:lnTo>
                  <a:lnTo>
                    <a:pt x="349" y="12"/>
                  </a:lnTo>
                  <a:lnTo>
                    <a:pt x="366" y="23"/>
                  </a:lnTo>
                  <a:lnTo>
                    <a:pt x="377" y="29"/>
                  </a:lnTo>
                  <a:lnTo>
                    <a:pt x="377" y="29"/>
                  </a:lnTo>
                  <a:lnTo>
                    <a:pt x="383" y="29"/>
                  </a:lnTo>
                  <a:lnTo>
                    <a:pt x="383" y="35"/>
                  </a:lnTo>
                  <a:lnTo>
                    <a:pt x="389" y="46"/>
                  </a:lnTo>
                  <a:lnTo>
                    <a:pt x="400" y="58"/>
                  </a:lnTo>
                  <a:lnTo>
                    <a:pt x="400" y="63"/>
                  </a:lnTo>
                  <a:lnTo>
                    <a:pt x="423" y="63"/>
                  </a:lnTo>
                  <a:lnTo>
                    <a:pt x="524" y="120"/>
                  </a:lnTo>
                  <a:lnTo>
                    <a:pt x="530" y="154"/>
                  </a:lnTo>
                  <a:lnTo>
                    <a:pt x="541" y="166"/>
                  </a:lnTo>
                  <a:lnTo>
                    <a:pt x="535" y="189"/>
                  </a:lnTo>
                  <a:lnTo>
                    <a:pt x="547" y="200"/>
                  </a:lnTo>
                  <a:lnTo>
                    <a:pt x="547" y="240"/>
                  </a:lnTo>
                  <a:lnTo>
                    <a:pt x="0" y="240"/>
                  </a:lnTo>
                  <a:lnTo>
                    <a:pt x="5" y="206"/>
                  </a:lnTo>
                  <a:lnTo>
                    <a:pt x="22" y="166"/>
                  </a:lnTo>
                  <a:lnTo>
                    <a:pt x="28" y="143"/>
                  </a:lnTo>
                  <a:lnTo>
                    <a:pt x="39" y="120"/>
                  </a:lnTo>
                  <a:lnTo>
                    <a:pt x="67" y="58"/>
                  </a:lnTo>
                  <a:lnTo>
                    <a:pt x="101" y="6"/>
                  </a:lnTo>
                  <a:lnTo>
                    <a:pt x="112" y="0"/>
                  </a:lnTo>
                  <a:lnTo>
                    <a:pt x="203" y="18"/>
                  </a:lnTo>
                  <a:lnTo>
                    <a:pt x="231" y="12"/>
                  </a:lnTo>
                  <a:lnTo>
                    <a:pt x="265" y="6"/>
                  </a:lnTo>
                  <a:lnTo>
                    <a:pt x="265" y="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59" name="未知"/>
            <p:cNvSpPr/>
            <p:nvPr/>
          </p:nvSpPr>
          <p:spPr>
            <a:xfrm>
              <a:off x="896" y="707"/>
              <a:ext cx="170" cy="92"/>
            </a:xfrm>
            <a:custGeom>
              <a:avLst/>
              <a:gdLst/>
              <a:ahLst/>
              <a:cxnLst/>
              <a:pathLst>
                <a:path w="170" h="92">
                  <a:moveTo>
                    <a:pt x="40" y="12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152" y="23"/>
                  </a:lnTo>
                  <a:lnTo>
                    <a:pt x="169" y="46"/>
                  </a:lnTo>
                  <a:lnTo>
                    <a:pt x="158" y="69"/>
                  </a:lnTo>
                  <a:lnTo>
                    <a:pt x="147" y="57"/>
                  </a:lnTo>
                  <a:lnTo>
                    <a:pt x="147" y="69"/>
                  </a:lnTo>
                  <a:lnTo>
                    <a:pt x="136" y="63"/>
                  </a:lnTo>
                  <a:lnTo>
                    <a:pt x="147" y="91"/>
                  </a:lnTo>
                  <a:lnTo>
                    <a:pt x="124" y="91"/>
                  </a:lnTo>
                  <a:lnTo>
                    <a:pt x="113" y="69"/>
                  </a:lnTo>
                  <a:lnTo>
                    <a:pt x="102" y="74"/>
                  </a:lnTo>
                  <a:lnTo>
                    <a:pt x="90" y="74"/>
                  </a:lnTo>
                  <a:lnTo>
                    <a:pt x="85" y="46"/>
                  </a:lnTo>
                  <a:lnTo>
                    <a:pt x="79" y="74"/>
                  </a:lnTo>
                  <a:lnTo>
                    <a:pt x="68" y="69"/>
                  </a:lnTo>
                  <a:lnTo>
                    <a:pt x="57" y="80"/>
                  </a:lnTo>
                  <a:lnTo>
                    <a:pt x="51" y="63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34" y="57"/>
                  </a:lnTo>
                  <a:lnTo>
                    <a:pt x="28" y="63"/>
                  </a:lnTo>
                  <a:lnTo>
                    <a:pt x="12" y="69"/>
                  </a:lnTo>
                  <a:lnTo>
                    <a:pt x="0" y="69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7" y="29"/>
                  </a:lnTo>
                  <a:lnTo>
                    <a:pt x="40" y="12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0" name="未知"/>
            <p:cNvSpPr/>
            <p:nvPr/>
          </p:nvSpPr>
          <p:spPr>
            <a:xfrm>
              <a:off x="896" y="753"/>
              <a:ext cx="182" cy="143"/>
            </a:xfrm>
            <a:custGeom>
              <a:avLst/>
              <a:gdLst/>
              <a:ahLst/>
              <a:cxnLst/>
              <a:pathLst>
                <a:path w="182" h="143">
                  <a:moveTo>
                    <a:pt x="0" y="23"/>
                  </a:moveTo>
                  <a:lnTo>
                    <a:pt x="0" y="28"/>
                  </a:lnTo>
                  <a:lnTo>
                    <a:pt x="12" y="80"/>
                  </a:lnTo>
                  <a:lnTo>
                    <a:pt x="28" y="108"/>
                  </a:lnTo>
                  <a:lnTo>
                    <a:pt x="57" y="125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152" y="131"/>
                  </a:lnTo>
                  <a:lnTo>
                    <a:pt x="175" y="85"/>
                  </a:lnTo>
                  <a:lnTo>
                    <a:pt x="181" y="45"/>
                  </a:lnTo>
                  <a:lnTo>
                    <a:pt x="175" y="23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58" y="23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36" y="17"/>
                  </a:lnTo>
                  <a:lnTo>
                    <a:pt x="147" y="45"/>
                  </a:lnTo>
                  <a:lnTo>
                    <a:pt x="124" y="45"/>
                  </a:lnTo>
                  <a:lnTo>
                    <a:pt x="113" y="23"/>
                  </a:lnTo>
                  <a:lnTo>
                    <a:pt x="102" y="28"/>
                  </a:lnTo>
                  <a:lnTo>
                    <a:pt x="90" y="28"/>
                  </a:lnTo>
                  <a:lnTo>
                    <a:pt x="85" y="0"/>
                  </a:lnTo>
                  <a:lnTo>
                    <a:pt x="79" y="28"/>
                  </a:lnTo>
                  <a:lnTo>
                    <a:pt x="68" y="23"/>
                  </a:lnTo>
                  <a:lnTo>
                    <a:pt x="57" y="34"/>
                  </a:lnTo>
                  <a:lnTo>
                    <a:pt x="51" y="17"/>
                  </a:lnTo>
                  <a:lnTo>
                    <a:pt x="40" y="34"/>
                  </a:lnTo>
                  <a:lnTo>
                    <a:pt x="34" y="34"/>
                  </a:lnTo>
                  <a:lnTo>
                    <a:pt x="34" y="11"/>
                  </a:lnTo>
                  <a:lnTo>
                    <a:pt x="28" y="17"/>
                  </a:lnTo>
                  <a:lnTo>
                    <a:pt x="12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1" name="未知"/>
            <p:cNvSpPr/>
            <p:nvPr/>
          </p:nvSpPr>
          <p:spPr>
            <a:xfrm>
              <a:off x="930" y="878"/>
              <a:ext cx="29" cy="24"/>
            </a:xfrm>
            <a:custGeom>
              <a:avLst/>
              <a:gdLst/>
              <a:ahLst/>
              <a:cxnLst/>
              <a:pathLst>
                <a:path w="29" h="24">
                  <a:moveTo>
                    <a:pt x="0" y="17"/>
                  </a:moveTo>
                  <a:lnTo>
                    <a:pt x="28" y="6"/>
                  </a:lnTo>
                  <a:lnTo>
                    <a:pt x="23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2" name="未知"/>
            <p:cNvSpPr/>
            <p:nvPr/>
          </p:nvSpPr>
          <p:spPr>
            <a:xfrm>
              <a:off x="722" y="884"/>
              <a:ext cx="502" cy="269"/>
            </a:xfrm>
            <a:custGeom>
              <a:avLst/>
              <a:gdLst/>
              <a:ahLst/>
              <a:cxnLst/>
              <a:pathLst>
                <a:path w="502" h="269">
                  <a:moveTo>
                    <a:pt x="5" y="257"/>
                  </a:moveTo>
                  <a:lnTo>
                    <a:pt x="16" y="217"/>
                  </a:lnTo>
                  <a:lnTo>
                    <a:pt x="39" y="188"/>
                  </a:lnTo>
                  <a:lnTo>
                    <a:pt x="39" y="182"/>
                  </a:lnTo>
                  <a:lnTo>
                    <a:pt x="39" y="177"/>
                  </a:lnTo>
                  <a:lnTo>
                    <a:pt x="56" y="120"/>
                  </a:lnTo>
                  <a:lnTo>
                    <a:pt x="90" y="63"/>
                  </a:lnTo>
                  <a:lnTo>
                    <a:pt x="112" y="63"/>
                  </a:lnTo>
                  <a:lnTo>
                    <a:pt x="146" y="63"/>
                  </a:lnTo>
                  <a:lnTo>
                    <a:pt x="163" y="51"/>
                  </a:lnTo>
                  <a:lnTo>
                    <a:pt x="197" y="40"/>
                  </a:lnTo>
                  <a:lnTo>
                    <a:pt x="202" y="28"/>
                  </a:lnTo>
                  <a:lnTo>
                    <a:pt x="208" y="11"/>
                  </a:lnTo>
                  <a:lnTo>
                    <a:pt x="236" y="0"/>
                  </a:lnTo>
                  <a:lnTo>
                    <a:pt x="248" y="6"/>
                  </a:lnTo>
                  <a:lnTo>
                    <a:pt x="253" y="11"/>
                  </a:lnTo>
                  <a:lnTo>
                    <a:pt x="264" y="11"/>
                  </a:lnTo>
                  <a:lnTo>
                    <a:pt x="326" y="0"/>
                  </a:lnTo>
                  <a:lnTo>
                    <a:pt x="343" y="17"/>
                  </a:lnTo>
                  <a:lnTo>
                    <a:pt x="355" y="34"/>
                  </a:lnTo>
                  <a:lnTo>
                    <a:pt x="405" y="63"/>
                  </a:lnTo>
                  <a:lnTo>
                    <a:pt x="456" y="80"/>
                  </a:lnTo>
                  <a:lnTo>
                    <a:pt x="456" y="80"/>
                  </a:lnTo>
                  <a:lnTo>
                    <a:pt x="462" y="97"/>
                  </a:lnTo>
                  <a:lnTo>
                    <a:pt x="479" y="182"/>
                  </a:lnTo>
                  <a:lnTo>
                    <a:pt x="501" y="268"/>
                  </a:lnTo>
                  <a:lnTo>
                    <a:pt x="0" y="268"/>
                  </a:lnTo>
                  <a:lnTo>
                    <a:pt x="5" y="257"/>
                  </a:lnTo>
                  <a:lnTo>
                    <a:pt x="5" y="2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3" name="未知"/>
            <p:cNvSpPr/>
            <p:nvPr/>
          </p:nvSpPr>
          <p:spPr>
            <a:xfrm>
              <a:off x="1291" y="753"/>
              <a:ext cx="159" cy="126"/>
            </a:xfrm>
            <a:custGeom>
              <a:avLst/>
              <a:gdLst/>
              <a:ahLst/>
              <a:cxnLst/>
              <a:pathLst>
                <a:path w="159" h="126">
                  <a:moveTo>
                    <a:pt x="90" y="74"/>
                  </a:moveTo>
                  <a:lnTo>
                    <a:pt x="84" y="68"/>
                  </a:lnTo>
                  <a:lnTo>
                    <a:pt x="79" y="68"/>
                  </a:lnTo>
                  <a:lnTo>
                    <a:pt x="79" y="63"/>
                  </a:lnTo>
                  <a:lnTo>
                    <a:pt x="73" y="63"/>
                  </a:lnTo>
                  <a:lnTo>
                    <a:pt x="73" y="63"/>
                  </a:lnTo>
                  <a:lnTo>
                    <a:pt x="68" y="74"/>
                  </a:lnTo>
                  <a:lnTo>
                    <a:pt x="68" y="97"/>
                  </a:lnTo>
                  <a:lnTo>
                    <a:pt x="62" y="97"/>
                  </a:lnTo>
                  <a:lnTo>
                    <a:pt x="22" y="51"/>
                  </a:lnTo>
                  <a:lnTo>
                    <a:pt x="17" y="45"/>
                  </a:lnTo>
                  <a:lnTo>
                    <a:pt x="6" y="40"/>
                  </a:lnTo>
                  <a:lnTo>
                    <a:pt x="0" y="28"/>
                  </a:lnTo>
                  <a:lnTo>
                    <a:pt x="17" y="28"/>
                  </a:lnTo>
                  <a:lnTo>
                    <a:pt x="68" y="5"/>
                  </a:lnTo>
                  <a:lnTo>
                    <a:pt x="118" y="0"/>
                  </a:lnTo>
                  <a:lnTo>
                    <a:pt x="135" y="11"/>
                  </a:lnTo>
                  <a:lnTo>
                    <a:pt x="141" y="23"/>
                  </a:lnTo>
                  <a:lnTo>
                    <a:pt x="158" y="51"/>
                  </a:lnTo>
                  <a:lnTo>
                    <a:pt x="158" y="74"/>
                  </a:lnTo>
                  <a:lnTo>
                    <a:pt x="158" y="91"/>
                  </a:lnTo>
                  <a:lnTo>
                    <a:pt x="152" y="97"/>
                  </a:lnTo>
                  <a:lnTo>
                    <a:pt x="146" y="114"/>
                  </a:lnTo>
                  <a:lnTo>
                    <a:pt x="135" y="125"/>
                  </a:lnTo>
                  <a:lnTo>
                    <a:pt x="107" y="125"/>
                  </a:lnTo>
                  <a:lnTo>
                    <a:pt x="90" y="108"/>
                  </a:lnTo>
                  <a:lnTo>
                    <a:pt x="90" y="80"/>
                  </a:lnTo>
                  <a:lnTo>
                    <a:pt x="90" y="74"/>
                  </a:lnTo>
                  <a:lnTo>
                    <a:pt x="90" y="7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4" name="未知"/>
            <p:cNvSpPr/>
            <p:nvPr/>
          </p:nvSpPr>
          <p:spPr>
            <a:xfrm>
              <a:off x="1291" y="798"/>
              <a:ext cx="136" cy="121"/>
            </a:xfrm>
            <a:custGeom>
              <a:avLst/>
              <a:gdLst/>
              <a:ahLst/>
              <a:cxnLst/>
              <a:pathLst>
                <a:path w="136" h="121">
                  <a:moveTo>
                    <a:pt x="90" y="29"/>
                  </a:moveTo>
                  <a:lnTo>
                    <a:pt x="79" y="18"/>
                  </a:lnTo>
                  <a:lnTo>
                    <a:pt x="68" y="18"/>
                  </a:lnTo>
                  <a:lnTo>
                    <a:pt x="68" y="29"/>
                  </a:lnTo>
                  <a:lnTo>
                    <a:pt x="68" y="52"/>
                  </a:lnTo>
                  <a:lnTo>
                    <a:pt x="62" y="52"/>
                  </a:lnTo>
                  <a:lnTo>
                    <a:pt x="22" y="6"/>
                  </a:lnTo>
                  <a:lnTo>
                    <a:pt x="17" y="0"/>
                  </a:lnTo>
                  <a:lnTo>
                    <a:pt x="17" y="29"/>
                  </a:lnTo>
                  <a:lnTo>
                    <a:pt x="22" y="35"/>
                  </a:lnTo>
                  <a:lnTo>
                    <a:pt x="17" y="40"/>
                  </a:lnTo>
                  <a:lnTo>
                    <a:pt x="0" y="69"/>
                  </a:lnTo>
                  <a:lnTo>
                    <a:pt x="17" y="75"/>
                  </a:lnTo>
                  <a:lnTo>
                    <a:pt x="17" y="86"/>
                  </a:lnTo>
                  <a:lnTo>
                    <a:pt x="22" y="97"/>
                  </a:lnTo>
                  <a:lnTo>
                    <a:pt x="22" y="109"/>
                  </a:lnTo>
                  <a:lnTo>
                    <a:pt x="22" y="114"/>
                  </a:lnTo>
                  <a:lnTo>
                    <a:pt x="39" y="120"/>
                  </a:lnTo>
                  <a:lnTo>
                    <a:pt x="51" y="114"/>
                  </a:lnTo>
                  <a:lnTo>
                    <a:pt x="62" y="109"/>
                  </a:lnTo>
                  <a:lnTo>
                    <a:pt x="62" y="109"/>
                  </a:lnTo>
                  <a:lnTo>
                    <a:pt x="62" y="109"/>
                  </a:lnTo>
                  <a:lnTo>
                    <a:pt x="68" y="114"/>
                  </a:lnTo>
                  <a:lnTo>
                    <a:pt x="73" y="103"/>
                  </a:lnTo>
                  <a:lnTo>
                    <a:pt x="84" y="97"/>
                  </a:lnTo>
                  <a:lnTo>
                    <a:pt x="113" y="86"/>
                  </a:lnTo>
                  <a:lnTo>
                    <a:pt x="124" y="86"/>
                  </a:lnTo>
                  <a:lnTo>
                    <a:pt x="135" y="86"/>
                  </a:lnTo>
                  <a:lnTo>
                    <a:pt x="135" y="80"/>
                  </a:lnTo>
                  <a:lnTo>
                    <a:pt x="107" y="80"/>
                  </a:lnTo>
                  <a:lnTo>
                    <a:pt x="90" y="63"/>
                  </a:lnTo>
                  <a:lnTo>
                    <a:pt x="90" y="35"/>
                  </a:lnTo>
                  <a:lnTo>
                    <a:pt x="90" y="29"/>
                  </a:lnTo>
                  <a:lnTo>
                    <a:pt x="9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5" name="未知"/>
            <p:cNvSpPr/>
            <p:nvPr/>
          </p:nvSpPr>
          <p:spPr>
            <a:xfrm>
              <a:off x="1201" y="884"/>
              <a:ext cx="350" cy="269"/>
            </a:xfrm>
            <a:custGeom>
              <a:avLst/>
              <a:gdLst/>
              <a:ahLst/>
              <a:cxnLst/>
              <a:pathLst>
                <a:path w="350" h="269">
                  <a:moveTo>
                    <a:pt x="17" y="251"/>
                  </a:moveTo>
                  <a:lnTo>
                    <a:pt x="107" y="194"/>
                  </a:lnTo>
                  <a:lnTo>
                    <a:pt x="146" y="188"/>
                  </a:lnTo>
                  <a:lnTo>
                    <a:pt x="135" y="211"/>
                  </a:lnTo>
                  <a:lnTo>
                    <a:pt x="146" y="268"/>
                  </a:lnTo>
                  <a:lnTo>
                    <a:pt x="174" y="268"/>
                  </a:lnTo>
                  <a:lnTo>
                    <a:pt x="180" y="217"/>
                  </a:lnTo>
                  <a:lnTo>
                    <a:pt x="197" y="194"/>
                  </a:lnTo>
                  <a:lnTo>
                    <a:pt x="225" y="177"/>
                  </a:lnTo>
                  <a:lnTo>
                    <a:pt x="349" y="165"/>
                  </a:lnTo>
                  <a:lnTo>
                    <a:pt x="338" y="34"/>
                  </a:lnTo>
                  <a:lnTo>
                    <a:pt x="248" y="17"/>
                  </a:lnTo>
                  <a:lnTo>
                    <a:pt x="248" y="17"/>
                  </a:lnTo>
                  <a:lnTo>
                    <a:pt x="242" y="6"/>
                  </a:lnTo>
                  <a:lnTo>
                    <a:pt x="225" y="0"/>
                  </a:lnTo>
                  <a:lnTo>
                    <a:pt x="203" y="0"/>
                  </a:lnTo>
                  <a:lnTo>
                    <a:pt x="186" y="6"/>
                  </a:lnTo>
                  <a:lnTo>
                    <a:pt x="163" y="17"/>
                  </a:lnTo>
                  <a:lnTo>
                    <a:pt x="158" y="28"/>
                  </a:lnTo>
                  <a:lnTo>
                    <a:pt x="158" y="34"/>
                  </a:lnTo>
                  <a:lnTo>
                    <a:pt x="112" y="57"/>
                  </a:lnTo>
                  <a:lnTo>
                    <a:pt x="50" y="103"/>
                  </a:lnTo>
                  <a:lnTo>
                    <a:pt x="0" y="165"/>
                  </a:lnTo>
                  <a:lnTo>
                    <a:pt x="17" y="251"/>
                  </a:lnTo>
                  <a:lnTo>
                    <a:pt x="17" y="25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6" name="未知"/>
            <p:cNvSpPr/>
            <p:nvPr/>
          </p:nvSpPr>
          <p:spPr>
            <a:xfrm>
              <a:off x="1308" y="1072"/>
              <a:ext cx="40" cy="81"/>
            </a:xfrm>
            <a:custGeom>
              <a:avLst/>
              <a:gdLst/>
              <a:ahLst/>
              <a:cxnLst/>
              <a:pathLst>
                <a:path w="40" h="81">
                  <a:moveTo>
                    <a:pt x="39" y="0"/>
                  </a:moveTo>
                  <a:lnTo>
                    <a:pt x="28" y="23"/>
                  </a:lnTo>
                  <a:lnTo>
                    <a:pt x="39" y="80"/>
                  </a:lnTo>
                  <a:lnTo>
                    <a:pt x="34" y="80"/>
                  </a:lnTo>
                  <a:lnTo>
                    <a:pt x="28" y="80"/>
                  </a:lnTo>
                  <a:lnTo>
                    <a:pt x="5" y="46"/>
                  </a:lnTo>
                  <a:lnTo>
                    <a:pt x="0" y="6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7" name="未知"/>
            <p:cNvSpPr/>
            <p:nvPr/>
          </p:nvSpPr>
          <p:spPr>
            <a:xfrm>
              <a:off x="1375" y="1044"/>
              <a:ext cx="210" cy="109"/>
            </a:xfrm>
            <a:custGeom>
              <a:avLst/>
              <a:gdLst/>
              <a:ahLst/>
              <a:cxnLst/>
              <a:pathLst>
                <a:path w="210" h="109">
                  <a:moveTo>
                    <a:pt x="209" y="34"/>
                  </a:moveTo>
                  <a:lnTo>
                    <a:pt x="198" y="11"/>
                  </a:lnTo>
                  <a:lnTo>
                    <a:pt x="175" y="0"/>
                  </a:lnTo>
                  <a:lnTo>
                    <a:pt x="170" y="0"/>
                  </a:lnTo>
                  <a:lnTo>
                    <a:pt x="57" y="11"/>
                  </a:lnTo>
                  <a:lnTo>
                    <a:pt x="34" y="22"/>
                  </a:lnTo>
                  <a:lnTo>
                    <a:pt x="17" y="34"/>
                  </a:lnTo>
                  <a:lnTo>
                    <a:pt x="6" y="45"/>
                  </a:lnTo>
                  <a:lnTo>
                    <a:pt x="6" y="57"/>
                  </a:lnTo>
                  <a:lnTo>
                    <a:pt x="0" y="108"/>
                  </a:lnTo>
                  <a:lnTo>
                    <a:pt x="209" y="108"/>
                  </a:lnTo>
                  <a:lnTo>
                    <a:pt x="209" y="34"/>
                  </a:lnTo>
                  <a:lnTo>
                    <a:pt x="209" y="3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8" name="未知"/>
            <p:cNvSpPr/>
            <p:nvPr/>
          </p:nvSpPr>
          <p:spPr>
            <a:xfrm>
              <a:off x="524" y="530"/>
              <a:ext cx="80" cy="53"/>
            </a:xfrm>
            <a:custGeom>
              <a:avLst/>
              <a:gdLst/>
              <a:ahLst/>
              <a:cxnLst/>
              <a:pathLst>
                <a:path w="80" h="53">
                  <a:moveTo>
                    <a:pt x="17" y="6"/>
                  </a:moveTo>
                  <a:lnTo>
                    <a:pt x="6" y="17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7" y="46"/>
                  </a:lnTo>
                  <a:lnTo>
                    <a:pt x="23" y="52"/>
                  </a:lnTo>
                  <a:lnTo>
                    <a:pt x="23" y="40"/>
                  </a:lnTo>
                  <a:lnTo>
                    <a:pt x="23" y="17"/>
                  </a:lnTo>
                  <a:lnTo>
                    <a:pt x="34" y="17"/>
                  </a:lnTo>
                  <a:lnTo>
                    <a:pt x="45" y="17"/>
                  </a:lnTo>
                  <a:lnTo>
                    <a:pt x="51" y="12"/>
                  </a:lnTo>
                  <a:lnTo>
                    <a:pt x="57" y="12"/>
                  </a:lnTo>
                  <a:lnTo>
                    <a:pt x="68" y="17"/>
                  </a:lnTo>
                  <a:lnTo>
                    <a:pt x="79" y="12"/>
                  </a:lnTo>
                  <a:lnTo>
                    <a:pt x="74" y="6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69" name="未知"/>
            <p:cNvSpPr/>
            <p:nvPr/>
          </p:nvSpPr>
          <p:spPr>
            <a:xfrm>
              <a:off x="519" y="542"/>
              <a:ext cx="85" cy="121"/>
            </a:xfrm>
            <a:custGeom>
              <a:avLst/>
              <a:gdLst/>
              <a:ahLst/>
              <a:cxnLst/>
              <a:pathLst>
                <a:path w="85" h="121">
                  <a:moveTo>
                    <a:pt x="84" y="0"/>
                  </a:moveTo>
                  <a:lnTo>
                    <a:pt x="84" y="34"/>
                  </a:lnTo>
                  <a:lnTo>
                    <a:pt x="79" y="74"/>
                  </a:lnTo>
                  <a:lnTo>
                    <a:pt x="79" y="74"/>
                  </a:lnTo>
                  <a:lnTo>
                    <a:pt x="79" y="74"/>
                  </a:lnTo>
                  <a:lnTo>
                    <a:pt x="73" y="80"/>
                  </a:lnTo>
                  <a:lnTo>
                    <a:pt x="73" y="85"/>
                  </a:lnTo>
                  <a:lnTo>
                    <a:pt x="73" y="102"/>
                  </a:lnTo>
                  <a:lnTo>
                    <a:pt x="39" y="120"/>
                  </a:lnTo>
                  <a:lnTo>
                    <a:pt x="11" y="97"/>
                  </a:lnTo>
                  <a:lnTo>
                    <a:pt x="11" y="80"/>
                  </a:lnTo>
                  <a:lnTo>
                    <a:pt x="5" y="74"/>
                  </a:lnTo>
                  <a:lnTo>
                    <a:pt x="5" y="63"/>
                  </a:lnTo>
                  <a:lnTo>
                    <a:pt x="5" y="57"/>
                  </a:lnTo>
                  <a:lnTo>
                    <a:pt x="0" y="40"/>
                  </a:lnTo>
                  <a:lnTo>
                    <a:pt x="5" y="34"/>
                  </a:lnTo>
                  <a:lnTo>
                    <a:pt x="11" y="34"/>
                  </a:lnTo>
                  <a:lnTo>
                    <a:pt x="22" y="34"/>
                  </a:lnTo>
                  <a:lnTo>
                    <a:pt x="28" y="40"/>
                  </a:lnTo>
                  <a:lnTo>
                    <a:pt x="28" y="28"/>
                  </a:lnTo>
                  <a:lnTo>
                    <a:pt x="28" y="5"/>
                  </a:lnTo>
                  <a:lnTo>
                    <a:pt x="39" y="5"/>
                  </a:lnTo>
                  <a:lnTo>
                    <a:pt x="50" y="5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73" y="5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0" name="未知"/>
            <p:cNvSpPr/>
            <p:nvPr/>
          </p:nvSpPr>
          <p:spPr>
            <a:xfrm>
              <a:off x="524" y="639"/>
              <a:ext cx="69" cy="143"/>
            </a:xfrm>
            <a:custGeom>
              <a:avLst/>
              <a:gdLst/>
              <a:ahLst/>
              <a:cxnLst/>
              <a:pathLst>
                <a:path w="69" h="143">
                  <a:moveTo>
                    <a:pt x="0" y="5"/>
                  </a:moveTo>
                  <a:lnTo>
                    <a:pt x="0" y="34"/>
                  </a:lnTo>
                  <a:lnTo>
                    <a:pt x="34" y="142"/>
                  </a:lnTo>
                  <a:lnTo>
                    <a:pt x="68" y="11"/>
                  </a:lnTo>
                  <a:lnTo>
                    <a:pt x="68" y="5"/>
                  </a:lnTo>
                  <a:lnTo>
                    <a:pt x="34" y="23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1" name="未知"/>
            <p:cNvSpPr/>
            <p:nvPr/>
          </p:nvSpPr>
          <p:spPr>
            <a:xfrm>
              <a:off x="445" y="644"/>
              <a:ext cx="249" cy="389"/>
            </a:xfrm>
            <a:custGeom>
              <a:avLst/>
              <a:gdLst/>
              <a:ahLst/>
              <a:cxnLst/>
              <a:pathLst>
                <a:path w="249" h="389">
                  <a:moveTo>
                    <a:pt x="51" y="274"/>
                  </a:moveTo>
                  <a:lnTo>
                    <a:pt x="51" y="280"/>
                  </a:lnTo>
                  <a:lnTo>
                    <a:pt x="51" y="291"/>
                  </a:lnTo>
                  <a:lnTo>
                    <a:pt x="51" y="303"/>
                  </a:lnTo>
                  <a:lnTo>
                    <a:pt x="57" y="314"/>
                  </a:lnTo>
                  <a:lnTo>
                    <a:pt x="62" y="320"/>
                  </a:lnTo>
                  <a:lnTo>
                    <a:pt x="62" y="326"/>
                  </a:lnTo>
                  <a:lnTo>
                    <a:pt x="68" y="331"/>
                  </a:lnTo>
                  <a:lnTo>
                    <a:pt x="91" y="331"/>
                  </a:lnTo>
                  <a:lnTo>
                    <a:pt x="192" y="388"/>
                  </a:lnTo>
                  <a:lnTo>
                    <a:pt x="192" y="360"/>
                  </a:lnTo>
                  <a:lnTo>
                    <a:pt x="215" y="360"/>
                  </a:lnTo>
                  <a:lnTo>
                    <a:pt x="203" y="217"/>
                  </a:lnTo>
                  <a:lnTo>
                    <a:pt x="215" y="211"/>
                  </a:lnTo>
                  <a:lnTo>
                    <a:pt x="237" y="189"/>
                  </a:lnTo>
                  <a:lnTo>
                    <a:pt x="248" y="154"/>
                  </a:lnTo>
                  <a:lnTo>
                    <a:pt x="209" y="29"/>
                  </a:lnTo>
                  <a:lnTo>
                    <a:pt x="198" y="29"/>
                  </a:lnTo>
                  <a:lnTo>
                    <a:pt x="186" y="29"/>
                  </a:lnTo>
                  <a:lnTo>
                    <a:pt x="175" y="23"/>
                  </a:lnTo>
                  <a:lnTo>
                    <a:pt x="169" y="23"/>
                  </a:lnTo>
                  <a:lnTo>
                    <a:pt x="164" y="18"/>
                  </a:lnTo>
                  <a:lnTo>
                    <a:pt x="153" y="12"/>
                  </a:lnTo>
                  <a:lnTo>
                    <a:pt x="147" y="6"/>
                  </a:lnTo>
                  <a:lnTo>
                    <a:pt x="147" y="6"/>
                  </a:lnTo>
                  <a:lnTo>
                    <a:pt x="113" y="137"/>
                  </a:lnTo>
                  <a:lnTo>
                    <a:pt x="79" y="29"/>
                  </a:lnTo>
                  <a:lnTo>
                    <a:pt x="79" y="0"/>
                  </a:lnTo>
                  <a:lnTo>
                    <a:pt x="68" y="6"/>
                  </a:lnTo>
                  <a:lnTo>
                    <a:pt x="40" y="23"/>
                  </a:lnTo>
                  <a:lnTo>
                    <a:pt x="12" y="29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4" y="75"/>
                  </a:lnTo>
                  <a:lnTo>
                    <a:pt x="51" y="86"/>
                  </a:lnTo>
                  <a:lnTo>
                    <a:pt x="57" y="86"/>
                  </a:lnTo>
                  <a:lnTo>
                    <a:pt x="68" y="97"/>
                  </a:lnTo>
                  <a:lnTo>
                    <a:pt x="79" y="109"/>
                  </a:lnTo>
                  <a:lnTo>
                    <a:pt x="79" y="114"/>
                  </a:lnTo>
                  <a:lnTo>
                    <a:pt x="85" y="114"/>
                  </a:lnTo>
                  <a:lnTo>
                    <a:pt x="91" y="120"/>
                  </a:lnTo>
                  <a:lnTo>
                    <a:pt x="96" y="137"/>
                  </a:lnTo>
                  <a:lnTo>
                    <a:pt x="91" y="160"/>
                  </a:lnTo>
                  <a:lnTo>
                    <a:pt x="91" y="160"/>
                  </a:lnTo>
                  <a:lnTo>
                    <a:pt x="91" y="172"/>
                  </a:lnTo>
                  <a:lnTo>
                    <a:pt x="85" y="183"/>
                  </a:lnTo>
                  <a:lnTo>
                    <a:pt x="79" y="194"/>
                  </a:lnTo>
                  <a:lnTo>
                    <a:pt x="79" y="206"/>
                  </a:lnTo>
                  <a:lnTo>
                    <a:pt x="74" y="223"/>
                  </a:lnTo>
                  <a:lnTo>
                    <a:pt x="68" y="229"/>
                  </a:lnTo>
                  <a:lnTo>
                    <a:pt x="62" y="240"/>
                  </a:lnTo>
                  <a:lnTo>
                    <a:pt x="62" y="251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1" y="274"/>
                  </a:lnTo>
                  <a:lnTo>
                    <a:pt x="51" y="27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2" name="未知"/>
            <p:cNvSpPr/>
            <p:nvPr/>
          </p:nvSpPr>
          <p:spPr>
            <a:xfrm>
              <a:off x="637" y="787"/>
              <a:ext cx="12" cy="24"/>
            </a:xfrm>
            <a:custGeom>
              <a:avLst/>
              <a:gdLst/>
              <a:ahLst/>
              <a:cxnLst/>
              <a:pathLst>
                <a:path w="12" h="24">
                  <a:moveTo>
                    <a:pt x="0" y="23"/>
                  </a:moveTo>
                  <a:lnTo>
                    <a:pt x="0" y="0"/>
                  </a:lnTo>
                  <a:lnTo>
                    <a:pt x="11" y="23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3" name="未知"/>
            <p:cNvSpPr/>
            <p:nvPr/>
          </p:nvSpPr>
          <p:spPr>
            <a:xfrm>
              <a:off x="524" y="850"/>
              <a:ext cx="91" cy="52"/>
            </a:xfrm>
            <a:custGeom>
              <a:avLst/>
              <a:gdLst/>
              <a:ahLst/>
              <a:cxnLst/>
              <a:pathLst>
                <a:path w="91" h="52">
                  <a:moveTo>
                    <a:pt x="23" y="45"/>
                  </a:moveTo>
                  <a:lnTo>
                    <a:pt x="17" y="45"/>
                  </a:lnTo>
                  <a:lnTo>
                    <a:pt x="12" y="45"/>
                  </a:lnTo>
                  <a:lnTo>
                    <a:pt x="6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5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8"/>
                  </a:lnTo>
                  <a:lnTo>
                    <a:pt x="68" y="45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0" y="51"/>
                  </a:lnTo>
                  <a:lnTo>
                    <a:pt x="34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4" name="未知"/>
            <p:cNvSpPr/>
            <p:nvPr/>
          </p:nvSpPr>
          <p:spPr>
            <a:xfrm>
              <a:off x="1144" y="696"/>
              <a:ext cx="92" cy="86"/>
            </a:xfrm>
            <a:custGeom>
              <a:avLst/>
              <a:gdLst/>
              <a:ahLst/>
              <a:cxnLst/>
              <a:pathLst>
                <a:path w="92" h="86">
                  <a:moveTo>
                    <a:pt x="12" y="5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34" y="17"/>
                  </a:lnTo>
                  <a:lnTo>
                    <a:pt x="34" y="23"/>
                  </a:lnTo>
                  <a:lnTo>
                    <a:pt x="34" y="28"/>
                  </a:lnTo>
                  <a:lnTo>
                    <a:pt x="34" y="57"/>
                  </a:lnTo>
                  <a:lnTo>
                    <a:pt x="51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74" y="74"/>
                  </a:lnTo>
                  <a:lnTo>
                    <a:pt x="74" y="85"/>
                  </a:lnTo>
                  <a:lnTo>
                    <a:pt x="79" y="85"/>
                  </a:lnTo>
                  <a:lnTo>
                    <a:pt x="79" y="62"/>
                  </a:lnTo>
                  <a:lnTo>
                    <a:pt x="85" y="57"/>
                  </a:lnTo>
                  <a:lnTo>
                    <a:pt x="91" y="40"/>
                  </a:lnTo>
                  <a:lnTo>
                    <a:pt x="91" y="34"/>
                  </a:lnTo>
                  <a:lnTo>
                    <a:pt x="91" y="17"/>
                  </a:lnTo>
                  <a:lnTo>
                    <a:pt x="91" y="17"/>
                  </a:lnTo>
                  <a:lnTo>
                    <a:pt x="79" y="5"/>
                  </a:lnTo>
                  <a:lnTo>
                    <a:pt x="68" y="0"/>
                  </a:lnTo>
                  <a:lnTo>
                    <a:pt x="40" y="0"/>
                  </a:lnTo>
                  <a:lnTo>
                    <a:pt x="17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5" name="未知"/>
            <p:cNvSpPr/>
            <p:nvPr/>
          </p:nvSpPr>
          <p:spPr>
            <a:xfrm>
              <a:off x="1127" y="713"/>
              <a:ext cx="92" cy="98"/>
            </a:xfrm>
            <a:custGeom>
              <a:avLst/>
              <a:gdLst/>
              <a:ahLst/>
              <a:cxnLst/>
              <a:pathLst>
                <a:path w="92" h="98">
                  <a:moveTo>
                    <a:pt x="91" y="57"/>
                  </a:moveTo>
                  <a:lnTo>
                    <a:pt x="74" y="51"/>
                  </a:lnTo>
                  <a:lnTo>
                    <a:pt x="74" y="51"/>
                  </a:lnTo>
                  <a:lnTo>
                    <a:pt x="79" y="45"/>
                  </a:lnTo>
                  <a:lnTo>
                    <a:pt x="79" y="45"/>
                  </a:lnTo>
                  <a:lnTo>
                    <a:pt x="79" y="4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68" y="28"/>
                  </a:lnTo>
                  <a:lnTo>
                    <a:pt x="51" y="40"/>
                  </a:lnTo>
                  <a:lnTo>
                    <a:pt x="51" y="6"/>
                  </a:lnTo>
                  <a:lnTo>
                    <a:pt x="5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2" y="23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63"/>
                  </a:lnTo>
                  <a:lnTo>
                    <a:pt x="12" y="63"/>
                  </a:lnTo>
                  <a:lnTo>
                    <a:pt x="12" y="68"/>
                  </a:lnTo>
                  <a:lnTo>
                    <a:pt x="23" y="85"/>
                  </a:lnTo>
                  <a:lnTo>
                    <a:pt x="34" y="80"/>
                  </a:lnTo>
                  <a:lnTo>
                    <a:pt x="45" y="97"/>
                  </a:lnTo>
                  <a:lnTo>
                    <a:pt x="91" y="68"/>
                  </a:lnTo>
                  <a:lnTo>
                    <a:pt x="91" y="57"/>
                  </a:lnTo>
                  <a:lnTo>
                    <a:pt x="91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6" name="未知"/>
            <p:cNvSpPr/>
            <p:nvPr/>
          </p:nvSpPr>
          <p:spPr>
            <a:xfrm>
              <a:off x="1139" y="781"/>
              <a:ext cx="80" cy="115"/>
            </a:xfrm>
            <a:custGeom>
              <a:avLst/>
              <a:gdLst/>
              <a:ahLst/>
              <a:cxnLst/>
              <a:pathLst>
                <a:path w="80" h="115">
                  <a:moveTo>
                    <a:pt x="79" y="0"/>
                  </a:moveTo>
                  <a:lnTo>
                    <a:pt x="56" y="52"/>
                  </a:lnTo>
                  <a:lnTo>
                    <a:pt x="28" y="114"/>
                  </a:lnTo>
                  <a:lnTo>
                    <a:pt x="33" y="46"/>
                  </a:lnTo>
                  <a:lnTo>
                    <a:pt x="22" y="46"/>
                  </a:lnTo>
                  <a:lnTo>
                    <a:pt x="28" y="63"/>
                  </a:lnTo>
                  <a:lnTo>
                    <a:pt x="22" y="69"/>
                  </a:lnTo>
                  <a:lnTo>
                    <a:pt x="17" y="74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5" y="80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11" y="63"/>
                  </a:lnTo>
                  <a:lnTo>
                    <a:pt x="17" y="57"/>
                  </a:lnTo>
                  <a:lnTo>
                    <a:pt x="17" y="52"/>
                  </a:lnTo>
                  <a:lnTo>
                    <a:pt x="17" y="46"/>
                  </a:lnTo>
                  <a:lnTo>
                    <a:pt x="22" y="46"/>
                  </a:lnTo>
                  <a:lnTo>
                    <a:pt x="22" y="40"/>
                  </a:lnTo>
                  <a:lnTo>
                    <a:pt x="28" y="35"/>
                  </a:lnTo>
                  <a:lnTo>
                    <a:pt x="33" y="2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7" name="未知"/>
            <p:cNvSpPr/>
            <p:nvPr/>
          </p:nvSpPr>
          <p:spPr>
            <a:xfrm>
              <a:off x="1094" y="781"/>
              <a:ext cx="192" cy="201"/>
            </a:xfrm>
            <a:custGeom>
              <a:avLst/>
              <a:gdLst/>
              <a:ahLst/>
              <a:cxnLst/>
              <a:pathLst>
                <a:path w="192" h="201">
                  <a:moveTo>
                    <a:pt x="67" y="12"/>
                  </a:moveTo>
                  <a:lnTo>
                    <a:pt x="56" y="17"/>
                  </a:lnTo>
                  <a:lnTo>
                    <a:pt x="39" y="46"/>
                  </a:lnTo>
                  <a:lnTo>
                    <a:pt x="22" y="74"/>
                  </a:lnTo>
                  <a:lnTo>
                    <a:pt x="16" y="97"/>
                  </a:lnTo>
                  <a:lnTo>
                    <a:pt x="5" y="120"/>
                  </a:lnTo>
                  <a:lnTo>
                    <a:pt x="0" y="120"/>
                  </a:lnTo>
                  <a:lnTo>
                    <a:pt x="0" y="131"/>
                  </a:lnTo>
                  <a:lnTo>
                    <a:pt x="11" y="131"/>
                  </a:lnTo>
                  <a:lnTo>
                    <a:pt x="67" y="149"/>
                  </a:lnTo>
                  <a:lnTo>
                    <a:pt x="56" y="160"/>
                  </a:lnTo>
                  <a:lnTo>
                    <a:pt x="45" y="177"/>
                  </a:lnTo>
                  <a:lnTo>
                    <a:pt x="50" y="177"/>
                  </a:lnTo>
                  <a:lnTo>
                    <a:pt x="67" y="177"/>
                  </a:lnTo>
                  <a:lnTo>
                    <a:pt x="84" y="183"/>
                  </a:lnTo>
                  <a:lnTo>
                    <a:pt x="84" y="183"/>
                  </a:lnTo>
                  <a:lnTo>
                    <a:pt x="84" y="194"/>
                  </a:lnTo>
                  <a:lnTo>
                    <a:pt x="90" y="200"/>
                  </a:lnTo>
                  <a:lnTo>
                    <a:pt x="118" y="189"/>
                  </a:lnTo>
                  <a:lnTo>
                    <a:pt x="152" y="177"/>
                  </a:lnTo>
                  <a:lnTo>
                    <a:pt x="191" y="160"/>
                  </a:lnTo>
                  <a:lnTo>
                    <a:pt x="174" y="57"/>
                  </a:lnTo>
                  <a:lnTo>
                    <a:pt x="124" y="0"/>
                  </a:lnTo>
                  <a:lnTo>
                    <a:pt x="107" y="46"/>
                  </a:lnTo>
                  <a:lnTo>
                    <a:pt x="73" y="114"/>
                  </a:lnTo>
                  <a:lnTo>
                    <a:pt x="78" y="46"/>
                  </a:lnTo>
                  <a:lnTo>
                    <a:pt x="67" y="46"/>
                  </a:lnTo>
                  <a:lnTo>
                    <a:pt x="73" y="57"/>
                  </a:lnTo>
                  <a:lnTo>
                    <a:pt x="73" y="63"/>
                  </a:lnTo>
                  <a:lnTo>
                    <a:pt x="67" y="69"/>
                  </a:lnTo>
                  <a:lnTo>
                    <a:pt x="62" y="69"/>
                  </a:lnTo>
                  <a:lnTo>
                    <a:pt x="62" y="74"/>
                  </a:lnTo>
                  <a:lnTo>
                    <a:pt x="56" y="86"/>
                  </a:lnTo>
                  <a:lnTo>
                    <a:pt x="45" y="103"/>
                  </a:lnTo>
                  <a:lnTo>
                    <a:pt x="45" y="92"/>
                  </a:lnTo>
                  <a:lnTo>
                    <a:pt x="50" y="80"/>
                  </a:lnTo>
                  <a:lnTo>
                    <a:pt x="62" y="52"/>
                  </a:lnTo>
                  <a:lnTo>
                    <a:pt x="78" y="29"/>
                  </a:lnTo>
                  <a:lnTo>
                    <a:pt x="67" y="12"/>
                  </a:lnTo>
                  <a:lnTo>
                    <a:pt x="67" y="1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8" name="未知"/>
            <p:cNvSpPr/>
            <p:nvPr/>
          </p:nvSpPr>
          <p:spPr>
            <a:xfrm>
              <a:off x="1184" y="952"/>
              <a:ext cx="91" cy="98"/>
            </a:xfrm>
            <a:custGeom>
              <a:avLst/>
              <a:gdLst/>
              <a:ahLst/>
              <a:cxnLst/>
              <a:pathLst>
                <a:path w="91" h="98">
                  <a:moveTo>
                    <a:pt x="0" y="29"/>
                  </a:moveTo>
                  <a:lnTo>
                    <a:pt x="73" y="0"/>
                  </a:lnTo>
                  <a:lnTo>
                    <a:pt x="90" y="12"/>
                  </a:lnTo>
                  <a:lnTo>
                    <a:pt x="17" y="97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79" name="未知"/>
            <p:cNvSpPr/>
            <p:nvPr/>
          </p:nvSpPr>
          <p:spPr>
            <a:xfrm>
              <a:off x="1054" y="895"/>
              <a:ext cx="108" cy="64"/>
            </a:xfrm>
            <a:custGeom>
              <a:avLst/>
              <a:gdLst/>
              <a:ahLst/>
              <a:cxnLst/>
              <a:pathLst>
                <a:path w="108" h="64">
                  <a:moveTo>
                    <a:pt x="85" y="63"/>
                  </a:moveTo>
                  <a:lnTo>
                    <a:pt x="45" y="40"/>
                  </a:lnTo>
                  <a:lnTo>
                    <a:pt x="11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1" y="17"/>
                  </a:lnTo>
                  <a:lnTo>
                    <a:pt x="107" y="35"/>
                  </a:lnTo>
                  <a:lnTo>
                    <a:pt x="85" y="63"/>
                  </a:lnTo>
                  <a:lnTo>
                    <a:pt x="85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0" name="未知"/>
            <p:cNvSpPr/>
            <p:nvPr/>
          </p:nvSpPr>
          <p:spPr>
            <a:xfrm>
              <a:off x="750" y="895"/>
              <a:ext cx="181" cy="53"/>
            </a:xfrm>
            <a:custGeom>
              <a:avLst/>
              <a:gdLst/>
              <a:ahLst/>
              <a:cxnLst/>
              <a:pathLst>
                <a:path w="181" h="53">
                  <a:moveTo>
                    <a:pt x="180" y="6"/>
                  </a:moveTo>
                  <a:lnTo>
                    <a:pt x="174" y="17"/>
                  </a:lnTo>
                  <a:lnTo>
                    <a:pt x="169" y="29"/>
                  </a:lnTo>
                  <a:lnTo>
                    <a:pt x="112" y="52"/>
                  </a:lnTo>
                  <a:lnTo>
                    <a:pt x="62" y="52"/>
                  </a:lnTo>
                  <a:lnTo>
                    <a:pt x="0" y="23"/>
                  </a:lnTo>
                  <a:lnTo>
                    <a:pt x="180" y="0"/>
                  </a:lnTo>
                  <a:lnTo>
                    <a:pt x="180" y="6"/>
                  </a:lnTo>
                  <a:lnTo>
                    <a:pt x="18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1" name="未知"/>
            <p:cNvSpPr/>
            <p:nvPr/>
          </p:nvSpPr>
          <p:spPr>
            <a:xfrm>
              <a:off x="772" y="952"/>
              <a:ext cx="29" cy="41"/>
            </a:xfrm>
            <a:custGeom>
              <a:avLst/>
              <a:gdLst/>
              <a:ahLst/>
              <a:cxnLst/>
              <a:pathLst>
                <a:path w="29" h="41">
                  <a:moveTo>
                    <a:pt x="0" y="0"/>
                  </a:moveTo>
                  <a:lnTo>
                    <a:pt x="0" y="29"/>
                  </a:lnTo>
                  <a:lnTo>
                    <a:pt x="17" y="40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2" name="未知"/>
            <p:cNvSpPr/>
            <p:nvPr/>
          </p:nvSpPr>
          <p:spPr>
            <a:xfrm>
              <a:off x="395" y="970"/>
              <a:ext cx="63" cy="12"/>
            </a:xfrm>
            <a:custGeom>
              <a:avLst/>
              <a:gdLst/>
              <a:ahLst/>
              <a:cxnLst/>
              <a:pathLst>
                <a:path w="63" h="12">
                  <a:moveTo>
                    <a:pt x="0" y="0"/>
                  </a:moveTo>
                  <a:lnTo>
                    <a:pt x="62" y="1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3" name="未知"/>
            <p:cNvSpPr/>
            <p:nvPr/>
          </p:nvSpPr>
          <p:spPr>
            <a:xfrm>
              <a:off x="485" y="987"/>
              <a:ext cx="12" cy="1"/>
            </a:xfrm>
            <a:custGeom>
              <a:avLst/>
              <a:gdLst/>
              <a:ahLst/>
              <a:cxnLst/>
              <a:pathLst>
                <a:path w="12" h="1">
                  <a:moveTo>
                    <a:pt x="0" y="0"/>
                  </a:moveTo>
                  <a:lnTo>
                    <a:pt x="11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4" name="未知"/>
            <p:cNvSpPr/>
            <p:nvPr/>
          </p:nvSpPr>
          <p:spPr>
            <a:xfrm>
              <a:off x="316" y="1061"/>
              <a:ext cx="187" cy="75"/>
            </a:xfrm>
            <a:custGeom>
              <a:avLst/>
              <a:gdLst/>
              <a:ahLst/>
              <a:cxnLst/>
              <a:pathLst>
                <a:path w="187" h="75">
                  <a:moveTo>
                    <a:pt x="186" y="68"/>
                  </a:moveTo>
                  <a:lnTo>
                    <a:pt x="180" y="74"/>
                  </a:lnTo>
                  <a:lnTo>
                    <a:pt x="174" y="68"/>
                  </a:lnTo>
                  <a:lnTo>
                    <a:pt x="169" y="68"/>
                  </a:lnTo>
                  <a:lnTo>
                    <a:pt x="169" y="62"/>
                  </a:lnTo>
                  <a:lnTo>
                    <a:pt x="169" y="51"/>
                  </a:lnTo>
                  <a:lnTo>
                    <a:pt x="174" y="45"/>
                  </a:lnTo>
                  <a:lnTo>
                    <a:pt x="180" y="45"/>
                  </a:lnTo>
                  <a:lnTo>
                    <a:pt x="180" y="40"/>
                  </a:lnTo>
                  <a:lnTo>
                    <a:pt x="174" y="28"/>
                  </a:lnTo>
                  <a:lnTo>
                    <a:pt x="169" y="28"/>
                  </a:lnTo>
                  <a:lnTo>
                    <a:pt x="152" y="23"/>
                  </a:lnTo>
                  <a:lnTo>
                    <a:pt x="135" y="23"/>
                  </a:lnTo>
                  <a:lnTo>
                    <a:pt x="169" y="0"/>
                  </a:lnTo>
                  <a:lnTo>
                    <a:pt x="79" y="23"/>
                  </a:lnTo>
                  <a:lnTo>
                    <a:pt x="0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5" name="未知"/>
            <p:cNvSpPr/>
            <p:nvPr/>
          </p:nvSpPr>
          <p:spPr>
            <a:xfrm>
              <a:off x="919" y="912"/>
              <a:ext cx="97" cy="13"/>
            </a:xfrm>
            <a:custGeom>
              <a:avLst/>
              <a:gdLst/>
              <a:ahLst/>
              <a:cxnLst/>
              <a:pathLst>
                <a:path w="97" h="13">
                  <a:moveTo>
                    <a:pt x="96" y="0"/>
                  </a:moveTo>
                  <a:lnTo>
                    <a:pt x="45" y="6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6" name="未知"/>
            <p:cNvSpPr/>
            <p:nvPr/>
          </p:nvSpPr>
          <p:spPr>
            <a:xfrm>
              <a:off x="1291" y="964"/>
              <a:ext cx="23" cy="81"/>
            </a:xfrm>
            <a:custGeom>
              <a:avLst/>
              <a:gdLst/>
              <a:ahLst/>
              <a:cxnLst/>
              <a:pathLst>
                <a:path w="23" h="81">
                  <a:moveTo>
                    <a:pt x="22" y="80"/>
                  </a:moveTo>
                  <a:lnTo>
                    <a:pt x="22" y="57"/>
                  </a:lnTo>
                  <a:lnTo>
                    <a:pt x="11" y="40"/>
                  </a:lnTo>
                  <a:lnTo>
                    <a:pt x="6" y="17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7" name="未知"/>
            <p:cNvSpPr/>
            <p:nvPr/>
          </p:nvSpPr>
          <p:spPr>
            <a:xfrm>
              <a:off x="1229" y="981"/>
              <a:ext cx="52" cy="98"/>
            </a:xfrm>
            <a:custGeom>
              <a:avLst/>
              <a:gdLst/>
              <a:ahLst/>
              <a:cxnLst/>
              <a:pathLst>
                <a:path w="52" h="98">
                  <a:moveTo>
                    <a:pt x="0" y="91"/>
                  </a:moveTo>
                  <a:lnTo>
                    <a:pt x="51" y="0"/>
                  </a:lnTo>
                  <a:lnTo>
                    <a:pt x="22" y="9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8" name="未知"/>
            <p:cNvSpPr/>
            <p:nvPr/>
          </p:nvSpPr>
          <p:spPr>
            <a:xfrm>
              <a:off x="1342" y="952"/>
              <a:ext cx="158" cy="24"/>
            </a:xfrm>
            <a:custGeom>
              <a:avLst/>
              <a:gdLst/>
              <a:ahLst/>
              <a:cxnLst/>
              <a:pathLst>
                <a:path w="158" h="24">
                  <a:moveTo>
                    <a:pt x="157" y="0"/>
                  </a:moveTo>
                  <a:lnTo>
                    <a:pt x="84" y="6"/>
                  </a:lnTo>
                  <a:lnTo>
                    <a:pt x="0" y="2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89" name="未知"/>
            <p:cNvSpPr/>
            <p:nvPr/>
          </p:nvSpPr>
          <p:spPr>
            <a:xfrm>
              <a:off x="1409" y="964"/>
              <a:ext cx="18" cy="69"/>
            </a:xfrm>
            <a:custGeom>
              <a:avLst/>
              <a:gdLst/>
              <a:ahLst/>
              <a:cxnLst/>
              <a:pathLst>
                <a:path w="18" h="69">
                  <a:moveTo>
                    <a:pt x="6" y="68"/>
                  </a:moveTo>
                  <a:lnTo>
                    <a:pt x="0" y="0"/>
                  </a:lnTo>
                  <a:lnTo>
                    <a:pt x="17" y="3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0" name="未知"/>
            <p:cNvSpPr/>
            <p:nvPr/>
          </p:nvSpPr>
          <p:spPr>
            <a:xfrm>
              <a:off x="1432" y="958"/>
              <a:ext cx="23" cy="35"/>
            </a:xfrm>
            <a:custGeom>
              <a:avLst/>
              <a:gdLst/>
              <a:ahLst/>
              <a:cxnLst/>
              <a:pathLst>
                <a:path w="23" h="35">
                  <a:moveTo>
                    <a:pt x="0" y="0"/>
                  </a:moveTo>
                  <a:lnTo>
                    <a:pt x="22" y="3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1" name="未知"/>
            <p:cNvSpPr/>
            <p:nvPr/>
          </p:nvSpPr>
          <p:spPr>
            <a:xfrm>
              <a:off x="1404" y="1072"/>
              <a:ext cx="119" cy="58"/>
            </a:xfrm>
            <a:custGeom>
              <a:avLst/>
              <a:gdLst/>
              <a:ahLst/>
              <a:cxnLst/>
              <a:pathLst>
                <a:path w="119" h="58">
                  <a:moveTo>
                    <a:pt x="0" y="57"/>
                  </a:moveTo>
                  <a:lnTo>
                    <a:pt x="5" y="46"/>
                  </a:lnTo>
                  <a:lnTo>
                    <a:pt x="5" y="34"/>
                  </a:lnTo>
                  <a:lnTo>
                    <a:pt x="22" y="12"/>
                  </a:lnTo>
                  <a:lnTo>
                    <a:pt x="45" y="6"/>
                  </a:lnTo>
                  <a:lnTo>
                    <a:pt x="11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2" name="未知"/>
            <p:cNvSpPr/>
            <p:nvPr/>
          </p:nvSpPr>
          <p:spPr>
            <a:xfrm>
              <a:off x="575" y="610"/>
              <a:ext cx="24" cy="7"/>
            </a:xfrm>
            <a:custGeom>
              <a:avLst/>
              <a:gdLst/>
              <a:ahLst/>
              <a:cxnLst/>
              <a:pathLst>
                <a:path w="24" h="7">
                  <a:moveTo>
                    <a:pt x="0" y="6"/>
                  </a:moveTo>
                  <a:lnTo>
                    <a:pt x="23" y="6"/>
                  </a:lnTo>
                  <a:lnTo>
                    <a:pt x="2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3" name="未知"/>
            <p:cNvSpPr/>
            <p:nvPr/>
          </p:nvSpPr>
          <p:spPr>
            <a:xfrm>
              <a:off x="575" y="627"/>
              <a:ext cx="12" cy="1"/>
            </a:xfrm>
            <a:custGeom>
              <a:avLst/>
              <a:gdLst/>
              <a:ahLst/>
              <a:cxnLst/>
              <a:pathLst>
                <a:path w="12" h="1">
                  <a:moveTo>
                    <a:pt x="0" y="0"/>
                  </a:moveTo>
                  <a:lnTo>
                    <a:pt x="11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4" name="未知"/>
            <p:cNvSpPr/>
            <p:nvPr/>
          </p:nvSpPr>
          <p:spPr>
            <a:xfrm>
              <a:off x="558" y="627"/>
              <a:ext cx="35" cy="13"/>
            </a:xfrm>
            <a:custGeom>
              <a:avLst/>
              <a:gdLst/>
              <a:ahLst/>
              <a:cxnLst/>
              <a:pathLst>
                <a:path w="35" h="13">
                  <a:moveTo>
                    <a:pt x="0" y="0"/>
                  </a:moveTo>
                  <a:lnTo>
                    <a:pt x="11" y="12"/>
                  </a:lnTo>
                  <a:lnTo>
                    <a:pt x="34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5" name="未知"/>
            <p:cNvSpPr/>
            <p:nvPr/>
          </p:nvSpPr>
          <p:spPr>
            <a:xfrm>
              <a:off x="552" y="667"/>
              <a:ext cx="18" cy="18"/>
            </a:xfrm>
            <a:custGeom>
              <a:avLst/>
              <a:gdLst/>
              <a:ahLst/>
              <a:cxnLst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6" y="17"/>
                  </a:lnTo>
                  <a:lnTo>
                    <a:pt x="17" y="12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6" name="未知"/>
            <p:cNvSpPr/>
            <p:nvPr/>
          </p:nvSpPr>
          <p:spPr>
            <a:xfrm>
              <a:off x="552" y="667"/>
              <a:ext cx="7" cy="18"/>
            </a:xfrm>
            <a:custGeom>
              <a:avLst/>
              <a:gdLst/>
              <a:ahLst/>
              <a:cxnLst/>
              <a:pathLst>
                <a:path w="7" h="18">
                  <a:moveTo>
                    <a:pt x="6" y="0"/>
                  </a:moveTo>
                  <a:lnTo>
                    <a:pt x="0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7" name="未知"/>
            <p:cNvSpPr/>
            <p:nvPr/>
          </p:nvSpPr>
          <p:spPr>
            <a:xfrm>
              <a:off x="558" y="667"/>
              <a:ext cx="18" cy="18"/>
            </a:xfrm>
            <a:custGeom>
              <a:avLst/>
              <a:gdLst/>
              <a:ahLst/>
              <a:cxnLst/>
              <a:pathLst>
                <a:path w="18" h="18">
                  <a:moveTo>
                    <a:pt x="0" y="0"/>
                  </a:moveTo>
                  <a:lnTo>
                    <a:pt x="17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8" name="未知"/>
            <p:cNvSpPr/>
            <p:nvPr/>
          </p:nvSpPr>
          <p:spPr>
            <a:xfrm>
              <a:off x="552" y="679"/>
              <a:ext cx="18" cy="18"/>
            </a:xfrm>
            <a:custGeom>
              <a:avLst/>
              <a:gdLst/>
              <a:ahLst/>
              <a:cxnLst/>
              <a:pathLst>
                <a:path w="18" h="18">
                  <a:moveTo>
                    <a:pt x="0" y="0"/>
                  </a:moveTo>
                  <a:lnTo>
                    <a:pt x="17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399" name="未知"/>
            <p:cNvSpPr/>
            <p:nvPr/>
          </p:nvSpPr>
          <p:spPr>
            <a:xfrm>
              <a:off x="552" y="696"/>
              <a:ext cx="18" cy="12"/>
            </a:xfrm>
            <a:custGeom>
              <a:avLst/>
              <a:gdLst/>
              <a:ahLst/>
              <a:cxnLst/>
              <a:pathLst>
                <a:path w="18" h="12">
                  <a:moveTo>
                    <a:pt x="0" y="0"/>
                  </a:moveTo>
                  <a:lnTo>
                    <a:pt x="17" y="1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0" name="未知"/>
            <p:cNvSpPr/>
            <p:nvPr/>
          </p:nvSpPr>
          <p:spPr>
            <a:xfrm>
              <a:off x="552" y="701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0" y="0"/>
                  </a:moveTo>
                  <a:lnTo>
                    <a:pt x="12" y="1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1" name="未知"/>
            <p:cNvSpPr/>
            <p:nvPr/>
          </p:nvSpPr>
          <p:spPr>
            <a:xfrm>
              <a:off x="547" y="713"/>
              <a:ext cx="18" cy="24"/>
            </a:xfrm>
            <a:custGeom>
              <a:avLst/>
              <a:gdLst/>
              <a:ahLst/>
              <a:cxnLst/>
              <a:pathLst>
                <a:path w="18" h="24">
                  <a:moveTo>
                    <a:pt x="0" y="0"/>
                  </a:moveTo>
                  <a:lnTo>
                    <a:pt x="17" y="2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2" name="未知"/>
            <p:cNvSpPr/>
            <p:nvPr/>
          </p:nvSpPr>
          <p:spPr>
            <a:xfrm>
              <a:off x="552" y="736"/>
              <a:ext cx="13" cy="12"/>
            </a:xfrm>
            <a:custGeom>
              <a:avLst/>
              <a:gdLst/>
              <a:ahLst/>
              <a:cxnLst/>
              <a:pathLst>
                <a:path w="13" h="12">
                  <a:moveTo>
                    <a:pt x="0" y="0"/>
                  </a:moveTo>
                  <a:lnTo>
                    <a:pt x="12" y="1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3" name="未知"/>
            <p:cNvSpPr/>
            <p:nvPr/>
          </p:nvSpPr>
          <p:spPr>
            <a:xfrm>
              <a:off x="552" y="753"/>
              <a:ext cx="13" cy="6"/>
            </a:xfrm>
            <a:custGeom>
              <a:avLst/>
              <a:gdLst/>
              <a:ahLst/>
              <a:cxnLst/>
              <a:pathLst>
                <a:path w="13" h="6">
                  <a:moveTo>
                    <a:pt x="0" y="0"/>
                  </a:moveTo>
                  <a:lnTo>
                    <a:pt x="12" y="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4" name="未知"/>
            <p:cNvSpPr/>
            <p:nvPr/>
          </p:nvSpPr>
          <p:spPr>
            <a:xfrm>
              <a:off x="598" y="850"/>
              <a:ext cx="12" cy="24"/>
            </a:xfrm>
            <a:custGeom>
              <a:avLst/>
              <a:gdLst/>
              <a:ahLst/>
              <a:cxnLst/>
              <a:pathLst>
                <a:path w="12" h="24">
                  <a:moveTo>
                    <a:pt x="11" y="2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5" name="未知"/>
            <p:cNvSpPr/>
            <p:nvPr/>
          </p:nvSpPr>
          <p:spPr>
            <a:xfrm>
              <a:off x="547" y="861"/>
              <a:ext cx="29" cy="13"/>
            </a:xfrm>
            <a:custGeom>
              <a:avLst/>
              <a:gdLst/>
              <a:ahLst/>
              <a:cxnLst/>
              <a:pathLst>
                <a:path w="29" h="13">
                  <a:moveTo>
                    <a:pt x="0" y="12"/>
                  </a:moveTo>
                  <a:lnTo>
                    <a:pt x="2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6" name="未知"/>
            <p:cNvSpPr/>
            <p:nvPr/>
          </p:nvSpPr>
          <p:spPr>
            <a:xfrm>
              <a:off x="547" y="873"/>
              <a:ext cx="29" cy="6"/>
            </a:xfrm>
            <a:custGeom>
              <a:avLst/>
              <a:gdLst/>
              <a:ahLst/>
              <a:cxnLst/>
              <a:pathLst>
                <a:path w="29" h="6">
                  <a:moveTo>
                    <a:pt x="0" y="5"/>
                  </a:moveTo>
                  <a:lnTo>
                    <a:pt x="2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7" name="未知"/>
            <p:cNvSpPr/>
            <p:nvPr/>
          </p:nvSpPr>
          <p:spPr>
            <a:xfrm>
              <a:off x="547" y="878"/>
              <a:ext cx="29" cy="18"/>
            </a:xfrm>
            <a:custGeom>
              <a:avLst/>
              <a:gdLst/>
              <a:ahLst/>
              <a:cxnLst/>
              <a:pathLst>
                <a:path w="29" h="18">
                  <a:moveTo>
                    <a:pt x="0" y="0"/>
                  </a:moveTo>
                  <a:lnTo>
                    <a:pt x="28" y="6"/>
                  </a:lnTo>
                  <a:lnTo>
                    <a:pt x="5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8" name="未知"/>
            <p:cNvSpPr/>
            <p:nvPr/>
          </p:nvSpPr>
          <p:spPr>
            <a:xfrm>
              <a:off x="1139" y="741"/>
              <a:ext cx="6" cy="18"/>
            </a:xfrm>
            <a:custGeom>
              <a:avLst/>
              <a:gdLst/>
              <a:ahLst/>
              <a:cxnLst/>
              <a:pathLst>
                <a:path w="6" h="18">
                  <a:moveTo>
                    <a:pt x="0" y="0"/>
                  </a:moveTo>
                  <a:lnTo>
                    <a:pt x="5" y="17"/>
                  </a:lnTo>
                  <a:lnTo>
                    <a:pt x="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09" name="未知"/>
            <p:cNvSpPr/>
            <p:nvPr/>
          </p:nvSpPr>
          <p:spPr>
            <a:xfrm>
              <a:off x="1144" y="741"/>
              <a:ext cx="29" cy="1"/>
            </a:xfrm>
            <a:custGeom>
              <a:avLst/>
              <a:gdLst/>
              <a:ahLst/>
              <a:cxnLst/>
              <a:pathLst>
                <a:path w="29" h="1">
                  <a:moveTo>
                    <a:pt x="0" y="0"/>
                  </a:moveTo>
                  <a:lnTo>
                    <a:pt x="28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0" name="未知"/>
            <p:cNvSpPr/>
            <p:nvPr/>
          </p:nvSpPr>
          <p:spPr>
            <a:xfrm>
              <a:off x="1133" y="736"/>
              <a:ext cx="7" cy="6"/>
            </a:xfrm>
            <a:custGeom>
              <a:avLst/>
              <a:gdLst/>
              <a:ahLst/>
              <a:cxnLst/>
              <a:pathLst>
                <a:path w="7" h="6">
                  <a:moveTo>
                    <a:pt x="0" y="0"/>
                  </a:moveTo>
                  <a:lnTo>
                    <a:pt x="6" y="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1" name="未知"/>
            <p:cNvSpPr/>
            <p:nvPr/>
          </p:nvSpPr>
          <p:spPr>
            <a:xfrm>
              <a:off x="750" y="918"/>
              <a:ext cx="63" cy="53"/>
            </a:xfrm>
            <a:custGeom>
              <a:avLst/>
              <a:gdLst/>
              <a:ahLst/>
              <a:cxnLst/>
              <a:pathLst>
                <a:path w="63" h="53">
                  <a:moveTo>
                    <a:pt x="0" y="23"/>
                  </a:moveTo>
                  <a:lnTo>
                    <a:pt x="50" y="52"/>
                  </a:lnTo>
                  <a:lnTo>
                    <a:pt x="62" y="29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2" name="未知"/>
            <p:cNvSpPr/>
            <p:nvPr/>
          </p:nvSpPr>
          <p:spPr>
            <a:xfrm>
              <a:off x="344" y="730"/>
              <a:ext cx="198" cy="189"/>
            </a:xfrm>
            <a:custGeom>
              <a:avLst/>
              <a:gdLst/>
              <a:ahLst/>
              <a:cxnLst/>
              <a:pathLst>
                <a:path w="198" h="189">
                  <a:moveTo>
                    <a:pt x="186" y="28"/>
                  </a:moveTo>
                  <a:lnTo>
                    <a:pt x="192" y="34"/>
                  </a:lnTo>
                  <a:lnTo>
                    <a:pt x="192" y="34"/>
                  </a:lnTo>
                  <a:lnTo>
                    <a:pt x="197" y="51"/>
                  </a:lnTo>
                  <a:lnTo>
                    <a:pt x="192" y="74"/>
                  </a:lnTo>
                  <a:lnTo>
                    <a:pt x="192" y="80"/>
                  </a:lnTo>
                  <a:lnTo>
                    <a:pt x="186" y="97"/>
                  </a:lnTo>
                  <a:lnTo>
                    <a:pt x="180" y="108"/>
                  </a:lnTo>
                  <a:lnTo>
                    <a:pt x="180" y="120"/>
                  </a:lnTo>
                  <a:lnTo>
                    <a:pt x="175" y="143"/>
                  </a:lnTo>
                  <a:lnTo>
                    <a:pt x="169" y="154"/>
                  </a:lnTo>
                  <a:lnTo>
                    <a:pt x="152" y="171"/>
                  </a:lnTo>
                  <a:lnTo>
                    <a:pt x="113" y="188"/>
                  </a:lnTo>
                  <a:lnTo>
                    <a:pt x="68" y="188"/>
                  </a:lnTo>
                  <a:lnTo>
                    <a:pt x="62" y="182"/>
                  </a:lnTo>
                  <a:lnTo>
                    <a:pt x="62" y="182"/>
                  </a:lnTo>
                  <a:lnTo>
                    <a:pt x="22" y="143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5" y="57"/>
                  </a:lnTo>
                  <a:lnTo>
                    <a:pt x="11" y="40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2" y="17"/>
                  </a:lnTo>
                  <a:lnTo>
                    <a:pt x="28" y="11"/>
                  </a:lnTo>
                  <a:lnTo>
                    <a:pt x="34" y="11"/>
                  </a:lnTo>
                  <a:lnTo>
                    <a:pt x="45" y="11"/>
                  </a:lnTo>
                  <a:lnTo>
                    <a:pt x="45" y="6"/>
                  </a:lnTo>
                  <a:lnTo>
                    <a:pt x="56" y="6"/>
                  </a:lnTo>
                  <a:lnTo>
                    <a:pt x="84" y="0"/>
                  </a:lnTo>
                  <a:lnTo>
                    <a:pt x="113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79" y="11"/>
                  </a:lnTo>
                  <a:lnTo>
                    <a:pt x="62" y="11"/>
                  </a:lnTo>
                  <a:lnTo>
                    <a:pt x="56" y="11"/>
                  </a:lnTo>
                  <a:lnTo>
                    <a:pt x="62" y="28"/>
                  </a:lnTo>
                  <a:lnTo>
                    <a:pt x="56" y="46"/>
                  </a:lnTo>
                  <a:lnTo>
                    <a:pt x="62" y="46"/>
                  </a:lnTo>
                  <a:lnTo>
                    <a:pt x="68" y="46"/>
                  </a:lnTo>
                  <a:lnTo>
                    <a:pt x="73" y="40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84" y="57"/>
                  </a:lnTo>
                  <a:lnTo>
                    <a:pt x="101" y="46"/>
                  </a:lnTo>
                  <a:lnTo>
                    <a:pt x="101" y="51"/>
                  </a:lnTo>
                  <a:lnTo>
                    <a:pt x="113" y="46"/>
                  </a:lnTo>
                  <a:lnTo>
                    <a:pt x="118" y="46"/>
                  </a:lnTo>
                  <a:lnTo>
                    <a:pt x="118" y="51"/>
                  </a:lnTo>
                  <a:lnTo>
                    <a:pt x="124" y="63"/>
                  </a:lnTo>
                  <a:lnTo>
                    <a:pt x="124" y="68"/>
                  </a:lnTo>
                  <a:lnTo>
                    <a:pt x="124" y="74"/>
                  </a:lnTo>
                  <a:lnTo>
                    <a:pt x="135" y="86"/>
                  </a:lnTo>
                  <a:lnTo>
                    <a:pt x="141" y="97"/>
                  </a:lnTo>
                  <a:lnTo>
                    <a:pt x="152" y="74"/>
                  </a:lnTo>
                  <a:lnTo>
                    <a:pt x="158" y="91"/>
                  </a:lnTo>
                  <a:lnTo>
                    <a:pt x="163" y="86"/>
                  </a:lnTo>
                  <a:lnTo>
                    <a:pt x="175" y="68"/>
                  </a:lnTo>
                  <a:lnTo>
                    <a:pt x="180" y="40"/>
                  </a:lnTo>
                  <a:lnTo>
                    <a:pt x="180" y="46"/>
                  </a:lnTo>
                  <a:lnTo>
                    <a:pt x="180" y="57"/>
                  </a:lnTo>
                  <a:lnTo>
                    <a:pt x="186" y="51"/>
                  </a:lnTo>
                  <a:lnTo>
                    <a:pt x="186" y="51"/>
                  </a:lnTo>
                  <a:lnTo>
                    <a:pt x="186" y="51"/>
                  </a:lnTo>
                  <a:lnTo>
                    <a:pt x="186" y="40"/>
                  </a:lnTo>
                  <a:lnTo>
                    <a:pt x="180" y="28"/>
                  </a:lnTo>
                  <a:lnTo>
                    <a:pt x="186" y="28"/>
                  </a:lnTo>
                  <a:lnTo>
                    <a:pt x="186" y="2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3" name="未知"/>
            <p:cNvSpPr/>
            <p:nvPr/>
          </p:nvSpPr>
          <p:spPr>
            <a:xfrm>
              <a:off x="344" y="730"/>
              <a:ext cx="198" cy="189"/>
            </a:xfrm>
            <a:custGeom>
              <a:avLst/>
              <a:gdLst/>
              <a:ahLst/>
              <a:cxnLst/>
              <a:pathLst>
                <a:path w="198" h="189">
                  <a:moveTo>
                    <a:pt x="186" y="28"/>
                  </a:moveTo>
                  <a:lnTo>
                    <a:pt x="192" y="34"/>
                  </a:lnTo>
                  <a:lnTo>
                    <a:pt x="197" y="51"/>
                  </a:lnTo>
                  <a:lnTo>
                    <a:pt x="192" y="74"/>
                  </a:lnTo>
                  <a:lnTo>
                    <a:pt x="192" y="80"/>
                  </a:lnTo>
                  <a:lnTo>
                    <a:pt x="186" y="97"/>
                  </a:lnTo>
                  <a:lnTo>
                    <a:pt x="180" y="108"/>
                  </a:lnTo>
                  <a:lnTo>
                    <a:pt x="180" y="120"/>
                  </a:lnTo>
                  <a:lnTo>
                    <a:pt x="175" y="143"/>
                  </a:lnTo>
                  <a:lnTo>
                    <a:pt x="169" y="154"/>
                  </a:lnTo>
                  <a:lnTo>
                    <a:pt x="152" y="171"/>
                  </a:lnTo>
                  <a:lnTo>
                    <a:pt x="113" y="188"/>
                  </a:lnTo>
                  <a:lnTo>
                    <a:pt x="68" y="188"/>
                  </a:lnTo>
                  <a:lnTo>
                    <a:pt x="62" y="182"/>
                  </a:lnTo>
                  <a:lnTo>
                    <a:pt x="22" y="143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5" y="57"/>
                  </a:lnTo>
                  <a:lnTo>
                    <a:pt x="11" y="40"/>
                  </a:lnTo>
                  <a:lnTo>
                    <a:pt x="17" y="23"/>
                  </a:lnTo>
                  <a:lnTo>
                    <a:pt x="22" y="17"/>
                  </a:lnTo>
                  <a:lnTo>
                    <a:pt x="28" y="11"/>
                  </a:lnTo>
                  <a:lnTo>
                    <a:pt x="34" y="11"/>
                  </a:lnTo>
                  <a:lnTo>
                    <a:pt x="45" y="11"/>
                  </a:lnTo>
                  <a:lnTo>
                    <a:pt x="45" y="6"/>
                  </a:lnTo>
                  <a:lnTo>
                    <a:pt x="56" y="6"/>
                  </a:lnTo>
                  <a:lnTo>
                    <a:pt x="84" y="0"/>
                  </a:lnTo>
                  <a:lnTo>
                    <a:pt x="113" y="6"/>
                  </a:lnTo>
                  <a:lnTo>
                    <a:pt x="96" y="6"/>
                  </a:lnTo>
                  <a:lnTo>
                    <a:pt x="79" y="11"/>
                  </a:lnTo>
                  <a:lnTo>
                    <a:pt x="62" y="11"/>
                  </a:lnTo>
                  <a:lnTo>
                    <a:pt x="56" y="11"/>
                  </a:lnTo>
                  <a:lnTo>
                    <a:pt x="62" y="28"/>
                  </a:lnTo>
                  <a:lnTo>
                    <a:pt x="56" y="46"/>
                  </a:lnTo>
                  <a:lnTo>
                    <a:pt x="62" y="46"/>
                  </a:lnTo>
                  <a:lnTo>
                    <a:pt x="68" y="46"/>
                  </a:lnTo>
                  <a:lnTo>
                    <a:pt x="73" y="40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84" y="57"/>
                  </a:lnTo>
                  <a:lnTo>
                    <a:pt x="101" y="46"/>
                  </a:lnTo>
                  <a:lnTo>
                    <a:pt x="101" y="51"/>
                  </a:lnTo>
                  <a:lnTo>
                    <a:pt x="113" y="46"/>
                  </a:lnTo>
                  <a:lnTo>
                    <a:pt x="118" y="46"/>
                  </a:lnTo>
                  <a:lnTo>
                    <a:pt x="118" y="51"/>
                  </a:lnTo>
                  <a:lnTo>
                    <a:pt x="124" y="63"/>
                  </a:lnTo>
                  <a:lnTo>
                    <a:pt x="124" y="68"/>
                  </a:lnTo>
                  <a:lnTo>
                    <a:pt x="124" y="74"/>
                  </a:lnTo>
                  <a:lnTo>
                    <a:pt x="135" y="86"/>
                  </a:lnTo>
                  <a:lnTo>
                    <a:pt x="141" y="97"/>
                  </a:lnTo>
                  <a:lnTo>
                    <a:pt x="152" y="74"/>
                  </a:lnTo>
                  <a:lnTo>
                    <a:pt x="158" y="91"/>
                  </a:lnTo>
                  <a:lnTo>
                    <a:pt x="163" y="86"/>
                  </a:lnTo>
                  <a:lnTo>
                    <a:pt x="175" y="68"/>
                  </a:lnTo>
                  <a:lnTo>
                    <a:pt x="180" y="40"/>
                  </a:lnTo>
                  <a:lnTo>
                    <a:pt x="180" y="46"/>
                  </a:lnTo>
                  <a:lnTo>
                    <a:pt x="180" y="57"/>
                  </a:lnTo>
                  <a:lnTo>
                    <a:pt x="186" y="51"/>
                  </a:lnTo>
                  <a:lnTo>
                    <a:pt x="186" y="40"/>
                  </a:lnTo>
                  <a:lnTo>
                    <a:pt x="180" y="28"/>
                  </a:lnTo>
                  <a:lnTo>
                    <a:pt x="186" y="2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4" name="未知"/>
            <p:cNvSpPr/>
            <p:nvPr/>
          </p:nvSpPr>
          <p:spPr>
            <a:xfrm>
              <a:off x="361" y="701"/>
              <a:ext cx="170" cy="127"/>
            </a:xfrm>
            <a:custGeom>
              <a:avLst/>
              <a:gdLst/>
              <a:ahLst/>
              <a:cxnLst/>
              <a:pathLst>
                <a:path w="170" h="127">
                  <a:moveTo>
                    <a:pt x="28" y="23"/>
                  </a:moveTo>
                  <a:lnTo>
                    <a:pt x="17" y="35"/>
                  </a:lnTo>
                  <a:lnTo>
                    <a:pt x="11" y="35"/>
                  </a:lnTo>
                  <a:lnTo>
                    <a:pt x="5" y="40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11" y="40"/>
                  </a:lnTo>
                  <a:lnTo>
                    <a:pt x="17" y="40"/>
                  </a:lnTo>
                  <a:lnTo>
                    <a:pt x="28" y="40"/>
                  </a:lnTo>
                  <a:lnTo>
                    <a:pt x="28" y="35"/>
                  </a:lnTo>
                  <a:lnTo>
                    <a:pt x="39" y="35"/>
                  </a:lnTo>
                  <a:lnTo>
                    <a:pt x="67" y="29"/>
                  </a:lnTo>
                  <a:lnTo>
                    <a:pt x="96" y="35"/>
                  </a:lnTo>
                  <a:lnTo>
                    <a:pt x="79" y="35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67" y="35"/>
                  </a:lnTo>
                  <a:lnTo>
                    <a:pt x="62" y="35"/>
                  </a:lnTo>
                  <a:lnTo>
                    <a:pt x="51" y="40"/>
                  </a:lnTo>
                  <a:lnTo>
                    <a:pt x="39" y="40"/>
                  </a:lnTo>
                  <a:lnTo>
                    <a:pt x="45" y="57"/>
                  </a:lnTo>
                  <a:lnTo>
                    <a:pt x="39" y="75"/>
                  </a:lnTo>
                  <a:lnTo>
                    <a:pt x="45" y="75"/>
                  </a:lnTo>
                  <a:lnTo>
                    <a:pt x="51" y="75"/>
                  </a:lnTo>
                  <a:lnTo>
                    <a:pt x="56" y="69"/>
                  </a:lnTo>
                  <a:lnTo>
                    <a:pt x="67" y="63"/>
                  </a:lnTo>
                  <a:lnTo>
                    <a:pt x="73" y="63"/>
                  </a:lnTo>
                  <a:lnTo>
                    <a:pt x="67" y="86"/>
                  </a:lnTo>
                  <a:lnTo>
                    <a:pt x="84" y="75"/>
                  </a:lnTo>
                  <a:lnTo>
                    <a:pt x="84" y="80"/>
                  </a:lnTo>
                  <a:lnTo>
                    <a:pt x="96" y="75"/>
                  </a:lnTo>
                  <a:lnTo>
                    <a:pt x="101" y="75"/>
                  </a:lnTo>
                  <a:lnTo>
                    <a:pt x="101" y="80"/>
                  </a:lnTo>
                  <a:lnTo>
                    <a:pt x="107" y="92"/>
                  </a:lnTo>
                  <a:lnTo>
                    <a:pt x="107" y="97"/>
                  </a:lnTo>
                  <a:lnTo>
                    <a:pt x="107" y="103"/>
                  </a:lnTo>
                  <a:lnTo>
                    <a:pt x="113" y="109"/>
                  </a:lnTo>
                  <a:lnTo>
                    <a:pt x="118" y="115"/>
                  </a:lnTo>
                  <a:lnTo>
                    <a:pt x="118" y="120"/>
                  </a:lnTo>
                  <a:lnTo>
                    <a:pt x="124" y="126"/>
                  </a:lnTo>
                  <a:lnTo>
                    <a:pt x="135" y="103"/>
                  </a:lnTo>
                  <a:lnTo>
                    <a:pt x="141" y="120"/>
                  </a:lnTo>
                  <a:lnTo>
                    <a:pt x="146" y="115"/>
                  </a:lnTo>
                  <a:lnTo>
                    <a:pt x="158" y="103"/>
                  </a:lnTo>
                  <a:lnTo>
                    <a:pt x="163" y="86"/>
                  </a:lnTo>
                  <a:lnTo>
                    <a:pt x="163" y="80"/>
                  </a:lnTo>
                  <a:lnTo>
                    <a:pt x="163" y="69"/>
                  </a:lnTo>
                  <a:lnTo>
                    <a:pt x="163" y="75"/>
                  </a:lnTo>
                  <a:lnTo>
                    <a:pt x="163" y="86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9" y="75"/>
                  </a:lnTo>
                  <a:lnTo>
                    <a:pt x="169" y="69"/>
                  </a:lnTo>
                  <a:lnTo>
                    <a:pt x="163" y="57"/>
                  </a:lnTo>
                  <a:lnTo>
                    <a:pt x="152" y="40"/>
                  </a:lnTo>
                  <a:lnTo>
                    <a:pt x="141" y="35"/>
                  </a:lnTo>
                  <a:lnTo>
                    <a:pt x="141" y="29"/>
                  </a:lnTo>
                  <a:lnTo>
                    <a:pt x="135" y="23"/>
                  </a:lnTo>
                  <a:lnTo>
                    <a:pt x="129" y="12"/>
                  </a:lnTo>
                  <a:lnTo>
                    <a:pt x="118" y="12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79" y="0"/>
                  </a:lnTo>
                  <a:lnTo>
                    <a:pt x="62" y="0"/>
                  </a:lnTo>
                  <a:lnTo>
                    <a:pt x="51" y="12"/>
                  </a:lnTo>
                  <a:lnTo>
                    <a:pt x="39" y="12"/>
                  </a:lnTo>
                  <a:lnTo>
                    <a:pt x="28" y="23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15" name="Straight Connector 49414"/>
            <p:cNvSpPr/>
            <p:nvPr/>
          </p:nvSpPr>
          <p:spPr>
            <a:xfrm>
              <a:off x="567" y="579"/>
              <a:ext cx="14" cy="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416" name="Straight Connector 49415"/>
            <p:cNvSpPr/>
            <p:nvPr/>
          </p:nvSpPr>
          <p:spPr>
            <a:xfrm flipV="1">
              <a:off x="593" y="577"/>
              <a:ext cx="7" cy="2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417" name="未知"/>
            <p:cNvSpPr/>
            <p:nvPr/>
          </p:nvSpPr>
          <p:spPr>
            <a:xfrm>
              <a:off x="582" y="587"/>
              <a:ext cx="12" cy="20"/>
            </a:xfrm>
            <a:custGeom>
              <a:avLst/>
              <a:gdLst/>
              <a:ahLst/>
              <a:cxnLst/>
              <a:pathLst>
                <a:path w="12" h="20">
                  <a:moveTo>
                    <a:pt x="7" y="0"/>
                  </a:moveTo>
                  <a:lnTo>
                    <a:pt x="11" y="19"/>
                  </a:lnTo>
                  <a:lnTo>
                    <a:pt x="0" y="1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418" name="Group 49417"/>
          <p:cNvGrpSpPr/>
          <p:nvPr/>
        </p:nvGrpSpPr>
        <p:grpSpPr>
          <a:xfrm>
            <a:off x="5219700" y="2349500"/>
            <a:ext cx="1944688" cy="1830388"/>
            <a:chOff x="0" y="0"/>
            <a:chExt cx="1225" cy="1153"/>
          </a:xfrm>
        </p:grpSpPr>
        <p:sp>
          <p:nvSpPr>
            <p:cNvPr id="49419" name="未知"/>
            <p:cNvSpPr/>
            <p:nvPr/>
          </p:nvSpPr>
          <p:spPr>
            <a:xfrm>
              <a:off x="657" y="86"/>
              <a:ext cx="186" cy="263"/>
            </a:xfrm>
            <a:custGeom>
              <a:avLst/>
              <a:gdLst/>
              <a:ahLst/>
              <a:cxnLst/>
              <a:pathLst>
                <a:path w="186" h="263">
                  <a:moveTo>
                    <a:pt x="14" y="162"/>
                  </a:moveTo>
                  <a:lnTo>
                    <a:pt x="5" y="140"/>
                  </a:lnTo>
                  <a:lnTo>
                    <a:pt x="0" y="126"/>
                  </a:lnTo>
                  <a:lnTo>
                    <a:pt x="0" y="108"/>
                  </a:lnTo>
                  <a:lnTo>
                    <a:pt x="5" y="86"/>
                  </a:lnTo>
                  <a:lnTo>
                    <a:pt x="14" y="68"/>
                  </a:lnTo>
                  <a:lnTo>
                    <a:pt x="27" y="63"/>
                  </a:lnTo>
                  <a:lnTo>
                    <a:pt x="36" y="54"/>
                  </a:lnTo>
                  <a:lnTo>
                    <a:pt x="54" y="27"/>
                  </a:lnTo>
                  <a:lnTo>
                    <a:pt x="68" y="0"/>
                  </a:lnTo>
                  <a:lnTo>
                    <a:pt x="135" y="9"/>
                  </a:lnTo>
                  <a:lnTo>
                    <a:pt x="158" y="9"/>
                  </a:lnTo>
                  <a:lnTo>
                    <a:pt x="176" y="27"/>
                  </a:lnTo>
                  <a:lnTo>
                    <a:pt x="180" y="50"/>
                  </a:lnTo>
                  <a:lnTo>
                    <a:pt x="185" y="68"/>
                  </a:lnTo>
                  <a:lnTo>
                    <a:pt x="185" y="90"/>
                  </a:lnTo>
                  <a:lnTo>
                    <a:pt x="185" y="113"/>
                  </a:lnTo>
                  <a:lnTo>
                    <a:pt x="180" y="131"/>
                  </a:lnTo>
                  <a:lnTo>
                    <a:pt x="176" y="158"/>
                  </a:lnTo>
                  <a:lnTo>
                    <a:pt x="158" y="199"/>
                  </a:lnTo>
                  <a:lnTo>
                    <a:pt x="144" y="226"/>
                  </a:lnTo>
                  <a:lnTo>
                    <a:pt x="122" y="244"/>
                  </a:lnTo>
                  <a:lnTo>
                    <a:pt x="108" y="257"/>
                  </a:lnTo>
                  <a:lnTo>
                    <a:pt x="99" y="262"/>
                  </a:lnTo>
                  <a:lnTo>
                    <a:pt x="72" y="262"/>
                  </a:lnTo>
                  <a:lnTo>
                    <a:pt x="59" y="262"/>
                  </a:lnTo>
                  <a:lnTo>
                    <a:pt x="59" y="262"/>
                  </a:lnTo>
                  <a:lnTo>
                    <a:pt x="41" y="244"/>
                  </a:lnTo>
                  <a:lnTo>
                    <a:pt x="27" y="221"/>
                  </a:lnTo>
                  <a:lnTo>
                    <a:pt x="14" y="1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0" name="未知"/>
            <p:cNvSpPr/>
            <p:nvPr/>
          </p:nvSpPr>
          <p:spPr>
            <a:xfrm>
              <a:off x="905" y="497"/>
              <a:ext cx="167" cy="520"/>
            </a:xfrm>
            <a:custGeom>
              <a:avLst/>
              <a:gdLst/>
              <a:ahLst/>
              <a:cxnLst/>
              <a:pathLst>
                <a:path w="167" h="520">
                  <a:moveTo>
                    <a:pt x="0" y="72"/>
                  </a:moveTo>
                  <a:lnTo>
                    <a:pt x="27" y="36"/>
                  </a:lnTo>
                  <a:lnTo>
                    <a:pt x="67" y="0"/>
                  </a:lnTo>
                  <a:lnTo>
                    <a:pt x="81" y="158"/>
                  </a:lnTo>
                  <a:lnTo>
                    <a:pt x="90" y="158"/>
                  </a:lnTo>
                  <a:lnTo>
                    <a:pt x="94" y="163"/>
                  </a:lnTo>
                  <a:lnTo>
                    <a:pt x="108" y="181"/>
                  </a:lnTo>
                  <a:lnTo>
                    <a:pt x="121" y="203"/>
                  </a:lnTo>
                  <a:lnTo>
                    <a:pt x="130" y="226"/>
                  </a:lnTo>
                  <a:lnTo>
                    <a:pt x="139" y="253"/>
                  </a:lnTo>
                  <a:lnTo>
                    <a:pt x="144" y="303"/>
                  </a:lnTo>
                  <a:lnTo>
                    <a:pt x="144" y="357"/>
                  </a:lnTo>
                  <a:lnTo>
                    <a:pt x="144" y="384"/>
                  </a:lnTo>
                  <a:lnTo>
                    <a:pt x="148" y="416"/>
                  </a:lnTo>
                  <a:lnTo>
                    <a:pt x="162" y="465"/>
                  </a:lnTo>
                  <a:lnTo>
                    <a:pt x="166" y="510"/>
                  </a:lnTo>
                  <a:lnTo>
                    <a:pt x="162" y="510"/>
                  </a:lnTo>
                  <a:lnTo>
                    <a:pt x="144" y="515"/>
                  </a:lnTo>
                  <a:lnTo>
                    <a:pt x="126" y="519"/>
                  </a:lnTo>
                  <a:lnTo>
                    <a:pt x="121" y="483"/>
                  </a:lnTo>
                  <a:lnTo>
                    <a:pt x="108" y="443"/>
                  </a:lnTo>
                  <a:lnTo>
                    <a:pt x="90" y="393"/>
                  </a:lnTo>
                  <a:lnTo>
                    <a:pt x="72" y="357"/>
                  </a:lnTo>
                  <a:lnTo>
                    <a:pt x="49" y="312"/>
                  </a:lnTo>
                  <a:lnTo>
                    <a:pt x="36" y="294"/>
                  </a:lnTo>
                  <a:lnTo>
                    <a:pt x="31" y="271"/>
                  </a:lnTo>
                  <a:lnTo>
                    <a:pt x="36" y="226"/>
                  </a:lnTo>
                  <a:lnTo>
                    <a:pt x="18" y="230"/>
                  </a:lnTo>
                  <a:lnTo>
                    <a:pt x="0" y="9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1" name="未知"/>
            <p:cNvSpPr/>
            <p:nvPr/>
          </p:nvSpPr>
          <p:spPr>
            <a:xfrm>
              <a:off x="675" y="732"/>
              <a:ext cx="105" cy="51"/>
            </a:xfrm>
            <a:custGeom>
              <a:avLst/>
              <a:gdLst/>
              <a:ahLst/>
              <a:cxnLst/>
              <a:pathLst>
                <a:path w="105" h="51">
                  <a:moveTo>
                    <a:pt x="104" y="22"/>
                  </a:moveTo>
                  <a:lnTo>
                    <a:pt x="9" y="0"/>
                  </a:lnTo>
                  <a:lnTo>
                    <a:pt x="0" y="41"/>
                  </a:lnTo>
                  <a:lnTo>
                    <a:pt x="14" y="45"/>
                  </a:lnTo>
                  <a:lnTo>
                    <a:pt x="32" y="50"/>
                  </a:lnTo>
                  <a:lnTo>
                    <a:pt x="41" y="45"/>
                  </a:lnTo>
                  <a:lnTo>
                    <a:pt x="50" y="36"/>
                  </a:lnTo>
                  <a:lnTo>
                    <a:pt x="77" y="27"/>
                  </a:lnTo>
                  <a:lnTo>
                    <a:pt x="104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2" name="未知"/>
            <p:cNvSpPr/>
            <p:nvPr/>
          </p:nvSpPr>
          <p:spPr>
            <a:xfrm>
              <a:off x="495" y="538"/>
              <a:ext cx="118" cy="136"/>
            </a:xfrm>
            <a:custGeom>
              <a:avLst/>
              <a:gdLst/>
              <a:ahLst/>
              <a:cxnLst/>
              <a:pathLst>
                <a:path w="118" h="136">
                  <a:moveTo>
                    <a:pt x="108" y="54"/>
                  </a:moveTo>
                  <a:lnTo>
                    <a:pt x="86" y="49"/>
                  </a:lnTo>
                  <a:lnTo>
                    <a:pt x="59" y="40"/>
                  </a:lnTo>
                  <a:lnTo>
                    <a:pt x="44" y="19"/>
                  </a:lnTo>
                  <a:lnTo>
                    <a:pt x="25" y="0"/>
                  </a:lnTo>
                  <a:lnTo>
                    <a:pt x="18" y="18"/>
                  </a:lnTo>
                  <a:lnTo>
                    <a:pt x="18" y="54"/>
                  </a:lnTo>
                  <a:lnTo>
                    <a:pt x="0" y="94"/>
                  </a:lnTo>
                  <a:lnTo>
                    <a:pt x="54" y="113"/>
                  </a:lnTo>
                  <a:lnTo>
                    <a:pt x="90" y="135"/>
                  </a:lnTo>
                  <a:lnTo>
                    <a:pt x="117" y="54"/>
                  </a:lnTo>
                  <a:lnTo>
                    <a:pt x="108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423" name="Group 49422"/>
            <p:cNvGrpSpPr/>
            <p:nvPr/>
          </p:nvGrpSpPr>
          <p:grpSpPr>
            <a:xfrm>
              <a:off x="675" y="732"/>
              <a:ext cx="361" cy="304"/>
              <a:chOff x="0" y="0"/>
              <a:chExt cx="361" cy="304"/>
            </a:xfrm>
          </p:grpSpPr>
          <p:sp>
            <p:nvSpPr>
              <p:cNvPr id="49424" name="未知"/>
              <p:cNvSpPr/>
              <p:nvPr/>
            </p:nvSpPr>
            <p:spPr>
              <a:xfrm>
                <a:off x="0" y="0"/>
                <a:ext cx="105" cy="51"/>
              </a:xfrm>
              <a:custGeom>
                <a:avLst/>
                <a:gdLst/>
                <a:ahLst/>
                <a:cxnLst/>
                <a:pathLst>
                  <a:path w="105" h="51">
                    <a:moveTo>
                      <a:pt x="104" y="22"/>
                    </a:moveTo>
                    <a:lnTo>
                      <a:pt x="9" y="0"/>
                    </a:lnTo>
                    <a:lnTo>
                      <a:pt x="0" y="41"/>
                    </a:lnTo>
                    <a:lnTo>
                      <a:pt x="14" y="45"/>
                    </a:lnTo>
                    <a:lnTo>
                      <a:pt x="32" y="50"/>
                    </a:lnTo>
                    <a:lnTo>
                      <a:pt x="41" y="45"/>
                    </a:lnTo>
                    <a:lnTo>
                      <a:pt x="50" y="36"/>
                    </a:lnTo>
                    <a:lnTo>
                      <a:pt x="77" y="27"/>
                    </a:lnTo>
                    <a:lnTo>
                      <a:pt x="104" y="2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25" name="未知"/>
              <p:cNvSpPr/>
              <p:nvPr/>
            </p:nvSpPr>
            <p:spPr>
              <a:xfrm>
                <a:off x="225" y="31"/>
                <a:ext cx="136" cy="273"/>
              </a:xfrm>
              <a:custGeom>
                <a:avLst/>
                <a:gdLst/>
                <a:ahLst/>
                <a:cxnLst/>
                <a:pathLst>
                  <a:path w="136" h="273">
                    <a:moveTo>
                      <a:pt x="36" y="5"/>
                    </a:moveTo>
                    <a:lnTo>
                      <a:pt x="41" y="23"/>
                    </a:lnTo>
                    <a:lnTo>
                      <a:pt x="68" y="73"/>
                    </a:lnTo>
                    <a:lnTo>
                      <a:pt x="95" y="113"/>
                    </a:lnTo>
                    <a:lnTo>
                      <a:pt x="135" y="195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22" y="263"/>
                    </a:lnTo>
                    <a:lnTo>
                      <a:pt x="117" y="272"/>
                    </a:lnTo>
                    <a:lnTo>
                      <a:pt x="36" y="272"/>
                    </a:lnTo>
                    <a:lnTo>
                      <a:pt x="36" y="272"/>
                    </a:lnTo>
                    <a:lnTo>
                      <a:pt x="36" y="267"/>
                    </a:lnTo>
                    <a:lnTo>
                      <a:pt x="32" y="263"/>
                    </a:lnTo>
                    <a:lnTo>
                      <a:pt x="36" y="253"/>
                    </a:lnTo>
                    <a:lnTo>
                      <a:pt x="36" y="249"/>
                    </a:lnTo>
                    <a:lnTo>
                      <a:pt x="36" y="240"/>
                    </a:lnTo>
                    <a:lnTo>
                      <a:pt x="32" y="235"/>
                    </a:lnTo>
                    <a:lnTo>
                      <a:pt x="32" y="231"/>
                    </a:lnTo>
                    <a:lnTo>
                      <a:pt x="27" y="222"/>
                    </a:lnTo>
                    <a:lnTo>
                      <a:pt x="32" y="217"/>
                    </a:lnTo>
                    <a:lnTo>
                      <a:pt x="32" y="213"/>
                    </a:lnTo>
                    <a:lnTo>
                      <a:pt x="32" y="208"/>
                    </a:lnTo>
                    <a:lnTo>
                      <a:pt x="18" y="190"/>
                    </a:lnTo>
                    <a:lnTo>
                      <a:pt x="0" y="181"/>
                    </a:lnTo>
                    <a:lnTo>
                      <a:pt x="36" y="0"/>
                    </a:lnTo>
                    <a:lnTo>
                      <a:pt x="36" y="5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426" name="未知"/>
            <p:cNvSpPr/>
            <p:nvPr/>
          </p:nvSpPr>
          <p:spPr>
            <a:xfrm>
              <a:off x="207" y="258"/>
              <a:ext cx="267" cy="213"/>
            </a:xfrm>
            <a:custGeom>
              <a:avLst/>
              <a:gdLst/>
              <a:ahLst/>
              <a:cxnLst/>
              <a:pathLst>
                <a:path w="267" h="213">
                  <a:moveTo>
                    <a:pt x="14" y="198"/>
                  </a:moveTo>
                  <a:lnTo>
                    <a:pt x="9" y="189"/>
                  </a:lnTo>
                  <a:lnTo>
                    <a:pt x="0" y="162"/>
                  </a:lnTo>
                  <a:lnTo>
                    <a:pt x="0" y="126"/>
                  </a:lnTo>
                  <a:lnTo>
                    <a:pt x="5" y="94"/>
                  </a:lnTo>
                  <a:lnTo>
                    <a:pt x="14" y="72"/>
                  </a:lnTo>
                  <a:lnTo>
                    <a:pt x="23" y="49"/>
                  </a:lnTo>
                  <a:lnTo>
                    <a:pt x="41" y="27"/>
                  </a:lnTo>
                  <a:lnTo>
                    <a:pt x="63" y="13"/>
                  </a:lnTo>
                  <a:lnTo>
                    <a:pt x="86" y="0"/>
                  </a:lnTo>
                  <a:lnTo>
                    <a:pt x="113" y="0"/>
                  </a:lnTo>
                  <a:lnTo>
                    <a:pt x="140" y="4"/>
                  </a:lnTo>
                  <a:lnTo>
                    <a:pt x="176" y="13"/>
                  </a:lnTo>
                  <a:lnTo>
                    <a:pt x="203" y="27"/>
                  </a:lnTo>
                  <a:lnTo>
                    <a:pt x="207" y="27"/>
                  </a:lnTo>
                  <a:lnTo>
                    <a:pt x="212" y="27"/>
                  </a:lnTo>
                  <a:lnTo>
                    <a:pt x="225" y="36"/>
                  </a:lnTo>
                  <a:lnTo>
                    <a:pt x="234" y="49"/>
                  </a:lnTo>
                  <a:lnTo>
                    <a:pt x="248" y="63"/>
                  </a:lnTo>
                  <a:lnTo>
                    <a:pt x="252" y="76"/>
                  </a:lnTo>
                  <a:lnTo>
                    <a:pt x="257" y="90"/>
                  </a:lnTo>
                  <a:lnTo>
                    <a:pt x="266" y="108"/>
                  </a:lnTo>
                  <a:lnTo>
                    <a:pt x="266" y="121"/>
                  </a:lnTo>
                  <a:lnTo>
                    <a:pt x="266" y="135"/>
                  </a:lnTo>
                  <a:lnTo>
                    <a:pt x="266" y="149"/>
                  </a:lnTo>
                  <a:lnTo>
                    <a:pt x="266" y="162"/>
                  </a:lnTo>
                  <a:lnTo>
                    <a:pt x="252" y="167"/>
                  </a:lnTo>
                  <a:lnTo>
                    <a:pt x="243" y="135"/>
                  </a:lnTo>
                  <a:lnTo>
                    <a:pt x="239" y="131"/>
                  </a:lnTo>
                  <a:lnTo>
                    <a:pt x="239" y="126"/>
                  </a:lnTo>
                  <a:lnTo>
                    <a:pt x="234" y="117"/>
                  </a:lnTo>
                  <a:lnTo>
                    <a:pt x="230" y="108"/>
                  </a:lnTo>
                  <a:lnTo>
                    <a:pt x="230" y="108"/>
                  </a:lnTo>
                  <a:lnTo>
                    <a:pt x="230" y="108"/>
                  </a:lnTo>
                  <a:lnTo>
                    <a:pt x="225" y="103"/>
                  </a:lnTo>
                  <a:lnTo>
                    <a:pt x="221" y="99"/>
                  </a:lnTo>
                  <a:lnTo>
                    <a:pt x="212" y="94"/>
                  </a:lnTo>
                  <a:lnTo>
                    <a:pt x="207" y="94"/>
                  </a:lnTo>
                  <a:lnTo>
                    <a:pt x="207" y="94"/>
                  </a:lnTo>
                  <a:lnTo>
                    <a:pt x="198" y="94"/>
                  </a:lnTo>
                  <a:lnTo>
                    <a:pt x="194" y="99"/>
                  </a:lnTo>
                  <a:lnTo>
                    <a:pt x="180" y="112"/>
                  </a:lnTo>
                  <a:lnTo>
                    <a:pt x="158" y="131"/>
                  </a:lnTo>
                  <a:lnTo>
                    <a:pt x="126" y="144"/>
                  </a:lnTo>
                  <a:lnTo>
                    <a:pt x="99" y="144"/>
                  </a:lnTo>
                  <a:lnTo>
                    <a:pt x="81" y="144"/>
                  </a:lnTo>
                  <a:lnTo>
                    <a:pt x="77" y="144"/>
                  </a:lnTo>
                  <a:lnTo>
                    <a:pt x="86" y="153"/>
                  </a:lnTo>
                  <a:lnTo>
                    <a:pt x="90" y="167"/>
                  </a:lnTo>
                  <a:lnTo>
                    <a:pt x="72" y="185"/>
                  </a:lnTo>
                  <a:lnTo>
                    <a:pt x="54" y="194"/>
                  </a:lnTo>
                  <a:lnTo>
                    <a:pt x="50" y="207"/>
                  </a:lnTo>
                  <a:lnTo>
                    <a:pt x="54" y="212"/>
                  </a:lnTo>
                  <a:lnTo>
                    <a:pt x="36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7" name="未知"/>
            <p:cNvSpPr/>
            <p:nvPr/>
          </p:nvSpPr>
          <p:spPr>
            <a:xfrm>
              <a:off x="288" y="352"/>
              <a:ext cx="150" cy="65"/>
            </a:xfrm>
            <a:custGeom>
              <a:avLst/>
              <a:gdLst/>
              <a:ahLst/>
              <a:cxnLst/>
              <a:pathLst>
                <a:path w="150" h="65">
                  <a:moveTo>
                    <a:pt x="0" y="50"/>
                  </a:moveTo>
                  <a:lnTo>
                    <a:pt x="9" y="50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41" y="64"/>
                  </a:lnTo>
                  <a:lnTo>
                    <a:pt x="68" y="64"/>
                  </a:lnTo>
                  <a:lnTo>
                    <a:pt x="86" y="50"/>
                  </a:lnTo>
                  <a:lnTo>
                    <a:pt x="99" y="37"/>
                  </a:lnTo>
                  <a:lnTo>
                    <a:pt x="126" y="14"/>
                  </a:lnTo>
                  <a:lnTo>
                    <a:pt x="149" y="14"/>
                  </a:lnTo>
                  <a:lnTo>
                    <a:pt x="144" y="9"/>
                  </a:lnTo>
                  <a:lnTo>
                    <a:pt x="140" y="5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7" y="0"/>
                  </a:lnTo>
                  <a:lnTo>
                    <a:pt x="108" y="5"/>
                  </a:lnTo>
                  <a:lnTo>
                    <a:pt x="95" y="9"/>
                  </a:lnTo>
                  <a:lnTo>
                    <a:pt x="90" y="18"/>
                  </a:lnTo>
                  <a:lnTo>
                    <a:pt x="77" y="27"/>
                  </a:lnTo>
                  <a:lnTo>
                    <a:pt x="72" y="32"/>
                  </a:lnTo>
                  <a:lnTo>
                    <a:pt x="59" y="41"/>
                  </a:lnTo>
                  <a:lnTo>
                    <a:pt x="41" y="46"/>
                  </a:lnTo>
                  <a:lnTo>
                    <a:pt x="27" y="46"/>
                  </a:lnTo>
                  <a:lnTo>
                    <a:pt x="18" y="50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8" name="未知"/>
            <p:cNvSpPr/>
            <p:nvPr/>
          </p:nvSpPr>
          <p:spPr>
            <a:xfrm>
              <a:off x="212" y="361"/>
              <a:ext cx="266" cy="313"/>
            </a:xfrm>
            <a:custGeom>
              <a:avLst/>
              <a:gdLst/>
              <a:ahLst/>
              <a:cxnLst/>
              <a:pathLst>
                <a:path w="266" h="313">
                  <a:moveTo>
                    <a:pt x="184" y="312"/>
                  </a:moveTo>
                  <a:lnTo>
                    <a:pt x="198" y="303"/>
                  </a:lnTo>
                  <a:lnTo>
                    <a:pt x="207" y="285"/>
                  </a:lnTo>
                  <a:lnTo>
                    <a:pt x="216" y="271"/>
                  </a:lnTo>
                  <a:lnTo>
                    <a:pt x="225" y="253"/>
                  </a:lnTo>
                  <a:lnTo>
                    <a:pt x="225" y="244"/>
                  </a:lnTo>
                  <a:lnTo>
                    <a:pt x="243" y="186"/>
                  </a:lnTo>
                  <a:lnTo>
                    <a:pt x="256" y="127"/>
                  </a:lnTo>
                  <a:lnTo>
                    <a:pt x="265" y="73"/>
                  </a:lnTo>
                  <a:lnTo>
                    <a:pt x="261" y="59"/>
                  </a:lnTo>
                  <a:lnTo>
                    <a:pt x="247" y="64"/>
                  </a:lnTo>
                  <a:lnTo>
                    <a:pt x="238" y="32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29" y="14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11" y="0"/>
                  </a:lnTo>
                  <a:lnTo>
                    <a:pt x="198" y="5"/>
                  </a:lnTo>
                  <a:lnTo>
                    <a:pt x="189" y="9"/>
                  </a:lnTo>
                  <a:lnTo>
                    <a:pt x="184" y="18"/>
                  </a:lnTo>
                  <a:lnTo>
                    <a:pt x="175" y="23"/>
                  </a:lnTo>
                  <a:lnTo>
                    <a:pt x="171" y="32"/>
                  </a:lnTo>
                  <a:lnTo>
                    <a:pt x="153" y="46"/>
                  </a:lnTo>
                  <a:lnTo>
                    <a:pt x="135" y="55"/>
                  </a:lnTo>
                  <a:lnTo>
                    <a:pt x="117" y="55"/>
                  </a:lnTo>
                  <a:lnTo>
                    <a:pt x="99" y="46"/>
                  </a:lnTo>
                  <a:lnTo>
                    <a:pt x="94" y="41"/>
                  </a:lnTo>
                  <a:lnTo>
                    <a:pt x="85" y="41"/>
                  </a:lnTo>
                  <a:lnTo>
                    <a:pt x="81" y="41"/>
                  </a:lnTo>
                  <a:lnTo>
                    <a:pt x="76" y="41"/>
                  </a:lnTo>
                  <a:lnTo>
                    <a:pt x="72" y="41"/>
                  </a:lnTo>
                  <a:lnTo>
                    <a:pt x="76" y="46"/>
                  </a:lnTo>
                  <a:lnTo>
                    <a:pt x="81" y="55"/>
                  </a:lnTo>
                  <a:lnTo>
                    <a:pt x="81" y="64"/>
                  </a:lnTo>
                  <a:lnTo>
                    <a:pt x="72" y="73"/>
                  </a:lnTo>
                  <a:lnTo>
                    <a:pt x="58" y="82"/>
                  </a:lnTo>
                  <a:lnTo>
                    <a:pt x="49" y="91"/>
                  </a:lnTo>
                  <a:lnTo>
                    <a:pt x="45" y="104"/>
                  </a:lnTo>
                  <a:lnTo>
                    <a:pt x="49" y="109"/>
                  </a:lnTo>
                  <a:lnTo>
                    <a:pt x="31" y="95"/>
                  </a:lnTo>
                  <a:lnTo>
                    <a:pt x="9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4" y="122"/>
                  </a:lnTo>
                  <a:lnTo>
                    <a:pt x="9" y="131"/>
                  </a:lnTo>
                  <a:lnTo>
                    <a:pt x="27" y="159"/>
                  </a:lnTo>
                  <a:lnTo>
                    <a:pt x="54" y="186"/>
                  </a:lnTo>
                  <a:lnTo>
                    <a:pt x="63" y="181"/>
                  </a:lnTo>
                  <a:lnTo>
                    <a:pt x="63" y="213"/>
                  </a:lnTo>
                  <a:lnTo>
                    <a:pt x="72" y="235"/>
                  </a:lnTo>
                  <a:lnTo>
                    <a:pt x="94" y="267"/>
                  </a:lnTo>
                  <a:lnTo>
                    <a:pt x="130" y="303"/>
                  </a:lnTo>
                  <a:lnTo>
                    <a:pt x="153" y="312"/>
                  </a:lnTo>
                  <a:lnTo>
                    <a:pt x="171" y="312"/>
                  </a:lnTo>
                  <a:lnTo>
                    <a:pt x="184" y="312"/>
                  </a:lnTo>
                  <a:lnTo>
                    <a:pt x="184" y="3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29" name="未知"/>
            <p:cNvSpPr/>
            <p:nvPr/>
          </p:nvSpPr>
          <p:spPr>
            <a:xfrm>
              <a:off x="369" y="492"/>
              <a:ext cx="15" cy="38"/>
            </a:xfrm>
            <a:custGeom>
              <a:avLst/>
              <a:gdLst/>
              <a:ahLst/>
              <a:cxnLst/>
              <a:pathLst>
                <a:path w="15" h="38">
                  <a:moveTo>
                    <a:pt x="0" y="9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5" y="32"/>
                  </a:lnTo>
                  <a:lnTo>
                    <a:pt x="14" y="37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430" name="Group 49429"/>
            <p:cNvGrpSpPr/>
            <p:nvPr/>
          </p:nvGrpSpPr>
          <p:grpSpPr>
            <a:xfrm>
              <a:off x="311" y="452"/>
              <a:ext cx="136" cy="132"/>
              <a:chOff x="0" y="0"/>
              <a:chExt cx="136" cy="132"/>
            </a:xfrm>
          </p:grpSpPr>
          <p:sp>
            <p:nvSpPr>
              <p:cNvPr id="49431" name="未知"/>
              <p:cNvSpPr/>
              <p:nvPr/>
            </p:nvSpPr>
            <p:spPr>
              <a:xfrm>
                <a:off x="13" y="40"/>
                <a:ext cx="37" cy="15"/>
              </a:xfrm>
              <a:custGeom>
                <a:avLst/>
                <a:gdLst/>
                <a:ahLst/>
                <a:cxnLst/>
                <a:pathLst>
                  <a:path w="37" h="15">
                    <a:moveTo>
                      <a:pt x="36" y="0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23" y="14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32" name="未知"/>
              <p:cNvSpPr/>
              <p:nvPr/>
            </p:nvSpPr>
            <p:spPr>
              <a:xfrm>
                <a:off x="90" y="27"/>
                <a:ext cx="37" cy="14"/>
              </a:xfrm>
              <a:custGeom>
                <a:avLst/>
                <a:gdLst/>
                <a:ahLst/>
                <a:cxnLst/>
                <a:pathLst>
                  <a:path w="37" h="14">
                    <a:moveTo>
                      <a:pt x="36" y="0"/>
                    </a:moveTo>
                    <a:lnTo>
                      <a:pt x="18" y="4"/>
                    </a:lnTo>
                    <a:lnTo>
                      <a:pt x="0" y="4"/>
                    </a:lnTo>
                    <a:lnTo>
                      <a:pt x="4" y="9"/>
                    </a:lnTo>
                    <a:lnTo>
                      <a:pt x="9" y="13"/>
                    </a:lnTo>
                    <a:lnTo>
                      <a:pt x="22" y="13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33" name="未知"/>
              <p:cNvSpPr/>
              <p:nvPr/>
            </p:nvSpPr>
            <p:spPr>
              <a:xfrm>
                <a:off x="0" y="4"/>
                <a:ext cx="46" cy="19"/>
              </a:xfrm>
              <a:custGeom>
                <a:avLst/>
                <a:gdLst/>
                <a:ahLst/>
                <a:cxnLst/>
                <a:pathLst>
                  <a:path w="46" h="19">
                    <a:moveTo>
                      <a:pt x="4" y="14"/>
                    </a:moveTo>
                    <a:lnTo>
                      <a:pt x="27" y="9"/>
                    </a:lnTo>
                    <a:lnTo>
                      <a:pt x="45" y="9"/>
                    </a:lnTo>
                    <a:lnTo>
                      <a:pt x="40" y="5"/>
                    </a:lnTo>
                    <a:lnTo>
                      <a:pt x="36" y="0"/>
                    </a:lnTo>
                    <a:lnTo>
                      <a:pt x="13" y="5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34" name="未知"/>
              <p:cNvSpPr/>
              <p:nvPr/>
            </p:nvSpPr>
            <p:spPr>
              <a:xfrm>
                <a:off x="90" y="0"/>
                <a:ext cx="46" cy="14"/>
              </a:xfrm>
              <a:custGeom>
                <a:avLst/>
                <a:gdLst/>
                <a:ahLst/>
                <a:cxnLst/>
                <a:pathLst>
                  <a:path w="46" h="14">
                    <a:moveTo>
                      <a:pt x="4" y="9"/>
                    </a:moveTo>
                    <a:lnTo>
                      <a:pt x="22" y="4"/>
                    </a:lnTo>
                    <a:lnTo>
                      <a:pt x="45" y="0"/>
                    </a:lnTo>
                    <a:lnTo>
                      <a:pt x="40" y="4"/>
                    </a:lnTo>
                    <a:lnTo>
                      <a:pt x="36" y="9"/>
                    </a:lnTo>
                    <a:lnTo>
                      <a:pt x="31" y="9"/>
                    </a:lnTo>
                    <a:lnTo>
                      <a:pt x="18" y="9"/>
                    </a:lnTo>
                    <a:lnTo>
                      <a:pt x="13" y="9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35" name="未知"/>
              <p:cNvSpPr/>
              <p:nvPr/>
            </p:nvSpPr>
            <p:spPr>
              <a:xfrm>
                <a:off x="40" y="113"/>
                <a:ext cx="73" cy="19"/>
              </a:xfrm>
              <a:custGeom>
                <a:avLst/>
                <a:gdLst/>
                <a:ahLst/>
                <a:cxnLst/>
                <a:pathLst>
                  <a:path w="73" h="19">
                    <a:moveTo>
                      <a:pt x="72" y="0"/>
                    </a:moveTo>
                    <a:lnTo>
                      <a:pt x="68" y="4"/>
                    </a:lnTo>
                    <a:lnTo>
                      <a:pt x="63" y="13"/>
                    </a:lnTo>
                    <a:lnTo>
                      <a:pt x="32" y="18"/>
                    </a:lnTo>
                    <a:lnTo>
                      <a:pt x="0" y="9"/>
                    </a:lnTo>
                    <a:lnTo>
                      <a:pt x="36" y="9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436" name="未知"/>
            <p:cNvSpPr/>
            <p:nvPr/>
          </p:nvSpPr>
          <p:spPr>
            <a:xfrm>
              <a:off x="360" y="673"/>
              <a:ext cx="42" cy="91"/>
            </a:xfrm>
            <a:custGeom>
              <a:avLst/>
              <a:gdLst/>
              <a:ahLst/>
              <a:cxnLst/>
              <a:pathLst>
                <a:path w="42" h="91">
                  <a:moveTo>
                    <a:pt x="0" y="18"/>
                  </a:moveTo>
                  <a:lnTo>
                    <a:pt x="5" y="23"/>
                  </a:lnTo>
                  <a:lnTo>
                    <a:pt x="14" y="54"/>
                  </a:lnTo>
                  <a:lnTo>
                    <a:pt x="9" y="90"/>
                  </a:lnTo>
                  <a:lnTo>
                    <a:pt x="41" y="90"/>
                  </a:lnTo>
                  <a:lnTo>
                    <a:pt x="36" y="63"/>
                  </a:lnTo>
                  <a:lnTo>
                    <a:pt x="41" y="9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9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37" name="未知"/>
            <p:cNvSpPr/>
            <p:nvPr/>
          </p:nvSpPr>
          <p:spPr>
            <a:xfrm>
              <a:off x="419" y="1030"/>
              <a:ext cx="28" cy="33"/>
            </a:xfrm>
            <a:custGeom>
              <a:avLst/>
              <a:gdLst/>
              <a:ahLst/>
              <a:cxnLst/>
              <a:pathLst>
                <a:path w="28" h="33">
                  <a:moveTo>
                    <a:pt x="9" y="0"/>
                  </a:moveTo>
                  <a:lnTo>
                    <a:pt x="9" y="5"/>
                  </a:lnTo>
                  <a:lnTo>
                    <a:pt x="9" y="14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4" y="27"/>
                  </a:lnTo>
                  <a:lnTo>
                    <a:pt x="13" y="32"/>
                  </a:lnTo>
                  <a:lnTo>
                    <a:pt x="18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2" y="9"/>
                  </a:lnTo>
                  <a:lnTo>
                    <a:pt x="18" y="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38" name="未知"/>
            <p:cNvSpPr/>
            <p:nvPr/>
          </p:nvSpPr>
          <p:spPr>
            <a:xfrm>
              <a:off x="419" y="1030"/>
              <a:ext cx="28" cy="33"/>
            </a:xfrm>
            <a:custGeom>
              <a:avLst/>
              <a:gdLst/>
              <a:ahLst/>
              <a:cxnLst/>
              <a:pathLst>
                <a:path w="28" h="33">
                  <a:moveTo>
                    <a:pt x="9" y="0"/>
                  </a:moveTo>
                  <a:lnTo>
                    <a:pt x="9" y="5"/>
                  </a:lnTo>
                  <a:lnTo>
                    <a:pt x="9" y="14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4" y="27"/>
                  </a:lnTo>
                  <a:lnTo>
                    <a:pt x="13" y="32"/>
                  </a:lnTo>
                  <a:lnTo>
                    <a:pt x="18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2" y="9"/>
                  </a:lnTo>
                  <a:lnTo>
                    <a:pt x="18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39" name="未知"/>
            <p:cNvSpPr/>
            <p:nvPr/>
          </p:nvSpPr>
          <p:spPr>
            <a:xfrm>
              <a:off x="828" y="940"/>
              <a:ext cx="78" cy="28"/>
            </a:xfrm>
            <a:custGeom>
              <a:avLst/>
              <a:gdLst/>
              <a:ahLst/>
              <a:cxnLst/>
              <a:pathLst>
                <a:path w="78" h="28">
                  <a:moveTo>
                    <a:pt x="59" y="0"/>
                  </a:moveTo>
                  <a:lnTo>
                    <a:pt x="14" y="4"/>
                  </a:lnTo>
                  <a:lnTo>
                    <a:pt x="5" y="4"/>
                  </a:lnTo>
                  <a:lnTo>
                    <a:pt x="0" y="9"/>
                  </a:lnTo>
                  <a:lnTo>
                    <a:pt x="0" y="22"/>
                  </a:lnTo>
                  <a:lnTo>
                    <a:pt x="5" y="27"/>
                  </a:lnTo>
                  <a:lnTo>
                    <a:pt x="63" y="27"/>
                  </a:lnTo>
                  <a:lnTo>
                    <a:pt x="77" y="22"/>
                  </a:lnTo>
                  <a:lnTo>
                    <a:pt x="77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40" name="未知"/>
            <p:cNvSpPr/>
            <p:nvPr/>
          </p:nvSpPr>
          <p:spPr>
            <a:xfrm>
              <a:off x="833" y="944"/>
              <a:ext cx="109" cy="159"/>
            </a:xfrm>
            <a:custGeom>
              <a:avLst/>
              <a:gdLst/>
              <a:ahLst/>
              <a:cxnLst/>
              <a:pathLst>
                <a:path w="109" h="159">
                  <a:moveTo>
                    <a:pt x="0" y="136"/>
                  </a:moveTo>
                  <a:lnTo>
                    <a:pt x="67" y="5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99" y="23"/>
                  </a:lnTo>
                  <a:lnTo>
                    <a:pt x="103" y="54"/>
                  </a:lnTo>
                  <a:lnTo>
                    <a:pt x="108" y="77"/>
                  </a:lnTo>
                  <a:lnTo>
                    <a:pt x="103" y="91"/>
                  </a:lnTo>
                  <a:lnTo>
                    <a:pt x="103" y="91"/>
                  </a:lnTo>
                  <a:lnTo>
                    <a:pt x="103" y="100"/>
                  </a:lnTo>
                  <a:lnTo>
                    <a:pt x="99" y="104"/>
                  </a:lnTo>
                  <a:lnTo>
                    <a:pt x="90" y="109"/>
                  </a:lnTo>
                  <a:lnTo>
                    <a:pt x="94" y="109"/>
                  </a:lnTo>
                  <a:lnTo>
                    <a:pt x="94" y="127"/>
                  </a:lnTo>
                  <a:lnTo>
                    <a:pt x="81" y="145"/>
                  </a:lnTo>
                  <a:lnTo>
                    <a:pt x="40" y="15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41" name="未知"/>
            <p:cNvSpPr/>
            <p:nvPr/>
          </p:nvSpPr>
          <p:spPr>
            <a:xfrm>
              <a:off x="801" y="985"/>
              <a:ext cx="100" cy="28"/>
            </a:xfrm>
            <a:custGeom>
              <a:avLst/>
              <a:gdLst/>
              <a:ahLst/>
              <a:cxnLst/>
              <a:pathLst>
                <a:path w="100" h="28">
                  <a:moveTo>
                    <a:pt x="95" y="0"/>
                  </a:moveTo>
                  <a:lnTo>
                    <a:pt x="99" y="4"/>
                  </a:lnTo>
                  <a:lnTo>
                    <a:pt x="99" y="13"/>
                  </a:lnTo>
                  <a:lnTo>
                    <a:pt x="99" y="18"/>
                  </a:lnTo>
                  <a:lnTo>
                    <a:pt x="95" y="22"/>
                  </a:lnTo>
                  <a:lnTo>
                    <a:pt x="86" y="27"/>
                  </a:lnTo>
                  <a:lnTo>
                    <a:pt x="86" y="27"/>
                  </a:lnTo>
                  <a:lnTo>
                    <a:pt x="9" y="27"/>
                  </a:lnTo>
                  <a:lnTo>
                    <a:pt x="5" y="2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9" y="0"/>
                  </a:lnTo>
                  <a:lnTo>
                    <a:pt x="14" y="0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42" name="未知"/>
            <p:cNvSpPr/>
            <p:nvPr/>
          </p:nvSpPr>
          <p:spPr>
            <a:xfrm>
              <a:off x="788" y="1021"/>
              <a:ext cx="86" cy="33"/>
            </a:xfrm>
            <a:custGeom>
              <a:avLst/>
              <a:gdLst/>
              <a:ahLst/>
              <a:cxnLst/>
              <a:pathLst>
                <a:path w="86" h="33">
                  <a:moveTo>
                    <a:pt x="9" y="0"/>
                  </a:moveTo>
                  <a:lnTo>
                    <a:pt x="0" y="5"/>
                  </a:lnTo>
                  <a:lnTo>
                    <a:pt x="0" y="18"/>
                  </a:lnTo>
                  <a:lnTo>
                    <a:pt x="4" y="27"/>
                  </a:lnTo>
                  <a:lnTo>
                    <a:pt x="81" y="32"/>
                  </a:lnTo>
                  <a:lnTo>
                    <a:pt x="85" y="23"/>
                  </a:lnTo>
                  <a:lnTo>
                    <a:pt x="81" y="5"/>
                  </a:lnTo>
                  <a:lnTo>
                    <a:pt x="81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43" name="未知"/>
            <p:cNvSpPr/>
            <p:nvPr/>
          </p:nvSpPr>
          <p:spPr>
            <a:xfrm>
              <a:off x="792" y="1048"/>
              <a:ext cx="87" cy="28"/>
            </a:xfrm>
            <a:custGeom>
              <a:avLst/>
              <a:gdLst/>
              <a:ahLst/>
              <a:cxnLst/>
              <a:pathLst>
                <a:path w="87" h="28">
                  <a:moveTo>
                    <a:pt x="9" y="0"/>
                  </a:moveTo>
                  <a:lnTo>
                    <a:pt x="0" y="5"/>
                  </a:lnTo>
                  <a:lnTo>
                    <a:pt x="0" y="18"/>
                  </a:lnTo>
                  <a:lnTo>
                    <a:pt x="9" y="23"/>
                  </a:lnTo>
                  <a:lnTo>
                    <a:pt x="14" y="23"/>
                  </a:lnTo>
                  <a:lnTo>
                    <a:pt x="41" y="23"/>
                  </a:lnTo>
                  <a:lnTo>
                    <a:pt x="63" y="27"/>
                  </a:lnTo>
                  <a:lnTo>
                    <a:pt x="77" y="27"/>
                  </a:lnTo>
                  <a:lnTo>
                    <a:pt x="86" y="14"/>
                  </a:lnTo>
                  <a:lnTo>
                    <a:pt x="81" y="9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44" name="未知"/>
            <p:cNvSpPr/>
            <p:nvPr/>
          </p:nvSpPr>
          <p:spPr>
            <a:xfrm>
              <a:off x="594" y="0"/>
              <a:ext cx="325" cy="349"/>
            </a:xfrm>
            <a:custGeom>
              <a:avLst/>
              <a:gdLst/>
              <a:ahLst/>
              <a:cxnLst/>
              <a:pathLst>
                <a:path w="325" h="349">
                  <a:moveTo>
                    <a:pt x="221" y="276"/>
                  </a:moveTo>
                  <a:lnTo>
                    <a:pt x="225" y="276"/>
                  </a:lnTo>
                  <a:lnTo>
                    <a:pt x="234" y="285"/>
                  </a:lnTo>
                  <a:lnTo>
                    <a:pt x="234" y="294"/>
                  </a:lnTo>
                  <a:lnTo>
                    <a:pt x="234" y="303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3" y="307"/>
                  </a:lnTo>
                  <a:lnTo>
                    <a:pt x="248" y="303"/>
                  </a:lnTo>
                  <a:lnTo>
                    <a:pt x="252" y="303"/>
                  </a:lnTo>
                  <a:lnTo>
                    <a:pt x="261" y="312"/>
                  </a:lnTo>
                  <a:lnTo>
                    <a:pt x="266" y="316"/>
                  </a:lnTo>
                  <a:lnTo>
                    <a:pt x="270" y="316"/>
                  </a:lnTo>
                  <a:lnTo>
                    <a:pt x="275" y="316"/>
                  </a:lnTo>
                  <a:lnTo>
                    <a:pt x="297" y="307"/>
                  </a:lnTo>
                  <a:lnTo>
                    <a:pt x="306" y="303"/>
                  </a:lnTo>
                  <a:lnTo>
                    <a:pt x="311" y="298"/>
                  </a:lnTo>
                  <a:lnTo>
                    <a:pt x="320" y="298"/>
                  </a:lnTo>
                  <a:lnTo>
                    <a:pt x="320" y="285"/>
                  </a:lnTo>
                  <a:lnTo>
                    <a:pt x="324" y="267"/>
                  </a:lnTo>
                  <a:lnTo>
                    <a:pt x="315" y="253"/>
                  </a:lnTo>
                  <a:lnTo>
                    <a:pt x="311" y="239"/>
                  </a:lnTo>
                  <a:lnTo>
                    <a:pt x="311" y="221"/>
                  </a:lnTo>
                  <a:lnTo>
                    <a:pt x="311" y="203"/>
                  </a:lnTo>
                  <a:lnTo>
                    <a:pt x="311" y="185"/>
                  </a:lnTo>
                  <a:lnTo>
                    <a:pt x="293" y="113"/>
                  </a:lnTo>
                  <a:lnTo>
                    <a:pt x="261" y="45"/>
                  </a:lnTo>
                  <a:lnTo>
                    <a:pt x="243" y="23"/>
                  </a:lnTo>
                  <a:lnTo>
                    <a:pt x="221" y="18"/>
                  </a:lnTo>
                  <a:lnTo>
                    <a:pt x="216" y="23"/>
                  </a:lnTo>
                  <a:lnTo>
                    <a:pt x="203" y="14"/>
                  </a:lnTo>
                  <a:lnTo>
                    <a:pt x="167" y="0"/>
                  </a:lnTo>
                  <a:lnTo>
                    <a:pt x="126" y="18"/>
                  </a:lnTo>
                  <a:lnTo>
                    <a:pt x="126" y="23"/>
                  </a:lnTo>
                  <a:lnTo>
                    <a:pt x="117" y="23"/>
                  </a:lnTo>
                  <a:lnTo>
                    <a:pt x="108" y="23"/>
                  </a:lnTo>
                  <a:lnTo>
                    <a:pt x="99" y="27"/>
                  </a:lnTo>
                  <a:lnTo>
                    <a:pt x="45" y="95"/>
                  </a:lnTo>
                  <a:lnTo>
                    <a:pt x="18" y="167"/>
                  </a:lnTo>
                  <a:lnTo>
                    <a:pt x="18" y="172"/>
                  </a:lnTo>
                  <a:lnTo>
                    <a:pt x="23" y="176"/>
                  </a:lnTo>
                  <a:lnTo>
                    <a:pt x="23" y="181"/>
                  </a:lnTo>
                  <a:lnTo>
                    <a:pt x="14" y="185"/>
                  </a:lnTo>
                  <a:lnTo>
                    <a:pt x="5" y="185"/>
                  </a:lnTo>
                  <a:lnTo>
                    <a:pt x="5" y="203"/>
                  </a:lnTo>
                  <a:lnTo>
                    <a:pt x="0" y="217"/>
                  </a:lnTo>
                  <a:lnTo>
                    <a:pt x="5" y="221"/>
                  </a:lnTo>
                  <a:lnTo>
                    <a:pt x="5" y="235"/>
                  </a:lnTo>
                  <a:lnTo>
                    <a:pt x="14" y="248"/>
                  </a:lnTo>
                  <a:lnTo>
                    <a:pt x="23" y="262"/>
                  </a:lnTo>
                  <a:lnTo>
                    <a:pt x="18" y="262"/>
                  </a:lnTo>
                  <a:lnTo>
                    <a:pt x="14" y="271"/>
                  </a:lnTo>
                  <a:lnTo>
                    <a:pt x="14" y="276"/>
                  </a:lnTo>
                  <a:lnTo>
                    <a:pt x="14" y="285"/>
                  </a:lnTo>
                  <a:lnTo>
                    <a:pt x="18" y="289"/>
                  </a:lnTo>
                  <a:lnTo>
                    <a:pt x="23" y="294"/>
                  </a:lnTo>
                  <a:lnTo>
                    <a:pt x="18" y="298"/>
                  </a:lnTo>
                  <a:lnTo>
                    <a:pt x="18" y="307"/>
                  </a:lnTo>
                  <a:lnTo>
                    <a:pt x="18" y="316"/>
                  </a:lnTo>
                  <a:lnTo>
                    <a:pt x="23" y="321"/>
                  </a:lnTo>
                  <a:lnTo>
                    <a:pt x="23" y="325"/>
                  </a:lnTo>
                  <a:lnTo>
                    <a:pt x="23" y="330"/>
                  </a:lnTo>
                  <a:lnTo>
                    <a:pt x="27" y="339"/>
                  </a:lnTo>
                  <a:lnTo>
                    <a:pt x="32" y="343"/>
                  </a:lnTo>
                  <a:lnTo>
                    <a:pt x="36" y="348"/>
                  </a:lnTo>
                  <a:lnTo>
                    <a:pt x="41" y="348"/>
                  </a:lnTo>
                  <a:lnTo>
                    <a:pt x="45" y="348"/>
                  </a:lnTo>
                  <a:lnTo>
                    <a:pt x="54" y="348"/>
                  </a:lnTo>
                  <a:lnTo>
                    <a:pt x="63" y="348"/>
                  </a:lnTo>
                  <a:lnTo>
                    <a:pt x="72" y="348"/>
                  </a:lnTo>
                  <a:lnTo>
                    <a:pt x="77" y="343"/>
                  </a:lnTo>
                  <a:lnTo>
                    <a:pt x="95" y="330"/>
                  </a:lnTo>
                  <a:lnTo>
                    <a:pt x="95" y="316"/>
                  </a:lnTo>
                  <a:lnTo>
                    <a:pt x="95" y="307"/>
                  </a:lnTo>
                  <a:lnTo>
                    <a:pt x="86" y="280"/>
                  </a:lnTo>
                  <a:lnTo>
                    <a:pt x="77" y="235"/>
                  </a:lnTo>
                  <a:lnTo>
                    <a:pt x="72" y="230"/>
                  </a:lnTo>
                  <a:lnTo>
                    <a:pt x="68" y="226"/>
                  </a:lnTo>
                  <a:lnTo>
                    <a:pt x="63" y="212"/>
                  </a:lnTo>
                  <a:lnTo>
                    <a:pt x="63" y="194"/>
                  </a:lnTo>
                  <a:lnTo>
                    <a:pt x="68" y="172"/>
                  </a:lnTo>
                  <a:lnTo>
                    <a:pt x="77" y="154"/>
                  </a:lnTo>
                  <a:lnTo>
                    <a:pt x="90" y="149"/>
                  </a:lnTo>
                  <a:lnTo>
                    <a:pt x="99" y="140"/>
                  </a:lnTo>
                  <a:lnTo>
                    <a:pt x="122" y="113"/>
                  </a:lnTo>
                  <a:lnTo>
                    <a:pt x="131" y="86"/>
                  </a:lnTo>
                  <a:lnTo>
                    <a:pt x="153" y="90"/>
                  </a:lnTo>
                  <a:lnTo>
                    <a:pt x="171" y="95"/>
                  </a:lnTo>
                  <a:lnTo>
                    <a:pt x="198" y="95"/>
                  </a:lnTo>
                  <a:lnTo>
                    <a:pt x="221" y="95"/>
                  </a:lnTo>
                  <a:lnTo>
                    <a:pt x="239" y="113"/>
                  </a:lnTo>
                  <a:lnTo>
                    <a:pt x="243" y="136"/>
                  </a:lnTo>
                  <a:lnTo>
                    <a:pt x="248" y="154"/>
                  </a:lnTo>
                  <a:lnTo>
                    <a:pt x="248" y="176"/>
                  </a:lnTo>
                  <a:lnTo>
                    <a:pt x="248" y="199"/>
                  </a:lnTo>
                  <a:lnTo>
                    <a:pt x="243" y="217"/>
                  </a:lnTo>
                  <a:lnTo>
                    <a:pt x="239" y="244"/>
                  </a:lnTo>
                  <a:lnTo>
                    <a:pt x="225" y="271"/>
                  </a:lnTo>
                  <a:lnTo>
                    <a:pt x="221" y="276"/>
                  </a:lnTo>
                  <a:lnTo>
                    <a:pt x="221" y="2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445" name="Group 49444"/>
            <p:cNvGrpSpPr/>
            <p:nvPr/>
          </p:nvGrpSpPr>
          <p:grpSpPr>
            <a:xfrm>
              <a:off x="689" y="158"/>
              <a:ext cx="140" cy="137"/>
              <a:chOff x="0" y="0"/>
              <a:chExt cx="140" cy="137"/>
            </a:xfrm>
          </p:grpSpPr>
          <p:sp>
            <p:nvSpPr>
              <p:cNvPr id="49446" name="未知"/>
              <p:cNvSpPr/>
              <p:nvPr/>
            </p:nvSpPr>
            <p:spPr>
              <a:xfrm>
                <a:off x="0" y="0"/>
                <a:ext cx="55" cy="15"/>
              </a:xfrm>
              <a:custGeom>
                <a:avLst/>
                <a:gdLst/>
                <a:ahLst/>
                <a:cxnLst/>
                <a:pathLst>
                  <a:path w="55" h="15">
                    <a:moveTo>
                      <a:pt x="54" y="5"/>
                    </a:moveTo>
                    <a:lnTo>
                      <a:pt x="45" y="0"/>
                    </a:lnTo>
                    <a:lnTo>
                      <a:pt x="22" y="0"/>
                    </a:lnTo>
                    <a:lnTo>
                      <a:pt x="0" y="9"/>
                    </a:lnTo>
                    <a:lnTo>
                      <a:pt x="31" y="9"/>
                    </a:lnTo>
                    <a:lnTo>
                      <a:pt x="54" y="14"/>
                    </a:lnTo>
                    <a:lnTo>
                      <a:pt x="54" y="5"/>
                    </a:lnTo>
                    <a:lnTo>
                      <a:pt x="54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47" name="未知"/>
              <p:cNvSpPr/>
              <p:nvPr/>
            </p:nvSpPr>
            <p:spPr>
              <a:xfrm>
                <a:off x="103" y="14"/>
                <a:ext cx="37" cy="14"/>
              </a:xfrm>
              <a:custGeom>
                <a:avLst/>
                <a:gdLst/>
                <a:ahLst/>
                <a:cxnLst/>
                <a:pathLst>
                  <a:path w="37" h="14">
                    <a:moveTo>
                      <a:pt x="36" y="4"/>
                    </a:moveTo>
                    <a:lnTo>
                      <a:pt x="23" y="0"/>
                    </a:lnTo>
                    <a:lnTo>
                      <a:pt x="1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3" y="9"/>
                    </a:lnTo>
                    <a:lnTo>
                      <a:pt x="36" y="13"/>
                    </a:lnTo>
                    <a:lnTo>
                      <a:pt x="36" y="4"/>
                    </a:lnTo>
                    <a:lnTo>
                      <a:pt x="36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48" name="未知"/>
              <p:cNvSpPr/>
              <p:nvPr/>
            </p:nvSpPr>
            <p:spPr>
              <a:xfrm>
                <a:off x="9" y="27"/>
                <a:ext cx="37" cy="19"/>
              </a:xfrm>
              <a:custGeom>
                <a:avLst/>
                <a:gdLst/>
                <a:ahLst/>
                <a:cxnLst/>
                <a:pathLst>
                  <a:path w="37" h="19">
                    <a:moveTo>
                      <a:pt x="4" y="5"/>
                    </a:moveTo>
                    <a:lnTo>
                      <a:pt x="13" y="18"/>
                    </a:lnTo>
                    <a:lnTo>
                      <a:pt x="27" y="18"/>
                    </a:lnTo>
                    <a:lnTo>
                      <a:pt x="27" y="14"/>
                    </a:lnTo>
                    <a:lnTo>
                      <a:pt x="31" y="9"/>
                    </a:lnTo>
                    <a:lnTo>
                      <a:pt x="36" y="5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49" name="未知"/>
              <p:cNvSpPr/>
              <p:nvPr/>
            </p:nvSpPr>
            <p:spPr>
              <a:xfrm>
                <a:off x="94" y="36"/>
                <a:ext cx="33" cy="19"/>
              </a:xfrm>
              <a:custGeom>
                <a:avLst/>
                <a:gdLst/>
                <a:ahLst/>
                <a:cxnLst/>
                <a:pathLst>
                  <a:path w="33" h="19">
                    <a:moveTo>
                      <a:pt x="0" y="0"/>
                    </a:moveTo>
                    <a:lnTo>
                      <a:pt x="5" y="9"/>
                    </a:lnTo>
                    <a:lnTo>
                      <a:pt x="9" y="9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3" y="18"/>
                    </a:lnTo>
                    <a:lnTo>
                      <a:pt x="32" y="14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9"/>
                    </a:lnTo>
                    <a:lnTo>
                      <a:pt x="27" y="9"/>
                    </a:lnTo>
                    <a:lnTo>
                      <a:pt x="23" y="9"/>
                    </a:lnTo>
                    <a:lnTo>
                      <a:pt x="14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50" name="未知"/>
              <p:cNvSpPr/>
              <p:nvPr/>
            </p:nvSpPr>
            <p:spPr>
              <a:xfrm>
                <a:off x="31" y="122"/>
                <a:ext cx="60" cy="15"/>
              </a:xfrm>
              <a:custGeom>
                <a:avLst/>
                <a:gdLst/>
                <a:ahLst/>
                <a:cxnLst/>
                <a:pathLst>
                  <a:path w="60" h="15">
                    <a:moveTo>
                      <a:pt x="0" y="0"/>
                    </a:moveTo>
                    <a:lnTo>
                      <a:pt x="27" y="14"/>
                    </a:lnTo>
                    <a:lnTo>
                      <a:pt x="59" y="9"/>
                    </a:lnTo>
                    <a:lnTo>
                      <a:pt x="41" y="5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9451" name="Group 49450"/>
            <p:cNvGrpSpPr/>
            <p:nvPr/>
          </p:nvGrpSpPr>
          <p:grpSpPr>
            <a:xfrm>
              <a:off x="689" y="276"/>
              <a:ext cx="140" cy="195"/>
              <a:chOff x="0" y="0"/>
              <a:chExt cx="140" cy="195"/>
            </a:xfrm>
          </p:grpSpPr>
          <p:sp>
            <p:nvSpPr>
              <p:cNvPr id="49452" name="未知"/>
              <p:cNvSpPr/>
              <p:nvPr/>
            </p:nvSpPr>
            <p:spPr>
              <a:xfrm>
                <a:off x="0" y="54"/>
                <a:ext cx="50" cy="91"/>
              </a:xfrm>
              <a:custGeom>
                <a:avLst/>
                <a:gdLst/>
                <a:ahLst/>
                <a:cxnLst/>
                <a:pathLst>
                  <a:path w="50" h="91">
                    <a:moveTo>
                      <a:pt x="13" y="31"/>
                    </a:moveTo>
                    <a:lnTo>
                      <a:pt x="18" y="40"/>
                    </a:lnTo>
                    <a:lnTo>
                      <a:pt x="27" y="68"/>
                    </a:lnTo>
                    <a:lnTo>
                      <a:pt x="40" y="90"/>
                    </a:lnTo>
                    <a:lnTo>
                      <a:pt x="49" y="81"/>
                    </a:lnTo>
                    <a:lnTo>
                      <a:pt x="22" y="13"/>
                    </a:lnTo>
                    <a:lnTo>
                      <a:pt x="13" y="0"/>
                    </a:lnTo>
                    <a:lnTo>
                      <a:pt x="13" y="4"/>
                    </a:lnTo>
                    <a:lnTo>
                      <a:pt x="0" y="18"/>
                    </a:lnTo>
                    <a:lnTo>
                      <a:pt x="4" y="40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53" name="未知"/>
              <p:cNvSpPr/>
              <p:nvPr/>
            </p:nvSpPr>
            <p:spPr>
              <a:xfrm>
                <a:off x="4" y="0"/>
                <a:ext cx="136" cy="195"/>
              </a:xfrm>
              <a:custGeom>
                <a:avLst/>
                <a:gdLst/>
                <a:ahLst/>
                <a:cxnLst/>
                <a:pathLst>
                  <a:path w="136" h="195">
                    <a:moveTo>
                      <a:pt x="23" y="81"/>
                    </a:moveTo>
                    <a:lnTo>
                      <a:pt x="32" y="108"/>
                    </a:lnTo>
                    <a:lnTo>
                      <a:pt x="45" y="135"/>
                    </a:lnTo>
                    <a:lnTo>
                      <a:pt x="36" y="140"/>
                    </a:lnTo>
                    <a:lnTo>
                      <a:pt x="23" y="122"/>
                    </a:lnTo>
                    <a:lnTo>
                      <a:pt x="17" y="102"/>
                    </a:lnTo>
                    <a:lnTo>
                      <a:pt x="9" y="81"/>
                    </a:lnTo>
                    <a:lnTo>
                      <a:pt x="0" y="94"/>
                    </a:lnTo>
                    <a:lnTo>
                      <a:pt x="5" y="122"/>
                    </a:lnTo>
                    <a:lnTo>
                      <a:pt x="14" y="135"/>
                    </a:lnTo>
                    <a:lnTo>
                      <a:pt x="18" y="149"/>
                    </a:lnTo>
                    <a:lnTo>
                      <a:pt x="36" y="171"/>
                    </a:lnTo>
                    <a:lnTo>
                      <a:pt x="54" y="194"/>
                    </a:lnTo>
                    <a:lnTo>
                      <a:pt x="68" y="180"/>
                    </a:lnTo>
                    <a:lnTo>
                      <a:pt x="77" y="158"/>
                    </a:lnTo>
                    <a:lnTo>
                      <a:pt x="90" y="117"/>
                    </a:lnTo>
                    <a:lnTo>
                      <a:pt x="104" y="72"/>
                    </a:lnTo>
                    <a:lnTo>
                      <a:pt x="108" y="54"/>
                    </a:lnTo>
                    <a:lnTo>
                      <a:pt x="113" y="40"/>
                    </a:lnTo>
                    <a:lnTo>
                      <a:pt x="122" y="36"/>
                    </a:lnTo>
                    <a:lnTo>
                      <a:pt x="122" y="27"/>
                    </a:lnTo>
                    <a:lnTo>
                      <a:pt x="135" y="22"/>
                    </a:lnTo>
                    <a:lnTo>
                      <a:pt x="135" y="9"/>
                    </a:lnTo>
                    <a:lnTo>
                      <a:pt x="126" y="0"/>
                    </a:lnTo>
                    <a:lnTo>
                      <a:pt x="122" y="0"/>
                    </a:lnTo>
                    <a:lnTo>
                      <a:pt x="113" y="22"/>
                    </a:lnTo>
                    <a:lnTo>
                      <a:pt x="97" y="45"/>
                    </a:lnTo>
                    <a:lnTo>
                      <a:pt x="81" y="58"/>
                    </a:lnTo>
                    <a:lnTo>
                      <a:pt x="54" y="72"/>
                    </a:lnTo>
                    <a:lnTo>
                      <a:pt x="32" y="72"/>
                    </a:lnTo>
                    <a:lnTo>
                      <a:pt x="18" y="67"/>
                    </a:lnTo>
                    <a:lnTo>
                      <a:pt x="23" y="81"/>
                    </a:lnTo>
                    <a:lnTo>
                      <a:pt x="23" y="8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454" name="未知"/>
            <p:cNvSpPr/>
            <p:nvPr/>
          </p:nvSpPr>
          <p:spPr>
            <a:xfrm>
              <a:off x="972" y="479"/>
              <a:ext cx="132" cy="529"/>
            </a:xfrm>
            <a:custGeom>
              <a:avLst/>
              <a:gdLst/>
              <a:ahLst/>
              <a:cxnLst/>
              <a:pathLst>
                <a:path w="132" h="529">
                  <a:moveTo>
                    <a:pt x="131" y="528"/>
                  </a:moveTo>
                  <a:lnTo>
                    <a:pt x="113" y="528"/>
                  </a:lnTo>
                  <a:lnTo>
                    <a:pt x="99" y="528"/>
                  </a:lnTo>
                  <a:lnTo>
                    <a:pt x="86" y="465"/>
                  </a:lnTo>
                  <a:lnTo>
                    <a:pt x="77" y="402"/>
                  </a:lnTo>
                  <a:lnTo>
                    <a:pt x="77" y="375"/>
                  </a:lnTo>
                  <a:lnTo>
                    <a:pt x="77" y="352"/>
                  </a:lnTo>
                  <a:lnTo>
                    <a:pt x="77" y="330"/>
                  </a:lnTo>
                  <a:lnTo>
                    <a:pt x="68" y="289"/>
                  </a:lnTo>
                  <a:lnTo>
                    <a:pt x="59" y="248"/>
                  </a:lnTo>
                  <a:lnTo>
                    <a:pt x="54" y="230"/>
                  </a:lnTo>
                  <a:lnTo>
                    <a:pt x="45" y="212"/>
                  </a:lnTo>
                  <a:lnTo>
                    <a:pt x="32" y="194"/>
                  </a:lnTo>
                  <a:lnTo>
                    <a:pt x="14" y="176"/>
                  </a:lnTo>
                  <a:lnTo>
                    <a:pt x="0" y="22"/>
                  </a:lnTo>
                  <a:lnTo>
                    <a:pt x="27" y="0"/>
                  </a:lnTo>
                  <a:lnTo>
                    <a:pt x="41" y="72"/>
                  </a:lnTo>
                  <a:lnTo>
                    <a:pt x="45" y="131"/>
                  </a:lnTo>
                  <a:lnTo>
                    <a:pt x="54" y="185"/>
                  </a:lnTo>
                  <a:lnTo>
                    <a:pt x="54" y="190"/>
                  </a:lnTo>
                  <a:lnTo>
                    <a:pt x="90" y="303"/>
                  </a:lnTo>
                  <a:lnTo>
                    <a:pt x="99" y="425"/>
                  </a:lnTo>
                  <a:lnTo>
                    <a:pt x="113" y="470"/>
                  </a:lnTo>
                  <a:lnTo>
                    <a:pt x="126" y="519"/>
                  </a:lnTo>
                  <a:lnTo>
                    <a:pt x="131" y="528"/>
                  </a:lnTo>
                  <a:lnTo>
                    <a:pt x="131" y="5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55" name="未知"/>
            <p:cNvSpPr/>
            <p:nvPr/>
          </p:nvSpPr>
          <p:spPr>
            <a:xfrm>
              <a:off x="1017" y="1007"/>
              <a:ext cx="100" cy="33"/>
            </a:xfrm>
            <a:custGeom>
              <a:avLst/>
              <a:gdLst/>
              <a:ahLst/>
              <a:cxnLst/>
              <a:pathLst>
                <a:path w="100" h="33">
                  <a:moveTo>
                    <a:pt x="14" y="32"/>
                  </a:moveTo>
                  <a:lnTo>
                    <a:pt x="5" y="32"/>
                  </a:lnTo>
                  <a:lnTo>
                    <a:pt x="0" y="28"/>
                  </a:lnTo>
                  <a:lnTo>
                    <a:pt x="5" y="19"/>
                  </a:lnTo>
                  <a:lnTo>
                    <a:pt x="14" y="9"/>
                  </a:lnTo>
                  <a:lnTo>
                    <a:pt x="27" y="5"/>
                  </a:lnTo>
                  <a:lnTo>
                    <a:pt x="45" y="0"/>
                  </a:lnTo>
                  <a:lnTo>
                    <a:pt x="68" y="0"/>
                  </a:lnTo>
                  <a:lnTo>
                    <a:pt x="86" y="0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5" y="9"/>
                  </a:lnTo>
                  <a:lnTo>
                    <a:pt x="86" y="9"/>
                  </a:lnTo>
                  <a:lnTo>
                    <a:pt x="54" y="14"/>
                  </a:lnTo>
                  <a:lnTo>
                    <a:pt x="32" y="19"/>
                  </a:lnTo>
                  <a:lnTo>
                    <a:pt x="23" y="28"/>
                  </a:lnTo>
                  <a:lnTo>
                    <a:pt x="14" y="32"/>
                  </a:lnTo>
                  <a:lnTo>
                    <a:pt x="14" y="3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56" name="未知"/>
            <p:cNvSpPr/>
            <p:nvPr/>
          </p:nvSpPr>
          <p:spPr>
            <a:xfrm>
              <a:off x="1031" y="1016"/>
              <a:ext cx="194" cy="74"/>
            </a:xfrm>
            <a:custGeom>
              <a:avLst/>
              <a:gdLst/>
              <a:ahLst/>
              <a:cxnLst/>
              <a:pathLst>
                <a:path w="194" h="74">
                  <a:moveTo>
                    <a:pt x="22" y="68"/>
                  </a:moveTo>
                  <a:lnTo>
                    <a:pt x="36" y="64"/>
                  </a:lnTo>
                  <a:lnTo>
                    <a:pt x="36" y="55"/>
                  </a:lnTo>
                  <a:lnTo>
                    <a:pt x="49" y="55"/>
                  </a:lnTo>
                  <a:lnTo>
                    <a:pt x="67" y="55"/>
                  </a:lnTo>
                  <a:lnTo>
                    <a:pt x="90" y="59"/>
                  </a:lnTo>
                  <a:lnTo>
                    <a:pt x="121" y="73"/>
                  </a:lnTo>
                  <a:lnTo>
                    <a:pt x="126" y="73"/>
                  </a:lnTo>
                  <a:lnTo>
                    <a:pt x="135" y="73"/>
                  </a:lnTo>
                  <a:lnTo>
                    <a:pt x="144" y="64"/>
                  </a:lnTo>
                  <a:lnTo>
                    <a:pt x="157" y="68"/>
                  </a:lnTo>
                  <a:lnTo>
                    <a:pt x="171" y="73"/>
                  </a:lnTo>
                  <a:lnTo>
                    <a:pt x="180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93" y="64"/>
                  </a:lnTo>
                  <a:lnTo>
                    <a:pt x="189" y="55"/>
                  </a:lnTo>
                  <a:lnTo>
                    <a:pt x="180" y="46"/>
                  </a:lnTo>
                  <a:lnTo>
                    <a:pt x="166" y="37"/>
                  </a:lnTo>
                  <a:lnTo>
                    <a:pt x="162" y="37"/>
                  </a:lnTo>
                  <a:lnTo>
                    <a:pt x="135" y="28"/>
                  </a:lnTo>
                  <a:lnTo>
                    <a:pt x="108" y="23"/>
                  </a:lnTo>
                  <a:lnTo>
                    <a:pt x="94" y="14"/>
                  </a:lnTo>
                  <a:lnTo>
                    <a:pt x="81" y="0"/>
                  </a:lnTo>
                  <a:lnTo>
                    <a:pt x="58" y="0"/>
                  </a:lnTo>
                  <a:lnTo>
                    <a:pt x="36" y="0"/>
                  </a:lnTo>
                  <a:lnTo>
                    <a:pt x="18" y="10"/>
                  </a:lnTo>
                  <a:lnTo>
                    <a:pt x="0" y="23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9" y="64"/>
                  </a:lnTo>
                  <a:lnTo>
                    <a:pt x="22" y="68"/>
                  </a:lnTo>
                  <a:lnTo>
                    <a:pt x="22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57" name="未知"/>
            <p:cNvSpPr/>
            <p:nvPr/>
          </p:nvSpPr>
          <p:spPr>
            <a:xfrm>
              <a:off x="891" y="967"/>
              <a:ext cx="15" cy="10"/>
            </a:xfrm>
            <a:custGeom>
              <a:avLst/>
              <a:gdLst/>
              <a:ahLst/>
              <a:cxnLst/>
              <a:pathLst>
                <a:path w="15" h="10">
                  <a:moveTo>
                    <a:pt x="0" y="0"/>
                  </a:moveTo>
                  <a:lnTo>
                    <a:pt x="0" y="9"/>
                  </a:lnTo>
                  <a:lnTo>
                    <a:pt x="14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58" name="未知"/>
            <p:cNvSpPr/>
            <p:nvPr/>
          </p:nvSpPr>
          <p:spPr>
            <a:xfrm>
              <a:off x="891" y="967"/>
              <a:ext cx="15" cy="10"/>
            </a:xfrm>
            <a:custGeom>
              <a:avLst/>
              <a:gdLst/>
              <a:ahLst/>
              <a:cxnLst/>
              <a:pathLst>
                <a:path w="15" h="10">
                  <a:moveTo>
                    <a:pt x="0" y="0"/>
                  </a:moveTo>
                  <a:lnTo>
                    <a:pt x="0" y="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59" name="未知"/>
            <p:cNvSpPr/>
            <p:nvPr/>
          </p:nvSpPr>
          <p:spPr>
            <a:xfrm>
              <a:off x="365" y="741"/>
              <a:ext cx="523" cy="55"/>
            </a:xfrm>
            <a:custGeom>
              <a:avLst/>
              <a:gdLst/>
              <a:ahLst/>
              <a:cxnLst/>
              <a:pathLst>
                <a:path w="523" h="55">
                  <a:moveTo>
                    <a:pt x="522" y="0"/>
                  </a:moveTo>
                  <a:lnTo>
                    <a:pt x="459" y="9"/>
                  </a:lnTo>
                  <a:lnTo>
                    <a:pt x="391" y="13"/>
                  </a:lnTo>
                  <a:lnTo>
                    <a:pt x="364" y="22"/>
                  </a:lnTo>
                  <a:lnTo>
                    <a:pt x="342" y="36"/>
                  </a:lnTo>
                  <a:lnTo>
                    <a:pt x="324" y="32"/>
                  </a:lnTo>
                  <a:lnTo>
                    <a:pt x="288" y="22"/>
                  </a:lnTo>
                  <a:lnTo>
                    <a:pt x="234" y="22"/>
                  </a:lnTo>
                  <a:lnTo>
                    <a:pt x="148" y="27"/>
                  </a:lnTo>
                  <a:lnTo>
                    <a:pt x="49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324" y="50"/>
                  </a:lnTo>
                  <a:lnTo>
                    <a:pt x="337" y="54"/>
                  </a:lnTo>
                  <a:lnTo>
                    <a:pt x="355" y="54"/>
                  </a:lnTo>
                  <a:lnTo>
                    <a:pt x="369" y="50"/>
                  </a:lnTo>
                  <a:lnTo>
                    <a:pt x="513" y="4"/>
                  </a:lnTo>
                  <a:lnTo>
                    <a:pt x="522" y="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60" name="未知"/>
            <p:cNvSpPr/>
            <p:nvPr/>
          </p:nvSpPr>
          <p:spPr>
            <a:xfrm>
              <a:off x="297" y="578"/>
              <a:ext cx="136" cy="65"/>
            </a:xfrm>
            <a:custGeom>
              <a:avLst/>
              <a:gdLst/>
              <a:ahLst/>
              <a:cxnLst/>
              <a:pathLst>
                <a:path w="136" h="65">
                  <a:moveTo>
                    <a:pt x="0" y="0"/>
                  </a:moveTo>
                  <a:lnTo>
                    <a:pt x="41" y="41"/>
                  </a:lnTo>
                  <a:lnTo>
                    <a:pt x="63" y="59"/>
                  </a:lnTo>
                  <a:lnTo>
                    <a:pt x="86" y="64"/>
                  </a:lnTo>
                  <a:lnTo>
                    <a:pt x="113" y="59"/>
                  </a:lnTo>
                  <a:lnTo>
                    <a:pt x="135" y="4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61" name="未知"/>
            <p:cNvSpPr/>
            <p:nvPr/>
          </p:nvSpPr>
          <p:spPr>
            <a:xfrm>
              <a:off x="374" y="542"/>
              <a:ext cx="28" cy="6"/>
            </a:xfrm>
            <a:custGeom>
              <a:avLst/>
              <a:gdLst/>
              <a:ahLst/>
              <a:cxnLst/>
              <a:pathLst>
                <a:path w="28" h="6">
                  <a:moveTo>
                    <a:pt x="0" y="5"/>
                  </a:moveTo>
                  <a:lnTo>
                    <a:pt x="9" y="5"/>
                  </a:lnTo>
                  <a:lnTo>
                    <a:pt x="13" y="5"/>
                  </a:lnTo>
                  <a:lnTo>
                    <a:pt x="22" y="5"/>
                  </a:lnTo>
                  <a:lnTo>
                    <a:pt x="2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62" name="未知"/>
            <p:cNvSpPr/>
            <p:nvPr/>
          </p:nvSpPr>
          <p:spPr>
            <a:xfrm>
              <a:off x="360" y="470"/>
              <a:ext cx="15" cy="23"/>
            </a:xfrm>
            <a:custGeom>
              <a:avLst/>
              <a:gdLst/>
              <a:ahLst/>
              <a:cxnLst/>
              <a:pathLst>
                <a:path w="15" h="23">
                  <a:moveTo>
                    <a:pt x="14" y="22"/>
                  </a:moveTo>
                  <a:lnTo>
                    <a:pt x="14" y="9"/>
                  </a:lnTo>
                  <a:lnTo>
                    <a:pt x="9" y="4"/>
                  </a:lnTo>
                  <a:lnTo>
                    <a:pt x="5" y="0"/>
                  </a:lnTo>
                  <a:lnTo>
                    <a:pt x="0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463" name="Group 49462"/>
            <p:cNvGrpSpPr/>
            <p:nvPr/>
          </p:nvGrpSpPr>
          <p:grpSpPr>
            <a:xfrm>
              <a:off x="0" y="574"/>
              <a:ext cx="654" cy="579"/>
              <a:chOff x="0" y="0"/>
              <a:chExt cx="654" cy="579"/>
            </a:xfrm>
          </p:grpSpPr>
          <p:sp>
            <p:nvSpPr>
              <p:cNvPr id="49464" name="未知"/>
              <p:cNvSpPr/>
              <p:nvPr/>
            </p:nvSpPr>
            <p:spPr>
              <a:xfrm>
                <a:off x="396" y="40"/>
                <a:ext cx="258" cy="155"/>
              </a:xfrm>
              <a:custGeom>
                <a:avLst/>
                <a:gdLst/>
                <a:ahLst/>
                <a:cxnLst/>
                <a:pathLst>
                  <a:path w="258" h="155">
                    <a:moveTo>
                      <a:pt x="5" y="149"/>
                    </a:moveTo>
                    <a:lnTo>
                      <a:pt x="63" y="154"/>
                    </a:lnTo>
                    <a:lnTo>
                      <a:pt x="131" y="154"/>
                    </a:lnTo>
                    <a:lnTo>
                      <a:pt x="198" y="149"/>
                    </a:lnTo>
                    <a:lnTo>
                      <a:pt x="225" y="149"/>
                    </a:lnTo>
                    <a:lnTo>
                      <a:pt x="257" y="154"/>
                    </a:lnTo>
                    <a:lnTo>
                      <a:pt x="225" y="104"/>
                    </a:lnTo>
                    <a:lnTo>
                      <a:pt x="203" y="73"/>
                    </a:lnTo>
                    <a:lnTo>
                      <a:pt x="176" y="46"/>
                    </a:lnTo>
                    <a:lnTo>
                      <a:pt x="117" y="18"/>
                    </a:lnTo>
                    <a:lnTo>
                      <a:pt x="41" y="0"/>
                    </a:lnTo>
                    <a:lnTo>
                      <a:pt x="32" y="14"/>
                    </a:lnTo>
                    <a:lnTo>
                      <a:pt x="23" y="28"/>
                    </a:lnTo>
                    <a:lnTo>
                      <a:pt x="23" y="37"/>
                    </a:lnTo>
                    <a:lnTo>
                      <a:pt x="14" y="46"/>
                    </a:lnTo>
                    <a:lnTo>
                      <a:pt x="5" y="55"/>
                    </a:lnTo>
                    <a:lnTo>
                      <a:pt x="0" y="59"/>
                    </a:lnTo>
                    <a:lnTo>
                      <a:pt x="5" y="68"/>
                    </a:lnTo>
                    <a:lnTo>
                      <a:pt x="0" y="122"/>
                    </a:lnTo>
                    <a:lnTo>
                      <a:pt x="5" y="149"/>
                    </a:lnTo>
                    <a:lnTo>
                      <a:pt x="5" y="14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65" name="未知"/>
              <p:cNvSpPr/>
              <p:nvPr/>
            </p:nvSpPr>
            <p:spPr>
              <a:xfrm>
                <a:off x="0" y="0"/>
                <a:ext cx="375" cy="579"/>
              </a:xfrm>
              <a:custGeom>
                <a:avLst/>
                <a:gdLst/>
                <a:ahLst/>
                <a:cxnLst/>
                <a:pathLst>
                  <a:path w="375" h="579">
                    <a:moveTo>
                      <a:pt x="365" y="189"/>
                    </a:moveTo>
                    <a:lnTo>
                      <a:pt x="347" y="388"/>
                    </a:lnTo>
                    <a:lnTo>
                      <a:pt x="338" y="384"/>
                    </a:lnTo>
                    <a:lnTo>
                      <a:pt x="279" y="406"/>
                    </a:lnTo>
                    <a:lnTo>
                      <a:pt x="279" y="406"/>
                    </a:lnTo>
                    <a:lnTo>
                      <a:pt x="275" y="415"/>
                    </a:lnTo>
                    <a:lnTo>
                      <a:pt x="266" y="424"/>
                    </a:lnTo>
                    <a:lnTo>
                      <a:pt x="266" y="438"/>
                    </a:lnTo>
                    <a:lnTo>
                      <a:pt x="261" y="442"/>
                    </a:lnTo>
                    <a:lnTo>
                      <a:pt x="261" y="456"/>
                    </a:lnTo>
                    <a:lnTo>
                      <a:pt x="257" y="470"/>
                    </a:lnTo>
                    <a:lnTo>
                      <a:pt x="252" y="479"/>
                    </a:lnTo>
                    <a:lnTo>
                      <a:pt x="243" y="483"/>
                    </a:lnTo>
                    <a:lnTo>
                      <a:pt x="230" y="510"/>
                    </a:lnTo>
                    <a:lnTo>
                      <a:pt x="225" y="533"/>
                    </a:lnTo>
                    <a:lnTo>
                      <a:pt x="248" y="569"/>
                    </a:lnTo>
                    <a:lnTo>
                      <a:pt x="288" y="569"/>
                    </a:lnTo>
                    <a:lnTo>
                      <a:pt x="284" y="573"/>
                    </a:lnTo>
                    <a:lnTo>
                      <a:pt x="257" y="578"/>
                    </a:lnTo>
                    <a:lnTo>
                      <a:pt x="230" y="578"/>
                    </a:lnTo>
                    <a:lnTo>
                      <a:pt x="63" y="573"/>
                    </a:lnTo>
                    <a:lnTo>
                      <a:pt x="14" y="533"/>
                    </a:lnTo>
                    <a:lnTo>
                      <a:pt x="0" y="461"/>
                    </a:lnTo>
                    <a:lnTo>
                      <a:pt x="68" y="113"/>
                    </a:lnTo>
                    <a:lnTo>
                      <a:pt x="68" y="108"/>
                    </a:lnTo>
                    <a:lnTo>
                      <a:pt x="90" y="81"/>
                    </a:lnTo>
                    <a:lnTo>
                      <a:pt x="122" y="72"/>
                    </a:lnTo>
                    <a:lnTo>
                      <a:pt x="180" y="45"/>
                    </a:lnTo>
                    <a:lnTo>
                      <a:pt x="207" y="36"/>
                    </a:lnTo>
                    <a:lnTo>
                      <a:pt x="221" y="31"/>
                    </a:lnTo>
                    <a:lnTo>
                      <a:pt x="239" y="27"/>
                    </a:lnTo>
                    <a:lnTo>
                      <a:pt x="252" y="22"/>
                    </a:lnTo>
                    <a:lnTo>
                      <a:pt x="261" y="13"/>
                    </a:lnTo>
                    <a:lnTo>
                      <a:pt x="275" y="0"/>
                    </a:lnTo>
                    <a:lnTo>
                      <a:pt x="288" y="22"/>
                    </a:lnTo>
                    <a:lnTo>
                      <a:pt x="302" y="45"/>
                    </a:lnTo>
                    <a:lnTo>
                      <a:pt x="324" y="68"/>
                    </a:lnTo>
                    <a:lnTo>
                      <a:pt x="347" y="90"/>
                    </a:lnTo>
                    <a:lnTo>
                      <a:pt x="369" y="99"/>
                    </a:lnTo>
                    <a:lnTo>
                      <a:pt x="360" y="117"/>
                    </a:lnTo>
                    <a:lnTo>
                      <a:pt x="365" y="122"/>
                    </a:lnTo>
                    <a:lnTo>
                      <a:pt x="374" y="153"/>
                    </a:lnTo>
                    <a:lnTo>
                      <a:pt x="369" y="189"/>
                    </a:lnTo>
                    <a:lnTo>
                      <a:pt x="365" y="189"/>
                    </a:lnTo>
                    <a:lnTo>
                      <a:pt x="365" y="18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66" name="未知"/>
              <p:cNvSpPr/>
              <p:nvPr/>
            </p:nvSpPr>
            <p:spPr>
              <a:xfrm>
                <a:off x="32" y="479"/>
                <a:ext cx="14" cy="46"/>
              </a:xfrm>
              <a:custGeom>
                <a:avLst/>
                <a:gdLst/>
                <a:ahLst/>
                <a:cxnLst/>
                <a:pathLst>
                  <a:path w="14" h="46">
                    <a:moveTo>
                      <a:pt x="9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31"/>
                    </a:lnTo>
                    <a:lnTo>
                      <a:pt x="9" y="36"/>
                    </a:lnTo>
                    <a:lnTo>
                      <a:pt x="13" y="40"/>
                    </a:lnTo>
                    <a:lnTo>
                      <a:pt x="13" y="45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67" name="未知"/>
              <p:cNvSpPr/>
              <p:nvPr/>
            </p:nvSpPr>
            <p:spPr>
              <a:xfrm>
                <a:off x="59" y="506"/>
                <a:ext cx="14" cy="28"/>
              </a:xfrm>
              <a:custGeom>
                <a:avLst/>
                <a:gdLst/>
                <a:ahLst/>
                <a:cxnLst/>
                <a:pathLst>
                  <a:path w="14" h="28">
                    <a:moveTo>
                      <a:pt x="13" y="0"/>
                    </a:moveTo>
                    <a:lnTo>
                      <a:pt x="0" y="27"/>
                    </a:lnTo>
                    <a:lnTo>
                      <a:pt x="0" y="27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68" name="未知"/>
              <p:cNvSpPr/>
              <p:nvPr/>
            </p:nvSpPr>
            <p:spPr>
              <a:xfrm>
                <a:off x="90" y="533"/>
                <a:ext cx="42" cy="10"/>
              </a:xfrm>
              <a:custGeom>
                <a:avLst/>
                <a:gdLst/>
                <a:ahLst/>
                <a:cxnLst/>
                <a:pathLst>
                  <a:path w="42" h="10">
                    <a:moveTo>
                      <a:pt x="0" y="9"/>
                    </a:moveTo>
                    <a:lnTo>
                      <a:pt x="41" y="0"/>
                    </a:lnTo>
                    <a:lnTo>
                      <a:pt x="5" y="0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69" name="未知"/>
              <p:cNvSpPr/>
              <p:nvPr/>
            </p:nvSpPr>
            <p:spPr>
              <a:xfrm>
                <a:off x="176" y="298"/>
                <a:ext cx="23" cy="91"/>
              </a:xfrm>
              <a:custGeom>
                <a:avLst/>
                <a:gdLst/>
                <a:ahLst/>
                <a:cxnLst/>
                <a:pathLst>
                  <a:path w="23" h="91">
                    <a:moveTo>
                      <a:pt x="22" y="90"/>
                    </a:moveTo>
                    <a:lnTo>
                      <a:pt x="9" y="77"/>
                    </a:lnTo>
                    <a:lnTo>
                      <a:pt x="0" y="59"/>
                    </a:lnTo>
                    <a:lnTo>
                      <a:pt x="4" y="59"/>
                    </a:lnTo>
                    <a:lnTo>
                      <a:pt x="9" y="54"/>
                    </a:lnTo>
                    <a:lnTo>
                      <a:pt x="9" y="54"/>
                    </a:lnTo>
                    <a:lnTo>
                      <a:pt x="9" y="59"/>
                    </a:lnTo>
                    <a:lnTo>
                      <a:pt x="9" y="54"/>
                    </a:lnTo>
                    <a:lnTo>
                      <a:pt x="0" y="36"/>
                    </a:lnTo>
                    <a:lnTo>
                      <a:pt x="0" y="9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8" y="50"/>
                    </a:lnTo>
                    <a:lnTo>
                      <a:pt x="22" y="90"/>
                    </a:lnTo>
                    <a:lnTo>
                      <a:pt x="22" y="9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70" name="未知"/>
              <p:cNvSpPr/>
              <p:nvPr/>
            </p:nvSpPr>
            <p:spPr>
              <a:xfrm>
                <a:off x="158" y="415"/>
                <a:ext cx="28" cy="28"/>
              </a:xfrm>
              <a:custGeom>
                <a:avLst/>
                <a:gdLst/>
                <a:ahLst/>
                <a:cxnLst/>
                <a:pathLst>
                  <a:path w="28" h="28">
                    <a:moveTo>
                      <a:pt x="27" y="9"/>
                    </a:moveTo>
                    <a:lnTo>
                      <a:pt x="18" y="5"/>
                    </a:lnTo>
                    <a:lnTo>
                      <a:pt x="9" y="0"/>
                    </a:lnTo>
                    <a:lnTo>
                      <a:pt x="0" y="5"/>
                    </a:lnTo>
                    <a:lnTo>
                      <a:pt x="4" y="14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71" name="未知"/>
              <p:cNvSpPr/>
              <p:nvPr/>
            </p:nvSpPr>
            <p:spPr>
              <a:xfrm>
                <a:off x="279" y="113"/>
                <a:ext cx="51" cy="77"/>
              </a:xfrm>
              <a:custGeom>
                <a:avLst/>
                <a:gdLst/>
                <a:ahLst/>
                <a:cxnLst/>
                <a:pathLst>
                  <a:path w="51" h="77">
                    <a:moveTo>
                      <a:pt x="50" y="76"/>
                    </a:moveTo>
                    <a:lnTo>
                      <a:pt x="45" y="63"/>
                    </a:lnTo>
                    <a:lnTo>
                      <a:pt x="41" y="49"/>
                    </a:lnTo>
                    <a:lnTo>
                      <a:pt x="23" y="22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72" name="未知"/>
              <p:cNvSpPr/>
              <p:nvPr/>
            </p:nvSpPr>
            <p:spPr>
              <a:xfrm>
                <a:off x="401" y="108"/>
                <a:ext cx="23" cy="55"/>
              </a:xfrm>
              <a:custGeom>
                <a:avLst/>
                <a:gdLst/>
                <a:ahLst/>
                <a:cxnLst/>
                <a:pathLst>
                  <a:path w="23" h="55">
                    <a:moveTo>
                      <a:pt x="22" y="54"/>
                    </a:moveTo>
                    <a:lnTo>
                      <a:pt x="22" y="45"/>
                    </a:lnTo>
                    <a:lnTo>
                      <a:pt x="18" y="32"/>
                    </a:lnTo>
                    <a:lnTo>
                      <a:pt x="13" y="14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73" name="未知"/>
              <p:cNvSpPr/>
              <p:nvPr/>
            </p:nvSpPr>
            <p:spPr>
              <a:xfrm>
                <a:off x="338" y="117"/>
                <a:ext cx="23" cy="69"/>
              </a:xfrm>
              <a:custGeom>
                <a:avLst/>
                <a:gdLst/>
                <a:ahLst/>
                <a:cxnLst/>
                <a:pathLst>
                  <a:path w="23" h="69">
                    <a:moveTo>
                      <a:pt x="22" y="0"/>
                    </a:moveTo>
                    <a:lnTo>
                      <a:pt x="9" y="32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474" name="未知"/>
            <p:cNvSpPr/>
            <p:nvPr/>
          </p:nvSpPr>
          <p:spPr>
            <a:xfrm>
              <a:off x="176" y="962"/>
              <a:ext cx="82" cy="74"/>
            </a:xfrm>
            <a:custGeom>
              <a:avLst/>
              <a:gdLst/>
              <a:ahLst/>
              <a:cxnLst/>
              <a:pathLst>
                <a:path w="82" h="74">
                  <a:moveTo>
                    <a:pt x="81" y="73"/>
                  </a:moveTo>
                  <a:lnTo>
                    <a:pt x="63" y="73"/>
                  </a:lnTo>
                  <a:lnTo>
                    <a:pt x="45" y="64"/>
                  </a:lnTo>
                  <a:lnTo>
                    <a:pt x="27" y="68"/>
                  </a:lnTo>
                  <a:lnTo>
                    <a:pt x="0" y="54"/>
                  </a:lnTo>
                  <a:lnTo>
                    <a:pt x="9" y="36"/>
                  </a:lnTo>
                  <a:lnTo>
                    <a:pt x="22" y="18"/>
                  </a:lnTo>
                  <a:lnTo>
                    <a:pt x="2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75" name="未知"/>
            <p:cNvSpPr/>
            <p:nvPr/>
          </p:nvSpPr>
          <p:spPr>
            <a:xfrm>
              <a:off x="896" y="985"/>
              <a:ext cx="19" cy="5"/>
            </a:xfrm>
            <a:custGeom>
              <a:avLst/>
              <a:gdLst/>
              <a:ahLst/>
              <a:cxnLst/>
              <a:pathLst>
                <a:path w="19" h="5">
                  <a:moveTo>
                    <a:pt x="0" y="0"/>
                  </a:moveTo>
                  <a:lnTo>
                    <a:pt x="18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76" name="未知"/>
            <p:cNvSpPr/>
            <p:nvPr/>
          </p:nvSpPr>
          <p:spPr>
            <a:xfrm>
              <a:off x="873" y="1080"/>
              <a:ext cx="19" cy="1"/>
            </a:xfrm>
            <a:custGeom>
              <a:avLst/>
              <a:gdLst/>
              <a:ahLst/>
              <a:cxnLst/>
              <a:pathLst>
                <a:path w="19" h="1">
                  <a:moveTo>
                    <a:pt x="18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77" name="未知"/>
            <p:cNvSpPr/>
            <p:nvPr/>
          </p:nvSpPr>
          <p:spPr>
            <a:xfrm>
              <a:off x="869" y="1053"/>
              <a:ext cx="32" cy="1"/>
            </a:xfrm>
            <a:custGeom>
              <a:avLst/>
              <a:gdLst/>
              <a:ahLst/>
              <a:cxnLst/>
              <a:pathLst>
                <a:path w="32" h="1">
                  <a:moveTo>
                    <a:pt x="0" y="0"/>
                  </a:moveTo>
                  <a:lnTo>
                    <a:pt x="3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78" name="未知"/>
            <p:cNvSpPr/>
            <p:nvPr/>
          </p:nvSpPr>
          <p:spPr>
            <a:xfrm>
              <a:off x="725" y="298"/>
              <a:ext cx="23" cy="10"/>
            </a:xfrm>
            <a:custGeom>
              <a:avLst/>
              <a:gdLst/>
              <a:ahLst/>
              <a:cxnLst/>
              <a:pathLst>
                <a:path w="23" h="10">
                  <a:moveTo>
                    <a:pt x="0" y="0"/>
                  </a:moveTo>
                  <a:lnTo>
                    <a:pt x="18" y="9"/>
                  </a:lnTo>
                  <a:lnTo>
                    <a:pt x="22" y="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79" name="未知"/>
            <p:cNvSpPr/>
            <p:nvPr/>
          </p:nvSpPr>
          <p:spPr>
            <a:xfrm>
              <a:off x="738" y="253"/>
              <a:ext cx="24" cy="6"/>
            </a:xfrm>
            <a:custGeom>
              <a:avLst/>
              <a:gdLst/>
              <a:ahLst/>
              <a:cxnLst/>
              <a:pathLst>
                <a:path w="24" h="6">
                  <a:moveTo>
                    <a:pt x="0" y="0"/>
                  </a:moveTo>
                  <a:lnTo>
                    <a:pt x="23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80" name="未知"/>
            <p:cNvSpPr/>
            <p:nvPr/>
          </p:nvSpPr>
          <p:spPr>
            <a:xfrm>
              <a:off x="770" y="185"/>
              <a:ext cx="10" cy="64"/>
            </a:xfrm>
            <a:custGeom>
              <a:avLst/>
              <a:gdLst/>
              <a:ahLst/>
              <a:cxnLst/>
              <a:pathLst>
                <a:path w="10" h="64">
                  <a:moveTo>
                    <a:pt x="9" y="0"/>
                  </a:moveTo>
                  <a:lnTo>
                    <a:pt x="0" y="18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0" y="6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481" name="Group 49480"/>
            <p:cNvGrpSpPr/>
            <p:nvPr/>
          </p:nvGrpSpPr>
          <p:grpSpPr>
            <a:xfrm>
              <a:off x="495" y="289"/>
              <a:ext cx="555" cy="466"/>
              <a:chOff x="0" y="0"/>
              <a:chExt cx="555" cy="466"/>
            </a:xfrm>
          </p:grpSpPr>
          <p:sp>
            <p:nvSpPr>
              <p:cNvPr id="49482" name="未知"/>
              <p:cNvSpPr/>
              <p:nvPr/>
            </p:nvSpPr>
            <p:spPr>
              <a:xfrm>
                <a:off x="338" y="0"/>
                <a:ext cx="131" cy="60"/>
              </a:xfrm>
              <a:custGeom>
                <a:avLst/>
                <a:gdLst/>
                <a:ahLst/>
                <a:cxnLst/>
                <a:pathLst>
                  <a:path w="131" h="60">
                    <a:moveTo>
                      <a:pt x="0" y="18"/>
                    </a:moveTo>
                    <a:lnTo>
                      <a:pt x="9" y="41"/>
                    </a:lnTo>
                    <a:lnTo>
                      <a:pt x="4" y="59"/>
                    </a:lnTo>
                    <a:lnTo>
                      <a:pt x="49" y="32"/>
                    </a:lnTo>
                    <a:lnTo>
                      <a:pt x="49" y="27"/>
                    </a:lnTo>
                    <a:lnTo>
                      <a:pt x="90" y="32"/>
                    </a:lnTo>
                    <a:lnTo>
                      <a:pt x="130" y="50"/>
                    </a:lnTo>
                    <a:lnTo>
                      <a:pt x="121" y="36"/>
                    </a:lnTo>
                    <a:lnTo>
                      <a:pt x="108" y="23"/>
                    </a:lnTo>
                    <a:lnTo>
                      <a:pt x="81" y="9"/>
                    </a:lnTo>
                    <a:lnTo>
                      <a:pt x="76" y="0"/>
                    </a:lnTo>
                    <a:lnTo>
                      <a:pt x="9" y="5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3" name="未知"/>
              <p:cNvSpPr/>
              <p:nvPr/>
            </p:nvSpPr>
            <p:spPr>
              <a:xfrm>
                <a:off x="0" y="9"/>
                <a:ext cx="555" cy="457"/>
              </a:xfrm>
              <a:custGeom>
                <a:avLst/>
                <a:gdLst/>
                <a:ahLst/>
                <a:cxnLst/>
                <a:pathLst>
                  <a:path w="555" h="457">
                    <a:moveTo>
                      <a:pt x="122" y="32"/>
                    </a:moveTo>
                    <a:lnTo>
                      <a:pt x="108" y="45"/>
                    </a:lnTo>
                    <a:lnTo>
                      <a:pt x="72" y="81"/>
                    </a:lnTo>
                    <a:lnTo>
                      <a:pt x="50" y="122"/>
                    </a:lnTo>
                    <a:lnTo>
                      <a:pt x="27" y="154"/>
                    </a:lnTo>
                    <a:lnTo>
                      <a:pt x="0" y="185"/>
                    </a:lnTo>
                    <a:lnTo>
                      <a:pt x="5" y="199"/>
                    </a:lnTo>
                    <a:lnTo>
                      <a:pt x="27" y="249"/>
                    </a:lnTo>
                    <a:lnTo>
                      <a:pt x="68" y="285"/>
                    </a:lnTo>
                    <a:lnTo>
                      <a:pt x="95" y="294"/>
                    </a:lnTo>
                    <a:lnTo>
                      <a:pt x="122" y="294"/>
                    </a:lnTo>
                    <a:lnTo>
                      <a:pt x="126" y="298"/>
                    </a:lnTo>
                    <a:lnTo>
                      <a:pt x="153" y="353"/>
                    </a:lnTo>
                    <a:lnTo>
                      <a:pt x="171" y="411"/>
                    </a:lnTo>
                    <a:lnTo>
                      <a:pt x="176" y="429"/>
                    </a:lnTo>
                    <a:lnTo>
                      <a:pt x="194" y="438"/>
                    </a:lnTo>
                    <a:lnTo>
                      <a:pt x="198" y="443"/>
                    </a:lnTo>
                    <a:lnTo>
                      <a:pt x="203" y="443"/>
                    </a:lnTo>
                    <a:lnTo>
                      <a:pt x="284" y="456"/>
                    </a:lnTo>
                    <a:lnTo>
                      <a:pt x="288" y="456"/>
                    </a:lnTo>
                    <a:lnTo>
                      <a:pt x="311" y="456"/>
                    </a:lnTo>
                    <a:lnTo>
                      <a:pt x="324" y="456"/>
                    </a:lnTo>
                    <a:lnTo>
                      <a:pt x="378" y="447"/>
                    </a:lnTo>
                    <a:lnTo>
                      <a:pt x="428" y="429"/>
                    </a:lnTo>
                    <a:lnTo>
                      <a:pt x="410" y="289"/>
                    </a:lnTo>
                    <a:lnTo>
                      <a:pt x="410" y="271"/>
                    </a:lnTo>
                    <a:lnTo>
                      <a:pt x="437" y="235"/>
                    </a:lnTo>
                    <a:lnTo>
                      <a:pt x="491" y="194"/>
                    </a:lnTo>
                    <a:lnTo>
                      <a:pt x="504" y="181"/>
                    </a:lnTo>
                    <a:lnTo>
                      <a:pt x="518" y="176"/>
                    </a:lnTo>
                    <a:lnTo>
                      <a:pt x="531" y="176"/>
                    </a:lnTo>
                    <a:lnTo>
                      <a:pt x="536" y="185"/>
                    </a:lnTo>
                    <a:lnTo>
                      <a:pt x="522" y="217"/>
                    </a:lnTo>
                    <a:lnTo>
                      <a:pt x="518" y="249"/>
                    </a:lnTo>
                    <a:lnTo>
                      <a:pt x="509" y="303"/>
                    </a:lnTo>
                    <a:lnTo>
                      <a:pt x="522" y="312"/>
                    </a:lnTo>
                    <a:lnTo>
                      <a:pt x="536" y="298"/>
                    </a:lnTo>
                    <a:lnTo>
                      <a:pt x="549" y="267"/>
                    </a:lnTo>
                    <a:lnTo>
                      <a:pt x="554" y="235"/>
                    </a:lnTo>
                    <a:lnTo>
                      <a:pt x="549" y="222"/>
                    </a:lnTo>
                    <a:lnTo>
                      <a:pt x="545" y="212"/>
                    </a:lnTo>
                    <a:lnTo>
                      <a:pt x="540" y="185"/>
                    </a:lnTo>
                    <a:lnTo>
                      <a:pt x="545" y="163"/>
                    </a:lnTo>
                    <a:lnTo>
                      <a:pt x="536" y="154"/>
                    </a:lnTo>
                    <a:lnTo>
                      <a:pt x="513" y="113"/>
                    </a:lnTo>
                    <a:lnTo>
                      <a:pt x="495" y="68"/>
                    </a:lnTo>
                    <a:lnTo>
                      <a:pt x="464" y="36"/>
                    </a:lnTo>
                    <a:lnTo>
                      <a:pt x="428" y="18"/>
                    </a:lnTo>
                    <a:lnTo>
                      <a:pt x="396" y="14"/>
                    </a:lnTo>
                    <a:lnTo>
                      <a:pt x="374" y="23"/>
                    </a:lnTo>
                    <a:lnTo>
                      <a:pt x="360" y="32"/>
                    </a:lnTo>
                    <a:lnTo>
                      <a:pt x="342" y="50"/>
                    </a:lnTo>
                    <a:lnTo>
                      <a:pt x="347" y="45"/>
                    </a:lnTo>
                    <a:lnTo>
                      <a:pt x="351" y="27"/>
                    </a:lnTo>
                    <a:lnTo>
                      <a:pt x="347" y="14"/>
                    </a:lnTo>
                    <a:lnTo>
                      <a:pt x="347" y="14"/>
                    </a:lnTo>
                    <a:lnTo>
                      <a:pt x="333" y="0"/>
                    </a:lnTo>
                    <a:lnTo>
                      <a:pt x="320" y="0"/>
                    </a:lnTo>
                    <a:lnTo>
                      <a:pt x="311" y="18"/>
                    </a:lnTo>
                    <a:lnTo>
                      <a:pt x="302" y="41"/>
                    </a:lnTo>
                    <a:lnTo>
                      <a:pt x="297" y="68"/>
                    </a:lnTo>
                    <a:lnTo>
                      <a:pt x="279" y="113"/>
                    </a:lnTo>
                    <a:lnTo>
                      <a:pt x="266" y="149"/>
                    </a:lnTo>
                    <a:lnTo>
                      <a:pt x="252" y="172"/>
                    </a:lnTo>
                    <a:lnTo>
                      <a:pt x="225" y="136"/>
                    </a:lnTo>
                    <a:lnTo>
                      <a:pt x="207" y="109"/>
                    </a:lnTo>
                    <a:lnTo>
                      <a:pt x="198" y="68"/>
                    </a:lnTo>
                    <a:lnTo>
                      <a:pt x="203" y="50"/>
                    </a:lnTo>
                    <a:lnTo>
                      <a:pt x="207" y="36"/>
                    </a:lnTo>
                    <a:lnTo>
                      <a:pt x="207" y="32"/>
                    </a:lnTo>
                    <a:lnTo>
                      <a:pt x="194" y="18"/>
                    </a:lnTo>
                    <a:lnTo>
                      <a:pt x="194" y="23"/>
                    </a:lnTo>
                    <a:lnTo>
                      <a:pt x="180" y="41"/>
                    </a:lnTo>
                    <a:lnTo>
                      <a:pt x="162" y="50"/>
                    </a:lnTo>
                    <a:lnTo>
                      <a:pt x="144" y="50"/>
                    </a:lnTo>
                    <a:lnTo>
                      <a:pt x="131" y="45"/>
                    </a:lnTo>
                    <a:lnTo>
                      <a:pt x="122" y="32"/>
                    </a:lnTo>
                    <a:lnTo>
                      <a:pt x="122" y="3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4" name="未知"/>
              <p:cNvSpPr/>
              <p:nvPr/>
            </p:nvSpPr>
            <p:spPr>
              <a:xfrm>
                <a:off x="252" y="221"/>
                <a:ext cx="55" cy="182"/>
              </a:xfrm>
              <a:custGeom>
                <a:avLst/>
                <a:gdLst/>
                <a:ahLst/>
                <a:cxnLst/>
                <a:pathLst>
                  <a:path w="55" h="182">
                    <a:moveTo>
                      <a:pt x="54" y="0"/>
                    </a:moveTo>
                    <a:lnTo>
                      <a:pt x="36" y="59"/>
                    </a:lnTo>
                    <a:lnTo>
                      <a:pt x="0" y="150"/>
                    </a:lnTo>
                    <a:lnTo>
                      <a:pt x="0" y="181"/>
                    </a:lnTo>
                    <a:lnTo>
                      <a:pt x="14" y="150"/>
                    </a:lnTo>
                    <a:lnTo>
                      <a:pt x="45" y="55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5" name="未知"/>
              <p:cNvSpPr/>
              <p:nvPr/>
            </p:nvSpPr>
            <p:spPr>
              <a:xfrm>
                <a:off x="257" y="190"/>
                <a:ext cx="46" cy="64"/>
              </a:xfrm>
              <a:custGeom>
                <a:avLst/>
                <a:gdLst/>
                <a:ahLst/>
                <a:cxnLst/>
                <a:pathLst>
                  <a:path w="46" h="64">
                    <a:moveTo>
                      <a:pt x="0" y="45"/>
                    </a:moveTo>
                    <a:lnTo>
                      <a:pt x="4" y="63"/>
                    </a:lnTo>
                    <a:lnTo>
                      <a:pt x="9" y="50"/>
                    </a:lnTo>
                    <a:lnTo>
                      <a:pt x="27" y="27"/>
                    </a:lnTo>
                    <a:lnTo>
                      <a:pt x="45" y="0"/>
                    </a:lnTo>
                    <a:lnTo>
                      <a:pt x="0" y="45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6" name="未知"/>
              <p:cNvSpPr/>
              <p:nvPr/>
            </p:nvSpPr>
            <p:spPr>
              <a:xfrm>
                <a:off x="504" y="181"/>
                <a:ext cx="33" cy="109"/>
              </a:xfrm>
              <a:custGeom>
                <a:avLst/>
                <a:gdLst/>
                <a:ahLst/>
                <a:cxnLst/>
                <a:pathLst>
                  <a:path w="33" h="109">
                    <a:moveTo>
                      <a:pt x="32" y="13"/>
                    </a:moveTo>
                    <a:lnTo>
                      <a:pt x="32" y="4"/>
                    </a:lnTo>
                    <a:lnTo>
                      <a:pt x="23" y="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9" y="108"/>
                    </a:lnTo>
                    <a:lnTo>
                      <a:pt x="23" y="36"/>
                    </a:lnTo>
                    <a:lnTo>
                      <a:pt x="32" y="13"/>
                    </a:lnTo>
                    <a:lnTo>
                      <a:pt x="32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7" name="未知"/>
              <p:cNvSpPr/>
              <p:nvPr/>
            </p:nvSpPr>
            <p:spPr>
              <a:xfrm>
                <a:off x="144" y="54"/>
                <a:ext cx="105" cy="146"/>
              </a:xfrm>
              <a:custGeom>
                <a:avLst/>
                <a:gdLst/>
                <a:ahLst/>
                <a:cxnLst/>
                <a:pathLst>
                  <a:path w="105" h="146">
                    <a:moveTo>
                      <a:pt x="104" y="145"/>
                    </a:moveTo>
                    <a:lnTo>
                      <a:pt x="95" y="131"/>
                    </a:lnTo>
                    <a:lnTo>
                      <a:pt x="86" y="118"/>
                    </a:lnTo>
                    <a:lnTo>
                      <a:pt x="50" y="86"/>
                    </a:lnTo>
                    <a:lnTo>
                      <a:pt x="0" y="68"/>
                    </a:lnTo>
                    <a:lnTo>
                      <a:pt x="3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8" name="未知"/>
              <p:cNvSpPr/>
              <p:nvPr/>
            </p:nvSpPr>
            <p:spPr>
              <a:xfrm>
                <a:off x="333" y="163"/>
                <a:ext cx="10" cy="91"/>
              </a:xfrm>
              <a:custGeom>
                <a:avLst/>
                <a:gdLst/>
                <a:ahLst/>
                <a:cxnLst/>
                <a:pathLst>
                  <a:path w="10" h="91">
                    <a:moveTo>
                      <a:pt x="0" y="90"/>
                    </a:moveTo>
                    <a:lnTo>
                      <a:pt x="5" y="4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489" name="未知"/>
              <p:cNvSpPr/>
              <p:nvPr/>
            </p:nvSpPr>
            <p:spPr>
              <a:xfrm>
                <a:off x="329" y="54"/>
                <a:ext cx="50" cy="132"/>
              </a:xfrm>
              <a:custGeom>
                <a:avLst/>
                <a:gdLst/>
                <a:ahLst/>
                <a:cxnLst/>
                <a:pathLst>
                  <a:path w="50" h="132">
                    <a:moveTo>
                      <a:pt x="49" y="0"/>
                    </a:moveTo>
                    <a:lnTo>
                      <a:pt x="13" y="64"/>
                    </a:lnTo>
                    <a:lnTo>
                      <a:pt x="0" y="131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490" name="未知"/>
            <p:cNvSpPr/>
            <p:nvPr/>
          </p:nvSpPr>
          <p:spPr>
            <a:xfrm>
              <a:off x="347" y="718"/>
              <a:ext cx="604" cy="412"/>
            </a:xfrm>
            <a:custGeom>
              <a:avLst/>
              <a:gdLst/>
              <a:ahLst/>
              <a:cxnLst/>
              <a:pathLst>
                <a:path w="604" h="412">
                  <a:moveTo>
                    <a:pt x="342" y="73"/>
                  </a:moveTo>
                  <a:lnTo>
                    <a:pt x="18" y="45"/>
                  </a:lnTo>
                  <a:lnTo>
                    <a:pt x="0" y="244"/>
                  </a:lnTo>
                  <a:lnTo>
                    <a:pt x="49" y="258"/>
                  </a:lnTo>
                  <a:lnTo>
                    <a:pt x="36" y="294"/>
                  </a:lnTo>
                  <a:lnTo>
                    <a:pt x="27" y="389"/>
                  </a:lnTo>
                  <a:lnTo>
                    <a:pt x="0" y="389"/>
                  </a:lnTo>
                  <a:lnTo>
                    <a:pt x="0" y="402"/>
                  </a:lnTo>
                  <a:lnTo>
                    <a:pt x="297" y="402"/>
                  </a:lnTo>
                  <a:lnTo>
                    <a:pt x="292" y="411"/>
                  </a:lnTo>
                  <a:lnTo>
                    <a:pt x="324" y="411"/>
                  </a:lnTo>
                  <a:lnTo>
                    <a:pt x="328" y="407"/>
                  </a:lnTo>
                  <a:lnTo>
                    <a:pt x="459" y="353"/>
                  </a:lnTo>
                  <a:lnTo>
                    <a:pt x="454" y="353"/>
                  </a:lnTo>
                  <a:lnTo>
                    <a:pt x="450" y="348"/>
                  </a:lnTo>
                  <a:lnTo>
                    <a:pt x="445" y="344"/>
                  </a:lnTo>
                  <a:lnTo>
                    <a:pt x="445" y="335"/>
                  </a:lnTo>
                  <a:lnTo>
                    <a:pt x="450" y="335"/>
                  </a:lnTo>
                  <a:lnTo>
                    <a:pt x="454" y="330"/>
                  </a:lnTo>
                  <a:lnTo>
                    <a:pt x="445" y="326"/>
                  </a:lnTo>
                  <a:lnTo>
                    <a:pt x="441" y="317"/>
                  </a:lnTo>
                  <a:lnTo>
                    <a:pt x="441" y="312"/>
                  </a:lnTo>
                  <a:lnTo>
                    <a:pt x="445" y="308"/>
                  </a:lnTo>
                  <a:lnTo>
                    <a:pt x="450" y="303"/>
                  </a:lnTo>
                  <a:lnTo>
                    <a:pt x="522" y="303"/>
                  </a:lnTo>
                  <a:lnTo>
                    <a:pt x="535" y="303"/>
                  </a:lnTo>
                  <a:lnTo>
                    <a:pt x="540" y="294"/>
                  </a:lnTo>
                  <a:lnTo>
                    <a:pt x="463" y="294"/>
                  </a:lnTo>
                  <a:lnTo>
                    <a:pt x="459" y="294"/>
                  </a:lnTo>
                  <a:lnTo>
                    <a:pt x="454" y="280"/>
                  </a:lnTo>
                  <a:lnTo>
                    <a:pt x="454" y="276"/>
                  </a:lnTo>
                  <a:lnTo>
                    <a:pt x="463" y="267"/>
                  </a:lnTo>
                  <a:lnTo>
                    <a:pt x="468" y="267"/>
                  </a:lnTo>
                  <a:lnTo>
                    <a:pt x="540" y="267"/>
                  </a:lnTo>
                  <a:lnTo>
                    <a:pt x="544" y="258"/>
                  </a:lnTo>
                  <a:lnTo>
                    <a:pt x="544" y="249"/>
                  </a:lnTo>
                  <a:lnTo>
                    <a:pt x="486" y="249"/>
                  </a:lnTo>
                  <a:lnTo>
                    <a:pt x="481" y="244"/>
                  </a:lnTo>
                  <a:lnTo>
                    <a:pt x="481" y="231"/>
                  </a:lnTo>
                  <a:lnTo>
                    <a:pt x="490" y="226"/>
                  </a:lnTo>
                  <a:lnTo>
                    <a:pt x="495" y="226"/>
                  </a:lnTo>
                  <a:lnTo>
                    <a:pt x="540" y="222"/>
                  </a:lnTo>
                  <a:lnTo>
                    <a:pt x="553" y="226"/>
                  </a:lnTo>
                  <a:lnTo>
                    <a:pt x="589" y="50"/>
                  </a:lnTo>
                  <a:lnTo>
                    <a:pt x="603" y="0"/>
                  </a:lnTo>
                  <a:lnTo>
                    <a:pt x="387" y="73"/>
                  </a:lnTo>
                  <a:lnTo>
                    <a:pt x="378" y="73"/>
                  </a:lnTo>
                  <a:lnTo>
                    <a:pt x="373" y="77"/>
                  </a:lnTo>
                  <a:lnTo>
                    <a:pt x="355" y="77"/>
                  </a:lnTo>
                  <a:lnTo>
                    <a:pt x="342" y="73"/>
                  </a:lnTo>
                  <a:lnTo>
                    <a:pt x="342" y="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1" name="未知"/>
            <p:cNvSpPr/>
            <p:nvPr/>
          </p:nvSpPr>
          <p:spPr>
            <a:xfrm>
              <a:off x="644" y="791"/>
              <a:ext cx="46" cy="330"/>
            </a:xfrm>
            <a:custGeom>
              <a:avLst/>
              <a:gdLst/>
              <a:ahLst/>
              <a:cxnLst/>
              <a:pathLst>
                <a:path w="46" h="330">
                  <a:moveTo>
                    <a:pt x="45" y="0"/>
                  </a:moveTo>
                  <a:lnTo>
                    <a:pt x="0" y="3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2" name="未知"/>
            <p:cNvSpPr/>
            <p:nvPr/>
          </p:nvSpPr>
          <p:spPr>
            <a:xfrm>
              <a:off x="675" y="791"/>
              <a:ext cx="60" cy="335"/>
            </a:xfrm>
            <a:custGeom>
              <a:avLst/>
              <a:gdLst/>
              <a:ahLst/>
              <a:cxnLst/>
              <a:pathLst>
                <a:path w="60" h="335">
                  <a:moveTo>
                    <a:pt x="0" y="334"/>
                  </a:moveTo>
                  <a:lnTo>
                    <a:pt x="59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3" name="未知"/>
            <p:cNvSpPr/>
            <p:nvPr/>
          </p:nvSpPr>
          <p:spPr>
            <a:xfrm>
              <a:off x="261" y="958"/>
              <a:ext cx="141" cy="186"/>
            </a:xfrm>
            <a:custGeom>
              <a:avLst/>
              <a:gdLst/>
              <a:ahLst/>
              <a:cxnLst/>
              <a:pathLst>
                <a:path w="141" h="186">
                  <a:moveTo>
                    <a:pt x="113" y="149"/>
                  </a:moveTo>
                  <a:lnTo>
                    <a:pt x="86" y="149"/>
                  </a:lnTo>
                  <a:lnTo>
                    <a:pt x="86" y="162"/>
                  </a:lnTo>
                  <a:lnTo>
                    <a:pt x="68" y="185"/>
                  </a:lnTo>
                  <a:lnTo>
                    <a:pt x="36" y="185"/>
                  </a:lnTo>
                  <a:lnTo>
                    <a:pt x="32" y="185"/>
                  </a:lnTo>
                  <a:lnTo>
                    <a:pt x="23" y="176"/>
                  </a:lnTo>
                  <a:lnTo>
                    <a:pt x="18" y="167"/>
                  </a:lnTo>
                  <a:lnTo>
                    <a:pt x="18" y="149"/>
                  </a:lnTo>
                  <a:lnTo>
                    <a:pt x="23" y="149"/>
                  </a:lnTo>
                  <a:lnTo>
                    <a:pt x="23" y="135"/>
                  </a:lnTo>
                  <a:lnTo>
                    <a:pt x="18" y="122"/>
                  </a:lnTo>
                  <a:lnTo>
                    <a:pt x="32" y="108"/>
                  </a:lnTo>
                  <a:lnTo>
                    <a:pt x="23" y="108"/>
                  </a:lnTo>
                  <a:lnTo>
                    <a:pt x="18" y="104"/>
                  </a:lnTo>
                  <a:lnTo>
                    <a:pt x="14" y="95"/>
                  </a:lnTo>
                  <a:lnTo>
                    <a:pt x="14" y="77"/>
                  </a:lnTo>
                  <a:lnTo>
                    <a:pt x="5" y="72"/>
                  </a:lnTo>
                  <a:lnTo>
                    <a:pt x="0" y="58"/>
                  </a:lnTo>
                  <a:lnTo>
                    <a:pt x="5" y="4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27" y="13"/>
                  </a:lnTo>
                  <a:lnTo>
                    <a:pt x="77" y="0"/>
                  </a:lnTo>
                  <a:lnTo>
                    <a:pt x="86" y="4"/>
                  </a:lnTo>
                  <a:lnTo>
                    <a:pt x="135" y="18"/>
                  </a:lnTo>
                  <a:lnTo>
                    <a:pt x="140" y="27"/>
                  </a:lnTo>
                  <a:lnTo>
                    <a:pt x="135" y="45"/>
                  </a:lnTo>
                  <a:lnTo>
                    <a:pt x="122" y="49"/>
                  </a:lnTo>
                  <a:lnTo>
                    <a:pt x="131" y="68"/>
                  </a:lnTo>
                  <a:lnTo>
                    <a:pt x="117" y="77"/>
                  </a:lnTo>
                  <a:lnTo>
                    <a:pt x="122" y="86"/>
                  </a:lnTo>
                  <a:lnTo>
                    <a:pt x="126" y="99"/>
                  </a:lnTo>
                  <a:lnTo>
                    <a:pt x="113" y="113"/>
                  </a:lnTo>
                  <a:lnTo>
                    <a:pt x="122" y="135"/>
                  </a:lnTo>
                  <a:lnTo>
                    <a:pt x="113" y="149"/>
                  </a:lnTo>
                  <a:lnTo>
                    <a:pt x="113" y="1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4" name="未知"/>
            <p:cNvSpPr/>
            <p:nvPr/>
          </p:nvSpPr>
          <p:spPr>
            <a:xfrm>
              <a:off x="225" y="1016"/>
              <a:ext cx="73" cy="128"/>
            </a:xfrm>
            <a:custGeom>
              <a:avLst/>
              <a:gdLst/>
              <a:ahLst/>
              <a:cxnLst/>
              <a:pathLst>
                <a:path w="73" h="128">
                  <a:moveTo>
                    <a:pt x="72" y="127"/>
                  </a:moveTo>
                  <a:lnTo>
                    <a:pt x="68" y="122"/>
                  </a:lnTo>
                  <a:lnTo>
                    <a:pt x="59" y="104"/>
                  </a:lnTo>
                  <a:lnTo>
                    <a:pt x="59" y="91"/>
                  </a:lnTo>
                  <a:lnTo>
                    <a:pt x="63" y="82"/>
                  </a:lnTo>
                  <a:lnTo>
                    <a:pt x="59" y="73"/>
                  </a:lnTo>
                  <a:lnTo>
                    <a:pt x="59" y="64"/>
                  </a:lnTo>
                  <a:lnTo>
                    <a:pt x="68" y="50"/>
                  </a:lnTo>
                  <a:lnTo>
                    <a:pt x="54" y="41"/>
                  </a:lnTo>
                  <a:lnTo>
                    <a:pt x="54" y="19"/>
                  </a:lnTo>
                  <a:lnTo>
                    <a:pt x="45" y="14"/>
                  </a:lnTo>
                  <a:lnTo>
                    <a:pt x="36" y="0"/>
                  </a:lnTo>
                  <a:lnTo>
                    <a:pt x="32" y="19"/>
                  </a:lnTo>
                  <a:lnTo>
                    <a:pt x="32" y="28"/>
                  </a:lnTo>
                  <a:lnTo>
                    <a:pt x="27" y="37"/>
                  </a:lnTo>
                  <a:lnTo>
                    <a:pt x="18" y="41"/>
                  </a:lnTo>
                  <a:lnTo>
                    <a:pt x="5" y="68"/>
                  </a:lnTo>
                  <a:lnTo>
                    <a:pt x="0" y="91"/>
                  </a:lnTo>
                  <a:lnTo>
                    <a:pt x="23" y="127"/>
                  </a:lnTo>
                  <a:lnTo>
                    <a:pt x="63" y="127"/>
                  </a:lnTo>
                  <a:lnTo>
                    <a:pt x="72" y="127"/>
                  </a:lnTo>
                  <a:lnTo>
                    <a:pt x="72" y="1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5" name="未知"/>
            <p:cNvSpPr/>
            <p:nvPr/>
          </p:nvSpPr>
          <p:spPr>
            <a:xfrm>
              <a:off x="257" y="1044"/>
              <a:ext cx="1" cy="41"/>
            </a:xfrm>
            <a:custGeom>
              <a:avLst/>
              <a:gdLst/>
              <a:ahLst/>
              <a:cxnLst/>
              <a:pathLst>
                <a:path w="1" h="41">
                  <a:moveTo>
                    <a:pt x="0" y="0"/>
                  </a:moveTo>
                  <a:lnTo>
                    <a:pt x="0" y="4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6" name="未知"/>
            <p:cNvSpPr/>
            <p:nvPr/>
          </p:nvSpPr>
          <p:spPr>
            <a:xfrm>
              <a:off x="324" y="1062"/>
              <a:ext cx="51" cy="10"/>
            </a:xfrm>
            <a:custGeom>
              <a:avLst/>
              <a:gdLst/>
              <a:ahLst/>
              <a:cxnLst/>
              <a:pathLst>
                <a:path w="51" h="10">
                  <a:moveTo>
                    <a:pt x="50" y="9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7" name="未知"/>
            <p:cNvSpPr/>
            <p:nvPr/>
          </p:nvSpPr>
          <p:spPr>
            <a:xfrm>
              <a:off x="324" y="994"/>
              <a:ext cx="60" cy="14"/>
            </a:xfrm>
            <a:custGeom>
              <a:avLst/>
              <a:gdLst/>
              <a:ahLst/>
              <a:cxnLst/>
              <a:pathLst>
                <a:path w="60" h="14">
                  <a:moveTo>
                    <a:pt x="59" y="1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8" name="未知"/>
            <p:cNvSpPr/>
            <p:nvPr/>
          </p:nvSpPr>
          <p:spPr>
            <a:xfrm>
              <a:off x="315" y="1021"/>
              <a:ext cx="64" cy="15"/>
            </a:xfrm>
            <a:custGeom>
              <a:avLst/>
              <a:gdLst/>
              <a:ahLst/>
              <a:cxnLst/>
              <a:pathLst>
                <a:path w="64" h="15">
                  <a:moveTo>
                    <a:pt x="63" y="14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499" name="未知"/>
            <p:cNvSpPr/>
            <p:nvPr/>
          </p:nvSpPr>
          <p:spPr>
            <a:xfrm>
              <a:off x="378" y="976"/>
              <a:ext cx="33" cy="37"/>
            </a:xfrm>
            <a:custGeom>
              <a:avLst/>
              <a:gdLst/>
              <a:ahLst/>
              <a:cxnLst/>
              <a:pathLst>
                <a:path w="33" h="37">
                  <a:moveTo>
                    <a:pt x="23" y="36"/>
                  </a:moveTo>
                  <a:lnTo>
                    <a:pt x="32" y="27"/>
                  </a:lnTo>
                  <a:lnTo>
                    <a:pt x="32" y="18"/>
                  </a:lnTo>
                  <a:lnTo>
                    <a:pt x="18" y="0"/>
                  </a:lnTo>
                  <a:lnTo>
                    <a:pt x="23" y="9"/>
                  </a:lnTo>
                  <a:lnTo>
                    <a:pt x="14" y="27"/>
                  </a:lnTo>
                  <a:lnTo>
                    <a:pt x="0" y="31"/>
                  </a:lnTo>
                  <a:lnTo>
                    <a:pt x="23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0" name="未知"/>
            <p:cNvSpPr/>
            <p:nvPr/>
          </p:nvSpPr>
          <p:spPr>
            <a:xfrm>
              <a:off x="369" y="1071"/>
              <a:ext cx="60" cy="37"/>
            </a:xfrm>
            <a:custGeom>
              <a:avLst/>
              <a:gdLst/>
              <a:ahLst/>
              <a:cxnLst/>
              <a:pathLst>
                <a:path w="60" h="37">
                  <a:moveTo>
                    <a:pt x="50" y="0"/>
                  </a:moveTo>
                  <a:lnTo>
                    <a:pt x="59" y="4"/>
                  </a:lnTo>
                  <a:lnTo>
                    <a:pt x="59" y="13"/>
                  </a:lnTo>
                  <a:lnTo>
                    <a:pt x="54" y="18"/>
                  </a:lnTo>
                  <a:lnTo>
                    <a:pt x="45" y="1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27"/>
                  </a:lnTo>
                  <a:lnTo>
                    <a:pt x="27" y="36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9" y="13"/>
                  </a:lnTo>
                  <a:lnTo>
                    <a:pt x="5" y="0"/>
                  </a:lnTo>
                  <a:lnTo>
                    <a:pt x="32" y="9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1" name="未知"/>
            <p:cNvSpPr/>
            <p:nvPr/>
          </p:nvSpPr>
          <p:spPr>
            <a:xfrm>
              <a:off x="378" y="1007"/>
              <a:ext cx="51" cy="47"/>
            </a:xfrm>
            <a:custGeom>
              <a:avLst/>
              <a:gdLst/>
              <a:ahLst/>
              <a:cxnLst/>
              <a:pathLst>
                <a:path w="51" h="47">
                  <a:moveTo>
                    <a:pt x="41" y="46"/>
                  </a:moveTo>
                  <a:lnTo>
                    <a:pt x="45" y="46"/>
                  </a:lnTo>
                  <a:lnTo>
                    <a:pt x="50" y="32"/>
                  </a:lnTo>
                  <a:lnTo>
                    <a:pt x="41" y="19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5"/>
                  </a:lnTo>
                  <a:lnTo>
                    <a:pt x="5" y="14"/>
                  </a:lnTo>
                  <a:lnTo>
                    <a:pt x="5" y="23"/>
                  </a:lnTo>
                  <a:lnTo>
                    <a:pt x="0" y="28"/>
                  </a:lnTo>
                  <a:lnTo>
                    <a:pt x="41" y="46"/>
                  </a:lnTo>
                  <a:lnTo>
                    <a:pt x="41" y="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2" name="未知"/>
            <p:cNvSpPr/>
            <p:nvPr/>
          </p:nvSpPr>
          <p:spPr>
            <a:xfrm>
              <a:off x="374" y="1035"/>
              <a:ext cx="46" cy="46"/>
            </a:xfrm>
            <a:custGeom>
              <a:avLst/>
              <a:gdLst/>
              <a:ahLst/>
              <a:cxnLst/>
              <a:pathLst>
                <a:path w="46" h="46">
                  <a:moveTo>
                    <a:pt x="45" y="36"/>
                  </a:moveTo>
                  <a:lnTo>
                    <a:pt x="45" y="36"/>
                  </a:lnTo>
                  <a:lnTo>
                    <a:pt x="45" y="40"/>
                  </a:lnTo>
                  <a:lnTo>
                    <a:pt x="40" y="45"/>
                  </a:lnTo>
                  <a:lnTo>
                    <a:pt x="31" y="45"/>
                  </a:lnTo>
                  <a:lnTo>
                    <a:pt x="27" y="45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9" y="13"/>
                  </a:lnTo>
                  <a:lnTo>
                    <a:pt x="9" y="4"/>
                  </a:lnTo>
                  <a:lnTo>
                    <a:pt x="4" y="0"/>
                  </a:lnTo>
                  <a:lnTo>
                    <a:pt x="45" y="22"/>
                  </a:lnTo>
                  <a:lnTo>
                    <a:pt x="45" y="31"/>
                  </a:lnTo>
                  <a:lnTo>
                    <a:pt x="45" y="36"/>
                  </a:lnTo>
                  <a:lnTo>
                    <a:pt x="45" y="36"/>
                  </a:lnTo>
                  <a:lnTo>
                    <a:pt x="45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503" name="Group 49502"/>
          <p:cNvGrpSpPr/>
          <p:nvPr/>
        </p:nvGrpSpPr>
        <p:grpSpPr>
          <a:xfrm>
            <a:off x="3009900" y="569913"/>
            <a:ext cx="2400300" cy="1716087"/>
            <a:chOff x="0" y="0"/>
            <a:chExt cx="1512" cy="1081"/>
          </a:xfrm>
        </p:grpSpPr>
        <p:sp>
          <p:nvSpPr>
            <p:cNvPr id="49504" name="Rectangle 49503"/>
            <p:cNvSpPr/>
            <p:nvPr/>
          </p:nvSpPr>
          <p:spPr>
            <a:xfrm>
              <a:off x="3" y="0"/>
              <a:ext cx="1509" cy="616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5" name="Rectangle 49504"/>
            <p:cNvSpPr/>
            <p:nvPr/>
          </p:nvSpPr>
          <p:spPr>
            <a:xfrm>
              <a:off x="5" y="613"/>
              <a:ext cx="1504" cy="27"/>
            </a:xfrm>
            <a:prstGeom prst="rect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6" name="未知"/>
            <p:cNvSpPr/>
            <p:nvPr/>
          </p:nvSpPr>
          <p:spPr>
            <a:xfrm>
              <a:off x="97" y="323"/>
              <a:ext cx="253" cy="192"/>
            </a:xfrm>
            <a:custGeom>
              <a:avLst/>
              <a:gdLst/>
              <a:ahLst/>
              <a:cxnLst/>
              <a:pathLst>
                <a:path w="253" h="192">
                  <a:moveTo>
                    <a:pt x="32" y="185"/>
                  </a:moveTo>
                  <a:lnTo>
                    <a:pt x="43" y="180"/>
                  </a:lnTo>
                  <a:lnTo>
                    <a:pt x="59" y="185"/>
                  </a:lnTo>
                  <a:lnTo>
                    <a:pt x="75" y="191"/>
                  </a:lnTo>
                  <a:lnTo>
                    <a:pt x="112" y="175"/>
                  </a:lnTo>
                  <a:lnTo>
                    <a:pt x="112" y="164"/>
                  </a:lnTo>
                  <a:lnTo>
                    <a:pt x="112" y="153"/>
                  </a:lnTo>
                  <a:lnTo>
                    <a:pt x="118" y="138"/>
                  </a:lnTo>
                  <a:lnTo>
                    <a:pt x="128" y="127"/>
                  </a:lnTo>
                  <a:lnTo>
                    <a:pt x="155" y="127"/>
                  </a:lnTo>
                  <a:lnTo>
                    <a:pt x="150" y="132"/>
                  </a:lnTo>
                  <a:lnTo>
                    <a:pt x="145" y="148"/>
                  </a:lnTo>
                  <a:lnTo>
                    <a:pt x="145" y="153"/>
                  </a:lnTo>
                  <a:lnTo>
                    <a:pt x="150" y="148"/>
                  </a:lnTo>
                  <a:lnTo>
                    <a:pt x="150" y="143"/>
                  </a:lnTo>
                  <a:lnTo>
                    <a:pt x="155" y="138"/>
                  </a:lnTo>
                  <a:lnTo>
                    <a:pt x="161" y="138"/>
                  </a:lnTo>
                  <a:lnTo>
                    <a:pt x="166" y="138"/>
                  </a:lnTo>
                  <a:lnTo>
                    <a:pt x="171" y="143"/>
                  </a:lnTo>
                  <a:lnTo>
                    <a:pt x="171" y="132"/>
                  </a:lnTo>
                  <a:lnTo>
                    <a:pt x="171" y="132"/>
                  </a:lnTo>
                  <a:lnTo>
                    <a:pt x="188" y="132"/>
                  </a:lnTo>
                  <a:lnTo>
                    <a:pt x="193" y="132"/>
                  </a:lnTo>
                  <a:lnTo>
                    <a:pt x="193" y="132"/>
                  </a:lnTo>
                  <a:lnTo>
                    <a:pt x="198" y="122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204" y="111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4" y="106"/>
                  </a:lnTo>
                  <a:lnTo>
                    <a:pt x="214" y="111"/>
                  </a:lnTo>
                  <a:lnTo>
                    <a:pt x="220" y="116"/>
                  </a:lnTo>
                  <a:lnTo>
                    <a:pt x="214" y="132"/>
                  </a:lnTo>
                  <a:lnTo>
                    <a:pt x="214" y="143"/>
                  </a:lnTo>
                  <a:lnTo>
                    <a:pt x="231" y="132"/>
                  </a:lnTo>
                  <a:lnTo>
                    <a:pt x="247" y="116"/>
                  </a:lnTo>
                  <a:lnTo>
                    <a:pt x="252" y="106"/>
                  </a:lnTo>
                  <a:lnTo>
                    <a:pt x="252" y="90"/>
                  </a:lnTo>
                  <a:lnTo>
                    <a:pt x="247" y="85"/>
                  </a:lnTo>
                  <a:lnTo>
                    <a:pt x="236" y="63"/>
                  </a:lnTo>
                  <a:lnTo>
                    <a:pt x="220" y="37"/>
                  </a:lnTo>
                  <a:lnTo>
                    <a:pt x="214" y="26"/>
                  </a:lnTo>
                  <a:lnTo>
                    <a:pt x="171" y="5"/>
                  </a:lnTo>
                  <a:lnTo>
                    <a:pt x="150" y="0"/>
                  </a:lnTo>
                  <a:lnTo>
                    <a:pt x="91" y="5"/>
                  </a:lnTo>
                  <a:lnTo>
                    <a:pt x="59" y="26"/>
                  </a:lnTo>
                  <a:lnTo>
                    <a:pt x="43" y="42"/>
                  </a:lnTo>
                  <a:lnTo>
                    <a:pt x="21" y="63"/>
                  </a:lnTo>
                  <a:lnTo>
                    <a:pt x="10" y="90"/>
                  </a:lnTo>
                  <a:lnTo>
                    <a:pt x="0" y="132"/>
                  </a:lnTo>
                  <a:lnTo>
                    <a:pt x="5" y="153"/>
                  </a:lnTo>
                  <a:lnTo>
                    <a:pt x="16" y="169"/>
                  </a:lnTo>
                  <a:lnTo>
                    <a:pt x="16" y="191"/>
                  </a:lnTo>
                  <a:lnTo>
                    <a:pt x="21" y="185"/>
                  </a:lnTo>
                  <a:lnTo>
                    <a:pt x="32" y="185"/>
                  </a:lnTo>
                  <a:lnTo>
                    <a:pt x="32" y="1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7" name="未知"/>
            <p:cNvSpPr/>
            <p:nvPr/>
          </p:nvSpPr>
          <p:spPr>
            <a:xfrm>
              <a:off x="118" y="307"/>
              <a:ext cx="194" cy="102"/>
            </a:xfrm>
            <a:custGeom>
              <a:avLst/>
              <a:gdLst/>
              <a:ahLst/>
              <a:cxnLst/>
              <a:pathLst>
                <a:path w="194" h="102">
                  <a:moveTo>
                    <a:pt x="0" y="85"/>
                  </a:moveTo>
                  <a:lnTo>
                    <a:pt x="11" y="69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9"/>
                  </a:lnTo>
                  <a:lnTo>
                    <a:pt x="22" y="79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5"/>
                  </a:lnTo>
                  <a:lnTo>
                    <a:pt x="22" y="101"/>
                  </a:lnTo>
                  <a:lnTo>
                    <a:pt x="27" y="101"/>
                  </a:lnTo>
                  <a:lnTo>
                    <a:pt x="27" y="95"/>
                  </a:lnTo>
                  <a:lnTo>
                    <a:pt x="38" y="74"/>
                  </a:lnTo>
                  <a:lnTo>
                    <a:pt x="43" y="53"/>
                  </a:lnTo>
                  <a:lnTo>
                    <a:pt x="48" y="53"/>
                  </a:lnTo>
                  <a:lnTo>
                    <a:pt x="54" y="53"/>
                  </a:lnTo>
                  <a:lnTo>
                    <a:pt x="54" y="53"/>
                  </a:lnTo>
                  <a:lnTo>
                    <a:pt x="59" y="64"/>
                  </a:lnTo>
                  <a:lnTo>
                    <a:pt x="59" y="69"/>
                  </a:lnTo>
                  <a:lnTo>
                    <a:pt x="65" y="64"/>
                  </a:lnTo>
                  <a:lnTo>
                    <a:pt x="70" y="64"/>
                  </a:lnTo>
                  <a:lnTo>
                    <a:pt x="75" y="64"/>
                  </a:lnTo>
                  <a:lnTo>
                    <a:pt x="81" y="69"/>
                  </a:lnTo>
                  <a:lnTo>
                    <a:pt x="75" y="74"/>
                  </a:lnTo>
                  <a:lnTo>
                    <a:pt x="102" y="64"/>
                  </a:lnTo>
                  <a:lnTo>
                    <a:pt x="129" y="48"/>
                  </a:lnTo>
                  <a:lnTo>
                    <a:pt x="134" y="48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34" y="37"/>
                  </a:lnTo>
                  <a:lnTo>
                    <a:pt x="129" y="32"/>
                  </a:lnTo>
                  <a:lnTo>
                    <a:pt x="118" y="27"/>
                  </a:lnTo>
                  <a:lnTo>
                    <a:pt x="118" y="21"/>
                  </a:lnTo>
                  <a:lnTo>
                    <a:pt x="134" y="21"/>
                  </a:lnTo>
                  <a:lnTo>
                    <a:pt x="150" y="21"/>
                  </a:lnTo>
                  <a:lnTo>
                    <a:pt x="150" y="27"/>
                  </a:lnTo>
                  <a:lnTo>
                    <a:pt x="150" y="37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6" y="37"/>
                  </a:lnTo>
                  <a:lnTo>
                    <a:pt x="161" y="32"/>
                  </a:lnTo>
                  <a:lnTo>
                    <a:pt x="161" y="37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1" y="48"/>
                  </a:lnTo>
                  <a:lnTo>
                    <a:pt x="150" y="64"/>
                  </a:lnTo>
                  <a:lnTo>
                    <a:pt x="161" y="64"/>
                  </a:lnTo>
                  <a:lnTo>
                    <a:pt x="167" y="53"/>
                  </a:lnTo>
                  <a:lnTo>
                    <a:pt x="172" y="48"/>
                  </a:lnTo>
                  <a:lnTo>
                    <a:pt x="177" y="42"/>
                  </a:lnTo>
                  <a:lnTo>
                    <a:pt x="193" y="42"/>
                  </a:lnTo>
                  <a:lnTo>
                    <a:pt x="177" y="27"/>
                  </a:lnTo>
                  <a:lnTo>
                    <a:pt x="167" y="21"/>
                  </a:lnTo>
                  <a:lnTo>
                    <a:pt x="150" y="16"/>
                  </a:lnTo>
                  <a:lnTo>
                    <a:pt x="118" y="11"/>
                  </a:lnTo>
                  <a:lnTo>
                    <a:pt x="102" y="0"/>
                  </a:lnTo>
                  <a:lnTo>
                    <a:pt x="81" y="5"/>
                  </a:lnTo>
                  <a:lnTo>
                    <a:pt x="32" y="42"/>
                  </a:lnTo>
                  <a:lnTo>
                    <a:pt x="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8" name="未知"/>
            <p:cNvSpPr/>
            <p:nvPr/>
          </p:nvSpPr>
          <p:spPr>
            <a:xfrm>
              <a:off x="177" y="784"/>
              <a:ext cx="468" cy="297"/>
            </a:xfrm>
            <a:custGeom>
              <a:avLst/>
              <a:gdLst/>
              <a:ahLst/>
              <a:cxnLst/>
              <a:pathLst>
                <a:path w="468" h="297">
                  <a:moveTo>
                    <a:pt x="54" y="296"/>
                  </a:moveTo>
                  <a:lnTo>
                    <a:pt x="279" y="206"/>
                  </a:lnTo>
                  <a:lnTo>
                    <a:pt x="467" y="58"/>
                  </a:lnTo>
                  <a:lnTo>
                    <a:pt x="462" y="47"/>
                  </a:lnTo>
                  <a:lnTo>
                    <a:pt x="457" y="37"/>
                  </a:lnTo>
                  <a:lnTo>
                    <a:pt x="408" y="21"/>
                  </a:lnTo>
                  <a:lnTo>
                    <a:pt x="360" y="0"/>
                  </a:lnTo>
                  <a:lnTo>
                    <a:pt x="344" y="0"/>
                  </a:lnTo>
                  <a:lnTo>
                    <a:pt x="231" y="90"/>
                  </a:lnTo>
                  <a:lnTo>
                    <a:pt x="27" y="248"/>
                  </a:lnTo>
                  <a:lnTo>
                    <a:pt x="0" y="264"/>
                  </a:lnTo>
                  <a:lnTo>
                    <a:pt x="0" y="275"/>
                  </a:lnTo>
                  <a:lnTo>
                    <a:pt x="22" y="296"/>
                  </a:lnTo>
                  <a:lnTo>
                    <a:pt x="54" y="296"/>
                  </a:lnTo>
                  <a:lnTo>
                    <a:pt x="54" y="29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09" name="未知"/>
            <p:cNvSpPr/>
            <p:nvPr/>
          </p:nvSpPr>
          <p:spPr>
            <a:xfrm>
              <a:off x="333" y="646"/>
              <a:ext cx="242" cy="229"/>
            </a:xfrm>
            <a:custGeom>
              <a:avLst/>
              <a:gdLst/>
              <a:ahLst/>
              <a:cxnLst/>
              <a:pathLst>
                <a:path w="242" h="229">
                  <a:moveTo>
                    <a:pt x="43" y="148"/>
                  </a:moveTo>
                  <a:lnTo>
                    <a:pt x="37" y="143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7" y="85"/>
                  </a:lnTo>
                  <a:lnTo>
                    <a:pt x="37" y="63"/>
                  </a:lnTo>
                  <a:lnTo>
                    <a:pt x="59" y="37"/>
                  </a:lnTo>
                  <a:lnTo>
                    <a:pt x="80" y="21"/>
                  </a:lnTo>
                  <a:lnTo>
                    <a:pt x="102" y="0"/>
                  </a:lnTo>
                  <a:lnTo>
                    <a:pt x="107" y="10"/>
                  </a:lnTo>
                  <a:lnTo>
                    <a:pt x="113" y="16"/>
                  </a:lnTo>
                  <a:lnTo>
                    <a:pt x="123" y="16"/>
                  </a:lnTo>
                  <a:lnTo>
                    <a:pt x="139" y="37"/>
                  </a:lnTo>
                  <a:lnTo>
                    <a:pt x="139" y="37"/>
                  </a:lnTo>
                  <a:lnTo>
                    <a:pt x="150" y="63"/>
                  </a:lnTo>
                  <a:lnTo>
                    <a:pt x="166" y="79"/>
                  </a:lnTo>
                  <a:lnTo>
                    <a:pt x="188" y="79"/>
                  </a:lnTo>
                  <a:lnTo>
                    <a:pt x="209" y="79"/>
                  </a:lnTo>
                  <a:lnTo>
                    <a:pt x="231" y="79"/>
                  </a:lnTo>
                  <a:lnTo>
                    <a:pt x="236" y="85"/>
                  </a:lnTo>
                  <a:lnTo>
                    <a:pt x="241" y="90"/>
                  </a:lnTo>
                  <a:lnTo>
                    <a:pt x="193" y="138"/>
                  </a:lnTo>
                  <a:lnTo>
                    <a:pt x="75" y="228"/>
                  </a:lnTo>
                  <a:lnTo>
                    <a:pt x="75" y="217"/>
                  </a:lnTo>
                  <a:lnTo>
                    <a:pt x="80" y="212"/>
                  </a:lnTo>
                  <a:lnTo>
                    <a:pt x="43" y="148"/>
                  </a:lnTo>
                  <a:lnTo>
                    <a:pt x="43" y="148"/>
                  </a:lnTo>
                  <a:lnTo>
                    <a:pt x="43" y="1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0" name="未知"/>
            <p:cNvSpPr/>
            <p:nvPr/>
          </p:nvSpPr>
          <p:spPr>
            <a:xfrm>
              <a:off x="370" y="228"/>
              <a:ext cx="205" cy="482"/>
            </a:xfrm>
            <a:custGeom>
              <a:avLst/>
              <a:gdLst/>
              <a:ahLst/>
              <a:cxnLst/>
              <a:pathLst>
                <a:path w="205" h="482">
                  <a:moveTo>
                    <a:pt x="43" y="439"/>
                  </a:moveTo>
                  <a:lnTo>
                    <a:pt x="65" y="418"/>
                  </a:lnTo>
                  <a:lnTo>
                    <a:pt x="70" y="428"/>
                  </a:lnTo>
                  <a:lnTo>
                    <a:pt x="76" y="434"/>
                  </a:lnTo>
                  <a:lnTo>
                    <a:pt x="86" y="434"/>
                  </a:lnTo>
                  <a:lnTo>
                    <a:pt x="102" y="455"/>
                  </a:lnTo>
                  <a:lnTo>
                    <a:pt x="102" y="402"/>
                  </a:lnTo>
                  <a:lnTo>
                    <a:pt x="102" y="386"/>
                  </a:lnTo>
                  <a:lnTo>
                    <a:pt x="102" y="365"/>
                  </a:lnTo>
                  <a:lnTo>
                    <a:pt x="102" y="344"/>
                  </a:lnTo>
                  <a:lnTo>
                    <a:pt x="119" y="333"/>
                  </a:lnTo>
                  <a:lnTo>
                    <a:pt x="108" y="264"/>
                  </a:lnTo>
                  <a:lnTo>
                    <a:pt x="108" y="243"/>
                  </a:lnTo>
                  <a:lnTo>
                    <a:pt x="113" y="222"/>
                  </a:lnTo>
                  <a:lnTo>
                    <a:pt x="108" y="196"/>
                  </a:lnTo>
                  <a:lnTo>
                    <a:pt x="108" y="169"/>
                  </a:lnTo>
                  <a:lnTo>
                    <a:pt x="108" y="164"/>
                  </a:lnTo>
                  <a:lnTo>
                    <a:pt x="124" y="164"/>
                  </a:lnTo>
                  <a:lnTo>
                    <a:pt x="145" y="164"/>
                  </a:lnTo>
                  <a:lnTo>
                    <a:pt x="188" y="116"/>
                  </a:lnTo>
                  <a:lnTo>
                    <a:pt x="183" y="106"/>
                  </a:lnTo>
                  <a:lnTo>
                    <a:pt x="194" y="100"/>
                  </a:lnTo>
                  <a:lnTo>
                    <a:pt x="188" y="95"/>
                  </a:lnTo>
                  <a:lnTo>
                    <a:pt x="204" y="58"/>
                  </a:lnTo>
                  <a:lnTo>
                    <a:pt x="199" y="53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4" y="42"/>
                  </a:lnTo>
                  <a:lnTo>
                    <a:pt x="178" y="53"/>
                  </a:lnTo>
                  <a:lnTo>
                    <a:pt x="172" y="84"/>
                  </a:lnTo>
                  <a:lnTo>
                    <a:pt x="167" y="95"/>
                  </a:lnTo>
                  <a:lnTo>
                    <a:pt x="162" y="90"/>
                  </a:lnTo>
                  <a:lnTo>
                    <a:pt x="129" y="121"/>
                  </a:lnTo>
                  <a:lnTo>
                    <a:pt x="129" y="121"/>
                  </a:lnTo>
                  <a:lnTo>
                    <a:pt x="113" y="121"/>
                  </a:lnTo>
                  <a:lnTo>
                    <a:pt x="102" y="116"/>
                  </a:lnTo>
                  <a:lnTo>
                    <a:pt x="65" y="79"/>
                  </a:lnTo>
                  <a:lnTo>
                    <a:pt x="65" y="74"/>
                  </a:lnTo>
                  <a:lnTo>
                    <a:pt x="70" y="74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3"/>
                  </a:lnTo>
                  <a:lnTo>
                    <a:pt x="81" y="58"/>
                  </a:lnTo>
                  <a:lnTo>
                    <a:pt x="81" y="53"/>
                  </a:lnTo>
                  <a:lnTo>
                    <a:pt x="81" y="53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2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86" y="42"/>
                  </a:lnTo>
                  <a:lnTo>
                    <a:pt x="70" y="31"/>
                  </a:lnTo>
                  <a:lnTo>
                    <a:pt x="70" y="21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3" y="0"/>
                  </a:lnTo>
                  <a:lnTo>
                    <a:pt x="11" y="10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6" y="53"/>
                  </a:lnTo>
                  <a:lnTo>
                    <a:pt x="11" y="58"/>
                  </a:lnTo>
                  <a:lnTo>
                    <a:pt x="22" y="68"/>
                  </a:lnTo>
                  <a:lnTo>
                    <a:pt x="22" y="90"/>
                  </a:lnTo>
                  <a:lnTo>
                    <a:pt x="11" y="95"/>
                  </a:lnTo>
                  <a:lnTo>
                    <a:pt x="0" y="100"/>
                  </a:lnTo>
                  <a:lnTo>
                    <a:pt x="0" y="121"/>
                  </a:lnTo>
                  <a:lnTo>
                    <a:pt x="0" y="148"/>
                  </a:lnTo>
                  <a:lnTo>
                    <a:pt x="0" y="180"/>
                  </a:lnTo>
                  <a:lnTo>
                    <a:pt x="0" y="222"/>
                  </a:lnTo>
                  <a:lnTo>
                    <a:pt x="6" y="222"/>
                  </a:lnTo>
                  <a:lnTo>
                    <a:pt x="6" y="243"/>
                  </a:lnTo>
                  <a:lnTo>
                    <a:pt x="0" y="280"/>
                  </a:lnTo>
                  <a:lnTo>
                    <a:pt x="0" y="307"/>
                  </a:lnTo>
                  <a:lnTo>
                    <a:pt x="0" y="328"/>
                  </a:lnTo>
                  <a:lnTo>
                    <a:pt x="6" y="338"/>
                  </a:lnTo>
                  <a:lnTo>
                    <a:pt x="0" y="386"/>
                  </a:lnTo>
                  <a:lnTo>
                    <a:pt x="0" y="402"/>
                  </a:lnTo>
                  <a:lnTo>
                    <a:pt x="0" y="418"/>
                  </a:lnTo>
                  <a:lnTo>
                    <a:pt x="0" y="481"/>
                  </a:lnTo>
                  <a:lnTo>
                    <a:pt x="22" y="460"/>
                  </a:lnTo>
                  <a:lnTo>
                    <a:pt x="43" y="439"/>
                  </a:lnTo>
                  <a:lnTo>
                    <a:pt x="43" y="439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9511" name="未知"/>
            <p:cNvSpPr/>
            <p:nvPr/>
          </p:nvSpPr>
          <p:spPr>
            <a:xfrm>
              <a:off x="129" y="429"/>
              <a:ext cx="189" cy="170"/>
            </a:xfrm>
            <a:custGeom>
              <a:avLst/>
              <a:gdLst/>
              <a:ahLst/>
              <a:cxnLst/>
              <a:pathLst>
                <a:path w="189" h="170">
                  <a:moveTo>
                    <a:pt x="5" y="74"/>
                  </a:moveTo>
                  <a:lnTo>
                    <a:pt x="27" y="79"/>
                  </a:lnTo>
                  <a:lnTo>
                    <a:pt x="43" y="85"/>
                  </a:lnTo>
                  <a:lnTo>
                    <a:pt x="80" y="63"/>
                  </a:lnTo>
                  <a:lnTo>
                    <a:pt x="80" y="58"/>
                  </a:lnTo>
                  <a:lnTo>
                    <a:pt x="80" y="42"/>
                  </a:lnTo>
                  <a:lnTo>
                    <a:pt x="86" y="32"/>
                  </a:lnTo>
                  <a:lnTo>
                    <a:pt x="96" y="21"/>
                  </a:lnTo>
                  <a:lnTo>
                    <a:pt x="123" y="21"/>
                  </a:lnTo>
                  <a:lnTo>
                    <a:pt x="113" y="26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3" y="42"/>
                  </a:lnTo>
                  <a:lnTo>
                    <a:pt x="118" y="37"/>
                  </a:lnTo>
                  <a:lnTo>
                    <a:pt x="123" y="32"/>
                  </a:lnTo>
                  <a:lnTo>
                    <a:pt x="129" y="32"/>
                  </a:lnTo>
                  <a:lnTo>
                    <a:pt x="134" y="32"/>
                  </a:lnTo>
                  <a:lnTo>
                    <a:pt x="139" y="37"/>
                  </a:lnTo>
                  <a:lnTo>
                    <a:pt x="139" y="26"/>
                  </a:lnTo>
                  <a:lnTo>
                    <a:pt x="139" y="21"/>
                  </a:lnTo>
                  <a:lnTo>
                    <a:pt x="156" y="21"/>
                  </a:lnTo>
                  <a:lnTo>
                    <a:pt x="156" y="21"/>
                  </a:lnTo>
                  <a:lnTo>
                    <a:pt x="161" y="21"/>
                  </a:lnTo>
                  <a:lnTo>
                    <a:pt x="166" y="16"/>
                  </a:lnTo>
                  <a:lnTo>
                    <a:pt x="161" y="5"/>
                  </a:lnTo>
                  <a:lnTo>
                    <a:pt x="161" y="5"/>
                  </a:lnTo>
                  <a:lnTo>
                    <a:pt x="172" y="5"/>
                  </a:lnTo>
                  <a:lnTo>
                    <a:pt x="177" y="5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8" y="10"/>
                  </a:lnTo>
                  <a:lnTo>
                    <a:pt x="182" y="21"/>
                  </a:lnTo>
                  <a:lnTo>
                    <a:pt x="177" y="42"/>
                  </a:lnTo>
                  <a:lnTo>
                    <a:pt x="161" y="63"/>
                  </a:lnTo>
                  <a:lnTo>
                    <a:pt x="161" y="69"/>
                  </a:lnTo>
                  <a:lnTo>
                    <a:pt x="161" y="85"/>
                  </a:lnTo>
                  <a:lnTo>
                    <a:pt x="161" y="85"/>
                  </a:lnTo>
                  <a:lnTo>
                    <a:pt x="156" y="100"/>
                  </a:lnTo>
                  <a:lnTo>
                    <a:pt x="156" y="106"/>
                  </a:lnTo>
                  <a:lnTo>
                    <a:pt x="150" y="111"/>
                  </a:lnTo>
                  <a:lnTo>
                    <a:pt x="150" y="122"/>
                  </a:lnTo>
                  <a:lnTo>
                    <a:pt x="150" y="127"/>
                  </a:lnTo>
                  <a:lnTo>
                    <a:pt x="139" y="127"/>
                  </a:lnTo>
                  <a:lnTo>
                    <a:pt x="139" y="132"/>
                  </a:lnTo>
                  <a:lnTo>
                    <a:pt x="134" y="137"/>
                  </a:lnTo>
                  <a:lnTo>
                    <a:pt x="123" y="148"/>
                  </a:lnTo>
                  <a:lnTo>
                    <a:pt x="118" y="153"/>
                  </a:lnTo>
                  <a:lnTo>
                    <a:pt x="113" y="164"/>
                  </a:lnTo>
                  <a:lnTo>
                    <a:pt x="107" y="169"/>
                  </a:lnTo>
                  <a:lnTo>
                    <a:pt x="102" y="169"/>
                  </a:lnTo>
                  <a:lnTo>
                    <a:pt x="91" y="148"/>
                  </a:lnTo>
                  <a:lnTo>
                    <a:pt x="86" y="132"/>
                  </a:lnTo>
                  <a:lnTo>
                    <a:pt x="70" y="122"/>
                  </a:lnTo>
                  <a:lnTo>
                    <a:pt x="48" y="111"/>
                  </a:lnTo>
                  <a:lnTo>
                    <a:pt x="37" y="106"/>
                  </a:lnTo>
                  <a:lnTo>
                    <a:pt x="27" y="90"/>
                  </a:lnTo>
                  <a:lnTo>
                    <a:pt x="11" y="85"/>
                  </a:lnTo>
                  <a:lnTo>
                    <a:pt x="0" y="79"/>
                  </a:lnTo>
                  <a:lnTo>
                    <a:pt x="5" y="74"/>
                  </a:lnTo>
                  <a:lnTo>
                    <a:pt x="5" y="7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2" name="未知"/>
            <p:cNvSpPr/>
            <p:nvPr/>
          </p:nvSpPr>
          <p:spPr>
            <a:xfrm>
              <a:off x="177" y="540"/>
              <a:ext cx="55" cy="59"/>
            </a:xfrm>
            <a:custGeom>
              <a:avLst/>
              <a:gdLst/>
              <a:ahLst/>
              <a:cxnLst/>
              <a:pathLst>
                <a:path w="55" h="59">
                  <a:moveTo>
                    <a:pt x="22" y="11"/>
                  </a:moveTo>
                  <a:lnTo>
                    <a:pt x="32" y="16"/>
                  </a:lnTo>
                  <a:lnTo>
                    <a:pt x="38" y="21"/>
                  </a:lnTo>
                  <a:lnTo>
                    <a:pt x="43" y="37"/>
                  </a:lnTo>
                  <a:lnTo>
                    <a:pt x="54" y="58"/>
                  </a:lnTo>
                  <a:lnTo>
                    <a:pt x="48" y="58"/>
                  </a:lnTo>
                  <a:lnTo>
                    <a:pt x="38" y="53"/>
                  </a:lnTo>
                  <a:lnTo>
                    <a:pt x="27" y="48"/>
                  </a:lnTo>
                  <a:lnTo>
                    <a:pt x="16" y="21"/>
                  </a:lnTo>
                  <a:lnTo>
                    <a:pt x="0" y="0"/>
                  </a:lnTo>
                  <a:lnTo>
                    <a:pt x="16" y="5"/>
                  </a:lnTo>
                  <a:lnTo>
                    <a:pt x="22" y="11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3" name="未知"/>
            <p:cNvSpPr/>
            <p:nvPr/>
          </p:nvSpPr>
          <p:spPr>
            <a:xfrm>
              <a:off x="285" y="514"/>
              <a:ext cx="6" cy="22"/>
            </a:xfrm>
            <a:custGeom>
              <a:avLst/>
              <a:gdLst/>
              <a:ahLst/>
              <a:cxnLst/>
              <a:pathLst>
                <a:path w="6" h="22">
                  <a:moveTo>
                    <a:pt x="5" y="0"/>
                  </a:moveTo>
                  <a:lnTo>
                    <a:pt x="5" y="0"/>
                  </a:lnTo>
                  <a:lnTo>
                    <a:pt x="5" y="15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4" name="未知"/>
            <p:cNvSpPr/>
            <p:nvPr/>
          </p:nvSpPr>
          <p:spPr>
            <a:xfrm>
              <a:off x="236" y="492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11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1" y="11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5" name="未知"/>
            <p:cNvSpPr/>
            <p:nvPr/>
          </p:nvSpPr>
          <p:spPr>
            <a:xfrm>
              <a:off x="91" y="508"/>
              <a:ext cx="114" cy="107"/>
            </a:xfrm>
            <a:custGeom>
              <a:avLst/>
              <a:gdLst/>
              <a:ahLst/>
              <a:cxnLst/>
              <a:pathLst>
                <a:path w="114" h="107">
                  <a:moveTo>
                    <a:pt x="113" y="80"/>
                  </a:moveTo>
                  <a:lnTo>
                    <a:pt x="108" y="80"/>
                  </a:lnTo>
                  <a:lnTo>
                    <a:pt x="108" y="80"/>
                  </a:lnTo>
                  <a:lnTo>
                    <a:pt x="108" y="85"/>
                  </a:lnTo>
                  <a:lnTo>
                    <a:pt x="102" y="80"/>
                  </a:lnTo>
                  <a:lnTo>
                    <a:pt x="108" y="106"/>
                  </a:lnTo>
                  <a:lnTo>
                    <a:pt x="81" y="74"/>
                  </a:lnTo>
                  <a:lnTo>
                    <a:pt x="43" y="53"/>
                  </a:lnTo>
                  <a:lnTo>
                    <a:pt x="49" y="48"/>
                  </a:lnTo>
                  <a:lnTo>
                    <a:pt x="38" y="43"/>
                  </a:lnTo>
                  <a:lnTo>
                    <a:pt x="22" y="32"/>
                  </a:lnTo>
                  <a:lnTo>
                    <a:pt x="11" y="32"/>
                  </a:lnTo>
                  <a:lnTo>
                    <a:pt x="0" y="32"/>
                  </a:lnTo>
                  <a:lnTo>
                    <a:pt x="16" y="6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43" y="0"/>
                  </a:lnTo>
                  <a:lnTo>
                    <a:pt x="59" y="6"/>
                  </a:lnTo>
                  <a:lnTo>
                    <a:pt x="81" y="21"/>
                  </a:lnTo>
                  <a:lnTo>
                    <a:pt x="102" y="37"/>
                  </a:lnTo>
                  <a:lnTo>
                    <a:pt x="113" y="58"/>
                  </a:lnTo>
                  <a:lnTo>
                    <a:pt x="113" y="80"/>
                  </a:lnTo>
                  <a:lnTo>
                    <a:pt x="113" y="8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6" name="未知"/>
            <p:cNvSpPr/>
            <p:nvPr/>
          </p:nvSpPr>
          <p:spPr>
            <a:xfrm>
              <a:off x="231" y="450"/>
              <a:ext cx="12" cy="43"/>
            </a:xfrm>
            <a:custGeom>
              <a:avLst/>
              <a:gdLst/>
              <a:ahLst/>
              <a:cxnLst/>
              <a:pathLst>
                <a:path w="12" h="43">
                  <a:moveTo>
                    <a:pt x="11" y="0"/>
                  </a:moveTo>
                  <a:lnTo>
                    <a:pt x="0" y="21"/>
                  </a:lnTo>
                  <a:lnTo>
                    <a:pt x="0" y="4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7" name="未知"/>
            <p:cNvSpPr/>
            <p:nvPr/>
          </p:nvSpPr>
          <p:spPr>
            <a:xfrm>
              <a:off x="0" y="540"/>
              <a:ext cx="409" cy="541"/>
            </a:xfrm>
            <a:custGeom>
              <a:avLst/>
              <a:gdLst/>
              <a:ahLst/>
              <a:cxnLst/>
              <a:pathLst>
                <a:path w="409" h="541">
                  <a:moveTo>
                    <a:pt x="204" y="540"/>
                  </a:moveTo>
                  <a:lnTo>
                    <a:pt x="183" y="524"/>
                  </a:lnTo>
                  <a:lnTo>
                    <a:pt x="177" y="508"/>
                  </a:lnTo>
                  <a:lnTo>
                    <a:pt x="204" y="492"/>
                  </a:lnTo>
                  <a:lnTo>
                    <a:pt x="236" y="503"/>
                  </a:lnTo>
                  <a:lnTo>
                    <a:pt x="263" y="503"/>
                  </a:lnTo>
                  <a:lnTo>
                    <a:pt x="290" y="487"/>
                  </a:lnTo>
                  <a:lnTo>
                    <a:pt x="354" y="418"/>
                  </a:lnTo>
                  <a:lnTo>
                    <a:pt x="408" y="334"/>
                  </a:lnTo>
                  <a:lnTo>
                    <a:pt x="408" y="323"/>
                  </a:lnTo>
                  <a:lnTo>
                    <a:pt x="403" y="312"/>
                  </a:lnTo>
                  <a:lnTo>
                    <a:pt x="387" y="291"/>
                  </a:lnTo>
                  <a:lnTo>
                    <a:pt x="365" y="286"/>
                  </a:lnTo>
                  <a:lnTo>
                    <a:pt x="344" y="291"/>
                  </a:lnTo>
                  <a:lnTo>
                    <a:pt x="328" y="312"/>
                  </a:lnTo>
                  <a:lnTo>
                    <a:pt x="311" y="334"/>
                  </a:lnTo>
                  <a:lnTo>
                    <a:pt x="301" y="339"/>
                  </a:lnTo>
                  <a:lnTo>
                    <a:pt x="285" y="339"/>
                  </a:lnTo>
                  <a:lnTo>
                    <a:pt x="274" y="296"/>
                  </a:lnTo>
                  <a:lnTo>
                    <a:pt x="274" y="275"/>
                  </a:lnTo>
                  <a:lnTo>
                    <a:pt x="268" y="228"/>
                  </a:lnTo>
                  <a:lnTo>
                    <a:pt x="263" y="196"/>
                  </a:lnTo>
                  <a:lnTo>
                    <a:pt x="258" y="138"/>
                  </a:lnTo>
                  <a:lnTo>
                    <a:pt x="252" y="111"/>
                  </a:lnTo>
                  <a:lnTo>
                    <a:pt x="242" y="90"/>
                  </a:lnTo>
                  <a:lnTo>
                    <a:pt x="220" y="79"/>
                  </a:lnTo>
                  <a:lnTo>
                    <a:pt x="199" y="74"/>
                  </a:lnTo>
                  <a:lnTo>
                    <a:pt x="172" y="42"/>
                  </a:lnTo>
                  <a:lnTo>
                    <a:pt x="161" y="37"/>
                  </a:lnTo>
                  <a:lnTo>
                    <a:pt x="134" y="21"/>
                  </a:lnTo>
                  <a:lnTo>
                    <a:pt x="140" y="16"/>
                  </a:lnTo>
                  <a:lnTo>
                    <a:pt x="129" y="11"/>
                  </a:lnTo>
                  <a:lnTo>
                    <a:pt x="113" y="0"/>
                  </a:lnTo>
                  <a:lnTo>
                    <a:pt x="102" y="0"/>
                  </a:lnTo>
                  <a:lnTo>
                    <a:pt x="91" y="0"/>
                  </a:lnTo>
                  <a:lnTo>
                    <a:pt x="48" y="16"/>
                  </a:lnTo>
                  <a:lnTo>
                    <a:pt x="0" y="37"/>
                  </a:lnTo>
                  <a:lnTo>
                    <a:pt x="0" y="540"/>
                  </a:lnTo>
                  <a:lnTo>
                    <a:pt x="231" y="540"/>
                  </a:lnTo>
                  <a:lnTo>
                    <a:pt x="204" y="540"/>
                  </a:lnTo>
                  <a:lnTo>
                    <a:pt x="204" y="5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8" name="未知"/>
            <p:cNvSpPr/>
            <p:nvPr/>
          </p:nvSpPr>
          <p:spPr>
            <a:xfrm>
              <a:off x="263" y="736"/>
              <a:ext cx="55" cy="33"/>
            </a:xfrm>
            <a:custGeom>
              <a:avLst/>
              <a:gdLst/>
              <a:ahLst/>
              <a:cxnLst/>
              <a:pathLst>
                <a:path w="55" h="33">
                  <a:moveTo>
                    <a:pt x="0" y="0"/>
                  </a:moveTo>
                  <a:lnTo>
                    <a:pt x="54" y="10"/>
                  </a:lnTo>
                  <a:lnTo>
                    <a:pt x="5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19" name="未知"/>
            <p:cNvSpPr/>
            <p:nvPr/>
          </p:nvSpPr>
          <p:spPr>
            <a:xfrm>
              <a:off x="274" y="805"/>
              <a:ext cx="22" cy="11"/>
            </a:xfrm>
            <a:custGeom>
              <a:avLst/>
              <a:gdLst/>
              <a:ahLst/>
              <a:cxnLst/>
              <a:pathLst>
                <a:path w="22" h="11">
                  <a:moveTo>
                    <a:pt x="0" y="10"/>
                  </a:moveTo>
                  <a:lnTo>
                    <a:pt x="21" y="0"/>
                  </a:lnTo>
                  <a:lnTo>
                    <a:pt x="11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0" name="未知"/>
            <p:cNvSpPr/>
            <p:nvPr/>
          </p:nvSpPr>
          <p:spPr>
            <a:xfrm>
              <a:off x="274" y="836"/>
              <a:ext cx="49" cy="44"/>
            </a:xfrm>
            <a:custGeom>
              <a:avLst/>
              <a:gdLst/>
              <a:ahLst/>
              <a:cxnLst/>
              <a:pathLst>
                <a:path w="49" h="44">
                  <a:moveTo>
                    <a:pt x="37" y="38"/>
                  </a:moveTo>
                  <a:lnTo>
                    <a:pt x="27" y="43"/>
                  </a:lnTo>
                  <a:lnTo>
                    <a:pt x="11" y="43"/>
                  </a:lnTo>
                  <a:lnTo>
                    <a:pt x="0" y="0"/>
                  </a:lnTo>
                  <a:lnTo>
                    <a:pt x="48" y="27"/>
                  </a:ln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1" name="未知"/>
            <p:cNvSpPr/>
            <p:nvPr/>
          </p:nvSpPr>
          <p:spPr>
            <a:xfrm>
              <a:off x="274" y="805"/>
              <a:ext cx="97" cy="48"/>
            </a:xfrm>
            <a:custGeom>
              <a:avLst/>
              <a:gdLst/>
              <a:ahLst/>
              <a:cxnLst/>
              <a:pathLst>
                <a:path w="97" h="48">
                  <a:moveTo>
                    <a:pt x="64" y="42"/>
                  </a:moveTo>
                  <a:lnTo>
                    <a:pt x="91" y="26"/>
                  </a:lnTo>
                  <a:lnTo>
                    <a:pt x="96" y="5"/>
                  </a:lnTo>
                  <a:lnTo>
                    <a:pt x="96" y="5"/>
                  </a:lnTo>
                  <a:lnTo>
                    <a:pt x="96" y="5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21" y="0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54" y="47"/>
                  </a:lnTo>
                  <a:lnTo>
                    <a:pt x="64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2" name="未知"/>
            <p:cNvSpPr/>
            <p:nvPr/>
          </p:nvSpPr>
          <p:spPr>
            <a:xfrm>
              <a:off x="274" y="826"/>
              <a:ext cx="55" cy="38"/>
            </a:xfrm>
            <a:custGeom>
              <a:avLst/>
              <a:gdLst/>
              <a:ahLst/>
              <a:cxnLst/>
              <a:pathLst>
                <a:path w="55" h="38">
                  <a:moveTo>
                    <a:pt x="0" y="0"/>
                  </a:moveTo>
                  <a:lnTo>
                    <a:pt x="54" y="26"/>
                  </a:lnTo>
                  <a:lnTo>
                    <a:pt x="54" y="32"/>
                  </a:lnTo>
                  <a:lnTo>
                    <a:pt x="48" y="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3" name="未知"/>
            <p:cNvSpPr/>
            <p:nvPr/>
          </p:nvSpPr>
          <p:spPr>
            <a:xfrm>
              <a:off x="268" y="784"/>
              <a:ext cx="109" cy="27"/>
            </a:xfrm>
            <a:custGeom>
              <a:avLst/>
              <a:gdLst/>
              <a:ahLst/>
              <a:cxnLst/>
              <a:pathLst>
                <a:path w="109" h="27">
                  <a:moveTo>
                    <a:pt x="0" y="0"/>
                  </a:moveTo>
                  <a:lnTo>
                    <a:pt x="17" y="0"/>
                  </a:lnTo>
                  <a:lnTo>
                    <a:pt x="60" y="0"/>
                  </a:lnTo>
                  <a:lnTo>
                    <a:pt x="108" y="21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81" y="21"/>
                  </a:lnTo>
                  <a:lnTo>
                    <a:pt x="65" y="21"/>
                  </a:lnTo>
                  <a:lnTo>
                    <a:pt x="33" y="21"/>
                  </a:lnTo>
                  <a:lnTo>
                    <a:pt x="6" y="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4" name="未知"/>
            <p:cNvSpPr/>
            <p:nvPr/>
          </p:nvSpPr>
          <p:spPr>
            <a:xfrm>
              <a:off x="268" y="731"/>
              <a:ext cx="125" cy="75"/>
            </a:xfrm>
            <a:custGeom>
              <a:avLst/>
              <a:gdLst/>
              <a:ahLst/>
              <a:cxnLst/>
              <a:pathLst>
                <a:path w="125" h="75">
                  <a:moveTo>
                    <a:pt x="0" y="37"/>
                  </a:moveTo>
                  <a:lnTo>
                    <a:pt x="49" y="15"/>
                  </a:lnTo>
                  <a:lnTo>
                    <a:pt x="92" y="0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02" y="10"/>
                  </a:lnTo>
                  <a:lnTo>
                    <a:pt x="70" y="15"/>
                  </a:lnTo>
                  <a:lnTo>
                    <a:pt x="49" y="31"/>
                  </a:lnTo>
                  <a:lnTo>
                    <a:pt x="54" y="37"/>
                  </a:lnTo>
                  <a:lnTo>
                    <a:pt x="60" y="37"/>
                  </a:lnTo>
                  <a:lnTo>
                    <a:pt x="76" y="47"/>
                  </a:lnTo>
                  <a:lnTo>
                    <a:pt x="86" y="47"/>
                  </a:lnTo>
                  <a:lnTo>
                    <a:pt x="102" y="58"/>
                  </a:lnTo>
                  <a:lnTo>
                    <a:pt x="108" y="63"/>
                  </a:lnTo>
                  <a:lnTo>
                    <a:pt x="108" y="74"/>
                  </a:lnTo>
                  <a:lnTo>
                    <a:pt x="86" y="63"/>
                  </a:lnTo>
                  <a:lnTo>
                    <a:pt x="43" y="53"/>
                  </a:lnTo>
                  <a:lnTo>
                    <a:pt x="0" y="53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5" name="未知"/>
            <p:cNvSpPr/>
            <p:nvPr/>
          </p:nvSpPr>
          <p:spPr>
            <a:xfrm>
              <a:off x="317" y="741"/>
              <a:ext cx="76" cy="33"/>
            </a:xfrm>
            <a:custGeom>
              <a:avLst/>
              <a:gdLst/>
              <a:ahLst/>
              <a:cxnLst/>
              <a:pathLst>
                <a:path w="76" h="33">
                  <a:moveTo>
                    <a:pt x="75" y="5"/>
                  </a:moveTo>
                  <a:lnTo>
                    <a:pt x="75" y="5"/>
                  </a:lnTo>
                  <a:lnTo>
                    <a:pt x="75" y="11"/>
                  </a:lnTo>
                  <a:lnTo>
                    <a:pt x="75" y="11"/>
                  </a:lnTo>
                  <a:lnTo>
                    <a:pt x="75" y="11"/>
                  </a:lnTo>
                  <a:lnTo>
                    <a:pt x="70" y="11"/>
                  </a:lnTo>
                  <a:lnTo>
                    <a:pt x="53" y="5"/>
                  </a:lnTo>
                  <a:lnTo>
                    <a:pt x="32" y="16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32"/>
                  </a:lnTo>
                  <a:lnTo>
                    <a:pt x="11" y="27"/>
                  </a:lnTo>
                  <a:lnTo>
                    <a:pt x="5" y="27"/>
                  </a:lnTo>
                  <a:lnTo>
                    <a:pt x="0" y="21"/>
                  </a:lnTo>
                  <a:lnTo>
                    <a:pt x="21" y="5"/>
                  </a:lnTo>
                  <a:lnTo>
                    <a:pt x="53" y="0"/>
                  </a:lnTo>
                  <a:lnTo>
                    <a:pt x="75" y="5"/>
                  </a:lnTo>
                  <a:lnTo>
                    <a:pt x="75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6" name="Rectangle 49525"/>
            <p:cNvSpPr/>
            <p:nvPr/>
          </p:nvSpPr>
          <p:spPr>
            <a:xfrm>
              <a:off x="430" y="704"/>
              <a:ext cx="5" cy="48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7" name="未知"/>
            <p:cNvSpPr/>
            <p:nvPr/>
          </p:nvSpPr>
          <p:spPr>
            <a:xfrm>
              <a:off x="397" y="752"/>
              <a:ext cx="60" cy="107"/>
            </a:xfrm>
            <a:custGeom>
              <a:avLst/>
              <a:gdLst/>
              <a:ahLst/>
              <a:cxnLst/>
              <a:pathLst>
                <a:path w="60" h="107">
                  <a:moveTo>
                    <a:pt x="33" y="100"/>
                  </a:moveTo>
                  <a:lnTo>
                    <a:pt x="49" y="79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4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26"/>
                  </a:lnTo>
                  <a:lnTo>
                    <a:pt x="59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5"/>
                  </a:lnTo>
                  <a:lnTo>
                    <a:pt x="54" y="0"/>
                  </a:lnTo>
                  <a:lnTo>
                    <a:pt x="33" y="5"/>
                  </a:lnTo>
                  <a:lnTo>
                    <a:pt x="38" y="16"/>
                  </a:lnTo>
                  <a:lnTo>
                    <a:pt x="38" y="21"/>
                  </a:lnTo>
                  <a:lnTo>
                    <a:pt x="33" y="37"/>
                  </a:lnTo>
                  <a:lnTo>
                    <a:pt x="16" y="47"/>
                  </a:lnTo>
                  <a:lnTo>
                    <a:pt x="6" y="58"/>
                  </a:lnTo>
                  <a:lnTo>
                    <a:pt x="0" y="63"/>
                  </a:lnTo>
                  <a:lnTo>
                    <a:pt x="0" y="74"/>
                  </a:lnTo>
                  <a:lnTo>
                    <a:pt x="11" y="79"/>
                  </a:lnTo>
                  <a:lnTo>
                    <a:pt x="16" y="90"/>
                  </a:lnTo>
                  <a:lnTo>
                    <a:pt x="16" y="100"/>
                  </a:lnTo>
                  <a:lnTo>
                    <a:pt x="16" y="106"/>
                  </a:lnTo>
                  <a:lnTo>
                    <a:pt x="33" y="100"/>
                  </a:lnTo>
                  <a:lnTo>
                    <a:pt x="33" y="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8" name="未知"/>
            <p:cNvSpPr/>
            <p:nvPr/>
          </p:nvSpPr>
          <p:spPr>
            <a:xfrm>
              <a:off x="365" y="746"/>
              <a:ext cx="87" cy="118"/>
            </a:xfrm>
            <a:custGeom>
              <a:avLst/>
              <a:gdLst/>
              <a:ahLst/>
              <a:cxnLst/>
              <a:pathLst>
                <a:path w="87" h="118">
                  <a:moveTo>
                    <a:pt x="86" y="6"/>
                  </a:moveTo>
                  <a:lnTo>
                    <a:pt x="65" y="11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65" y="43"/>
                  </a:lnTo>
                  <a:lnTo>
                    <a:pt x="48" y="53"/>
                  </a:lnTo>
                  <a:lnTo>
                    <a:pt x="38" y="64"/>
                  </a:lnTo>
                  <a:lnTo>
                    <a:pt x="32" y="69"/>
                  </a:lnTo>
                  <a:lnTo>
                    <a:pt x="32" y="80"/>
                  </a:lnTo>
                  <a:lnTo>
                    <a:pt x="43" y="85"/>
                  </a:lnTo>
                  <a:lnTo>
                    <a:pt x="48" y="96"/>
                  </a:lnTo>
                  <a:lnTo>
                    <a:pt x="48" y="106"/>
                  </a:lnTo>
                  <a:lnTo>
                    <a:pt x="48" y="112"/>
                  </a:lnTo>
                  <a:lnTo>
                    <a:pt x="43" y="117"/>
                  </a:lnTo>
                  <a:lnTo>
                    <a:pt x="38" y="106"/>
                  </a:lnTo>
                  <a:lnTo>
                    <a:pt x="22" y="85"/>
                  </a:lnTo>
                  <a:lnTo>
                    <a:pt x="0" y="85"/>
                  </a:lnTo>
                  <a:lnTo>
                    <a:pt x="5" y="64"/>
                  </a:lnTo>
                  <a:lnTo>
                    <a:pt x="5" y="59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7" y="11"/>
                  </a:lnTo>
                  <a:lnTo>
                    <a:pt x="38" y="6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0" y="0"/>
                  </a:lnTo>
                  <a:lnTo>
                    <a:pt x="75" y="0"/>
                  </a:lnTo>
                  <a:lnTo>
                    <a:pt x="81" y="0"/>
                  </a:lnTo>
                  <a:lnTo>
                    <a:pt x="86" y="6"/>
                  </a:lnTo>
                  <a:lnTo>
                    <a:pt x="8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29" name="未知"/>
            <p:cNvSpPr/>
            <p:nvPr/>
          </p:nvSpPr>
          <p:spPr>
            <a:xfrm>
              <a:off x="365" y="746"/>
              <a:ext cx="87" cy="118"/>
            </a:xfrm>
            <a:custGeom>
              <a:avLst/>
              <a:gdLst/>
              <a:ahLst/>
              <a:cxnLst/>
              <a:pathLst>
                <a:path w="87" h="118">
                  <a:moveTo>
                    <a:pt x="86" y="6"/>
                  </a:moveTo>
                  <a:lnTo>
                    <a:pt x="65" y="11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65" y="43"/>
                  </a:lnTo>
                  <a:lnTo>
                    <a:pt x="48" y="53"/>
                  </a:lnTo>
                  <a:lnTo>
                    <a:pt x="38" y="64"/>
                  </a:lnTo>
                  <a:lnTo>
                    <a:pt x="32" y="69"/>
                  </a:lnTo>
                  <a:lnTo>
                    <a:pt x="32" y="80"/>
                  </a:lnTo>
                  <a:lnTo>
                    <a:pt x="43" y="85"/>
                  </a:lnTo>
                  <a:lnTo>
                    <a:pt x="48" y="96"/>
                  </a:lnTo>
                  <a:lnTo>
                    <a:pt x="48" y="106"/>
                  </a:lnTo>
                  <a:lnTo>
                    <a:pt x="48" y="112"/>
                  </a:lnTo>
                  <a:lnTo>
                    <a:pt x="43" y="117"/>
                  </a:lnTo>
                  <a:lnTo>
                    <a:pt x="38" y="106"/>
                  </a:lnTo>
                  <a:lnTo>
                    <a:pt x="22" y="85"/>
                  </a:lnTo>
                  <a:lnTo>
                    <a:pt x="0" y="85"/>
                  </a:lnTo>
                  <a:lnTo>
                    <a:pt x="5" y="64"/>
                  </a:lnTo>
                  <a:lnTo>
                    <a:pt x="5" y="59"/>
                  </a:lnTo>
                  <a:lnTo>
                    <a:pt x="11" y="48"/>
                  </a:lnTo>
                  <a:lnTo>
                    <a:pt x="16" y="22"/>
                  </a:lnTo>
                  <a:lnTo>
                    <a:pt x="27" y="11"/>
                  </a:lnTo>
                  <a:lnTo>
                    <a:pt x="38" y="6"/>
                  </a:lnTo>
                  <a:lnTo>
                    <a:pt x="59" y="0"/>
                  </a:lnTo>
                  <a:lnTo>
                    <a:pt x="70" y="0"/>
                  </a:lnTo>
                  <a:lnTo>
                    <a:pt x="75" y="0"/>
                  </a:lnTo>
                  <a:lnTo>
                    <a:pt x="81" y="0"/>
                  </a:lnTo>
                  <a:lnTo>
                    <a:pt x="86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530" name="Group 49529"/>
          <p:cNvGrpSpPr/>
          <p:nvPr/>
        </p:nvGrpSpPr>
        <p:grpSpPr>
          <a:xfrm>
            <a:off x="3122613" y="2362200"/>
            <a:ext cx="1881187" cy="1498600"/>
            <a:chOff x="0" y="0"/>
            <a:chExt cx="1729" cy="1153"/>
          </a:xfrm>
        </p:grpSpPr>
        <p:sp>
          <p:nvSpPr>
            <p:cNvPr id="49531" name="Rectangle 49530"/>
            <p:cNvSpPr/>
            <p:nvPr/>
          </p:nvSpPr>
          <p:spPr>
            <a:xfrm>
              <a:off x="0" y="442"/>
              <a:ext cx="1727" cy="709"/>
            </a:xfrm>
            <a:prstGeom prst="rect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2" name="未知"/>
            <p:cNvSpPr/>
            <p:nvPr/>
          </p:nvSpPr>
          <p:spPr>
            <a:xfrm>
              <a:off x="1" y="663"/>
              <a:ext cx="858" cy="107"/>
            </a:xfrm>
            <a:custGeom>
              <a:avLst/>
              <a:gdLst/>
              <a:ahLst/>
              <a:cxnLst/>
              <a:pathLst>
                <a:path w="858" h="107">
                  <a:moveTo>
                    <a:pt x="0" y="65"/>
                  </a:moveTo>
                  <a:lnTo>
                    <a:pt x="0" y="106"/>
                  </a:lnTo>
                  <a:lnTo>
                    <a:pt x="857" y="34"/>
                  </a:lnTo>
                  <a:lnTo>
                    <a:pt x="823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3" name="未知"/>
            <p:cNvSpPr/>
            <p:nvPr/>
          </p:nvSpPr>
          <p:spPr>
            <a:xfrm>
              <a:off x="3" y="690"/>
              <a:ext cx="972" cy="461"/>
            </a:xfrm>
            <a:custGeom>
              <a:avLst/>
              <a:gdLst/>
              <a:ahLst/>
              <a:cxnLst/>
              <a:pathLst>
                <a:path w="972" h="461">
                  <a:moveTo>
                    <a:pt x="0" y="81"/>
                  </a:moveTo>
                  <a:lnTo>
                    <a:pt x="0" y="460"/>
                  </a:lnTo>
                  <a:lnTo>
                    <a:pt x="971" y="460"/>
                  </a:lnTo>
                  <a:lnTo>
                    <a:pt x="97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4" name="Rectangle 49533"/>
            <p:cNvSpPr/>
            <p:nvPr/>
          </p:nvSpPr>
          <p:spPr>
            <a:xfrm>
              <a:off x="969" y="255"/>
              <a:ext cx="458" cy="370"/>
            </a:xfrm>
            <a:prstGeom prst="rect">
              <a:avLst/>
            </a:prstGeom>
            <a:solidFill>
              <a:srgbClr val="222222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5" name="未知"/>
            <p:cNvSpPr/>
            <p:nvPr/>
          </p:nvSpPr>
          <p:spPr>
            <a:xfrm>
              <a:off x="540" y="147"/>
              <a:ext cx="548" cy="461"/>
            </a:xfrm>
            <a:custGeom>
              <a:avLst/>
              <a:gdLst/>
              <a:ahLst/>
              <a:cxnLst/>
              <a:pathLst>
                <a:path w="548" h="461">
                  <a:moveTo>
                    <a:pt x="203" y="10"/>
                  </a:moveTo>
                  <a:lnTo>
                    <a:pt x="189" y="20"/>
                  </a:lnTo>
                  <a:lnTo>
                    <a:pt x="162" y="33"/>
                  </a:lnTo>
                  <a:lnTo>
                    <a:pt x="132" y="49"/>
                  </a:lnTo>
                  <a:lnTo>
                    <a:pt x="113" y="60"/>
                  </a:lnTo>
                  <a:lnTo>
                    <a:pt x="89" y="80"/>
                  </a:lnTo>
                  <a:lnTo>
                    <a:pt x="66" y="105"/>
                  </a:lnTo>
                  <a:lnTo>
                    <a:pt x="37" y="126"/>
                  </a:lnTo>
                  <a:lnTo>
                    <a:pt x="31" y="176"/>
                  </a:lnTo>
                  <a:lnTo>
                    <a:pt x="25" y="225"/>
                  </a:lnTo>
                  <a:lnTo>
                    <a:pt x="11" y="319"/>
                  </a:lnTo>
                  <a:lnTo>
                    <a:pt x="0" y="371"/>
                  </a:lnTo>
                  <a:lnTo>
                    <a:pt x="7" y="425"/>
                  </a:lnTo>
                  <a:lnTo>
                    <a:pt x="19" y="447"/>
                  </a:lnTo>
                  <a:lnTo>
                    <a:pt x="39" y="458"/>
                  </a:lnTo>
                  <a:lnTo>
                    <a:pt x="54" y="460"/>
                  </a:lnTo>
                  <a:lnTo>
                    <a:pt x="91" y="439"/>
                  </a:lnTo>
                  <a:lnTo>
                    <a:pt x="109" y="435"/>
                  </a:lnTo>
                  <a:lnTo>
                    <a:pt x="132" y="443"/>
                  </a:lnTo>
                  <a:lnTo>
                    <a:pt x="134" y="431"/>
                  </a:lnTo>
                  <a:lnTo>
                    <a:pt x="105" y="408"/>
                  </a:lnTo>
                  <a:lnTo>
                    <a:pt x="142" y="408"/>
                  </a:lnTo>
                  <a:lnTo>
                    <a:pt x="158" y="400"/>
                  </a:lnTo>
                  <a:lnTo>
                    <a:pt x="171" y="404"/>
                  </a:lnTo>
                  <a:lnTo>
                    <a:pt x="199" y="387"/>
                  </a:lnTo>
                  <a:lnTo>
                    <a:pt x="211" y="383"/>
                  </a:lnTo>
                  <a:lnTo>
                    <a:pt x="232" y="381"/>
                  </a:lnTo>
                  <a:lnTo>
                    <a:pt x="248" y="356"/>
                  </a:lnTo>
                  <a:lnTo>
                    <a:pt x="279" y="358"/>
                  </a:lnTo>
                  <a:lnTo>
                    <a:pt x="295" y="358"/>
                  </a:lnTo>
                  <a:lnTo>
                    <a:pt x="320" y="333"/>
                  </a:lnTo>
                  <a:lnTo>
                    <a:pt x="330" y="221"/>
                  </a:lnTo>
                  <a:lnTo>
                    <a:pt x="349" y="178"/>
                  </a:lnTo>
                  <a:lnTo>
                    <a:pt x="375" y="145"/>
                  </a:lnTo>
                  <a:lnTo>
                    <a:pt x="420" y="140"/>
                  </a:lnTo>
                  <a:lnTo>
                    <a:pt x="539" y="107"/>
                  </a:lnTo>
                  <a:lnTo>
                    <a:pt x="547" y="89"/>
                  </a:lnTo>
                  <a:lnTo>
                    <a:pt x="547" y="74"/>
                  </a:lnTo>
                  <a:lnTo>
                    <a:pt x="543" y="68"/>
                  </a:lnTo>
                  <a:lnTo>
                    <a:pt x="529" y="47"/>
                  </a:lnTo>
                  <a:lnTo>
                    <a:pt x="517" y="35"/>
                  </a:lnTo>
                  <a:lnTo>
                    <a:pt x="486" y="20"/>
                  </a:lnTo>
                  <a:lnTo>
                    <a:pt x="461" y="14"/>
                  </a:lnTo>
                  <a:lnTo>
                    <a:pt x="451" y="10"/>
                  </a:lnTo>
                  <a:lnTo>
                    <a:pt x="400" y="10"/>
                  </a:lnTo>
                  <a:lnTo>
                    <a:pt x="369" y="10"/>
                  </a:lnTo>
                  <a:lnTo>
                    <a:pt x="353" y="0"/>
                  </a:lnTo>
                  <a:lnTo>
                    <a:pt x="203" y="1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6" name="未知"/>
            <p:cNvSpPr/>
            <p:nvPr/>
          </p:nvSpPr>
          <p:spPr>
            <a:xfrm>
              <a:off x="1002" y="740"/>
              <a:ext cx="726" cy="412"/>
            </a:xfrm>
            <a:custGeom>
              <a:avLst/>
              <a:gdLst/>
              <a:ahLst/>
              <a:cxnLst/>
              <a:pathLst>
                <a:path w="726" h="412">
                  <a:moveTo>
                    <a:pt x="0" y="0"/>
                  </a:moveTo>
                  <a:lnTo>
                    <a:pt x="0" y="411"/>
                  </a:lnTo>
                  <a:lnTo>
                    <a:pt x="725" y="411"/>
                  </a:lnTo>
                  <a:lnTo>
                    <a:pt x="725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7" name="未知"/>
            <p:cNvSpPr/>
            <p:nvPr/>
          </p:nvSpPr>
          <p:spPr>
            <a:xfrm>
              <a:off x="738" y="0"/>
              <a:ext cx="167" cy="169"/>
            </a:xfrm>
            <a:custGeom>
              <a:avLst/>
              <a:gdLst/>
              <a:ahLst/>
              <a:cxnLst/>
              <a:pathLst>
                <a:path w="167" h="169">
                  <a:moveTo>
                    <a:pt x="153" y="112"/>
                  </a:moveTo>
                  <a:lnTo>
                    <a:pt x="153" y="112"/>
                  </a:lnTo>
                  <a:lnTo>
                    <a:pt x="166" y="93"/>
                  </a:lnTo>
                  <a:lnTo>
                    <a:pt x="166" y="81"/>
                  </a:lnTo>
                  <a:lnTo>
                    <a:pt x="153" y="56"/>
                  </a:lnTo>
                  <a:lnTo>
                    <a:pt x="147" y="37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5" y="6"/>
                  </a:lnTo>
                  <a:lnTo>
                    <a:pt x="49" y="6"/>
                  </a:lnTo>
                  <a:lnTo>
                    <a:pt x="37" y="6"/>
                  </a:lnTo>
                  <a:lnTo>
                    <a:pt x="31" y="12"/>
                  </a:lnTo>
                  <a:lnTo>
                    <a:pt x="6" y="62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0" y="106"/>
                  </a:lnTo>
                  <a:lnTo>
                    <a:pt x="0" y="112"/>
                  </a:lnTo>
                  <a:lnTo>
                    <a:pt x="6" y="124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6" y="162"/>
                  </a:lnTo>
                  <a:lnTo>
                    <a:pt x="18" y="168"/>
                  </a:lnTo>
                  <a:lnTo>
                    <a:pt x="18" y="162"/>
                  </a:lnTo>
                  <a:lnTo>
                    <a:pt x="18" y="137"/>
                  </a:lnTo>
                  <a:lnTo>
                    <a:pt x="18" y="137"/>
                  </a:lnTo>
                  <a:lnTo>
                    <a:pt x="18" y="131"/>
                  </a:lnTo>
                  <a:lnTo>
                    <a:pt x="18" y="131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24" y="106"/>
                  </a:lnTo>
                  <a:lnTo>
                    <a:pt x="43" y="12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49" y="124"/>
                  </a:lnTo>
                  <a:lnTo>
                    <a:pt x="49" y="112"/>
                  </a:lnTo>
                  <a:lnTo>
                    <a:pt x="49" y="106"/>
                  </a:lnTo>
                  <a:lnTo>
                    <a:pt x="55" y="100"/>
                  </a:lnTo>
                  <a:lnTo>
                    <a:pt x="55" y="87"/>
                  </a:lnTo>
                  <a:lnTo>
                    <a:pt x="61" y="87"/>
                  </a:lnTo>
                  <a:lnTo>
                    <a:pt x="86" y="93"/>
                  </a:lnTo>
                  <a:lnTo>
                    <a:pt x="92" y="93"/>
                  </a:lnTo>
                  <a:lnTo>
                    <a:pt x="98" y="87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80" y="106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110" y="106"/>
                  </a:lnTo>
                  <a:lnTo>
                    <a:pt x="129" y="87"/>
                  </a:lnTo>
                  <a:lnTo>
                    <a:pt x="123" y="100"/>
                  </a:lnTo>
                  <a:lnTo>
                    <a:pt x="117" y="106"/>
                  </a:lnTo>
                  <a:lnTo>
                    <a:pt x="110" y="106"/>
                  </a:lnTo>
                  <a:lnTo>
                    <a:pt x="104" y="112"/>
                  </a:lnTo>
                  <a:lnTo>
                    <a:pt x="110" y="112"/>
                  </a:lnTo>
                  <a:lnTo>
                    <a:pt x="117" y="112"/>
                  </a:lnTo>
                  <a:lnTo>
                    <a:pt x="129" y="106"/>
                  </a:lnTo>
                  <a:lnTo>
                    <a:pt x="135" y="87"/>
                  </a:lnTo>
                  <a:lnTo>
                    <a:pt x="135" y="87"/>
                  </a:lnTo>
                  <a:lnTo>
                    <a:pt x="141" y="100"/>
                  </a:lnTo>
                  <a:lnTo>
                    <a:pt x="141" y="106"/>
                  </a:lnTo>
                  <a:lnTo>
                    <a:pt x="135" y="106"/>
                  </a:lnTo>
                  <a:lnTo>
                    <a:pt x="147" y="106"/>
                  </a:lnTo>
                  <a:lnTo>
                    <a:pt x="147" y="106"/>
                  </a:lnTo>
                  <a:lnTo>
                    <a:pt x="153" y="106"/>
                  </a:lnTo>
                  <a:lnTo>
                    <a:pt x="153" y="106"/>
                  </a:lnTo>
                  <a:lnTo>
                    <a:pt x="153" y="112"/>
                  </a:lnTo>
                  <a:lnTo>
                    <a:pt x="153" y="1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8" name="未知"/>
            <p:cNvSpPr/>
            <p:nvPr/>
          </p:nvSpPr>
          <p:spPr>
            <a:xfrm>
              <a:off x="756" y="87"/>
              <a:ext cx="136" cy="144"/>
            </a:xfrm>
            <a:custGeom>
              <a:avLst/>
              <a:gdLst/>
              <a:ahLst/>
              <a:cxnLst/>
              <a:pathLst>
                <a:path w="136" h="144">
                  <a:moveTo>
                    <a:pt x="74" y="143"/>
                  </a:moveTo>
                  <a:lnTo>
                    <a:pt x="80" y="143"/>
                  </a:lnTo>
                  <a:lnTo>
                    <a:pt x="80" y="143"/>
                  </a:lnTo>
                  <a:lnTo>
                    <a:pt x="86" y="137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6" y="124"/>
                  </a:lnTo>
                  <a:lnTo>
                    <a:pt x="80" y="124"/>
                  </a:lnTo>
                  <a:lnTo>
                    <a:pt x="86" y="118"/>
                  </a:lnTo>
                  <a:lnTo>
                    <a:pt x="74" y="112"/>
                  </a:lnTo>
                  <a:lnTo>
                    <a:pt x="74" y="112"/>
                  </a:lnTo>
                  <a:lnTo>
                    <a:pt x="68" y="118"/>
                  </a:lnTo>
                  <a:lnTo>
                    <a:pt x="74" y="112"/>
                  </a:lnTo>
                  <a:lnTo>
                    <a:pt x="80" y="100"/>
                  </a:lnTo>
                  <a:lnTo>
                    <a:pt x="86" y="93"/>
                  </a:lnTo>
                  <a:lnTo>
                    <a:pt x="86" y="93"/>
                  </a:lnTo>
                  <a:lnTo>
                    <a:pt x="86" y="93"/>
                  </a:lnTo>
                  <a:lnTo>
                    <a:pt x="86" y="93"/>
                  </a:lnTo>
                  <a:lnTo>
                    <a:pt x="86" y="93"/>
                  </a:lnTo>
                  <a:lnTo>
                    <a:pt x="92" y="100"/>
                  </a:lnTo>
                  <a:lnTo>
                    <a:pt x="99" y="100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11" y="100"/>
                  </a:lnTo>
                  <a:lnTo>
                    <a:pt x="111" y="100"/>
                  </a:lnTo>
                  <a:lnTo>
                    <a:pt x="111" y="93"/>
                  </a:lnTo>
                  <a:lnTo>
                    <a:pt x="111" y="81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7" y="62"/>
                  </a:lnTo>
                  <a:lnTo>
                    <a:pt x="123" y="62"/>
                  </a:lnTo>
                  <a:lnTo>
                    <a:pt x="129" y="56"/>
                  </a:lnTo>
                  <a:lnTo>
                    <a:pt x="135" y="50"/>
                  </a:lnTo>
                  <a:lnTo>
                    <a:pt x="135" y="44"/>
                  </a:lnTo>
                  <a:lnTo>
                    <a:pt x="135" y="25"/>
                  </a:lnTo>
                  <a:lnTo>
                    <a:pt x="135" y="19"/>
                  </a:lnTo>
                  <a:lnTo>
                    <a:pt x="135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17" y="19"/>
                  </a:lnTo>
                  <a:lnTo>
                    <a:pt x="123" y="19"/>
                  </a:lnTo>
                  <a:lnTo>
                    <a:pt x="123" y="6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7" y="6"/>
                  </a:lnTo>
                  <a:lnTo>
                    <a:pt x="111" y="19"/>
                  </a:lnTo>
                  <a:lnTo>
                    <a:pt x="86" y="25"/>
                  </a:lnTo>
                  <a:lnTo>
                    <a:pt x="99" y="19"/>
                  </a:lnTo>
                  <a:lnTo>
                    <a:pt x="111" y="0"/>
                  </a:lnTo>
                  <a:lnTo>
                    <a:pt x="86" y="19"/>
                  </a:lnTo>
                  <a:lnTo>
                    <a:pt x="62" y="19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0" y="0"/>
                  </a:lnTo>
                  <a:lnTo>
                    <a:pt x="74" y="6"/>
                  </a:lnTo>
                  <a:lnTo>
                    <a:pt x="68" y="6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7" y="13"/>
                  </a:lnTo>
                  <a:lnTo>
                    <a:pt x="31" y="19"/>
                  </a:lnTo>
                  <a:lnTo>
                    <a:pt x="31" y="25"/>
                  </a:lnTo>
                  <a:lnTo>
                    <a:pt x="31" y="37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5" y="37"/>
                  </a:lnTo>
                  <a:lnTo>
                    <a:pt x="6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3" y="68"/>
                  </a:lnTo>
                  <a:lnTo>
                    <a:pt x="13" y="81"/>
                  </a:lnTo>
                  <a:lnTo>
                    <a:pt x="13" y="93"/>
                  </a:lnTo>
                  <a:lnTo>
                    <a:pt x="37" y="118"/>
                  </a:lnTo>
                  <a:lnTo>
                    <a:pt x="68" y="137"/>
                  </a:lnTo>
                  <a:lnTo>
                    <a:pt x="74" y="143"/>
                  </a:lnTo>
                  <a:lnTo>
                    <a:pt x="74" y="1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39" name="未知"/>
            <p:cNvSpPr/>
            <p:nvPr/>
          </p:nvSpPr>
          <p:spPr>
            <a:xfrm>
              <a:off x="867" y="137"/>
              <a:ext cx="25" cy="44"/>
            </a:xfrm>
            <a:custGeom>
              <a:avLst/>
              <a:gdLst/>
              <a:ahLst/>
              <a:cxnLst/>
              <a:pathLst>
                <a:path w="25" h="44">
                  <a:moveTo>
                    <a:pt x="0" y="43"/>
                  </a:moveTo>
                  <a:lnTo>
                    <a:pt x="6" y="43"/>
                  </a:lnTo>
                  <a:lnTo>
                    <a:pt x="12" y="31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0" name="未知"/>
            <p:cNvSpPr/>
            <p:nvPr/>
          </p:nvSpPr>
          <p:spPr>
            <a:xfrm>
              <a:off x="818" y="149"/>
              <a:ext cx="50" cy="20"/>
            </a:xfrm>
            <a:custGeom>
              <a:avLst/>
              <a:gdLst/>
              <a:ahLst/>
              <a:cxnLst/>
              <a:pathLst>
                <a:path w="50" h="20">
                  <a:moveTo>
                    <a:pt x="49" y="0"/>
                  </a:move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13"/>
                  </a:lnTo>
                  <a:lnTo>
                    <a:pt x="24" y="13"/>
                  </a:lnTo>
                  <a:lnTo>
                    <a:pt x="24" y="6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1" name="未知"/>
            <p:cNvSpPr/>
            <p:nvPr/>
          </p:nvSpPr>
          <p:spPr>
            <a:xfrm>
              <a:off x="824" y="187"/>
              <a:ext cx="44" cy="44"/>
            </a:xfrm>
            <a:custGeom>
              <a:avLst/>
              <a:gdLst/>
              <a:ahLst/>
              <a:cxnLst/>
              <a:pathLst>
                <a:path w="44" h="44">
                  <a:moveTo>
                    <a:pt x="12" y="43"/>
                  </a:moveTo>
                  <a:lnTo>
                    <a:pt x="18" y="43"/>
                  </a:lnTo>
                  <a:lnTo>
                    <a:pt x="18" y="43"/>
                  </a:lnTo>
                  <a:lnTo>
                    <a:pt x="24" y="37"/>
                  </a:lnTo>
                  <a:lnTo>
                    <a:pt x="24" y="31"/>
                  </a:lnTo>
                  <a:lnTo>
                    <a:pt x="31" y="24"/>
                  </a:lnTo>
                  <a:lnTo>
                    <a:pt x="37" y="18"/>
                  </a:lnTo>
                  <a:lnTo>
                    <a:pt x="37" y="18"/>
                  </a:lnTo>
                  <a:lnTo>
                    <a:pt x="37" y="18"/>
                  </a:lnTo>
                  <a:lnTo>
                    <a:pt x="43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8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7"/>
                  </a:lnTo>
                  <a:lnTo>
                    <a:pt x="12" y="43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2" name="未知"/>
            <p:cNvSpPr/>
            <p:nvPr/>
          </p:nvSpPr>
          <p:spPr>
            <a:xfrm>
              <a:off x="836" y="180"/>
              <a:ext cx="20" cy="8"/>
            </a:xfrm>
            <a:custGeom>
              <a:avLst/>
              <a:gdLst/>
              <a:ahLst/>
              <a:cxnLst/>
              <a:pathLst>
                <a:path w="20" h="8">
                  <a:moveTo>
                    <a:pt x="0" y="7"/>
                  </a:moveTo>
                  <a:lnTo>
                    <a:pt x="6" y="7"/>
                  </a:lnTo>
                  <a:lnTo>
                    <a:pt x="19" y="7"/>
                  </a:lnTo>
                  <a:lnTo>
                    <a:pt x="12" y="7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3" name="未知"/>
            <p:cNvSpPr/>
            <p:nvPr/>
          </p:nvSpPr>
          <p:spPr>
            <a:xfrm>
              <a:off x="769" y="124"/>
              <a:ext cx="1" cy="8"/>
            </a:xfrm>
            <a:custGeom>
              <a:avLst/>
              <a:gdLst/>
              <a:ahLst/>
              <a:cxnLst/>
              <a:pathLst>
                <a:path w="1" h="8"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4" name="未知"/>
            <p:cNvSpPr/>
            <p:nvPr/>
          </p:nvSpPr>
          <p:spPr>
            <a:xfrm>
              <a:off x="756" y="137"/>
              <a:ext cx="44" cy="100"/>
            </a:xfrm>
            <a:custGeom>
              <a:avLst/>
              <a:gdLst/>
              <a:ahLst/>
              <a:cxnLst/>
              <a:pathLst>
                <a:path w="44" h="100">
                  <a:moveTo>
                    <a:pt x="0" y="0"/>
                  </a:move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0" y="50"/>
                  </a:lnTo>
                  <a:lnTo>
                    <a:pt x="6" y="68"/>
                  </a:lnTo>
                  <a:lnTo>
                    <a:pt x="31" y="87"/>
                  </a:lnTo>
                  <a:lnTo>
                    <a:pt x="37" y="93"/>
                  </a:lnTo>
                  <a:lnTo>
                    <a:pt x="43" y="99"/>
                  </a:lnTo>
                  <a:lnTo>
                    <a:pt x="37" y="93"/>
                  </a:lnTo>
                  <a:lnTo>
                    <a:pt x="37" y="81"/>
                  </a:lnTo>
                  <a:lnTo>
                    <a:pt x="31" y="62"/>
                  </a:lnTo>
                  <a:lnTo>
                    <a:pt x="13" y="43"/>
                  </a:lnTo>
                  <a:lnTo>
                    <a:pt x="13" y="31"/>
                  </a:lnTo>
                  <a:lnTo>
                    <a:pt x="13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5" name="未知"/>
            <p:cNvSpPr/>
            <p:nvPr/>
          </p:nvSpPr>
          <p:spPr>
            <a:xfrm>
              <a:off x="769" y="180"/>
              <a:ext cx="62" cy="70"/>
            </a:xfrm>
            <a:custGeom>
              <a:avLst/>
              <a:gdLst/>
              <a:ahLst/>
              <a:cxnLst/>
              <a:pathLst>
                <a:path w="62" h="70">
                  <a:moveTo>
                    <a:pt x="43" y="69"/>
                  </a:moveTo>
                  <a:lnTo>
                    <a:pt x="55" y="69"/>
                  </a:lnTo>
                  <a:lnTo>
                    <a:pt x="55" y="56"/>
                  </a:lnTo>
                  <a:lnTo>
                    <a:pt x="61" y="50"/>
                  </a:lnTo>
                  <a:lnTo>
                    <a:pt x="55" y="44"/>
                  </a:lnTo>
                  <a:lnTo>
                    <a:pt x="24" y="25"/>
                  </a:lnTo>
                  <a:lnTo>
                    <a:pt x="0" y="0"/>
                  </a:lnTo>
                  <a:lnTo>
                    <a:pt x="18" y="19"/>
                  </a:lnTo>
                  <a:lnTo>
                    <a:pt x="24" y="38"/>
                  </a:lnTo>
                  <a:lnTo>
                    <a:pt x="30" y="50"/>
                  </a:lnTo>
                  <a:lnTo>
                    <a:pt x="36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6" name="未知"/>
            <p:cNvSpPr/>
            <p:nvPr/>
          </p:nvSpPr>
          <p:spPr>
            <a:xfrm>
              <a:off x="867" y="205"/>
              <a:ext cx="173" cy="119"/>
            </a:xfrm>
            <a:custGeom>
              <a:avLst/>
              <a:gdLst/>
              <a:ahLst/>
              <a:cxnLst/>
              <a:pathLst>
                <a:path w="173" h="119">
                  <a:moveTo>
                    <a:pt x="166" y="50"/>
                  </a:moveTo>
                  <a:lnTo>
                    <a:pt x="172" y="38"/>
                  </a:lnTo>
                  <a:lnTo>
                    <a:pt x="172" y="25"/>
                  </a:lnTo>
                  <a:lnTo>
                    <a:pt x="166" y="19"/>
                  </a:lnTo>
                  <a:lnTo>
                    <a:pt x="160" y="13"/>
                  </a:lnTo>
                  <a:lnTo>
                    <a:pt x="117" y="6"/>
                  </a:lnTo>
                  <a:lnTo>
                    <a:pt x="111" y="0"/>
                  </a:lnTo>
                  <a:lnTo>
                    <a:pt x="98" y="13"/>
                  </a:lnTo>
                  <a:lnTo>
                    <a:pt x="92" y="25"/>
                  </a:lnTo>
                  <a:lnTo>
                    <a:pt x="61" y="38"/>
                  </a:lnTo>
                  <a:lnTo>
                    <a:pt x="18" y="56"/>
                  </a:lnTo>
                  <a:lnTo>
                    <a:pt x="6" y="62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6" y="69"/>
                  </a:lnTo>
                  <a:lnTo>
                    <a:pt x="12" y="75"/>
                  </a:lnTo>
                  <a:lnTo>
                    <a:pt x="18" y="75"/>
                  </a:lnTo>
                  <a:lnTo>
                    <a:pt x="24" y="75"/>
                  </a:lnTo>
                  <a:lnTo>
                    <a:pt x="24" y="94"/>
                  </a:lnTo>
                  <a:lnTo>
                    <a:pt x="24" y="106"/>
                  </a:lnTo>
                  <a:lnTo>
                    <a:pt x="18" y="100"/>
                  </a:lnTo>
                  <a:lnTo>
                    <a:pt x="12" y="118"/>
                  </a:lnTo>
                  <a:lnTo>
                    <a:pt x="24" y="118"/>
                  </a:lnTo>
                  <a:lnTo>
                    <a:pt x="37" y="100"/>
                  </a:lnTo>
                  <a:lnTo>
                    <a:pt x="49" y="81"/>
                  </a:lnTo>
                  <a:lnTo>
                    <a:pt x="74" y="75"/>
                  </a:lnTo>
                  <a:lnTo>
                    <a:pt x="98" y="62"/>
                  </a:lnTo>
                  <a:lnTo>
                    <a:pt x="98" y="50"/>
                  </a:lnTo>
                  <a:lnTo>
                    <a:pt x="166" y="50"/>
                  </a:lnTo>
                  <a:lnTo>
                    <a:pt x="166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7" name="未知"/>
            <p:cNvSpPr/>
            <p:nvPr/>
          </p:nvSpPr>
          <p:spPr>
            <a:xfrm>
              <a:off x="830" y="274"/>
              <a:ext cx="62" cy="82"/>
            </a:xfrm>
            <a:custGeom>
              <a:avLst/>
              <a:gdLst/>
              <a:ahLst/>
              <a:cxnLst/>
              <a:pathLst>
                <a:path w="62" h="82">
                  <a:moveTo>
                    <a:pt x="61" y="49"/>
                  </a:moveTo>
                  <a:lnTo>
                    <a:pt x="49" y="49"/>
                  </a:lnTo>
                  <a:lnTo>
                    <a:pt x="55" y="31"/>
                  </a:lnTo>
                  <a:lnTo>
                    <a:pt x="61" y="37"/>
                  </a:lnTo>
                  <a:lnTo>
                    <a:pt x="61" y="2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55" y="6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" y="37"/>
                  </a:lnTo>
                  <a:lnTo>
                    <a:pt x="0" y="74"/>
                  </a:lnTo>
                  <a:lnTo>
                    <a:pt x="0" y="81"/>
                  </a:lnTo>
                  <a:lnTo>
                    <a:pt x="6" y="74"/>
                  </a:lnTo>
                  <a:lnTo>
                    <a:pt x="12" y="68"/>
                  </a:lnTo>
                  <a:lnTo>
                    <a:pt x="12" y="43"/>
                  </a:lnTo>
                  <a:lnTo>
                    <a:pt x="12" y="37"/>
                  </a:lnTo>
                  <a:lnTo>
                    <a:pt x="18" y="31"/>
                  </a:lnTo>
                  <a:lnTo>
                    <a:pt x="12" y="37"/>
                  </a:lnTo>
                  <a:lnTo>
                    <a:pt x="12" y="43"/>
                  </a:lnTo>
                  <a:lnTo>
                    <a:pt x="18" y="68"/>
                  </a:lnTo>
                  <a:lnTo>
                    <a:pt x="31" y="74"/>
                  </a:lnTo>
                  <a:lnTo>
                    <a:pt x="31" y="81"/>
                  </a:lnTo>
                  <a:lnTo>
                    <a:pt x="25" y="62"/>
                  </a:lnTo>
                  <a:lnTo>
                    <a:pt x="25" y="49"/>
                  </a:lnTo>
                  <a:lnTo>
                    <a:pt x="31" y="62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7" y="56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37" y="6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81"/>
                  </a:lnTo>
                  <a:lnTo>
                    <a:pt x="55" y="74"/>
                  </a:lnTo>
                  <a:lnTo>
                    <a:pt x="49" y="62"/>
                  </a:lnTo>
                  <a:lnTo>
                    <a:pt x="55" y="62"/>
                  </a:lnTo>
                  <a:lnTo>
                    <a:pt x="55" y="56"/>
                  </a:lnTo>
                  <a:lnTo>
                    <a:pt x="61" y="49"/>
                  </a:lnTo>
                  <a:lnTo>
                    <a:pt x="61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8" name="未知"/>
            <p:cNvSpPr/>
            <p:nvPr/>
          </p:nvSpPr>
          <p:spPr>
            <a:xfrm>
              <a:off x="830" y="305"/>
              <a:ext cx="75" cy="63"/>
            </a:xfrm>
            <a:custGeom>
              <a:avLst/>
              <a:gdLst/>
              <a:ahLst/>
              <a:cxnLst/>
              <a:pathLst>
                <a:path w="75" h="63">
                  <a:moveTo>
                    <a:pt x="61" y="18"/>
                  </a:moveTo>
                  <a:lnTo>
                    <a:pt x="61" y="18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9" y="31"/>
                  </a:lnTo>
                  <a:lnTo>
                    <a:pt x="55" y="43"/>
                  </a:lnTo>
                  <a:lnTo>
                    <a:pt x="37" y="50"/>
                  </a:lnTo>
                  <a:lnTo>
                    <a:pt x="37" y="43"/>
                  </a:lnTo>
                  <a:lnTo>
                    <a:pt x="37" y="43"/>
                  </a:lnTo>
                  <a:lnTo>
                    <a:pt x="37" y="37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37" y="18"/>
                  </a:lnTo>
                  <a:lnTo>
                    <a:pt x="37" y="25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1" y="31"/>
                  </a:lnTo>
                  <a:lnTo>
                    <a:pt x="25" y="18"/>
                  </a:lnTo>
                  <a:lnTo>
                    <a:pt x="25" y="31"/>
                  </a:lnTo>
                  <a:lnTo>
                    <a:pt x="31" y="50"/>
                  </a:lnTo>
                  <a:lnTo>
                    <a:pt x="31" y="43"/>
                  </a:lnTo>
                  <a:lnTo>
                    <a:pt x="18" y="37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6" y="43"/>
                  </a:lnTo>
                  <a:lnTo>
                    <a:pt x="0" y="50"/>
                  </a:lnTo>
                  <a:lnTo>
                    <a:pt x="12" y="50"/>
                  </a:lnTo>
                  <a:lnTo>
                    <a:pt x="12" y="43"/>
                  </a:lnTo>
                  <a:lnTo>
                    <a:pt x="18" y="56"/>
                  </a:lnTo>
                  <a:lnTo>
                    <a:pt x="31" y="50"/>
                  </a:lnTo>
                  <a:lnTo>
                    <a:pt x="37" y="56"/>
                  </a:lnTo>
                  <a:lnTo>
                    <a:pt x="55" y="62"/>
                  </a:lnTo>
                  <a:lnTo>
                    <a:pt x="55" y="56"/>
                  </a:lnTo>
                  <a:lnTo>
                    <a:pt x="61" y="56"/>
                  </a:lnTo>
                  <a:lnTo>
                    <a:pt x="68" y="50"/>
                  </a:lnTo>
                  <a:lnTo>
                    <a:pt x="61" y="50"/>
                  </a:lnTo>
                  <a:lnTo>
                    <a:pt x="74" y="37"/>
                  </a:lnTo>
                  <a:lnTo>
                    <a:pt x="61" y="31"/>
                  </a:lnTo>
                  <a:lnTo>
                    <a:pt x="61" y="37"/>
                  </a:lnTo>
                  <a:lnTo>
                    <a:pt x="61" y="18"/>
                  </a:lnTo>
                  <a:lnTo>
                    <a:pt x="61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49" name="未知"/>
            <p:cNvSpPr/>
            <p:nvPr/>
          </p:nvSpPr>
          <p:spPr>
            <a:xfrm>
              <a:off x="842" y="348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13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0" name="未知"/>
            <p:cNvSpPr/>
            <p:nvPr/>
          </p:nvSpPr>
          <p:spPr>
            <a:xfrm>
              <a:off x="805" y="249"/>
              <a:ext cx="38" cy="293"/>
            </a:xfrm>
            <a:custGeom>
              <a:avLst/>
              <a:gdLst/>
              <a:ahLst/>
              <a:cxnLst/>
              <a:pathLst>
                <a:path w="38" h="293">
                  <a:moveTo>
                    <a:pt x="0" y="255"/>
                  </a:moveTo>
                  <a:lnTo>
                    <a:pt x="0" y="261"/>
                  </a:lnTo>
                  <a:lnTo>
                    <a:pt x="13" y="292"/>
                  </a:lnTo>
                  <a:lnTo>
                    <a:pt x="37" y="261"/>
                  </a:lnTo>
                  <a:lnTo>
                    <a:pt x="37" y="255"/>
                  </a:lnTo>
                  <a:lnTo>
                    <a:pt x="37" y="249"/>
                  </a:lnTo>
                  <a:lnTo>
                    <a:pt x="31" y="137"/>
                  </a:lnTo>
                  <a:lnTo>
                    <a:pt x="19" y="25"/>
                  </a:lnTo>
                  <a:lnTo>
                    <a:pt x="25" y="12"/>
                  </a:lnTo>
                  <a:lnTo>
                    <a:pt x="25" y="6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7" y="12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7" y="161"/>
                  </a:lnTo>
                  <a:lnTo>
                    <a:pt x="0" y="255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1" name="未知"/>
            <p:cNvSpPr/>
            <p:nvPr/>
          </p:nvSpPr>
          <p:spPr>
            <a:xfrm>
              <a:off x="603" y="504"/>
              <a:ext cx="377" cy="365"/>
            </a:xfrm>
            <a:custGeom>
              <a:avLst/>
              <a:gdLst/>
              <a:ahLst/>
              <a:cxnLst/>
              <a:pathLst>
                <a:path w="377" h="365">
                  <a:moveTo>
                    <a:pt x="376" y="358"/>
                  </a:moveTo>
                  <a:lnTo>
                    <a:pt x="375" y="193"/>
                  </a:lnTo>
                  <a:lnTo>
                    <a:pt x="375" y="186"/>
                  </a:lnTo>
                  <a:lnTo>
                    <a:pt x="375" y="180"/>
                  </a:lnTo>
                  <a:lnTo>
                    <a:pt x="362" y="155"/>
                  </a:lnTo>
                  <a:lnTo>
                    <a:pt x="344" y="124"/>
                  </a:lnTo>
                  <a:lnTo>
                    <a:pt x="319" y="93"/>
                  </a:lnTo>
                  <a:lnTo>
                    <a:pt x="288" y="56"/>
                  </a:lnTo>
                  <a:lnTo>
                    <a:pt x="288" y="18"/>
                  </a:lnTo>
                  <a:lnTo>
                    <a:pt x="264" y="12"/>
                  </a:lnTo>
                  <a:lnTo>
                    <a:pt x="258" y="0"/>
                  </a:lnTo>
                  <a:lnTo>
                    <a:pt x="239" y="0"/>
                  </a:lnTo>
                  <a:lnTo>
                    <a:pt x="239" y="6"/>
                  </a:lnTo>
                  <a:lnTo>
                    <a:pt x="215" y="37"/>
                  </a:lnTo>
                  <a:lnTo>
                    <a:pt x="202" y="6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25"/>
                  </a:lnTo>
                  <a:lnTo>
                    <a:pt x="141" y="25"/>
                  </a:lnTo>
                  <a:lnTo>
                    <a:pt x="110" y="43"/>
                  </a:lnTo>
                  <a:lnTo>
                    <a:pt x="73" y="50"/>
                  </a:lnTo>
                  <a:lnTo>
                    <a:pt x="43" y="50"/>
                  </a:lnTo>
                  <a:lnTo>
                    <a:pt x="54" y="72"/>
                  </a:lnTo>
                  <a:lnTo>
                    <a:pt x="0" y="103"/>
                  </a:lnTo>
                  <a:lnTo>
                    <a:pt x="25" y="131"/>
                  </a:lnTo>
                  <a:lnTo>
                    <a:pt x="43" y="156"/>
                  </a:lnTo>
                  <a:lnTo>
                    <a:pt x="65" y="171"/>
                  </a:lnTo>
                  <a:lnTo>
                    <a:pt x="71" y="193"/>
                  </a:lnTo>
                  <a:lnTo>
                    <a:pt x="92" y="217"/>
                  </a:lnTo>
                  <a:lnTo>
                    <a:pt x="98" y="230"/>
                  </a:lnTo>
                  <a:lnTo>
                    <a:pt x="104" y="249"/>
                  </a:lnTo>
                  <a:lnTo>
                    <a:pt x="104" y="267"/>
                  </a:lnTo>
                  <a:lnTo>
                    <a:pt x="110" y="292"/>
                  </a:lnTo>
                  <a:lnTo>
                    <a:pt x="110" y="292"/>
                  </a:lnTo>
                  <a:lnTo>
                    <a:pt x="110" y="298"/>
                  </a:lnTo>
                  <a:lnTo>
                    <a:pt x="104" y="298"/>
                  </a:lnTo>
                  <a:lnTo>
                    <a:pt x="104" y="329"/>
                  </a:lnTo>
                  <a:lnTo>
                    <a:pt x="215" y="311"/>
                  </a:lnTo>
                  <a:lnTo>
                    <a:pt x="215" y="298"/>
                  </a:lnTo>
                  <a:lnTo>
                    <a:pt x="184" y="161"/>
                  </a:lnTo>
                  <a:lnTo>
                    <a:pt x="184" y="155"/>
                  </a:lnTo>
                  <a:lnTo>
                    <a:pt x="190" y="161"/>
                  </a:lnTo>
                  <a:lnTo>
                    <a:pt x="252" y="224"/>
                  </a:lnTo>
                  <a:lnTo>
                    <a:pt x="286" y="36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2" name="未知"/>
            <p:cNvSpPr/>
            <p:nvPr/>
          </p:nvSpPr>
          <p:spPr>
            <a:xfrm>
              <a:off x="492" y="386"/>
              <a:ext cx="81" cy="156"/>
            </a:xfrm>
            <a:custGeom>
              <a:avLst/>
              <a:gdLst/>
              <a:ahLst/>
              <a:cxnLst/>
              <a:pathLst>
                <a:path w="81" h="156">
                  <a:moveTo>
                    <a:pt x="18" y="155"/>
                  </a:moveTo>
                  <a:lnTo>
                    <a:pt x="25" y="143"/>
                  </a:lnTo>
                  <a:lnTo>
                    <a:pt x="31" y="124"/>
                  </a:lnTo>
                  <a:lnTo>
                    <a:pt x="49" y="118"/>
                  </a:lnTo>
                  <a:lnTo>
                    <a:pt x="55" y="118"/>
                  </a:lnTo>
                  <a:lnTo>
                    <a:pt x="55" y="118"/>
                  </a:lnTo>
                  <a:lnTo>
                    <a:pt x="55" y="118"/>
                  </a:lnTo>
                  <a:lnTo>
                    <a:pt x="55" y="99"/>
                  </a:lnTo>
                  <a:lnTo>
                    <a:pt x="55" y="93"/>
                  </a:lnTo>
                  <a:lnTo>
                    <a:pt x="61" y="93"/>
                  </a:lnTo>
                  <a:lnTo>
                    <a:pt x="61" y="93"/>
                  </a:lnTo>
                  <a:lnTo>
                    <a:pt x="61" y="87"/>
                  </a:lnTo>
                  <a:lnTo>
                    <a:pt x="61" y="87"/>
                  </a:lnTo>
                  <a:lnTo>
                    <a:pt x="68" y="74"/>
                  </a:lnTo>
                  <a:lnTo>
                    <a:pt x="61" y="68"/>
                  </a:lnTo>
                  <a:lnTo>
                    <a:pt x="61" y="62"/>
                  </a:lnTo>
                  <a:lnTo>
                    <a:pt x="74" y="56"/>
                  </a:lnTo>
                  <a:lnTo>
                    <a:pt x="80" y="49"/>
                  </a:lnTo>
                  <a:lnTo>
                    <a:pt x="74" y="43"/>
                  </a:lnTo>
                  <a:lnTo>
                    <a:pt x="68" y="31"/>
                  </a:lnTo>
                  <a:lnTo>
                    <a:pt x="80" y="18"/>
                  </a:lnTo>
                  <a:lnTo>
                    <a:pt x="80" y="12"/>
                  </a:lnTo>
                  <a:lnTo>
                    <a:pt x="74" y="0"/>
                  </a:lnTo>
                  <a:lnTo>
                    <a:pt x="68" y="12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8"/>
                  </a:lnTo>
                  <a:lnTo>
                    <a:pt x="49" y="24"/>
                  </a:lnTo>
                  <a:lnTo>
                    <a:pt x="25" y="56"/>
                  </a:lnTo>
                  <a:lnTo>
                    <a:pt x="25" y="49"/>
                  </a:lnTo>
                  <a:lnTo>
                    <a:pt x="25" y="43"/>
                  </a:lnTo>
                  <a:lnTo>
                    <a:pt x="12" y="68"/>
                  </a:lnTo>
                  <a:lnTo>
                    <a:pt x="6" y="80"/>
                  </a:lnTo>
                  <a:lnTo>
                    <a:pt x="6" y="93"/>
                  </a:lnTo>
                  <a:lnTo>
                    <a:pt x="12" y="93"/>
                  </a:lnTo>
                  <a:lnTo>
                    <a:pt x="25" y="68"/>
                  </a:lnTo>
                  <a:lnTo>
                    <a:pt x="31" y="87"/>
                  </a:lnTo>
                  <a:lnTo>
                    <a:pt x="12" y="93"/>
                  </a:lnTo>
                  <a:lnTo>
                    <a:pt x="6" y="93"/>
                  </a:lnTo>
                  <a:lnTo>
                    <a:pt x="6" y="93"/>
                  </a:lnTo>
                  <a:lnTo>
                    <a:pt x="0" y="118"/>
                  </a:lnTo>
                  <a:lnTo>
                    <a:pt x="6" y="143"/>
                  </a:lnTo>
                  <a:lnTo>
                    <a:pt x="12" y="149"/>
                  </a:lnTo>
                  <a:lnTo>
                    <a:pt x="12" y="149"/>
                  </a:lnTo>
                  <a:lnTo>
                    <a:pt x="18" y="155"/>
                  </a:lnTo>
                  <a:lnTo>
                    <a:pt x="18" y="15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3" name="未知"/>
            <p:cNvSpPr/>
            <p:nvPr/>
          </p:nvSpPr>
          <p:spPr>
            <a:xfrm>
              <a:off x="504" y="454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0" y="25"/>
                  </a:moveTo>
                  <a:lnTo>
                    <a:pt x="13" y="0"/>
                  </a:lnTo>
                  <a:lnTo>
                    <a:pt x="19" y="19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4" name="未知"/>
            <p:cNvSpPr/>
            <p:nvPr/>
          </p:nvSpPr>
          <p:spPr>
            <a:xfrm>
              <a:off x="387" y="784"/>
              <a:ext cx="678" cy="368"/>
            </a:xfrm>
            <a:custGeom>
              <a:avLst/>
              <a:gdLst/>
              <a:ahLst/>
              <a:cxnLst/>
              <a:pathLst>
                <a:path w="678" h="368">
                  <a:moveTo>
                    <a:pt x="578" y="136"/>
                  </a:moveTo>
                  <a:lnTo>
                    <a:pt x="578" y="174"/>
                  </a:lnTo>
                  <a:lnTo>
                    <a:pt x="578" y="205"/>
                  </a:lnTo>
                  <a:lnTo>
                    <a:pt x="578" y="236"/>
                  </a:lnTo>
                  <a:lnTo>
                    <a:pt x="591" y="273"/>
                  </a:lnTo>
                  <a:lnTo>
                    <a:pt x="591" y="311"/>
                  </a:lnTo>
                  <a:lnTo>
                    <a:pt x="597" y="304"/>
                  </a:lnTo>
                  <a:lnTo>
                    <a:pt x="646" y="286"/>
                  </a:lnTo>
                  <a:lnTo>
                    <a:pt x="677" y="242"/>
                  </a:lnTo>
                  <a:lnTo>
                    <a:pt x="658" y="211"/>
                  </a:lnTo>
                  <a:lnTo>
                    <a:pt x="627" y="143"/>
                  </a:lnTo>
                  <a:lnTo>
                    <a:pt x="603" y="68"/>
                  </a:lnTo>
                  <a:lnTo>
                    <a:pt x="498" y="68"/>
                  </a:lnTo>
                  <a:lnTo>
                    <a:pt x="480" y="93"/>
                  </a:lnTo>
                  <a:lnTo>
                    <a:pt x="369" y="118"/>
                  </a:lnTo>
                  <a:lnTo>
                    <a:pt x="259" y="124"/>
                  </a:lnTo>
                  <a:lnTo>
                    <a:pt x="234" y="130"/>
                  </a:lnTo>
                  <a:lnTo>
                    <a:pt x="234" y="118"/>
                  </a:lnTo>
                  <a:lnTo>
                    <a:pt x="295" y="68"/>
                  </a:lnTo>
                  <a:lnTo>
                    <a:pt x="259" y="62"/>
                  </a:lnTo>
                  <a:lnTo>
                    <a:pt x="228" y="49"/>
                  </a:lnTo>
                  <a:lnTo>
                    <a:pt x="234" y="49"/>
                  </a:lnTo>
                  <a:lnTo>
                    <a:pt x="240" y="43"/>
                  </a:lnTo>
                  <a:lnTo>
                    <a:pt x="246" y="43"/>
                  </a:lnTo>
                  <a:lnTo>
                    <a:pt x="246" y="31"/>
                  </a:lnTo>
                  <a:lnTo>
                    <a:pt x="240" y="31"/>
                  </a:lnTo>
                  <a:lnTo>
                    <a:pt x="222" y="37"/>
                  </a:lnTo>
                  <a:lnTo>
                    <a:pt x="216" y="37"/>
                  </a:lnTo>
                  <a:lnTo>
                    <a:pt x="209" y="37"/>
                  </a:lnTo>
                  <a:lnTo>
                    <a:pt x="191" y="31"/>
                  </a:lnTo>
                  <a:lnTo>
                    <a:pt x="185" y="31"/>
                  </a:lnTo>
                  <a:lnTo>
                    <a:pt x="185" y="18"/>
                  </a:lnTo>
                  <a:lnTo>
                    <a:pt x="185" y="18"/>
                  </a:lnTo>
                  <a:lnTo>
                    <a:pt x="185" y="12"/>
                  </a:lnTo>
                  <a:lnTo>
                    <a:pt x="179" y="6"/>
                  </a:lnTo>
                  <a:lnTo>
                    <a:pt x="173" y="0"/>
                  </a:lnTo>
                  <a:lnTo>
                    <a:pt x="166" y="6"/>
                  </a:lnTo>
                  <a:lnTo>
                    <a:pt x="160" y="12"/>
                  </a:lnTo>
                  <a:lnTo>
                    <a:pt x="160" y="18"/>
                  </a:lnTo>
                  <a:lnTo>
                    <a:pt x="154" y="25"/>
                  </a:lnTo>
                  <a:lnTo>
                    <a:pt x="154" y="31"/>
                  </a:lnTo>
                  <a:lnTo>
                    <a:pt x="154" y="37"/>
                  </a:lnTo>
                  <a:lnTo>
                    <a:pt x="148" y="37"/>
                  </a:lnTo>
                  <a:lnTo>
                    <a:pt x="142" y="43"/>
                  </a:lnTo>
                  <a:lnTo>
                    <a:pt x="136" y="37"/>
                  </a:lnTo>
                  <a:lnTo>
                    <a:pt x="136" y="31"/>
                  </a:lnTo>
                  <a:lnTo>
                    <a:pt x="136" y="31"/>
                  </a:lnTo>
                  <a:lnTo>
                    <a:pt x="130" y="25"/>
                  </a:lnTo>
                  <a:lnTo>
                    <a:pt x="130" y="25"/>
                  </a:lnTo>
                  <a:lnTo>
                    <a:pt x="123" y="18"/>
                  </a:lnTo>
                  <a:lnTo>
                    <a:pt x="130" y="18"/>
                  </a:lnTo>
                  <a:lnTo>
                    <a:pt x="111" y="18"/>
                  </a:lnTo>
                  <a:lnTo>
                    <a:pt x="62" y="12"/>
                  </a:lnTo>
                  <a:lnTo>
                    <a:pt x="62" y="6"/>
                  </a:lnTo>
                  <a:lnTo>
                    <a:pt x="0" y="18"/>
                  </a:lnTo>
                  <a:lnTo>
                    <a:pt x="13" y="37"/>
                  </a:lnTo>
                  <a:lnTo>
                    <a:pt x="31" y="62"/>
                  </a:lnTo>
                  <a:lnTo>
                    <a:pt x="50" y="87"/>
                  </a:lnTo>
                  <a:lnTo>
                    <a:pt x="68" y="93"/>
                  </a:lnTo>
                  <a:lnTo>
                    <a:pt x="93" y="93"/>
                  </a:lnTo>
                  <a:lnTo>
                    <a:pt x="123" y="87"/>
                  </a:lnTo>
                  <a:lnTo>
                    <a:pt x="154" y="81"/>
                  </a:lnTo>
                  <a:lnTo>
                    <a:pt x="179" y="74"/>
                  </a:lnTo>
                  <a:lnTo>
                    <a:pt x="203" y="68"/>
                  </a:lnTo>
                  <a:lnTo>
                    <a:pt x="185" y="74"/>
                  </a:lnTo>
                  <a:lnTo>
                    <a:pt x="160" y="87"/>
                  </a:lnTo>
                  <a:lnTo>
                    <a:pt x="130" y="99"/>
                  </a:lnTo>
                  <a:lnTo>
                    <a:pt x="87" y="112"/>
                  </a:lnTo>
                  <a:lnTo>
                    <a:pt x="87" y="130"/>
                  </a:lnTo>
                  <a:lnTo>
                    <a:pt x="105" y="174"/>
                  </a:lnTo>
                  <a:lnTo>
                    <a:pt x="117" y="205"/>
                  </a:lnTo>
                  <a:lnTo>
                    <a:pt x="130" y="217"/>
                  </a:lnTo>
                  <a:lnTo>
                    <a:pt x="191" y="217"/>
                  </a:lnTo>
                  <a:lnTo>
                    <a:pt x="259" y="217"/>
                  </a:lnTo>
                  <a:lnTo>
                    <a:pt x="283" y="217"/>
                  </a:lnTo>
                  <a:lnTo>
                    <a:pt x="332" y="242"/>
                  </a:lnTo>
                  <a:lnTo>
                    <a:pt x="369" y="273"/>
                  </a:lnTo>
                  <a:lnTo>
                    <a:pt x="388" y="367"/>
                  </a:lnTo>
                  <a:lnTo>
                    <a:pt x="591" y="367"/>
                  </a:lnTo>
                  <a:lnTo>
                    <a:pt x="591" y="348"/>
                  </a:lnTo>
                  <a:lnTo>
                    <a:pt x="591" y="323"/>
                  </a:lnTo>
                  <a:lnTo>
                    <a:pt x="584" y="311"/>
                  </a:lnTo>
                  <a:lnTo>
                    <a:pt x="578" y="236"/>
                  </a:lnTo>
                  <a:lnTo>
                    <a:pt x="572" y="161"/>
                  </a:lnTo>
                  <a:lnTo>
                    <a:pt x="578" y="136"/>
                  </a:lnTo>
                  <a:lnTo>
                    <a:pt x="578" y="136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5" name="未知"/>
            <p:cNvSpPr/>
            <p:nvPr/>
          </p:nvSpPr>
          <p:spPr>
            <a:xfrm>
              <a:off x="621" y="802"/>
              <a:ext cx="296" cy="113"/>
            </a:xfrm>
            <a:custGeom>
              <a:avLst/>
              <a:gdLst/>
              <a:ahLst/>
              <a:cxnLst/>
              <a:pathLst>
                <a:path w="296" h="113">
                  <a:moveTo>
                    <a:pt x="264" y="50"/>
                  </a:moveTo>
                  <a:lnTo>
                    <a:pt x="270" y="38"/>
                  </a:lnTo>
                  <a:lnTo>
                    <a:pt x="295" y="7"/>
                  </a:lnTo>
                  <a:lnTo>
                    <a:pt x="295" y="0"/>
                  </a:lnTo>
                  <a:lnTo>
                    <a:pt x="240" y="56"/>
                  </a:lnTo>
                  <a:lnTo>
                    <a:pt x="0" y="100"/>
                  </a:lnTo>
                  <a:lnTo>
                    <a:pt x="0" y="112"/>
                  </a:lnTo>
                  <a:lnTo>
                    <a:pt x="25" y="106"/>
                  </a:lnTo>
                  <a:lnTo>
                    <a:pt x="135" y="100"/>
                  </a:lnTo>
                  <a:lnTo>
                    <a:pt x="246" y="75"/>
                  </a:lnTo>
                  <a:lnTo>
                    <a:pt x="264" y="50"/>
                  </a:lnTo>
                  <a:lnTo>
                    <a:pt x="264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6" name="未知"/>
            <p:cNvSpPr/>
            <p:nvPr/>
          </p:nvSpPr>
          <p:spPr>
            <a:xfrm>
              <a:off x="621" y="802"/>
              <a:ext cx="296" cy="101"/>
            </a:xfrm>
            <a:custGeom>
              <a:avLst/>
              <a:gdLst/>
              <a:ahLst/>
              <a:cxnLst/>
              <a:pathLst>
                <a:path w="296" h="101">
                  <a:moveTo>
                    <a:pt x="0" y="100"/>
                  </a:moveTo>
                  <a:lnTo>
                    <a:pt x="240" y="56"/>
                  </a:lnTo>
                  <a:lnTo>
                    <a:pt x="295" y="0"/>
                  </a:lnTo>
                  <a:lnTo>
                    <a:pt x="252" y="0"/>
                  </a:lnTo>
                  <a:lnTo>
                    <a:pt x="246" y="7"/>
                  </a:lnTo>
                  <a:lnTo>
                    <a:pt x="203" y="13"/>
                  </a:lnTo>
                  <a:lnTo>
                    <a:pt x="197" y="13"/>
                  </a:lnTo>
                  <a:lnTo>
                    <a:pt x="86" y="31"/>
                  </a:lnTo>
                  <a:lnTo>
                    <a:pt x="80" y="31"/>
                  </a:lnTo>
                  <a:lnTo>
                    <a:pt x="80" y="38"/>
                  </a:lnTo>
                  <a:lnTo>
                    <a:pt x="74" y="50"/>
                  </a:lnTo>
                  <a:lnTo>
                    <a:pt x="61" y="5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7" name="未知"/>
            <p:cNvSpPr/>
            <p:nvPr/>
          </p:nvSpPr>
          <p:spPr>
            <a:xfrm>
              <a:off x="572" y="342"/>
              <a:ext cx="19" cy="20"/>
            </a:xfrm>
            <a:custGeom>
              <a:avLst/>
              <a:gdLst/>
              <a:ahLst/>
              <a:cxnLst/>
              <a:pathLst>
                <a:path w="19" h="20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13"/>
                  </a:lnTo>
                  <a:lnTo>
                    <a:pt x="18" y="19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8" name="未知"/>
            <p:cNvSpPr/>
            <p:nvPr/>
          </p:nvSpPr>
          <p:spPr>
            <a:xfrm>
              <a:off x="572" y="342"/>
              <a:ext cx="19" cy="20"/>
            </a:xfrm>
            <a:custGeom>
              <a:avLst/>
              <a:gdLst/>
              <a:ahLst/>
              <a:cxnLst/>
              <a:pathLst>
                <a:path w="19" h="20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13"/>
                  </a:lnTo>
                  <a:lnTo>
                    <a:pt x="18" y="19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59" name="未知"/>
            <p:cNvSpPr/>
            <p:nvPr/>
          </p:nvSpPr>
          <p:spPr>
            <a:xfrm>
              <a:off x="959" y="920"/>
              <a:ext cx="20" cy="176"/>
            </a:xfrm>
            <a:custGeom>
              <a:avLst/>
              <a:gdLst/>
              <a:ahLst/>
              <a:cxnLst/>
              <a:pathLst>
                <a:path w="20" h="176">
                  <a:moveTo>
                    <a:pt x="12" y="175"/>
                  </a:moveTo>
                  <a:lnTo>
                    <a:pt x="19" y="175"/>
                  </a:lnTo>
                  <a:lnTo>
                    <a:pt x="19" y="144"/>
                  </a:lnTo>
                  <a:lnTo>
                    <a:pt x="6" y="75"/>
                  </a:lnTo>
                  <a:lnTo>
                    <a:pt x="6" y="0"/>
                  </a:lnTo>
                  <a:lnTo>
                    <a:pt x="0" y="25"/>
                  </a:lnTo>
                  <a:lnTo>
                    <a:pt x="0" y="56"/>
                  </a:lnTo>
                  <a:lnTo>
                    <a:pt x="6" y="100"/>
                  </a:lnTo>
                  <a:lnTo>
                    <a:pt x="6" y="137"/>
                  </a:lnTo>
                  <a:lnTo>
                    <a:pt x="12" y="175"/>
                  </a:lnTo>
                  <a:lnTo>
                    <a:pt x="12" y="17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0" name="未知"/>
            <p:cNvSpPr/>
            <p:nvPr/>
          </p:nvSpPr>
          <p:spPr>
            <a:xfrm>
              <a:off x="971" y="1070"/>
              <a:ext cx="81" cy="82"/>
            </a:xfrm>
            <a:custGeom>
              <a:avLst/>
              <a:gdLst/>
              <a:ahLst/>
              <a:cxnLst/>
              <a:pathLst>
                <a:path w="81" h="82">
                  <a:moveTo>
                    <a:pt x="62" y="0"/>
                  </a:moveTo>
                  <a:lnTo>
                    <a:pt x="62" y="0"/>
                  </a:lnTo>
                  <a:lnTo>
                    <a:pt x="43" y="6"/>
                  </a:lnTo>
                  <a:lnTo>
                    <a:pt x="0" y="25"/>
                  </a:lnTo>
                  <a:lnTo>
                    <a:pt x="7" y="37"/>
                  </a:lnTo>
                  <a:lnTo>
                    <a:pt x="7" y="62"/>
                  </a:lnTo>
                  <a:lnTo>
                    <a:pt x="7" y="81"/>
                  </a:lnTo>
                  <a:lnTo>
                    <a:pt x="80" y="81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1" name="未知"/>
            <p:cNvSpPr/>
            <p:nvPr/>
          </p:nvSpPr>
          <p:spPr>
            <a:xfrm>
              <a:off x="474" y="852"/>
              <a:ext cx="117" cy="45"/>
            </a:xfrm>
            <a:custGeom>
              <a:avLst/>
              <a:gdLst/>
              <a:ahLst/>
              <a:cxnLst/>
              <a:pathLst>
                <a:path w="117" h="45">
                  <a:moveTo>
                    <a:pt x="0" y="44"/>
                  </a:moveTo>
                  <a:lnTo>
                    <a:pt x="24" y="37"/>
                  </a:lnTo>
                  <a:lnTo>
                    <a:pt x="49" y="31"/>
                  </a:lnTo>
                  <a:lnTo>
                    <a:pt x="79" y="19"/>
                  </a:lnTo>
                  <a:lnTo>
                    <a:pt x="116" y="0"/>
                  </a:lnTo>
                  <a:lnTo>
                    <a:pt x="61" y="13"/>
                  </a:lnTo>
                  <a:lnTo>
                    <a:pt x="6" y="25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2" name="未知"/>
            <p:cNvSpPr/>
            <p:nvPr/>
          </p:nvSpPr>
          <p:spPr>
            <a:xfrm>
              <a:off x="400" y="945"/>
              <a:ext cx="31" cy="95"/>
            </a:xfrm>
            <a:custGeom>
              <a:avLst/>
              <a:gdLst/>
              <a:ahLst/>
              <a:cxnLst/>
              <a:pathLst>
                <a:path w="31" h="95">
                  <a:moveTo>
                    <a:pt x="30" y="81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24" y="94"/>
                  </a:lnTo>
                  <a:lnTo>
                    <a:pt x="30" y="81"/>
                  </a:lnTo>
                  <a:lnTo>
                    <a:pt x="30" y="8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3" name="未知"/>
            <p:cNvSpPr/>
            <p:nvPr/>
          </p:nvSpPr>
          <p:spPr>
            <a:xfrm>
              <a:off x="412" y="939"/>
              <a:ext cx="38" cy="88"/>
            </a:xfrm>
            <a:custGeom>
              <a:avLst/>
              <a:gdLst/>
              <a:ahLst/>
              <a:cxnLst/>
              <a:pathLst>
                <a:path w="38" h="88">
                  <a:moveTo>
                    <a:pt x="18" y="87"/>
                  </a:moveTo>
                  <a:lnTo>
                    <a:pt x="31" y="87"/>
                  </a:lnTo>
                  <a:lnTo>
                    <a:pt x="37" y="75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8" y="87"/>
                  </a:lnTo>
                  <a:lnTo>
                    <a:pt x="18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4" name="未知"/>
            <p:cNvSpPr/>
            <p:nvPr/>
          </p:nvSpPr>
          <p:spPr>
            <a:xfrm>
              <a:off x="430" y="939"/>
              <a:ext cx="32" cy="76"/>
            </a:xfrm>
            <a:custGeom>
              <a:avLst/>
              <a:gdLst/>
              <a:ahLst/>
              <a:cxnLst/>
              <a:pathLst>
                <a:path w="32" h="76">
                  <a:moveTo>
                    <a:pt x="19" y="75"/>
                  </a:moveTo>
                  <a:lnTo>
                    <a:pt x="31" y="75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19" y="75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5" name="未知"/>
            <p:cNvSpPr/>
            <p:nvPr/>
          </p:nvSpPr>
          <p:spPr>
            <a:xfrm>
              <a:off x="430" y="939"/>
              <a:ext cx="32" cy="76"/>
            </a:xfrm>
            <a:custGeom>
              <a:avLst/>
              <a:gdLst/>
              <a:ahLst/>
              <a:cxnLst/>
              <a:pathLst>
                <a:path w="32" h="76">
                  <a:moveTo>
                    <a:pt x="19" y="75"/>
                  </a:moveTo>
                  <a:lnTo>
                    <a:pt x="31" y="75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6" name="未知"/>
            <p:cNvSpPr/>
            <p:nvPr/>
          </p:nvSpPr>
          <p:spPr>
            <a:xfrm>
              <a:off x="443" y="927"/>
              <a:ext cx="68" cy="88"/>
            </a:xfrm>
            <a:custGeom>
              <a:avLst/>
              <a:gdLst/>
              <a:ahLst/>
              <a:cxnLst/>
              <a:pathLst>
                <a:path w="68" h="88">
                  <a:moveTo>
                    <a:pt x="18" y="87"/>
                  </a:moveTo>
                  <a:lnTo>
                    <a:pt x="31" y="81"/>
                  </a:lnTo>
                  <a:lnTo>
                    <a:pt x="55" y="81"/>
                  </a:lnTo>
                  <a:lnTo>
                    <a:pt x="67" y="81"/>
                  </a:lnTo>
                  <a:lnTo>
                    <a:pt x="43" y="43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18" y="87"/>
                  </a:lnTo>
                  <a:lnTo>
                    <a:pt x="18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7" name="未知"/>
            <p:cNvSpPr/>
            <p:nvPr/>
          </p:nvSpPr>
          <p:spPr>
            <a:xfrm>
              <a:off x="443" y="927"/>
              <a:ext cx="68" cy="88"/>
            </a:xfrm>
            <a:custGeom>
              <a:avLst/>
              <a:gdLst/>
              <a:ahLst/>
              <a:cxnLst/>
              <a:pathLst>
                <a:path w="68" h="88">
                  <a:moveTo>
                    <a:pt x="18" y="87"/>
                  </a:moveTo>
                  <a:lnTo>
                    <a:pt x="31" y="81"/>
                  </a:lnTo>
                  <a:lnTo>
                    <a:pt x="55" y="81"/>
                  </a:lnTo>
                  <a:lnTo>
                    <a:pt x="67" y="81"/>
                  </a:lnTo>
                  <a:lnTo>
                    <a:pt x="43" y="43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18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8" name="未知"/>
            <p:cNvSpPr/>
            <p:nvPr/>
          </p:nvSpPr>
          <p:spPr>
            <a:xfrm>
              <a:off x="1187" y="908"/>
              <a:ext cx="541" cy="163"/>
            </a:xfrm>
            <a:custGeom>
              <a:avLst/>
              <a:gdLst/>
              <a:ahLst/>
              <a:cxnLst/>
              <a:pathLst>
                <a:path w="541" h="163">
                  <a:moveTo>
                    <a:pt x="540" y="0"/>
                  </a:moveTo>
                  <a:lnTo>
                    <a:pt x="0" y="106"/>
                  </a:lnTo>
                  <a:lnTo>
                    <a:pt x="540" y="162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69" name="未知"/>
            <p:cNvSpPr/>
            <p:nvPr/>
          </p:nvSpPr>
          <p:spPr>
            <a:xfrm>
              <a:off x="1187" y="1014"/>
              <a:ext cx="541" cy="100"/>
            </a:xfrm>
            <a:custGeom>
              <a:avLst/>
              <a:gdLst/>
              <a:ahLst/>
              <a:cxnLst/>
              <a:pathLst>
                <a:path w="541" h="100">
                  <a:moveTo>
                    <a:pt x="36" y="50"/>
                  </a:moveTo>
                  <a:lnTo>
                    <a:pt x="540" y="99"/>
                  </a:lnTo>
                  <a:lnTo>
                    <a:pt x="540" y="56"/>
                  </a:lnTo>
                  <a:lnTo>
                    <a:pt x="0" y="0"/>
                  </a:lnTo>
                  <a:lnTo>
                    <a:pt x="0" y="43"/>
                  </a:lnTo>
                  <a:lnTo>
                    <a:pt x="36" y="5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0" name="未知"/>
            <p:cNvSpPr/>
            <p:nvPr/>
          </p:nvSpPr>
          <p:spPr>
            <a:xfrm>
              <a:off x="1223" y="1064"/>
              <a:ext cx="505" cy="63"/>
            </a:xfrm>
            <a:custGeom>
              <a:avLst/>
              <a:gdLst/>
              <a:ahLst/>
              <a:cxnLst/>
              <a:pathLst>
                <a:path w="505" h="63">
                  <a:moveTo>
                    <a:pt x="0" y="0"/>
                  </a:moveTo>
                  <a:lnTo>
                    <a:pt x="0" y="12"/>
                  </a:lnTo>
                  <a:lnTo>
                    <a:pt x="504" y="62"/>
                  </a:lnTo>
                  <a:lnTo>
                    <a:pt x="504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1" name="未知"/>
            <p:cNvSpPr/>
            <p:nvPr/>
          </p:nvSpPr>
          <p:spPr>
            <a:xfrm>
              <a:off x="1223" y="1064"/>
              <a:ext cx="505" cy="63"/>
            </a:xfrm>
            <a:custGeom>
              <a:avLst/>
              <a:gdLst/>
              <a:ahLst/>
              <a:cxnLst/>
              <a:pathLst>
                <a:path w="505" h="63">
                  <a:moveTo>
                    <a:pt x="0" y="0"/>
                  </a:moveTo>
                  <a:lnTo>
                    <a:pt x="0" y="12"/>
                  </a:lnTo>
                  <a:lnTo>
                    <a:pt x="504" y="62"/>
                  </a:lnTo>
                  <a:lnTo>
                    <a:pt x="50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2" name="未知"/>
            <p:cNvSpPr/>
            <p:nvPr/>
          </p:nvSpPr>
          <p:spPr>
            <a:xfrm>
              <a:off x="1223" y="1076"/>
              <a:ext cx="505" cy="76"/>
            </a:xfrm>
            <a:custGeom>
              <a:avLst/>
              <a:gdLst/>
              <a:ahLst/>
              <a:cxnLst/>
              <a:pathLst>
                <a:path w="505" h="76">
                  <a:moveTo>
                    <a:pt x="0" y="0"/>
                  </a:moveTo>
                  <a:lnTo>
                    <a:pt x="0" y="75"/>
                  </a:lnTo>
                  <a:lnTo>
                    <a:pt x="504" y="75"/>
                  </a:lnTo>
                  <a:lnTo>
                    <a:pt x="504" y="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3" name="未知"/>
            <p:cNvSpPr/>
            <p:nvPr/>
          </p:nvSpPr>
          <p:spPr>
            <a:xfrm>
              <a:off x="984" y="690"/>
              <a:ext cx="744" cy="95"/>
            </a:xfrm>
            <a:custGeom>
              <a:avLst/>
              <a:gdLst/>
              <a:ahLst/>
              <a:cxnLst/>
              <a:pathLst>
                <a:path w="744" h="95">
                  <a:moveTo>
                    <a:pt x="743" y="94"/>
                  </a:moveTo>
                  <a:lnTo>
                    <a:pt x="743" y="50"/>
                  </a:lnTo>
                  <a:lnTo>
                    <a:pt x="651" y="44"/>
                  </a:lnTo>
                  <a:lnTo>
                    <a:pt x="498" y="31"/>
                  </a:lnTo>
                  <a:lnTo>
                    <a:pt x="350" y="19"/>
                  </a:lnTo>
                  <a:lnTo>
                    <a:pt x="190" y="13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743" y="94"/>
                  </a:lnTo>
                  <a:lnTo>
                    <a:pt x="743" y="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4" name="未知"/>
            <p:cNvSpPr/>
            <p:nvPr/>
          </p:nvSpPr>
          <p:spPr>
            <a:xfrm>
              <a:off x="984" y="690"/>
              <a:ext cx="744" cy="95"/>
            </a:xfrm>
            <a:custGeom>
              <a:avLst/>
              <a:gdLst/>
              <a:ahLst/>
              <a:cxnLst/>
              <a:pathLst>
                <a:path w="744" h="95">
                  <a:moveTo>
                    <a:pt x="743" y="94"/>
                  </a:moveTo>
                  <a:lnTo>
                    <a:pt x="743" y="50"/>
                  </a:lnTo>
                  <a:lnTo>
                    <a:pt x="651" y="44"/>
                  </a:lnTo>
                  <a:lnTo>
                    <a:pt x="498" y="31"/>
                  </a:lnTo>
                  <a:lnTo>
                    <a:pt x="350" y="19"/>
                  </a:lnTo>
                  <a:lnTo>
                    <a:pt x="190" y="13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743" y="9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5" name="未知"/>
            <p:cNvSpPr/>
            <p:nvPr/>
          </p:nvSpPr>
          <p:spPr>
            <a:xfrm>
              <a:off x="1014" y="678"/>
              <a:ext cx="382" cy="38"/>
            </a:xfrm>
            <a:custGeom>
              <a:avLst/>
              <a:gdLst/>
              <a:ahLst/>
              <a:cxnLst/>
              <a:pathLst>
                <a:path w="382" h="38">
                  <a:moveTo>
                    <a:pt x="381" y="37"/>
                  </a:moveTo>
                  <a:lnTo>
                    <a:pt x="381" y="25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81" y="37"/>
                  </a:lnTo>
                  <a:lnTo>
                    <a:pt x="38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6" name="未知"/>
            <p:cNvSpPr/>
            <p:nvPr/>
          </p:nvSpPr>
          <p:spPr>
            <a:xfrm>
              <a:off x="1014" y="678"/>
              <a:ext cx="382" cy="38"/>
            </a:xfrm>
            <a:custGeom>
              <a:avLst/>
              <a:gdLst/>
              <a:ahLst/>
              <a:cxnLst/>
              <a:pathLst>
                <a:path w="382" h="38">
                  <a:moveTo>
                    <a:pt x="381" y="37"/>
                  </a:moveTo>
                  <a:lnTo>
                    <a:pt x="381" y="25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81" y="3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7" name="未知"/>
            <p:cNvSpPr/>
            <p:nvPr/>
          </p:nvSpPr>
          <p:spPr>
            <a:xfrm>
              <a:off x="1014" y="653"/>
              <a:ext cx="438" cy="51"/>
            </a:xfrm>
            <a:custGeom>
              <a:avLst/>
              <a:gdLst/>
              <a:ahLst/>
              <a:cxnLst/>
              <a:pathLst>
                <a:path w="438" h="51">
                  <a:moveTo>
                    <a:pt x="0" y="25"/>
                  </a:moveTo>
                  <a:lnTo>
                    <a:pt x="381" y="50"/>
                  </a:lnTo>
                  <a:lnTo>
                    <a:pt x="381" y="44"/>
                  </a:lnTo>
                  <a:lnTo>
                    <a:pt x="437" y="19"/>
                  </a:lnTo>
                  <a:lnTo>
                    <a:pt x="129" y="0"/>
                  </a:lnTo>
                  <a:lnTo>
                    <a:pt x="62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8" name="未知"/>
            <p:cNvSpPr/>
            <p:nvPr/>
          </p:nvSpPr>
          <p:spPr>
            <a:xfrm>
              <a:off x="1014" y="653"/>
              <a:ext cx="438" cy="51"/>
            </a:xfrm>
            <a:custGeom>
              <a:avLst/>
              <a:gdLst/>
              <a:ahLst/>
              <a:cxnLst/>
              <a:pathLst>
                <a:path w="438" h="51">
                  <a:moveTo>
                    <a:pt x="0" y="25"/>
                  </a:moveTo>
                  <a:lnTo>
                    <a:pt x="381" y="50"/>
                  </a:lnTo>
                  <a:lnTo>
                    <a:pt x="381" y="44"/>
                  </a:lnTo>
                  <a:lnTo>
                    <a:pt x="437" y="19"/>
                  </a:lnTo>
                  <a:lnTo>
                    <a:pt x="129" y="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79" name="未知"/>
            <p:cNvSpPr/>
            <p:nvPr/>
          </p:nvSpPr>
          <p:spPr>
            <a:xfrm>
              <a:off x="978" y="261"/>
              <a:ext cx="437" cy="356"/>
            </a:xfrm>
            <a:custGeom>
              <a:avLst/>
              <a:gdLst/>
              <a:ahLst/>
              <a:cxnLst/>
              <a:pathLst>
                <a:path w="437" h="356">
                  <a:moveTo>
                    <a:pt x="24" y="317"/>
                  </a:moveTo>
                  <a:lnTo>
                    <a:pt x="24" y="38"/>
                  </a:lnTo>
                  <a:lnTo>
                    <a:pt x="411" y="38"/>
                  </a:lnTo>
                  <a:lnTo>
                    <a:pt x="436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0" y="355"/>
                  </a:lnTo>
                  <a:lnTo>
                    <a:pt x="24" y="317"/>
                  </a:lnTo>
                  <a:lnTo>
                    <a:pt x="24" y="3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0" name="未知"/>
            <p:cNvSpPr/>
            <p:nvPr/>
          </p:nvSpPr>
          <p:spPr>
            <a:xfrm>
              <a:off x="978" y="261"/>
              <a:ext cx="437" cy="356"/>
            </a:xfrm>
            <a:custGeom>
              <a:avLst/>
              <a:gdLst/>
              <a:ahLst/>
              <a:cxnLst/>
              <a:pathLst>
                <a:path w="437" h="356">
                  <a:moveTo>
                    <a:pt x="24" y="317"/>
                  </a:moveTo>
                  <a:lnTo>
                    <a:pt x="24" y="38"/>
                  </a:lnTo>
                  <a:lnTo>
                    <a:pt x="411" y="38"/>
                  </a:lnTo>
                  <a:lnTo>
                    <a:pt x="436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0" y="355"/>
                  </a:lnTo>
                  <a:lnTo>
                    <a:pt x="24" y="3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1" name="未知"/>
            <p:cNvSpPr/>
            <p:nvPr/>
          </p:nvSpPr>
          <p:spPr>
            <a:xfrm>
              <a:off x="978" y="261"/>
              <a:ext cx="437" cy="356"/>
            </a:xfrm>
            <a:custGeom>
              <a:avLst/>
              <a:gdLst/>
              <a:ahLst/>
              <a:cxnLst/>
              <a:pathLst>
                <a:path w="437" h="356">
                  <a:moveTo>
                    <a:pt x="24" y="317"/>
                  </a:moveTo>
                  <a:lnTo>
                    <a:pt x="0" y="355"/>
                  </a:lnTo>
                  <a:lnTo>
                    <a:pt x="436" y="355"/>
                  </a:lnTo>
                  <a:lnTo>
                    <a:pt x="436" y="0"/>
                  </a:lnTo>
                  <a:lnTo>
                    <a:pt x="411" y="38"/>
                  </a:lnTo>
                  <a:lnTo>
                    <a:pt x="411" y="317"/>
                  </a:lnTo>
                  <a:lnTo>
                    <a:pt x="24" y="317"/>
                  </a:lnTo>
                  <a:lnTo>
                    <a:pt x="24" y="3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2" name="未知"/>
            <p:cNvSpPr/>
            <p:nvPr/>
          </p:nvSpPr>
          <p:spPr>
            <a:xfrm>
              <a:off x="978" y="261"/>
              <a:ext cx="437" cy="356"/>
            </a:xfrm>
            <a:custGeom>
              <a:avLst/>
              <a:gdLst/>
              <a:ahLst/>
              <a:cxnLst/>
              <a:pathLst>
                <a:path w="437" h="356">
                  <a:moveTo>
                    <a:pt x="24" y="317"/>
                  </a:moveTo>
                  <a:lnTo>
                    <a:pt x="0" y="355"/>
                  </a:lnTo>
                  <a:lnTo>
                    <a:pt x="436" y="355"/>
                  </a:lnTo>
                  <a:lnTo>
                    <a:pt x="436" y="0"/>
                  </a:lnTo>
                  <a:lnTo>
                    <a:pt x="411" y="38"/>
                  </a:lnTo>
                  <a:lnTo>
                    <a:pt x="411" y="317"/>
                  </a:lnTo>
                  <a:lnTo>
                    <a:pt x="24" y="3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3" name="未知"/>
            <p:cNvSpPr/>
            <p:nvPr/>
          </p:nvSpPr>
          <p:spPr>
            <a:xfrm>
              <a:off x="1014" y="305"/>
              <a:ext cx="364" cy="268"/>
            </a:xfrm>
            <a:custGeom>
              <a:avLst/>
              <a:gdLst/>
              <a:ahLst/>
              <a:cxnLst/>
              <a:pathLst>
                <a:path w="364" h="268">
                  <a:moveTo>
                    <a:pt x="0" y="0"/>
                  </a:moveTo>
                  <a:lnTo>
                    <a:pt x="363" y="0"/>
                  </a:lnTo>
                  <a:lnTo>
                    <a:pt x="363" y="267"/>
                  </a:lnTo>
                  <a:lnTo>
                    <a:pt x="0" y="2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4" name="未知"/>
            <p:cNvSpPr/>
            <p:nvPr/>
          </p:nvSpPr>
          <p:spPr>
            <a:xfrm>
              <a:off x="1039" y="628"/>
              <a:ext cx="314" cy="26"/>
            </a:xfrm>
            <a:custGeom>
              <a:avLst/>
              <a:gdLst/>
              <a:ahLst/>
              <a:cxnLst/>
              <a:pathLst>
                <a:path w="314" h="26">
                  <a:moveTo>
                    <a:pt x="49" y="25"/>
                  </a:moveTo>
                  <a:lnTo>
                    <a:pt x="104" y="25"/>
                  </a:lnTo>
                  <a:lnTo>
                    <a:pt x="313" y="25"/>
                  </a:lnTo>
                  <a:lnTo>
                    <a:pt x="31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9" y="25"/>
                  </a:lnTo>
                  <a:lnTo>
                    <a:pt x="49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5" name="未知"/>
            <p:cNvSpPr/>
            <p:nvPr/>
          </p:nvSpPr>
          <p:spPr>
            <a:xfrm>
              <a:off x="1039" y="628"/>
              <a:ext cx="314" cy="26"/>
            </a:xfrm>
            <a:custGeom>
              <a:avLst/>
              <a:gdLst/>
              <a:ahLst/>
              <a:cxnLst/>
              <a:pathLst>
                <a:path w="314" h="26">
                  <a:moveTo>
                    <a:pt x="49" y="25"/>
                  </a:moveTo>
                  <a:lnTo>
                    <a:pt x="104" y="25"/>
                  </a:lnTo>
                  <a:lnTo>
                    <a:pt x="313" y="25"/>
                  </a:lnTo>
                  <a:lnTo>
                    <a:pt x="31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9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6" name="未知"/>
            <p:cNvSpPr/>
            <p:nvPr/>
          </p:nvSpPr>
          <p:spPr>
            <a:xfrm>
              <a:off x="323" y="302"/>
              <a:ext cx="278" cy="326"/>
            </a:xfrm>
            <a:custGeom>
              <a:avLst/>
              <a:gdLst/>
              <a:ahLst/>
              <a:cxnLst/>
              <a:pathLst>
                <a:path w="278" h="326">
                  <a:moveTo>
                    <a:pt x="244" y="83"/>
                  </a:moveTo>
                  <a:lnTo>
                    <a:pt x="250" y="73"/>
                  </a:lnTo>
                  <a:lnTo>
                    <a:pt x="260" y="79"/>
                  </a:lnTo>
                  <a:lnTo>
                    <a:pt x="260" y="87"/>
                  </a:lnTo>
                  <a:lnTo>
                    <a:pt x="265" y="75"/>
                  </a:lnTo>
                  <a:lnTo>
                    <a:pt x="275" y="87"/>
                  </a:lnTo>
                  <a:lnTo>
                    <a:pt x="273" y="75"/>
                  </a:lnTo>
                  <a:lnTo>
                    <a:pt x="277" y="66"/>
                  </a:lnTo>
                  <a:lnTo>
                    <a:pt x="258" y="52"/>
                  </a:lnTo>
                  <a:lnTo>
                    <a:pt x="240" y="29"/>
                  </a:lnTo>
                  <a:lnTo>
                    <a:pt x="197" y="17"/>
                  </a:lnTo>
                  <a:lnTo>
                    <a:pt x="168" y="4"/>
                  </a:lnTo>
                  <a:lnTo>
                    <a:pt x="133" y="0"/>
                  </a:lnTo>
                  <a:lnTo>
                    <a:pt x="117" y="0"/>
                  </a:lnTo>
                  <a:lnTo>
                    <a:pt x="107" y="19"/>
                  </a:lnTo>
                  <a:lnTo>
                    <a:pt x="86" y="46"/>
                  </a:lnTo>
                  <a:lnTo>
                    <a:pt x="82" y="75"/>
                  </a:lnTo>
                  <a:lnTo>
                    <a:pt x="54" y="108"/>
                  </a:lnTo>
                  <a:lnTo>
                    <a:pt x="51" y="139"/>
                  </a:lnTo>
                  <a:lnTo>
                    <a:pt x="39" y="162"/>
                  </a:lnTo>
                  <a:lnTo>
                    <a:pt x="47" y="155"/>
                  </a:lnTo>
                  <a:lnTo>
                    <a:pt x="43" y="182"/>
                  </a:lnTo>
                  <a:lnTo>
                    <a:pt x="31" y="201"/>
                  </a:lnTo>
                  <a:lnTo>
                    <a:pt x="17" y="220"/>
                  </a:lnTo>
                  <a:lnTo>
                    <a:pt x="0" y="240"/>
                  </a:lnTo>
                  <a:lnTo>
                    <a:pt x="4" y="257"/>
                  </a:lnTo>
                  <a:lnTo>
                    <a:pt x="6" y="265"/>
                  </a:lnTo>
                  <a:lnTo>
                    <a:pt x="41" y="245"/>
                  </a:lnTo>
                  <a:lnTo>
                    <a:pt x="51" y="267"/>
                  </a:lnTo>
                  <a:lnTo>
                    <a:pt x="72" y="286"/>
                  </a:lnTo>
                  <a:lnTo>
                    <a:pt x="99" y="301"/>
                  </a:lnTo>
                  <a:lnTo>
                    <a:pt x="105" y="280"/>
                  </a:lnTo>
                  <a:lnTo>
                    <a:pt x="117" y="284"/>
                  </a:lnTo>
                  <a:lnTo>
                    <a:pt x="136" y="317"/>
                  </a:lnTo>
                  <a:lnTo>
                    <a:pt x="158" y="325"/>
                  </a:lnTo>
                  <a:lnTo>
                    <a:pt x="185" y="323"/>
                  </a:lnTo>
                  <a:lnTo>
                    <a:pt x="193" y="311"/>
                  </a:lnTo>
                  <a:lnTo>
                    <a:pt x="187" y="288"/>
                  </a:lnTo>
                  <a:lnTo>
                    <a:pt x="197" y="282"/>
                  </a:lnTo>
                  <a:lnTo>
                    <a:pt x="201" y="265"/>
                  </a:lnTo>
                  <a:lnTo>
                    <a:pt x="193" y="249"/>
                  </a:lnTo>
                  <a:lnTo>
                    <a:pt x="187" y="236"/>
                  </a:lnTo>
                  <a:lnTo>
                    <a:pt x="176" y="220"/>
                  </a:lnTo>
                  <a:lnTo>
                    <a:pt x="174" y="201"/>
                  </a:lnTo>
                  <a:lnTo>
                    <a:pt x="176" y="180"/>
                  </a:lnTo>
                  <a:lnTo>
                    <a:pt x="183" y="153"/>
                  </a:lnTo>
                  <a:lnTo>
                    <a:pt x="193" y="126"/>
                  </a:lnTo>
                  <a:lnTo>
                    <a:pt x="197" y="141"/>
                  </a:lnTo>
                  <a:lnTo>
                    <a:pt x="211" y="118"/>
                  </a:lnTo>
                  <a:lnTo>
                    <a:pt x="228" y="104"/>
                  </a:lnTo>
                  <a:lnTo>
                    <a:pt x="242" y="89"/>
                  </a:lnTo>
                  <a:lnTo>
                    <a:pt x="244" y="8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7" name="未知"/>
            <p:cNvSpPr/>
            <p:nvPr/>
          </p:nvSpPr>
          <p:spPr>
            <a:xfrm>
              <a:off x="452" y="999"/>
              <a:ext cx="309" cy="150"/>
            </a:xfrm>
            <a:custGeom>
              <a:avLst/>
              <a:gdLst/>
              <a:ahLst/>
              <a:cxnLst/>
              <a:pathLst>
                <a:path w="309" h="150">
                  <a:moveTo>
                    <a:pt x="308" y="71"/>
                  </a:moveTo>
                  <a:lnTo>
                    <a:pt x="176" y="71"/>
                  </a:lnTo>
                  <a:lnTo>
                    <a:pt x="176" y="149"/>
                  </a:lnTo>
                  <a:lnTo>
                    <a:pt x="166" y="149"/>
                  </a:lnTo>
                  <a:lnTo>
                    <a:pt x="166" y="68"/>
                  </a:lnTo>
                  <a:lnTo>
                    <a:pt x="139" y="68"/>
                  </a:lnTo>
                  <a:lnTo>
                    <a:pt x="139" y="149"/>
                  </a:lnTo>
                  <a:lnTo>
                    <a:pt x="123" y="149"/>
                  </a:lnTo>
                  <a:lnTo>
                    <a:pt x="123" y="68"/>
                  </a:lnTo>
                  <a:lnTo>
                    <a:pt x="0" y="68"/>
                  </a:lnTo>
                  <a:lnTo>
                    <a:pt x="19" y="28"/>
                  </a:lnTo>
                  <a:lnTo>
                    <a:pt x="43" y="6"/>
                  </a:lnTo>
                  <a:lnTo>
                    <a:pt x="62" y="0"/>
                  </a:lnTo>
                  <a:lnTo>
                    <a:pt x="222" y="0"/>
                  </a:lnTo>
                  <a:lnTo>
                    <a:pt x="262" y="21"/>
                  </a:lnTo>
                  <a:lnTo>
                    <a:pt x="286" y="40"/>
                  </a:lnTo>
                  <a:lnTo>
                    <a:pt x="308" y="7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588" name="未知"/>
            <p:cNvSpPr/>
            <p:nvPr/>
          </p:nvSpPr>
          <p:spPr>
            <a:xfrm>
              <a:off x="1394" y="630"/>
              <a:ext cx="335" cy="113"/>
            </a:xfrm>
            <a:custGeom>
              <a:avLst/>
              <a:gdLst/>
              <a:ahLst/>
              <a:cxnLst/>
              <a:pathLst>
                <a:path w="335" h="113">
                  <a:moveTo>
                    <a:pt x="0" y="66"/>
                  </a:moveTo>
                  <a:lnTo>
                    <a:pt x="0" y="85"/>
                  </a:lnTo>
                  <a:lnTo>
                    <a:pt x="334" y="112"/>
                  </a:lnTo>
                  <a:lnTo>
                    <a:pt x="334" y="0"/>
                  </a:lnTo>
                  <a:lnTo>
                    <a:pt x="164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589" name="Group 49588"/>
            <p:cNvGrpSpPr/>
            <p:nvPr/>
          </p:nvGrpSpPr>
          <p:grpSpPr>
            <a:xfrm>
              <a:off x="1587" y="643"/>
              <a:ext cx="139" cy="97"/>
              <a:chOff x="0" y="0"/>
              <a:chExt cx="139" cy="97"/>
            </a:xfrm>
          </p:grpSpPr>
          <p:sp>
            <p:nvSpPr>
              <p:cNvPr id="49590" name="未知"/>
              <p:cNvSpPr/>
              <p:nvPr/>
            </p:nvSpPr>
            <p:spPr>
              <a:xfrm>
                <a:off x="3" y="0"/>
                <a:ext cx="56" cy="19"/>
              </a:xfrm>
              <a:custGeom>
                <a:avLst/>
                <a:gdLst/>
                <a:ahLst/>
                <a:cxnLst/>
                <a:pathLst>
                  <a:path w="56" h="19">
                    <a:moveTo>
                      <a:pt x="55" y="12"/>
                    </a:moveTo>
                    <a:lnTo>
                      <a:pt x="49" y="6"/>
                    </a:lnTo>
                    <a:lnTo>
                      <a:pt x="25" y="0"/>
                    </a:lnTo>
                    <a:lnTo>
                      <a:pt x="0" y="6"/>
                    </a:lnTo>
                    <a:lnTo>
                      <a:pt x="25" y="18"/>
                    </a:lnTo>
                    <a:lnTo>
                      <a:pt x="55" y="12"/>
                    </a:lnTo>
                    <a:lnTo>
                      <a:pt x="55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591" name="未知"/>
              <p:cNvSpPr/>
              <p:nvPr/>
            </p:nvSpPr>
            <p:spPr>
              <a:xfrm>
                <a:off x="3" y="0"/>
                <a:ext cx="56" cy="19"/>
              </a:xfrm>
              <a:custGeom>
                <a:avLst/>
                <a:gdLst/>
                <a:ahLst/>
                <a:cxnLst/>
                <a:pathLst>
                  <a:path w="56" h="19">
                    <a:moveTo>
                      <a:pt x="55" y="12"/>
                    </a:moveTo>
                    <a:lnTo>
                      <a:pt x="49" y="6"/>
                    </a:lnTo>
                    <a:lnTo>
                      <a:pt x="25" y="0"/>
                    </a:lnTo>
                    <a:lnTo>
                      <a:pt x="0" y="6"/>
                    </a:lnTo>
                    <a:lnTo>
                      <a:pt x="25" y="18"/>
                    </a:lnTo>
                    <a:lnTo>
                      <a:pt x="55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592" name="未知"/>
              <p:cNvSpPr/>
              <p:nvPr/>
            </p:nvSpPr>
            <p:spPr>
              <a:xfrm>
                <a:off x="3" y="6"/>
                <a:ext cx="56" cy="26"/>
              </a:xfrm>
              <a:custGeom>
                <a:avLst/>
                <a:gdLst/>
                <a:ahLst/>
                <a:cxnLst/>
                <a:pathLst>
                  <a:path w="56" h="26">
                    <a:moveTo>
                      <a:pt x="37" y="25"/>
                    </a:moveTo>
                    <a:lnTo>
                      <a:pt x="37" y="19"/>
                    </a:lnTo>
                    <a:lnTo>
                      <a:pt x="37" y="19"/>
                    </a:lnTo>
                    <a:lnTo>
                      <a:pt x="37" y="19"/>
                    </a:lnTo>
                    <a:lnTo>
                      <a:pt x="37" y="25"/>
                    </a:lnTo>
                    <a:lnTo>
                      <a:pt x="55" y="19"/>
                    </a:lnTo>
                    <a:lnTo>
                      <a:pt x="55" y="6"/>
                    </a:lnTo>
                    <a:lnTo>
                      <a:pt x="25" y="1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5" y="25"/>
                    </a:lnTo>
                    <a:lnTo>
                      <a:pt x="37" y="25"/>
                    </a:lnTo>
                    <a:lnTo>
                      <a:pt x="37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593" name="未知"/>
              <p:cNvSpPr/>
              <p:nvPr/>
            </p:nvSpPr>
            <p:spPr>
              <a:xfrm>
                <a:off x="0" y="28"/>
                <a:ext cx="139" cy="69"/>
              </a:xfrm>
              <a:custGeom>
                <a:avLst/>
                <a:gdLst/>
                <a:ahLst/>
                <a:cxnLst/>
                <a:pathLst>
                  <a:path w="139" h="69">
                    <a:moveTo>
                      <a:pt x="39" y="0"/>
                    </a:moveTo>
                    <a:lnTo>
                      <a:pt x="33" y="12"/>
                    </a:lnTo>
                    <a:lnTo>
                      <a:pt x="0" y="19"/>
                    </a:lnTo>
                    <a:lnTo>
                      <a:pt x="39" y="31"/>
                    </a:lnTo>
                    <a:lnTo>
                      <a:pt x="82" y="46"/>
                    </a:lnTo>
                    <a:lnTo>
                      <a:pt x="93" y="64"/>
                    </a:lnTo>
                    <a:lnTo>
                      <a:pt x="138" y="68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594" name="Straight Connector 49593"/>
            <p:cNvSpPr/>
            <p:nvPr/>
          </p:nvSpPr>
          <p:spPr>
            <a:xfrm>
              <a:off x="1396" y="696"/>
              <a:ext cx="331" cy="2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595" name="未知"/>
            <p:cNvSpPr/>
            <p:nvPr/>
          </p:nvSpPr>
          <p:spPr>
            <a:xfrm>
              <a:off x="588" y="579"/>
              <a:ext cx="114" cy="66"/>
            </a:xfrm>
            <a:custGeom>
              <a:avLst/>
              <a:gdLst/>
              <a:ahLst/>
              <a:cxnLst/>
              <a:pathLst>
                <a:path w="114" h="66">
                  <a:moveTo>
                    <a:pt x="0" y="25"/>
                  </a:moveTo>
                  <a:lnTo>
                    <a:pt x="40" y="53"/>
                  </a:lnTo>
                  <a:lnTo>
                    <a:pt x="80" y="65"/>
                  </a:lnTo>
                  <a:lnTo>
                    <a:pt x="107" y="31"/>
                  </a:lnTo>
                  <a:lnTo>
                    <a:pt x="113" y="22"/>
                  </a:lnTo>
                  <a:lnTo>
                    <a:pt x="86" y="6"/>
                  </a:lnTo>
                  <a:lnTo>
                    <a:pt x="64" y="0"/>
                  </a:lnTo>
                  <a:lnTo>
                    <a:pt x="9" y="2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596" name="Group 49595"/>
            <p:cNvGrpSpPr/>
            <p:nvPr/>
          </p:nvGrpSpPr>
          <p:grpSpPr>
            <a:xfrm>
              <a:off x="0" y="789"/>
              <a:ext cx="524" cy="364"/>
              <a:chOff x="0" y="0"/>
              <a:chExt cx="524" cy="364"/>
            </a:xfrm>
          </p:grpSpPr>
          <p:sp>
            <p:nvSpPr>
              <p:cNvPr id="49597" name="未知"/>
              <p:cNvSpPr/>
              <p:nvPr/>
            </p:nvSpPr>
            <p:spPr>
              <a:xfrm>
                <a:off x="178" y="17"/>
                <a:ext cx="346" cy="346"/>
              </a:xfrm>
              <a:custGeom>
                <a:avLst/>
                <a:gdLst/>
                <a:ahLst/>
                <a:cxnLst/>
                <a:pathLst>
                  <a:path w="346" h="346">
                    <a:moveTo>
                      <a:pt x="0" y="83"/>
                    </a:moveTo>
                    <a:lnTo>
                      <a:pt x="0" y="345"/>
                    </a:lnTo>
                    <a:lnTo>
                      <a:pt x="345" y="345"/>
                    </a:lnTo>
                    <a:lnTo>
                      <a:pt x="341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598" name="未知"/>
              <p:cNvSpPr/>
              <p:nvPr/>
            </p:nvSpPr>
            <p:spPr>
              <a:xfrm>
                <a:off x="0" y="75"/>
                <a:ext cx="181" cy="289"/>
              </a:xfrm>
              <a:custGeom>
                <a:avLst/>
                <a:gdLst/>
                <a:ahLst/>
                <a:cxnLst/>
                <a:pathLst>
                  <a:path w="181" h="289">
                    <a:moveTo>
                      <a:pt x="0" y="0"/>
                    </a:moveTo>
                    <a:lnTo>
                      <a:pt x="0" y="288"/>
                    </a:lnTo>
                    <a:lnTo>
                      <a:pt x="180" y="288"/>
                    </a:lnTo>
                    <a:lnTo>
                      <a:pt x="18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599" name="未知"/>
              <p:cNvSpPr/>
              <p:nvPr/>
            </p:nvSpPr>
            <p:spPr>
              <a:xfrm>
                <a:off x="2" y="0"/>
                <a:ext cx="521" cy="109"/>
              </a:xfrm>
              <a:custGeom>
                <a:avLst/>
                <a:gdLst/>
                <a:ahLst/>
                <a:cxnLst/>
                <a:pathLst>
                  <a:path w="521" h="109">
                    <a:moveTo>
                      <a:pt x="0" y="60"/>
                    </a:moveTo>
                    <a:lnTo>
                      <a:pt x="329" y="0"/>
                    </a:lnTo>
                    <a:lnTo>
                      <a:pt x="520" y="17"/>
                    </a:lnTo>
                    <a:lnTo>
                      <a:pt x="180" y="108"/>
                    </a:lnTo>
                    <a:lnTo>
                      <a:pt x="2" y="7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600" name="未知"/>
            <p:cNvSpPr/>
            <p:nvPr/>
          </p:nvSpPr>
          <p:spPr>
            <a:xfrm>
              <a:off x="223" y="527"/>
              <a:ext cx="428" cy="330"/>
            </a:xfrm>
            <a:custGeom>
              <a:avLst/>
              <a:gdLst/>
              <a:ahLst/>
              <a:cxnLst/>
              <a:pathLst>
                <a:path w="428" h="330">
                  <a:moveTo>
                    <a:pt x="421" y="261"/>
                  </a:moveTo>
                  <a:lnTo>
                    <a:pt x="427" y="248"/>
                  </a:lnTo>
                  <a:lnTo>
                    <a:pt x="408" y="223"/>
                  </a:lnTo>
                  <a:lnTo>
                    <a:pt x="396" y="211"/>
                  </a:lnTo>
                  <a:lnTo>
                    <a:pt x="378" y="186"/>
                  </a:lnTo>
                  <a:lnTo>
                    <a:pt x="359" y="149"/>
                  </a:lnTo>
                  <a:lnTo>
                    <a:pt x="365" y="143"/>
                  </a:lnTo>
                  <a:lnTo>
                    <a:pt x="365" y="118"/>
                  </a:lnTo>
                  <a:lnTo>
                    <a:pt x="341" y="74"/>
                  </a:lnTo>
                  <a:lnTo>
                    <a:pt x="341" y="68"/>
                  </a:lnTo>
                  <a:lnTo>
                    <a:pt x="335" y="62"/>
                  </a:lnTo>
                  <a:lnTo>
                    <a:pt x="322" y="49"/>
                  </a:lnTo>
                  <a:lnTo>
                    <a:pt x="322" y="31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16" y="18"/>
                  </a:lnTo>
                  <a:lnTo>
                    <a:pt x="310" y="0"/>
                  </a:lnTo>
                  <a:lnTo>
                    <a:pt x="291" y="0"/>
                  </a:lnTo>
                  <a:lnTo>
                    <a:pt x="285" y="12"/>
                  </a:lnTo>
                  <a:lnTo>
                    <a:pt x="285" y="24"/>
                  </a:lnTo>
                  <a:lnTo>
                    <a:pt x="291" y="31"/>
                  </a:lnTo>
                  <a:lnTo>
                    <a:pt x="298" y="43"/>
                  </a:lnTo>
                  <a:lnTo>
                    <a:pt x="291" y="68"/>
                  </a:lnTo>
                  <a:lnTo>
                    <a:pt x="291" y="68"/>
                  </a:lnTo>
                  <a:lnTo>
                    <a:pt x="273" y="62"/>
                  </a:lnTo>
                  <a:lnTo>
                    <a:pt x="285" y="74"/>
                  </a:lnTo>
                  <a:lnTo>
                    <a:pt x="291" y="87"/>
                  </a:lnTo>
                  <a:lnTo>
                    <a:pt x="273" y="99"/>
                  </a:lnTo>
                  <a:lnTo>
                    <a:pt x="273" y="105"/>
                  </a:lnTo>
                  <a:lnTo>
                    <a:pt x="273" y="99"/>
                  </a:lnTo>
                  <a:lnTo>
                    <a:pt x="255" y="87"/>
                  </a:lnTo>
                  <a:lnTo>
                    <a:pt x="248" y="74"/>
                  </a:lnTo>
                  <a:lnTo>
                    <a:pt x="242" y="62"/>
                  </a:lnTo>
                  <a:lnTo>
                    <a:pt x="248" y="74"/>
                  </a:lnTo>
                  <a:lnTo>
                    <a:pt x="248" y="99"/>
                  </a:lnTo>
                  <a:lnTo>
                    <a:pt x="255" y="99"/>
                  </a:lnTo>
                  <a:lnTo>
                    <a:pt x="267" y="105"/>
                  </a:lnTo>
                  <a:lnTo>
                    <a:pt x="248" y="99"/>
                  </a:lnTo>
                  <a:lnTo>
                    <a:pt x="224" y="93"/>
                  </a:lnTo>
                  <a:lnTo>
                    <a:pt x="218" y="62"/>
                  </a:lnTo>
                  <a:lnTo>
                    <a:pt x="205" y="31"/>
                  </a:lnTo>
                  <a:lnTo>
                    <a:pt x="205" y="49"/>
                  </a:lnTo>
                  <a:lnTo>
                    <a:pt x="205" y="56"/>
                  </a:lnTo>
                  <a:lnTo>
                    <a:pt x="205" y="62"/>
                  </a:lnTo>
                  <a:lnTo>
                    <a:pt x="199" y="56"/>
                  </a:lnTo>
                  <a:lnTo>
                    <a:pt x="199" y="49"/>
                  </a:lnTo>
                  <a:lnTo>
                    <a:pt x="199" y="37"/>
                  </a:lnTo>
                  <a:lnTo>
                    <a:pt x="199" y="24"/>
                  </a:lnTo>
                  <a:lnTo>
                    <a:pt x="199" y="37"/>
                  </a:lnTo>
                  <a:lnTo>
                    <a:pt x="193" y="49"/>
                  </a:lnTo>
                  <a:lnTo>
                    <a:pt x="199" y="49"/>
                  </a:lnTo>
                  <a:lnTo>
                    <a:pt x="199" y="74"/>
                  </a:lnTo>
                  <a:lnTo>
                    <a:pt x="193" y="80"/>
                  </a:lnTo>
                  <a:lnTo>
                    <a:pt x="187" y="74"/>
                  </a:lnTo>
                  <a:lnTo>
                    <a:pt x="175" y="62"/>
                  </a:lnTo>
                  <a:lnTo>
                    <a:pt x="156" y="49"/>
                  </a:lnTo>
                  <a:lnTo>
                    <a:pt x="156" y="43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0" y="24"/>
                  </a:lnTo>
                  <a:lnTo>
                    <a:pt x="150" y="43"/>
                  </a:lnTo>
                  <a:lnTo>
                    <a:pt x="150" y="49"/>
                  </a:lnTo>
                  <a:lnTo>
                    <a:pt x="132" y="19"/>
                  </a:lnTo>
                  <a:lnTo>
                    <a:pt x="107" y="37"/>
                  </a:lnTo>
                  <a:lnTo>
                    <a:pt x="76" y="76"/>
                  </a:lnTo>
                  <a:lnTo>
                    <a:pt x="53" y="123"/>
                  </a:lnTo>
                  <a:lnTo>
                    <a:pt x="43" y="162"/>
                  </a:lnTo>
                  <a:lnTo>
                    <a:pt x="9" y="248"/>
                  </a:lnTo>
                  <a:lnTo>
                    <a:pt x="0" y="274"/>
                  </a:lnTo>
                  <a:lnTo>
                    <a:pt x="3" y="286"/>
                  </a:lnTo>
                  <a:lnTo>
                    <a:pt x="9" y="292"/>
                  </a:lnTo>
                  <a:lnTo>
                    <a:pt x="15" y="304"/>
                  </a:lnTo>
                  <a:lnTo>
                    <a:pt x="21" y="323"/>
                  </a:lnTo>
                  <a:lnTo>
                    <a:pt x="46" y="329"/>
                  </a:lnTo>
                  <a:lnTo>
                    <a:pt x="64" y="323"/>
                  </a:lnTo>
                  <a:lnTo>
                    <a:pt x="70" y="323"/>
                  </a:lnTo>
                  <a:lnTo>
                    <a:pt x="76" y="317"/>
                  </a:lnTo>
                  <a:lnTo>
                    <a:pt x="76" y="311"/>
                  </a:lnTo>
                  <a:lnTo>
                    <a:pt x="76" y="311"/>
                  </a:lnTo>
                  <a:lnTo>
                    <a:pt x="82" y="286"/>
                  </a:lnTo>
                  <a:lnTo>
                    <a:pt x="82" y="261"/>
                  </a:lnTo>
                  <a:lnTo>
                    <a:pt x="76" y="236"/>
                  </a:lnTo>
                  <a:lnTo>
                    <a:pt x="82" y="230"/>
                  </a:lnTo>
                  <a:lnTo>
                    <a:pt x="89" y="236"/>
                  </a:lnTo>
                  <a:lnTo>
                    <a:pt x="95" y="255"/>
                  </a:lnTo>
                  <a:lnTo>
                    <a:pt x="95" y="273"/>
                  </a:lnTo>
                  <a:lnTo>
                    <a:pt x="89" y="286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76" y="317"/>
                  </a:lnTo>
                  <a:lnTo>
                    <a:pt x="101" y="304"/>
                  </a:lnTo>
                  <a:lnTo>
                    <a:pt x="119" y="304"/>
                  </a:lnTo>
                  <a:lnTo>
                    <a:pt x="132" y="298"/>
                  </a:lnTo>
                  <a:lnTo>
                    <a:pt x="132" y="298"/>
                  </a:lnTo>
                  <a:lnTo>
                    <a:pt x="132" y="286"/>
                  </a:lnTo>
                  <a:lnTo>
                    <a:pt x="132" y="273"/>
                  </a:lnTo>
                  <a:lnTo>
                    <a:pt x="138" y="267"/>
                  </a:lnTo>
                  <a:lnTo>
                    <a:pt x="138" y="255"/>
                  </a:lnTo>
                  <a:lnTo>
                    <a:pt x="138" y="248"/>
                  </a:lnTo>
                  <a:lnTo>
                    <a:pt x="144" y="236"/>
                  </a:lnTo>
                  <a:lnTo>
                    <a:pt x="199" y="223"/>
                  </a:lnTo>
                  <a:lnTo>
                    <a:pt x="255" y="217"/>
                  </a:lnTo>
                  <a:lnTo>
                    <a:pt x="273" y="211"/>
                  </a:lnTo>
                  <a:lnTo>
                    <a:pt x="298" y="211"/>
                  </a:lnTo>
                  <a:lnTo>
                    <a:pt x="341" y="223"/>
                  </a:lnTo>
                  <a:lnTo>
                    <a:pt x="341" y="223"/>
                  </a:lnTo>
                  <a:lnTo>
                    <a:pt x="341" y="230"/>
                  </a:lnTo>
                  <a:lnTo>
                    <a:pt x="371" y="223"/>
                  </a:lnTo>
                  <a:lnTo>
                    <a:pt x="390" y="217"/>
                  </a:lnTo>
                  <a:lnTo>
                    <a:pt x="402" y="223"/>
                  </a:lnTo>
                  <a:lnTo>
                    <a:pt x="408" y="236"/>
                  </a:lnTo>
                  <a:lnTo>
                    <a:pt x="414" y="242"/>
                  </a:lnTo>
                  <a:lnTo>
                    <a:pt x="414" y="261"/>
                  </a:lnTo>
                  <a:lnTo>
                    <a:pt x="414" y="267"/>
                  </a:lnTo>
                  <a:lnTo>
                    <a:pt x="421" y="273"/>
                  </a:lnTo>
                  <a:lnTo>
                    <a:pt x="408" y="273"/>
                  </a:lnTo>
                  <a:lnTo>
                    <a:pt x="408" y="273"/>
                  </a:lnTo>
                  <a:lnTo>
                    <a:pt x="408" y="286"/>
                  </a:lnTo>
                  <a:lnTo>
                    <a:pt x="414" y="279"/>
                  </a:lnTo>
                  <a:lnTo>
                    <a:pt x="421" y="273"/>
                  </a:lnTo>
                  <a:lnTo>
                    <a:pt x="421" y="261"/>
                  </a:lnTo>
                  <a:lnTo>
                    <a:pt x="421" y="26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1" name="未知"/>
            <p:cNvSpPr/>
            <p:nvPr/>
          </p:nvSpPr>
          <p:spPr>
            <a:xfrm>
              <a:off x="355" y="784"/>
              <a:ext cx="93" cy="32"/>
            </a:xfrm>
            <a:custGeom>
              <a:avLst/>
              <a:gdLst/>
              <a:ahLst/>
              <a:cxnLst/>
              <a:pathLst>
                <a:path w="93" h="32">
                  <a:moveTo>
                    <a:pt x="92" y="6"/>
                  </a:moveTo>
                  <a:lnTo>
                    <a:pt x="92" y="0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1"/>
                  </a:lnTo>
                  <a:lnTo>
                    <a:pt x="24" y="25"/>
                  </a:lnTo>
                  <a:lnTo>
                    <a:pt x="30" y="18"/>
                  </a:lnTo>
                  <a:lnTo>
                    <a:pt x="92" y="6"/>
                  </a:lnTo>
                  <a:lnTo>
                    <a:pt x="92" y="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2" name="未知"/>
            <p:cNvSpPr/>
            <p:nvPr/>
          </p:nvSpPr>
          <p:spPr>
            <a:xfrm>
              <a:off x="361" y="740"/>
              <a:ext cx="204" cy="88"/>
            </a:xfrm>
            <a:custGeom>
              <a:avLst/>
              <a:gdLst/>
              <a:ahLst/>
              <a:cxnLst/>
              <a:pathLst>
                <a:path w="204" h="88">
                  <a:moveTo>
                    <a:pt x="160" y="75"/>
                  </a:moveTo>
                  <a:lnTo>
                    <a:pt x="160" y="81"/>
                  </a:lnTo>
                  <a:lnTo>
                    <a:pt x="166" y="87"/>
                  </a:lnTo>
                  <a:lnTo>
                    <a:pt x="172" y="81"/>
                  </a:lnTo>
                  <a:lnTo>
                    <a:pt x="178" y="81"/>
                  </a:lnTo>
                  <a:lnTo>
                    <a:pt x="178" y="75"/>
                  </a:lnTo>
                  <a:lnTo>
                    <a:pt x="178" y="69"/>
                  </a:lnTo>
                  <a:lnTo>
                    <a:pt x="184" y="62"/>
                  </a:lnTo>
                  <a:lnTo>
                    <a:pt x="184" y="56"/>
                  </a:lnTo>
                  <a:lnTo>
                    <a:pt x="190" y="50"/>
                  </a:lnTo>
                  <a:lnTo>
                    <a:pt x="197" y="44"/>
                  </a:lnTo>
                  <a:lnTo>
                    <a:pt x="190" y="37"/>
                  </a:lnTo>
                  <a:lnTo>
                    <a:pt x="172" y="19"/>
                  </a:lnTo>
                  <a:lnTo>
                    <a:pt x="172" y="13"/>
                  </a:lnTo>
                  <a:lnTo>
                    <a:pt x="197" y="37"/>
                  </a:lnTo>
                  <a:lnTo>
                    <a:pt x="190" y="37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203" y="44"/>
                  </a:lnTo>
                  <a:lnTo>
                    <a:pt x="203" y="37"/>
                  </a:lnTo>
                  <a:lnTo>
                    <a:pt x="203" y="37"/>
                  </a:lnTo>
                  <a:lnTo>
                    <a:pt x="203" y="31"/>
                  </a:lnTo>
                  <a:lnTo>
                    <a:pt x="203" y="19"/>
                  </a:lnTo>
                  <a:lnTo>
                    <a:pt x="203" y="13"/>
                  </a:lnTo>
                  <a:lnTo>
                    <a:pt x="203" y="13"/>
                  </a:lnTo>
                  <a:lnTo>
                    <a:pt x="203" y="13"/>
                  </a:lnTo>
                  <a:lnTo>
                    <a:pt x="160" y="0"/>
                  </a:lnTo>
                  <a:lnTo>
                    <a:pt x="135" y="0"/>
                  </a:lnTo>
                  <a:lnTo>
                    <a:pt x="117" y="6"/>
                  </a:lnTo>
                  <a:lnTo>
                    <a:pt x="80" y="13"/>
                  </a:lnTo>
                  <a:lnTo>
                    <a:pt x="37" y="13"/>
                  </a:lnTo>
                  <a:lnTo>
                    <a:pt x="6" y="25"/>
                  </a:lnTo>
                  <a:lnTo>
                    <a:pt x="0" y="37"/>
                  </a:lnTo>
                  <a:lnTo>
                    <a:pt x="0" y="56"/>
                  </a:lnTo>
                  <a:lnTo>
                    <a:pt x="12" y="56"/>
                  </a:lnTo>
                  <a:lnTo>
                    <a:pt x="86" y="44"/>
                  </a:lnTo>
                  <a:lnTo>
                    <a:pt x="86" y="50"/>
                  </a:lnTo>
                  <a:lnTo>
                    <a:pt x="86" y="56"/>
                  </a:lnTo>
                  <a:lnTo>
                    <a:pt x="135" y="62"/>
                  </a:lnTo>
                  <a:lnTo>
                    <a:pt x="153" y="62"/>
                  </a:lnTo>
                  <a:lnTo>
                    <a:pt x="160" y="62"/>
                  </a:lnTo>
                  <a:lnTo>
                    <a:pt x="160" y="75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3" name="未知"/>
            <p:cNvSpPr/>
            <p:nvPr/>
          </p:nvSpPr>
          <p:spPr>
            <a:xfrm>
              <a:off x="533" y="753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18" y="24"/>
                  </a:moveTo>
                  <a:lnTo>
                    <a:pt x="25" y="24"/>
                  </a:lnTo>
                  <a:lnTo>
                    <a:pt x="0" y="0"/>
                  </a:lnTo>
                  <a:lnTo>
                    <a:pt x="0" y="6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4" name="未知"/>
            <p:cNvSpPr/>
            <p:nvPr/>
          </p:nvSpPr>
          <p:spPr>
            <a:xfrm>
              <a:off x="533" y="753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18" y="24"/>
                  </a:moveTo>
                  <a:lnTo>
                    <a:pt x="25" y="24"/>
                  </a:lnTo>
                  <a:lnTo>
                    <a:pt x="0" y="0"/>
                  </a:lnTo>
                  <a:lnTo>
                    <a:pt x="0" y="6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5" name="未知"/>
            <p:cNvSpPr/>
            <p:nvPr/>
          </p:nvSpPr>
          <p:spPr>
            <a:xfrm>
              <a:off x="527" y="765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19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9"/>
                  </a:lnTo>
                  <a:lnTo>
                    <a:pt x="12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6" name="未知"/>
            <p:cNvSpPr/>
            <p:nvPr/>
          </p:nvSpPr>
          <p:spPr>
            <a:xfrm>
              <a:off x="521" y="777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0" y="0"/>
                  </a:lnTo>
                  <a:lnTo>
                    <a:pt x="12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7" name="未知"/>
            <p:cNvSpPr/>
            <p:nvPr/>
          </p:nvSpPr>
          <p:spPr>
            <a:xfrm>
              <a:off x="564" y="746"/>
              <a:ext cx="81" cy="76"/>
            </a:xfrm>
            <a:custGeom>
              <a:avLst/>
              <a:gdLst/>
              <a:ahLst/>
              <a:cxnLst/>
              <a:pathLst>
                <a:path w="81" h="76">
                  <a:moveTo>
                    <a:pt x="18" y="31"/>
                  </a:moveTo>
                  <a:lnTo>
                    <a:pt x="6" y="31"/>
                  </a:lnTo>
                  <a:lnTo>
                    <a:pt x="6" y="31"/>
                  </a:lnTo>
                  <a:lnTo>
                    <a:pt x="6" y="38"/>
                  </a:lnTo>
                  <a:lnTo>
                    <a:pt x="30" y="44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37" y="50"/>
                  </a:lnTo>
                  <a:lnTo>
                    <a:pt x="30" y="50"/>
                  </a:lnTo>
                  <a:lnTo>
                    <a:pt x="24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6"/>
                  </a:lnTo>
                  <a:lnTo>
                    <a:pt x="30" y="56"/>
                  </a:lnTo>
                  <a:lnTo>
                    <a:pt x="55" y="63"/>
                  </a:lnTo>
                  <a:lnTo>
                    <a:pt x="43" y="63"/>
                  </a:lnTo>
                  <a:lnTo>
                    <a:pt x="37" y="63"/>
                  </a:lnTo>
                  <a:lnTo>
                    <a:pt x="30" y="63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7" y="75"/>
                  </a:lnTo>
                  <a:lnTo>
                    <a:pt x="43" y="75"/>
                  </a:lnTo>
                  <a:lnTo>
                    <a:pt x="61" y="69"/>
                  </a:lnTo>
                  <a:lnTo>
                    <a:pt x="67" y="69"/>
                  </a:lnTo>
                  <a:lnTo>
                    <a:pt x="67" y="63"/>
                  </a:lnTo>
                  <a:lnTo>
                    <a:pt x="67" y="63"/>
                  </a:lnTo>
                  <a:lnTo>
                    <a:pt x="80" y="56"/>
                  </a:lnTo>
                  <a:lnTo>
                    <a:pt x="73" y="38"/>
                  </a:lnTo>
                  <a:lnTo>
                    <a:pt x="73" y="31"/>
                  </a:lnTo>
                  <a:lnTo>
                    <a:pt x="73" y="25"/>
                  </a:lnTo>
                  <a:lnTo>
                    <a:pt x="61" y="7"/>
                  </a:lnTo>
                  <a:lnTo>
                    <a:pt x="49" y="0"/>
                  </a:lnTo>
                  <a:lnTo>
                    <a:pt x="24" y="7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18" y="31"/>
                  </a:lnTo>
                  <a:lnTo>
                    <a:pt x="18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8" name="未知"/>
            <p:cNvSpPr/>
            <p:nvPr/>
          </p:nvSpPr>
          <p:spPr>
            <a:xfrm>
              <a:off x="558" y="771"/>
              <a:ext cx="62" cy="51"/>
            </a:xfrm>
            <a:custGeom>
              <a:avLst/>
              <a:gdLst/>
              <a:ahLst/>
              <a:cxnLst/>
              <a:pathLst>
                <a:path w="62" h="51">
                  <a:moveTo>
                    <a:pt x="43" y="50"/>
                  </a:moveTo>
                  <a:lnTo>
                    <a:pt x="36" y="44"/>
                  </a:lnTo>
                  <a:lnTo>
                    <a:pt x="30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43" y="38"/>
                  </a:lnTo>
                  <a:lnTo>
                    <a:pt x="49" y="38"/>
                  </a:lnTo>
                  <a:lnTo>
                    <a:pt x="61" y="38"/>
                  </a:lnTo>
                  <a:lnTo>
                    <a:pt x="36" y="31"/>
                  </a:lnTo>
                  <a:lnTo>
                    <a:pt x="18" y="25"/>
                  </a:lnTo>
                  <a:lnTo>
                    <a:pt x="30" y="25"/>
                  </a:lnTo>
                  <a:lnTo>
                    <a:pt x="36" y="25"/>
                  </a:lnTo>
                  <a:lnTo>
                    <a:pt x="43" y="25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36" y="19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6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36" y="50"/>
                  </a:lnTo>
                  <a:lnTo>
                    <a:pt x="43" y="50"/>
                  </a:lnTo>
                  <a:lnTo>
                    <a:pt x="43" y="5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09" name="未知"/>
            <p:cNvSpPr/>
            <p:nvPr/>
          </p:nvSpPr>
          <p:spPr>
            <a:xfrm>
              <a:off x="601" y="765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6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0" name="未知"/>
            <p:cNvSpPr/>
            <p:nvPr/>
          </p:nvSpPr>
          <p:spPr>
            <a:xfrm>
              <a:off x="508" y="802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7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1" name="未知"/>
            <p:cNvSpPr/>
            <p:nvPr/>
          </p:nvSpPr>
          <p:spPr>
            <a:xfrm>
              <a:off x="299" y="759"/>
              <a:ext cx="20" cy="69"/>
            </a:xfrm>
            <a:custGeom>
              <a:avLst/>
              <a:gdLst/>
              <a:ahLst/>
              <a:cxnLst/>
              <a:pathLst>
                <a:path w="20" h="69">
                  <a:moveTo>
                    <a:pt x="6" y="68"/>
                  </a:moveTo>
                  <a:lnTo>
                    <a:pt x="6" y="43"/>
                  </a:lnTo>
                  <a:lnTo>
                    <a:pt x="6" y="31"/>
                  </a:ln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3" y="6"/>
                  </a:lnTo>
                  <a:lnTo>
                    <a:pt x="19" y="25"/>
                  </a:lnTo>
                  <a:lnTo>
                    <a:pt x="19" y="43"/>
                  </a:lnTo>
                  <a:lnTo>
                    <a:pt x="13" y="56"/>
                  </a:lnTo>
                  <a:lnTo>
                    <a:pt x="6" y="68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2" name="未知"/>
            <p:cNvSpPr/>
            <p:nvPr/>
          </p:nvSpPr>
          <p:spPr>
            <a:xfrm>
              <a:off x="661" y="591"/>
              <a:ext cx="51" cy="57"/>
            </a:xfrm>
            <a:custGeom>
              <a:avLst/>
              <a:gdLst/>
              <a:ahLst/>
              <a:cxnLst/>
              <a:pathLst>
                <a:path w="51" h="57">
                  <a:moveTo>
                    <a:pt x="0" y="56"/>
                  </a:moveTo>
                  <a:lnTo>
                    <a:pt x="50" y="0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613" name="Group 49612"/>
          <p:cNvGrpSpPr/>
          <p:nvPr/>
        </p:nvGrpSpPr>
        <p:grpSpPr>
          <a:xfrm>
            <a:off x="7164388" y="2708275"/>
            <a:ext cx="1727200" cy="1512888"/>
            <a:chOff x="0" y="0"/>
            <a:chExt cx="1585" cy="1081"/>
          </a:xfrm>
        </p:grpSpPr>
        <p:sp>
          <p:nvSpPr>
            <p:cNvPr id="49614" name="未知"/>
            <p:cNvSpPr/>
            <p:nvPr/>
          </p:nvSpPr>
          <p:spPr>
            <a:xfrm>
              <a:off x="266" y="113"/>
              <a:ext cx="218" cy="239"/>
            </a:xfrm>
            <a:custGeom>
              <a:avLst/>
              <a:gdLst/>
              <a:ahLst/>
              <a:cxnLst/>
              <a:pathLst>
                <a:path w="218" h="239">
                  <a:moveTo>
                    <a:pt x="199" y="175"/>
                  </a:moveTo>
                  <a:lnTo>
                    <a:pt x="194" y="166"/>
                  </a:lnTo>
                  <a:lnTo>
                    <a:pt x="185" y="157"/>
                  </a:lnTo>
                  <a:lnTo>
                    <a:pt x="203" y="162"/>
                  </a:lnTo>
                  <a:lnTo>
                    <a:pt x="208" y="162"/>
                  </a:lnTo>
                  <a:lnTo>
                    <a:pt x="217" y="162"/>
                  </a:lnTo>
                  <a:lnTo>
                    <a:pt x="217" y="153"/>
                  </a:lnTo>
                  <a:lnTo>
                    <a:pt x="208" y="126"/>
                  </a:lnTo>
                  <a:lnTo>
                    <a:pt x="199" y="99"/>
                  </a:lnTo>
                  <a:lnTo>
                    <a:pt x="203" y="94"/>
                  </a:lnTo>
                  <a:lnTo>
                    <a:pt x="208" y="90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08" y="81"/>
                  </a:lnTo>
                  <a:lnTo>
                    <a:pt x="212" y="72"/>
                  </a:lnTo>
                  <a:lnTo>
                    <a:pt x="217" y="63"/>
                  </a:lnTo>
                  <a:lnTo>
                    <a:pt x="217" y="63"/>
                  </a:lnTo>
                  <a:lnTo>
                    <a:pt x="217" y="54"/>
                  </a:lnTo>
                  <a:lnTo>
                    <a:pt x="212" y="31"/>
                  </a:lnTo>
                  <a:lnTo>
                    <a:pt x="208" y="18"/>
                  </a:lnTo>
                  <a:lnTo>
                    <a:pt x="203" y="4"/>
                  </a:lnTo>
                  <a:lnTo>
                    <a:pt x="199" y="4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5" y="0"/>
                  </a:lnTo>
                  <a:lnTo>
                    <a:pt x="181" y="4"/>
                  </a:lnTo>
                  <a:lnTo>
                    <a:pt x="181" y="4"/>
                  </a:lnTo>
                  <a:lnTo>
                    <a:pt x="176" y="4"/>
                  </a:lnTo>
                  <a:lnTo>
                    <a:pt x="172" y="9"/>
                  </a:lnTo>
                  <a:lnTo>
                    <a:pt x="149" y="9"/>
                  </a:lnTo>
                  <a:lnTo>
                    <a:pt x="127" y="13"/>
                  </a:lnTo>
                  <a:lnTo>
                    <a:pt x="127" y="13"/>
                  </a:lnTo>
                  <a:lnTo>
                    <a:pt x="122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09" y="18"/>
                  </a:lnTo>
                  <a:lnTo>
                    <a:pt x="127" y="22"/>
                  </a:lnTo>
                  <a:lnTo>
                    <a:pt x="86" y="58"/>
                  </a:lnTo>
                  <a:lnTo>
                    <a:pt x="100" y="49"/>
                  </a:lnTo>
                  <a:lnTo>
                    <a:pt x="72" y="72"/>
                  </a:lnTo>
                  <a:lnTo>
                    <a:pt x="72" y="81"/>
                  </a:lnTo>
                  <a:lnTo>
                    <a:pt x="77" y="85"/>
                  </a:lnTo>
                  <a:lnTo>
                    <a:pt x="77" y="90"/>
                  </a:lnTo>
                  <a:lnTo>
                    <a:pt x="77" y="94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2" y="103"/>
                  </a:lnTo>
                  <a:lnTo>
                    <a:pt x="63" y="103"/>
                  </a:lnTo>
                  <a:lnTo>
                    <a:pt x="59" y="108"/>
                  </a:lnTo>
                  <a:lnTo>
                    <a:pt x="41" y="126"/>
                  </a:lnTo>
                  <a:lnTo>
                    <a:pt x="36" y="153"/>
                  </a:lnTo>
                  <a:lnTo>
                    <a:pt x="27" y="157"/>
                  </a:lnTo>
                  <a:lnTo>
                    <a:pt x="23" y="157"/>
                  </a:lnTo>
                  <a:lnTo>
                    <a:pt x="18" y="166"/>
                  </a:lnTo>
                  <a:lnTo>
                    <a:pt x="5" y="148"/>
                  </a:lnTo>
                  <a:lnTo>
                    <a:pt x="0" y="157"/>
                  </a:lnTo>
                  <a:lnTo>
                    <a:pt x="14" y="171"/>
                  </a:lnTo>
                  <a:lnTo>
                    <a:pt x="23" y="180"/>
                  </a:lnTo>
                  <a:lnTo>
                    <a:pt x="41" y="153"/>
                  </a:lnTo>
                  <a:lnTo>
                    <a:pt x="23" y="180"/>
                  </a:lnTo>
                  <a:lnTo>
                    <a:pt x="14" y="175"/>
                  </a:lnTo>
                  <a:lnTo>
                    <a:pt x="27" y="193"/>
                  </a:lnTo>
                  <a:lnTo>
                    <a:pt x="45" y="207"/>
                  </a:lnTo>
                  <a:lnTo>
                    <a:pt x="95" y="225"/>
                  </a:lnTo>
                  <a:lnTo>
                    <a:pt x="149" y="238"/>
                  </a:lnTo>
                  <a:lnTo>
                    <a:pt x="163" y="238"/>
                  </a:lnTo>
                  <a:lnTo>
                    <a:pt x="176" y="238"/>
                  </a:lnTo>
                  <a:lnTo>
                    <a:pt x="185" y="225"/>
                  </a:lnTo>
                  <a:lnTo>
                    <a:pt x="185" y="216"/>
                  </a:lnTo>
                  <a:lnTo>
                    <a:pt x="181" y="211"/>
                  </a:lnTo>
                  <a:lnTo>
                    <a:pt x="190" y="202"/>
                  </a:lnTo>
                  <a:lnTo>
                    <a:pt x="190" y="198"/>
                  </a:lnTo>
                  <a:lnTo>
                    <a:pt x="190" y="193"/>
                  </a:lnTo>
                  <a:lnTo>
                    <a:pt x="190" y="189"/>
                  </a:lnTo>
                  <a:lnTo>
                    <a:pt x="172" y="193"/>
                  </a:lnTo>
                  <a:lnTo>
                    <a:pt x="154" y="189"/>
                  </a:lnTo>
                  <a:lnTo>
                    <a:pt x="163" y="184"/>
                  </a:lnTo>
                  <a:lnTo>
                    <a:pt x="163" y="189"/>
                  </a:lnTo>
                  <a:lnTo>
                    <a:pt x="176" y="184"/>
                  </a:lnTo>
                  <a:lnTo>
                    <a:pt x="190" y="180"/>
                  </a:lnTo>
                  <a:lnTo>
                    <a:pt x="199" y="175"/>
                  </a:lnTo>
                  <a:lnTo>
                    <a:pt x="199" y="1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5" name="未知"/>
            <p:cNvSpPr/>
            <p:nvPr/>
          </p:nvSpPr>
          <p:spPr>
            <a:xfrm>
              <a:off x="546" y="801"/>
              <a:ext cx="218" cy="163"/>
            </a:xfrm>
            <a:custGeom>
              <a:avLst/>
              <a:gdLst/>
              <a:ahLst/>
              <a:cxnLst/>
              <a:pathLst>
                <a:path w="218" h="163">
                  <a:moveTo>
                    <a:pt x="9" y="162"/>
                  </a:moveTo>
                  <a:lnTo>
                    <a:pt x="90" y="149"/>
                  </a:lnTo>
                  <a:lnTo>
                    <a:pt x="126" y="140"/>
                  </a:lnTo>
                  <a:lnTo>
                    <a:pt x="140" y="135"/>
                  </a:lnTo>
                  <a:lnTo>
                    <a:pt x="149" y="131"/>
                  </a:lnTo>
                  <a:lnTo>
                    <a:pt x="158" y="122"/>
                  </a:lnTo>
                  <a:lnTo>
                    <a:pt x="163" y="113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58" y="108"/>
                  </a:lnTo>
                  <a:lnTo>
                    <a:pt x="176" y="104"/>
                  </a:lnTo>
                  <a:lnTo>
                    <a:pt x="181" y="104"/>
                  </a:lnTo>
                  <a:lnTo>
                    <a:pt x="185" y="104"/>
                  </a:lnTo>
                  <a:lnTo>
                    <a:pt x="190" y="99"/>
                  </a:lnTo>
                  <a:lnTo>
                    <a:pt x="199" y="86"/>
                  </a:lnTo>
                  <a:lnTo>
                    <a:pt x="199" y="68"/>
                  </a:lnTo>
                  <a:lnTo>
                    <a:pt x="153" y="77"/>
                  </a:lnTo>
                  <a:lnTo>
                    <a:pt x="153" y="72"/>
                  </a:lnTo>
                  <a:lnTo>
                    <a:pt x="203" y="54"/>
                  </a:lnTo>
                  <a:lnTo>
                    <a:pt x="212" y="50"/>
                  </a:lnTo>
                  <a:lnTo>
                    <a:pt x="217" y="41"/>
                  </a:lnTo>
                  <a:lnTo>
                    <a:pt x="212" y="23"/>
                  </a:lnTo>
                  <a:lnTo>
                    <a:pt x="140" y="45"/>
                  </a:lnTo>
                  <a:lnTo>
                    <a:pt x="140" y="36"/>
                  </a:lnTo>
                  <a:lnTo>
                    <a:pt x="208" y="18"/>
                  </a:lnTo>
                  <a:lnTo>
                    <a:pt x="217" y="5"/>
                  </a:lnTo>
                  <a:lnTo>
                    <a:pt x="212" y="0"/>
                  </a:lnTo>
                  <a:lnTo>
                    <a:pt x="199" y="0"/>
                  </a:lnTo>
                  <a:lnTo>
                    <a:pt x="99" y="5"/>
                  </a:lnTo>
                  <a:lnTo>
                    <a:pt x="90" y="9"/>
                  </a:lnTo>
                  <a:lnTo>
                    <a:pt x="45" y="41"/>
                  </a:lnTo>
                  <a:lnTo>
                    <a:pt x="0" y="72"/>
                  </a:lnTo>
                  <a:lnTo>
                    <a:pt x="9" y="162"/>
                  </a:lnTo>
                  <a:lnTo>
                    <a:pt x="9" y="1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6" name="未知"/>
            <p:cNvSpPr/>
            <p:nvPr/>
          </p:nvSpPr>
          <p:spPr>
            <a:xfrm>
              <a:off x="325" y="734"/>
              <a:ext cx="209" cy="136"/>
            </a:xfrm>
            <a:custGeom>
              <a:avLst/>
              <a:gdLst/>
              <a:ahLst/>
              <a:cxnLst/>
              <a:pathLst>
                <a:path w="209" h="136">
                  <a:moveTo>
                    <a:pt x="0" y="67"/>
                  </a:moveTo>
                  <a:lnTo>
                    <a:pt x="22" y="58"/>
                  </a:lnTo>
                  <a:lnTo>
                    <a:pt x="50" y="18"/>
                  </a:lnTo>
                  <a:lnTo>
                    <a:pt x="86" y="0"/>
                  </a:lnTo>
                  <a:lnTo>
                    <a:pt x="117" y="9"/>
                  </a:lnTo>
                  <a:lnTo>
                    <a:pt x="158" y="31"/>
                  </a:lnTo>
                  <a:lnTo>
                    <a:pt x="189" y="49"/>
                  </a:lnTo>
                  <a:lnTo>
                    <a:pt x="208" y="117"/>
                  </a:lnTo>
                  <a:lnTo>
                    <a:pt x="171" y="99"/>
                  </a:lnTo>
                  <a:lnTo>
                    <a:pt x="140" y="135"/>
                  </a:lnTo>
                  <a:lnTo>
                    <a:pt x="90" y="135"/>
                  </a:lnTo>
                  <a:lnTo>
                    <a:pt x="54" y="130"/>
                  </a:lnTo>
                  <a:lnTo>
                    <a:pt x="36" y="130"/>
                  </a:lnTo>
                  <a:lnTo>
                    <a:pt x="18" y="10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7" name="未知"/>
            <p:cNvSpPr/>
            <p:nvPr/>
          </p:nvSpPr>
          <p:spPr>
            <a:xfrm>
              <a:off x="1088" y="365"/>
              <a:ext cx="77" cy="136"/>
            </a:xfrm>
            <a:custGeom>
              <a:avLst/>
              <a:gdLst/>
              <a:ahLst/>
              <a:cxnLst/>
              <a:pathLst>
                <a:path w="77" h="136">
                  <a:moveTo>
                    <a:pt x="0" y="58"/>
                  </a:moveTo>
                  <a:lnTo>
                    <a:pt x="76" y="135"/>
                  </a:lnTo>
                  <a:lnTo>
                    <a:pt x="72" y="0"/>
                  </a:lnTo>
                  <a:lnTo>
                    <a:pt x="58" y="9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8" name="未知"/>
            <p:cNvSpPr/>
            <p:nvPr/>
          </p:nvSpPr>
          <p:spPr>
            <a:xfrm>
              <a:off x="0" y="347"/>
              <a:ext cx="561" cy="671"/>
            </a:xfrm>
            <a:custGeom>
              <a:avLst/>
              <a:gdLst/>
              <a:ahLst/>
              <a:cxnLst/>
              <a:pathLst>
                <a:path w="561" h="671">
                  <a:moveTo>
                    <a:pt x="560" y="630"/>
                  </a:moveTo>
                  <a:lnTo>
                    <a:pt x="555" y="616"/>
                  </a:lnTo>
                  <a:lnTo>
                    <a:pt x="546" y="526"/>
                  </a:lnTo>
                  <a:lnTo>
                    <a:pt x="514" y="526"/>
                  </a:lnTo>
                  <a:lnTo>
                    <a:pt x="510" y="499"/>
                  </a:lnTo>
                  <a:lnTo>
                    <a:pt x="501" y="495"/>
                  </a:lnTo>
                  <a:lnTo>
                    <a:pt x="496" y="490"/>
                  </a:lnTo>
                  <a:lnTo>
                    <a:pt x="487" y="504"/>
                  </a:lnTo>
                  <a:lnTo>
                    <a:pt x="478" y="513"/>
                  </a:lnTo>
                  <a:lnTo>
                    <a:pt x="465" y="526"/>
                  </a:lnTo>
                  <a:lnTo>
                    <a:pt x="429" y="526"/>
                  </a:lnTo>
                  <a:lnTo>
                    <a:pt x="397" y="522"/>
                  </a:lnTo>
                  <a:lnTo>
                    <a:pt x="393" y="522"/>
                  </a:lnTo>
                  <a:lnTo>
                    <a:pt x="384" y="522"/>
                  </a:lnTo>
                  <a:lnTo>
                    <a:pt x="370" y="522"/>
                  </a:lnTo>
                  <a:lnTo>
                    <a:pt x="357" y="522"/>
                  </a:lnTo>
                  <a:lnTo>
                    <a:pt x="347" y="513"/>
                  </a:lnTo>
                  <a:lnTo>
                    <a:pt x="347" y="499"/>
                  </a:lnTo>
                  <a:lnTo>
                    <a:pt x="338" y="490"/>
                  </a:lnTo>
                  <a:lnTo>
                    <a:pt x="329" y="486"/>
                  </a:lnTo>
                  <a:lnTo>
                    <a:pt x="325" y="472"/>
                  </a:lnTo>
                  <a:lnTo>
                    <a:pt x="320" y="459"/>
                  </a:lnTo>
                  <a:lnTo>
                    <a:pt x="320" y="445"/>
                  </a:lnTo>
                  <a:lnTo>
                    <a:pt x="343" y="441"/>
                  </a:lnTo>
                  <a:lnTo>
                    <a:pt x="357" y="418"/>
                  </a:lnTo>
                  <a:lnTo>
                    <a:pt x="375" y="396"/>
                  </a:lnTo>
                  <a:lnTo>
                    <a:pt x="397" y="382"/>
                  </a:lnTo>
                  <a:lnTo>
                    <a:pt x="393" y="373"/>
                  </a:lnTo>
                  <a:lnTo>
                    <a:pt x="379" y="337"/>
                  </a:lnTo>
                  <a:lnTo>
                    <a:pt x="370" y="315"/>
                  </a:lnTo>
                  <a:lnTo>
                    <a:pt x="366" y="270"/>
                  </a:lnTo>
                  <a:lnTo>
                    <a:pt x="357" y="225"/>
                  </a:lnTo>
                  <a:lnTo>
                    <a:pt x="343" y="166"/>
                  </a:lnTo>
                  <a:lnTo>
                    <a:pt x="316" y="67"/>
                  </a:lnTo>
                  <a:lnTo>
                    <a:pt x="338" y="108"/>
                  </a:lnTo>
                  <a:lnTo>
                    <a:pt x="343" y="99"/>
                  </a:lnTo>
                  <a:lnTo>
                    <a:pt x="302" y="45"/>
                  </a:lnTo>
                  <a:lnTo>
                    <a:pt x="298" y="36"/>
                  </a:lnTo>
                  <a:lnTo>
                    <a:pt x="280" y="18"/>
                  </a:lnTo>
                  <a:lnTo>
                    <a:pt x="253" y="4"/>
                  </a:lnTo>
                  <a:lnTo>
                    <a:pt x="230" y="0"/>
                  </a:lnTo>
                  <a:lnTo>
                    <a:pt x="226" y="9"/>
                  </a:lnTo>
                  <a:lnTo>
                    <a:pt x="221" y="18"/>
                  </a:lnTo>
                  <a:lnTo>
                    <a:pt x="171" y="40"/>
                  </a:lnTo>
                  <a:lnTo>
                    <a:pt x="122" y="31"/>
                  </a:lnTo>
                  <a:lnTo>
                    <a:pt x="117" y="36"/>
                  </a:lnTo>
                  <a:lnTo>
                    <a:pt x="95" y="54"/>
                  </a:lnTo>
                  <a:lnTo>
                    <a:pt x="68" y="72"/>
                  </a:lnTo>
                  <a:lnTo>
                    <a:pt x="59" y="85"/>
                  </a:lnTo>
                  <a:lnTo>
                    <a:pt x="50" y="99"/>
                  </a:lnTo>
                  <a:lnTo>
                    <a:pt x="27" y="162"/>
                  </a:lnTo>
                  <a:lnTo>
                    <a:pt x="23" y="175"/>
                  </a:lnTo>
                  <a:lnTo>
                    <a:pt x="9" y="211"/>
                  </a:lnTo>
                  <a:lnTo>
                    <a:pt x="9" y="216"/>
                  </a:lnTo>
                  <a:lnTo>
                    <a:pt x="5" y="229"/>
                  </a:lnTo>
                  <a:lnTo>
                    <a:pt x="0" y="247"/>
                  </a:lnTo>
                  <a:lnTo>
                    <a:pt x="0" y="265"/>
                  </a:lnTo>
                  <a:lnTo>
                    <a:pt x="9" y="346"/>
                  </a:lnTo>
                  <a:lnTo>
                    <a:pt x="14" y="387"/>
                  </a:lnTo>
                  <a:lnTo>
                    <a:pt x="5" y="544"/>
                  </a:lnTo>
                  <a:lnTo>
                    <a:pt x="68" y="544"/>
                  </a:lnTo>
                  <a:lnTo>
                    <a:pt x="108" y="598"/>
                  </a:lnTo>
                  <a:lnTo>
                    <a:pt x="149" y="612"/>
                  </a:lnTo>
                  <a:lnTo>
                    <a:pt x="171" y="648"/>
                  </a:lnTo>
                  <a:lnTo>
                    <a:pt x="338" y="670"/>
                  </a:lnTo>
                  <a:lnTo>
                    <a:pt x="361" y="670"/>
                  </a:lnTo>
                  <a:lnTo>
                    <a:pt x="384" y="666"/>
                  </a:lnTo>
                  <a:lnTo>
                    <a:pt x="560" y="657"/>
                  </a:lnTo>
                  <a:lnTo>
                    <a:pt x="560" y="630"/>
                  </a:lnTo>
                  <a:lnTo>
                    <a:pt x="560" y="63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19" name="未知"/>
            <p:cNvSpPr/>
            <p:nvPr/>
          </p:nvSpPr>
          <p:spPr>
            <a:xfrm>
              <a:off x="104" y="0"/>
              <a:ext cx="439" cy="388"/>
            </a:xfrm>
            <a:custGeom>
              <a:avLst/>
              <a:gdLst/>
              <a:ahLst/>
              <a:cxnLst/>
              <a:pathLst>
                <a:path w="439" h="388">
                  <a:moveTo>
                    <a:pt x="18" y="378"/>
                  </a:moveTo>
                  <a:lnTo>
                    <a:pt x="67" y="387"/>
                  </a:lnTo>
                  <a:lnTo>
                    <a:pt x="117" y="365"/>
                  </a:lnTo>
                  <a:lnTo>
                    <a:pt x="122" y="356"/>
                  </a:lnTo>
                  <a:lnTo>
                    <a:pt x="126" y="347"/>
                  </a:lnTo>
                  <a:lnTo>
                    <a:pt x="131" y="338"/>
                  </a:lnTo>
                  <a:lnTo>
                    <a:pt x="131" y="329"/>
                  </a:lnTo>
                  <a:lnTo>
                    <a:pt x="149" y="302"/>
                  </a:lnTo>
                  <a:lnTo>
                    <a:pt x="176" y="284"/>
                  </a:lnTo>
                  <a:lnTo>
                    <a:pt x="162" y="270"/>
                  </a:lnTo>
                  <a:lnTo>
                    <a:pt x="167" y="261"/>
                  </a:lnTo>
                  <a:lnTo>
                    <a:pt x="180" y="279"/>
                  </a:lnTo>
                  <a:lnTo>
                    <a:pt x="185" y="270"/>
                  </a:lnTo>
                  <a:lnTo>
                    <a:pt x="189" y="270"/>
                  </a:lnTo>
                  <a:lnTo>
                    <a:pt x="198" y="266"/>
                  </a:lnTo>
                  <a:lnTo>
                    <a:pt x="203" y="252"/>
                  </a:lnTo>
                  <a:lnTo>
                    <a:pt x="203" y="239"/>
                  </a:lnTo>
                  <a:lnTo>
                    <a:pt x="212" y="230"/>
                  </a:lnTo>
                  <a:lnTo>
                    <a:pt x="221" y="221"/>
                  </a:lnTo>
                  <a:lnTo>
                    <a:pt x="225" y="216"/>
                  </a:lnTo>
                  <a:lnTo>
                    <a:pt x="234" y="216"/>
                  </a:lnTo>
                  <a:lnTo>
                    <a:pt x="234" y="212"/>
                  </a:lnTo>
                  <a:lnTo>
                    <a:pt x="239" y="207"/>
                  </a:lnTo>
                  <a:lnTo>
                    <a:pt x="239" y="203"/>
                  </a:lnTo>
                  <a:lnTo>
                    <a:pt x="239" y="198"/>
                  </a:lnTo>
                  <a:lnTo>
                    <a:pt x="234" y="194"/>
                  </a:lnTo>
                  <a:lnTo>
                    <a:pt x="234" y="185"/>
                  </a:lnTo>
                  <a:lnTo>
                    <a:pt x="262" y="162"/>
                  </a:lnTo>
                  <a:lnTo>
                    <a:pt x="248" y="171"/>
                  </a:lnTo>
                  <a:lnTo>
                    <a:pt x="289" y="135"/>
                  </a:lnTo>
                  <a:lnTo>
                    <a:pt x="271" y="131"/>
                  </a:lnTo>
                  <a:lnTo>
                    <a:pt x="280" y="126"/>
                  </a:lnTo>
                  <a:lnTo>
                    <a:pt x="280" y="126"/>
                  </a:lnTo>
                  <a:lnTo>
                    <a:pt x="284" y="126"/>
                  </a:lnTo>
                  <a:lnTo>
                    <a:pt x="289" y="126"/>
                  </a:lnTo>
                  <a:lnTo>
                    <a:pt x="307" y="122"/>
                  </a:lnTo>
                  <a:lnTo>
                    <a:pt x="325" y="122"/>
                  </a:lnTo>
                  <a:lnTo>
                    <a:pt x="334" y="122"/>
                  </a:lnTo>
                  <a:lnTo>
                    <a:pt x="343" y="117"/>
                  </a:lnTo>
                  <a:lnTo>
                    <a:pt x="343" y="117"/>
                  </a:lnTo>
                  <a:lnTo>
                    <a:pt x="347" y="113"/>
                  </a:lnTo>
                  <a:lnTo>
                    <a:pt x="356" y="113"/>
                  </a:lnTo>
                  <a:lnTo>
                    <a:pt x="361" y="117"/>
                  </a:lnTo>
                  <a:lnTo>
                    <a:pt x="365" y="117"/>
                  </a:lnTo>
                  <a:lnTo>
                    <a:pt x="374" y="113"/>
                  </a:lnTo>
                  <a:lnTo>
                    <a:pt x="379" y="113"/>
                  </a:lnTo>
                  <a:lnTo>
                    <a:pt x="401" y="162"/>
                  </a:lnTo>
                  <a:lnTo>
                    <a:pt x="383" y="113"/>
                  </a:lnTo>
                  <a:lnTo>
                    <a:pt x="383" y="113"/>
                  </a:lnTo>
                  <a:lnTo>
                    <a:pt x="388" y="113"/>
                  </a:lnTo>
                  <a:lnTo>
                    <a:pt x="406" y="126"/>
                  </a:lnTo>
                  <a:lnTo>
                    <a:pt x="419" y="149"/>
                  </a:lnTo>
                  <a:lnTo>
                    <a:pt x="415" y="140"/>
                  </a:lnTo>
                  <a:lnTo>
                    <a:pt x="410" y="131"/>
                  </a:lnTo>
                  <a:lnTo>
                    <a:pt x="401" y="117"/>
                  </a:lnTo>
                  <a:lnTo>
                    <a:pt x="388" y="108"/>
                  </a:lnTo>
                  <a:lnTo>
                    <a:pt x="383" y="104"/>
                  </a:lnTo>
                  <a:lnTo>
                    <a:pt x="383" y="104"/>
                  </a:lnTo>
                  <a:lnTo>
                    <a:pt x="392" y="99"/>
                  </a:lnTo>
                  <a:lnTo>
                    <a:pt x="401" y="99"/>
                  </a:lnTo>
                  <a:lnTo>
                    <a:pt x="415" y="108"/>
                  </a:lnTo>
                  <a:lnTo>
                    <a:pt x="429" y="126"/>
                  </a:lnTo>
                  <a:lnTo>
                    <a:pt x="429" y="117"/>
                  </a:lnTo>
                  <a:lnTo>
                    <a:pt x="438" y="135"/>
                  </a:lnTo>
                  <a:lnTo>
                    <a:pt x="433" y="122"/>
                  </a:lnTo>
                  <a:lnTo>
                    <a:pt x="424" y="113"/>
                  </a:lnTo>
                  <a:lnTo>
                    <a:pt x="406" y="95"/>
                  </a:lnTo>
                  <a:lnTo>
                    <a:pt x="383" y="81"/>
                  </a:lnTo>
                  <a:lnTo>
                    <a:pt x="379" y="59"/>
                  </a:lnTo>
                  <a:lnTo>
                    <a:pt x="383" y="77"/>
                  </a:lnTo>
                  <a:lnTo>
                    <a:pt x="379" y="72"/>
                  </a:lnTo>
                  <a:lnTo>
                    <a:pt x="370" y="59"/>
                  </a:lnTo>
                  <a:lnTo>
                    <a:pt x="356" y="50"/>
                  </a:lnTo>
                  <a:lnTo>
                    <a:pt x="325" y="36"/>
                  </a:lnTo>
                  <a:lnTo>
                    <a:pt x="293" y="32"/>
                  </a:lnTo>
                  <a:lnTo>
                    <a:pt x="284" y="27"/>
                  </a:lnTo>
                  <a:lnTo>
                    <a:pt x="275" y="18"/>
                  </a:lnTo>
                  <a:lnTo>
                    <a:pt x="257" y="9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16" y="0"/>
                  </a:lnTo>
                  <a:lnTo>
                    <a:pt x="203" y="5"/>
                  </a:lnTo>
                  <a:lnTo>
                    <a:pt x="198" y="5"/>
                  </a:lnTo>
                  <a:lnTo>
                    <a:pt x="176" y="9"/>
                  </a:lnTo>
                  <a:lnTo>
                    <a:pt x="171" y="9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3" y="14"/>
                  </a:lnTo>
                  <a:lnTo>
                    <a:pt x="140" y="23"/>
                  </a:lnTo>
                  <a:lnTo>
                    <a:pt x="104" y="68"/>
                  </a:lnTo>
                  <a:lnTo>
                    <a:pt x="72" y="122"/>
                  </a:lnTo>
                  <a:lnTo>
                    <a:pt x="67" y="131"/>
                  </a:lnTo>
                  <a:lnTo>
                    <a:pt x="63" y="153"/>
                  </a:lnTo>
                  <a:lnTo>
                    <a:pt x="58" y="176"/>
                  </a:lnTo>
                  <a:lnTo>
                    <a:pt x="58" y="180"/>
                  </a:lnTo>
                  <a:lnTo>
                    <a:pt x="40" y="212"/>
                  </a:lnTo>
                  <a:lnTo>
                    <a:pt x="18" y="243"/>
                  </a:lnTo>
                  <a:lnTo>
                    <a:pt x="13" y="248"/>
                  </a:lnTo>
                  <a:lnTo>
                    <a:pt x="13" y="257"/>
                  </a:lnTo>
                  <a:lnTo>
                    <a:pt x="0" y="297"/>
                  </a:lnTo>
                  <a:lnTo>
                    <a:pt x="0" y="333"/>
                  </a:lnTo>
                  <a:lnTo>
                    <a:pt x="0" y="347"/>
                  </a:lnTo>
                  <a:lnTo>
                    <a:pt x="4" y="351"/>
                  </a:lnTo>
                  <a:lnTo>
                    <a:pt x="13" y="374"/>
                  </a:lnTo>
                  <a:lnTo>
                    <a:pt x="18" y="378"/>
                  </a:lnTo>
                  <a:lnTo>
                    <a:pt x="18" y="37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0" name="未知"/>
            <p:cNvSpPr/>
            <p:nvPr/>
          </p:nvSpPr>
          <p:spPr>
            <a:xfrm>
              <a:off x="338" y="369"/>
              <a:ext cx="205" cy="429"/>
            </a:xfrm>
            <a:custGeom>
              <a:avLst/>
              <a:gdLst/>
              <a:ahLst/>
              <a:cxnLst/>
              <a:pathLst>
                <a:path w="205" h="429">
                  <a:moveTo>
                    <a:pt x="23" y="0"/>
                  </a:moveTo>
                  <a:lnTo>
                    <a:pt x="0" y="5"/>
                  </a:lnTo>
                  <a:lnTo>
                    <a:pt x="23" y="14"/>
                  </a:lnTo>
                  <a:lnTo>
                    <a:pt x="46" y="32"/>
                  </a:lnTo>
                  <a:lnTo>
                    <a:pt x="28" y="63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0" y="86"/>
                  </a:lnTo>
                  <a:lnTo>
                    <a:pt x="5" y="81"/>
                  </a:lnTo>
                  <a:lnTo>
                    <a:pt x="28" y="117"/>
                  </a:lnTo>
                  <a:lnTo>
                    <a:pt x="19" y="203"/>
                  </a:lnTo>
                  <a:lnTo>
                    <a:pt x="32" y="293"/>
                  </a:lnTo>
                  <a:lnTo>
                    <a:pt x="41" y="320"/>
                  </a:lnTo>
                  <a:lnTo>
                    <a:pt x="55" y="351"/>
                  </a:lnTo>
                  <a:lnTo>
                    <a:pt x="59" y="360"/>
                  </a:lnTo>
                  <a:lnTo>
                    <a:pt x="82" y="360"/>
                  </a:lnTo>
                  <a:lnTo>
                    <a:pt x="95" y="360"/>
                  </a:lnTo>
                  <a:lnTo>
                    <a:pt x="113" y="369"/>
                  </a:lnTo>
                  <a:lnTo>
                    <a:pt x="131" y="378"/>
                  </a:lnTo>
                  <a:lnTo>
                    <a:pt x="154" y="396"/>
                  </a:lnTo>
                  <a:lnTo>
                    <a:pt x="176" y="405"/>
                  </a:lnTo>
                  <a:lnTo>
                    <a:pt x="190" y="419"/>
                  </a:lnTo>
                  <a:lnTo>
                    <a:pt x="204" y="428"/>
                  </a:lnTo>
                  <a:lnTo>
                    <a:pt x="190" y="396"/>
                  </a:lnTo>
                  <a:lnTo>
                    <a:pt x="185" y="387"/>
                  </a:lnTo>
                  <a:lnTo>
                    <a:pt x="185" y="383"/>
                  </a:lnTo>
                  <a:lnTo>
                    <a:pt x="185" y="365"/>
                  </a:lnTo>
                  <a:lnTo>
                    <a:pt x="181" y="360"/>
                  </a:lnTo>
                  <a:lnTo>
                    <a:pt x="172" y="347"/>
                  </a:lnTo>
                  <a:lnTo>
                    <a:pt x="131" y="288"/>
                  </a:lnTo>
                  <a:lnTo>
                    <a:pt x="109" y="216"/>
                  </a:lnTo>
                  <a:lnTo>
                    <a:pt x="95" y="198"/>
                  </a:lnTo>
                  <a:lnTo>
                    <a:pt x="91" y="185"/>
                  </a:lnTo>
                  <a:lnTo>
                    <a:pt x="86" y="176"/>
                  </a:lnTo>
                  <a:lnTo>
                    <a:pt x="82" y="167"/>
                  </a:lnTo>
                  <a:lnTo>
                    <a:pt x="77" y="162"/>
                  </a:lnTo>
                  <a:lnTo>
                    <a:pt x="77" y="153"/>
                  </a:lnTo>
                  <a:lnTo>
                    <a:pt x="73" y="135"/>
                  </a:lnTo>
                  <a:lnTo>
                    <a:pt x="73" y="77"/>
                  </a:lnTo>
                  <a:lnTo>
                    <a:pt x="73" y="50"/>
                  </a:lnTo>
                  <a:lnTo>
                    <a:pt x="73" y="45"/>
                  </a:lnTo>
                  <a:lnTo>
                    <a:pt x="68" y="32"/>
                  </a:lnTo>
                  <a:lnTo>
                    <a:pt x="64" y="23"/>
                  </a:lnTo>
                  <a:lnTo>
                    <a:pt x="55" y="1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1" name="未知"/>
            <p:cNvSpPr/>
            <p:nvPr/>
          </p:nvSpPr>
          <p:spPr>
            <a:xfrm>
              <a:off x="298" y="113"/>
              <a:ext cx="195" cy="280"/>
            </a:xfrm>
            <a:custGeom>
              <a:avLst/>
              <a:gdLst/>
              <a:ahLst/>
              <a:cxnLst/>
              <a:pathLst>
                <a:path w="195" h="280">
                  <a:moveTo>
                    <a:pt x="180" y="0"/>
                  </a:moveTo>
                  <a:lnTo>
                    <a:pt x="171" y="4"/>
                  </a:lnTo>
                  <a:lnTo>
                    <a:pt x="176" y="9"/>
                  </a:lnTo>
                  <a:lnTo>
                    <a:pt x="176" y="18"/>
                  </a:lnTo>
                  <a:lnTo>
                    <a:pt x="180" y="27"/>
                  </a:lnTo>
                  <a:lnTo>
                    <a:pt x="180" y="31"/>
                  </a:lnTo>
                  <a:lnTo>
                    <a:pt x="185" y="54"/>
                  </a:lnTo>
                  <a:lnTo>
                    <a:pt x="185" y="63"/>
                  </a:lnTo>
                  <a:lnTo>
                    <a:pt x="185" y="63"/>
                  </a:lnTo>
                  <a:lnTo>
                    <a:pt x="180" y="72"/>
                  </a:lnTo>
                  <a:lnTo>
                    <a:pt x="176" y="81"/>
                  </a:lnTo>
                  <a:lnTo>
                    <a:pt x="176" y="85"/>
                  </a:lnTo>
                  <a:lnTo>
                    <a:pt x="176" y="85"/>
                  </a:lnTo>
                  <a:lnTo>
                    <a:pt x="176" y="90"/>
                  </a:lnTo>
                  <a:lnTo>
                    <a:pt x="171" y="94"/>
                  </a:lnTo>
                  <a:lnTo>
                    <a:pt x="167" y="99"/>
                  </a:lnTo>
                  <a:lnTo>
                    <a:pt x="176" y="126"/>
                  </a:lnTo>
                  <a:lnTo>
                    <a:pt x="185" y="153"/>
                  </a:lnTo>
                  <a:lnTo>
                    <a:pt x="185" y="162"/>
                  </a:lnTo>
                  <a:lnTo>
                    <a:pt x="176" y="162"/>
                  </a:lnTo>
                  <a:lnTo>
                    <a:pt x="171" y="162"/>
                  </a:lnTo>
                  <a:lnTo>
                    <a:pt x="153" y="157"/>
                  </a:lnTo>
                  <a:lnTo>
                    <a:pt x="162" y="166"/>
                  </a:lnTo>
                  <a:lnTo>
                    <a:pt x="167" y="175"/>
                  </a:lnTo>
                  <a:lnTo>
                    <a:pt x="158" y="189"/>
                  </a:lnTo>
                  <a:lnTo>
                    <a:pt x="158" y="193"/>
                  </a:lnTo>
                  <a:lnTo>
                    <a:pt x="158" y="198"/>
                  </a:lnTo>
                  <a:lnTo>
                    <a:pt x="158" y="202"/>
                  </a:lnTo>
                  <a:lnTo>
                    <a:pt x="149" y="211"/>
                  </a:lnTo>
                  <a:lnTo>
                    <a:pt x="153" y="216"/>
                  </a:lnTo>
                  <a:lnTo>
                    <a:pt x="153" y="220"/>
                  </a:lnTo>
                  <a:lnTo>
                    <a:pt x="144" y="238"/>
                  </a:lnTo>
                  <a:lnTo>
                    <a:pt x="140" y="238"/>
                  </a:lnTo>
                  <a:lnTo>
                    <a:pt x="113" y="238"/>
                  </a:lnTo>
                  <a:lnTo>
                    <a:pt x="86" y="243"/>
                  </a:lnTo>
                  <a:lnTo>
                    <a:pt x="63" y="247"/>
                  </a:lnTo>
                  <a:lnTo>
                    <a:pt x="36" y="252"/>
                  </a:lnTo>
                  <a:lnTo>
                    <a:pt x="0" y="270"/>
                  </a:lnTo>
                  <a:lnTo>
                    <a:pt x="4" y="279"/>
                  </a:lnTo>
                  <a:lnTo>
                    <a:pt x="22" y="270"/>
                  </a:lnTo>
                  <a:lnTo>
                    <a:pt x="36" y="261"/>
                  </a:lnTo>
                  <a:lnTo>
                    <a:pt x="40" y="261"/>
                  </a:lnTo>
                  <a:lnTo>
                    <a:pt x="68" y="256"/>
                  </a:lnTo>
                  <a:lnTo>
                    <a:pt x="90" y="252"/>
                  </a:lnTo>
                  <a:lnTo>
                    <a:pt x="113" y="247"/>
                  </a:lnTo>
                  <a:lnTo>
                    <a:pt x="135" y="247"/>
                  </a:lnTo>
                  <a:lnTo>
                    <a:pt x="144" y="243"/>
                  </a:lnTo>
                  <a:lnTo>
                    <a:pt x="153" y="243"/>
                  </a:lnTo>
                  <a:lnTo>
                    <a:pt x="158" y="234"/>
                  </a:lnTo>
                  <a:lnTo>
                    <a:pt x="158" y="225"/>
                  </a:lnTo>
                  <a:lnTo>
                    <a:pt x="158" y="211"/>
                  </a:lnTo>
                  <a:lnTo>
                    <a:pt x="162" y="207"/>
                  </a:lnTo>
                  <a:lnTo>
                    <a:pt x="167" y="202"/>
                  </a:lnTo>
                  <a:lnTo>
                    <a:pt x="171" y="198"/>
                  </a:lnTo>
                  <a:lnTo>
                    <a:pt x="171" y="189"/>
                  </a:lnTo>
                  <a:lnTo>
                    <a:pt x="167" y="189"/>
                  </a:lnTo>
                  <a:lnTo>
                    <a:pt x="176" y="180"/>
                  </a:lnTo>
                  <a:lnTo>
                    <a:pt x="171" y="171"/>
                  </a:lnTo>
                  <a:lnTo>
                    <a:pt x="185" y="171"/>
                  </a:lnTo>
                  <a:lnTo>
                    <a:pt x="189" y="162"/>
                  </a:lnTo>
                  <a:lnTo>
                    <a:pt x="194" y="157"/>
                  </a:lnTo>
                  <a:lnTo>
                    <a:pt x="194" y="148"/>
                  </a:lnTo>
                  <a:lnTo>
                    <a:pt x="176" y="103"/>
                  </a:lnTo>
                  <a:lnTo>
                    <a:pt x="180" y="94"/>
                  </a:lnTo>
                  <a:lnTo>
                    <a:pt x="185" y="81"/>
                  </a:lnTo>
                  <a:lnTo>
                    <a:pt x="194" y="67"/>
                  </a:lnTo>
                  <a:lnTo>
                    <a:pt x="194" y="63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2" name="未知"/>
            <p:cNvSpPr/>
            <p:nvPr/>
          </p:nvSpPr>
          <p:spPr>
            <a:xfrm>
              <a:off x="320" y="729"/>
              <a:ext cx="241" cy="145"/>
            </a:xfrm>
            <a:custGeom>
              <a:avLst/>
              <a:gdLst/>
              <a:ahLst/>
              <a:cxnLst/>
              <a:pathLst>
                <a:path w="241" h="145">
                  <a:moveTo>
                    <a:pt x="222" y="68"/>
                  </a:moveTo>
                  <a:lnTo>
                    <a:pt x="208" y="59"/>
                  </a:lnTo>
                  <a:lnTo>
                    <a:pt x="194" y="45"/>
                  </a:lnTo>
                  <a:lnTo>
                    <a:pt x="181" y="41"/>
                  </a:lnTo>
                  <a:lnTo>
                    <a:pt x="167" y="32"/>
                  </a:lnTo>
                  <a:lnTo>
                    <a:pt x="140" y="14"/>
                  </a:lnTo>
                  <a:lnTo>
                    <a:pt x="113" y="0"/>
                  </a:lnTo>
                  <a:lnTo>
                    <a:pt x="95" y="0"/>
                  </a:lnTo>
                  <a:lnTo>
                    <a:pt x="77" y="0"/>
                  </a:lnTo>
                  <a:lnTo>
                    <a:pt x="41" y="23"/>
                  </a:lnTo>
                  <a:lnTo>
                    <a:pt x="23" y="5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5" y="90"/>
                  </a:lnTo>
                  <a:lnTo>
                    <a:pt x="9" y="104"/>
                  </a:lnTo>
                  <a:lnTo>
                    <a:pt x="18" y="108"/>
                  </a:lnTo>
                  <a:lnTo>
                    <a:pt x="23" y="117"/>
                  </a:lnTo>
                  <a:lnTo>
                    <a:pt x="27" y="131"/>
                  </a:lnTo>
                  <a:lnTo>
                    <a:pt x="37" y="140"/>
                  </a:lnTo>
                  <a:lnTo>
                    <a:pt x="64" y="140"/>
                  </a:lnTo>
                  <a:lnTo>
                    <a:pt x="86" y="144"/>
                  </a:lnTo>
                  <a:lnTo>
                    <a:pt x="104" y="144"/>
                  </a:lnTo>
                  <a:lnTo>
                    <a:pt x="122" y="144"/>
                  </a:lnTo>
                  <a:lnTo>
                    <a:pt x="145" y="144"/>
                  </a:lnTo>
                  <a:lnTo>
                    <a:pt x="163" y="126"/>
                  </a:lnTo>
                  <a:lnTo>
                    <a:pt x="176" y="108"/>
                  </a:lnTo>
                  <a:lnTo>
                    <a:pt x="181" y="113"/>
                  </a:lnTo>
                  <a:lnTo>
                    <a:pt x="190" y="117"/>
                  </a:lnTo>
                  <a:lnTo>
                    <a:pt x="194" y="144"/>
                  </a:lnTo>
                  <a:lnTo>
                    <a:pt x="226" y="144"/>
                  </a:lnTo>
                  <a:lnTo>
                    <a:pt x="222" y="135"/>
                  </a:lnTo>
                  <a:lnTo>
                    <a:pt x="203" y="131"/>
                  </a:lnTo>
                  <a:lnTo>
                    <a:pt x="199" y="108"/>
                  </a:lnTo>
                  <a:lnTo>
                    <a:pt x="185" y="104"/>
                  </a:lnTo>
                  <a:lnTo>
                    <a:pt x="172" y="90"/>
                  </a:lnTo>
                  <a:lnTo>
                    <a:pt x="172" y="90"/>
                  </a:lnTo>
                  <a:lnTo>
                    <a:pt x="163" y="108"/>
                  </a:lnTo>
                  <a:lnTo>
                    <a:pt x="158" y="113"/>
                  </a:lnTo>
                  <a:lnTo>
                    <a:pt x="145" y="126"/>
                  </a:lnTo>
                  <a:lnTo>
                    <a:pt x="136" y="131"/>
                  </a:lnTo>
                  <a:lnTo>
                    <a:pt x="131" y="135"/>
                  </a:lnTo>
                  <a:lnTo>
                    <a:pt x="145" y="72"/>
                  </a:lnTo>
                  <a:lnTo>
                    <a:pt x="140" y="77"/>
                  </a:lnTo>
                  <a:lnTo>
                    <a:pt x="140" y="77"/>
                  </a:lnTo>
                  <a:lnTo>
                    <a:pt x="136" y="86"/>
                  </a:lnTo>
                  <a:lnTo>
                    <a:pt x="131" y="90"/>
                  </a:lnTo>
                  <a:lnTo>
                    <a:pt x="127" y="108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95" y="131"/>
                  </a:lnTo>
                  <a:lnTo>
                    <a:pt x="95" y="131"/>
                  </a:lnTo>
                  <a:lnTo>
                    <a:pt x="109" y="59"/>
                  </a:lnTo>
                  <a:lnTo>
                    <a:pt x="109" y="59"/>
                  </a:lnTo>
                  <a:lnTo>
                    <a:pt x="95" y="90"/>
                  </a:lnTo>
                  <a:lnTo>
                    <a:pt x="91" y="108"/>
                  </a:lnTo>
                  <a:lnTo>
                    <a:pt x="91" y="122"/>
                  </a:lnTo>
                  <a:lnTo>
                    <a:pt x="91" y="126"/>
                  </a:lnTo>
                  <a:lnTo>
                    <a:pt x="86" y="126"/>
                  </a:lnTo>
                  <a:lnTo>
                    <a:pt x="82" y="131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68" y="113"/>
                  </a:lnTo>
                  <a:lnTo>
                    <a:pt x="68" y="77"/>
                  </a:lnTo>
                  <a:lnTo>
                    <a:pt x="73" y="63"/>
                  </a:lnTo>
                  <a:lnTo>
                    <a:pt x="82" y="41"/>
                  </a:lnTo>
                  <a:lnTo>
                    <a:pt x="86" y="36"/>
                  </a:lnTo>
                  <a:lnTo>
                    <a:pt x="82" y="36"/>
                  </a:lnTo>
                  <a:lnTo>
                    <a:pt x="68" y="59"/>
                  </a:lnTo>
                  <a:lnTo>
                    <a:pt x="64" y="72"/>
                  </a:lnTo>
                  <a:lnTo>
                    <a:pt x="59" y="99"/>
                  </a:lnTo>
                  <a:lnTo>
                    <a:pt x="55" y="126"/>
                  </a:lnTo>
                  <a:lnTo>
                    <a:pt x="55" y="126"/>
                  </a:lnTo>
                  <a:lnTo>
                    <a:pt x="50" y="126"/>
                  </a:lnTo>
                  <a:lnTo>
                    <a:pt x="41" y="126"/>
                  </a:lnTo>
                  <a:lnTo>
                    <a:pt x="37" y="122"/>
                  </a:lnTo>
                  <a:lnTo>
                    <a:pt x="37" y="113"/>
                  </a:lnTo>
                  <a:lnTo>
                    <a:pt x="32" y="104"/>
                  </a:lnTo>
                  <a:lnTo>
                    <a:pt x="32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3" y="95"/>
                  </a:lnTo>
                  <a:lnTo>
                    <a:pt x="18" y="90"/>
                  </a:lnTo>
                  <a:lnTo>
                    <a:pt x="14" y="86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8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7" y="63"/>
                  </a:lnTo>
                  <a:lnTo>
                    <a:pt x="46" y="45"/>
                  </a:lnTo>
                  <a:lnTo>
                    <a:pt x="64" y="27"/>
                  </a:lnTo>
                  <a:lnTo>
                    <a:pt x="86" y="14"/>
                  </a:lnTo>
                  <a:lnTo>
                    <a:pt x="100" y="14"/>
                  </a:lnTo>
                  <a:lnTo>
                    <a:pt x="113" y="14"/>
                  </a:lnTo>
                  <a:lnTo>
                    <a:pt x="127" y="23"/>
                  </a:lnTo>
                  <a:lnTo>
                    <a:pt x="140" y="27"/>
                  </a:lnTo>
                  <a:lnTo>
                    <a:pt x="154" y="36"/>
                  </a:lnTo>
                  <a:lnTo>
                    <a:pt x="163" y="50"/>
                  </a:lnTo>
                  <a:lnTo>
                    <a:pt x="181" y="54"/>
                  </a:lnTo>
                  <a:lnTo>
                    <a:pt x="185" y="59"/>
                  </a:lnTo>
                  <a:lnTo>
                    <a:pt x="199" y="72"/>
                  </a:lnTo>
                  <a:lnTo>
                    <a:pt x="208" y="72"/>
                  </a:lnTo>
                  <a:lnTo>
                    <a:pt x="213" y="77"/>
                  </a:lnTo>
                  <a:lnTo>
                    <a:pt x="222" y="95"/>
                  </a:lnTo>
                  <a:lnTo>
                    <a:pt x="226" y="113"/>
                  </a:lnTo>
                  <a:lnTo>
                    <a:pt x="226" y="117"/>
                  </a:lnTo>
                  <a:lnTo>
                    <a:pt x="226" y="122"/>
                  </a:lnTo>
                  <a:lnTo>
                    <a:pt x="226" y="126"/>
                  </a:lnTo>
                  <a:lnTo>
                    <a:pt x="222" y="135"/>
                  </a:lnTo>
                  <a:lnTo>
                    <a:pt x="240" y="113"/>
                  </a:lnTo>
                  <a:lnTo>
                    <a:pt x="222" y="68"/>
                  </a:lnTo>
                  <a:lnTo>
                    <a:pt x="222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3" name="未知"/>
            <p:cNvSpPr/>
            <p:nvPr/>
          </p:nvSpPr>
          <p:spPr>
            <a:xfrm>
              <a:off x="320" y="729"/>
              <a:ext cx="241" cy="145"/>
            </a:xfrm>
            <a:custGeom>
              <a:avLst/>
              <a:gdLst/>
              <a:ahLst/>
              <a:cxnLst/>
              <a:pathLst>
                <a:path w="241" h="145">
                  <a:moveTo>
                    <a:pt x="222" y="68"/>
                  </a:moveTo>
                  <a:lnTo>
                    <a:pt x="208" y="59"/>
                  </a:lnTo>
                  <a:lnTo>
                    <a:pt x="194" y="45"/>
                  </a:lnTo>
                  <a:lnTo>
                    <a:pt x="181" y="41"/>
                  </a:lnTo>
                  <a:lnTo>
                    <a:pt x="167" y="32"/>
                  </a:lnTo>
                  <a:lnTo>
                    <a:pt x="140" y="14"/>
                  </a:lnTo>
                  <a:lnTo>
                    <a:pt x="113" y="0"/>
                  </a:lnTo>
                  <a:lnTo>
                    <a:pt x="95" y="0"/>
                  </a:lnTo>
                  <a:lnTo>
                    <a:pt x="77" y="0"/>
                  </a:lnTo>
                  <a:lnTo>
                    <a:pt x="41" y="23"/>
                  </a:lnTo>
                  <a:lnTo>
                    <a:pt x="23" y="5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5" y="90"/>
                  </a:lnTo>
                  <a:lnTo>
                    <a:pt x="9" y="104"/>
                  </a:lnTo>
                  <a:lnTo>
                    <a:pt x="18" y="108"/>
                  </a:lnTo>
                  <a:lnTo>
                    <a:pt x="23" y="117"/>
                  </a:lnTo>
                  <a:lnTo>
                    <a:pt x="27" y="131"/>
                  </a:lnTo>
                  <a:lnTo>
                    <a:pt x="37" y="140"/>
                  </a:lnTo>
                  <a:lnTo>
                    <a:pt x="64" y="140"/>
                  </a:lnTo>
                  <a:lnTo>
                    <a:pt x="86" y="144"/>
                  </a:lnTo>
                  <a:lnTo>
                    <a:pt x="104" y="144"/>
                  </a:lnTo>
                  <a:lnTo>
                    <a:pt x="122" y="144"/>
                  </a:lnTo>
                  <a:lnTo>
                    <a:pt x="145" y="144"/>
                  </a:lnTo>
                  <a:lnTo>
                    <a:pt x="163" y="126"/>
                  </a:lnTo>
                  <a:lnTo>
                    <a:pt x="176" y="108"/>
                  </a:lnTo>
                  <a:lnTo>
                    <a:pt x="181" y="113"/>
                  </a:lnTo>
                  <a:lnTo>
                    <a:pt x="190" y="117"/>
                  </a:lnTo>
                  <a:lnTo>
                    <a:pt x="194" y="144"/>
                  </a:lnTo>
                  <a:lnTo>
                    <a:pt x="226" y="144"/>
                  </a:lnTo>
                  <a:lnTo>
                    <a:pt x="222" y="135"/>
                  </a:lnTo>
                  <a:lnTo>
                    <a:pt x="203" y="131"/>
                  </a:lnTo>
                  <a:lnTo>
                    <a:pt x="199" y="108"/>
                  </a:lnTo>
                  <a:lnTo>
                    <a:pt x="185" y="104"/>
                  </a:lnTo>
                  <a:lnTo>
                    <a:pt x="172" y="90"/>
                  </a:lnTo>
                  <a:lnTo>
                    <a:pt x="163" y="108"/>
                  </a:lnTo>
                  <a:lnTo>
                    <a:pt x="158" y="113"/>
                  </a:lnTo>
                  <a:lnTo>
                    <a:pt x="145" y="126"/>
                  </a:lnTo>
                  <a:lnTo>
                    <a:pt x="136" y="131"/>
                  </a:lnTo>
                  <a:lnTo>
                    <a:pt x="131" y="135"/>
                  </a:lnTo>
                  <a:lnTo>
                    <a:pt x="145" y="72"/>
                  </a:lnTo>
                  <a:lnTo>
                    <a:pt x="140" y="77"/>
                  </a:lnTo>
                  <a:lnTo>
                    <a:pt x="136" y="86"/>
                  </a:lnTo>
                  <a:lnTo>
                    <a:pt x="131" y="90"/>
                  </a:lnTo>
                  <a:lnTo>
                    <a:pt x="127" y="108"/>
                  </a:lnTo>
                  <a:lnTo>
                    <a:pt x="122" y="131"/>
                  </a:lnTo>
                  <a:lnTo>
                    <a:pt x="109" y="131"/>
                  </a:lnTo>
                  <a:lnTo>
                    <a:pt x="95" y="131"/>
                  </a:lnTo>
                  <a:lnTo>
                    <a:pt x="109" y="59"/>
                  </a:lnTo>
                  <a:lnTo>
                    <a:pt x="95" y="90"/>
                  </a:lnTo>
                  <a:lnTo>
                    <a:pt x="91" y="108"/>
                  </a:lnTo>
                  <a:lnTo>
                    <a:pt x="91" y="122"/>
                  </a:lnTo>
                  <a:lnTo>
                    <a:pt x="91" y="126"/>
                  </a:lnTo>
                  <a:lnTo>
                    <a:pt x="86" y="126"/>
                  </a:lnTo>
                  <a:lnTo>
                    <a:pt x="82" y="131"/>
                  </a:lnTo>
                  <a:lnTo>
                    <a:pt x="64" y="126"/>
                  </a:lnTo>
                  <a:lnTo>
                    <a:pt x="68" y="113"/>
                  </a:lnTo>
                  <a:lnTo>
                    <a:pt x="68" y="77"/>
                  </a:lnTo>
                  <a:lnTo>
                    <a:pt x="73" y="63"/>
                  </a:lnTo>
                  <a:lnTo>
                    <a:pt x="82" y="41"/>
                  </a:lnTo>
                  <a:lnTo>
                    <a:pt x="86" y="36"/>
                  </a:lnTo>
                  <a:lnTo>
                    <a:pt x="82" y="36"/>
                  </a:lnTo>
                  <a:lnTo>
                    <a:pt x="68" y="59"/>
                  </a:lnTo>
                  <a:lnTo>
                    <a:pt x="64" y="72"/>
                  </a:lnTo>
                  <a:lnTo>
                    <a:pt x="59" y="99"/>
                  </a:lnTo>
                  <a:lnTo>
                    <a:pt x="55" y="126"/>
                  </a:lnTo>
                  <a:lnTo>
                    <a:pt x="50" y="126"/>
                  </a:lnTo>
                  <a:lnTo>
                    <a:pt x="41" y="126"/>
                  </a:lnTo>
                  <a:lnTo>
                    <a:pt x="37" y="122"/>
                  </a:lnTo>
                  <a:lnTo>
                    <a:pt x="37" y="113"/>
                  </a:lnTo>
                  <a:lnTo>
                    <a:pt x="32" y="104"/>
                  </a:lnTo>
                  <a:lnTo>
                    <a:pt x="32" y="99"/>
                  </a:lnTo>
                  <a:lnTo>
                    <a:pt x="27" y="99"/>
                  </a:lnTo>
                  <a:lnTo>
                    <a:pt x="23" y="95"/>
                  </a:lnTo>
                  <a:lnTo>
                    <a:pt x="18" y="90"/>
                  </a:lnTo>
                  <a:lnTo>
                    <a:pt x="14" y="86"/>
                  </a:lnTo>
                  <a:lnTo>
                    <a:pt x="14" y="77"/>
                  </a:lnTo>
                  <a:lnTo>
                    <a:pt x="18" y="72"/>
                  </a:lnTo>
                  <a:lnTo>
                    <a:pt x="23" y="72"/>
                  </a:lnTo>
                  <a:lnTo>
                    <a:pt x="32" y="72"/>
                  </a:lnTo>
                  <a:lnTo>
                    <a:pt x="37" y="63"/>
                  </a:lnTo>
                  <a:lnTo>
                    <a:pt x="46" y="45"/>
                  </a:lnTo>
                  <a:lnTo>
                    <a:pt x="64" y="27"/>
                  </a:lnTo>
                  <a:lnTo>
                    <a:pt x="86" y="14"/>
                  </a:lnTo>
                  <a:lnTo>
                    <a:pt x="100" y="14"/>
                  </a:lnTo>
                  <a:lnTo>
                    <a:pt x="113" y="14"/>
                  </a:lnTo>
                  <a:lnTo>
                    <a:pt x="127" y="23"/>
                  </a:lnTo>
                  <a:lnTo>
                    <a:pt x="140" y="27"/>
                  </a:lnTo>
                  <a:lnTo>
                    <a:pt x="154" y="36"/>
                  </a:lnTo>
                  <a:lnTo>
                    <a:pt x="163" y="50"/>
                  </a:lnTo>
                  <a:lnTo>
                    <a:pt x="181" y="54"/>
                  </a:lnTo>
                  <a:lnTo>
                    <a:pt x="185" y="59"/>
                  </a:lnTo>
                  <a:lnTo>
                    <a:pt x="199" y="72"/>
                  </a:lnTo>
                  <a:lnTo>
                    <a:pt x="208" y="72"/>
                  </a:lnTo>
                  <a:lnTo>
                    <a:pt x="213" y="77"/>
                  </a:lnTo>
                  <a:lnTo>
                    <a:pt x="222" y="95"/>
                  </a:lnTo>
                  <a:lnTo>
                    <a:pt x="226" y="113"/>
                  </a:lnTo>
                  <a:lnTo>
                    <a:pt x="226" y="117"/>
                  </a:lnTo>
                  <a:lnTo>
                    <a:pt x="226" y="122"/>
                  </a:lnTo>
                  <a:lnTo>
                    <a:pt x="226" y="126"/>
                  </a:lnTo>
                  <a:lnTo>
                    <a:pt x="222" y="135"/>
                  </a:lnTo>
                  <a:lnTo>
                    <a:pt x="240" y="113"/>
                  </a:lnTo>
                  <a:lnTo>
                    <a:pt x="222" y="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4" name="未知"/>
            <p:cNvSpPr/>
            <p:nvPr/>
          </p:nvSpPr>
          <p:spPr>
            <a:xfrm>
              <a:off x="230" y="283"/>
              <a:ext cx="209" cy="101"/>
            </a:xfrm>
            <a:custGeom>
              <a:avLst/>
              <a:gdLst/>
              <a:ahLst/>
              <a:cxnLst/>
              <a:pathLst>
                <a:path w="209" h="101">
                  <a:moveTo>
                    <a:pt x="208" y="68"/>
                  </a:moveTo>
                  <a:lnTo>
                    <a:pt x="194" y="68"/>
                  </a:lnTo>
                  <a:lnTo>
                    <a:pt x="185" y="68"/>
                  </a:lnTo>
                  <a:lnTo>
                    <a:pt x="149" y="59"/>
                  </a:lnTo>
                  <a:lnTo>
                    <a:pt x="113" y="47"/>
                  </a:lnTo>
                  <a:lnTo>
                    <a:pt x="74" y="31"/>
                  </a:lnTo>
                  <a:lnTo>
                    <a:pt x="51" y="0"/>
                  </a:lnTo>
                  <a:lnTo>
                    <a:pt x="18" y="20"/>
                  </a:lnTo>
                  <a:lnTo>
                    <a:pt x="5" y="41"/>
                  </a:lnTo>
                  <a:lnTo>
                    <a:pt x="0" y="64"/>
                  </a:lnTo>
                  <a:lnTo>
                    <a:pt x="18" y="68"/>
                  </a:lnTo>
                  <a:lnTo>
                    <a:pt x="45" y="82"/>
                  </a:lnTo>
                  <a:lnTo>
                    <a:pt x="68" y="100"/>
                  </a:lnTo>
                  <a:lnTo>
                    <a:pt x="99" y="86"/>
                  </a:lnTo>
                  <a:lnTo>
                    <a:pt x="136" y="77"/>
                  </a:lnTo>
                  <a:lnTo>
                    <a:pt x="158" y="73"/>
                  </a:lnTo>
                  <a:lnTo>
                    <a:pt x="208" y="68"/>
                  </a:lnTo>
                  <a:lnTo>
                    <a:pt x="208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5" name="未知"/>
            <p:cNvSpPr/>
            <p:nvPr/>
          </p:nvSpPr>
          <p:spPr>
            <a:xfrm>
              <a:off x="316" y="414"/>
              <a:ext cx="51" cy="159"/>
            </a:xfrm>
            <a:custGeom>
              <a:avLst/>
              <a:gdLst/>
              <a:ahLst/>
              <a:cxnLst/>
              <a:pathLst>
                <a:path w="51" h="159">
                  <a:moveTo>
                    <a:pt x="41" y="158"/>
                  </a:moveTo>
                  <a:lnTo>
                    <a:pt x="50" y="72"/>
                  </a:lnTo>
                  <a:lnTo>
                    <a:pt x="27" y="36"/>
                  </a:lnTo>
                  <a:lnTo>
                    <a:pt x="22" y="41"/>
                  </a:lnTo>
                  <a:lnTo>
                    <a:pt x="0" y="0"/>
                  </a:lnTo>
                  <a:lnTo>
                    <a:pt x="41" y="158"/>
                  </a:lnTo>
                  <a:lnTo>
                    <a:pt x="41" y="15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6" name="未知"/>
            <p:cNvSpPr/>
            <p:nvPr/>
          </p:nvSpPr>
          <p:spPr>
            <a:xfrm>
              <a:off x="302" y="374"/>
              <a:ext cx="83" cy="73"/>
            </a:xfrm>
            <a:custGeom>
              <a:avLst/>
              <a:gdLst/>
              <a:ahLst/>
              <a:cxnLst/>
              <a:pathLst>
                <a:path w="83" h="73">
                  <a:moveTo>
                    <a:pt x="41" y="72"/>
                  </a:moveTo>
                  <a:lnTo>
                    <a:pt x="41" y="72"/>
                  </a:lnTo>
                  <a:lnTo>
                    <a:pt x="64" y="58"/>
                  </a:lnTo>
                  <a:lnTo>
                    <a:pt x="82" y="27"/>
                  </a:lnTo>
                  <a:lnTo>
                    <a:pt x="68" y="13"/>
                  </a:lnTo>
                  <a:lnTo>
                    <a:pt x="50" y="4"/>
                  </a:lnTo>
                  <a:lnTo>
                    <a:pt x="32" y="0"/>
                  </a:lnTo>
                  <a:lnTo>
                    <a:pt x="18" y="9"/>
                  </a:lnTo>
                  <a:lnTo>
                    <a:pt x="0" y="18"/>
                  </a:lnTo>
                  <a:lnTo>
                    <a:pt x="41" y="72"/>
                  </a:lnTo>
                  <a:lnTo>
                    <a:pt x="41" y="7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7" name="未知"/>
            <p:cNvSpPr/>
            <p:nvPr/>
          </p:nvSpPr>
          <p:spPr>
            <a:xfrm>
              <a:off x="519" y="801"/>
              <a:ext cx="28" cy="64"/>
            </a:xfrm>
            <a:custGeom>
              <a:avLst/>
              <a:gdLst/>
              <a:ahLst/>
              <a:cxnLst/>
              <a:pathLst>
                <a:path w="28" h="64">
                  <a:moveTo>
                    <a:pt x="23" y="63"/>
                  </a:moveTo>
                  <a:lnTo>
                    <a:pt x="27" y="50"/>
                  </a:lnTo>
                  <a:lnTo>
                    <a:pt x="23" y="18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4" y="59"/>
                  </a:lnTo>
                  <a:lnTo>
                    <a:pt x="23" y="63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8" name="未知"/>
            <p:cNvSpPr/>
            <p:nvPr/>
          </p:nvSpPr>
          <p:spPr>
            <a:xfrm>
              <a:off x="393" y="194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22" y="22"/>
                  </a:moveTo>
                  <a:lnTo>
                    <a:pt x="31" y="13"/>
                  </a:lnTo>
                  <a:lnTo>
                    <a:pt x="45" y="4"/>
                  </a:lnTo>
                  <a:lnTo>
                    <a:pt x="58" y="4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27" y="13"/>
                  </a:lnTo>
                  <a:lnTo>
                    <a:pt x="0" y="31"/>
                  </a:lnTo>
                  <a:lnTo>
                    <a:pt x="22" y="22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29" name="未知"/>
            <p:cNvSpPr/>
            <p:nvPr/>
          </p:nvSpPr>
          <p:spPr>
            <a:xfrm>
              <a:off x="505" y="788"/>
              <a:ext cx="15" cy="50"/>
            </a:xfrm>
            <a:custGeom>
              <a:avLst/>
              <a:gdLst/>
              <a:ahLst/>
              <a:cxnLst/>
              <a:pathLst>
                <a:path w="15" h="50">
                  <a:moveTo>
                    <a:pt x="14" y="49"/>
                  </a:moveTo>
                  <a:lnTo>
                    <a:pt x="14" y="13"/>
                  </a:lnTo>
                  <a:lnTo>
                    <a:pt x="0" y="0"/>
                  </a:lnTo>
                  <a:lnTo>
                    <a:pt x="5" y="13"/>
                  </a:lnTo>
                  <a:lnTo>
                    <a:pt x="14" y="31"/>
                  </a:lnTo>
                  <a:lnTo>
                    <a:pt x="0" y="45"/>
                  </a:lnTo>
                  <a:lnTo>
                    <a:pt x="14" y="49"/>
                  </a:lnTo>
                  <a:lnTo>
                    <a:pt x="14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0" name="未知"/>
            <p:cNvSpPr/>
            <p:nvPr/>
          </p:nvSpPr>
          <p:spPr>
            <a:xfrm>
              <a:off x="402" y="230"/>
              <a:ext cx="46" cy="14"/>
            </a:xfrm>
            <a:custGeom>
              <a:avLst/>
              <a:gdLst/>
              <a:ahLst/>
              <a:cxnLst/>
              <a:pathLst>
                <a:path w="46" h="14">
                  <a:moveTo>
                    <a:pt x="45" y="9"/>
                  </a:moveTo>
                  <a:lnTo>
                    <a:pt x="45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9" y="0"/>
                  </a:lnTo>
                  <a:lnTo>
                    <a:pt x="0" y="4"/>
                  </a:lnTo>
                  <a:lnTo>
                    <a:pt x="9" y="4"/>
                  </a:lnTo>
                  <a:lnTo>
                    <a:pt x="18" y="9"/>
                  </a:lnTo>
                  <a:lnTo>
                    <a:pt x="27" y="13"/>
                  </a:lnTo>
                  <a:lnTo>
                    <a:pt x="36" y="13"/>
                  </a:lnTo>
                  <a:lnTo>
                    <a:pt x="45" y="9"/>
                  </a:lnTo>
                  <a:lnTo>
                    <a:pt x="45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1" name="未知"/>
            <p:cNvSpPr/>
            <p:nvPr/>
          </p:nvSpPr>
          <p:spPr>
            <a:xfrm>
              <a:off x="420" y="288"/>
              <a:ext cx="46" cy="19"/>
            </a:xfrm>
            <a:custGeom>
              <a:avLst/>
              <a:gdLst/>
              <a:ahLst/>
              <a:cxnLst/>
              <a:pathLst>
                <a:path w="46" h="19">
                  <a:moveTo>
                    <a:pt x="45" y="0"/>
                  </a:moveTo>
                  <a:lnTo>
                    <a:pt x="36" y="5"/>
                  </a:lnTo>
                  <a:lnTo>
                    <a:pt x="18" y="9"/>
                  </a:lnTo>
                  <a:lnTo>
                    <a:pt x="9" y="14"/>
                  </a:lnTo>
                  <a:lnTo>
                    <a:pt x="9" y="9"/>
                  </a:lnTo>
                  <a:lnTo>
                    <a:pt x="0" y="14"/>
                  </a:lnTo>
                  <a:lnTo>
                    <a:pt x="18" y="18"/>
                  </a:lnTo>
                  <a:lnTo>
                    <a:pt x="36" y="14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2" name="未知"/>
            <p:cNvSpPr/>
            <p:nvPr/>
          </p:nvSpPr>
          <p:spPr>
            <a:xfrm>
              <a:off x="542" y="770"/>
              <a:ext cx="253" cy="208"/>
            </a:xfrm>
            <a:custGeom>
              <a:avLst/>
              <a:gdLst/>
              <a:ahLst/>
              <a:cxnLst/>
              <a:pathLst>
                <a:path w="253" h="208">
                  <a:moveTo>
                    <a:pt x="103" y="193"/>
                  </a:moveTo>
                  <a:lnTo>
                    <a:pt x="117" y="189"/>
                  </a:lnTo>
                  <a:lnTo>
                    <a:pt x="135" y="184"/>
                  </a:lnTo>
                  <a:lnTo>
                    <a:pt x="171" y="171"/>
                  </a:lnTo>
                  <a:lnTo>
                    <a:pt x="185" y="153"/>
                  </a:lnTo>
                  <a:lnTo>
                    <a:pt x="203" y="139"/>
                  </a:lnTo>
                  <a:lnTo>
                    <a:pt x="225" y="112"/>
                  </a:lnTo>
                  <a:lnTo>
                    <a:pt x="225" y="103"/>
                  </a:lnTo>
                  <a:lnTo>
                    <a:pt x="216" y="99"/>
                  </a:lnTo>
                  <a:lnTo>
                    <a:pt x="230" y="85"/>
                  </a:lnTo>
                  <a:lnTo>
                    <a:pt x="234" y="76"/>
                  </a:lnTo>
                  <a:lnTo>
                    <a:pt x="230" y="67"/>
                  </a:lnTo>
                  <a:lnTo>
                    <a:pt x="252" y="72"/>
                  </a:lnTo>
                  <a:lnTo>
                    <a:pt x="239" y="58"/>
                  </a:lnTo>
                  <a:lnTo>
                    <a:pt x="221" y="49"/>
                  </a:lnTo>
                  <a:lnTo>
                    <a:pt x="221" y="45"/>
                  </a:lnTo>
                  <a:lnTo>
                    <a:pt x="234" y="58"/>
                  </a:lnTo>
                  <a:lnTo>
                    <a:pt x="252" y="72"/>
                  </a:lnTo>
                  <a:lnTo>
                    <a:pt x="230" y="31"/>
                  </a:lnTo>
                  <a:lnTo>
                    <a:pt x="225" y="27"/>
                  </a:lnTo>
                  <a:lnTo>
                    <a:pt x="225" y="13"/>
                  </a:lnTo>
                  <a:lnTo>
                    <a:pt x="216" y="0"/>
                  </a:lnTo>
                  <a:lnTo>
                    <a:pt x="180" y="9"/>
                  </a:lnTo>
                  <a:lnTo>
                    <a:pt x="198" y="18"/>
                  </a:lnTo>
                  <a:lnTo>
                    <a:pt x="207" y="13"/>
                  </a:lnTo>
                  <a:lnTo>
                    <a:pt x="212" y="18"/>
                  </a:lnTo>
                  <a:lnTo>
                    <a:pt x="216" y="22"/>
                  </a:lnTo>
                  <a:lnTo>
                    <a:pt x="180" y="22"/>
                  </a:lnTo>
                  <a:lnTo>
                    <a:pt x="148" y="22"/>
                  </a:lnTo>
                  <a:lnTo>
                    <a:pt x="99" y="27"/>
                  </a:lnTo>
                  <a:lnTo>
                    <a:pt x="90" y="27"/>
                  </a:lnTo>
                  <a:lnTo>
                    <a:pt x="58" y="49"/>
                  </a:lnTo>
                  <a:lnTo>
                    <a:pt x="31" y="67"/>
                  </a:lnTo>
                  <a:lnTo>
                    <a:pt x="18" y="72"/>
                  </a:lnTo>
                  <a:lnTo>
                    <a:pt x="0" y="94"/>
                  </a:lnTo>
                  <a:lnTo>
                    <a:pt x="4" y="103"/>
                  </a:lnTo>
                  <a:lnTo>
                    <a:pt x="49" y="76"/>
                  </a:lnTo>
                  <a:lnTo>
                    <a:pt x="94" y="40"/>
                  </a:lnTo>
                  <a:lnTo>
                    <a:pt x="103" y="36"/>
                  </a:lnTo>
                  <a:lnTo>
                    <a:pt x="203" y="31"/>
                  </a:lnTo>
                  <a:lnTo>
                    <a:pt x="216" y="31"/>
                  </a:lnTo>
                  <a:lnTo>
                    <a:pt x="221" y="36"/>
                  </a:lnTo>
                  <a:lnTo>
                    <a:pt x="212" y="49"/>
                  </a:lnTo>
                  <a:lnTo>
                    <a:pt x="144" y="67"/>
                  </a:lnTo>
                  <a:lnTo>
                    <a:pt x="144" y="76"/>
                  </a:lnTo>
                  <a:lnTo>
                    <a:pt x="216" y="54"/>
                  </a:lnTo>
                  <a:lnTo>
                    <a:pt x="221" y="72"/>
                  </a:lnTo>
                  <a:lnTo>
                    <a:pt x="216" y="81"/>
                  </a:lnTo>
                  <a:lnTo>
                    <a:pt x="207" y="85"/>
                  </a:lnTo>
                  <a:lnTo>
                    <a:pt x="157" y="103"/>
                  </a:lnTo>
                  <a:lnTo>
                    <a:pt x="157" y="108"/>
                  </a:lnTo>
                  <a:lnTo>
                    <a:pt x="203" y="99"/>
                  </a:lnTo>
                  <a:lnTo>
                    <a:pt x="203" y="99"/>
                  </a:lnTo>
                  <a:lnTo>
                    <a:pt x="203" y="108"/>
                  </a:lnTo>
                  <a:lnTo>
                    <a:pt x="198" y="121"/>
                  </a:lnTo>
                  <a:lnTo>
                    <a:pt x="185" y="130"/>
                  </a:lnTo>
                  <a:lnTo>
                    <a:pt x="171" y="130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67" y="144"/>
                  </a:lnTo>
                  <a:lnTo>
                    <a:pt x="157" y="153"/>
                  </a:lnTo>
                  <a:lnTo>
                    <a:pt x="153" y="157"/>
                  </a:lnTo>
                  <a:lnTo>
                    <a:pt x="94" y="180"/>
                  </a:lnTo>
                  <a:lnTo>
                    <a:pt x="13" y="193"/>
                  </a:lnTo>
                  <a:lnTo>
                    <a:pt x="18" y="207"/>
                  </a:lnTo>
                  <a:lnTo>
                    <a:pt x="58" y="198"/>
                  </a:lnTo>
                  <a:lnTo>
                    <a:pt x="103" y="193"/>
                  </a:lnTo>
                  <a:lnTo>
                    <a:pt x="103" y="19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3" name="未知"/>
            <p:cNvSpPr/>
            <p:nvPr/>
          </p:nvSpPr>
          <p:spPr>
            <a:xfrm>
              <a:off x="582" y="702"/>
              <a:ext cx="159" cy="91"/>
            </a:xfrm>
            <a:custGeom>
              <a:avLst/>
              <a:gdLst/>
              <a:ahLst/>
              <a:cxnLst/>
              <a:pathLst>
                <a:path w="159" h="91">
                  <a:moveTo>
                    <a:pt x="108" y="90"/>
                  </a:moveTo>
                  <a:lnTo>
                    <a:pt x="127" y="90"/>
                  </a:lnTo>
                  <a:lnTo>
                    <a:pt x="14" y="14"/>
                  </a:lnTo>
                  <a:lnTo>
                    <a:pt x="18" y="9"/>
                  </a:lnTo>
                  <a:lnTo>
                    <a:pt x="149" y="90"/>
                  </a:lnTo>
                  <a:lnTo>
                    <a:pt x="158" y="86"/>
                  </a:lnTo>
                  <a:lnTo>
                    <a:pt x="140" y="77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5" y="5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08" y="90"/>
                  </a:lnTo>
                  <a:lnTo>
                    <a:pt x="108" y="9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4" name="未知"/>
            <p:cNvSpPr/>
            <p:nvPr/>
          </p:nvSpPr>
          <p:spPr>
            <a:xfrm>
              <a:off x="596" y="711"/>
              <a:ext cx="136" cy="82"/>
            </a:xfrm>
            <a:custGeom>
              <a:avLst/>
              <a:gdLst/>
              <a:ahLst/>
              <a:cxnLst/>
              <a:pathLst>
                <a:path w="136" h="82">
                  <a:moveTo>
                    <a:pt x="135" y="81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13" y="81"/>
                  </a:lnTo>
                  <a:lnTo>
                    <a:pt x="135" y="81"/>
                  </a:lnTo>
                  <a:lnTo>
                    <a:pt x="135" y="8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5" name="未知"/>
            <p:cNvSpPr/>
            <p:nvPr/>
          </p:nvSpPr>
          <p:spPr>
            <a:xfrm>
              <a:off x="1088" y="275"/>
              <a:ext cx="497" cy="698"/>
            </a:xfrm>
            <a:custGeom>
              <a:avLst/>
              <a:gdLst/>
              <a:ahLst/>
              <a:cxnLst/>
              <a:pathLst>
                <a:path w="497" h="698">
                  <a:moveTo>
                    <a:pt x="162" y="688"/>
                  </a:moveTo>
                  <a:lnTo>
                    <a:pt x="171" y="697"/>
                  </a:lnTo>
                  <a:lnTo>
                    <a:pt x="194" y="693"/>
                  </a:lnTo>
                  <a:lnTo>
                    <a:pt x="216" y="693"/>
                  </a:lnTo>
                  <a:lnTo>
                    <a:pt x="297" y="675"/>
                  </a:lnTo>
                  <a:lnTo>
                    <a:pt x="334" y="670"/>
                  </a:lnTo>
                  <a:lnTo>
                    <a:pt x="388" y="666"/>
                  </a:lnTo>
                  <a:lnTo>
                    <a:pt x="487" y="580"/>
                  </a:lnTo>
                  <a:lnTo>
                    <a:pt x="496" y="571"/>
                  </a:lnTo>
                  <a:lnTo>
                    <a:pt x="496" y="558"/>
                  </a:lnTo>
                  <a:lnTo>
                    <a:pt x="491" y="544"/>
                  </a:lnTo>
                  <a:lnTo>
                    <a:pt x="469" y="522"/>
                  </a:lnTo>
                  <a:lnTo>
                    <a:pt x="442" y="504"/>
                  </a:lnTo>
                  <a:lnTo>
                    <a:pt x="455" y="486"/>
                  </a:lnTo>
                  <a:lnTo>
                    <a:pt x="406" y="382"/>
                  </a:lnTo>
                  <a:lnTo>
                    <a:pt x="419" y="333"/>
                  </a:lnTo>
                  <a:lnTo>
                    <a:pt x="383" y="252"/>
                  </a:lnTo>
                  <a:lnTo>
                    <a:pt x="379" y="148"/>
                  </a:lnTo>
                  <a:lnTo>
                    <a:pt x="279" y="63"/>
                  </a:lnTo>
                  <a:lnTo>
                    <a:pt x="162" y="9"/>
                  </a:lnTo>
                  <a:lnTo>
                    <a:pt x="149" y="0"/>
                  </a:lnTo>
                  <a:lnTo>
                    <a:pt x="139" y="22"/>
                  </a:lnTo>
                  <a:lnTo>
                    <a:pt x="130" y="45"/>
                  </a:lnTo>
                  <a:lnTo>
                    <a:pt x="112" y="67"/>
                  </a:lnTo>
                  <a:lnTo>
                    <a:pt x="90" y="76"/>
                  </a:lnTo>
                  <a:lnTo>
                    <a:pt x="72" y="90"/>
                  </a:lnTo>
                  <a:lnTo>
                    <a:pt x="76" y="225"/>
                  </a:lnTo>
                  <a:lnTo>
                    <a:pt x="0" y="148"/>
                  </a:lnTo>
                  <a:lnTo>
                    <a:pt x="0" y="157"/>
                  </a:lnTo>
                  <a:lnTo>
                    <a:pt x="67" y="238"/>
                  </a:lnTo>
                  <a:lnTo>
                    <a:pt x="72" y="261"/>
                  </a:lnTo>
                  <a:lnTo>
                    <a:pt x="81" y="355"/>
                  </a:lnTo>
                  <a:lnTo>
                    <a:pt x="85" y="369"/>
                  </a:lnTo>
                  <a:lnTo>
                    <a:pt x="90" y="382"/>
                  </a:lnTo>
                  <a:lnTo>
                    <a:pt x="108" y="553"/>
                  </a:lnTo>
                  <a:lnTo>
                    <a:pt x="94" y="558"/>
                  </a:lnTo>
                  <a:lnTo>
                    <a:pt x="112" y="558"/>
                  </a:lnTo>
                  <a:lnTo>
                    <a:pt x="135" y="558"/>
                  </a:lnTo>
                  <a:lnTo>
                    <a:pt x="176" y="553"/>
                  </a:lnTo>
                  <a:lnTo>
                    <a:pt x="225" y="580"/>
                  </a:lnTo>
                  <a:lnTo>
                    <a:pt x="239" y="634"/>
                  </a:lnTo>
                  <a:lnTo>
                    <a:pt x="216" y="666"/>
                  </a:lnTo>
                  <a:lnTo>
                    <a:pt x="176" y="675"/>
                  </a:lnTo>
                  <a:lnTo>
                    <a:pt x="162" y="688"/>
                  </a:lnTo>
                  <a:lnTo>
                    <a:pt x="162" y="68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6" name="未知"/>
            <p:cNvSpPr/>
            <p:nvPr/>
          </p:nvSpPr>
          <p:spPr>
            <a:xfrm>
              <a:off x="718" y="230"/>
              <a:ext cx="316" cy="680"/>
            </a:xfrm>
            <a:custGeom>
              <a:avLst/>
              <a:gdLst/>
              <a:ahLst/>
              <a:cxnLst/>
              <a:pathLst>
                <a:path w="316" h="680">
                  <a:moveTo>
                    <a:pt x="4" y="549"/>
                  </a:moveTo>
                  <a:lnTo>
                    <a:pt x="40" y="540"/>
                  </a:lnTo>
                  <a:lnTo>
                    <a:pt x="49" y="553"/>
                  </a:lnTo>
                  <a:lnTo>
                    <a:pt x="49" y="567"/>
                  </a:lnTo>
                  <a:lnTo>
                    <a:pt x="54" y="571"/>
                  </a:lnTo>
                  <a:lnTo>
                    <a:pt x="76" y="612"/>
                  </a:lnTo>
                  <a:lnTo>
                    <a:pt x="54" y="607"/>
                  </a:lnTo>
                  <a:lnTo>
                    <a:pt x="58" y="616"/>
                  </a:lnTo>
                  <a:lnTo>
                    <a:pt x="54" y="625"/>
                  </a:lnTo>
                  <a:lnTo>
                    <a:pt x="40" y="639"/>
                  </a:lnTo>
                  <a:lnTo>
                    <a:pt x="49" y="643"/>
                  </a:lnTo>
                  <a:lnTo>
                    <a:pt x="270" y="643"/>
                  </a:lnTo>
                  <a:lnTo>
                    <a:pt x="297" y="679"/>
                  </a:lnTo>
                  <a:lnTo>
                    <a:pt x="315" y="369"/>
                  </a:lnTo>
                  <a:lnTo>
                    <a:pt x="297" y="369"/>
                  </a:lnTo>
                  <a:lnTo>
                    <a:pt x="279" y="373"/>
                  </a:lnTo>
                  <a:lnTo>
                    <a:pt x="252" y="391"/>
                  </a:lnTo>
                  <a:lnTo>
                    <a:pt x="221" y="400"/>
                  </a:lnTo>
                  <a:lnTo>
                    <a:pt x="180" y="409"/>
                  </a:lnTo>
                  <a:lnTo>
                    <a:pt x="185" y="418"/>
                  </a:lnTo>
                  <a:lnTo>
                    <a:pt x="180" y="427"/>
                  </a:lnTo>
                  <a:lnTo>
                    <a:pt x="171" y="445"/>
                  </a:lnTo>
                  <a:lnTo>
                    <a:pt x="130" y="508"/>
                  </a:lnTo>
                  <a:lnTo>
                    <a:pt x="117" y="513"/>
                  </a:lnTo>
                  <a:lnTo>
                    <a:pt x="103" y="508"/>
                  </a:lnTo>
                  <a:lnTo>
                    <a:pt x="90" y="495"/>
                  </a:lnTo>
                  <a:lnTo>
                    <a:pt x="76" y="477"/>
                  </a:lnTo>
                  <a:lnTo>
                    <a:pt x="90" y="414"/>
                  </a:lnTo>
                  <a:lnTo>
                    <a:pt x="85" y="387"/>
                  </a:lnTo>
                  <a:lnTo>
                    <a:pt x="85" y="373"/>
                  </a:lnTo>
                  <a:lnTo>
                    <a:pt x="85" y="364"/>
                  </a:lnTo>
                  <a:lnTo>
                    <a:pt x="94" y="355"/>
                  </a:lnTo>
                  <a:lnTo>
                    <a:pt x="108" y="351"/>
                  </a:lnTo>
                  <a:lnTo>
                    <a:pt x="112" y="337"/>
                  </a:lnTo>
                  <a:lnTo>
                    <a:pt x="153" y="297"/>
                  </a:lnTo>
                  <a:lnTo>
                    <a:pt x="189" y="247"/>
                  </a:lnTo>
                  <a:lnTo>
                    <a:pt x="203" y="229"/>
                  </a:lnTo>
                  <a:lnTo>
                    <a:pt x="225" y="216"/>
                  </a:lnTo>
                  <a:lnTo>
                    <a:pt x="248" y="184"/>
                  </a:lnTo>
                  <a:lnTo>
                    <a:pt x="221" y="63"/>
                  </a:lnTo>
                  <a:lnTo>
                    <a:pt x="225" y="0"/>
                  </a:lnTo>
                  <a:lnTo>
                    <a:pt x="189" y="9"/>
                  </a:lnTo>
                  <a:lnTo>
                    <a:pt x="153" y="27"/>
                  </a:lnTo>
                  <a:lnTo>
                    <a:pt x="90" y="58"/>
                  </a:lnTo>
                  <a:lnTo>
                    <a:pt x="76" y="99"/>
                  </a:lnTo>
                  <a:lnTo>
                    <a:pt x="67" y="144"/>
                  </a:lnTo>
                  <a:lnTo>
                    <a:pt x="76" y="162"/>
                  </a:lnTo>
                  <a:lnTo>
                    <a:pt x="67" y="198"/>
                  </a:lnTo>
                  <a:lnTo>
                    <a:pt x="67" y="220"/>
                  </a:lnTo>
                  <a:lnTo>
                    <a:pt x="72" y="243"/>
                  </a:lnTo>
                  <a:lnTo>
                    <a:pt x="72" y="252"/>
                  </a:lnTo>
                  <a:lnTo>
                    <a:pt x="72" y="261"/>
                  </a:lnTo>
                  <a:lnTo>
                    <a:pt x="72" y="270"/>
                  </a:lnTo>
                  <a:lnTo>
                    <a:pt x="49" y="301"/>
                  </a:lnTo>
                  <a:lnTo>
                    <a:pt x="54" y="319"/>
                  </a:lnTo>
                  <a:lnTo>
                    <a:pt x="54" y="328"/>
                  </a:lnTo>
                  <a:lnTo>
                    <a:pt x="49" y="342"/>
                  </a:lnTo>
                  <a:lnTo>
                    <a:pt x="22" y="396"/>
                  </a:lnTo>
                  <a:lnTo>
                    <a:pt x="4" y="450"/>
                  </a:lnTo>
                  <a:lnTo>
                    <a:pt x="0" y="463"/>
                  </a:lnTo>
                  <a:lnTo>
                    <a:pt x="0" y="477"/>
                  </a:lnTo>
                  <a:lnTo>
                    <a:pt x="9" y="513"/>
                  </a:lnTo>
                  <a:lnTo>
                    <a:pt x="9" y="526"/>
                  </a:lnTo>
                  <a:lnTo>
                    <a:pt x="9" y="540"/>
                  </a:lnTo>
                  <a:lnTo>
                    <a:pt x="4" y="549"/>
                  </a:lnTo>
                  <a:lnTo>
                    <a:pt x="4" y="54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7" name="未知"/>
            <p:cNvSpPr/>
            <p:nvPr/>
          </p:nvSpPr>
          <p:spPr>
            <a:xfrm>
              <a:off x="1029" y="423"/>
              <a:ext cx="127" cy="474"/>
            </a:xfrm>
            <a:custGeom>
              <a:avLst/>
              <a:gdLst/>
              <a:ahLst/>
              <a:cxnLst/>
              <a:pathLst>
                <a:path w="127" h="474">
                  <a:moveTo>
                    <a:pt x="59" y="0"/>
                  </a:moveTo>
                  <a:lnTo>
                    <a:pt x="45" y="5"/>
                  </a:lnTo>
                  <a:lnTo>
                    <a:pt x="36" y="14"/>
                  </a:lnTo>
                  <a:lnTo>
                    <a:pt x="18" y="23"/>
                  </a:lnTo>
                  <a:lnTo>
                    <a:pt x="41" y="36"/>
                  </a:lnTo>
                  <a:lnTo>
                    <a:pt x="41" y="54"/>
                  </a:lnTo>
                  <a:lnTo>
                    <a:pt x="50" y="72"/>
                  </a:lnTo>
                  <a:lnTo>
                    <a:pt x="50" y="86"/>
                  </a:lnTo>
                  <a:lnTo>
                    <a:pt x="45" y="99"/>
                  </a:lnTo>
                  <a:lnTo>
                    <a:pt x="50" y="117"/>
                  </a:lnTo>
                  <a:lnTo>
                    <a:pt x="45" y="131"/>
                  </a:lnTo>
                  <a:lnTo>
                    <a:pt x="50" y="135"/>
                  </a:lnTo>
                  <a:lnTo>
                    <a:pt x="68" y="140"/>
                  </a:lnTo>
                  <a:lnTo>
                    <a:pt x="63" y="158"/>
                  </a:lnTo>
                  <a:lnTo>
                    <a:pt x="54" y="171"/>
                  </a:lnTo>
                  <a:lnTo>
                    <a:pt x="36" y="176"/>
                  </a:lnTo>
                  <a:lnTo>
                    <a:pt x="13" y="176"/>
                  </a:lnTo>
                  <a:lnTo>
                    <a:pt x="18" y="360"/>
                  </a:lnTo>
                  <a:lnTo>
                    <a:pt x="9" y="428"/>
                  </a:lnTo>
                  <a:lnTo>
                    <a:pt x="4" y="446"/>
                  </a:lnTo>
                  <a:lnTo>
                    <a:pt x="0" y="464"/>
                  </a:lnTo>
                  <a:lnTo>
                    <a:pt x="0" y="473"/>
                  </a:lnTo>
                  <a:lnTo>
                    <a:pt x="36" y="441"/>
                  </a:lnTo>
                  <a:lnTo>
                    <a:pt x="77" y="414"/>
                  </a:lnTo>
                  <a:lnTo>
                    <a:pt x="99" y="405"/>
                  </a:lnTo>
                  <a:lnTo>
                    <a:pt x="122" y="405"/>
                  </a:lnTo>
                  <a:lnTo>
                    <a:pt x="126" y="333"/>
                  </a:lnTo>
                  <a:lnTo>
                    <a:pt x="117" y="293"/>
                  </a:lnTo>
                  <a:lnTo>
                    <a:pt x="99" y="243"/>
                  </a:lnTo>
                  <a:lnTo>
                    <a:pt x="95" y="230"/>
                  </a:lnTo>
                  <a:lnTo>
                    <a:pt x="90" y="216"/>
                  </a:lnTo>
                  <a:lnTo>
                    <a:pt x="86" y="216"/>
                  </a:lnTo>
                  <a:lnTo>
                    <a:pt x="68" y="86"/>
                  </a:lnTo>
                  <a:lnTo>
                    <a:pt x="59" y="63"/>
                  </a:lnTo>
                  <a:lnTo>
                    <a:pt x="54" y="41"/>
                  </a:lnTo>
                  <a:lnTo>
                    <a:pt x="54" y="32"/>
                  </a:lnTo>
                  <a:lnTo>
                    <a:pt x="59" y="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8" name="未知"/>
            <p:cNvSpPr/>
            <p:nvPr/>
          </p:nvSpPr>
          <p:spPr>
            <a:xfrm>
              <a:off x="1029" y="423"/>
              <a:ext cx="127" cy="474"/>
            </a:xfrm>
            <a:custGeom>
              <a:avLst/>
              <a:gdLst/>
              <a:ahLst/>
              <a:cxnLst/>
              <a:pathLst>
                <a:path w="127" h="474">
                  <a:moveTo>
                    <a:pt x="59" y="0"/>
                  </a:moveTo>
                  <a:lnTo>
                    <a:pt x="45" y="5"/>
                  </a:lnTo>
                  <a:lnTo>
                    <a:pt x="36" y="14"/>
                  </a:lnTo>
                  <a:lnTo>
                    <a:pt x="18" y="23"/>
                  </a:lnTo>
                  <a:lnTo>
                    <a:pt x="41" y="36"/>
                  </a:lnTo>
                  <a:lnTo>
                    <a:pt x="41" y="54"/>
                  </a:lnTo>
                  <a:lnTo>
                    <a:pt x="50" y="72"/>
                  </a:lnTo>
                  <a:lnTo>
                    <a:pt x="50" y="86"/>
                  </a:lnTo>
                  <a:lnTo>
                    <a:pt x="45" y="99"/>
                  </a:lnTo>
                  <a:lnTo>
                    <a:pt x="50" y="117"/>
                  </a:lnTo>
                  <a:lnTo>
                    <a:pt x="45" y="131"/>
                  </a:lnTo>
                  <a:lnTo>
                    <a:pt x="50" y="135"/>
                  </a:lnTo>
                  <a:lnTo>
                    <a:pt x="68" y="140"/>
                  </a:lnTo>
                  <a:lnTo>
                    <a:pt x="63" y="158"/>
                  </a:lnTo>
                  <a:lnTo>
                    <a:pt x="54" y="171"/>
                  </a:lnTo>
                  <a:lnTo>
                    <a:pt x="36" y="176"/>
                  </a:lnTo>
                  <a:lnTo>
                    <a:pt x="13" y="176"/>
                  </a:lnTo>
                  <a:lnTo>
                    <a:pt x="18" y="360"/>
                  </a:lnTo>
                  <a:lnTo>
                    <a:pt x="9" y="428"/>
                  </a:lnTo>
                  <a:lnTo>
                    <a:pt x="4" y="446"/>
                  </a:lnTo>
                  <a:lnTo>
                    <a:pt x="0" y="464"/>
                  </a:lnTo>
                  <a:lnTo>
                    <a:pt x="0" y="473"/>
                  </a:lnTo>
                  <a:lnTo>
                    <a:pt x="36" y="441"/>
                  </a:lnTo>
                  <a:lnTo>
                    <a:pt x="77" y="414"/>
                  </a:lnTo>
                  <a:lnTo>
                    <a:pt x="99" y="405"/>
                  </a:lnTo>
                  <a:lnTo>
                    <a:pt x="122" y="405"/>
                  </a:lnTo>
                  <a:lnTo>
                    <a:pt x="126" y="333"/>
                  </a:lnTo>
                  <a:lnTo>
                    <a:pt x="117" y="293"/>
                  </a:lnTo>
                  <a:lnTo>
                    <a:pt x="99" y="243"/>
                  </a:lnTo>
                  <a:lnTo>
                    <a:pt x="95" y="230"/>
                  </a:lnTo>
                  <a:lnTo>
                    <a:pt x="90" y="216"/>
                  </a:lnTo>
                  <a:lnTo>
                    <a:pt x="86" y="216"/>
                  </a:lnTo>
                  <a:lnTo>
                    <a:pt x="68" y="86"/>
                  </a:lnTo>
                  <a:lnTo>
                    <a:pt x="59" y="63"/>
                  </a:lnTo>
                  <a:lnTo>
                    <a:pt x="54" y="41"/>
                  </a:lnTo>
                  <a:lnTo>
                    <a:pt x="54" y="32"/>
                  </a:lnTo>
                  <a:lnTo>
                    <a:pt x="59" y="18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39" name="未知"/>
            <p:cNvSpPr/>
            <p:nvPr/>
          </p:nvSpPr>
          <p:spPr>
            <a:xfrm>
              <a:off x="1083" y="425"/>
              <a:ext cx="114" cy="409"/>
            </a:xfrm>
            <a:custGeom>
              <a:avLst/>
              <a:gdLst/>
              <a:ahLst/>
              <a:cxnLst/>
              <a:pathLst>
                <a:path w="114" h="409">
                  <a:moveTo>
                    <a:pt x="99" y="408"/>
                  </a:moveTo>
                  <a:lnTo>
                    <a:pt x="113" y="403"/>
                  </a:lnTo>
                  <a:lnTo>
                    <a:pt x="95" y="232"/>
                  </a:lnTo>
                  <a:lnTo>
                    <a:pt x="90" y="219"/>
                  </a:lnTo>
                  <a:lnTo>
                    <a:pt x="86" y="205"/>
                  </a:lnTo>
                  <a:lnTo>
                    <a:pt x="77" y="111"/>
                  </a:lnTo>
                  <a:lnTo>
                    <a:pt x="69" y="57"/>
                  </a:lnTo>
                  <a:lnTo>
                    <a:pt x="6" y="0"/>
                  </a:lnTo>
                  <a:lnTo>
                    <a:pt x="0" y="30"/>
                  </a:lnTo>
                  <a:lnTo>
                    <a:pt x="0" y="43"/>
                  </a:lnTo>
                  <a:lnTo>
                    <a:pt x="5" y="57"/>
                  </a:lnTo>
                  <a:lnTo>
                    <a:pt x="14" y="84"/>
                  </a:lnTo>
                  <a:lnTo>
                    <a:pt x="32" y="214"/>
                  </a:lnTo>
                  <a:lnTo>
                    <a:pt x="36" y="214"/>
                  </a:lnTo>
                  <a:lnTo>
                    <a:pt x="41" y="228"/>
                  </a:lnTo>
                  <a:lnTo>
                    <a:pt x="45" y="241"/>
                  </a:lnTo>
                  <a:lnTo>
                    <a:pt x="59" y="282"/>
                  </a:lnTo>
                  <a:lnTo>
                    <a:pt x="68" y="327"/>
                  </a:lnTo>
                  <a:lnTo>
                    <a:pt x="68" y="403"/>
                  </a:lnTo>
                  <a:lnTo>
                    <a:pt x="99" y="408"/>
                  </a:lnTo>
                  <a:lnTo>
                    <a:pt x="99" y="40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0" name="未知"/>
            <p:cNvSpPr/>
            <p:nvPr/>
          </p:nvSpPr>
          <p:spPr>
            <a:xfrm>
              <a:off x="1015" y="599"/>
              <a:ext cx="33" cy="320"/>
            </a:xfrm>
            <a:custGeom>
              <a:avLst/>
              <a:gdLst/>
              <a:ahLst/>
              <a:cxnLst/>
              <a:pathLst>
                <a:path w="33" h="320">
                  <a:moveTo>
                    <a:pt x="14" y="297"/>
                  </a:moveTo>
                  <a:lnTo>
                    <a:pt x="14" y="288"/>
                  </a:lnTo>
                  <a:lnTo>
                    <a:pt x="18" y="270"/>
                  </a:lnTo>
                  <a:lnTo>
                    <a:pt x="23" y="252"/>
                  </a:lnTo>
                  <a:lnTo>
                    <a:pt x="27" y="229"/>
                  </a:lnTo>
                  <a:lnTo>
                    <a:pt x="32" y="184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0" y="310"/>
                  </a:lnTo>
                  <a:lnTo>
                    <a:pt x="0" y="319"/>
                  </a:lnTo>
                  <a:lnTo>
                    <a:pt x="14" y="297"/>
                  </a:lnTo>
                  <a:lnTo>
                    <a:pt x="14" y="2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1" name="未知"/>
            <p:cNvSpPr/>
            <p:nvPr/>
          </p:nvSpPr>
          <p:spPr>
            <a:xfrm>
              <a:off x="1015" y="599"/>
              <a:ext cx="33" cy="320"/>
            </a:xfrm>
            <a:custGeom>
              <a:avLst/>
              <a:gdLst/>
              <a:ahLst/>
              <a:cxnLst/>
              <a:pathLst>
                <a:path w="33" h="320">
                  <a:moveTo>
                    <a:pt x="14" y="297"/>
                  </a:moveTo>
                  <a:lnTo>
                    <a:pt x="14" y="288"/>
                  </a:lnTo>
                  <a:lnTo>
                    <a:pt x="18" y="270"/>
                  </a:lnTo>
                  <a:lnTo>
                    <a:pt x="23" y="252"/>
                  </a:lnTo>
                  <a:lnTo>
                    <a:pt x="27" y="229"/>
                  </a:lnTo>
                  <a:lnTo>
                    <a:pt x="32" y="184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0" y="310"/>
                  </a:lnTo>
                  <a:lnTo>
                    <a:pt x="0" y="319"/>
                  </a:lnTo>
                  <a:lnTo>
                    <a:pt x="14" y="29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2" name="未知"/>
            <p:cNvSpPr/>
            <p:nvPr/>
          </p:nvSpPr>
          <p:spPr>
            <a:xfrm>
              <a:off x="997" y="828"/>
              <a:ext cx="268" cy="190"/>
            </a:xfrm>
            <a:custGeom>
              <a:avLst/>
              <a:gdLst/>
              <a:ahLst/>
              <a:cxnLst/>
              <a:pathLst>
                <a:path w="268" h="190">
                  <a:moveTo>
                    <a:pt x="253" y="135"/>
                  </a:moveTo>
                  <a:lnTo>
                    <a:pt x="267" y="122"/>
                  </a:lnTo>
                  <a:lnTo>
                    <a:pt x="262" y="117"/>
                  </a:lnTo>
                  <a:lnTo>
                    <a:pt x="253" y="113"/>
                  </a:lnTo>
                  <a:lnTo>
                    <a:pt x="249" y="113"/>
                  </a:lnTo>
                  <a:lnTo>
                    <a:pt x="230" y="126"/>
                  </a:lnTo>
                  <a:lnTo>
                    <a:pt x="217" y="144"/>
                  </a:lnTo>
                  <a:lnTo>
                    <a:pt x="208" y="149"/>
                  </a:lnTo>
                  <a:lnTo>
                    <a:pt x="194" y="158"/>
                  </a:lnTo>
                  <a:lnTo>
                    <a:pt x="185" y="162"/>
                  </a:lnTo>
                  <a:lnTo>
                    <a:pt x="172" y="162"/>
                  </a:lnTo>
                  <a:lnTo>
                    <a:pt x="167" y="167"/>
                  </a:lnTo>
                  <a:lnTo>
                    <a:pt x="149" y="171"/>
                  </a:lnTo>
                  <a:lnTo>
                    <a:pt x="131" y="176"/>
                  </a:lnTo>
                  <a:lnTo>
                    <a:pt x="127" y="176"/>
                  </a:lnTo>
                  <a:lnTo>
                    <a:pt x="122" y="171"/>
                  </a:lnTo>
                  <a:lnTo>
                    <a:pt x="122" y="167"/>
                  </a:lnTo>
                  <a:lnTo>
                    <a:pt x="172" y="135"/>
                  </a:lnTo>
                  <a:lnTo>
                    <a:pt x="172" y="131"/>
                  </a:lnTo>
                  <a:lnTo>
                    <a:pt x="122" y="158"/>
                  </a:lnTo>
                  <a:lnTo>
                    <a:pt x="113" y="162"/>
                  </a:lnTo>
                  <a:lnTo>
                    <a:pt x="104" y="162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158" y="99"/>
                  </a:lnTo>
                  <a:lnTo>
                    <a:pt x="154" y="99"/>
                  </a:lnTo>
                  <a:lnTo>
                    <a:pt x="104" y="131"/>
                  </a:lnTo>
                  <a:lnTo>
                    <a:pt x="59" y="158"/>
                  </a:lnTo>
                  <a:lnTo>
                    <a:pt x="45" y="162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45" y="131"/>
                  </a:lnTo>
                  <a:lnTo>
                    <a:pt x="64" y="117"/>
                  </a:lnTo>
                  <a:lnTo>
                    <a:pt x="64" y="117"/>
                  </a:lnTo>
                  <a:lnTo>
                    <a:pt x="91" y="90"/>
                  </a:lnTo>
                  <a:lnTo>
                    <a:pt x="118" y="77"/>
                  </a:lnTo>
                  <a:lnTo>
                    <a:pt x="140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13" y="72"/>
                  </a:lnTo>
                  <a:lnTo>
                    <a:pt x="73" y="99"/>
                  </a:lnTo>
                  <a:lnTo>
                    <a:pt x="32" y="126"/>
                  </a:lnTo>
                  <a:lnTo>
                    <a:pt x="23" y="126"/>
                  </a:lnTo>
                  <a:lnTo>
                    <a:pt x="14" y="113"/>
                  </a:lnTo>
                  <a:lnTo>
                    <a:pt x="45" y="77"/>
                  </a:lnTo>
                  <a:lnTo>
                    <a:pt x="73" y="50"/>
                  </a:lnTo>
                  <a:lnTo>
                    <a:pt x="113" y="23"/>
                  </a:lnTo>
                  <a:lnTo>
                    <a:pt x="118" y="23"/>
                  </a:lnTo>
                  <a:lnTo>
                    <a:pt x="136" y="14"/>
                  </a:lnTo>
                  <a:lnTo>
                    <a:pt x="149" y="14"/>
                  </a:lnTo>
                  <a:lnTo>
                    <a:pt x="190" y="18"/>
                  </a:lnTo>
                  <a:lnTo>
                    <a:pt x="203" y="18"/>
                  </a:lnTo>
                  <a:lnTo>
                    <a:pt x="226" y="14"/>
                  </a:lnTo>
                  <a:lnTo>
                    <a:pt x="240" y="9"/>
                  </a:lnTo>
                  <a:lnTo>
                    <a:pt x="203" y="5"/>
                  </a:lnTo>
                  <a:lnTo>
                    <a:pt x="185" y="5"/>
                  </a:lnTo>
                  <a:lnTo>
                    <a:pt x="167" y="0"/>
                  </a:lnTo>
                  <a:lnTo>
                    <a:pt x="154" y="0"/>
                  </a:lnTo>
                  <a:lnTo>
                    <a:pt x="122" y="0"/>
                  </a:lnTo>
                  <a:lnTo>
                    <a:pt x="109" y="9"/>
                  </a:lnTo>
                  <a:lnTo>
                    <a:pt x="86" y="23"/>
                  </a:lnTo>
                  <a:lnTo>
                    <a:pt x="27" y="68"/>
                  </a:lnTo>
                  <a:lnTo>
                    <a:pt x="18" y="90"/>
                  </a:lnTo>
                  <a:lnTo>
                    <a:pt x="9" y="95"/>
                  </a:lnTo>
                  <a:lnTo>
                    <a:pt x="0" y="117"/>
                  </a:lnTo>
                  <a:lnTo>
                    <a:pt x="5" y="126"/>
                  </a:lnTo>
                  <a:lnTo>
                    <a:pt x="23" y="144"/>
                  </a:lnTo>
                  <a:lnTo>
                    <a:pt x="23" y="149"/>
                  </a:lnTo>
                  <a:lnTo>
                    <a:pt x="9" y="162"/>
                  </a:lnTo>
                  <a:lnTo>
                    <a:pt x="18" y="180"/>
                  </a:lnTo>
                  <a:lnTo>
                    <a:pt x="59" y="185"/>
                  </a:lnTo>
                  <a:lnTo>
                    <a:pt x="91" y="171"/>
                  </a:lnTo>
                  <a:lnTo>
                    <a:pt x="113" y="176"/>
                  </a:lnTo>
                  <a:lnTo>
                    <a:pt x="118" y="185"/>
                  </a:lnTo>
                  <a:lnTo>
                    <a:pt x="131" y="189"/>
                  </a:lnTo>
                  <a:lnTo>
                    <a:pt x="194" y="171"/>
                  </a:lnTo>
                  <a:lnTo>
                    <a:pt x="249" y="135"/>
                  </a:lnTo>
                  <a:lnTo>
                    <a:pt x="253" y="135"/>
                  </a:lnTo>
                  <a:lnTo>
                    <a:pt x="253" y="1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3" name="未知"/>
            <p:cNvSpPr/>
            <p:nvPr/>
          </p:nvSpPr>
          <p:spPr>
            <a:xfrm>
              <a:off x="1011" y="842"/>
              <a:ext cx="258" cy="163"/>
            </a:xfrm>
            <a:custGeom>
              <a:avLst/>
              <a:gdLst/>
              <a:ahLst/>
              <a:cxnLst/>
              <a:pathLst>
                <a:path w="258" h="163">
                  <a:moveTo>
                    <a:pt x="248" y="103"/>
                  </a:moveTo>
                  <a:lnTo>
                    <a:pt x="257" y="81"/>
                  </a:lnTo>
                  <a:lnTo>
                    <a:pt x="257" y="58"/>
                  </a:lnTo>
                  <a:lnTo>
                    <a:pt x="253" y="40"/>
                  </a:lnTo>
                  <a:lnTo>
                    <a:pt x="244" y="22"/>
                  </a:lnTo>
                  <a:lnTo>
                    <a:pt x="226" y="4"/>
                  </a:lnTo>
                  <a:lnTo>
                    <a:pt x="207" y="0"/>
                  </a:lnTo>
                  <a:lnTo>
                    <a:pt x="189" y="4"/>
                  </a:lnTo>
                  <a:lnTo>
                    <a:pt x="176" y="4"/>
                  </a:lnTo>
                  <a:lnTo>
                    <a:pt x="135" y="0"/>
                  </a:lnTo>
                  <a:lnTo>
                    <a:pt x="117" y="0"/>
                  </a:lnTo>
                  <a:lnTo>
                    <a:pt x="99" y="9"/>
                  </a:lnTo>
                  <a:lnTo>
                    <a:pt x="45" y="45"/>
                  </a:lnTo>
                  <a:lnTo>
                    <a:pt x="0" y="99"/>
                  </a:lnTo>
                  <a:lnTo>
                    <a:pt x="9" y="112"/>
                  </a:lnTo>
                  <a:lnTo>
                    <a:pt x="18" y="112"/>
                  </a:lnTo>
                  <a:lnTo>
                    <a:pt x="59" y="85"/>
                  </a:lnTo>
                  <a:lnTo>
                    <a:pt x="99" y="58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26" y="45"/>
                  </a:lnTo>
                  <a:lnTo>
                    <a:pt x="104" y="63"/>
                  </a:lnTo>
                  <a:lnTo>
                    <a:pt x="77" y="76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31" y="117"/>
                  </a:lnTo>
                  <a:lnTo>
                    <a:pt x="18" y="135"/>
                  </a:lnTo>
                  <a:lnTo>
                    <a:pt x="18" y="144"/>
                  </a:lnTo>
                  <a:lnTo>
                    <a:pt x="27" y="153"/>
                  </a:lnTo>
                  <a:lnTo>
                    <a:pt x="36" y="153"/>
                  </a:lnTo>
                  <a:lnTo>
                    <a:pt x="45" y="148"/>
                  </a:lnTo>
                  <a:lnTo>
                    <a:pt x="95" y="117"/>
                  </a:lnTo>
                  <a:lnTo>
                    <a:pt x="140" y="85"/>
                  </a:lnTo>
                  <a:lnTo>
                    <a:pt x="144" y="85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90" y="148"/>
                  </a:lnTo>
                  <a:lnTo>
                    <a:pt x="99" y="148"/>
                  </a:lnTo>
                  <a:lnTo>
                    <a:pt x="108" y="144"/>
                  </a:lnTo>
                  <a:lnTo>
                    <a:pt x="158" y="117"/>
                  </a:lnTo>
                  <a:lnTo>
                    <a:pt x="158" y="121"/>
                  </a:lnTo>
                  <a:lnTo>
                    <a:pt x="108" y="153"/>
                  </a:lnTo>
                  <a:lnTo>
                    <a:pt x="108" y="157"/>
                  </a:lnTo>
                  <a:lnTo>
                    <a:pt x="113" y="162"/>
                  </a:lnTo>
                  <a:lnTo>
                    <a:pt x="117" y="162"/>
                  </a:lnTo>
                  <a:lnTo>
                    <a:pt x="135" y="157"/>
                  </a:lnTo>
                  <a:lnTo>
                    <a:pt x="153" y="153"/>
                  </a:lnTo>
                  <a:lnTo>
                    <a:pt x="180" y="144"/>
                  </a:lnTo>
                  <a:lnTo>
                    <a:pt x="203" y="130"/>
                  </a:lnTo>
                  <a:lnTo>
                    <a:pt x="212" y="121"/>
                  </a:lnTo>
                  <a:lnTo>
                    <a:pt x="221" y="112"/>
                  </a:lnTo>
                  <a:lnTo>
                    <a:pt x="230" y="103"/>
                  </a:lnTo>
                  <a:lnTo>
                    <a:pt x="235" y="99"/>
                  </a:lnTo>
                  <a:lnTo>
                    <a:pt x="239" y="99"/>
                  </a:lnTo>
                  <a:lnTo>
                    <a:pt x="248" y="103"/>
                  </a:lnTo>
                  <a:lnTo>
                    <a:pt x="248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4" name="未知"/>
            <p:cNvSpPr/>
            <p:nvPr/>
          </p:nvSpPr>
          <p:spPr>
            <a:xfrm>
              <a:off x="894" y="446"/>
              <a:ext cx="204" cy="194"/>
            </a:xfrm>
            <a:custGeom>
              <a:avLst/>
              <a:gdLst/>
              <a:ahLst/>
              <a:cxnLst/>
              <a:pathLst>
                <a:path w="204" h="194">
                  <a:moveTo>
                    <a:pt x="0" y="184"/>
                  </a:moveTo>
                  <a:lnTo>
                    <a:pt x="4" y="193"/>
                  </a:lnTo>
                  <a:lnTo>
                    <a:pt x="22" y="189"/>
                  </a:lnTo>
                  <a:lnTo>
                    <a:pt x="40" y="184"/>
                  </a:lnTo>
                  <a:lnTo>
                    <a:pt x="54" y="184"/>
                  </a:lnTo>
                  <a:lnTo>
                    <a:pt x="63" y="180"/>
                  </a:lnTo>
                  <a:lnTo>
                    <a:pt x="76" y="175"/>
                  </a:lnTo>
                  <a:lnTo>
                    <a:pt x="103" y="157"/>
                  </a:lnTo>
                  <a:lnTo>
                    <a:pt x="121" y="153"/>
                  </a:lnTo>
                  <a:lnTo>
                    <a:pt x="139" y="153"/>
                  </a:lnTo>
                  <a:lnTo>
                    <a:pt x="167" y="153"/>
                  </a:lnTo>
                  <a:lnTo>
                    <a:pt x="189" y="148"/>
                  </a:lnTo>
                  <a:lnTo>
                    <a:pt x="198" y="135"/>
                  </a:lnTo>
                  <a:lnTo>
                    <a:pt x="203" y="117"/>
                  </a:lnTo>
                  <a:lnTo>
                    <a:pt x="189" y="112"/>
                  </a:lnTo>
                  <a:lnTo>
                    <a:pt x="180" y="108"/>
                  </a:lnTo>
                  <a:lnTo>
                    <a:pt x="185" y="94"/>
                  </a:lnTo>
                  <a:lnTo>
                    <a:pt x="180" y="76"/>
                  </a:lnTo>
                  <a:lnTo>
                    <a:pt x="185" y="63"/>
                  </a:lnTo>
                  <a:lnTo>
                    <a:pt x="185" y="49"/>
                  </a:lnTo>
                  <a:lnTo>
                    <a:pt x="176" y="31"/>
                  </a:lnTo>
                  <a:lnTo>
                    <a:pt x="176" y="13"/>
                  </a:lnTo>
                  <a:lnTo>
                    <a:pt x="153" y="0"/>
                  </a:lnTo>
                  <a:lnTo>
                    <a:pt x="135" y="4"/>
                  </a:lnTo>
                  <a:lnTo>
                    <a:pt x="153" y="13"/>
                  </a:lnTo>
                  <a:lnTo>
                    <a:pt x="157" y="13"/>
                  </a:lnTo>
                  <a:lnTo>
                    <a:pt x="162" y="18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94" y="27"/>
                  </a:lnTo>
                  <a:lnTo>
                    <a:pt x="94" y="31"/>
                  </a:lnTo>
                  <a:lnTo>
                    <a:pt x="162" y="36"/>
                  </a:lnTo>
                  <a:lnTo>
                    <a:pt x="171" y="45"/>
                  </a:lnTo>
                  <a:lnTo>
                    <a:pt x="176" y="54"/>
                  </a:lnTo>
                  <a:lnTo>
                    <a:pt x="176" y="67"/>
                  </a:lnTo>
                  <a:lnTo>
                    <a:pt x="171" y="67"/>
                  </a:lnTo>
                  <a:lnTo>
                    <a:pt x="135" y="67"/>
                  </a:lnTo>
                  <a:lnTo>
                    <a:pt x="126" y="67"/>
                  </a:lnTo>
                  <a:lnTo>
                    <a:pt x="121" y="67"/>
                  </a:lnTo>
                  <a:lnTo>
                    <a:pt x="153" y="72"/>
                  </a:lnTo>
                  <a:lnTo>
                    <a:pt x="162" y="76"/>
                  </a:lnTo>
                  <a:lnTo>
                    <a:pt x="171" y="81"/>
                  </a:lnTo>
                  <a:lnTo>
                    <a:pt x="176" y="90"/>
                  </a:lnTo>
                  <a:lnTo>
                    <a:pt x="176" y="99"/>
                  </a:lnTo>
                  <a:lnTo>
                    <a:pt x="171" y="108"/>
                  </a:lnTo>
                  <a:lnTo>
                    <a:pt x="112" y="103"/>
                  </a:lnTo>
                  <a:lnTo>
                    <a:pt x="194" y="126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5" y="135"/>
                  </a:lnTo>
                  <a:lnTo>
                    <a:pt x="148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4" y="148"/>
                  </a:lnTo>
                  <a:lnTo>
                    <a:pt x="85" y="153"/>
                  </a:lnTo>
                  <a:lnTo>
                    <a:pt x="85" y="153"/>
                  </a:lnTo>
                  <a:lnTo>
                    <a:pt x="76" y="157"/>
                  </a:lnTo>
                  <a:lnTo>
                    <a:pt x="67" y="162"/>
                  </a:lnTo>
                  <a:lnTo>
                    <a:pt x="63" y="162"/>
                  </a:lnTo>
                  <a:lnTo>
                    <a:pt x="63" y="166"/>
                  </a:lnTo>
                  <a:lnTo>
                    <a:pt x="36" y="171"/>
                  </a:lnTo>
                  <a:lnTo>
                    <a:pt x="13" y="180"/>
                  </a:lnTo>
                  <a:lnTo>
                    <a:pt x="0" y="184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5" name="未知"/>
            <p:cNvSpPr/>
            <p:nvPr/>
          </p:nvSpPr>
          <p:spPr>
            <a:xfrm>
              <a:off x="826" y="410"/>
              <a:ext cx="159" cy="176"/>
            </a:xfrm>
            <a:custGeom>
              <a:avLst/>
              <a:gdLst/>
              <a:ahLst/>
              <a:cxnLst/>
              <a:pathLst>
                <a:path w="159" h="176">
                  <a:moveTo>
                    <a:pt x="0" y="171"/>
                  </a:moveTo>
                  <a:lnTo>
                    <a:pt x="9" y="175"/>
                  </a:lnTo>
                  <a:lnTo>
                    <a:pt x="13" y="171"/>
                  </a:lnTo>
                  <a:lnTo>
                    <a:pt x="59" y="126"/>
                  </a:lnTo>
                  <a:lnTo>
                    <a:pt x="95" y="72"/>
                  </a:lnTo>
                  <a:lnTo>
                    <a:pt x="117" y="54"/>
                  </a:lnTo>
                  <a:lnTo>
                    <a:pt x="144" y="40"/>
                  </a:lnTo>
                  <a:lnTo>
                    <a:pt x="153" y="40"/>
                  </a:lnTo>
                  <a:lnTo>
                    <a:pt x="158" y="36"/>
                  </a:lnTo>
                  <a:lnTo>
                    <a:pt x="153" y="31"/>
                  </a:lnTo>
                  <a:lnTo>
                    <a:pt x="126" y="40"/>
                  </a:lnTo>
                  <a:lnTo>
                    <a:pt x="140" y="13"/>
                  </a:lnTo>
                  <a:lnTo>
                    <a:pt x="135" y="0"/>
                  </a:lnTo>
                  <a:lnTo>
                    <a:pt x="117" y="36"/>
                  </a:lnTo>
                  <a:lnTo>
                    <a:pt x="95" y="49"/>
                  </a:lnTo>
                  <a:lnTo>
                    <a:pt x="81" y="67"/>
                  </a:lnTo>
                  <a:lnTo>
                    <a:pt x="45" y="117"/>
                  </a:lnTo>
                  <a:lnTo>
                    <a:pt x="4" y="157"/>
                  </a:lnTo>
                  <a:lnTo>
                    <a:pt x="0" y="171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6" name="未知"/>
            <p:cNvSpPr/>
            <p:nvPr/>
          </p:nvSpPr>
          <p:spPr>
            <a:xfrm>
              <a:off x="826" y="410"/>
              <a:ext cx="159" cy="176"/>
            </a:xfrm>
            <a:custGeom>
              <a:avLst/>
              <a:gdLst/>
              <a:ahLst/>
              <a:cxnLst/>
              <a:pathLst>
                <a:path w="159" h="176">
                  <a:moveTo>
                    <a:pt x="0" y="171"/>
                  </a:moveTo>
                  <a:lnTo>
                    <a:pt x="9" y="175"/>
                  </a:lnTo>
                  <a:lnTo>
                    <a:pt x="13" y="171"/>
                  </a:lnTo>
                  <a:lnTo>
                    <a:pt x="59" y="126"/>
                  </a:lnTo>
                  <a:lnTo>
                    <a:pt x="95" y="72"/>
                  </a:lnTo>
                  <a:lnTo>
                    <a:pt x="117" y="54"/>
                  </a:lnTo>
                  <a:lnTo>
                    <a:pt x="144" y="40"/>
                  </a:lnTo>
                  <a:lnTo>
                    <a:pt x="153" y="40"/>
                  </a:lnTo>
                  <a:lnTo>
                    <a:pt x="158" y="36"/>
                  </a:lnTo>
                  <a:lnTo>
                    <a:pt x="153" y="31"/>
                  </a:lnTo>
                  <a:lnTo>
                    <a:pt x="126" y="40"/>
                  </a:lnTo>
                  <a:lnTo>
                    <a:pt x="140" y="13"/>
                  </a:lnTo>
                  <a:lnTo>
                    <a:pt x="135" y="0"/>
                  </a:lnTo>
                  <a:lnTo>
                    <a:pt x="117" y="36"/>
                  </a:lnTo>
                  <a:lnTo>
                    <a:pt x="95" y="49"/>
                  </a:lnTo>
                  <a:lnTo>
                    <a:pt x="81" y="67"/>
                  </a:lnTo>
                  <a:lnTo>
                    <a:pt x="45" y="117"/>
                  </a:lnTo>
                  <a:lnTo>
                    <a:pt x="4" y="157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7" name="未知"/>
            <p:cNvSpPr/>
            <p:nvPr/>
          </p:nvSpPr>
          <p:spPr>
            <a:xfrm>
              <a:off x="1214" y="828"/>
              <a:ext cx="114" cy="123"/>
            </a:xfrm>
            <a:custGeom>
              <a:avLst/>
              <a:gdLst/>
              <a:ahLst/>
              <a:cxnLst/>
              <a:pathLst>
                <a:path w="114" h="123">
                  <a:moveTo>
                    <a:pt x="50" y="122"/>
                  </a:moveTo>
                  <a:lnTo>
                    <a:pt x="95" y="117"/>
                  </a:lnTo>
                  <a:lnTo>
                    <a:pt x="113" y="90"/>
                  </a:lnTo>
                  <a:lnTo>
                    <a:pt x="113" y="77"/>
                  </a:lnTo>
                  <a:lnTo>
                    <a:pt x="104" y="23"/>
                  </a:lnTo>
                  <a:lnTo>
                    <a:pt x="90" y="18"/>
                  </a:lnTo>
                  <a:lnTo>
                    <a:pt x="50" y="0"/>
                  </a:lnTo>
                  <a:lnTo>
                    <a:pt x="9" y="5"/>
                  </a:lnTo>
                  <a:lnTo>
                    <a:pt x="0" y="14"/>
                  </a:lnTo>
                  <a:lnTo>
                    <a:pt x="0" y="5"/>
                  </a:lnTo>
                  <a:lnTo>
                    <a:pt x="27" y="9"/>
                  </a:lnTo>
                  <a:lnTo>
                    <a:pt x="63" y="45"/>
                  </a:lnTo>
                  <a:lnTo>
                    <a:pt x="68" y="90"/>
                  </a:lnTo>
                  <a:lnTo>
                    <a:pt x="63" y="104"/>
                  </a:lnTo>
                  <a:lnTo>
                    <a:pt x="50" y="113"/>
                  </a:lnTo>
                  <a:lnTo>
                    <a:pt x="45" y="117"/>
                  </a:lnTo>
                  <a:lnTo>
                    <a:pt x="50" y="122"/>
                  </a:lnTo>
                  <a:lnTo>
                    <a:pt x="50" y="1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8" name="未知"/>
            <p:cNvSpPr/>
            <p:nvPr/>
          </p:nvSpPr>
          <p:spPr>
            <a:xfrm>
              <a:off x="1214" y="833"/>
              <a:ext cx="73" cy="118"/>
            </a:xfrm>
            <a:custGeom>
              <a:avLst/>
              <a:gdLst/>
              <a:ahLst/>
              <a:cxnLst/>
              <a:pathLst>
                <a:path w="73" h="118">
                  <a:moveTo>
                    <a:pt x="32" y="108"/>
                  </a:moveTo>
                  <a:lnTo>
                    <a:pt x="45" y="117"/>
                  </a:lnTo>
                  <a:lnTo>
                    <a:pt x="68" y="94"/>
                  </a:lnTo>
                  <a:lnTo>
                    <a:pt x="72" y="72"/>
                  </a:lnTo>
                  <a:lnTo>
                    <a:pt x="63" y="36"/>
                  </a:lnTo>
                  <a:lnTo>
                    <a:pt x="27" y="4"/>
                  </a:lnTo>
                  <a:lnTo>
                    <a:pt x="0" y="0"/>
                  </a:lnTo>
                  <a:lnTo>
                    <a:pt x="0" y="9"/>
                  </a:lnTo>
                  <a:lnTo>
                    <a:pt x="23" y="18"/>
                  </a:lnTo>
                  <a:lnTo>
                    <a:pt x="41" y="36"/>
                  </a:lnTo>
                  <a:lnTo>
                    <a:pt x="50" y="58"/>
                  </a:lnTo>
                  <a:lnTo>
                    <a:pt x="54" y="85"/>
                  </a:lnTo>
                  <a:lnTo>
                    <a:pt x="50" y="99"/>
                  </a:lnTo>
                  <a:lnTo>
                    <a:pt x="32" y="108"/>
                  </a:lnTo>
                  <a:lnTo>
                    <a:pt x="32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49" name="未知"/>
            <p:cNvSpPr/>
            <p:nvPr/>
          </p:nvSpPr>
          <p:spPr>
            <a:xfrm>
              <a:off x="808" y="590"/>
              <a:ext cx="96" cy="91"/>
            </a:xfrm>
            <a:custGeom>
              <a:avLst/>
              <a:gdLst/>
              <a:ahLst/>
              <a:cxnLst/>
              <a:pathLst>
                <a:path w="96" h="91">
                  <a:moveTo>
                    <a:pt x="86" y="40"/>
                  </a:moveTo>
                  <a:lnTo>
                    <a:pt x="49" y="58"/>
                  </a:lnTo>
                  <a:lnTo>
                    <a:pt x="40" y="49"/>
                  </a:lnTo>
                  <a:lnTo>
                    <a:pt x="31" y="45"/>
                  </a:lnTo>
                  <a:lnTo>
                    <a:pt x="36" y="40"/>
                  </a:lnTo>
                  <a:lnTo>
                    <a:pt x="36" y="31"/>
                  </a:lnTo>
                  <a:lnTo>
                    <a:pt x="31" y="13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4" y="4"/>
                  </a:lnTo>
                  <a:lnTo>
                    <a:pt x="9" y="4"/>
                  </a:lnTo>
                  <a:lnTo>
                    <a:pt x="13" y="4"/>
                  </a:lnTo>
                  <a:lnTo>
                    <a:pt x="22" y="18"/>
                  </a:lnTo>
                  <a:lnTo>
                    <a:pt x="27" y="40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3" y="49"/>
                  </a:lnTo>
                  <a:lnTo>
                    <a:pt x="4" y="31"/>
                  </a:lnTo>
                  <a:lnTo>
                    <a:pt x="4" y="13"/>
                  </a:lnTo>
                  <a:lnTo>
                    <a:pt x="4" y="9"/>
                  </a:lnTo>
                  <a:lnTo>
                    <a:pt x="9" y="4"/>
                  </a:lnTo>
                  <a:lnTo>
                    <a:pt x="4" y="4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31"/>
                  </a:lnTo>
                  <a:lnTo>
                    <a:pt x="4" y="45"/>
                  </a:lnTo>
                  <a:lnTo>
                    <a:pt x="9" y="54"/>
                  </a:lnTo>
                  <a:lnTo>
                    <a:pt x="18" y="67"/>
                  </a:lnTo>
                  <a:lnTo>
                    <a:pt x="27" y="76"/>
                  </a:lnTo>
                  <a:lnTo>
                    <a:pt x="45" y="85"/>
                  </a:lnTo>
                  <a:lnTo>
                    <a:pt x="63" y="90"/>
                  </a:lnTo>
                  <a:lnTo>
                    <a:pt x="77" y="85"/>
                  </a:lnTo>
                  <a:lnTo>
                    <a:pt x="77" y="85"/>
                  </a:lnTo>
                  <a:lnTo>
                    <a:pt x="81" y="81"/>
                  </a:lnTo>
                  <a:lnTo>
                    <a:pt x="86" y="76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86" y="40"/>
                  </a:lnTo>
                  <a:lnTo>
                    <a:pt x="86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0" name="未知"/>
            <p:cNvSpPr/>
            <p:nvPr/>
          </p:nvSpPr>
          <p:spPr>
            <a:xfrm>
              <a:off x="812" y="594"/>
              <a:ext cx="24" cy="46"/>
            </a:xfrm>
            <a:custGeom>
              <a:avLst/>
              <a:gdLst/>
              <a:ahLst/>
              <a:cxnLst/>
              <a:pathLst>
                <a:path w="24" h="46">
                  <a:moveTo>
                    <a:pt x="5" y="0"/>
                  </a:moveTo>
                  <a:lnTo>
                    <a:pt x="9" y="0"/>
                  </a:lnTo>
                  <a:lnTo>
                    <a:pt x="18" y="14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4" y="45"/>
                  </a:lnTo>
                  <a:lnTo>
                    <a:pt x="9" y="45"/>
                  </a:lnTo>
                  <a:lnTo>
                    <a:pt x="0" y="27"/>
                  </a:lnTo>
                  <a:lnTo>
                    <a:pt x="0" y="9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1" name="未知"/>
            <p:cNvSpPr/>
            <p:nvPr/>
          </p:nvSpPr>
          <p:spPr>
            <a:xfrm>
              <a:off x="1146" y="846"/>
              <a:ext cx="28" cy="15"/>
            </a:xfrm>
            <a:custGeom>
              <a:avLst/>
              <a:gdLst/>
              <a:ahLst/>
              <a:cxnLst/>
              <a:pathLst>
                <a:path w="28" h="15">
                  <a:moveTo>
                    <a:pt x="27" y="14"/>
                  </a:moveTo>
                  <a:lnTo>
                    <a:pt x="0" y="0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2" name="未知"/>
            <p:cNvSpPr/>
            <p:nvPr/>
          </p:nvSpPr>
          <p:spPr>
            <a:xfrm>
              <a:off x="1146" y="846"/>
              <a:ext cx="28" cy="15"/>
            </a:xfrm>
            <a:custGeom>
              <a:avLst/>
              <a:gdLst/>
              <a:ahLst/>
              <a:cxnLst/>
              <a:pathLst>
                <a:path w="28" h="15">
                  <a:moveTo>
                    <a:pt x="27" y="14"/>
                  </a:moveTo>
                  <a:lnTo>
                    <a:pt x="0" y="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3" name="未知"/>
            <p:cNvSpPr/>
            <p:nvPr/>
          </p:nvSpPr>
          <p:spPr>
            <a:xfrm>
              <a:off x="1173" y="869"/>
              <a:ext cx="19" cy="23"/>
            </a:xfrm>
            <a:custGeom>
              <a:avLst/>
              <a:gdLst/>
              <a:ahLst/>
              <a:cxnLst/>
              <a:pathLst>
                <a:path w="19" h="23">
                  <a:moveTo>
                    <a:pt x="18" y="18"/>
                  </a:moveTo>
                  <a:lnTo>
                    <a:pt x="0" y="0"/>
                  </a:lnTo>
                  <a:lnTo>
                    <a:pt x="18" y="22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4" name="未知"/>
            <p:cNvSpPr/>
            <p:nvPr/>
          </p:nvSpPr>
          <p:spPr>
            <a:xfrm>
              <a:off x="1173" y="869"/>
              <a:ext cx="19" cy="23"/>
            </a:xfrm>
            <a:custGeom>
              <a:avLst/>
              <a:gdLst/>
              <a:ahLst/>
              <a:cxnLst/>
              <a:pathLst>
                <a:path w="19" h="23">
                  <a:moveTo>
                    <a:pt x="18" y="18"/>
                  </a:moveTo>
                  <a:lnTo>
                    <a:pt x="0" y="0"/>
                  </a:lnTo>
                  <a:lnTo>
                    <a:pt x="18" y="22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5" name="未知"/>
            <p:cNvSpPr/>
            <p:nvPr/>
          </p:nvSpPr>
          <p:spPr>
            <a:xfrm>
              <a:off x="1187" y="909"/>
              <a:ext cx="10" cy="15"/>
            </a:xfrm>
            <a:custGeom>
              <a:avLst/>
              <a:gdLst/>
              <a:ahLst/>
              <a:cxnLst/>
              <a:pathLst>
                <a:path w="10" h="15">
                  <a:moveTo>
                    <a:pt x="9" y="9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6" name="未知"/>
            <p:cNvSpPr/>
            <p:nvPr/>
          </p:nvSpPr>
          <p:spPr>
            <a:xfrm>
              <a:off x="1187" y="909"/>
              <a:ext cx="10" cy="15"/>
            </a:xfrm>
            <a:custGeom>
              <a:avLst/>
              <a:gdLst/>
              <a:ahLst/>
              <a:cxnLst/>
              <a:pathLst>
                <a:path w="10" h="15">
                  <a:moveTo>
                    <a:pt x="9" y="9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7" name="未知"/>
            <p:cNvSpPr/>
            <p:nvPr/>
          </p:nvSpPr>
          <p:spPr>
            <a:xfrm>
              <a:off x="1205" y="954"/>
              <a:ext cx="1" cy="1"/>
            </a:xfrm>
            <a:custGeom>
              <a:avLst/>
              <a:gdLst/>
              <a:ahLst/>
              <a:cxnLst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8" name="未知"/>
            <p:cNvSpPr/>
            <p:nvPr/>
          </p:nvSpPr>
          <p:spPr>
            <a:xfrm>
              <a:off x="763" y="81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59" name="未知"/>
            <p:cNvSpPr/>
            <p:nvPr/>
          </p:nvSpPr>
          <p:spPr>
            <a:xfrm>
              <a:off x="763" y="81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0" name="未知"/>
            <p:cNvSpPr/>
            <p:nvPr/>
          </p:nvSpPr>
          <p:spPr>
            <a:xfrm>
              <a:off x="731" y="783"/>
              <a:ext cx="28" cy="10"/>
            </a:xfrm>
            <a:custGeom>
              <a:avLst/>
              <a:gdLst/>
              <a:ahLst/>
              <a:cxnLst/>
              <a:pathLst>
                <a:path w="28" h="10">
                  <a:moveTo>
                    <a:pt x="0" y="9"/>
                  </a:moveTo>
                  <a:lnTo>
                    <a:pt x="27" y="9"/>
                  </a:lnTo>
                  <a:lnTo>
                    <a:pt x="23" y="5"/>
                  </a:lnTo>
                  <a:lnTo>
                    <a:pt x="18" y="0"/>
                  </a:lnTo>
                  <a:lnTo>
                    <a:pt x="9" y="5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1" name="未知"/>
            <p:cNvSpPr/>
            <p:nvPr/>
          </p:nvSpPr>
          <p:spPr>
            <a:xfrm>
              <a:off x="939" y="23"/>
              <a:ext cx="330" cy="428"/>
            </a:xfrm>
            <a:custGeom>
              <a:avLst/>
              <a:gdLst/>
              <a:ahLst/>
              <a:cxnLst/>
              <a:pathLst>
                <a:path w="330" h="428">
                  <a:moveTo>
                    <a:pt x="4" y="207"/>
                  </a:moveTo>
                  <a:lnTo>
                    <a:pt x="4" y="198"/>
                  </a:lnTo>
                  <a:lnTo>
                    <a:pt x="4" y="189"/>
                  </a:lnTo>
                  <a:lnTo>
                    <a:pt x="18" y="171"/>
                  </a:lnTo>
                  <a:lnTo>
                    <a:pt x="22" y="166"/>
                  </a:lnTo>
                  <a:lnTo>
                    <a:pt x="22" y="157"/>
                  </a:lnTo>
                  <a:lnTo>
                    <a:pt x="45" y="76"/>
                  </a:lnTo>
                  <a:lnTo>
                    <a:pt x="49" y="67"/>
                  </a:lnTo>
                  <a:lnTo>
                    <a:pt x="58" y="54"/>
                  </a:lnTo>
                  <a:lnTo>
                    <a:pt x="76" y="31"/>
                  </a:lnTo>
                  <a:lnTo>
                    <a:pt x="94" y="22"/>
                  </a:lnTo>
                  <a:lnTo>
                    <a:pt x="108" y="13"/>
                  </a:lnTo>
                  <a:lnTo>
                    <a:pt x="180" y="0"/>
                  </a:lnTo>
                  <a:lnTo>
                    <a:pt x="248" y="18"/>
                  </a:lnTo>
                  <a:lnTo>
                    <a:pt x="302" y="58"/>
                  </a:lnTo>
                  <a:lnTo>
                    <a:pt x="329" y="126"/>
                  </a:lnTo>
                  <a:lnTo>
                    <a:pt x="325" y="184"/>
                  </a:lnTo>
                  <a:lnTo>
                    <a:pt x="302" y="243"/>
                  </a:lnTo>
                  <a:lnTo>
                    <a:pt x="298" y="252"/>
                  </a:lnTo>
                  <a:lnTo>
                    <a:pt x="275" y="265"/>
                  </a:lnTo>
                  <a:lnTo>
                    <a:pt x="252" y="279"/>
                  </a:lnTo>
                  <a:lnTo>
                    <a:pt x="252" y="274"/>
                  </a:lnTo>
                  <a:lnTo>
                    <a:pt x="252" y="274"/>
                  </a:lnTo>
                  <a:lnTo>
                    <a:pt x="248" y="225"/>
                  </a:lnTo>
                  <a:lnTo>
                    <a:pt x="252" y="207"/>
                  </a:lnTo>
                  <a:lnTo>
                    <a:pt x="261" y="189"/>
                  </a:lnTo>
                  <a:lnTo>
                    <a:pt x="266" y="184"/>
                  </a:lnTo>
                  <a:lnTo>
                    <a:pt x="261" y="180"/>
                  </a:lnTo>
                  <a:lnTo>
                    <a:pt x="261" y="180"/>
                  </a:lnTo>
                  <a:lnTo>
                    <a:pt x="248" y="180"/>
                  </a:lnTo>
                  <a:lnTo>
                    <a:pt x="239" y="175"/>
                  </a:lnTo>
                  <a:lnTo>
                    <a:pt x="239" y="175"/>
                  </a:lnTo>
                  <a:lnTo>
                    <a:pt x="216" y="171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89" y="162"/>
                  </a:lnTo>
                  <a:lnTo>
                    <a:pt x="126" y="144"/>
                  </a:lnTo>
                  <a:lnTo>
                    <a:pt x="117" y="139"/>
                  </a:lnTo>
                  <a:lnTo>
                    <a:pt x="103" y="126"/>
                  </a:lnTo>
                  <a:lnTo>
                    <a:pt x="94" y="117"/>
                  </a:lnTo>
                  <a:lnTo>
                    <a:pt x="81" y="76"/>
                  </a:lnTo>
                  <a:lnTo>
                    <a:pt x="49" y="117"/>
                  </a:lnTo>
                  <a:lnTo>
                    <a:pt x="45" y="126"/>
                  </a:lnTo>
                  <a:lnTo>
                    <a:pt x="40" y="135"/>
                  </a:lnTo>
                  <a:lnTo>
                    <a:pt x="40" y="139"/>
                  </a:lnTo>
                  <a:lnTo>
                    <a:pt x="36" y="139"/>
                  </a:lnTo>
                  <a:lnTo>
                    <a:pt x="31" y="166"/>
                  </a:lnTo>
                  <a:lnTo>
                    <a:pt x="22" y="184"/>
                  </a:lnTo>
                  <a:lnTo>
                    <a:pt x="18" y="193"/>
                  </a:lnTo>
                  <a:lnTo>
                    <a:pt x="13" y="198"/>
                  </a:lnTo>
                  <a:lnTo>
                    <a:pt x="13" y="274"/>
                  </a:lnTo>
                  <a:lnTo>
                    <a:pt x="18" y="355"/>
                  </a:lnTo>
                  <a:lnTo>
                    <a:pt x="22" y="373"/>
                  </a:lnTo>
                  <a:lnTo>
                    <a:pt x="31" y="387"/>
                  </a:lnTo>
                  <a:lnTo>
                    <a:pt x="36" y="400"/>
                  </a:lnTo>
                  <a:lnTo>
                    <a:pt x="36" y="409"/>
                  </a:lnTo>
                  <a:lnTo>
                    <a:pt x="63" y="418"/>
                  </a:lnTo>
                  <a:lnTo>
                    <a:pt x="90" y="418"/>
                  </a:lnTo>
                  <a:lnTo>
                    <a:pt x="103" y="418"/>
                  </a:lnTo>
                  <a:lnTo>
                    <a:pt x="112" y="409"/>
                  </a:lnTo>
                  <a:lnTo>
                    <a:pt x="117" y="405"/>
                  </a:lnTo>
                  <a:lnTo>
                    <a:pt x="126" y="396"/>
                  </a:lnTo>
                  <a:lnTo>
                    <a:pt x="131" y="396"/>
                  </a:lnTo>
                  <a:lnTo>
                    <a:pt x="153" y="387"/>
                  </a:lnTo>
                  <a:lnTo>
                    <a:pt x="176" y="373"/>
                  </a:lnTo>
                  <a:lnTo>
                    <a:pt x="207" y="342"/>
                  </a:lnTo>
                  <a:lnTo>
                    <a:pt x="239" y="310"/>
                  </a:lnTo>
                  <a:lnTo>
                    <a:pt x="243" y="310"/>
                  </a:lnTo>
                  <a:lnTo>
                    <a:pt x="248" y="310"/>
                  </a:lnTo>
                  <a:lnTo>
                    <a:pt x="252" y="310"/>
                  </a:lnTo>
                  <a:lnTo>
                    <a:pt x="257" y="306"/>
                  </a:lnTo>
                  <a:lnTo>
                    <a:pt x="266" y="288"/>
                  </a:lnTo>
                  <a:lnTo>
                    <a:pt x="270" y="279"/>
                  </a:lnTo>
                  <a:lnTo>
                    <a:pt x="279" y="265"/>
                  </a:lnTo>
                  <a:lnTo>
                    <a:pt x="298" y="252"/>
                  </a:lnTo>
                  <a:lnTo>
                    <a:pt x="279" y="297"/>
                  </a:lnTo>
                  <a:lnTo>
                    <a:pt x="261" y="319"/>
                  </a:lnTo>
                  <a:lnTo>
                    <a:pt x="248" y="324"/>
                  </a:lnTo>
                  <a:lnTo>
                    <a:pt x="234" y="333"/>
                  </a:lnTo>
                  <a:lnTo>
                    <a:pt x="221" y="342"/>
                  </a:lnTo>
                  <a:lnTo>
                    <a:pt x="189" y="373"/>
                  </a:lnTo>
                  <a:lnTo>
                    <a:pt x="149" y="400"/>
                  </a:lnTo>
                  <a:lnTo>
                    <a:pt x="135" y="405"/>
                  </a:lnTo>
                  <a:lnTo>
                    <a:pt x="117" y="423"/>
                  </a:lnTo>
                  <a:lnTo>
                    <a:pt x="90" y="427"/>
                  </a:lnTo>
                  <a:lnTo>
                    <a:pt x="67" y="427"/>
                  </a:lnTo>
                  <a:lnTo>
                    <a:pt x="45" y="423"/>
                  </a:lnTo>
                  <a:lnTo>
                    <a:pt x="40" y="418"/>
                  </a:lnTo>
                  <a:lnTo>
                    <a:pt x="36" y="414"/>
                  </a:lnTo>
                  <a:lnTo>
                    <a:pt x="31" y="409"/>
                  </a:lnTo>
                  <a:lnTo>
                    <a:pt x="22" y="387"/>
                  </a:lnTo>
                  <a:lnTo>
                    <a:pt x="9" y="351"/>
                  </a:lnTo>
                  <a:lnTo>
                    <a:pt x="4" y="337"/>
                  </a:lnTo>
                  <a:lnTo>
                    <a:pt x="0" y="261"/>
                  </a:lnTo>
                  <a:lnTo>
                    <a:pt x="4" y="207"/>
                  </a:lnTo>
                  <a:lnTo>
                    <a:pt x="4" y="20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2" name="未知"/>
            <p:cNvSpPr/>
            <p:nvPr/>
          </p:nvSpPr>
          <p:spPr>
            <a:xfrm>
              <a:off x="952" y="99"/>
              <a:ext cx="276" cy="343"/>
            </a:xfrm>
            <a:custGeom>
              <a:avLst/>
              <a:gdLst/>
              <a:ahLst/>
              <a:cxnLst/>
              <a:pathLst>
                <a:path w="276" h="343">
                  <a:moveTo>
                    <a:pt x="275" y="180"/>
                  </a:moveTo>
                  <a:lnTo>
                    <a:pt x="253" y="212"/>
                  </a:lnTo>
                  <a:lnTo>
                    <a:pt x="244" y="230"/>
                  </a:lnTo>
                  <a:lnTo>
                    <a:pt x="239" y="234"/>
                  </a:lnTo>
                  <a:lnTo>
                    <a:pt x="235" y="234"/>
                  </a:lnTo>
                  <a:lnTo>
                    <a:pt x="230" y="234"/>
                  </a:lnTo>
                  <a:lnTo>
                    <a:pt x="226" y="234"/>
                  </a:lnTo>
                  <a:lnTo>
                    <a:pt x="194" y="266"/>
                  </a:lnTo>
                  <a:lnTo>
                    <a:pt x="163" y="297"/>
                  </a:lnTo>
                  <a:lnTo>
                    <a:pt x="140" y="311"/>
                  </a:lnTo>
                  <a:lnTo>
                    <a:pt x="118" y="320"/>
                  </a:lnTo>
                  <a:lnTo>
                    <a:pt x="113" y="320"/>
                  </a:lnTo>
                  <a:lnTo>
                    <a:pt x="104" y="329"/>
                  </a:lnTo>
                  <a:lnTo>
                    <a:pt x="99" y="333"/>
                  </a:lnTo>
                  <a:lnTo>
                    <a:pt x="90" y="342"/>
                  </a:lnTo>
                  <a:lnTo>
                    <a:pt x="77" y="342"/>
                  </a:lnTo>
                  <a:lnTo>
                    <a:pt x="50" y="342"/>
                  </a:lnTo>
                  <a:lnTo>
                    <a:pt x="23" y="333"/>
                  </a:lnTo>
                  <a:lnTo>
                    <a:pt x="23" y="324"/>
                  </a:lnTo>
                  <a:lnTo>
                    <a:pt x="18" y="311"/>
                  </a:lnTo>
                  <a:lnTo>
                    <a:pt x="9" y="297"/>
                  </a:lnTo>
                  <a:lnTo>
                    <a:pt x="5" y="279"/>
                  </a:lnTo>
                  <a:lnTo>
                    <a:pt x="0" y="198"/>
                  </a:lnTo>
                  <a:lnTo>
                    <a:pt x="0" y="122"/>
                  </a:lnTo>
                  <a:lnTo>
                    <a:pt x="5" y="117"/>
                  </a:lnTo>
                  <a:lnTo>
                    <a:pt x="9" y="108"/>
                  </a:lnTo>
                  <a:lnTo>
                    <a:pt x="18" y="90"/>
                  </a:lnTo>
                  <a:lnTo>
                    <a:pt x="23" y="63"/>
                  </a:lnTo>
                  <a:lnTo>
                    <a:pt x="27" y="63"/>
                  </a:lnTo>
                  <a:lnTo>
                    <a:pt x="27" y="59"/>
                  </a:lnTo>
                  <a:lnTo>
                    <a:pt x="32" y="50"/>
                  </a:lnTo>
                  <a:lnTo>
                    <a:pt x="36" y="41"/>
                  </a:lnTo>
                  <a:lnTo>
                    <a:pt x="68" y="0"/>
                  </a:lnTo>
                  <a:lnTo>
                    <a:pt x="81" y="41"/>
                  </a:lnTo>
                  <a:lnTo>
                    <a:pt x="90" y="50"/>
                  </a:lnTo>
                  <a:lnTo>
                    <a:pt x="104" y="63"/>
                  </a:lnTo>
                  <a:lnTo>
                    <a:pt x="113" y="68"/>
                  </a:lnTo>
                  <a:lnTo>
                    <a:pt x="176" y="86"/>
                  </a:lnTo>
                  <a:lnTo>
                    <a:pt x="185" y="90"/>
                  </a:lnTo>
                  <a:lnTo>
                    <a:pt x="185" y="90"/>
                  </a:lnTo>
                  <a:lnTo>
                    <a:pt x="203" y="95"/>
                  </a:lnTo>
                  <a:lnTo>
                    <a:pt x="226" y="99"/>
                  </a:lnTo>
                  <a:lnTo>
                    <a:pt x="226" y="99"/>
                  </a:lnTo>
                  <a:lnTo>
                    <a:pt x="235" y="104"/>
                  </a:lnTo>
                  <a:lnTo>
                    <a:pt x="248" y="104"/>
                  </a:lnTo>
                  <a:lnTo>
                    <a:pt x="248" y="104"/>
                  </a:lnTo>
                  <a:lnTo>
                    <a:pt x="253" y="108"/>
                  </a:lnTo>
                  <a:lnTo>
                    <a:pt x="248" y="113"/>
                  </a:lnTo>
                  <a:lnTo>
                    <a:pt x="239" y="131"/>
                  </a:lnTo>
                  <a:lnTo>
                    <a:pt x="235" y="149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203"/>
                  </a:lnTo>
                  <a:lnTo>
                    <a:pt x="275" y="18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3" name="未知"/>
            <p:cNvSpPr/>
            <p:nvPr/>
          </p:nvSpPr>
          <p:spPr>
            <a:xfrm>
              <a:off x="952" y="423"/>
              <a:ext cx="28" cy="28"/>
            </a:xfrm>
            <a:custGeom>
              <a:avLst/>
              <a:gdLst/>
              <a:ahLst/>
              <a:cxnLst/>
              <a:pathLst>
                <a:path w="28" h="28">
                  <a:moveTo>
                    <a:pt x="27" y="18"/>
                  </a:moveTo>
                  <a:lnTo>
                    <a:pt x="18" y="9"/>
                  </a:lnTo>
                  <a:lnTo>
                    <a:pt x="14" y="0"/>
                  </a:lnTo>
                  <a:lnTo>
                    <a:pt x="0" y="27"/>
                  </a:lnTo>
                  <a:lnTo>
                    <a:pt x="27" y="18"/>
                  </a:lnTo>
                  <a:lnTo>
                    <a:pt x="27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4" name="未知"/>
            <p:cNvSpPr/>
            <p:nvPr/>
          </p:nvSpPr>
          <p:spPr>
            <a:xfrm>
              <a:off x="952" y="423"/>
              <a:ext cx="28" cy="28"/>
            </a:xfrm>
            <a:custGeom>
              <a:avLst/>
              <a:gdLst/>
              <a:ahLst/>
              <a:cxnLst/>
              <a:pathLst>
                <a:path w="28" h="28">
                  <a:moveTo>
                    <a:pt x="27" y="18"/>
                  </a:moveTo>
                  <a:lnTo>
                    <a:pt x="18" y="9"/>
                  </a:lnTo>
                  <a:lnTo>
                    <a:pt x="14" y="0"/>
                  </a:lnTo>
                  <a:lnTo>
                    <a:pt x="0" y="27"/>
                  </a:lnTo>
                  <a:lnTo>
                    <a:pt x="27" y="1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5" name="未知"/>
            <p:cNvSpPr/>
            <p:nvPr/>
          </p:nvSpPr>
          <p:spPr>
            <a:xfrm>
              <a:off x="1029" y="279"/>
              <a:ext cx="123" cy="37"/>
            </a:xfrm>
            <a:custGeom>
              <a:avLst/>
              <a:gdLst/>
              <a:ahLst/>
              <a:cxnLst/>
              <a:pathLst>
                <a:path w="123" h="37">
                  <a:moveTo>
                    <a:pt x="122" y="27"/>
                  </a:moveTo>
                  <a:lnTo>
                    <a:pt x="117" y="23"/>
                  </a:lnTo>
                  <a:lnTo>
                    <a:pt x="108" y="18"/>
                  </a:lnTo>
                  <a:lnTo>
                    <a:pt x="68" y="5"/>
                  </a:lnTo>
                  <a:lnTo>
                    <a:pt x="27" y="0"/>
                  </a:lnTo>
                  <a:lnTo>
                    <a:pt x="9" y="9"/>
                  </a:lnTo>
                  <a:lnTo>
                    <a:pt x="0" y="27"/>
                  </a:lnTo>
                  <a:lnTo>
                    <a:pt x="9" y="23"/>
                  </a:lnTo>
                  <a:lnTo>
                    <a:pt x="18" y="18"/>
                  </a:lnTo>
                  <a:lnTo>
                    <a:pt x="32" y="14"/>
                  </a:lnTo>
                  <a:lnTo>
                    <a:pt x="45" y="23"/>
                  </a:lnTo>
                  <a:lnTo>
                    <a:pt x="50" y="27"/>
                  </a:lnTo>
                  <a:lnTo>
                    <a:pt x="54" y="32"/>
                  </a:lnTo>
                  <a:lnTo>
                    <a:pt x="59" y="32"/>
                  </a:lnTo>
                  <a:lnTo>
                    <a:pt x="54" y="32"/>
                  </a:lnTo>
                  <a:lnTo>
                    <a:pt x="50" y="32"/>
                  </a:lnTo>
                  <a:lnTo>
                    <a:pt x="45" y="32"/>
                  </a:lnTo>
                  <a:lnTo>
                    <a:pt x="45" y="32"/>
                  </a:lnTo>
                  <a:lnTo>
                    <a:pt x="81" y="36"/>
                  </a:lnTo>
                  <a:lnTo>
                    <a:pt x="117" y="32"/>
                  </a:lnTo>
                  <a:lnTo>
                    <a:pt x="122" y="27"/>
                  </a:lnTo>
                  <a:lnTo>
                    <a:pt x="122" y="2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6" name="未知"/>
            <p:cNvSpPr/>
            <p:nvPr/>
          </p:nvSpPr>
          <p:spPr>
            <a:xfrm>
              <a:off x="957" y="329"/>
              <a:ext cx="95" cy="73"/>
            </a:xfrm>
            <a:custGeom>
              <a:avLst/>
              <a:gdLst/>
              <a:ahLst/>
              <a:cxnLst/>
              <a:pathLst>
                <a:path w="95" h="73">
                  <a:moveTo>
                    <a:pt x="94" y="58"/>
                  </a:moveTo>
                  <a:lnTo>
                    <a:pt x="67" y="36"/>
                  </a:lnTo>
                  <a:lnTo>
                    <a:pt x="72" y="36"/>
                  </a:lnTo>
                  <a:lnTo>
                    <a:pt x="76" y="36"/>
                  </a:lnTo>
                  <a:lnTo>
                    <a:pt x="81" y="36"/>
                  </a:lnTo>
                  <a:lnTo>
                    <a:pt x="85" y="31"/>
                  </a:lnTo>
                  <a:lnTo>
                    <a:pt x="90" y="22"/>
                  </a:lnTo>
                  <a:lnTo>
                    <a:pt x="85" y="22"/>
                  </a:lnTo>
                  <a:lnTo>
                    <a:pt x="85" y="27"/>
                  </a:lnTo>
                  <a:lnTo>
                    <a:pt x="81" y="31"/>
                  </a:lnTo>
                  <a:lnTo>
                    <a:pt x="76" y="31"/>
                  </a:lnTo>
                  <a:lnTo>
                    <a:pt x="72" y="31"/>
                  </a:lnTo>
                  <a:lnTo>
                    <a:pt x="67" y="31"/>
                  </a:lnTo>
                  <a:lnTo>
                    <a:pt x="58" y="31"/>
                  </a:lnTo>
                  <a:lnTo>
                    <a:pt x="49" y="31"/>
                  </a:lnTo>
                  <a:lnTo>
                    <a:pt x="40" y="31"/>
                  </a:lnTo>
                  <a:lnTo>
                    <a:pt x="31" y="27"/>
                  </a:lnTo>
                  <a:lnTo>
                    <a:pt x="31" y="22"/>
                  </a:lnTo>
                  <a:lnTo>
                    <a:pt x="27" y="18"/>
                  </a:lnTo>
                  <a:lnTo>
                    <a:pt x="22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22" y="18"/>
                  </a:lnTo>
                  <a:lnTo>
                    <a:pt x="27" y="2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4" y="45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7" y="54"/>
                  </a:lnTo>
                  <a:lnTo>
                    <a:pt x="36" y="58"/>
                  </a:lnTo>
                  <a:lnTo>
                    <a:pt x="40" y="63"/>
                  </a:lnTo>
                  <a:lnTo>
                    <a:pt x="45" y="63"/>
                  </a:lnTo>
                  <a:lnTo>
                    <a:pt x="49" y="67"/>
                  </a:lnTo>
                  <a:lnTo>
                    <a:pt x="54" y="67"/>
                  </a:lnTo>
                  <a:lnTo>
                    <a:pt x="58" y="67"/>
                  </a:lnTo>
                  <a:lnTo>
                    <a:pt x="63" y="67"/>
                  </a:lnTo>
                  <a:lnTo>
                    <a:pt x="67" y="72"/>
                  </a:lnTo>
                  <a:lnTo>
                    <a:pt x="67" y="72"/>
                  </a:lnTo>
                  <a:lnTo>
                    <a:pt x="72" y="72"/>
                  </a:lnTo>
                  <a:lnTo>
                    <a:pt x="85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4" y="67"/>
                  </a:lnTo>
                  <a:lnTo>
                    <a:pt x="90" y="63"/>
                  </a:lnTo>
                  <a:lnTo>
                    <a:pt x="94" y="58"/>
                  </a:lnTo>
                  <a:lnTo>
                    <a:pt x="94" y="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7" name="未知"/>
            <p:cNvSpPr/>
            <p:nvPr/>
          </p:nvSpPr>
          <p:spPr>
            <a:xfrm>
              <a:off x="966" y="212"/>
              <a:ext cx="59" cy="82"/>
            </a:xfrm>
            <a:custGeom>
              <a:avLst/>
              <a:gdLst/>
              <a:ahLst/>
              <a:cxnLst/>
              <a:pathLst>
                <a:path w="59" h="82">
                  <a:moveTo>
                    <a:pt x="58" y="67"/>
                  </a:moveTo>
                  <a:lnTo>
                    <a:pt x="54" y="58"/>
                  </a:lnTo>
                  <a:lnTo>
                    <a:pt x="54" y="49"/>
                  </a:lnTo>
                  <a:lnTo>
                    <a:pt x="49" y="49"/>
                  </a:lnTo>
                  <a:lnTo>
                    <a:pt x="45" y="40"/>
                  </a:lnTo>
                  <a:lnTo>
                    <a:pt x="36" y="36"/>
                  </a:lnTo>
                  <a:lnTo>
                    <a:pt x="31" y="31"/>
                  </a:lnTo>
                  <a:lnTo>
                    <a:pt x="13" y="18"/>
                  </a:lnTo>
                  <a:lnTo>
                    <a:pt x="0" y="0"/>
                  </a:lnTo>
                  <a:lnTo>
                    <a:pt x="4" y="49"/>
                  </a:lnTo>
                  <a:lnTo>
                    <a:pt x="22" y="63"/>
                  </a:lnTo>
                  <a:lnTo>
                    <a:pt x="9" y="49"/>
                  </a:lnTo>
                  <a:lnTo>
                    <a:pt x="13" y="49"/>
                  </a:lnTo>
                  <a:lnTo>
                    <a:pt x="18" y="49"/>
                  </a:lnTo>
                  <a:lnTo>
                    <a:pt x="22" y="54"/>
                  </a:lnTo>
                  <a:lnTo>
                    <a:pt x="27" y="54"/>
                  </a:lnTo>
                  <a:lnTo>
                    <a:pt x="40" y="67"/>
                  </a:lnTo>
                  <a:lnTo>
                    <a:pt x="49" y="81"/>
                  </a:lnTo>
                  <a:lnTo>
                    <a:pt x="58" y="67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8" name="未知"/>
            <p:cNvSpPr/>
            <p:nvPr/>
          </p:nvSpPr>
          <p:spPr>
            <a:xfrm>
              <a:off x="975" y="396"/>
              <a:ext cx="37" cy="24"/>
            </a:xfrm>
            <a:custGeom>
              <a:avLst/>
              <a:gdLst/>
              <a:ahLst/>
              <a:cxnLst/>
              <a:pathLst>
                <a:path w="37" h="24">
                  <a:moveTo>
                    <a:pt x="31" y="18"/>
                  </a:moveTo>
                  <a:lnTo>
                    <a:pt x="36" y="14"/>
                  </a:lnTo>
                  <a:lnTo>
                    <a:pt x="0" y="0"/>
                  </a:lnTo>
                  <a:lnTo>
                    <a:pt x="4" y="5"/>
                  </a:lnTo>
                  <a:lnTo>
                    <a:pt x="4" y="14"/>
                  </a:lnTo>
                  <a:lnTo>
                    <a:pt x="9" y="18"/>
                  </a:lnTo>
                  <a:lnTo>
                    <a:pt x="22" y="23"/>
                  </a:lnTo>
                  <a:lnTo>
                    <a:pt x="31" y="18"/>
                  </a:lnTo>
                  <a:lnTo>
                    <a:pt x="31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69" name="未知"/>
            <p:cNvSpPr/>
            <p:nvPr/>
          </p:nvSpPr>
          <p:spPr>
            <a:xfrm>
              <a:off x="767" y="873"/>
              <a:ext cx="249" cy="51"/>
            </a:xfrm>
            <a:custGeom>
              <a:avLst/>
              <a:gdLst/>
              <a:ahLst/>
              <a:cxnLst/>
              <a:pathLst>
                <a:path w="249" h="51">
                  <a:moveTo>
                    <a:pt x="0" y="9"/>
                  </a:moveTo>
                  <a:lnTo>
                    <a:pt x="217" y="9"/>
                  </a:lnTo>
                  <a:lnTo>
                    <a:pt x="239" y="50"/>
                  </a:lnTo>
                  <a:lnTo>
                    <a:pt x="248" y="45"/>
                  </a:lnTo>
                  <a:lnTo>
                    <a:pt x="248" y="36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0" name="未知"/>
            <p:cNvSpPr/>
            <p:nvPr/>
          </p:nvSpPr>
          <p:spPr>
            <a:xfrm>
              <a:off x="645" y="959"/>
              <a:ext cx="507" cy="122"/>
            </a:xfrm>
            <a:custGeom>
              <a:avLst/>
              <a:gdLst/>
              <a:ahLst/>
              <a:cxnLst/>
              <a:pathLst>
                <a:path w="507" h="122">
                  <a:moveTo>
                    <a:pt x="443" y="40"/>
                  </a:moveTo>
                  <a:lnTo>
                    <a:pt x="429" y="45"/>
                  </a:lnTo>
                  <a:lnTo>
                    <a:pt x="474" y="108"/>
                  </a:lnTo>
                  <a:lnTo>
                    <a:pt x="27" y="108"/>
                  </a:lnTo>
                  <a:lnTo>
                    <a:pt x="18" y="0"/>
                  </a:lnTo>
                  <a:lnTo>
                    <a:pt x="0" y="4"/>
                  </a:lnTo>
                  <a:lnTo>
                    <a:pt x="9" y="121"/>
                  </a:lnTo>
                  <a:lnTo>
                    <a:pt x="506" y="121"/>
                  </a:lnTo>
                  <a:lnTo>
                    <a:pt x="443" y="40"/>
                  </a:lnTo>
                  <a:lnTo>
                    <a:pt x="443" y="4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1" name="未知"/>
            <p:cNvSpPr/>
            <p:nvPr/>
          </p:nvSpPr>
          <p:spPr>
            <a:xfrm>
              <a:off x="663" y="882"/>
              <a:ext cx="457" cy="186"/>
            </a:xfrm>
            <a:custGeom>
              <a:avLst/>
              <a:gdLst/>
              <a:ahLst/>
              <a:cxnLst/>
              <a:pathLst>
                <a:path w="457" h="186">
                  <a:moveTo>
                    <a:pt x="0" y="77"/>
                  </a:moveTo>
                  <a:lnTo>
                    <a:pt x="9" y="185"/>
                  </a:lnTo>
                  <a:lnTo>
                    <a:pt x="456" y="185"/>
                  </a:lnTo>
                  <a:lnTo>
                    <a:pt x="411" y="122"/>
                  </a:lnTo>
                  <a:lnTo>
                    <a:pt x="398" y="126"/>
                  </a:lnTo>
                  <a:lnTo>
                    <a:pt x="379" y="126"/>
                  </a:lnTo>
                  <a:lnTo>
                    <a:pt x="361" y="122"/>
                  </a:lnTo>
                  <a:lnTo>
                    <a:pt x="352" y="113"/>
                  </a:lnTo>
                  <a:lnTo>
                    <a:pt x="357" y="95"/>
                  </a:lnTo>
                  <a:lnTo>
                    <a:pt x="357" y="90"/>
                  </a:lnTo>
                  <a:lnTo>
                    <a:pt x="339" y="72"/>
                  </a:lnTo>
                  <a:lnTo>
                    <a:pt x="334" y="63"/>
                  </a:lnTo>
                  <a:lnTo>
                    <a:pt x="343" y="41"/>
                  </a:lnTo>
                  <a:lnTo>
                    <a:pt x="321" y="0"/>
                  </a:lnTo>
                  <a:lnTo>
                    <a:pt x="104" y="0"/>
                  </a:lnTo>
                  <a:lnTo>
                    <a:pt x="91" y="14"/>
                  </a:lnTo>
                  <a:lnTo>
                    <a:pt x="68" y="36"/>
                  </a:lnTo>
                  <a:lnTo>
                    <a:pt x="55" y="50"/>
                  </a:lnTo>
                  <a:lnTo>
                    <a:pt x="50" y="59"/>
                  </a:lnTo>
                  <a:lnTo>
                    <a:pt x="14" y="72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2" name="未知"/>
            <p:cNvSpPr/>
            <p:nvPr/>
          </p:nvSpPr>
          <p:spPr>
            <a:xfrm>
              <a:off x="794" y="581"/>
              <a:ext cx="101" cy="163"/>
            </a:xfrm>
            <a:custGeom>
              <a:avLst/>
              <a:gdLst/>
              <a:ahLst/>
              <a:cxnLst/>
              <a:pathLst>
                <a:path w="101" h="163">
                  <a:moveTo>
                    <a:pt x="41" y="4"/>
                  </a:moveTo>
                  <a:lnTo>
                    <a:pt x="32" y="0"/>
                  </a:lnTo>
                  <a:lnTo>
                    <a:pt x="18" y="4"/>
                  </a:lnTo>
                  <a:lnTo>
                    <a:pt x="9" y="13"/>
                  </a:lnTo>
                  <a:lnTo>
                    <a:pt x="9" y="22"/>
                  </a:lnTo>
                  <a:lnTo>
                    <a:pt x="9" y="36"/>
                  </a:lnTo>
                  <a:lnTo>
                    <a:pt x="9" y="81"/>
                  </a:lnTo>
                  <a:lnTo>
                    <a:pt x="0" y="126"/>
                  </a:lnTo>
                  <a:lnTo>
                    <a:pt x="14" y="144"/>
                  </a:lnTo>
                  <a:lnTo>
                    <a:pt x="32" y="162"/>
                  </a:lnTo>
                  <a:lnTo>
                    <a:pt x="50" y="162"/>
                  </a:lnTo>
                  <a:lnTo>
                    <a:pt x="54" y="157"/>
                  </a:lnTo>
                  <a:lnTo>
                    <a:pt x="81" y="117"/>
                  </a:lnTo>
                  <a:lnTo>
                    <a:pt x="95" y="99"/>
                  </a:lnTo>
                  <a:lnTo>
                    <a:pt x="100" y="90"/>
                  </a:lnTo>
                  <a:lnTo>
                    <a:pt x="100" y="85"/>
                  </a:lnTo>
                  <a:lnTo>
                    <a:pt x="95" y="90"/>
                  </a:lnTo>
                  <a:lnTo>
                    <a:pt x="91" y="94"/>
                  </a:lnTo>
                  <a:lnTo>
                    <a:pt x="86" y="94"/>
                  </a:lnTo>
                  <a:lnTo>
                    <a:pt x="86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72" y="94"/>
                  </a:lnTo>
                  <a:lnTo>
                    <a:pt x="59" y="94"/>
                  </a:lnTo>
                  <a:lnTo>
                    <a:pt x="50" y="90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32" y="76"/>
                  </a:lnTo>
                  <a:lnTo>
                    <a:pt x="18" y="54"/>
                  </a:lnTo>
                  <a:lnTo>
                    <a:pt x="14" y="40"/>
                  </a:lnTo>
                  <a:lnTo>
                    <a:pt x="14" y="22"/>
                  </a:lnTo>
                  <a:lnTo>
                    <a:pt x="18" y="13"/>
                  </a:lnTo>
                  <a:lnTo>
                    <a:pt x="27" y="9"/>
                  </a:lnTo>
                  <a:lnTo>
                    <a:pt x="32" y="9"/>
                  </a:lnTo>
                  <a:lnTo>
                    <a:pt x="36" y="13"/>
                  </a:lnTo>
                  <a:lnTo>
                    <a:pt x="41" y="4"/>
                  </a:lnTo>
                  <a:lnTo>
                    <a:pt x="41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3" name="未知"/>
            <p:cNvSpPr/>
            <p:nvPr/>
          </p:nvSpPr>
          <p:spPr>
            <a:xfrm>
              <a:off x="830" y="446"/>
              <a:ext cx="259" cy="203"/>
            </a:xfrm>
            <a:custGeom>
              <a:avLst/>
              <a:gdLst/>
              <a:ahLst/>
              <a:cxnLst/>
              <a:pathLst>
                <a:path w="259" h="203">
                  <a:moveTo>
                    <a:pt x="5" y="139"/>
                  </a:moveTo>
                  <a:lnTo>
                    <a:pt x="9" y="135"/>
                  </a:lnTo>
                  <a:lnTo>
                    <a:pt x="55" y="90"/>
                  </a:lnTo>
                  <a:lnTo>
                    <a:pt x="91" y="36"/>
                  </a:lnTo>
                  <a:lnTo>
                    <a:pt x="113" y="18"/>
                  </a:lnTo>
                  <a:lnTo>
                    <a:pt x="140" y="4"/>
                  </a:lnTo>
                  <a:lnTo>
                    <a:pt x="149" y="4"/>
                  </a:lnTo>
                  <a:lnTo>
                    <a:pt x="154" y="0"/>
                  </a:lnTo>
                  <a:lnTo>
                    <a:pt x="185" y="4"/>
                  </a:lnTo>
                  <a:lnTo>
                    <a:pt x="199" y="4"/>
                  </a:lnTo>
                  <a:lnTo>
                    <a:pt x="221" y="13"/>
                  </a:lnTo>
                  <a:lnTo>
                    <a:pt x="226" y="18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226" y="36"/>
                  </a:lnTo>
                  <a:lnTo>
                    <a:pt x="235" y="45"/>
                  </a:lnTo>
                  <a:lnTo>
                    <a:pt x="240" y="54"/>
                  </a:lnTo>
                  <a:lnTo>
                    <a:pt x="240" y="67"/>
                  </a:lnTo>
                  <a:lnTo>
                    <a:pt x="235" y="67"/>
                  </a:lnTo>
                  <a:lnTo>
                    <a:pt x="199" y="67"/>
                  </a:lnTo>
                  <a:lnTo>
                    <a:pt x="190" y="67"/>
                  </a:lnTo>
                  <a:lnTo>
                    <a:pt x="185" y="67"/>
                  </a:lnTo>
                  <a:lnTo>
                    <a:pt x="217" y="72"/>
                  </a:lnTo>
                  <a:lnTo>
                    <a:pt x="226" y="76"/>
                  </a:lnTo>
                  <a:lnTo>
                    <a:pt x="235" y="81"/>
                  </a:lnTo>
                  <a:lnTo>
                    <a:pt x="240" y="90"/>
                  </a:lnTo>
                  <a:lnTo>
                    <a:pt x="240" y="99"/>
                  </a:lnTo>
                  <a:lnTo>
                    <a:pt x="235" y="108"/>
                  </a:lnTo>
                  <a:lnTo>
                    <a:pt x="176" y="103"/>
                  </a:lnTo>
                  <a:lnTo>
                    <a:pt x="258" y="126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49" y="135"/>
                  </a:lnTo>
                  <a:lnTo>
                    <a:pt x="212" y="139"/>
                  </a:lnTo>
                  <a:lnTo>
                    <a:pt x="176" y="139"/>
                  </a:lnTo>
                  <a:lnTo>
                    <a:pt x="176" y="139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58" y="148"/>
                  </a:lnTo>
                  <a:lnTo>
                    <a:pt x="149" y="153"/>
                  </a:lnTo>
                  <a:lnTo>
                    <a:pt x="149" y="153"/>
                  </a:lnTo>
                  <a:lnTo>
                    <a:pt x="140" y="157"/>
                  </a:lnTo>
                  <a:lnTo>
                    <a:pt x="131" y="162"/>
                  </a:lnTo>
                  <a:lnTo>
                    <a:pt x="127" y="162"/>
                  </a:lnTo>
                  <a:lnTo>
                    <a:pt x="127" y="166"/>
                  </a:lnTo>
                  <a:lnTo>
                    <a:pt x="100" y="171"/>
                  </a:lnTo>
                  <a:lnTo>
                    <a:pt x="77" y="180"/>
                  </a:lnTo>
                  <a:lnTo>
                    <a:pt x="55" y="189"/>
                  </a:lnTo>
                  <a:lnTo>
                    <a:pt x="27" y="202"/>
                  </a:lnTo>
                  <a:lnTo>
                    <a:pt x="9" y="189"/>
                  </a:lnTo>
                  <a:lnTo>
                    <a:pt x="14" y="184"/>
                  </a:lnTo>
                  <a:lnTo>
                    <a:pt x="14" y="175"/>
                  </a:lnTo>
                  <a:lnTo>
                    <a:pt x="9" y="157"/>
                  </a:lnTo>
                  <a:lnTo>
                    <a:pt x="0" y="148"/>
                  </a:lnTo>
                  <a:lnTo>
                    <a:pt x="5" y="139"/>
                  </a:lnTo>
                  <a:lnTo>
                    <a:pt x="5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4" name="未知"/>
            <p:cNvSpPr/>
            <p:nvPr/>
          </p:nvSpPr>
          <p:spPr>
            <a:xfrm>
              <a:off x="966" y="450"/>
              <a:ext cx="14" cy="28"/>
            </a:xfrm>
            <a:custGeom>
              <a:avLst/>
              <a:gdLst/>
              <a:ahLst/>
              <a:cxnLst/>
              <a:pathLst>
                <a:path w="14" h="28">
                  <a:moveTo>
                    <a:pt x="4" y="0"/>
                  </a:moveTo>
                  <a:lnTo>
                    <a:pt x="0" y="27"/>
                  </a:lnTo>
                  <a:lnTo>
                    <a:pt x="1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5" name="未知"/>
            <p:cNvSpPr/>
            <p:nvPr/>
          </p:nvSpPr>
          <p:spPr>
            <a:xfrm>
              <a:off x="966" y="450"/>
              <a:ext cx="14" cy="28"/>
            </a:xfrm>
            <a:custGeom>
              <a:avLst/>
              <a:gdLst/>
              <a:ahLst/>
              <a:cxnLst/>
              <a:pathLst>
                <a:path w="14" h="28">
                  <a:moveTo>
                    <a:pt x="4" y="0"/>
                  </a:moveTo>
                  <a:lnTo>
                    <a:pt x="0" y="27"/>
                  </a:lnTo>
                  <a:lnTo>
                    <a:pt x="1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6" name="未知"/>
            <p:cNvSpPr/>
            <p:nvPr/>
          </p:nvSpPr>
          <p:spPr>
            <a:xfrm>
              <a:off x="970" y="486"/>
              <a:ext cx="10" cy="24"/>
            </a:xfrm>
            <a:custGeom>
              <a:avLst/>
              <a:gdLst/>
              <a:ahLst/>
              <a:cxnLst/>
              <a:pathLst>
                <a:path w="10" h="24">
                  <a:moveTo>
                    <a:pt x="9" y="0"/>
                  </a:moveTo>
                  <a:lnTo>
                    <a:pt x="5" y="0"/>
                  </a:lnTo>
                  <a:lnTo>
                    <a:pt x="0" y="2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7" name="未知"/>
            <p:cNvSpPr/>
            <p:nvPr/>
          </p:nvSpPr>
          <p:spPr>
            <a:xfrm>
              <a:off x="970" y="486"/>
              <a:ext cx="10" cy="24"/>
            </a:xfrm>
            <a:custGeom>
              <a:avLst/>
              <a:gdLst/>
              <a:ahLst/>
              <a:cxnLst/>
              <a:pathLst>
                <a:path w="10" h="24">
                  <a:moveTo>
                    <a:pt x="9" y="0"/>
                  </a:moveTo>
                  <a:lnTo>
                    <a:pt x="5" y="0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8" name="未知"/>
            <p:cNvSpPr/>
            <p:nvPr/>
          </p:nvSpPr>
          <p:spPr>
            <a:xfrm>
              <a:off x="975" y="522"/>
              <a:ext cx="5" cy="19"/>
            </a:xfrm>
            <a:custGeom>
              <a:avLst/>
              <a:gdLst/>
              <a:ahLst/>
              <a:cxnLst/>
              <a:pathLst>
                <a:path w="5" h="19">
                  <a:moveTo>
                    <a:pt x="4" y="5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79" name="未知"/>
            <p:cNvSpPr/>
            <p:nvPr/>
          </p:nvSpPr>
          <p:spPr>
            <a:xfrm>
              <a:off x="975" y="522"/>
              <a:ext cx="5" cy="19"/>
            </a:xfrm>
            <a:custGeom>
              <a:avLst/>
              <a:gdLst/>
              <a:ahLst/>
              <a:cxnLst/>
              <a:pathLst>
                <a:path w="5" h="19">
                  <a:moveTo>
                    <a:pt x="4" y="5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0" name="未知"/>
            <p:cNvSpPr/>
            <p:nvPr/>
          </p:nvSpPr>
          <p:spPr>
            <a:xfrm>
              <a:off x="966" y="558"/>
              <a:ext cx="5" cy="1"/>
            </a:xfrm>
            <a:custGeom>
              <a:avLst/>
              <a:gdLst/>
              <a:ahLst/>
              <a:cxnLst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1" name="未知"/>
            <p:cNvSpPr/>
            <p:nvPr/>
          </p:nvSpPr>
          <p:spPr>
            <a:xfrm>
              <a:off x="966" y="558"/>
              <a:ext cx="5" cy="1"/>
            </a:xfrm>
            <a:custGeom>
              <a:avLst/>
              <a:gdLst/>
              <a:ahLst/>
              <a:cxnLst/>
              <a:pathLst>
                <a:path w="5" h="1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2" name="未知"/>
            <p:cNvSpPr/>
            <p:nvPr/>
          </p:nvSpPr>
          <p:spPr>
            <a:xfrm>
              <a:off x="302" y="266"/>
              <a:ext cx="28" cy="46"/>
            </a:xfrm>
            <a:custGeom>
              <a:avLst/>
              <a:gdLst/>
              <a:ahLst/>
              <a:cxnLst/>
              <a:pathLst>
                <a:path w="28" h="46">
                  <a:moveTo>
                    <a:pt x="0" y="31"/>
                  </a:moveTo>
                  <a:lnTo>
                    <a:pt x="0" y="45"/>
                  </a:lnTo>
                  <a:lnTo>
                    <a:pt x="27" y="22"/>
                  </a:lnTo>
                  <a:lnTo>
                    <a:pt x="5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3" name="未知"/>
            <p:cNvSpPr/>
            <p:nvPr/>
          </p:nvSpPr>
          <p:spPr>
            <a:xfrm>
              <a:off x="1218" y="770"/>
              <a:ext cx="191" cy="64"/>
            </a:xfrm>
            <a:custGeom>
              <a:avLst/>
              <a:gdLst/>
              <a:ahLst/>
              <a:cxnLst/>
              <a:pathLst>
                <a:path w="191" h="64">
                  <a:moveTo>
                    <a:pt x="5" y="63"/>
                  </a:moveTo>
                  <a:lnTo>
                    <a:pt x="0" y="54"/>
                  </a:lnTo>
                  <a:lnTo>
                    <a:pt x="0" y="49"/>
                  </a:lnTo>
                  <a:lnTo>
                    <a:pt x="9" y="40"/>
                  </a:lnTo>
                  <a:lnTo>
                    <a:pt x="19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4" name="未知"/>
            <p:cNvSpPr/>
            <p:nvPr/>
          </p:nvSpPr>
          <p:spPr>
            <a:xfrm>
              <a:off x="1304" y="437"/>
              <a:ext cx="33" cy="95"/>
            </a:xfrm>
            <a:custGeom>
              <a:avLst/>
              <a:gdLst/>
              <a:ahLst/>
              <a:cxnLst/>
              <a:pathLst>
                <a:path w="33" h="95">
                  <a:moveTo>
                    <a:pt x="0" y="54"/>
                  </a:moveTo>
                  <a:lnTo>
                    <a:pt x="23" y="94"/>
                  </a:ln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5" name="未知"/>
            <p:cNvSpPr/>
            <p:nvPr/>
          </p:nvSpPr>
          <p:spPr>
            <a:xfrm>
              <a:off x="1327" y="527"/>
              <a:ext cx="100" cy="244"/>
            </a:xfrm>
            <a:custGeom>
              <a:avLst/>
              <a:gdLst/>
              <a:ahLst/>
              <a:cxnLst/>
              <a:pathLst>
                <a:path w="100" h="244">
                  <a:moveTo>
                    <a:pt x="0" y="0"/>
                  </a:moveTo>
                  <a:lnTo>
                    <a:pt x="0" y="126"/>
                  </a:lnTo>
                  <a:lnTo>
                    <a:pt x="40" y="243"/>
                  </a:lnTo>
                  <a:lnTo>
                    <a:pt x="81" y="243"/>
                  </a:lnTo>
                  <a:lnTo>
                    <a:pt x="99" y="22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6" name="未知"/>
            <p:cNvSpPr/>
            <p:nvPr/>
          </p:nvSpPr>
          <p:spPr>
            <a:xfrm>
              <a:off x="1200" y="347"/>
              <a:ext cx="60" cy="451"/>
            </a:xfrm>
            <a:custGeom>
              <a:avLst/>
              <a:gdLst/>
              <a:ahLst/>
              <a:cxnLst/>
              <a:pathLst>
                <a:path w="60" h="451">
                  <a:moveTo>
                    <a:pt x="0" y="0"/>
                  </a:moveTo>
                  <a:lnTo>
                    <a:pt x="50" y="90"/>
                  </a:lnTo>
                  <a:lnTo>
                    <a:pt x="27" y="112"/>
                  </a:lnTo>
                  <a:lnTo>
                    <a:pt x="59" y="148"/>
                  </a:lnTo>
                  <a:lnTo>
                    <a:pt x="27" y="252"/>
                  </a:lnTo>
                  <a:lnTo>
                    <a:pt x="14" y="351"/>
                  </a:lnTo>
                  <a:lnTo>
                    <a:pt x="0" y="45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7" name="未知"/>
            <p:cNvSpPr/>
            <p:nvPr/>
          </p:nvSpPr>
          <p:spPr>
            <a:xfrm>
              <a:off x="1214" y="720"/>
              <a:ext cx="91" cy="15"/>
            </a:xfrm>
            <a:custGeom>
              <a:avLst/>
              <a:gdLst/>
              <a:ahLst/>
              <a:cxnLst/>
              <a:pathLst>
                <a:path w="91" h="15">
                  <a:moveTo>
                    <a:pt x="0" y="14"/>
                  </a:moveTo>
                  <a:lnTo>
                    <a:pt x="9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8" name="未知"/>
            <p:cNvSpPr/>
            <p:nvPr/>
          </p:nvSpPr>
          <p:spPr>
            <a:xfrm>
              <a:off x="1227" y="729"/>
              <a:ext cx="83" cy="33"/>
            </a:xfrm>
            <a:custGeom>
              <a:avLst/>
              <a:gdLst/>
              <a:ahLst/>
              <a:cxnLst/>
              <a:pathLst>
                <a:path w="83" h="33">
                  <a:moveTo>
                    <a:pt x="0" y="32"/>
                  </a:moveTo>
                  <a:lnTo>
                    <a:pt x="82" y="23"/>
                  </a:lnTo>
                  <a:lnTo>
                    <a:pt x="7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89" name="未知"/>
            <p:cNvSpPr/>
            <p:nvPr/>
          </p:nvSpPr>
          <p:spPr>
            <a:xfrm>
              <a:off x="862" y="648"/>
              <a:ext cx="46" cy="168"/>
            </a:xfrm>
            <a:custGeom>
              <a:avLst/>
              <a:gdLst/>
              <a:ahLst/>
              <a:cxnLst/>
              <a:pathLst>
                <a:path w="46" h="168">
                  <a:moveTo>
                    <a:pt x="45" y="0"/>
                  </a:moveTo>
                  <a:lnTo>
                    <a:pt x="32" y="86"/>
                  </a:lnTo>
                  <a:lnTo>
                    <a:pt x="0" y="16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0" name="未知"/>
            <p:cNvSpPr/>
            <p:nvPr/>
          </p:nvSpPr>
          <p:spPr>
            <a:xfrm>
              <a:off x="875" y="428"/>
              <a:ext cx="24" cy="67"/>
            </a:xfrm>
            <a:custGeom>
              <a:avLst/>
              <a:gdLst/>
              <a:ahLst/>
              <a:cxnLst/>
              <a:pathLst>
                <a:path w="24" h="67">
                  <a:moveTo>
                    <a:pt x="0" y="0"/>
                  </a:moveTo>
                  <a:lnTo>
                    <a:pt x="19" y="29"/>
                  </a:lnTo>
                  <a:lnTo>
                    <a:pt x="23" y="6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1" name="未知"/>
            <p:cNvSpPr/>
            <p:nvPr/>
          </p:nvSpPr>
          <p:spPr>
            <a:xfrm>
              <a:off x="894" y="419"/>
              <a:ext cx="5" cy="37"/>
            </a:xfrm>
            <a:custGeom>
              <a:avLst/>
              <a:gdLst/>
              <a:ahLst/>
              <a:cxnLst/>
              <a:pathLst>
                <a:path w="5" h="37">
                  <a:moveTo>
                    <a:pt x="4" y="0"/>
                  </a:moveTo>
                  <a:lnTo>
                    <a:pt x="0" y="3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2" name="未知"/>
            <p:cNvSpPr/>
            <p:nvPr/>
          </p:nvSpPr>
          <p:spPr>
            <a:xfrm>
              <a:off x="912" y="333"/>
              <a:ext cx="37" cy="132"/>
            </a:xfrm>
            <a:custGeom>
              <a:avLst/>
              <a:gdLst/>
              <a:ahLst/>
              <a:cxnLst/>
              <a:pathLst>
                <a:path w="37" h="132">
                  <a:moveTo>
                    <a:pt x="31" y="0"/>
                  </a:moveTo>
                  <a:lnTo>
                    <a:pt x="9" y="90"/>
                  </a:lnTo>
                  <a:lnTo>
                    <a:pt x="36" y="99"/>
                  </a:lnTo>
                  <a:lnTo>
                    <a:pt x="0" y="122"/>
                  </a:lnTo>
                  <a:lnTo>
                    <a:pt x="9" y="13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3" name="未知"/>
            <p:cNvSpPr/>
            <p:nvPr/>
          </p:nvSpPr>
          <p:spPr>
            <a:xfrm>
              <a:off x="970" y="621"/>
              <a:ext cx="46" cy="213"/>
            </a:xfrm>
            <a:custGeom>
              <a:avLst/>
              <a:gdLst/>
              <a:ahLst/>
              <a:cxnLst/>
              <a:pathLst>
                <a:path w="46" h="213">
                  <a:moveTo>
                    <a:pt x="0" y="0"/>
                  </a:moveTo>
                  <a:lnTo>
                    <a:pt x="27" y="104"/>
                  </a:lnTo>
                  <a:lnTo>
                    <a:pt x="45" y="2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4" name="未知"/>
            <p:cNvSpPr/>
            <p:nvPr/>
          </p:nvSpPr>
          <p:spPr>
            <a:xfrm>
              <a:off x="50" y="725"/>
              <a:ext cx="100" cy="230"/>
            </a:xfrm>
            <a:custGeom>
              <a:avLst/>
              <a:gdLst/>
              <a:ahLst/>
              <a:cxnLst/>
              <a:pathLst>
                <a:path w="100" h="230">
                  <a:moveTo>
                    <a:pt x="0" y="0"/>
                  </a:moveTo>
                  <a:lnTo>
                    <a:pt x="22" y="112"/>
                  </a:lnTo>
                  <a:lnTo>
                    <a:pt x="31" y="153"/>
                  </a:lnTo>
                  <a:lnTo>
                    <a:pt x="99" y="229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5" name="未知"/>
            <p:cNvSpPr/>
            <p:nvPr/>
          </p:nvSpPr>
          <p:spPr>
            <a:xfrm>
              <a:off x="181" y="536"/>
              <a:ext cx="167" cy="320"/>
            </a:xfrm>
            <a:custGeom>
              <a:avLst/>
              <a:gdLst/>
              <a:ahLst/>
              <a:cxnLst/>
              <a:pathLst>
                <a:path w="167" h="320">
                  <a:moveTo>
                    <a:pt x="166" y="319"/>
                  </a:moveTo>
                  <a:lnTo>
                    <a:pt x="121" y="297"/>
                  </a:lnTo>
                  <a:lnTo>
                    <a:pt x="103" y="243"/>
                  </a:lnTo>
                  <a:lnTo>
                    <a:pt x="103" y="193"/>
                  </a:lnTo>
                  <a:lnTo>
                    <a:pt x="90" y="148"/>
                  </a:lnTo>
                  <a:lnTo>
                    <a:pt x="58" y="40"/>
                  </a:lnTo>
                  <a:lnTo>
                    <a:pt x="36" y="9"/>
                  </a:ln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6" name="未知"/>
            <p:cNvSpPr/>
            <p:nvPr/>
          </p:nvSpPr>
          <p:spPr>
            <a:xfrm>
              <a:off x="248" y="824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0" y="0"/>
                  </a:moveTo>
                  <a:lnTo>
                    <a:pt x="54" y="9"/>
                  </a:lnTo>
                  <a:lnTo>
                    <a:pt x="41" y="27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7" name="未知"/>
            <p:cNvSpPr/>
            <p:nvPr/>
          </p:nvSpPr>
          <p:spPr>
            <a:xfrm>
              <a:off x="397" y="675"/>
              <a:ext cx="15" cy="51"/>
            </a:xfrm>
            <a:custGeom>
              <a:avLst/>
              <a:gdLst/>
              <a:ahLst/>
              <a:cxnLst/>
              <a:pathLst>
                <a:path w="15" h="51">
                  <a:moveTo>
                    <a:pt x="0" y="50"/>
                  </a:moveTo>
                  <a:lnTo>
                    <a:pt x="14" y="23"/>
                  </a:lnTo>
                  <a:lnTo>
                    <a:pt x="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8" name="未知"/>
            <p:cNvSpPr/>
            <p:nvPr/>
          </p:nvSpPr>
          <p:spPr>
            <a:xfrm>
              <a:off x="411" y="671"/>
              <a:ext cx="32" cy="28"/>
            </a:xfrm>
            <a:custGeom>
              <a:avLst/>
              <a:gdLst/>
              <a:ahLst/>
              <a:cxnLst/>
              <a:pathLst>
                <a:path w="32" h="28">
                  <a:moveTo>
                    <a:pt x="0" y="27"/>
                  </a:moveTo>
                  <a:lnTo>
                    <a:pt x="22" y="4"/>
                  </a:lnTo>
                  <a:lnTo>
                    <a:pt x="3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699" name="Oval 49698"/>
            <p:cNvSpPr/>
            <p:nvPr/>
          </p:nvSpPr>
          <p:spPr>
            <a:xfrm>
              <a:off x="432" y="233"/>
              <a:ext cx="11" cy="7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700" name="Group 49699"/>
          <p:cNvGrpSpPr/>
          <p:nvPr/>
        </p:nvGrpSpPr>
        <p:grpSpPr>
          <a:xfrm>
            <a:off x="228600" y="2590800"/>
            <a:ext cx="2327275" cy="1414463"/>
            <a:chOff x="0" y="0"/>
            <a:chExt cx="1728" cy="1008"/>
          </a:xfrm>
        </p:grpSpPr>
        <p:sp>
          <p:nvSpPr>
            <p:cNvPr id="49701" name="Rectangle 49700"/>
            <p:cNvSpPr/>
            <p:nvPr/>
          </p:nvSpPr>
          <p:spPr>
            <a:xfrm>
              <a:off x="3" y="607"/>
              <a:ext cx="1725" cy="401"/>
            </a:xfrm>
            <a:prstGeom prst="rect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2" name="未知"/>
            <p:cNvSpPr/>
            <p:nvPr/>
          </p:nvSpPr>
          <p:spPr>
            <a:xfrm>
              <a:off x="1315" y="335"/>
              <a:ext cx="30" cy="73"/>
            </a:xfrm>
            <a:custGeom>
              <a:avLst/>
              <a:gdLst/>
              <a:ahLst/>
              <a:cxnLst/>
              <a:pathLst>
                <a:path w="30" h="73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1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1" y="48"/>
                  </a:lnTo>
                  <a:lnTo>
                    <a:pt x="11" y="54"/>
                  </a:lnTo>
                  <a:lnTo>
                    <a:pt x="17" y="66"/>
                  </a:lnTo>
                  <a:lnTo>
                    <a:pt x="23" y="72"/>
                  </a:lnTo>
                  <a:lnTo>
                    <a:pt x="23" y="48"/>
                  </a:lnTo>
                  <a:lnTo>
                    <a:pt x="29" y="30"/>
                  </a:lnTo>
                  <a:lnTo>
                    <a:pt x="17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3" name="未知"/>
            <p:cNvSpPr/>
            <p:nvPr/>
          </p:nvSpPr>
          <p:spPr>
            <a:xfrm>
              <a:off x="107" y="514"/>
              <a:ext cx="471" cy="438"/>
            </a:xfrm>
            <a:custGeom>
              <a:avLst/>
              <a:gdLst/>
              <a:ahLst/>
              <a:cxnLst/>
              <a:pathLst>
                <a:path w="471" h="438">
                  <a:moveTo>
                    <a:pt x="149" y="0"/>
                  </a:moveTo>
                  <a:lnTo>
                    <a:pt x="149" y="18"/>
                  </a:lnTo>
                  <a:lnTo>
                    <a:pt x="137" y="42"/>
                  </a:lnTo>
                  <a:lnTo>
                    <a:pt x="113" y="114"/>
                  </a:lnTo>
                  <a:lnTo>
                    <a:pt x="101" y="126"/>
                  </a:lnTo>
                  <a:lnTo>
                    <a:pt x="36" y="144"/>
                  </a:lnTo>
                  <a:lnTo>
                    <a:pt x="18" y="162"/>
                  </a:lnTo>
                  <a:lnTo>
                    <a:pt x="0" y="186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5" y="306"/>
                  </a:lnTo>
                  <a:lnTo>
                    <a:pt x="161" y="359"/>
                  </a:lnTo>
                  <a:lnTo>
                    <a:pt x="184" y="371"/>
                  </a:lnTo>
                  <a:lnTo>
                    <a:pt x="202" y="407"/>
                  </a:lnTo>
                  <a:lnTo>
                    <a:pt x="220" y="407"/>
                  </a:lnTo>
                  <a:lnTo>
                    <a:pt x="232" y="437"/>
                  </a:lnTo>
                  <a:lnTo>
                    <a:pt x="262" y="431"/>
                  </a:lnTo>
                  <a:lnTo>
                    <a:pt x="268" y="425"/>
                  </a:lnTo>
                  <a:lnTo>
                    <a:pt x="297" y="425"/>
                  </a:lnTo>
                  <a:lnTo>
                    <a:pt x="309" y="419"/>
                  </a:lnTo>
                  <a:lnTo>
                    <a:pt x="339" y="407"/>
                  </a:lnTo>
                  <a:lnTo>
                    <a:pt x="363" y="401"/>
                  </a:lnTo>
                  <a:lnTo>
                    <a:pt x="381" y="401"/>
                  </a:lnTo>
                  <a:lnTo>
                    <a:pt x="399" y="395"/>
                  </a:lnTo>
                  <a:lnTo>
                    <a:pt x="411" y="389"/>
                  </a:lnTo>
                  <a:lnTo>
                    <a:pt x="422" y="383"/>
                  </a:lnTo>
                  <a:lnTo>
                    <a:pt x="440" y="377"/>
                  </a:lnTo>
                  <a:lnTo>
                    <a:pt x="446" y="377"/>
                  </a:lnTo>
                  <a:lnTo>
                    <a:pt x="458" y="377"/>
                  </a:lnTo>
                  <a:lnTo>
                    <a:pt x="470" y="359"/>
                  </a:lnTo>
                  <a:lnTo>
                    <a:pt x="470" y="341"/>
                  </a:lnTo>
                  <a:lnTo>
                    <a:pt x="458" y="329"/>
                  </a:lnTo>
                  <a:lnTo>
                    <a:pt x="446" y="306"/>
                  </a:lnTo>
                  <a:lnTo>
                    <a:pt x="434" y="300"/>
                  </a:lnTo>
                  <a:lnTo>
                    <a:pt x="381" y="312"/>
                  </a:lnTo>
                  <a:lnTo>
                    <a:pt x="375" y="306"/>
                  </a:lnTo>
                  <a:lnTo>
                    <a:pt x="339" y="306"/>
                  </a:lnTo>
                  <a:lnTo>
                    <a:pt x="339" y="318"/>
                  </a:lnTo>
                  <a:lnTo>
                    <a:pt x="268" y="312"/>
                  </a:lnTo>
                  <a:lnTo>
                    <a:pt x="268" y="323"/>
                  </a:lnTo>
                  <a:lnTo>
                    <a:pt x="232" y="306"/>
                  </a:lnTo>
                  <a:lnTo>
                    <a:pt x="208" y="276"/>
                  </a:lnTo>
                  <a:lnTo>
                    <a:pt x="208" y="240"/>
                  </a:lnTo>
                  <a:lnTo>
                    <a:pt x="208" y="204"/>
                  </a:lnTo>
                  <a:lnTo>
                    <a:pt x="208" y="168"/>
                  </a:lnTo>
                  <a:lnTo>
                    <a:pt x="208" y="144"/>
                  </a:lnTo>
                  <a:lnTo>
                    <a:pt x="196" y="120"/>
                  </a:lnTo>
                  <a:lnTo>
                    <a:pt x="173" y="60"/>
                  </a:lnTo>
                  <a:lnTo>
                    <a:pt x="149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4" name="未知"/>
            <p:cNvSpPr/>
            <p:nvPr/>
          </p:nvSpPr>
          <p:spPr>
            <a:xfrm>
              <a:off x="297" y="365"/>
              <a:ext cx="275" cy="342"/>
            </a:xfrm>
            <a:custGeom>
              <a:avLst/>
              <a:gdLst/>
              <a:ahLst/>
              <a:cxnLst/>
              <a:pathLst>
                <a:path w="275" h="342">
                  <a:moveTo>
                    <a:pt x="119" y="18"/>
                  </a:moveTo>
                  <a:lnTo>
                    <a:pt x="119" y="36"/>
                  </a:lnTo>
                  <a:lnTo>
                    <a:pt x="102" y="72"/>
                  </a:lnTo>
                  <a:lnTo>
                    <a:pt x="84" y="120"/>
                  </a:lnTo>
                  <a:lnTo>
                    <a:pt x="72" y="120"/>
                  </a:lnTo>
                  <a:lnTo>
                    <a:pt x="30" y="114"/>
                  </a:lnTo>
                  <a:lnTo>
                    <a:pt x="0" y="143"/>
                  </a:lnTo>
                  <a:lnTo>
                    <a:pt x="12" y="149"/>
                  </a:lnTo>
                  <a:lnTo>
                    <a:pt x="6" y="167"/>
                  </a:lnTo>
                  <a:lnTo>
                    <a:pt x="24" y="203"/>
                  </a:lnTo>
                  <a:lnTo>
                    <a:pt x="36" y="257"/>
                  </a:lnTo>
                  <a:lnTo>
                    <a:pt x="72" y="299"/>
                  </a:lnTo>
                  <a:lnTo>
                    <a:pt x="66" y="311"/>
                  </a:lnTo>
                  <a:lnTo>
                    <a:pt x="84" y="311"/>
                  </a:lnTo>
                  <a:lnTo>
                    <a:pt x="84" y="341"/>
                  </a:lnTo>
                  <a:lnTo>
                    <a:pt x="113" y="311"/>
                  </a:lnTo>
                  <a:lnTo>
                    <a:pt x="137" y="335"/>
                  </a:lnTo>
                  <a:lnTo>
                    <a:pt x="185" y="323"/>
                  </a:lnTo>
                  <a:lnTo>
                    <a:pt x="197" y="323"/>
                  </a:lnTo>
                  <a:lnTo>
                    <a:pt x="262" y="305"/>
                  </a:lnTo>
                  <a:lnTo>
                    <a:pt x="268" y="299"/>
                  </a:lnTo>
                  <a:lnTo>
                    <a:pt x="268" y="293"/>
                  </a:lnTo>
                  <a:lnTo>
                    <a:pt x="274" y="275"/>
                  </a:lnTo>
                  <a:lnTo>
                    <a:pt x="268" y="257"/>
                  </a:lnTo>
                  <a:lnTo>
                    <a:pt x="244" y="245"/>
                  </a:lnTo>
                  <a:lnTo>
                    <a:pt x="226" y="239"/>
                  </a:lnTo>
                  <a:lnTo>
                    <a:pt x="238" y="179"/>
                  </a:lnTo>
                  <a:lnTo>
                    <a:pt x="232" y="114"/>
                  </a:lnTo>
                  <a:lnTo>
                    <a:pt x="215" y="78"/>
                  </a:lnTo>
                  <a:lnTo>
                    <a:pt x="221" y="48"/>
                  </a:lnTo>
                  <a:lnTo>
                    <a:pt x="215" y="48"/>
                  </a:lnTo>
                  <a:lnTo>
                    <a:pt x="167" y="12"/>
                  </a:lnTo>
                  <a:lnTo>
                    <a:pt x="161" y="0"/>
                  </a:lnTo>
                  <a:lnTo>
                    <a:pt x="143" y="0"/>
                  </a:lnTo>
                  <a:lnTo>
                    <a:pt x="137" y="6"/>
                  </a:lnTo>
                  <a:lnTo>
                    <a:pt x="119" y="18"/>
                  </a:lnTo>
                  <a:lnTo>
                    <a:pt x="119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5" name="未知"/>
            <p:cNvSpPr/>
            <p:nvPr/>
          </p:nvSpPr>
          <p:spPr>
            <a:xfrm>
              <a:off x="577" y="586"/>
              <a:ext cx="162" cy="73"/>
            </a:xfrm>
            <a:custGeom>
              <a:avLst/>
              <a:gdLst/>
              <a:ahLst/>
              <a:cxnLst/>
              <a:pathLst>
                <a:path w="162" h="73">
                  <a:moveTo>
                    <a:pt x="119" y="36"/>
                  </a:moveTo>
                  <a:lnTo>
                    <a:pt x="119" y="42"/>
                  </a:lnTo>
                  <a:lnTo>
                    <a:pt x="119" y="48"/>
                  </a:lnTo>
                  <a:lnTo>
                    <a:pt x="113" y="48"/>
                  </a:lnTo>
                  <a:lnTo>
                    <a:pt x="113" y="54"/>
                  </a:lnTo>
                  <a:lnTo>
                    <a:pt x="113" y="60"/>
                  </a:lnTo>
                  <a:lnTo>
                    <a:pt x="119" y="66"/>
                  </a:lnTo>
                  <a:lnTo>
                    <a:pt x="131" y="72"/>
                  </a:lnTo>
                  <a:lnTo>
                    <a:pt x="143" y="72"/>
                  </a:lnTo>
                  <a:lnTo>
                    <a:pt x="149" y="66"/>
                  </a:lnTo>
                  <a:lnTo>
                    <a:pt x="155" y="66"/>
                  </a:lnTo>
                  <a:lnTo>
                    <a:pt x="161" y="48"/>
                  </a:lnTo>
                  <a:lnTo>
                    <a:pt x="155" y="30"/>
                  </a:lnTo>
                  <a:lnTo>
                    <a:pt x="149" y="18"/>
                  </a:lnTo>
                  <a:lnTo>
                    <a:pt x="143" y="0"/>
                  </a:lnTo>
                  <a:lnTo>
                    <a:pt x="107" y="0"/>
                  </a:lnTo>
                  <a:lnTo>
                    <a:pt x="95" y="6"/>
                  </a:lnTo>
                  <a:lnTo>
                    <a:pt x="89" y="12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65" y="18"/>
                  </a:lnTo>
                  <a:lnTo>
                    <a:pt x="77" y="18"/>
                  </a:lnTo>
                  <a:lnTo>
                    <a:pt x="95" y="30"/>
                  </a:lnTo>
                  <a:lnTo>
                    <a:pt x="101" y="24"/>
                  </a:lnTo>
                  <a:lnTo>
                    <a:pt x="113" y="36"/>
                  </a:lnTo>
                  <a:lnTo>
                    <a:pt x="119" y="36"/>
                  </a:lnTo>
                  <a:lnTo>
                    <a:pt x="119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6" name="未知"/>
            <p:cNvSpPr/>
            <p:nvPr/>
          </p:nvSpPr>
          <p:spPr>
            <a:xfrm>
              <a:off x="0" y="628"/>
              <a:ext cx="144" cy="378"/>
            </a:xfrm>
            <a:custGeom>
              <a:avLst/>
              <a:gdLst/>
              <a:ahLst/>
              <a:cxnLst/>
              <a:pathLst>
                <a:path w="144" h="378">
                  <a:moveTo>
                    <a:pt x="107" y="72"/>
                  </a:moveTo>
                  <a:lnTo>
                    <a:pt x="42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377"/>
                  </a:lnTo>
                  <a:lnTo>
                    <a:pt x="131" y="377"/>
                  </a:lnTo>
                  <a:lnTo>
                    <a:pt x="143" y="263"/>
                  </a:lnTo>
                  <a:lnTo>
                    <a:pt x="137" y="209"/>
                  </a:lnTo>
                  <a:lnTo>
                    <a:pt x="119" y="162"/>
                  </a:lnTo>
                  <a:lnTo>
                    <a:pt x="125" y="102"/>
                  </a:lnTo>
                  <a:lnTo>
                    <a:pt x="125" y="96"/>
                  </a:lnTo>
                  <a:lnTo>
                    <a:pt x="107" y="72"/>
                  </a:lnTo>
                  <a:lnTo>
                    <a:pt x="107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7" name="未知"/>
            <p:cNvSpPr/>
            <p:nvPr/>
          </p:nvSpPr>
          <p:spPr>
            <a:xfrm>
              <a:off x="0" y="305"/>
              <a:ext cx="269" cy="330"/>
            </a:xfrm>
            <a:custGeom>
              <a:avLst/>
              <a:gdLst/>
              <a:ahLst/>
              <a:cxnLst/>
              <a:pathLst>
                <a:path w="269" h="330">
                  <a:moveTo>
                    <a:pt x="244" y="90"/>
                  </a:moveTo>
                  <a:lnTo>
                    <a:pt x="262" y="96"/>
                  </a:lnTo>
                  <a:lnTo>
                    <a:pt x="262" y="90"/>
                  </a:lnTo>
                  <a:lnTo>
                    <a:pt x="262" y="84"/>
                  </a:lnTo>
                  <a:lnTo>
                    <a:pt x="268" y="84"/>
                  </a:lnTo>
                  <a:lnTo>
                    <a:pt x="262" y="66"/>
                  </a:lnTo>
                  <a:lnTo>
                    <a:pt x="268" y="66"/>
                  </a:lnTo>
                  <a:lnTo>
                    <a:pt x="256" y="54"/>
                  </a:lnTo>
                  <a:lnTo>
                    <a:pt x="244" y="36"/>
                  </a:lnTo>
                  <a:lnTo>
                    <a:pt x="244" y="30"/>
                  </a:lnTo>
                  <a:lnTo>
                    <a:pt x="208" y="12"/>
                  </a:lnTo>
                  <a:lnTo>
                    <a:pt x="155" y="0"/>
                  </a:lnTo>
                  <a:lnTo>
                    <a:pt x="95" y="0"/>
                  </a:lnTo>
                  <a:lnTo>
                    <a:pt x="36" y="1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329"/>
                  </a:lnTo>
                  <a:lnTo>
                    <a:pt x="18" y="329"/>
                  </a:lnTo>
                  <a:lnTo>
                    <a:pt x="42" y="323"/>
                  </a:lnTo>
                  <a:lnTo>
                    <a:pt x="89" y="311"/>
                  </a:lnTo>
                  <a:lnTo>
                    <a:pt x="125" y="275"/>
                  </a:lnTo>
                  <a:lnTo>
                    <a:pt x="161" y="257"/>
                  </a:lnTo>
                  <a:lnTo>
                    <a:pt x="167" y="233"/>
                  </a:lnTo>
                  <a:lnTo>
                    <a:pt x="178" y="215"/>
                  </a:lnTo>
                  <a:lnTo>
                    <a:pt x="190" y="203"/>
                  </a:lnTo>
                  <a:lnTo>
                    <a:pt x="196" y="209"/>
                  </a:lnTo>
                  <a:lnTo>
                    <a:pt x="202" y="221"/>
                  </a:lnTo>
                  <a:lnTo>
                    <a:pt x="208" y="227"/>
                  </a:lnTo>
                  <a:lnTo>
                    <a:pt x="226" y="221"/>
                  </a:lnTo>
                  <a:lnTo>
                    <a:pt x="244" y="174"/>
                  </a:lnTo>
                  <a:lnTo>
                    <a:pt x="256" y="156"/>
                  </a:lnTo>
                  <a:lnTo>
                    <a:pt x="244" y="96"/>
                  </a:lnTo>
                  <a:lnTo>
                    <a:pt x="244" y="90"/>
                  </a:lnTo>
                  <a:lnTo>
                    <a:pt x="244" y="9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8" name="未知"/>
            <p:cNvSpPr/>
            <p:nvPr/>
          </p:nvSpPr>
          <p:spPr>
            <a:xfrm>
              <a:off x="137" y="760"/>
              <a:ext cx="322" cy="246"/>
            </a:xfrm>
            <a:custGeom>
              <a:avLst/>
              <a:gdLst/>
              <a:ahLst/>
              <a:cxnLst/>
              <a:pathLst>
                <a:path w="322" h="246">
                  <a:moveTo>
                    <a:pt x="12" y="0"/>
                  </a:moveTo>
                  <a:lnTo>
                    <a:pt x="12" y="36"/>
                  </a:lnTo>
                  <a:lnTo>
                    <a:pt x="0" y="72"/>
                  </a:lnTo>
                  <a:lnTo>
                    <a:pt x="12" y="113"/>
                  </a:lnTo>
                  <a:lnTo>
                    <a:pt x="35" y="245"/>
                  </a:lnTo>
                  <a:lnTo>
                    <a:pt x="321" y="245"/>
                  </a:lnTo>
                  <a:lnTo>
                    <a:pt x="309" y="233"/>
                  </a:lnTo>
                  <a:lnTo>
                    <a:pt x="291" y="227"/>
                  </a:lnTo>
                  <a:lnTo>
                    <a:pt x="279" y="221"/>
                  </a:lnTo>
                  <a:lnTo>
                    <a:pt x="273" y="209"/>
                  </a:lnTo>
                  <a:lnTo>
                    <a:pt x="202" y="191"/>
                  </a:lnTo>
                  <a:lnTo>
                    <a:pt x="190" y="161"/>
                  </a:lnTo>
                  <a:lnTo>
                    <a:pt x="172" y="161"/>
                  </a:lnTo>
                  <a:lnTo>
                    <a:pt x="154" y="125"/>
                  </a:lnTo>
                  <a:lnTo>
                    <a:pt x="131" y="113"/>
                  </a:lnTo>
                  <a:lnTo>
                    <a:pt x="95" y="60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09" name="未知"/>
            <p:cNvSpPr/>
            <p:nvPr/>
          </p:nvSpPr>
          <p:spPr>
            <a:xfrm>
              <a:off x="42" y="395"/>
              <a:ext cx="233" cy="306"/>
            </a:xfrm>
            <a:custGeom>
              <a:avLst/>
              <a:gdLst/>
              <a:ahLst/>
              <a:cxnLst/>
              <a:pathLst>
                <a:path w="233" h="306">
                  <a:moveTo>
                    <a:pt x="119" y="167"/>
                  </a:moveTo>
                  <a:lnTo>
                    <a:pt x="83" y="185"/>
                  </a:lnTo>
                  <a:lnTo>
                    <a:pt x="47" y="221"/>
                  </a:lnTo>
                  <a:lnTo>
                    <a:pt x="0" y="233"/>
                  </a:lnTo>
                  <a:lnTo>
                    <a:pt x="65" y="305"/>
                  </a:lnTo>
                  <a:lnTo>
                    <a:pt x="83" y="293"/>
                  </a:lnTo>
                  <a:lnTo>
                    <a:pt x="101" y="263"/>
                  </a:lnTo>
                  <a:lnTo>
                    <a:pt x="166" y="245"/>
                  </a:lnTo>
                  <a:lnTo>
                    <a:pt x="178" y="233"/>
                  </a:lnTo>
                  <a:lnTo>
                    <a:pt x="202" y="161"/>
                  </a:lnTo>
                  <a:lnTo>
                    <a:pt x="214" y="137"/>
                  </a:lnTo>
                  <a:lnTo>
                    <a:pt x="214" y="119"/>
                  </a:lnTo>
                  <a:lnTo>
                    <a:pt x="208" y="113"/>
                  </a:lnTo>
                  <a:lnTo>
                    <a:pt x="232" y="84"/>
                  </a:lnTo>
                  <a:lnTo>
                    <a:pt x="226" y="78"/>
                  </a:lnTo>
                  <a:lnTo>
                    <a:pt x="226" y="66"/>
                  </a:lnTo>
                  <a:lnTo>
                    <a:pt x="226" y="18"/>
                  </a:lnTo>
                  <a:lnTo>
                    <a:pt x="208" y="6"/>
                  </a:lnTo>
                  <a:lnTo>
                    <a:pt x="202" y="0"/>
                  </a:lnTo>
                  <a:lnTo>
                    <a:pt x="202" y="6"/>
                  </a:lnTo>
                  <a:lnTo>
                    <a:pt x="214" y="66"/>
                  </a:lnTo>
                  <a:lnTo>
                    <a:pt x="202" y="84"/>
                  </a:lnTo>
                  <a:lnTo>
                    <a:pt x="184" y="131"/>
                  </a:lnTo>
                  <a:lnTo>
                    <a:pt x="166" y="137"/>
                  </a:lnTo>
                  <a:lnTo>
                    <a:pt x="166" y="131"/>
                  </a:lnTo>
                  <a:lnTo>
                    <a:pt x="154" y="119"/>
                  </a:lnTo>
                  <a:lnTo>
                    <a:pt x="148" y="113"/>
                  </a:lnTo>
                  <a:lnTo>
                    <a:pt x="136" y="125"/>
                  </a:lnTo>
                  <a:lnTo>
                    <a:pt x="125" y="143"/>
                  </a:lnTo>
                  <a:lnTo>
                    <a:pt x="119" y="167"/>
                  </a:lnTo>
                  <a:lnTo>
                    <a:pt x="119" y="1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0" name="未知"/>
            <p:cNvSpPr/>
            <p:nvPr/>
          </p:nvSpPr>
          <p:spPr>
            <a:xfrm>
              <a:off x="119" y="730"/>
              <a:ext cx="54" cy="276"/>
            </a:xfrm>
            <a:custGeom>
              <a:avLst/>
              <a:gdLst/>
              <a:ahLst/>
              <a:cxnLst/>
              <a:pathLst>
                <a:path w="54" h="276">
                  <a:moveTo>
                    <a:pt x="6" y="0"/>
                  </a:moveTo>
                  <a:lnTo>
                    <a:pt x="0" y="60"/>
                  </a:lnTo>
                  <a:lnTo>
                    <a:pt x="6" y="72"/>
                  </a:lnTo>
                  <a:lnTo>
                    <a:pt x="12" y="107"/>
                  </a:lnTo>
                  <a:lnTo>
                    <a:pt x="18" y="137"/>
                  </a:lnTo>
                  <a:lnTo>
                    <a:pt x="18" y="185"/>
                  </a:lnTo>
                  <a:lnTo>
                    <a:pt x="18" y="215"/>
                  </a:lnTo>
                  <a:lnTo>
                    <a:pt x="12" y="275"/>
                  </a:lnTo>
                  <a:lnTo>
                    <a:pt x="53" y="275"/>
                  </a:lnTo>
                  <a:lnTo>
                    <a:pt x="30" y="143"/>
                  </a:lnTo>
                  <a:lnTo>
                    <a:pt x="18" y="102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1" name="未知"/>
            <p:cNvSpPr/>
            <p:nvPr/>
          </p:nvSpPr>
          <p:spPr>
            <a:xfrm>
              <a:off x="208" y="215"/>
              <a:ext cx="239" cy="247"/>
            </a:xfrm>
            <a:custGeom>
              <a:avLst/>
              <a:gdLst/>
              <a:ahLst/>
              <a:cxnLst/>
              <a:pathLst>
                <a:path w="239" h="247">
                  <a:moveTo>
                    <a:pt x="24" y="114"/>
                  </a:moveTo>
                  <a:lnTo>
                    <a:pt x="36" y="120"/>
                  </a:lnTo>
                  <a:lnTo>
                    <a:pt x="36" y="126"/>
                  </a:lnTo>
                  <a:lnTo>
                    <a:pt x="48" y="144"/>
                  </a:lnTo>
                  <a:lnTo>
                    <a:pt x="60" y="156"/>
                  </a:lnTo>
                  <a:lnTo>
                    <a:pt x="54" y="156"/>
                  </a:lnTo>
                  <a:lnTo>
                    <a:pt x="60" y="174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60" y="198"/>
                  </a:lnTo>
                  <a:lnTo>
                    <a:pt x="60" y="246"/>
                  </a:lnTo>
                  <a:lnTo>
                    <a:pt x="113" y="246"/>
                  </a:lnTo>
                  <a:lnTo>
                    <a:pt x="125" y="234"/>
                  </a:lnTo>
                  <a:lnTo>
                    <a:pt x="155" y="198"/>
                  </a:lnTo>
                  <a:lnTo>
                    <a:pt x="167" y="162"/>
                  </a:lnTo>
                  <a:lnTo>
                    <a:pt x="179" y="150"/>
                  </a:lnTo>
                  <a:lnTo>
                    <a:pt x="179" y="168"/>
                  </a:lnTo>
                  <a:lnTo>
                    <a:pt x="179" y="186"/>
                  </a:lnTo>
                  <a:lnTo>
                    <a:pt x="191" y="180"/>
                  </a:lnTo>
                  <a:lnTo>
                    <a:pt x="196" y="156"/>
                  </a:lnTo>
                  <a:lnTo>
                    <a:pt x="208" y="138"/>
                  </a:lnTo>
                  <a:lnTo>
                    <a:pt x="220" y="108"/>
                  </a:lnTo>
                  <a:lnTo>
                    <a:pt x="226" y="90"/>
                  </a:lnTo>
                  <a:lnTo>
                    <a:pt x="226" y="84"/>
                  </a:lnTo>
                  <a:lnTo>
                    <a:pt x="238" y="54"/>
                  </a:lnTo>
                  <a:lnTo>
                    <a:pt x="226" y="30"/>
                  </a:lnTo>
                  <a:lnTo>
                    <a:pt x="220" y="30"/>
                  </a:lnTo>
                  <a:lnTo>
                    <a:pt x="202" y="30"/>
                  </a:lnTo>
                  <a:lnTo>
                    <a:pt x="191" y="6"/>
                  </a:lnTo>
                  <a:lnTo>
                    <a:pt x="143" y="0"/>
                  </a:lnTo>
                  <a:lnTo>
                    <a:pt x="95" y="6"/>
                  </a:lnTo>
                  <a:lnTo>
                    <a:pt x="48" y="30"/>
                  </a:lnTo>
                  <a:lnTo>
                    <a:pt x="12" y="72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14"/>
                  </a:lnTo>
                  <a:lnTo>
                    <a:pt x="24" y="1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2" name="未知"/>
            <p:cNvSpPr/>
            <p:nvPr/>
          </p:nvSpPr>
          <p:spPr>
            <a:xfrm>
              <a:off x="268" y="305"/>
              <a:ext cx="167" cy="204"/>
            </a:xfrm>
            <a:custGeom>
              <a:avLst/>
              <a:gdLst/>
              <a:ahLst/>
              <a:cxnLst/>
              <a:pathLst>
                <a:path w="167" h="204">
                  <a:moveTo>
                    <a:pt x="0" y="156"/>
                  </a:moveTo>
                  <a:lnTo>
                    <a:pt x="0" y="168"/>
                  </a:lnTo>
                  <a:lnTo>
                    <a:pt x="29" y="203"/>
                  </a:lnTo>
                  <a:lnTo>
                    <a:pt x="59" y="174"/>
                  </a:lnTo>
                  <a:lnTo>
                    <a:pt x="101" y="180"/>
                  </a:lnTo>
                  <a:lnTo>
                    <a:pt x="113" y="180"/>
                  </a:lnTo>
                  <a:lnTo>
                    <a:pt x="131" y="132"/>
                  </a:lnTo>
                  <a:lnTo>
                    <a:pt x="148" y="96"/>
                  </a:lnTo>
                  <a:lnTo>
                    <a:pt x="148" y="78"/>
                  </a:lnTo>
                  <a:lnTo>
                    <a:pt x="166" y="66"/>
                  </a:lnTo>
                  <a:lnTo>
                    <a:pt x="166" y="12"/>
                  </a:lnTo>
                  <a:lnTo>
                    <a:pt x="166" y="0"/>
                  </a:lnTo>
                  <a:lnTo>
                    <a:pt x="160" y="18"/>
                  </a:lnTo>
                  <a:lnTo>
                    <a:pt x="148" y="48"/>
                  </a:lnTo>
                  <a:lnTo>
                    <a:pt x="136" y="66"/>
                  </a:lnTo>
                  <a:lnTo>
                    <a:pt x="131" y="90"/>
                  </a:lnTo>
                  <a:lnTo>
                    <a:pt x="119" y="96"/>
                  </a:lnTo>
                  <a:lnTo>
                    <a:pt x="119" y="78"/>
                  </a:lnTo>
                  <a:lnTo>
                    <a:pt x="119" y="60"/>
                  </a:lnTo>
                  <a:lnTo>
                    <a:pt x="107" y="72"/>
                  </a:lnTo>
                  <a:lnTo>
                    <a:pt x="95" y="108"/>
                  </a:lnTo>
                  <a:lnTo>
                    <a:pt x="65" y="144"/>
                  </a:lnTo>
                  <a:lnTo>
                    <a:pt x="53" y="156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3" name="未知"/>
            <p:cNvSpPr/>
            <p:nvPr/>
          </p:nvSpPr>
          <p:spPr>
            <a:xfrm>
              <a:off x="303" y="634"/>
              <a:ext cx="37" cy="187"/>
            </a:xfrm>
            <a:custGeom>
              <a:avLst/>
              <a:gdLst/>
              <a:ahLst/>
              <a:cxnLst/>
              <a:pathLst>
                <a:path w="37" h="187">
                  <a:moveTo>
                    <a:pt x="36" y="162"/>
                  </a:moveTo>
                  <a:lnTo>
                    <a:pt x="36" y="126"/>
                  </a:lnTo>
                  <a:lnTo>
                    <a:pt x="36" y="90"/>
                  </a:lnTo>
                  <a:lnTo>
                    <a:pt x="30" y="66"/>
                  </a:lnTo>
                  <a:lnTo>
                    <a:pt x="30" y="54"/>
                  </a:lnTo>
                  <a:lnTo>
                    <a:pt x="18" y="30"/>
                  </a:lnTo>
                  <a:lnTo>
                    <a:pt x="0" y="0"/>
                  </a:lnTo>
                  <a:lnTo>
                    <a:pt x="12" y="78"/>
                  </a:lnTo>
                  <a:lnTo>
                    <a:pt x="12" y="156"/>
                  </a:lnTo>
                  <a:lnTo>
                    <a:pt x="36" y="186"/>
                  </a:lnTo>
                  <a:lnTo>
                    <a:pt x="36" y="162"/>
                  </a:lnTo>
                  <a:lnTo>
                    <a:pt x="36" y="16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4" name="未知"/>
            <p:cNvSpPr/>
            <p:nvPr/>
          </p:nvSpPr>
          <p:spPr>
            <a:xfrm>
              <a:off x="274" y="532"/>
              <a:ext cx="30" cy="79"/>
            </a:xfrm>
            <a:custGeom>
              <a:avLst/>
              <a:gdLst/>
              <a:ahLst/>
              <a:cxnLst/>
              <a:pathLst>
                <a:path w="30" h="79">
                  <a:moveTo>
                    <a:pt x="0" y="36"/>
                  </a:moveTo>
                  <a:lnTo>
                    <a:pt x="17" y="78"/>
                  </a:lnTo>
                  <a:lnTo>
                    <a:pt x="23" y="36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5" name="未知"/>
            <p:cNvSpPr/>
            <p:nvPr/>
          </p:nvSpPr>
          <p:spPr>
            <a:xfrm>
              <a:off x="178" y="532"/>
              <a:ext cx="19" cy="31"/>
            </a:xfrm>
            <a:custGeom>
              <a:avLst/>
              <a:gdLst/>
              <a:ahLst/>
              <a:cxnLst/>
              <a:pathLst>
                <a:path w="19" h="31">
                  <a:moveTo>
                    <a:pt x="18" y="0"/>
                  </a:moveTo>
                  <a:lnTo>
                    <a:pt x="12" y="0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6" name="未知"/>
            <p:cNvSpPr/>
            <p:nvPr/>
          </p:nvSpPr>
          <p:spPr>
            <a:xfrm>
              <a:off x="553" y="754"/>
              <a:ext cx="156" cy="120"/>
            </a:xfrm>
            <a:custGeom>
              <a:avLst/>
              <a:gdLst/>
              <a:ahLst/>
              <a:cxnLst/>
              <a:pathLst>
                <a:path w="156" h="120">
                  <a:moveTo>
                    <a:pt x="143" y="24"/>
                  </a:moveTo>
                  <a:lnTo>
                    <a:pt x="143" y="18"/>
                  </a:lnTo>
                  <a:lnTo>
                    <a:pt x="143" y="6"/>
                  </a:lnTo>
                  <a:lnTo>
                    <a:pt x="137" y="0"/>
                  </a:lnTo>
                  <a:lnTo>
                    <a:pt x="119" y="0"/>
                  </a:lnTo>
                  <a:lnTo>
                    <a:pt x="113" y="0"/>
                  </a:lnTo>
                  <a:lnTo>
                    <a:pt x="89" y="6"/>
                  </a:lnTo>
                  <a:lnTo>
                    <a:pt x="66" y="18"/>
                  </a:lnTo>
                  <a:lnTo>
                    <a:pt x="48" y="30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12" y="95"/>
                  </a:lnTo>
                  <a:lnTo>
                    <a:pt x="24" y="101"/>
                  </a:lnTo>
                  <a:lnTo>
                    <a:pt x="24" y="119"/>
                  </a:lnTo>
                  <a:lnTo>
                    <a:pt x="42" y="113"/>
                  </a:lnTo>
                  <a:lnTo>
                    <a:pt x="60" y="113"/>
                  </a:lnTo>
                  <a:lnTo>
                    <a:pt x="78" y="119"/>
                  </a:lnTo>
                  <a:lnTo>
                    <a:pt x="137" y="101"/>
                  </a:lnTo>
                  <a:lnTo>
                    <a:pt x="143" y="101"/>
                  </a:lnTo>
                  <a:lnTo>
                    <a:pt x="155" y="89"/>
                  </a:lnTo>
                  <a:lnTo>
                    <a:pt x="149" y="89"/>
                  </a:lnTo>
                  <a:lnTo>
                    <a:pt x="143" y="83"/>
                  </a:lnTo>
                  <a:lnTo>
                    <a:pt x="137" y="78"/>
                  </a:lnTo>
                  <a:lnTo>
                    <a:pt x="149" y="78"/>
                  </a:lnTo>
                  <a:lnTo>
                    <a:pt x="143" y="83"/>
                  </a:lnTo>
                  <a:lnTo>
                    <a:pt x="155" y="72"/>
                  </a:lnTo>
                  <a:lnTo>
                    <a:pt x="155" y="60"/>
                  </a:lnTo>
                  <a:lnTo>
                    <a:pt x="143" y="54"/>
                  </a:lnTo>
                  <a:lnTo>
                    <a:pt x="131" y="54"/>
                  </a:lnTo>
                  <a:lnTo>
                    <a:pt x="149" y="48"/>
                  </a:lnTo>
                  <a:lnTo>
                    <a:pt x="155" y="42"/>
                  </a:lnTo>
                  <a:lnTo>
                    <a:pt x="149" y="30"/>
                  </a:lnTo>
                  <a:lnTo>
                    <a:pt x="143" y="24"/>
                  </a:lnTo>
                  <a:lnTo>
                    <a:pt x="143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7" name="未知"/>
            <p:cNvSpPr/>
            <p:nvPr/>
          </p:nvSpPr>
          <p:spPr>
            <a:xfrm>
              <a:off x="553" y="694"/>
              <a:ext cx="132" cy="91"/>
            </a:xfrm>
            <a:custGeom>
              <a:avLst/>
              <a:gdLst/>
              <a:ahLst/>
              <a:cxnLst/>
              <a:pathLst>
                <a:path w="132" h="91">
                  <a:moveTo>
                    <a:pt x="18" y="30"/>
                  </a:moveTo>
                  <a:lnTo>
                    <a:pt x="12" y="30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8" y="90"/>
                  </a:lnTo>
                  <a:lnTo>
                    <a:pt x="66" y="78"/>
                  </a:lnTo>
                  <a:lnTo>
                    <a:pt x="78" y="72"/>
                  </a:lnTo>
                  <a:lnTo>
                    <a:pt x="95" y="66"/>
                  </a:lnTo>
                  <a:lnTo>
                    <a:pt x="107" y="60"/>
                  </a:lnTo>
                  <a:lnTo>
                    <a:pt x="125" y="60"/>
                  </a:lnTo>
                  <a:lnTo>
                    <a:pt x="125" y="54"/>
                  </a:lnTo>
                  <a:lnTo>
                    <a:pt x="107" y="48"/>
                  </a:lnTo>
                  <a:lnTo>
                    <a:pt x="107" y="36"/>
                  </a:lnTo>
                  <a:lnTo>
                    <a:pt x="95" y="42"/>
                  </a:lnTo>
                  <a:lnTo>
                    <a:pt x="89" y="30"/>
                  </a:lnTo>
                  <a:lnTo>
                    <a:pt x="95" y="30"/>
                  </a:lnTo>
                  <a:lnTo>
                    <a:pt x="113" y="36"/>
                  </a:lnTo>
                  <a:lnTo>
                    <a:pt x="125" y="30"/>
                  </a:lnTo>
                  <a:lnTo>
                    <a:pt x="131" y="24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13" y="12"/>
                  </a:lnTo>
                  <a:lnTo>
                    <a:pt x="101" y="12"/>
                  </a:lnTo>
                  <a:lnTo>
                    <a:pt x="72" y="0"/>
                  </a:lnTo>
                  <a:lnTo>
                    <a:pt x="18" y="30"/>
                  </a:lnTo>
                  <a:lnTo>
                    <a:pt x="18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8" name="未知"/>
            <p:cNvSpPr/>
            <p:nvPr/>
          </p:nvSpPr>
          <p:spPr>
            <a:xfrm>
              <a:off x="678" y="700"/>
              <a:ext cx="19" cy="55"/>
            </a:xfrm>
            <a:custGeom>
              <a:avLst/>
              <a:gdLst/>
              <a:ahLst/>
              <a:cxnLst/>
              <a:pathLst>
                <a:path w="19" h="55">
                  <a:moveTo>
                    <a:pt x="0" y="24"/>
                  </a:moveTo>
                  <a:lnTo>
                    <a:pt x="0" y="48"/>
                  </a:lnTo>
                  <a:lnTo>
                    <a:pt x="0" y="54"/>
                  </a:lnTo>
                  <a:lnTo>
                    <a:pt x="12" y="54"/>
                  </a:lnTo>
                  <a:lnTo>
                    <a:pt x="12" y="30"/>
                  </a:lnTo>
                  <a:lnTo>
                    <a:pt x="6" y="24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19" name="未知"/>
            <p:cNvSpPr/>
            <p:nvPr/>
          </p:nvSpPr>
          <p:spPr>
            <a:xfrm>
              <a:off x="642" y="724"/>
              <a:ext cx="37" cy="25"/>
            </a:xfrm>
            <a:custGeom>
              <a:avLst/>
              <a:gdLst/>
              <a:ahLst/>
              <a:cxnLst/>
              <a:pathLst>
                <a:path w="37" h="25">
                  <a:moveTo>
                    <a:pt x="36" y="0"/>
                  </a:moveTo>
                  <a:lnTo>
                    <a:pt x="24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8"/>
                  </a:lnTo>
                  <a:lnTo>
                    <a:pt x="36" y="2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0" name="未知"/>
            <p:cNvSpPr/>
            <p:nvPr/>
          </p:nvSpPr>
          <p:spPr>
            <a:xfrm>
              <a:off x="684" y="712"/>
              <a:ext cx="37" cy="31"/>
            </a:xfrm>
            <a:custGeom>
              <a:avLst/>
              <a:gdLst/>
              <a:ahLst/>
              <a:cxnLst/>
              <a:pathLst>
                <a:path w="37" h="31">
                  <a:moveTo>
                    <a:pt x="6" y="18"/>
                  </a:moveTo>
                  <a:lnTo>
                    <a:pt x="18" y="30"/>
                  </a:lnTo>
                  <a:lnTo>
                    <a:pt x="30" y="30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1" name="未知"/>
            <p:cNvSpPr/>
            <p:nvPr/>
          </p:nvSpPr>
          <p:spPr>
            <a:xfrm>
              <a:off x="690" y="730"/>
              <a:ext cx="13" cy="31"/>
            </a:xfrm>
            <a:custGeom>
              <a:avLst/>
              <a:gdLst/>
              <a:ahLst/>
              <a:cxnLst/>
              <a:pathLst>
                <a:path w="13" h="31">
                  <a:moveTo>
                    <a:pt x="0" y="24"/>
                  </a:moveTo>
                  <a:lnTo>
                    <a:pt x="6" y="30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2" name="未知"/>
            <p:cNvSpPr/>
            <p:nvPr/>
          </p:nvSpPr>
          <p:spPr>
            <a:xfrm>
              <a:off x="672" y="772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24" y="6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3" name="未知"/>
            <p:cNvSpPr/>
            <p:nvPr/>
          </p:nvSpPr>
          <p:spPr>
            <a:xfrm>
              <a:off x="684" y="802"/>
              <a:ext cx="19" cy="13"/>
            </a:xfrm>
            <a:custGeom>
              <a:avLst/>
              <a:gdLst/>
              <a:ahLst/>
              <a:cxnLst/>
              <a:pathLst>
                <a:path w="19" h="13">
                  <a:moveTo>
                    <a:pt x="12" y="12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4" name="未知"/>
            <p:cNvSpPr/>
            <p:nvPr/>
          </p:nvSpPr>
          <p:spPr>
            <a:xfrm>
              <a:off x="690" y="832"/>
              <a:ext cx="13" cy="6"/>
            </a:xfrm>
            <a:custGeom>
              <a:avLst/>
              <a:gdLst/>
              <a:ahLst/>
              <a:cxnLst/>
              <a:pathLst>
                <a:path w="13" h="6">
                  <a:moveTo>
                    <a:pt x="6" y="5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5" name="未知"/>
            <p:cNvSpPr/>
            <p:nvPr/>
          </p:nvSpPr>
          <p:spPr>
            <a:xfrm>
              <a:off x="512" y="413"/>
              <a:ext cx="30" cy="198"/>
            </a:xfrm>
            <a:custGeom>
              <a:avLst/>
              <a:gdLst/>
              <a:ahLst/>
              <a:cxnLst/>
              <a:pathLst>
                <a:path w="30" h="198">
                  <a:moveTo>
                    <a:pt x="6" y="0"/>
                  </a:moveTo>
                  <a:lnTo>
                    <a:pt x="0" y="30"/>
                  </a:lnTo>
                  <a:lnTo>
                    <a:pt x="17" y="66"/>
                  </a:lnTo>
                  <a:lnTo>
                    <a:pt x="17" y="125"/>
                  </a:lnTo>
                  <a:lnTo>
                    <a:pt x="11" y="191"/>
                  </a:lnTo>
                  <a:lnTo>
                    <a:pt x="17" y="191"/>
                  </a:lnTo>
                  <a:lnTo>
                    <a:pt x="29" y="197"/>
                  </a:lnTo>
                  <a:lnTo>
                    <a:pt x="29" y="143"/>
                  </a:lnTo>
                  <a:lnTo>
                    <a:pt x="29" y="95"/>
                  </a:lnTo>
                  <a:lnTo>
                    <a:pt x="17" y="42"/>
                  </a:lnTo>
                  <a:lnTo>
                    <a:pt x="23" y="36"/>
                  </a:lnTo>
                  <a:lnTo>
                    <a:pt x="11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6" name="未知"/>
            <p:cNvSpPr/>
            <p:nvPr/>
          </p:nvSpPr>
          <p:spPr>
            <a:xfrm>
              <a:off x="458" y="245"/>
              <a:ext cx="108" cy="169"/>
            </a:xfrm>
            <a:custGeom>
              <a:avLst/>
              <a:gdLst/>
              <a:ahLst/>
              <a:cxnLst/>
              <a:pathLst>
                <a:path w="108" h="169">
                  <a:moveTo>
                    <a:pt x="101" y="54"/>
                  </a:moveTo>
                  <a:lnTo>
                    <a:pt x="107" y="48"/>
                  </a:lnTo>
                  <a:lnTo>
                    <a:pt x="107" y="36"/>
                  </a:lnTo>
                  <a:lnTo>
                    <a:pt x="107" y="24"/>
                  </a:lnTo>
                  <a:lnTo>
                    <a:pt x="95" y="0"/>
                  </a:lnTo>
                  <a:lnTo>
                    <a:pt x="89" y="6"/>
                  </a:lnTo>
                  <a:lnTo>
                    <a:pt x="95" y="24"/>
                  </a:lnTo>
                  <a:lnTo>
                    <a:pt x="95" y="36"/>
                  </a:lnTo>
                  <a:lnTo>
                    <a:pt x="89" y="48"/>
                  </a:lnTo>
                  <a:lnTo>
                    <a:pt x="83" y="66"/>
                  </a:lnTo>
                  <a:lnTo>
                    <a:pt x="71" y="72"/>
                  </a:lnTo>
                  <a:lnTo>
                    <a:pt x="71" y="60"/>
                  </a:lnTo>
                  <a:lnTo>
                    <a:pt x="65" y="60"/>
                  </a:lnTo>
                  <a:lnTo>
                    <a:pt x="60" y="66"/>
                  </a:lnTo>
                  <a:lnTo>
                    <a:pt x="65" y="78"/>
                  </a:lnTo>
                  <a:lnTo>
                    <a:pt x="48" y="90"/>
                  </a:lnTo>
                  <a:lnTo>
                    <a:pt x="24" y="120"/>
                  </a:lnTo>
                  <a:lnTo>
                    <a:pt x="6" y="12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54" y="168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62"/>
                  </a:lnTo>
                  <a:lnTo>
                    <a:pt x="71" y="150"/>
                  </a:lnTo>
                  <a:lnTo>
                    <a:pt x="95" y="144"/>
                  </a:lnTo>
                  <a:lnTo>
                    <a:pt x="101" y="96"/>
                  </a:lnTo>
                  <a:lnTo>
                    <a:pt x="107" y="84"/>
                  </a:lnTo>
                  <a:lnTo>
                    <a:pt x="101" y="54"/>
                  </a:lnTo>
                  <a:lnTo>
                    <a:pt x="101" y="54"/>
                  </a:lnTo>
                  <a:lnTo>
                    <a:pt x="101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7" name="未知"/>
            <p:cNvSpPr/>
            <p:nvPr/>
          </p:nvSpPr>
          <p:spPr>
            <a:xfrm>
              <a:off x="428" y="209"/>
              <a:ext cx="150" cy="163"/>
            </a:xfrm>
            <a:custGeom>
              <a:avLst/>
              <a:gdLst/>
              <a:ahLst/>
              <a:cxnLst/>
              <a:pathLst>
                <a:path w="150" h="163">
                  <a:moveTo>
                    <a:pt x="6" y="96"/>
                  </a:moveTo>
                  <a:lnTo>
                    <a:pt x="6" y="108"/>
                  </a:lnTo>
                  <a:lnTo>
                    <a:pt x="6" y="162"/>
                  </a:lnTo>
                  <a:lnTo>
                    <a:pt x="12" y="156"/>
                  </a:lnTo>
                  <a:lnTo>
                    <a:pt x="30" y="156"/>
                  </a:lnTo>
                  <a:lnTo>
                    <a:pt x="36" y="162"/>
                  </a:lnTo>
                  <a:lnTo>
                    <a:pt x="54" y="156"/>
                  </a:lnTo>
                  <a:lnTo>
                    <a:pt x="78" y="126"/>
                  </a:lnTo>
                  <a:lnTo>
                    <a:pt x="95" y="114"/>
                  </a:lnTo>
                  <a:lnTo>
                    <a:pt x="90" y="102"/>
                  </a:lnTo>
                  <a:lnTo>
                    <a:pt x="95" y="96"/>
                  </a:lnTo>
                  <a:lnTo>
                    <a:pt x="101" y="96"/>
                  </a:lnTo>
                  <a:lnTo>
                    <a:pt x="101" y="108"/>
                  </a:lnTo>
                  <a:lnTo>
                    <a:pt x="113" y="102"/>
                  </a:lnTo>
                  <a:lnTo>
                    <a:pt x="119" y="84"/>
                  </a:lnTo>
                  <a:lnTo>
                    <a:pt x="125" y="72"/>
                  </a:lnTo>
                  <a:lnTo>
                    <a:pt x="125" y="60"/>
                  </a:lnTo>
                  <a:lnTo>
                    <a:pt x="119" y="42"/>
                  </a:lnTo>
                  <a:lnTo>
                    <a:pt x="125" y="36"/>
                  </a:lnTo>
                  <a:lnTo>
                    <a:pt x="137" y="60"/>
                  </a:lnTo>
                  <a:lnTo>
                    <a:pt x="137" y="60"/>
                  </a:lnTo>
                  <a:lnTo>
                    <a:pt x="149" y="42"/>
                  </a:lnTo>
                  <a:lnTo>
                    <a:pt x="149" y="42"/>
                  </a:lnTo>
                  <a:lnTo>
                    <a:pt x="149" y="48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49" y="18"/>
                  </a:lnTo>
                  <a:lnTo>
                    <a:pt x="149" y="24"/>
                  </a:lnTo>
                  <a:lnTo>
                    <a:pt x="137" y="12"/>
                  </a:lnTo>
                  <a:lnTo>
                    <a:pt x="149" y="18"/>
                  </a:lnTo>
                  <a:lnTo>
                    <a:pt x="137" y="12"/>
                  </a:lnTo>
                  <a:lnTo>
                    <a:pt x="107" y="6"/>
                  </a:lnTo>
                  <a:lnTo>
                    <a:pt x="78" y="0"/>
                  </a:lnTo>
                  <a:lnTo>
                    <a:pt x="54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8" y="60"/>
                  </a:lnTo>
                  <a:lnTo>
                    <a:pt x="6" y="90"/>
                  </a:lnTo>
                  <a:lnTo>
                    <a:pt x="6" y="96"/>
                  </a:lnTo>
                  <a:lnTo>
                    <a:pt x="6" y="9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8" name="未知"/>
            <p:cNvSpPr/>
            <p:nvPr/>
          </p:nvSpPr>
          <p:spPr>
            <a:xfrm>
              <a:off x="553" y="604"/>
              <a:ext cx="73" cy="61"/>
            </a:xfrm>
            <a:custGeom>
              <a:avLst/>
              <a:gdLst/>
              <a:ahLst/>
              <a:cxnLst/>
              <a:pathLst>
                <a:path w="73" h="61">
                  <a:moveTo>
                    <a:pt x="54" y="48"/>
                  </a:moveTo>
                  <a:lnTo>
                    <a:pt x="60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24" y="6"/>
                  </a:lnTo>
                  <a:lnTo>
                    <a:pt x="0" y="6"/>
                  </a:lnTo>
                  <a:lnTo>
                    <a:pt x="12" y="18"/>
                  </a:lnTo>
                  <a:lnTo>
                    <a:pt x="18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29" name="未知"/>
            <p:cNvSpPr/>
            <p:nvPr/>
          </p:nvSpPr>
          <p:spPr>
            <a:xfrm>
              <a:off x="541" y="556"/>
              <a:ext cx="61" cy="55"/>
            </a:xfrm>
            <a:custGeom>
              <a:avLst/>
              <a:gdLst/>
              <a:ahLst/>
              <a:cxnLst/>
              <a:pathLst>
                <a:path w="61" h="55">
                  <a:moveTo>
                    <a:pt x="0" y="0"/>
                  </a:moveTo>
                  <a:lnTo>
                    <a:pt x="0" y="54"/>
                  </a:lnTo>
                  <a:lnTo>
                    <a:pt x="12" y="54"/>
                  </a:lnTo>
                  <a:lnTo>
                    <a:pt x="36" y="54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0" name="未知"/>
            <p:cNvSpPr/>
            <p:nvPr/>
          </p:nvSpPr>
          <p:spPr>
            <a:xfrm>
              <a:off x="619" y="604"/>
              <a:ext cx="78" cy="49"/>
            </a:xfrm>
            <a:custGeom>
              <a:avLst/>
              <a:gdLst/>
              <a:ahLst/>
              <a:cxnLst/>
              <a:pathLst>
                <a:path w="78" h="49">
                  <a:moveTo>
                    <a:pt x="71" y="30"/>
                  </a:moveTo>
                  <a:lnTo>
                    <a:pt x="77" y="30"/>
                  </a:lnTo>
                  <a:lnTo>
                    <a:pt x="77" y="24"/>
                  </a:lnTo>
                  <a:lnTo>
                    <a:pt x="77" y="18"/>
                  </a:lnTo>
                  <a:lnTo>
                    <a:pt x="65" y="18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35" y="48"/>
                  </a:lnTo>
                  <a:lnTo>
                    <a:pt x="71" y="48"/>
                  </a:lnTo>
                  <a:lnTo>
                    <a:pt x="77" y="48"/>
                  </a:lnTo>
                  <a:lnTo>
                    <a:pt x="71" y="42"/>
                  </a:lnTo>
                  <a:lnTo>
                    <a:pt x="71" y="36"/>
                  </a:lnTo>
                  <a:lnTo>
                    <a:pt x="71" y="30"/>
                  </a:lnTo>
                  <a:lnTo>
                    <a:pt x="71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1" name="未知"/>
            <p:cNvSpPr/>
            <p:nvPr/>
          </p:nvSpPr>
          <p:spPr>
            <a:xfrm>
              <a:off x="607" y="604"/>
              <a:ext cx="25" cy="49"/>
            </a:xfrm>
            <a:custGeom>
              <a:avLst/>
              <a:gdLst/>
              <a:ahLst/>
              <a:cxnLst/>
              <a:pathLst>
                <a:path w="25" h="49">
                  <a:moveTo>
                    <a:pt x="18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18" y="30"/>
                  </a:lnTo>
                  <a:lnTo>
                    <a:pt x="12" y="42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4" y="2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2" name="未知"/>
            <p:cNvSpPr/>
            <p:nvPr/>
          </p:nvSpPr>
          <p:spPr>
            <a:xfrm>
              <a:off x="708" y="197"/>
              <a:ext cx="84" cy="97"/>
            </a:xfrm>
            <a:custGeom>
              <a:avLst/>
              <a:gdLst/>
              <a:ahLst/>
              <a:cxnLst/>
              <a:pathLst>
                <a:path w="84" h="97">
                  <a:moveTo>
                    <a:pt x="0" y="48"/>
                  </a:moveTo>
                  <a:lnTo>
                    <a:pt x="77" y="96"/>
                  </a:lnTo>
                  <a:lnTo>
                    <a:pt x="83" y="84"/>
                  </a:lnTo>
                  <a:lnTo>
                    <a:pt x="65" y="78"/>
                  </a:lnTo>
                  <a:lnTo>
                    <a:pt x="47" y="60"/>
                  </a:lnTo>
                  <a:lnTo>
                    <a:pt x="41" y="60"/>
                  </a:lnTo>
                  <a:lnTo>
                    <a:pt x="36" y="60"/>
                  </a:lnTo>
                  <a:lnTo>
                    <a:pt x="36" y="48"/>
                  </a:lnTo>
                  <a:lnTo>
                    <a:pt x="36" y="42"/>
                  </a:lnTo>
                  <a:lnTo>
                    <a:pt x="41" y="36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7" y="24"/>
                  </a:lnTo>
                  <a:lnTo>
                    <a:pt x="53" y="18"/>
                  </a:lnTo>
                  <a:lnTo>
                    <a:pt x="53" y="12"/>
                  </a:lnTo>
                  <a:lnTo>
                    <a:pt x="59" y="6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12" y="3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3" name="未知"/>
            <p:cNvSpPr/>
            <p:nvPr/>
          </p:nvSpPr>
          <p:spPr>
            <a:xfrm>
              <a:off x="601" y="173"/>
              <a:ext cx="399" cy="444"/>
            </a:xfrm>
            <a:custGeom>
              <a:avLst/>
              <a:gdLst/>
              <a:ahLst/>
              <a:cxnLst/>
              <a:pathLst>
                <a:path w="399" h="444">
                  <a:moveTo>
                    <a:pt x="83" y="413"/>
                  </a:moveTo>
                  <a:lnTo>
                    <a:pt x="119" y="413"/>
                  </a:lnTo>
                  <a:lnTo>
                    <a:pt x="125" y="425"/>
                  </a:lnTo>
                  <a:lnTo>
                    <a:pt x="131" y="431"/>
                  </a:lnTo>
                  <a:lnTo>
                    <a:pt x="131" y="443"/>
                  </a:lnTo>
                  <a:lnTo>
                    <a:pt x="285" y="443"/>
                  </a:lnTo>
                  <a:lnTo>
                    <a:pt x="309" y="419"/>
                  </a:lnTo>
                  <a:lnTo>
                    <a:pt x="333" y="431"/>
                  </a:lnTo>
                  <a:lnTo>
                    <a:pt x="351" y="413"/>
                  </a:lnTo>
                  <a:lnTo>
                    <a:pt x="327" y="282"/>
                  </a:lnTo>
                  <a:lnTo>
                    <a:pt x="339" y="264"/>
                  </a:lnTo>
                  <a:lnTo>
                    <a:pt x="380" y="174"/>
                  </a:lnTo>
                  <a:lnTo>
                    <a:pt x="398" y="84"/>
                  </a:lnTo>
                  <a:lnTo>
                    <a:pt x="386" y="60"/>
                  </a:lnTo>
                  <a:lnTo>
                    <a:pt x="369" y="12"/>
                  </a:lnTo>
                  <a:lnTo>
                    <a:pt x="363" y="0"/>
                  </a:lnTo>
                  <a:lnTo>
                    <a:pt x="333" y="0"/>
                  </a:lnTo>
                  <a:lnTo>
                    <a:pt x="297" y="0"/>
                  </a:lnTo>
                  <a:lnTo>
                    <a:pt x="291" y="12"/>
                  </a:lnTo>
                  <a:lnTo>
                    <a:pt x="285" y="72"/>
                  </a:lnTo>
                  <a:lnTo>
                    <a:pt x="238" y="72"/>
                  </a:lnTo>
                  <a:lnTo>
                    <a:pt x="244" y="108"/>
                  </a:lnTo>
                  <a:lnTo>
                    <a:pt x="214" y="84"/>
                  </a:lnTo>
                  <a:lnTo>
                    <a:pt x="202" y="96"/>
                  </a:lnTo>
                  <a:lnTo>
                    <a:pt x="190" y="108"/>
                  </a:lnTo>
                  <a:lnTo>
                    <a:pt x="184" y="120"/>
                  </a:lnTo>
                  <a:lnTo>
                    <a:pt x="214" y="144"/>
                  </a:lnTo>
                  <a:lnTo>
                    <a:pt x="202" y="162"/>
                  </a:lnTo>
                  <a:lnTo>
                    <a:pt x="101" y="264"/>
                  </a:lnTo>
                  <a:lnTo>
                    <a:pt x="89" y="258"/>
                  </a:lnTo>
                  <a:lnTo>
                    <a:pt x="47" y="228"/>
                  </a:lnTo>
                  <a:lnTo>
                    <a:pt x="47" y="240"/>
                  </a:lnTo>
                  <a:lnTo>
                    <a:pt x="41" y="264"/>
                  </a:lnTo>
                  <a:lnTo>
                    <a:pt x="35" y="270"/>
                  </a:lnTo>
                  <a:lnTo>
                    <a:pt x="24" y="276"/>
                  </a:lnTo>
                  <a:lnTo>
                    <a:pt x="18" y="27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24" y="294"/>
                  </a:lnTo>
                  <a:lnTo>
                    <a:pt x="89" y="312"/>
                  </a:lnTo>
                  <a:lnTo>
                    <a:pt x="119" y="306"/>
                  </a:lnTo>
                  <a:lnTo>
                    <a:pt x="71" y="401"/>
                  </a:lnTo>
                  <a:lnTo>
                    <a:pt x="83" y="413"/>
                  </a:lnTo>
                  <a:lnTo>
                    <a:pt x="83" y="41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4" name="未知"/>
            <p:cNvSpPr/>
            <p:nvPr/>
          </p:nvSpPr>
          <p:spPr>
            <a:xfrm>
              <a:off x="559" y="191"/>
              <a:ext cx="257" cy="247"/>
            </a:xfrm>
            <a:custGeom>
              <a:avLst/>
              <a:gdLst/>
              <a:ahLst/>
              <a:cxnLst/>
              <a:pathLst>
                <a:path w="257" h="247">
                  <a:moveTo>
                    <a:pt x="18" y="36"/>
                  </a:moveTo>
                  <a:lnTo>
                    <a:pt x="6" y="30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0" y="156"/>
                  </a:lnTo>
                  <a:lnTo>
                    <a:pt x="89" y="210"/>
                  </a:lnTo>
                  <a:lnTo>
                    <a:pt x="131" y="240"/>
                  </a:lnTo>
                  <a:lnTo>
                    <a:pt x="143" y="246"/>
                  </a:lnTo>
                  <a:lnTo>
                    <a:pt x="244" y="144"/>
                  </a:lnTo>
                  <a:lnTo>
                    <a:pt x="256" y="126"/>
                  </a:lnTo>
                  <a:lnTo>
                    <a:pt x="161" y="60"/>
                  </a:lnTo>
                  <a:lnTo>
                    <a:pt x="60" y="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5" name="未知"/>
            <p:cNvSpPr/>
            <p:nvPr/>
          </p:nvSpPr>
          <p:spPr>
            <a:xfrm>
              <a:off x="583" y="341"/>
              <a:ext cx="90" cy="109"/>
            </a:xfrm>
            <a:custGeom>
              <a:avLst/>
              <a:gdLst/>
              <a:ahLst/>
              <a:cxnLst/>
              <a:pathLst>
                <a:path w="90" h="109">
                  <a:moveTo>
                    <a:pt x="0" y="24"/>
                  </a:moveTo>
                  <a:lnTo>
                    <a:pt x="6" y="36"/>
                  </a:lnTo>
                  <a:lnTo>
                    <a:pt x="18" y="48"/>
                  </a:lnTo>
                  <a:lnTo>
                    <a:pt x="18" y="60"/>
                  </a:lnTo>
                  <a:lnTo>
                    <a:pt x="18" y="7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53" y="102"/>
                  </a:lnTo>
                  <a:lnTo>
                    <a:pt x="59" y="96"/>
                  </a:lnTo>
                  <a:lnTo>
                    <a:pt x="65" y="78"/>
                  </a:lnTo>
                  <a:lnTo>
                    <a:pt x="65" y="66"/>
                  </a:lnTo>
                  <a:lnTo>
                    <a:pt x="83" y="48"/>
                  </a:lnTo>
                  <a:lnTo>
                    <a:pt x="89" y="30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77" y="42"/>
                  </a:lnTo>
                  <a:lnTo>
                    <a:pt x="59" y="54"/>
                  </a:lnTo>
                  <a:lnTo>
                    <a:pt x="65" y="36"/>
                  </a:lnTo>
                  <a:lnTo>
                    <a:pt x="71" y="18"/>
                  </a:lnTo>
                  <a:lnTo>
                    <a:pt x="65" y="12"/>
                  </a:lnTo>
                  <a:lnTo>
                    <a:pt x="65" y="12"/>
                  </a:lnTo>
                  <a:lnTo>
                    <a:pt x="53" y="30"/>
                  </a:lnTo>
                  <a:lnTo>
                    <a:pt x="42" y="48"/>
                  </a:lnTo>
                  <a:lnTo>
                    <a:pt x="48" y="24"/>
                  </a:lnTo>
                  <a:lnTo>
                    <a:pt x="59" y="6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36" y="24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6" name="未知"/>
            <p:cNvSpPr/>
            <p:nvPr/>
          </p:nvSpPr>
          <p:spPr>
            <a:xfrm>
              <a:off x="744" y="197"/>
              <a:ext cx="72" cy="85"/>
            </a:xfrm>
            <a:custGeom>
              <a:avLst/>
              <a:gdLst/>
              <a:ahLst/>
              <a:cxnLst/>
              <a:pathLst>
                <a:path w="72" h="85">
                  <a:moveTo>
                    <a:pt x="47" y="18"/>
                  </a:moveTo>
                  <a:lnTo>
                    <a:pt x="35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6"/>
                  </a:lnTo>
                  <a:lnTo>
                    <a:pt x="29" y="12"/>
                  </a:lnTo>
                  <a:lnTo>
                    <a:pt x="29" y="18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1" y="12"/>
                  </a:lnTo>
                  <a:lnTo>
                    <a:pt x="11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5" y="36"/>
                  </a:lnTo>
                  <a:lnTo>
                    <a:pt x="11" y="42"/>
                  </a:lnTo>
                  <a:lnTo>
                    <a:pt x="17" y="48"/>
                  </a:lnTo>
                  <a:lnTo>
                    <a:pt x="11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1" y="60"/>
                  </a:lnTo>
                  <a:lnTo>
                    <a:pt x="29" y="78"/>
                  </a:lnTo>
                  <a:lnTo>
                    <a:pt x="47" y="84"/>
                  </a:lnTo>
                  <a:lnTo>
                    <a:pt x="59" y="72"/>
                  </a:lnTo>
                  <a:lnTo>
                    <a:pt x="71" y="60"/>
                  </a:lnTo>
                  <a:lnTo>
                    <a:pt x="71" y="54"/>
                  </a:lnTo>
                  <a:lnTo>
                    <a:pt x="71" y="42"/>
                  </a:lnTo>
                  <a:lnTo>
                    <a:pt x="65" y="36"/>
                  </a:lnTo>
                  <a:lnTo>
                    <a:pt x="47" y="18"/>
                  </a:lnTo>
                  <a:lnTo>
                    <a:pt x="47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7" name="未知"/>
            <p:cNvSpPr/>
            <p:nvPr/>
          </p:nvSpPr>
          <p:spPr>
            <a:xfrm>
              <a:off x="773" y="179"/>
              <a:ext cx="31" cy="37"/>
            </a:xfrm>
            <a:custGeom>
              <a:avLst/>
              <a:gdLst/>
              <a:ahLst/>
              <a:cxnLst/>
              <a:pathLst>
                <a:path w="31" h="37">
                  <a:moveTo>
                    <a:pt x="24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8" y="36"/>
                  </a:lnTo>
                  <a:lnTo>
                    <a:pt x="30" y="1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8" name="未知"/>
            <p:cNvSpPr/>
            <p:nvPr/>
          </p:nvSpPr>
          <p:spPr>
            <a:xfrm>
              <a:off x="744" y="233"/>
              <a:ext cx="18" cy="25"/>
            </a:xfrm>
            <a:custGeom>
              <a:avLst/>
              <a:gdLst/>
              <a:ahLst/>
              <a:cxnLst/>
              <a:pathLst>
                <a:path w="18" h="25">
                  <a:moveTo>
                    <a:pt x="5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5" y="24"/>
                  </a:lnTo>
                  <a:lnTo>
                    <a:pt x="11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7" y="12"/>
                  </a:lnTo>
                  <a:lnTo>
                    <a:pt x="11" y="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39" name="未知"/>
            <p:cNvSpPr/>
            <p:nvPr/>
          </p:nvSpPr>
          <p:spPr>
            <a:xfrm>
              <a:off x="761" y="197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6" y="0"/>
                  </a:move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0" name="未知"/>
            <p:cNvSpPr/>
            <p:nvPr/>
          </p:nvSpPr>
          <p:spPr>
            <a:xfrm>
              <a:off x="815" y="156"/>
              <a:ext cx="90" cy="126"/>
            </a:xfrm>
            <a:custGeom>
              <a:avLst/>
              <a:gdLst/>
              <a:ahLst/>
              <a:cxnLst/>
              <a:pathLst>
                <a:path w="90" h="126">
                  <a:moveTo>
                    <a:pt x="0" y="95"/>
                  </a:moveTo>
                  <a:lnTo>
                    <a:pt x="0" y="101"/>
                  </a:lnTo>
                  <a:lnTo>
                    <a:pt x="30" y="125"/>
                  </a:lnTo>
                  <a:lnTo>
                    <a:pt x="24" y="89"/>
                  </a:lnTo>
                  <a:lnTo>
                    <a:pt x="71" y="89"/>
                  </a:lnTo>
                  <a:lnTo>
                    <a:pt x="77" y="29"/>
                  </a:lnTo>
                  <a:lnTo>
                    <a:pt x="83" y="17"/>
                  </a:lnTo>
                  <a:lnTo>
                    <a:pt x="89" y="11"/>
                  </a:lnTo>
                  <a:lnTo>
                    <a:pt x="71" y="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71" y="11"/>
                  </a:lnTo>
                  <a:lnTo>
                    <a:pt x="59" y="11"/>
                  </a:lnTo>
                  <a:lnTo>
                    <a:pt x="30" y="53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1" name="未知"/>
            <p:cNvSpPr/>
            <p:nvPr/>
          </p:nvSpPr>
          <p:spPr>
            <a:xfrm>
              <a:off x="744" y="30"/>
              <a:ext cx="131" cy="222"/>
            </a:xfrm>
            <a:custGeom>
              <a:avLst/>
              <a:gdLst/>
              <a:ahLst/>
              <a:cxnLst/>
              <a:pathLst>
                <a:path w="131" h="222">
                  <a:moveTo>
                    <a:pt x="107" y="90"/>
                  </a:moveTo>
                  <a:lnTo>
                    <a:pt x="113" y="72"/>
                  </a:lnTo>
                  <a:lnTo>
                    <a:pt x="101" y="60"/>
                  </a:lnTo>
                  <a:lnTo>
                    <a:pt x="95" y="66"/>
                  </a:lnTo>
                  <a:lnTo>
                    <a:pt x="95" y="72"/>
                  </a:lnTo>
                  <a:lnTo>
                    <a:pt x="71" y="66"/>
                  </a:lnTo>
                  <a:lnTo>
                    <a:pt x="71" y="60"/>
                  </a:lnTo>
                  <a:lnTo>
                    <a:pt x="71" y="54"/>
                  </a:lnTo>
                  <a:lnTo>
                    <a:pt x="83" y="54"/>
                  </a:lnTo>
                  <a:lnTo>
                    <a:pt x="65" y="48"/>
                  </a:lnTo>
                  <a:lnTo>
                    <a:pt x="71" y="48"/>
                  </a:lnTo>
                  <a:lnTo>
                    <a:pt x="83" y="48"/>
                  </a:lnTo>
                  <a:lnTo>
                    <a:pt x="71" y="48"/>
                  </a:lnTo>
                  <a:lnTo>
                    <a:pt x="53" y="42"/>
                  </a:lnTo>
                  <a:lnTo>
                    <a:pt x="71" y="42"/>
                  </a:lnTo>
                  <a:lnTo>
                    <a:pt x="53" y="36"/>
                  </a:lnTo>
                  <a:lnTo>
                    <a:pt x="71" y="36"/>
                  </a:lnTo>
                  <a:lnTo>
                    <a:pt x="47" y="30"/>
                  </a:lnTo>
                  <a:lnTo>
                    <a:pt x="29" y="24"/>
                  </a:lnTo>
                  <a:lnTo>
                    <a:pt x="23" y="24"/>
                  </a:lnTo>
                  <a:lnTo>
                    <a:pt x="23" y="12"/>
                  </a:lnTo>
                  <a:lnTo>
                    <a:pt x="23" y="0"/>
                  </a:lnTo>
                  <a:lnTo>
                    <a:pt x="23" y="12"/>
                  </a:lnTo>
                  <a:lnTo>
                    <a:pt x="17" y="24"/>
                  </a:lnTo>
                  <a:lnTo>
                    <a:pt x="11" y="18"/>
                  </a:lnTo>
                  <a:lnTo>
                    <a:pt x="11" y="6"/>
                  </a:lnTo>
                  <a:lnTo>
                    <a:pt x="5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5" y="7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1" y="114"/>
                  </a:lnTo>
                  <a:lnTo>
                    <a:pt x="11" y="114"/>
                  </a:lnTo>
                  <a:lnTo>
                    <a:pt x="11" y="120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9" y="120"/>
                  </a:lnTo>
                  <a:lnTo>
                    <a:pt x="41" y="120"/>
                  </a:lnTo>
                  <a:lnTo>
                    <a:pt x="29" y="126"/>
                  </a:lnTo>
                  <a:lnTo>
                    <a:pt x="23" y="132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9" y="143"/>
                  </a:lnTo>
                  <a:lnTo>
                    <a:pt x="35" y="149"/>
                  </a:lnTo>
                  <a:lnTo>
                    <a:pt x="47" y="149"/>
                  </a:lnTo>
                  <a:lnTo>
                    <a:pt x="53" y="143"/>
                  </a:lnTo>
                  <a:lnTo>
                    <a:pt x="53" y="149"/>
                  </a:lnTo>
                  <a:lnTo>
                    <a:pt x="59" y="167"/>
                  </a:lnTo>
                  <a:lnTo>
                    <a:pt x="47" y="185"/>
                  </a:lnTo>
                  <a:lnTo>
                    <a:pt x="65" y="203"/>
                  </a:lnTo>
                  <a:lnTo>
                    <a:pt x="71" y="209"/>
                  </a:lnTo>
                  <a:lnTo>
                    <a:pt x="71" y="221"/>
                  </a:lnTo>
                  <a:lnTo>
                    <a:pt x="95" y="191"/>
                  </a:lnTo>
                  <a:lnTo>
                    <a:pt x="130" y="137"/>
                  </a:lnTo>
                  <a:lnTo>
                    <a:pt x="119" y="126"/>
                  </a:lnTo>
                  <a:lnTo>
                    <a:pt x="113" y="96"/>
                  </a:lnTo>
                  <a:lnTo>
                    <a:pt x="107" y="90"/>
                  </a:lnTo>
                  <a:lnTo>
                    <a:pt x="107" y="9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2" name="未知"/>
            <p:cNvSpPr/>
            <p:nvPr/>
          </p:nvSpPr>
          <p:spPr>
            <a:xfrm>
              <a:off x="726" y="0"/>
              <a:ext cx="161" cy="157"/>
            </a:xfrm>
            <a:custGeom>
              <a:avLst/>
              <a:gdLst/>
              <a:ahLst/>
              <a:cxnLst/>
              <a:pathLst>
                <a:path w="161" h="157">
                  <a:moveTo>
                    <a:pt x="18" y="60"/>
                  </a:moveTo>
                  <a:lnTo>
                    <a:pt x="23" y="54"/>
                  </a:lnTo>
                  <a:lnTo>
                    <a:pt x="29" y="36"/>
                  </a:lnTo>
                  <a:lnTo>
                    <a:pt x="29" y="48"/>
                  </a:lnTo>
                  <a:lnTo>
                    <a:pt x="35" y="54"/>
                  </a:lnTo>
                  <a:lnTo>
                    <a:pt x="35" y="48"/>
                  </a:lnTo>
                  <a:lnTo>
                    <a:pt x="41" y="30"/>
                  </a:lnTo>
                  <a:lnTo>
                    <a:pt x="41" y="42"/>
                  </a:lnTo>
                  <a:lnTo>
                    <a:pt x="41" y="54"/>
                  </a:lnTo>
                  <a:lnTo>
                    <a:pt x="47" y="54"/>
                  </a:lnTo>
                  <a:lnTo>
                    <a:pt x="65" y="60"/>
                  </a:lnTo>
                  <a:lnTo>
                    <a:pt x="89" y="66"/>
                  </a:lnTo>
                  <a:lnTo>
                    <a:pt x="71" y="66"/>
                  </a:lnTo>
                  <a:lnTo>
                    <a:pt x="89" y="72"/>
                  </a:lnTo>
                  <a:lnTo>
                    <a:pt x="71" y="72"/>
                  </a:lnTo>
                  <a:lnTo>
                    <a:pt x="89" y="78"/>
                  </a:lnTo>
                  <a:lnTo>
                    <a:pt x="101" y="78"/>
                  </a:lnTo>
                  <a:lnTo>
                    <a:pt x="89" y="78"/>
                  </a:lnTo>
                  <a:lnTo>
                    <a:pt x="83" y="78"/>
                  </a:lnTo>
                  <a:lnTo>
                    <a:pt x="101" y="84"/>
                  </a:lnTo>
                  <a:lnTo>
                    <a:pt x="89" y="84"/>
                  </a:lnTo>
                  <a:lnTo>
                    <a:pt x="89" y="90"/>
                  </a:lnTo>
                  <a:lnTo>
                    <a:pt x="89" y="96"/>
                  </a:lnTo>
                  <a:lnTo>
                    <a:pt x="113" y="102"/>
                  </a:lnTo>
                  <a:lnTo>
                    <a:pt x="113" y="96"/>
                  </a:lnTo>
                  <a:lnTo>
                    <a:pt x="119" y="90"/>
                  </a:lnTo>
                  <a:lnTo>
                    <a:pt x="131" y="102"/>
                  </a:lnTo>
                  <a:lnTo>
                    <a:pt x="125" y="120"/>
                  </a:lnTo>
                  <a:lnTo>
                    <a:pt x="131" y="126"/>
                  </a:lnTo>
                  <a:lnTo>
                    <a:pt x="137" y="156"/>
                  </a:lnTo>
                  <a:lnTo>
                    <a:pt x="160" y="156"/>
                  </a:lnTo>
                  <a:lnTo>
                    <a:pt x="160" y="144"/>
                  </a:lnTo>
                  <a:lnTo>
                    <a:pt x="160" y="132"/>
                  </a:lnTo>
                  <a:lnTo>
                    <a:pt x="160" y="126"/>
                  </a:lnTo>
                  <a:lnTo>
                    <a:pt x="160" y="102"/>
                  </a:lnTo>
                  <a:lnTo>
                    <a:pt x="160" y="78"/>
                  </a:lnTo>
                  <a:lnTo>
                    <a:pt x="160" y="66"/>
                  </a:lnTo>
                  <a:lnTo>
                    <a:pt x="160" y="60"/>
                  </a:lnTo>
                  <a:lnTo>
                    <a:pt x="148" y="36"/>
                  </a:lnTo>
                  <a:lnTo>
                    <a:pt x="137" y="12"/>
                  </a:lnTo>
                  <a:lnTo>
                    <a:pt x="113" y="0"/>
                  </a:lnTo>
                  <a:lnTo>
                    <a:pt x="95" y="0"/>
                  </a:lnTo>
                  <a:lnTo>
                    <a:pt x="41" y="6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18" y="6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3" name="未知"/>
            <p:cNvSpPr/>
            <p:nvPr/>
          </p:nvSpPr>
          <p:spPr>
            <a:xfrm>
              <a:off x="761" y="108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6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4" name="未知"/>
            <p:cNvSpPr/>
            <p:nvPr/>
          </p:nvSpPr>
          <p:spPr>
            <a:xfrm>
              <a:off x="767" y="156"/>
              <a:ext cx="1" cy="1"/>
            </a:xfrm>
            <a:custGeom>
              <a:avLst/>
              <a:gdLst/>
              <a:ahLst/>
              <a:cxnLst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5" name="未知"/>
            <p:cNvSpPr/>
            <p:nvPr/>
          </p:nvSpPr>
          <p:spPr>
            <a:xfrm>
              <a:off x="833" y="126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6" name="未知"/>
            <p:cNvSpPr/>
            <p:nvPr/>
          </p:nvSpPr>
          <p:spPr>
            <a:xfrm>
              <a:off x="559" y="299"/>
              <a:ext cx="13" cy="25"/>
            </a:xfrm>
            <a:custGeom>
              <a:avLst/>
              <a:gdLst/>
              <a:ahLst/>
              <a:cxnLst/>
              <a:pathLst>
                <a:path w="13" h="25">
                  <a:moveTo>
                    <a:pt x="6" y="24"/>
                  </a:moveTo>
                  <a:lnTo>
                    <a:pt x="12" y="18"/>
                  </a:lnTo>
                  <a:lnTo>
                    <a:pt x="0" y="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7" name="未知"/>
            <p:cNvSpPr/>
            <p:nvPr/>
          </p:nvSpPr>
          <p:spPr>
            <a:xfrm>
              <a:off x="696" y="598"/>
              <a:ext cx="25" cy="25"/>
            </a:xfrm>
            <a:custGeom>
              <a:avLst/>
              <a:gdLst/>
              <a:ahLst/>
              <a:cxnLst/>
              <a:pathLst>
                <a:path w="25" h="25">
                  <a:moveTo>
                    <a:pt x="0" y="24"/>
                  </a:moveTo>
                  <a:lnTo>
                    <a:pt x="6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8" name="未知"/>
            <p:cNvSpPr/>
            <p:nvPr/>
          </p:nvSpPr>
          <p:spPr>
            <a:xfrm>
              <a:off x="672" y="610"/>
              <a:ext cx="19" cy="13"/>
            </a:xfrm>
            <a:custGeom>
              <a:avLst/>
              <a:gdLst/>
              <a:ahLst/>
              <a:cxnLst/>
              <a:pathLst>
                <a:path w="19" h="13">
                  <a:moveTo>
                    <a:pt x="0" y="6"/>
                  </a:moveTo>
                  <a:lnTo>
                    <a:pt x="0" y="6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49" name="未知"/>
            <p:cNvSpPr/>
            <p:nvPr/>
          </p:nvSpPr>
          <p:spPr>
            <a:xfrm>
              <a:off x="880" y="628"/>
              <a:ext cx="311" cy="294"/>
            </a:xfrm>
            <a:custGeom>
              <a:avLst/>
              <a:gdLst/>
              <a:ahLst/>
              <a:cxnLst/>
              <a:pathLst>
                <a:path w="311" h="294">
                  <a:moveTo>
                    <a:pt x="167" y="84"/>
                  </a:moveTo>
                  <a:lnTo>
                    <a:pt x="0" y="0"/>
                  </a:lnTo>
                  <a:lnTo>
                    <a:pt x="72" y="96"/>
                  </a:lnTo>
                  <a:lnTo>
                    <a:pt x="149" y="186"/>
                  </a:lnTo>
                  <a:lnTo>
                    <a:pt x="203" y="221"/>
                  </a:lnTo>
                  <a:lnTo>
                    <a:pt x="268" y="263"/>
                  </a:lnTo>
                  <a:lnTo>
                    <a:pt x="286" y="275"/>
                  </a:lnTo>
                  <a:lnTo>
                    <a:pt x="310" y="293"/>
                  </a:lnTo>
                  <a:lnTo>
                    <a:pt x="274" y="245"/>
                  </a:lnTo>
                  <a:lnTo>
                    <a:pt x="167" y="84"/>
                  </a:lnTo>
                  <a:lnTo>
                    <a:pt x="167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0" name="未知"/>
            <p:cNvSpPr/>
            <p:nvPr/>
          </p:nvSpPr>
          <p:spPr>
            <a:xfrm>
              <a:off x="880" y="592"/>
              <a:ext cx="198" cy="121"/>
            </a:xfrm>
            <a:custGeom>
              <a:avLst/>
              <a:gdLst/>
              <a:ahLst/>
              <a:cxnLst/>
              <a:pathLst>
                <a:path w="198" h="121">
                  <a:moveTo>
                    <a:pt x="54" y="12"/>
                  </a:moveTo>
                  <a:lnTo>
                    <a:pt x="30" y="0"/>
                  </a:lnTo>
                  <a:lnTo>
                    <a:pt x="12" y="18"/>
                  </a:lnTo>
                  <a:lnTo>
                    <a:pt x="0" y="36"/>
                  </a:lnTo>
                  <a:lnTo>
                    <a:pt x="167" y="120"/>
                  </a:lnTo>
                  <a:lnTo>
                    <a:pt x="197" y="84"/>
                  </a:lnTo>
                  <a:lnTo>
                    <a:pt x="173" y="66"/>
                  </a:lnTo>
                  <a:lnTo>
                    <a:pt x="149" y="60"/>
                  </a:lnTo>
                  <a:lnTo>
                    <a:pt x="125" y="48"/>
                  </a:lnTo>
                  <a:lnTo>
                    <a:pt x="107" y="36"/>
                  </a:lnTo>
                  <a:lnTo>
                    <a:pt x="96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1" name="未知"/>
            <p:cNvSpPr/>
            <p:nvPr/>
          </p:nvSpPr>
          <p:spPr>
            <a:xfrm>
              <a:off x="1118" y="909"/>
              <a:ext cx="388" cy="91"/>
            </a:xfrm>
            <a:custGeom>
              <a:avLst/>
              <a:gdLst/>
              <a:ahLst/>
              <a:cxnLst/>
              <a:pathLst>
                <a:path w="388" h="91">
                  <a:moveTo>
                    <a:pt x="0" y="90"/>
                  </a:moveTo>
                  <a:lnTo>
                    <a:pt x="12" y="90"/>
                  </a:lnTo>
                  <a:lnTo>
                    <a:pt x="12" y="54"/>
                  </a:lnTo>
                  <a:lnTo>
                    <a:pt x="113" y="48"/>
                  </a:lnTo>
                  <a:lnTo>
                    <a:pt x="119" y="78"/>
                  </a:lnTo>
                  <a:lnTo>
                    <a:pt x="125" y="78"/>
                  </a:lnTo>
                  <a:lnTo>
                    <a:pt x="131" y="48"/>
                  </a:lnTo>
                  <a:lnTo>
                    <a:pt x="214" y="42"/>
                  </a:lnTo>
                  <a:lnTo>
                    <a:pt x="214" y="72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57" y="54"/>
                  </a:lnTo>
                  <a:lnTo>
                    <a:pt x="351" y="48"/>
                  </a:lnTo>
                  <a:lnTo>
                    <a:pt x="345" y="36"/>
                  </a:lnTo>
                  <a:lnTo>
                    <a:pt x="351" y="30"/>
                  </a:lnTo>
                  <a:lnTo>
                    <a:pt x="357" y="30"/>
                  </a:lnTo>
                  <a:lnTo>
                    <a:pt x="387" y="0"/>
                  </a:lnTo>
                  <a:lnTo>
                    <a:pt x="363" y="12"/>
                  </a:lnTo>
                  <a:lnTo>
                    <a:pt x="357" y="6"/>
                  </a:lnTo>
                  <a:lnTo>
                    <a:pt x="0" y="30"/>
                  </a:lnTo>
                  <a:lnTo>
                    <a:pt x="0" y="9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2" name="未知"/>
            <p:cNvSpPr/>
            <p:nvPr/>
          </p:nvSpPr>
          <p:spPr>
            <a:xfrm>
              <a:off x="1095" y="802"/>
              <a:ext cx="381" cy="138"/>
            </a:xfrm>
            <a:custGeom>
              <a:avLst/>
              <a:gdLst/>
              <a:ahLst/>
              <a:cxnLst/>
              <a:pathLst>
                <a:path w="381" h="138">
                  <a:moveTo>
                    <a:pt x="65" y="6"/>
                  </a:moveTo>
                  <a:lnTo>
                    <a:pt x="124" y="107"/>
                  </a:lnTo>
                  <a:lnTo>
                    <a:pt x="113" y="113"/>
                  </a:lnTo>
                  <a:lnTo>
                    <a:pt x="95" y="119"/>
                  </a:lnTo>
                  <a:lnTo>
                    <a:pt x="77" y="113"/>
                  </a:lnTo>
                  <a:lnTo>
                    <a:pt x="0" y="113"/>
                  </a:lnTo>
                  <a:lnTo>
                    <a:pt x="23" y="137"/>
                  </a:lnTo>
                  <a:lnTo>
                    <a:pt x="380" y="113"/>
                  </a:lnTo>
                  <a:lnTo>
                    <a:pt x="374" y="113"/>
                  </a:lnTo>
                  <a:lnTo>
                    <a:pt x="362" y="113"/>
                  </a:lnTo>
                  <a:lnTo>
                    <a:pt x="184" y="119"/>
                  </a:lnTo>
                  <a:lnTo>
                    <a:pt x="124" y="77"/>
                  </a:lnTo>
                  <a:lnTo>
                    <a:pt x="172" y="71"/>
                  </a:lnTo>
                  <a:lnTo>
                    <a:pt x="83" y="18"/>
                  </a:lnTo>
                  <a:lnTo>
                    <a:pt x="172" y="12"/>
                  </a:lnTo>
                  <a:lnTo>
                    <a:pt x="148" y="0"/>
                  </a:lnTo>
                  <a:lnTo>
                    <a:pt x="130" y="6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3" name="未知"/>
            <p:cNvSpPr/>
            <p:nvPr/>
          </p:nvSpPr>
          <p:spPr>
            <a:xfrm>
              <a:off x="1178" y="814"/>
              <a:ext cx="280" cy="108"/>
            </a:xfrm>
            <a:custGeom>
              <a:avLst/>
              <a:gdLst/>
              <a:ahLst/>
              <a:cxnLst/>
              <a:pathLst>
                <a:path w="280" h="108">
                  <a:moveTo>
                    <a:pt x="89" y="0"/>
                  </a:moveTo>
                  <a:lnTo>
                    <a:pt x="0" y="6"/>
                  </a:lnTo>
                  <a:lnTo>
                    <a:pt x="89" y="59"/>
                  </a:lnTo>
                  <a:lnTo>
                    <a:pt x="41" y="65"/>
                  </a:lnTo>
                  <a:lnTo>
                    <a:pt x="101" y="107"/>
                  </a:lnTo>
                  <a:lnTo>
                    <a:pt x="279" y="101"/>
                  </a:lnTo>
                  <a:lnTo>
                    <a:pt x="279" y="95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4" name="未知"/>
            <p:cNvSpPr/>
            <p:nvPr/>
          </p:nvSpPr>
          <p:spPr>
            <a:xfrm>
              <a:off x="1047" y="676"/>
              <a:ext cx="173" cy="246"/>
            </a:xfrm>
            <a:custGeom>
              <a:avLst/>
              <a:gdLst/>
              <a:ahLst/>
              <a:cxnLst/>
              <a:pathLst>
                <a:path w="173" h="246">
                  <a:moveTo>
                    <a:pt x="36" y="0"/>
                  </a:moveTo>
                  <a:lnTo>
                    <a:pt x="30" y="0"/>
                  </a:lnTo>
                  <a:lnTo>
                    <a:pt x="0" y="36"/>
                  </a:lnTo>
                  <a:lnTo>
                    <a:pt x="107" y="197"/>
                  </a:lnTo>
                  <a:lnTo>
                    <a:pt x="143" y="245"/>
                  </a:lnTo>
                  <a:lnTo>
                    <a:pt x="161" y="239"/>
                  </a:lnTo>
                  <a:lnTo>
                    <a:pt x="172" y="233"/>
                  </a:lnTo>
                  <a:lnTo>
                    <a:pt x="101" y="12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5" name="未知"/>
            <p:cNvSpPr/>
            <p:nvPr/>
          </p:nvSpPr>
          <p:spPr>
            <a:xfrm>
              <a:off x="964" y="820"/>
              <a:ext cx="155" cy="180"/>
            </a:xfrm>
            <a:custGeom>
              <a:avLst/>
              <a:gdLst/>
              <a:ahLst/>
              <a:cxnLst/>
              <a:pathLst>
                <a:path w="155" h="180">
                  <a:moveTo>
                    <a:pt x="125" y="77"/>
                  </a:moveTo>
                  <a:lnTo>
                    <a:pt x="6" y="0"/>
                  </a:lnTo>
                  <a:lnTo>
                    <a:pt x="0" y="71"/>
                  </a:lnTo>
                  <a:lnTo>
                    <a:pt x="154" y="179"/>
                  </a:lnTo>
                  <a:lnTo>
                    <a:pt x="154" y="119"/>
                  </a:lnTo>
                  <a:lnTo>
                    <a:pt x="131" y="95"/>
                  </a:lnTo>
                  <a:lnTo>
                    <a:pt x="125" y="95"/>
                  </a:lnTo>
                  <a:lnTo>
                    <a:pt x="125" y="77"/>
                  </a:lnTo>
                  <a:lnTo>
                    <a:pt x="125" y="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6" name="未知"/>
            <p:cNvSpPr/>
            <p:nvPr/>
          </p:nvSpPr>
          <p:spPr>
            <a:xfrm>
              <a:off x="970" y="814"/>
              <a:ext cx="179" cy="84"/>
            </a:xfrm>
            <a:custGeom>
              <a:avLst/>
              <a:gdLst/>
              <a:ahLst/>
              <a:cxnLst/>
              <a:pathLst>
                <a:path w="179" h="84">
                  <a:moveTo>
                    <a:pt x="178" y="77"/>
                  </a:moveTo>
                  <a:lnTo>
                    <a:pt x="59" y="0"/>
                  </a:lnTo>
                  <a:lnTo>
                    <a:pt x="0" y="6"/>
                  </a:lnTo>
                  <a:lnTo>
                    <a:pt x="119" y="83"/>
                  </a:lnTo>
                  <a:lnTo>
                    <a:pt x="178" y="77"/>
                  </a:lnTo>
                  <a:lnTo>
                    <a:pt x="178" y="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7" name="未知"/>
            <p:cNvSpPr/>
            <p:nvPr/>
          </p:nvSpPr>
          <p:spPr>
            <a:xfrm>
              <a:off x="1130" y="957"/>
              <a:ext cx="108" cy="43"/>
            </a:xfrm>
            <a:custGeom>
              <a:avLst/>
              <a:gdLst/>
              <a:ahLst/>
              <a:cxnLst/>
              <a:pathLst>
                <a:path w="108" h="43">
                  <a:moveTo>
                    <a:pt x="0" y="42"/>
                  </a:moveTo>
                  <a:lnTo>
                    <a:pt x="107" y="30"/>
                  </a:lnTo>
                  <a:lnTo>
                    <a:pt x="101" y="0"/>
                  </a:lnTo>
                  <a:lnTo>
                    <a:pt x="0" y="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8" name="未知"/>
            <p:cNvSpPr/>
            <p:nvPr/>
          </p:nvSpPr>
          <p:spPr>
            <a:xfrm>
              <a:off x="1243" y="951"/>
              <a:ext cx="90" cy="37"/>
            </a:xfrm>
            <a:custGeom>
              <a:avLst/>
              <a:gdLst/>
              <a:ahLst/>
              <a:cxnLst/>
              <a:pathLst>
                <a:path w="90" h="37">
                  <a:moveTo>
                    <a:pt x="89" y="30"/>
                  </a:moveTo>
                  <a:lnTo>
                    <a:pt x="89" y="0"/>
                  </a:lnTo>
                  <a:lnTo>
                    <a:pt x="6" y="6"/>
                  </a:lnTo>
                  <a:lnTo>
                    <a:pt x="0" y="36"/>
                  </a:lnTo>
                  <a:lnTo>
                    <a:pt x="89" y="30"/>
                  </a:lnTo>
                  <a:lnTo>
                    <a:pt x="89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59" name="未知"/>
            <p:cNvSpPr/>
            <p:nvPr/>
          </p:nvSpPr>
          <p:spPr>
            <a:xfrm>
              <a:off x="1231" y="784"/>
              <a:ext cx="441" cy="132"/>
            </a:xfrm>
            <a:custGeom>
              <a:avLst/>
              <a:gdLst/>
              <a:ahLst/>
              <a:cxnLst/>
              <a:pathLst>
                <a:path w="441" h="132">
                  <a:moveTo>
                    <a:pt x="66" y="12"/>
                  </a:moveTo>
                  <a:lnTo>
                    <a:pt x="60" y="12"/>
                  </a:lnTo>
                  <a:lnTo>
                    <a:pt x="36" y="12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36" y="30"/>
                  </a:lnTo>
                  <a:lnTo>
                    <a:pt x="226" y="125"/>
                  </a:lnTo>
                  <a:lnTo>
                    <a:pt x="226" y="131"/>
                  </a:lnTo>
                  <a:lnTo>
                    <a:pt x="238" y="131"/>
                  </a:lnTo>
                  <a:lnTo>
                    <a:pt x="262" y="107"/>
                  </a:lnTo>
                  <a:lnTo>
                    <a:pt x="286" y="89"/>
                  </a:lnTo>
                  <a:lnTo>
                    <a:pt x="322" y="83"/>
                  </a:lnTo>
                  <a:lnTo>
                    <a:pt x="375" y="83"/>
                  </a:lnTo>
                  <a:lnTo>
                    <a:pt x="429" y="89"/>
                  </a:lnTo>
                  <a:lnTo>
                    <a:pt x="423" y="83"/>
                  </a:lnTo>
                  <a:lnTo>
                    <a:pt x="440" y="83"/>
                  </a:lnTo>
                  <a:lnTo>
                    <a:pt x="435" y="77"/>
                  </a:lnTo>
                  <a:lnTo>
                    <a:pt x="393" y="59"/>
                  </a:lnTo>
                  <a:lnTo>
                    <a:pt x="232" y="0"/>
                  </a:lnTo>
                  <a:lnTo>
                    <a:pt x="203" y="18"/>
                  </a:lnTo>
                  <a:lnTo>
                    <a:pt x="185" y="12"/>
                  </a:lnTo>
                  <a:lnTo>
                    <a:pt x="173" y="24"/>
                  </a:lnTo>
                  <a:lnTo>
                    <a:pt x="119" y="18"/>
                  </a:lnTo>
                  <a:lnTo>
                    <a:pt x="66" y="12"/>
                  </a:lnTo>
                  <a:lnTo>
                    <a:pt x="6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0" name="未知"/>
            <p:cNvSpPr/>
            <p:nvPr/>
          </p:nvSpPr>
          <p:spPr>
            <a:xfrm>
              <a:off x="1338" y="514"/>
              <a:ext cx="329" cy="348"/>
            </a:xfrm>
            <a:custGeom>
              <a:avLst/>
              <a:gdLst/>
              <a:ahLst/>
              <a:cxnLst/>
              <a:pathLst>
                <a:path w="329" h="348">
                  <a:moveTo>
                    <a:pt x="250" y="6"/>
                  </a:moveTo>
                  <a:lnTo>
                    <a:pt x="238" y="0"/>
                  </a:lnTo>
                  <a:lnTo>
                    <a:pt x="220" y="30"/>
                  </a:lnTo>
                  <a:lnTo>
                    <a:pt x="215" y="84"/>
                  </a:lnTo>
                  <a:lnTo>
                    <a:pt x="215" y="138"/>
                  </a:lnTo>
                  <a:lnTo>
                    <a:pt x="179" y="180"/>
                  </a:lnTo>
                  <a:lnTo>
                    <a:pt x="185" y="186"/>
                  </a:lnTo>
                  <a:lnTo>
                    <a:pt x="185" y="192"/>
                  </a:lnTo>
                  <a:lnTo>
                    <a:pt x="125" y="198"/>
                  </a:lnTo>
                  <a:lnTo>
                    <a:pt x="119" y="204"/>
                  </a:lnTo>
                  <a:lnTo>
                    <a:pt x="78" y="210"/>
                  </a:lnTo>
                  <a:lnTo>
                    <a:pt x="72" y="210"/>
                  </a:lnTo>
                  <a:lnTo>
                    <a:pt x="12" y="216"/>
                  </a:lnTo>
                  <a:lnTo>
                    <a:pt x="0" y="222"/>
                  </a:lnTo>
                  <a:lnTo>
                    <a:pt x="6" y="228"/>
                  </a:lnTo>
                  <a:lnTo>
                    <a:pt x="24" y="252"/>
                  </a:lnTo>
                  <a:lnTo>
                    <a:pt x="30" y="276"/>
                  </a:lnTo>
                  <a:lnTo>
                    <a:pt x="24" y="288"/>
                  </a:lnTo>
                  <a:lnTo>
                    <a:pt x="66" y="294"/>
                  </a:lnTo>
                  <a:lnTo>
                    <a:pt x="78" y="282"/>
                  </a:lnTo>
                  <a:lnTo>
                    <a:pt x="96" y="288"/>
                  </a:lnTo>
                  <a:lnTo>
                    <a:pt x="125" y="270"/>
                  </a:lnTo>
                  <a:lnTo>
                    <a:pt x="286" y="329"/>
                  </a:lnTo>
                  <a:lnTo>
                    <a:pt x="238" y="240"/>
                  </a:lnTo>
                  <a:lnTo>
                    <a:pt x="238" y="120"/>
                  </a:lnTo>
                  <a:lnTo>
                    <a:pt x="250" y="222"/>
                  </a:lnTo>
                  <a:lnTo>
                    <a:pt x="274" y="276"/>
                  </a:lnTo>
                  <a:lnTo>
                    <a:pt x="286" y="329"/>
                  </a:lnTo>
                  <a:lnTo>
                    <a:pt x="328" y="347"/>
                  </a:lnTo>
                  <a:lnTo>
                    <a:pt x="310" y="306"/>
                  </a:lnTo>
                  <a:lnTo>
                    <a:pt x="286" y="252"/>
                  </a:lnTo>
                  <a:lnTo>
                    <a:pt x="286" y="240"/>
                  </a:lnTo>
                  <a:lnTo>
                    <a:pt x="286" y="234"/>
                  </a:lnTo>
                  <a:lnTo>
                    <a:pt x="280" y="210"/>
                  </a:lnTo>
                  <a:lnTo>
                    <a:pt x="280" y="180"/>
                  </a:lnTo>
                  <a:lnTo>
                    <a:pt x="280" y="138"/>
                  </a:lnTo>
                  <a:lnTo>
                    <a:pt x="274" y="108"/>
                  </a:lnTo>
                  <a:lnTo>
                    <a:pt x="268" y="90"/>
                  </a:lnTo>
                  <a:lnTo>
                    <a:pt x="262" y="60"/>
                  </a:lnTo>
                  <a:lnTo>
                    <a:pt x="262" y="30"/>
                  </a:lnTo>
                  <a:lnTo>
                    <a:pt x="244" y="18"/>
                  </a:lnTo>
                  <a:lnTo>
                    <a:pt x="250" y="6"/>
                  </a:lnTo>
                  <a:lnTo>
                    <a:pt x="25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1" name="未知"/>
            <p:cNvSpPr/>
            <p:nvPr/>
          </p:nvSpPr>
          <p:spPr>
            <a:xfrm>
              <a:off x="1434" y="173"/>
              <a:ext cx="262" cy="283"/>
            </a:xfrm>
            <a:custGeom>
              <a:avLst/>
              <a:gdLst/>
              <a:ahLst/>
              <a:cxnLst/>
              <a:pathLst>
                <a:path w="262" h="283">
                  <a:moveTo>
                    <a:pt x="249" y="234"/>
                  </a:moveTo>
                  <a:lnTo>
                    <a:pt x="261" y="168"/>
                  </a:lnTo>
                  <a:lnTo>
                    <a:pt x="249" y="102"/>
                  </a:lnTo>
                  <a:lnTo>
                    <a:pt x="237" y="48"/>
                  </a:lnTo>
                  <a:lnTo>
                    <a:pt x="226" y="36"/>
                  </a:lnTo>
                  <a:lnTo>
                    <a:pt x="214" y="24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30" y="0"/>
                  </a:lnTo>
                  <a:lnTo>
                    <a:pt x="101" y="6"/>
                  </a:lnTo>
                  <a:lnTo>
                    <a:pt x="47" y="30"/>
                  </a:lnTo>
                  <a:lnTo>
                    <a:pt x="0" y="72"/>
                  </a:lnTo>
                  <a:lnTo>
                    <a:pt x="0" y="96"/>
                  </a:lnTo>
                  <a:lnTo>
                    <a:pt x="11" y="114"/>
                  </a:lnTo>
                  <a:lnTo>
                    <a:pt x="17" y="114"/>
                  </a:lnTo>
                  <a:lnTo>
                    <a:pt x="35" y="114"/>
                  </a:lnTo>
                  <a:lnTo>
                    <a:pt x="23" y="126"/>
                  </a:lnTo>
                  <a:lnTo>
                    <a:pt x="23" y="168"/>
                  </a:lnTo>
                  <a:lnTo>
                    <a:pt x="29" y="180"/>
                  </a:lnTo>
                  <a:lnTo>
                    <a:pt x="41" y="192"/>
                  </a:lnTo>
                  <a:lnTo>
                    <a:pt x="71" y="198"/>
                  </a:lnTo>
                  <a:lnTo>
                    <a:pt x="95" y="210"/>
                  </a:lnTo>
                  <a:lnTo>
                    <a:pt x="95" y="216"/>
                  </a:lnTo>
                  <a:lnTo>
                    <a:pt x="95" y="228"/>
                  </a:lnTo>
                  <a:lnTo>
                    <a:pt x="107" y="234"/>
                  </a:lnTo>
                  <a:lnTo>
                    <a:pt x="119" y="240"/>
                  </a:lnTo>
                  <a:lnTo>
                    <a:pt x="142" y="270"/>
                  </a:lnTo>
                  <a:lnTo>
                    <a:pt x="190" y="282"/>
                  </a:lnTo>
                  <a:lnTo>
                    <a:pt x="214" y="264"/>
                  </a:lnTo>
                  <a:lnTo>
                    <a:pt x="243" y="240"/>
                  </a:lnTo>
                  <a:lnTo>
                    <a:pt x="249" y="234"/>
                  </a:lnTo>
                  <a:lnTo>
                    <a:pt x="249" y="23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2" name="未知"/>
            <p:cNvSpPr/>
            <p:nvPr/>
          </p:nvSpPr>
          <p:spPr>
            <a:xfrm>
              <a:off x="1612" y="616"/>
              <a:ext cx="66" cy="252"/>
            </a:xfrm>
            <a:custGeom>
              <a:avLst/>
              <a:gdLst/>
              <a:ahLst/>
              <a:cxnLst/>
              <a:pathLst>
                <a:path w="66" h="252">
                  <a:moveTo>
                    <a:pt x="12" y="0"/>
                  </a:moveTo>
                  <a:lnTo>
                    <a:pt x="0" y="6"/>
                  </a:lnTo>
                  <a:lnTo>
                    <a:pt x="12" y="132"/>
                  </a:lnTo>
                  <a:lnTo>
                    <a:pt x="54" y="245"/>
                  </a:lnTo>
                  <a:lnTo>
                    <a:pt x="59" y="251"/>
                  </a:lnTo>
                  <a:lnTo>
                    <a:pt x="65" y="251"/>
                  </a:lnTo>
                  <a:lnTo>
                    <a:pt x="36" y="162"/>
                  </a:lnTo>
                  <a:lnTo>
                    <a:pt x="12" y="66"/>
                  </a:lnTo>
                  <a:lnTo>
                    <a:pt x="12" y="3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3" name="未知"/>
            <p:cNvSpPr/>
            <p:nvPr/>
          </p:nvSpPr>
          <p:spPr>
            <a:xfrm>
              <a:off x="1457" y="377"/>
              <a:ext cx="227" cy="144"/>
            </a:xfrm>
            <a:custGeom>
              <a:avLst/>
              <a:gdLst/>
              <a:ahLst/>
              <a:cxnLst/>
              <a:pathLst>
                <a:path w="227" h="144">
                  <a:moveTo>
                    <a:pt x="72" y="24"/>
                  </a:moveTo>
                  <a:lnTo>
                    <a:pt x="72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18" y="48"/>
                  </a:lnTo>
                  <a:lnTo>
                    <a:pt x="30" y="78"/>
                  </a:lnTo>
                  <a:lnTo>
                    <a:pt x="30" y="84"/>
                  </a:lnTo>
                  <a:lnTo>
                    <a:pt x="36" y="90"/>
                  </a:lnTo>
                  <a:lnTo>
                    <a:pt x="72" y="102"/>
                  </a:lnTo>
                  <a:lnTo>
                    <a:pt x="84" y="108"/>
                  </a:lnTo>
                  <a:lnTo>
                    <a:pt x="96" y="125"/>
                  </a:lnTo>
                  <a:lnTo>
                    <a:pt x="119" y="137"/>
                  </a:lnTo>
                  <a:lnTo>
                    <a:pt x="131" y="143"/>
                  </a:lnTo>
                  <a:lnTo>
                    <a:pt x="214" y="54"/>
                  </a:lnTo>
                  <a:lnTo>
                    <a:pt x="220" y="36"/>
                  </a:lnTo>
                  <a:lnTo>
                    <a:pt x="226" y="30"/>
                  </a:lnTo>
                  <a:lnTo>
                    <a:pt x="220" y="36"/>
                  </a:lnTo>
                  <a:lnTo>
                    <a:pt x="191" y="60"/>
                  </a:lnTo>
                  <a:lnTo>
                    <a:pt x="167" y="78"/>
                  </a:lnTo>
                  <a:lnTo>
                    <a:pt x="119" y="66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4" name="未知"/>
            <p:cNvSpPr/>
            <p:nvPr/>
          </p:nvSpPr>
          <p:spPr>
            <a:xfrm>
              <a:off x="1463" y="867"/>
              <a:ext cx="233" cy="109"/>
            </a:xfrm>
            <a:custGeom>
              <a:avLst/>
              <a:gdLst/>
              <a:ahLst/>
              <a:cxnLst/>
              <a:pathLst>
                <a:path w="233" h="109">
                  <a:moveTo>
                    <a:pt x="12" y="48"/>
                  </a:moveTo>
                  <a:lnTo>
                    <a:pt x="18" y="54"/>
                  </a:lnTo>
                  <a:lnTo>
                    <a:pt x="42" y="42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2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24" y="108"/>
                  </a:lnTo>
                  <a:lnTo>
                    <a:pt x="48" y="102"/>
                  </a:lnTo>
                  <a:lnTo>
                    <a:pt x="161" y="96"/>
                  </a:lnTo>
                  <a:lnTo>
                    <a:pt x="197" y="84"/>
                  </a:lnTo>
                  <a:lnTo>
                    <a:pt x="232" y="72"/>
                  </a:lnTo>
                  <a:lnTo>
                    <a:pt x="208" y="42"/>
                  </a:lnTo>
                  <a:lnTo>
                    <a:pt x="197" y="6"/>
                  </a:lnTo>
                  <a:lnTo>
                    <a:pt x="143" y="0"/>
                  </a:lnTo>
                  <a:lnTo>
                    <a:pt x="90" y="0"/>
                  </a:lnTo>
                  <a:lnTo>
                    <a:pt x="42" y="12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12" y="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5" name="未知"/>
            <p:cNvSpPr/>
            <p:nvPr/>
          </p:nvSpPr>
          <p:spPr>
            <a:xfrm>
              <a:off x="1582" y="407"/>
              <a:ext cx="108" cy="162"/>
            </a:xfrm>
            <a:custGeom>
              <a:avLst/>
              <a:gdLst/>
              <a:ahLst/>
              <a:cxnLst/>
              <a:pathLst>
                <a:path w="108" h="162">
                  <a:moveTo>
                    <a:pt x="101" y="0"/>
                  </a:moveTo>
                  <a:lnTo>
                    <a:pt x="95" y="6"/>
                  </a:lnTo>
                  <a:lnTo>
                    <a:pt x="89" y="24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18" y="137"/>
                  </a:lnTo>
                  <a:lnTo>
                    <a:pt x="42" y="161"/>
                  </a:lnTo>
                  <a:lnTo>
                    <a:pt x="107" y="12"/>
                  </a:lnTo>
                  <a:lnTo>
                    <a:pt x="101" y="6"/>
                  </a:lnTo>
                  <a:lnTo>
                    <a:pt x="10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6" name="未知"/>
            <p:cNvSpPr/>
            <p:nvPr/>
          </p:nvSpPr>
          <p:spPr>
            <a:xfrm>
              <a:off x="1654" y="849"/>
              <a:ext cx="72" cy="103"/>
            </a:xfrm>
            <a:custGeom>
              <a:avLst/>
              <a:gdLst/>
              <a:ahLst/>
              <a:cxnLst/>
              <a:pathLst>
                <a:path w="72" h="103">
                  <a:moveTo>
                    <a:pt x="71" y="96"/>
                  </a:moveTo>
                  <a:lnTo>
                    <a:pt x="71" y="0"/>
                  </a:lnTo>
                  <a:lnTo>
                    <a:pt x="23" y="18"/>
                  </a:lnTo>
                  <a:lnTo>
                    <a:pt x="17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7" y="60"/>
                  </a:lnTo>
                  <a:lnTo>
                    <a:pt x="41" y="90"/>
                  </a:lnTo>
                  <a:lnTo>
                    <a:pt x="47" y="102"/>
                  </a:lnTo>
                  <a:lnTo>
                    <a:pt x="71" y="96"/>
                  </a:lnTo>
                  <a:lnTo>
                    <a:pt x="71" y="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7" name="未知"/>
            <p:cNvSpPr/>
            <p:nvPr/>
          </p:nvSpPr>
          <p:spPr>
            <a:xfrm>
              <a:off x="1576" y="634"/>
              <a:ext cx="49" cy="210"/>
            </a:xfrm>
            <a:custGeom>
              <a:avLst/>
              <a:gdLst/>
              <a:ahLst/>
              <a:cxnLst/>
              <a:pathLst>
                <a:path w="49" h="210">
                  <a:moveTo>
                    <a:pt x="48" y="209"/>
                  </a:moveTo>
                  <a:lnTo>
                    <a:pt x="36" y="156"/>
                  </a:lnTo>
                  <a:lnTo>
                    <a:pt x="12" y="102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48" y="209"/>
                  </a:lnTo>
                  <a:lnTo>
                    <a:pt x="48" y="20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8" name="未知"/>
            <p:cNvSpPr/>
            <p:nvPr/>
          </p:nvSpPr>
          <p:spPr>
            <a:xfrm>
              <a:off x="1600" y="544"/>
              <a:ext cx="25" cy="79"/>
            </a:xfrm>
            <a:custGeom>
              <a:avLst/>
              <a:gdLst/>
              <a:ahLst/>
              <a:cxnLst/>
              <a:pathLst>
                <a:path w="25" h="79">
                  <a:moveTo>
                    <a:pt x="24" y="24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69" name="未知"/>
            <p:cNvSpPr/>
            <p:nvPr/>
          </p:nvSpPr>
          <p:spPr>
            <a:xfrm>
              <a:off x="1624" y="407"/>
              <a:ext cx="102" cy="461"/>
            </a:xfrm>
            <a:custGeom>
              <a:avLst/>
              <a:gdLst/>
              <a:ahLst/>
              <a:cxnLst/>
              <a:pathLst>
                <a:path w="102" h="461">
                  <a:moveTo>
                    <a:pt x="101" y="442"/>
                  </a:moveTo>
                  <a:lnTo>
                    <a:pt x="101" y="30"/>
                  </a:lnTo>
                  <a:lnTo>
                    <a:pt x="65" y="6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65" y="12"/>
                  </a:lnTo>
                  <a:lnTo>
                    <a:pt x="0" y="161"/>
                  </a:lnTo>
                  <a:lnTo>
                    <a:pt x="0" y="209"/>
                  </a:lnTo>
                  <a:lnTo>
                    <a:pt x="0" y="269"/>
                  </a:lnTo>
                  <a:lnTo>
                    <a:pt x="0" y="299"/>
                  </a:lnTo>
                  <a:lnTo>
                    <a:pt x="6" y="323"/>
                  </a:lnTo>
                  <a:lnTo>
                    <a:pt x="18" y="359"/>
                  </a:lnTo>
                  <a:lnTo>
                    <a:pt x="24" y="371"/>
                  </a:lnTo>
                  <a:lnTo>
                    <a:pt x="24" y="389"/>
                  </a:lnTo>
                  <a:lnTo>
                    <a:pt x="36" y="413"/>
                  </a:lnTo>
                  <a:lnTo>
                    <a:pt x="47" y="436"/>
                  </a:lnTo>
                  <a:lnTo>
                    <a:pt x="53" y="460"/>
                  </a:lnTo>
                  <a:lnTo>
                    <a:pt x="101" y="442"/>
                  </a:lnTo>
                  <a:lnTo>
                    <a:pt x="101" y="4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0" name="未知"/>
            <p:cNvSpPr/>
            <p:nvPr/>
          </p:nvSpPr>
          <p:spPr>
            <a:xfrm>
              <a:off x="1267" y="437"/>
              <a:ext cx="287" cy="306"/>
            </a:xfrm>
            <a:custGeom>
              <a:avLst/>
              <a:gdLst/>
              <a:ahLst/>
              <a:cxnLst/>
              <a:pathLst>
                <a:path w="287" h="306">
                  <a:moveTo>
                    <a:pt x="71" y="77"/>
                  </a:moveTo>
                  <a:lnTo>
                    <a:pt x="48" y="119"/>
                  </a:lnTo>
                  <a:lnTo>
                    <a:pt x="48" y="155"/>
                  </a:lnTo>
                  <a:lnTo>
                    <a:pt x="0" y="275"/>
                  </a:lnTo>
                  <a:lnTo>
                    <a:pt x="24" y="305"/>
                  </a:lnTo>
                  <a:lnTo>
                    <a:pt x="24" y="299"/>
                  </a:lnTo>
                  <a:lnTo>
                    <a:pt x="71" y="299"/>
                  </a:lnTo>
                  <a:lnTo>
                    <a:pt x="83" y="293"/>
                  </a:lnTo>
                  <a:lnTo>
                    <a:pt x="143" y="287"/>
                  </a:lnTo>
                  <a:lnTo>
                    <a:pt x="149" y="287"/>
                  </a:lnTo>
                  <a:lnTo>
                    <a:pt x="190" y="281"/>
                  </a:lnTo>
                  <a:lnTo>
                    <a:pt x="196" y="275"/>
                  </a:lnTo>
                  <a:lnTo>
                    <a:pt x="256" y="269"/>
                  </a:lnTo>
                  <a:lnTo>
                    <a:pt x="250" y="263"/>
                  </a:lnTo>
                  <a:lnTo>
                    <a:pt x="250" y="257"/>
                  </a:lnTo>
                  <a:lnTo>
                    <a:pt x="286" y="215"/>
                  </a:lnTo>
                  <a:lnTo>
                    <a:pt x="286" y="173"/>
                  </a:lnTo>
                  <a:lnTo>
                    <a:pt x="286" y="137"/>
                  </a:lnTo>
                  <a:lnTo>
                    <a:pt x="262" y="48"/>
                  </a:lnTo>
                  <a:lnTo>
                    <a:pt x="262" y="42"/>
                  </a:lnTo>
                  <a:lnTo>
                    <a:pt x="226" y="30"/>
                  </a:lnTo>
                  <a:lnTo>
                    <a:pt x="220" y="24"/>
                  </a:lnTo>
                  <a:lnTo>
                    <a:pt x="220" y="18"/>
                  </a:lnTo>
                  <a:lnTo>
                    <a:pt x="214" y="6"/>
                  </a:lnTo>
                  <a:lnTo>
                    <a:pt x="214" y="0"/>
                  </a:lnTo>
                  <a:lnTo>
                    <a:pt x="196" y="12"/>
                  </a:lnTo>
                  <a:lnTo>
                    <a:pt x="184" y="18"/>
                  </a:lnTo>
                  <a:lnTo>
                    <a:pt x="190" y="24"/>
                  </a:lnTo>
                  <a:lnTo>
                    <a:pt x="190" y="24"/>
                  </a:lnTo>
                  <a:lnTo>
                    <a:pt x="190" y="24"/>
                  </a:lnTo>
                  <a:lnTo>
                    <a:pt x="178" y="36"/>
                  </a:lnTo>
                  <a:lnTo>
                    <a:pt x="161" y="42"/>
                  </a:lnTo>
                  <a:lnTo>
                    <a:pt x="161" y="30"/>
                  </a:lnTo>
                  <a:lnTo>
                    <a:pt x="155" y="24"/>
                  </a:lnTo>
                  <a:lnTo>
                    <a:pt x="155" y="30"/>
                  </a:lnTo>
                  <a:lnTo>
                    <a:pt x="155" y="36"/>
                  </a:lnTo>
                  <a:lnTo>
                    <a:pt x="149" y="48"/>
                  </a:lnTo>
                  <a:lnTo>
                    <a:pt x="143" y="48"/>
                  </a:lnTo>
                  <a:lnTo>
                    <a:pt x="143" y="42"/>
                  </a:lnTo>
                  <a:lnTo>
                    <a:pt x="143" y="36"/>
                  </a:lnTo>
                  <a:lnTo>
                    <a:pt x="143" y="30"/>
                  </a:lnTo>
                  <a:lnTo>
                    <a:pt x="143" y="36"/>
                  </a:lnTo>
                  <a:lnTo>
                    <a:pt x="143" y="42"/>
                  </a:lnTo>
                  <a:lnTo>
                    <a:pt x="137" y="71"/>
                  </a:lnTo>
                  <a:lnTo>
                    <a:pt x="131" y="95"/>
                  </a:lnTo>
                  <a:lnTo>
                    <a:pt x="155" y="71"/>
                  </a:lnTo>
                  <a:lnTo>
                    <a:pt x="178" y="48"/>
                  </a:lnTo>
                  <a:lnTo>
                    <a:pt x="137" y="137"/>
                  </a:lnTo>
                  <a:lnTo>
                    <a:pt x="125" y="137"/>
                  </a:lnTo>
                  <a:lnTo>
                    <a:pt x="95" y="185"/>
                  </a:lnTo>
                  <a:lnTo>
                    <a:pt x="113" y="107"/>
                  </a:lnTo>
                  <a:lnTo>
                    <a:pt x="71" y="77"/>
                  </a:lnTo>
                  <a:lnTo>
                    <a:pt x="71" y="7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1" name="未知"/>
            <p:cNvSpPr/>
            <p:nvPr/>
          </p:nvSpPr>
          <p:spPr>
            <a:xfrm>
              <a:off x="1083" y="676"/>
              <a:ext cx="185" cy="79"/>
            </a:xfrm>
            <a:custGeom>
              <a:avLst/>
              <a:gdLst/>
              <a:ahLst/>
              <a:cxnLst/>
              <a:pathLst>
                <a:path w="185" h="79">
                  <a:moveTo>
                    <a:pt x="0" y="0"/>
                  </a:moveTo>
                  <a:lnTo>
                    <a:pt x="41" y="78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95" y="36"/>
                  </a:lnTo>
                  <a:lnTo>
                    <a:pt x="130" y="42"/>
                  </a:lnTo>
                  <a:lnTo>
                    <a:pt x="160" y="42"/>
                  </a:lnTo>
                  <a:lnTo>
                    <a:pt x="160" y="36"/>
                  </a:lnTo>
                  <a:lnTo>
                    <a:pt x="184" y="36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5" y="0"/>
                  </a:lnTo>
                  <a:lnTo>
                    <a:pt x="41" y="6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2" name="未知"/>
            <p:cNvSpPr/>
            <p:nvPr/>
          </p:nvSpPr>
          <p:spPr>
            <a:xfrm>
              <a:off x="1178" y="724"/>
              <a:ext cx="138" cy="91"/>
            </a:xfrm>
            <a:custGeom>
              <a:avLst/>
              <a:gdLst/>
              <a:ahLst/>
              <a:cxnLst/>
              <a:pathLst>
                <a:path w="138" h="91">
                  <a:moveTo>
                    <a:pt x="71" y="6"/>
                  </a:moveTo>
                  <a:lnTo>
                    <a:pt x="47" y="0"/>
                  </a:lnTo>
                  <a:lnTo>
                    <a:pt x="18" y="24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30" y="90"/>
                  </a:lnTo>
                  <a:lnTo>
                    <a:pt x="47" y="84"/>
                  </a:lnTo>
                  <a:lnTo>
                    <a:pt x="65" y="72"/>
                  </a:lnTo>
                  <a:lnTo>
                    <a:pt x="89" y="72"/>
                  </a:lnTo>
                  <a:lnTo>
                    <a:pt x="113" y="72"/>
                  </a:lnTo>
                  <a:lnTo>
                    <a:pt x="113" y="72"/>
                  </a:lnTo>
                  <a:lnTo>
                    <a:pt x="137" y="54"/>
                  </a:lnTo>
                  <a:lnTo>
                    <a:pt x="137" y="48"/>
                  </a:lnTo>
                  <a:lnTo>
                    <a:pt x="137" y="30"/>
                  </a:lnTo>
                  <a:lnTo>
                    <a:pt x="131" y="24"/>
                  </a:lnTo>
                  <a:lnTo>
                    <a:pt x="125" y="18"/>
                  </a:lnTo>
                  <a:lnTo>
                    <a:pt x="113" y="18"/>
                  </a:lnTo>
                  <a:lnTo>
                    <a:pt x="71" y="6"/>
                  </a:lnTo>
                  <a:lnTo>
                    <a:pt x="71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3" name="未知"/>
            <p:cNvSpPr/>
            <p:nvPr/>
          </p:nvSpPr>
          <p:spPr>
            <a:xfrm>
              <a:off x="1124" y="712"/>
              <a:ext cx="126" cy="55"/>
            </a:xfrm>
            <a:custGeom>
              <a:avLst/>
              <a:gdLst/>
              <a:ahLst/>
              <a:cxnLst/>
              <a:pathLst>
                <a:path w="126" h="55">
                  <a:moveTo>
                    <a:pt x="0" y="42"/>
                  </a:moveTo>
                  <a:lnTo>
                    <a:pt x="6" y="48"/>
                  </a:lnTo>
                  <a:lnTo>
                    <a:pt x="12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6" y="48"/>
                  </a:lnTo>
                  <a:lnTo>
                    <a:pt x="84" y="30"/>
                  </a:lnTo>
                  <a:lnTo>
                    <a:pt x="101" y="12"/>
                  </a:lnTo>
                  <a:lnTo>
                    <a:pt x="125" y="18"/>
                  </a:lnTo>
                  <a:lnTo>
                    <a:pt x="119" y="6"/>
                  </a:lnTo>
                  <a:lnTo>
                    <a:pt x="89" y="12"/>
                  </a:lnTo>
                  <a:lnTo>
                    <a:pt x="54" y="0"/>
                  </a:lnTo>
                  <a:lnTo>
                    <a:pt x="6" y="18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4" name="未知"/>
            <p:cNvSpPr/>
            <p:nvPr/>
          </p:nvSpPr>
          <p:spPr>
            <a:xfrm>
              <a:off x="1124" y="754"/>
              <a:ext cx="73" cy="55"/>
            </a:xfrm>
            <a:custGeom>
              <a:avLst/>
              <a:gdLst/>
              <a:ahLst/>
              <a:cxnLst/>
              <a:pathLst>
                <a:path w="73" h="55">
                  <a:moveTo>
                    <a:pt x="0" y="0"/>
                  </a:moveTo>
                  <a:lnTo>
                    <a:pt x="36" y="54"/>
                  </a:lnTo>
                  <a:lnTo>
                    <a:pt x="72" y="54"/>
                  </a:lnTo>
                  <a:lnTo>
                    <a:pt x="60" y="36"/>
                  </a:lnTo>
                  <a:lnTo>
                    <a:pt x="54" y="18"/>
                  </a:lnTo>
                  <a:lnTo>
                    <a:pt x="66" y="6"/>
                  </a:lnTo>
                  <a:lnTo>
                    <a:pt x="54" y="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5" name="未知"/>
            <p:cNvSpPr/>
            <p:nvPr/>
          </p:nvSpPr>
          <p:spPr>
            <a:xfrm>
              <a:off x="1202" y="748"/>
              <a:ext cx="30" cy="43"/>
            </a:xfrm>
            <a:custGeom>
              <a:avLst/>
              <a:gdLst/>
              <a:ahLst/>
              <a:cxnLst/>
              <a:pathLst>
                <a:path w="30" h="43">
                  <a:moveTo>
                    <a:pt x="23" y="6"/>
                  </a:moveTo>
                  <a:lnTo>
                    <a:pt x="23" y="12"/>
                  </a:lnTo>
                  <a:lnTo>
                    <a:pt x="11" y="24"/>
                  </a:lnTo>
                  <a:lnTo>
                    <a:pt x="11" y="18"/>
                  </a:lnTo>
                  <a:lnTo>
                    <a:pt x="11" y="0"/>
                  </a:lnTo>
                  <a:lnTo>
                    <a:pt x="11" y="12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17" y="36"/>
                  </a:lnTo>
                  <a:lnTo>
                    <a:pt x="29" y="30"/>
                  </a:lnTo>
                  <a:lnTo>
                    <a:pt x="29" y="24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6" name="未知"/>
            <p:cNvSpPr/>
            <p:nvPr/>
          </p:nvSpPr>
          <p:spPr>
            <a:xfrm>
              <a:off x="1338" y="461"/>
              <a:ext cx="108" cy="162"/>
            </a:xfrm>
            <a:custGeom>
              <a:avLst/>
              <a:gdLst/>
              <a:ahLst/>
              <a:cxnLst/>
              <a:pathLst>
                <a:path w="108" h="162">
                  <a:moveTo>
                    <a:pt x="0" y="47"/>
                  </a:moveTo>
                  <a:lnTo>
                    <a:pt x="0" y="53"/>
                  </a:lnTo>
                  <a:lnTo>
                    <a:pt x="42" y="83"/>
                  </a:lnTo>
                  <a:lnTo>
                    <a:pt x="24" y="161"/>
                  </a:lnTo>
                  <a:lnTo>
                    <a:pt x="54" y="113"/>
                  </a:lnTo>
                  <a:lnTo>
                    <a:pt x="66" y="113"/>
                  </a:lnTo>
                  <a:lnTo>
                    <a:pt x="107" y="24"/>
                  </a:lnTo>
                  <a:lnTo>
                    <a:pt x="84" y="47"/>
                  </a:lnTo>
                  <a:lnTo>
                    <a:pt x="60" y="71"/>
                  </a:lnTo>
                  <a:lnTo>
                    <a:pt x="66" y="47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2" y="24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7" name="未知"/>
            <p:cNvSpPr/>
            <p:nvPr/>
          </p:nvSpPr>
          <p:spPr>
            <a:xfrm>
              <a:off x="1291" y="736"/>
              <a:ext cx="78" cy="67"/>
            </a:xfrm>
            <a:custGeom>
              <a:avLst/>
              <a:gdLst/>
              <a:ahLst/>
              <a:cxnLst/>
              <a:pathLst>
                <a:path w="78" h="67">
                  <a:moveTo>
                    <a:pt x="0" y="6"/>
                  </a:moveTo>
                  <a:lnTo>
                    <a:pt x="12" y="6"/>
                  </a:lnTo>
                  <a:lnTo>
                    <a:pt x="24" y="18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6" y="60"/>
                  </a:lnTo>
                  <a:lnTo>
                    <a:pt x="71" y="66"/>
                  </a:lnTo>
                  <a:lnTo>
                    <a:pt x="77" y="54"/>
                  </a:lnTo>
                  <a:lnTo>
                    <a:pt x="71" y="30"/>
                  </a:lnTo>
                  <a:lnTo>
                    <a:pt x="53" y="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8" name="未知"/>
            <p:cNvSpPr/>
            <p:nvPr/>
          </p:nvSpPr>
          <p:spPr>
            <a:xfrm>
              <a:off x="1243" y="712"/>
              <a:ext cx="49" cy="31"/>
            </a:xfrm>
            <a:custGeom>
              <a:avLst/>
              <a:gdLst/>
              <a:ahLst/>
              <a:cxnLst/>
              <a:pathLst>
                <a:path w="49" h="31">
                  <a:moveTo>
                    <a:pt x="24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48" y="3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79" name="未知"/>
            <p:cNvSpPr/>
            <p:nvPr/>
          </p:nvSpPr>
          <p:spPr>
            <a:xfrm>
              <a:off x="1291" y="778"/>
              <a:ext cx="25" cy="19"/>
            </a:xfrm>
            <a:custGeom>
              <a:avLst/>
              <a:gdLst/>
              <a:ahLst/>
              <a:cxnLst/>
              <a:pathLst>
                <a:path w="25" h="19">
                  <a:moveTo>
                    <a:pt x="24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0" name="未知"/>
            <p:cNvSpPr/>
            <p:nvPr/>
          </p:nvSpPr>
          <p:spPr>
            <a:xfrm>
              <a:off x="1160" y="233"/>
              <a:ext cx="162" cy="193"/>
            </a:xfrm>
            <a:custGeom>
              <a:avLst/>
              <a:gdLst/>
              <a:ahLst/>
              <a:cxnLst/>
              <a:pathLst>
                <a:path w="162" h="193">
                  <a:moveTo>
                    <a:pt x="53" y="0"/>
                  </a:moveTo>
                  <a:lnTo>
                    <a:pt x="12" y="24"/>
                  </a:lnTo>
                  <a:lnTo>
                    <a:pt x="0" y="42"/>
                  </a:lnTo>
                  <a:lnTo>
                    <a:pt x="12" y="48"/>
                  </a:lnTo>
                  <a:lnTo>
                    <a:pt x="30" y="60"/>
                  </a:lnTo>
                  <a:lnTo>
                    <a:pt x="42" y="60"/>
                  </a:lnTo>
                  <a:lnTo>
                    <a:pt x="36" y="78"/>
                  </a:lnTo>
                  <a:lnTo>
                    <a:pt x="30" y="96"/>
                  </a:lnTo>
                  <a:lnTo>
                    <a:pt x="36" y="114"/>
                  </a:lnTo>
                  <a:lnTo>
                    <a:pt x="36" y="126"/>
                  </a:lnTo>
                  <a:lnTo>
                    <a:pt x="83" y="120"/>
                  </a:lnTo>
                  <a:lnTo>
                    <a:pt x="83" y="126"/>
                  </a:lnTo>
                  <a:lnTo>
                    <a:pt x="89" y="132"/>
                  </a:lnTo>
                  <a:lnTo>
                    <a:pt x="89" y="150"/>
                  </a:lnTo>
                  <a:lnTo>
                    <a:pt x="83" y="156"/>
                  </a:lnTo>
                  <a:lnTo>
                    <a:pt x="83" y="168"/>
                  </a:lnTo>
                  <a:lnTo>
                    <a:pt x="95" y="180"/>
                  </a:lnTo>
                  <a:lnTo>
                    <a:pt x="113" y="180"/>
                  </a:lnTo>
                  <a:lnTo>
                    <a:pt x="131" y="192"/>
                  </a:lnTo>
                  <a:lnTo>
                    <a:pt x="137" y="186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55" y="156"/>
                  </a:lnTo>
                  <a:lnTo>
                    <a:pt x="161" y="126"/>
                  </a:lnTo>
                  <a:lnTo>
                    <a:pt x="155" y="114"/>
                  </a:lnTo>
                  <a:lnTo>
                    <a:pt x="161" y="102"/>
                  </a:lnTo>
                  <a:lnTo>
                    <a:pt x="149" y="96"/>
                  </a:lnTo>
                  <a:lnTo>
                    <a:pt x="143" y="84"/>
                  </a:lnTo>
                  <a:lnTo>
                    <a:pt x="137" y="90"/>
                  </a:lnTo>
                  <a:lnTo>
                    <a:pt x="137" y="96"/>
                  </a:lnTo>
                  <a:lnTo>
                    <a:pt x="137" y="90"/>
                  </a:lnTo>
                  <a:lnTo>
                    <a:pt x="131" y="66"/>
                  </a:lnTo>
                  <a:lnTo>
                    <a:pt x="131" y="78"/>
                  </a:lnTo>
                  <a:lnTo>
                    <a:pt x="131" y="60"/>
                  </a:lnTo>
                  <a:lnTo>
                    <a:pt x="143" y="54"/>
                  </a:lnTo>
                  <a:lnTo>
                    <a:pt x="149" y="36"/>
                  </a:lnTo>
                  <a:lnTo>
                    <a:pt x="119" y="12"/>
                  </a:lnTo>
                  <a:lnTo>
                    <a:pt x="107" y="12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1" name="未知"/>
            <p:cNvSpPr/>
            <p:nvPr/>
          </p:nvSpPr>
          <p:spPr>
            <a:xfrm>
              <a:off x="1136" y="281"/>
              <a:ext cx="132" cy="181"/>
            </a:xfrm>
            <a:custGeom>
              <a:avLst/>
              <a:gdLst/>
              <a:ahLst/>
              <a:cxnLst/>
              <a:pathLst>
                <a:path w="132" h="181">
                  <a:moveTo>
                    <a:pt x="36" y="0"/>
                  </a:moveTo>
                  <a:lnTo>
                    <a:pt x="24" y="12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4" y="114"/>
                  </a:lnTo>
                  <a:lnTo>
                    <a:pt x="12" y="108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24" y="144"/>
                  </a:lnTo>
                  <a:lnTo>
                    <a:pt x="42" y="150"/>
                  </a:lnTo>
                  <a:lnTo>
                    <a:pt x="66" y="150"/>
                  </a:lnTo>
                  <a:lnTo>
                    <a:pt x="72" y="150"/>
                  </a:lnTo>
                  <a:lnTo>
                    <a:pt x="60" y="156"/>
                  </a:lnTo>
                  <a:lnTo>
                    <a:pt x="60" y="162"/>
                  </a:lnTo>
                  <a:lnTo>
                    <a:pt x="66" y="168"/>
                  </a:lnTo>
                  <a:lnTo>
                    <a:pt x="72" y="174"/>
                  </a:lnTo>
                  <a:lnTo>
                    <a:pt x="72" y="180"/>
                  </a:lnTo>
                  <a:lnTo>
                    <a:pt x="125" y="144"/>
                  </a:lnTo>
                  <a:lnTo>
                    <a:pt x="131" y="132"/>
                  </a:lnTo>
                  <a:lnTo>
                    <a:pt x="119" y="132"/>
                  </a:lnTo>
                  <a:lnTo>
                    <a:pt x="107" y="120"/>
                  </a:lnTo>
                  <a:lnTo>
                    <a:pt x="107" y="108"/>
                  </a:lnTo>
                  <a:lnTo>
                    <a:pt x="113" y="102"/>
                  </a:lnTo>
                  <a:lnTo>
                    <a:pt x="113" y="102"/>
                  </a:lnTo>
                  <a:lnTo>
                    <a:pt x="113" y="96"/>
                  </a:lnTo>
                  <a:lnTo>
                    <a:pt x="113" y="84"/>
                  </a:lnTo>
                  <a:lnTo>
                    <a:pt x="107" y="78"/>
                  </a:lnTo>
                  <a:lnTo>
                    <a:pt x="107" y="108"/>
                  </a:lnTo>
                  <a:lnTo>
                    <a:pt x="83" y="120"/>
                  </a:lnTo>
                  <a:lnTo>
                    <a:pt x="83" y="114"/>
                  </a:lnTo>
                  <a:lnTo>
                    <a:pt x="83" y="120"/>
                  </a:lnTo>
                  <a:lnTo>
                    <a:pt x="107" y="108"/>
                  </a:lnTo>
                  <a:lnTo>
                    <a:pt x="107" y="78"/>
                  </a:lnTo>
                  <a:lnTo>
                    <a:pt x="101" y="84"/>
                  </a:lnTo>
                  <a:lnTo>
                    <a:pt x="101" y="96"/>
                  </a:lnTo>
                  <a:lnTo>
                    <a:pt x="95" y="102"/>
                  </a:lnTo>
                  <a:lnTo>
                    <a:pt x="101" y="96"/>
                  </a:lnTo>
                  <a:lnTo>
                    <a:pt x="101" y="84"/>
                  </a:lnTo>
                  <a:lnTo>
                    <a:pt x="107" y="78"/>
                  </a:lnTo>
                  <a:lnTo>
                    <a:pt x="107" y="72"/>
                  </a:lnTo>
                  <a:lnTo>
                    <a:pt x="60" y="78"/>
                  </a:lnTo>
                  <a:lnTo>
                    <a:pt x="60" y="66"/>
                  </a:lnTo>
                  <a:lnTo>
                    <a:pt x="54" y="48"/>
                  </a:lnTo>
                  <a:lnTo>
                    <a:pt x="60" y="36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2" name="未知"/>
            <p:cNvSpPr/>
            <p:nvPr/>
          </p:nvSpPr>
          <p:spPr>
            <a:xfrm>
              <a:off x="1142" y="365"/>
              <a:ext cx="19" cy="31"/>
            </a:xfrm>
            <a:custGeom>
              <a:avLst/>
              <a:gdLst/>
              <a:ahLst/>
              <a:cxnLst/>
              <a:pathLst>
                <a:path w="19" h="31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3" name="未知"/>
            <p:cNvSpPr/>
            <p:nvPr/>
          </p:nvSpPr>
          <p:spPr>
            <a:xfrm>
              <a:off x="1148" y="317"/>
              <a:ext cx="25" cy="25"/>
            </a:xfrm>
            <a:custGeom>
              <a:avLst/>
              <a:gdLst/>
              <a:ahLst/>
              <a:cxnLst/>
              <a:pathLst>
                <a:path w="25" h="25">
                  <a:moveTo>
                    <a:pt x="0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4" name="未知"/>
            <p:cNvSpPr/>
            <p:nvPr/>
          </p:nvSpPr>
          <p:spPr>
            <a:xfrm>
              <a:off x="1219" y="371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5" name="未知"/>
            <p:cNvSpPr/>
            <p:nvPr/>
          </p:nvSpPr>
          <p:spPr>
            <a:xfrm>
              <a:off x="1023" y="413"/>
              <a:ext cx="328" cy="300"/>
            </a:xfrm>
            <a:custGeom>
              <a:avLst/>
              <a:gdLst/>
              <a:ahLst/>
              <a:cxnLst/>
              <a:pathLst>
                <a:path w="328" h="300">
                  <a:moveTo>
                    <a:pt x="0" y="191"/>
                  </a:moveTo>
                  <a:lnTo>
                    <a:pt x="6" y="197"/>
                  </a:lnTo>
                  <a:lnTo>
                    <a:pt x="6" y="197"/>
                  </a:lnTo>
                  <a:lnTo>
                    <a:pt x="6" y="215"/>
                  </a:lnTo>
                  <a:lnTo>
                    <a:pt x="6" y="227"/>
                  </a:lnTo>
                  <a:lnTo>
                    <a:pt x="6" y="239"/>
                  </a:lnTo>
                  <a:lnTo>
                    <a:pt x="54" y="263"/>
                  </a:lnTo>
                  <a:lnTo>
                    <a:pt x="60" y="263"/>
                  </a:lnTo>
                  <a:lnTo>
                    <a:pt x="95" y="263"/>
                  </a:lnTo>
                  <a:lnTo>
                    <a:pt x="101" y="269"/>
                  </a:lnTo>
                  <a:lnTo>
                    <a:pt x="155" y="263"/>
                  </a:lnTo>
                  <a:lnTo>
                    <a:pt x="167" y="263"/>
                  </a:lnTo>
                  <a:lnTo>
                    <a:pt x="167" y="263"/>
                  </a:lnTo>
                  <a:lnTo>
                    <a:pt x="244" y="299"/>
                  </a:lnTo>
                  <a:lnTo>
                    <a:pt x="292" y="179"/>
                  </a:lnTo>
                  <a:lnTo>
                    <a:pt x="292" y="167"/>
                  </a:lnTo>
                  <a:lnTo>
                    <a:pt x="292" y="143"/>
                  </a:lnTo>
                  <a:lnTo>
                    <a:pt x="303" y="125"/>
                  </a:lnTo>
                  <a:lnTo>
                    <a:pt x="315" y="101"/>
                  </a:lnTo>
                  <a:lnTo>
                    <a:pt x="321" y="95"/>
                  </a:lnTo>
                  <a:lnTo>
                    <a:pt x="327" y="72"/>
                  </a:lnTo>
                  <a:lnTo>
                    <a:pt x="315" y="60"/>
                  </a:lnTo>
                  <a:lnTo>
                    <a:pt x="315" y="42"/>
                  </a:lnTo>
                  <a:lnTo>
                    <a:pt x="315" y="24"/>
                  </a:lnTo>
                  <a:lnTo>
                    <a:pt x="286" y="0"/>
                  </a:lnTo>
                  <a:lnTo>
                    <a:pt x="274" y="6"/>
                  </a:lnTo>
                  <a:lnTo>
                    <a:pt x="268" y="12"/>
                  </a:lnTo>
                  <a:lnTo>
                    <a:pt x="167" y="119"/>
                  </a:lnTo>
                  <a:lnTo>
                    <a:pt x="173" y="72"/>
                  </a:lnTo>
                  <a:lnTo>
                    <a:pt x="185" y="66"/>
                  </a:lnTo>
                  <a:lnTo>
                    <a:pt x="185" y="48"/>
                  </a:lnTo>
                  <a:lnTo>
                    <a:pt x="185" y="42"/>
                  </a:lnTo>
                  <a:lnTo>
                    <a:pt x="161" y="84"/>
                  </a:lnTo>
                  <a:lnTo>
                    <a:pt x="131" y="131"/>
                  </a:lnTo>
                  <a:lnTo>
                    <a:pt x="95" y="173"/>
                  </a:lnTo>
                  <a:lnTo>
                    <a:pt x="113" y="143"/>
                  </a:lnTo>
                  <a:lnTo>
                    <a:pt x="179" y="36"/>
                  </a:lnTo>
                  <a:lnTo>
                    <a:pt x="179" y="30"/>
                  </a:lnTo>
                  <a:lnTo>
                    <a:pt x="173" y="30"/>
                  </a:lnTo>
                  <a:lnTo>
                    <a:pt x="161" y="48"/>
                  </a:lnTo>
                  <a:lnTo>
                    <a:pt x="149" y="48"/>
                  </a:lnTo>
                  <a:lnTo>
                    <a:pt x="107" y="78"/>
                  </a:lnTo>
                  <a:lnTo>
                    <a:pt x="101" y="125"/>
                  </a:lnTo>
                  <a:lnTo>
                    <a:pt x="89" y="143"/>
                  </a:lnTo>
                  <a:lnTo>
                    <a:pt x="66" y="161"/>
                  </a:lnTo>
                  <a:lnTo>
                    <a:pt x="66" y="179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6" name="未知"/>
            <p:cNvSpPr/>
            <p:nvPr/>
          </p:nvSpPr>
          <p:spPr>
            <a:xfrm>
              <a:off x="1118" y="449"/>
              <a:ext cx="91" cy="138"/>
            </a:xfrm>
            <a:custGeom>
              <a:avLst/>
              <a:gdLst/>
              <a:ahLst/>
              <a:cxnLst/>
              <a:pathLst>
                <a:path w="91" h="138">
                  <a:moveTo>
                    <a:pt x="84" y="0"/>
                  </a:moveTo>
                  <a:lnTo>
                    <a:pt x="18" y="107"/>
                  </a:lnTo>
                  <a:lnTo>
                    <a:pt x="0" y="137"/>
                  </a:lnTo>
                  <a:lnTo>
                    <a:pt x="36" y="95"/>
                  </a:lnTo>
                  <a:lnTo>
                    <a:pt x="66" y="48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7" name="未知"/>
            <p:cNvSpPr/>
            <p:nvPr/>
          </p:nvSpPr>
          <p:spPr>
            <a:xfrm>
              <a:off x="1190" y="413"/>
              <a:ext cx="102" cy="120"/>
            </a:xfrm>
            <a:custGeom>
              <a:avLst/>
              <a:gdLst/>
              <a:ahLst/>
              <a:cxnLst/>
              <a:pathLst>
                <a:path w="102" h="120">
                  <a:moveTo>
                    <a:pt x="77" y="0"/>
                  </a:moveTo>
                  <a:lnTo>
                    <a:pt x="71" y="12"/>
                  </a:lnTo>
                  <a:lnTo>
                    <a:pt x="18" y="48"/>
                  </a:lnTo>
                  <a:lnTo>
                    <a:pt x="18" y="66"/>
                  </a:lnTo>
                  <a:lnTo>
                    <a:pt x="6" y="72"/>
                  </a:lnTo>
                  <a:lnTo>
                    <a:pt x="0" y="119"/>
                  </a:lnTo>
                  <a:lnTo>
                    <a:pt x="101" y="12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8" name="未知"/>
            <p:cNvSpPr/>
            <p:nvPr/>
          </p:nvSpPr>
          <p:spPr>
            <a:xfrm>
              <a:off x="976" y="604"/>
              <a:ext cx="54" cy="49"/>
            </a:xfrm>
            <a:custGeom>
              <a:avLst/>
              <a:gdLst/>
              <a:ahLst/>
              <a:cxnLst/>
              <a:pathLst>
                <a:path w="54" h="49">
                  <a:moveTo>
                    <a:pt x="47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5" y="6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53" y="48"/>
                  </a:lnTo>
                  <a:lnTo>
                    <a:pt x="53" y="36"/>
                  </a:lnTo>
                  <a:lnTo>
                    <a:pt x="53" y="24"/>
                  </a:lnTo>
                  <a:lnTo>
                    <a:pt x="53" y="18"/>
                  </a:lnTo>
                  <a:lnTo>
                    <a:pt x="53" y="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89" name="未知"/>
            <p:cNvSpPr/>
            <p:nvPr/>
          </p:nvSpPr>
          <p:spPr>
            <a:xfrm>
              <a:off x="952" y="610"/>
              <a:ext cx="36" cy="19"/>
            </a:xfrm>
            <a:custGeom>
              <a:avLst/>
              <a:gdLst/>
              <a:ahLst/>
              <a:cxnLst/>
              <a:pathLst>
                <a:path w="36" h="19">
                  <a:moveTo>
                    <a:pt x="35" y="18"/>
                  </a:moveTo>
                  <a:lnTo>
                    <a:pt x="35" y="1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0" y="6"/>
                  </a:lnTo>
                  <a:lnTo>
                    <a:pt x="35" y="18"/>
                  </a:lnTo>
                  <a:lnTo>
                    <a:pt x="35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0" name="未知"/>
            <p:cNvSpPr/>
            <p:nvPr/>
          </p:nvSpPr>
          <p:spPr>
            <a:xfrm>
              <a:off x="1178" y="431"/>
              <a:ext cx="31" cy="7"/>
            </a:xfrm>
            <a:custGeom>
              <a:avLst/>
              <a:gdLst/>
              <a:ahLst/>
              <a:cxnLst/>
              <a:pathLst>
                <a:path w="31" h="7">
                  <a:moveTo>
                    <a:pt x="0" y="0"/>
                  </a:moveTo>
                  <a:lnTo>
                    <a:pt x="18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1" name="未知"/>
            <p:cNvSpPr/>
            <p:nvPr/>
          </p:nvSpPr>
          <p:spPr>
            <a:xfrm>
              <a:off x="1422" y="341"/>
              <a:ext cx="108" cy="61"/>
            </a:xfrm>
            <a:custGeom>
              <a:avLst/>
              <a:gdLst/>
              <a:ahLst/>
              <a:cxnLst/>
              <a:pathLst>
                <a:path w="108" h="61">
                  <a:moveTo>
                    <a:pt x="107" y="48"/>
                  </a:moveTo>
                  <a:lnTo>
                    <a:pt x="101" y="42"/>
                  </a:lnTo>
                  <a:lnTo>
                    <a:pt x="95" y="36"/>
                  </a:lnTo>
                  <a:lnTo>
                    <a:pt x="71" y="30"/>
                  </a:lnTo>
                  <a:lnTo>
                    <a:pt x="53" y="24"/>
                  </a:lnTo>
                  <a:lnTo>
                    <a:pt x="29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8" y="60"/>
                  </a:lnTo>
                  <a:lnTo>
                    <a:pt x="29" y="60"/>
                  </a:lnTo>
                  <a:lnTo>
                    <a:pt x="35" y="54"/>
                  </a:lnTo>
                  <a:lnTo>
                    <a:pt x="35" y="42"/>
                  </a:lnTo>
                  <a:lnTo>
                    <a:pt x="35" y="36"/>
                  </a:lnTo>
                  <a:lnTo>
                    <a:pt x="35" y="54"/>
                  </a:lnTo>
                  <a:lnTo>
                    <a:pt x="29" y="54"/>
                  </a:lnTo>
                  <a:lnTo>
                    <a:pt x="12" y="36"/>
                  </a:lnTo>
                  <a:lnTo>
                    <a:pt x="35" y="36"/>
                  </a:lnTo>
                  <a:lnTo>
                    <a:pt x="59" y="36"/>
                  </a:lnTo>
                  <a:lnTo>
                    <a:pt x="71" y="42"/>
                  </a:lnTo>
                  <a:lnTo>
                    <a:pt x="83" y="48"/>
                  </a:lnTo>
                  <a:lnTo>
                    <a:pt x="107" y="48"/>
                  </a:lnTo>
                  <a:lnTo>
                    <a:pt x="107" y="4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2" name="未知"/>
            <p:cNvSpPr/>
            <p:nvPr/>
          </p:nvSpPr>
          <p:spPr>
            <a:xfrm>
              <a:off x="1517" y="407"/>
              <a:ext cx="7" cy="19"/>
            </a:xfrm>
            <a:custGeom>
              <a:avLst/>
              <a:gdLst/>
              <a:ahLst/>
              <a:cxnLst/>
              <a:pathLst>
                <a:path w="7" h="19">
                  <a:moveTo>
                    <a:pt x="0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3" name="未知"/>
            <p:cNvSpPr/>
            <p:nvPr/>
          </p:nvSpPr>
          <p:spPr>
            <a:xfrm>
              <a:off x="1511" y="389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6" y="18"/>
                  </a:move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4" name="未知"/>
            <p:cNvSpPr/>
            <p:nvPr/>
          </p:nvSpPr>
          <p:spPr>
            <a:xfrm>
              <a:off x="1440" y="287"/>
              <a:ext cx="36" cy="79"/>
            </a:xfrm>
            <a:custGeom>
              <a:avLst/>
              <a:gdLst/>
              <a:ahLst/>
              <a:cxnLst/>
              <a:pathLst>
                <a:path w="36" h="79">
                  <a:moveTo>
                    <a:pt x="11" y="78"/>
                  </a:moveTo>
                  <a:lnTo>
                    <a:pt x="35" y="78"/>
                  </a:lnTo>
                  <a:lnTo>
                    <a:pt x="23" y="66"/>
                  </a:lnTo>
                  <a:lnTo>
                    <a:pt x="17" y="54"/>
                  </a:lnTo>
                  <a:lnTo>
                    <a:pt x="17" y="12"/>
                  </a:lnTo>
                  <a:lnTo>
                    <a:pt x="29" y="0"/>
                  </a:lnTo>
                  <a:lnTo>
                    <a:pt x="11" y="0"/>
                  </a:lnTo>
                  <a:lnTo>
                    <a:pt x="5" y="6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1" y="78"/>
                  </a:lnTo>
                  <a:lnTo>
                    <a:pt x="11" y="7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5" name="未知"/>
            <p:cNvSpPr/>
            <p:nvPr/>
          </p:nvSpPr>
          <p:spPr>
            <a:xfrm>
              <a:off x="1481" y="377"/>
              <a:ext cx="25" cy="19"/>
            </a:xfrm>
            <a:custGeom>
              <a:avLst/>
              <a:gdLst/>
              <a:ahLst/>
              <a:cxnLst/>
              <a:pathLst>
                <a:path w="25" h="19">
                  <a:moveTo>
                    <a:pt x="24" y="12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6" name="未知"/>
            <p:cNvSpPr/>
            <p:nvPr/>
          </p:nvSpPr>
          <p:spPr>
            <a:xfrm>
              <a:off x="1434" y="377"/>
              <a:ext cx="24" cy="19"/>
            </a:xfrm>
            <a:custGeom>
              <a:avLst/>
              <a:gdLst/>
              <a:ahLst/>
              <a:cxnLst/>
              <a:pathLst>
                <a:path w="24" h="19">
                  <a:moveTo>
                    <a:pt x="23" y="0"/>
                  </a:moveTo>
                  <a:lnTo>
                    <a:pt x="0" y="0"/>
                  </a:lnTo>
                  <a:lnTo>
                    <a:pt x="17" y="18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7" name="未知"/>
            <p:cNvSpPr/>
            <p:nvPr/>
          </p:nvSpPr>
          <p:spPr>
            <a:xfrm>
              <a:off x="1434" y="347"/>
              <a:ext cx="18" cy="19"/>
            </a:xfrm>
            <a:custGeom>
              <a:avLst/>
              <a:gdLst/>
              <a:ahLst/>
              <a:cxnLst/>
              <a:pathLst>
                <a:path w="18" h="19">
                  <a:moveTo>
                    <a:pt x="17" y="18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17" y="18"/>
                  </a:lnTo>
                  <a:lnTo>
                    <a:pt x="17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8" name="未知"/>
            <p:cNvSpPr/>
            <p:nvPr/>
          </p:nvSpPr>
          <p:spPr>
            <a:xfrm>
              <a:off x="749" y="96"/>
              <a:ext cx="31" cy="7"/>
            </a:xfrm>
            <a:custGeom>
              <a:avLst/>
              <a:gdLst/>
              <a:ahLst/>
              <a:cxnLst/>
              <a:pathLst>
                <a:path w="31" h="7">
                  <a:moveTo>
                    <a:pt x="30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799" name="未知"/>
            <p:cNvSpPr/>
            <p:nvPr/>
          </p:nvSpPr>
          <p:spPr>
            <a:xfrm>
              <a:off x="755" y="150"/>
              <a:ext cx="31" cy="18"/>
            </a:xfrm>
            <a:custGeom>
              <a:avLst/>
              <a:gdLst/>
              <a:ahLst/>
              <a:cxnLst/>
              <a:pathLst>
                <a:path w="31" h="18">
                  <a:moveTo>
                    <a:pt x="0" y="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0" name="未知"/>
            <p:cNvSpPr/>
            <p:nvPr/>
          </p:nvSpPr>
          <p:spPr>
            <a:xfrm>
              <a:off x="297" y="520"/>
              <a:ext cx="287" cy="283"/>
            </a:xfrm>
            <a:custGeom>
              <a:avLst/>
              <a:gdLst/>
              <a:ahLst/>
              <a:cxnLst/>
              <a:pathLst>
                <a:path w="287" h="283">
                  <a:moveTo>
                    <a:pt x="6" y="108"/>
                  </a:moveTo>
                  <a:lnTo>
                    <a:pt x="18" y="144"/>
                  </a:lnTo>
                  <a:lnTo>
                    <a:pt x="42" y="192"/>
                  </a:lnTo>
                  <a:lnTo>
                    <a:pt x="42" y="282"/>
                  </a:lnTo>
                  <a:lnTo>
                    <a:pt x="161" y="276"/>
                  </a:lnTo>
                  <a:lnTo>
                    <a:pt x="191" y="282"/>
                  </a:lnTo>
                  <a:lnTo>
                    <a:pt x="197" y="276"/>
                  </a:lnTo>
                  <a:lnTo>
                    <a:pt x="215" y="270"/>
                  </a:lnTo>
                  <a:lnTo>
                    <a:pt x="232" y="270"/>
                  </a:lnTo>
                  <a:lnTo>
                    <a:pt x="250" y="270"/>
                  </a:lnTo>
                  <a:lnTo>
                    <a:pt x="268" y="264"/>
                  </a:lnTo>
                  <a:lnTo>
                    <a:pt x="274" y="264"/>
                  </a:lnTo>
                  <a:lnTo>
                    <a:pt x="286" y="258"/>
                  </a:lnTo>
                  <a:lnTo>
                    <a:pt x="268" y="258"/>
                  </a:lnTo>
                  <a:lnTo>
                    <a:pt x="262" y="240"/>
                  </a:lnTo>
                  <a:lnTo>
                    <a:pt x="262" y="222"/>
                  </a:lnTo>
                  <a:lnTo>
                    <a:pt x="268" y="210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173" y="186"/>
                  </a:lnTo>
                  <a:lnTo>
                    <a:pt x="161" y="186"/>
                  </a:lnTo>
                  <a:lnTo>
                    <a:pt x="149" y="192"/>
                  </a:lnTo>
                  <a:lnTo>
                    <a:pt x="137" y="174"/>
                  </a:lnTo>
                  <a:lnTo>
                    <a:pt x="119" y="162"/>
                  </a:lnTo>
                  <a:lnTo>
                    <a:pt x="84" y="168"/>
                  </a:lnTo>
                  <a:lnTo>
                    <a:pt x="84" y="162"/>
                  </a:lnTo>
                  <a:lnTo>
                    <a:pt x="72" y="156"/>
                  </a:lnTo>
                  <a:lnTo>
                    <a:pt x="78" y="144"/>
                  </a:lnTo>
                  <a:lnTo>
                    <a:pt x="54" y="114"/>
                  </a:lnTo>
                  <a:lnTo>
                    <a:pt x="36" y="90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3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2"/>
                  </a:lnTo>
                  <a:lnTo>
                    <a:pt x="0" y="90"/>
                  </a:lnTo>
                  <a:lnTo>
                    <a:pt x="6" y="10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1" name="未知"/>
            <p:cNvSpPr/>
            <p:nvPr/>
          </p:nvSpPr>
          <p:spPr>
            <a:xfrm>
              <a:off x="458" y="479"/>
              <a:ext cx="66" cy="120"/>
            </a:xfrm>
            <a:custGeom>
              <a:avLst/>
              <a:gdLst/>
              <a:ahLst/>
              <a:cxnLst/>
              <a:pathLst>
                <a:path w="66" h="120">
                  <a:moveTo>
                    <a:pt x="65" y="119"/>
                  </a:moveTo>
                  <a:lnTo>
                    <a:pt x="0" y="113"/>
                  </a:lnTo>
                  <a:lnTo>
                    <a:pt x="12" y="77"/>
                  </a:lnTo>
                  <a:lnTo>
                    <a:pt x="18" y="47"/>
                  </a:lnTo>
                  <a:lnTo>
                    <a:pt x="18" y="6"/>
                  </a:lnTo>
                  <a:lnTo>
                    <a:pt x="1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2" name="未知"/>
            <p:cNvSpPr/>
            <p:nvPr/>
          </p:nvSpPr>
          <p:spPr>
            <a:xfrm>
              <a:off x="476" y="467"/>
              <a:ext cx="1" cy="19"/>
            </a:xfrm>
            <a:custGeom>
              <a:avLst/>
              <a:gdLst/>
              <a:ahLst/>
              <a:cxnLst/>
              <a:pathLst>
                <a:path w="1" h="19">
                  <a:moveTo>
                    <a:pt x="0" y="1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3" name="未知"/>
            <p:cNvSpPr/>
            <p:nvPr/>
          </p:nvSpPr>
          <p:spPr>
            <a:xfrm>
              <a:off x="440" y="586"/>
              <a:ext cx="19" cy="13"/>
            </a:xfrm>
            <a:custGeom>
              <a:avLst/>
              <a:gdLst/>
              <a:ahLst/>
              <a:cxnLst/>
              <a:pathLst>
                <a:path w="19" h="13">
                  <a:moveTo>
                    <a:pt x="12" y="0"/>
                  </a:moveTo>
                  <a:lnTo>
                    <a:pt x="18" y="6"/>
                  </a:ln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804" name="Group 49803"/>
            <p:cNvGrpSpPr/>
            <p:nvPr/>
          </p:nvGrpSpPr>
          <p:grpSpPr>
            <a:xfrm>
              <a:off x="1511" y="891"/>
              <a:ext cx="78" cy="85"/>
              <a:chOff x="0" y="0"/>
              <a:chExt cx="78" cy="85"/>
            </a:xfrm>
          </p:grpSpPr>
          <p:sp>
            <p:nvSpPr>
              <p:cNvPr id="49805" name="未知"/>
              <p:cNvSpPr/>
              <p:nvPr/>
            </p:nvSpPr>
            <p:spPr>
              <a:xfrm>
                <a:off x="6" y="54"/>
                <a:ext cx="72" cy="31"/>
              </a:xfrm>
              <a:custGeom>
                <a:avLst/>
                <a:gdLst/>
                <a:ahLst/>
                <a:cxnLst/>
                <a:pathLst>
                  <a:path w="72" h="31">
                    <a:moveTo>
                      <a:pt x="0" y="30"/>
                    </a:moveTo>
                    <a:lnTo>
                      <a:pt x="0" y="24"/>
                    </a:lnTo>
                    <a:lnTo>
                      <a:pt x="6" y="12"/>
                    </a:lnTo>
                    <a:lnTo>
                      <a:pt x="24" y="6"/>
                    </a:lnTo>
                    <a:lnTo>
                      <a:pt x="53" y="0"/>
                    </a:lnTo>
                    <a:lnTo>
                      <a:pt x="7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06" name="未知"/>
              <p:cNvSpPr/>
              <p:nvPr/>
            </p:nvSpPr>
            <p:spPr>
              <a:xfrm>
                <a:off x="0" y="0"/>
                <a:ext cx="48" cy="19"/>
              </a:xfrm>
              <a:custGeom>
                <a:avLst/>
                <a:gdLst/>
                <a:ahLst/>
                <a:cxnLst/>
                <a:pathLst>
                  <a:path w="48" h="19">
                    <a:moveTo>
                      <a:pt x="0" y="18"/>
                    </a:moveTo>
                    <a:lnTo>
                      <a:pt x="12" y="12"/>
                    </a:lnTo>
                    <a:lnTo>
                      <a:pt x="36" y="12"/>
                    </a:lnTo>
                    <a:lnTo>
                      <a:pt x="4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49807" name="未知"/>
            <p:cNvSpPr/>
            <p:nvPr/>
          </p:nvSpPr>
          <p:spPr>
            <a:xfrm>
              <a:off x="1487" y="909"/>
              <a:ext cx="102" cy="49"/>
            </a:xfrm>
            <a:custGeom>
              <a:avLst/>
              <a:gdLst/>
              <a:ahLst/>
              <a:cxnLst/>
              <a:pathLst>
                <a:path w="102" h="49">
                  <a:moveTo>
                    <a:pt x="101" y="0"/>
                  </a:moveTo>
                  <a:lnTo>
                    <a:pt x="66" y="12"/>
                  </a:lnTo>
                  <a:lnTo>
                    <a:pt x="36" y="24"/>
                  </a:lnTo>
                  <a:lnTo>
                    <a:pt x="24" y="36"/>
                  </a:lnTo>
                  <a:lnTo>
                    <a:pt x="0" y="4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8" name="未知"/>
            <p:cNvSpPr/>
            <p:nvPr/>
          </p:nvSpPr>
          <p:spPr>
            <a:xfrm>
              <a:off x="1273" y="550"/>
              <a:ext cx="197" cy="157"/>
            </a:xfrm>
            <a:custGeom>
              <a:avLst/>
              <a:gdLst/>
              <a:ahLst/>
              <a:cxnLst/>
              <a:pathLst>
                <a:path w="197" h="157">
                  <a:moveTo>
                    <a:pt x="0" y="156"/>
                  </a:moveTo>
                  <a:lnTo>
                    <a:pt x="59" y="144"/>
                  </a:lnTo>
                  <a:lnTo>
                    <a:pt x="65" y="144"/>
                  </a:lnTo>
                  <a:lnTo>
                    <a:pt x="77" y="138"/>
                  </a:lnTo>
                  <a:lnTo>
                    <a:pt x="131" y="132"/>
                  </a:lnTo>
                  <a:lnTo>
                    <a:pt x="178" y="114"/>
                  </a:lnTo>
                  <a:lnTo>
                    <a:pt x="184" y="72"/>
                  </a:lnTo>
                  <a:lnTo>
                    <a:pt x="196" y="30"/>
                  </a:lnTo>
                  <a:lnTo>
                    <a:pt x="196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09" name="未知"/>
            <p:cNvSpPr/>
            <p:nvPr/>
          </p:nvSpPr>
          <p:spPr>
            <a:xfrm>
              <a:off x="1457" y="664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1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0" name="未知"/>
            <p:cNvSpPr/>
            <p:nvPr/>
          </p:nvSpPr>
          <p:spPr>
            <a:xfrm>
              <a:off x="1356" y="616"/>
              <a:ext cx="13" cy="73"/>
            </a:xfrm>
            <a:custGeom>
              <a:avLst/>
              <a:gdLst/>
              <a:ahLst/>
              <a:cxnLst/>
              <a:pathLst>
                <a:path w="13" h="73">
                  <a:moveTo>
                    <a:pt x="12" y="0"/>
                  </a:moveTo>
                  <a:lnTo>
                    <a:pt x="0" y="7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1" name="未知"/>
            <p:cNvSpPr/>
            <p:nvPr/>
          </p:nvSpPr>
          <p:spPr>
            <a:xfrm>
              <a:off x="767" y="156"/>
              <a:ext cx="7" cy="1"/>
            </a:xfrm>
            <a:custGeom>
              <a:avLst/>
              <a:gdLst/>
              <a:ahLst/>
              <a:cxnLst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2" name="未知"/>
            <p:cNvSpPr/>
            <p:nvPr/>
          </p:nvSpPr>
          <p:spPr>
            <a:xfrm>
              <a:off x="803" y="173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0" y="6"/>
                  </a:moveTo>
                  <a:lnTo>
                    <a:pt x="12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3" name="未知"/>
            <p:cNvSpPr/>
            <p:nvPr/>
          </p:nvSpPr>
          <p:spPr>
            <a:xfrm>
              <a:off x="845" y="12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0"/>
                  </a:moveTo>
                  <a:lnTo>
                    <a:pt x="12" y="6"/>
                  </a:lnTo>
                  <a:lnTo>
                    <a:pt x="6" y="12"/>
                  </a:ln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4" name="未知"/>
            <p:cNvSpPr/>
            <p:nvPr/>
          </p:nvSpPr>
          <p:spPr>
            <a:xfrm>
              <a:off x="678" y="347"/>
              <a:ext cx="120" cy="252"/>
            </a:xfrm>
            <a:custGeom>
              <a:avLst/>
              <a:gdLst/>
              <a:ahLst/>
              <a:cxnLst/>
              <a:pathLst>
                <a:path w="120" h="252">
                  <a:moveTo>
                    <a:pt x="0" y="227"/>
                  </a:moveTo>
                  <a:lnTo>
                    <a:pt x="83" y="251"/>
                  </a:lnTo>
                  <a:lnTo>
                    <a:pt x="113" y="114"/>
                  </a:lnTo>
                  <a:lnTo>
                    <a:pt x="119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5" name="未知"/>
            <p:cNvSpPr/>
            <p:nvPr/>
          </p:nvSpPr>
          <p:spPr>
            <a:xfrm>
              <a:off x="791" y="461"/>
              <a:ext cx="156" cy="144"/>
            </a:xfrm>
            <a:custGeom>
              <a:avLst/>
              <a:gdLst/>
              <a:ahLst/>
              <a:cxnLst/>
              <a:pathLst>
                <a:path w="156" h="144">
                  <a:moveTo>
                    <a:pt x="0" y="0"/>
                  </a:moveTo>
                  <a:lnTo>
                    <a:pt x="0" y="137"/>
                  </a:lnTo>
                  <a:lnTo>
                    <a:pt x="66" y="143"/>
                  </a:lnTo>
                  <a:lnTo>
                    <a:pt x="131" y="131"/>
                  </a:lnTo>
                  <a:lnTo>
                    <a:pt x="155" y="125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6" name="未知"/>
            <p:cNvSpPr/>
            <p:nvPr/>
          </p:nvSpPr>
          <p:spPr>
            <a:xfrm>
              <a:off x="720" y="395"/>
              <a:ext cx="30" cy="85"/>
            </a:xfrm>
            <a:custGeom>
              <a:avLst/>
              <a:gdLst/>
              <a:ahLst/>
              <a:cxnLst/>
              <a:pathLst>
                <a:path w="30" h="85">
                  <a:moveTo>
                    <a:pt x="0" y="84"/>
                  </a:moveTo>
                  <a:lnTo>
                    <a:pt x="18" y="42"/>
                  </a:lnTo>
                  <a:lnTo>
                    <a:pt x="29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7" name="未知"/>
            <p:cNvSpPr/>
            <p:nvPr/>
          </p:nvSpPr>
          <p:spPr>
            <a:xfrm>
              <a:off x="809" y="275"/>
              <a:ext cx="168" cy="133"/>
            </a:xfrm>
            <a:custGeom>
              <a:avLst/>
              <a:gdLst/>
              <a:ahLst/>
              <a:cxnLst/>
              <a:pathLst>
                <a:path w="168" h="133">
                  <a:moveTo>
                    <a:pt x="0" y="60"/>
                  </a:moveTo>
                  <a:lnTo>
                    <a:pt x="36" y="96"/>
                  </a:lnTo>
                  <a:lnTo>
                    <a:pt x="71" y="132"/>
                  </a:lnTo>
                  <a:lnTo>
                    <a:pt x="89" y="132"/>
                  </a:lnTo>
                  <a:lnTo>
                    <a:pt x="113" y="120"/>
                  </a:lnTo>
                  <a:lnTo>
                    <a:pt x="143" y="60"/>
                  </a:lnTo>
                  <a:lnTo>
                    <a:pt x="167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8" name="未知"/>
            <p:cNvSpPr/>
            <p:nvPr/>
          </p:nvSpPr>
          <p:spPr>
            <a:xfrm>
              <a:off x="821" y="215"/>
              <a:ext cx="108" cy="115"/>
            </a:xfrm>
            <a:custGeom>
              <a:avLst/>
              <a:gdLst/>
              <a:ahLst/>
              <a:cxnLst/>
              <a:pathLst>
                <a:path w="108" h="115">
                  <a:moveTo>
                    <a:pt x="0" y="42"/>
                  </a:moveTo>
                  <a:lnTo>
                    <a:pt x="36" y="84"/>
                  </a:lnTo>
                  <a:lnTo>
                    <a:pt x="59" y="114"/>
                  </a:lnTo>
                  <a:lnTo>
                    <a:pt x="77" y="60"/>
                  </a:lnTo>
                  <a:lnTo>
                    <a:pt x="107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19" name="未知"/>
            <p:cNvSpPr/>
            <p:nvPr/>
          </p:nvSpPr>
          <p:spPr>
            <a:xfrm>
              <a:off x="880" y="329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6"/>
                  </a:moveTo>
                  <a:lnTo>
                    <a:pt x="0" y="0"/>
                  </a:ln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0" name="未知"/>
            <p:cNvSpPr/>
            <p:nvPr/>
          </p:nvSpPr>
          <p:spPr>
            <a:xfrm>
              <a:off x="827" y="449"/>
              <a:ext cx="84" cy="19"/>
            </a:xfrm>
            <a:custGeom>
              <a:avLst/>
              <a:gdLst/>
              <a:ahLst/>
              <a:cxnLst/>
              <a:pathLst>
                <a:path w="84" h="19">
                  <a:moveTo>
                    <a:pt x="0" y="0"/>
                  </a:moveTo>
                  <a:lnTo>
                    <a:pt x="36" y="18"/>
                  </a:lnTo>
                  <a:lnTo>
                    <a:pt x="83" y="12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1" name="未知"/>
            <p:cNvSpPr/>
            <p:nvPr/>
          </p:nvSpPr>
          <p:spPr>
            <a:xfrm>
              <a:off x="738" y="449"/>
              <a:ext cx="48" cy="7"/>
            </a:xfrm>
            <a:custGeom>
              <a:avLst/>
              <a:gdLst/>
              <a:ahLst/>
              <a:cxnLst/>
              <a:pathLst>
                <a:path w="48" h="7">
                  <a:moveTo>
                    <a:pt x="0" y="0"/>
                  </a:moveTo>
                  <a:lnTo>
                    <a:pt x="11" y="6"/>
                  </a:lnTo>
                  <a:lnTo>
                    <a:pt x="47" y="6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2" name="未知"/>
            <p:cNvSpPr/>
            <p:nvPr/>
          </p:nvSpPr>
          <p:spPr>
            <a:xfrm>
              <a:off x="880" y="329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0" y="0"/>
                  </a:moveTo>
                  <a:lnTo>
                    <a:pt x="12" y="1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3" name="未知"/>
            <p:cNvSpPr/>
            <p:nvPr/>
          </p:nvSpPr>
          <p:spPr>
            <a:xfrm>
              <a:off x="910" y="197"/>
              <a:ext cx="13" cy="37"/>
            </a:xfrm>
            <a:custGeom>
              <a:avLst/>
              <a:gdLst/>
              <a:ahLst/>
              <a:cxnLst/>
              <a:pathLst>
                <a:path w="13" h="37">
                  <a:moveTo>
                    <a:pt x="0" y="36"/>
                  </a:moveTo>
                  <a:lnTo>
                    <a:pt x="0" y="12"/>
                  </a:lnTo>
                  <a:lnTo>
                    <a:pt x="12" y="0"/>
                  </a:lnTo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4" name="未知"/>
            <p:cNvSpPr/>
            <p:nvPr/>
          </p:nvSpPr>
          <p:spPr>
            <a:xfrm>
              <a:off x="1291" y="221"/>
              <a:ext cx="191" cy="265"/>
            </a:xfrm>
            <a:custGeom>
              <a:avLst/>
              <a:gdLst/>
              <a:ahLst/>
              <a:cxnLst/>
              <a:pathLst>
                <a:path w="191" h="265">
                  <a:moveTo>
                    <a:pt x="166" y="174"/>
                  </a:moveTo>
                  <a:lnTo>
                    <a:pt x="154" y="180"/>
                  </a:lnTo>
                  <a:lnTo>
                    <a:pt x="143" y="174"/>
                  </a:lnTo>
                  <a:lnTo>
                    <a:pt x="131" y="150"/>
                  </a:lnTo>
                  <a:lnTo>
                    <a:pt x="131" y="138"/>
                  </a:lnTo>
                  <a:lnTo>
                    <a:pt x="149" y="120"/>
                  </a:lnTo>
                  <a:lnTo>
                    <a:pt x="154" y="72"/>
                  </a:lnTo>
                  <a:lnTo>
                    <a:pt x="160" y="66"/>
                  </a:lnTo>
                  <a:lnTo>
                    <a:pt x="154" y="66"/>
                  </a:lnTo>
                  <a:lnTo>
                    <a:pt x="143" y="48"/>
                  </a:lnTo>
                  <a:lnTo>
                    <a:pt x="143" y="24"/>
                  </a:lnTo>
                  <a:lnTo>
                    <a:pt x="160" y="6"/>
                  </a:lnTo>
                  <a:lnTo>
                    <a:pt x="143" y="0"/>
                  </a:lnTo>
                  <a:lnTo>
                    <a:pt x="101" y="0"/>
                  </a:lnTo>
                  <a:lnTo>
                    <a:pt x="65" y="0"/>
                  </a:lnTo>
                  <a:lnTo>
                    <a:pt x="53" y="6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1" y="6"/>
                  </a:lnTo>
                  <a:lnTo>
                    <a:pt x="35" y="6"/>
                  </a:lnTo>
                  <a:lnTo>
                    <a:pt x="24" y="24"/>
                  </a:lnTo>
                  <a:lnTo>
                    <a:pt x="24" y="42"/>
                  </a:lnTo>
                  <a:lnTo>
                    <a:pt x="12" y="54"/>
                  </a:lnTo>
                  <a:lnTo>
                    <a:pt x="0" y="7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30" y="114"/>
                  </a:lnTo>
                  <a:lnTo>
                    <a:pt x="47" y="120"/>
                  </a:lnTo>
                  <a:lnTo>
                    <a:pt x="47" y="144"/>
                  </a:lnTo>
                  <a:lnTo>
                    <a:pt x="47" y="192"/>
                  </a:lnTo>
                  <a:lnTo>
                    <a:pt x="47" y="204"/>
                  </a:lnTo>
                  <a:lnTo>
                    <a:pt x="47" y="216"/>
                  </a:lnTo>
                  <a:lnTo>
                    <a:pt x="47" y="234"/>
                  </a:lnTo>
                  <a:lnTo>
                    <a:pt x="47" y="252"/>
                  </a:lnTo>
                  <a:lnTo>
                    <a:pt x="59" y="264"/>
                  </a:lnTo>
                  <a:lnTo>
                    <a:pt x="71" y="264"/>
                  </a:lnTo>
                  <a:lnTo>
                    <a:pt x="77" y="258"/>
                  </a:lnTo>
                  <a:lnTo>
                    <a:pt x="71" y="252"/>
                  </a:lnTo>
                  <a:lnTo>
                    <a:pt x="71" y="246"/>
                  </a:lnTo>
                  <a:lnTo>
                    <a:pt x="71" y="240"/>
                  </a:lnTo>
                  <a:lnTo>
                    <a:pt x="71" y="240"/>
                  </a:lnTo>
                  <a:lnTo>
                    <a:pt x="77" y="246"/>
                  </a:lnTo>
                  <a:lnTo>
                    <a:pt x="89" y="252"/>
                  </a:lnTo>
                  <a:lnTo>
                    <a:pt x="95" y="258"/>
                  </a:lnTo>
                  <a:lnTo>
                    <a:pt x="107" y="264"/>
                  </a:lnTo>
                  <a:lnTo>
                    <a:pt x="119" y="258"/>
                  </a:lnTo>
                  <a:lnTo>
                    <a:pt x="119" y="252"/>
                  </a:lnTo>
                  <a:lnTo>
                    <a:pt x="119" y="246"/>
                  </a:lnTo>
                  <a:lnTo>
                    <a:pt x="119" y="252"/>
                  </a:lnTo>
                  <a:lnTo>
                    <a:pt x="119" y="258"/>
                  </a:lnTo>
                  <a:lnTo>
                    <a:pt x="119" y="264"/>
                  </a:lnTo>
                  <a:lnTo>
                    <a:pt x="125" y="264"/>
                  </a:lnTo>
                  <a:lnTo>
                    <a:pt x="131" y="258"/>
                  </a:lnTo>
                  <a:lnTo>
                    <a:pt x="131" y="252"/>
                  </a:lnTo>
                  <a:lnTo>
                    <a:pt x="131" y="246"/>
                  </a:lnTo>
                  <a:lnTo>
                    <a:pt x="131" y="240"/>
                  </a:lnTo>
                  <a:lnTo>
                    <a:pt x="137" y="246"/>
                  </a:lnTo>
                  <a:lnTo>
                    <a:pt x="137" y="258"/>
                  </a:lnTo>
                  <a:lnTo>
                    <a:pt x="154" y="252"/>
                  </a:lnTo>
                  <a:lnTo>
                    <a:pt x="166" y="240"/>
                  </a:lnTo>
                  <a:lnTo>
                    <a:pt x="166" y="240"/>
                  </a:lnTo>
                  <a:lnTo>
                    <a:pt x="166" y="240"/>
                  </a:lnTo>
                  <a:lnTo>
                    <a:pt x="160" y="234"/>
                  </a:lnTo>
                  <a:lnTo>
                    <a:pt x="172" y="228"/>
                  </a:lnTo>
                  <a:lnTo>
                    <a:pt x="190" y="216"/>
                  </a:lnTo>
                  <a:lnTo>
                    <a:pt x="166" y="174"/>
                  </a:lnTo>
                  <a:lnTo>
                    <a:pt x="166" y="17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5" name="未知"/>
            <p:cNvSpPr/>
            <p:nvPr/>
          </p:nvSpPr>
          <p:spPr>
            <a:xfrm>
              <a:off x="523" y="323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0" y="12"/>
                  </a:lnTo>
                  <a:lnTo>
                    <a:pt x="6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6" name="未知"/>
            <p:cNvSpPr/>
            <p:nvPr/>
          </p:nvSpPr>
          <p:spPr>
            <a:xfrm>
              <a:off x="250" y="473"/>
              <a:ext cx="60" cy="96"/>
            </a:xfrm>
            <a:custGeom>
              <a:avLst/>
              <a:gdLst/>
              <a:ahLst/>
              <a:cxnLst/>
              <a:pathLst>
                <a:path w="60" h="96">
                  <a:moveTo>
                    <a:pt x="18" y="0"/>
                  </a:moveTo>
                  <a:lnTo>
                    <a:pt x="24" y="6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24" y="95"/>
                  </a:lnTo>
                  <a:lnTo>
                    <a:pt x="53" y="59"/>
                  </a:lnTo>
                  <a:lnTo>
                    <a:pt x="59" y="41"/>
                  </a:lnTo>
                  <a:lnTo>
                    <a:pt x="47" y="3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27" name="未知"/>
            <p:cNvSpPr/>
            <p:nvPr/>
          </p:nvSpPr>
          <p:spPr>
            <a:xfrm>
              <a:off x="250" y="473"/>
              <a:ext cx="60" cy="96"/>
            </a:xfrm>
            <a:custGeom>
              <a:avLst/>
              <a:gdLst/>
              <a:ahLst/>
              <a:cxnLst/>
              <a:pathLst>
                <a:path w="60" h="96">
                  <a:moveTo>
                    <a:pt x="18" y="0"/>
                  </a:moveTo>
                  <a:lnTo>
                    <a:pt x="24" y="6"/>
                  </a:lnTo>
                  <a:lnTo>
                    <a:pt x="0" y="35"/>
                  </a:lnTo>
                  <a:lnTo>
                    <a:pt x="6" y="41"/>
                  </a:lnTo>
                  <a:lnTo>
                    <a:pt x="24" y="95"/>
                  </a:lnTo>
                  <a:lnTo>
                    <a:pt x="53" y="59"/>
                  </a:lnTo>
                  <a:lnTo>
                    <a:pt x="59" y="41"/>
                  </a:lnTo>
                  <a:lnTo>
                    <a:pt x="47" y="3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49828" name="Group 49827"/>
          <p:cNvGrpSpPr/>
          <p:nvPr/>
        </p:nvGrpSpPr>
        <p:grpSpPr>
          <a:xfrm>
            <a:off x="5003800" y="5027613"/>
            <a:ext cx="1512888" cy="1497012"/>
            <a:chOff x="0" y="0"/>
            <a:chExt cx="1297" cy="1153"/>
          </a:xfrm>
        </p:grpSpPr>
        <p:grpSp>
          <p:nvGrpSpPr>
            <p:cNvPr id="49829" name="Group 49828"/>
            <p:cNvGrpSpPr/>
            <p:nvPr/>
          </p:nvGrpSpPr>
          <p:grpSpPr>
            <a:xfrm>
              <a:off x="0" y="152"/>
              <a:ext cx="1297" cy="1001"/>
              <a:chOff x="0" y="0"/>
              <a:chExt cx="1297" cy="1001"/>
            </a:xfrm>
          </p:grpSpPr>
          <p:sp>
            <p:nvSpPr>
              <p:cNvPr id="49830" name="未知"/>
              <p:cNvSpPr/>
              <p:nvPr/>
            </p:nvSpPr>
            <p:spPr>
              <a:xfrm>
                <a:off x="648" y="655"/>
                <a:ext cx="649" cy="346"/>
              </a:xfrm>
              <a:custGeom>
                <a:avLst/>
                <a:gdLst/>
                <a:ahLst/>
                <a:cxnLst/>
                <a:pathLst>
                  <a:path w="649" h="346">
                    <a:moveTo>
                      <a:pt x="79" y="345"/>
                    </a:moveTo>
                    <a:lnTo>
                      <a:pt x="0" y="263"/>
                    </a:lnTo>
                    <a:lnTo>
                      <a:pt x="29" y="260"/>
                    </a:lnTo>
                    <a:lnTo>
                      <a:pt x="54" y="256"/>
                    </a:lnTo>
                    <a:lnTo>
                      <a:pt x="79" y="252"/>
                    </a:lnTo>
                    <a:lnTo>
                      <a:pt x="108" y="249"/>
                    </a:lnTo>
                    <a:lnTo>
                      <a:pt x="115" y="256"/>
                    </a:lnTo>
                    <a:lnTo>
                      <a:pt x="130" y="134"/>
                    </a:lnTo>
                    <a:lnTo>
                      <a:pt x="94" y="123"/>
                    </a:lnTo>
                    <a:lnTo>
                      <a:pt x="58" y="115"/>
                    </a:lnTo>
                    <a:lnTo>
                      <a:pt x="94" y="108"/>
                    </a:lnTo>
                    <a:lnTo>
                      <a:pt x="245" y="15"/>
                    </a:lnTo>
                    <a:lnTo>
                      <a:pt x="245" y="0"/>
                    </a:lnTo>
                    <a:lnTo>
                      <a:pt x="490" y="0"/>
                    </a:lnTo>
                    <a:lnTo>
                      <a:pt x="648" y="167"/>
                    </a:lnTo>
                    <a:lnTo>
                      <a:pt x="648" y="345"/>
                    </a:lnTo>
                    <a:lnTo>
                      <a:pt x="79" y="345"/>
                    </a:lnTo>
                    <a:lnTo>
                      <a:pt x="79" y="34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1" name="未知"/>
              <p:cNvSpPr/>
              <p:nvPr/>
            </p:nvSpPr>
            <p:spPr>
              <a:xfrm>
                <a:off x="284" y="0"/>
                <a:ext cx="289" cy="227"/>
              </a:xfrm>
              <a:custGeom>
                <a:avLst/>
                <a:gdLst/>
                <a:ahLst/>
                <a:cxnLst/>
                <a:pathLst>
                  <a:path w="289" h="227">
                    <a:moveTo>
                      <a:pt x="270" y="100"/>
                    </a:moveTo>
                    <a:lnTo>
                      <a:pt x="281" y="115"/>
                    </a:lnTo>
                    <a:lnTo>
                      <a:pt x="288" y="100"/>
                    </a:lnTo>
                    <a:lnTo>
                      <a:pt x="274" y="85"/>
                    </a:lnTo>
                    <a:lnTo>
                      <a:pt x="256" y="63"/>
                    </a:lnTo>
                    <a:lnTo>
                      <a:pt x="234" y="44"/>
                    </a:lnTo>
                    <a:lnTo>
                      <a:pt x="209" y="26"/>
                    </a:lnTo>
                    <a:lnTo>
                      <a:pt x="180" y="11"/>
                    </a:lnTo>
                    <a:lnTo>
                      <a:pt x="155" y="4"/>
                    </a:lnTo>
                    <a:lnTo>
                      <a:pt x="126" y="0"/>
                    </a:lnTo>
                    <a:lnTo>
                      <a:pt x="98" y="4"/>
                    </a:lnTo>
                    <a:lnTo>
                      <a:pt x="72" y="15"/>
                    </a:lnTo>
                    <a:lnTo>
                      <a:pt x="54" y="37"/>
                    </a:lnTo>
                    <a:lnTo>
                      <a:pt x="40" y="59"/>
                    </a:lnTo>
                    <a:lnTo>
                      <a:pt x="29" y="85"/>
                    </a:lnTo>
                    <a:lnTo>
                      <a:pt x="22" y="111"/>
                    </a:lnTo>
                    <a:lnTo>
                      <a:pt x="11" y="137"/>
                    </a:lnTo>
                    <a:lnTo>
                      <a:pt x="8" y="167"/>
                    </a:lnTo>
                    <a:lnTo>
                      <a:pt x="4" y="192"/>
                    </a:lnTo>
                    <a:lnTo>
                      <a:pt x="0" y="218"/>
                    </a:lnTo>
                    <a:lnTo>
                      <a:pt x="0" y="222"/>
                    </a:lnTo>
                    <a:lnTo>
                      <a:pt x="18" y="226"/>
                    </a:lnTo>
                    <a:lnTo>
                      <a:pt x="26" y="218"/>
                    </a:lnTo>
                    <a:lnTo>
                      <a:pt x="36" y="215"/>
                    </a:lnTo>
                    <a:lnTo>
                      <a:pt x="54" y="207"/>
                    </a:lnTo>
                    <a:lnTo>
                      <a:pt x="54" y="196"/>
                    </a:lnTo>
                    <a:lnTo>
                      <a:pt x="54" y="192"/>
                    </a:lnTo>
                    <a:lnTo>
                      <a:pt x="54" y="185"/>
                    </a:lnTo>
                    <a:lnTo>
                      <a:pt x="54" y="178"/>
                    </a:lnTo>
                    <a:lnTo>
                      <a:pt x="54" y="170"/>
                    </a:lnTo>
                    <a:lnTo>
                      <a:pt x="65" y="144"/>
                    </a:lnTo>
                    <a:lnTo>
                      <a:pt x="87" y="144"/>
                    </a:lnTo>
                    <a:lnTo>
                      <a:pt x="98" y="155"/>
                    </a:lnTo>
                    <a:lnTo>
                      <a:pt x="105" y="178"/>
                    </a:lnTo>
                    <a:lnTo>
                      <a:pt x="123" y="181"/>
                    </a:lnTo>
                    <a:lnTo>
                      <a:pt x="137" y="170"/>
                    </a:lnTo>
                    <a:lnTo>
                      <a:pt x="137" y="118"/>
                    </a:lnTo>
                    <a:lnTo>
                      <a:pt x="148" y="118"/>
                    </a:lnTo>
                    <a:lnTo>
                      <a:pt x="166" y="118"/>
                    </a:lnTo>
                    <a:lnTo>
                      <a:pt x="180" y="115"/>
                    </a:lnTo>
                    <a:lnTo>
                      <a:pt x="180" y="107"/>
                    </a:lnTo>
                    <a:lnTo>
                      <a:pt x="180" y="96"/>
                    </a:lnTo>
                    <a:lnTo>
                      <a:pt x="206" y="74"/>
                    </a:lnTo>
                    <a:lnTo>
                      <a:pt x="238" y="74"/>
                    </a:lnTo>
                    <a:lnTo>
                      <a:pt x="256" y="85"/>
                    </a:lnTo>
                    <a:lnTo>
                      <a:pt x="270" y="100"/>
                    </a:lnTo>
                    <a:lnTo>
                      <a:pt x="270" y="10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2" name="未知"/>
              <p:cNvSpPr/>
              <p:nvPr/>
            </p:nvSpPr>
            <p:spPr>
              <a:xfrm>
                <a:off x="277" y="74"/>
                <a:ext cx="296" cy="312"/>
              </a:xfrm>
              <a:custGeom>
                <a:avLst/>
                <a:gdLst/>
                <a:ahLst/>
                <a:cxnLst/>
                <a:pathLst>
                  <a:path w="296" h="312">
                    <a:moveTo>
                      <a:pt x="277" y="156"/>
                    </a:moveTo>
                    <a:lnTo>
                      <a:pt x="267" y="167"/>
                    </a:lnTo>
                    <a:lnTo>
                      <a:pt x="274" y="207"/>
                    </a:lnTo>
                    <a:lnTo>
                      <a:pt x="270" y="215"/>
                    </a:lnTo>
                    <a:lnTo>
                      <a:pt x="267" y="218"/>
                    </a:lnTo>
                    <a:lnTo>
                      <a:pt x="256" y="222"/>
                    </a:lnTo>
                    <a:lnTo>
                      <a:pt x="231" y="222"/>
                    </a:lnTo>
                    <a:lnTo>
                      <a:pt x="223" y="222"/>
                    </a:lnTo>
                    <a:lnTo>
                      <a:pt x="216" y="222"/>
                    </a:lnTo>
                    <a:lnTo>
                      <a:pt x="202" y="226"/>
                    </a:lnTo>
                    <a:lnTo>
                      <a:pt x="202" y="237"/>
                    </a:lnTo>
                    <a:lnTo>
                      <a:pt x="216" y="241"/>
                    </a:lnTo>
                    <a:lnTo>
                      <a:pt x="213" y="244"/>
                    </a:lnTo>
                    <a:lnTo>
                      <a:pt x="216" y="252"/>
                    </a:lnTo>
                    <a:lnTo>
                      <a:pt x="223" y="259"/>
                    </a:lnTo>
                    <a:lnTo>
                      <a:pt x="231" y="267"/>
                    </a:lnTo>
                    <a:lnTo>
                      <a:pt x="223" y="285"/>
                    </a:lnTo>
                    <a:lnTo>
                      <a:pt x="220" y="296"/>
                    </a:lnTo>
                    <a:lnTo>
                      <a:pt x="216" y="304"/>
                    </a:lnTo>
                    <a:lnTo>
                      <a:pt x="191" y="311"/>
                    </a:lnTo>
                    <a:lnTo>
                      <a:pt x="173" y="304"/>
                    </a:lnTo>
                    <a:lnTo>
                      <a:pt x="159" y="300"/>
                    </a:lnTo>
                    <a:lnTo>
                      <a:pt x="144" y="300"/>
                    </a:lnTo>
                    <a:lnTo>
                      <a:pt x="126" y="307"/>
                    </a:lnTo>
                    <a:lnTo>
                      <a:pt x="108" y="270"/>
                    </a:lnTo>
                    <a:lnTo>
                      <a:pt x="87" y="237"/>
                    </a:lnTo>
                    <a:lnTo>
                      <a:pt x="51" y="200"/>
                    </a:lnTo>
                    <a:lnTo>
                      <a:pt x="4" y="167"/>
                    </a:lnTo>
                    <a:lnTo>
                      <a:pt x="0" y="163"/>
                    </a:lnTo>
                    <a:lnTo>
                      <a:pt x="7" y="148"/>
                    </a:lnTo>
                    <a:lnTo>
                      <a:pt x="25" y="152"/>
                    </a:lnTo>
                    <a:lnTo>
                      <a:pt x="33" y="144"/>
                    </a:lnTo>
                    <a:lnTo>
                      <a:pt x="43" y="141"/>
                    </a:lnTo>
                    <a:lnTo>
                      <a:pt x="61" y="133"/>
                    </a:lnTo>
                    <a:lnTo>
                      <a:pt x="61" y="122"/>
                    </a:lnTo>
                    <a:lnTo>
                      <a:pt x="61" y="118"/>
                    </a:lnTo>
                    <a:lnTo>
                      <a:pt x="61" y="111"/>
                    </a:lnTo>
                    <a:lnTo>
                      <a:pt x="61" y="104"/>
                    </a:lnTo>
                    <a:lnTo>
                      <a:pt x="61" y="96"/>
                    </a:lnTo>
                    <a:lnTo>
                      <a:pt x="72" y="70"/>
                    </a:lnTo>
                    <a:lnTo>
                      <a:pt x="94" y="70"/>
                    </a:lnTo>
                    <a:lnTo>
                      <a:pt x="105" y="81"/>
                    </a:lnTo>
                    <a:lnTo>
                      <a:pt x="112" y="104"/>
                    </a:lnTo>
                    <a:lnTo>
                      <a:pt x="130" y="107"/>
                    </a:lnTo>
                    <a:lnTo>
                      <a:pt x="144" y="96"/>
                    </a:lnTo>
                    <a:lnTo>
                      <a:pt x="144" y="44"/>
                    </a:lnTo>
                    <a:lnTo>
                      <a:pt x="155" y="44"/>
                    </a:lnTo>
                    <a:lnTo>
                      <a:pt x="173" y="44"/>
                    </a:lnTo>
                    <a:lnTo>
                      <a:pt x="187" y="41"/>
                    </a:lnTo>
                    <a:lnTo>
                      <a:pt x="187" y="33"/>
                    </a:lnTo>
                    <a:lnTo>
                      <a:pt x="187" y="22"/>
                    </a:lnTo>
                    <a:lnTo>
                      <a:pt x="213" y="0"/>
                    </a:lnTo>
                    <a:lnTo>
                      <a:pt x="245" y="0"/>
                    </a:lnTo>
                    <a:lnTo>
                      <a:pt x="263" y="11"/>
                    </a:lnTo>
                    <a:lnTo>
                      <a:pt x="281" y="30"/>
                    </a:lnTo>
                    <a:lnTo>
                      <a:pt x="292" y="52"/>
                    </a:lnTo>
                    <a:lnTo>
                      <a:pt x="295" y="74"/>
                    </a:lnTo>
                    <a:lnTo>
                      <a:pt x="288" y="148"/>
                    </a:lnTo>
                    <a:lnTo>
                      <a:pt x="277" y="141"/>
                    </a:lnTo>
                    <a:lnTo>
                      <a:pt x="274" y="144"/>
                    </a:lnTo>
                    <a:lnTo>
                      <a:pt x="277" y="156"/>
                    </a:lnTo>
                    <a:lnTo>
                      <a:pt x="277" y="15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3" name="未知"/>
              <p:cNvSpPr/>
              <p:nvPr/>
            </p:nvSpPr>
            <p:spPr>
              <a:xfrm>
                <a:off x="551" y="215"/>
                <a:ext cx="15" cy="16"/>
              </a:xfrm>
              <a:custGeom>
                <a:avLst/>
                <a:gdLst/>
                <a:ahLst/>
                <a:cxnLst/>
                <a:pathLst>
                  <a:path w="15" h="16">
                    <a:moveTo>
                      <a:pt x="0" y="3"/>
                    </a:moveTo>
                    <a:lnTo>
                      <a:pt x="3" y="0"/>
                    </a:lnTo>
                    <a:lnTo>
                      <a:pt x="14" y="7"/>
                    </a:lnTo>
                    <a:lnTo>
                      <a:pt x="14" y="11"/>
                    </a:lnTo>
                    <a:lnTo>
                      <a:pt x="11" y="15"/>
                    </a:lnTo>
                    <a:lnTo>
                      <a:pt x="7" y="15"/>
                    </a:lnTo>
                    <a:lnTo>
                      <a:pt x="3" y="15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4" name="未知"/>
              <p:cNvSpPr/>
              <p:nvPr/>
            </p:nvSpPr>
            <p:spPr>
              <a:xfrm>
                <a:off x="479" y="296"/>
                <a:ext cx="58" cy="31"/>
              </a:xfrm>
              <a:custGeom>
                <a:avLst/>
                <a:gdLst/>
                <a:ahLst/>
                <a:cxnLst/>
                <a:pathLst>
                  <a:path w="58" h="31">
                    <a:moveTo>
                      <a:pt x="47" y="19"/>
                    </a:moveTo>
                    <a:lnTo>
                      <a:pt x="32" y="19"/>
                    </a:lnTo>
                    <a:lnTo>
                      <a:pt x="14" y="19"/>
                    </a:lnTo>
                    <a:lnTo>
                      <a:pt x="0" y="19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29" y="0"/>
                    </a:lnTo>
                    <a:lnTo>
                      <a:pt x="54" y="0"/>
                    </a:lnTo>
                    <a:lnTo>
                      <a:pt x="57" y="8"/>
                    </a:lnTo>
                    <a:lnTo>
                      <a:pt x="57" y="19"/>
                    </a:lnTo>
                    <a:lnTo>
                      <a:pt x="54" y="30"/>
                    </a:lnTo>
                    <a:lnTo>
                      <a:pt x="47" y="19"/>
                    </a:ln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5" name="未知"/>
              <p:cNvSpPr/>
              <p:nvPr/>
            </p:nvSpPr>
            <p:spPr>
              <a:xfrm>
                <a:off x="493" y="315"/>
                <a:ext cx="41" cy="12"/>
              </a:xfrm>
              <a:custGeom>
                <a:avLst/>
                <a:gdLst/>
                <a:ahLst/>
                <a:cxnLst/>
                <a:pathLst>
                  <a:path w="41" h="12">
                    <a:moveTo>
                      <a:pt x="40" y="7"/>
                    </a:moveTo>
                    <a:lnTo>
                      <a:pt x="40" y="7"/>
                    </a:lnTo>
                    <a:lnTo>
                      <a:pt x="33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1" y="3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0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6" name="未知"/>
              <p:cNvSpPr/>
              <p:nvPr/>
            </p:nvSpPr>
            <p:spPr>
              <a:xfrm>
                <a:off x="490" y="315"/>
                <a:ext cx="29" cy="27"/>
              </a:xfrm>
              <a:custGeom>
                <a:avLst/>
                <a:gdLst/>
                <a:ahLst/>
                <a:cxnLst/>
                <a:pathLst>
                  <a:path w="29" h="27">
                    <a:moveTo>
                      <a:pt x="25" y="7"/>
                    </a:moveTo>
                    <a:lnTo>
                      <a:pt x="28" y="15"/>
                    </a:lnTo>
                    <a:lnTo>
                      <a:pt x="28" y="22"/>
                    </a:lnTo>
                    <a:lnTo>
                      <a:pt x="18" y="26"/>
                    </a:lnTo>
                    <a:lnTo>
                      <a:pt x="7" y="18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14" y="0"/>
                    </a:lnTo>
                    <a:lnTo>
                      <a:pt x="25" y="7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7" name="未知"/>
              <p:cNvSpPr/>
              <p:nvPr/>
            </p:nvSpPr>
            <p:spPr>
              <a:xfrm>
                <a:off x="0" y="237"/>
                <a:ext cx="779" cy="764"/>
              </a:xfrm>
              <a:custGeom>
                <a:avLst/>
                <a:gdLst/>
                <a:ahLst/>
                <a:cxnLst/>
                <a:pathLst>
                  <a:path w="779" h="764">
                    <a:moveTo>
                      <a:pt x="418" y="185"/>
                    </a:moveTo>
                    <a:lnTo>
                      <a:pt x="403" y="144"/>
                    </a:lnTo>
                    <a:lnTo>
                      <a:pt x="396" y="122"/>
                    </a:lnTo>
                    <a:lnTo>
                      <a:pt x="371" y="81"/>
                    </a:lnTo>
                    <a:lnTo>
                      <a:pt x="342" y="48"/>
                    </a:lnTo>
                    <a:lnTo>
                      <a:pt x="324" y="33"/>
                    </a:lnTo>
                    <a:lnTo>
                      <a:pt x="306" y="18"/>
                    </a:lnTo>
                    <a:lnTo>
                      <a:pt x="281" y="4"/>
                    </a:lnTo>
                    <a:lnTo>
                      <a:pt x="277" y="0"/>
                    </a:lnTo>
                    <a:lnTo>
                      <a:pt x="238" y="41"/>
                    </a:lnTo>
                    <a:lnTo>
                      <a:pt x="234" y="48"/>
                    </a:lnTo>
                    <a:lnTo>
                      <a:pt x="166" y="93"/>
                    </a:lnTo>
                    <a:lnTo>
                      <a:pt x="97" y="148"/>
                    </a:lnTo>
                    <a:lnTo>
                      <a:pt x="54" y="211"/>
                    </a:lnTo>
                    <a:lnTo>
                      <a:pt x="25" y="289"/>
                    </a:lnTo>
                    <a:lnTo>
                      <a:pt x="7" y="374"/>
                    </a:lnTo>
                    <a:lnTo>
                      <a:pt x="0" y="452"/>
                    </a:lnTo>
                    <a:lnTo>
                      <a:pt x="0" y="522"/>
                    </a:lnTo>
                    <a:lnTo>
                      <a:pt x="4" y="589"/>
                    </a:lnTo>
                    <a:lnTo>
                      <a:pt x="7" y="648"/>
                    </a:lnTo>
                    <a:lnTo>
                      <a:pt x="14" y="715"/>
                    </a:lnTo>
                    <a:lnTo>
                      <a:pt x="65" y="763"/>
                    </a:lnTo>
                    <a:lnTo>
                      <a:pt x="277" y="763"/>
                    </a:lnTo>
                    <a:lnTo>
                      <a:pt x="338" y="737"/>
                    </a:lnTo>
                    <a:lnTo>
                      <a:pt x="392" y="685"/>
                    </a:lnTo>
                    <a:lnTo>
                      <a:pt x="392" y="685"/>
                    </a:lnTo>
                    <a:lnTo>
                      <a:pt x="396" y="693"/>
                    </a:lnTo>
                    <a:lnTo>
                      <a:pt x="396" y="693"/>
                    </a:lnTo>
                    <a:lnTo>
                      <a:pt x="425" y="711"/>
                    </a:lnTo>
                    <a:lnTo>
                      <a:pt x="461" y="711"/>
                    </a:lnTo>
                    <a:lnTo>
                      <a:pt x="536" y="707"/>
                    </a:lnTo>
                    <a:lnTo>
                      <a:pt x="612" y="693"/>
                    </a:lnTo>
                    <a:lnTo>
                      <a:pt x="634" y="693"/>
                    </a:lnTo>
                    <a:lnTo>
                      <a:pt x="648" y="681"/>
                    </a:lnTo>
                    <a:lnTo>
                      <a:pt x="677" y="678"/>
                    </a:lnTo>
                    <a:lnTo>
                      <a:pt x="702" y="674"/>
                    </a:lnTo>
                    <a:lnTo>
                      <a:pt x="727" y="670"/>
                    </a:lnTo>
                    <a:lnTo>
                      <a:pt x="756" y="667"/>
                    </a:lnTo>
                    <a:lnTo>
                      <a:pt x="756" y="644"/>
                    </a:lnTo>
                    <a:lnTo>
                      <a:pt x="756" y="622"/>
                    </a:lnTo>
                    <a:lnTo>
                      <a:pt x="763" y="585"/>
                    </a:lnTo>
                    <a:lnTo>
                      <a:pt x="778" y="552"/>
                    </a:lnTo>
                    <a:lnTo>
                      <a:pt x="742" y="541"/>
                    </a:lnTo>
                    <a:lnTo>
                      <a:pt x="706" y="533"/>
                    </a:lnTo>
                    <a:lnTo>
                      <a:pt x="691" y="533"/>
                    </a:lnTo>
                    <a:lnTo>
                      <a:pt x="680" y="530"/>
                    </a:lnTo>
                    <a:lnTo>
                      <a:pt x="583" y="515"/>
                    </a:lnTo>
                    <a:lnTo>
                      <a:pt x="547" y="522"/>
                    </a:lnTo>
                    <a:lnTo>
                      <a:pt x="536" y="522"/>
                    </a:lnTo>
                    <a:lnTo>
                      <a:pt x="536" y="522"/>
                    </a:lnTo>
                    <a:lnTo>
                      <a:pt x="547" y="522"/>
                    </a:lnTo>
                    <a:lnTo>
                      <a:pt x="493" y="474"/>
                    </a:lnTo>
                    <a:lnTo>
                      <a:pt x="439" y="433"/>
                    </a:lnTo>
                    <a:lnTo>
                      <a:pt x="410" y="415"/>
                    </a:lnTo>
                    <a:lnTo>
                      <a:pt x="403" y="356"/>
                    </a:lnTo>
                    <a:lnTo>
                      <a:pt x="396" y="326"/>
                    </a:lnTo>
                    <a:lnTo>
                      <a:pt x="392" y="293"/>
                    </a:lnTo>
                    <a:lnTo>
                      <a:pt x="385" y="256"/>
                    </a:lnTo>
                    <a:lnTo>
                      <a:pt x="403" y="218"/>
                    </a:lnTo>
                    <a:lnTo>
                      <a:pt x="418" y="185"/>
                    </a:lnTo>
                    <a:lnTo>
                      <a:pt x="418" y="18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8" name="未知"/>
              <p:cNvSpPr/>
              <p:nvPr/>
            </p:nvSpPr>
            <p:spPr>
              <a:xfrm>
                <a:off x="140" y="567"/>
                <a:ext cx="257" cy="364"/>
              </a:xfrm>
              <a:custGeom>
                <a:avLst/>
                <a:gdLst/>
                <a:ahLst/>
                <a:cxnLst/>
                <a:pathLst>
                  <a:path w="257" h="364">
                    <a:moveTo>
                      <a:pt x="256" y="363"/>
                    </a:moveTo>
                    <a:lnTo>
                      <a:pt x="202" y="292"/>
                    </a:lnTo>
                    <a:lnTo>
                      <a:pt x="148" y="218"/>
                    </a:lnTo>
                    <a:lnTo>
                      <a:pt x="141" y="203"/>
                    </a:lnTo>
                    <a:lnTo>
                      <a:pt x="137" y="189"/>
                    </a:lnTo>
                    <a:lnTo>
                      <a:pt x="80" y="92"/>
                    </a:lnTo>
                    <a:lnTo>
                      <a:pt x="15" y="3"/>
                    </a:lnTo>
                    <a:lnTo>
                      <a:pt x="11" y="3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4" y="7"/>
                    </a:lnTo>
                    <a:lnTo>
                      <a:pt x="4" y="14"/>
                    </a:lnTo>
                    <a:lnTo>
                      <a:pt x="126" y="192"/>
                    </a:lnTo>
                    <a:lnTo>
                      <a:pt x="256" y="363"/>
                    </a:lnTo>
                    <a:lnTo>
                      <a:pt x="256" y="36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888888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39" name="未知"/>
              <p:cNvSpPr/>
              <p:nvPr/>
            </p:nvSpPr>
            <p:spPr>
              <a:xfrm>
                <a:off x="94" y="574"/>
                <a:ext cx="299" cy="349"/>
              </a:xfrm>
              <a:custGeom>
                <a:avLst/>
                <a:gdLst/>
                <a:ahLst/>
                <a:cxnLst/>
                <a:pathLst>
                  <a:path w="299" h="349">
                    <a:moveTo>
                      <a:pt x="36" y="52"/>
                    </a:moveTo>
                    <a:lnTo>
                      <a:pt x="93" y="133"/>
                    </a:lnTo>
                    <a:lnTo>
                      <a:pt x="154" y="215"/>
                    </a:lnTo>
                    <a:lnTo>
                      <a:pt x="298" y="348"/>
                    </a:lnTo>
                    <a:lnTo>
                      <a:pt x="187" y="248"/>
                    </a:lnTo>
                    <a:lnTo>
                      <a:pt x="82" y="141"/>
                    </a:lnTo>
                    <a:lnTo>
                      <a:pt x="39" y="167"/>
                    </a:lnTo>
                    <a:lnTo>
                      <a:pt x="32" y="152"/>
                    </a:lnTo>
                    <a:lnTo>
                      <a:pt x="75" y="130"/>
                    </a:lnTo>
                    <a:lnTo>
                      <a:pt x="10" y="137"/>
                    </a:lnTo>
                    <a:lnTo>
                      <a:pt x="25" y="122"/>
                    </a:lnTo>
                    <a:lnTo>
                      <a:pt x="64" y="115"/>
                    </a:lnTo>
                    <a:lnTo>
                      <a:pt x="36" y="74"/>
                    </a:lnTo>
                    <a:lnTo>
                      <a:pt x="3" y="33"/>
                    </a:lnTo>
                    <a:lnTo>
                      <a:pt x="3" y="30"/>
                    </a:lnTo>
                    <a:lnTo>
                      <a:pt x="0" y="0"/>
                    </a:lnTo>
                    <a:lnTo>
                      <a:pt x="36" y="52"/>
                    </a:lnTo>
                    <a:lnTo>
                      <a:pt x="36" y="5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888888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0" name="未知"/>
              <p:cNvSpPr/>
              <p:nvPr/>
            </p:nvSpPr>
            <p:spPr>
              <a:xfrm>
                <a:off x="166" y="474"/>
                <a:ext cx="231" cy="412"/>
              </a:xfrm>
              <a:custGeom>
                <a:avLst/>
                <a:gdLst/>
                <a:ahLst/>
                <a:cxnLst/>
                <a:pathLst>
                  <a:path w="231" h="412">
                    <a:moveTo>
                      <a:pt x="216" y="404"/>
                    </a:moveTo>
                    <a:lnTo>
                      <a:pt x="187" y="359"/>
                    </a:lnTo>
                    <a:lnTo>
                      <a:pt x="169" y="307"/>
                    </a:lnTo>
                    <a:lnTo>
                      <a:pt x="104" y="170"/>
                    </a:lnTo>
                    <a:lnTo>
                      <a:pt x="14" y="44"/>
                    </a:lnTo>
                    <a:lnTo>
                      <a:pt x="3" y="26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7" y="0"/>
                    </a:lnTo>
                    <a:lnTo>
                      <a:pt x="25" y="11"/>
                    </a:lnTo>
                    <a:lnTo>
                      <a:pt x="39" y="30"/>
                    </a:lnTo>
                    <a:lnTo>
                      <a:pt x="82" y="107"/>
                    </a:lnTo>
                    <a:lnTo>
                      <a:pt x="118" y="185"/>
                    </a:lnTo>
                    <a:lnTo>
                      <a:pt x="180" y="300"/>
                    </a:lnTo>
                    <a:lnTo>
                      <a:pt x="230" y="411"/>
                    </a:lnTo>
                    <a:lnTo>
                      <a:pt x="216" y="404"/>
                    </a:lnTo>
                    <a:lnTo>
                      <a:pt x="216" y="40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888888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1" name="未知"/>
              <p:cNvSpPr/>
              <p:nvPr/>
            </p:nvSpPr>
            <p:spPr>
              <a:xfrm>
                <a:off x="436" y="800"/>
                <a:ext cx="101" cy="60"/>
              </a:xfrm>
              <a:custGeom>
                <a:avLst/>
                <a:gdLst/>
                <a:ahLst/>
                <a:cxnLst/>
                <a:pathLst>
                  <a:path w="101" h="60">
                    <a:moveTo>
                      <a:pt x="0" y="59"/>
                    </a:moveTo>
                    <a:lnTo>
                      <a:pt x="14" y="56"/>
                    </a:lnTo>
                    <a:lnTo>
                      <a:pt x="25" y="56"/>
                    </a:lnTo>
                    <a:lnTo>
                      <a:pt x="61" y="44"/>
                    </a:lnTo>
                    <a:lnTo>
                      <a:pt x="93" y="30"/>
                    </a:lnTo>
                    <a:lnTo>
                      <a:pt x="100" y="18"/>
                    </a:lnTo>
                    <a:lnTo>
                      <a:pt x="100" y="4"/>
                    </a:lnTo>
                    <a:lnTo>
                      <a:pt x="10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888888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2" name="未知"/>
              <p:cNvSpPr/>
              <p:nvPr/>
            </p:nvSpPr>
            <p:spPr>
              <a:xfrm>
                <a:off x="479" y="748"/>
                <a:ext cx="58" cy="46"/>
              </a:xfrm>
              <a:custGeom>
                <a:avLst/>
                <a:gdLst/>
                <a:ahLst/>
                <a:cxnLst/>
                <a:pathLst>
                  <a:path w="58" h="46">
                    <a:moveTo>
                      <a:pt x="57" y="11"/>
                    </a:moveTo>
                    <a:lnTo>
                      <a:pt x="50" y="4"/>
                    </a:lnTo>
                    <a:lnTo>
                      <a:pt x="39" y="0"/>
                    </a:lnTo>
                    <a:lnTo>
                      <a:pt x="14" y="4"/>
                    </a:lnTo>
                    <a:lnTo>
                      <a:pt x="0" y="30"/>
                    </a:lnTo>
                    <a:lnTo>
                      <a:pt x="36" y="45"/>
                    </a:lnTo>
                    <a:lnTo>
                      <a:pt x="43" y="15"/>
                    </a:lnTo>
                    <a:lnTo>
                      <a:pt x="57" y="11"/>
                    </a:ln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888888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3" name="未知"/>
              <p:cNvSpPr/>
              <p:nvPr/>
            </p:nvSpPr>
            <p:spPr>
              <a:xfrm>
                <a:off x="421" y="930"/>
                <a:ext cx="260" cy="71"/>
              </a:xfrm>
              <a:custGeom>
                <a:avLst/>
                <a:gdLst/>
                <a:ahLst/>
                <a:cxnLst/>
                <a:pathLst>
                  <a:path w="260" h="71">
                    <a:moveTo>
                      <a:pt x="0" y="70"/>
                    </a:moveTo>
                    <a:lnTo>
                      <a:pt x="22" y="18"/>
                    </a:lnTo>
                    <a:lnTo>
                      <a:pt x="40" y="18"/>
                    </a:lnTo>
                    <a:lnTo>
                      <a:pt x="115" y="14"/>
                    </a:lnTo>
                    <a:lnTo>
                      <a:pt x="191" y="0"/>
                    </a:lnTo>
                    <a:lnTo>
                      <a:pt x="259" y="7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4" name="未知"/>
              <p:cNvSpPr/>
              <p:nvPr/>
            </p:nvSpPr>
            <p:spPr>
              <a:xfrm>
                <a:off x="396" y="930"/>
                <a:ext cx="48" cy="71"/>
              </a:xfrm>
              <a:custGeom>
                <a:avLst/>
                <a:gdLst/>
                <a:ahLst/>
                <a:cxnLst/>
                <a:pathLst>
                  <a:path w="48" h="71">
                    <a:moveTo>
                      <a:pt x="4" y="7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47" y="18"/>
                    </a:lnTo>
                    <a:lnTo>
                      <a:pt x="25" y="70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5" name="未知"/>
              <p:cNvSpPr/>
              <p:nvPr/>
            </p:nvSpPr>
            <p:spPr>
              <a:xfrm>
                <a:off x="277" y="922"/>
                <a:ext cx="124" cy="79"/>
              </a:xfrm>
              <a:custGeom>
                <a:avLst/>
                <a:gdLst/>
                <a:ahLst/>
                <a:cxnLst/>
                <a:pathLst>
                  <a:path w="124" h="79">
                    <a:moveTo>
                      <a:pt x="123" y="78"/>
                    </a:moveTo>
                    <a:lnTo>
                      <a:pt x="119" y="8"/>
                    </a:lnTo>
                    <a:lnTo>
                      <a:pt x="115" y="0"/>
                    </a:lnTo>
                    <a:lnTo>
                      <a:pt x="108" y="11"/>
                    </a:lnTo>
                    <a:lnTo>
                      <a:pt x="61" y="52"/>
                    </a:lnTo>
                    <a:lnTo>
                      <a:pt x="0" y="78"/>
                    </a:lnTo>
                    <a:lnTo>
                      <a:pt x="123" y="78"/>
                    </a:lnTo>
                    <a:lnTo>
                      <a:pt x="123" y="7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6" name="未知"/>
              <p:cNvSpPr/>
              <p:nvPr/>
            </p:nvSpPr>
            <p:spPr>
              <a:xfrm>
                <a:off x="403" y="422"/>
                <a:ext cx="37" cy="249"/>
              </a:xfrm>
              <a:custGeom>
                <a:avLst/>
                <a:gdLst/>
                <a:ahLst/>
                <a:cxnLst/>
                <a:pathLst>
                  <a:path w="37" h="249">
                    <a:moveTo>
                      <a:pt x="0" y="33"/>
                    </a:moveTo>
                    <a:lnTo>
                      <a:pt x="4" y="67"/>
                    </a:lnTo>
                    <a:lnTo>
                      <a:pt x="4" y="100"/>
                    </a:lnTo>
                    <a:lnTo>
                      <a:pt x="0" y="137"/>
                    </a:lnTo>
                    <a:lnTo>
                      <a:pt x="0" y="185"/>
                    </a:lnTo>
                    <a:lnTo>
                      <a:pt x="7" y="230"/>
                    </a:lnTo>
                    <a:lnTo>
                      <a:pt x="36" y="248"/>
                    </a:lnTo>
                    <a:lnTo>
                      <a:pt x="36" y="204"/>
                    </a:lnTo>
                    <a:lnTo>
                      <a:pt x="36" y="193"/>
                    </a:lnTo>
                    <a:lnTo>
                      <a:pt x="25" y="115"/>
                    </a:lnTo>
                    <a:lnTo>
                      <a:pt x="18" y="41"/>
                    </a:lnTo>
                    <a:lnTo>
                      <a:pt x="15" y="0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7" name="未知"/>
              <p:cNvSpPr/>
              <p:nvPr/>
            </p:nvSpPr>
            <p:spPr>
              <a:xfrm>
                <a:off x="385" y="455"/>
                <a:ext cx="23" cy="142"/>
              </a:xfrm>
              <a:custGeom>
                <a:avLst/>
                <a:gdLst/>
                <a:ahLst/>
                <a:cxnLst/>
                <a:pathLst>
                  <a:path w="23" h="142">
                    <a:moveTo>
                      <a:pt x="0" y="38"/>
                    </a:moveTo>
                    <a:lnTo>
                      <a:pt x="7" y="75"/>
                    </a:lnTo>
                    <a:lnTo>
                      <a:pt x="11" y="108"/>
                    </a:lnTo>
                    <a:lnTo>
                      <a:pt x="18" y="141"/>
                    </a:lnTo>
                    <a:lnTo>
                      <a:pt x="18" y="104"/>
                    </a:lnTo>
                    <a:lnTo>
                      <a:pt x="22" y="67"/>
                    </a:lnTo>
                    <a:lnTo>
                      <a:pt x="22" y="34"/>
                    </a:lnTo>
                    <a:lnTo>
                      <a:pt x="1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8" name="未知"/>
              <p:cNvSpPr/>
              <p:nvPr/>
            </p:nvSpPr>
            <p:spPr>
              <a:xfrm>
                <a:off x="439" y="626"/>
                <a:ext cx="311" cy="145"/>
              </a:xfrm>
              <a:custGeom>
                <a:avLst/>
                <a:gdLst/>
                <a:ahLst/>
                <a:cxnLst/>
                <a:pathLst>
                  <a:path w="311" h="145">
                    <a:moveTo>
                      <a:pt x="0" y="0"/>
                    </a:moveTo>
                    <a:lnTo>
                      <a:pt x="0" y="44"/>
                    </a:lnTo>
                    <a:lnTo>
                      <a:pt x="54" y="85"/>
                    </a:lnTo>
                    <a:lnTo>
                      <a:pt x="108" y="133"/>
                    </a:lnTo>
                    <a:lnTo>
                      <a:pt x="141" y="130"/>
                    </a:lnTo>
                    <a:lnTo>
                      <a:pt x="173" y="133"/>
                    </a:lnTo>
                    <a:lnTo>
                      <a:pt x="205" y="137"/>
                    </a:lnTo>
                    <a:lnTo>
                      <a:pt x="241" y="141"/>
                    </a:lnTo>
                    <a:lnTo>
                      <a:pt x="252" y="144"/>
                    </a:lnTo>
                    <a:lnTo>
                      <a:pt x="267" y="144"/>
                    </a:lnTo>
                    <a:lnTo>
                      <a:pt x="303" y="137"/>
                    </a:lnTo>
                    <a:lnTo>
                      <a:pt x="295" y="130"/>
                    </a:lnTo>
                    <a:lnTo>
                      <a:pt x="292" y="100"/>
                    </a:lnTo>
                    <a:lnTo>
                      <a:pt x="292" y="78"/>
                    </a:lnTo>
                    <a:lnTo>
                      <a:pt x="295" y="67"/>
                    </a:lnTo>
                    <a:lnTo>
                      <a:pt x="299" y="55"/>
                    </a:lnTo>
                    <a:lnTo>
                      <a:pt x="310" y="52"/>
                    </a:lnTo>
                    <a:lnTo>
                      <a:pt x="303" y="48"/>
                    </a:lnTo>
                    <a:lnTo>
                      <a:pt x="245" y="44"/>
                    </a:lnTo>
                    <a:lnTo>
                      <a:pt x="238" y="41"/>
                    </a:lnTo>
                    <a:lnTo>
                      <a:pt x="227" y="37"/>
                    </a:lnTo>
                    <a:lnTo>
                      <a:pt x="209" y="33"/>
                    </a:lnTo>
                    <a:lnTo>
                      <a:pt x="198" y="37"/>
                    </a:lnTo>
                    <a:lnTo>
                      <a:pt x="187" y="33"/>
                    </a:lnTo>
                    <a:lnTo>
                      <a:pt x="180" y="29"/>
                    </a:lnTo>
                    <a:lnTo>
                      <a:pt x="159" y="26"/>
                    </a:lnTo>
                    <a:lnTo>
                      <a:pt x="137" y="26"/>
                    </a:lnTo>
                    <a:lnTo>
                      <a:pt x="130" y="22"/>
                    </a:lnTo>
                    <a:lnTo>
                      <a:pt x="123" y="18"/>
                    </a:lnTo>
                    <a:lnTo>
                      <a:pt x="105" y="11"/>
                    </a:lnTo>
                    <a:lnTo>
                      <a:pt x="87" y="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49" name="未知"/>
              <p:cNvSpPr/>
              <p:nvPr/>
            </p:nvSpPr>
            <p:spPr>
              <a:xfrm>
                <a:off x="612" y="918"/>
                <a:ext cx="116" cy="83"/>
              </a:xfrm>
              <a:custGeom>
                <a:avLst/>
                <a:gdLst/>
                <a:ahLst/>
                <a:cxnLst/>
                <a:pathLst>
                  <a:path w="116" h="83">
                    <a:moveTo>
                      <a:pt x="68" y="82"/>
                    </a:moveTo>
                    <a:lnTo>
                      <a:pt x="0" y="12"/>
                    </a:lnTo>
                    <a:lnTo>
                      <a:pt x="22" y="12"/>
                    </a:lnTo>
                    <a:lnTo>
                      <a:pt x="36" y="0"/>
                    </a:lnTo>
                    <a:lnTo>
                      <a:pt x="115" y="82"/>
                    </a:lnTo>
                    <a:lnTo>
                      <a:pt x="68" y="82"/>
                    </a:lnTo>
                    <a:lnTo>
                      <a:pt x="68" y="82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0" name="未知"/>
              <p:cNvSpPr/>
              <p:nvPr/>
            </p:nvSpPr>
            <p:spPr>
              <a:xfrm>
                <a:off x="619" y="655"/>
                <a:ext cx="167" cy="24"/>
              </a:xfrm>
              <a:custGeom>
                <a:avLst/>
                <a:gdLst/>
                <a:ahLst/>
                <a:cxnLst/>
                <a:pathLst>
                  <a:path w="167" h="24">
                    <a:moveTo>
                      <a:pt x="166" y="0"/>
                    </a:moveTo>
                    <a:lnTo>
                      <a:pt x="148" y="12"/>
                    </a:lnTo>
                    <a:lnTo>
                      <a:pt x="130" y="23"/>
                    </a:lnTo>
                    <a:lnTo>
                      <a:pt x="123" y="19"/>
                    </a:lnTo>
                    <a:lnTo>
                      <a:pt x="65" y="15"/>
                    </a:lnTo>
                    <a:lnTo>
                      <a:pt x="58" y="12"/>
                    </a:lnTo>
                    <a:lnTo>
                      <a:pt x="47" y="8"/>
                    </a:lnTo>
                    <a:lnTo>
                      <a:pt x="29" y="4"/>
                    </a:lnTo>
                    <a:lnTo>
                      <a:pt x="18" y="8"/>
                    </a:lnTo>
                    <a:lnTo>
                      <a:pt x="7" y="4"/>
                    </a:lnTo>
                    <a:lnTo>
                      <a:pt x="0" y="0"/>
                    </a:lnTo>
                    <a:lnTo>
                      <a:pt x="166" y="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1" name="未知"/>
              <p:cNvSpPr/>
              <p:nvPr/>
            </p:nvSpPr>
            <p:spPr>
              <a:xfrm>
                <a:off x="490" y="181"/>
                <a:ext cx="47" cy="27"/>
              </a:xfrm>
              <a:custGeom>
                <a:avLst/>
                <a:gdLst/>
                <a:ahLst/>
                <a:cxnLst/>
                <a:pathLst>
                  <a:path w="47" h="27">
                    <a:moveTo>
                      <a:pt x="0" y="4"/>
                    </a:moveTo>
                    <a:lnTo>
                      <a:pt x="7" y="8"/>
                    </a:lnTo>
                    <a:lnTo>
                      <a:pt x="28" y="15"/>
                    </a:lnTo>
                    <a:lnTo>
                      <a:pt x="43" y="26"/>
                    </a:lnTo>
                    <a:lnTo>
                      <a:pt x="46" y="23"/>
                    </a:lnTo>
                    <a:lnTo>
                      <a:pt x="43" y="15"/>
                    </a:lnTo>
                    <a:lnTo>
                      <a:pt x="36" y="11"/>
                    </a:lnTo>
                    <a:lnTo>
                      <a:pt x="28" y="8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2" name="未知"/>
              <p:cNvSpPr/>
              <p:nvPr/>
            </p:nvSpPr>
            <p:spPr>
              <a:xfrm>
                <a:off x="500" y="215"/>
                <a:ext cx="16" cy="16"/>
              </a:xfrm>
              <a:custGeom>
                <a:avLst/>
                <a:gdLst/>
                <a:ahLst/>
                <a:cxnLst/>
                <a:pathLst>
                  <a:path w="16" h="16">
                    <a:moveTo>
                      <a:pt x="15" y="3"/>
                    </a:moveTo>
                    <a:lnTo>
                      <a:pt x="11" y="11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3" name="未知"/>
              <p:cNvSpPr/>
              <p:nvPr/>
            </p:nvSpPr>
            <p:spPr>
              <a:xfrm>
                <a:off x="353" y="155"/>
                <a:ext cx="19" cy="46"/>
              </a:xfrm>
              <a:custGeom>
                <a:avLst/>
                <a:gdLst/>
                <a:ahLst/>
                <a:cxnLst/>
                <a:pathLst>
                  <a:path w="19" h="46">
                    <a:moveTo>
                      <a:pt x="11" y="0"/>
                    </a:moveTo>
                    <a:lnTo>
                      <a:pt x="11" y="8"/>
                    </a:lnTo>
                    <a:lnTo>
                      <a:pt x="11" y="12"/>
                    </a:lnTo>
                    <a:lnTo>
                      <a:pt x="11" y="26"/>
                    </a:lnTo>
                    <a:lnTo>
                      <a:pt x="7" y="23"/>
                    </a:lnTo>
                    <a:lnTo>
                      <a:pt x="3" y="26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3" y="37"/>
                    </a:lnTo>
                    <a:lnTo>
                      <a:pt x="7" y="41"/>
                    </a:lnTo>
                    <a:lnTo>
                      <a:pt x="14" y="45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1" y="37"/>
                    </a:lnTo>
                    <a:lnTo>
                      <a:pt x="14" y="30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4" name="未知"/>
              <p:cNvSpPr/>
              <p:nvPr/>
            </p:nvSpPr>
            <p:spPr>
              <a:xfrm>
                <a:off x="731" y="633"/>
                <a:ext cx="166" cy="131"/>
              </a:xfrm>
              <a:custGeom>
                <a:avLst/>
                <a:gdLst/>
                <a:ahLst/>
                <a:cxnLst/>
                <a:pathLst>
                  <a:path w="166" h="131">
                    <a:moveTo>
                      <a:pt x="129" y="74"/>
                    </a:moveTo>
                    <a:lnTo>
                      <a:pt x="140" y="97"/>
                    </a:lnTo>
                    <a:lnTo>
                      <a:pt x="144" y="108"/>
                    </a:lnTo>
                    <a:lnTo>
                      <a:pt x="137" y="115"/>
                    </a:lnTo>
                    <a:lnTo>
                      <a:pt x="115" y="123"/>
                    </a:lnTo>
                    <a:lnTo>
                      <a:pt x="97" y="119"/>
                    </a:lnTo>
                    <a:lnTo>
                      <a:pt x="86" y="123"/>
                    </a:lnTo>
                    <a:lnTo>
                      <a:pt x="72" y="126"/>
                    </a:lnTo>
                    <a:lnTo>
                      <a:pt x="57" y="126"/>
                    </a:lnTo>
                    <a:lnTo>
                      <a:pt x="47" y="126"/>
                    </a:lnTo>
                    <a:lnTo>
                      <a:pt x="11" y="130"/>
                    </a:lnTo>
                    <a:lnTo>
                      <a:pt x="3" y="123"/>
                    </a:lnTo>
                    <a:lnTo>
                      <a:pt x="0" y="93"/>
                    </a:lnTo>
                    <a:lnTo>
                      <a:pt x="0" y="71"/>
                    </a:lnTo>
                    <a:lnTo>
                      <a:pt x="3" y="60"/>
                    </a:lnTo>
                    <a:lnTo>
                      <a:pt x="7" y="48"/>
                    </a:lnTo>
                    <a:lnTo>
                      <a:pt x="21" y="41"/>
                    </a:lnTo>
                    <a:lnTo>
                      <a:pt x="36" y="34"/>
                    </a:lnTo>
                    <a:lnTo>
                      <a:pt x="61" y="19"/>
                    </a:lnTo>
                    <a:lnTo>
                      <a:pt x="83" y="4"/>
                    </a:lnTo>
                    <a:lnTo>
                      <a:pt x="90" y="0"/>
                    </a:lnTo>
                    <a:lnTo>
                      <a:pt x="97" y="0"/>
                    </a:lnTo>
                    <a:lnTo>
                      <a:pt x="104" y="19"/>
                    </a:lnTo>
                    <a:lnTo>
                      <a:pt x="111" y="37"/>
                    </a:lnTo>
                    <a:lnTo>
                      <a:pt x="129" y="41"/>
                    </a:lnTo>
                    <a:lnTo>
                      <a:pt x="115" y="22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3" y="0"/>
                    </a:lnTo>
                    <a:lnTo>
                      <a:pt x="147" y="8"/>
                    </a:lnTo>
                    <a:lnTo>
                      <a:pt x="162" y="15"/>
                    </a:lnTo>
                    <a:lnTo>
                      <a:pt x="162" y="22"/>
                    </a:lnTo>
                    <a:lnTo>
                      <a:pt x="162" y="37"/>
                    </a:lnTo>
                    <a:lnTo>
                      <a:pt x="162" y="63"/>
                    </a:lnTo>
                    <a:lnTo>
                      <a:pt x="162" y="67"/>
                    </a:lnTo>
                    <a:lnTo>
                      <a:pt x="165" y="67"/>
                    </a:lnTo>
                    <a:lnTo>
                      <a:pt x="165" y="71"/>
                    </a:lnTo>
                    <a:lnTo>
                      <a:pt x="165" y="78"/>
                    </a:lnTo>
                    <a:lnTo>
                      <a:pt x="158" y="89"/>
                    </a:lnTo>
                    <a:lnTo>
                      <a:pt x="151" y="97"/>
                    </a:lnTo>
                    <a:lnTo>
                      <a:pt x="144" y="78"/>
                    </a:lnTo>
                    <a:lnTo>
                      <a:pt x="144" y="74"/>
                    </a:lnTo>
                    <a:lnTo>
                      <a:pt x="137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29" y="74"/>
                    </a:lnTo>
                    <a:lnTo>
                      <a:pt x="129" y="7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5" name="未知"/>
              <p:cNvSpPr/>
              <p:nvPr/>
            </p:nvSpPr>
            <p:spPr>
              <a:xfrm>
                <a:off x="886" y="722"/>
                <a:ext cx="253" cy="179"/>
              </a:xfrm>
              <a:custGeom>
                <a:avLst/>
                <a:gdLst/>
                <a:ahLst/>
                <a:cxnLst/>
                <a:pathLst>
                  <a:path w="253" h="179">
                    <a:moveTo>
                      <a:pt x="226" y="156"/>
                    </a:moveTo>
                    <a:lnTo>
                      <a:pt x="208" y="163"/>
                    </a:lnTo>
                    <a:lnTo>
                      <a:pt x="187" y="167"/>
                    </a:lnTo>
                    <a:lnTo>
                      <a:pt x="180" y="163"/>
                    </a:lnTo>
                    <a:lnTo>
                      <a:pt x="176" y="159"/>
                    </a:lnTo>
                    <a:lnTo>
                      <a:pt x="169" y="163"/>
                    </a:lnTo>
                    <a:lnTo>
                      <a:pt x="147" y="163"/>
                    </a:lnTo>
                    <a:lnTo>
                      <a:pt x="133" y="167"/>
                    </a:lnTo>
                    <a:lnTo>
                      <a:pt x="86" y="178"/>
                    </a:lnTo>
                    <a:lnTo>
                      <a:pt x="36" y="171"/>
                    </a:lnTo>
                    <a:lnTo>
                      <a:pt x="39" y="163"/>
                    </a:lnTo>
                    <a:lnTo>
                      <a:pt x="43" y="156"/>
                    </a:lnTo>
                    <a:lnTo>
                      <a:pt x="43" y="145"/>
                    </a:lnTo>
                    <a:lnTo>
                      <a:pt x="43" y="134"/>
                    </a:lnTo>
                    <a:lnTo>
                      <a:pt x="46" y="111"/>
                    </a:lnTo>
                    <a:lnTo>
                      <a:pt x="50" y="108"/>
                    </a:lnTo>
                    <a:lnTo>
                      <a:pt x="50" y="100"/>
                    </a:lnTo>
                    <a:lnTo>
                      <a:pt x="50" y="96"/>
                    </a:lnTo>
                    <a:lnTo>
                      <a:pt x="32" y="78"/>
                    </a:lnTo>
                    <a:lnTo>
                      <a:pt x="10" y="78"/>
                    </a:lnTo>
                    <a:lnTo>
                      <a:pt x="3" y="78"/>
                    </a:lnTo>
                    <a:lnTo>
                      <a:pt x="0" y="82"/>
                    </a:lnTo>
                    <a:lnTo>
                      <a:pt x="0" y="74"/>
                    </a:lnTo>
                    <a:lnTo>
                      <a:pt x="3" y="74"/>
                    </a:lnTo>
                    <a:lnTo>
                      <a:pt x="14" y="74"/>
                    </a:lnTo>
                    <a:lnTo>
                      <a:pt x="25" y="71"/>
                    </a:lnTo>
                    <a:lnTo>
                      <a:pt x="115" y="4"/>
                    </a:lnTo>
                    <a:lnTo>
                      <a:pt x="136" y="0"/>
                    </a:lnTo>
                    <a:lnTo>
                      <a:pt x="162" y="8"/>
                    </a:lnTo>
                    <a:lnTo>
                      <a:pt x="169" y="11"/>
                    </a:lnTo>
                    <a:lnTo>
                      <a:pt x="176" y="19"/>
                    </a:lnTo>
                    <a:lnTo>
                      <a:pt x="198" y="30"/>
                    </a:lnTo>
                    <a:lnTo>
                      <a:pt x="216" y="45"/>
                    </a:lnTo>
                    <a:lnTo>
                      <a:pt x="219" y="48"/>
                    </a:lnTo>
                    <a:lnTo>
                      <a:pt x="223" y="56"/>
                    </a:lnTo>
                    <a:lnTo>
                      <a:pt x="226" y="59"/>
                    </a:lnTo>
                    <a:lnTo>
                      <a:pt x="234" y="63"/>
                    </a:lnTo>
                    <a:lnTo>
                      <a:pt x="237" y="71"/>
                    </a:lnTo>
                    <a:lnTo>
                      <a:pt x="237" y="82"/>
                    </a:lnTo>
                    <a:lnTo>
                      <a:pt x="244" y="85"/>
                    </a:lnTo>
                    <a:lnTo>
                      <a:pt x="248" y="89"/>
                    </a:lnTo>
                    <a:lnTo>
                      <a:pt x="248" y="93"/>
                    </a:lnTo>
                    <a:lnTo>
                      <a:pt x="252" y="96"/>
                    </a:lnTo>
                    <a:lnTo>
                      <a:pt x="252" y="104"/>
                    </a:lnTo>
                    <a:lnTo>
                      <a:pt x="248" y="111"/>
                    </a:lnTo>
                    <a:lnTo>
                      <a:pt x="241" y="126"/>
                    </a:lnTo>
                    <a:lnTo>
                      <a:pt x="241" y="134"/>
                    </a:lnTo>
                    <a:lnTo>
                      <a:pt x="241" y="137"/>
                    </a:lnTo>
                    <a:lnTo>
                      <a:pt x="237" y="145"/>
                    </a:lnTo>
                    <a:lnTo>
                      <a:pt x="234" y="152"/>
                    </a:lnTo>
                    <a:lnTo>
                      <a:pt x="226" y="156"/>
                    </a:lnTo>
                    <a:lnTo>
                      <a:pt x="226" y="1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6" name="未知"/>
              <p:cNvSpPr/>
              <p:nvPr/>
            </p:nvSpPr>
            <p:spPr>
              <a:xfrm>
                <a:off x="706" y="689"/>
                <a:ext cx="458" cy="145"/>
              </a:xfrm>
              <a:custGeom>
                <a:avLst/>
                <a:gdLst/>
                <a:ahLst/>
                <a:cxnLst/>
                <a:pathLst>
                  <a:path w="458" h="145">
                    <a:moveTo>
                      <a:pt x="428" y="144"/>
                    </a:moveTo>
                    <a:lnTo>
                      <a:pt x="417" y="115"/>
                    </a:lnTo>
                    <a:lnTo>
                      <a:pt x="295" y="37"/>
                    </a:lnTo>
                    <a:lnTo>
                      <a:pt x="194" y="115"/>
                    </a:lnTo>
                    <a:lnTo>
                      <a:pt x="72" y="100"/>
                    </a:lnTo>
                    <a:lnTo>
                      <a:pt x="36" y="89"/>
                    </a:lnTo>
                    <a:lnTo>
                      <a:pt x="0" y="81"/>
                    </a:lnTo>
                    <a:lnTo>
                      <a:pt x="36" y="74"/>
                    </a:lnTo>
                    <a:lnTo>
                      <a:pt x="72" y="70"/>
                    </a:lnTo>
                    <a:lnTo>
                      <a:pt x="82" y="70"/>
                    </a:lnTo>
                    <a:lnTo>
                      <a:pt x="129" y="63"/>
                    </a:lnTo>
                    <a:lnTo>
                      <a:pt x="169" y="52"/>
                    </a:lnTo>
                    <a:lnTo>
                      <a:pt x="176" y="41"/>
                    </a:lnTo>
                    <a:lnTo>
                      <a:pt x="187" y="11"/>
                    </a:lnTo>
                    <a:lnTo>
                      <a:pt x="187" y="7"/>
                    </a:lnTo>
                    <a:lnTo>
                      <a:pt x="374" y="0"/>
                    </a:lnTo>
                    <a:lnTo>
                      <a:pt x="457" y="144"/>
                    </a:lnTo>
                    <a:lnTo>
                      <a:pt x="428" y="144"/>
                    </a:lnTo>
                    <a:lnTo>
                      <a:pt x="428" y="14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7" name="未知"/>
              <p:cNvSpPr/>
              <p:nvPr/>
            </p:nvSpPr>
            <p:spPr>
              <a:xfrm>
                <a:off x="410" y="333"/>
                <a:ext cx="41" cy="46"/>
              </a:xfrm>
              <a:custGeom>
                <a:avLst/>
                <a:gdLst/>
                <a:ahLst/>
                <a:cxnLst/>
                <a:pathLst>
                  <a:path w="41" h="46">
                    <a:moveTo>
                      <a:pt x="40" y="45"/>
                    </a:moveTo>
                    <a:lnTo>
                      <a:pt x="18" y="2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8" name="未知"/>
              <p:cNvSpPr/>
              <p:nvPr/>
            </p:nvSpPr>
            <p:spPr>
              <a:xfrm>
                <a:off x="277" y="300"/>
                <a:ext cx="109" cy="194"/>
              </a:xfrm>
              <a:custGeom>
                <a:avLst/>
                <a:gdLst/>
                <a:ahLst/>
                <a:cxnLst/>
                <a:pathLst>
                  <a:path w="109" h="194">
                    <a:moveTo>
                      <a:pt x="0" y="0"/>
                    </a:moveTo>
                    <a:lnTo>
                      <a:pt x="76" y="89"/>
                    </a:lnTo>
                    <a:lnTo>
                      <a:pt x="108" y="19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59" name="未知"/>
              <p:cNvSpPr/>
              <p:nvPr/>
            </p:nvSpPr>
            <p:spPr>
              <a:xfrm>
                <a:off x="482" y="211"/>
                <a:ext cx="23" cy="16"/>
              </a:xfrm>
              <a:custGeom>
                <a:avLst/>
                <a:gdLst/>
                <a:ahLst/>
                <a:cxnLst/>
                <a:pathLst>
                  <a:path w="23" h="16">
                    <a:moveTo>
                      <a:pt x="22" y="4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15" y="1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0" name="未知"/>
              <p:cNvSpPr/>
              <p:nvPr/>
            </p:nvSpPr>
            <p:spPr>
              <a:xfrm>
                <a:off x="515" y="218"/>
                <a:ext cx="8" cy="5"/>
              </a:xfrm>
              <a:custGeom>
                <a:avLst/>
                <a:gdLst/>
                <a:ahLst/>
                <a:cxnLst/>
                <a:pathLst>
                  <a:path w="8" h="5">
                    <a:moveTo>
                      <a:pt x="0" y="0"/>
                    </a:moveTo>
                    <a:lnTo>
                      <a:pt x="7" y="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1" name="未知"/>
              <p:cNvSpPr/>
              <p:nvPr/>
            </p:nvSpPr>
            <p:spPr>
              <a:xfrm>
                <a:off x="540" y="230"/>
                <a:ext cx="5" cy="12"/>
              </a:xfrm>
              <a:custGeom>
                <a:avLst/>
                <a:gdLst/>
                <a:ahLst/>
                <a:cxnLst/>
                <a:pathLst>
                  <a:path w="5" h="12">
                    <a:moveTo>
                      <a:pt x="4" y="1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2" name="未知"/>
              <p:cNvSpPr/>
              <p:nvPr/>
            </p:nvSpPr>
            <p:spPr>
              <a:xfrm>
                <a:off x="504" y="255"/>
                <a:ext cx="15" cy="24"/>
              </a:xfrm>
              <a:custGeom>
                <a:avLst/>
                <a:gdLst/>
                <a:ahLst/>
                <a:cxnLst/>
                <a:pathLst>
                  <a:path w="15" h="24">
                    <a:moveTo>
                      <a:pt x="4" y="23"/>
                    </a:moveTo>
                    <a:lnTo>
                      <a:pt x="0" y="19"/>
                    </a:lnTo>
                    <a:lnTo>
                      <a:pt x="4" y="15"/>
                    </a:lnTo>
                    <a:lnTo>
                      <a:pt x="7" y="8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3" name="未知"/>
              <p:cNvSpPr/>
              <p:nvPr/>
            </p:nvSpPr>
            <p:spPr>
              <a:xfrm>
                <a:off x="515" y="285"/>
                <a:ext cx="19" cy="1"/>
              </a:xfrm>
              <a:custGeom>
                <a:avLst/>
                <a:gdLst/>
                <a:ahLst/>
                <a:cxnLst/>
                <a:pathLst>
                  <a:path w="19" h="1">
                    <a:moveTo>
                      <a:pt x="0" y="0"/>
                    </a:moveTo>
                    <a:lnTo>
                      <a:pt x="7" y="0"/>
                    </a:lnTo>
                    <a:lnTo>
                      <a:pt x="11" y="0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4" name="未知"/>
              <p:cNvSpPr/>
              <p:nvPr/>
            </p:nvSpPr>
            <p:spPr>
              <a:xfrm>
                <a:off x="810" y="663"/>
                <a:ext cx="33" cy="8"/>
              </a:xfrm>
              <a:custGeom>
                <a:avLst/>
                <a:gdLst/>
                <a:ahLst/>
                <a:cxnLst/>
                <a:pathLst>
                  <a:path w="33" h="8">
                    <a:moveTo>
                      <a:pt x="32" y="7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5" name="未知"/>
              <p:cNvSpPr/>
              <p:nvPr/>
            </p:nvSpPr>
            <p:spPr>
              <a:xfrm>
                <a:off x="756" y="789"/>
                <a:ext cx="185" cy="123"/>
              </a:xfrm>
              <a:custGeom>
                <a:avLst/>
                <a:gdLst/>
                <a:ahLst/>
                <a:cxnLst/>
                <a:pathLst>
                  <a:path w="185" h="123">
                    <a:moveTo>
                      <a:pt x="22" y="0"/>
                    </a:moveTo>
                    <a:lnTo>
                      <a:pt x="148" y="4"/>
                    </a:lnTo>
                    <a:lnTo>
                      <a:pt x="180" y="22"/>
                    </a:lnTo>
                    <a:lnTo>
                      <a:pt x="184" y="63"/>
                    </a:lnTo>
                    <a:lnTo>
                      <a:pt x="176" y="100"/>
                    </a:lnTo>
                    <a:lnTo>
                      <a:pt x="151" y="122"/>
                    </a:lnTo>
                    <a:lnTo>
                      <a:pt x="7" y="122"/>
                    </a:lnTo>
                    <a:lnTo>
                      <a:pt x="0" y="118"/>
                    </a:lnTo>
                    <a:lnTo>
                      <a:pt x="0" y="70"/>
                    </a:lnTo>
                    <a:lnTo>
                      <a:pt x="7" y="3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6" name="未知"/>
              <p:cNvSpPr/>
              <p:nvPr/>
            </p:nvSpPr>
            <p:spPr>
              <a:xfrm>
                <a:off x="810" y="593"/>
                <a:ext cx="48" cy="82"/>
              </a:xfrm>
              <a:custGeom>
                <a:avLst/>
                <a:gdLst/>
                <a:ahLst/>
                <a:cxnLst/>
                <a:pathLst>
                  <a:path w="48" h="82">
                    <a:moveTo>
                      <a:pt x="0" y="3"/>
                    </a:moveTo>
                    <a:lnTo>
                      <a:pt x="32" y="77"/>
                    </a:lnTo>
                    <a:lnTo>
                      <a:pt x="47" y="8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67" name="未知"/>
              <p:cNvSpPr/>
              <p:nvPr/>
            </p:nvSpPr>
            <p:spPr>
              <a:xfrm>
                <a:off x="857" y="707"/>
                <a:ext cx="37" cy="57"/>
              </a:xfrm>
              <a:custGeom>
                <a:avLst/>
                <a:gdLst/>
                <a:ahLst/>
                <a:cxnLst/>
                <a:pathLst>
                  <a:path w="37" h="57">
                    <a:moveTo>
                      <a:pt x="0" y="0"/>
                    </a:moveTo>
                    <a:lnTo>
                      <a:pt x="21" y="41"/>
                    </a:lnTo>
                    <a:lnTo>
                      <a:pt x="36" y="56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49868" name="Group 49867"/>
            <p:cNvGrpSpPr/>
            <p:nvPr/>
          </p:nvGrpSpPr>
          <p:grpSpPr>
            <a:xfrm>
              <a:off x="878" y="0"/>
              <a:ext cx="365" cy="383"/>
              <a:chOff x="0" y="0"/>
              <a:chExt cx="365" cy="383"/>
            </a:xfrm>
          </p:grpSpPr>
          <p:sp>
            <p:nvSpPr>
              <p:cNvPr id="49869" name="未知"/>
              <p:cNvSpPr/>
              <p:nvPr/>
            </p:nvSpPr>
            <p:spPr>
              <a:xfrm>
                <a:off x="0" y="0"/>
                <a:ext cx="365" cy="383"/>
              </a:xfrm>
              <a:custGeom>
                <a:avLst/>
                <a:gdLst/>
                <a:ahLst/>
                <a:cxnLst/>
                <a:pathLst>
                  <a:path w="365" h="383">
                    <a:moveTo>
                      <a:pt x="180" y="382"/>
                    </a:moveTo>
                    <a:lnTo>
                      <a:pt x="238" y="330"/>
                    </a:lnTo>
                    <a:lnTo>
                      <a:pt x="274" y="289"/>
                    </a:lnTo>
                    <a:lnTo>
                      <a:pt x="303" y="252"/>
                    </a:lnTo>
                    <a:lnTo>
                      <a:pt x="324" y="215"/>
                    </a:lnTo>
                    <a:lnTo>
                      <a:pt x="346" y="152"/>
                    </a:lnTo>
                    <a:lnTo>
                      <a:pt x="364" y="89"/>
                    </a:lnTo>
                    <a:lnTo>
                      <a:pt x="364" y="89"/>
                    </a:lnTo>
                    <a:lnTo>
                      <a:pt x="346" y="70"/>
                    </a:lnTo>
                    <a:lnTo>
                      <a:pt x="332" y="52"/>
                    </a:lnTo>
                    <a:lnTo>
                      <a:pt x="324" y="30"/>
                    </a:lnTo>
                    <a:lnTo>
                      <a:pt x="324" y="7"/>
                    </a:lnTo>
                    <a:lnTo>
                      <a:pt x="288" y="4"/>
                    </a:lnTo>
                    <a:lnTo>
                      <a:pt x="231" y="0"/>
                    </a:lnTo>
                    <a:lnTo>
                      <a:pt x="148" y="0"/>
                    </a:lnTo>
                    <a:lnTo>
                      <a:pt x="83" y="4"/>
                    </a:lnTo>
                    <a:lnTo>
                      <a:pt x="44" y="7"/>
                    </a:lnTo>
                    <a:lnTo>
                      <a:pt x="40" y="26"/>
                    </a:lnTo>
                    <a:lnTo>
                      <a:pt x="29" y="52"/>
                    </a:lnTo>
                    <a:lnTo>
                      <a:pt x="15" y="74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11" y="144"/>
                    </a:lnTo>
                    <a:lnTo>
                      <a:pt x="29" y="189"/>
                    </a:lnTo>
                    <a:lnTo>
                      <a:pt x="51" y="230"/>
                    </a:lnTo>
                    <a:lnTo>
                      <a:pt x="72" y="263"/>
                    </a:lnTo>
                    <a:lnTo>
                      <a:pt x="98" y="296"/>
                    </a:lnTo>
                    <a:lnTo>
                      <a:pt x="137" y="341"/>
                    </a:lnTo>
                    <a:lnTo>
                      <a:pt x="180" y="382"/>
                    </a:lnTo>
                    <a:lnTo>
                      <a:pt x="180" y="38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70" name="未知"/>
              <p:cNvSpPr/>
              <p:nvPr/>
            </p:nvSpPr>
            <p:spPr>
              <a:xfrm>
                <a:off x="22" y="22"/>
                <a:ext cx="321" cy="335"/>
              </a:xfrm>
              <a:custGeom>
                <a:avLst/>
                <a:gdLst/>
                <a:ahLst/>
                <a:cxnLst/>
                <a:pathLst>
                  <a:path w="321" h="335">
                    <a:moveTo>
                      <a:pt x="158" y="334"/>
                    </a:moveTo>
                    <a:lnTo>
                      <a:pt x="209" y="289"/>
                    </a:lnTo>
                    <a:lnTo>
                      <a:pt x="241" y="256"/>
                    </a:lnTo>
                    <a:lnTo>
                      <a:pt x="263" y="222"/>
                    </a:lnTo>
                    <a:lnTo>
                      <a:pt x="284" y="189"/>
                    </a:lnTo>
                    <a:lnTo>
                      <a:pt x="302" y="134"/>
                    </a:lnTo>
                    <a:lnTo>
                      <a:pt x="320" y="78"/>
                    </a:lnTo>
                    <a:lnTo>
                      <a:pt x="320" y="78"/>
                    </a:lnTo>
                    <a:lnTo>
                      <a:pt x="302" y="63"/>
                    </a:lnTo>
                    <a:lnTo>
                      <a:pt x="292" y="45"/>
                    </a:lnTo>
                    <a:lnTo>
                      <a:pt x="284" y="26"/>
                    </a:lnTo>
                    <a:lnTo>
                      <a:pt x="284" y="4"/>
                    </a:lnTo>
                    <a:lnTo>
                      <a:pt x="252" y="0"/>
                    </a:lnTo>
                    <a:lnTo>
                      <a:pt x="202" y="0"/>
                    </a:lnTo>
                    <a:lnTo>
                      <a:pt x="130" y="0"/>
                    </a:lnTo>
                    <a:lnTo>
                      <a:pt x="72" y="0"/>
                    </a:lnTo>
                    <a:lnTo>
                      <a:pt x="40" y="4"/>
                    </a:lnTo>
                    <a:lnTo>
                      <a:pt x="36" y="22"/>
                    </a:lnTo>
                    <a:lnTo>
                      <a:pt x="25" y="45"/>
                    </a:lnTo>
                    <a:lnTo>
                      <a:pt x="14" y="63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11" y="126"/>
                    </a:lnTo>
                    <a:lnTo>
                      <a:pt x="25" y="163"/>
                    </a:lnTo>
                    <a:lnTo>
                      <a:pt x="47" y="200"/>
                    </a:lnTo>
                    <a:lnTo>
                      <a:pt x="65" y="230"/>
                    </a:lnTo>
                    <a:lnTo>
                      <a:pt x="86" y="260"/>
                    </a:lnTo>
                    <a:lnTo>
                      <a:pt x="122" y="297"/>
                    </a:lnTo>
                    <a:lnTo>
                      <a:pt x="158" y="334"/>
                    </a:lnTo>
                    <a:lnTo>
                      <a:pt x="158" y="33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71" name="未知"/>
              <p:cNvSpPr/>
              <p:nvPr/>
            </p:nvSpPr>
            <p:spPr>
              <a:xfrm>
                <a:off x="141" y="256"/>
                <a:ext cx="80" cy="45"/>
              </a:xfrm>
              <a:custGeom>
                <a:avLst/>
                <a:gdLst/>
                <a:ahLst/>
                <a:cxnLst/>
                <a:pathLst>
                  <a:path w="80" h="45">
                    <a:moveTo>
                      <a:pt x="79" y="40"/>
                    </a:moveTo>
                    <a:lnTo>
                      <a:pt x="68" y="44"/>
                    </a:lnTo>
                    <a:lnTo>
                      <a:pt x="7" y="44"/>
                    </a:lnTo>
                    <a:lnTo>
                      <a:pt x="0" y="40"/>
                    </a:lnTo>
                    <a:lnTo>
                      <a:pt x="7" y="37"/>
                    </a:lnTo>
                    <a:lnTo>
                      <a:pt x="0" y="29"/>
                    </a:lnTo>
                    <a:lnTo>
                      <a:pt x="7" y="29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11" y="22"/>
                    </a:lnTo>
                    <a:lnTo>
                      <a:pt x="7" y="18"/>
                    </a:lnTo>
                    <a:lnTo>
                      <a:pt x="14" y="18"/>
                    </a:lnTo>
                    <a:lnTo>
                      <a:pt x="11" y="11"/>
                    </a:lnTo>
                    <a:lnTo>
                      <a:pt x="18" y="14"/>
                    </a:lnTo>
                    <a:lnTo>
                      <a:pt x="18" y="7"/>
                    </a:lnTo>
                    <a:lnTo>
                      <a:pt x="25" y="11"/>
                    </a:lnTo>
                    <a:lnTo>
                      <a:pt x="25" y="7"/>
                    </a:lnTo>
                    <a:lnTo>
                      <a:pt x="25" y="3"/>
                    </a:lnTo>
                    <a:lnTo>
                      <a:pt x="29" y="7"/>
                    </a:lnTo>
                    <a:lnTo>
                      <a:pt x="32" y="0"/>
                    </a:lnTo>
                    <a:lnTo>
                      <a:pt x="36" y="7"/>
                    </a:lnTo>
                    <a:lnTo>
                      <a:pt x="39" y="0"/>
                    </a:lnTo>
                    <a:lnTo>
                      <a:pt x="43" y="7"/>
                    </a:lnTo>
                    <a:lnTo>
                      <a:pt x="47" y="0"/>
                    </a:lnTo>
                    <a:lnTo>
                      <a:pt x="47" y="7"/>
                    </a:lnTo>
                    <a:lnTo>
                      <a:pt x="54" y="0"/>
                    </a:lnTo>
                    <a:lnTo>
                      <a:pt x="54" y="11"/>
                    </a:lnTo>
                    <a:lnTo>
                      <a:pt x="61" y="7"/>
                    </a:lnTo>
                    <a:lnTo>
                      <a:pt x="61" y="14"/>
                    </a:lnTo>
                    <a:lnTo>
                      <a:pt x="68" y="11"/>
                    </a:lnTo>
                    <a:lnTo>
                      <a:pt x="65" y="18"/>
                    </a:lnTo>
                    <a:lnTo>
                      <a:pt x="72" y="18"/>
                    </a:lnTo>
                    <a:lnTo>
                      <a:pt x="68" y="22"/>
                    </a:lnTo>
                    <a:lnTo>
                      <a:pt x="75" y="22"/>
                    </a:lnTo>
                    <a:lnTo>
                      <a:pt x="68" y="29"/>
                    </a:lnTo>
                    <a:lnTo>
                      <a:pt x="79" y="33"/>
                    </a:lnTo>
                    <a:lnTo>
                      <a:pt x="72" y="37"/>
                    </a:ln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872" name="Straight Connector 49871"/>
              <p:cNvSpPr/>
              <p:nvPr/>
            </p:nvSpPr>
            <p:spPr>
              <a:xfrm>
                <a:off x="108" y="67"/>
                <a:ext cx="141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873" name="Straight Connector 49872"/>
              <p:cNvSpPr/>
              <p:nvPr/>
            </p:nvSpPr>
            <p:spPr>
              <a:xfrm>
                <a:off x="87" y="111"/>
                <a:ext cx="183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874" name="Straight Connector 49873"/>
              <p:cNvSpPr/>
              <p:nvPr/>
            </p:nvSpPr>
            <p:spPr>
              <a:xfrm>
                <a:off x="87" y="141"/>
                <a:ext cx="187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875" name="Straight Connector 49874"/>
              <p:cNvSpPr/>
              <p:nvPr/>
            </p:nvSpPr>
            <p:spPr>
              <a:xfrm>
                <a:off x="87" y="167"/>
                <a:ext cx="187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876" name="Straight Connector 49875"/>
              <p:cNvSpPr/>
              <p:nvPr/>
            </p:nvSpPr>
            <p:spPr>
              <a:xfrm>
                <a:off x="87" y="196"/>
                <a:ext cx="187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9877" name="Group 49876"/>
          <p:cNvGrpSpPr/>
          <p:nvPr/>
        </p:nvGrpSpPr>
        <p:grpSpPr>
          <a:xfrm>
            <a:off x="6877050" y="4868863"/>
            <a:ext cx="1835150" cy="1728787"/>
            <a:chOff x="0" y="0"/>
            <a:chExt cx="1440" cy="1153"/>
          </a:xfrm>
        </p:grpSpPr>
        <p:sp>
          <p:nvSpPr>
            <p:cNvPr id="49878" name="Rectangle 49877"/>
            <p:cNvSpPr/>
            <p:nvPr/>
          </p:nvSpPr>
          <p:spPr>
            <a:xfrm>
              <a:off x="0" y="138"/>
              <a:ext cx="1440" cy="923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79" name="未知"/>
            <p:cNvSpPr/>
            <p:nvPr/>
          </p:nvSpPr>
          <p:spPr>
            <a:xfrm>
              <a:off x="605" y="398"/>
              <a:ext cx="594" cy="321"/>
            </a:xfrm>
            <a:custGeom>
              <a:avLst/>
              <a:gdLst/>
              <a:ahLst/>
              <a:cxnLst/>
              <a:pathLst>
                <a:path w="594" h="321">
                  <a:moveTo>
                    <a:pt x="291" y="0"/>
                  </a:moveTo>
                  <a:lnTo>
                    <a:pt x="281" y="26"/>
                  </a:lnTo>
                  <a:lnTo>
                    <a:pt x="260" y="46"/>
                  </a:lnTo>
                  <a:lnTo>
                    <a:pt x="234" y="72"/>
                  </a:lnTo>
                  <a:lnTo>
                    <a:pt x="208" y="98"/>
                  </a:lnTo>
                  <a:lnTo>
                    <a:pt x="193" y="113"/>
                  </a:lnTo>
                  <a:lnTo>
                    <a:pt x="177" y="124"/>
                  </a:lnTo>
                  <a:lnTo>
                    <a:pt x="104" y="108"/>
                  </a:lnTo>
                  <a:lnTo>
                    <a:pt x="42" y="57"/>
                  </a:lnTo>
                  <a:lnTo>
                    <a:pt x="36" y="41"/>
                  </a:lnTo>
                  <a:lnTo>
                    <a:pt x="21" y="31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21" y="41"/>
                  </a:lnTo>
                  <a:lnTo>
                    <a:pt x="31" y="46"/>
                  </a:lnTo>
                  <a:lnTo>
                    <a:pt x="42" y="67"/>
                  </a:lnTo>
                  <a:lnTo>
                    <a:pt x="62" y="82"/>
                  </a:lnTo>
                  <a:lnTo>
                    <a:pt x="94" y="108"/>
                  </a:lnTo>
                  <a:lnTo>
                    <a:pt x="125" y="134"/>
                  </a:lnTo>
                  <a:lnTo>
                    <a:pt x="130" y="139"/>
                  </a:lnTo>
                  <a:lnTo>
                    <a:pt x="156" y="144"/>
                  </a:lnTo>
                  <a:lnTo>
                    <a:pt x="151" y="139"/>
                  </a:lnTo>
                  <a:lnTo>
                    <a:pt x="187" y="134"/>
                  </a:lnTo>
                  <a:lnTo>
                    <a:pt x="219" y="124"/>
                  </a:lnTo>
                  <a:lnTo>
                    <a:pt x="239" y="113"/>
                  </a:lnTo>
                  <a:lnTo>
                    <a:pt x="229" y="124"/>
                  </a:lnTo>
                  <a:lnTo>
                    <a:pt x="219" y="144"/>
                  </a:lnTo>
                  <a:lnTo>
                    <a:pt x="198" y="165"/>
                  </a:lnTo>
                  <a:lnTo>
                    <a:pt x="187" y="170"/>
                  </a:lnTo>
                  <a:lnTo>
                    <a:pt x="193" y="170"/>
                  </a:lnTo>
                  <a:lnTo>
                    <a:pt x="229" y="144"/>
                  </a:lnTo>
                  <a:lnTo>
                    <a:pt x="260" y="113"/>
                  </a:lnTo>
                  <a:lnTo>
                    <a:pt x="255" y="129"/>
                  </a:lnTo>
                  <a:lnTo>
                    <a:pt x="250" y="144"/>
                  </a:lnTo>
                  <a:lnTo>
                    <a:pt x="239" y="160"/>
                  </a:lnTo>
                  <a:lnTo>
                    <a:pt x="224" y="170"/>
                  </a:lnTo>
                  <a:lnTo>
                    <a:pt x="213" y="175"/>
                  </a:lnTo>
                  <a:lnTo>
                    <a:pt x="208" y="181"/>
                  </a:lnTo>
                  <a:lnTo>
                    <a:pt x="229" y="170"/>
                  </a:lnTo>
                  <a:lnTo>
                    <a:pt x="234" y="170"/>
                  </a:lnTo>
                  <a:lnTo>
                    <a:pt x="250" y="160"/>
                  </a:lnTo>
                  <a:lnTo>
                    <a:pt x="265" y="155"/>
                  </a:lnTo>
                  <a:lnTo>
                    <a:pt x="276" y="124"/>
                  </a:lnTo>
                  <a:lnTo>
                    <a:pt x="286" y="103"/>
                  </a:lnTo>
                  <a:lnTo>
                    <a:pt x="286" y="113"/>
                  </a:lnTo>
                  <a:lnTo>
                    <a:pt x="286" y="124"/>
                  </a:lnTo>
                  <a:lnTo>
                    <a:pt x="286" y="134"/>
                  </a:lnTo>
                  <a:lnTo>
                    <a:pt x="281" y="144"/>
                  </a:lnTo>
                  <a:lnTo>
                    <a:pt x="333" y="119"/>
                  </a:lnTo>
                  <a:lnTo>
                    <a:pt x="380" y="98"/>
                  </a:lnTo>
                  <a:lnTo>
                    <a:pt x="385" y="103"/>
                  </a:lnTo>
                  <a:lnTo>
                    <a:pt x="390" y="113"/>
                  </a:lnTo>
                  <a:lnTo>
                    <a:pt x="406" y="144"/>
                  </a:lnTo>
                  <a:lnTo>
                    <a:pt x="422" y="175"/>
                  </a:lnTo>
                  <a:lnTo>
                    <a:pt x="401" y="196"/>
                  </a:lnTo>
                  <a:lnTo>
                    <a:pt x="380" y="217"/>
                  </a:lnTo>
                  <a:lnTo>
                    <a:pt x="406" y="243"/>
                  </a:lnTo>
                  <a:lnTo>
                    <a:pt x="427" y="268"/>
                  </a:lnTo>
                  <a:lnTo>
                    <a:pt x="395" y="320"/>
                  </a:lnTo>
                  <a:lnTo>
                    <a:pt x="422" y="320"/>
                  </a:lnTo>
                  <a:lnTo>
                    <a:pt x="437" y="263"/>
                  </a:lnTo>
                  <a:lnTo>
                    <a:pt x="411" y="232"/>
                  </a:lnTo>
                  <a:lnTo>
                    <a:pt x="395" y="222"/>
                  </a:lnTo>
                  <a:lnTo>
                    <a:pt x="406" y="206"/>
                  </a:lnTo>
                  <a:lnTo>
                    <a:pt x="437" y="181"/>
                  </a:lnTo>
                  <a:lnTo>
                    <a:pt x="411" y="124"/>
                  </a:lnTo>
                  <a:lnTo>
                    <a:pt x="432" y="72"/>
                  </a:lnTo>
                  <a:lnTo>
                    <a:pt x="463" y="46"/>
                  </a:lnTo>
                  <a:lnTo>
                    <a:pt x="520" y="57"/>
                  </a:lnTo>
                  <a:lnTo>
                    <a:pt x="567" y="77"/>
                  </a:lnTo>
                  <a:lnTo>
                    <a:pt x="572" y="88"/>
                  </a:lnTo>
                  <a:lnTo>
                    <a:pt x="567" y="103"/>
                  </a:lnTo>
                  <a:lnTo>
                    <a:pt x="562" y="150"/>
                  </a:lnTo>
                  <a:lnTo>
                    <a:pt x="557" y="201"/>
                  </a:lnTo>
                  <a:lnTo>
                    <a:pt x="562" y="196"/>
                  </a:lnTo>
                  <a:lnTo>
                    <a:pt x="567" y="150"/>
                  </a:lnTo>
                  <a:lnTo>
                    <a:pt x="572" y="108"/>
                  </a:lnTo>
                  <a:lnTo>
                    <a:pt x="583" y="82"/>
                  </a:lnTo>
                  <a:lnTo>
                    <a:pt x="593" y="51"/>
                  </a:lnTo>
                  <a:lnTo>
                    <a:pt x="515" y="41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0" name="未知"/>
            <p:cNvSpPr/>
            <p:nvPr/>
          </p:nvSpPr>
          <p:spPr>
            <a:xfrm>
              <a:off x="84" y="398"/>
              <a:ext cx="584" cy="662"/>
            </a:xfrm>
            <a:custGeom>
              <a:avLst/>
              <a:gdLst/>
              <a:ahLst/>
              <a:cxnLst/>
              <a:pathLst>
                <a:path w="584" h="662">
                  <a:moveTo>
                    <a:pt x="583" y="82"/>
                  </a:moveTo>
                  <a:lnTo>
                    <a:pt x="563" y="62"/>
                  </a:lnTo>
                  <a:lnTo>
                    <a:pt x="552" y="46"/>
                  </a:lnTo>
                  <a:lnTo>
                    <a:pt x="542" y="41"/>
                  </a:lnTo>
                  <a:lnTo>
                    <a:pt x="531" y="20"/>
                  </a:lnTo>
                  <a:lnTo>
                    <a:pt x="521" y="0"/>
                  </a:lnTo>
                  <a:lnTo>
                    <a:pt x="323" y="20"/>
                  </a:lnTo>
                  <a:lnTo>
                    <a:pt x="318" y="26"/>
                  </a:lnTo>
                  <a:lnTo>
                    <a:pt x="282" y="98"/>
                  </a:lnTo>
                  <a:lnTo>
                    <a:pt x="282" y="124"/>
                  </a:lnTo>
                  <a:lnTo>
                    <a:pt x="271" y="134"/>
                  </a:lnTo>
                  <a:lnTo>
                    <a:pt x="266" y="181"/>
                  </a:lnTo>
                  <a:lnTo>
                    <a:pt x="250" y="191"/>
                  </a:lnTo>
                  <a:lnTo>
                    <a:pt x="245" y="206"/>
                  </a:lnTo>
                  <a:lnTo>
                    <a:pt x="229" y="263"/>
                  </a:lnTo>
                  <a:lnTo>
                    <a:pt x="188" y="310"/>
                  </a:lnTo>
                  <a:lnTo>
                    <a:pt x="183" y="310"/>
                  </a:lnTo>
                  <a:lnTo>
                    <a:pt x="157" y="336"/>
                  </a:lnTo>
                  <a:lnTo>
                    <a:pt x="146" y="387"/>
                  </a:lnTo>
                  <a:lnTo>
                    <a:pt x="136" y="387"/>
                  </a:lnTo>
                  <a:lnTo>
                    <a:pt x="110" y="413"/>
                  </a:lnTo>
                  <a:lnTo>
                    <a:pt x="110" y="434"/>
                  </a:lnTo>
                  <a:lnTo>
                    <a:pt x="53" y="485"/>
                  </a:lnTo>
                  <a:lnTo>
                    <a:pt x="47" y="511"/>
                  </a:lnTo>
                  <a:lnTo>
                    <a:pt x="21" y="537"/>
                  </a:lnTo>
                  <a:lnTo>
                    <a:pt x="0" y="573"/>
                  </a:lnTo>
                  <a:lnTo>
                    <a:pt x="11" y="568"/>
                  </a:lnTo>
                  <a:lnTo>
                    <a:pt x="21" y="563"/>
                  </a:lnTo>
                  <a:lnTo>
                    <a:pt x="21" y="553"/>
                  </a:lnTo>
                  <a:lnTo>
                    <a:pt x="26" y="553"/>
                  </a:lnTo>
                  <a:lnTo>
                    <a:pt x="42" y="542"/>
                  </a:lnTo>
                  <a:lnTo>
                    <a:pt x="58" y="537"/>
                  </a:lnTo>
                  <a:lnTo>
                    <a:pt x="63" y="537"/>
                  </a:lnTo>
                  <a:lnTo>
                    <a:pt x="84" y="547"/>
                  </a:lnTo>
                  <a:lnTo>
                    <a:pt x="73" y="516"/>
                  </a:lnTo>
                  <a:lnTo>
                    <a:pt x="84" y="511"/>
                  </a:lnTo>
                  <a:lnTo>
                    <a:pt x="89" y="511"/>
                  </a:lnTo>
                  <a:lnTo>
                    <a:pt x="110" y="558"/>
                  </a:lnTo>
                  <a:lnTo>
                    <a:pt x="120" y="568"/>
                  </a:lnTo>
                  <a:lnTo>
                    <a:pt x="131" y="578"/>
                  </a:lnTo>
                  <a:lnTo>
                    <a:pt x="146" y="599"/>
                  </a:lnTo>
                  <a:lnTo>
                    <a:pt x="136" y="558"/>
                  </a:lnTo>
                  <a:lnTo>
                    <a:pt x="120" y="542"/>
                  </a:lnTo>
                  <a:lnTo>
                    <a:pt x="105" y="527"/>
                  </a:lnTo>
                  <a:lnTo>
                    <a:pt x="105" y="522"/>
                  </a:lnTo>
                  <a:lnTo>
                    <a:pt x="146" y="537"/>
                  </a:lnTo>
                  <a:lnTo>
                    <a:pt x="151" y="542"/>
                  </a:lnTo>
                  <a:lnTo>
                    <a:pt x="146" y="537"/>
                  </a:lnTo>
                  <a:lnTo>
                    <a:pt x="146" y="532"/>
                  </a:lnTo>
                  <a:lnTo>
                    <a:pt x="131" y="522"/>
                  </a:lnTo>
                  <a:lnTo>
                    <a:pt x="120" y="516"/>
                  </a:lnTo>
                  <a:lnTo>
                    <a:pt x="125" y="516"/>
                  </a:lnTo>
                  <a:lnTo>
                    <a:pt x="141" y="516"/>
                  </a:lnTo>
                  <a:lnTo>
                    <a:pt x="146" y="516"/>
                  </a:lnTo>
                  <a:lnTo>
                    <a:pt x="146" y="516"/>
                  </a:lnTo>
                  <a:lnTo>
                    <a:pt x="136" y="506"/>
                  </a:lnTo>
                  <a:lnTo>
                    <a:pt x="115" y="496"/>
                  </a:lnTo>
                  <a:lnTo>
                    <a:pt x="94" y="496"/>
                  </a:lnTo>
                  <a:lnTo>
                    <a:pt x="99" y="491"/>
                  </a:lnTo>
                  <a:lnTo>
                    <a:pt x="136" y="496"/>
                  </a:lnTo>
                  <a:lnTo>
                    <a:pt x="167" y="506"/>
                  </a:lnTo>
                  <a:lnTo>
                    <a:pt x="167" y="501"/>
                  </a:lnTo>
                  <a:lnTo>
                    <a:pt x="162" y="496"/>
                  </a:lnTo>
                  <a:lnTo>
                    <a:pt x="146" y="491"/>
                  </a:lnTo>
                  <a:lnTo>
                    <a:pt x="146" y="485"/>
                  </a:lnTo>
                  <a:lnTo>
                    <a:pt x="141" y="480"/>
                  </a:lnTo>
                  <a:lnTo>
                    <a:pt x="131" y="475"/>
                  </a:lnTo>
                  <a:lnTo>
                    <a:pt x="120" y="470"/>
                  </a:lnTo>
                  <a:lnTo>
                    <a:pt x="136" y="475"/>
                  </a:lnTo>
                  <a:lnTo>
                    <a:pt x="146" y="475"/>
                  </a:lnTo>
                  <a:lnTo>
                    <a:pt x="172" y="491"/>
                  </a:lnTo>
                  <a:lnTo>
                    <a:pt x="193" y="506"/>
                  </a:lnTo>
                  <a:lnTo>
                    <a:pt x="198" y="511"/>
                  </a:lnTo>
                  <a:lnTo>
                    <a:pt x="203" y="511"/>
                  </a:lnTo>
                  <a:lnTo>
                    <a:pt x="209" y="511"/>
                  </a:lnTo>
                  <a:lnTo>
                    <a:pt x="188" y="496"/>
                  </a:lnTo>
                  <a:lnTo>
                    <a:pt x="177" y="485"/>
                  </a:lnTo>
                  <a:lnTo>
                    <a:pt x="167" y="475"/>
                  </a:lnTo>
                  <a:lnTo>
                    <a:pt x="224" y="496"/>
                  </a:lnTo>
                  <a:lnTo>
                    <a:pt x="282" y="496"/>
                  </a:lnTo>
                  <a:lnTo>
                    <a:pt x="282" y="491"/>
                  </a:lnTo>
                  <a:lnTo>
                    <a:pt x="203" y="475"/>
                  </a:lnTo>
                  <a:lnTo>
                    <a:pt x="120" y="454"/>
                  </a:lnTo>
                  <a:lnTo>
                    <a:pt x="115" y="449"/>
                  </a:lnTo>
                  <a:lnTo>
                    <a:pt x="115" y="444"/>
                  </a:lnTo>
                  <a:lnTo>
                    <a:pt x="167" y="454"/>
                  </a:lnTo>
                  <a:lnTo>
                    <a:pt x="214" y="454"/>
                  </a:lnTo>
                  <a:lnTo>
                    <a:pt x="266" y="460"/>
                  </a:lnTo>
                  <a:lnTo>
                    <a:pt x="240" y="449"/>
                  </a:lnTo>
                  <a:lnTo>
                    <a:pt x="209" y="444"/>
                  </a:lnTo>
                  <a:lnTo>
                    <a:pt x="188" y="434"/>
                  </a:lnTo>
                  <a:lnTo>
                    <a:pt x="162" y="434"/>
                  </a:lnTo>
                  <a:lnTo>
                    <a:pt x="172" y="434"/>
                  </a:lnTo>
                  <a:lnTo>
                    <a:pt x="188" y="429"/>
                  </a:lnTo>
                  <a:lnTo>
                    <a:pt x="229" y="434"/>
                  </a:lnTo>
                  <a:lnTo>
                    <a:pt x="276" y="454"/>
                  </a:lnTo>
                  <a:lnTo>
                    <a:pt x="276" y="444"/>
                  </a:lnTo>
                  <a:lnTo>
                    <a:pt x="255" y="408"/>
                  </a:lnTo>
                  <a:lnTo>
                    <a:pt x="240" y="372"/>
                  </a:lnTo>
                  <a:lnTo>
                    <a:pt x="235" y="361"/>
                  </a:lnTo>
                  <a:lnTo>
                    <a:pt x="266" y="392"/>
                  </a:lnTo>
                  <a:lnTo>
                    <a:pt x="292" y="434"/>
                  </a:lnTo>
                  <a:lnTo>
                    <a:pt x="292" y="434"/>
                  </a:lnTo>
                  <a:lnTo>
                    <a:pt x="308" y="398"/>
                  </a:lnTo>
                  <a:lnTo>
                    <a:pt x="308" y="387"/>
                  </a:lnTo>
                  <a:lnTo>
                    <a:pt x="287" y="377"/>
                  </a:lnTo>
                  <a:lnTo>
                    <a:pt x="266" y="372"/>
                  </a:lnTo>
                  <a:lnTo>
                    <a:pt x="292" y="372"/>
                  </a:lnTo>
                  <a:lnTo>
                    <a:pt x="313" y="382"/>
                  </a:lnTo>
                  <a:lnTo>
                    <a:pt x="308" y="372"/>
                  </a:lnTo>
                  <a:lnTo>
                    <a:pt x="292" y="372"/>
                  </a:lnTo>
                  <a:lnTo>
                    <a:pt x="245" y="351"/>
                  </a:lnTo>
                  <a:lnTo>
                    <a:pt x="203" y="330"/>
                  </a:lnTo>
                  <a:lnTo>
                    <a:pt x="198" y="320"/>
                  </a:lnTo>
                  <a:lnTo>
                    <a:pt x="255" y="351"/>
                  </a:lnTo>
                  <a:lnTo>
                    <a:pt x="313" y="356"/>
                  </a:lnTo>
                  <a:lnTo>
                    <a:pt x="318" y="341"/>
                  </a:lnTo>
                  <a:lnTo>
                    <a:pt x="318" y="310"/>
                  </a:lnTo>
                  <a:lnTo>
                    <a:pt x="328" y="372"/>
                  </a:lnTo>
                  <a:lnTo>
                    <a:pt x="354" y="511"/>
                  </a:lnTo>
                  <a:lnTo>
                    <a:pt x="386" y="646"/>
                  </a:lnTo>
                  <a:lnTo>
                    <a:pt x="396" y="661"/>
                  </a:lnTo>
                  <a:lnTo>
                    <a:pt x="516" y="661"/>
                  </a:lnTo>
                  <a:lnTo>
                    <a:pt x="542" y="377"/>
                  </a:lnTo>
                  <a:lnTo>
                    <a:pt x="578" y="103"/>
                  </a:lnTo>
                  <a:lnTo>
                    <a:pt x="583" y="103"/>
                  </a:lnTo>
                  <a:lnTo>
                    <a:pt x="583" y="82"/>
                  </a:lnTo>
                  <a:lnTo>
                    <a:pt x="583" y="8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1" name="未知"/>
            <p:cNvSpPr/>
            <p:nvPr/>
          </p:nvSpPr>
          <p:spPr>
            <a:xfrm>
              <a:off x="751" y="728"/>
              <a:ext cx="615" cy="420"/>
            </a:xfrm>
            <a:custGeom>
              <a:avLst/>
              <a:gdLst/>
              <a:ahLst/>
              <a:cxnLst/>
              <a:pathLst>
                <a:path w="615" h="420">
                  <a:moveTo>
                    <a:pt x="562" y="0"/>
                  </a:moveTo>
                  <a:lnTo>
                    <a:pt x="510" y="0"/>
                  </a:lnTo>
                  <a:lnTo>
                    <a:pt x="458" y="0"/>
                  </a:lnTo>
                  <a:lnTo>
                    <a:pt x="343" y="0"/>
                  </a:lnTo>
                  <a:lnTo>
                    <a:pt x="229" y="0"/>
                  </a:lnTo>
                  <a:lnTo>
                    <a:pt x="213" y="47"/>
                  </a:lnTo>
                  <a:lnTo>
                    <a:pt x="203" y="93"/>
                  </a:lnTo>
                  <a:lnTo>
                    <a:pt x="187" y="140"/>
                  </a:lnTo>
                  <a:lnTo>
                    <a:pt x="166" y="186"/>
                  </a:lnTo>
                  <a:lnTo>
                    <a:pt x="145" y="228"/>
                  </a:lnTo>
                  <a:lnTo>
                    <a:pt x="125" y="269"/>
                  </a:lnTo>
                  <a:lnTo>
                    <a:pt x="99" y="310"/>
                  </a:lnTo>
                  <a:lnTo>
                    <a:pt x="62" y="347"/>
                  </a:lnTo>
                  <a:lnTo>
                    <a:pt x="31" y="378"/>
                  </a:lnTo>
                  <a:lnTo>
                    <a:pt x="0" y="414"/>
                  </a:lnTo>
                  <a:lnTo>
                    <a:pt x="328" y="419"/>
                  </a:lnTo>
                  <a:lnTo>
                    <a:pt x="369" y="414"/>
                  </a:lnTo>
                  <a:lnTo>
                    <a:pt x="400" y="388"/>
                  </a:lnTo>
                  <a:lnTo>
                    <a:pt x="395" y="388"/>
                  </a:lnTo>
                  <a:lnTo>
                    <a:pt x="385" y="367"/>
                  </a:lnTo>
                  <a:lnTo>
                    <a:pt x="374" y="352"/>
                  </a:lnTo>
                  <a:lnTo>
                    <a:pt x="374" y="341"/>
                  </a:lnTo>
                  <a:lnTo>
                    <a:pt x="380" y="336"/>
                  </a:lnTo>
                  <a:lnTo>
                    <a:pt x="380" y="336"/>
                  </a:lnTo>
                  <a:lnTo>
                    <a:pt x="395" y="352"/>
                  </a:lnTo>
                  <a:lnTo>
                    <a:pt x="406" y="362"/>
                  </a:lnTo>
                  <a:lnTo>
                    <a:pt x="411" y="372"/>
                  </a:lnTo>
                  <a:lnTo>
                    <a:pt x="416" y="383"/>
                  </a:lnTo>
                  <a:lnTo>
                    <a:pt x="421" y="383"/>
                  </a:lnTo>
                  <a:lnTo>
                    <a:pt x="426" y="378"/>
                  </a:lnTo>
                  <a:lnTo>
                    <a:pt x="395" y="347"/>
                  </a:lnTo>
                  <a:lnTo>
                    <a:pt x="374" y="326"/>
                  </a:lnTo>
                  <a:lnTo>
                    <a:pt x="359" y="310"/>
                  </a:lnTo>
                  <a:lnTo>
                    <a:pt x="359" y="290"/>
                  </a:lnTo>
                  <a:lnTo>
                    <a:pt x="364" y="285"/>
                  </a:lnTo>
                  <a:lnTo>
                    <a:pt x="374" y="279"/>
                  </a:lnTo>
                  <a:lnTo>
                    <a:pt x="374" y="279"/>
                  </a:lnTo>
                  <a:lnTo>
                    <a:pt x="380" y="269"/>
                  </a:lnTo>
                  <a:lnTo>
                    <a:pt x="385" y="269"/>
                  </a:lnTo>
                  <a:lnTo>
                    <a:pt x="395" y="269"/>
                  </a:lnTo>
                  <a:lnTo>
                    <a:pt x="406" y="274"/>
                  </a:lnTo>
                  <a:lnTo>
                    <a:pt x="416" y="279"/>
                  </a:lnTo>
                  <a:lnTo>
                    <a:pt x="432" y="290"/>
                  </a:lnTo>
                  <a:lnTo>
                    <a:pt x="437" y="290"/>
                  </a:lnTo>
                  <a:lnTo>
                    <a:pt x="458" y="295"/>
                  </a:lnTo>
                  <a:lnTo>
                    <a:pt x="473" y="300"/>
                  </a:lnTo>
                  <a:lnTo>
                    <a:pt x="479" y="300"/>
                  </a:lnTo>
                  <a:lnTo>
                    <a:pt x="473" y="295"/>
                  </a:lnTo>
                  <a:lnTo>
                    <a:pt x="452" y="290"/>
                  </a:lnTo>
                  <a:lnTo>
                    <a:pt x="442" y="290"/>
                  </a:lnTo>
                  <a:lnTo>
                    <a:pt x="437" y="285"/>
                  </a:lnTo>
                  <a:lnTo>
                    <a:pt x="432" y="279"/>
                  </a:lnTo>
                  <a:lnTo>
                    <a:pt x="426" y="269"/>
                  </a:lnTo>
                  <a:lnTo>
                    <a:pt x="426" y="264"/>
                  </a:lnTo>
                  <a:lnTo>
                    <a:pt x="426" y="254"/>
                  </a:lnTo>
                  <a:lnTo>
                    <a:pt x="437" y="248"/>
                  </a:lnTo>
                  <a:lnTo>
                    <a:pt x="442" y="248"/>
                  </a:lnTo>
                  <a:lnTo>
                    <a:pt x="458" y="254"/>
                  </a:lnTo>
                  <a:lnTo>
                    <a:pt x="468" y="254"/>
                  </a:lnTo>
                  <a:lnTo>
                    <a:pt x="479" y="254"/>
                  </a:lnTo>
                  <a:lnTo>
                    <a:pt x="494" y="264"/>
                  </a:lnTo>
                  <a:lnTo>
                    <a:pt x="505" y="269"/>
                  </a:lnTo>
                  <a:lnTo>
                    <a:pt x="505" y="269"/>
                  </a:lnTo>
                  <a:lnTo>
                    <a:pt x="499" y="259"/>
                  </a:lnTo>
                  <a:lnTo>
                    <a:pt x="484" y="248"/>
                  </a:lnTo>
                  <a:lnTo>
                    <a:pt x="479" y="233"/>
                  </a:lnTo>
                  <a:lnTo>
                    <a:pt x="484" y="228"/>
                  </a:lnTo>
                  <a:lnTo>
                    <a:pt x="510" y="228"/>
                  </a:lnTo>
                  <a:lnTo>
                    <a:pt x="531" y="228"/>
                  </a:lnTo>
                  <a:lnTo>
                    <a:pt x="562" y="145"/>
                  </a:lnTo>
                  <a:lnTo>
                    <a:pt x="598" y="62"/>
                  </a:lnTo>
                  <a:lnTo>
                    <a:pt x="603" y="52"/>
                  </a:lnTo>
                  <a:lnTo>
                    <a:pt x="614" y="0"/>
                  </a:lnTo>
                  <a:lnTo>
                    <a:pt x="588" y="0"/>
                  </a:lnTo>
                  <a:lnTo>
                    <a:pt x="562" y="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2" name="未知"/>
            <p:cNvSpPr/>
            <p:nvPr/>
          </p:nvSpPr>
          <p:spPr>
            <a:xfrm>
              <a:off x="816" y="493"/>
              <a:ext cx="219" cy="564"/>
            </a:xfrm>
            <a:custGeom>
              <a:avLst/>
              <a:gdLst/>
              <a:ahLst/>
              <a:cxnLst/>
              <a:pathLst>
                <a:path w="219" h="564">
                  <a:moveTo>
                    <a:pt x="5" y="563"/>
                  </a:moveTo>
                  <a:lnTo>
                    <a:pt x="5" y="563"/>
                  </a:lnTo>
                  <a:lnTo>
                    <a:pt x="31" y="532"/>
                  </a:lnTo>
                  <a:lnTo>
                    <a:pt x="52" y="501"/>
                  </a:lnTo>
                  <a:lnTo>
                    <a:pt x="119" y="367"/>
                  </a:lnTo>
                  <a:lnTo>
                    <a:pt x="151" y="279"/>
                  </a:lnTo>
                  <a:lnTo>
                    <a:pt x="161" y="222"/>
                  </a:lnTo>
                  <a:lnTo>
                    <a:pt x="187" y="222"/>
                  </a:lnTo>
                  <a:lnTo>
                    <a:pt x="218" y="171"/>
                  </a:lnTo>
                  <a:lnTo>
                    <a:pt x="198" y="145"/>
                  </a:lnTo>
                  <a:lnTo>
                    <a:pt x="171" y="119"/>
                  </a:lnTo>
                  <a:lnTo>
                    <a:pt x="192" y="99"/>
                  </a:lnTo>
                  <a:lnTo>
                    <a:pt x="213" y="78"/>
                  </a:lnTo>
                  <a:lnTo>
                    <a:pt x="198" y="42"/>
                  </a:lnTo>
                  <a:lnTo>
                    <a:pt x="182" y="16"/>
                  </a:lnTo>
                  <a:lnTo>
                    <a:pt x="182" y="11"/>
                  </a:lnTo>
                  <a:lnTo>
                    <a:pt x="177" y="6"/>
                  </a:lnTo>
                  <a:lnTo>
                    <a:pt x="171" y="0"/>
                  </a:lnTo>
                  <a:lnTo>
                    <a:pt x="125" y="21"/>
                  </a:lnTo>
                  <a:lnTo>
                    <a:pt x="73" y="47"/>
                  </a:lnTo>
                  <a:lnTo>
                    <a:pt x="78" y="37"/>
                  </a:lnTo>
                  <a:lnTo>
                    <a:pt x="78" y="26"/>
                  </a:lnTo>
                  <a:lnTo>
                    <a:pt x="78" y="16"/>
                  </a:lnTo>
                  <a:lnTo>
                    <a:pt x="78" y="6"/>
                  </a:lnTo>
                  <a:lnTo>
                    <a:pt x="73" y="21"/>
                  </a:lnTo>
                  <a:lnTo>
                    <a:pt x="62" y="37"/>
                  </a:lnTo>
                  <a:lnTo>
                    <a:pt x="57" y="52"/>
                  </a:lnTo>
                  <a:lnTo>
                    <a:pt x="57" y="57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2" y="78"/>
                  </a:lnTo>
                  <a:lnTo>
                    <a:pt x="31" y="274"/>
                  </a:lnTo>
                  <a:lnTo>
                    <a:pt x="0" y="465"/>
                  </a:lnTo>
                  <a:lnTo>
                    <a:pt x="0" y="476"/>
                  </a:lnTo>
                  <a:lnTo>
                    <a:pt x="0" y="532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5" y="563"/>
                  </a:lnTo>
                  <a:lnTo>
                    <a:pt x="5" y="5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3" name="未知"/>
            <p:cNvSpPr/>
            <p:nvPr/>
          </p:nvSpPr>
          <p:spPr>
            <a:xfrm>
              <a:off x="298" y="501"/>
              <a:ext cx="381" cy="559"/>
            </a:xfrm>
            <a:custGeom>
              <a:avLst/>
              <a:gdLst/>
              <a:ahLst/>
              <a:cxnLst/>
              <a:pathLst>
                <a:path w="381" h="559">
                  <a:moveTo>
                    <a:pt x="380" y="558"/>
                  </a:moveTo>
                  <a:lnTo>
                    <a:pt x="369" y="558"/>
                  </a:lnTo>
                  <a:lnTo>
                    <a:pt x="333" y="558"/>
                  </a:lnTo>
                  <a:lnTo>
                    <a:pt x="333" y="413"/>
                  </a:lnTo>
                  <a:lnTo>
                    <a:pt x="343" y="274"/>
                  </a:lnTo>
                  <a:lnTo>
                    <a:pt x="369" y="0"/>
                  </a:lnTo>
                  <a:lnTo>
                    <a:pt x="364" y="0"/>
                  </a:lnTo>
                  <a:lnTo>
                    <a:pt x="328" y="264"/>
                  </a:lnTo>
                  <a:lnTo>
                    <a:pt x="302" y="558"/>
                  </a:lnTo>
                  <a:lnTo>
                    <a:pt x="151" y="558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380" y="558"/>
                  </a:lnTo>
                  <a:lnTo>
                    <a:pt x="380" y="5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4" name="未知"/>
            <p:cNvSpPr/>
            <p:nvPr/>
          </p:nvSpPr>
          <p:spPr>
            <a:xfrm>
              <a:off x="542" y="0"/>
              <a:ext cx="371" cy="497"/>
            </a:xfrm>
            <a:custGeom>
              <a:avLst/>
              <a:gdLst/>
              <a:ahLst/>
              <a:cxnLst/>
              <a:pathLst>
                <a:path w="371" h="497">
                  <a:moveTo>
                    <a:pt x="354" y="150"/>
                  </a:moveTo>
                  <a:lnTo>
                    <a:pt x="344" y="93"/>
                  </a:lnTo>
                  <a:lnTo>
                    <a:pt x="323" y="41"/>
                  </a:lnTo>
                  <a:lnTo>
                    <a:pt x="308" y="10"/>
                  </a:lnTo>
                  <a:lnTo>
                    <a:pt x="271" y="10"/>
                  </a:lnTo>
                  <a:lnTo>
                    <a:pt x="261" y="5"/>
                  </a:lnTo>
                  <a:lnTo>
                    <a:pt x="250" y="0"/>
                  </a:lnTo>
                  <a:lnTo>
                    <a:pt x="240" y="0"/>
                  </a:lnTo>
                  <a:lnTo>
                    <a:pt x="198" y="5"/>
                  </a:lnTo>
                  <a:lnTo>
                    <a:pt x="151" y="0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99" y="5"/>
                  </a:lnTo>
                  <a:lnTo>
                    <a:pt x="84" y="21"/>
                  </a:lnTo>
                  <a:lnTo>
                    <a:pt x="73" y="26"/>
                  </a:lnTo>
                  <a:lnTo>
                    <a:pt x="58" y="36"/>
                  </a:lnTo>
                  <a:lnTo>
                    <a:pt x="53" y="36"/>
                  </a:lnTo>
                  <a:lnTo>
                    <a:pt x="47" y="31"/>
                  </a:lnTo>
                  <a:lnTo>
                    <a:pt x="42" y="31"/>
                  </a:lnTo>
                  <a:lnTo>
                    <a:pt x="21" y="67"/>
                  </a:lnTo>
                  <a:lnTo>
                    <a:pt x="6" y="93"/>
                  </a:lnTo>
                  <a:lnTo>
                    <a:pt x="0" y="98"/>
                  </a:lnTo>
                  <a:lnTo>
                    <a:pt x="6" y="155"/>
                  </a:lnTo>
                  <a:lnTo>
                    <a:pt x="11" y="263"/>
                  </a:lnTo>
                  <a:lnTo>
                    <a:pt x="16" y="263"/>
                  </a:lnTo>
                  <a:lnTo>
                    <a:pt x="21" y="269"/>
                  </a:lnTo>
                  <a:lnTo>
                    <a:pt x="32" y="284"/>
                  </a:lnTo>
                  <a:lnTo>
                    <a:pt x="42" y="300"/>
                  </a:lnTo>
                  <a:lnTo>
                    <a:pt x="42" y="289"/>
                  </a:lnTo>
                  <a:lnTo>
                    <a:pt x="42" y="263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53" y="207"/>
                  </a:lnTo>
                  <a:lnTo>
                    <a:pt x="47" y="196"/>
                  </a:lnTo>
                  <a:lnTo>
                    <a:pt x="53" y="191"/>
                  </a:lnTo>
                  <a:lnTo>
                    <a:pt x="58" y="191"/>
                  </a:lnTo>
                  <a:lnTo>
                    <a:pt x="63" y="176"/>
                  </a:lnTo>
                  <a:lnTo>
                    <a:pt x="68" y="165"/>
                  </a:lnTo>
                  <a:lnTo>
                    <a:pt x="73" y="150"/>
                  </a:lnTo>
                  <a:lnTo>
                    <a:pt x="63" y="145"/>
                  </a:lnTo>
                  <a:lnTo>
                    <a:pt x="63" y="139"/>
                  </a:lnTo>
                  <a:lnTo>
                    <a:pt x="68" y="129"/>
                  </a:lnTo>
                  <a:lnTo>
                    <a:pt x="73" y="119"/>
                  </a:lnTo>
                  <a:lnTo>
                    <a:pt x="79" y="108"/>
                  </a:lnTo>
                  <a:lnTo>
                    <a:pt x="84" y="108"/>
                  </a:lnTo>
                  <a:lnTo>
                    <a:pt x="99" y="119"/>
                  </a:lnTo>
                  <a:lnTo>
                    <a:pt x="105" y="114"/>
                  </a:lnTo>
                  <a:lnTo>
                    <a:pt x="125" y="129"/>
                  </a:lnTo>
                  <a:lnTo>
                    <a:pt x="131" y="129"/>
                  </a:lnTo>
                  <a:lnTo>
                    <a:pt x="136" y="129"/>
                  </a:lnTo>
                  <a:lnTo>
                    <a:pt x="146" y="139"/>
                  </a:lnTo>
                  <a:lnTo>
                    <a:pt x="151" y="139"/>
                  </a:lnTo>
                  <a:lnTo>
                    <a:pt x="209" y="165"/>
                  </a:lnTo>
                  <a:lnTo>
                    <a:pt x="229" y="181"/>
                  </a:lnTo>
                  <a:lnTo>
                    <a:pt x="229" y="186"/>
                  </a:lnTo>
                  <a:lnTo>
                    <a:pt x="229" y="191"/>
                  </a:lnTo>
                  <a:lnTo>
                    <a:pt x="219" y="191"/>
                  </a:lnTo>
                  <a:lnTo>
                    <a:pt x="188" y="196"/>
                  </a:lnTo>
                  <a:lnTo>
                    <a:pt x="146" y="196"/>
                  </a:lnTo>
                  <a:lnTo>
                    <a:pt x="125" y="207"/>
                  </a:lnTo>
                  <a:lnTo>
                    <a:pt x="177" y="201"/>
                  </a:lnTo>
                  <a:lnTo>
                    <a:pt x="229" y="196"/>
                  </a:lnTo>
                  <a:lnTo>
                    <a:pt x="235" y="201"/>
                  </a:lnTo>
                  <a:lnTo>
                    <a:pt x="240" y="207"/>
                  </a:lnTo>
                  <a:lnTo>
                    <a:pt x="245" y="212"/>
                  </a:lnTo>
                  <a:lnTo>
                    <a:pt x="240" y="212"/>
                  </a:lnTo>
                  <a:lnTo>
                    <a:pt x="229" y="217"/>
                  </a:lnTo>
                  <a:lnTo>
                    <a:pt x="209" y="217"/>
                  </a:lnTo>
                  <a:lnTo>
                    <a:pt x="167" y="217"/>
                  </a:lnTo>
                  <a:lnTo>
                    <a:pt x="125" y="227"/>
                  </a:lnTo>
                  <a:lnTo>
                    <a:pt x="177" y="222"/>
                  </a:lnTo>
                  <a:lnTo>
                    <a:pt x="229" y="222"/>
                  </a:lnTo>
                  <a:lnTo>
                    <a:pt x="245" y="222"/>
                  </a:lnTo>
                  <a:lnTo>
                    <a:pt x="261" y="232"/>
                  </a:lnTo>
                  <a:lnTo>
                    <a:pt x="266" y="238"/>
                  </a:lnTo>
                  <a:lnTo>
                    <a:pt x="271" y="243"/>
                  </a:lnTo>
                  <a:lnTo>
                    <a:pt x="261" y="253"/>
                  </a:lnTo>
                  <a:lnTo>
                    <a:pt x="261" y="253"/>
                  </a:lnTo>
                  <a:lnTo>
                    <a:pt x="250" y="263"/>
                  </a:lnTo>
                  <a:lnTo>
                    <a:pt x="245" y="274"/>
                  </a:lnTo>
                  <a:lnTo>
                    <a:pt x="229" y="294"/>
                  </a:lnTo>
                  <a:lnTo>
                    <a:pt x="224" y="294"/>
                  </a:lnTo>
                  <a:lnTo>
                    <a:pt x="214" y="294"/>
                  </a:lnTo>
                  <a:lnTo>
                    <a:pt x="214" y="300"/>
                  </a:lnTo>
                  <a:lnTo>
                    <a:pt x="214" y="315"/>
                  </a:lnTo>
                  <a:lnTo>
                    <a:pt x="209" y="325"/>
                  </a:lnTo>
                  <a:lnTo>
                    <a:pt x="203" y="341"/>
                  </a:lnTo>
                  <a:lnTo>
                    <a:pt x="198" y="356"/>
                  </a:lnTo>
                  <a:lnTo>
                    <a:pt x="188" y="377"/>
                  </a:lnTo>
                  <a:lnTo>
                    <a:pt x="188" y="393"/>
                  </a:lnTo>
                  <a:lnTo>
                    <a:pt x="183" y="398"/>
                  </a:lnTo>
                  <a:lnTo>
                    <a:pt x="183" y="403"/>
                  </a:lnTo>
                  <a:lnTo>
                    <a:pt x="188" y="398"/>
                  </a:lnTo>
                  <a:lnTo>
                    <a:pt x="188" y="377"/>
                  </a:lnTo>
                  <a:lnTo>
                    <a:pt x="193" y="377"/>
                  </a:lnTo>
                  <a:lnTo>
                    <a:pt x="209" y="346"/>
                  </a:lnTo>
                  <a:lnTo>
                    <a:pt x="219" y="320"/>
                  </a:lnTo>
                  <a:lnTo>
                    <a:pt x="224" y="320"/>
                  </a:lnTo>
                  <a:lnTo>
                    <a:pt x="229" y="346"/>
                  </a:lnTo>
                  <a:lnTo>
                    <a:pt x="240" y="367"/>
                  </a:lnTo>
                  <a:lnTo>
                    <a:pt x="245" y="382"/>
                  </a:lnTo>
                  <a:lnTo>
                    <a:pt x="245" y="398"/>
                  </a:lnTo>
                  <a:lnTo>
                    <a:pt x="240" y="398"/>
                  </a:lnTo>
                  <a:lnTo>
                    <a:pt x="235" y="403"/>
                  </a:lnTo>
                  <a:lnTo>
                    <a:pt x="224" y="398"/>
                  </a:lnTo>
                  <a:lnTo>
                    <a:pt x="209" y="398"/>
                  </a:lnTo>
                  <a:lnTo>
                    <a:pt x="209" y="398"/>
                  </a:lnTo>
                  <a:lnTo>
                    <a:pt x="219" y="403"/>
                  </a:lnTo>
                  <a:lnTo>
                    <a:pt x="229" y="408"/>
                  </a:lnTo>
                  <a:lnTo>
                    <a:pt x="229" y="418"/>
                  </a:lnTo>
                  <a:lnTo>
                    <a:pt x="235" y="424"/>
                  </a:lnTo>
                  <a:lnTo>
                    <a:pt x="245" y="408"/>
                  </a:lnTo>
                  <a:lnTo>
                    <a:pt x="250" y="418"/>
                  </a:lnTo>
                  <a:lnTo>
                    <a:pt x="250" y="429"/>
                  </a:lnTo>
                  <a:lnTo>
                    <a:pt x="256" y="439"/>
                  </a:lnTo>
                  <a:lnTo>
                    <a:pt x="250" y="444"/>
                  </a:lnTo>
                  <a:lnTo>
                    <a:pt x="235" y="444"/>
                  </a:lnTo>
                  <a:lnTo>
                    <a:pt x="219" y="439"/>
                  </a:lnTo>
                  <a:lnTo>
                    <a:pt x="198" y="444"/>
                  </a:lnTo>
                  <a:lnTo>
                    <a:pt x="167" y="449"/>
                  </a:lnTo>
                  <a:lnTo>
                    <a:pt x="167" y="460"/>
                  </a:lnTo>
                  <a:lnTo>
                    <a:pt x="203" y="449"/>
                  </a:lnTo>
                  <a:lnTo>
                    <a:pt x="229" y="449"/>
                  </a:lnTo>
                  <a:lnTo>
                    <a:pt x="250" y="449"/>
                  </a:lnTo>
                  <a:lnTo>
                    <a:pt x="266" y="449"/>
                  </a:lnTo>
                  <a:lnTo>
                    <a:pt x="261" y="460"/>
                  </a:lnTo>
                  <a:lnTo>
                    <a:pt x="256" y="460"/>
                  </a:lnTo>
                  <a:lnTo>
                    <a:pt x="240" y="465"/>
                  </a:lnTo>
                  <a:lnTo>
                    <a:pt x="224" y="465"/>
                  </a:lnTo>
                  <a:lnTo>
                    <a:pt x="229" y="480"/>
                  </a:lnTo>
                  <a:lnTo>
                    <a:pt x="219" y="480"/>
                  </a:lnTo>
                  <a:lnTo>
                    <a:pt x="209" y="486"/>
                  </a:lnTo>
                  <a:lnTo>
                    <a:pt x="209" y="496"/>
                  </a:lnTo>
                  <a:lnTo>
                    <a:pt x="245" y="486"/>
                  </a:lnTo>
                  <a:lnTo>
                    <a:pt x="271" y="486"/>
                  </a:lnTo>
                  <a:lnTo>
                    <a:pt x="271" y="491"/>
                  </a:lnTo>
                  <a:lnTo>
                    <a:pt x="271" y="496"/>
                  </a:lnTo>
                  <a:lnTo>
                    <a:pt x="297" y="470"/>
                  </a:lnTo>
                  <a:lnTo>
                    <a:pt x="323" y="444"/>
                  </a:lnTo>
                  <a:lnTo>
                    <a:pt x="344" y="424"/>
                  </a:lnTo>
                  <a:lnTo>
                    <a:pt x="354" y="398"/>
                  </a:lnTo>
                  <a:lnTo>
                    <a:pt x="354" y="377"/>
                  </a:lnTo>
                  <a:lnTo>
                    <a:pt x="354" y="356"/>
                  </a:lnTo>
                  <a:lnTo>
                    <a:pt x="349" y="336"/>
                  </a:lnTo>
                  <a:lnTo>
                    <a:pt x="349" y="331"/>
                  </a:lnTo>
                  <a:lnTo>
                    <a:pt x="354" y="315"/>
                  </a:lnTo>
                  <a:lnTo>
                    <a:pt x="354" y="300"/>
                  </a:lnTo>
                  <a:lnTo>
                    <a:pt x="354" y="279"/>
                  </a:lnTo>
                  <a:lnTo>
                    <a:pt x="365" y="263"/>
                  </a:lnTo>
                  <a:lnTo>
                    <a:pt x="370" y="248"/>
                  </a:lnTo>
                  <a:lnTo>
                    <a:pt x="365" y="212"/>
                  </a:lnTo>
                  <a:lnTo>
                    <a:pt x="360" y="181"/>
                  </a:lnTo>
                  <a:lnTo>
                    <a:pt x="354" y="150"/>
                  </a:lnTo>
                  <a:lnTo>
                    <a:pt x="354" y="1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5" name="未知"/>
            <p:cNvSpPr/>
            <p:nvPr/>
          </p:nvSpPr>
          <p:spPr>
            <a:xfrm>
              <a:off x="725" y="718"/>
              <a:ext cx="438" cy="435"/>
            </a:xfrm>
            <a:custGeom>
              <a:avLst/>
              <a:gdLst/>
              <a:ahLst/>
              <a:cxnLst/>
              <a:pathLst>
                <a:path w="438" h="435">
                  <a:moveTo>
                    <a:pt x="437" y="403"/>
                  </a:moveTo>
                  <a:lnTo>
                    <a:pt x="426" y="398"/>
                  </a:lnTo>
                  <a:lnTo>
                    <a:pt x="421" y="403"/>
                  </a:lnTo>
                  <a:lnTo>
                    <a:pt x="411" y="413"/>
                  </a:lnTo>
                  <a:lnTo>
                    <a:pt x="380" y="424"/>
                  </a:lnTo>
                  <a:lnTo>
                    <a:pt x="354" y="429"/>
                  </a:lnTo>
                  <a:lnTo>
                    <a:pt x="26" y="424"/>
                  </a:lnTo>
                  <a:lnTo>
                    <a:pt x="62" y="393"/>
                  </a:lnTo>
                  <a:lnTo>
                    <a:pt x="93" y="357"/>
                  </a:lnTo>
                  <a:lnTo>
                    <a:pt x="125" y="320"/>
                  </a:lnTo>
                  <a:lnTo>
                    <a:pt x="171" y="243"/>
                  </a:lnTo>
                  <a:lnTo>
                    <a:pt x="197" y="186"/>
                  </a:lnTo>
                  <a:lnTo>
                    <a:pt x="218" y="129"/>
                  </a:lnTo>
                  <a:lnTo>
                    <a:pt x="239" y="72"/>
                  </a:lnTo>
                  <a:lnTo>
                    <a:pt x="255" y="10"/>
                  </a:lnTo>
                  <a:lnTo>
                    <a:pt x="374" y="10"/>
                  </a:lnTo>
                  <a:lnTo>
                    <a:pt x="374" y="0"/>
                  </a:lnTo>
                  <a:lnTo>
                    <a:pt x="302" y="0"/>
                  </a:lnTo>
                  <a:lnTo>
                    <a:pt x="275" y="0"/>
                  </a:lnTo>
                  <a:lnTo>
                    <a:pt x="249" y="0"/>
                  </a:lnTo>
                  <a:lnTo>
                    <a:pt x="239" y="47"/>
                  </a:lnTo>
                  <a:lnTo>
                    <a:pt x="218" y="109"/>
                  </a:lnTo>
                  <a:lnTo>
                    <a:pt x="192" y="171"/>
                  </a:lnTo>
                  <a:lnTo>
                    <a:pt x="161" y="233"/>
                  </a:lnTo>
                  <a:lnTo>
                    <a:pt x="130" y="284"/>
                  </a:lnTo>
                  <a:lnTo>
                    <a:pt x="93" y="341"/>
                  </a:lnTo>
                  <a:lnTo>
                    <a:pt x="88" y="346"/>
                  </a:lnTo>
                  <a:lnTo>
                    <a:pt x="83" y="357"/>
                  </a:lnTo>
                  <a:lnTo>
                    <a:pt x="46" y="398"/>
                  </a:lnTo>
                  <a:lnTo>
                    <a:pt x="0" y="429"/>
                  </a:lnTo>
                  <a:lnTo>
                    <a:pt x="156" y="434"/>
                  </a:lnTo>
                  <a:lnTo>
                    <a:pt x="182" y="434"/>
                  </a:lnTo>
                  <a:lnTo>
                    <a:pt x="208" y="434"/>
                  </a:lnTo>
                  <a:lnTo>
                    <a:pt x="234" y="434"/>
                  </a:lnTo>
                  <a:lnTo>
                    <a:pt x="255" y="434"/>
                  </a:lnTo>
                  <a:lnTo>
                    <a:pt x="281" y="434"/>
                  </a:lnTo>
                  <a:lnTo>
                    <a:pt x="307" y="434"/>
                  </a:lnTo>
                  <a:lnTo>
                    <a:pt x="338" y="434"/>
                  </a:lnTo>
                  <a:lnTo>
                    <a:pt x="359" y="434"/>
                  </a:lnTo>
                  <a:lnTo>
                    <a:pt x="400" y="424"/>
                  </a:lnTo>
                  <a:lnTo>
                    <a:pt x="432" y="403"/>
                  </a:lnTo>
                  <a:lnTo>
                    <a:pt x="437" y="403"/>
                  </a:lnTo>
                  <a:lnTo>
                    <a:pt x="437" y="4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6" name="未知"/>
            <p:cNvSpPr/>
            <p:nvPr/>
          </p:nvSpPr>
          <p:spPr>
            <a:xfrm>
              <a:off x="756" y="511"/>
              <a:ext cx="115" cy="546"/>
            </a:xfrm>
            <a:custGeom>
              <a:avLst/>
              <a:gdLst/>
              <a:ahLst/>
              <a:cxnLst/>
              <a:pathLst>
                <a:path w="115" h="546">
                  <a:moveTo>
                    <a:pt x="5" y="31"/>
                  </a:moveTo>
                  <a:lnTo>
                    <a:pt x="15" y="42"/>
                  </a:lnTo>
                  <a:lnTo>
                    <a:pt x="31" y="52"/>
                  </a:lnTo>
                  <a:lnTo>
                    <a:pt x="31" y="73"/>
                  </a:lnTo>
                  <a:lnTo>
                    <a:pt x="26" y="104"/>
                  </a:lnTo>
                  <a:lnTo>
                    <a:pt x="57" y="545"/>
                  </a:lnTo>
                  <a:lnTo>
                    <a:pt x="96" y="217"/>
                  </a:lnTo>
                  <a:lnTo>
                    <a:pt x="104" y="57"/>
                  </a:lnTo>
                  <a:lnTo>
                    <a:pt x="109" y="52"/>
                  </a:lnTo>
                  <a:lnTo>
                    <a:pt x="114" y="37"/>
                  </a:lnTo>
                  <a:lnTo>
                    <a:pt x="83" y="57"/>
                  </a:lnTo>
                  <a:lnTo>
                    <a:pt x="78" y="57"/>
                  </a:lnTo>
                  <a:lnTo>
                    <a:pt x="57" y="68"/>
                  </a:lnTo>
                  <a:lnTo>
                    <a:pt x="62" y="62"/>
                  </a:lnTo>
                  <a:lnTo>
                    <a:pt x="73" y="57"/>
                  </a:lnTo>
                  <a:lnTo>
                    <a:pt x="88" y="47"/>
                  </a:lnTo>
                  <a:lnTo>
                    <a:pt x="99" y="31"/>
                  </a:lnTo>
                  <a:lnTo>
                    <a:pt x="104" y="16"/>
                  </a:lnTo>
                  <a:lnTo>
                    <a:pt x="109" y="0"/>
                  </a:lnTo>
                  <a:lnTo>
                    <a:pt x="78" y="31"/>
                  </a:lnTo>
                  <a:lnTo>
                    <a:pt x="42" y="57"/>
                  </a:lnTo>
                  <a:lnTo>
                    <a:pt x="36" y="57"/>
                  </a:lnTo>
                  <a:lnTo>
                    <a:pt x="57" y="37"/>
                  </a:lnTo>
                  <a:lnTo>
                    <a:pt x="78" y="11"/>
                  </a:lnTo>
                  <a:lnTo>
                    <a:pt x="88" y="0"/>
                  </a:lnTo>
                  <a:lnTo>
                    <a:pt x="78" y="6"/>
                  </a:lnTo>
                  <a:lnTo>
                    <a:pt x="62" y="11"/>
                  </a:lnTo>
                  <a:lnTo>
                    <a:pt x="36" y="21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5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7" name="未知"/>
            <p:cNvSpPr/>
            <p:nvPr/>
          </p:nvSpPr>
          <p:spPr>
            <a:xfrm>
              <a:off x="542" y="108"/>
              <a:ext cx="272" cy="420"/>
            </a:xfrm>
            <a:custGeom>
              <a:avLst/>
              <a:gdLst/>
              <a:ahLst/>
              <a:cxnLst/>
              <a:pathLst>
                <a:path w="272" h="420">
                  <a:moveTo>
                    <a:pt x="214" y="207"/>
                  </a:moveTo>
                  <a:lnTo>
                    <a:pt x="214" y="192"/>
                  </a:lnTo>
                  <a:lnTo>
                    <a:pt x="214" y="186"/>
                  </a:lnTo>
                  <a:lnTo>
                    <a:pt x="224" y="186"/>
                  </a:lnTo>
                  <a:lnTo>
                    <a:pt x="229" y="186"/>
                  </a:lnTo>
                  <a:lnTo>
                    <a:pt x="245" y="171"/>
                  </a:lnTo>
                  <a:lnTo>
                    <a:pt x="245" y="166"/>
                  </a:lnTo>
                  <a:lnTo>
                    <a:pt x="250" y="155"/>
                  </a:lnTo>
                  <a:lnTo>
                    <a:pt x="261" y="145"/>
                  </a:lnTo>
                  <a:lnTo>
                    <a:pt x="271" y="135"/>
                  </a:lnTo>
                  <a:lnTo>
                    <a:pt x="266" y="130"/>
                  </a:lnTo>
                  <a:lnTo>
                    <a:pt x="261" y="124"/>
                  </a:lnTo>
                  <a:lnTo>
                    <a:pt x="245" y="114"/>
                  </a:lnTo>
                  <a:lnTo>
                    <a:pt x="229" y="114"/>
                  </a:lnTo>
                  <a:lnTo>
                    <a:pt x="177" y="114"/>
                  </a:lnTo>
                  <a:lnTo>
                    <a:pt x="125" y="119"/>
                  </a:lnTo>
                  <a:lnTo>
                    <a:pt x="167" y="109"/>
                  </a:lnTo>
                  <a:lnTo>
                    <a:pt x="209" y="109"/>
                  </a:lnTo>
                  <a:lnTo>
                    <a:pt x="229" y="109"/>
                  </a:lnTo>
                  <a:lnTo>
                    <a:pt x="240" y="104"/>
                  </a:lnTo>
                  <a:lnTo>
                    <a:pt x="245" y="104"/>
                  </a:lnTo>
                  <a:lnTo>
                    <a:pt x="240" y="99"/>
                  </a:lnTo>
                  <a:lnTo>
                    <a:pt x="235" y="93"/>
                  </a:lnTo>
                  <a:lnTo>
                    <a:pt x="229" y="88"/>
                  </a:lnTo>
                  <a:lnTo>
                    <a:pt x="177" y="93"/>
                  </a:lnTo>
                  <a:lnTo>
                    <a:pt x="125" y="99"/>
                  </a:lnTo>
                  <a:lnTo>
                    <a:pt x="151" y="88"/>
                  </a:lnTo>
                  <a:lnTo>
                    <a:pt x="177" y="88"/>
                  </a:lnTo>
                  <a:lnTo>
                    <a:pt x="198" y="88"/>
                  </a:lnTo>
                  <a:lnTo>
                    <a:pt x="219" y="83"/>
                  </a:lnTo>
                  <a:lnTo>
                    <a:pt x="229" y="83"/>
                  </a:lnTo>
                  <a:lnTo>
                    <a:pt x="229" y="78"/>
                  </a:lnTo>
                  <a:lnTo>
                    <a:pt x="229" y="73"/>
                  </a:lnTo>
                  <a:lnTo>
                    <a:pt x="209" y="57"/>
                  </a:lnTo>
                  <a:lnTo>
                    <a:pt x="151" y="31"/>
                  </a:lnTo>
                  <a:lnTo>
                    <a:pt x="146" y="31"/>
                  </a:lnTo>
                  <a:lnTo>
                    <a:pt x="141" y="21"/>
                  </a:lnTo>
                  <a:lnTo>
                    <a:pt x="125" y="21"/>
                  </a:lnTo>
                  <a:lnTo>
                    <a:pt x="125" y="21"/>
                  </a:lnTo>
                  <a:lnTo>
                    <a:pt x="105" y="6"/>
                  </a:lnTo>
                  <a:lnTo>
                    <a:pt x="99" y="11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73" y="11"/>
                  </a:lnTo>
                  <a:lnTo>
                    <a:pt x="68" y="21"/>
                  </a:lnTo>
                  <a:lnTo>
                    <a:pt x="63" y="31"/>
                  </a:lnTo>
                  <a:lnTo>
                    <a:pt x="63" y="37"/>
                  </a:lnTo>
                  <a:lnTo>
                    <a:pt x="73" y="42"/>
                  </a:lnTo>
                  <a:lnTo>
                    <a:pt x="68" y="57"/>
                  </a:lnTo>
                  <a:lnTo>
                    <a:pt x="63" y="68"/>
                  </a:lnTo>
                  <a:lnTo>
                    <a:pt x="58" y="83"/>
                  </a:lnTo>
                  <a:lnTo>
                    <a:pt x="53" y="83"/>
                  </a:lnTo>
                  <a:lnTo>
                    <a:pt x="47" y="88"/>
                  </a:lnTo>
                  <a:lnTo>
                    <a:pt x="53" y="99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45"/>
                  </a:lnTo>
                  <a:lnTo>
                    <a:pt x="42" y="161"/>
                  </a:lnTo>
                  <a:lnTo>
                    <a:pt x="42" y="176"/>
                  </a:lnTo>
                  <a:lnTo>
                    <a:pt x="42" y="192"/>
                  </a:lnTo>
                  <a:lnTo>
                    <a:pt x="32" y="171"/>
                  </a:lnTo>
                  <a:lnTo>
                    <a:pt x="21" y="161"/>
                  </a:lnTo>
                  <a:lnTo>
                    <a:pt x="16" y="155"/>
                  </a:lnTo>
                  <a:lnTo>
                    <a:pt x="11" y="155"/>
                  </a:lnTo>
                  <a:lnTo>
                    <a:pt x="6" y="161"/>
                  </a:lnTo>
                  <a:lnTo>
                    <a:pt x="0" y="166"/>
                  </a:lnTo>
                  <a:lnTo>
                    <a:pt x="6" y="192"/>
                  </a:lnTo>
                  <a:lnTo>
                    <a:pt x="21" y="228"/>
                  </a:lnTo>
                  <a:lnTo>
                    <a:pt x="37" y="254"/>
                  </a:lnTo>
                  <a:lnTo>
                    <a:pt x="63" y="269"/>
                  </a:lnTo>
                  <a:lnTo>
                    <a:pt x="68" y="269"/>
                  </a:lnTo>
                  <a:lnTo>
                    <a:pt x="79" y="290"/>
                  </a:lnTo>
                  <a:lnTo>
                    <a:pt x="84" y="321"/>
                  </a:lnTo>
                  <a:lnTo>
                    <a:pt x="99" y="331"/>
                  </a:lnTo>
                  <a:lnTo>
                    <a:pt x="105" y="347"/>
                  </a:lnTo>
                  <a:lnTo>
                    <a:pt x="125" y="362"/>
                  </a:lnTo>
                  <a:lnTo>
                    <a:pt x="141" y="378"/>
                  </a:lnTo>
                  <a:lnTo>
                    <a:pt x="157" y="393"/>
                  </a:lnTo>
                  <a:lnTo>
                    <a:pt x="177" y="409"/>
                  </a:lnTo>
                  <a:lnTo>
                    <a:pt x="198" y="414"/>
                  </a:lnTo>
                  <a:lnTo>
                    <a:pt x="219" y="419"/>
                  </a:lnTo>
                  <a:lnTo>
                    <a:pt x="240" y="414"/>
                  </a:lnTo>
                  <a:lnTo>
                    <a:pt x="256" y="403"/>
                  </a:lnTo>
                  <a:lnTo>
                    <a:pt x="271" y="388"/>
                  </a:lnTo>
                  <a:lnTo>
                    <a:pt x="271" y="383"/>
                  </a:lnTo>
                  <a:lnTo>
                    <a:pt x="271" y="378"/>
                  </a:lnTo>
                  <a:lnTo>
                    <a:pt x="250" y="372"/>
                  </a:lnTo>
                  <a:lnTo>
                    <a:pt x="229" y="378"/>
                  </a:lnTo>
                  <a:lnTo>
                    <a:pt x="219" y="378"/>
                  </a:lnTo>
                  <a:lnTo>
                    <a:pt x="209" y="388"/>
                  </a:lnTo>
                  <a:lnTo>
                    <a:pt x="209" y="378"/>
                  </a:lnTo>
                  <a:lnTo>
                    <a:pt x="219" y="372"/>
                  </a:lnTo>
                  <a:lnTo>
                    <a:pt x="229" y="372"/>
                  </a:lnTo>
                  <a:lnTo>
                    <a:pt x="224" y="357"/>
                  </a:lnTo>
                  <a:lnTo>
                    <a:pt x="240" y="357"/>
                  </a:lnTo>
                  <a:lnTo>
                    <a:pt x="256" y="352"/>
                  </a:lnTo>
                  <a:lnTo>
                    <a:pt x="261" y="352"/>
                  </a:lnTo>
                  <a:lnTo>
                    <a:pt x="266" y="341"/>
                  </a:lnTo>
                  <a:lnTo>
                    <a:pt x="240" y="341"/>
                  </a:lnTo>
                  <a:lnTo>
                    <a:pt x="219" y="336"/>
                  </a:lnTo>
                  <a:lnTo>
                    <a:pt x="193" y="341"/>
                  </a:lnTo>
                  <a:lnTo>
                    <a:pt x="167" y="352"/>
                  </a:lnTo>
                  <a:lnTo>
                    <a:pt x="167" y="341"/>
                  </a:lnTo>
                  <a:lnTo>
                    <a:pt x="193" y="336"/>
                  </a:lnTo>
                  <a:lnTo>
                    <a:pt x="219" y="331"/>
                  </a:lnTo>
                  <a:lnTo>
                    <a:pt x="235" y="336"/>
                  </a:lnTo>
                  <a:lnTo>
                    <a:pt x="250" y="336"/>
                  </a:lnTo>
                  <a:lnTo>
                    <a:pt x="256" y="331"/>
                  </a:lnTo>
                  <a:lnTo>
                    <a:pt x="250" y="316"/>
                  </a:lnTo>
                  <a:lnTo>
                    <a:pt x="250" y="310"/>
                  </a:lnTo>
                  <a:lnTo>
                    <a:pt x="245" y="300"/>
                  </a:lnTo>
                  <a:lnTo>
                    <a:pt x="235" y="316"/>
                  </a:lnTo>
                  <a:lnTo>
                    <a:pt x="235" y="310"/>
                  </a:lnTo>
                  <a:lnTo>
                    <a:pt x="229" y="300"/>
                  </a:lnTo>
                  <a:lnTo>
                    <a:pt x="219" y="295"/>
                  </a:lnTo>
                  <a:lnTo>
                    <a:pt x="209" y="290"/>
                  </a:lnTo>
                  <a:lnTo>
                    <a:pt x="224" y="290"/>
                  </a:lnTo>
                  <a:lnTo>
                    <a:pt x="235" y="295"/>
                  </a:lnTo>
                  <a:lnTo>
                    <a:pt x="240" y="290"/>
                  </a:lnTo>
                  <a:lnTo>
                    <a:pt x="245" y="290"/>
                  </a:lnTo>
                  <a:lnTo>
                    <a:pt x="245" y="269"/>
                  </a:lnTo>
                  <a:lnTo>
                    <a:pt x="235" y="248"/>
                  </a:lnTo>
                  <a:lnTo>
                    <a:pt x="224" y="212"/>
                  </a:lnTo>
                  <a:lnTo>
                    <a:pt x="219" y="212"/>
                  </a:lnTo>
                  <a:lnTo>
                    <a:pt x="209" y="238"/>
                  </a:lnTo>
                  <a:lnTo>
                    <a:pt x="193" y="269"/>
                  </a:lnTo>
                  <a:lnTo>
                    <a:pt x="188" y="269"/>
                  </a:lnTo>
                  <a:lnTo>
                    <a:pt x="188" y="290"/>
                  </a:lnTo>
                  <a:lnTo>
                    <a:pt x="183" y="295"/>
                  </a:lnTo>
                  <a:lnTo>
                    <a:pt x="183" y="290"/>
                  </a:lnTo>
                  <a:lnTo>
                    <a:pt x="188" y="285"/>
                  </a:lnTo>
                  <a:lnTo>
                    <a:pt x="188" y="269"/>
                  </a:lnTo>
                  <a:lnTo>
                    <a:pt x="198" y="248"/>
                  </a:lnTo>
                  <a:lnTo>
                    <a:pt x="209" y="228"/>
                  </a:lnTo>
                  <a:lnTo>
                    <a:pt x="214" y="207"/>
                  </a:lnTo>
                  <a:lnTo>
                    <a:pt x="214" y="20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8" name="未知"/>
            <p:cNvSpPr/>
            <p:nvPr/>
          </p:nvSpPr>
          <p:spPr>
            <a:xfrm>
              <a:off x="178" y="708"/>
              <a:ext cx="261" cy="373"/>
            </a:xfrm>
            <a:custGeom>
              <a:avLst/>
              <a:gdLst/>
              <a:ahLst/>
              <a:cxnLst/>
              <a:pathLst>
                <a:path w="261" h="373">
                  <a:moveTo>
                    <a:pt x="260" y="201"/>
                  </a:moveTo>
                  <a:lnTo>
                    <a:pt x="234" y="67"/>
                  </a:lnTo>
                  <a:lnTo>
                    <a:pt x="224" y="0"/>
                  </a:lnTo>
                  <a:lnTo>
                    <a:pt x="224" y="31"/>
                  </a:lnTo>
                  <a:lnTo>
                    <a:pt x="219" y="46"/>
                  </a:lnTo>
                  <a:lnTo>
                    <a:pt x="193" y="41"/>
                  </a:lnTo>
                  <a:lnTo>
                    <a:pt x="151" y="36"/>
                  </a:lnTo>
                  <a:lnTo>
                    <a:pt x="104" y="10"/>
                  </a:lnTo>
                  <a:lnTo>
                    <a:pt x="109" y="20"/>
                  </a:lnTo>
                  <a:lnTo>
                    <a:pt x="151" y="41"/>
                  </a:lnTo>
                  <a:lnTo>
                    <a:pt x="198" y="62"/>
                  </a:lnTo>
                  <a:lnTo>
                    <a:pt x="214" y="62"/>
                  </a:lnTo>
                  <a:lnTo>
                    <a:pt x="219" y="72"/>
                  </a:lnTo>
                  <a:lnTo>
                    <a:pt x="198" y="62"/>
                  </a:lnTo>
                  <a:lnTo>
                    <a:pt x="172" y="62"/>
                  </a:lnTo>
                  <a:lnTo>
                    <a:pt x="193" y="67"/>
                  </a:lnTo>
                  <a:lnTo>
                    <a:pt x="214" y="77"/>
                  </a:lnTo>
                  <a:lnTo>
                    <a:pt x="214" y="88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72" y="82"/>
                  </a:lnTo>
                  <a:lnTo>
                    <a:pt x="141" y="51"/>
                  </a:lnTo>
                  <a:lnTo>
                    <a:pt x="146" y="62"/>
                  </a:lnTo>
                  <a:lnTo>
                    <a:pt x="156" y="82"/>
                  </a:lnTo>
                  <a:lnTo>
                    <a:pt x="161" y="103"/>
                  </a:lnTo>
                  <a:lnTo>
                    <a:pt x="182" y="134"/>
                  </a:lnTo>
                  <a:lnTo>
                    <a:pt x="182" y="144"/>
                  </a:lnTo>
                  <a:lnTo>
                    <a:pt x="135" y="124"/>
                  </a:lnTo>
                  <a:lnTo>
                    <a:pt x="94" y="119"/>
                  </a:lnTo>
                  <a:lnTo>
                    <a:pt x="78" y="124"/>
                  </a:lnTo>
                  <a:lnTo>
                    <a:pt x="68" y="124"/>
                  </a:lnTo>
                  <a:lnTo>
                    <a:pt x="94" y="124"/>
                  </a:lnTo>
                  <a:lnTo>
                    <a:pt x="115" y="134"/>
                  </a:lnTo>
                  <a:lnTo>
                    <a:pt x="146" y="139"/>
                  </a:lnTo>
                  <a:lnTo>
                    <a:pt x="172" y="150"/>
                  </a:lnTo>
                  <a:lnTo>
                    <a:pt x="21" y="134"/>
                  </a:lnTo>
                  <a:lnTo>
                    <a:pt x="21" y="139"/>
                  </a:lnTo>
                  <a:lnTo>
                    <a:pt x="26" y="144"/>
                  </a:lnTo>
                  <a:lnTo>
                    <a:pt x="109" y="165"/>
                  </a:lnTo>
                  <a:lnTo>
                    <a:pt x="188" y="181"/>
                  </a:lnTo>
                  <a:lnTo>
                    <a:pt x="188" y="186"/>
                  </a:lnTo>
                  <a:lnTo>
                    <a:pt x="120" y="186"/>
                  </a:lnTo>
                  <a:lnTo>
                    <a:pt x="73" y="165"/>
                  </a:lnTo>
                  <a:lnTo>
                    <a:pt x="89" y="181"/>
                  </a:lnTo>
                  <a:lnTo>
                    <a:pt x="99" y="196"/>
                  </a:lnTo>
                  <a:lnTo>
                    <a:pt x="115" y="201"/>
                  </a:lnTo>
                  <a:lnTo>
                    <a:pt x="109" y="201"/>
                  </a:lnTo>
                  <a:lnTo>
                    <a:pt x="104" y="201"/>
                  </a:lnTo>
                  <a:lnTo>
                    <a:pt x="99" y="191"/>
                  </a:lnTo>
                  <a:lnTo>
                    <a:pt x="89" y="186"/>
                  </a:lnTo>
                  <a:lnTo>
                    <a:pt x="73" y="175"/>
                  </a:lnTo>
                  <a:lnTo>
                    <a:pt x="52" y="165"/>
                  </a:lnTo>
                  <a:lnTo>
                    <a:pt x="26" y="160"/>
                  </a:lnTo>
                  <a:lnTo>
                    <a:pt x="37" y="165"/>
                  </a:lnTo>
                  <a:lnTo>
                    <a:pt x="52" y="175"/>
                  </a:lnTo>
                  <a:lnTo>
                    <a:pt x="52" y="181"/>
                  </a:lnTo>
                  <a:lnTo>
                    <a:pt x="63" y="186"/>
                  </a:lnTo>
                  <a:lnTo>
                    <a:pt x="73" y="191"/>
                  </a:lnTo>
                  <a:lnTo>
                    <a:pt x="73" y="196"/>
                  </a:lnTo>
                  <a:lnTo>
                    <a:pt x="52" y="191"/>
                  </a:lnTo>
                  <a:lnTo>
                    <a:pt x="21" y="181"/>
                  </a:lnTo>
                  <a:lnTo>
                    <a:pt x="5" y="181"/>
                  </a:lnTo>
                  <a:lnTo>
                    <a:pt x="0" y="186"/>
                  </a:lnTo>
                  <a:lnTo>
                    <a:pt x="21" y="186"/>
                  </a:lnTo>
                  <a:lnTo>
                    <a:pt x="42" y="19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42" y="206"/>
                  </a:lnTo>
                  <a:lnTo>
                    <a:pt x="31" y="206"/>
                  </a:lnTo>
                  <a:lnTo>
                    <a:pt x="26" y="206"/>
                  </a:lnTo>
                  <a:lnTo>
                    <a:pt x="42" y="217"/>
                  </a:lnTo>
                  <a:lnTo>
                    <a:pt x="57" y="232"/>
                  </a:lnTo>
                  <a:lnTo>
                    <a:pt x="52" y="227"/>
                  </a:lnTo>
                  <a:lnTo>
                    <a:pt x="11" y="212"/>
                  </a:lnTo>
                  <a:lnTo>
                    <a:pt x="11" y="217"/>
                  </a:lnTo>
                  <a:lnTo>
                    <a:pt x="26" y="232"/>
                  </a:lnTo>
                  <a:lnTo>
                    <a:pt x="42" y="248"/>
                  </a:lnTo>
                  <a:lnTo>
                    <a:pt x="52" y="289"/>
                  </a:lnTo>
                  <a:lnTo>
                    <a:pt x="57" y="289"/>
                  </a:lnTo>
                  <a:lnTo>
                    <a:pt x="63" y="299"/>
                  </a:lnTo>
                  <a:lnTo>
                    <a:pt x="63" y="310"/>
                  </a:lnTo>
                  <a:lnTo>
                    <a:pt x="57" y="310"/>
                  </a:lnTo>
                  <a:lnTo>
                    <a:pt x="52" y="310"/>
                  </a:lnTo>
                  <a:lnTo>
                    <a:pt x="47" y="315"/>
                  </a:lnTo>
                  <a:lnTo>
                    <a:pt x="52" y="330"/>
                  </a:lnTo>
                  <a:lnTo>
                    <a:pt x="57" y="336"/>
                  </a:lnTo>
                  <a:lnTo>
                    <a:pt x="63" y="336"/>
                  </a:lnTo>
                  <a:lnTo>
                    <a:pt x="73" y="330"/>
                  </a:lnTo>
                  <a:lnTo>
                    <a:pt x="73" y="336"/>
                  </a:lnTo>
                  <a:lnTo>
                    <a:pt x="68" y="346"/>
                  </a:lnTo>
                  <a:lnTo>
                    <a:pt x="57" y="351"/>
                  </a:lnTo>
                  <a:lnTo>
                    <a:pt x="52" y="356"/>
                  </a:lnTo>
                  <a:lnTo>
                    <a:pt x="52" y="372"/>
                  </a:lnTo>
                  <a:lnTo>
                    <a:pt x="120" y="351"/>
                  </a:lnTo>
                  <a:lnTo>
                    <a:pt x="135" y="310"/>
                  </a:lnTo>
                  <a:lnTo>
                    <a:pt x="151" y="268"/>
                  </a:lnTo>
                  <a:lnTo>
                    <a:pt x="177" y="258"/>
                  </a:lnTo>
                  <a:lnTo>
                    <a:pt x="182" y="253"/>
                  </a:lnTo>
                  <a:lnTo>
                    <a:pt x="188" y="248"/>
                  </a:lnTo>
                  <a:lnTo>
                    <a:pt x="198" y="237"/>
                  </a:lnTo>
                  <a:lnTo>
                    <a:pt x="193" y="217"/>
                  </a:lnTo>
                  <a:lnTo>
                    <a:pt x="208" y="217"/>
                  </a:lnTo>
                  <a:lnTo>
                    <a:pt x="214" y="212"/>
                  </a:lnTo>
                  <a:lnTo>
                    <a:pt x="229" y="201"/>
                  </a:lnTo>
                  <a:lnTo>
                    <a:pt x="240" y="186"/>
                  </a:lnTo>
                  <a:lnTo>
                    <a:pt x="250" y="201"/>
                  </a:lnTo>
                  <a:lnTo>
                    <a:pt x="260" y="20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89" name="未知"/>
            <p:cNvSpPr/>
            <p:nvPr/>
          </p:nvSpPr>
          <p:spPr>
            <a:xfrm>
              <a:off x="1099" y="449"/>
              <a:ext cx="220" cy="280"/>
            </a:xfrm>
            <a:custGeom>
              <a:avLst/>
              <a:gdLst/>
              <a:ahLst/>
              <a:cxnLst/>
              <a:pathLst>
                <a:path w="220" h="280">
                  <a:moveTo>
                    <a:pt x="68" y="145"/>
                  </a:moveTo>
                  <a:lnTo>
                    <a:pt x="63" y="150"/>
                  </a:lnTo>
                  <a:lnTo>
                    <a:pt x="47" y="176"/>
                  </a:lnTo>
                  <a:lnTo>
                    <a:pt x="32" y="202"/>
                  </a:lnTo>
                  <a:lnTo>
                    <a:pt x="16" y="238"/>
                  </a:lnTo>
                  <a:lnTo>
                    <a:pt x="0" y="269"/>
                  </a:lnTo>
                  <a:lnTo>
                    <a:pt x="0" y="279"/>
                  </a:lnTo>
                  <a:lnTo>
                    <a:pt x="110" y="279"/>
                  </a:lnTo>
                  <a:lnTo>
                    <a:pt x="136" y="248"/>
                  </a:lnTo>
                  <a:lnTo>
                    <a:pt x="136" y="248"/>
                  </a:lnTo>
                  <a:lnTo>
                    <a:pt x="99" y="259"/>
                  </a:lnTo>
                  <a:lnTo>
                    <a:pt x="68" y="274"/>
                  </a:lnTo>
                  <a:lnTo>
                    <a:pt x="58" y="274"/>
                  </a:lnTo>
                  <a:lnTo>
                    <a:pt x="58" y="269"/>
                  </a:lnTo>
                  <a:lnTo>
                    <a:pt x="58" y="264"/>
                  </a:lnTo>
                  <a:lnTo>
                    <a:pt x="58" y="259"/>
                  </a:lnTo>
                  <a:lnTo>
                    <a:pt x="78" y="217"/>
                  </a:lnTo>
                  <a:lnTo>
                    <a:pt x="110" y="197"/>
                  </a:lnTo>
                  <a:lnTo>
                    <a:pt x="146" y="176"/>
                  </a:lnTo>
                  <a:lnTo>
                    <a:pt x="141" y="186"/>
                  </a:lnTo>
                  <a:lnTo>
                    <a:pt x="120" y="202"/>
                  </a:lnTo>
                  <a:lnTo>
                    <a:pt x="104" y="217"/>
                  </a:lnTo>
                  <a:lnTo>
                    <a:pt x="94" y="223"/>
                  </a:lnTo>
                  <a:lnTo>
                    <a:pt x="89" y="228"/>
                  </a:lnTo>
                  <a:lnTo>
                    <a:pt x="73" y="254"/>
                  </a:lnTo>
                  <a:lnTo>
                    <a:pt x="73" y="259"/>
                  </a:lnTo>
                  <a:lnTo>
                    <a:pt x="110" y="243"/>
                  </a:lnTo>
                  <a:lnTo>
                    <a:pt x="131" y="238"/>
                  </a:lnTo>
                  <a:lnTo>
                    <a:pt x="151" y="238"/>
                  </a:lnTo>
                  <a:lnTo>
                    <a:pt x="157" y="238"/>
                  </a:lnTo>
                  <a:lnTo>
                    <a:pt x="157" y="238"/>
                  </a:lnTo>
                  <a:lnTo>
                    <a:pt x="151" y="259"/>
                  </a:lnTo>
                  <a:lnTo>
                    <a:pt x="141" y="279"/>
                  </a:lnTo>
                  <a:lnTo>
                    <a:pt x="214" y="279"/>
                  </a:lnTo>
                  <a:lnTo>
                    <a:pt x="219" y="254"/>
                  </a:lnTo>
                  <a:lnTo>
                    <a:pt x="193" y="233"/>
                  </a:lnTo>
                  <a:lnTo>
                    <a:pt x="193" y="207"/>
                  </a:lnTo>
                  <a:lnTo>
                    <a:pt x="188" y="186"/>
                  </a:lnTo>
                  <a:lnTo>
                    <a:pt x="193" y="176"/>
                  </a:lnTo>
                  <a:lnTo>
                    <a:pt x="188" y="161"/>
                  </a:lnTo>
                  <a:lnTo>
                    <a:pt x="183" y="155"/>
                  </a:lnTo>
                  <a:lnTo>
                    <a:pt x="172" y="114"/>
                  </a:lnTo>
                  <a:lnTo>
                    <a:pt x="162" y="114"/>
                  </a:lnTo>
                  <a:lnTo>
                    <a:pt x="172" y="83"/>
                  </a:lnTo>
                  <a:lnTo>
                    <a:pt x="172" y="68"/>
                  </a:lnTo>
                  <a:lnTo>
                    <a:pt x="146" y="37"/>
                  </a:lnTo>
                  <a:lnTo>
                    <a:pt x="120" y="11"/>
                  </a:lnTo>
                  <a:lnTo>
                    <a:pt x="99" y="0"/>
                  </a:lnTo>
                  <a:lnTo>
                    <a:pt x="78" y="52"/>
                  </a:lnTo>
                  <a:lnTo>
                    <a:pt x="68" y="145"/>
                  </a:lnTo>
                  <a:lnTo>
                    <a:pt x="68" y="14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0" name="未知"/>
            <p:cNvSpPr/>
            <p:nvPr/>
          </p:nvSpPr>
          <p:spPr>
            <a:xfrm>
              <a:off x="1000" y="444"/>
              <a:ext cx="178" cy="275"/>
            </a:xfrm>
            <a:custGeom>
              <a:avLst/>
              <a:gdLst/>
              <a:ahLst/>
              <a:cxnLst/>
              <a:pathLst>
                <a:path w="178" h="275">
                  <a:moveTo>
                    <a:pt x="162" y="155"/>
                  </a:moveTo>
                  <a:lnTo>
                    <a:pt x="167" y="104"/>
                  </a:lnTo>
                  <a:lnTo>
                    <a:pt x="172" y="57"/>
                  </a:lnTo>
                  <a:lnTo>
                    <a:pt x="177" y="42"/>
                  </a:lnTo>
                  <a:lnTo>
                    <a:pt x="172" y="31"/>
                  </a:lnTo>
                  <a:lnTo>
                    <a:pt x="125" y="11"/>
                  </a:lnTo>
                  <a:lnTo>
                    <a:pt x="68" y="0"/>
                  </a:lnTo>
                  <a:lnTo>
                    <a:pt x="32" y="31"/>
                  </a:lnTo>
                  <a:lnTo>
                    <a:pt x="16" y="78"/>
                  </a:lnTo>
                  <a:lnTo>
                    <a:pt x="42" y="135"/>
                  </a:lnTo>
                  <a:lnTo>
                    <a:pt x="11" y="160"/>
                  </a:lnTo>
                  <a:lnTo>
                    <a:pt x="0" y="176"/>
                  </a:lnTo>
                  <a:lnTo>
                    <a:pt x="16" y="186"/>
                  </a:lnTo>
                  <a:lnTo>
                    <a:pt x="42" y="217"/>
                  </a:lnTo>
                  <a:lnTo>
                    <a:pt x="37" y="243"/>
                  </a:lnTo>
                  <a:lnTo>
                    <a:pt x="27" y="274"/>
                  </a:lnTo>
                  <a:lnTo>
                    <a:pt x="99" y="274"/>
                  </a:lnTo>
                  <a:lnTo>
                    <a:pt x="115" y="243"/>
                  </a:lnTo>
                  <a:lnTo>
                    <a:pt x="131" y="207"/>
                  </a:lnTo>
                  <a:lnTo>
                    <a:pt x="146" y="181"/>
                  </a:lnTo>
                  <a:lnTo>
                    <a:pt x="162" y="155"/>
                  </a:lnTo>
                  <a:lnTo>
                    <a:pt x="162" y="15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1" name="未知"/>
            <p:cNvSpPr/>
            <p:nvPr/>
          </p:nvSpPr>
          <p:spPr>
            <a:xfrm>
              <a:off x="230" y="1059"/>
              <a:ext cx="189" cy="68"/>
            </a:xfrm>
            <a:custGeom>
              <a:avLst/>
              <a:gdLst/>
              <a:ahLst/>
              <a:cxnLst/>
              <a:pathLst>
                <a:path w="189" h="68">
                  <a:moveTo>
                    <a:pt x="68" y="0"/>
                  </a:moveTo>
                  <a:lnTo>
                    <a:pt x="68" y="0"/>
                  </a:lnTo>
                  <a:lnTo>
                    <a:pt x="0" y="21"/>
                  </a:lnTo>
                  <a:lnTo>
                    <a:pt x="11" y="67"/>
                  </a:lnTo>
                  <a:lnTo>
                    <a:pt x="99" y="62"/>
                  </a:lnTo>
                  <a:lnTo>
                    <a:pt x="188" y="41"/>
                  </a:lnTo>
                  <a:lnTo>
                    <a:pt x="182" y="36"/>
                  </a:lnTo>
                  <a:lnTo>
                    <a:pt x="162" y="31"/>
                  </a:lnTo>
                  <a:lnTo>
                    <a:pt x="141" y="31"/>
                  </a:lnTo>
                  <a:lnTo>
                    <a:pt x="120" y="31"/>
                  </a:lnTo>
                  <a:lnTo>
                    <a:pt x="99" y="26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2" name="未知"/>
            <p:cNvSpPr/>
            <p:nvPr/>
          </p:nvSpPr>
          <p:spPr>
            <a:xfrm>
              <a:off x="58" y="945"/>
              <a:ext cx="173" cy="182"/>
            </a:xfrm>
            <a:custGeom>
              <a:avLst/>
              <a:gdLst/>
              <a:ahLst/>
              <a:cxnLst/>
              <a:pathLst>
                <a:path w="173" h="182">
                  <a:moveTo>
                    <a:pt x="115" y="26"/>
                  </a:moveTo>
                  <a:lnTo>
                    <a:pt x="105" y="11"/>
                  </a:lnTo>
                  <a:lnTo>
                    <a:pt x="89" y="6"/>
                  </a:lnTo>
                  <a:lnTo>
                    <a:pt x="73" y="0"/>
                  </a:lnTo>
                  <a:lnTo>
                    <a:pt x="68" y="6"/>
                  </a:lnTo>
                  <a:lnTo>
                    <a:pt x="58" y="11"/>
                  </a:lnTo>
                  <a:lnTo>
                    <a:pt x="47" y="26"/>
                  </a:lnTo>
                  <a:lnTo>
                    <a:pt x="37" y="31"/>
                  </a:lnTo>
                  <a:lnTo>
                    <a:pt x="26" y="31"/>
                  </a:lnTo>
                  <a:lnTo>
                    <a:pt x="21" y="42"/>
                  </a:lnTo>
                  <a:lnTo>
                    <a:pt x="16" y="47"/>
                  </a:lnTo>
                  <a:lnTo>
                    <a:pt x="6" y="62"/>
                  </a:lnTo>
                  <a:lnTo>
                    <a:pt x="6" y="78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6" y="119"/>
                  </a:lnTo>
                  <a:lnTo>
                    <a:pt x="21" y="155"/>
                  </a:lnTo>
                  <a:lnTo>
                    <a:pt x="52" y="176"/>
                  </a:lnTo>
                  <a:lnTo>
                    <a:pt x="68" y="176"/>
                  </a:lnTo>
                  <a:lnTo>
                    <a:pt x="79" y="176"/>
                  </a:lnTo>
                  <a:lnTo>
                    <a:pt x="89" y="181"/>
                  </a:lnTo>
                  <a:lnTo>
                    <a:pt x="105" y="176"/>
                  </a:lnTo>
                  <a:lnTo>
                    <a:pt x="120" y="176"/>
                  </a:lnTo>
                  <a:lnTo>
                    <a:pt x="125" y="166"/>
                  </a:lnTo>
                  <a:lnTo>
                    <a:pt x="131" y="176"/>
                  </a:lnTo>
                  <a:lnTo>
                    <a:pt x="136" y="176"/>
                  </a:lnTo>
                  <a:lnTo>
                    <a:pt x="157" y="176"/>
                  </a:lnTo>
                  <a:lnTo>
                    <a:pt x="146" y="150"/>
                  </a:lnTo>
                  <a:lnTo>
                    <a:pt x="141" y="155"/>
                  </a:lnTo>
                  <a:lnTo>
                    <a:pt x="136" y="161"/>
                  </a:lnTo>
                  <a:lnTo>
                    <a:pt x="131" y="161"/>
                  </a:lnTo>
                  <a:lnTo>
                    <a:pt x="131" y="145"/>
                  </a:lnTo>
                  <a:lnTo>
                    <a:pt x="131" y="135"/>
                  </a:lnTo>
                  <a:lnTo>
                    <a:pt x="131" y="135"/>
                  </a:lnTo>
                  <a:lnTo>
                    <a:pt x="120" y="119"/>
                  </a:lnTo>
                  <a:lnTo>
                    <a:pt x="89" y="83"/>
                  </a:lnTo>
                  <a:lnTo>
                    <a:pt x="84" y="73"/>
                  </a:lnTo>
                  <a:lnTo>
                    <a:pt x="79" y="62"/>
                  </a:lnTo>
                  <a:lnTo>
                    <a:pt x="73" y="57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58" y="37"/>
                  </a:lnTo>
                  <a:lnTo>
                    <a:pt x="73" y="52"/>
                  </a:lnTo>
                  <a:lnTo>
                    <a:pt x="89" y="62"/>
                  </a:lnTo>
                  <a:lnTo>
                    <a:pt x="89" y="73"/>
                  </a:lnTo>
                  <a:lnTo>
                    <a:pt x="99" y="83"/>
                  </a:lnTo>
                  <a:lnTo>
                    <a:pt x="110" y="93"/>
                  </a:lnTo>
                  <a:lnTo>
                    <a:pt x="131" y="114"/>
                  </a:lnTo>
                  <a:lnTo>
                    <a:pt x="146" y="145"/>
                  </a:lnTo>
                  <a:lnTo>
                    <a:pt x="162" y="140"/>
                  </a:lnTo>
                  <a:lnTo>
                    <a:pt x="172" y="124"/>
                  </a:lnTo>
                  <a:lnTo>
                    <a:pt x="172" y="119"/>
                  </a:lnTo>
                  <a:lnTo>
                    <a:pt x="172" y="114"/>
                  </a:lnTo>
                  <a:lnTo>
                    <a:pt x="157" y="93"/>
                  </a:lnTo>
                  <a:lnTo>
                    <a:pt x="146" y="68"/>
                  </a:lnTo>
                  <a:lnTo>
                    <a:pt x="131" y="47"/>
                  </a:lnTo>
                  <a:lnTo>
                    <a:pt x="115" y="26"/>
                  </a:lnTo>
                  <a:lnTo>
                    <a:pt x="115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3" name="未知"/>
            <p:cNvSpPr/>
            <p:nvPr/>
          </p:nvSpPr>
          <p:spPr>
            <a:xfrm>
              <a:off x="110" y="982"/>
              <a:ext cx="132" cy="161"/>
            </a:xfrm>
            <a:custGeom>
              <a:avLst/>
              <a:gdLst/>
              <a:ahLst/>
              <a:cxnLst/>
              <a:pathLst>
                <a:path w="132" h="161">
                  <a:moveTo>
                    <a:pt x="131" y="144"/>
                  </a:moveTo>
                  <a:lnTo>
                    <a:pt x="120" y="98"/>
                  </a:lnTo>
                  <a:lnTo>
                    <a:pt x="120" y="82"/>
                  </a:lnTo>
                  <a:lnTo>
                    <a:pt x="115" y="93"/>
                  </a:lnTo>
                  <a:lnTo>
                    <a:pt x="110" y="98"/>
                  </a:lnTo>
                  <a:lnTo>
                    <a:pt x="120" y="139"/>
                  </a:lnTo>
                  <a:lnTo>
                    <a:pt x="120" y="144"/>
                  </a:lnTo>
                  <a:lnTo>
                    <a:pt x="110" y="139"/>
                  </a:lnTo>
                  <a:lnTo>
                    <a:pt x="99" y="103"/>
                  </a:lnTo>
                  <a:lnTo>
                    <a:pt x="68" y="67"/>
                  </a:lnTo>
                  <a:lnTo>
                    <a:pt x="37" y="36"/>
                  </a:lnTo>
                  <a:lnTo>
                    <a:pt x="37" y="25"/>
                  </a:lnTo>
                  <a:lnTo>
                    <a:pt x="21" y="15"/>
                  </a:lnTo>
                  <a:lnTo>
                    <a:pt x="6" y="0"/>
                  </a:lnTo>
                  <a:lnTo>
                    <a:pt x="6" y="5"/>
                  </a:lnTo>
                  <a:lnTo>
                    <a:pt x="0" y="15"/>
                  </a:lnTo>
                  <a:lnTo>
                    <a:pt x="21" y="20"/>
                  </a:lnTo>
                  <a:lnTo>
                    <a:pt x="27" y="25"/>
                  </a:lnTo>
                  <a:lnTo>
                    <a:pt x="32" y="36"/>
                  </a:lnTo>
                  <a:lnTo>
                    <a:pt x="37" y="46"/>
                  </a:lnTo>
                  <a:lnTo>
                    <a:pt x="68" y="82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108"/>
                  </a:lnTo>
                  <a:lnTo>
                    <a:pt x="79" y="124"/>
                  </a:lnTo>
                  <a:lnTo>
                    <a:pt x="84" y="124"/>
                  </a:lnTo>
                  <a:lnTo>
                    <a:pt x="89" y="118"/>
                  </a:lnTo>
                  <a:lnTo>
                    <a:pt x="94" y="113"/>
                  </a:lnTo>
                  <a:lnTo>
                    <a:pt x="105" y="139"/>
                  </a:lnTo>
                  <a:lnTo>
                    <a:pt x="110" y="144"/>
                  </a:lnTo>
                  <a:lnTo>
                    <a:pt x="120" y="160"/>
                  </a:lnTo>
                  <a:lnTo>
                    <a:pt x="131" y="144"/>
                  </a:lnTo>
                  <a:lnTo>
                    <a:pt x="131" y="1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4" name="未知"/>
            <p:cNvSpPr/>
            <p:nvPr/>
          </p:nvSpPr>
          <p:spPr>
            <a:xfrm>
              <a:off x="84" y="909"/>
              <a:ext cx="147" cy="151"/>
            </a:xfrm>
            <a:custGeom>
              <a:avLst/>
              <a:gdLst/>
              <a:ahLst/>
              <a:cxnLst/>
              <a:pathLst>
                <a:path w="147" h="151">
                  <a:moveTo>
                    <a:pt x="146" y="88"/>
                  </a:moveTo>
                  <a:lnTo>
                    <a:pt x="131" y="67"/>
                  </a:lnTo>
                  <a:lnTo>
                    <a:pt x="120" y="57"/>
                  </a:lnTo>
                  <a:lnTo>
                    <a:pt x="110" y="47"/>
                  </a:lnTo>
                  <a:lnTo>
                    <a:pt x="89" y="0"/>
                  </a:lnTo>
                  <a:lnTo>
                    <a:pt x="84" y="0"/>
                  </a:lnTo>
                  <a:lnTo>
                    <a:pt x="73" y="5"/>
                  </a:lnTo>
                  <a:lnTo>
                    <a:pt x="84" y="36"/>
                  </a:lnTo>
                  <a:lnTo>
                    <a:pt x="63" y="26"/>
                  </a:lnTo>
                  <a:lnTo>
                    <a:pt x="58" y="26"/>
                  </a:lnTo>
                  <a:lnTo>
                    <a:pt x="42" y="31"/>
                  </a:lnTo>
                  <a:lnTo>
                    <a:pt x="26" y="42"/>
                  </a:lnTo>
                  <a:lnTo>
                    <a:pt x="21" y="42"/>
                  </a:lnTo>
                  <a:lnTo>
                    <a:pt x="21" y="52"/>
                  </a:lnTo>
                  <a:lnTo>
                    <a:pt x="11" y="57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11" y="67"/>
                  </a:lnTo>
                  <a:lnTo>
                    <a:pt x="21" y="62"/>
                  </a:lnTo>
                  <a:lnTo>
                    <a:pt x="32" y="47"/>
                  </a:lnTo>
                  <a:lnTo>
                    <a:pt x="42" y="42"/>
                  </a:lnTo>
                  <a:lnTo>
                    <a:pt x="47" y="36"/>
                  </a:lnTo>
                  <a:lnTo>
                    <a:pt x="63" y="42"/>
                  </a:lnTo>
                  <a:lnTo>
                    <a:pt x="79" y="47"/>
                  </a:lnTo>
                  <a:lnTo>
                    <a:pt x="89" y="62"/>
                  </a:lnTo>
                  <a:lnTo>
                    <a:pt x="79" y="5"/>
                  </a:lnTo>
                  <a:lnTo>
                    <a:pt x="89" y="5"/>
                  </a:lnTo>
                  <a:lnTo>
                    <a:pt x="120" y="104"/>
                  </a:lnTo>
                  <a:lnTo>
                    <a:pt x="131" y="129"/>
                  </a:lnTo>
                  <a:lnTo>
                    <a:pt x="146" y="150"/>
                  </a:lnTo>
                  <a:lnTo>
                    <a:pt x="146" y="145"/>
                  </a:lnTo>
                  <a:lnTo>
                    <a:pt x="146" y="140"/>
                  </a:lnTo>
                  <a:lnTo>
                    <a:pt x="136" y="124"/>
                  </a:lnTo>
                  <a:lnTo>
                    <a:pt x="131" y="104"/>
                  </a:lnTo>
                  <a:lnTo>
                    <a:pt x="131" y="98"/>
                  </a:lnTo>
                  <a:lnTo>
                    <a:pt x="136" y="88"/>
                  </a:lnTo>
                  <a:lnTo>
                    <a:pt x="146" y="88"/>
                  </a:lnTo>
                  <a:lnTo>
                    <a:pt x="146" y="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5" name="未知"/>
            <p:cNvSpPr/>
            <p:nvPr/>
          </p:nvSpPr>
          <p:spPr>
            <a:xfrm>
              <a:off x="163" y="914"/>
              <a:ext cx="42" cy="100"/>
            </a:xfrm>
            <a:custGeom>
              <a:avLst/>
              <a:gdLst/>
              <a:ahLst/>
              <a:cxnLst/>
              <a:pathLst>
                <a:path w="42" h="100">
                  <a:moveTo>
                    <a:pt x="10" y="57"/>
                  </a:moveTo>
                  <a:lnTo>
                    <a:pt x="26" y="78"/>
                  </a:lnTo>
                  <a:lnTo>
                    <a:pt x="41" y="99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0" y="57"/>
                  </a:lnTo>
                  <a:lnTo>
                    <a:pt x="10" y="5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6" name="未知"/>
            <p:cNvSpPr/>
            <p:nvPr/>
          </p:nvSpPr>
          <p:spPr>
            <a:xfrm>
              <a:off x="1157" y="625"/>
              <a:ext cx="100" cy="104"/>
            </a:xfrm>
            <a:custGeom>
              <a:avLst/>
              <a:gdLst/>
              <a:ahLst/>
              <a:cxnLst/>
              <a:pathLst>
                <a:path w="100" h="104">
                  <a:moveTo>
                    <a:pt x="83" y="103"/>
                  </a:moveTo>
                  <a:lnTo>
                    <a:pt x="93" y="83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3" y="62"/>
                  </a:lnTo>
                  <a:lnTo>
                    <a:pt x="52" y="67"/>
                  </a:lnTo>
                  <a:lnTo>
                    <a:pt x="15" y="83"/>
                  </a:lnTo>
                  <a:lnTo>
                    <a:pt x="15" y="78"/>
                  </a:lnTo>
                  <a:lnTo>
                    <a:pt x="31" y="52"/>
                  </a:lnTo>
                  <a:lnTo>
                    <a:pt x="36" y="4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3" y="10"/>
                  </a:lnTo>
                  <a:lnTo>
                    <a:pt x="88" y="0"/>
                  </a:lnTo>
                  <a:lnTo>
                    <a:pt x="52" y="21"/>
                  </a:lnTo>
                  <a:lnTo>
                    <a:pt x="41" y="26"/>
                  </a:lnTo>
                  <a:lnTo>
                    <a:pt x="31" y="36"/>
                  </a:lnTo>
                  <a:lnTo>
                    <a:pt x="10" y="57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31" y="88"/>
                  </a:lnTo>
                  <a:lnTo>
                    <a:pt x="67" y="78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52" y="103"/>
                  </a:lnTo>
                  <a:lnTo>
                    <a:pt x="83" y="103"/>
                  </a:lnTo>
                  <a:lnTo>
                    <a:pt x="83" y="10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7" name="未知"/>
            <p:cNvSpPr/>
            <p:nvPr/>
          </p:nvSpPr>
          <p:spPr>
            <a:xfrm>
              <a:off x="215" y="997"/>
              <a:ext cx="37" cy="68"/>
            </a:xfrm>
            <a:custGeom>
              <a:avLst/>
              <a:gdLst/>
              <a:ahLst/>
              <a:cxnLst/>
              <a:pathLst>
                <a:path w="37" h="68">
                  <a:moveTo>
                    <a:pt x="1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6"/>
                  </a:lnTo>
                  <a:lnTo>
                    <a:pt x="15" y="52"/>
                  </a:lnTo>
                  <a:lnTo>
                    <a:pt x="15" y="57"/>
                  </a:lnTo>
                  <a:lnTo>
                    <a:pt x="15" y="62"/>
                  </a:lnTo>
                  <a:lnTo>
                    <a:pt x="15" y="67"/>
                  </a:lnTo>
                  <a:lnTo>
                    <a:pt x="20" y="62"/>
                  </a:lnTo>
                  <a:lnTo>
                    <a:pt x="26" y="62"/>
                  </a:lnTo>
                  <a:lnTo>
                    <a:pt x="31" y="57"/>
                  </a:lnTo>
                  <a:lnTo>
                    <a:pt x="36" y="47"/>
                  </a:lnTo>
                  <a:lnTo>
                    <a:pt x="36" y="41"/>
                  </a:lnTo>
                  <a:lnTo>
                    <a:pt x="26" y="47"/>
                  </a:lnTo>
                  <a:lnTo>
                    <a:pt x="20" y="47"/>
                  </a:lnTo>
                  <a:lnTo>
                    <a:pt x="15" y="41"/>
                  </a:lnTo>
                  <a:lnTo>
                    <a:pt x="10" y="26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6" y="21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8" name="未知"/>
            <p:cNvSpPr/>
            <p:nvPr/>
          </p:nvSpPr>
          <p:spPr>
            <a:xfrm>
              <a:off x="209" y="1080"/>
              <a:ext cx="22" cy="47"/>
            </a:xfrm>
            <a:custGeom>
              <a:avLst/>
              <a:gdLst/>
              <a:ahLst/>
              <a:cxnLst/>
              <a:pathLst>
                <a:path w="22" h="47">
                  <a:moveTo>
                    <a:pt x="11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1" y="41"/>
                  </a:lnTo>
                  <a:lnTo>
                    <a:pt x="21" y="46"/>
                  </a:lnTo>
                  <a:lnTo>
                    <a:pt x="21" y="4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899" name="未知"/>
            <p:cNvSpPr/>
            <p:nvPr/>
          </p:nvSpPr>
          <p:spPr>
            <a:xfrm>
              <a:off x="74" y="1023"/>
              <a:ext cx="22" cy="27"/>
            </a:xfrm>
            <a:custGeom>
              <a:avLst/>
              <a:gdLst/>
              <a:ahLst/>
              <a:cxnLst/>
              <a:pathLst>
                <a:path w="22" h="27">
                  <a:moveTo>
                    <a:pt x="0" y="10"/>
                  </a:moveTo>
                  <a:lnTo>
                    <a:pt x="0" y="0"/>
                  </a:lnTo>
                  <a:lnTo>
                    <a:pt x="10" y="15"/>
                  </a:lnTo>
                  <a:lnTo>
                    <a:pt x="21" y="26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0" name="未知"/>
            <p:cNvSpPr/>
            <p:nvPr/>
          </p:nvSpPr>
          <p:spPr>
            <a:xfrm>
              <a:off x="74" y="1023"/>
              <a:ext cx="22" cy="27"/>
            </a:xfrm>
            <a:custGeom>
              <a:avLst/>
              <a:gdLst/>
              <a:ahLst/>
              <a:cxnLst/>
              <a:pathLst>
                <a:path w="22" h="27">
                  <a:moveTo>
                    <a:pt x="0" y="10"/>
                  </a:moveTo>
                  <a:lnTo>
                    <a:pt x="0" y="0"/>
                  </a:lnTo>
                  <a:lnTo>
                    <a:pt x="10" y="15"/>
                  </a:lnTo>
                  <a:lnTo>
                    <a:pt x="21" y="26"/>
                  </a:lnTo>
                  <a:lnTo>
                    <a:pt x="5" y="1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1" name="未知"/>
            <p:cNvSpPr/>
            <p:nvPr/>
          </p:nvSpPr>
          <p:spPr>
            <a:xfrm>
              <a:off x="631" y="480"/>
              <a:ext cx="105" cy="580"/>
            </a:xfrm>
            <a:custGeom>
              <a:avLst/>
              <a:gdLst/>
              <a:ahLst/>
              <a:cxnLst/>
              <a:pathLst>
                <a:path w="105" h="580">
                  <a:moveTo>
                    <a:pt x="104" y="57"/>
                  </a:moveTo>
                  <a:lnTo>
                    <a:pt x="99" y="52"/>
                  </a:lnTo>
                  <a:lnTo>
                    <a:pt x="68" y="26"/>
                  </a:lnTo>
                  <a:lnTo>
                    <a:pt x="36" y="0"/>
                  </a:lnTo>
                  <a:lnTo>
                    <a:pt x="36" y="21"/>
                  </a:lnTo>
                  <a:lnTo>
                    <a:pt x="16" y="217"/>
                  </a:lnTo>
                  <a:lnTo>
                    <a:pt x="0" y="414"/>
                  </a:lnTo>
                  <a:lnTo>
                    <a:pt x="0" y="579"/>
                  </a:lnTo>
                  <a:lnTo>
                    <a:pt x="36" y="579"/>
                  </a:lnTo>
                  <a:lnTo>
                    <a:pt x="78" y="295"/>
                  </a:lnTo>
                  <a:lnTo>
                    <a:pt x="88" y="192"/>
                  </a:lnTo>
                  <a:lnTo>
                    <a:pt x="94" y="155"/>
                  </a:lnTo>
                  <a:lnTo>
                    <a:pt x="94" y="150"/>
                  </a:lnTo>
                  <a:lnTo>
                    <a:pt x="94" y="140"/>
                  </a:lnTo>
                  <a:lnTo>
                    <a:pt x="99" y="124"/>
                  </a:lnTo>
                  <a:lnTo>
                    <a:pt x="78" y="109"/>
                  </a:lnTo>
                  <a:lnTo>
                    <a:pt x="78" y="104"/>
                  </a:lnTo>
                  <a:lnTo>
                    <a:pt x="57" y="78"/>
                  </a:lnTo>
                  <a:lnTo>
                    <a:pt x="78" y="68"/>
                  </a:lnTo>
                  <a:lnTo>
                    <a:pt x="104" y="57"/>
                  </a:lnTo>
                  <a:lnTo>
                    <a:pt x="104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2" name="未知"/>
            <p:cNvSpPr/>
            <p:nvPr/>
          </p:nvSpPr>
          <p:spPr>
            <a:xfrm>
              <a:off x="671" y="534"/>
              <a:ext cx="143" cy="528"/>
            </a:xfrm>
            <a:custGeom>
              <a:avLst/>
              <a:gdLst/>
              <a:ahLst/>
              <a:cxnLst/>
              <a:pathLst>
                <a:path w="143" h="528">
                  <a:moveTo>
                    <a:pt x="62" y="0"/>
                  </a:moveTo>
                  <a:lnTo>
                    <a:pt x="21" y="24"/>
                  </a:lnTo>
                  <a:lnTo>
                    <a:pt x="55" y="76"/>
                  </a:lnTo>
                  <a:lnTo>
                    <a:pt x="0" y="527"/>
                  </a:lnTo>
                  <a:lnTo>
                    <a:pt x="142" y="527"/>
                  </a:lnTo>
                  <a:lnTo>
                    <a:pt x="132" y="293"/>
                  </a:lnTo>
                  <a:lnTo>
                    <a:pt x="114" y="79"/>
                  </a:lnTo>
                  <a:lnTo>
                    <a:pt x="114" y="31"/>
                  </a:lnTo>
                  <a:lnTo>
                    <a:pt x="94" y="1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3" name="未知"/>
            <p:cNvSpPr/>
            <p:nvPr/>
          </p:nvSpPr>
          <p:spPr>
            <a:xfrm>
              <a:off x="480" y="474"/>
              <a:ext cx="184" cy="586"/>
            </a:xfrm>
            <a:custGeom>
              <a:avLst/>
              <a:gdLst/>
              <a:ahLst/>
              <a:cxnLst/>
              <a:pathLst>
                <a:path w="184" h="586">
                  <a:moveTo>
                    <a:pt x="125" y="585"/>
                  </a:moveTo>
                  <a:lnTo>
                    <a:pt x="125" y="585"/>
                  </a:lnTo>
                  <a:lnTo>
                    <a:pt x="107" y="549"/>
                  </a:lnTo>
                  <a:lnTo>
                    <a:pt x="93" y="515"/>
                  </a:lnTo>
                  <a:lnTo>
                    <a:pt x="55" y="369"/>
                  </a:lnTo>
                  <a:lnTo>
                    <a:pt x="43" y="277"/>
                  </a:lnTo>
                  <a:lnTo>
                    <a:pt x="45" y="219"/>
                  </a:lnTo>
                  <a:lnTo>
                    <a:pt x="20" y="214"/>
                  </a:lnTo>
                  <a:lnTo>
                    <a:pt x="0" y="157"/>
                  </a:lnTo>
                  <a:lnTo>
                    <a:pt x="26" y="136"/>
                  </a:lnTo>
                  <a:lnTo>
                    <a:pt x="57" y="116"/>
                  </a:lnTo>
                  <a:lnTo>
                    <a:pt x="41" y="91"/>
                  </a:lnTo>
                  <a:lnTo>
                    <a:pt x="25" y="67"/>
                  </a:lnTo>
                  <a:lnTo>
                    <a:pt x="48" y="35"/>
                  </a:lnTo>
                  <a:lnTo>
                    <a:pt x="68" y="13"/>
                  </a:lnTo>
                  <a:lnTo>
                    <a:pt x="70" y="8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123" y="30"/>
                  </a:lnTo>
                  <a:lnTo>
                    <a:pt x="169" y="66"/>
                  </a:lnTo>
                  <a:lnTo>
                    <a:pt x="166" y="55"/>
                  </a:lnTo>
                  <a:lnTo>
                    <a:pt x="168" y="45"/>
                  </a:lnTo>
                  <a:lnTo>
                    <a:pt x="170" y="34"/>
                  </a:lnTo>
                  <a:lnTo>
                    <a:pt x="172" y="24"/>
                  </a:lnTo>
                  <a:lnTo>
                    <a:pt x="174" y="41"/>
                  </a:lnTo>
                  <a:lnTo>
                    <a:pt x="181" y="58"/>
                  </a:lnTo>
                  <a:lnTo>
                    <a:pt x="183" y="74"/>
                  </a:lnTo>
                  <a:lnTo>
                    <a:pt x="182" y="79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83" y="100"/>
                  </a:lnTo>
                  <a:lnTo>
                    <a:pt x="161" y="297"/>
                  </a:lnTo>
                  <a:lnTo>
                    <a:pt x="151" y="490"/>
                  </a:lnTo>
                  <a:lnTo>
                    <a:pt x="149" y="500"/>
                  </a:lnTo>
                  <a:lnTo>
                    <a:pt x="151" y="582"/>
                  </a:lnTo>
                  <a:lnTo>
                    <a:pt x="125" y="585"/>
                  </a:lnTo>
                  <a:lnTo>
                    <a:pt x="125" y="5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4" name="未知"/>
            <p:cNvSpPr/>
            <p:nvPr/>
          </p:nvSpPr>
          <p:spPr>
            <a:xfrm>
              <a:off x="1261" y="798"/>
              <a:ext cx="170" cy="334"/>
            </a:xfrm>
            <a:custGeom>
              <a:avLst/>
              <a:gdLst/>
              <a:ahLst/>
              <a:cxnLst/>
              <a:pathLst>
                <a:path w="170" h="334">
                  <a:moveTo>
                    <a:pt x="88" y="0"/>
                  </a:moveTo>
                  <a:lnTo>
                    <a:pt x="101" y="47"/>
                  </a:lnTo>
                  <a:lnTo>
                    <a:pt x="99" y="98"/>
                  </a:lnTo>
                  <a:lnTo>
                    <a:pt x="130" y="168"/>
                  </a:lnTo>
                  <a:lnTo>
                    <a:pt x="114" y="215"/>
                  </a:lnTo>
                  <a:lnTo>
                    <a:pt x="169" y="266"/>
                  </a:lnTo>
                  <a:lnTo>
                    <a:pt x="145" y="320"/>
                  </a:lnTo>
                  <a:lnTo>
                    <a:pt x="70" y="320"/>
                  </a:lnTo>
                  <a:lnTo>
                    <a:pt x="0" y="333"/>
                  </a:lnTo>
                  <a:lnTo>
                    <a:pt x="21" y="15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9905" name="未知"/>
            <p:cNvSpPr/>
            <p:nvPr/>
          </p:nvSpPr>
          <p:spPr>
            <a:xfrm>
              <a:off x="1110" y="956"/>
              <a:ext cx="251" cy="176"/>
            </a:xfrm>
            <a:custGeom>
              <a:avLst/>
              <a:gdLst/>
              <a:ahLst/>
              <a:cxnLst/>
              <a:pathLst>
                <a:path w="251" h="176">
                  <a:moveTo>
                    <a:pt x="187" y="0"/>
                  </a:moveTo>
                  <a:lnTo>
                    <a:pt x="161" y="0"/>
                  </a:lnTo>
                  <a:lnTo>
                    <a:pt x="140" y="0"/>
                  </a:lnTo>
                  <a:lnTo>
                    <a:pt x="125" y="0"/>
                  </a:lnTo>
                  <a:lnTo>
                    <a:pt x="120" y="5"/>
                  </a:lnTo>
                  <a:lnTo>
                    <a:pt x="125" y="20"/>
                  </a:lnTo>
                  <a:lnTo>
                    <a:pt x="135" y="26"/>
                  </a:lnTo>
                  <a:lnTo>
                    <a:pt x="146" y="41"/>
                  </a:lnTo>
                  <a:lnTo>
                    <a:pt x="159" y="38"/>
                  </a:lnTo>
                  <a:lnTo>
                    <a:pt x="125" y="26"/>
                  </a:lnTo>
                  <a:lnTo>
                    <a:pt x="99" y="26"/>
                  </a:lnTo>
                  <a:lnTo>
                    <a:pt x="83" y="20"/>
                  </a:lnTo>
                  <a:lnTo>
                    <a:pt x="78" y="20"/>
                  </a:lnTo>
                  <a:lnTo>
                    <a:pt x="67" y="26"/>
                  </a:lnTo>
                  <a:lnTo>
                    <a:pt x="67" y="36"/>
                  </a:lnTo>
                  <a:lnTo>
                    <a:pt x="67" y="41"/>
                  </a:lnTo>
                  <a:lnTo>
                    <a:pt x="73" y="51"/>
                  </a:lnTo>
                  <a:lnTo>
                    <a:pt x="78" y="57"/>
                  </a:lnTo>
                  <a:lnTo>
                    <a:pt x="93" y="62"/>
                  </a:lnTo>
                  <a:lnTo>
                    <a:pt x="114" y="67"/>
                  </a:lnTo>
                  <a:lnTo>
                    <a:pt x="120" y="72"/>
                  </a:lnTo>
                  <a:lnTo>
                    <a:pt x="114" y="72"/>
                  </a:lnTo>
                  <a:lnTo>
                    <a:pt x="99" y="72"/>
                  </a:lnTo>
                  <a:lnTo>
                    <a:pt x="83" y="62"/>
                  </a:lnTo>
                  <a:lnTo>
                    <a:pt x="73" y="62"/>
                  </a:lnTo>
                  <a:lnTo>
                    <a:pt x="57" y="51"/>
                  </a:lnTo>
                  <a:lnTo>
                    <a:pt x="47" y="46"/>
                  </a:lnTo>
                  <a:lnTo>
                    <a:pt x="36" y="41"/>
                  </a:lnTo>
                  <a:lnTo>
                    <a:pt x="26" y="41"/>
                  </a:lnTo>
                  <a:lnTo>
                    <a:pt x="21" y="41"/>
                  </a:lnTo>
                  <a:lnTo>
                    <a:pt x="15" y="51"/>
                  </a:lnTo>
                  <a:lnTo>
                    <a:pt x="21" y="67"/>
                  </a:lnTo>
                  <a:lnTo>
                    <a:pt x="31" y="77"/>
                  </a:lnTo>
                  <a:lnTo>
                    <a:pt x="52" y="88"/>
                  </a:lnTo>
                  <a:lnTo>
                    <a:pt x="73" y="98"/>
                  </a:lnTo>
                  <a:lnTo>
                    <a:pt x="135" y="134"/>
                  </a:lnTo>
                  <a:lnTo>
                    <a:pt x="125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99" y="124"/>
                  </a:lnTo>
                  <a:lnTo>
                    <a:pt x="73" y="103"/>
                  </a:lnTo>
                  <a:lnTo>
                    <a:pt x="57" y="103"/>
                  </a:lnTo>
                  <a:lnTo>
                    <a:pt x="52" y="98"/>
                  </a:lnTo>
                  <a:lnTo>
                    <a:pt x="36" y="82"/>
                  </a:lnTo>
                  <a:lnTo>
                    <a:pt x="21" y="72"/>
                  </a:lnTo>
                  <a:lnTo>
                    <a:pt x="21" y="72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5" y="57"/>
                  </a:lnTo>
                  <a:lnTo>
                    <a:pt x="0" y="62"/>
                  </a:lnTo>
                  <a:lnTo>
                    <a:pt x="0" y="82"/>
                  </a:lnTo>
                  <a:lnTo>
                    <a:pt x="5" y="88"/>
                  </a:lnTo>
                  <a:lnTo>
                    <a:pt x="21" y="103"/>
                  </a:lnTo>
                  <a:lnTo>
                    <a:pt x="36" y="119"/>
                  </a:lnTo>
                  <a:lnTo>
                    <a:pt x="67" y="150"/>
                  </a:lnTo>
                  <a:lnTo>
                    <a:pt x="62" y="155"/>
                  </a:lnTo>
                  <a:lnTo>
                    <a:pt x="57" y="155"/>
                  </a:lnTo>
                  <a:lnTo>
                    <a:pt x="47" y="139"/>
                  </a:lnTo>
                  <a:lnTo>
                    <a:pt x="36" y="124"/>
                  </a:lnTo>
                  <a:lnTo>
                    <a:pt x="21" y="108"/>
                  </a:lnTo>
                  <a:lnTo>
                    <a:pt x="21" y="108"/>
                  </a:lnTo>
                  <a:lnTo>
                    <a:pt x="15" y="113"/>
                  </a:lnTo>
                  <a:lnTo>
                    <a:pt x="15" y="124"/>
                  </a:lnTo>
                  <a:lnTo>
                    <a:pt x="26" y="139"/>
                  </a:lnTo>
                  <a:lnTo>
                    <a:pt x="36" y="160"/>
                  </a:lnTo>
                  <a:lnTo>
                    <a:pt x="67" y="170"/>
                  </a:lnTo>
                  <a:lnTo>
                    <a:pt x="99" y="170"/>
                  </a:lnTo>
                  <a:lnTo>
                    <a:pt x="120" y="175"/>
                  </a:lnTo>
                  <a:lnTo>
                    <a:pt x="140" y="175"/>
                  </a:lnTo>
                  <a:lnTo>
                    <a:pt x="161" y="170"/>
                  </a:lnTo>
                  <a:lnTo>
                    <a:pt x="166" y="165"/>
                  </a:lnTo>
                  <a:lnTo>
                    <a:pt x="172" y="150"/>
                  </a:lnTo>
                  <a:lnTo>
                    <a:pt x="187" y="144"/>
                  </a:lnTo>
                  <a:lnTo>
                    <a:pt x="203" y="129"/>
                  </a:lnTo>
                  <a:lnTo>
                    <a:pt x="208" y="113"/>
                  </a:lnTo>
                  <a:lnTo>
                    <a:pt x="218" y="103"/>
                  </a:lnTo>
                  <a:lnTo>
                    <a:pt x="229" y="98"/>
                  </a:lnTo>
                  <a:lnTo>
                    <a:pt x="224" y="88"/>
                  </a:lnTo>
                  <a:lnTo>
                    <a:pt x="224" y="67"/>
                  </a:lnTo>
                  <a:lnTo>
                    <a:pt x="224" y="51"/>
                  </a:lnTo>
                  <a:lnTo>
                    <a:pt x="244" y="41"/>
                  </a:lnTo>
                  <a:lnTo>
                    <a:pt x="244" y="41"/>
                  </a:lnTo>
                  <a:lnTo>
                    <a:pt x="250" y="26"/>
                  </a:lnTo>
                  <a:lnTo>
                    <a:pt x="244" y="20"/>
                  </a:lnTo>
                  <a:lnTo>
                    <a:pt x="239" y="0"/>
                  </a:lnTo>
                  <a:lnTo>
                    <a:pt x="229" y="0"/>
                  </a:lnTo>
                  <a:lnTo>
                    <a:pt x="218" y="0"/>
                  </a:lnTo>
                  <a:lnTo>
                    <a:pt x="203" y="0"/>
                  </a:lnTo>
                  <a:lnTo>
                    <a:pt x="187" y="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49906" name="Group 49905"/>
            <p:cNvGrpSpPr/>
            <p:nvPr/>
          </p:nvGrpSpPr>
          <p:grpSpPr>
            <a:xfrm>
              <a:off x="574" y="243"/>
              <a:ext cx="326" cy="120"/>
              <a:chOff x="0" y="0"/>
              <a:chExt cx="326" cy="120"/>
            </a:xfrm>
          </p:grpSpPr>
          <p:sp>
            <p:nvSpPr>
              <p:cNvPr id="49907" name="未知"/>
              <p:cNvSpPr/>
              <p:nvPr/>
            </p:nvSpPr>
            <p:spPr>
              <a:xfrm>
                <a:off x="73" y="31"/>
                <a:ext cx="105" cy="52"/>
              </a:xfrm>
              <a:custGeom>
                <a:avLst/>
                <a:gdLst/>
                <a:ahLst/>
                <a:cxnLst/>
                <a:pathLst>
                  <a:path w="105" h="52">
                    <a:moveTo>
                      <a:pt x="10" y="15"/>
                    </a:moveTo>
                    <a:lnTo>
                      <a:pt x="0" y="15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6"/>
                    </a:lnTo>
                    <a:lnTo>
                      <a:pt x="5" y="41"/>
                    </a:lnTo>
                    <a:lnTo>
                      <a:pt x="10" y="4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6" y="31"/>
                    </a:lnTo>
                    <a:lnTo>
                      <a:pt x="36" y="26"/>
                    </a:lnTo>
                    <a:lnTo>
                      <a:pt x="46" y="36"/>
                    </a:lnTo>
                    <a:lnTo>
                      <a:pt x="46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6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46" y="26"/>
                    </a:lnTo>
                    <a:lnTo>
                      <a:pt x="46" y="36"/>
                    </a:lnTo>
                    <a:lnTo>
                      <a:pt x="62" y="26"/>
                    </a:lnTo>
                    <a:lnTo>
                      <a:pt x="67" y="20"/>
                    </a:lnTo>
                    <a:lnTo>
                      <a:pt x="67" y="31"/>
                    </a:lnTo>
                    <a:lnTo>
                      <a:pt x="72" y="41"/>
                    </a:lnTo>
                    <a:lnTo>
                      <a:pt x="67" y="46"/>
                    </a:lnTo>
                    <a:lnTo>
                      <a:pt x="72" y="51"/>
                    </a:lnTo>
                    <a:lnTo>
                      <a:pt x="78" y="51"/>
                    </a:lnTo>
                    <a:lnTo>
                      <a:pt x="83" y="46"/>
                    </a:lnTo>
                    <a:lnTo>
                      <a:pt x="83" y="41"/>
                    </a:lnTo>
                    <a:lnTo>
                      <a:pt x="83" y="41"/>
                    </a:lnTo>
                    <a:lnTo>
                      <a:pt x="104" y="20"/>
                    </a:lnTo>
                    <a:lnTo>
                      <a:pt x="104" y="1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0"/>
                    </a:lnTo>
                    <a:lnTo>
                      <a:pt x="78" y="0"/>
                    </a:lnTo>
                    <a:lnTo>
                      <a:pt x="20" y="15"/>
                    </a:lnTo>
                    <a:lnTo>
                      <a:pt x="10" y="15"/>
                    </a:ln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908" name="未知"/>
              <p:cNvSpPr/>
              <p:nvPr/>
            </p:nvSpPr>
            <p:spPr>
              <a:xfrm>
                <a:off x="114" y="51"/>
                <a:ext cx="12" cy="7"/>
              </a:xfrm>
              <a:custGeom>
                <a:avLst/>
                <a:gdLst/>
                <a:ahLst/>
                <a:cxnLst/>
                <a:pathLst>
                  <a:path w="12" h="7">
                    <a:moveTo>
                      <a:pt x="5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909" name="未知"/>
              <p:cNvSpPr/>
              <p:nvPr/>
            </p:nvSpPr>
            <p:spPr>
              <a:xfrm>
                <a:off x="114" y="51"/>
                <a:ext cx="12" cy="7"/>
              </a:xfrm>
              <a:custGeom>
                <a:avLst/>
                <a:gdLst/>
                <a:ahLst/>
                <a:cxnLst/>
                <a:pathLst>
                  <a:path w="12" h="7">
                    <a:moveTo>
                      <a:pt x="5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910" name="未知"/>
              <p:cNvSpPr/>
              <p:nvPr/>
            </p:nvSpPr>
            <p:spPr>
              <a:xfrm>
                <a:off x="0" y="10"/>
                <a:ext cx="183" cy="110"/>
              </a:xfrm>
              <a:custGeom>
                <a:avLst/>
                <a:gdLst/>
                <a:ahLst/>
                <a:cxnLst/>
                <a:pathLst>
                  <a:path w="183" h="110">
                    <a:moveTo>
                      <a:pt x="0" y="0"/>
                    </a:moveTo>
                    <a:lnTo>
                      <a:pt x="49" y="47"/>
                    </a:lnTo>
                    <a:lnTo>
                      <a:pt x="60" y="70"/>
                    </a:lnTo>
                    <a:lnTo>
                      <a:pt x="80" y="101"/>
                    </a:lnTo>
                    <a:lnTo>
                      <a:pt x="99" y="109"/>
                    </a:lnTo>
                    <a:lnTo>
                      <a:pt x="145" y="109"/>
                    </a:lnTo>
                    <a:lnTo>
                      <a:pt x="177" y="67"/>
                    </a:lnTo>
                    <a:lnTo>
                      <a:pt x="182" y="41"/>
                    </a:lnTo>
                    <a:lnTo>
                      <a:pt x="177" y="16"/>
                    </a:lnTo>
                    <a:lnTo>
                      <a:pt x="130" y="10"/>
                    </a:lnTo>
                    <a:lnTo>
                      <a:pt x="78" y="10"/>
                    </a:lnTo>
                    <a:lnTo>
                      <a:pt x="62" y="36"/>
                    </a:lnTo>
                    <a:lnTo>
                      <a:pt x="47" y="39"/>
                    </a:lnTo>
                    <a:lnTo>
                      <a:pt x="10" y="1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911" name="未知"/>
              <p:cNvSpPr/>
              <p:nvPr/>
            </p:nvSpPr>
            <p:spPr>
              <a:xfrm>
                <a:off x="187" y="0"/>
                <a:ext cx="139" cy="120"/>
              </a:xfrm>
              <a:custGeom>
                <a:avLst/>
                <a:gdLst/>
                <a:ahLst/>
                <a:cxnLst/>
                <a:pathLst>
                  <a:path w="139" h="120">
                    <a:moveTo>
                      <a:pt x="138" y="0"/>
                    </a:moveTo>
                    <a:lnTo>
                      <a:pt x="128" y="54"/>
                    </a:lnTo>
                    <a:lnTo>
                      <a:pt x="120" y="70"/>
                    </a:lnTo>
                    <a:lnTo>
                      <a:pt x="102" y="108"/>
                    </a:lnTo>
                    <a:lnTo>
                      <a:pt x="81" y="119"/>
                    </a:lnTo>
                    <a:lnTo>
                      <a:pt x="37" y="119"/>
                    </a:lnTo>
                    <a:lnTo>
                      <a:pt x="5" y="75"/>
                    </a:lnTo>
                    <a:lnTo>
                      <a:pt x="0" y="49"/>
                    </a:lnTo>
                    <a:lnTo>
                      <a:pt x="5" y="23"/>
                    </a:lnTo>
                    <a:lnTo>
                      <a:pt x="52" y="18"/>
                    </a:lnTo>
                    <a:lnTo>
                      <a:pt x="104" y="18"/>
                    </a:lnTo>
                    <a:lnTo>
                      <a:pt x="120" y="44"/>
                    </a:lnTo>
                    <a:lnTo>
                      <a:pt x="122" y="41"/>
                    </a:lnTo>
                    <a:lnTo>
                      <a:pt x="135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49912" name="未知"/>
              <p:cNvSpPr/>
              <p:nvPr/>
            </p:nvSpPr>
            <p:spPr>
              <a:xfrm>
                <a:off x="197" y="28"/>
                <a:ext cx="106" cy="53"/>
              </a:xfrm>
              <a:custGeom>
                <a:avLst/>
                <a:gdLst/>
                <a:ahLst/>
                <a:cxnLst/>
                <a:pathLst>
                  <a:path w="106" h="53">
                    <a:moveTo>
                      <a:pt x="94" y="16"/>
                    </a:moveTo>
                    <a:lnTo>
                      <a:pt x="105" y="16"/>
                    </a:lnTo>
                    <a:lnTo>
                      <a:pt x="105" y="21"/>
                    </a:lnTo>
                    <a:lnTo>
                      <a:pt x="105" y="26"/>
                    </a:lnTo>
                    <a:lnTo>
                      <a:pt x="105" y="36"/>
                    </a:lnTo>
                    <a:lnTo>
                      <a:pt x="99" y="42"/>
                    </a:lnTo>
                    <a:lnTo>
                      <a:pt x="94" y="47"/>
                    </a:lnTo>
                    <a:lnTo>
                      <a:pt x="84" y="42"/>
                    </a:lnTo>
                    <a:lnTo>
                      <a:pt x="84" y="42"/>
                    </a:lnTo>
                    <a:lnTo>
                      <a:pt x="79" y="31"/>
                    </a:lnTo>
                    <a:lnTo>
                      <a:pt x="68" y="26"/>
                    </a:lnTo>
                    <a:lnTo>
                      <a:pt x="58" y="36"/>
                    </a:lnTo>
                    <a:lnTo>
                      <a:pt x="58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1"/>
                    </a:lnTo>
                    <a:lnTo>
                      <a:pt x="63" y="21"/>
                    </a:lnTo>
                    <a:lnTo>
                      <a:pt x="63" y="21"/>
                    </a:lnTo>
                    <a:lnTo>
                      <a:pt x="58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6"/>
                    </a:lnTo>
                    <a:lnTo>
                      <a:pt x="53" y="26"/>
                    </a:lnTo>
                    <a:lnTo>
                      <a:pt x="58" y="26"/>
                    </a:lnTo>
                    <a:lnTo>
                      <a:pt x="58" y="36"/>
                    </a:lnTo>
                    <a:lnTo>
                      <a:pt x="42" y="26"/>
                    </a:lnTo>
                    <a:lnTo>
                      <a:pt x="37" y="21"/>
                    </a:lnTo>
                    <a:lnTo>
                      <a:pt x="37" y="31"/>
                    </a:lnTo>
                    <a:lnTo>
                      <a:pt x="32" y="42"/>
                    </a:lnTo>
                    <a:lnTo>
                      <a:pt x="37" y="47"/>
                    </a:lnTo>
                    <a:lnTo>
                      <a:pt x="32" y="52"/>
                    </a:lnTo>
                    <a:lnTo>
                      <a:pt x="27" y="52"/>
                    </a:lnTo>
                    <a:lnTo>
                      <a:pt x="21" y="47"/>
                    </a:lnTo>
                    <a:lnTo>
                      <a:pt x="21" y="42"/>
                    </a:lnTo>
                    <a:lnTo>
                      <a:pt x="21" y="42"/>
                    </a:lnTo>
                    <a:lnTo>
                      <a:pt x="0" y="2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84" y="16"/>
                    </a:lnTo>
                    <a:lnTo>
                      <a:pt x="94" y="16"/>
                    </a:lnTo>
                    <a:lnTo>
                      <a:pt x="94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178" name="Group 50177"/>
          <p:cNvGrpSpPr/>
          <p:nvPr/>
        </p:nvGrpSpPr>
        <p:grpSpPr>
          <a:xfrm>
            <a:off x="3522663" y="304800"/>
            <a:ext cx="1830387" cy="1828800"/>
            <a:chOff x="0" y="0"/>
            <a:chExt cx="1153" cy="1152"/>
          </a:xfrm>
        </p:grpSpPr>
        <p:sp>
          <p:nvSpPr>
            <p:cNvPr id="50179" name="Rectangle 50178"/>
            <p:cNvSpPr/>
            <p:nvPr/>
          </p:nvSpPr>
          <p:spPr>
            <a:xfrm>
              <a:off x="2" y="142"/>
              <a:ext cx="1151" cy="1010"/>
            </a:xfrm>
            <a:prstGeom prst="rect">
              <a:avLst/>
            </a:prstGeom>
            <a:solidFill>
              <a:srgbClr val="BBBBBB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0" name="未知"/>
            <p:cNvSpPr/>
            <p:nvPr/>
          </p:nvSpPr>
          <p:spPr>
            <a:xfrm>
              <a:off x="383" y="644"/>
              <a:ext cx="242" cy="204"/>
            </a:xfrm>
            <a:custGeom>
              <a:avLst/>
              <a:gdLst/>
              <a:ahLst/>
              <a:cxnLst/>
              <a:pathLst>
                <a:path w="242" h="204">
                  <a:moveTo>
                    <a:pt x="198" y="93"/>
                  </a:moveTo>
                  <a:lnTo>
                    <a:pt x="204" y="106"/>
                  </a:lnTo>
                  <a:lnTo>
                    <a:pt x="211" y="126"/>
                  </a:lnTo>
                  <a:lnTo>
                    <a:pt x="225" y="143"/>
                  </a:lnTo>
                  <a:lnTo>
                    <a:pt x="235" y="150"/>
                  </a:lnTo>
                  <a:lnTo>
                    <a:pt x="235" y="150"/>
                  </a:lnTo>
                  <a:lnTo>
                    <a:pt x="241" y="156"/>
                  </a:lnTo>
                  <a:lnTo>
                    <a:pt x="231" y="183"/>
                  </a:lnTo>
                  <a:lnTo>
                    <a:pt x="221" y="183"/>
                  </a:lnTo>
                  <a:lnTo>
                    <a:pt x="218" y="193"/>
                  </a:lnTo>
                  <a:lnTo>
                    <a:pt x="211" y="203"/>
                  </a:lnTo>
                  <a:lnTo>
                    <a:pt x="208" y="200"/>
                  </a:lnTo>
                  <a:lnTo>
                    <a:pt x="137" y="106"/>
                  </a:lnTo>
                  <a:lnTo>
                    <a:pt x="80" y="10"/>
                  </a:lnTo>
                  <a:lnTo>
                    <a:pt x="67" y="20"/>
                  </a:lnTo>
                  <a:lnTo>
                    <a:pt x="0" y="10"/>
                  </a:lnTo>
                  <a:lnTo>
                    <a:pt x="3" y="0"/>
                  </a:lnTo>
                  <a:lnTo>
                    <a:pt x="30" y="6"/>
                  </a:lnTo>
                  <a:lnTo>
                    <a:pt x="64" y="10"/>
                  </a:lnTo>
                  <a:lnTo>
                    <a:pt x="77" y="0"/>
                  </a:lnTo>
                  <a:lnTo>
                    <a:pt x="90" y="3"/>
                  </a:lnTo>
                  <a:lnTo>
                    <a:pt x="117" y="56"/>
                  </a:lnTo>
                  <a:lnTo>
                    <a:pt x="124" y="73"/>
                  </a:lnTo>
                  <a:lnTo>
                    <a:pt x="134" y="86"/>
                  </a:lnTo>
                  <a:lnTo>
                    <a:pt x="147" y="80"/>
                  </a:lnTo>
                  <a:lnTo>
                    <a:pt x="154" y="83"/>
                  </a:lnTo>
                  <a:lnTo>
                    <a:pt x="188" y="90"/>
                  </a:lnTo>
                  <a:lnTo>
                    <a:pt x="198" y="93"/>
                  </a:lnTo>
                  <a:lnTo>
                    <a:pt x="198" y="9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1" name="未知"/>
            <p:cNvSpPr/>
            <p:nvPr/>
          </p:nvSpPr>
          <p:spPr>
            <a:xfrm>
              <a:off x="0" y="523"/>
              <a:ext cx="739" cy="628"/>
            </a:xfrm>
            <a:custGeom>
              <a:avLst/>
              <a:gdLst/>
              <a:ahLst/>
              <a:cxnLst/>
              <a:pathLst>
                <a:path w="739" h="628">
                  <a:moveTo>
                    <a:pt x="601" y="311"/>
                  </a:moveTo>
                  <a:lnTo>
                    <a:pt x="604" y="304"/>
                  </a:lnTo>
                  <a:lnTo>
                    <a:pt x="614" y="304"/>
                  </a:lnTo>
                  <a:lnTo>
                    <a:pt x="624" y="277"/>
                  </a:lnTo>
                  <a:lnTo>
                    <a:pt x="628" y="271"/>
                  </a:lnTo>
                  <a:lnTo>
                    <a:pt x="654" y="264"/>
                  </a:lnTo>
                  <a:lnTo>
                    <a:pt x="681" y="277"/>
                  </a:lnTo>
                  <a:lnTo>
                    <a:pt x="685" y="294"/>
                  </a:lnTo>
                  <a:lnTo>
                    <a:pt x="671" y="304"/>
                  </a:lnTo>
                  <a:lnTo>
                    <a:pt x="688" y="317"/>
                  </a:lnTo>
                  <a:lnTo>
                    <a:pt x="688" y="311"/>
                  </a:lnTo>
                  <a:lnTo>
                    <a:pt x="688" y="304"/>
                  </a:lnTo>
                  <a:lnTo>
                    <a:pt x="732" y="341"/>
                  </a:lnTo>
                  <a:lnTo>
                    <a:pt x="738" y="394"/>
                  </a:lnTo>
                  <a:lnTo>
                    <a:pt x="738" y="447"/>
                  </a:lnTo>
                  <a:lnTo>
                    <a:pt x="728" y="484"/>
                  </a:lnTo>
                  <a:lnTo>
                    <a:pt x="715" y="517"/>
                  </a:lnTo>
                  <a:lnTo>
                    <a:pt x="708" y="524"/>
                  </a:lnTo>
                  <a:lnTo>
                    <a:pt x="695" y="531"/>
                  </a:lnTo>
                  <a:lnTo>
                    <a:pt x="581" y="594"/>
                  </a:lnTo>
                  <a:lnTo>
                    <a:pt x="567" y="604"/>
                  </a:lnTo>
                  <a:lnTo>
                    <a:pt x="554" y="594"/>
                  </a:lnTo>
                  <a:lnTo>
                    <a:pt x="547" y="627"/>
                  </a:lnTo>
                  <a:lnTo>
                    <a:pt x="500" y="627"/>
                  </a:lnTo>
                  <a:lnTo>
                    <a:pt x="493" y="627"/>
                  </a:lnTo>
                  <a:lnTo>
                    <a:pt x="0" y="627"/>
                  </a:lnTo>
                  <a:lnTo>
                    <a:pt x="0" y="437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4"/>
                  </a:lnTo>
                  <a:lnTo>
                    <a:pt x="4" y="414"/>
                  </a:lnTo>
                  <a:lnTo>
                    <a:pt x="11" y="421"/>
                  </a:lnTo>
                  <a:lnTo>
                    <a:pt x="11" y="421"/>
                  </a:lnTo>
                  <a:lnTo>
                    <a:pt x="7" y="417"/>
                  </a:lnTo>
                  <a:lnTo>
                    <a:pt x="7" y="404"/>
                  </a:lnTo>
                  <a:lnTo>
                    <a:pt x="7" y="391"/>
                  </a:lnTo>
                  <a:lnTo>
                    <a:pt x="14" y="377"/>
                  </a:lnTo>
                  <a:lnTo>
                    <a:pt x="21" y="361"/>
                  </a:lnTo>
                  <a:lnTo>
                    <a:pt x="21" y="361"/>
                  </a:lnTo>
                  <a:lnTo>
                    <a:pt x="17" y="364"/>
                  </a:lnTo>
                  <a:lnTo>
                    <a:pt x="17" y="384"/>
                  </a:lnTo>
                  <a:lnTo>
                    <a:pt x="44" y="364"/>
                  </a:lnTo>
                  <a:lnTo>
                    <a:pt x="74" y="347"/>
                  </a:lnTo>
                  <a:lnTo>
                    <a:pt x="78" y="354"/>
                  </a:lnTo>
                  <a:lnTo>
                    <a:pt x="78" y="361"/>
                  </a:lnTo>
                  <a:lnTo>
                    <a:pt x="78" y="364"/>
                  </a:lnTo>
                  <a:lnTo>
                    <a:pt x="84" y="354"/>
                  </a:lnTo>
                  <a:lnTo>
                    <a:pt x="88" y="344"/>
                  </a:lnTo>
                  <a:lnTo>
                    <a:pt x="91" y="337"/>
                  </a:lnTo>
                  <a:lnTo>
                    <a:pt x="91" y="344"/>
                  </a:lnTo>
                  <a:lnTo>
                    <a:pt x="88" y="361"/>
                  </a:lnTo>
                  <a:lnTo>
                    <a:pt x="81" y="377"/>
                  </a:lnTo>
                  <a:lnTo>
                    <a:pt x="74" y="387"/>
                  </a:lnTo>
                  <a:lnTo>
                    <a:pt x="78" y="384"/>
                  </a:lnTo>
                  <a:lnTo>
                    <a:pt x="111" y="337"/>
                  </a:lnTo>
                  <a:lnTo>
                    <a:pt x="118" y="284"/>
                  </a:lnTo>
                  <a:lnTo>
                    <a:pt x="115" y="267"/>
                  </a:lnTo>
                  <a:lnTo>
                    <a:pt x="111" y="254"/>
                  </a:lnTo>
                  <a:lnTo>
                    <a:pt x="111" y="244"/>
                  </a:lnTo>
                  <a:lnTo>
                    <a:pt x="115" y="237"/>
                  </a:lnTo>
                  <a:lnTo>
                    <a:pt x="118" y="244"/>
                  </a:lnTo>
                  <a:lnTo>
                    <a:pt x="125" y="251"/>
                  </a:lnTo>
                  <a:lnTo>
                    <a:pt x="135" y="261"/>
                  </a:lnTo>
                  <a:lnTo>
                    <a:pt x="145" y="261"/>
                  </a:lnTo>
                  <a:lnTo>
                    <a:pt x="141" y="257"/>
                  </a:lnTo>
                  <a:lnTo>
                    <a:pt x="141" y="244"/>
                  </a:lnTo>
                  <a:lnTo>
                    <a:pt x="151" y="247"/>
                  </a:lnTo>
                  <a:lnTo>
                    <a:pt x="161" y="251"/>
                  </a:lnTo>
                  <a:lnTo>
                    <a:pt x="168" y="247"/>
                  </a:lnTo>
                  <a:lnTo>
                    <a:pt x="161" y="251"/>
                  </a:lnTo>
                  <a:lnTo>
                    <a:pt x="161" y="247"/>
                  </a:lnTo>
                  <a:lnTo>
                    <a:pt x="151" y="244"/>
                  </a:lnTo>
                  <a:lnTo>
                    <a:pt x="138" y="217"/>
                  </a:lnTo>
                  <a:lnTo>
                    <a:pt x="138" y="184"/>
                  </a:lnTo>
                  <a:lnTo>
                    <a:pt x="145" y="161"/>
                  </a:lnTo>
                  <a:lnTo>
                    <a:pt x="148" y="134"/>
                  </a:lnTo>
                  <a:lnTo>
                    <a:pt x="148" y="111"/>
                  </a:lnTo>
                  <a:lnTo>
                    <a:pt x="148" y="107"/>
                  </a:lnTo>
                  <a:lnTo>
                    <a:pt x="148" y="107"/>
                  </a:lnTo>
                  <a:lnTo>
                    <a:pt x="161" y="141"/>
                  </a:lnTo>
                  <a:lnTo>
                    <a:pt x="165" y="177"/>
                  </a:lnTo>
                  <a:lnTo>
                    <a:pt x="165" y="177"/>
                  </a:lnTo>
                  <a:lnTo>
                    <a:pt x="168" y="167"/>
                  </a:lnTo>
                  <a:lnTo>
                    <a:pt x="168" y="151"/>
                  </a:lnTo>
                  <a:lnTo>
                    <a:pt x="165" y="134"/>
                  </a:lnTo>
                  <a:lnTo>
                    <a:pt x="161" y="117"/>
                  </a:lnTo>
                  <a:lnTo>
                    <a:pt x="155" y="101"/>
                  </a:lnTo>
                  <a:lnTo>
                    <a:pt x="155" y="71"/>
                  </a:lnTo>
                  <a:lnTo>
                    <a:pt x="158" y="47"/>
                  </a:lnTo>
                  <a:lnTo>
                    <a:pt x="161" y="24"/>
                  </a:lnTo>
                  <a:lnTo>
                    <a:pt x="168" y="0"/>
                  </a:lnTo>
                  <a:lnTo>
                    <a:pt x="218" y="0"/>
                  </a:lnTo>
                  <a:lnTo>
                    <a:pt x="269" y="74"/>
                  </a:lnTo>
                  <a:lnTo>
                    <a:pt x="269" y="91"/>
                  </a:lnTo>
                  <a:lnTo>
                    <a:pt x="299" y="104"/>
                  </a:lnTo>
                  <a:lnTo>
                    <a:pt x="302" y="121"/>
                  </a:lnTo>
                  <a:lnTo>
                    <a:pt x="379" y="131"/>
                  </a:lnTo>
                  <a:lnTo>
                    <a:pt x="450" y="141"/>
                  </a:lnTo>
                  <a:lnTo>
                    <a:pt x="450" y="141"/>
                  </a:lnTo>
                  <a:lnTo>
                    <a:pt x="463" y="131"/>
                  </a:lnTo>
                  <a:lnTo>
                    <a:pt x="507" y="204"/>
                  </a:lnTo>
                  <a:lnTo>
                    <a:pt x="591" y="321"/>
                  </a:lnTo>
                  <a:lnTo>
                    <a:pt x="594" y="324"/>
                  </a:lnTo>
                  <a:lnTo>
                    <a:pt x="601" y="311"/>
                  </a:lnTo>
                  <a:lnTo>
                    <a:pt x="601" y="31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2" name="未知"/>
            <p:cNvSpPr/>
            <p:nvPr/>
          </p:nvSpPr>
          <p:spPr>
            <a:xfrm>
              <a:off x="611" y="897"/>
              <a:ext cx="95" cy="134"/>
            </a:xfrm>
            <a:custGeom>
              <a:avLst/>
              <a:gdLst/>
              <a:ahLst/>
              <a:cxnLst/>
              <a:pathLst>
                <a:path w="95" h="134">
                  <a:moveTo>
                    <a:pt x="47" y="0"/>
                  </a:moveTo>
                  <a:lnTo>
                    <a:pt x="50" y="7"/>
                  </a:lnTo>
                  <a:lnTo>
                    <a:pt x="84" y="100"/>
                  </a:lnTo>
                  <a:lnTo>
                    <a:pt x="87" y="113"/>
                  </a:lnTo>
                  <a:lnTo>
                    <a:pt x="90" y="127"/>
                  </a:lnTo>
                  <a:lnTo>
                    <a:pt x="94" y="133"/>
                  </a:lnTo>
                  <a:lnTo>
                    <a:pt x="94" y="133"/>
                  </a:lnTo>
                  <a:lnTo>
                    <a:pt x="57" y="47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40" y="40"/>
                  </a:lnTo>
                  <a:lnTo>
                    <a:pt x="20" y="63"/>
                  </a:lnTo>
                  <a:lnTo>
                    <a:pt x="13" y="117"/>
                  </a:lnTo>
                  <a:lnTo>
                    <a:pt x="0" y="83"/>
                  </a:lnTo>
                  <a:lnTo>
                    <a:pt x="10" y="53"/>
                  </a:lnTo>
                  <a:lnTo>
                    <a:pt x="43" y="2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3" name="未知"/>
            <p:cNvSpPr/>
            <p:nvPr/>
          </p:nvSpPr>
          <p:spPr>
            <a:xfrm>
              <a:off x="594" y="834"/>
              <a:ext cx="108" cy="41"/>
            </a:xfrm>
            <a:custGeom>
              <a:avLst/>
              <a:gdLst/>
              <a:ahLst/>
              <a:cxnLst/>
              <a:pathLst>
                <a:path w="108" h="41">
                  <a:moveTo>
                    <a:pt x="27" y="40"/>
                  </a:moveTo>
                  <a:lnTo>
                    <a:pt x="27" y="40"/>
                  </a:lnTo>
                  <a:lnTo>
                    <a:pt x="30" y="33"/>
                  </a:lnTo>
                  <a:lnTo>
                    <a:pt x="30" y="30"/>
                  </a:lnTo>
                  <a:lnTo>
                    <a:pt x="37" y="26"/>
                  </a:lnTo>
                  <a:lnTo>
                    <a:pt x="44" y="23"/>
                  </a:lnTo>
                  <a:lnTo>
                    <a:pt x="107" y="20"/>
                  </a:lnTo>
                  <a:lnTo>
                    <a:pt x="107" y="20"/>
                  </a:lnTo>
                  <a:lnTo>
                    <a:pt x="34" y="16"/>
                  </a:lnTo>
                  <a:lnTo>
                    <a:pt x="24" y="23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7" y="23"/>
                  </a:lnTo>
                  <a:lnTo>
                    <a:pt x="10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0" y="13"/>
                  </a:lnTo>
                  <a:lnTo>
                    <a:pt x="7" y="23"/>
                  </a:lnTo>
                  <a:lnTo>
                    <a:pt x="17" y="30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4" name="未知"/>
            <p:cNvSpPr/>
            <p:nvPr/>
          </p:nvSpPr>
          <p:spPr>
            <a:xfrm>
              <a:off x="594" y="834"/>
              <a:ext cx="108" cy="41"/>
            </a:xfrm>
            <a:custGeom>
              <a:avLst/>
              <a:gdLst/>
              <a:ahLst/>
              <a:cxnLst/>
              <a:pathLst>
                <a:path w="108" h="41">
                  <a:moveTo>
                    <a:pt x="27" y="40"/>
                  </a:moveTo>
                  <a:lnTo>
                    <a:pt x="30" y="33"/>
                  </a:lnTo>
                  <a:lnTo>
                    <a:pt x="30" y="30"/>
                  </a:lnTo>
                  <a:lnTo>
                    <a:pt x="37" y="26"/>
                  </a:lnTo>
                  <a:lnTo>
                    <a:pt x="44" y="23"/>
                  </a:lnTo>
                  <a:lnTo>
                    <a:pt x="107" y="20"/>
                  </a:lnTo>
                  <a:lnTo>
                    <a:pt x="34" y="16"/>
                  </a:lnTo>
                  <a:lnTo>
                    <a:pt x="24" y="23"/>
                  </a:lnTo>
                  <a:lnTo>
                    <a:pt x="14" y="30"/>
                  </a:lnTo>
                  <a:lnTo>
                    <a:pt x="7" y="23"/>
                  </a:lnTo>
                  <a:lnTo>
                    <a:pt x="10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0" y="13"/>
                  </a:lnTo>
                  <a:lnTo>
                    <a:pt x="7" y="23"/>
                  </a:lnTo>
                  <a:lnTo>
                    <a:pt x="17" y="3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5" name="未知"/>
            <p:cNvSpPr/>
            <p:nvPr/>
          </p:nvSpPr>
          <p:spPr>
            <a:xfrm>
              <a:off x="383" y="580"/>
              <a:ext cx="638" cy="225"/>
            </a:xfrm>
            <a:custGeom>
              <a:avLst/>
              <a:gdLst/>
              <a:ahLst/>
              <a:cxnLst/>
              <a:pathLst>
                <a:path w="638" h="225">
                  <a:moveTo>
                    <a:pt x="637" y="54"/>
                  </a:moveTo>
                  <a:lnTo>
                    <a:pt x="573" y="197"/>
                  </a:lnTo>
                  <a:lnTo>
                    <a:pt x="573" y="207"/>
                  </a:lnTo>
                  <a:lnTo>
                    <a:pt x="573" y="217"/>
                  </a:lnTo>
                  <a:lnTo>
                    <a:pt x="573" y="224"/>
                  </a:lnTo>
                  <a:lnTo>
                    <a:pt x="540" y="217"/>
                  </a:lnTo>
                  <a:lnTo>
                    <a:pt x="332" y="187"/>
                  </a:lnTo>
                  <a:lnTo>
                    <a:pt x="325" y="187"/>
                  </a:lnTo>
                  <a:lnTo>
                    <a:pt x="184" y="167"/>
                  </a:lnTo>
                  <a:lnTo>
                    <a:pt x="151" y="160"/>
                  </a:lnTo>
                  <a:lnTo>
                    <a:pt x="127" y="134"/>
                  </a:lnTo>
                  <a:lnTo>
                    <a:pt x="90" y="77"/>
                  </a:lnTo>
                  <a:lnTo>
                    <a:pt x="74" y="77"/>
                  </a:lnTo>
                  <a:lnTo>
                    <a:pt x="60" y="87"/>
                  </a:lnTo>
                  <a:lnTo>
                    <a:pt x="27" y="84"/>
                  </a:lnTo>
                  <a:lnTo>
                    <a:pt x="0" y="77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516" y="44"/>
                  </a:lnTo>
                  <a:lnTo>
                    <a:pt x="620" y="54"/>
                  </a:lnTo>
                  <a:lnTo>
                    <a:pt x="637" y="54"/>
                  </a:lnTo>
                  <a:lnTo>
                    <a:pt x="637" y="5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6" name="未知"/>
            <p:cNvSpPr/>
            <p:nvPr/>
          </p:nvSpPr>
          <p:spPr>
            <a:xfrm>
              <a:off x="574" y="660"/>
              <a:ext cx="142" cy="148"/>
            </a:xfrm>
            <a:custGeom>
              <a:avLst/>
              <a:gdLst/>
              <a:ahLst/>
              <a:cxnLst/>
              <a:pathLst>
                <a:path w="142" h="148">
                  <a:moveTo>
                    <a:pt x="3" y="54"/>
                  </a:moveTo>
                  <a:lnTo>
                    <a:pt x="0" y="64"/>
                  </a:lnTo>
                  <a:lnTo>
                    <a:pt x="3" y="90"/>
                  </a:lnTo>
                  <a:lnTo>
                    <a:pt x="17" y="127"/>
                  </a:lnTo>
                  <a:lnTo>
                    <a:pt x="30" y="140"/>
                  </a:lnTo>
                  <a:lnTo>
                    <a:pt x="40" y="147"/>
                  </a:lnTo>
                  <a:lnTo>
                    <a:pt x="40" y="144"/>
                  </a:lnTo>
                  <a:lnTo>
                    <a:pt x="74" y="134"/>
                  </a:lnTo>
                  <a:lnTo>
                    <a:pt x="107" y="147"/>
                  </a:lnTo>
                  <a:lnTo>
                    <a:pt x="124" y="104"/>
                  </a:lnTo>
                  <a:lnTo>
                    <a:pt x="131" y="77"/>
                  </a:lnTo>
                  <a:lnTo>
                    <a:pt x="141" y="44"/>
                  </a:lnTo>
                  <a:lnTo>
                    <a:pt x="141" y="34"/>
                  </a:lnTo>
                  <a:lnTo>
                    <a:pt x="137" y="24"/>
                  </a:lnTo>
                  <a:lnTo>
                    <a:pt x="117" y="47"/>
                  </a:lnTo>
                  <a:lnTo>
                    <a:pt x="114" y="50"/>
                  </a:lnTo>
                  <a:lnTo>
                    <a:pt x="111" y="17"/>
                  </a:lnTo>
                  <a:lnTo>
                    <a:pt x="104" y="10"/>
                  </a:lnTo>
                  <a:lnTo>
                    <a:pt x="97" y="10"/>
                  </a:lnTo>
                  <a:lnTo>
                    <a:pt x="91" y="14"/>
                  </a:lnTo>
                  <a:lnTo>
                    <a:pt x="87" y="4"/>
                  </a:lnTo>
                  <a:lnTo>
                    <a:pt x="84" y="0"/>
                  </a:lnTo>
                  <a:lnTo>
                    <a:pt x="74" y="0"/>
                  </a:lnTo>
                  <a:lnTo>
                    <a:pt x="67" y="0"/>
                  </a:lnTo>
                  <a:lnTo>
                    <a:pt x="64" y="14"/>
                  </a:lnTo>
                  <a:lnTo>
                    <a:pt x="60" y="10"/>
                  </a:lnTo>
                  <a:lnTo>
                    <a:pt x="54" y="10"/>
                  </a:lnTo>
                  <a:lnTo>
                    <a:pt x="44" y="14"/>
                  </a:lnTo>
                  <a:lnTo>
                    <a:pt x="27" y="70"/>
                  </a:lnTo>
                  <a:lnTo>
                    <a:pt x="17" y="40"/>
                  </a:lnTo>
                  <a:lnTo>
                    <a:pt x="10" y="37"/>
                  </a:lnTo>
                  <a:lnTo>
                    <a:pt x="3" y="37"/>
                  </a:lnTo>
                  <a:lnTo>
                    <a:pt x="7" y="47"/>
                  </a:lnTo>
                  <a:lnTo>
                    <a:pt x="3" y="54"/>
                  </a:lnTo>
                  <a:lnTo>
                    <a:pt x="3" y="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7" name="未知"/>
            <p:cNvSpPr/>
            <p:nvPr/>
          </p:nvSpPr>
          <p:spPr>
            <a:xfrm>
              <a:off x="574" y="690"/>
              <a:ext cx="8" cy="25"/>
            </a:xfrm>
            <a:custGeom>
              <a:avLst/>
              <a:gdLst/>
              <a:ahLst/>
              <a:cxnLst/>
              <a:pathLst>
                <a:path w="8" h="25">
                  <a:moveTo>
                    <a:pt x="3" y="24"/>
                  </a:moveTo>
                  <a:lnTo>
                    <a:pt x="7" y="17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4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8" name="未知"/>
            <p:cNvSpPr/>
            <p:nvPr/>
          </p:nvSpPr>
          <p:spPr>
            <a:xfrm>
              <a:off x="547" y="187"/>
              <a:ext cx="414" cy="371"/>
            </a:xfrm>
            <a:custGeom>
              <a:avLst/>
              <a:gdLst/>
              <a:ahLst/>
              <a:cxnLst/>
              <a:pathLst>
                <a:path w="414" h="371">
                  <a:moveTo>
                    <a:pt x="382" y="370"/>
                  </a:moveTo>
                  <a:lnTo>
                    <a:pt x="292" y="366"/>
                  </a:lnTo>
                  <a:lnTo>
                    <a:pt x="201" y="360"/>
                  </a:lnTo>
                  <a:lnTo>
                    <a:pt x="107" y="353"/>
                  </a:lnTo>
                  <a:lnTo>
                    <a:pt x="20" y="340"/>
                  </a:lnTo>
                  <a:lnTo>
                    <a:pt x="4" y="170"/>
                  </a:lnTo>
                  <a:lnTo>
                    <a:pt x="0" y="0"/>
                  </a:lnTo>
                  <a:lnTo>
                    <a:pt x="409" y="0"/>
                  </a:lnTo>
                  <a:lnTo>
                    <a:pt x="413" y="183"/>
                  </a:lnTo>
                  <a:lnTo>
                    <a:pt x="409" y="370"/>
                  </a:lnTo>
                  <a:lnTo>
                    <a:pt x="382" y="370"/>
                  </a:lnTo>
                  <a:lnTo>
                    <a:pt x="382" y="37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89" name="未知"/>
            <p:cNvSpPr/>
            <p:nvPr/>
          </p:nvSpPr>
          <p:spPr>
            <a:xfrm>
              <a:off x="500" y="710"/>
              <a:ext cx="58" cy="35"/>
            </a:xfrm>
            <a:custGeom>
              <a:avLst/>
              <a:gdLst/>
              <a:ahLst/>
              <a:cxnLst/>
              <a:pathLst>
                <a:path w="58" h="35">
                  <a:moveTo>
                    <a:pt x="27" y="27"/>
                  </a:moveTo>
                  <a:lnTo>
                    <a:pt x="34" y="24"/>
                  </a:lnTo>
                  <a:lnTo>
                    <a:pt x="40" y="17"/>
                  </a:lnTo>
                  <a:lnTo>
                    <a:pt x="57" y="4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37" y="4"/>
                  </a:lnTo>
                  <a:lnTo>
                    <a:pt x="0" y="14"/>
                  </a:lnTo>
                  <a:lnTo>
                    <a:pt x="14" y="34"/>
                  </a:lnTo>
                  <a:lnTo>
                    <a:pt x="27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0" name="未知"/>
            <p:cNvSpPr/>
            <p:nvPr/>
          </p:nvSpPr>
          <p:spPr>
            <a:xfrm>
              <a:off x="597" y="584"/>
              <a:ext cx="320" cy="44"/>
            </a:xfrm>
            <a:custGeom>
              <a:avLst/>
              <a:gdLst/>
              <a:ahLst/>
              <a:cxnLst/>
              <a:pathLst>
                <a:path w="320" h="44">
                  <a:moveTo>
                    <a:pt x="319" y="40"/>
                  </a:moveTo>
                  <a:lnTo>
                    <a:pt x="319" y="3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319" y="43"/>
                  </a:lnTo>
                  <a:lnTo>
                    <a:pt x="319" y="43"/>
                  </a:lnTo>
                  <a:lnTo>
                    <a:pt x="319" y="4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1" name="未知"/>
            <p:cNvSpPr/>
            <p:nvPr/>
          </p:nvSpPr>
          <p:spPr>
            <a:xfrm>
              <a:off x="611" y="533"/>
              <a:ext cx="319" cy="42"/>
            </a:xfrm>
            <a:custGeom>
              <a:avLst/>
              <a:gdLst/>
              <a:ahLst/>
              <a:cxnLst/>
              <a:pathLst>
                <a:path w="319" h="42">
                  <a:moveTo>
                    <a:pt x="80" y="20"/>
                  </a:moveTo>
                  <a:lnTo>
                    <a:pt x="198" y="30"/>
                  </a:lnTo>
                  <a:lnTo>
                    <a:pt x="318" y="41"/>
                  </a:lnTo>
                  <a:lnTo>
                    <a:pt x="318" y="24"/>
                  </a:lnTo>
                  <a:lnTo>
                    <a:pt x="258" y="20"/>
                  </a:lnTo>
                  <a:lnTo>
                    <a:pt x="194" y="1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7" y="17"/>
                  </a:lnTo>
                  <a:lnTo>
                    <a:pt x="80" y="20"/>
                  </a:lnTo>
                  <a:lnTo>
                    <a:pt x="80" y="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2" name="未知"/>
            <p:cNvSpPr/>
            <p:nvPr/>
          </p:nvSpPr>
          <p:spPr>
            <a:xfrm>
              <a:off x="956" y="634"/>
              <a:ext cx="72" cy="171"/>
            </a:xfrm>
            <a:custGeom>
              <a:avLst/>
              <a:gdLst/>
              <a:ahLst/>
              <a:cxnLst/>
              <a:pathLst>
                <a:path w="72" h="171">
                  <a:moveTo>
                    <a:pt x="0" y="170"/>
                  </a:moveTo>
                  <a:lnTo>
                    <a:pt x="0" y="160"/>
                  </a:lnTo>
                  <a:lnTo>
                    <a:pt x="0" y="150"/>
                  </a:lnTo>
                  <a:lnTo>
                    <a:pt x="0" y="143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1" y="50"/>
                  </a:lnTo>
                  <a:lnTo>
                    <a:pt x="14" y="163"/>
                  </a:lnTo>
                  <a:lnTo>
                    <a:pt x="10" y="166"/>
                  </a:lnTo>
                  <a:lnTo>
                    <a:pt x="7" y="170"/>
                  </a:lnTo>
                  <a:lnTo>
                    <a:pt x="4" y="170"/>
                  </a:lnTo>
                  <a:lnTo>
                    <a:pt x="0" y="17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3" name="未知"/>
            <p:cNvSpPr/>
            <p:nvPr/>
          </p:nvSpPr>
          <p:spPr>
            <a:xfrm>
              <a:off x="574" y="233"/>
              <a:ext cx="353" cy="295"/>
            </a:xfrm>
            <a:custGeom>
              <a:avLst/>
              <a:gdLst/>
              <a:ahLst/>
              <a:cxnLst/>
              <a:pathLst>
                <a:path w="353" h="295">
                  <a:moveTo>
                    <a:pt x="275" y="294"/>
                  </a:moveTo>
                  <a:lnTo>
                    <a:pt x="144" y="284"/>
                  </a:lnTo>
                  <a:lnTo>
                    <a:pt x="17" y="270"/>
                  </a:lnTo>
                  <a:lnTo>
                    <a:pt x="13" y="247"/>
                  </a:lnTo>
                  <a:lnTo>
                    <a:pt x="3" y="124"/>
                  </a:lnTo>
                  <a:lnTo>
                    <a:pt x="0" y="0"/>
                  </a:lnTo>
                  <a:lnTo>
                    <a:pt x="349" y="0"/>
                  </a:lnTo>
                  <a:lnTo>
                    <a:pt x="352" y="147"/>
                  </a:lnTo>
                  <a:lnTo>
                    <a:pt x="349" y="294"/>
                  </a:lnTo>
                  <a:lnTo>
                    <a:pt x="275" y="294"/>
                  </a:lnTo>
                  <a:lnTo>
                    <a:pt x="275" y="2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4" name="未知"/>
            <p:cNvSpPr/>
            <p:nvPr/>
          </p:nvSpPr>
          <p:spPr>
            <a:xfrm>
              <a:off x="574" y="233"/>
              <a:ext cx="353" cy="295"/>
            </a:xfrm>
            <a:custGeom>
              <a:avLst/>
              <a:gdLst/>
              <a:ahLst/>
              <a:cxnLst/>
              <a:pathLst>
                <a:path w="353" h="295">
                  <a:moveTo>
                    <a:pt x="275" y="294"/>
                  </a:moveTo>
                  <a:lnTo>
                    <a:pt x="144" y="284"/>
                  </a:lnTo>
                  <a:lnTo>
                    <a:pt x="17" y="270"/>
                  </a:lnTo>
                  <a:lnTo>
                    <a:pt x="13" y="247"/>
                  </a:lnTo>
                  <a:lnTo>
                    <a:pt x="3" y="124"/>
                  </a:lnTo>
                  <a:lnTo>
                    <a:pt x="0" y="0"/>
                  </a:lnTo>
                  <a:lnTo>
                    <a:pt x="349" y="0"/>
                  </a:lnTo>
                  <a:lnTo>
                    <a:pt x="352" y="147"/>
                  </a:lnTo>
                  <a:lnTo>
                    <a:pt x="349" y="294"/>
                  </a:lnTo>
                  <a:lnTo>
                    <a:pt x="275" y="2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5" name="未知"/>
            <p:cNvSpPr/>
            <p:nvPr/>
          </p:nvSpPr>
          <p:spPr>
            <a:xfrm>
              <a:off x="614" y="794"/>
              <a:ext cx="68" cy="21"/>
            </a:xfrm>
            <a:custGeom>
              <a:avLst/>
              <a:gdLst/>
              <a:ahLst/>
              <a:cxnLst/>
              <a:pathLst>
                <a:path w="68" h="21">
                  <a:moveTo>
                    <a:pt x="7" y="20"/>
                  </a:moveTo>
                  <a:lnTo>
                    <a:pt x="10" y="13"/>
                  </a:lnTo>
                  <a:lnTo>
                    <a:pt x="37" y="6"/>
                  </a:lnTo>
                  <a:lnTo>
                    <a:pt x="64" y="20"/>
                  </a:lnTo>
                  <a:lnTo>
                    <a:pt x="67" y="13"/>
                  </a:lnTo>
                  <a:lnTo>
                    <a:pt x="54" y="3"/>
                  </a:lnTo>
                  <a:lnTo>
                    <a:pt x="40" y="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7" y="20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6" name="未知"/>
            <p:cNvSpPr/>
            <p:nvPr/>
          </p:nvSpPr>
          <p:spPr>
            <a:xfrm>
              <a:off x="614" y="794"/>
              <a:ext cx="68" cy="21"/>
            </a:xfrm>
            <a:custGeom>
              <a:avLst/>
              <a:gdLst/>
              <a:ahLst/>
              <a:cxnLst/>
              <a:pathLst>
                <a:path w="68" h="21">
                  <a:moveTo>
                    <a:pt x="7" y="20"/>
                  </a:moveTo>
                  <a:lnTo>
                    <a:pt x="10" y="13"/>
                  </a:lnTo>
                  <a:lnTo>
                    <a:pt x="37" y="6"/>
                  </a:lnTo>
                  <a:lnTo>
                    <a:pt x="64" y="20"/>
                  </a:lnTo>
                  <a:lnTo>
                    <a:pt x="67" y="13"/>
                  </a:lnTo>
                  <a:lnTo>
                    <a:pt x="54" y="3"/>
                  </a:lnTo>
                  <a:lnTo>
                    <a:pt x="40" y="0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7" name="未知"/>
            <p:cNvSpPr/>
            <p:nvPr/>
          </p:nvSpPr>
          <p:spPr>
            <a:xfrm>
              <a:off x="597" y="183"/>
              <a:ext cx="434" cy="452"/>
            </a:xfrm>
            <a:custGeom>
              <a:avLst/>
              <a:gdLst/>
              <a:ahLst/>
              <a:cxnLst/>
              <a:pathLst>
                <a:path w="434" h="452">
                  <a:moveTo>
                    <a:pt x="423" y="0"/>
                  </a:moveTo>
                  <a:lnTo>
                    <a:pt x="426" y="0"/>
                  </a:lnTo>
                  <a:lnTo>
                    <a:pt x="433" y="4"/>
                  </a:lnTo>
                  <a:lnTo>
                    <a:pt x="433" y="7"/>
                  </a:lnTo>
                  <a:lnTo>
                    <a:pt x="433" y="14"/>
                  </a:lnTo>
                  <a:lnTo>
                    <a:pt x="433" y="177"/>
                  </a:lnTo>
                  <a:lnTo>
                    <a:pt x="420" y="257"/>
                  </a:lnTo>
                  <a:lnTo>
                    <a:pt x="389" y="337"/>
                  </a:lnTo>
                  <a:lnTo>
                    <a:pt x="406" y="337"/>
                  </a:lnTo>
                  <a:lnTo>
                    <a:pt x="406" y="340"/>
                  </a:lnTo>
                  <a:lnTo>
                    <a:pt x="406" y="451"/>
                  </a:lnTo>
                  <a:lnTo>
                    <a:pt x="319" y="441"/>
                  </a:lnTo>
                  <a:lnTo>
                    <a:pt x="319" y="441"/>
                  </a:lnTo>
                  <a:lnTo>
                    <a:pt x="319" y="431"/>
                  </a:lnTo>
                  <a:lnTo>
                    <a:pt x="0" y="401"/>
                  </a:lnTo>
                  <a:lnTo>
                    <a:pt x="41" y="367"/>
                  </a:lnTo>
                  <a:lnTo>
                    <a:pt x="41" y="367"/>
                  </a:lnTo>
                  <a:lnTo>
                    <a:pt x="94" y="370"/>
                  </a:lnTo>
                  <a:lnTo>
                    <a:pt x="94" y="391"/>
                  </a:lnTo>
                  <a:lnTo>
                    <a:pt x="172" y="397"/>
                  </a:lnTo>
                  <a:lnTo>
                    <a:pt x="255" y="404"/>
                  </a:lnTo>
                  <a:lnTo>
                    <a:pt x="255" y="384"/>
                  </a:lnTo>
                  <a:lnTo>
                    <a:pt x="255" y="384"/>
                  </a:lnTo>
                  <a:lnTo>
                    <a:pt x="332" y="391"/>
                  </a:lnTo>
                  <a:lnTo>
                    <a:pt x="332" y="374"/>
                  </a:lnTo>
                  <a:lnTo>
                    <a:pt x="359" y="374"/>
                  </a:lnTo>
                  <a:lnTo>
                    <a:pt x="363" y="187"/>
                  </a:lnTo>
                  <a:lnTo>
                    <a:pt x="359" y="4"/>
                  </a:lnTo>
                  <a:lnTo>
                    <a:pt x="423" y="0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8" name="未知"/>
            <p:cNvSpPr/>
            <p:nvPr/>
          </p:nvSpPr>
          <p:spPr>
            <a:xfrm>
              <a:off x="597" y="183"/>
              <a:ext cx="434" cy="452"/>
            </a:xfrm>
            <a:custGeom>
              <a:avLst/>
              <a:gdLst/>
              <a:ahLst/>
              <a:cxnLst/>
              <a:pathLst>
                <a:path w="434" h="452">
                  <a:moveTo>
                    <a:pt x="423" y="0"/>
                  </a:moveTo>
                  <a:lnTo>
                    <a:pt x="426" y="0"/>
                  </a:lnTo>
                  <a:lnTo>
                    <a:pt x="433" y="4"/>
                  </a:lnTo>
                  <a:lnTo>
                    <a:pt x="433" y="7"/>
                  </a:lnTo>
                  <a:lnTo>
                    <a:pt x="433" y="14"/>
                  </a:lnTo>
                  <a:lnTo>
                    <a:pt x="433" y="177"/>
                  </a:lnTo>
                  <a:lnTo>
                    <a:pt x="420" y="257"/>
                  </a:lnTo>
                  <a:lnTo>
                    <a:pt x="389" y="337"/>
                  </a:lnTo>
                  <a:lnTo>
                    <a:pt x="406" y="337"/>
                  </a:lnTo>
                  <a:lnTo>
                    <a:pt x="406" y="340"/>
                  </a:lnTo>
                  <a:lnTo>
                    <a:pt x="406" y="451"/>
                  </a:lnTo>
                  <a:lnTo>
                    <a:pt x="319" y="441"/>
                  </a:lnTo>
                  <a:lnTo>
                    <a:pt x="319" y="431"/>
                  </a:lnTo>
                  <a:lnTo>
                    <a:pt x="0" y="401"/>
                  </a:lnTo>
                  <a:lnTo>
                    <a:pt x="41" y="367"/>
                  </a:lnTo>
                  <a:lnTo>
                    <a:pt x="94" y="370"/>
                  </a:lnTo>
                  <a:lnTo>
                    <a:pt x="94" y="391"/>
                  </a:lnTo>
                  <a:lnTo>
                    <a:pt x="172" y="397"/>
                  </a:lnTo>
                  <a:lnTo>
                    <a:pt x="255" y="404"/>
                  </a:lnTo>
                  <a:lnTo>
                    <a:pt x="255" y="384"/>
                  </a:lnTo>
                  <a:lnTo>
                    <a:pt x="332" y="391"/>
                  </a:lnTo>
                  <a:lnTo>
                    <a:pt x="332" y="374"/>
                  </a:lnTo>
                  <a:lnTo>
                    <a:pt x="359" y="374"/>
                  </a:lnTo>
                  <a:lnTo>
                    <a:pt x="363" y="187"/>
                  </a:lnTo>
                  <a:lnTo>
                    <a:pt x="359" y="4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199" name="未知"/>
            <p:cNvSpPr/>
            <p:nvPr/>
          </p:nvSpPr>
          <p:spPr>
            <a:xfrm>
              <a:off x="500" y="600"/>
              <a:ext cx="82" cy="31"/>
            </a:xfrm>
            <a:custGeom>
              <a:avLst/>
              <a:gdLst/>
              <a:ahLst/>
              <a:cxnLst/>
              <a:pathLst>
                <a:path w="82" h="31">
                  <a:moveTo>
                    <a:pt x="61" y="14"/>
                  </a:moveTo>
                  <a:lnTo>
                    <a:pt x="64" y="10"/>
                  </a:lnTo>
                  <a:lnTo>
                    <a:pt x="77" y="10"/>
                  </a:lnTo>
                  <a:lnTo>
                    <a:pt x="81" y="20"/>
                  </a:lnTo>
                  <a:lnTo>
                    <a:pt x="74" y="30"/>
                  </a:lnTo>
                  <a:lnTo>
                    <a:pt x="0" y="20"/>
                  </a:lnTo>
                  <a:lnTo>
                    <a:pt x="4" y="7"/>
                  </a:lnTo>
                  <a:lnTo>
                    <a:pt x="7" y="0"/>
                  </a:lnTo>
                  <a:lnTo>
                    <a:pt x="20" y="0"/>
                  </a:lnTo>
                  <a:lnTo>
                    <a:pt x="20" y="14"/>
                  </a:lnTo>
                  <a:lnTo>
                    <a:pt x="27" y="4"/>
                  </a:lnTo>
                  <a:lnTo>
                    <a:pt x="40" y="4"/>
                  </a:lnTo>
                  <a:lnTo>
                    <a:pt x="40" y="14"/>
                  </a:lnTo>
                  <a:lnTo>
                    <a:pt x="44" y="7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0" name="未知"/>
            <p:cNvSpPr/>
            <p:nvPr/>
          </p:nvSpPr>
          <p:spPr>
            <a:xfrm>
              <a:off x="591" y="614"/>
              <a:ext cx="88" cy="31"/>
            </a:xfrm>
            <a:custGeom>
              <a:avLst/>
              <a:gdLst/>
              <a:ahLst/>
              <a:cxnLst/>
              <a:pathLst>
                <a:path w="88" h="31">
                  <a:moveTo>
                    <a:pt x="87" y="16"/>
                  </a:moveTo>
                  <a:lnTo>
                    <a:pt x="77" y="30"/>
                  </a:lnTo>
                  <a:lnTo>
                    <a:pt x="0" y="20"/>
                  </a:lnTo>
                  <a:lnTo>
                    <a:pt x="0" y="6"/>
                  </a:lnTo>
                  <a:lnTo>
                    <a:pt x="6" y="0"/>
                  </a:lnTo>
                  <a:lnTo>
                    <a:pt x="20" y="0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43" y="3"/>
                  </a:lnTo>
                  <a:lnTo>
                    <a:pt x="43" y="10"/>
                  </a:lnTo>
                  <a:lnTo>
                    <a:pt x="47" y="6"/>
                  </a:lnTo>
                  <a:lnTo>
                    <a:pt x="63" y="6"/>
                  </a:lnTo>
                  <a:lnTo>
                    <a:pt x="63" y="10"/>
                  </a:lnTo>
                  <a:lnTo>
                    <a:pt x="70" y="10"/>
                  </a:lnTo>
                  <a:lnTo>
                    <a:pt x="87" y="10"/>
                  </a:lnTo>
                  <a:lnTo>
                    <a:pt x="87" y="16"/>
                  </a:lnTo>
                  <a:lnTo>
                    <a:pt x="87" y="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1" name="未知"/>
            <p:cNvSpPr/>
            <p:nvPr/>
          </p:nvSpPr>
          <p:spPr>
            <a:xfrm>
              <a:off x="681" y="624"/>
              <a:ext cx="95" cy="34"/>
            </a:xfrm>
            <a:custGeom>
              <a:avLst/>
              <a:gdLst/>
              <a:ahLst/>
              <a:cxnLst/>
              <a:pathLst>
                <a:path w="95" h="34">
                  <a:moveTo>
                    <a:pt x="51" y="10"/>
                  </a:moveTo>
                  <a:lnTo>
                    <a:pt x="57" y="6"/>
                  </a:lnTo>
                  <a:lnTo>
                    <a:pt x="71" y="6"/>
                  </a:lnTo>
                  <a:lnTo>
                    <a:pt x="74" y="13"/>
                  </a:lnTo>
                  <a:lnTo>
                    <a:pt x="81" y="10"/>
                  </a:lnTo>
                  <a:lnTo>
                    <a:pt x="94" y="10"/>
                  </a:lnTo>
                  <a:lnTo>
                    <a:pt x="94" y="16"/>
                  </a:lnTo>
                  <a:lnTo>
                    <a:pt x="88" y="33"/>
                  </a:lnTo>
                  <a:lnTo>
                    <a:pt x="0" y="23"/>
                  </a:lnTo>
                  <a:lnTo>
                    <a:pt x="4" y="6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27" y="6"/>
                  </a:lnTo>
                  <a:lnTo>
                    <a:pt x="34" y="3"/>
                  </a:lnTo>
                  <a:lnTo>
                    <a:pt x="47" y="3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2" name="未知"/>
            <p:cNvSpPr/>
            <p:nvPr/>
          </p:nvSpPr>
          <p:spPr>
            <a:xfrm>
              <a:off x="782" y="637"/>
              <a:ext cx="85" cy="31"/>
            </a:xfrm>
            <a:custGeom>
              <a:avLst/>
              <a:gdLst/>
              <a:ahLst/>
              <a:cxnLst/>
              <a:pathLst>
                <a:path w="85" h="31">
                  <a:moveTo>
                    <a:pt x="54" y="10"/>
                  </a:moveTo>
                  <a:lnTo>
                    <a:pt x="50" y="3"/>
                  </a:lnTo>
                  <a:lnTo>
                    <a:pt x="33" y="3"/>
                  </a:lnTo>
                  <a:lnTo>
                    <a:pt x="27" y="7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3" y="3"/>
                  </a:lnTo>
                  <a:lnTo>
                    <a:pt x="0" y="20"/>
                  </a:lnTo>
                  <a:lnTo>
                    <a:pt x="77" y="30"/>
                  </a:lnTo>
                  <a:lnTo>
                    <a:pt x="84" y="13"/>
                  </a:lnTo>
                  <a:lnTo>
                    <a:pt x="74" y="7"/>
                  </a:lnTo>
                  <a:lnTo>
                    <a:pt x="60" y="7"/>
                  </a:lnTo>
                  <a:lnTo>
                    <a:pt x="57" y="10"/>
                  </a:lnTo>
                  <a:lnTo>
                    <a:pt x="54" y="10"/>
                  </a:lnTo>
                  <a:lnTo>
                    <a:pt x="54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3" name="未知"/>
            <p:cNvSpPr/>
            <p:nvPr/>
          </p:nvSpPr>
          <p:spPr>
            <a:xfrm>
              <a:off x="755" y="667"/>
              <a:ext cx="92" cy="51"/>
            </a:xfrm>
            <a:custGeom>
              <a:avLst/>
              <a:gdLst/>
              <a:ahLst/>
              <a:cxnLst/>
              <a:pathLst>
                <a:path w="92" h="51">
                  <a:moveTo>
                    <a:pt x="71" y="7"/>
                  </a:moveTo>
                  <a:lnTo>
                    <a:pt x="64" y="13"/>
                  </a:lnTo>
                  <a:lnTo>
                    <a:pt x="57" y="3"/>
                  </a:lnTo>
                  <a:lnTo>
                    <a:pt x="47" y="3"/>
                  </a:lnTo>
                  <a:lnTo>
                    <a:pt x="40" y="7"/>
                  </a:lnTo>
                  <a:lnTo>
                    <a:pt x="37" y="0"/>
                  </a:lnTo>
                  <a:lnTo>
                    <a:pt x="24" y="0"/>
                  </a:lnTo>
                  <a:lnTo>
                    <a:pt x="14" y="10"/>
                  </a:lnTo>
                  <a:lnTo>
                    <a:pt x="7" y="27"/>
                  </a:lnTo>
                  <a:lnTo>
                    <a:pt x="0" y="40"/>
                  </a:lnTo>
                  <a:lnTo>
                    <a:pt x="77" y="50"/>
                  </a:lnTo>
                  <a:lnTo>
                    <a:pt x="91" y="20"/>
                  </a:lnTo>
                  <a:lnTo>
                    <a:pt x="87" y="7"/>
                  </a:lnTo>
                  <a:lnTo>
                    <a:pt x="71" y="7"/>
                  </a:lnTo>
                  <a:lnTo>
                    <a:pt x="71" y="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4" name="未知"/>
            <p:cNvSpPr/>
            <p:nvPr/>
          </p:nvSpPr>
          <p:spPr>
            <a:xfrm>
              <a:off x="732" y="717"/>
              <a:ext cx="84" cy="34"/>
            </a:xfrm>
            <a:custGeom>
              <a:avLst/>
              <a:gdLst/>
              <a:ahLst/>
              <a:cxnLst/>
              <a:pathLst>
                <a:path w="84" h="34">
                  <a:moveTo>
                    <a:pt x="80" y="33"/>
                  </a:moveTo>
                  <a:lnTo>
                    <a:pt x="83" y="23"/>
                  </a:lnTo>
                  <a:lnTo>
                    <a:pt x="77" y="10"/>
                  </a:lnTo>
                  <a:lnTo>
                    <a:pt x="60" y="10"/>
                  </a:lnTo>
                  <a:lnTo>
                    <a:pt x="5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6" y="10"/>
                  </a:lnTo>
                  <a:lnTo>
                    <a:pt x="23" y="7"/>
                  </a:lnTo>
                  <a:lnTo>
                    <a:pt x="13" y="7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80" y="33"/>
                  </a:lnTo>
                  <a:lnTo>
                    <a:pt x="80" y="3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5" name="未知"/>
            <p:cNvSpPr/>
            <p:nvPr/>
          </p:nvSpPr>
          <p:spPr>
            <a:xfrm>
              <a:off x="826" y="674"/>
              <a:ext cx="138" cy="94"/>
            </a:xfrm>
            <a:custGeom>
              <a:avLst/>
              <a:gdLst/>
              <a:ahLst/>
              <a:cxnLst/>
              <a:pathLst>
                <a:path w="138" h="94">
                  <a:moveTo>
                    <a:pt x="100" y="93"/>
                  </a:moveTo>
                  <a:lnTo>
                    <a:pt x="137" y="30"/>
                  </a:lnTo>
                  <a:lnTo>
                    <a:pt x="127" y="13"/>
                  </a:lnTo>
                  <a:lnTo>
                    <a:pt x="114" y="10"/>
                  </a:lnTo>
                  <a:lnTo>
                    <a:pt x="107" y="20"/>
                  </a:lnTo>
                  <a:lnTo>
                    <a:pt x="103" y="10"/>
                  </a:lnTo>
                  <a:lnTo>
                    <a:pt x="90" y="6"/>
                  </a:lnTo>
                  <a:lnTo>
                    <a:pt x="83" y="13"/>
                  </a:lnTo>
                  <a:lnTo>
                    <a:pt x="77" y="6"/>
                  </a:lnTo>
                  <a:lnTo>
                    <a:pt x="67" y="3"/>
                  </a:lnTo>
                  <a:lnTo>
                    <a:pt x="53" y="13"/>
                  </a:lnTo>
                  <a:lnTo>
                    <a:pt x="50" y="3"/>
                  </a:lnTo>
                  <a:lnTo>
                    <a:pt x="40" y="0"/>
                  </a:lnTo>
                  <a:lnTo>
                    <a:pt x="26" y="13"/>
                  </a:lnTo>
                  <a:lnTo>
                    <a:pt x="0" y="80"/>
                  </a:lnTo>
                  <a:lnTo>
                    <a:pt x="100" y="93"/>
                  </a:lnTo>
                  <a:lnTo>
                    <a:pt x="100" y="9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6" name="未知"/>
            <p:cNvSpPr/>
            <p:nvPr/>
          </p:nvSpPr>
          <p:spPr>
            <a:xfrm>
              <a:off x="470" y="644"/>
              <a:ext cx="88" cy="71"/>
            </a:xfrm>
            <a:custGeom>
              <a:avLst/>
              <a:gdLst/>
              <a:ahLst/>
              <a:cxnLst/>
              <a:pathLst>
                <a:path w="88" h="71">
                  <a:moveTo>
                    <a:pt x="64" y="13"/>
                  </a:moveTo>
                  <a:lnTo>
                    <a:pt x="64" y="10"/>
                  </a:lnTo>
                  <a:lnTo>
                    <a:pt x="57" y="6"/>
                  </a:lnTo>
                  <a:lnTo>
                    <a:pt x="50" y="3"/>
                  </a:lnTo>
                  <a:lnTo>
                    <a:pt x="34" y="0"/>
                  </a:lnTo>
                  <a:lnTo>
                    <a:pt x="7" y="13"/>
                  </a:lnTo>
                  <a:lnTo>
                    <a:pt x="0" y="16"/>
                  </a:lnTo>
                  <a:lnTo>
                    <a:pt x="27" y="70"/>
                  </a:lnTo>
                  <a:lnTo>
                    <a:pt x="50" y="36"/>
                  </a:lnTo>
                  <a:lnTo>
                    <a:pt x="81" y="30"/>
                  </a:lnTo>
                  <a:lnTo>
                    <a:pt x="87" y="23"/>
                  </a:lnTo>
                  <a:lnTo>
                    <a:pt x="84" y="23"/>
                  </a:lnTo>
                  <a:lnTo>
                    <a:pt x="77" y="20"/>
                  </a:lnTo>
                  <a:lnTo>
                    <a:pt x="50" y="13"/>
                  </a:lnTo>
                  <a:lnTo>
                    <a:pt x="64" y="13"/>
                  </a:lnTo>
                  <a:lnTo>
                    <a:pt x="64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07" name="未知"/>
            <p:cNvSpPr/>
            <p:nvPr/>
          </p:nvSpPr>
          <p:spPr>
            <a:xfrm>
              <a:off x="470" y="644"/>
              <a:ext cx="88" cy="71"/>
            </a:xfrm>
            <a:custGeom>
              <a:avLst/>
              <a:gdLst/>
              <a:ahLst/>
              <a:cxnLst/>
              <a:pathLst>
                <a:path w="88" h="71">
                  <a:moveTo>
                    <a:pt x="64" y="13"/>
                  </a:moveTo>
                  <a:lnTo>
                    <a:pt x="64" y="10"/>
                  </a:lnTo>
                  <a:lnTo>
                    <a:pt x="57" y="6"/>
                  </a:lnTo>
                  <a:lnTo>
                    <a:pt x="50" y="3"/>
                  </a:lnTo>
                  <a:lnTo>
                    <a:pt x="34" y="0"/>
                  </a:lnTo>
                  <a:lnTo>
                    <a:pt x="7" y="13"/>
                  </a:lnTo>
                  <a:lnTo>
                    <a:pt x="0" y="16"/>
                  </a:lnTo>
                  <a:lnTo>
                    <a:pt x="27" y="70"/>
                  </a:lnTo>
                  <a:lnTo>
                    <a:pt x="50" y="36"/>
                  </a:lnTo>
                  <a:lnTo>
                    <a:pt x="81" y="30"/>
                  </a:lnTo>
                  <a:lnTo>
                    <a:pt x="87" y="23"/>
                  </a:lnTo>
                  <a:lnTo>
                    <a:pt x="84" y="23"/>
                  </a:lnTo>
                  <a:lnTo>
                    <a:pt x="77" y="20"/>
                  </a:lnTo>
                  <a:lnTo>
                    <a:pt x="50" y="13"/>
                  </a:lnTo>
                  <a:lnTo>
                    <a:pt x="64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208" name="Group 50207"/>
            <p:cNvGrpSpPr/>
            <p:nvPr/>
          </p:nvGrpSpPr>
          <p:grpSpPr>
            <a:xfrm>
              <a:off x="0" y="0"/>
              <a:ext cx="293" cy="945"/>
              <a:chOff x="0" y="0"/>
              <a:chExt cx="293" cy="945"/>
            </a:xfrm>
          </p:grpSpPr>
          <p:sp>
            <p:nvSpPr>
              <p:cNvPr id="50209" name="未知"/>
              <p:cNvSpPr/>
              <p:nvPr/>
            </p:nvSpPr>
            <p:spPr>
              <a:xfrm>
                <a:off x="0" y="0"/>
                <a:ext cx="293" cy="338"/>
              </a:xfrm>
              <a:custGeom>
                <a:avLst/>
                <a:gdLst/>
                <a:ahLst/>
                <a:cxnLst/>
                <a:pathLst>
                  <a:path w="293" h="338">
                    <a:moveTo>
                      <a:pt x="165" y="263"/>
                    </a:moveTo>
                    <a:lnTo>
                      <a:pt x="175" y="263"/>
                    </a:lnTo>
                    <a:lnTo>
                      <a:pt x="178" y="287"/>
                    </a:lnTo>
                    <a:lnTo>
                      <a:pt x="175" y="310"/>
                    </a:lnTo>
                    <a:lnTo>
                      <a:pt x="188" y="337"/>
                    </a:lnTo>
                    <a:lnTo>
                      <a:pt x="205" y="290"/>
                    </a:lnTo>
                    <a:lnTo>
                      <a:pt x="208" y="273"/>
                    </a:lnTo>
                    <a:lnTo>
                      <a:pt x="222" y="277"/>
                    </a:lnTo>
                    <a:lnTo>
                      <a:pt x="222" y="297"/>
                    </a:lnTo>
                    <a:lnTo>
                      <a:pt x="225" y="300"/>
                    </a:lnTo>
                    <a:lnTo>
                      <a:pt x="232" y="320"/>
                    </a:lnTo>
                    <a:lnTo>
                      <a:pt x="229" y="337"/>
                    </a:lnTo>
                    <a:lnTo>
                      <a:pt x="229" y="337"/>
                    </a:lnTo>
                    <a:lnTo>
                      <a:pt x="239" y="320"/>
                    </a:lnTo>
                    <a:lnTo>
                      <a:pt x="249" y="307"/>
                    </a:lnTo>
                    <a:lnTo>
                      <a:pt x="249" y="277"/>
                    </a:lnTo>
                    <a:lnTo>
                      <a:pt x="249" y="253"/>
                    </a:lnTo>
                    <a:lnTo>
                      <a:pt x="259" y="230"/>
                    </a:lnTo>
                    <a:lnTo>
                      <a:pt x="259" y="230"/>
                    </a:lnTo>
                    <a:lnTo>
                      <a:pt x="265" y="207"/>
                    </a:lnTo>
                    <a:lnTo>
                      <a:pt x="259" y="180"/>
                    </a:lnTo>
                    <a:lnTo>
                      <a:pt x="249" y="153"/>
                    </a:lnTo>
                    <a:lnTo>
                      <a:pt x="249" y="153"/>
                    </a:lnTo>
                    <a:lnTo>
                      <a:pt x="269" y="183"/>
                    </a:lnTo>
                    <a:lnTo>
                      <a:pt x="276" y="220"/>
                    </a:lnTo>
                    <a:lnTo>
                      <a:pt x="276" y="220"/>
                    </a:lnTo>
                    <a:lnTo>
                      <a:pt x="276" y="200"/>
                    </a:lnTo>
                    <a:lnTo>
                      <a:pt x="276" y="180"/>
                    </a:lnTo>
                    <a:lnTo>
                      <a:pt x="272" y="160"/>
                    </a:lnTo>
                    <a:lnTo>
                      <a:pt x="272" y="160"/>
                    </a:lnTo>
                    <a:lnTo>
                      <a:pt x="279" y="177"/>
                    </a:lnTo>
                    <a:lnTo>
                      <a:pt x="282" y="197"/>
                    </a:lnTo>
                    <a:lnTo>
                      <a:pt x="276" y="230"/>
                    </a:lnTo>
                    <a:lnTo>
                      <a:pt x="272" y="243"/>
                    </a:lnTo>
                    <a:lnTo>
                      <a:pt x="272" y="243"/>
                    </a:lnTo>
                    <a:lnTo>
                      <a:pt x="282" y="223"/>
                    </a:lnTo>
                    <a:lnTo>
                      <a:pt x="292" y="197"/>
                    </a:lnTo>
                    <a:lnTo>
                      <a:pt x="289" y="160"/>
                    </a:lnTo>
                    <a:lnTo>
                      <a:pt x="286" y="133"/>
                    </a:lnTo>
                    <a:lnTo>
                      <a:pt x="279" y="120"/>
                    </a:lnTo>
                    <a:lnTo>
                      <a:pt x="276" y="110"/>
                    </a:lnTo>
                    <a:lnTo>
                      <a:pt x="252" y="83"/>
                    </a:lnTo>
                    <a:lnTo>
                      <a:pt x="252" y="70"/>
                    </a:lnTo>
                    <a:lnTo>
                      <a:pt x="229" y="47"/>
                    </a:lnTo>
                    <a:lnTo>
                      <a:pt x="202" y="23"/>
                    </a:lnTo>
                    <a:lnTo>
                      <a:pt x="172" y="0"/>
                    </a:lnTo>
                    <a:lnTo>
                      <a:pt x="145" y="10"/>
                    </a:lnTo>
                    <a:lnTo>
                      <a:pt x="111" y="20"/>
                    </a:lnTo>
                    <a:lnTo>
                      <a:pt x="98" y="10"/>
                    </a:lnTo>
                    <a:lnTo>
                      <a:pt x="68" y="20"/>
                    </a:lnTo>
                    <a:lnTo>
                      <a:pt x="41" y="33"/>
                    </a:lnTo>
                    <a:lnTo>
                      <a:pt x="21" y="33"/>
                    </a:lnTo>
                    <a:lnTo>
                      <a:pt x="0" y="40"/>
                    </a:lnTo>
                    <a:lnTo>
                      <a:pt x="0" y="140"/>
                    </a:lnTo>
                    <a:lnTo>
                      <a:pt x="14" y="160"/>
                    </a:lnTo>
                    <a:lnTo>
                      <a:pt x="34" y="170"/>
                    </a:lnTo>
                    <a:lnTo>
                      <a:pt x="51" y="170"/>
                    </a:lnTo>
                    <a:lnTo>
                      <a:pt x="24" y="150"/>
                    </a:lnTo>
                    <a:lnTo>
                      <a:pt x="21" y="150"/>
                    </a:lnTo>
                    <a:lnTo>
                      <a:pt x="41" y="157"/>
                    </a:lnTo>
                    <a:lnTo>
                      <a:pt x="47" y="157"/>
                    </a:lnTo>
                    <a:lnTo>
                      <a:pt x="47" y="153"/>
                    </a:lnTo>
                    <a:lnTo>
                      <a:pt x="51" y="150"/>
                    </a:lnTo>
                    <a:lnTo>
                      <a:pt x="51" y="140"/>
                    </a:lnTo>
                    <a:lnTo>
                      <a:pt x="34" y="120"/>
                    </a:lnTo>
                    <a:lnTo>
                      <a:pt x="74" y="127"/>
                    </a:lnTo>
                    <a:lnTo>
                      <a:pt x="74" y="127"/>
                    </a:lnTo>
                    <a:lnTo>
                      <a:pt x="64" y="130"/>
                    </a:lnTo>
                    <a:lnTo>
                      <a:pt x="74" y="137"/>
                    </a:lnTo>
                    <a:lnTo>
                      <a:pt x="61" y="143"/>
                    </a:lnTo>
                    <a:lnTo>
                      <a:pt x="64" y="150"/>
                    </a:lnTo>
                    <a:lnTo>
                      <a:pt x="64" y="157"/>
                    </a:lnTo>
                    <a:lnTo>
                      <a:pt x="78" y="167"/>
                    </a:lnTo>
                    <a:lnTo>
                      <a:pt x="78" y="167"/>
                    </a:lnTo>
                    <a:lnTo>
                      <a:pt x="68" y="170"/>
                    </a:lnTo>
                    <a:lnTo>
                      <a:pt x="101" y="180"/>
                    </a:lnTo>
                    <a:lnTo>
                      <a:pt x="131" y="193"/>
                    </a:lnTo>
                    <a:lnTo>
                      <a:pt x="131" y="193"/>
                    </a:lnTo>
                    <a:lnTo>
                      <a:pt x="98" y="183"/>
                    </a:lnTo>
                    <a:lnTo>
                      <a:pt x="61" y="177"/>
                    </a:lnTo>
                    <a:lnTo>
                      <a:pt x="64" y="177"/>
                    </a:lnTo>
                    <a:lnTo>
                      <a:pt x="81" y="187"/>
                    </a:lnTo>
                    <a:lnTo>
                      <a:pt x="81" y="187"/>
                    </a:lnTo>
                    <a:lnTo>
                      <a:pt x="58" y="183"/>
                    </a:lnTo>
                    <a:lnTo>
                      <a:pt x="61" y="207"/>
                    </a:lnTo>
                    <a:lnTo>
                      <a:pt x="104" y="223"/>
                    </a:lnTo>
                    <a:lnTo>
                      <a:pt x="88" y="220"/>
                    </a:lnTo>
                    <a:lnTo>
                      <a:pt x="71" y="217"/>
                    </a:lnTo>
                    <a:lnTo>
                      <a:pt x="54" y="213"/>
                    </a:lnTo>
                    <a:lnTo>
                      <a:pt x="54" y="217"/>
                    </a:lnTo>
                    <a:lnTo>
                      <a:pt x="51" y="217"/>
                    </a:lnTo>
                    <a:lnTo>
                      <a:pt x="51" y="223"/>
                    </a:lnTo>
                    <a:lnTo>
                      <a:pt x="41" y="223"/>
                    </a:lnTo>
                    <a:lnTo>
                      <a:pt x="17" y="217"/>
                    </a:lnTo>
                    <a:lnTo>
                      <a:pt x="17" y="217"/>
                    </a:lnTo>
                    <a:lnTo>
                      <a:pt x="41" y="213"/>
                    </a:lnTo>
                    <a:lnTo>
                      <a:pt x="41" y="210"/>
                    </a:lnTo>
                    <a:lnTo>
                      <a:pt x="41" y="200"/>
                    </a:lnTo>
                    <a:lnTo>
                      <a:pt x="27" y="193"/>
                    </a:lnTo>
                    <a:lnTo>
                      <a:pt x="27" y="193"/>
                    </a:lnTo>
                    <a:lnTo>
                      <a:pt x="41" y="193"/>
                    </a:lnTo>
                    <a:lnTo>
                      <a:pt x="41" y="187"/>
                    </a:lnTo>
                    <a:lnTo>
                      <a:pt x="41" y="183"/>
                    </a:lnTo>
                    <a:lnTo>
                      <a:pt x="41" y="180"/>
                    </a:lnTo>
                    <a:lnTo>
                      <a:pt x="17" y="163"/>
                    </a:lnTo>
                    <a:lnTo>
                      <a:pt x="0" y="140"/>
                    </a:lnTo>
                    <a:lnTo>
                      <a:pt x="0" y="207"/>
                    </a:lnTo>
                    <a:lnTo>
                      <a:pt x="0" y="270"/>
                    </a:lnTo>
                    <a:lnTo>
                      <a:pt x="68" y="267"/>
                    </a:lnTo>
                    <a:lnTo>
                      <a:pt x="74" y="257"/>
                    </a:lnTo>
                    <a:lnTo>
                      <a:pt x="78" y="253"/>
                    </a:lnTo>
                    <a:lnTo>
                      <a:pt x="78" y="267"/>
                    </a:lnTo>
                    <a:lnTo>
                      <a:pt x="165" y="263"/>
                    </a:lnTo>
                    <a:lnTo>
                      <a:pt x="165" y="26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0" name="未知"/>
              <p:cNvSpPr/>
              <p:nvPr/>
            </p:nvSpPr>
            <p:spPr>
              <a:xfrm>
                <a:off x="0" y="263"/>
                <a:ext cx="199" cy="682"/>
              </a:xfrm>
              <a:custGeom>
                <a:avLst/>
                <a:gdLst/>
                <a:ahLst/>
                <a:cxnLst/>
                <a:pathLst>
                  <a:path w="199" h="682">
                    <a:moveTo>
                      <a:pt x="161" y="511"/>
                    </a:moveTo>
                    <a:lnTo>
                      <a:pt x="161" y="507"/>
                    </a:lnTo>
                    <a:lnTo>
                      <a:pt x="151" y="504"/>
                    </a:lnTo>
                    <a:lnTo>
                      <a:pt x="138" y="477"/>
                    </a:lnTo>
                    <a:lnTo>
                      <a:pt x="138" y="444"/>
                    </a:lnTo>
                    <a:lnTo>
                      <a:pt x="145" y="421"/>
                    </a:lnTo>
                    <a:lnTo>
                      <a:pt x="148" y="394"/>
                    </a:lnTo>
                    <a:lnTo>
                      <a:pt x="148" y="371"/>
                    </a:lnTo>
                    <a:lnTo>
                      <a:pt x="148" y="367"/>
                    </a:lnTo>
                    <a:lnTo>
                      <a:pt x="148" y="367"/>
                    </a:lnTo>
                    <a:lnTo>
                      <a:pt x="161" y="401"/>
                    </a:lnTo>
                    <a:lnTo>
                      <a:pt x="165" y="437"/>
                    </a:lnTo>
                    <a:lnTo>
                      <a:pt x="165" y="437"/>
                    </a:lnTo>
                    <a:lnTo>
                      <a:pt x="168" y="427"/>
                    </a:lnTo>
                    <a:lnTo>
                      <a:pt x="168" y="411"/>
                    </a:lnTo>
                    <a:lnTo>
                      <a:pt x="165" y="394"/>
                    </a:lnTo>
                    <a:lnTo>
                      <a:pt x="161" y="377"/>
                    </a:lnTo>
                    <a:lnTo>
                      <a:pt x="155" y="361"/>
                    </a:lnTo>
                    <a:lnTo>
                      <a:pt x="155" y="331"/>
                    </a:lnTo>
                    <a:lnTo>
                      <a:pt x="158" y="307"/>
                    </a:lnTo>
                    <a:lnTo>
                      <a:pt x="161" y="284"/>
                    </a:lnTo>
                    <a:lnTo>
                      <a:pt x="168" y="260"/>
                    </a:lnTo>
                    <a:lnTo>
                      <a:pt x="168" y="260"/>
                    </a:lnTo>
                    <a:lnTo>
                      <a:pt x="168" y="254"/>
                    </a:lnTo>
                    <a:lnTo>
                      <a:pt x="168" y="220"/>
                    </a:lnTo>
                    <a:lnTo>
                      <a:pt x="165" y="207"/>
                    </a:lnTo>
                    <a:lnTo>
                      <a:pt x="182" y="174"/>
                    </a:lnTo>
                    <a:lnTo>
                      <a:pt x="192" y="147"/>
                    </a:lnTo>
                    <a:lnTo>
                      <a:pt x="198" y="124"/>
                    </a:lnTo>
                    <a:lnTo>
                      <a:pt x="192" y="94"/>
                    </a:lnTo>
                    <a:lnTo>
                      <a:pt x="185" y="70"/>
                    </a:lnTo>
                    <a:lnTo>
                      <a:pt x="175" y="47"/>
                    </a:lnTo>
                    <a:lnTo>
                      <a:pt x="172" y="24"/>
                    </a:lnTo>
                    <a:lnTo>
                      <a:pt x="165" y="0"/>
                    </a:lnTo>
                    <a:lnTo>
                      <a:pt x="78" y="4"/>
                    </a:lnTo>
                    <a:lnTo>
                      <a:pt x="88" y="57"/>
                    </a:lnTo>
                    <a:lnTo>
                      <a:pt x="88" y="107"/>
                    </a:lnTo>
                    <a:lnTo>
                      <a:pt x="88" y="134"/>
                    </a:lnTo>
                    <a:lnTo>
                      <a:pt x="84" y="144"/>
                    </a:lnTo>
                    <a:lnTo>
                      <a:pt x="78" y="134"/>
                    </a:lnTo>
                    <a:lnTo>
                      <a:pt x="74" y="174"/>
                    </a:lnTo>
                    <a:lnTo>
                      <a:pt x="78" y="200"/>
                    </a:lnTo>
                    <a:lnTo>
                      <a:pt x="88" y="230"/>
                    </a:lnTo>
                    <a:lnTo>
                      <a:pt x="98" y="257"/>
                    </a:lnTo>
                    <a:lnTo>
                      <a:pt x="101" y="257"/>
                    </a:lnTo>
                    <a:lnTo>
                      <a:pt x="71" y="207"/>
                    </a:lnTo>
                    <a:lnTo>
                      <a:pt x="74" y="147"/>
                    </a:lnTo>
                    <a:lnTo>
                      <a:pt x="74" y="140"/>
                    </a:lnTo>
                    <a:lnTo>
                      <a:pt x="78" y="134"/>
                    </a:lnTo>
                    <a:lnTo>
                      <a:pt x="84" y="144"/>
                    </a:lnTo>
                    <a:lnTo>
                      <a:pt x="84" y="90"/>
                    </a:lnTo>
                    <a:lnTo>
                      <a:pt x="78" y="50"/>
                    </a:lnTo>
                    <a:lnTo>
                      <a:pt x="68" y="4"/>
                    </a:lnTo>
                    <a:lnTo>
                      <a:pt x="0" y="7"/>
                    </a:lnTo>
                    <a:lnTo>
                      <a:pt x="0" y="537"/>
                    </a:lnTo>
                    <a:lnTo>
                      <a:pt x="0" y="661"/>
                    </a:lnTo>
                    <a:lnTo>
                      <a:pt x="0" y="661"/>
                    </a:lnTo>
                    <a:lnTo>
                      <a:pt x="0" y="664"/>
                    </a:lnTo>
                    <a:lnTo>
                      <a:pt x="4" y="674"/>
                    </a:lnTo>
                    <a:lnTo>
                      <a:pt x="11" y="681"/>
                    </a:lnTo>
                    <a:lnTo>
                      <a:pt x="11" y="681"/>
                    </a:lnTo>
                    <a:lnTo>
                      <a:pt x="7" y="677"/>
                    </a:lnTo>
                    <a:lnTo>
                      <a:pt x="7" y="664"/>
                    </a:lnTo>
                    <a:lnTo>
                      <a:pt x="7" y="651"/>
                    </a:lnTo>
                    <a:lnTo>
                      <a:pt x="14" y="637"/>
                    </a:lnTo>
                    <a:lnTo>
                      <a:pt x="21" y="621"/>
                    </a:lnTo>
                    <a:lnTo>
                      <a:pt x="21" y="621"/>
                    </a:lnTo>
                    <a:lnTo>
                      <a:pt x="17" y="624"/>
                    </a:lnTo>
                    <a:lnTo>
                      <a:pt x="17" y="644"/>
                    </a:lnTo>
                    <a:lnTo>
                      <a:pt x="44" y="624"/>
                    </a:lnTo>
                    <a:lnTo>
                      <a:pt x="74" y="607"/>
                    </a:lnTo>
                    <a:lnTo>
                      <a:pt x="78" y="614"/>
                    </a:lnTo>
                    <a:lnTo>
                      <a:pt x="78" y="621"/>
                    </a:lnTo>
                    <a:lnTo>
                      <a:pt x="78" y="624"/>
                    </a:lnTo>
                    <a:lnTo>
                      <a:pt x="84" y="614"/>
                    </a:lnTo>
                    <a:lnTo>
                      <a:pt x="88" y="604"/>
                    </a:lnTo>
                    <a:lnTo>
                      <a:pt x="91" y="597"/>
                    </a:lnTo>
                    <a:lnTo>
                      <a:pt x="91" y="604"/>
                    </a:lnTo>
                    <a:lnTo>
                      <a:pt x="88" y="621"/>
                    </a:lnTo>
                    <a:lnTo>
                      <a:pt x="81" y="637"/>
                    </a:lnTo>
                    <a:lnTo>
                      <a:pt x="74" y="647"/>
                    </a:lnTo>
                    <a:lnTo>
                      <a:pt x="78" y="644"/>
                    </a:lnTo>
                    <a:lnTo>
                      <a:pt x="111" y="597"/>
                    </a:lnTo>
                    <a:lnTo>
                      <a:pt x="118" y="544"/>
                    </a:lnTo>
                    <a:lnTo>
                      <a:pt x="115" y="527"/>
                    </a:lnTo>
                    <a:lnTo>
                      <a:pt x="111" y="514"/>
                    </a:lnTo>
                    <a:lnTo>
                      <a:pt x="111" y="504"/>
                    </a:lnTo>
                    <a:lnTo>
                      <a:pt x="115" y="497"/>
                    </a:lnTo>
                    <a:lnTo>
                      <a:pt x="118" y="504"/>
                    </a:lnTo>
                    <a:lnTo>
                      <a:pt x="125" y="511"/>
                    </a:lnTo>
                    <a:lnTo>
                      <a:pt x="135" y="521"/>
                    </a:lnTo>
                    <a:lnTo>
                      <a:pt x="145" y="521"/>
                    </a:lnTo>
                    <a:lnTo>
                      <a:pt x="141" y="517"/>
                    </a:lnTo>
                    <a:lnTo>
                      <a:pt x="141" y="504"/>
                    </a:lnTo>
                    <a:lnTo>
                      <a:pt x="151" y="507"/>
                    </a:lnTo>
                    <a:lnTo>
                      <a:pt x="161" y="511"/>
                    </a:lnTo>
                    <a:lnTo>
                      <a:pt x="168" y="507"/>
                    </a:lnTo>
                    <a:lnTo>
                      <a:pt x="161" y="511"/>
                    </a:lnTo>
                    <a:lnTo>
                      <a:pt x="161" y="5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1" name="未知"/>
              <p:cNvSpPr/>
              <p:nvPr/>
            </p:nvSpPr>
            <p:spPr>
              <a:xfrm>
                <a:off x="165" y="230"/>
                <a:ext cx="108" cy="288"/>
              </a:xfrm>
              <a:custGeom>
                <a:avLst/>
                <a:gdLst/>
                <a:ahLst/>
                <a:cxnLst/>
                <a:pathLst>
                  <a:path w="108" h="288">
                    <a:moveTo>
                      <a:pt x="64" y="107"/>
                    </a:moveTo>
                    <a:lnTo>
                      <a:pt x="67" y="93"/>
                    </a:lnTo>
                    <a:lnTo>
                      <a:pt x="57" y="67"/>
                    </a:lnTo>
                    <a:lnTo>
                      <a:pt x="57" y="47"/>
                    </a:lnTo>
                    <a:lnTo>
                      <a:pt x="43" y="43"/>
                    </a:lnTo>
                    <a:lnTo>
                      <a:pt x="40" y="60"/>
                    </a:lnTo>
                    <a:lnTo>
                      <a:pt x="23" y="107"/>
                    </a:lnTo>
                    <a:lnTo>
                      <a:pt x="27" y="127"/>
                    </a:lnTo>
                    <a:lnTo>
                      <a:pt x="33" y="157"/>
                    </a:lnTo>
                    <a:lnTo>
                      <a:pt x="27" y="180"/>
                    </a:lnTo>
                    <a:lnTo>
                      <a:pt x="0" y="240"/>
                    </a:lnTo>
                    <a:lnTo>
                      <a:pt x="3" y="253"/>
                    </a:lnTo>
                    <a:lnTo>
                      <a:pt x="3" y="287"/>
                    </a:lnTo>
                    <a:lnTo>
                      <a:pt x="37" y="287"/>
                    </a:lnTo>
                    <a:lnTo>
                      <a:pt x="37" y="277"/>
                    </a:lnTo>
                    <a:lnTo>
                      <a:pt x="40" y="250"/>
                    </a:lnTo>
                    <a:lnTo>
                      <a:pt x="64" y="233"/>
                    </a:lnTo>
                    <a:lnTo>
                      <a:pt x="80" y="213"/>
                    </a:lnTo>
                    <a:lnTo>
                      <a:pt x="94" y="167"/>
                    </a:lnTo>
                    <a:lnTo>
                      <a:pt x="107" y="113"/>
                    </a:lnTo>
                    <a:lnTo>
                      <a:pt x="104" y="83"/>
                    </a:lnTo>
                    <a:lnTo>
                      <a:pt x="97" y="67"/>
                    </a:lnTo>
                    <a:lnTo>
                      <a:pt x="94" y="47"/>
                    </a:lnTo>
                    <a:lnTo>
                      <a:pt x="97" y="20"/>
                    </a:lnTo>
                    <a:lnTo>
                      <a:pt x="94" y="0"/>
                    </a:lnTo>
                    <a:lnTo>
                      <a:pt x="84" y="23"/>
                    </a:lnTo>
                    <a:lnTo>
                      <a:pt x="84" y="53"/>
                    </a:lnTo>
                    <a:lnTo>
                      <a:pt x="84" y="77"/>
                    </a:lnTo>
                    <a:lnTo>
                      <a:pt x="64" y="107"/>
                    </a:lnTo>
                    <a:lnTo>
                      <a:pt x="64" y="10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2" name="未知"/>
              <p:cNvSpPr/>
              <p:nvPr/>
            </p:nvSpPr>
            <p:spPr>
              <a:xfrm>
                <a:off x="205" y="300"/>
                <a:ext cx="11" cy="31"/>
              </a:xfrm>
              <a:custGeom>
                <a:avLst/>
                <a:gdLst/>
                <a:ahLst/>
                <a:cxnLst/>
                <a:pathLst>
                  <a:path w="11" h="31">
                    <a:moveTo>
                      <a:pt x="10" y="0"/>
                    </a:moveTo>
                    <a:lnTo>
                      <a:pt x="7" y="10"/>
                    </a:lnTo>
                    <a:lnTo>
                      <a:pt x="3" y="20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17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3" name="未知"/>
              <p:cNvSpPr/>
              <p:nvPr/>
            </p:nvSpPr>
            <p:spPr>
              <a:xfrm>
                <a:off x="205" y="330"/>
                <a:ext cx="4" cy="24"/>
              </a:xfrm>
              <a:custGeom>
                <a:avLst/>
                <a:gdLst/>
                <a:ahLst/>
                <a:cxnLst/>
                <a:pathLst>
                  <a:path w="4" h="24">
                    <a:moveTo>
                      <a:pt x="0" y="0"/>
                    </a:moveTo>
                    <a:lnTo>
                      <a:pt x="0" y="10"/>
                    </a:lnTo>
                    <a:lnTo>
                      <a:pt x="0" y="23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4" name="未知"/>
              <p:cNvSpPr/>
              <p:nvPr/>
            </p:nvSpPr>
            <p:spPr>
              <a:xfrm>
                <a:off x="212" y="370"/>
                <a:ext cx="28" cy="68"/>
              </a:xfrm>
              <a:custGeom>
                <a:avLst/>
                <a:gdLst/>
                <a:ahLst/>
                <a:cxnLst/>
                <a:pathLst>
                  <a:path w="28" h="68">
                    <a:moveTo>
                      <a:pt x="10" y="33"/>
                    </a:moveTo>
                    <a:lnTo>
                      <a:pt x="10" y="37"/>
                    </a:lnTo>
                    <a:lnTo>
                      <a:pt x="6" y="33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3" y="33"/>
                    </a:lnTo>
                    <a:lnTo>
                      <a:pt x="0" y="67"/>
                    </a:lnTo>
                    <a:lnTo>
                      <a:pt x="27" y="40"/>
                    </a:lnTo>
                    <a:lnTo>
                      <a:pt x="3" y="0"/>
                    </a:lnTo>
                    <a:lnTo>
                      <a:pt x="3" y="33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3"/>
                    </a:lnTo>
                    <a:lnTo>
                      <a:pt x="10" y="23"/>
                    </a:lnTo>
                    <a:lnTo>
                      <a:pt x="10" y="27"/>
                    </a:lnTo>
                    <a:lnTo>
                      <a:pt x="13" y="30"/>
                    </a:lnTo>
                    <a:lnTo>
                      <a:pt x="13" y="33"/>
                    </a:lnTo>
                    <a:lnTo>
                      <a:pt x="10" y="33"/>
                    </a:lnTo>
                    <a:lnTo>
                      <a:pt x="10" y="3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5" name="未知"/>
              <p:cNvSpPr/>
              <p:nvPr/>
            </p:nvSpPr>
            <p:spPr>
              <a:xfrm>
                <a:off x="14" y="120"/>
                <a:ext cx="118" cy="104"/>
              </a:xfrm>
              <a:custGeom>
                <a:avLst/>
                <a:gdLst/>
                <a:ahLst/>
                <a:cxnLst/>
                <a:pathLst>
                  <a:path w="118" h="104">
                    <a:moveTo>
                      <a:pt x="27" y="60"/>
                    </a:moveTo>
                    <a:lnTo>
                      <a:pt x="27" y="63"/>
                    </a:lnTo>
                    <a:lnTo>
                      <a:pt x="27" y="67"/>
                    </a:lnTo>
                    <a:lnTo>
                      <a:pt x="27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27" y="80"/>
                    </a:lnTo>
                    <a:lnTo>
                      <a:pt x="27" y="90"/>
                    </a:lnTo>
                    <a:lnTo>
                      <a:pt x="27" y="93"/>
                    </a:lnTo>
                    <a:lnTo>
                      <a:pt x="3" y="97"/>
                    </a:lnTo>
                    <a:lnTo>
                      <a:pt x="3" y="97"/>
                    </a:lnTo>
                    <a:lnTo>
                      <a:pt x="27" y="103"/>
                    </a:lnTo>
                    <a:lnTo>
                      <a:pt x="37" y="103"/>
                    </a:lnTo>
                    <a:lnTo>
                      <a:pt x="37" y="97"/>
                    </a:lnTo>
                    <a:lnTo>
                      <a:pt x="40" y="97"/>
                    </a:lnTo>
                    <a:lnTo>
                      <a:pt x="40" y="93"/>
                    </a:lnTo>
                    <a:lnTo>
                      <a:pt x="57" y="97"/>
                    </a:lnTo>
                    <a:lnTo>
                      <a:pt x="74" y="100"/>
                    </a:lnTo>
                    <a:lnTo>
                      <a:pt x="90" y="103"/>
                    </a:lnTo>
                    <a:lnTo>
                      <a:pt x="47" y="87"/>
                    </a:lnTo>
                    <a:lnTo>
                      <a:pt x="44" y="63"/>
                    </a:lnTo>
                    <a:lnTo>
                      <a:pt x="67" y="67"/>
                    </a:lnTo>
                    <a:lnTo>
                      <a:pt x="67" y="67"/>
                    </a:lnTo>
                    <a:lnTo>
                      <a:pt x="50" y="57"/>
                    </a:lnTo>
                    <a:lnTo>
                      <a:pt x="47" y="57"/>
                    </a:lnTo>
                    <a:lnTo>
                      <a:pt x="84" y="63"/>
                    </a:lnTo>
                    <a:lnTo>
                      <a:pt x="117" y="73"/>
                    </a:lnTo>
                    <a:lnTo>
                      <a:pt x="117" y="73"/>
                    </a:lnTo>
                    <a:lnTo>
                      <a:pt x="87" y="60"/>
                    </a:lnTo>
                    <a:lnTo>
                      <a:pt x="54" y="50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50" y="37"/>
                    </a:lnTo>
                    <a:lnTo>
                      <a:pt x="50" y="30"/>
                    </a:lnTo>
                    <a:lnTo>
                      <a:pt x="47" y="23"/>
                    </a:lnTo>
                    <a:lnTo>
                      <a:pt x="60" y="17"/>
                    </a:lnTo>
                    <a:lnTo>
                      <a:pt x="50" y="10"/>
                    </a:lnTo>
                    <a:lnTo>
                      <a:pt x="60" y="7"/>
                    </a:lnTo>
                    <a:lnTo>
                      <a:pt x="60" y="7"/>
                    </a:lnTo>
                    <a:lnTo>
                      <a:pt x="20" y="0"/>
                    </a:lnTo>
                    <a:lnTo>
                      <a:pt x="37" y="20"/>
                    </a:lnTo>
                    <a:lnTo>
                      <a:pt x="37" y="30"/>
                    </a:lnTo>
                    <a:lnTo>
                      <a:pt x="33" y="33"/>
                    </a:lnTo>
                    <a:lnTo>
                      <a:pt x="33" y="37"/>
                    </a:lnTo>
                    <a:lnTo>
                      <a:pt x="27" y="37"/>
                    </a:lnTo>
                    <a:lnTo>
                      <a:pt x="7" y="30"/>
                    </a:lnTo>
                    <a:lnTo>
                      <a:pt x="10" y="30"/>
                    </a:lnTo>
                    <a:lnTo>
                      <a:pt x="37" y="50"/>
                    </a:lnTo>
                    <a:lnTo>
                      <a:pt x="20" y="50"/>
                    </a:lnTo>
                    <a:lnTo>
                      <a:pt x="0" y="40"/>
                    </a:lnTo>
                    <a:lnTo>
                      <a:pt x="27" y="60"/>
                    </a:lnTo>
                    <a:lnTo>
                      <a:pt x="27" y="6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6" name="未知"/>
              <p:cNvSpPr/>
              <p:nvPr/>
            </p:nvSpPr>
            <p:spPr>
              <a:xfrm>
                <a:off x="68" y="253"/>
                <a:ext cx="21" cy="155"/>
              </a:xfrm>
              <a:custGeom>
                <a:avLst/>
                <a:gdLst/>
                <a:ahLst/>
                <a:cxnLst/>
                <a:pathLst>
                  <a:path w="21" h="155">
                    <a:moveTo>
                      <a:pt x="16" y="154"/>
                    </a:moveTo>
                    <a:lnTo>
                      <a:pt x="20" y="144"/>
                    </a:lnTo>
                    <a:lnTo>
                      <a:pt x="20" y="117"/>
                    </a:lnTo>
                    <a:lnTo>
                      <a:pt x="20" y="90"/>
                    </a:lnTo>
                    <a:lnTo>
                      <a:pt x="16" y="54"/>
                    </a:lnTo>
                    <a:lnTo>
                      <a:pt x="10" y="1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0" y="14"/>
                    </a:lnTo>
                    <a:lnTo>
                      <a:pt x="10" y="60"/>
                    </a:lnTo>
                    <a:lnTo>
                      <a:pt x="16" y="107"/>
                    </a:lnTo>
                    <a:lnTo>
                      <a:pt x="16" y="154"/>
                    </a:lnTo>
                    <a:lnTo>
                      <a:pt x="16" y="154"/>
                    </a:lnTo>
                    <a:lnTo>
                      <a:pt x="16" y="15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7" name="未知"/>
              <p:cNvSpPr/>
              <p:nvPr/>
            </p:nvSpPr>
            <p:spPr>
              <a:xfrm>
                <a:off x="68" y="397"/>
                <a:ext cx="34" cy="124"/>
              </a:xfrm>
              <a:custGeom>
                <a:avLst/>
                <a:gdLst/>
                <a:ahLst/>
                <a:cxnLst/>
                <a:pathLst>
                  <a:path w="34" h="124">
                    <a:moveTo>
                      <a:pt x="30" y="123"/>
                    </a:moveTo>
                    <a:lnTo>
                      <a:pt x="10" y="63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6" y="13"/>
                    </a:lnTo>
                    <a:lnTo>
                      <a:pt x="0" y="36"/>
                    </a:lnTo>
                    <a:lnTo>
                      <a:pt x="0" y="63"/>
                    </a:lnTo>
                    <a:lnTo>
                      <a:pt x="10" y="96"/>
                    </a:lnTo>
                    <a:lnTo>
                      <a:pt x="33" y="123"/>
                    </a:lnTo>
                    <a:lnTo>
                      <a:pt x="30" y="123"/>
                    </a:lnTo>
                    <a:lnTo>
                      <a:pt x="30" y="1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8" name="未知"/>
              <p:cNvSpPr/>
              <p:nvPr/>
            </p:nvSpPr>
            <p:spPr>
              <a:xfrm>
                <a:off x="165" y="263"/>
                <a:ext cx="14" cy="48"/>
              </a:xfrm>
              <a:custGeom>
                <a:avLst/>
                <a:gdLst/>
                <a:ahLst/>
                <a:cxnLst/>
                <a:pathLst>
                  <a:path w="14" h="48">
                    <a:moveTo>
                      <a:pt x="10" y="47"/>
                    </a:moveTo>
                    <a:lnTo>
                      <a:pt x="13" y="2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7" y="24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19" name="未知"/>
              <p:cNvSpPr/>
              <p:nvPr/>
            </p:nvSpPr>
            <p:spPr>
              <a:xfrm>
                <a:off x="58" y="877"/>
                <a:ext cx="17" cy="24"/>
              </a:xfrm>
              <a:custGeom>
                <a:avLst/>
                <a:gdLst/>
                <a:ahLst/>
                <a:cxnLst/>
                <a:pathLst>
                  <a:path w="17" h="24">
                    <a:moveTo>
                      <a:pt x="16" y="0"/>
                    </a:moveTo>
                    <a:lnTo>
                      <a:pt x="0" y="10"/>
                    </a:lnTo>
                    <a:lnTo>
                      <a:pt x="13" y="2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20" name="未知"/>
              <p:cNvSpPr/>
              <p:nvPr/>
            </p:nvSpPr>
            <p:spPr>
              <a:xfrm>
                <a:off x="218" y="393"/>
                <a:ext cx="8" cy="15"/>
              </a:xfrm>
              <a:custGeom>
                <a:avLst/>
                <a:gdLst/>
                <a:ahLst/>
                <a:cxnLst/>
                <a:pathLst>
                  <a:path w="8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221" name="未知"/>
              <p:cNvSpPr/>
              <p:nvPr/>
            </p:nvSpPr>
            <p:spPr>
              <a:xfrm>
                <a:off x="218" y="393"/>
                <a:ext cx="8" cy="15"/>
              </a:xfrm>
              <a:custGeom>
                <a:avLst/>
                <a:gdLst/>
                <a:ahLst/>
                <a:cxnLst/>
                <a:pathLst>
                  <a:path w="8" h="15">
                    <a:moveTo>
                      <a:pt x="0" y="7"/>
                    </a:moveTo>
                    <a:lnTo>
                      <a:pt x="0" y="10"/>
                    </a:lnTo>
                    <a:lnTo>
                      <a:pt x="4" y="14"/>
                    </a:lnTo>
                    <a:lnTo>
                      <a:pt x="4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0222" name="Group 50221"/>
          <p:cNvGrpSpPr/>
          <p:nvPr/>
        </p:nvGrpSpPr>
        <p:grpSpPr>
          <a:xfrm>
            <a:off x="5867400" y="2665413"/>
            <a:ext cx="1225550" cy="1268412"/>
            <a:chOff x="0" y="0"/>
            <a:chExt cx="1297" cy="1009"/>
          </a:xfrm>
        </p:grpSpPr>
        <p:sp>
          <p:nvSpPr>
            <p:cNvPr id="50223" name="未知"/>
            <p:cNvSpPr/>
            <p:nvPr/>
          </p:nvSpPr>
          <p:spPr>
            <a:xfrm>
              <a:off x="0" y="0"/>
              <a:ext cx="1297" cy="1009"/>
            </a:xfrm>
            <a:custGeom>
              <a:avLst/>
              <a:gdLst/>
              <a:ahLst/>
              <a:cxnLst/>
              <a:pathLst>
                <a:path w="1297" h="1009">
                  <a:moveTo>
                    <a:pt x="0" y="1008"/>
                  </a:moveTo>
                  <a:lnTo>
                    <a:pt x="0" y="0"/>
                  </a:lnTo>
                  <a:lnTo>
                    <a:pt x="1296" y="0"/>
                  </a:lnTo>
                  <a:lnTo>
                    <a:pt x="1296" y="1008"/>
                  </a:lnTo>
                  <a:lnTo>
                    <a:pt x="0" y="1008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4" name="未知"/>
            <p:cNvSpPr/>
            <p:nvPr/>
          </p:nvSpPr>
          <p:spPr>
            <a:xfrm>
              <a:off x="0" y="0"/>
              <a:ext cx="1297" cy="1009"/>
            </a:xfrm>
            <a:custGeom>
              <a:avLst/>
              <a:gdLst/>
              <a:ahLst/>
              <a:cxnLst/>
              <a:pathLst>
                <a:path w="1297" h="1009">
                  <a:moveTo>
                    <a:pt x="0" y="1008"/>
                  </a:moveTo>
                  <a:lnTo>
                    <a:pt x="0" y="0"/>
                  </a:lnTo>
                  <a:lnTo>
                    <a:pt x="1296" y="0"/>
                  </a:lnTo>
                  <a:lnTo>
                    <a:pt x="1296" y="1008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5" name="未知"/>
            <p:cNvSpPr/>
            <p:nvPr/>
          </p:nvSpPr>
          <p:spPr>
            <a:xfrm>
              <a:off x="274" y="0"/>
              <a:ext cx="757" cy="61"/>
            </a:xfrm>
            <a:custGeom>
              <a:avLst/>
              <a:gdLst/>
              <a:ahLst/>
              <a:cxnLst/>
              <a:pathLst>
                <a:path w="757" h="61">
                  <a:moveTo>
                    <a:pt x="300" y="24"/>
                  </a:moveTo>
                  <a:lnTo>
                    <a:pt x="319" y="40"/>
                  </a:lnTo>
                  <a:lnTo>
                    <a:pt x="361" y="60"/>
                  </a:lnTo>
                  <a:lnTo>
                    <a:pt x="410" y="60"/>
                  </a:lnTo>
                  <a:lnTo>
                    <a:pt x="452" y="44"/>
                  </a:lnTo>
                  <a:lnTo>
                    <a:pt x="471" y="24"/>
                  </a:lnTo>
                  <a:lnTo>
                    <a:pt x="490" y="40"/>
                  </a:lnTo>
                  <a:lnTo>
                    <a:pt x="536" y="60"/>
                  </a:lnTo>
                  <a:lnTo>
                    <a:pt x="581" y="60"/>
                  </a:lnTo>
                  <a:lnTo>
                    <a:pt x="615" y="44"/>
                  </a:lnTo>
                  <a:lnTo>
                    <a:pt x="638" y="24"/>
                  </a:lnTo>
                  <a:lnTo>
                    <a:pt x="665" y="48"/>
                  </a:lnTo>
                  <a:lnTo>
                    <a:pt x="703" y="60"/>
                  </a:lnTo>
                  <a:lnTo>
                    <a:pt x="741" y="60"/>
                  </a:lnTo>
                  <a:lnTo>
                    <a:pt x="756" y="56"/>
                  </a:lnTo>
                  <a:lnTo>
                    <a:pt x="741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5" y="56"/>
                  </a:lnTo>
                  <a:lnTo>
                    <a:pt x="60" y="60"/>
                  </a:lnTo>
                  <a:lnTo>
                    <a:pt x="102" y="44"/>
                  </a:lnTo>
                  <a:lnTo>
                    <a:pt x="125" y="16"/>
                  </a:lnTo>
                  <a:lnTo>
                    <a:pt x="152" y="44"/>
                  </a:lnTo>
                  <a:lnTo>
                    <a:pt x="190" y="60"/>
                  </a:lnTo>
                  <a:lnTo>
                    <a:pt x="239" y="60"/>
                  </a:lnTo>
                  <a:lnTo>
                    <a:pt x="281" y="48"/>
                  </a:lnTo>
                  <a:lnTo>
                    <a:pt x="300" y="24"/>
                  </a:lnTo>
                  <a:lnTo>
                    <a:pt x="300" y="2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6" name="未知"/>
            <p:cNvSpPr/>
            <p:nvPr/>
          </p:nvSpPr>
          <p:spPr>
            <a:xfrm>
              <a:off x="0" y="0"/>
              <a:ext cx="275" cy="481"/>
            </a:xfrm>
            <a:custGeom>
              <a:avLst/>
              <a:gdLst/>
              <a:ahLst/>
              <a:cxnLst/>
              <a:pathLst>
                <a:path w="275" h="481">
                  <a:moveTo>
                    <a:pt x="0" y="0"/>
                  </a:moveTo>
                  <a:lnTo>
                    <a:pt x="0" y="480"/>
                  </a:lnTo>
                  <a:lnTo>
                    <a:pt x="42" y="480"/>
                  </a:lnTo>
                  <a:lnTo>
                    <a:pt x="190" y="292"/>
                  </a:lnTo>
                  <a:lnTo>
                    <a:pt x="228" y="220"/>
                  </a:lnTo>
                  <a:lnTo>
                    <a:pt x="258" y="156"/>
                  </a:lnTo>
                  <a:lnTo>
                    <a:pt x="270" y="96"/>
                  </a:lnTo>
                  <a:lnTo>
                    <a:pt x="274" y="48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7" name="未知"/>
            <p:cNvSpPr/>
            <p:nvPr/>
          </p:nvSpPr>
          <p:spPr>
            <a:xfrm>
              <a:off x="0" y="552"/>
              <a:ext cx="77" cy="281"/>
            </a:xfrm>
            <a:custGeom>
              <a:avLst/>
              <a:gdLst/>
              <a:ahLst/>
              <a:cxnLst/>
              <a:pathLst>
                <a:path w="77" h="281">
                  <a:moveTo>
                    <a:pt x="0" y="0"/>
                  </a:moveTo>
                  <a:lnTo>
                    <a:pt x="0" y="280"/>
                  </a:lnTo>
                  <a:lnTo>
                    <a:pt x="34" y="248"/>
                  </a:lnTo>
                  <a:lnTo>
                    <a:pt x="46" y="248"/>
                  </a:lnTo>
                  <a:lnTo>
                    <a:pt x="49" y="244"/>
                  </a:lnTo>
                  <a:lnTo>
                    <a:pt x="53" y="244"/>
                  </a:lnTo>
                  <a:lnTo>
                    <a:pt x="57" y="240"/>
                  </a:lnTo>
                  <a:lnTo>
                    <a:pt x="65" y="236"/>
                  </a:lnTo>
                  <a:lnTo>
                    <a:pt x="72" y="232"/>
                  </a:lnTo>
                  <a:lnTo>
                    <a:pt x="76" y="232"/>
                  </a:lnTo>
                  <a:lnTo>
                    <a:pt x="68" y="168"/>
                  </a:lnTo>
                  <a:lnTo>
                    <a:pt x="61" y="124"/>
                  </a:lnTo>
                  <a:lnTo>
                    <a:pt x="53" y="80"/>
                  </a:lnTo>
                  <a:lnTo>
                    <a:pt x="42" y="52"/>
                  </a:lnTo>
                  <a:lnTo>
                    <a:pt x="30" y="2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8" name="未知"/>
            <p:cNvSpPr/>
            <p:nvPr/>
          </p:nvSpPr>
          <p:spPr>
            <a:xfrm>
              <a:off x="1015" y="0"/>
              <a:ext cx="282" cy="481"/>
            </a:xfrm>
            <a:custGeom>
              <a:avLst/>
              <a:gdLst/>
              <a:ahLst/>
              <a:cxnLst/>
              <a:pathLst>
                <a:path w="282" h="481">
                  <a:moveTo>
                    <a:pt x="281" y="0"/>
                  </a:moveTo>
                  <a:lnTo>
                    <a:pt x="281" y="480"/>
                  </a:lnTo>
                  <a:lnTo>
                    <a:pt x="243" y="480"/>
                  </a:lnTo>
                  <a:lnTo>
                    <a:pt x="110" y="316"/>
                  </a:lnTo>
                  <a:lnTo>
                    <a:pt x="76" y="264"/>
                  </a:lnTo>
                  <a:lnTo>
                    <a:pt x="57" y="228"/>
                  </a:lnTo>
                  <a:lnTo>
                    <a:pt x="38" y="180"/>
                  </a:lnTo>
                  <a:lnTo>
                    <a:pt x="19" y="104"/>
                  </a:lnTo>
                  <a:lnTo>
                    <a:pt x="0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29" name="未知"/>
            <p:cNvSpPr/>
            <p:nvPr/>
          </p:nvSpPr>
          <p:spPr>
            <a:xfrm>
              <a:off x="1224" y="552"/>
              <a:ext cx="73" cy="301"/>
            </a:xfrm>
            <a:custGeom>
              <a:avLst/>
              <a:gdLst/>
              <a:ahLst/>
              <a:cxnLst/>
              <a:pathLst>
                <a:path w="73" h="301">
                  <a:moveTo>
                    <a:pt x="72" y="0"/>
                  </a:moveTo>
                  <a:lnTo>
                    <a:pt x="72" y="300"/>
                  </a:lnTo>
                  <a:lnTo>
                    <a:pt x="61" y="288"/>
                  </a:lnTo>
                  <a:lnTo>
                    <a:pt x="49" y="276"/>
                  </a:lnTo>
                  <a:lnTo>
                    <a:pt x="34" y="264"/>
                  </a:lnTo>
                  <a:lnTo>
                    <a:pt x="19" y="256"/>
                  </a:lnTo>
                  <a:lnTo>
                    <a:pt x="0" y="248"/>
                  </a:lnTo>
                  <a:lnTo>
                    <a:pt x="7" y="172"/>
                  </a:lnTo>
                  <a:lnTo>
                    <a:pt x="11" y="140"/>
                  </a:lnTo>
                  <a:lnTo>
                    <a:pt x="15" y="112"/>
                  </a:lnTo>
                  <a:lnTo>
                    <a:pt x="34" y="56"/>
                  </a:lnTo>
                  <a:lnTo>
                    <a:pt x="53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0" name="未知"/>
            <p:cNvSpPr/>
            <p:nvPr/>
          </p:nvSpPr>
          <p:spPr>
            <a:xfrm>
              <a:off x="68" y="680"/>
              <a:ext cx="1164" cy="329"/>
            </a:xfrm>
            <a:custGeom>
              <a:avLst/>
              <a:gdLst/>
              <a:ahLst/>
              <a:cxnLst/>
              <a:pathLst>
                <a:path w="1164" h="329">
                  <a:moveTo>
                    <a:pt x="8" y="328"/>
                  </a:moveTo>
                  <a:lnTo>
                    <a:pt x="8" y="104"/>
                  </a:lnTo>
                  <a:lnTo>
                    <a:pt x="0" y="40"/>
                  </a:lnTo>
                  <a:lnTo>
                    <a:pt x="50" y="40"/>
                  </a:lnTo>
                  <a:lnTo>
                    <a:pt x="50" y="24"/>
                  </a:lnTo>
                  <a:lnTo>
                    <a:pt x="61" y="8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11" y="24"/>
                  </a:lnTo>
                  <a:lnTo>
                    <a:pt x="111" y="40"/>
                  </a:lnTo>
                  <a:lnTo>
                    <a:pt x="175" y="40"/>
                  </a:lnTo>
                  <a:lnTo>
                    <a:pt x="179" y="24"/>
                  </a:lnTo>
                  <a:lnTo>
                    <a:pt x="187" y="8"/>
                  </a:lnTo>
                  <a:lnTo>
                    <a:pt x="206" y="0"/>
                  </a:lnTo>
                  <a:lnTo>
                    <a:pt x="221" y="4"/>
                  </a:lnTo>
                  <a:lnTo>
                    <a:pt x="232" y="20"/>
                  </a:lnTo>
                  <a:lnTo>
                    <a:pt x="236" y="40"/>
                  </a:lnTo>
                  <a:lnTo>
                    <a:pt x="304" y="40"/>
                  </a:lnTo>
                  <a:lnTo>
                    <a:pt x="308" y="20"/>
                  </a:lnTo>
                  <a:lnTo>
                    <a:pt x="316" y="8"/>
                  </a:lnTo>
                  <a:lnTo>
                    <a:pt x="335" y="0"/>
                  </a:lnTo>
                  <a:lnTo>
                    <a:pt x="350" y="8"/>
                  </a:lnTo>
                  <a:lnTo>
                    <a:pt x="361" y="20"/>
                  </a:lnTo>
                  <a:lnTo>
                    <a:pt x="365" y="40"/>
                  </a:lnTo>
                  <a:lnTo>
                    <a:pt x="430" y="40"/>
                  </a:lnTo>
                  <a:lnTo>
                    <a:pt x="434" y="24"/>
                  </a:lnTo>
                  <a:lnTo>
                    <a:pt x="441" y="12"/>
                  </a:lnTo>
                  <a:lnTo>
                    <a:pt x="456" y="4"/>
                  </a:lnTo>
                  <a:lnTo>
                    <a:pt x="475" y="8"/>
                  </a:lnTo>
                  <a:lnTo>
                    <a:pt x="491" y="24"/>
                  </a:lnTo>
                  <a:lnTo>
                    <a:pt x="491" y="40"/>
                  </a:lnTo>
                  <a:lnTo>
                    <a:pt x="555" y="40"/>
                  </a:lnTo>
                  <a:lnTo>
                    <a:pt x="559" y="24"/>
                  </a:lnTo>
                  <a:lnTo>
                    <a:pt x="571" y="8"/>
                  </a:lnTo>
                  <a:lnTo>
                    <a:pt x="590" y="0"/>
                  </a:lnTo>
                  <a:lnTo>
                    <a:pt x="609" y="8"/>
                  </a:lnTo>
                  <a:lnTo>
                    <a:pt x="616" y="24"/>
                  </a:lnTo>
                  <a:lnTo>
                    <a:pt x="620" y="40"/>
                  </a:lnTo>
                  <a:lnTo>
                    <a:pt x="685" y="40"/>
                  </a:lnTo>
                  <a:lnTo>
                    <a:pt x="688" y="20"/>
                  </a:lnTo>
                  <a:lnTo>
                    <a:pt x="700" y="4"/>
                  </a:lnTo>
                  <a:lnTo>
                    <a:pt x="715" y="0"/>
                  </a:lnTo>
                  <a:lnTo>
                    <a:pt x="730" y="4"/>
                  </a:lnTo>
                  <a:lnTo>
                    <a:pt x="742" y="20"/>
                  </a:lnTo>
                  <a:lnTo>
                    <a:pt x="745" y="40"/>
                  </a:lnTo>
                  <a:lnTo>
                    <a:pt x="810" y="40"/>
                  </a:lnTo>
                  <a:lnTo>
                    <a:pt x="814" y="20"/>
                  </a:lnTo>
                  <a:lnTo>
                    <a:pt x="821" y="8"/>
                  </a:lnTo>
                  <a:lnTo>
                    <a:pt x="840" y="0"/>
                  </a:lnTo>
                  <a:lnTo>
                    <a:pt x="859" y="8"/>
                  </a:lnTo>
                  <a:lnTo>
                    <a:pt x="867" y="20"/>
                  </a:lnTo>
                  <a:lnTo>
                    <a:pt x="871" y="40"/>
                  </a:lnTo>
                  <a:lnTo>
                    <a:pt x="935" y="40"/>
                  </a:lnTo>
                  <a:lnTo>
                    <a:pt x="939" y="24"/>
                  </a:lnTo>
                  <a:lnTo>
                    <a:pt x="951" y="8"/>
                  </a:lnTo>
                  <a:lnTo>
                    <a:pt x="970" y="0"/>
                  </a:lnTo>
                  <a:lnTo>
                    <a:pt x="985" y="8"/>
                  </a:lnTo>
                  <a:lnTo>
                    <a:pt x="996" y="24"/>
                  </a:lnTo>
                  <a:lnTo>
                    <a:pt x="1000" y="40"/>
                  </a:lnTo>
                  <a:lnTo>
                    <a:pt x="1061" y="40"/>
                  </a:lnTo>
                  <a:lnTo>
                    <a:pt x="1065" y="24"/>
                  </a:lnTo>
                  <a:lnTo>
                    <a:pt x="1076" y="8"/>
                  </a:lnTo>
                  <a:lnTo>
                    <a:pt x="1091" y="0"/>
                  </a:lnTo>
                  <a:lnTo>
                    <a:pt x="1110" y="8"/>
                  </a:lnTo>
                  <a:lnTo>
                    <a:pt x="1122" y="16"/>
                  </a:lnTo>
                  <a:lnTo>
                    <a:pt x="1125" y="40"/>
                  </a:lnTo>
                  <a:lnTo>
                    <a:pt x="1163" y="40"/>
                  </a:lnTo>
                  <a:lnTo>
                    <a:pt x="1156" y="132"/>
                  </a:lnTo>
                  <a:lnTo>
                    <a:pt x="1156" y="224"/>
                  </a:lnTo>
                  <a:lnTo>
                    <a:pt x="1156" y="328"/>
                  </a:lnTo>
                  <a:lnTo>
                    <a:pt x="8" y="328"/>
                  </a:lnTo>
                  <a:lnTo>
                    <a:pt x="8" y="3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1" name="未知"/>
            <p:cNvSpPr/>
            <p:nvPr/>
          </p:nvSpPr>
          <p:spPr>
            <a:xfrm>
              <a:off x="0" y="784"/>
              <a:ext cx="199" cy="225"/>
            </a:xfrm>
            <a:custGeom>
              <a:avLst/>
              <a:gdLst/>
              <a:ahLst/>
              <a:cxnLst/>
              <a:pathLst>
                <a:path w="199" h="225">
                  <a:moveTo>
                    <a:pt x="167" y="224"/>
                  </a:moveTo>
                  <a:lnTo>
                    <a:pt x="175" y="216"/>
                  </a:lnTo>
                  <a:lnTo>
                    <a:pt x="175" y="200"/>
                  </a:lnTo>
                  <a:lnTo>
                    <a:pt x="167" y="188"/>
                  </a:lnTo>
                  <a:lnTo>
                    <a:pt x="171" y="184"/>
                  </a:lnTo>
                  <a:lnTo>
                    <a:pt x="182" y="180"/>
                  </a:lnTo>
                  <a:lnTo>
                    <a:pt x="179" y="168"/>
                  </a:lnTo>
                  <a:lnTo>
                    <a:pt x="186" y="168"/>
                  </a:lnTo>
                  <a:lnTo>
                    <a:pt x="186" y="148"/>
                  </a:lnTo>
                  <a:lnTo>
                    <a:pt x="198" y="148"/>
                  </a:lnTo>
                  <a:lnTo>
                    <a:pt x="198" y="136"/>
                  </a:lnTo>
                  <a:lnTo>
                    <a:pt x="194" y="132"/>
                  </a:lnTo>
                  <a:lnTo>
                    <a:pt x="179" y="116"/>
                  </a:lnTo>
                  <a:lnTo>
                    <a:pt x="167" y="104"/>
                  </a:lnTo>
                  <a:lnTo>
                    <a:pt x="167" y="92"/>
                  </a:lnTo>
                  <a:lnTo>
                    <a:pt x="156" y="64"/>
                  </a:lnTo>
                  <a:lnTo>
                    <a:pt x="163" y="56"/>
                  </a:lnTo>
                  <a:lnTo>
                    <a:pt x="163" y="44"/>
                  </a:lnTo>
                  <a:lnTo>
                    <a:pt x="137" y="28"/>
                  </a:lnTo>
                  <a:lnTo>
                    <a:pt x="129" y="12"/>
                  </a:lnTo>
                  <a:lnTo>
                    <a:pt x="110" y="8"/>
                  </a:lnTo>
                  <a:lnTo>
                    <a:pt x="103" y="4"/>
                  </a:lnTo>
                  <a:lnTo>
                    <a:pt x="99" y="4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34" y="16"/>
                  </a:lnTo>
                  <a:lnTo>
                    <a:pt x="0" y="48"/>
                  </a:lnTo>
                  <a:lnTo>
                    <a:pt x="0" y="160"/>
                  </a:lnTo>
                  <a:lnTo>
                    <a:pt x="34" y="172"/>
                  </a:lnTo>
                  <a:lnTo>
                    <a:pt x="49" y="204"/>
                  </a:lnTo>
                  <a:lnTo>
                    <a:pt x="27" y="208"/>
                  </a:lnTo>
                  <a:lnTo>
                    <a:pt x="27" y="224"/>
                  </a:lnTo>
                  <a:lnTo>
                    <a:pt x="167" y="224"/>
                  </a:lnTo>
                  <a:lnTo>
                    <a:pt x="167" y="2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2" name="未知"/>
            <p:cNvSpPr/>
            <p:nvPr/>
          </p:nvSpPr>
          <p:spPr>
            <a:xfrm>
              <a:off x="213" y="752"/>
              <a:ext cx="282" cy="257"/>
            </a:xfrm>
            <a:custGeom>
              <a:avLst/>
              <a:gdLst/>
              <a:ahLst/>
              <a:cxnLst/>
              <a:pathLst>
                <a:path w="282" h="257">
                  <a:moveTo>
                    <a:pt x="277" y="236"/>
                  </a:moveTo>
                  <a:lnTo>
                    <a:pt x="266" y="212"/>
                  </a:lnTo>
                  <a:lnTo>
                    <a:pt x="251" y="204"/>
                  </a:lnTo>
                  <a:lnTo>
                    <a:pt x="235" y="204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186" y="200"/>
                  </a:lnTo>
                  <a:lnTo>
                    <a:pt x="194" y="184"/>
                  </a:lnTo>
                  <a:lnTo>
                    <a:pt x="209" y="184"/>
                  </a:lnTo>
                  <a:lnTo>
                    <a:pt x="216" y="168"/>
                  </a:lnTo>
                  <a:lnTo>
                    <a:pt x="213" y="160"/>
                  </a:lnTo>
                  <a:lnTo>
                    <a:pt x="213" y="148"/>
                  </a:lnTo>
                  <a:lnTo>
                    <a:pt x="224" y="140"/>
                  </a:lnTo>
                  <a:lnTo>
                    <a:pt x="216" y="128"/>
                  </a:lnTo>
                  <a:lnTo>
                    <a:pt x="224" y="120"/>
                  </a:lnTo>
                  <a:lnTo>
                    <a:pt x="213" y="104"/>
                  </a:lnTo>
                  <a:lnTo>
                    <a:pt x="228" y="104"/>
                  </a:lnTo>
                  <a:lnTo>
                    <a:pt x="232" y="92"/>
                  </a:lnTo>
                  <a:lnTo>
                    <a:pt x="197" y="64"/>
                  </a:lnTo>
                  <a:lnTo>
                    <a:pt x="201" y="48"/>
                  </a:lnTo>
                  <a:lnTo>
                    <a:pt x="186" y="28"/>
                  </a:lnTo>
                  <a:lnTo>
                    <a:pt x="190" y="24"/>
                  </a:lnTo>
                  <a:lnTo>
                    <a:pt x="190" y="20"/>
                  </a:lnTo>
                  <a:lnTo>
                    <a:pt x="186" y="12"/>
                  </a:lnTo>
                  <a:lnTo>
                    <a:pt x="178" y="4"/>
                  </a:lnTo>
                  <a:lnTo>
                    <a:pt x="167" y="4"/>
                  </a:lnTo>
                  <a:lnTo>
                    <a:pt x="156" y="8"/>
                  </a:lnTo>
                  <a:lnTo>
                    <a:pt x="144" y="8"/>
                  </a:lnTo>
                  <a:lnTo>
                    <a:pt x="140" y="4"/>
                  </a:lnTo>
                  <a:lnTo>
                    <a:pt x="129" y="0"/>
                  </a:lnTo>
                  <a:lnTo>
                    <a:pt x="118" y="0"/>
                  </a:lnTo>
                  <a:lnTo>
                    <a:pt x="110" y="4"/>
                  </a:lnTo>
                  <a:lnTo>
                    <a:pt x="102" y="12"/>
                  </a:lnTo>
                  <a:lnTo>
                    <a:pt x="99" y="20"/>
                  </a:lnTo>
                  <a:lnTo>
                    <a:pt x="64" y="36"/>
                  </a:lnTo>
                  <a:lnTo>
                    <a:pt x="61" y="56"/>
                  </a:lnTo>
                  <a:lnTo>
                    <a:pt x="53" y="60"/>
                  </a:lnTo>
                  <a:lnTo>
                    <a:pt x="45" y="68"/>
                  </a:lnTo>
                  <a:lnTo>
                    <a:pt x="42" y="80"/>
                  </a:lnTo>
                  <a:lnTo>
                    <a:pt x="42" y="96"/>
                  </a:lnTo>
                  <a:lnTo>
                    <a:pt x="45" y="104"/>
                  </a:lnTo>
                  <a:lnTo>
                    <a:pt x="49" y="112"/>
                  </a:lnTo>
                  <a:lnTo>
                    <a:pt x="57" y="132"/>
                  </a:lnTo>
                  <a:lnTo>
                    <a:pt x="57" y="140"/>
                  </a:lnTo>
                  <a:lnTo>
                    <a:pt x="57" y="144"/>
                  </a:lnTo>
                  <a:lnTo>
                    <a:pt x="53" y="148"/>
                  </a:lnTo>
                  <a:lnTo>
                    <a:pt x="57" y="156"/>
                  </a:lnTo>
                  <a:lnTo>
                    <a:pt x="64" y="160"/>
                  </a:lnTo>
                  <a:lnTo>
                    <a:pt x="72" y="164"/>
                  </a:lnTo>
                  <a:lnTo>
                    <a:pt x="76" y="164"/>
                  </a:lnTo>
                  <a:lnTo>
                    <a:pt x="80" y="160"/>
                  </a:lnTo>
                  <a:lnTo>
                    <a:pt x="83" y="164"/>
                  </a:lnTo>
                  <a:lnTo>
                    <a:pt x="87" y="168"/>
                  </a:lnTo>
                  <a:lnTo>
                    <a:pt x="95" y="172"/>
                  </a:lnTo>
                  <a:lnTo>
                    <a:pt x="102" y="176"/>
                  </a:lnTo>
                  <a:lnTo>
                    <a:pt x="110" y="172"/>
                  </a:lnTo>
                  <a:lnTo>
                    <a:pt x="118" y="192"/>
                  </a:lnTo>
                  <a:lnTo>
                    <a:pt x="106" y="196"/>
                  </a:lnTo>
                  <a:lnTo>
                    <a:pt x="91" y="196"/>
                  </a:lnTo>
                  <a:lnTo>
                    <a:pt x="80" y="204"/>
                  </a:lnTo>
                  <a:lnTo>
                    <a:pt x="30" y="212"/>
                  </a:lnTo>
                  <a:lnTo>
                    <a:pt x="0" y="256"/>
                  </a:lnTo>
                  <a:lnTo>
                    <a:pt x="281" y="256"/>
                  </a:lnTo>
                  <a:lnTo>
                    <a:pt x="277" y="236"/>
                  </a:lnTo>
                  <a:lnTo>
                    <a:pt x="277" y="2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3" name="未知"/>
            <p:cNvSpPr/>
            <p:nvPr/>
          </p:nvSpPr>
          <p:spPr>
            <a:xfrm>
              <a:off x="494" y="736"/>
              <a:ext cx="324" cy="273"/>
            </a:xfrm>
            <a:custGeom>
              <a:avLst/>
              <a:gdLst/>
              <a:ahLst/>
              <a:cxnLst/>
              <a:pathLst>
                <a:path w="324" h="273">
                  <a:moveTo>
                    <a:pt x="323" y="272"/>
                  </a:moveTo>
                  <a:lnTo>
                    <a:pt x="323" y="256"/>
                  </a:lnTo>
                  <a:lnTo>
                    <a:pt x="240" y="216"/>
                  </a:lnTo>
                  <a:lnTo>
                    <a:pt x="243" y="208"/>
                  </a:lnTo>
                  <a:lnTo>
                    <a:pt x="232" y="200"/>
                  </a:lnTo>
                  <a:lnTo>
                    <a:pt x="243" y="180"/>
                  </a:lnTo>
                  <a:lnTo>
                    <a:pt x="255" y="180"/>
                  </a:lnTo>
                  <a:lnTo>
                    <a:pt x="262" y="168"/>
                  </a:lnTo>
                  <a:lnTo>
                    <a:pt x="270" y="144"/>
                  </a:lnTo>
                  <a:lnTo>
                    <a:pt x="270" y="132"/>
                  </a:lnTo>
                  <a:lnTo>
                    <a:pt x="262" y="128"/>
                  </a:lnTo>
                  <a:lnTo>
                    <a:pt x="255" y="132"/>
                  </a:lnTo>
                  <a:lnTo>
                    <a:pt x="255" y="60"/>
                  </a:lnTo>
                  <a:lnTo>
                    <a:pt x="259" y="52"/>
                  </a:lnTo>
                  <a:lnTo>
                    <a:pt x="259" y="44"/>
                  </a:lnTo>
                  <a:lnTo>
                    <a:pt x="251" y="32"/>
                  </a:lnTo>
                  <a:lnTo>
                    <a:pt x="236" y="28"/>
                  </a:lnTo>
                  <a:lnTo>
                    <a:pt x="236" y="24"/>
                  </a:lnTo>
                  <a:lnTo>
                    <a:pt x="236" y="20"/>
                  </a:lnTo>
                  <a:lnTo>
                    <a:pt x="232" y="12"/>
                  </a:lnTo>
                  <a:lnTo>
                    <a:pt x="228" y="8"/>
                  </a:lnTo>
                  <a:lnTo>
                    <a:pt x="221" y="8"/>
                  </a:lnTo>
                  <a:lnTo>
                    <a:pt x="213" y="8"/>
                  </a:lnTo>
                  <a:lnTo>
                    <a:pt x="209" y="8"/>
                  </a:lnTo>
                  <a:lnTo>
                    <a:pt x="202" y="4"/>
                  </a:lnTo>
                  <a:lnTo>
                    <a:pt x="198" y="4"/>
                  </a:lnTo>
                  <a:lnTo>
                    <a:pt x="190" y="0"/>
                  </a:lnTo>
                  <a:lnTo>
                    <a:pt x="183" y="0"/>
                  </a:lnTo>
                  <a:lnTo>
                    <a:pt x="175" y="4"/>
                  </a:lnTo>
                  <a:lnTo>
                    <a:pt x="164" y="0"/>
                  </a:lnTo>
                  <a:lnTo>
                    <a:pt x="156" y="0"/>
                  </a:lnTo>
                  <a:lnTo>
                    <a:pt x="148" y="4"/>
                  </a:lnTo>
                  <a:lnTo>
                    <a:pt x="137" y="8"/>
                  </a:lnTo>
                  <a:lnTo>
                    <a:pt x="133" y="16"/>
                  </a:lnTo>
                  <a:lnTo>
                    <a:pt x="125" y="16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4"/>
                  </a:lnTo>
                  <a:lnTo>
                    <a:pt x="99" y="96"/>
                  </a:lnTo>
                  <a:lnTo>
                    <a:pt x="103" y="120"/>
                  </a:lnTo>
                  <a:lnTo>
                    <a:pt x="87" y="112"/>
                  </a:lnTo>
                  <a:lnTo>
                    <a:pt x="84" y="120"/>
                  </a:lnTo>
                  <a:lnTo>
                    <a:pt x="84" y="144"/>
                  </a:lnTo>
                  <a:lnTo>
                    <a:pt x="91" y="164"/>
                  </a:lnTo>
                  <a:lnTo>
                    <a:pt x="99" y="172"/>
                  </a:lnTo>
                  <a:lnTo>
                    <a:pt x="106" y="164"/>
                  </a:lnTo>
                  <a:lnTo>
                    <a:pt x="114" y="192"/>
                  </a:lnTo>
                  <a:lnTo>
                    <a:pt x="106" y="192"/>
                  </a:lnTo>
                  <a:lnTo>
                    <a:pt x="106" y="208"/>
                  </a:lnTo>
                  <a:lnTo>
                    <a:pt x="8" y="216"/>
                  </a:lnTo>
                  <a:lnTo>
                    <a:pt x="0" y="272"/>
                  </a:lnTo>
                  <a:lnTo>
                    <a:pt x="323" y="272"/>
                  </a:lnTo>
                  <a:lnTo>
                    <a:pt x="323" y="27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4" name="未知"/>
            <p:cNvSpPr/>
            <p:nvPr/>
          </p:nvSpPr>
          <p:spPr>
            <a:xfrm>
              <a:off x="817" y="752"/>
              <a:ext cx="237" cy="257"/>
            </a:xfrm>
            <a:custGeom>
              <a:avLst/>
              <a:gdLst/>
              <a:ahLst/>
              <a:cxnLst/>
              <a:pathLst>
                <a:path w="237" h="257">
                  <a:moveTo>
                    <a:pt x="80" y="24"/>
                  </a:moveTo>
                  <a:lnTo>
                    <a:pt x="80" y="32"/>
                  </a:lnTo>
                  <a:lnTo>
                    <a:pt x="69" y="36"/>
                  </a:lnTo>
                  <a:lnTo>
                    <a:pt x="50" y="88"/>
                  </a:lnTo>
                  <a:lnTo>
                    <a:pt x="15" y="112"/>
                  </a:lnTo>
                  <a:lnTo>
                    <a:pt x="15" y="120"/>
                  </a:lnTo>
                  <a:lnTo>
                    <a:pt x="34" y="128"/>
                  </a:lnTo>
                  <a:lnTo>
                    <a:pt x="31" y="136"/>
                  </a:lnTo>
                  <a:lnTo>
                    <a:pt x="38" y="148"/>
                  </a:lnTo>
                  <a:lnTo>
                    <a:pt x="34" y="152"/>
                  </a:lnTo>
                  <a:lnTo>
                    <a:pt x="42" y="160"/>
                  </a:lnTo>
                  <a:lnTo>
                    <a:pt x="38" y="168"/>
                  </a:lnTo>
                  <a:lnTo>
                    <a:pt x="38" y="176"/>
                  </a:lnTo>
                  <a:lnTo>
                    <a:pt x="50" y="184"/>
                  </a:lnTo>
                  <a:lnTo>
                    <a:pt x="72" y="184"/>
                  </a:lnTo>
                  <a:lnTo>
                    <a:pt x="76" y="192"/>
                  </a:lnTo>
                  <a:lnTo>
                    <a:pt x="76" y="200"/>
                  </a:lnTo>
                  <a:lnTo>
                    <a:pt x="72" y="208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1" y="228"/>
                  </a:lnTo>
                  <a:lnTo>
                    <a:pt x="53" y="224"/>
                  </a:lnTo>
                  <a:lnTo>
                    <a:pt x="50" y="216"/>
                  </a:lnTo>
                  <a:lnTo>
                    <a:pt x="8" y="220"/>
                  </a:lnTo>
                  <a:lnTo>
                    <a:pt x="4" y="236"/>
                  </a:lnTo>
                  <a:lnTo>
                    <a:pt x="0" y="256"/>
                  </a:lnTo>
                  <a:lnTo>
                    <a:pt x="202" y="256"/>
                  </a:lnTo>
                  <a:lnTo>
                    <a:pt x="198" y="240"/>
                  </a:lnTo>
                  <a:lnTo>
                    <a:pt x="190" y="232"/>
                  </a:lnTo>
                  <a:lnTo>
                    <a:pt x="183" y="232"/>
                  </a:lnTo>
                  <a:lnTo>
                    <a:pt x="175" y="232"/>
                  </a:lnTo>
                  <a:lnTo>
                    <a:pt x="175" y="232"/>
                  </a:lnTo>
                  <a:lnTo>
                    <a:pt x="171" y="228"/>
                  </a:lnTo>
                  <a:lnTo>
                    <a:pt x="164" y="228"/>
                  </a:lnTo>
                  <a:lnTo>
                    <a:pt x="156" y="228"/>
                  </a:lnTo>
                  <a:lnTo>
                    <a:pt x="148" y="232"/>
                  </a:lnTo>
                  <a:lnTo>
                    <a:pt x="145" y="212"/>
                  </a:lnTo>
                  <a:lnTo>
                    <a:pt x="160" y="216"/>
                  </a:lnTo>
                  <a:lnTo>
                    <a:pt x="171" y="220"/>
                  </a:lnTo>
                  <a:lnTo>
                    <a:pt x="183" y="220"/>
                  </a:lnTo>
                  <a:lnTo>
                    <a:pt x="190" y="208"/>
                  </a:lnTo>
                  <a:lnTo>
                    <a:pt x="190" y="204"/>
                  </a:lnTo>
                  <a:lnTo>
                    <a:pt x="186" y="200"/>
                  </a:lnTo>
                  <a:lnTo>
                    <a:pt x="190" y="200"/>
                  </a:lnTo>
                  <a:lnTo>
                    <a:pt x="194" y="196"/>
                  </a:lnTo>
                  <a:lnTo>
                    <a:pt x="190" y="188"/>
                  </a:lnTo>
                  <a:lnTo>
                    <a:pt x="183" y="180"/>
                  </a:lnTo>
                  <a:lnTo>
                    <a:pt x="194" y="172"/>
                  </a:lnTo>
                  <a:lnTo>
                    <a:pt x="202" y="172"/>
                  </a:lnTo>
                  <a:lnTo>
                    <a:pt x="209" y="172"/>
                  </a:lnTo>
                  <a:lnTo>
                    <a:pt x="232" y="152"/>
                  </a:lnTo>
                  <a:lnTo>
                    <a:pt x="236" y="124"/>
                  </a:lnTo>
                  <a:lnTo>
                    <a:pt x="236" y="116"/>
                  </a:lnTo>
                  <a:lnTo>
                    <a:pt x="232" y="108"/>
                  </a:lnTo>
                  <a:lnTo>
                    <a:pt x="228" y="100"/>
                  </a:lnTo>
                  <a:lnTo>
                    <a:pt x="221" y="96"/>
                  </a:lnTo>
                  <a:lnTo>
                    <a:pt x="221" y="92"/>
                  </a:lnTo>
                  <a:lnTo>
                    <a:pt x="221" y="84"/>
                  </a:lnTo>
                  <a:lnTo>
                    <a:pt x="221" y="72"/>
                  </a:lnTo>
                  <a:lnTo>
                    <a:pt x="217" y="68"/>
                  </a:lnTo>
                  <a:lnTo>
                    <a:pt x="217" y="60"/>
                  </a:lnTo>
                  <a:lnTo>
                    <a:pt x="205" y="52"/>
                  </a:lnTo>
                  <a:lnTo>
                    <a:pt x="194" y="48"/>
                  </a:lnTo>
                  <a:lnTo>
                    <a:pt x="190" y="40"/>
                  </a:lnTo>
                  <a:lnTo>
                    <a:pt x="186" y="32"/>
                  </a:lnTo>
                  <a:lnTo>
                    <a:pt x="175" y="24"/>
                  </a:lnTo>
                  <a:lnTo>
                    <a:pt x="164" y="16"/>
                  </a:lnTo>
                  <a:lnTo>
                    <a:pt x="145" y="4"/>
                  </a:lnTo>
                  <a:lnTo>
                    <a:pt x="129" y="4"/>
                  </a:lnTo>
                  <a:lnTo>
                    <a:pt x="122" y="0"/>
                  </a:lnTo>
                  <a:lnTo>
                    <a:pt x="114" y="0"/>
                  </a:lnTo>
                  <a:lnTo>
                    <a:pt x="95" y="0"/>
                  </a:lnTo>
                  <a:lnTo>
                    <a:pt x="76" y="12"/>
                  </a:lnTo>
                  <a:lnTo>
                    <a:pt x="80" y="24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5" name="未知"/>
            <p:cNvSpPr/>
            <p:nvPr/>
          </p:nvSpPr>
          <p:spPr>
            <a:xfrm>
              <a:off x="1087" y="792"/>
              <a:ext cx="210" cy="217"/>
            </a:xfrm>
            <a:custGeom>
              <a:avLst/>
              <a:gdLst/>
              <a:ahLst/>
              <a:cxnLst/>
              <a:pathLst>
                <a:path w="210" h="217">
                  <a:moveTo>
                    <a:pt x="65" y="44"/>
                  </a:moveTo>
                  <a:lnTo>
                    <a:pt x="61" y="36"/>
                  </a:lnTo>
                  <a:lnTo>
                    <a:pt x="61" y="36"/>
                  </a:lnTo>
                  <a:lnTo>
                    <a:pt x="57" y="32"/>
                  </a:lnTo>
                  <a:lnTo>
                    <a:pt x="57" y="20"/>
                  </a:lnTo>
                  <a:lnTo>
                    <a:pt x="61" y="16"/>
                  </a:lnTo>
                  <a:lnTo>
                    <a:pt x="65" y="8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12"/>
                  </a:lnTo>
                  <a:lnTo>
                    <a:pt x="80" y="16"/>
                  </a:lnTo>
                  <a:lnTo>
                    <a:pt x="80" y="12"/>
                  </a:lnTo>
                  <a:lnTo>
                    <a:pt x="84" y="12"/>
                  </a:lnTo>
                  <a:lnTo>
                    <a:pt x="84" y="8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03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25" y="4"/>
                  </a:lnTo>
                  <a:lnTo>
                    <a:pt x="129" y="4"/>
                  </a:lnTo>
                  <a:lnTo>
                    <a:pt x="152" y="12"/>
                  </a:lnTo>
                  <a:lnTo>
                    <a:pt x="171" y="24"/>
                  </a:lnTo>
                  <a:lnTo>
                    <a:pt x="190" y="40"/>
                  </a:lnTo>
                  <a:lnTo>
                    <a:pt x="209" y="60"/>
                  </a:lnTo>
                  <a:lnTo>
                    <a:pt x="209" y="148"/>
                  </a:lnTo>
                  <a:lnTo>
                    <a:pt x="198" y="152"/>
                  </a:lnTo>
                  <a:lnTo>
                    <a:pt x="198" y="160"/>
                  </a:lnTo>
                  <a:lnTo>
                    <a:pt x="175" y="172"/>
                  </a:lnTo>
                  <a:lnTo>
                    <a:pt x="171" y="180"/>
                  </a:lnTo>
                  <a:lnTo>
                    <a:pt x="160" y="184"/>
                  </a:lnTo>
                  <a:lnTo>
                    <a:pt x="160" y="188"/>
                  </a:lnTo>
                  <a:lnTo>
                    <a:pt x="163" y="188"/>
                  </a:lnTo>
                  <a:lnTo>
                    <a:pt x="163" y="192"/>
                  </a:lnTo>
                  <a:lnTo>
                    <a:pt x="167" y="196"/>
                  </a:lnTo>
                  <a:lnTo>
                    <a:pt x="209" y="200"/>
                  </a:lnTo>
                  <a:lnTo>
                    <a:pt x="209" y="216"/>
                  </a:lnTo>
                  <a:lnTo>
                    <a:pt x="30" y="216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27" y="204"/>
                  </a:lnTo>
                  <a:lnTo>
                    <a:pt x="19" y="200"/>
                  </a:lnTo>
                  <a:lnTo>
                    <a:pt x="15" y="188"/>
                  </a:lnTo>
                  <a:lnTo>
                    <a:pt x="15" y="180"/>
                  </a:lnTo>
                  <a:lnTo>
                    <a:pt x="27" y="164"/>
                  </a:lnTo>
                  <a:lnTo>
                    <a:pt x="19" y="164"/>
                  </a:lnTo>
                  <a:lnTo>
                    <a:pt x="15" y="160"/>
                  </a:lnTo>
                  <a:lnTo>
                    <a:pt x="23" y="152"/>
                  </a:lnTo>
                  <a:lnTo>
                    <a:pt x="15" y="148"/>
                  </a:lnTo>
                  <a:lnTo>
                    <a:pt x="15" y="148"/>
                  </a:lnTo>
                  <a:lnTo>
                    <a:pt x="19" y="140"/>
                  </a:lnTo>
                  <a:lnTo>
                    <a:pt x="19" y="136"/>
                  </a:lnTo>
                  <a:lnTo>
                    <a:pt x="15" y="132"/>
                  </a:lnTo>
                  <a:lnTo>
                    <a:pt x="15" y="132"/>
                  </a:lnTo>
                  <a:lnTo>
                    <a:pt x="8" y="132"/>
                  </a:lnTo>
                  <a:lnTo>
                    <a:pt x="0" y="12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11" y="108"/>
                  </a:lnTo>
                  <a:lnTo>
                    <a:pt x="34" y="88"/>
                  </a:lnTo>
                  <a:lnTo>
                    <a:pt x="38" y="80"/>
                  </a:lnTo>
                  <a:lnTo>
                    <a:pt x="38" y="72"/>
                  </a:lnTo>
                  <a:lnTo>
                    <a:pt x="49" y="56"/>
                  </a:lnTo>
                  <a:lnTo>
                    <a:pt x="65" y="44"/>
                  </a:lnTo>
                  <a:lnTo>
                    <a:pt x="65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6" name="未知"/>
            <p:cNvSpPr/>
            <p:nvPr/>
          </p:nvSpPr>
          <p:spPr>
            <a:xfrm>
              <a:off x="1247" y="940"/>
              <a:ext cx="50" cy="53"/>
            </a:xfrm>
            <a:custGeom>
              <a:avLst/>
              <a:gdLst/>
              <a:ahLst/>
              <a:cxnLst/>
              <a:pathLst>
                <a:path w="50" h="53">
                  <a:moveTo>
                    <a:pt x="49" y="52"/>
                  </a:move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11" y="32"/>
                  </a:lnTo>
                  <a:lnTo>
                    <a:pt x="15" y="24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9" y="0"/>
                  </a:lnTo>
                  <a:lnTo>
                    <a:pt x="49" y="52"/>
                  </a:lnTo>
                  <a:lnTo>
                    <a:pt x="49" y="5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7" name="未知"/>
            <p:cNvSpPr/>
            <p:nvPr/>
          </p:nvSpPr>
          <p:spPr>
            <a:xfrm>
              <a:off x="0" y="944"/>
              <a:ext cx="50" cy="65"/>
            </a:xfrm>
            <a:custGeom>
              <a:avLst/>
              <a:gdLst/>
              <a:ahLst/>
              <a:cxnLst/>
              <a:pathLst>
                <a:path w="50" h="65">
                  <a:moveTo>
                    <a:pt x="0" y="0"/>
                  </a:moveTo>
                  <a:lnTo>
                    <a:pt x="34" y="12"/>
                  </a:lnTo>
                  <a:lnTo>
                    <a:pt x="49" y="44"/>
                  </a:lnTo>
                  <a:lnTo>
                    <a:pt x="27" y="48"/>
                  </a:lnTo>
                  <a:lnTo>
                    <a:pt x="27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8" name="未知"/>
            <p:cNvSpPr/>
            <p:nvPr/>
          </p:nvSpPr>
          <p:spPr>
            <a:xfrm>
              <a:off x="0" y="480"/>
              <a:ext cx="47" cy="73"/>
            </a:xfrm>
            <a:custGeom>
              <a:avLst/>
              <a:gdLst/>
              <a:ahLst/>
              <a:cxnLst/>
              <a:pathLst>
                <a:path w="47" h="73">
                  <a:moveTo>
                    <a:pt x="0" y="72"/>
                  </a:moveTo>
                  <a:lnTo>
                    <a:pt x="30" y="72"/>
                  </a:lnTo>
                  <a:lnTo>
                    <a:pt x="30" y="52"/>
                  </a:lnTo>
                  <a:lnTo>
                    <a:pt x="34" y="32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39" name="未知"/>
            <p:cNvSpPr/>
            <p:nvPr/>
          </p:nvSpPr>
          <p:spPr>
            <a:xfrm>
              <a:off x="1254" y="480"/>
              <a:ext cx="43" cy="73"/>
            </a:xfrm>
            <a:custGeom>
              <a:avLst/>
              <a:gdLst/>
              <a:ahLst/>
              <a:cxnLst/>
              <a:pathLst>
                <a:path w="43" h="73">
                  <a:moveTo>
                    <a:pt x="42" y="72"/>
                  </a:moveTo>
                  <a:lnTo>
                    <a:pt x="15" y="72"/>
                  </a:lnTo>
                  <a:lnTo>
                    <a:pt x="12" y="52"/>
                  </a:lnTo>
                  <a:lnTo>
                    <a:pt x="8" y="32"/>
                  </a:lnTo>
                  <a:lnTo>
                    <a:pt x="0" y="4"/>
                  </a:lnTo>
                  <a:lnTo>
                    <a:pt x="4" y="0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2" y="7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240" name="Group 50239"/>
          <p:cNvGrpSpPr/>
          <p:nvPr/>
        </p:nvGrpSpPr>
        <p:grpSpPr>
          <a:xfrm>
            <a:off x="685800" y="304800"/>
            <a:ext cx="2516188" cy="1830388"/>
            <a:chOff x="0" y="0"/>
            <a:chExt cx="1585" cy="1153"/>
          </a:xfrm>
        </p:grpSpPr>
        <p:sp>
          <p:nvSpPr>
            <p:cNvPr id="50241" name="未知"/>
            <p:cNvSpPr/>
            <p:nvPr/>
          </p:nvSpPr>
          <p:spPr>
            <a:xfrm>
              <a:off x="0" y="0"/>
              <a:ext cx="971" cy="809"/>
            </a:xfrm>
            <a:custGeom>
              <a:avLst/>
              <a:gdLst/>
              <a:ahLst/>
              <a:cxnLst/>
              <a:pathLst>
                <a:path w="971" h="809">
                  <a:moveTo>
                    <a:pt x="0" y="292"/>
                  </a:moveTo>
                  <a:lnTo>
                    <a:pt x="0" y="808"/>
                  </a:lnTo>
                  <a:lnTo>
                    <a:pt x="970" y="470"/>
                  </a:lnTo>
                  <a:lnTo>
                    <a:pt x="970" y="0"/>
                  </a:lnTo>
                  <a:lnTo>
                    <a:pt x="0" y="292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2" name="未知"/>
            <p:cNvSpPr/>
            <p:nvPr/>
          </p:nvSpPr>
          <p:spPr>
            <a:xfrm>
              <a:off x="363" y="447"/>
              <a:ext cx="28" cy="30"/>
            </a:xfrm>
            <a:custGeom>
              <a:avLst/>
              <a:gdLst/>
              <a:ahLst/>
              <a:cxnLst/>
              <a:pathLst>
                <a:path w="28" h="30">
                  <a:moveTo>
                    <a:pt x="0" y="6"/>
                  </a:moveTo>
                  <a:lnTo>
                    <a:pt x="5" y="29"/>
                  </a:lnTo>
                  <a:lnTo>
                    <a:pt x="27" y="2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3" name="未知"/>
            <p:cNvSpPr/>
            <p:nvPr/>
          </p:nvSpPr>
          <p:spPr>
            <a:xfrm>
              <a:off x="418" y="424"/>
              <a:ext cx="29" cy="30"/>
            </a:xfrm>
            <a:custGeom>
              <a:avLst/>
              <a:gdLst/>
              <a:ahLst/>
              <a:cxnLst/>
              <a:pathLst>
                <a:path w="29" h="30">
                  <a:moveTo>
                    <a:pt x="0" y="6"/>
                  </a:moveTo>
                  <a:lnTo>
                    <a:pt x="11" y="29"/>
                  </a:lnTo>
                  <a:lnTo>
                    <a:pt x="28" y="23"/>
                  </a:lnTo>
                  <a:lnTo>
                    <a:pt x="23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4" name="未知"/>
            <p:cNvSpPr/>
            <p:nvPr/>
          </p:nvSpPr>
          <p:spPr>
            <a:xfrm>
              <a:off x="413" y="390"/>
              <a:ext cx="29" cy="29"/>
            </a:xfrm>
            <a:custGeom>
              <a:avLst/>
              <a:gdLst/>
              <a:ahLst/>
              <a:cxnLst/>
              <a:pathLst>
                <a:path w="29" h="29">
                  <a:moveTo>
                    <a:pt x="0" y="5"/>
                  </a:moveTo>
                  <a:lnTo>
                    <a:pt x="5" y="28"/>
                  </a:lnTo>
                  <a:lnTo>
                    <a:pt x="28" y="23"/>
                  </a:lnTo>
                  <a:lnTo>
                    <a:pt x="22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5" name="未知"/>
            <p:cNvSpPr/>
            <p:nvPr/>
          </p:nvSpPr>
          <p:spPr>
            <a:xfrm>
              <a:off x="402" y="361"/>
              <a:ext cx="28" cy="30"/>
            </a:xfrm>
            <a:custGeom>
              <a:avLst/>
              <a:gdLst/>
              <a:ahLst/>
              <a:cxnLst/>
              <a:pathLst>
                <a:path w="28" h="30">
                  <a:moveTo>
                    <a:pt x="0" y="6"/>
                  </a:moveTo>
                  <a:lnTo>
                    <a:pt x="5" y="29"/>
                  </a:lnTo>
                  <a:lnTo>
                    <a:pt x="27" y="2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6" name="未知"/>
            <p:cNvSpPr/>
            <p:nvPr/>
          </p:nvSpPr>
          <p:spPr>
            <a:xfrm>
              <a:off x="351" y="413"/>
              <a:ext cx="29" cy="29"/>
            </a:xfrm>
            <a:custGeom>
              <a:avLst/>
              <a:gdLst/>
              <a:ahLst/>
              <a:cxnLst/>
              <a:pathLst>
                <a:path w="29" h="29">
                  <a:moveTo>
                    <a:pt x="0" y="5"/>
                  </a:moveTo>
                  <a:lnTo>
                    <a:pt x="6" y="28"/>
                  </a:lnTo>
                  <a:lnTo>
                    <a:pt x="28" y="23"/>
                  </a:lnTo>
                  <a:lnTo>
                    <a:pt x="23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7" name="未知"/>
            <p:cNvSpPr/>
            <p:nvPr/>
          </p:nvSpPr>
          <p:spPr>
            <a:xfrm>
              <a:off x="346" y="378"/>
              <a:ext cx="29" cy="30"/>
            </a:xfrm>
            <a:custGeom>
              <a:avLst/>
              <a:gdLst/>
              <a:ahLst/>
              <a:cxnLst/>
              <a:pathLst>
                <a:path w="29" h="30">
                  <a:moveTo>
                    <a:pt x="0" y="12"/>
                  </a:moveTo>
                  <a:lnTo>
                    <a:pt x="5" y="29"/>
                  </a:lnTo>
                  <a:lnTo>
                    <a:pt x="28" y="23"/>
                  </a:lnTo>
                  <a:lnTo>
                    <a:pt x="22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8" name="未知"/>
            <p:cNvSpPr/>
            <p:nvPr/>
          </p:nvSpPr>
          <p:spPr>
            <a:xfrm>
              <a:off x="390" y="436"/>
              <a:ext cx="29" cy="29"/>
            </a:xfrm>
            <a:custGeom>
              <a:avLst/>
              <a:gdLst/>
              <a:ahLst/>
              <a:cxnLst/>
              <a:pathLst>
                <a:path w="29" h="29">
                  <a:moveTo>
                    <a:pt x="0" y="5"/>
                  </a:moveTo>
                  <a:lnTo>
                    <a:pt x="6" y="28"/>
                  </a:lnTo>
                  <a:lnTo>
                    <a:pt x="28" y="23"/>
                  </a:lnTo>
                  <a:lnTo>
                    <a:pt x="23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49" name="未知"/>
            <p:cNvSpPr/>
            <p:nvPr/>
          </p:nvSpPr>
          <p:spPr>
            <a:xfrm>
              <a:off x="385" y="401"/>
              <a:ext cx="29" cy="30"/>
            </a:xfrm>
            <a:custGeom>
              <a:avLst/>
              <a:gdLst/>
              <a:ahLst/>
              <a:cxnLst/>
              <a:pathLst>
                <a:path w="29" h="30">
                  <a:moveTo>
                    <a:pt x="0" y="6"/>
                  </a:moveTo>
                  <a:lnTo>
                    <a:pt x="5" y="29"/>
                  </a:lnTo>
                  <a:lnTo>
                    <a:pt x="28" y="2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0" name="未知"/>
            <p:cNvSpPr/>
            <p:nvPr/>
          </p:nvSpPr>
          <p:spPr>
            <a:xfrm>
              <a:off x="374" y="373"/>
              <a:ext cx="29" cy="29"/>
            </a:xfrm>
            <a:custGeom>
              <a:avLst/>
              <a:gdLst/>
              <a:ahLst/>
              <a:cxnLst/>
              <a:pathLst>
                <a:path w="29" h="29">
                  <a:moveTo>
                    <a:pt x="0" y="5"/>
                  </a:moveTo>
                  <a:lnTo>
                    <a:pt x="5" y="28"/>
                  </a:lnTo>
                  <a:lnTo>
                    <a:pt x="28" y="22"/>
                  </a:lnTo>
                  <a:lnTo>
                    <a:pt x="22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1" name="未知"/>
            <p:cNvSpPr/>
            <p:nvPr/>
          </p:nvSpPr>
          <p:spPr>
            <a:xfrm>
              <a:off x="1450" y="510"/>
              <a:ext cx="23" cy="87"/>
            </a:xfrm>
            <a:custGeom>
              <a:avLst/>
              <a:gdLst/>
              <a:ahLst/>
              <a:cxnLst/>
              <a:pathLst>
                <a:path w="23" h="87">
                  <a:moveTo>
                    <a:pt x="0" y="0"/>
                  </a:moveTo>
                  <a:lnTo>
                    <a:pt x="0" y="6"/>
                  </a:lnTo>
                  <a:lnTo>
                    <a:pt x="6" y="17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1" y="29"/>
                  </a:lnTo>
                  <a:lnTo>
                    <a:pt x="11" y="52"/>
                  </a:lnTo>
                  <a:lnTo>
                    <a:pt x="6" y="57"/>
                  </a:lnTo>
                  <a:lnTo>
                    <a:pt x="11" y="75"/>
                  </a:lnTo>
                  <a:lnTo>
                    <a:pt x="11" y="86"/>
                  </a:lnTo>
                  <a:lnTo>
                    <a:pt x="17" y="80"/>
                  </a:lnTo>
                  <a:lnTo>
                    <a:pt x="17" y="69"/>
                  </a:lnTo>
                  <a:lnTo>
                    <a:pt x="17" y="63"/>
                  </a:lnTo>
                  <a:lnTo>
                    <a:pt x="22" y="57"/>
                  </a:lnTo>
                  <a:lnTo>
                    <a:pt x="17" y="29"/>
                  </a:lnTo>
                  <a:lnTo>
                    <a:pt x="6" y="17"/>
                  </a:lnTo>
                  <a:lnTo>
                    <a:pt x="11" y="17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2" name="未知"/>
            <p:cNvSpPr/>
            <p:nvPr/>
          </p:nvSpPr>
          <p:spPr>
            <a:xfrm>
              <a:off x="1233" y="567"/>
              <a:ext cx="56" cy="64"/>
            </a:xfrm>
            <a:custGeom>
              <a:avLst/>
              <a:gdLst/>
              <a:ahLst/>
              <a:cxnLst/>
              <a:pathLst>
                <a:path w="56" h="64">
                  <a:moveTo>
                    <a:pt x="0" y="0"/>
                  </a:moveTo>
                  <a:lnTo>
                    <a:pt x="0" y="6"/>
                  </a:lnTo>
                  <a:lnTo>
                    <a:pt x="5" y="12"/>
                  </a:lnTo>
                  <a:lnTo>
                    <a:pt x="39" y="46"/>
                  </a:lnTo>
                  <a:lnTo>
                    <a:pt x="44" y="58"/>
                  </a:lnTo>
                  <a:lnTo>
                    <a:pt x="55" y="63"/>
                  </a:lnTo>
                  <a:lnTo>
                    <a:pt x="44" y="52"/>
                  </a:lnTo>
                  <a:lnTo>
                    <a:pt x="39" y="41"/>
                  </a:lnTo>
                  <a:lnTo>
                    <a:pt x="22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3" name="未知"/>
            <p:cNvSpPr/>
            <p:nvPr/>
          </p:nvSpPr>
          <p:spPr>
            <a:xfrm>
              <a:off x="1255" y="579"/>
              <a:ext cx="51" cy="58"/>
            </a:xfrm>
            <a:custGeom>
              <a:avLst/>
              <a:gdLst/>
              <a:ahLst/>
              <a:cxnLst/>
              <a:pathLst>
                <a:path w="51" h="58">
                  <a:moveTo>
                    <a:pt x="0" y="0"/>
                  </a:moveTo>
                  <a:lnTo>
                    <a:pt x="11" y="11"/>
                  </a:lnTo>
                  <a:lnTo>
                    <a:pt x="22" y="29"/>
                  </a:lnTo>
                  <a:lnTo>
                    <a:pt x="39" y="46"/>
                  </a:lnTo>
                  <a:lnTo>
                    <a:pt x="50" y="57"/>
                  </a:lnTo>
                  <a:lnTo>
                    <a:pt x="22" y="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4" name="未知"/>
            <p:cNvSpPr/>
            <p:nvPr/>
          </p:nvSpPr>
          <p:spPr>
            <a:xfrm>
              <a:off x="1456" y="395"/>
              <a:ext cx="12" cy="24"/>
            </a:xfrm>
            <a:custGeom>
              <a:avLst/>
              <a:gdLst/>
              <a:ahLst/>
              <a:cxnLst/>
              <a:pathLst>
                <a:path w="12" h="24">
                  <a:moveTo>
                    <a:pt x="0" y="6"/>
                  </a:moveTo>
                  <a:lnTo>
                    <a:pt x="0" y="12"/>
                  </a:lnTo>
                  <a:lnTo>
                    <a:pt x="5" y="18"/>
                  </a:lnTo>
                  <a:lnTo>
                    <a:pt x="11" y="12"/>
                  </a:lnTo>
                  <a:lnTo>
                    <a:pt x="5" y="6"/>
                  </a:lnTo>
                  <a:lnTo>
                    <a:pt x="5" y="0"/>
                  </a:lnTo>
                  <a:lnTo>
                    <a:pt x="11" y="6"/>
                  </a:lnTo>
                  <a:lnTo>
                    <a:pt x="11" y="12"/>
                  </a:lnTo>
                  <a:lnTo>
                    <a:pt x="11" y="18"/>
                  </a:lnTo>
                  <a:lnTo>
                    <a:pt x="5" y="2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5" name="未知"/>
            <p:cNvSpPr/>
            <p:nvPr/>
          </p:nvSpPr>
          <p:spPr>
            <a:xfrm>
              <a:off x="1445" y="355"/>
              <a:ext cx="6" cy="47"/>
            </a:xfrm>
            <a:custGeom>
              <a:avLst/>
              <a:gdLst/>
              <a:ahLst/>
              <a:cxnLst/>
              <a:pathLst>
                <a:path w="6" h="47">
                  <a:moveTo>
                    <a:pt x="0" y="12"/>
                  </a:moveTo>
                  <a:lnTo>
                    <a:pt x="0" y="18"/>
                  </a:lnTo>
                  <a:lnTo>
                    <a:pt x="0" y="29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6"/>
                  </a:lnTo>
                  <a:lnTo>
                    <a:pt x="5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6" name="未知"/>
            <p:cNvSpPr/>
            <p:nvPr/>
          </p:nvSpPr>
          <p:spPr>
            <a:xfrm>
              <a:off x="898" y="373"/>
              <a:ext cx="425" cy="522"/>
            </a:xfrm>
            <a:custGeom>
              <a:avLst/>
              <a:gdLst/>
              <a:ahLst/>
              <a:cxnLst/>
              <a:pathLst>
                <a:path w="425" h="522">
                  <a:moveTo>
                    <a:pt x="340" y="240"/>
                  </a:moveTo>
                  <a:lnTo>
                    <a:pt x="335" y="229"/>
                  </a:lnTo>
                  <a:lnTo>
                    <a:pt x="329" y="206"/>
                  </a:lnTo>
                  <a:lnTo>
                    <a:pt x="290" y="194"/>
                  </a:lnTo>
                  <a:lnTo>
                    <a:pt x="268" y="206"/>
                  </a:lnTo>
                  <a:lnTo>
                    <a:pt x="257" y="212"/>
                  </a:lnTo>
                  <a:lnTo>
                    <a:pt x="245" y="217"/>
                  </a:lnTo>
                  <a:lnTo>
                    <a:pt x="212" y="229"/>
                  </a:lnTo>
                  <a:lnTo>
                    <a:pt x="178" y="235"/>
                  </a:lnTo>
                  <a:lnTo>
                    <a:pt x="173" y="223"/>
                  </a:lnTo>
                  <a:lnTo>
                    <a:pt x="178" y="223"/>
                  </a:lnTo>
                  <a:lnTo>
                    <a:pt x="156" y="200"/>
                  </a:lnTo>
                  <a:lnTo>
                    <a:pt x="139" y="166"/>
                  </a:lnTo>
                  <a:lnTo>
                    <a:pt x="156" y="183"/>
                  </a:lnTo>
                  <a:lnTo>
                    <a:pt x="167" y="189"/>
                  </a:lnTo>
                  <a:lnTo>
                    <a:pt x="139" y="160"/>
                  </a:lnTo>
                  <a:lnTo>
                    <a:pt x="117" y="131"/>
                  </a:lnTo>
                  <a:lnTo>
                    <a:pt x="112" y="120"/>
                  </a:lnTo>
                  <a:lnTo>
                    <a:pt x="112" y="114"/>
                  </a:lnTo>
                  <a:lnTo>
                    <a:pt x="112" y="114"/>
                  </a:lnTo>
                  <a:lnTo>
                    <a:pt x="123" y="126"/>
                  </a:lnTo>
                  <a:lnTo>
                    <a:pt x="134" y="137"/>
                  </a:lnTo>
                  <a:lnTo>
                    <a:pt x="123" y="120"/>
                  </a:lnTo>
                  <a:lnTo>
                    <a:pt x="112" y="103"/>
                  </a:lnTo>
                  <a:lnTo>
                    <a:pt x="112" y="91"/>
                  </a:lnTo>
                  <a:lnTo>
                    <a:pt x="117" y="97"/>
                  </a:lnTo>
                  <a:lnTo>
                    <a:pt x="128" y="120"/>
                  </a:lnTo>
                  <a:lnTo>
                    <a:pt x="134" y="114"/>
                  </a:lnTo>
                  <a:lnTo>
                    <a:pt x="123" y="97"/>
                  </a:lnTo>
                  <a:lnTo>
                    <a:pt x="117" y="91"/>
                  </a:lnTo>
                  <a:lnTo>
                    <a:pt x="117" y="80"/>
                  </a:lnTo>
                  <a:lnTo>
                    <a:pt x="117" y="74"/>
                  </a:lnTo>
                  <a:lnTo>
                    <a:pt x="123" y="91"/>
                  </a:lnTo>
                  <a:lnTo>
                    <a:pt x="139" y="108"/>
                  </a:lnTo>
                  <a:lnTo>
                    <a:pt x="151" y="120"/>
                  </a:lnTo>
                  <a:lnTo>
                    <a:pt x="134" y="97"/>
                  </a:lnTo>
                  <a:lnTo>
                    <a:pt x="134" y="91"/>
                  </a:lnTo>
                  <a:lnTo>
                    <a:pt x="128" y="74"/>
                  </a:lnTo>
                  <a:lnTo>
                    <a:pt x="156" y="108"/>
                  </a:lnTo>
                  <a:lnTo>
                    <a:pt x="190" y="131"/>
                  </a:lnTo>
                  <a:lnTo>
                    <a:pt x="156" y="103"/>
                  </a:lnTo>
                  <a:lnTo>
                    <a:pt x="134" y="74"/>
                  </a:lnTo>
                  <a:lnTo>
                    <a:pt x="128" y="68"/>
                  </a:lnTo>
                  <a:lnTo>
                    <a:pt x="128" y="63"/>
                  </a:lnTo>
                  <a:lnTo>
                    <a:pt x="156" y="91"/>
                  </a:lnTo>
                  <a:lnTo>
                    <a:pt x="190" y="114"/>
                  </a:lnTo>
                  <a:lnTo>
                    <a:pt x="156" y="91"/>
                  </a:lnTo>
                  <a:lnTo>
                    <a:pt x="134" y="63"/>
                  </a:lnTo>
                  <a:lnTo>
                    <a:pt x="134" y="57"/>
                  </a:lnTo>
                  <a:lnTo>
                    <a:pt x="162" y="74"/>
                  </a:lnTo>
                  <a:lnTo>
                    <a:pt x="195" y="86"/>
                  </a:lnTo>
                  <a:lnTo>
                    <a:pt x="156" y="68"/>
                  </a:lnTo>
                  <a:lnTo>
                    <a:pt x="117" y="45"/>
                  </a:lnTo>
                  <a:lnTo>
                    <a:pt x="100" y="28"/>
                  </a:lnTo>
                  <a:lnTo>
                    <a:pt x="67" y="5"/>
                  </a:lnTo>
                  <a:lnTo>
                    <a:pt x="67" y="0"/>
                  </a:lnTo>
                  <a:lnTo>
                    <a:pt x="72" y="22"/>
                  </a:lnTo>
                  <a:lnTo>
                    <a:pt x="89" y="40"/>
                  </a:lnTo>
                  <a:lnTo>
                    <a:pt x="89" y="45"/>
                  </a:lnTo>
                  <a:lnTo>
                    <a:pt x="89" y="40"/>
                  </a:lnTo>
                  <a:lnTo>
                    <a:pt x="78" y="28"/>
                  </a:lnTo>
                  <a:lnTo>
                    <a:pt x="67" y="22"/>
                  </a:lnTo>
                  <a:lnTo>
                    <a:pt x="61" y="11"/>
                  </a:lnTo>
                  <a:lnTo>
                    <a:pt x="61" y="17"/>
                  </a:lnTo>
                  <a:lnTo>
                    <a:pt x="61" y="22"/>
                  </a:lnTo>
                  <a:lnTo>
                    <a:pt x="56" y="22"/>
                  </a:lnTo>
                  <a:lnTo>
                    <a:pt x="39" y="97"/>
                  </a:lnTo>
                  <a:lnTo>
                    <a:pt x="33" y="114"/>
                  </a:lnTo>
                  <a:lnTo>
                    <a:pt x="28" y="131"/>
                  </a:lnTo>
                  <a:lnTo>
                    <a:pt x="61" y="154"/>
                  </a:lnTo>
                  <a:lnTo>
                    <a:pt x="78" y="177"/>
                  </a:lnTo>
                  <a:lnTo>
                    <a:pt x="61" y="166"/>
                  </a:lnTo>
                  <a:lnTo>
                    <a:pt x="39" y="160"/>
                  </a:lnTo>
                  <a:lnTo>
                    <a:pt x="39" y="160"/>
                  </a:lnTo>
                  <a:lnTo>
                    <a:pt x="22" y="206"/>
                  </a:lnTo>
                  <a:lnTo>
                    <a:pt x="11" y="229"/>
                  </a:lnTo>
                  <a:lnTo>
                    <a:pt x="0" y="252"/>
                  </a:lnTo>
                  <a:lnTo>
                    <a:pt x="6" y="257"/>
                  </a:lnTo>
                  <a:lnTo>
                    <a:pt x="17" y="275"/>
                  </a:lnTo>
                  <a:lnTo>
                    <a:pt x="28" y="275"/>
                  </a:lnTo>
                  <a:lnTo>
                    <a:pt x="45" y="275"/>
                  </a:lnTo>
                  <a:lnTo>
                    <a:pt x="61" y="292"/>
                  </a:lnTo>
                  <a:lnTo>
                    <a:pt x="61" y="292"/>
                  </a:lnTo>
                  <a:lnTo>
                    <a:pt x="67" y="292"/>
                  </a:lnTo>
                  <a:lnTo>
                    <a:pt x="67" y="286"/>
                  </a:lnTo>
                  <a:lnTo>
                    <a:pt x="67" y="280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92"/>
                  </a:lnTo>
                  <a:lnTo>
                    <a:pt x="67" y="298"/>
                  </a:lnTo>
                  <a:lnTo>
                    <a:pt x="61" y="298"/>
                  </a:lnTo>
                  <a:lnTo>
                    <a:pt x="61" y="315"/>
                  </a:lnTo>
                  <a:lnTo>
                    <a:pt x="61" y="332"/>
                  </a:lnTo>
                  <a:lnTo>
                    <a:pt x="72" y="343"/>
                  </a:lnTo>
                  <a:lnTo>
                    <a:pt x="84" y="349"/>
                  </a:lnTo>
                  <a:lnTo>
                    <a:pt x="89" y="361"/>
                  </a:lnTo>
                  <a:lnTo>
                    <a:pt x="100" y="361"/>
                  </a:lnTo>
                  <a:lnTo>
                    <a:pt x="89" y="361"/>
                  </a:lnTo>
                  <a:lnTo>
                    <a:pt x="84" y="349"/>
                  </a:lnTo>
                  <a:lnTo>
                    <a:pt x="72" y="366"/>
                  </a:lnTo>
                  <a:lnTo>
                    <a:pt x="78" y="378"/>
                  </a:lnTo>
                  <a:lnTo>
                    <a:pt x="95" y="389"/>
                  </a:lnTo>
                  <a:lnTo>
                    <a:pt x="95" y="412"/>
                  </a:lnTo>
                  <a:lnTo>
                    <a:pt x="95" y="435"/>
                  </a:lnTo>
                  <a:lnTo>
                    <a:pt x="100" y="452"/>
                  </a:lnTo>
                  <a:lnTo>
                    <a:pt x="112" y="458"/>
                  </a:lnTo>
                  <a:lnTo>
                    <a:pt x="190" y="481"/>
                  </a:lnTo>
                  <a:lnTo>
                    <a:pt x="223" y="481"/>
                  </a:lnTo>
                  <a:lnTo>
                    <a:pt x="245" y="504"/>
                  </a:lnTo>
                  <a:lnTo>
                    <a:pt x="273" y="521"/>
                  </a:lnTo>
                  <a:lnTo>
                    <a:pt x="284" y="510"/>
                  </a:lnTo>
                  <a:lnTo>
                    <a:pt x="318" y="487"/>
                  </a:lnTo>
                  <a:lnTo>
                    <a:pt x="340" y="464"/>
                  </a:lnTo>
                  <a:lnTo>
                    <a:pt x="385" y="441"/>
                  </a:lnTo>
                  <a:lnTo>
                    <a:pt x="424" y="424"/>
                  </a:lnTo>
                  <a:lnTo>
                    <a:pt x="402" y="424"/>
                  </a:lnTo>
                  <a:lnTo>
                    <a:pt x="385" y="418"/>
                  </a:lnTo>
                  <a:lnTo>
                    <a:pt x="385" y="412"/>
                  </a:lnTo>
                  <a:lnTo>
                    <a:pt x="385" y="401"/>
                  </a:lnTo>
                  <a:lnTo>
                    <a:pt x="379" y="389"/>
                  </a:lnTo>
                  <a:lnTo>
                    <a:pt x="379" y="406"/>
                  </a:lnTo>
                  <a:lnTo>
                    <a:pt x="379" y="412"/>
                  </a:lnTo>
                  <a:lnTo>
                    <a:pt x="374" y="412"/>
                  </a:lnTo>
                  <a:lnTo>
                    <a:pt x="363" y="406"/>
                  </a:lnTo>
                  <a:lnTo>
                    <a:pt x="368" y="389"/>
                  </a:lnTo>
                  <a:lnTo>
                    <a:pt x="374" y="378"/>
                  </a:lnTo>
                  <a:lnTo>
                    <a:pt x="368" y="378"/>
                  </a:lnTo>
                  <a:lnTo>
                    <a:pt x="363" y="384"/>
                  </a:lnTo>
                  <a:lnTo>
                    <a:pt x="357" y="389"/>
                  </a:lnTo>
                  <a:lnTo>
                    <a:pt x="363" y="366"/>
                  </a:lnTo>
                  <a:lnTo>
                    <a:pt x="368" y="361"/>
                  </a:lnTo>
                  <a:lnTo>
                    <a:pt x="374" y="349"/>
                  </a:lnTo>
                  <a:lnTo>
                    <a:pt x="374" y="343"/>
                  </a:lnTo>
                  <a:lnTo>
                    <a:pt x="374" y="343"/>
                  </a:lnTo>
                  <a:lnTo>
                    <a:pt x="363" y="361"/>
                  </a:lnTo>
                  <a:lnTo>
                    <a:pt x="351" y="366"/>
                  </a:lnTo>
                  <a:lnTo>
                    <a:pt x="351" y="355"/>
                  </a:lnTo>
                  <a:lnTo>
                    <a:pt x="357" y="343"/>
                  </a:lnTo>
                  <a:lnTo>
                    <a:pt x="357" y="338"/>
                  </a:lnTo>
                  <a:lnTo>
                    <a:pt x="357" y="343"/>
                  </a:lnTo>
                  <a:lnTo>
                    <a:pt x="351" y="343"/>
                  </a:lnTo>
                  <a:lnTo>
                    <a:pt x="351" y="338"/>
                  </a:lnTo>
                  <a:lnTo>
                    <a:pt x="357" y="326"/>
                  </a:lnTo>
                  <a:lnTo>
                    <a:pt x="357" y="315"/>
                  </a:lnTo>
                  <a:lnTo>
                    <a:pt x="357" y="309"/>
                  </a:lnTo>
                  <a:lnTo>
                    <a:pt x="357" y="321"/>
                  </a:lnTo>
                  <a:lnTo>
                    <a:pt x="351" y="321"/>
                  </a:lnTo>
                  <a:lnTo>
                    <a:pt x="340" y="326"/>
                  </a:lnTo>
                  <a:lnTo>
                    <a:pt x="357" y="298"/>
                  </a:lnTo>
                  <a:lnTo>
                    <a:pt x="357" y="269"/>
                  </a:lnTo>
                  <a:lnTo>
                    <a:pt x="351" y="252"/>
                  </a:lnTo>
                  <a:lnTo>
                    <a:pt x="340" y="240"/>
                  </a:lnTo>
                  <a:lnTo>
                    <a:pt x="340" y="2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7" name="未知"/>
            <p:cNvSpPr/>
            <p:nvPr/>
          </p:nvSpPr>
          <p:spPr>
            <a:xfrm>
              <a:off x="1194" y="585"/>
              <a:ext cx="34" cy="110"/>
            </a:xfrm>
            <a:custGeom>
              <a:avLst/>
              <a:gdLst/>
              <a:ahLst/>
              <a:cxnLst/>
              <a:pathLst>
                <a:path w="34" h="110">
                  <a:moveTo>
                    <a:pt x="5" y="109"/>
                  </a:moveTo>
                  <a:lnTo>
                    <a:pt x="16" y="97"/>
                  </a:lnTo>
                  <a:lnTo>
                    <a:pt x="27" y="86"/>
                  </a:lnTo>
                  <a:lnTo>
                    <a:pt x="33" y="68"/>
                  </a:lnTo>
                  <a:lnTo>
                    <a:pt x="33" y="51"/>
                  </a:lnTo>
                  <a:lnTo>
                    <a:pt x="22" y="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28"/>
                  </a:lnTo>
                  <a:lnTo>
                    <a:pt x="22" y="63"/>
                  </a:lnTo>
                  <a:lnTo>
                    <a:pt x="22" y="68"/>
                  </a:lnTo>
                  <a:lnTo>
                    <a:pt x="22" y="80"/>
                  </a:lnTo>
                  <a:lnTo>
                    <a:pt x="16" y="91"/>
                  </a:lnTo>
                  <a:lnTo>
                    <a:pt x="11" y="109"/>
                  </a:lnTo>
                  <a:lnTo>
                    <a:pt x="5" y="109"/>
                  </a:lnTo>
                  <a:lnTo>
                    <a:pt x="5" y="10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8" name="未知"/>
            <p:cNvSpPr/>
            <p:nvPr/>
          </p:nvSpPr>
          <p:spPr>
            <a:xfrm>
              <a:off x="1194" y="585"/>
              <a:ext cx="34" cy="110"/>
            </a:xfrm>
            <a:custGeom>
              <a:avLst/>
              <a:gdLst/>
              <a:ahLst/>
              <a:cxnLst/>
              <a:pathLst>
                <a:path w="34" h="110">
                  <a:moveTo>
                    <a:pt x="5" y="109"/>
                  </a:moveTo>
                  <a:lnTo>
                    <a:pt x="16" y="97"/>
                  </a:lnTo>
                  <a:lnTo>
                    <a:pt x="27" y="86"/>
                  </a:lnTo>
                  <a:lnTo>
                    <a:pt x="33" y="68"/>
                  </a:lnTo>
                  <a:lnTo>
                    <a:pt x="33" y="51"/>
                  </a:lnTo>
                  <a:lnTo>
                    <a:pt x="22" y="23"/>
                  </a:lnTo>
                  <a:lnTo>
                    <a:pt x="0" y="0"/>
                  </a:lnTo>
                  <a:lnTo>
                    <a:pt x="16" y="28"/>
                  </a:lnTo>
                  <a:lnTo>
                    <a:pt x="22" y="63"/>
                  </a:lnTo>
                  <a:lnTo>
                    <a:pt x="22" y="68"/>
                  </a:lnTo>
                  <a:lnTo>
                    <a:pt x="22" y="80"/>
                  </a:lnTo>
                  <a:lnTo>
                    <a:pt x="16" y="91"/>
                  </a:lnTo>
                  <a:lnTo>
                    <a:pt x="11" y="109"/>
                  </a:lnTo>
                  <a:lnTo>
                    <a:pt x="5" y="10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59" name="未知"/>
            <p:cNvSpPr/>
            <p:nvPr/>
          </p:nvSpPr>
          <p:spPr>
            <a:xfrm>
              <a:off x="1160" y="579"/>
              <a:ext cx="46" cy="104"/>
            </a:xfrm>
            <a:custGeom>
              <a:avLst/>
              <a:gdLst/>
              <a:ahLst/>
              <a:cxnLst/>
              <a:pathLst>
                <a:path w="46" h="104">
                  <a:moveTo>
                    <a:pt x="0" y="103"/>
                  </a:moveTo>
                  <a:lnTo>
                    <a:pt x="17" y="92"/>
                  </a:lnTo>
                  <a:lnTo>
                    <a:pt x="39" y="92"/>
                  </a:lnTo>
                  <a:lnTo>
                    <a:pt x="45" y="80"/>
                  </a:lnTo>
                  <a:lnTo>
                    <a:pt x="45" y="69"/>
                  </a:lnTo>
                  <a:lnTo>
                    <a:pt x="45" y="57"/>
                  </a:lnTo>
                  <a:lnTo>
                    <a:pt x="39" y="46"/>
                  </a:lnTo>
                  <a:lnTo>
                    <a:pt x="34" y="40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4" y="29"/>
                  </a:lnTo>
                  <a:lnTo>
                    <a:pt x="34" y="34"/>
                  </a:lnTo>
                  <a:lnTo>
                    <a:pt x="39" y="40"/>
                  </a:lnTo>
                  <a:lnTo>
                    <a:pt x="34" y="23"/>
                  </a:lnTo>
                  <a:lnTo>
                    <a:pt x="28" y="11"/>
                  </a:lnTo>
                  <a:lnTo>
                    <a:pt x="28" y="6"/>
                  </a:lnTo>
                  <a:lnTo>
                    <a:pt x="17" y="0"/>
                  </a:lnTo>
                  <a:lnTo>
                    <a:pt x="11" y="6"/>
                  </a:lnTo>
                  <a:lnTo>
                    <a:pt x="6" y="11"/>
                  </a:lnTo>
                  <a:lnTo>
                    <a:pt x="22" y="29"/>
                  </a:lnTo>
                  <a:lnTo>
                    <a:pt x="28" y="46"/>
                  </a:lnTo>
                  <a:lnTo>
                    <a:pt x="28" y="51"/>
                  </a:lnTo>
                  <a:lnTo>
                    <a:pt x="22" y="46"/>
                  </a:lnTo>
                  <a:lnTo>
                    <a:pt x="11" y="34"/>
                  </a:lnTo>
                  <a:lnTo>
                    <a:pt x="6" y="34"/>
                  </a:lnTo>
                  <a:lnTo>
                    <a:pt x="11" y="51"/>
                  </a:lnTo>
                  <a:lnTo>
                    <a:pt x="6" y="69"/>
                  </a:lnTo>
                  <a:lnTo>
                    <a:pt x="6" y="86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0" name="未知"/>
            <p:cNvSpPr/>
            <p:nvPr/>
          </p:nvSpPr>
          <p:spPr>
            <a:xfrm>
              <a:off x="1160" y="705"/>
              <a:ext cx="51" cy="18"/>
            </a:xfrm>
            <a:custGeom>
              <a:avLst/>
              <a:gdLst/>
              <a:ahLst/>
              <a:cxnLst/>
              <a:pathLst>
                <a:path w="51" h="18">
                  <a:moveTo>
                    <a:pt x="0" y="0"/>
                  </a:moveTo>
                  <a:lnTo>
                    <a:pt x="0" y="6"/>
                  </a:lnTo>
                  <a:lnTo>
                    <a:pt x="6" y="11"/>
                  </a:lnTo>
                  <a:lnTo>
                    <a:pt x="17" y="17"/>
                  </a:lnTo>
                  <a:lnTo>
                    <a:pt x="34" y="11"/>
                  </a:lnTo>
                  <a:lnTo>
                    <a:pt x="45" y="11"/>
                  </a:lnTo>
                  <a:lnTo>
                    <a:pt x="50" y="6"/>
                  </a:lnTo>
                  <a:lnTo>
                    <a:pt x="34" y="11"/>
                  </a:lnTo>
                  <a:lnTo>
                    <a:pt x="17" y="11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1" name="未知"/>
            <p:cNvSpPr/>
            <p:nvPr/>
          </p:nvSpPr>
          <p:spPr>
            <a:xfrm>
              <a:off x="920" y="504"/>
              <a:ext cx="57" cy="47"/>
            </a:xfrm>
            <a:custGeom>
              <a:avLst/>
              <a:gdLst/>
              <a:ahLst/>
              <a:cxnLst/>
              <a:pathLst>
                <a:path w="57" h="47">
                  <a:moveTo>
                    <a:pt x="17" y="29"/>
                  </a:moveTo>
                  <a:lnTo>
                    <a:pt x="28" y="29"/>
                  </a:lnTo>
                  <a:lnTo>
                    <a:pt x="45" y="35"/>
                  </a:lnTo>
                  <a:lnTo>
                    <a:pt x="56" y="46"/>
                  </a:lnTo>
                  <a:lnTo>
                    <a:pt x="34" y="18"/>
                  </a:lnTo>
                  <a:lnTo>
                    <a:pt x="6" y="0"/>
                  </a:lnTo>
                  <a:lnTo>
                    <a:pt x="0" y="6"/>
                  </a:lnTo>
                  <a:lnTo>
                    <a:pt x="11" y="23"/>
                  </a:lnTo>
                  <a:lnTo>
                    <a:pt x="17" y="29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2" name="未知"/>
            <p:cNvSpPr/>
            <p:nvPr/>
          </p:nvSpPr>
          <p:spPr>
            <a:xfrm>
              <a:off x="965" y="550"/>
              <a:ext cx="6" cy="24"/>
            </a:xfrm>
            <a:custGeom>
              <a:avLst/>
              <a:gdLst/>
              <a:ahLst/>
              <a:cxnLst/>
              <a:pathLst>
                <a:path w="6" h="24">
                  <a:moveTo>
                    <a:pt x="5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5" y="12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3" name="未知"/>
            <p:cNvSpPr/>
            <p:nvPr/>
          </p:nvSpPr>
          <p:spPr>
            <a:xfrm>
              <a:off x="965" y="556"/>
              <a:ext cx="23" cy="12"/>
            </a:xfrm>
            <a:custGeom>
              <a:avLst/>
              <a:gdLst/>
              <a:ahLst/>
              <a:cxnLst/>
              <a:pathLst>
                <a:path w="23" h="12">
                  <a:moveTo>
                    <a:pt x="5" y="0"/>
                  </a:moveTo>
                  <a:lnTo>
                    <a:pt x="5" y="6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1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4" name="未知"/>
            <p:cNvSpPr/>
            <p:nvPr/>
          </p:nvSpPr>
          <p:spPr>
            <a:xfrm>
              <a:off x="954" y="539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1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5" name="未知"/>
            <p:cNvSpPr/>
            <p:nvPr/>
          </p:nvSpPr>
          <p:spPr>
            <a:xfrm>
              <a:off x="675" y="510"/>
              <a:ext cx="497" cy="643"/>
            </a:xfrm>
            <a:custGeom>
              <a:avLst/>
              <a:gdLst/>
              <a:ahLst/>
              <a:cxnLst/>
              <a:pathLst>
                <a:path w="497" h="643">
                  <a:moveTo>
                    <a:pt x="485" y="390"/>
                  </a:moveTo>
                  <a:lnTo>
                    <a:pt x="496" y="384"/>
                  </a:lnTo>
                  <a:lnTo>
                    <a:pt x="468" y="367"/>
                  </a:lnTo>
                  <a:lnTo>
                    <a:pt x="446" y="344"/>
                  </a:lnTo>
                  <a:lnTo>
                    <a:pt x="418" y="344"/>
                  </a:lnTo>
                  <a:lnTo>
                    <a:pt x="385" y="333"/>
                  </a:lnTo>
                  <a:lnTo>
                    <a:pt x="357" y="327"/>
                  </a:lnTo>
                  <a:lnTo>
                    <a:pt x="335" y="321"/>
                  </a:lnTo>
                  <a:lnTo>
                    <a:pt x="323" y="315"/>
                  </a:lnTo>
                  <a:lnTo>
                    <a:pt x="318" y="298"/>
                  </a:lnTo>
                  <a:lnTo>
                    <a:pt x="318" y="275"/>
                  </a:lnTo>
                  <a:lnTo>
                    <a:pt x="318" y="258"/>
                  </a:lnTo>
                  <a:lnTo>
                    <a:pt x="318" y="252"/>
                  </a:lnTo>
                  <a:lnTo>
                    <a:pt x="301" y="241"/>
                  </a:lnTo>
                  <a:lnTo>
                    <a:pt x="295" y="229"/>
                  </a:lnTo>
                  <a:lnTo>
                    <a:pt x="307" y="212"/>
                  </a:lnTo>
                  <a:lnTo>
                    <a:pt x="301" y="206"/>
                  </a:lnTo>
                  <a:lnTo>
                    <a:pt x="284" y="195"/>
                  </a:lnTo>
                  <a:lnTo>
                    <a:pt x="284" y="178"/>
                  </a:lnTo>
                  <a:lnTo>
                    <a:pt x="284" y="161"/>
                  </a:lnTo>
                  <a:lnTo>
                    <a:pt x="251" y="143"/>
                  </a:lnTo>
                  <a:lnTo>
                    <a:pt x="245" y="138"/>
                  </a:lnTo>
                  <a:lnTo>
                    <a:pt x="240" y="138"/>
                  </a:lnTo>
                  <a:lnTo>
                    <a:pt x="229" y="126"/>
                  </a:lnTo>
                  <a:lnTo>
                    <a:pt x="223" y="115"/>
                  </a:lnTo>
                  <a:lnTo>
                    <a:pt x="240" y="86"/>
                  </a:lnTo>
                  <a:lnTo>
                    <a:pt x="245" y="69"/>
                  </a:lnTo>
                  <a:lnTo>
                    <a:pt x="123" y="23"/>
                  </a:lnTo>
                  <a:lnTo>
                    <a:pt x="95" y="12"/>
                  </a:lnTo>
                  <a:lnTo>
                    <a:pt x="67" y="0"/>
                  </a:lnTo>
                  <a:lnTo>
                    <a:pt x="33" y="29"/>
                  </a:lnTo>
                  <a:lnTo>
                    <a:pt x="11" y="69"/>
                  </a:lnTo>
                  <a:lnTo>
                    <a:pt x="5" y="86"/>
                  </a:lnTo>
                  <a:lnTo>
                    <a:pt x="5" y="98"/>
                  </a:lnTo>
                  <a:lnTo>
                    <a:pt x="0" y="132"/>
                  </a:lnTo>
                  <a:lnTo>
                    <a:pt x="0" y="161"/>
                  </a:lnTo>
                  <a:lnTo>
                    <a:pt x="67" y="189"/>
                  </a:lnTo>
                  <a:lnTo>
                    <a:pt x="111" y="229"/>
                  </a:lnTo>
                  <a:lnTo>
                    <a:pt x="150" y="247"/>
                  </a:lnTo>
                  <a:lnTo>
                    <a:pt x="178" y="264"/>
                  </a:lnTo>
                  <a:lnTo>
                    <a:pt x="184" y="269"/>
                  </a:lnTo>
                  <a:lnTo>
                    <a:pt x="223" y="298"/>
                  </a:lnTo>
                  <a:lnTo>
                    <a:pt x="234" y="310"/>
                  </a:lnTo>
                  <a:lnTo>
                    <a:pt x="307" y="367"/>
                  </a:lnTo>
                  <a:lnTo>
                    <a:pt x="374" y="430"/>
                  </a:lnTo>
                  <a:lnTo>
                    <a:pt x="379" y="436"/>
                  </a:lnTo>
                  <a:lnTo>
                    <a:pt x="290" y="642"/>
                  </a:lnTo>
                  <a:lnTo>
                    <a:pt x="346" y="642"/>
                  </a:lnTo>
                  <a:lnTo>
                    <a:pt x="357" y="619"/>
                  </a:lnTo>
                  <a:lnTo>
                    <a:pt x="368" y="596"/>
                  </a:lnTo>
                  <a:lnTo>
                    <a:pt x="379" y="585"/>
                  </a:lnTo>
                  <a:lnTo>
                    <a:pt x="385" y="573"/>
                  </a:lnTo>
                  <a:lnTo>
                    <a:pt x="396" y="556"/>
                  </a:lnTo>
                  <a:lnTo>
                    <a:pt x="401" y="539"/>
                  </a:lnTo>
                  <a:lnTo>
                    <a:pt x="413" y="516"/>
                  </a:lnTo>
                  <a:lnTo>
                    <a:pt x="424" y="493"/>
                  </a:lnTo>
                  <a:lnTo>
                    <a:pt x="429" y="482"/>
                  </a:lnTo>
                  <a:lnTo>
                    <a:pt x="429" y="482"/>
                  </a:lnTo>
                  <a:lnTo>
                    <a:pt x="429" y="459"/>
                  </a:lnTo>
                  <a:lnTo>
                    <a:pt x="435" y="447"/>
                  </a:lnTo>
                  <a:lnTo>
                    <a:pt x="440" y="436"/>
                  </a:lnTo>
                  <a:lnTo>
                    <a:pt x="446" y="413"/>
                  </a:lnTo>
                  <a:lnTo>
                    <a:pt x="446" y="407"/>
                  </a:lnTo>
                  <a:lnTo>
                    <a:pt x="463" y="401"/>
                  </a:lnTo>
                  <a:lnTo>
                    <a:pt x="468" y="396"/>
                  </a:lnTo>
                  <a:lnTo>
                    <a:pt x="485" y="390"/>
                  </a:lnTo>
                  <a:lnTo>
                    <a:pt x="485" y="39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6" name="未知"/>
            <p:cNvSpPr/>
            <p:nvPr/>
          </p:nvSpPr>
          <p:spPr>
            <a:xfrm>
              <a:off x="1099" y="694"/>
              <a:ext cx="486" cy="459"/>
            </a:xfrm>
            <a:custGeom>
              <a:avLst/>
              <a:gdLst/>
              <a:ahLst/>
              <a:cxnLst/>
              <a:pathLst>
                <a:path w="486" h="459">
                  <a:moveTo>
                    <a:pt x="396" y="22"/>
                  </a:moveTo>
                  <a:lnTo>
                    <a:pt x="390" y="40"/>
                  </a:lnTo>
                  <a:lnTo>
                    <a:pt x="385" y="51"/>
                  </a:lnTo>
                  <a:lnTo>
                    <a:pt x="379" y="68"/>
                  </a:lnTo>
                  <a:lnTo>
                    <a:pt x="357" y="91"/>
                  </a:lnTo>
                  <a:lnTo>
                    <a:pt x="284" y="149"/>
                  </a:lnTo>
                  <a:lnTo>
                    <a:pt x="201" y="206"/>
                  </a:lnTo>
                  <a:lnTo>
                    <a:pt x="189" y="217"/>
                  </a:lnTo>
                  <a:lnTo>
                    <a:pt x="178" y="229"/>
                  </a:lnTo>
                  <a:lnTo>
                    <a:pt x="156" y="252"/>
                  </a:lnTo>
                  <a:lnTo>
                    <a:pt x="134" y="275"/>
                  </a:lnTo>
                  <a:lnTo>
                    <a:pt x="61" y="366"/>
                  </a:lnTo>
                  <a:lnTo>
                    <a:pt x="0" y="458"/>
                  </a:lnTo>
                  <a:lnTo>
                    <a:pt x="485" y="458"/>
                  </a:lnTo>
                  <a:lnTo>
                    <a:pt x="485" y="114"/>
                  </a:lnTo>
                  <a:lnTo>
                    <a:pt x="452" y="45"/>
                  </a:lnTo>
                  <a:lnTo>
                    <a:pt x="401" y="0"/>
                  </a:lnTo>
                  <a:lnTo>
                    <a:pt x="401" y="11"/>
                  </a:lnTo>
                  <a:lnTo>
                    <a:pt x="396" y="22"/>
                  </a:lnTo>
                  <a:lnTo>
                    <a:pt x="396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7" name="未知"/>
            <p:cNvSpPr/>
            <p:nvPr/>
          </p:nvSpPr>
          <p:spPr>
            <a:xfrm>
              <a:off x="1082" y="923"/>
              <a:ext cx="196" cy="230"/>
            </a:xfrm>
            <a:custGeom>
              <a:avLst/>
              <a:gdLst/>
              <a:ahLst/>
              <a:cxnLst/>
              <a:pathLst>
                <a:path w="196" h="230">
                  <a:moveTo>
                    <a:pt x="17" y="229"/>
                  </a:moveTo>
                  <a:lnTo>
                    <a:pt x="50" y="183"/>
                  </a:lnTo>
                  <a:lnTo>
                    <a:pt x="89" y="126"/>
                  </a:lnTo>
                  <a:lnTo>
                    <a:pt x="151" y="46"/>
                  </a:lnTo>
                  <a:lnTo>
                    <a:pt x="173" y="23"/>
                  </a:lnTo>
                  <a:lnTo>
                    <a:pt x="195" y="0"/>
                  </a:lnTo>
                  <a:lnTo>
                    <a:pt x="173" y="23"/>
                  </a:lnTo>
                  <a:lnTo>
                    <a:pt x="84" y="97"/>
                  </a:lnTo>
                  <a:lnTo>
                    <a:pt x="45" y="126"/>
                  </a:lnTo>
                  <a:lnTo>
                    <a:pt x="61" y="91"/>
                  </a:lnTo>
                  <a:lnTo>
                    <a:pt x="67" y="51"/>
                  </a:lnTo>
                  <a:lnTo>
                    <a:pt x="61" y="57"/>
                  </a:lnTo>
                  <a:lnTo>
                    <a:pt x="45" y="69"/>
                  </a:lnTo>
                  <a:lnTo>
                    <a:pt x="45" y="69"/>
                  </a:lnTo>
                  <a:lnTo>
                    <a:pt x="39" y="97"/>
                  </a:lnTo>
                  <a:lnTo>
                    <a:pt x="17" y="172"/>
                  </a:lnTo>
                  <a:lnTo>
                    <a:pt x="11" y="189"/>
                  </a:lnTo>
                  <a:lnTo>
                    <a:pt x="0" y="229"/>
                  </a:lnTo>
                  <a:lnTo>
                    <a:pt x="0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8" name="未知"/>
            <p:cNvSpPr/>
            <p:nvPr/>
          </p:nvSpPr>
          <p:spPr>
            <a:xfrm>
              <a:off x="1082" y="923"/>
              <a:ext cx="196" cy="230"/>
            </a:xfrm>
            <a:custGeom>
              <a:avLst/>
              <a:gdLst/>
              <a:ahLst/>
              <a:cxnLst/>
              <a:pathLst>
                <a:path w="196" h="230">
                  <a:moveTo>
                    <a:pt x="17" y="229"/>
                  </a:moveTo>
                  <a:lnTo>
                    <a:pt x="50" y="183"/>
                  </a:lnTo>
                  <a:lnTo>
                    <a:pt x="89" y="126"/>
                  </a:lnTo>
                  <a:lnTo>
                    <a:pt x="151" y="46"/>
                  </a:lnTo>
                  <a:lnTo>
                    <a:pt x="173" y="23"/>
                  </a:lnTo>
                  <a:lnTo>
                    <a:pt x="195" y="0"/>
                  </a:lnTo>
                  <a:lnTo>
                    <a:pt x="173" y="23"/>
                  </a:lnTo>
                  <a:lnTo>
                    <a:pt x="84" y="97"/>
                  </a:lnTo>
                  <a:lnTo>
                    <a:pt x="45" y="126"/>
                  </a:lnTo>
                  <a:lnTo>
                    <a:pt x="61" y="91"/>
                  </a:lnTo>
                  <a:lnTo>
                    <a:pt x="67" y="51"/>
                  </a:lnTo>
                  <a:lnTo>
                    <a:pt x="61" y="57"/>
                  </a:lnTo>
                  <a:lnTo>
                    <a:pt x="45" y="69"/>
                  </a:lnTo>
                  <a:lnTo>
                    <a:pt x="39" y="97"/>
                  </a:lnTo>
                  <a:lnTo>
                    <a:pt x="17" y="172"/>
                  </a:lnTo>
                  <a:lnTo>
                    <a:pt x="11" y="189"/>
                  </a:lnTo>
                  <a:lnTo>
                    <a:pt x="0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69" name="未知"/>
            <p:cNvSpPr/>
            <p:nvPr/>
          </p:nvSpPr>
          <p:spPr>
            <a:xfrm>
              <a:off x="664" y="504"/>
              <a:ext cx="73" cy="145"/>
            </a:xfrm>
            <a:custGeom>
              <a:avLst/>
              <a:gdLst/>
              <a:ahLst/>
              <a:cxnLst/>
              <a:pathLst>
                <a:path w="73" h="145">
                  <a:moveTo>
                    <a:pt x="11" y="144"/>
                  </a:moveTo>
                  <a:lnTo>
                    <a:pt x="16" y="104"/>
                  </a:lnTo>
                  <a:lnTo>
                    <a:pt x="33" y="52"/>
                  </a:lnTo>
                  <a:lnTo>
                    <a:pt x="72" y="6"/>
                  </a:lnTo>
                  <a:lnTo>
                    <a:pt x="50" y="0"/>
                  </a:lnTo>
                  <a:lnTo>
                    <a:pt x="39" y="6"/>
                  </a:lnTo>
                  <a:lnTo>
                    <a:pt x="16" y="40"/>
                  </a:lnTo>
                  <a:lnTo>
                    <a:pt x="0" y="92"/>
                  </a:lnTo>
                  <a:lnTo>
                    <a:pt x="0" y="115"/>
                  </a:lnTo>
                  <a:lnTo>
                    <a:pt x="5" y="144"/>
                  </a:lnTo>
                  <a:lnTo>
                    <a:pt x="11" y="144"/>
                  </a:lnTo>
                  <a:lnTo>
                    <a:pt x="11" y="1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0" name="未知"/>
            <p:cNvSpPr/>
            <p:nvPr/>
          </p:nvSpPr>
          <p:spPr>
            <a:xfrm>
              <a:off x="664" y="504"/>
              <a:ext cx="73" cy="145"/>
            </a:xfrm>
            <a:custGeom>
              <a:avLst/>
              <a:gdLst/>
              <a:ahLst/>
              <a:cxnLst/>
              <a:pathLst>
                <a:path w="73" h="145">
                  <a:moveTo>
                    <a:pt x="11" y="144"/>
                  </a:moveTo>
                  <a:lnTo>
                    <a:pt x="16" y="104"/>
                  </a:lnTo>
                  <a:lnTo>
                    <a:pt x="33" y="52"/>
                  </a:lnTo>
                  <a:lnTo>
                    <a:pt x="72" y="6"/>
                  </a:lnTo>
                  <a:lnTo>
                    <a:pt x="50" y="0"/>
                  </a:lnTo>
                  <a:lnTo>
                    <a:pt x="39" y="6"/>
                  </a:lnTo>
                  <a:lnTo>
                    <a:pt x="16" y="40"/>
                  </a:lnTo>
                  <a:lnTo>
                    <a:pt x="0" y="92"/>
                  </a:lnTo>
                  <a:lnTo>
                    <a:pt x="0" y="115"/>
                  </a:lnTo>
                  <a:lnTo>
                    <a:pt x="5" y="144"/>
                  </a:lnTo>
                  <a:lnTo>
                    <a:pt x="11" y="1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1" name="未知"/>
            <p:cNvSpPr/>
            <p:nvPr/>
          </p:nvSpPr>
          <p:spPr>
            <a:xfrm>
              <a:off x="496" y="470"/>
              <a:ext cx="35" cy="53"/>
            </a:xfrm>
            <a:custGeom>
              <a:avLst/>
              <a:gdLst/>
              <a:ahLst/>
              <a:cxnLst/>
              <a:pathLst>
                <a:path w="35" h="53">
                  <a:moveTo>
                    <a:pt x="6" y="0"/>
                  </a:moveTo>
                  <a:lnTo>
                    <a:pt x="0" y="6"/>
                  </a:lnTo>
                  <a:lnTo>
                    <a:pt x="17" y="52"/>
                  </a:lnTo>
                  <a:lnTo>
                    <a:pt x="23" y="52"/>
                  </a:lnTo>
                  <a:lnTo>
                    <a:pt x="28" y="46"/>
                  </a:lnTo>
                  <a:lnTo>
                    <a:pt x="34" y="40"/>
                  </a:lnTo>
                  <a:lnTo>
                    <a:pt x="23" y="17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2" name="未知"/>
            <p:cNvSpPr/>
            <p:nvPr/>
          </p:nvSpPr>
          <p:spPr>
            <a:xfrm>
              <a:off x="496" y="470"/>
              <a:ext cx="35" cy="53"/>
            </a:xfrm>
            <a:custGeom>
              <a:avLst/>
              <a:gdLst/>
              <a:ahLst/>
              <a:cxnLst/>
              <a:pathLst>
                <a:path w="35" h="53">
                  <a:moveTo>
                    <a:pt x="6" y="0"/>
                  </a:moveTo>
                  <a:lnTo>
                    <a:pt x="0" y="6"/>
                  </a:lnTo>
                  <a:lnTo>
                    <a:pt x="17" y="52"/>
                  </a:lnTo>
                  <a:lnTo>
                    <a:pt x="23" y="52"/>
                  </a:lnTo>
                  <a:lnTo>
                    <a:pt x="28" y="46"/>
                  </a:lnTo>
                  <a:lnTo>
                    <a:pt x="34" y="40"/>
                  </a:lnTo>
                  <a:lnTo>
                    <a:pt x="23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3" name="未知"/>
            <p:cNvSpPr/>
            <p:nvPr/>
          </p:nvSpPr>
          <p:spPr>
            <a:xfrm>
              <a:off x="474" y="441"/>
              <a:ext cx="29" cy="47"/>
            </a:xfrm>
            <a:custGeom>
              <a:avLst/>
              <a:gdLst/>
              <a:ahLst/>
              <a:cxnLst/>
              <a:pathLst>
                <a:path w="29" h="47">
                  <a:moveTo>
                    <a:pt x="28" y="29"/>
                  </a:moveTo>
                  <a:lnTo>
                    <a:pt x="22" y="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6" y="46"/>
                  </a:lnTo>
                  <a:lnTo>
                    <a:pt x="11" y="46"/>
                  </a:lnTo>
                  <a:lnTo>
                    <a:pt x="22" y="40"/>
                  </a:lnTo>
                  <a:lnTo>
                    <a:pt x="28" y="29"/>
                  </a:lnTo>
                  <a:lnTo>
                    <a:pt x="28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4" name="未知"/>
            <p:cNvSpPr/>
            <p:nvPr/>
          </p:nvSpPr>
          <p:spPr>
            <a:xfrm>
              <a:off x="474" y="441"/>
              <a:ext cx="29" cy="47"/>
            </a:xfrm>
            <a:custGeom>
              <a:avLst/>
              <a:gdLst/>
              <a:ahLst/>
              <a:cxnLst/>
              <a:pathLst>
                <a:path w="29" h="47">
                  <a:moveTo>
                    <a:pt x="28" y="29"/>
                  </a:moveTo>
                  <a:lnTo>
                    <a:pt x="22" y="23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6" y="46"/>
                  </a:lnTo>
                  <a:lnTo>
                    <a:pt x="11" y="46"/>
                  </a:lnTo>
                  <a:lnTo>
                    <a:pt x="22" y="40"/>
                  </a:lnTo>
                  <a:lnTo>
                    <a:pt x="28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5" name="未知"/>
            <p:cNvSpPr/>
            <p:nvPr/>
          </p:nvSpPr>
          <p:spPr>
            <a:xfrm>
              <a:off x="0" y="264"/>
              <a:ext cx="285" cy="385"/>
            </a:xfrm>
            <a:custGeom>
              <a:avLst/>
              <a:gdLst/>
              <a:ahLst/>
              <a:cxnLst/>
              <a:pathLst>
                <a:path w="285" h="385">
                  <a:moveTo>
                    <a:pt x="0" y="384"/>
                  </a:moveTo>
                  <a:lnTo>
                    <a:pt x="284" y="286"/>
                  </a:lnTo>
                  <a:lnTo>
                    <a:pt x="223" y="0"/>
                  </a:lnTo>
                  <a:lnTo>
                    <a:pt x="0" y="80"/>
                  </a:lnTo>
                  <a:lnTo>
                    <a:pt x="0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6" name="未知"/>
            <p:cNvSpPr/>
            <p:nvPr/>
          </p:nvSpPr>
          <p:spPr>
            <a:xfrm>
              <a:off x="0" y="487"/>
              <a:ext cx="263" cy="139"/>
            </a:xfrm>
            <a:custGeom>
              <a:avLst/>
              <a:gdLst/>
              <a:ahLst/>
              <a:cxnLst/>
              <a:pathLst>
                <a:path w="263" h="139">
                  <a:moveTo>
                    <a:pt x="0" y="138"/>
                  </a:moveTo>
                  <a:lnTo>
                    <a:pt x="262" y="57"/>
                  </a:lnTo>
                  <a:lnTo>
                    <a:pt x="167" y="0"/>
                  </a:lnTo>
                  <a:lnTo>
                    <a:pt x="0" y="57"/>
                  </a:lnTo>
                  <a:lnTo>
                    <a:pt x="0" y="138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7" name="未知"/>
            <p:cNvSpPr/>
            <p:nvPr/>
          </p:nvSpPr>
          <p:spPr>
            <a:xfrm>
              <a:off x="145" y="287"/>
              <a:ext cx="129" cy="253"/>
            </a:xfrm>
            <a:custGeom>
              <a:avLst/>
              <a:gdLst/>
              <a:ahLst/>
              <a:cxnLst/>
              <a:pathLst>
                <a:path w="129" h="253">
                  <a:moveTo>
                    <a:pt x="28" y="200"/>
                  </a:moveTo>
                  <a:lnTo>
                    <a:pt x="128" y="252"/>
                  </a:lnTo>
                  <a:lnTo>
                    <a:pt x="73" y="0"/>
                  </a:lnTo>
                  <a:lnTo>
                    <a:pt x="0" y="63"/>
                  </a:lnTo>
                  <a:lnTo>
                    <a:pt x="28" y="200"/>
                  </a:lnTo>
                  <a:lnTo>
                    <a:pt x="28" y="20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8" name="未知"/>
            <p:cNvSpPr/>
            <p:nvPr/>
          </p:nvSpPr>
          <p:spPr>
            <a:xfrm>
              <a:off x="0" y="287"/>
              <a:ext cx="207" cy="104"/>
            </a:xfrm>
            <a:custGeom>
              <a:avLst/>
              <a:gdLst/>
              <a:ahLst/>
              <a:cxnLst/>
              <a:pathLst>
                <a:path w="207" h="104">
                  <a:moveTo>
                    <a:pt x="0" y="103"/>
                  </a:moveTo>
                  <a:lnTo>
                    <a:pt x="139" y="63"/>
                  </a:lnTo>
                  <a:lnTo>
                    <a:pt x="156" y="45"/>
                  </a:lnTo>
                  <a:lnTo>
                    <a:pt x="206" y="0"/>
                  </a:lnTo>
                  <a:lnTo>
                    <a:pt x="0" y="68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79" name="未知"/>
            <p:cNvSpPr/>
            <p:nvPr/>
          </p:nvSpPr>
          <p:spPr>
            <a:xfrm>
              <a:off x="0" y="350"/>
              <a:ext cx="168" cy="195"/>
            </a:xfrm>
            <a:custGeom>
              <a:avLst/>
              <a:gdLst/>
              <a:ahLst/>
              <a:cxnLst/>
              <a:pathLst>
                <a:path w="168" h="195">
                  <a:moveTo>
                    <a:pt x="0" y="194"/>
                  </a:moveTo>
                  <a:lnTo>
                    <a:pt x="167" y="137"/>
                  </a:lnTo>
                  <a:lnTo>
                    <a:pt x="139" y="0"/>
                  </a:lnTo>
                  <a:lnTo>
                    <a:pt x="0" y="4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0" name="未知"/>
            <p:cNvSpPr/>
            <p:nvPr/>
          </p:nvSpPr>
          <p:spPr>
            <a:xfrm>
              <a:off x="296" y="447"/>
              <a:ext cx="62" cy="47"/>
            </a:xfrm>
            <a:custGeom>
              <a:avLst/>
              <a:gdLst/>
              <a:ahLst/>
              <a:cxnLst/>
              <a:pathLst>
                <a:path w="62" h="47">
                  <a:moveTo>
                    <a:pt x="55" y="0"/>
                  </a:moveTo>
                  <a:lnTo>
                    <a:pt x="61" y="29"/>
                  </a:lnTo>
                  <a:lnTo>
                    <a:pt x="5" y="46"/>
                  </a:lnTo>
                  <a:lnTo>
                    <a:pt x="0" y="17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1" name="未知"/>
            <p:cNvSpPr/>
            <p:nvPr/>
          </p:nvSpPr>
          <p:spPr>
            <a:xfrm>
              <a:off x="747" y="92"/>
              <a:ext cx="130" cy="287"/>
            </a:xfrm>
            <a:custGeom>
              <a:avLst/>
              <a:gdLst/>
              <a:ahLst/>
              <a:cxnLst/>
              <a:pathLst>
                <a:path w="130" h="287">
                  <a:moveTo>
                    <a:pt x="0" y="28"/>
                  </a:moveTo>
                  <a:lnTo>
                    <a:pt x="45" y="286"/>
                  </a:lnTo>
                  <a:lnTo>
                    <a:pt x="129" y="258"/>
                  </a:lnTo>
                  <a:lnTo>
                    <a:pt x="84" y="0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2" name="未知"/>
            <p:cNvSpPr/>
            <p:nvPr/>
          </p:nvSpPr>
          <p:spPr>
            <a:xfrm>
              <a:off x="0" y="585"/>
              <a:ext cx="754" cy="385"/>
            </a:xfrm>
            <a:custGeom>
              <a:avLst/>
              <a:gdLst/>
              <a:ahLst/>
              <a:cxnLst/>
              <a:pathLst>
                <a:path w="754" h="385">
                  <a:moveTo>
                    <a:pt x="753" y="114"/>
                  </a:moveTo>
                  <a:lnTo>
                    <a:pt x="675" y="86"/>
                  </a:lnTo>
                  <a:lnTo>
                    <a:pt x="675" y="63"/>
                  </a:lnTo>
                  <a:lnTo>
                    <a:pt x="669" y="63"/>
                  </a:lnTo>
                  <a:lnTo>
                    <a:pt x="669" y="51"/>
                  </a:lnTo>
                  <a:lnTo>
                    <a:pt x="669" y="17"/>
                  </a:lnTo>
                  <a:lnTo>
                    <a:pt x="641" y="0"/>
                  </a:lnTo>
                  <a:lnTo>
                    <a:pt x="0" y="223"/>
                  </a:lnTo>
                  <a:lnTo>
                    <a:pt x="0" y="384"/>
                  </a:lnTo>
                  <a:lnTo>
                    <a:pt x="151" y="326"/>
                  </a:lnTo>
                  <a:lnTo>
                    <a:pt x="680" y="137"/>
                  </a:lnTo>
                  <a:lnTo>
                    <a:pt x="753" y="114"/>
                  </a:lnTo>
                  <a:lnTo>
                    <a:pt x="753" y="1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3" name="未知"/>
            <p:cNvSpPr/>
            <p:nvPr/>
          </p:nvSpPr>
          <p:spPr>
            <a:xfrm>
              <a:off x="0" y="911"/>
              <a:ext cx="179" cy="242"/>
            </a:xfrm>
            <a:custGeom>
              <a:avLst/>
              <a:gdLst/>
              <a:ahLst/>
              <a:cxnLst/>
              <a:pathLst>
                <a:path w="179" h="242">
                  <a:moveTo>
                    <a:pt x="28" y="241"/>
                  </a:moveTo>
                  <a:lnTo>
                    <a:pt x="178" y="189"/>
                  </a:lnTo>
                  <a:lnTo>
                    <a:pt x="151" y="0"/>
                  </a:lnTo>
                  <a:lnTo>
                    <a:pt x="0" y="58"/>
                  </a:lnTo>
                  <a:lnTo>
                    <a:pt x="0" y="241"/>
                  </a:lnTo>
                  <a:lnTo>
                    <a:pt x="28" y="241"/>
                  </a:lnTo>
                  <a:lnTo>
                    <a:pt x="28" y="24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4" name="未知"/>
            <p:cNvSpPr/>
            <p:nvPr/>
          </p:nvSpPr>
          <p:spPr>
            <a:xfrm>
              <a:off x="28" y="820"/>
              <a:ext cx="938" cy="333"/>
            </a:xfrm>
            <a:custGeom>
              <a:avLst/>
              <a:gdLst/>
              <a:ahLst/>
              <a:cxnLst/>
              <a:pathLst>
                <a:path w="938" h="333">
                  <a:moveTo>
                    <a:pt x="937" y="40"/>
                  </a:moveTo>
                  <a:lnTo>
                    <a:pt x="881" y="0"/>
                  </a:lnTo>
                  <a:lnTo>
                    <a:pt x="691" y="80"/>
                  </a:lnTo>
                  <a:lnTo>
                    <a:pt x="703" y="97"/>
                  </a:lnTo>
                  <a:lnTo>
                    <a:pt x="162" y="298"/>
                  </a:lnTo>
                  <a:lnTo>
                    <a:pt x="150" y="280"/>
                  </a:lnTo>
                  <a:lnTo>
                    <a:pt x="0" y="332"/>
                  </a:lnTo>
                  <a:lnTo>
                    <a:pt x="190" y="332"/>
                  </a:lnTo>
                  <a:lnTo>
                    <a:pt x="937" y="40"/>
                  </a:lnTo>
                  <a:lnTo>
                    <a:pt x="937" y="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5" name="未知"/>
            <p:cNvSpPr/>
            <p:nvPr/>
          </p:nvSpPr>
          <p:spPr>
            <a:xfrm>
              <a:off x="218" y="860"/>
              <a:ext cx="837" cy="293"/>
            </a:xfrm>
            <a:custGeom>
              <a:avLst/>
              <a:gdLst/>
              <a:ahLst/>
              <a:cxnLst/>
              <a:pathLst>
                <a:path w="837" h="293">
                  <a:moveTo>
                    <a:pt x="747" y="0"/>
                  </a:moveTo>
                  <a:lnTo>
                    <a:pt x="0" y="292"/>
                  </a:lnTo>
                  <a:lnTo>
                    <a:pt x="747" y="292"/>
                  </a:lnTo>
                  <a:lnTo>
                    <a:pt x="836" y="86"/>
                  </a:lnTo>
                  <a:lnTo>
                    <a:pt x="831" y="80"/>
                  </a:lnTo>
                  <a:lnTo>
                    <a:pt x="747" y="0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6" name="未知"/>
            <p:cNvSpPr/>
            <p:nvPr/>
          </p:nvSpPr>
          <p:spPr>
            <a:xfrm>
              <a:off x="151" y="722"/>
              <a:ext cx="569" cy="379"/>
            </a:xfrm>
            <a:custGeom>
              <a:avLst/>
              <a:gdLst/>
              <a:ahLst/>
              <a:cxnLst/>
              <a:pathLst>
                <a:path w="569" h="379">
                  <a:moveTo>
                    <a:pt x="27" y="378"/>
                  </a:moveTo>
                  <a:lnTo>
                    <a:pt x="568" y="178"/>
                  </a:lnTo>
                  <a:lnTo>
                    <a:pt x="529" y="0"/>
                  </a:lnTo>
                  <a:lnTo>
                    <a:pt x="0" y="189"/>
                  </a:lnTo>
                  <a:lnTo>
                    <a:pt x="27" y="378"/>
                  </a:lnTo>
                  <a:lnTo>
                    <a:pt x="27" y="37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7" name="未知"/>
            <p:cNvSpPr/>
            <p:nvPr/>
          </p:nvSpPr>
          <p:spPr>
            <a:xfrm>
              <a:off x="178" y="900"/>
              <a:ext cx="554" cy="219"/>
            </a:xfrm>
            <a:custGeom>
              <a:avLst/>
              <a:gdLst/>
              <a:ahLst/>
              <a:cxnLst/>
              <a:pathLst>
                <a:path w="554" h="219">
                  <a:moveTo>
                    <a:pt x="0" y="200"/>
                  </a:moveTo>
                  <a:lnTo>
                    <a:pt x="12" y="218"/>
                  </a:lnTo>
                  <a:lnTo>
                    <a:pt x="553" y="17"/>
                  </a:lnTo>
                  <a:lnTo>
                    <a:pt x="541" y="0"/>
                  </a:lnTo>
                  <a:lnTo>
                    <a:pt x="0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8" name="未知"/>
            <p:cNvSpPr/>
            <p:nvPr/>
          </p:nvSpPr>
          <p:spPr>
            <a:xfrm>
              <a:off x="680" y="699"/>
              <a:ext cx="230" cy="202"/>
            </a:xfrm>
            <a:custGeom>
              <a:avLst/>
              <a:gdLst/>
              <a:ahLst/>
              <a:cxnLst/>
              <a:pathLst>
                <a:path w="230" h="202">
                  <a:moveTo>
                    <a:pt x="229" y="121"/>
                  </a:moveTo>
                  <a:lnTo>
                    <a:pt x="218" y="109"/>
                  </a:lnTo>
                  <a:lnTo>
                    <a:pt x="179" y="80"/>
                  </a:lnTo>
                  <a:lnTo>
                    <a:pt x="173" y="75"/>
                  </a:lnTo>
                  <a:lnTo>
                    <a:pt x="145" y="58"/>
                  </a:lnTo>
                  <a:lnTo>
                    <a:pt x="106" y="40"/>
                  </a:lnTo>
                  <a:lnTo>
                    <a:pt x="73" y="0"/>
                  </a:lnTo>
                  <a:lnTo>
                    <a:pt x="0" y="23"/>
                  </a:lnTo>
                  <a:lnTo>
                    <a:pt x="39" y="201"/>
                  </a:lnTo>
                  <a:lnTo>
                    <a:pt x="229" y="121"/>
                  </a:lnTo>
                  <a:lnTo>
                    <a:pt x="229" y="1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89" name="未知"/>
            <p:cNvSpPr/>
            <p:nvPr/>
          </p:nvSpPr>
          <p:spPr>
            <a:xfrm>
              <a:off x="798" y="487"/>
              <a:ext cx="140" cy="93"/>
            </a:xfrm>
            <a:custGeom>
              <a:avLst/>
              <a:gdLst/>
              <a:ahLst/>
              <a:cxnLst/>
              <a:pathLst>
                <a:path w="140" h="93">
                  <a:moveTo>
                    <a:pt x="0" y="46"/>
                  </a:moveTo>
                  <a:lnTo>
                    <a:pt x="122" y="92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3" y="35"/>
                  </a:lnTo>
                  <a:lnTo>
                    <a:pt x="122" y="23"/>
                  </a:lnTo>
                  <a:lnTo>
                    <a:pt x="128" y="17"/>
                  </a:lnTo>
                  <a:lnTo>
                    <a:pt x="133" y="0"/>
                  </a:lnTo>
                  <a:lnTo>
                    <a:pt x="16" y="4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0" name="未知"/>
            <p:cNvSpPr/>
            <p:nvPr/>
          </p:nvSpPr>
          <p:spPr>
            <a:xfrm>
              <a:off x="920" y="648"/>
              <a:ext cx="46" cy="24"/>
            </a:xfrm>
            <a:custGeom>
              <a:avLst/>
              <a:gdLst/>
              <a:ahLst/>
              <a:cxnLst/>
              <a:pathLst>
                <a:path w="46" h="24">
                  <a:moveTo>
                    <a:pt x="39" y="23"/>
                  </a:moveTo>
                  <a:lnTo>
                    <a:pt x="45" y="23"/>
                  </a:lnTo>
                  <a:lnTo>
                    <a:pt x="45" y="17"/>
                  </a:lnTo>
                  <a:lnTo>
                    <a:pt x="45" y="11"/>
                  </a:lnTo>
                  <a:lnTo>
                    <a:pt x="45" y="17"/>
                  </a:lnTo>
                  <a:lnTo>
                    <a:pt x="39" y="17"/>
                  </a:lnTo>
                  <a:lnTo>
                    <a:pt x="39" y="17"/>
                  </a:lnTo>
                  <a:lnTo>
                    <a:pt x="23" y="0"/>
                  </a:lnTo>
                  <a:lnTo>
                    <a:pt x="0" y="0"/>
                  </a:lnTo>
                  <a:lnTo>
                    <a:pt x="6" y="5"/>
                  </a:lnTo>
                  <a:lnTo>
                    <a:pt x="39" y="23"/>
                  </a:lnTo>
                  <a:lnTo>
                    <a:pt x="39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1" name="未知"/>
            <p:cNvSpPr/>
            <p:nvPr/>
          </p:nvSpPr>
          <p:spPr>
            <a:xfrm>
              <a:off x="1484" y="418"/>
              <a:ext cx="17" cy="110"/>
            </a:xfrm>
            <a:custGeom>
              <a:avLst/>
              <a:gdLst/>
              <a:ahLst/>
              <a:cxnLst/>
              <a:pathLst>
                <a:path w="17" h="110">
                  <a:moveTo>
                    <a:pt x="16" y="109"/>
                  </a:moveTo>
                  <a:lnTo>
                    <a:pt x="16" y="69"/>
                  </a:lnTo>
                  <a:lnTo>
                    <a:pt x="16" y="35"/>
                  </a:lnTo>
                  <a:lnTo>
                    <a:pt x="16" y="29"/>
                  </a:lnTo>
                  <a:lnTo>
                    <a:pt x="11" y="41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1" y="52"/>
                  </a:lnTo>
                  <a:lnTo>
                    <a:pt x="16" y="81"/>
                  </a:lnTo>
                  <a:lnTo>
                    <a:pt x="16" y="109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2" name="未知"/>
            <p:cNvSpPr/>
            <p:nvPr/>
          </p:nvSpPr>
          <p:spPr>
            <a:xfrm>
              <a:off x="1484" y="418"/>
              <a:ext cx="17" cy="110"/>
            </a:xfrm>
            <a:custGeom>
              <a:avLst/>
              <a:gdLst/>
              <a:ahLst/>
              <a:cxnLst/>
              <a:pathLst>
                <a:path w="17" h="110">
                  <a:moveTo>
                    <a:pt x="16" y="109"/>
                  </a:moveTo>
                  <a:lnTo>
                    <a:pt x="16" y="69"/>
                  </a:lnTo>
                  <a:lnTo>
                    <a:pt x="16" y="35"/>
                  </a:lnTo>
                  <a:lnTo>
                    <a:pt x="16" y="29"/>
                  </a:lnTo>
                  <a:lnTo>
                    <a:pt x="11" y="41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1" y="52"/>
                  </a:lnTo>
                  <a:lnTo>
                    <a:pt x="16" y="81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3" name="未知"/>
            <p:cNvSpPr/>
            <p:nvPr/>
          </p:nvSpPr>
          <p:spPr>
            <a:xfrm>
              <a:off x="759" y="97"/>
              <a:ext cx="112" cy="277"/>
            </a:xfrm>
            <a:custGeom>
              <a:avLst/>
              <a:gdLst/>
              <a:ahLst/>
              <a:cxnLst/>
              <a:pathLst>
                <a:path w="112" h="277">
                  <a:moveTo>
                    <a:pt x="0" y="29"/>
                  </a:moveTo>
                  <a:lnTo>
                    <a:pt x="66" y="0"/>
                  </a:lnTo>
                  <a:lnTo>
                    <a:pt x="111" y="253"/>
                  </a:lnTo>
                  <a:lnTo>
                    <a:pt x="44" y="276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4" name="未知"/>
            <p:cNvSpPr/>
            <p:nvPr/>
          </p:nvSpPr>
          <p:spPr>
            <a:xfrm>
              <a:off x="519" y="430"/>
              <a:ext cx="68" cy="52"/>
            </a:xfrm>
            <a:custGeom>
              <a:avLst/>
              <a:gdLst/>
              <a:ahLst/>
              <a:cxnLst/>
              <a:pathLst>
                <a:path w="68" h="52">
                  <a:moveTo>
                    <a:pt x="0" y="0"/>
                  </a:moveTo>
                  <a:lnTo>
                    <a:pt x="39" y="23"/>
                  </a:lnTo>
                  <a:lnTo>
                    <a:pt x="61" y="51"/>
                  </a:lnTo>
                  <a:lnTo>
                    <a:pt x="67" y="51"/>
                  </a:lnTo>
                  <a:lnTo>
                    <a:pt x="39" y="17"/>
                  </a:lnTo>
                  <a:lnTo>
                    <a:pt x="44" y="17"/>
                  </a:lnTo>
                  <a:lnTo>
                    <a:pt x="44" y="17"/>
                  </a:lnTo>
                  <a:lnTo>
                    <a:pt x="44" y="17"/>
                  </a:lnTo>
                  <a:lnTo>
                    <a:pt x="39" y="17"/>
                  </a:lnTo>
                  <a:lnTo>
                    <a:pt x="16" y="6"/>
                  </a:lnTo>
                  <a:lnTo>
                    <a:pt x="22" y="0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5" name="未知"/>
            <p:cNvSpPr/>
            <p:nvPr/>
          </p:nvSpPr>
          <p:spPr>
            <a:xfrm>
              <a:off x="1021" y="900"/>
              <a:ext cx="137" cy="253"/>
            </a:xfrm>
            <a:custGeom>
              <a:avLst/>
              <a:gdLst/>
              <a:ahLst/>
              <a:cxnLst/>
              <a:pathLst>
                <a:path w="137" h="253">
                  <a:moveTo>
                    <a:pt x="136" y="0"/>
                  </a:moveTo>
                  <a:lnTo>
                    <a:pt x="117" y="14"/>
                  </a:lnTo>
                  <a:lnTo>
                    <a:pt x="100" y="17"/>
                  </a:lnTo>
                  <a:lnTo>
                    <a:pt x="94" y="46"/>
                  </a:lnTo>
                  <a:lnTo>
                    <a:pt x="81" y="69"/>
                  </a:lnTo>
                  <a:lnTo>
                    <a:pt x="81" y="97"/>
                  </a:lnTo>
                  <a:lnTo>
                    <a:pt x="53" y="157"/>
                  </a:lnTo>
                  <a:lnTo>
                    <a:pt x="30" y="200"/>
                  </a:lnTo>
                  <a:lnTo>
                    <a:pt x="0" y="252"/>
                  </a:lnTo>
                  <a:lnTo>
                    <a:pt x="64" y="252"/>
                  </a:lnTo>
                  <a:lnTo>
                    <a:pt x="97" y="129"/>
                  </a:lnTo>
                  <a:lnTo>
                    <a:pt x="103" y="97"/>
                  </a:lnTo>
                  <a:lnTo>
                    <a:pt x="125" y="80"/>
                  </a:lnTo>
                  <a:lnTo>
                    <a:pt x="136" y="4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6" name="未知"/>
            <p:cNvSpPr/>
            <p:nvPr/>
          </p:nvSpPr>
          <p:spPr>
            <a:xfrm>
              <a:off x="912" y="198"/>
              <a:ext cx="600" cy="600"/>
            </a:xfrm>
            <a:custGeom>
              <a:avLst/>
              <a:gdLst/>
              <a:ahLst/>
              <a:cxnLst/>
              <a:pathLst>
                <a:path w="600" h="600">
                  <a:moveTo>
                    <a:pt x="223" y="17"/>
                  </a:moveTo>
                  <a:lnTo>
                    <a:pt x="167" y="28"/>
                  </a:lnTo>
                  <a:lnTo>
                    <a:pt x="100" y="57"/>
                  </a:lnTo>
                  <a:lnTo>
                    <a:pt x="45" y="89"/>
                  </a:lnTo>
                  <a:lnTo>
                    <a:pt x="0" y="117"/>
                  </a:lnTo>
                  <a:lnTo>
                    <a:pt x="25" y="123"/>
                  </a:lnTo>
                  <a:lnTo>
                    <a:pt x="14" y="163"/>
                  </a:lnTo>
                  <a:lnTo>
                    <a:pt x="33" y="154"/>
                  </a:lnTo>
                  <a:lnTo>
                    <a:pt x="36" y="203"/>
                  </a:lnTo>
                  <a:lnTo>
                    <a:pt x="58" y="180"/>
                  </a:lnTo>
                  <a:lnTo>
                    <a:pt x="128" y="232"/>
                  </a:lnTo>
                  <a:lnTo>
                    <a:pt x="120" y="266"/>
                  </a:lnTo>
                  <a:lnTo>
                    <a:pt x="106" y="255"/>
                  </a:lnTo>
                  <a:lnTo>
                    <a:pt x="114" y="289"/>
                  </a:lnTo>
                  <a:lnTo>
                    <a:pt x="100" y="278"/>
                  </a:lnTo>
                  <a:lnTo>
                    <a:pt x="114" y="312"/>
                  </a:lnTo>
                  <a:lnTo>
                    <a:pt x="125" y="335"/>
                  </a:lnTo>
                  <a:lnTo>
                    <a:pt x="153" y="392"/>
                  </a:lnTo>
                  <a:lnTo>
                    <a:pt x="164" y="407"/>
                  </a:lnTo>
                  <a:lnTo>
                    <a:pt x="240" y="389"/>
                  </a:lnTo>
                  <a:lnTo>
                    <a:pt x="276" y="369"/>
                  </a:lnTo>
                  <a:lnTo>
                    <a:pt x="309" y="375"/>
                  </a:lnTo>
                  <a:lnTo>
                    <a:pt x="329" y="412"/>
                  </a:lnTo>
                  <a:lnTo>
                    <a:pt x="343" y="444"/>
                  </a:lnTo>
                  <a:lnTo>
                    <a:pt x="343" y="478"/>
                  </a:lnTo>
                  <a:lnTo>
                    <a:pt x="329" y="493"/>
                  </a:lnTo>
                  <a:lnTo>
                    <a:pt x="349" y="484"/>
                  </a:lnTo>
                  <a:lnTo>
                    <a:pt x="340" y="510"/>
                  </a:lnTo>
                  <a:lnTo>
                    <a:pt x="337" y="538"/>
                  </a:lnTo>
                  <a:lnTo>
                    <a:pt x="360" y="518"/>
                  </a:lnTo>
                  <a:lnTo>
                    <a:pt x="343" y="556"/>
                  </a:lnTo>
                  <a:lnTo>
                    <a:pt x="357" y="550"/>
                  </a:lnTo>
                  <a:lnTo>
                    <a:pt x="351" y="576"/>
                  </a:lnTo>
                  <a:lnTo>
                    <a:pt x="368" y="593"/>
                  </a:lnTo>
                  <a:lnTo>
                    <a:pt x="368" y="564"/>
                  </a:lnTo>
                  <a:lnTo>
                    <a:pt x="376" y="590"/>
                  </a:lnTo>
                  <a:lnTo>
                    <a:pt x="404" y="599"/>
                  </a:lnTo>
                  <a:lnTo>
                    <a:pt x="438" y="587"/>
                  </a:lnTo>
                  <a:lnTo>
                    <a:pt x="468" y="581"/>
                  </a:lnTo>
                  <a:lnTo>
                    <a:pt x="496" y="573"/>
                  </a:lnTo>
                  <a:lnTo>
                    <a:pt x="569" y="527"/>
                  </a:lnTo>
                  <a:lnTo>
                    <a:pt x="588" y="504"/>
                  </a:lnTo>
                  <a:lnTo>
                    <a:pt x="599" y="384"/>
                  </a:lnTo>
                  <a:lnTo>
                    <a:pt x="599" y="309"/>
                  </a:lnTo>
                  <a:lnTo>
                    <a:pt x="597" y="240"/>
                  </a:lnTo>
                  <a:lnTo>
                    <a:pt x="572" y="163"/>
                  </a:lnTo>
                  <a:lnTo>
                    <a:pt x="544" y="120"/>
                  </a:lnTo>
                  <a:lnTo>
                    <a:pt x="558" y="120"/>
                  </a:lnTo>
                  <a:lnTo>
                    <a:pt x="558" y="103"/>
                  </a:lnTo>
                  <a:lnTo>
                    <a:pt x="544" y="97"/>
                  </a:lnTo>
                  <a:lnTo>
                    <a:pt x="519" y="60"/>
                  </a:lnTo>
                  <a:lnTo>
                    <a:pt x="533" y="51"/>
                  </a:lnTo>
                  <a:lnTo>
                    <a:pt x="510" y="51"/>
                  </a:lnTo>
                  <a:lnTo>
                    <a:pt x="496" y="43"/>
                  </a:lnTo>
                  <a:lnTo>
                    <a:pt x="482" y="37"/>
                  </a:lnTo>
                  <a:lnTo>
                    <a:pt x="471" y="26"/>
                  </a:lnTo>
                  <a:lnTo>
                    <a:pt x="410" y="8"/>
                  </a:lnTo>
                  <a:lnTo>
                    <a:pt x="371" y="0"/>
                  </a:lnTo>
                  <a:lnTo>
                    <a:pt x="321" y="5"/>
                  </a:lnTo>
                  <a:lnTo>
                    <a:pt x="256" y="11"/>
                  </a:lnTo>
                  <a:lnTo>
                    <a:pt x="223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7" name="未知"/>
            <p:cNvSpPr/>
            <p:nvPr/>
          </p:nvSpPr>
          <p:spPr>
            <a:xfrm>
              <a:off x="901" y="192"/>
              <a:ext cx="614" cy="523"/>
            </a:xfrm>
            <a:custGeom>
              <a:avLst/>
              <a:gdLst/>
              <a:ahLst/>
              <a:cxnLst/>
              <a:pathLst>
                <a:path w="614" h="523">
                  <a:moveTo>
                    <a:pt x="585" y="522"/>
                  </a:moveTo>
                  <a:lnTo>
                    <a:pt x="597" y="516"/>
                  </a:lnTo>
                  <a:lnTo>
                    <a:pt x="602" y="504"/>
                  </a:lnTo>
                  <a:lnTo>
                    <a:pt x="602" y="493"/>
                  </a:lnTo>
                  <a:lnTo>
                    <a:pt x="613" y="355"/>
                  </a:lnTo>
                  <a:lnTo>
                    <a:pt x="608" y="229"/>
                  </a:lnTo>
                  <a:lnTo>
                    <a:pt x="585" y="166"/>
                  </a:lnTo>
                  <a:lnTo>
                    <a:pt x="558" y="115"/>
                  </a:lnTo>
                  <a:lnTo>
                    <a:pt x="569" y="120"/>
                  </a:lnTo>
                  <a:lnTo>
                    <a:pt x="569" y="103"/>
                  </a:lnTo>
                  <a:lnTo>
                    <a:pt x="558" y="97"/>
                  </a:lnTo>
                  <a:lnTo>
                    <a:pt x="552" y="86"/>
                  </a:lnTo>
                  <a:lnTo>
                    <a:pt x="530" y="57"/>
                  </a:lnTo>
                  <a:lnTo>
                    <a:pt x="535" y="57"/>
                  </a:lnTo>
                  <a:lnTo>
                    <a:pt x="546" y="52"/>
                  </a:lnTo>
                  <a:lnTo>
                    <a:pt x="535" y="52"/>
                  </a:lnTo>
                  <a:lnTo>
                    <a:pt x="524" y="52"/>
                  </a:lnTo>
                  <a:lnTo>
                    <a:pt x="513" y="46"/>
                  </a:lnTo>
                  <a:lnTo>
                    <a:pt x="513" y="40"/>
                  </a:lnTo>
                  <a:lnTo>
                    <a:pt x="518" y="40"/>
                  </a:lnTo>
                  <a:lnTo>
                    <a:pt x="513" y="40"/>
                  </a:lnTo>
                  <a:lnTo>
                    <a:pt x="507" y="46"/>
                  </a:lnTo>
                  <a:lnTo>
                    <a:pt x="513" y="34"/>
                  </a:lnTo>
                  <a:lnTo>
                    <a:pt x="530" y="29"/>
                  </a:lnTo>
                  <a:lnTo>
                    <a:pt x="513" y="34"/>
                  </a:lnTo>
                  <a:lnTo>
                    <a:pt x="502" y="40"/>
                  </a:lnTo>
                  <a:lnTo>
                    <a:pt x="496" y="46"/>
                  </a:lnTo>
                  <a:lnTo>
                    <a:pt x="496" y="40"/>
                  </a:lnTo>
                  <a:lnTo>
                    <a:pt x="496" y="40"/>
                  </a:lnTo>
                  <a:lnTo>
                    <a:pt x="491" y="46"/>
                  </a:lnTo>
                  <a:lnTo>
                    <a:pt x="491" y="34"/>
                  </a:lnTo>
                  <a:lnTo>
                    <a:pt x="491" y="29"/>
                  </a:lnTo>
                  <a:lnTo>
                    <a:pt x="491" y="23"/>
                  </a:lnTo>
                  <a:lnTo>
                    <a:pt x="491" y="23"/>
                  </a:lnTo>
                  <a:lnTo>
                    <a:pt x="485" y="17"/>
                  </a:lnTo>
                  <a:lnTo>
                    <a:pt x="491" y="23"/>
                  </a:lnTo>
                  <a:lnTo>
                    <a:pt x="491" y="29"/>
                  </a:lnTo>
                  <a:lnTo>
                    <a:pt x="491" y="29"/>
                  </a:lnTo>
                  <a:lnTo>
                    <a:pt x="479" y="23"/>
                  </a:lnTo>
                  <a:lnTo>
                    <a:pt x="396" y="0"/>
                  </a:lnTo>
                  <a:lnTo>
                    <a:pt x="301" y="6"/>
                  </a:lnTo>
                  <a:lnTo>
                    <a:pt x="178" y="29"/>
                  </a:lnTo>
                  <a:lnTo>
                    <a:pt x="72" y="80"/>
                  </a:lnTo>
                  <a:lnTo>
                    <a:pt x="56" y="92"/>
                  </a:lnTo>
                  <a:lnTo>
                    <a:pt x="33" y="97"/>
                  </a:lnTo>
                  <a:lnTo>
                    <a:pt x="44" y="97"/>
                  </a:lnTo>
                  <a:lnTo>
                    <a:pt x="50" y="97"/>
                  </a:lnTo>
                  <a:lnTo>
                    <a:pt x="22" y="115"/>
                  </a:lnTo>
                  <a:lnTo>
                    <a:pt x="0" y="138"/>
                  </a:lnTo>
                  <a:lnTo>
                    <a:pt x="11" y="126"/>
                  </a:lnTo>
                  <a:lnTo>
                    <a:pt x="22" y="120"/>
                  </a:lnTo>
                  <a:lnTo>
                    <a:pt x="16" y="132"/>
                  </a:lnTo>
                  <a:lnTo>
                    <a:pt x="11" y="149"/>
                  </a:lnTo>
                  <a:lnTo>
                    <a:pt x="16" y="143"/>
                  </a:lnTo>
                  <a:lnTo>
                    <a:pt x="22" y="143"/>
                  </a:lnTo>
                  <a:lnTo>
                    <a:pt x="22" y="138"/>
                  </a:lnTo>
                  <a:lnTo>
                    <a:pt x="16" y="149"/>
                  </a:lnTo>
                  <a:lnTo>
                    <a:pt x="11" y="166"/>
                  </a:lnTo>
                  <a:lnTo>
                    <a:pt x="22" y="149"/>
                  </a:lnTo>
                  <a:lnTo>
                    <a:pt x="28" y="149"/>
                  </a:lnTo>
                  <a:lnTo>
                    <a:pt x="22" y="166"/>
                  </a:lnTo>
                  <a:lnTo>
                    <a:pt x="22" y="172"/>
                  </a:lnTo>
                  <a:lnTo>
                    <a:pt x="28" y="183"/>
                  </a:lnTo>
                  <a:lnTo>
                    <a:pt x="28" y="172"/>
                  </a:lnTo>
                  <a:lnTo>
                    <a:pt x="33" y="166"/>
                  </a:lnTo>
                  <a:lnTo>
                    <a:pt x="33" y="160"/>
                  </a:lnTo>
                  <a:lnTo>
                    <a:pt x="39" y="189"/>
                  </a:lnTo>
                  <a:lnTo>
                    <a:pt x="44" y="195"/>
                  </a:lnTo>
                  <a:lnTo>
                    <a:pt x="50" y="206"/>
                  </a:lnTo>
                  <a:lnTo>
                    <a:pt x="44" y="189"/>
                  </a:lnTo>
                  <a:lnTo>
                    <a:pt x="44" y="172"/>
                  </a:lnTo>
                  <a:lnTo>
                    <a:pt x="44" y="166"/>
                  </a:lnTo>
                  <a:lnTo>
                    <a:pt x="44" y="172"/>
                  </a:lnTo>
                  <a:lnTo>
                    <a:pt x="50" y="178"/>
                  </a:lnTo>
                  <a:lnTo>
                    <a:pt x="50" y="172"/>
                  </a:lnTo>
                  <a:lnTo>
                    <a:pt x="50" y="172"/>
                  </a:lnTo>
                  <a:lnTo>
                    <a:pt x="50" y="166"/>
                  </a:lnTo>
                  <a:lnTo>
                    <a:pt x="50" y="160"/>
                  </a:lnTo>
                  <a:lnTo>
                    <a:pt x="44" y="149"/>
                  </a:lnTo>
                  <a:lnTo>
                    <a:pt x="39" y="166"/>
                  </a:lnTo>
                  <a:lnTo>
                    <a:pt x="39" y="132"/>
                  </a:lnTo>
                  <a:lnTo>
                    <a:pt x="28" y="143"/>
                  </a:lnTo>
                  <a:lnTo>
                    <a:pt x="33" y="126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39" y="120"/>
                  </a:lnTo>
                  <a:lnTo>
                    <a:pt x="22" y="132"/>
                  </a:lnTo>
                  <a:lnTo>
                    <a:pt x="22" y="126"/>
                  </a:lnTo>
                  <a:lnTo>
                    <a:pt x="28" y="120"/>
                  </a:lnTo>
                  <a:lnTo>
                    <a:pt x="67" y="97"/>
                  </a:lnTo>
                  <a:lnTo>
                    <a:pt x="106" y="75"/>
                  </a:lnTo>
                  <a:lnTo>
                    <a:pt x="111" y="69"/>
                  </a:lnTo>
                  <a:lnTo>
                    <a:pt x="100" y="69"/>
                  </a:lnTo>
                  <a:lnTo>
                    <a:pt x="134" y="57"/>
                  </a:lnTo>
                  <a:lnTo>
                    <a:pt x="162" y="52"/>
                  </a:lnTo>
                  <a:lnTo>
                    <a:pt x="178" y="46"/>
                  </a:lnTo>
                  <a:lnTo>
                    <a:pt x="245" y="46"/>
                  </a:lnTo>
                  <a:lnTo>
                    <a:pt x="307" y="57"/>
                  </a:lnTo>
                  <a:lnTo>
                    <a:pt x="279" y="46"/>
                  </a:lnTo>
                  <a:lnTo>
                    <a:pt x="251" y="40"/>
                  </a:lnTo>
                  <a:lnTo>
                    <a:pt x="223" y="40"/>
                  </a:lnTo>
                  <a:lnTo>
                    <a:pt x="201" y="40"/>
                  </a:lnTo>
                  <a:lnTo>
                    <a:pt x="217" y="34"/>
                  </a:lnTo>
                  <a:lnTo>
                    <a:pt x="234" y="29"/>
                  </a:lnTo>
                  <a:lnTo>
                    <a:pt x="262" y="23"/>
                  </a:lnTo>
                  <a:lnTo>
                    <a:pt x="245" y="23"/>
                  </a:lnTo>
                  <a:lnTo>
                    <a:pt x="262" y="23"/>
                  </a:lnTo>
                  <a:lnTo>
                    <a:pt x="357" y="23"/>
                  </a:lnTo>
                  <a:lnTo>
                    <a:pt x="357" y="23"/>
                  </a:lnTo>
                  <a:lnTo>
                    <a:pt x="357" y="23"/>
                  </a:lnTo>
                  <a:lnTo>
                    <a:pt x="346" y="17"/>
                  </a:lnTo>
                  <a:lnTo>
                    <a:pt x="351" y="17"/>
                  </a:lnTo>
                  <a:lnTo>
                    <a:pt x="385" y="23"/>
                  </a:lnTo>
                  <a:lnTo>
                    <a:pt x="424" y="34"/>
                  </a:lnTo>
                  <a:lnTo>
                    <a:pt x="424" y="29"/>
                  </a:lnTo>
                  <a:lnTo>
                    <a:pt x="418" y="17"/>
                  </a:lnTo>
                  <a:lnTo>
                    <a:pt x="412" y="11"/>
                  </a:lnTo>
                  <a:lnTo>
                    <a:pt x="429" y="29"/>
                  </a:lnTo>
                  <a:lnTo>
                    <a:pt x="440" y="46"/>
                  </a:lnTo>
                  <a:lnTo>
                    <a:pt x="446" y="57"/>
                  </a:lnTo>
                  <a:lnTo>
                    <a:pt x="446" y="34"/>
                  </a:lnTo>
                  <a:lnTo>
                    <a:pt x="440" y="34"/>
                  </a:lnTo>
                  <a:lnTo>
                    <a:pt x="446" y="34"/>
                  </a:lnTo>
                  <a:lnTo>
                    <a:pt x="452" y="52"/>
                  </a:lnTo>
                  <a:lnTo>
                    <a:pt x="452" y="57"/>
                  </a:lnTo>
                  <a:lnTo>
                    <a:pt x="457" y="52"/>
                  </a:lnTo>
                  <a:lnTo>
                    <a:pt x="463" y="40"/>
                  </a:lnTo>
                  <a:lnTo>
                    <a:pt x="463" y="34"/>
                  </a:lnTo>
                  <a:lnTo>
                    <a:pt x="463" y="63"/>
                  </a:lnTo>
                  <a:lnTo>
                    <a:pt x="468" y="57"/>
                  </a:lnTo>
                  <a:lnTo>
                    <a:pt x="474" y="40"/>
                  </a:lnTo>
                  <a:lnTo>
                    <a:pt x="479" y="34"/>
                  </a:lnTo>
                  <a:lnTo>
                    <a:pt x="479" y="46"/>
                  </a:lnTo>
                  <a:lnTo>
                    <a:pt x="479" y="57"/>
                  </a:lnTo>
                  <a:lnTo>
                    <a:pt x="468" y="69"/>
                  </a:lnTo>
                  <a:lnTo>
                    <a:pt x="491" y="63"/>
                  </a:lnTo>
                  <a:lnTo>
                    <a:pt x="474" y="97"/>
                  </a:lnTo>
                  <a:lnTo>
                    <a:pt x="485" y="86"/>
                  </a:lnTo>
                  <a:lnTo>
                    <a:pt x="491" y="75"/>
                  </a:lnTo>
                  <a:lnTo>
                    <a:pt x="496" y="80"/>
                  </a:lnTo>
                  <a:lnTo>
                    <a:pt x="496" y="75"/>
                  </a:lnTo>
                  <a:lnTo>
                    <a:pt x="496" y="75"/>
                  </a:lnTo>
                  <a:lnTo>
                    <a:pt x="513" y="80"/>
                  </a:lnTo>
                  <a:lnTo>
                    <a:pt x="518" y="86"/>
                  </a:lnTo>
                  <a:lnTo>
                    <a:pt x="524" y="120"/>
                  </a:lnTo>
                  <a:lnTo>
                    <a:pt x="524" y="160"/>
                  </a:lnTo>
                  <a:lnTo>
                    <a:pt x="530" y="149"/>
                  </a:lnTo>
                  <a:lnTo>
                    <a:pt x="535" y="143"/>
                  </a:lnTo>
                  <a:lnTo>
                    <a:pt x="535" y="149"/>
                  </a:lnTo>
                  <a:lnTo>
                    <a:pt x="535" y="172"/>
                  </a:lnTo>
                  <a:lnTo>
                    <a:pt x="535" y="201"/>
                  </a:lnTo>
                  <a:lnTo>
                    <a:pt x="546" y="218"/>
                  </a:lnTo>
                  <a:lnTo>
                    <a:pt x="591" y="298"/>
                  </a:lnTo>
                  <a:lnTo>
                    <a:pt x="580" y="281"/>
                  </a:lnTo>
                  <a:lnTo>
                    <a:pt x="569" y="281"/>
                  </a:lnTo>
                  <a:lnTo>
                    <a:pt x="558" y="281"/>
                  </a:lnTo>
                  <a:lnTo>
                    <a:pt x="574" y="287"/>
                  </a:lnTo>
                  <a:lnTo>
                    <a:pt x="585" y="304"/>
                  </a:lnTo>
                  <a:lnTo>
                    <a:pt x="574" y="292"/>
                  </a:lnTo>
                  <a:lnTo>
                    <a:pt x="580" y="310"/>
                  </a:lnTo>
                  <a:lnTo>
                    <a:pt x="563" y="310"/>
                  </a:lnTo>
                  <a:lnTo>
                    <a:pt x="563" y="310"/>
                  </a:lnTo>
                  <a:lnTo>
                    <a:pt x="574" y="315"/>
                  </a:lnTo>
                  <a:lnTo>
                    <a:pt x="585" y="321"/>
                  </a:lnTo>
                  <a:lnTo>
                    <a:pt x="591" y="327"/>
                  </a:lnTo>
                  <a:lnTo>
                    <a:pt x="591" y="424"/>
                  </a:lnTo>
                  <a:lnTo>
                    <a:pt x="585" y="464"/>
                  </a:lnTo>
                  <a:lnTo>
                    <a:pt x="580" y="487"/>
                  </a:lnTo>
                  <a:lnTo>
                    <a:pt x="580" y="493"/>
                  </a:lnTo>
                  <a:lnTo>
                    <a:pt x="585" y="487"/>
                  </a:lnTo>
                  <a:lnTo>
                    <a:pt x="585" y="499"/>
                  </a:lnTo>
                  <a:lnTo>
                    <a:pt x="585" y="510"/>
                  </a:lnTo>
                  <a:lnTo>
                    <a:pt x="585" y="522"/>
                  </a:lnTo>
                  <a:lnTo>
                    <a:pt x="585" y="5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8" name="未知"/>
            <p:cNvSpPr/>
            <p:nvPr/>
          </p:nvSpPr>
          <p:spPr>
            <a:xfrm>
              <a:off x="455" y="130"/>
              <a:ext cx="287" cy="343"/>
            </a:xfrm>
            <a:custGeom>
              <a:avLst/>
              <a:gdLst/>
              <a:ahLst/>
              <a:cxnLst/>
              <a:pathLst>
                <a:path w="287" h="343">
                  <a:moveTo>
                    <a:pt x="0" y="72"/>
                  </a:moveTo>
                  <a:lnTo>
                    <a:pt x="243" y="0"/>
                  </a:lnTo>
                  <a:lnTo>
                    <a:pt x="286" y="269"/>
                  </a:lnTo>
                  <a:lnTo>
                    <a:pt x="65" y="34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299" name="未知"/>
            <p:cNvSpPr/>
            <p:nvPr/>
          </p:nvSpPr>
          <p:spPr>
            <a:xfrm>
              <a:off x="469" y="143"/>
              <a:ext cx="212" cy="93"/>
            </a:xfrm>
            <a:custGeom>
              <a:avLst/>
              <a:gdLst/>
              <a:ahLst/>
              <a:cxnLst/>
              <a:pathLst>
                <a:path w="212" h="93">
                  <a:moveTo>
                    <a:pt x="161" y="46"/>
                  </a:moveTo>
                  <a:lnTo>
                    <a:pt x="211" y="0"/>
                  </a:lnTo>
                  <a:lnTo>
                    <a:pt x="0" y="69"/>
                  </a:lnTo>
                  <a:lnTo>
                    <a:pt x="16" y="92"/>
                  </a:lnTo>
                  <a:lnTo>
                    <a:pt x="161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0" name="未知"/>
            <p:cNvSpPr/>
            <p:nvPr/>
          </p:nvSpPr>
          <p:spPr>
            <a:xfrm>
              <a:off x="469" y="143"/>
              <a:ext cx="212" cy="93"/>
            </a:xfrm>
            <a:custGeom>
              <a:avLst/>
              <a:gdLst/>
              <a:ahLst/>
              <a:cxnLst/>
              <a:pathLst>
                <a:path w="212" h="93">
                  <a:moveTo>
                    <a:pt x="161" y="46"/>
                  </a:moveTo>
                  <a:lnTo>
                    <a:pt x="211" y="0"/>
                  </a:lnTo>
                  <a:lnTo>
                    <a:pt x="0" y="69"/>
                  </a:lnTo>
                  <a:lnTo>
                    <a:pt x="16" y="92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1" name="未知"/>
            <p:cNvSpPr/>
            <p:nvPr/>
          </p:nvSpPr>
          <p:spPr>
            <a:xfrm>
              <a:off x="630" y="143"/>
              <a:ext cx="96" cy="248"/>
            </a:xfrm>
            <a:custGeom>
              <a:avLst/>
              <a:gdLst/>
              <a:ahLst/>
              <a:cxnLst/>
              <a:pathLst>
                <a:path w="96" h="248">
                  <a:moveTo>
                    <a:pt x="34" y="189"/>
                  </a:moveTo>
                  <a:lnTo>
                    <a:pt x="95" y="247"/>
                  </a:lnTo>
                  <a:lnTo>
                    <a:pt x="56" y="0"/>
                  </a:lnTo>
                  <a:lnTo>
                    <a:pt x="0" y="46"/>
                  </a:lnTo>
                  <a:lnTo>
                    <a:pt x="34" y="189"/>
                  </a:lnTo>
                  <a:lnTo>
                    <a:pt x="34" y="18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2" name="未知"/>
            <p:cNvSpPr/>
            <p:nvPr/>
          </p:nvSpPr>
          <p:spPr>
            <a:xfrm>
              <a:off x="563" y="332"/>
              <a:ext cx="157" cy="87"/>
            </a:xfrm>
            <a:custGeom>
              <a:avLst/>
              <a:gdLst/>
              <a:ahLst/>
              <a:cxnLst/>
              <a:pathLst>
                <a:path w="157" h="87">
                  <a:moveTo>
                    <a:pt x="101" y="0"/>
                  </a:moveTo>
                  <a:lnTo>
                    <a:pt x="0" y="41"/>
                  </a:lnTo>
                  <a:lnTo>
                    <a:pt x="34" y="52"/>
                  </a:lnTo>
                  <a:lnTo>
                    <a:pt x="78" y="63"/>
                  </a:lnTo>
                  <a:lnTo>
                    <a:pt x="90" y="86"/>
                  </a:lnTo>
                  <a:lnTo>
                    <a:pt x="156" y="63"/>
                  </a:lnTo>
                  <a:lnTo>
                    <a:pt x="10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3" name="未知"/>
            <p:cNvSpPr/>
            <p:nvPr/>
          </p:nvSpPr>
          <p:spPr>
            <a:xfrm>
              <a:off x="563" y="332"/>
              <a:ext cx="157" cy="87"/>
            </a:xfrm>
            <a:custGeom>
              <a:avLst/>
              <a:gdLst/>
              <a:ahLst/>
              <a:cxnLst/>
              <a:pathLst>
                <a:path w="157" h="87">
                  <a:moveTo>
                    <a:pt x="101" y="0"/>
                  </a:moveTo>
                  <a:lnTo>
                    <a:pt x="0" y="41"/>
                  </a:lnTo>
                  <a:lnTo>
                    <a:pt x="34" y="52"/>
                  </a:lnTo>
                  <a:lnTo>
                    <a:pt x="78" y="63"/>
                  </a:lnTo>
                  <a:lnTo>
                    <a:pt x="90" y="86"/>
                  </a:lnTo>
                  <a:lnTo>
                    <a:pt x="156" y="6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4" name="未知"/>
            <p:cNvSpPr/>
            <p:nvPr/>
          </p:nvSpPr>
          <p:spPr>
            <a:xfrm>
              <a:off x="463" y="212"/>
              <a:ext cx="57" cy="162"/>
            </a:xfrm>
            <a:custGeom>
              <a:avLst/>
              <a:gdLst/>
              <a:ahLst/>
              <a:cxnLst/>
              <a:pathLst>
                <a:path w="57" h="162">
                  <a:moveTo>
                    <a:pt x="22" y="23"/>
                  </a:moveTo>
                  <a:lnTo>
                    <a:pt x="0" y="0"/>
                  </a:lnTo>
                  <a:lnTo>
                    <a:pt x="42" y="159"/>
                  </a:lnTo>
                  <a:lnTo>
                    <a:pt x="56" y="161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5" name="未知"/>
            <p:cNvSpPr/>
            <p:nvPr/>
          </p:nvSpPr>
          <p:spPr>
            <a:xfrm>
              <a:off x="485" y="189"/>
              <a:ext cx="180" cy="185"/>
            </a:xfrm>
            <a:custGeom>
              <a:avLst/>
              <a:gdLst/>
              <a:ahLst/>
              <a:cxnLst/>
              <a:pathLst>
                <a:path w="180" h="185">
                  <a:moveTo>
                    <a:pt x="179" y="143"/>
                  </a:moveTo>
                  <a:lnTo>
                    <a:pt x="145" y="0"/>
                  </a:lnTo>
                  <a:lnTo>
                    <a:pt x="0" y="46"/>
                  </a:lnTo>
                  <a:lnTo>
                    <a:pt x="34" y="184"/>
                  </a:lnTo>
                  <a:lnTo>
                    <a:pt x="56" y="178"/>
                  </a:lnTo>
                  <a:lnTo>
                    <a:pt x="67" y="184"/>
                  </a:lnTo>
                  <a:lnTo>
                    <a:pt x="78" y="184"/>
                  </a:lnTo>
                  <a:lnTo>
                    <a:pt x="179" y="143"/>
                  </a:lnTo>
                  <a:lnTo>
                    <a:pt x="179" y="1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6" name="未知"/>
            <p:cNvSpPr/>
            <p:nvPr/>
          </p:nvSpPr>
          <p:spPr>
            <a:xfrm>
              <a:off x="524" y="287"/>
              <a:ext cx="113" cy="46"/>
            </a:xfrm>
            <a:custGeom>
              <a:avLst/>
              <a:gdLst/>
              <a:ahLst/>
              <a:cxnLst/>
              <a:pathLst>
                <a:path w="113" h="46">
                  <a:moveTo>
                    <a:pt x="0" y="34"/>
                  </a:moveTo>
                  <a:lnTo>
                    <a:pt x="112" y="0"/>
                  </a:lnTo>
                  <a:lnTo>
                    <a:pt x="112" y="11"/>
                  </a:lnTo>
                  <a:lnTo>
                    <a:pt x="6" y="45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7" name="Straight Connector 50306"/>
            <p:cNvSpPr/>
            <p:nvPr/>
          </p:nvSpPr>
          <p:spPr>
            <a:xfrm flipH="1" flipV="1">
              <a:off x="485" y="413"/>
              <a:ext cx="34" cy="17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08" name="未知"/>
            <p:cNvSpPr/>
            <p:nvPr/>
          </p:nvSpPr>
          <p:spPr>
            <a:xfrm>
              <a:off x="407" y="367"/>
              <a:ext cx="297" cy="236"/>
            </a:xfrm>
            <a:custGeom>
              <a:avLst/>
              <a:gdLst/>
              <a:ahLst/>
              <a:cxnLst/>
              <a:pathLst>
                <a:path w="297" h="236">
                  <a:moveTo>
                    <a:pt x="296" y="143"/>
                  </a:moveTo>
                  <a:lnTo>
                    <a:pt x="285" y="120"/>
                  </a:lnTo>
                  <a:lnTo>
                    <a:pt x="268" y="97"/>
                  </a:lnTo>
                  <a:lnTo>
                    <a:pt x="251" y="69"/>
                  </a:lnTo>
                  <a:lnTo>
                    <a:pt x="246" y="57"/>
                  </a:lnTo>
                  <a:lnTo>
                    <a:pt x="234" y="28"/>
                  </a:lnTo>
                  <a:lnTo>
                    <a:pt x="201" y="23"/>
                  </a:lnTo>
                  <a:lnTo>
                    <a:pt x="173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4" y="0"/>
                  </a:lnTo>
                  <a:lnTo>
                    <a:pt x="106" y="0"/>
                  </a:lnTo>
                  <a:lnTo>
                    <a:pt x="89" y="6"/>
                  </a:lnTo>
                  <a:lnTo>
                    <a:pt x="56" y="6"/>
                  </a:lnTo>
                  <a:lnTo>
                    <a:pt x="28" y="6"/>
                  </a:lnTo>
                  <a:lnTo>
                    <a:pt x="22" y="6"/>
                  </a:lnTo>
                  <a:lnTo>
                    <a:pt x="0" y="6"/>
                  </a:lnTo>
                  <a:lnTo>
                    <a:pt x="0" y="17"/>
                  </a:lnTo>
                  <a:lnTo>
                    <a:pt x="34" y="34"/>
                  </a:lnTo>
                  <a:lnTo>
                    <a:pt x="50" y="34"/>
                  </a:lnTo>
                  <a:lnTo>
                    <a:pt x="78" y="46"/>
                  </a:lnTo>
                  <a:lnTo>
                    <a:pt x="67" y="51"/>
                  </a:lnTo>
                  <a:lnTo>
                    <a:pt x="62" y="57"/>
                  </a:lnTo>
                  <a:lnTo>
                    <a:pt x="62" y="69"/>
                  </a:lnTo>
                  <a:lnTo>
                    <a:pt x="67" y="74"/>
                  </a:lnTo>
                  <a:lnTo>
                    <a:pt x="89" y="97"/>
                  </a:lnTo>
                  <a:lnTo>
                    <a:pt x="95" y="103"/>
                  </a:lnTo>
                  <a:lnTo>
                    <a:pt x="112" y="120"/>
                  </a:lnTo>
                  <a:lnTo>
                    <a:pt x="123" y="143"/>
                  </a:lnTo>
                  <a:lnTo>
                    <a:pt x="151" y="183"/>
                  </a:lnTo>
                  <a:lnTo>
                    <a:pt x="184" y="212"/>
                  </a:lnTo>
                  <a:lnTo>
                    <a:pt x="195" y="212"/>
                  </a:lnTo>
                  <a:lnTo>
                    <a:pt x="223" y="223"/>
                  </a:lnTo>
                  <a:lnTo>
                    <a:pt x="262" y="235"/>
                  </a:lnTo>
                  <a:lnTo>
                    <a:pt x="262" y="212"/>
                  </a:lnTo>
                  <a:lnTo>
                    <a:pt x="273" y="177"/>
                  </a:lnTo>
                  <a:lnTo>
                    <a:pt x="296" y="143"/>
                  </a:lnTo>
                  <a:lnTo>
                    <a:pt x="296" y="1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09" name="未知"/>
            <p:cNvSpPr/>
            <p:nvPr/>
          </p:nvSpPr>
          <p:spPr>
            <a:xfrm>
              <a:off x="517" y="430"/>
              <a:ext cx="68" cy="52"/>
            </a:xfrm>
            <a:custGeom>
              <a:avLst/>
              <a:gdLst/>
              <a:ahLst/>
              <a:cxnLst/>
              <a:pathLst>
                <a:path w="68" h="52">
                  <a:moveTo>
                    <a:pt x="0" y="0"/>
                  </a:moveTo>
                  <a:lnTo>
                    <a:pt x="39" y="23"/>
                  </a:lnTo>
                  <a:lnTo>
                    <a:pt x="61" y="51"/>
                  </a:lnTo>
                  <a:lnTo>
                    <a:pt x="67" y="51"/>
                  </a:lnTo>
                  <a:lnTo>
                    <a:pt x="39" y="17"/>
                  </a:lnTo>
                  <a:lnTo>
                    <a:pt x="44" y="17"/>
                  </a:lnTo>
                  <a:lnTo>
                    <a:pt x="39" y="17"/>
                  </a:lnTo>
                  <a:lnTo>
                    <a:pt x="17" y="6"/>
                  </a:lnTo>
                  <a:lnTo>
                    <a:pt x="22" y="0"/>
                  </a:lnTo>
                  <a:lnTo>
                    <a:pt x="1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310" name="Group 50309"/>
          <p:cNvGrpSpPr/>
          <p:nvPr/>
        </p:nvGrpSpPr>
        <p:grpSpPr>
          <a:xfrm>
            <a:off x="762000" y="2436813"/>
            <a:ext cx="2287588" cy="1830387"/>
            <a:chOff x="0" y="0"/>
            <a:chExt cx="1441" cy="1153"/>
          </a:xfrm>
        </p:grpSpPr>
        <p:sp>
          <p:nvSpPr>
            <p:cNvPr id="50311" name="未知"/>
            <p:cNvSpPr/>
            <p:nvPr/>
          </p:nvSpPr>
          <p:spPr>
            <a:xfrm>
              <a:off x="221" y="457"/>
              <a:ext cx="1220" cy="695"/>
            </a:xfrm>
            <a:custGeom>
              <a:avLst/>
              <a:gdLst/>
              <a:ahLst/>
              <a:cxnLst/>
              <a:pathLst>
                <a:path w="1220" h="695">
                  <a:moveTo>
                    <a:pt x="555" y="2"/>
                  </a:moveTo>
                  <a:lnTo>
                    <a:pt x="400" y="26"/>
                  </a:lnTo>
                  <a:lnTo>
                    <a:pt x="314" y="62"/>
                  </a:lnTo>
                  <a:lnTo>
                    <a:pt x="214" y="197"/>
                  </a:lnTo>
                  <a:lnTo>
                    <a:pt x="181" y="216"/>
                  </a:lnTo>
                  <a:lnTo>
                    <a:pt x="79" y="295"/>
                  </a:lnTo>
                  <a:lnTo>
                    <a:pt x="50" y="360"/>
                  </a:lnTo>
                  <a:lnTo>
                    <a:pt x="0" y="427"/>
                  </a:lnTo>
                  <a:lnTo>
                    <a:pt x="193" y="694"/>
                  </a:lnTo>
                  <a:lnTo>
                    <a:pt x="1096" y="689"/>
                  </a:lnTo>
                  <a:lnTo>
                    <a:pt x="1128" y="682"/>
                  </a:lnTo>
                  <a:lnTo>
                    <a:pt x="1145" y="662"/>
                  </a:lnTo>
                  <a:lnTo>
                    <a:pt x="1173" y="632"/>
                  </a:lnTo>
                  <a:lnTo>
                    <a:pt x="1171" y="622"/>
                  </a:lnTo>
                  <a:lnTo>
                    <a:pt x="1219" y="583"/>
                  </a:lnTo>
                  <a:lnTo>
                    <a:pt x="1202" y="482"/>
                  </a:lnTo>
                  <a:lnTo>
                    <a:pt x="1139" y="290"/>
                  </a:lnTo>
                  <a:lnTo>
                    <a:pt x="1111" y="211"/>
                  </a:lnTo>
                  <a:lnTo>
                    <a:pt x="1089" y="146"/>
                  </a:lnTo>
                  <a:lnTo>
                    <a:pt x="1074" y="108"/>
                  </a:lnTo>
                  <a:lnTo>
                    <a:pt x="1055" y="86"/>
                  </a:lnTo>
                  <a:lnTo>
                    <a:pt x="1026" y="82"/>
                  </a:lnTo>
                  <a:lnTo>
                    <a:pt x="917" y="48"/>
                  </a:lnTo>
                  <a:lnTo>
                    <a:pt x="879" y="58"/>
                  </a:lnTo>
                  <a:lnTo>
                    <a:pt x="843" y="24"/>
                  </a:lnTo>
                  <a:lnTo>
                    <a:pt x="819" y="34"/>
                  </a:lnTo>
                  <a:lnTo>
                    <a:pt x="801" y="17"/>
                  </a:lnTo>
                  <a:lnTo>
                    <a:pt x="789" y="24"/>
                  </a:lnTo>
                  <a:lnTo>
                    <a:pt x="654" y="103"/>
                  </a:lnTo>
                  <a:lnTo>
                    <a:pt x="596" y="104"/>
                  </a:lnTo>
                  <a:lnTo>
                    <a:pt x="54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2" name="未知"/>
            <p:cNvSpPr/>
            <p:nvPr/>
          </p:nvSpPr>
          <p:spPr>
            <a:xfrm>
              <a:off x="778" y="437"/>
              <a:ext cx="154" cy="83"/>
            </a:xfrm>
            <a:custGeom>
              <a:avLst/>
              <a:gdLst/>
              <a:ahLst/>
              <a:cxnLst/>
              <a:pathLst>
                <a:path w="154" h="83">
                  <a:moveTo>
                    <a:pt x="82" y="82"/>
                  </a:moveTo>
                  <a:lnTo>
                    <a:pt x="97" y="77"/>
                  </a:lnTo>
                  <a:lnTo>
                    <a:pt x="107" y="72"/>
                  </a:lnTo>
                  <a:lnTo>
                    <a:pt x="128" y="52"/>
                  </a:lnTo>
                  <a:lnTo>
                    <a:pt x="153" y="36"/>
                  </a:lnTo>
                  <a:lnTo>
                    <a:pt x="128" y="41"/>
                  </a:lnTo>
                  <a:lnTo>
                    <a:pt x="92" y="41"/>
                  </a:lnTo>
                  <a:lnTo>
                    <a:pt x="82" y="41"/>
                  </a:lnTo>
                  <a:lnTo>
                    <a:pt x="66" y="46"/>
                  </a:lnTo>
                  <a:lnTo>
                    <a:pt x="56" y="41"/>
                  </a:lnTo>
                  <a:lnTo>
                    <a:pt x="30" y="21"/>
                  </a:lnTo>
                  <a:lnTo>
                    <a:pt x="5" y="0"/>
                  </a:lnTo>
                  <a:lnTo>
                    <a:pt x="5" y="5"/>
                  </a:lnTo>
                  <a:lnTo>
                    <a:pt x="5" y="16"/>
                  </a:lnTo>
                  <a:lnTo>
                    <a:pt x="0" y="21"/>
                  </a:lnTo>
                  <a:lnTo>
                    <a:pt x="25" y="41"/>
                  </a:lnTo>
                  <a:lnTo>
                    <a:pt x="36" y="62"/>
                  </a:lnTo>
                  <a:lnTo>
                    <a:pt x="56" y="82"/>
                  </a:lnTo>
                  <a:lnTo>
                    <a:pt x="82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3" name="未知"/>
            <p:cNvSpPr/>
            <p:nvPr/>
          </p:nvSpPr>
          <p:spPr>
            <a:xfrm>
              <a:off x="742" y="113"/>
              <a:ext cx="308" cy="397"/>
            </a:xfrm>
            <a:custGeom>
              <a:avLst/>
              <a:gdLst/>
              <a:ahLst/>
              <a:cxnLst/>
              <a:pathLst>
                <a:path w="308" h="397">
                  <a:moveTo>
                    <a:pt x="10" y="257"/>
                  </a:moveTo>
                  <a:lnTo>
                    <a:pt x="10" y="237"/>
                  </a:lnTo>
                  <a:lnTo>
                    <a:pt x="10" y="180"/>
                  </a:lnTo>
                  <a:lnTo>
                    <a:pt x="5" y="118"/>
                  </a:lnTo>
                  <a:lnTo>
                    <a:pt x="0" y="118"/>
                  </a:lnTo>
                  <a:lnTo>
                    <a:pt x="20" y="62"/>
                  </a:lnTo>
                  <a:lnTo>
                    <a:pt x="15" y="10"/>
                  </a:lnTo>
                  <a:lnTo>
                    <a:pt x="61" y="0"/>
                  </a:lnTo>
                  <a:lnTo>
                    <a:pt x="107" y="10"/>
                  </a:lnTo>
                  <a:lnTo>
                    <a:pt x="153" y="21"/>
                  </a:lnTo>
                  <a:lnTo>
                    <a:pt x="200" y="10"/>
                  </a:lnTo>
                  <a:lnTo>
                    <a:pt x="256" y="31"/>
                  </a:lnTo>
                  <a:lnTo>
                    <a:pt x="246" y="77"/>
                  </a:lnTo>
                  <a:lnTo>
                    <a:pt x="256" y="124"/>
                  </a:lnTo>
                  <a:lnTo>
                    <a:pt x="266" y="160"/>
                  </a:lnTo>
                  <a:lnTo>
                    <a:pt x="287" y="113"/>
                  </a:lnTo>
                  <a:lnTo>
                    <a:pt x="297" y="108"/>
                  </a:lnTo>
                  <a:lnTo>
                    <a:pt x="302" y="108"/>
                  </a:lnTo>
                  <a:lnTo>
                    <a:pt x="307" y="113"/>
                  </a:lnTo>
                  <a:lnTo>
                    <a:pt x="307" y="175"/>
                  </a:lnTo>
                  <a:lnTo>
                    <a:pt x="302" y="196"/>
                  </a:lnTo>
                  <a:lnTo>
                    <a:pt x="287" y="206"/>
                  </a:lnTo>
                  <a:lnTo>
                    <a:pt x="276" y="211"/>
                  </a:lnTo>
                  <a:lnTo>
                    <a:pt x="266" y="206"/>
                  </a:lnTo>
                  <a:lnTo>
                    <a:pt x="256" y="242"/>
                  </a:lnTo>
                  <a:lnTo>
                    <a:pt x="251" y="283"/>
                  </a:lnTo>
                  <a:lnTo>
                    <a:pt x="246" y="309"/>
                  </a:lnTo>
                  <a:lnTo>
                    <a:pt x="240" y="334"/>
                  </a:lnTo>
                  <a:lnTo>
                    <a:pt x="200" y="365"/>
                  </a:lnTo>
                  <a:lnTo>
                    <a:pt x="159" y="386"/>
                  </a:lnTo>
                  <a:lnTo>
                    <a:pt x="143" y="396"/>
                  </a:lnTo>
                  <a:lnTo>
                    <a:pt x="164" y="376"/>
                  </a:lnTo>
                  <a:lnTo>
                    <a:pt x="189" y="360"/>
                  </a:lnTo>
                  <a:lnTo>
                    <a:pt x="164" y="365"/>
                  </a:lnTo>
                  <a:lnTo>
                    <a:pt x="128" y="365"/>
                  </a:lnTo>
                  <a:lnTo>
                    <a:pt x="118" y="365"/>
                  </a:lnTo>
                  <a:lnTo>
                    <a:pt x="102" y="370"/>
                  </a:lnTo>
                  <a:lnTo>
                    <a:pt x="92" y="365"/>
                  </a:lnTo>
                  <a:lnTo>
                    <a:pt x="66" y="345"/>
                  </a:lnTo>
                  <a:lnTo>
                    <a:pt x="41" y="324"/>
                  </a:lnTo>
                  <a:lnTo>
                    <a:pt x="41" y="309"/>
                  </a:lnTo>
                  <a:lnTo>
                    <a:pt x="31" y="304"/>
                  </a:lnTo>
                  <a:lnTo>
                    <a:pt x="20" y="288"/>
                  </a:lnTo>
                  <a:lnTo>
                    <a:pt x="10" y="257"/>
                  </a:lnTo>
                  <a:lnTo>
                    <a:pt x="10" y="25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4" name="未知"/>
            <p:cNvSpPr/>
            <p:nvPr/>
          </p:nvSpPr>
          <p:spPr>
            <a:xfrm>
              <a:off x="855" y="411"/>
              <a:ext cx="52" cy="27"/>
            </a:xfrm>
            <a:custGeom>
              <a:avLst/>
              <a:gdLst/>
              <a:ahLst/>
              <a:cxnLst/>
              <a:pathLst>
                <a:path w="52" h="27">
                  <a:moveTo>
                    <a:pt x="5" y="0"/>
                  </a:moveTo>
                  <a:lnTo>
                    <a:pt x="46" y="6"/>
                  </a:lnTo>
                  <a:lnTo>
                    <a:pt x="51" y="11"/>
                  </a:lnTo>
                  <a:lnTo>
                    <a:pt x="25" y="21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5" name="未知"/>
            <p:cNvSpPr/>
            <p:nvPr/>
          </p:nvSpPr>
          <p:spPr>
            <a:xfrm>
              <a:off x="814" y="370"/>
              <a:ext cx="123" cy="27"/>
            </a:xfrm>
            <a:custGeom>
              <a:avLst/>
              <a:gdLst/>
              <a:ahLst/>
              <a:cxnLst/>
              <a:pathLst>
                <a:path w="123" h="27">
                  <a:moveTo>
                    <a:pt x="30" y="5"/>
                  </a:moveTo>
                  <a:lnTo>
                    <a:pt x="15" y="5"/>
                  </a:lnTo>
                  <a:lnTo>
                    <a:pt x="5" y="5"/>
                  </a:lnTo>
                  <a:lnTo>
                    <a:pt x="0" y="11"/>
                  </a:lnTo>
                  <a:lnTo>
                    <a:pt x="5" y="21"/>
                  </a:lnTo>
                  <a:lnTo>
                    <a:pt x="15" y="16"/>
                  </a:lnTo>
                  <a:lnTo>
                    <a:pt x="30" y="26"/>
                  </a:lnTo>
                  <a:lnTo>
                    <a:pt x="41" y="26"/>
                  </a:lnTo>
                  <a:lnTo>
                    <a:pt x="51" y="26"/>
                  </a:lnTo>
                  <a:lnTo>
                    <a:pt x="71" y="26"/>
                  </a:lnTo>
                  <a:lnTo>
                    <a:pt x="51" y="21"/>
                  </a:lnTo>
                  <a:lnTo>
                    <a:pt x="20" y="11"/>
                  </a:lnTo>
                  <a:lnTo>
                    <a:pt x="25" y="5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1" y="11"/>
                  </a:lnTo>
                  <a:lnTo>
                    <a:pt x="41" y="5"/>
                  </a:lnTo>
                  <a:lnTo>
                    <a:pt x="51" y="5"/>
                  </a:lnTo>
                  <a:lnTo>
                    <a:pt x="56" y="11"/>
                  </a:lnTo>
                  <a:lnTo>
                    <a:pt x="61" y="5"/>
                  </a:lnTo>
                  <a:lnTo>
                    <a:pt x="71" y="5"/>
                  </a:lnTo>
                  <a:lnTo>
                    <a:pt x="76" y="5"/>
                  </a:lnTo>
                  <a:lnTo>
                    <a:pt x="92" y="5"/>
                  </a:lnTo>
                  <a:lnTo>
                    <a:pt x="102" y="5"/>
                  </a:lnTo>
                  <a:lnTo>
                    <a:pt x="102" y="16"/>
                  </a:lnTo>
                  <a:lnTo>
                    <a:pt x="112" y="11"/>
                  </a:lnTo>
                  <a:lnTo>
                    <a:pt x="112" y="11"/>
                  </a:lnTo>
                  <a:lnTo>
                    <a:pt x="122" y="11"/>
                  </a:lnTo>
                  <a:lnTo>
                    <a:pt x="122" y="5"/>
                  </a:lnTo>
                  <a:lnTo>
                    <a:pt x="117" y="0"/>
                  </a:lnTo>
                  <a:lnTo>
                    <a:pt x="112" y="5"/>
                  </a:lnTo>
                  <a:lnTo>
                    <a:pt x="102" y="0"/>
                  </a:lnTo>
                  <a:lnTo>
                    <a:pt x="92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30" y="5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6" name="未知"/>
            <p:cNvSpPr/>
            <p:nvPr/>
          </p:nvSpPr>
          <p:spPr>
            <a:xfrm>
              <a:off x="911" y="314"/>
              <a:ext cx="37" cy="57"/>
            </a:xfrm>
            <a:custGeom>
              <a:avLst/>
              <a:gdLst/>
              <a:ahLst/>
              <a:cxnLst/>
              <a:pathLst>
                <a:path w="37" h="57">
                  <a:moveTo>
                    <a:pt x="36" y="56"/>
                  </a:moveTo>
                  <a:lnTo>
                    <a:pt x="36" y="41"/>
                  </a:lnTo>
                  <a:lnTo>
                    <a:pt x="25" y="20"/>
                  </a:lnTo>
                  <a:lnTo>
                    <a:pt x="15" y="10"/>
                  </a:lnTo>
                  <a:lnTo>
                    <a:pt x="0" y="0"/>
                  </a:lnTo>
                  <a:lnTo>
                    <a:pt x="5" y="15"/>
                  </a:lnTo>
                  <a:lnTo>
                    <a:pt x="15" y="20"/>
                  </a:lnTo>
                  <a:lnTo>
                    <a:pt x="20" y="36"/>
                  </a:lnTo>
                  <a:lnTo>
                    <a:pt x="31" y="41"/>
                  </a:lnTo>
                  <a:lnTo>
                    <a:pt x="36" y="51"/>
                  </a:lnTo>
                  <a:lnTo>
                    <a:pt x="36" y="56"/>
                  </a:lnTo>
                  <a:lnTo>
                    <a:pt x="36" y="5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7" name="未知"/>
            <p:cNvSpPr/>
            <p:nvPr/>
          </p:nvSpPr>
          <p:spPr>
            <a:xfrm>
              <a:off x="865" y="345"/>
              <a:ext cx="26" cy="11"/>
            </a:xfrm>
            <a:custGeom>
              <a:avLst/>
              <a:gdLst/>
              <a:ahLst/>
              <a:cxnLst/>
              <a:pathLst>
                <a:path w="26" h="11">
                  <a:moveTo>
                    <a:pt x="25" y="10"/>
                  </a:moveTo>
                  <a:lnTo>
                    <a:pt x="20" y="5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20" y="10"/>
                  </a:lnTo>
                  <a:lnTo>
                    <a:pt x="25" y="1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8" name="未知"/>
            <p:cNvSpPr/>
            <p:nvPr/>
          </p:nvSpPr>
          <p:spPr>
            <a:xfrm>
              <a:off x="880" y="329"/>
              <a:ext cx="22" cy="6"/>
            </a:xfrm>
            <a:custGeom>
              <a:avLst/>
              <a:gdLst/>
              <a:ahLst/>
              <a:cxnLst/>
              <a:pathLst>
                <a:path w="22" h="6">
                  <a:moveTo>
                    <a:pt x="15" y="0"/>
                  </a:moveTo>
                  <a:lnTo>
                    <a:pt x="5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19" name="未知"/>
            <p:cNvSpPr/>
            <p:nvPr/>
          </p:nvSpPr>
          <p:spPr>
            <a:xfrm>
              <a:off x="814" y="314"/>
              <a:ext cx="47" cy="52"/>
            </a:xfrm>
            <a:custGeom>
              <a:avLst/>
              <a:gdLst/>
              <a:ahLst/>
              <a:cxnLst/>
              <a:pathLst>
                <a:path w="47" h="52">
                  <a:moveTo>
                    <a:pt x="0" y="46"/>
                  </a:moveTo>
                  <a:lnTo>
                    <a:pt x="10" y="10"/>
                  </a:lnTo>
                  <a:lnTo>
                    <a:pt x="20" y="0"/>
                  </a:lnTo>
                  <a:lnTo>
                    <a:pt x="15" y="10"/>
                  </a:lnTo>
                  <a:lnTo>
                    <a:pt x="25" y="20"/>
                  </a:lnTo>
                  <a:lnTo>
                    <a:pt x="30" y="20"/>
                  </a:lnTo>
                  <a:lnTo>
                    <a:pt x="41" y="20"/>
                  </a:lnTo>
                  <a:lnTo>
                    <a:pt x="46" y="20"/>
                  </a:lnTo>
                  <a:lnTo>
                    <a:pt x="15" y="20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0" name="未知"/>
            <p:cNvSpPr/>
            <p:nvPr/>
          </p:nvSpPr>
          <p:spPr>
            <a:xfrm>
              <a:off x="773" y="231"/>
              <a:ext cx="77" cy="48"/>
            </a:xfrm>
            <a:custGeom>
              <a:avLst/>
              <a:gdLst/>
              <a:ahLst/>
              <a:cxnLst/>
              <a:pathLst>
                <a:path w="77" h="48">
                  <a:moveTo>
                    <a:pt x="30" y="21"/>
                  </a:moveTo>
                  <a:lnTo>
                    <a:pt x="15" y="21"/>
                  </a:lnTo>
                  <a:lnTo>
                    <a:pt x="0" y="21"/>
                  </a:lnTo>
                  <a:lnTo>
                    <a:pt x="10" y="16"/>
                  </a:lnTo>
                  <a:lnTo>
                    <a:pt x="15" y="0"/>
                  </a:lnTo>
                  <a:lnTo>
                    <a:pt x="25" y="0"/>
                  </a:lnTo>
                  <a:lnTo>
                    <a:pt x="51" y="0"/>
                  </a:lnTo>
                  <a:lnTo>
                    <a:pt x="71" y="11"/>
                  </a:lnTo>
                  <a:lnTo>
                    <a:pt x="71" y="21"/>
                  </a:lnTo>
                  <a:lnTo>
                    <a:pt x="76" y="26"/>
                  </a:lnTo>
                  <a:lnTo>
                    <a:pt x="76" y="36"/>
                  </a:lnTo>
                  <a:lnTo>
                    <a:pt x="71" y="31"/>
                  </a:lnTo>
                  <a:lnTo>
                    <a:pt x="51" y="47"/>
                  </a:lnTo>
                  <a:lnTo>
                    <a:pt x="41" y="42"/>
                  </a:lnTo>
                  <a:lnTo>
                    <a:pt x="35" y="42"/>
                  </a:lnTo>
                  <a:lnTo>
                    <a:pt x="41" y="42"/>
                  </a:lnTo>
                  <a:lnTo>
                    <a:pt x="51" y="42"/>
                  </a:lnTo>
                  <a:lnTo>
                    <a:pt x="35" y="36"/>
                  </a:lnTo>
                  <a:lnTo>
                    <a:pt x="20" y="31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6"/>
                  </a:lnTo>
                  <a:lnTo>
                    <a:pt x="30" y="21"/>
                  </a:lnTo>
                  <a:lnTo>
                    <a:pt x="30" y="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1" name="未知"/>
            <p:cNvSpPr/>
            <p:nvPr/>
          </p:nvSpPr>
          <p:spPr>
            <a:xfrm>
              <a:off x="880" y="231"/>
              <a:ext cx="93" cy="43"/>
            </a:xfrm>
            <a:custGeom>
              <a:avLst/>
              <a:gdLst/>
              <a:ahLst/>
              <a:cxnLst/>
              <a:pathLst>
                <a:path w="93" h="43">
                  <a:moveTo>
                    <a:pt x="41" y="26"/>
                  </a:moveTo>
                  <a:lnTo>
                    <a:pt x="67" y="36"/>
                  </a:lnTo>
                  <a:lnTo>
                    <a:pt x="67" y="42"/>
                  </a:lnTo>
                  <a:lnTo>
                    <a:pt x="36" y="42"/>
                  </a:lnTo>
                  <a:lnTo>
                    <a:pt x="26" y="42"/>
                  </a:lnTo>
                  <a:lnTo>
                    <a:pt x="10" y="26"/>
                  </a:lnTo>
                  <a:lnTo>
                    <a:pt x="5" y="21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77" y="0"/>
                  </a:lnTo>
                  <a:lnTo>
                    <a:pt x="87" y="6"/>
                  </a:lnTo>
                  <a:lnTo>
                    <a:pt x="92" y="21"/>
                  </a:lnTo>
                  <a:lnTo>
                    <a:pt x="87" y="31"/>
                  </a:lnTo>
                  <a:lnTo>
                    <a:pt x="72" y="21"/>
                  </a:lnTo>
                  <a:lnTo>
                    <a:pt x="41" y="2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2" name="未知"/>
            <p:cNvSpPr/>
            <p:nvPr/>
          </p:nvSpPr>
          <p:spPr>
            <a:xfrm>
              <a:off x="1008" y="262"/>
              <a:ext cx="27" cy="27"/>
            </a:xfrm>
            <a:custGeom>
              <a:avLst/>
              <a:gdLst/>
              <a:ahLst/>
              <a:cxnLst/>
              <a:pathLst>
                <a:path w="27" h="27">
                  <a:moveTo>
                    <a:pt x="0" y="11"/>
                  </a:moveTo>
                  <a:lnTo>
                    <a:pt x="15" y="11"/>
                  </a:lnTo>
                  <a:lnTo>
                    <a:pt x="21" y="26"/>
                  </a:lnTo>
                  <a:lnTo>
                    <a:pt x="26" y="21"/>
                  </a:lnTo>
                  <a:lnTo>
                    <a:pt x="21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3" name="未知"/>
            <p:cNvSpPr/>
            <p:nvPr/>
          </p:nvSpPr>
          <p:spPr>
            <a:xfrm>
              <a:off x="1034" y="231"/>
              <a:ext cx="11" cy="37"/>
            </a:xfrm>
            <a:custGeom>
              <a:avLst/>
              <a:gdLst/>
              <a:ahLst/>
              <a:cxnLst/>
              <a:pathLst>
                <a:path w="11" h="37">
                  <a:moveTo>
                    <a:pt x="5" y="36"/>
                  </a:moveTo>
                  <a:lnTo>
                    <a:pt x="5" y="21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5" y="36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4" name="未知"/>
            <p:cNvSpPr/>
            <p:nvPr/>
          </p:nvSpPr>
          <p:spPr>
            <a:xfrm>
              <a:off x="711" y="0"/>
              <a:ext cx="329" cy="274"/>
            </a:xfrm>
            <a:custGeom>
              <a:avLst/>
              <a:gdLst/>
              <a:ahLst/>
              <a:cxnLst/>
              <a:pathLst>
                <a:path w="329" h="274">
                  <a:moveTo>
                    <a:pt x="31" y="231"/>
                  </a:moveTo>
                  <a:lnTo>
                    <a:pt x="10" y="221"/>
                  </a:lnTo>
                  <a:lnTo>
                    <a:pt x="5" y="185"/>
                  </a:lnTo>
                  <a:lnTo>
                    <a:pt x="0" y="87"/>
                  </a:lnTo>
                  <a:lnTo>
                    <a:pt x="31" y="46"/>
                  </a:lnTo>
                  <a:lnTo>
                    <a:pt x="46" y="46"/>
                  </a:lnTo>
                  <a:lnTo>
                    <a:pt x="46" y="26"/>
                  </a:lnTo>
                  <a:lnTo>
                    <a:pt x="92" y="0"/>
                  </a:lnTo>
                  <a:lnTo>
                    <a:pt x="195" y="5"/>
                  </a:lnTo>
                  <a:lnTo>
                    <a:pt x="282" y="26"/>
                  </a:lnTo>
                  <a:lnTo>
                    <a:pt x="328" y="77"/>
                  </a:lnTo>
                  <a:lnTo>
                    <a:pt x="328" y="149"/>
                  </a:lnTo>
                  <a:lnTo>
                    <a:pt x="328" y="221"/>
                  </a:lnTo>
                  <a:lnTo>
                    <a:pt x="318" y="226"/>
                  </a:lnTo>
                  <a:lnTo>
                    <a:pt x="297" y="273"/>
                  </a:lnTo>
                  <a:lnTo>
                    <a:pt x="287" y="237"/>
                  </a:lnTo>
                  <a:lnTo>
                    <a:pt x="277" y="190"/>
                  </a:lnTo>
                  <a:lnTo>
                    <a:pt x="287" y="144"/>
                  </a:lnTo>
                  <a:lnTo>
                    <a:pt x="231" y="123"/>
                  </a:lnTo>
                  <a:lnTo>
                    <a:pt x="184" y="134"/>
                  </a:lnTo>
                  <a:lnTo>
                    <a:pt x="138" y="123"/>
                  </a:lnTo>
                  <a:lnTo>
                    <a:pt x="92" y="113"/>
                  </a:lnTo>
                  <a:lnTo>
                    <a:pt x="46" y="123"/>
                  </a:lnTo>
                  <a:lnTo>
                    <a:pt x="51" y="175"/>
                  </a:lnTo>
                  <a:lnTo>
                    <a:pt x="31" y="231"/>
                  </a:lnTo>
                  <a:lnTo>
                    <a:pt x="31" y="2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5" name="未知"/>
            <p:cNvSpPr/>
            <p:nvPr/>
          </p:nvSpPr>
          <p:spPr>
            <a:xfrm>
              <a:off x="537" y="735"/>
              <a:ext cx="615" cy="341"/>
            </a:xfrm>
            <a:custGeom>
              <a:avLst/>
              <a:gdLst/>
              <a:ahLst/>
              <a:cxnLst/>
              <a:pathLst>
                <a:path w="615" h="341">
                  <a:moveTo>
                    <a:pt x="532" y="258"/>
                  </a:moveTo>
                  <a:lnTo>
                    <a:pt x="527" y="258"/>
                  </a:lnTo>
                  <a:lnTo>
                    <a:pt x="492" y="294"/>
                  </a:lnTo>
                  <a:lnTo>
                    <a:pt x="481" y="299"/>
                  </a:lnTo>
                  <a:lnTo>
                    <a:pt x="420" y="314"/>
                  </a:lnTo>
                  <a:lnTo>
                    <a:pt x="410" y="319"/>
                  </a:lnTo>
                  <a:lnTo>
                    <a:pt x="399" y="314"/>
                  </a:lnTo>
                  <a:lnTo>
                    <a:pt x="358" y="324"/>
                  </a:lnTo>
                  <a:lnTo>
                    <a:pt x="318" y="340"/>
                  </a:lnTo>
                  <a:lnTo>
                    <a:pt x="292" y="335"/>
                  </a:lnTo>
                  <a:lnTo>
                    <a:pt x="277" y="324"/>
                  </a:lnTo>
                  <a:lnTo>
                    <a:pt x="271" y="319"/>
                  </a:lnTo>
                  <a:lnTo>
                    <a:pt x="271" y="309"/>
                  </a:lnTo>
                  <a:lnTo>
                    <a:pt x="246" y="314"/>
                  </a:lnTo>
                  <a:lnTo>
                    <a:pt x="220" y="299"/>
                  </a:lnTo>
                  <a:lnTo>
                    <a:pt x="200" y="283"/>
                  </a:lnTo>
                  <a:lnTo>
                    <a:pt x="200" y="263"/>
                  </a:lnTo>
                  <a:lnTo>
                    <a:pt x="159" y="268"/>
                  </a:lnTo>
                  <a:lnTo>
                    <a:pt x="133" y="247"/>
                  </a:lnTo>
                  <a:lnTo>
                    <a:pt x="108" y="222"/>
                  </a:lnTo>
                  <a:lnTo>
                    <a:pt x="113" y="201"/>
                  </a:lnTo>
                  <a:lnTo>
                    <a:pt x="103" y="201"/>
                  </a:lnTo>
                  <a:lnTo>
                    <a:pt x="92" y="191"/>
                  </a:lnTo>
                  <a:lnTo>
                    <a:pt x="77" y="175"/>
                  </a:lnTo>
                  <a:lnTo>
                    <a:pt x="62" y="175"/>
                  </a:lnTo>
                  <a:lnTo>
                    <a:pt x="51" y="180"/>
                  </a:lnTo>
                  <a:lnTo>
                    <a:pt x="21" y="165"/>
                  </a:lnTo>
                  <a:lnTo>
                    <a:pt x="0" y="144"/>
                  </a:lnTo>
                  <a:lnTo>
                    <a:pt x="5" y="139"/>
                  </a:lnTo>
                  <a:lnTo>
                    <a:pt x="16" y="134"/>
                  </a:lnTo>
                  <a:lnTo>
                    <a:pt x="56" y="114"/>
                  </a:lnTo>
                  <a:lnTo>
                    <a:pt x="67" y="114"/>
                  </a:lnTo>
                  <a:lnTo>
                    <a:pt x="82" y="88"/>
                  </a:lnTo>
                  <a:lnTo>
                    <a:pt x="103" y="93"/>
                  </a:lnTo>
                  <a:lnTo>
                    <a:pt x="133" y="67"/>
                  </a:lnTo>
                  <a:lnTo>
                    <a:pt x="169" y="42"/>
                  </a:lnTo>
                  <a:lnTo>
                    <a:pt x="205" y="16"/>
                  </a:lnTo>
                  <a:lnTo>
                    <a:pt x="246" y="0"/>
                  </a:lnTo>
                  <a:lnTo>
                    <a:pt x="282" y="6"/>
                  </a:lnTo>
                  <a:lnTo>
                    <a:pt x="318" y="21"/>
                  </a:lnTo>
                  <a:lnTo>
                    <a:pt x="471" y="67"/>
                  </a:lnTo>
                  <a:lnTo>
                    <a:pt x="512" y="72"/>
                  </a:lnTo>
                  <a:lnTo>
                    <a:pt x="553" y="88"/>
                  </a:lnTo>
                  <a:lnTo>
                    <a:pt x="579" y="103"/>
                  </a:lnTo>
                  <a:lnTo>
                    <a:pt x="584" y="129"/>
                  </a:lnTo>
                  <a:lnTo>
                    <a:pt x="594" y="150"/>
                  </a:lnTo>
                  <a:lnTo>
                    <a:pt x="599" y="175"/>
                  </a:lnTo>
                  <a:lnTo>
                    <a:pt x="609" y="180"/>
                  </a:lnTo>
                  <a:lnTo>
                    <a:pt x="614" y="201"/>
                  </a:lnTo>
                  <a:lnTo>
                    <a:pt x="614" y="222"/>
                  </a:lnTo>
                  <a:lnTo>
                    <a:pt x="599" y="252"/>
                  </a:lnTo>
                  <a:lnTo>
                    <a:pt x="579" y="268"/>
                  </a:lnTo>
                  <a:lnTo>
                    <a:pt x="568" y="268"/>
                  </a:lnTo>
                  <a:lnTo>
                    <a:pt x="558" y="263"/>
                  </a:lnTo>
                  <a:lnTo>
                    <a:pt x="532" y="258"/>
                  </a:lnTo>
                  <a:lnTo>
                    <a:pt x="532" y="2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6" name="未知"/>
            <p:cNvSpPr/>
            <p:nvPr/>
          </p:nvSpPr>
          <p:spPr>
            <a:xfrm>
              <a:off x="860" y="972"/>
              <a:ext cx="36" cy="27"/>
            </a:xfrm>
            <a:custGeom>
              <a:avLst/>
              <a:gdLst/>
              <a:ahLst/>
              <a:cxnLst/>
              <a:pathLst>
                <a:path w="36" h="27">
                  <a:moveTo>
                    <a:pt x="0" y="26"/>
                  </a:moveTo>
                  <a:lnTo>
                    <a:pt x="35" y="0"/>
                  </a:lnTo>
                  <a:lnTo>
                    <a:pt x="35" y="5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7" name="未知"/>
            <p:cNvSpPr/>
            <p:nvPr/>
          </p:nvSpPr>
          <p:spPr>
            <a:xfrm>
              <a:off x="814" y="905"/>
              <a:ext cx="21" cy="22"/>
            </a:xfrm>
            <a:custGeom>
              <a:avLst/>
              <a:gdLst/>
              <a:ahLst/>
              <a:cxnLst/>
              <a:pathLst>
                <a:path w="21" h="22">
                  <a:moveTo>
                    <a:pt x="20" y="5"/>
                  </a:moveTo>
                  <a:lnTo>
                    <a:pt x="15" y="0"/>
                  </a:lnTo>
                  <a:lnTo>
                    <a:pt x="0" y="21"/>
                  </a:lnTo>
                  <a:lnTo>
                    <a:pt x="20" y="5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8" name="未知"/>
            <p:cNvSpPr/>
            <p:nvPr/>
          </p:nvSpPr>
          <p:spPr>
            <a:xfrm>
              <a:off x="742" y="833"/>
              <a:ext cx="42" cy="32"/>
            </a:xfrm>
            <a:custGeom>
              <a:avLst/>
              <a:gdLst/>
              <a:ahLst/>
              <a:cxnLst/>
              <a:pathLst>
                <a:path w="42" h="32">
                  <a:moveTo>
                    <a:pt x="41" y="0"/>
                  </a:moveTo>
                  <a:lnTo>
                    <a:pt x="41" y="10"/>
                  </a:lnTo>
                  <a:lnTo>
                    <a:pt x="0" y="31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29" name="未知"/>
            <p:cNvSpPr/>
            <p:nvPr/>
          </p:nvSpPr>
          <p:spPr>
            <a:xfrm>
              <a:off x="1090" y="823"/>
              <a:ext cx="114" cy="129"/>
            </a:xfrm>
            <a:custGeom>
              <a:avLst/>
              <a:gdLst/>
              <a:ahLst/>
              <a:cxnLst/>
              <a:pathLst>
                <a:path w="114" h="129">
                  <a:moveTo>
                    <a:pt x="0" y="0"/>
                  </a:moveTo>
                  <a:lnTo>
                    <a:pt x="20" y="0"/>
                  </a:lnTo>
                  <a:lnTo>
                    <a:pt x="36" y="0"/>
                  </a:lnTo>
                  <a:lnTo>
                    <a:pt x="82" y="15"/>
                  </a:lnTo>
                  <a:lnTo>
                    <a:pt x="87" y="46"/>
                  </a:lnTo>
                  <a:lnTo>
                    <a:pt x="113" y="108"/>
                  </a:lnTo>
                  <a:lnTo>
                    <a:pt x="102" y="128"/>
                  </a:lnTo>
                  <a:lnTo>
                    <a:pt x="97" y="113"/>
                  </a:lnTo>
                  <a:lnTo>
                    <a:pt x="72" y="87"/>
                  </a:lnTo>
                  <a:lnTo>
                    <a:pt x="56" y="92"/>
                  </a:lnTo>
                  <a:lnTo>
                    <a:pt x="46" y="87"/>
                  </a:lnTo>
                  <a:lnTo>
                    <a:pt x="26" y="36"/>
                  </a:lnTo>
                  <a:lnTo>
                    <a:pt x="26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0" name="未知"/>
            <p:cNvSpPr/>
            <p:nvPr/>
          </p:nvSpPr>
          <p:spPr>
            <a:xfrm>
              <a:off x="1146" y="843"/>
              <a:ext cx="42" cy="68"/>
            </a:xfrm>
            <a:custGeom>
              <a:avLst/>
              <a:gdLst/>
              <a:ahLst/>
              <a:cxnLst/>
              <a:pathLst>
                <a:path w="42" h="68">
                  <a:moveTo>
                    <a:pt x="41" y="67"/>
                  </a:moveTo>
                  <a:lnTo>
                    <a:pt x="26" y="52"/>
                  </a:lnTo>
                  <a:lnTo>
                    <a:pt x="11" y="42"/>
                  </a:lnTo>
                  <a:lnTo>
                    <a:pt x="5" y="26"/>
                  </a:lnTo>
                  <a:lnTo>
                    <a:pt x="0" y="0"/>
                  </a:lnTo>
                  <a:lnTo>
                    <a:pt x="21" y="11"/>
                  </a:lnTo>
                  <a:lnTo>
                    <a:pt x="31" y="36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1" name="未知"/>
            <p:cNvSpPr/>
            <p:nvPr/>
          </p:nvSpPr>
          <p:spPr>
            <a:xfrm>
              <a:off x="1069" y="910"/>
              <a:ext cx="124" cy="125"/>
            </a:xfrm>
            <a:custGeom>
              <a:avLst/>
              <a:gdLst/>
              <a:ahLst/>
              <a:cxnLst/>
              <a:pathLst>
                <a:path w="124" h="125">
                  <a:moveTo>
                    <a:pt x="16" y="103"/>
                  </a:moveTo>
                  <a:lnTo>
                    <a:pt x="21" y="103"/>
                  </a:lnTo>
                  <a:lnTo>
                    <a:pt x="47" y="124"/>
                  </a:lnTo>
                  <a:lnTo>
                    <a:pt x="82" y="108"/>
                  </a:lnTo>
                  <a:lnTo>
                    <a:pt x="108" y="77"/>
                  </a:lnTo>
                  <a:lnTo>
                    <a:pt x="118" y="62"/>
                  </a:lnTo>
                  <a:lnTo>
                    <a:pt x="123" y="41"/>
                  </a:lnTo>
                  <a:lnTo>
                    <a:pt x="118" y="26"/>
                  </a:lnTo>
                  <a:lnTo>
                    <a:pt x="93" y="0"/>
                  </a:lnTo>
                  <a:lnTo>
                    <a:pt x="77" y="5"/>
                  </a:lnTo>
                  <a:lnTo>
                    <a:pt x="82" y="26"/>
                  </a:lnTo>
                  <a:lnTo>
                    <a:pt x="82" y="47"/>
                  </a:lnTo>
                  <a:lnTo>
                    <a:pt x="67" y="77"/>
                  </a:lnTo>
                  <a:lnTo>
                    <a:pt x="47" y="93"/>
                  </a:lnTo>
                  <a:lnTo>
                    <a:pt x="36" y="93"/>
                  </a:lnTo>
                  <a:lnTo>
                    <a:pt x="26" y="88"/>
                  </a:lnTo>
                  <a:lnTo>
                    <a:pt x="0" y="83"/>
                  </a:lnTo>
                  <a:lnTo>
                    <a:pt x="11" y="93"/>
                  </a:lnTo>
                  <a:lnTo>
                    <a:pt x="16" y="103"/>
                  </a:lnTo>
                  <a:lnTo>
                    <a:pt x="16" y="10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2" name="未知"/>
            <p:cNvSpPr/>
            <p:nvPr/>
          </p:nvSpPr>
          <p:spPr>
            <a:xfrm>
              <a:off x="1090" y="869"/>
              <a:ext cx="155" cy="186"/>
            </a:xfrm>
            <a:custGeom>
              <a:avLst/>
              <a:gdLst/>
              <a:ahLst/>
              <a:cxnLst/>
              <a:pathLst>
                <a:path w="155" h="186">
                  <a:moveTo>
                    <a:pt x="143" y="77"/>
                  </a:moveTo>
                  <a:lnTo>
                    <a:pt x="154" y="108"/>
                  </a:lnTo>
                  <a:lnTo>
                    <a:pt x="148" y="154"/>
                  </a:lnTo>
                  <a:lnTo>
                    <a:pt x="118" y="170"/>
                  </a:lnTo>
                  <a:lnTo>
                    <a:pt x="67" y="185"/>
                  </a:lnTo>
                  <a:lnTo>
                    <a:pt x="10" y="175"/>
                  </a:lnTo>
                  <a:lnTo>
                    <a:pt x="0" y="144"/>
                  </a:lnTo>
                  <a:lnTo>
                    <a:pt x="26" y="165"/>
                  </a:lnTo>
                  <a:lnTo>
                    <a:pt x="61" y="149"/>
                  </a:lnTo>
                  <a:lnTo>
                    <a:pt x="87" y="118"/>
                  </a:lnTo>
                  <a:lnTo>
                    <a:pt x="97" y="103"/>
                  </a:lnTo>
                  <a:lnTo>
                    <a:pt x="102" y="82"/>
                  </a:lnTo>
                  <a:lnTo>
                    <a:pt x="113" y="62"/>
                  </a:lnTo>
                  <a:lnTo>
                    <a:pt x="87" y="0"/>
                  </a:lnTo>
                  <a:lnTo>
                    <a:pt x="143" y="77"/>
                  </a:lnTo>
                  <a:lnTo>
                    <a:pt x="143" y="7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333" name="Group 50332"/>
            <p:cNvGrpSpPr/>
            <p:nvPr/>
          </p:nvGrpSpPr>
          <p:grpSpPr>
            <a:xfrm>
              <a:off x="0" y="674"/>
              <a:ext cx="1036" cy="479"/>
              <a:chOff x="0" y="0"/>
              <a:chExt cx="1036" cy="479"/>
            </a:xfrm>
          </p:grpSpPr>
          <p:sp>
            <p:nvSpPr>
              <p:cNvPr id="50334" name="未知"/>
              <p:cNvSpPr/>
              <p:nvPr/>
            </p:nvSpPr>
            <p:spPr>
              <a:xfrm>
                <a:off x="904" y="355"/>
                <a:ext cx="132" cy="119"/>
              </a:xfrm>
              <a:custGeom>
                <a:avLst/>
                <a:gdLst/>
                <a:ahLst/>
                <a:cxnLst/>
                <a:pathLst>
                  <a:path w="132" h="119">
                    <a:moveTo>
                      <a:pt x="70" y="15"/>
                    </a:moveTo>
                    <a:lnTo>
                      <a:pt x="100" y="61"/>
                    </a:lnTo>
                    <a:lnTo>
                      <a:pt x="131" y="118"/>
                    </a:lnTo>
                    <a:lnTo>
                      <a:pt x="59" y="118"/>
                    </a:lnTo>
                    <a:lnTo>
                      <a:pt x="43" y="91"/>
                    </a:lnTo>
                    <a:lnTo>
                      <a:pt x="26" y="64"/>
                    </a:lnTo>
                    <a:lnTo>
                      <a:pt x="0" y="18"/>
                    </a:lnTo>
                    <a:lnTo>
                      <a:pt x="8" y="20"/>
                    </a:lnTo>
                    <a:lnTo>
                      <a:pt x="13" y="10"/>
                    </a:lnTo>
                    <a:lnTo>
                      <a:pt x="48" y="2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35" name="未知"/>
              <p:cNvSpPr/>
              <p:nvPr/>
            </p:nvSpPr>
            <p:spPr>
              <a:xfrm>
                <a:off x="0" y="0"/>
                <a:ext cx="722" cy="479"/>
              </a:xfrm>
              <a:custGeom>
                <a:avLst/>
                <a:gdLst/>
                <a:ahLst/>
                <a:cxnLst/>
                <a:pathLst>
                  <a:path w="722" h="479">
                    <a:moveTo>
                      <a:pt x="599" y="51"/>
                    </a:moveTo>
                    <a:lnTo>
                      <a:pt x="624" y="61"/>
                    </a:lnTo>
                    <a:lnTo>
                      <a:pt x="650" y="72"/>
                    </a:lnTo>
                    <a:lnTo>
                      <a:pt x="701" y="97"/>
                    </a:lnTo>
                    <a:lnTo>
                      <a:pt x="706" y="103"/>
                    </a:lnTo>
                    <a:lnTo>
                      <a:pt x="670" y="128"/>
                    </a:lnTo>
                    <a:lnTo>
                      <a:pt x="640" y="154"/>
                    </a:lnTo>
                    <a:lnTo>
                      <a:pt x="619" y="149"/>
                    </a:lnTo>
                    <a:lnTo>
                      <a:pt x="614" y="139"/>
                    </a:lnTo>
                    <a:lnTo>
                      <a:pt x="558" y="118"/>
                    </a:lnTo>
                    <a:lnTo>
                      <a:pt x="558" y="113"/>
                    </a:lnTo>
                    <a:lnTo>
                      <a:pt x="455" y="87"/>
                    </a:lnTo>
                    <a:lnTo>
                      <a:pt x="348" y="72"/>
                    </a:lnTo>
                    <a:lnTo>
                      <a:pt x="245" y="87"/>
                    </a:lnTo>
                    <a:lnTo>
                      <a:pt x="189" y="108"/>
                    </a:lnTo>
                    <a:lnTo>
                      <a:pt x="148" y="133"/>
                    </a:lnTo>
                    <a:lnTo>
                      <a:pt x="266" y="221"/>
                    </a:lnTo>
                    <a:lnTo>
                      <a:pt x="378" y="319"/>
                    </a:lnTo>
                    <a:lnTo>
                      <a:pt x="435" y="293"/>
                    </a:lnTo>
                    <a:lnTo>
                      <a:pt x="450" y="303"/>
                    </a:lnTo>
                    <a:lnTo>
                      <a:pt x="465" y="313"/>
                    </a:lnTo>
                    <a:lnTo>
                      <a:pt x="701" y="416"/>
                    </a:lnTo>
                    <a:lnTo>
                      <a:pt x="721" y="478"/>
                    </a:lnTo>
                    <a:lnTo>
                      <a:pt x="240" y="478"/>
                    </a:lnTo>
                    <a:lnTo>
                      <a:pt x="82" y="303"/>
                    </a:lnTo>
                    <a:lnTo>
                      <a:pt x="87" y="329"/>
                    </a:lnTo>
                    <a:lnTo>
                      <a:pt x="87" y="360"/>
                    </a:lnTo>
                    <a:lnTo>
                      <a:pt x="112" y="416"/>
                    </a:lnTo>
                    <a:lnTo>
                      <a:pt x="148" y="478"/>
                    </a:lnTo>
                    <a:lnTo>
                      <a:pt x="56" y="478"/>
                    </a:lnTo>
                    <a:lnTo>
                      <a:pt x="30" y="427"/>
                    </a:lnTo>
                    <a:lnTo>
                      <a:pt x="10" y="375"/>
                    </a:lnTo>
                    <a:lnTo>
                      <a:pt x="0" y="319"/>
                    </a:lnTo>
                    <a:lnTo>
                      <a:pt x="0" y="257"/>
                    </a:lnTo>
                    <a:lnTo>
                      <a:pt x="15" y="185"/>
                    </a:lnTo>
                    <a:lnTo>
                      <a:pt x="46" y="128"/>
                    </a:lnTo>
                    <a:lnTo>
                      <a:pt x="87" y="77"/>
                    </a:lnTo>
                    <a:lnTo>
                      <a:pt x="138" y="41"/>
                    </a:lnTo>
                    <a:lnTo>
                      <a:pt x="204" y="15"/>
                    </a:lnTo>
                    <a:lnTo>
                      <a:pt x="271" y="0"/>
                    </a:lnTo>
                    <a:lnTo>
                      <a:pt x="332" y="0"/>
                    </a:lnTo>
                    <a:lnTo>
                      <a:pt x="404" y="0"/>
                    </a:lnTo>
                    <a:lnTo>
                      <a:pt x="491" y="10"/>
                    </a:lnTo>
                    <a:lnTo>
                      <a:pt x="583" y="41"/>
                    </a:lnTo>
                    <a:lnTo>
                      <a:pt x="593" y="46"/>
                    </a:lnTo>
                    <a:lnTo>
                      <a:pt x="599" y="51"/>
                    </a:lnTo>
                    <a:lnTo>
                      <a:pt x="599" y="5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336" name="未知"/>
            <p:cNvSpPr/>
            <p:nvPr/>
          </p:nvSpPr>
          <p:spPr>
            <a:xfrm>
              <a:off x="450" y="818"/>
              <a:ext cx="109" cy="170"/>
            </a:xfrm>
            <a:custGeom>
              <a:avLst/>
              <a:gdLst/>
              <a:ahLst/>
              <a:cxnLst/>
              <a:pathLst>
                <a:path w="109" h="170">
                  <a:moveTo>
                    <a:pt x="10" y="154"/>
                  </a:moveTo>
                  <a:lnTo>
                    <a:pt x="5" y="164"/>
                  </a:lnTo>
                  <a:lnTo>
                    <a:pt x="15" y="169"/>
                  </a:lnTo>
                  <a:lnTo>
                    <a:pt x="62" y="133"/>
                  </a:lnTo>
                  <a:lnTo>
                    <a:pt x="97" y="87"/>
                  </a:lnTo>
                  <a:lnTo>
                    <a:pt x="97" y="82"/>
                  </a:lnTo>
                  <a:lnTo>
                    <a:pt x="82" y="72"/>
                  </a:lnTo>
                  <a:lnTo>
                    <a:pt x="82" y="61"/>
                  </a:lnTo>
                  <a:lnTo>
                    <a:pt x="87" y="51"/>
                  </a:lnTo>
                  <a:lnTo>
                    <a:pt x="92" y="51"/>
                  </a:lnTo>
                  <a:lnTo>
                    <a:pt x="108" y="41"/>
                  </a:lnTo>
                  <a:lnTo>
                    <a:pt x="108" y="10"/>
                  </a:lnTo>
                  <a:lnTo>
                    <a:pt x="87" y="0"/>
                  </a:lnTo>
                  <a:lnTo>
                    <a:pt x="103" y="25"/>
                  </a:lnTo>
                  <a:lnTo>
                    <a:pt x="92" y="41"/>
                  </a:lnTo>
                  <a:lnTo>
                    <a:pt x="67" y="31"/>
                  </a:lnTo>
                  <a:lnTo>
                    <a:pt x="82" y="51"/>
                  </a:lnTo>
                  <a:lnTo>
                    <a:pt x="72" y="67"/>
                  </a:lnTo>
                  <a:lnTo>
                    <a:pt x="46" y="61"/>
                  </a:lnTo>
                  <a:lnTo>
                    <a:pt x="62" y="87"/>
                  </a:lnTo>
                  <a:lnTo>
                    <a:pt x="51" y="92"/>
                  </a:lnTo>
                  <a:lnTo>
                    <a:pt x="26" y="87"/>
                  </a:lnTo>
                  <a:lnTo>
                    <a:pt x="36" y="118"/>
                  </a:lnTo>
                  <a:lnTo>
                    <a:pt x="26" y="133"/>
                  </a:lnTo>
                  <a:lnTo>
                    <a:pt x="0" y="128"/>
                  </a:lnTo>
                  <a:lnTo>
                    <a:pt x="10" y="154"/>
                  </a:lnTo>
                  <a:lnTo>
                    <a:pt x="10" y="1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7" name="未知"/>
            <p:cNvSpPr/>
            <p:nvPr/>
          </p:nvSpPr>
          <p:spPr>
            <a:xfrm>
              <a:off x="450" y="818"/>
              <a:ext cx="109" cy="170"/>
            </a:xfrm>
            <a:custGeom>
              <a:avLst/>
              <a:gdLst/>
              <a:ahLst/>
              <a:cxnLst/>
              <a:pathLst>
                <a:path w="109" h="170">
                  <a:moveTo>
                    <a:pt x="10" y="154"/>
                  </a:moveTo>
                  <a:lnTo>
                    <a:pt x="5" y="164"/>
                  </a:lnTo>
                  <a:lnTo>
                    <a:pt x="15" y="169"/>
                  </a:lnTo>
                  <a:lnTo>
                    <a:pt x="62" y="133"/>
                  </a:lnTo>
                  <a:lnTo>
                    <a:pt x="97" y="87"/>
                  </a:lnTo>
                  <a:lnTo>
                    <a:pt x="97" y="82"/>
                  </a:lnTo>
                  <a:lnTo>
                    <a:pt x="82" y="72"/>
                  </a:lnTo>
                  <a:lnTo>
                    <a:pt x="82" y="61"/>
                  </a:lnTo>
                  <a:lnTo>
                    <a:pt x="87" y="51"/>
                  </a:lnTo>
                  <a:lnTo>
                    <a:pt x="92" y="51"/>
                  </a:lnTo>
                  <a:lnTo>
                    <a:pt x="108" y="41"/>
                  </a:lnTo>
                  <a:lnTo>
                    <a:pt x="108" y="10"/>
                  </a:lnTo>
                  <a:lnTo>
                    <a:pt x="87" y="0"/>
                  </a:lnTo>
                  <a:lnTo>
                    <a:pt x="103" y="25"/>
                  </a:lnTo>
                  <a:lnTo>
                    <a:pt x="92" y="41"/>
                  </a:lnTo>
                  <a:lnTo>
                    <a:pt x="67" y="31"/>
                  </a:lnTo>
                  <a:lnTo>
                    <a:pt x="82" y="51"/>
                  </a:lnTo>
                  <a:lnTo>
                    <a:pt x="72" y="67"/>
                  </a:lnTo>
                  <a:lnTo>
                    <a:pt x="46" y="61"/>
                  </a:lnTo>
                  <a:lnTo>
                    <a:pt x="62" y="87"/>
                  </a:lnTo>
                  <a:lnTo>
                    <a:pt x="51" y="92"/>
                  </a:lnTo>
                  <a:lnTo>
                    <a:pt x="26" y="87"/>
                  </a:lnTo>
                  <a:lnTo>
                    <a:pt x="36" y="118"/>
                  </a:lnTo>
                  <a:lnTo>
                    <a:pt x="26" y="133"/>
                  </a:lnTo>
                  <a:lnTo>
                    <a:pt x="0" y="128"/>
                  </a:lnTo>
                  <a:lnTo>
                    <a:pt x="10" y="1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8" name="未知"/>
            <p:cNvSpPr/>
            <p:nvPr/>
          </p:nvSpPr>
          <p:spPr>
            <a:xfrm>
              <a:off x="558" y="787"/>
              <a:ext cx="6" cy="16"/>
            </a:xfrm>
            <a:custGeom>
              <a:avLst/>
              <a:gdLst/>
              <a:ahLst/>
              <a:cxnLst/>
              <a:pathLst>
                <a:path w="6" h="16">
                  <a:moveTo>
                    <a:pt x="5" y="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39" name="未知"/>
            <p:cNvSpPr/>
            <p:nvPr/>
          </p:nvSpPr>
          <p:spPr>
            <a:xfrm>
              <a:off x="558" y="787"/>
              <a:ext cx="6" cy="16"/>
            </a:xfrm>
            <a:custGeom>
              <a:avLst/>
              <a:gdLst/>
              <a:ahLst/>
              <a:cxnLst/>
              <a:pathLst>
                <a:path w="6" h="16">
                  <a:moveTo>
                    <a:pt x="5" y="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0" name="未知"/>
            <p:cNvSpPr/>
            <p:nvPr/>
          </p:nvSpPr>
          <p:spPr>
            <a:xfrm>
              <a:off x="481" y="802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0" y="26"/>
                  </a:moveTo>
                  <a:lnTo>
                    <a:pt x="0" y="21"/>
                  </a:lnTo>
                  <a:lnTo>
                    <a:pt x="0" y="16"/>
                  </a:lnTo>
                  <a:lnTo>
                    <a:pt x="5" y="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5"/>
                  </a:lnTo>
                  <a:lnTo>
                    <a:pt x="15" y="11"/>
                  </a:lnTo>
                  <a:lnTo>
                    <a:pt x="15" y="21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1" name="未知"/>
            <p:cNvSpPr/>
            <p:nvPr/>
          </p:nvSpPr>
          <p:spPr>
            <a:xfrm>
              <a:off x="481" y="802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0" y="26"/>
                  </a:moveTo>
                  <a:lnTo>
                    <a:pt x="0" y="21"/>
                  </a:lnTo>
                  <a:lnTo>
                    <a:pt x="0" y="16"/>
                  </a:lnTo>
                  <a:lnTo>
                    <a:pt x="5" y="5"/>
                  </a:lnTo>
                  <a:lnTo>
                    <a:pt x="15" y="0"/>
                  </a:lnTo>
                  <a:lnTo>
                    <a:pt x="15" y="5"/>
                  </a:lnTo>
                  <a:lnTo>
                    <a:pt x="15" y="11"/>
                  </a:lnTo>
                  <a:lnTo>
                    <a:pt x="15" y="21"/>
                  </a:lnTo>
                  <a:lnTo>
                    <a:pt x="5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2" name="未知"/>
            <p:cNvSpPr/>
            <p:nvPr/>
          </p:nvSpPr>
          <p:spPr>
            <a:xfrm>
              <a:off x="476" y="797"/>
              <a:ext cx="21" cy="32"/>
            </a:xfrm>
            <a:custGeom>
              <a:avLst/>
              <a:gdLst/>
              <a:ahLst/>
              <a:cxnLst/>
              <a:pathLst>
                <a:path w="21" h="32">
                  <a:moveTo>
                    <a:pt x="20" y="5"/>
                  </a:moveTo>
                  <a:lnTo>
                    <a:pt x="20" y="5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5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10" y="10"/>
                  </a:lnTo>
                  <a:lnTo>
                    <a:pt x="20" y="5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3" name="未知"/>
            <p:cNvSpPr/>
            <p:nvPr/>
          </p:nvSpPr>
          <p:spPr>
            <a:xfrm>
              <a:off x="476" y="797"/>
              <a:ext cx="21" cy="32"/>
            </a:xfrm>
            <a:custGeom>
              <a:avLst/>
              <a:gdLst/>
              <a:ahLst/>
              <a:cxnLst/>
              <a:pathLst>
                <a:path w="21" h="32">
                  <a:moveTo>
                    <a:pt x="20" y="5"/>
                  </a:moveTo>
                  <a:lnTo>
                    <a:pt x="20" y="0"/>
                  </a:lnTo>
                  <a:lnTo>
                    <a:pt x="10" y="0"/>
                  </a:lnTo>
                  <a:lnTo>
                    <a:pt x="0" y="5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10" y="10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4" name="未知"/>
            <p:cNvSpPr/>
            <p:nvPr/>
          </p:nvSpPr>
          <p:spPr>
            <a:xfrm>
              <a:off x="378" y="807"/>
              <a:ext cx="83" cy="125"/>
            </a:xfrm>
            <a:custGeom>
              <a:avLst/>
              <a:gdLst/>
              <a:ahLst/>
              <a:cxnLst/>
              <a:pathLst>
                <a:path w="83" h="125">
                  <a:moveTo>
                    <a:pt x="77" y="0"/>
                  </a:moveTo>
                  <a:lnTo>
                    <a:pt x="82" y="16"/>
                  </a:lnTo>
                  <a:lnTo>
                    <a:pt x="82" y="47"/>
                  </a:lnTo>
                  <a:lnTo>
                    <a:pt x="77" y="62"/>
                  </a:lnTo>
                  <a:lnTo>
                    <a:pt x="72" y="67"/>
                  </a:lnTo>
                  <a:lnTo>
                    <a:pt x="57" y="83"/>
                  </a:lnTo>
                  <a:lnTo>
                    <a:pt x="36" y="103"/>
                  </a:lnTo>
                  <a:lnTo>
                    <a:pt x="6" y="124"/>
                  </a:lnTo>
                  <a:lnTo>
                    <a:pt x="0" y="42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5" name="未知"/>
            <p:cNvSpPr/>
            <p:nvPr/>
          </p:nvSpPr>
          <p:spPr>
            <a:xfrm>
              <a:off x="378" y="807"/>
              <a:ext cx="83" cy="125"/>
            </a:xfrm>
            <a:custGeom>
              <a:avLst/>
              <a:gdLst/>
              <a:ahLst/>
              <a:cxnLst/>
              <a:pathLst>
                <a:path w="83" h="125">
                  <a:moveTo>
                    <a:pt x="77" y="0"/>
                  </a:moveTo>
                  <a:lnTo>
                    <a:pt x="82" y="16"/>
                  </a:lnTo>
                  <a:lnTo>
                    <a:pt x="82" y="47"/>
                  </a:lnTo>
                  <a:lnTo>
                    <a:pt x="77" y="62"/>
                  </a:lnTo>
                  <a:lnTo>
                    <a:pt x="72" y="67"/>
                  </a:lnTo>
                  <a:lnTo>
                    <a:pt x="57" y="83"/>
                  </a:lnTo>
                  <a:lnTo>
                    <a:pt x="36" y="103"/>
                  </a:lnTo>
                  <a:lnTo>
                    <a:pt x="6" y="124"/>
                  </a:lnTo>
                  <a:lnTo>
                    <a:pt x="0" y="4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6" name="未知"/>
            <p:cNvSpPr/>
            <p:nvPr/>
          </p:nvSpPr>
          <p:spPr>
            <a:xfrm>
              <a:off x="1254" y="1049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5" y="21"/>
                  </a:moveTo>
                  <a:lnTo>
                    <a:pt x="10" y="26"/>
                  </a:lnTo>
                  <a:lnTo>
                    <a:pt x="10" y="26"/>
                  </a:lnTo>
                  <a:lnTo>
                    <a:pt x="15" y="16"/>
                  </a:lnTo>
                  <a:lnTo>
                    <a:pt x="15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7" name="未知"/>
            <p:cNvSpPr/>
            <p:nvPr/>
          </p:nvSpPr>
          <p:spPr>
            <a:xfrm>
              <a:off x="1254" y="1049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5" y="21"/>
                  </a:moveTo>
                  <a:lnTo>
                    <a:pt x="10" y="26"/>
                  </a:lnTo>
                  <a:lnTo>
                    <a:pt x="15" y="16"/>
                  </a:lnTo>
                  <a:lnTo>
                    <a:pt x="15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8" name="未知"/>
            <p:cNvSpPr/>
            <p:nvPr/>
          </p:nvSpPr>
          <p:spPr>
            <a:xfrm>
              <a:off x="1249" y="1049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15" y="26"/>
                  </a:moveTo>
                  <a:lnTo>
                    <a:pt x="5" y="26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5" y="5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10" y="21"/>
                  </a:lnTo>
                  <a:lnTo>
                    <a:pt x="15" y="26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49" name="未知"/>
            <p:cNvSpPr/>
            <p:nvPr/>
          </p:nvSpPr>
          <p:spPr>
            <a:xfrm>
              <a:off x="1249" y="1049"/>
              <a:ext cx="16" cy="27"/>
            </a:xfrm>
            <a:custGeom>
              <a:avLst/>
              <a:gdLst/>
              <a:ahLst/>
              <a:cxnLst/>
              <a:pathLst>
                <a:path w="16" h="27">
                  <a:moveTo>
                    <a:pt x="15" y="26"/>
                  </a:moveTo>
                  <a:lnTo>
                    <a:pt x="5" y="26"/>
                  </a:lnTo>
                  <a:lnTo>
                    <a:pt x="5" y="21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5" y="5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10" y="21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50" name="未知"/>
            <p:cNvSpPr/>
            <p:nvPr/>
          </p:nvSpPr>
          <p:spPr>
            <a:xfrm>
              <a:off x="1162" y="555"/>
              <a:ext cx="108" cy="151"/>
            </a:xfrm>
            <a:custGeom>
              <a:avLst/>
              <a:gdLst/>
              <a:ahLst/>
              <a:cxnLst/>
              <a:pathLst>
                <a:path w="108" h="151">
                  <a:moveTo>
                    <a:pt x="0" y="150"/>
                  </a:moveTo>
                  <a:lnTo>
                    <a:pt x="30" y="67"/>
                  </a:lnTo>
                  <a:lnTo>
                    <a:pt x="107" y="11"/>
                  </a:lnTo>
                  <a:lnTo>
                    <a:pt x="102" y="6"/>
                  </a:lnTo>
                  <a:lnTo>
                    <a:pt x="97" y="0"/>
                  </a:lnTo>
                  <a:lnTo>
                    <a:pt x="87" y="0"/>
                  </a:lnTo>
                  <a:lnTo>
                    <a:pt x="30" y="47"/>
                  </a:lnTo>
                  <a:lnTo>
                    <a:pt x="5" y="119"/>
                  </a:lnTo>
                  <a:lnTo>
                    <a:pt x="0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51" name="未知"/>
            <p:cNvSpPr/>
            <p:nvPr/>
          </p:nvSpPr>
          <p:spPr>
            <a:xfrm>
              <a:off x="1162" y="555"/>
              <a:ext cx="108" cy="151"/>
            </a:xfrm>
            <a:custGeom>
              <a:avLst/>
              <a:gdLst/>
              <a:ahLst/>
              <a:cxnLst/>
              <a:pathLst>
                <a:path w="108" h="151">
                  <a:moveTo>
                    <a:pt x="0" y="150"/>
                  </a:moveTo>
                  <a:lnTo>
                    <a:pt x="30" y="67"/>
                  </a:lnTo>
                  <a:lnTo>
                    <a:pt x="107" y="11"/>
                  </a:lnTo>
                  <a:lnTo>
                    <a:pt x="102" y="6"/>
                  </a:lnTo>
                  <a:lnTo>
                    <a:pt x="97" y="0"/>
                  </a:lnTo>
                  <a:lnTo>
                    <a:pt x="87" y="0"/>
                  </a:lnTo>
                  <a:lnTo>
                    <a:pt x="30" y="47"/>
                  </a:lnTo>
                  <a:lnTo>
                    <a:pt x="5" y="119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52" name="未知"/>
            <p:cNvSpPr/>
            <p:nvPr/>
          </p:nvSpPr>
          <p:spPr>
            <a:xfrm>
              <a:off x="783" y="519"/>
              <a:ext cx="93" cy="228"/>
            </a:xfrm>
            <a:custGeom>
              <a:avLst/>
              <a:gdLst/>
              <a:ahLst/>
              <a:cxnLst/>
              <a:pathLst>
                <a:path w="93" h="228">
                  <a:moveTo>
                    <a:pt x="41" y="211"/>
                  </a:moveTo>
                  <a:lnTo>
                    <a:pt x="20" y="206"/>
                  </a:lnTo>
                  <a:lnTo>
                    <a:pt x="0" y="206"/>
                  </a:lnTo>
                  <a:lnTo>
                    <a:pt x="20" y="144"/>
                  </a:lnTo>
                  <a:lnTo>
                    <a:pt x="31" y="83"/>
                  </a:lnTo>
                  <a:lnTo>
                    <a:pt x="46" y="67"/>
                  </a:lnTo>
                  <a:lnTo>
                    <a:pt x="36" y="42"/>
                  </a:lnTo>
                  <a:lnTo>
                    <a:pt x="51" y="0"/>
                  </a:lnTo>
                  <a:lnTo>
                    <a:pt x="77" y="0"/>
                  </a:lnTo>
                  <a:lnTo>
                    <a:pt x="92" y="42"/>
                  </a:lnTo>
                  <a:lnTo>
                    <a:pt x="66" y="67"/>
                  </a:lnTo>
                  <a:lnTo>
                    <a:pt x="82" y="88"/>
                  </a:lnTo>
                  <a:lnTo>
                    <a:pt x="72" y="227"/>
                  </a:lnTo>
                  <a:lnTo>
                    <a:pt x="41" y="211"/>
                  </a:lnTo>
                  <a:lnTo>
                    <a:pt x="41" y="2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53" name="未知"/>
            <p:cNvSpPr/>
            <p:nvPr/>
          </p:nvSpPr>
          <p:spPr>
            <a:xfrm>
              <a:off x="780" y="519"/>
              <a:ext cx="96" cy="238"/>
            </a:xfrm>
            <a:custGeom>
              <a:avLst/>
              <a:gdLst/>
              <a:ahLst/>
              <a:cxnLst/>
              <a:pathLst>
                <a:path w="96" h="238">
                  <a:moveTo>
                    <a:pt x="46" y="229"/>
                  </a:moveTo>
                  <a:lnTo>
                    <a:pt x="23" y="224"/>
                  </a:lnTo>
                  <a:lnTo>
                    <a:pt x="0" y="222"/>
                  </a:lnTo>
                  <a:lnTo>
                    <a:pt x="23" y="144"/>
                  </a:lnTo>
                  <a:lnTo>
                    <a:pt x="34" y="83"/>
                  </a:lnTo>
                  <a:lnTo>
                    <a:pt x="49" y="67"/>
                  </a:lnTo>
                  <a:lnTo>
                    <a:pt x="39" y="42"/>
                  </a:lnTo>
                  <a:lnTo>
                    <a:pt x="54" y="0"/>
                  </a:lnTo>
                  <a:lnTo>
                    <a:pt x="80" y="0"/>
                  </a:lnTo>
                  <a:lnTo>
                    <a:pt x="95" y="42"/>
                  </a:lnTo>
                  <a:lnTo>
                    <a:pt x="69" y="67"/>
                  </a:lnTo>
                  <a:lnTo>
                    <a:pt x="85" y="88"/>
                  </a:lnTo>
                  <a:lnTo>
                    <a:pt x="69" y="237"/>
                  </a:lnTo>
                  <a:lnTo>
                    <a:pt x="46" y="229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354" name="Group 50353"/>
            <p:cNvGrpSpPr/>
            <p:nvPr/>
          </p:nvGrpSpPr>
          <p:grpSpPr>
            <a:xfrm>
              <a:off x="435" y="226"/>
              <a:ext cx="308" cy="757"/>
              <a:chOff x="0" y="0"/>
              <a:chExt cx="308" cy="757"/>
            </a:xfrm>
          </p:grpSpPr>
          <p:sp>
            <p:nvSpPr>
              <p:cNvPr id="50355" name="未知"/>
              <p:cNvSpPr/>
              <p:nvPr/>
            </p:nvSpPr>
            <p:spPr>
              <a:xfrm>
                <a:off x="239" y="0"/>
                <a:ext cx="69" cy="156"/>
              </a:xfrm>
              <a:custGeom>
                <a:avLst/>
                <a:gdLst/>
                <a:ahLst/>
                <a:cxnLst/>
                <a:pathLst>
                  <a:path w="69" h="156">
                    <a:moveTo>
                      <a:pt x="0" y="147"/>
                    </a:moveTo>
                    <a:lnTo>
                      <a:pt x="1" y="83"/>
                    </a:lnTo>
                    <a:lnTo>
                      <a:pt x="6" y="26"/>
                    </a:lnTo>
                    <a:lnTo>
                      <a:pt x="6" y="5"/>
                    </a:lnTo>
                    <a:lnTo>
                      <a:pt x="32" y="0"/>
                    </a:lnTo>
                    <a:lnTo>
                      <a:pt x="68" y="11"/>
                    </a:lnTo>
                    <a:lnTo>
                      <a:pt x="68" y="103"/>
                    </a:lnTo>
                    <a:lnTo>
                      <a:pt x="47" y="113"/>
                    </a:lnTo>
                    <a:lnTo>
                      <a:pt x="44" y="149"/>
                    </a:lnTo>
                    <a:lnTo>
                      <a:pt x="20" y="155"/>
                    </a:lnTo>
                    <a:lnTo>
                      <a:pt x="1" y="155"/>
                    </a:lnTo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56" name="未知"/>
              <p:cNvSpPr/>
              <p:nvPr/>
            </p:nvSpPr>
            <p:spPr>
              <a:xfrm>
                <a:off x="0" y="561"/>
                <a:ext cx="134" cy="196"/>
              </a:xfrm>
              <a:custGeom>
                <a:avLst/>
                <a:gdLst/>
                <a:ahLst/>
                <a:cxnLst/>
                <a:pathLst>
                  <a:path w="134" h="196">
                    <a:moveTo>
                      <a:pt x="20" y="195"/>
                    </a:moveTo>
                    <a:lnTo>
                      <a:pt x="15" y="185"/>
                    </a:lnTo>
                    <a:lnTo>
                      <a:pt x="0" y="159"/>
                    </a:lnTo>
                    <a:lnTo>
                      <a:pt x="10" y="144"/>
                    </a:lnTo>
                    <a:lnTo>
                      <a:pt x="36" y="144"/>
                    </a:lnTo>
                    <a:lnTo>
                      <a:pt x="20" y="123"/>
                    </a:lnTo>
                    <a:lnTo>
                      <a:pt x="36" y="103"/>
                    </a:lnTo>
                    <a:lnTo>
                      <a:pt x="56" y="108"/>
                    </a:lnTo>
                    <a:lnTo>
                      <a:pt x="46" y="82"/>
                    </a:lnTo>
                    <a:lnTo>
                      <a:pt x="56" y="82"/>
                    </a:lnTo>
                    <a:lnTo>
                      <a:pt x="82" y="82"/>
                    </a:lnTo>
                    <a:lnTo>
                      <a:pt x="66" y="62"/>
                    </a:lnTo>
                    <a:lnTo>
                      <a:pt x="77" y="46"/>
                    </a:lnTo>
                    <a:lnTo>
                      <a:pt x="97" y="56"/>
                    </a:lnTo>
                    <a:lnTo>
                      <a:pt x="82" y="31"/>
                    </a:lnTo>
                    <a:lnTo>
                      <a:pt x="97" y="20"/>
                    </a:lnTo>
                    <a:lnTo>
                      <a:pt x="118" y="26"/>
                    </a:lnTo>
                    <a:lnTo>
                      <a:pt x="102" y="0"/>
                    </a:lnTo>
                    <a:lnTo>
                      <a:pt x="123" y="0"/>
                    </a:lnTo>
                    <a:lnTo>
                      <a:pt x="128" y="15"/>
                    </a:lnTo>
                    <a:lnTo>
                      <a:pt x="133" y="26"/>
                    </a:lnTo>
                    <a:lnTo>
                      <a:pt x="128" y="41"/>
                    </a:lnTo>
                    <a:lnTo>
                      <a:pt x="123" y="41"/>
                    </a:lnTo>
                    <a:lnTo>
                      <a:pt x="102" y="31"/>
                    </a:lnTo>
                    <a:lnTo>
                      <a:pt x="118" y="56"/>
                    </a:lnTo>
                    <a:lnTo>
                      <a:pt x="107" y="72"/>
                    </a:lnTo>
                    <a:lnTo>
                      <a:pt x="82" y="62"/>
                    </a:lnTo>
                    <a:lnTo>
                      <a:pt x="97" y="82"/>
                    </a:lnTo>
                    <a:lnTo>
                      <a:pt x="87" y="98"/>
                    </a:lnTo>
                    <a:lnTo>
                      <a:pt x="61" y="92"/>
                    </a:lnTo>
                    <a:lnTo>
                      <a:pt x="77" y="118"/>
                    </a:lnTo>
                    <a:lnTo>
                      <a:pt x="66" y="123"/>
                    </a:lnTo>
                    <a:lnTo>
                      <a:pt x="41" y="118"/>
                    </a:lnTo>
                    <a:lnTo>
                      <a:pt x="51" y="149"/>
                    </a:lnTo>
                    <a:lnTo>
                      <a:pt x="41" y="164"/>
                    </a:lnTo>
                    <a:lnTo>
                      <a:pt x="15" y="159"/>
                    </a:lnTo>
                    <a:lnTo>
                      <a:pt x="25" y="185"/>
                    </a:lnTo>
                    <a:lnTo>
                      <a:pt x="20" y="195"/>
                    </a:lnTo>
                    <a:lnTo>
                      <a:pt x="20" y="19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57" name="未知"/>
              <p:cNvSpPr/>
              <p:nvPr/>
            </p:nvSpPr>
            <p:spPr>
              <a:xfrm>
                <a:off x="164" y="335"/>
                <a:ext cx="118" cy="170"/>
              </a:xfrm>
              <a:custGeom>
                <a:avLst/>
                <a:gdLst/>
                <a:ahLst/>
                <a:cxnLst/>
                <a:pathLst>
                  <a:path w="118" h="170">
                    <a:moveTo>
                      <a:pt x="20" y="169"/>
                    </a:moveTo>
                    <a:lnTo>
                      <a:pt x="0" y="164"/>
                    </a:lnTo>
                    <a:lnTo>
                      <a:pt x="0" y="159"/>
                    </a:lnTo>
                    <a:lnTo>
                      <a:pt x="0" y="144"/>
                    </a:lnTo>
                    <a:lnTo>
                      <a:pt x="25" y="149"/>
                    </a:lnTo>
                    <a:lnTo>
                      <a:pt x="20" y="123"/>
                    </a:lnTo>
                    <a:lnTo>
                      <a:pt x="20" y="118"/>
                    </a:lnTo>
                    <a:lnTo>
                      <a:pt x="41" y="123"/>
                    </a:lnTo>
                    <a:lnTo>
                      <a:pt x="30" y="102"/>
                    </a:lnTo>
                    <a:lnTo>
                      <a:pt x="35" y="97"/>
                    </a:lnTo>
                    <a:lnTo>
                      <a:pt x="61" y="97"/>
                    </a:lnTo>
                    <a:lnTo>
                      <a:pt x="51" y="77"/>
                    </a:lnTo>
                    <a:lnTo>
                      <a:pt x="56" y="61"/>
                    </a:lnTo>
                    <a:lnTo>
                      <a:pt x="81" y="66"/>
                    </a:lnTo>
                    <a:lnTo>
                      <a:pt x="71" y="46"/>
                    </a:lnTo>
                    <a:lnTo>
                      <a:pt x="76" y="41"/>
                    </a:lnTo>
                    <a:lnTo>
                      <a:pt x="92" y="25"/>
                    </a:lnTo>
                    <a:lnTo>
                      <a:pt x="102" y="15"/>
                    </a:lnTo>
                    <a:lnTo>
                      <a:pt x="107" y="0"/>
                    </a:lnTo>
                    <a:lnTo>
                      <a:pt x="117" y="0"/>
                    </a:lnTo>
                    <a:lnTo>
                      <a:pt x="117" y="10"/>
                    </a:lnTo>
                    <a:lnTo>
                      <a:pt x="102" y="30"/>
                    </a:lnTo>
                    <a:lnTo>
                      <a:pt x="87" y="51"/>
                    </a:lnTo>
                    <a:lnTo>
                      <a:pt x="97" y="61"/>
                    </a:lnTo>
                    <a:lnTo>
                      <a:pt x="87" y="77"/>
                    </a:lnTo>
                    <a:lnTo>
                      <a:pt x="66" y="77"/>
                    </a:lnTo>
                    <a:lnTo>
                      <a:pt x="76" y="97"/>
                    </a:lnTo>
                    <a:lnTo>
                      <a:pt x="66" y="102"/>
                    </a:lnTo>
                    <a:lnTo>
                      <a:pt x="46" y="102"/>
                    </a:lnTo>
                    <a:lnTo>
                      <a:pt x="56" y="123"/>
                    </a:lnTo>
                    <a:lnTo>
                      <a:pt x="46" y="133"/>
                    </a:lnTo>
                    <a:lnTo>
                      <a:pt x="30" y="133"/>
                    </a:lnTo>
                    <a:lnTo>
                      <a:pt x="41" y="149"/>
                    </a:lnTo>
                    <a:lnTo>
                      <a:pt x="30" y="164"/>
                    </a:lnTo>
                    <a:lnTo>
                      <a:pt x="10" y="159"/>
                    </a:lnTo>
                    <a:lnTo>
                      <a:pt x="20" y="169"/>
                    </a:lnTo>
                    <a:lnTo>
                      <a:pt x="20" y="16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358" name="未知"/>
            <p:cNvSpPr/>
            <p:nvPr/>
          </p:nvSpPr>
          <p:spPr>
            <a:xfrm>
              <a:off x="496" y="370"/>
              <a:ext cx="278" cy="346"/>
            </a:xfrm>
            <a:custGeom>
              <a:avLst/>
              <a:gdLst/>
              <a:ahLst/>
              <a:cxnLst/>
              <a:pathLst>
                <a:path w="278" h="346">
                  <a:moveTo>
                    <a:pt x="41" y="335"/>
                  </a:moveTo>
                  <a:lnTo>
                    <a:pt x="41" y="329"/>
                  </a:lnTo>
                  <a:lnTo>
                    <a:pt x="21" y="304"/>
                  </a:lnTo>
                  <a:lnTo>
                    <a:pt x="5" y="288"/>
                  </a:lnTo>
                  <a:lnTo>
                    <a:pt x="0" y="268"/>
                  </a:lnTo>
                  <a:lnTo>
                    <a:pt x="0" y="247"/>
                  </a:lnTo>
                  <a:lnTo>
                    <a:pt x="16" y="252"/>
                  </a:lnTo>
                  <a:lnTo>
                    <a:pt x="21" y="242"/>
                  </a:lnTo>
                  <a:lnTo>
                    <a:pt x="87" y="170"/>
                  </a:lnTo>
                  <a:lnTo>
                    <a:pt x="103" y="108"/>
                  </a:lnTo>
                  <a:lnTo>
                    <a:pt x="113" y="57"/>
                  </a:lnTo>
                  <a:lnTo>
                    <a:pt x="123" y="36"/>
                  </a:lnTo>
                  <a:lnTo>
                    <a:pt x="133" y="21"/>
                  </a:lnTo>
                  <a:lnTo>
                    <a:pt x="184" y="5"/>
                  </a:lnTo>
                  <a:lnTo>
                    <a:pt x="236" y="0"/>
                  </a:lnTo>
                  <a:lnTo>
                    <a:pt x="246" y="5"/>
                  </a:lnTo>
                  <a:lnTo>
                    <a:pt x="256" y="47"/>
                  </a:lnTo>
                  <a:lnTo>
                    <a:pt x="266" y="47"/>
                  </a:lnTo>
                  <a:lnTo>
                    <a:pt x="277" y="62"/>
                  </a:lnTo>
                  <a:lnTo>
                    <a:pt x="277" y="72"/>
                  </a:lnTo>
                  <a:lnTo>
                    <a:pt x="271" y="83"/>
                  </a:lnTo>
                  <a:lnTo>
                    <a:pt x="266" y="88"/>
                  </a:lnTo>
                  <a:lnTo>
                    <a:pt x="266" y="108"/>
                  </a:lnTo>
                  <a:lnTo>
                    <a:pt x="261" y="129"/>
                  </a:lnTo>
                  <a:lnTo>
                    <a:pt x="266" y="134"/>
                  </a:lnTo>
                  <a:lnTo>
                    <a:pt x="246" y="180"/>
                  </a:lnTo>
                  <a:lnTo>
                    <a:pt x="236" y="185"/>
                  </a:lnTo>
                  <a:lnTo>
                    <a:pt x="225" y="175"/>
                  </a:lnTo>
                  <a:lnTo>
                    <a:pt x="225" y="185"/>
                  </a:lnTo>
                  <a:lnTo>
                    <a:pt x="215" y="180"/>
                  </a:lnTo>
                  <a:lnTo>
                    <a:pt x="210" y="175"/>
                  </a:lnTo>
                  <a:lnTo>
                    <a:pt x="205" y="170"/>
                  </a:lnTo>
                  <a:lnTo>
                    <a:pt x="210" y="149"/>
                  </a:lnTo>
                  <a:lnTo>
                    <a:pt x="205" y="134"/>
                  </a:lnTo>
                  <a:lnTo>
                    <a:pt x="179" y="206"/>
                  </a:lnTo>
                  <a:lnTo>
                    <a:pt x="123" y="268"/>
                  </a:lnTo>
                  <a:lnTo>
                    <a:pt x="87" y="345"/>
                  </a:lnTo>
                  <a:lnTo>
                    <a:pt x="41" y="335"/>
                  </a:lnTo>
                  <a:lnTo>
                    <a:pt x="41" y="3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59" name="未知"/>
            <p:cNvSpPr/>
            <p:nvPr/>
          </p:nvSpPr>
          <p:spPr>
            <a:xfrm>
              <a:off x="721" y="401"/>
              <a:ext cx="12" cy="11"/>
            </a:xfrm>
            <a:custGeom>
              <a:avLst/>
              <a:gdLst/>
              <a:ahLst/>
              <a:cxnLst/>
              <a:pathLst>
                <a:path w="12" h="11">
                  <a:moveTo>
                    <a:pt x="11" y="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0" name="未知"/>
            <p:cNvSpPr/>
            <p:nvPr/>
          </p:nvSpPr>
          <p:spPr>
            <a:xfrm>
              <a:off x="721" y="401"/>
              <a:ext cx="12" cy="11"/>
            </a:xfrm>
            <a:custGeom>
              <a:avLst/>
              <a:gdLst/>
              <a:ahLst/>
              <a:cxnLst/>
              <a:pathLst>
                <a:path w="12" h="11">
                  <a:moveTo>
                    <a:pt x="11" y="1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1" name="未知"/>
            <p:cNvSpPr/>
            <p:nvPr/>
          </p:nvSpPr>
          <p:spPr>
            <a:xfrm>
              <a:off x="691" y="453"/>
              <a:ext cx="16" cy="6"/>
            </a:xfrm>
            <a:custGeom>
              <a:avLst/>
              <a:gdLst/>
              <a:ahLst/>
              <a:cxnLst/>
              <a:pathLst>
                <a:path w="16" h="6">
                  <a:moveTo>
                    <a:pt x="15" y="5"/>
                  </a:moveTo>
                  <a:lnTo>
                    <a:pt x="5" y="5"/>
                  </a:lnTo>
                  <a:lnTo>
                    <a:pt x="0" y="0"/>
                  </a:lnTo>
                  <a:lnTo>
                    <a:pt x="10" y="5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2" name="未知"/>
            <p:cNvSpPr/>
            <p:nvPr/>
          </p:nvSpPr>
          <p:spPr>
            <a:xfrm>
              <a:off x="691" y="453"/>
              <a:ext cx="16" cy="6"/>
            </a:xfrm>
            <a:custGeom>
              <a:avLst/>
              <a:gdLst/>
              <a:ahLst/>
              <a:cxnLst/>
              <a:pathLst>
                <a:path w="16" h="6">
                  <a:moveTo>
                    <a:pt x="15" y="5"/>
                  </a:moveTo>
                  <a:lnTo>
                    <a:pt x="5" y="5"/>
                  </a:lnTo>
                  <a:lnTo>
                    <a:pt x="0" y="0"/>
                  </a:lnTo>
                  <a:lnTo>
                    <a:pt x="10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3" name="未知"/>
            <p:cNvSpPr/>
            <p:nvPr/>
          </p:nvSpPr>
          <p:spPr>
            <a:xfrm>
              <a:off x="404" y="607"/>
              <a:ext cx="134" cy="99"/>
            </a:xfrm>
            <a:custGeom>
              <a:avLst/>
              <a:gdLst/>
              <a:ahLst/>
              <a:cxnLst/>
              <a:pathLst>
                <a:path w="134" h="99">
                  <a:moveTo>
                    <a:pt x="133" y="98"/>
                  </a:moveTo>
                  <a:lnTo>
                    <a:pt x="133" y="92"/>
                  </a:lnTo>
                  <a:lnTo>
                    <a:pt x="113" y="67"/>
                  </a:lnTo>
                  <a:lnTo>
                    <a:pt x="97" y="51"/>
                  </a:lnTo>
                  <a:lnTo>
                    <a:pt x="92" y="31"/>
                  </a:lnTo>
                  <a:lnTo>
                    <a:pt x="92" y="10"/>
                  </a:lnTo>
                  <a:lnTo>
                    <a:pt x="108" y="15"/>
                  </a:lnTo>
                  <a:lnTo>
                    <a:pt x="113" y="5"/>
                  </a:lnTo>
                  <a:lnTo>
                    <a:pt x="97" y="5"/>
                  </a:lnTo>
                  <a:lnTo>
                    <a:pt x="87" y="0"/>
                  </a:lnTo>
                  <a:lnTo>
                    <a:pt x="46" y="36"/>
                  </a:lnTo>
                  <a:lnTo>
                    <a:pt x="0" y="67"/>
                  </a:lnTo>
                  <a:lnTo>
                    <a:pt x="67" y="77"/>
                  </a:lnTo>
                  <a:lnTo>
                    <a:pt x="133" y="98"/>
                  </a:lnTo>
                  <a:lnTo>
                    <a:pt x="133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4" name="未知"/>
            <p:cNvSpPr/>
            <p:nvPr/>
          </p:nvSpPr>
          <p:spPr>
            <a:xfrm>
              <a:off x="863" y="429"/>
              <a:ext cx="148" cy="224"/>
            </a:xfrm>
            <a:custGeom>
              <a:avLst/>
              <a:gdLst/>
              <a:ahLst/>
              <a:cxnLst/>
              <a:pathLst>
                <a:path w="148" h="224">
                  <a:moveTo>
                    <a:pt x="147" y="91"/>
                  </a:moveTo>
                  <a:lnTo>
                    <a:pt x="102" y="160"/>
                  </a:lnTo>
                  <a:lnTo>
                    <a:pt x="49" y="223"/>
                  </a:lnTo>
                  <a:lnTo>
                    <a:pt x="20" y="148"/>
                  </a:lnTo>
                  <a:lnTo>
                    <a:pt x="12" y="132"/>
                  </a:lnTo>
                  <a:lnTo>
                    <a:pt x="0" y="91"/>
                  </a:lnTo>
                  <a:lnTo>
                    <a:pt x="32" y="74"/>
                  </a:lnTo>
                  <a:lnTo>
                    <a:pt x="84" y="50"/>
                  </a:lnTo>
                  <a:lnTo>
                    <a:pt x="118" y="23"/>
                  </a:lnTo>
                  <a:lnTo>
                    <a:pt x="125" y="0"/>
                  </a:lnTo>
                  <a:lnTo>
                    <a:pt x="131" y="7"/>
                  </a:lnTo>
                  <a:lnTo>
                    <a:pt x="135" y="28"/>
                  </a:lnTo>
                  <a:lnTo>
                    <a:pt x="147" y="9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5" name="未知"/>
            <p:cNvSpPr/>
            <p:nvPr/>
          </p:nvSpPr>
          <p:spPr>
            <a:xfrm>
              <a:off x="752" y="460"/>
              <a:ext cx="85" cy="192"/>
            </a:xfrm>
            <a:custGeom>
              <a:avLst/>
              <a:gdLst/>
              <a:ahLst/>
              <a:cxnLst/>
              <a:pathLst>
                <a:path w="85" h="192">
                  <a:moveTo>
                    <a:pt x="27" y="0"/>
                  </a:moveTo>
                  <a:lnTo>
                    <a:pt x="56" y="23"/>
                  </a:lnTo>
                  <a:lnTo>
                    <a:pt x="84" y="62"/>
                  </a:lnTo>
                  <a:lnTo>
                    <a:pt x="65" y="119"/>
                  </a:lnTo>
                  <a:lnTo>
                    <a:pt x="39" y="165"/>
                  </a:lnTo>
                  <a:lnTo>
                    <a:pt x="31" y="191"/>
                  </a:lnTo>
                  <a:lnTo>
                    <a:pt x="15" y="163"/>
                  </a:lnTo>
                  <a:lnTo>
                    <a:pt x="0" y="105"/>
                  </a:lnTo>
                  <a:lnTo>
                    <a:pt x="0" y="67"/>
                  </a:lnTo>
                  <a:lnTo>
                    <a:pt x="1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6" name="未知"/>
            <p:cNvSpPr/>
            <p:nvPr/>
          </p:nvSpPr>
          <p:spPr>
            <a:xfrm>
              <a:off x="1100" y="870"/>
              <a:ext cx="336" cy="275"/>
            </a:xfrm>
            <a:custGeom>
              <a:avLst/>
              <a:gdLst/>
              <a:ahLst/>
              <a:cxnLst/>
              <a:pathLst>
                <a:path w="336" h="275">
                  <a:moveTo>
                    <a:pt x="0" y="171"/>
                  </a:moveTo>
                  <a:lnTo>
                    <a:pt x="34" y="223"/>
                  </a:lnTo>
                  <a:lnTo>
                    <a:pt x="96" y="274"/>
                  </a:lnTo>
                  <a:lnTo>
                    <a:pt x="236" y="274"/>
                  </a:lnTo>
                  <a:lnTo>
                    <a:pt x="266" y="237"/>
                  </a:lnTo>
                  <a:lnTo>
                    <a:pt x="287" y="209"/>
                  </a:lnTo>
                  <a:lnTo>
                    <a:pt x="335" y="168"/>
                  </a:lnTo>
                  <a:lnTo>
                    <a:pt x="328" y="113"/>
                  </a:lnTo>
                  <a:lnTo>
                    <a:pt x="263" y="82"/>
                  </a:lnTo>
                  <a:lnTo>
                    <a:pt x="222" y="75"/>
                  </a:lnTo>
                  <a:lnTo>
                    <a:pt x="178" y="55"/>
                  </a:lnTo>
                  <a:lnTo>
                    <a:pt x="116" y="17"/>
                  </a:lnTo>
                  <a:lnTo>
                    <a:pt x="79" y="0"/>
                  </a:lnTo>
                  <a:lnTo>
                    <a:pt x="113" y="45"/>
                  </a:lnTo>
                  <a:lnTo>
                    <a:pt x="144" y="82"/>
                  </a:lnTo>
                  <a:lnTo>
                    <a:pt x="144" y="120"/>
                  </a:lnTo>
                  <a:lnTo>
                    <a:pt x="140" y="141"/>
                  </a:lnTo>
                  <a:lnTo>
                    <a:pt x="126" y="165"/>
                  </a:lnTo>
                  <a:lnTo>
                    <a:pt x="72" y="182"/>
                  </a:lnTo>
                  <a:lnTo>
                    <a:pt x="28" y="182"/>
                  </a:lnTo>
                  <a:lnTo>
                    <a:pt x="14" y="178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67" name="未知"/>
            <p:cNvSpPr/>
            <p:nvPr/>
          </p:nvSpPr>
          <p:spPr>
            <a:xfrm>
              <a:off x="1199" y="836"/>
              <a:ext cx="42" cy="66"/>
            </a:xfrm>
            <a:custGeom>
              <a:avLst/>
              <a:gdLst/>
              <a:ahLst/>
              <a:cxnLst/>
              <a:pathLst>
                <a:path w="42" h="66">
                  <a:moveTo>
                    <a:pt x="0" y="0"/>
                  </a:moveTo>
                  <a:lnTo>
                    <a:pt x="31" y="37"/>
                  </a:lnTo>
                  <a:lnTo>
                    <a:pt x="14" y="41"/>
                  </a:lnTo>
                  <a:lnTo>
                    <a:pt x="41" y="6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368" name="Group 50367"/>
          <p:cNvGrpSpPr/>
          <p:nvPr/>
        </p:nvGrpSpPr>
        <p:grpSpPr>
          <a:xfrm>
            <a:off x="7956550" y="404813"/>
            <a:ext cx="709613" cy="1684337"/>
            <a:chOff x="0" y="0"/>
            <a:chExt cx="793" cy="1153"/>
          </a:xfrm>
        </p:grpSpPr>
        <p:sp>
          <p:nvSpPr>
            <p:cNvPr id="50369" name="未知"/>
            <p:cNvSpPr/>
            <p:nvPr/>
          </p:nvSpPr>
          <p:spPr>
            <a:xfrm>
              <a:off x="242" y="0"/>
              <a:ext cx="230" cy="236"/>
            </a:xfrm>
            <a:custGeom>
              <a:avLst/>
              <a:gdLst/>
              <a:ahLst/>
              <a:cxnLst/>
              <a:pathLst>
                <a:path w="230" h="236">
                  <a:moveTo>
                    <a:pt x="0" y="190"/>
                  </a:moveTo>
                  <a:lnTo>
                    <a:pt x="7" y="190"/>
                  </a:lnTo>
                  <a:lnTo>
                    <a:pt x="15" y="198"/>
                  </a:lnTo>
                  <a:lnTo>
                    <a:pt x="19" y="211"/>
                  </a:lnTo>
                  <a:lnTo>
                    <a:pt x="19" y="219"/>
                  </a:lnTo>
                  <a:lnTo>
                    <a:pt x="35" y="235"/>
                  </a:lnTo>
                  <a:lnTo>
                    <a:pt x="39" y="235"/>
                  </a:lnTo>
                  <a:lnTo>
                    <a:pt x="39" y="219"/>
                  </a:lnTo>
                  <a:lnTo>
                    <a:pt x="39" y="198"/>
                  </a:lnTo>
                  <a:lnTo>
                    <a:pt x="43" y="182"/>
                  </a:lnTo>
                  <a:lnTo>
                    <a:pt x="43" y="165"/>
                  </a:lnTo>
                  <a:lnTo>
                    <a:pt x="47" y="149"/>
                  </a:lnTo>
                  <a:lnTo>
                    <a:pt x="55" y="132"/>
                  </a:lnTo>
                  <a:lnTo>
                    <a:pt x="63" y="116"/>
                  </a:lnTo>
                  <a:lnTo>
                    <a:pt x="67" y="99"/>
                  </a:lnTo>
                  <a:lnTo>
                    <a:pt x="79" y="87"/>
                  </a:lnTo>
                  <a:lnTo>
                    <a:pt x="87" y="70"/>
                  </a:lnTo>
                  <a:lnTo>
                    <a:pt x="95" y="58"/>
                  </a:lnTo>
                  <a:lnTo>
                    <a:pt x="103" y="66"/>
                  </a:lnTo>
                  <a:lnTo>
                    <a:pt x="114" y="70"/>
                  </a:lnTo>
                  <a:lnTo>
                    <a:pt x="126" y="70"/>
                  </a:lnTo>
                  <a:lnTo>
                    <a:pt x="142" y="74"/>
                  </a:lnTo>
                  <a:lnTo>
                    <a:pt x="158" y="74"/>
                  </a:lnTo>
                  <a:lnTo>
                    <a:pt x="174" y="74"/>
                  </a:lnTo>
                  <a:lnTo>
                    <a:pt x="186" y="74"/>
                  </a:lnTo>
                  <a:lnTo>
                    <a:pt x="198" y="70"/>
                  </a:lnTo>
                  <a:lnTo>
                    <a:pt x="213" y="70"/>
                  </a:lnTo>
                  <a:lnTo>
                    <a:pt x="225" y="66"/>
                  </a:lnTo>
                  <a:lnTo>
                    <a:pt x="229" y="66"/>
                  </a:lnTo>
                  <a:lnTo>
                    <a:pt x="229" y="29"/>
                  </a:lnTo>
                  <a:lnTo>
                    <a:pt x="158" y="0"/>
                  </a:lnTo>
                  <a:lnTo>
                    <a:pt x="142" y="0"/>
                  </a:lnTo>
                  <a:lnTo>
                    <a:pt x="114" y="4"/>
                  </a:lnTo>
                  <a:lnTo>
                    <a:pt x="95" y="4"/>
                  </a:lnTo>
                  <a:lnTo>
                    <a:pt x="79" y="17"/>
                  </a:lnTo>
                  <a:lnTo>
                    <a:pt x="55" y="25"/>
                  </a:lnTo>
                  <a:lnTo>
                    <a:pt x="31" y="50"/>
                  </a:lnTo>
                  <a:lnTo>
                    <a:pt x="19" y="66"/>
                  </a:lnTo>
                  <a:lnTo>
                    <a:pt x="11" y="87"/>
                  </a:lnTo>
                  <a:lnTo>
                    <a:pt x="4" y="103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0" y="173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0" name="未知"/>
            <p:cNvSpPr/>
            <p:nvPr/>
          </p:nvSpPr>
          <p:spPr>
            <a:xfrm>
              <a:off x="471" y="66"/>
              <a:ext cx="45" cy="125"/>
            </a:xfrm>
            <a:custGeom>
              <a:avLst/>
              <a:gdLst/>
              <a:ahLst/>
              <a:cxnLst/>
              <a:pathLst>
                <a:path w="45" h="125">
                  <a:moveTo>
                    <a:pt x="28" y="120"/>
                  </a:moveTo>
                  <a:lnTo>
                    <a:pt x="32" y="116"/>
                  </a:lnTo>
                  <a:lnTo>
                    <a:pt x="36" y="112"/>
                  </a:lnTo>
                  <a:lnTo>
                    <a:pt x="40" y="103"/>
                  </a:lnTo>
                  <a:lnTo>
                    <a:pt x="40" y="99"/>
                  </a:lnTo>
                  <a:lnTo>
                    <a:pt x="40" y="91"/>
                  </a:lnTo>
                  <a:lnTo>
                    <a:pt x="40" y="87"/>
                  </a:lnTo>
                  <a:lnTo>
                    <a:pt x="40" y="79"/>
                  </a:lnTo>
                  <a:lnTo>
                    <a:pt x="44" y="70"/>
                  </a:lnTo>
                  <a:lnTo>
                    <a:pt x="44" y="58"/>
                  </a:lnTo>
                  <a:lnTo>
                    <a:pt x="40" y="54"/>
                  </a:lnTo>
                  <a:lnTo>
                    <a:pt x="40" y="45"/>
                  </a:lnTo>
                  <a:lnTo>
                    <a:pt x="40" y="37"/>
                  </a:lnTo>
                  <a:lnTo>
                    <a:pt x="36" y="21"/>
                  </a:lnTo>
                  <a:lnTo>
                    <a:pt x="32" y="17"/>
                  </a:lnTo>
                  <a:lnTo>
                    <a:pt x="28" y="1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2" y="17"/>
                  </a:lnTo>
                  <a:lnTo>
                    <a:pt x="20" y="50"/>
                  </a:lnTo>
                  <a:lnTo>
                    <a:pt x="28" y="74"/>
                  </a:lnTo>
                  <a:lnTo>
                    <a:pt x="28" y="87"/>
                  </a:lnTo>
                  <a:lnTo>
                    <a:pt x="28" y="95"/>
                  </a:lnTo>
                  <a:lnTo>
                    <a:pt x="28" y="103"/>
                  </a:lnTo>
                  <a:lnTo>
                    <a:pt x="28" y="116"/>
                  </a:lnTo>
                  <a:lnTo>
                    <a:pt x="28" y="124"/>
                  </a:lnTo>
                  <a:lnTo>
                    <a:pt x="28" y="120"/>
                  </a:lnTo>
                  <a:lnTo>
                    <a:pt x="28" y="12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1" name="未知"/>
            <p:cNvSpPr/>
            <p:nvPr/>
          </p:nvSpPr>
          <p:spPr>
            <a:xfrm>
              <a:off x="234" y="58"/>
              <a:ext cx="266" cy="418"/>
            </a:xfrm>
            <a:custGeom>
              <a:avLst/>
              <a:gdLst/>
              <a:ahLst/>
              <a:cxnLst/>
              <a:pathLst>
                <a:path w="266" h="418">
                  <a:moveTo>
                    <a:pt x="27" y="264"/>
                  </a:moveTo>
                  <a:lnTo>
                    <a:pt x="23" y="264"/>
                  </a:lnTo>
                  <a:lnTo>
                    <a:pt x="19" y="252"/>
                  </a:lnTo>
                  <a:lnTo>
                    <a:pt x="19" y="243"/>
                  </a:lnTo>
                  <a:lnTo>
                    <a:pt x="19" y="231"/>
                  </a:lnTo>
                  <a:lnTo>
                    <a:pt x="19" y="223"/>
                  </a:lnTo>
                  <a:lnTo>
                    <a:pt x="15" y="210"/>
                  </a:lnTo>
                  <a:lnTo>
                    <a:pt x="12" y="202"/>
                  </a:lnTo>
                  <a:lnTo>
                    <a:pt x="8" y="194"/>
                  </a:lnTo>
                  <a:lnTo>
                    <a:pt x="4" y="177"/>
                  </a:lnTo>
                  <a:lnTo>
                    <a:pt x="0" y="165"/>
                  </a:lnTo>
                  <a:lnTo>
                    <a:pt x="0" y="157"/>
                  </a:lnTo>
                  <a:lnTo>
                    <a:pt x="0" y="144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15" y="132"/>
                  </a:lnTo>
                  <a:lnTo>
                    <a:pt x="23" y="140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27" y="161"/>
                  </a:lnTo>
                  <a:lnTo>
                    <a:pt x="43" y="177"/>
                  </a:lnTo>
                  <a:lnTo>
                    <a:pt x="47" y="177"/>
                  </a:lnTo>
                  <a:lnTo>
                    <a:pt x="47" y="161"/>
                  </a:lnTo>
                  <a:lnTo>
                    <a:pt x="47" y="140"/>
                  </a:lnTo>
                  <a:lnTo>
                    <a:pt x="51" y="124"/>
                  </a:lnTo>
                  <a:lnTo>
                    <a:pt x="51" y="107"/>
                  </a:lnTo>
                  <a:lnTo>
                    <a:pt x="55" y="91"/>
                  </a:lnTo>
                  <a:lnTo>
                    <a:pt x="63" y="74"/>
                  </a:lnTo>
                  <a:lnTo>
                    <a:pt x="71" y="58"/>
                  </a:lnTo>
                  <a:lnTo>
                    <a:pt x="75" y="41"/>
                  </a:lnTo>
                  <a:lnTo>
                    <a:pt x="87" y="29"/>
                  </a:lnTo>
                  <a:lnTo>
                    <a:pt x="95" y="12"/>
                  </a:lnTo>
                  <a:lnTo>
                    <a:pt x="103" y="0"/>
                  </a:lnTo>
                  <a:lnTo>
                    <a:pt x="111" y="8"/>
                  </a:lnTo>
                  <a:lnTo>
                    <a:pt x="122" y="12"/>
                  </a:lnTo>
                  <a:lnTo>
                    <a:pt x="138" y="12"/>
                  </a:lnTo>
                  <a:lnTo>
                    <a:pt x="150" y="16"/>
                  </a:lnTo>
                  <a:lnTo>
                    <a:pt x="166" y="16"/>
                  </a:lnTo>
                  <a:lnTo>
                    <a:pt x="182" y="16"/>
                  </a:lnTo>
                  <a:lnTo>
                    <a:pt x="194" y="16"/>
                  </a:lnTo>
                  <a:lnTo>
                    <a:pt x="206" y="12"/>
                  </a:lnTo>
                  <a:lnTo>
                    <a:pt x="221" y="12"/>
                  </a:lnTo>
                  <a:lnTo>
                    <a:pt x="233" y="8"/>
                  </a:lnTo>
                  <a:lnTo>
                    <a:pt x="237" y="8"/>
                  </a:lnTo>
                  <a:lnTo>
                    <a:pt x="241" y="12"/>
                  </a:lnTo>
                  <a:lnTo>
                    <a:pt x="249" y="25"/>
                  </a:lnTo>
                  <a:lnTo>
                    <a:pt x="253" y="37"/>
                  </a:lnTo>
                  <a:lnTo>
                    <a:pt x="265" y="82"/>
                  </a:lnTo>
                  <a:lnTo>
                    <a:pt x="265" y="99"/>
                  </a:lnTo>
                  <a:lnTo>
                    <a:pt x="265" y="111"/>
                  </a:lnTo>
                  <a:lnTo>
                    <a:pt x="265" y="132"/>
                  </a:lnTo>
                  <a:lnTo>
                    <a:pt x="261" y="144"/>
                  </a:lnTo>
                  <a:lnTo>
                    <a:pt x="261" y="157"/>
                  </a:lnTo>
                  <a:lnTo>
                    <a:pt x="261" y="173"/>
                  </a:lnTo>
                  <a:lnTo>
                    <a:pt x="261" y="181"/>
                  </a:lnTo>
                  <a:lnTo>
                    <a:pt x="265" y="194"/>
                  </a:lnTo>
                  <a:lnTo>
                    <a:pt x="265" y="223"/>
                  </a:lnTo>
                  <a:lnTo>
                    <a:pt x="261" y="248"/>
                  </a:lnTo>
                  <a:lnTo>
                    <a:pt x="229" y="318"/>
                  </a:lnTo>
                  <a:lnTo>
                    <a:pt x="225" y="330"/>
                  </a:lnTo>
                  <a:lnTo>
                    <a:pt x="213" y="359"/>
                  </a:lnTo>
                  <a:lnTo>
                    <a:pt x="210" y="384"/>
                  </a:lnTo>
                  <a:lnTo>
                    <a:pt x="194" y="400"/>
                  </a:lnTo>
                  <a:lnTo>
                    <a:pt x="170" y="413"/>
                  </a:lnTo>
                  <a:lnTo>
                    <a:pt x="162" y="417"/>
                  </a:lnTo>
                  <a:lnTo>
                    <a:pt x="154" y="417"/>
                  </a:lnTo>
                  <a:lnTo>
                    <a:pt x="142" y="409"/>
                  </a:lnTo>
                  <a:lnTo>
                    <a:pt x="107" y="392"/>
                  </a:lnTo>
                  <a:lnTo>
                    <a:pt x="75" y="359"/>
                  </a:lnTo>
                  <a:lnTo>
                    <a:pt x="59" y="343"/>
                  </a:lnTo>
                  <a:lnTo>
                    <a:pt x="43" y="314"/>
                  </a:lnTo>
                  <a:lnTo>
                    <a:pt x="39" y="301"/>
                  </a:lnTo>
                  <a:lnTo>
                    <a:pt x="35" y="293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27" y="26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2" name="未知"/>
            <p:cNvSpPr/>
            <p:nvPr/>
          </p:nvSpPr>
          <p:spPr>
            <a:xfrm>
              <a:off x="321" y="161"/>
              <a:ext cx="44" cy="13"/>
            </a:xfrm>
            <a:custGeom>
              <a:avLst/>
              <a:gdLst/>
              <a:ahLst/>
              <a:cxnLst/>
              <a:pathLst>
                <a:path w="44" h="13">
                  <a:moveTo>
                    <a:pt x="43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20" y="4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7" y="8"/>
                  </a:lnTo>
                  <a:lnTo>
                    <a:pt x="39" y="8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3" name="未知"/>
            <p:cNvSpPr/>
            <p:nvPr/>
          </p:nvSpPr>
          <p:spPr>
            <a:xfrm>
              <a:off x="436" y="165"/>
              <a:ext cx="36" cy="9"/>
            </a:xfrm>
            <a:custGeom>
              <a:avLst/>
              <a:gdLst/>
              <a:ahLst/>
              <a:cxnLst/>
              <a:pathLst>
                <a:path w="36" h="9">
                  <a:moveTo>
                    <a:pt x="0" y="8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5" y="4"/>
                  </a:lnTo>
                  <a:lnTo>
                    <a:pt x="27" y="4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27" y="4"/>
                  </a:lnTo>
                  <a:lnTo>
                    <a:pt x="27" y="0"/>
                  </a:lnTo>
                  <a:lnTo>
                    <a:pt x="11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4" name="未知"/>
            <p:cNvSpPr/>
            <p:nvPr/>
          </p:nvSpPr>
          <p:spPr>
            <a:xfrm>
              <a:off x="451" y="194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12" y="8"/>
                  </a:moveTo>
                  <a:lnTo>
                    <a:pt x="16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5" name="未知"/>
            <p:cNvSpPr/>
            <p:nvPr/>
          </p:nvSpPr>
          <p:spPr>
            <a:xfrm>
              <a:off x="341" y="198"/>
              <a:ext cx="16" cy="14"/>
            </a:xfrm>
            <a:custGeom>
              <a:avLst/>
              <a:gdLst/>
              <a:ahLst/>
              <a:cxnLst/>
              <a:pathLst>
                <a:path w="16" h="14">
                  <a:moveTo>
                    <a:pt x="15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7" y="13"/>
                  </a:lnTo>
                  <a:lnTo>
                    <a:pt x="15" y="8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6" name="未知"/>
            <p:cNvSpPr/>
            <p:nvPr/>
          </p:nvSpPr>
          <p:spPr>
            <a:xfrm>
              <a:off x="372" y="281"/>
              <a:ext cx="45" cy="21"/>
            </a:xfrm>
            <a:custGeom>
              <a:avLst/>
              <a:gdLst/>
              <a:ahLst/>
              <a:cxnLst/>
              <a:pathLst>
                <a:path w="45" h="21">
                  <a:moveTo>
                    <a:pt x="12" y="4"/>
                  </a:moveTo>
                  <a:lnTo>
                    <a:pt x="12" y="8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36" y="20"/>
                  </a:lnTo>
                  <a:lnTo>
                    <a:pt x="40" y="2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0" y="4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7" name="未知"/>
            <p:cNvSpPr/>
            <p:nvPr/>
          </p:nvSpPr>
          <p:spPr>
            <a:xfrm>
              <a:off x="424" y="281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8" name="未知"/>
            <p:cNvSpPr/>
            <p:nvPr/>
          </p:nvSpPr>
          <p:spPr>
            <a:xfrm>
              <a:off x="447" y="277"/>
              <a:ext cx="9" cy="25"/>
            </a:xfrm>
            <a:custGeom>
              <a:avLst/>
              <a:gdLst/>
              <a:ahLst/>
              <a:cxnLst/>
              <a:pathLst>
                <a:path w="9" h="25">
                  <a:moveTo>
                    <a:pt x="8" y="24"/>
                  </a:moveTo>
                  <a:lnTo>
                    <a:pt x="4" y="16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24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79" name="未知"/>
            <p:cNvSpPr/>
            <p:nvPr/>
          </p:nvSpPr>
          <p:spPr>
            <a:xfrm>
              <a:off x="360" y="322"/>
              <a:ext cx="81" cy="26"/>
            </a:xfrm>
            <a:custGeom>
              <a:avLst/>
              <a:gdLst/>
              <a:ahLst/>
              <a:cxnLst/>
              <a:pathLst>
                <a:path w="81" h="26">
                  <a:moveTo>
                    <a:pt x="76" y="4"/>
                  </a:move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7"/>
                  </a:lnTo>
                  <a:lnTo>
                    <a:pt x="72" y="21"/>
                  </a:lnTo>
                  <a:lnTo>
                    <a:pt x="56" y="25"/>
                  </a:lnTo>
                  <a:lnTo>
                    <a:pt x="32" y="25"/>
                  </a:lnTo>
                  <a:lnTo>
                    <a:pt x="24" y="21"/>
                  </a:lnTo>
                  <a:lnTo>
                    <a:pt x="12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6" y="0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68" y="8"/>
                  </a:lnTo>
                  <a:lnTo>
                    <a:pt x="72" y="4"/>
                  </a:lnTo>
                  <a:lnTo>
                    <a:pt x="76" y="4"/>
                  </a:lnTo>
                  <a:lnTo>
                    <a:pt x="76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0" name="未知"/>
            <p:cNvSpPr/>
            <p:nvPr/>
          </p:nvSpPr>
          <p:spPr>
            <a:xfrm>
              <a:off x="376" y="322"/>
              <a:ext cx="61" cy="18"/>
            </a:xfrm>
            <a:custGeom>
              <a:avLst/>
              <a:gdLst/>
              <a:ahLst/>
              <a:cxnLst/>
              <a:pathLst>
                <a:path w="61" h="18">
                  <a:moveTo>
                    <a:pt x="60" y="4"/>
                  </a:moveTo>
                  <a:lnTo>
                    <a:pt x="56" y="8"/>
                  </a:lnTo>
                  <a:lnTo>
                    <a:pt x="40" y="17"/>
                  </a:lnTo>
                  <a:lnTo>
                    <a:pt x="32" y="17"/>
                  </a:lnTo>
                  <a:lnTo>
                    <a:pt x="16" y="17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2" y="0"/>
                  </a:lnTo>
                  <a:lnTo>
                    <a:pt x="60" y="4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1" name="未知"/>
            <p:cNvSpPr/>
            <p:nvPr/>
          </p:nvSpPr>
          <p:spPr>
            <a:xfrm>
              <a:off x="364" y="475"/>
              <a:ext cx="65" cy="203"/>
            </a:xfrm>
            <a:custGeom>
              <a:avLst/>
              <a:gdLst/>
              <a:ahLst/>
              <a:cxnLst/>
              <a:pathLst>
                <a:path w="65" h="203">
                  <a:moveTo>
                    <a:pt x="64" y="202"/>
                  </a:moveTo>
                  <a:lnTo>
                    <a:pt x="56" y="194"/>
                  </a:lnTo>
                  <a:lnTo>
                    <a:pt x="48" y="190"/>
                  </a:lnTo>
                  <a:lnTo>
                    <a:pt x="48" y="157"/>
                  </a:lnTo>
                  <a:lnTo>
                    <a:pt x="28" y="153"/>
                  </a:lnTo>
                  <a:lnTo>
                    <a:pt x="12" y="153"/>
                  </a:lnTo>
                  <a:lnTo>
                    <a:pt x="20" y="74"/>
                  </a:lnTo>
                  <a:lnTo>
                    <a:pt x="0" y="25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36" y="8"/>
                  </a:lnTo>
                  <a:lnTo>
                    <a:pt x="44" y="12"/>
                  </a:lnTo>
                  <a:lnTo>
                    <a:pt x="56" y="29"/>
                  </a:lnTo>
                  <a:lnTo>
                    <a:pt x="44" y="70"/>
                  </a:lnTo>
                  <a:lnTo>
                    <a:pt x="64" y="202"/>
                  </a:lnTo>
                  <a:lnTo>
                    <a:pt x="64" y="20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2" name="未知"/>
            <p:cNvSpPr/>
            <p:nvPr/>
          </p:nvSpPr>
          <p:spPr>
            <a:xfrm>
              <a:off x="408" y="504"/>
              <a:ext cx="40" cy="191"/>
            </a:xfrm>
            <a:custGeom>
              <a:avLst/>
              <a:gdLst/>
              <a:ahLst/>
              <a:cxnLst/>
              <a:pathLst>
                <a:path w="40" h="191">
                  <a:moveTo>
                    <a:pt x="39" y="62"/>
                  </a:moveTo>
                  <a:lnTo>
                    <a:pt x="28" y="173"/>
                  </a:lnTo>
                  <a:lnTo>
                    <a:pt x="28" y="190"/>
                  </a:lnTo>
                  <a:lnTo>
                    <a:pt x="20" y="173"/>
                  </a:lnTo>
                  <a:lnTo>
                    <a:pt x="0" y="41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28" y="20"/>
                  </a:lnTo>
                  <a:lnTo>
                    <a:pt x="39" y="62"/>
                  </a:lnTo>
                  <a:lnTo>
                    <a:pt x="39" y="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3" name="未知"/>
            <p:cNvSpPr/>
            <p:nvPr/>
          </p:nvSpPr>
          <p:spPr>
            <a:xfrm>
              <a:off x="317" y="500"/>
              <a:ext cx="68" cy="129"/>
            </a:xfrm>
            <a:custGeom>
              <a:avLst/>
              <a:gdLst/>
              <a:ahLst/>
              <a:cxnLst/>
              <a:pathLst>
                <a:path w="68" h="129">
                  <a:moveTo>
                    <a:pt x="47" y="0"/>
                  </a:moveTo>
                  <a:lnTo>
                    <a:pt x="0" y="70"/>
                  </a:lnTo>
                  <a:lnTo>
                    <a:pt x="16" y="90"/>
                  </a:lnTo>
                  <a:lnTo>
                    <a:pt x="47" y="128"/>
                  </a:lnTo>
                  <a:lnTo>
                    <a:pt x="51" y="128"/>
                  </a:lnTo>
                  <a:lnTo>
                    <a:pt x="59" y="128"/>
                  </a:lnTo>
                  <a:lnTo>
                    <a:pt x="67" y="49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4" name="未知"/>
            <p:cNvSpPr/>
            <p:nvPr/>
          </p:nvSpPr>
          <p:spPr>
            <a:xfrm>
              <a:off x="257" y="359"/>
              <a:ext cx="132" cy="212"/>
            </a:xfrm>
            <a:custGeom>
              <a:avLst/>
              <a:gdLst/>
              <a:ahLst/>
              <a:cxnLst/>
              <a:pathLst>
                <a:path w="132" h="212">
                  <a:moveTo>
                    <a:pt x="131" y="116"/>
                  </a:moveTo>
                  <a:lnTo>
                    <a:pt x="119" y="120"/>
                  </a:lnTo>
                  <a:lnTo>
                    <a:pt x="60" y="211"/>
                  </a:lnTo>
                  <a:lnTo>
                    <a:pt x="32" y="161"/>
                  </a:lnTo>
                  <a:lnTo>
                    <a:pt x="12" y="124"/>
                  </a:lnTo>
                  <a:lnTo>
                    <a:pt x="0" y="87"/>
                  </a:lnTo>
                  <a:lnTo>
                    <a:pt x="0" y="70"/>
                  </a:lnTo>
                  <a:lnTo>
                    <a:pt x="0" y="42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0" y="13"/>
                  </a:lnTo>
                  <a:lnTo>
                    <a:pt x="36" y="42"/>
                  </a:lnTo>
                  <a:lnTo>
                    <a:pt x="52" y="58"/>
                  </a:lnTo>
                  <a:lnTo>
                    <a:pt x="84" y="91"/>
                  </a:lnTo>
                  <a:lnTo>
                    <a:pt x="119" y="108"/>
                  </a:lnTo>
                  <a:lnTo>
                    <a:pt x="131" y="116"/>
                  </a:lnTo>
                  <a:lnTo>
                    <a:pt x="131" y="1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5" name="未知"/>
            <p:cNvSpPr/>
            <p:nvPr/>
          </p:nvSpPr>
          <p:spPr>
            <a:xfrm>
              <a:off x="388" y="388"/>
              <a:ext cx="80" cy="179"/>
            </a:xfrm>
            <a:custGeom>
              <a:avLst/>
              <a:gdLst/>
              <a:ahLst/>
              <a:cxnLst/>
              <a:pathLst>
                <a:path w="80" h="179">
                  <a:moveTo>
                    <a:pt x="71" y="0"/>
                  </a:moveTo>
                  <a:lnTo>
                    <a:pt x="79" y="17"/>
                  </a:lnTo>
                  <a:lnTo>
                    <a:pt x="59" y="178"/>
                  </a:lnTo>
                  <a:lnTo>
                    <a:pt x="48" y="136"/>
                  </a:lnTo>
                  <a:lnTo>
                    <a:pt x="44" y="128"/>
                  </a:lnTo>
                  <a:lnTo>
                    <a:pt x="32" y="116"/>
                  </a:lnTo>
                  <a:lnTo>
                    <a:pt x="20" y="99"/>
                  </a:lnTo>
                  <a:lnTo>
                    <a:pt x="12" y="95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6" y="83"/>
                  </a:lnTo>
                  <a:lnTo>
                    <a:pt x="40" y="70"/>
                  </a:lnTo>
                  <a:lnTo>
                    <a:pt x="56" y="54"/>
                  </a:lnTo>
                  <a:lnTo>
                    <a:pt x="59" y="29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6" name="未知"/>
            <p:cNvSpPr/>
            <p:nvPr/>
          </p:nvSpPr>
          <p:spPr>
            <a:xfrm>
              <a:off x="352" y="628"/>
              <a:ext cx="61" cy="38"/>
            </a:xfrm>
            <a:custGeom>
              <a:avLst/>
              <a:gdLst/>
              <a:ahLst/>
              <a:cxnLst/>
              <a:pathLst>
                <a:path w="61" h="38">
                  <a:moveTo>
                    <a:pt x="60" y="37"/>
                  </a:moveTo>
                  <a:lnTo>
                    <a:pt x="48" y="33"/>
                  </a:lnTo>
                  <a:lnTo>
                    <a:pt x="44" y="29"/>
                  </a:lnTo>
                  <a:lnTo>
                    <a:pt x="24" y="29"/>
                  </a:lnTo>
                  <a:lnTo>
                    <a:pt x="12" y="29"/>
                  </a:lnTo>
                  <a:lnTo>
                    <a:pt x="0" y="37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60" y="4"/>
                  </a:lnTo>
                  <a:lnTo>
                    <a:pt x="60" y="37"/>
                  </a:lnTo>
                  <a:lnTo>
                    <a:pt x="6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7" name="未知"/>
            <p:cNvSpPr/>
            <p:nvPr/>
          </p:nvSpPr>
          <p:spPr>
            <a:xfrm>
              <a:off x="356" y="776"/>
              <a:ext cx="49" cy="43"/>
            </a:xfrm>
            <a:custGeom>
              <a:avLst/>
              <a:gdLst/>
              <a:ahLst/>
              <a:cxnLst/>
              <a:pathLst>
                <a:path w="49" h="43">
                  <a:moveTo>
                    <a:pt x="48" y="29"/>
                  </a:moveTo>
                  <a:lnTo>
                    <a:pt x="48" y="33"/>
                  </a:lnTo>
                  <a:lnTo>
                    <a:pt x="44" y="37"/>
                  </a:lnTo>
                  <a:lnTo>
                    <a:pt x="32" y="42"/>
                  </a:lnTo>
                  <a:lnTo>
                    <a:pt x="20" y="42"/>
                  </a:lnTo>
                  <a:lnTo>
                    <a:pt x="12" y="4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8" y="21"/>
                  </a:lnTo>
                  <a:lnTo>
                    <a:pt x="12" y="17"/>
                  </a:lnTo>
                  <a:lnTo>
                    <a:pt x="24" y="13"/>
                  </a:lnTo>
                  <a:lnTo>
                    <a:pt x="36" y="4"/>
                  </a:lnTo>
                  <a:lnTo>
                    <a:pt x="48" y="0"/>
                  </a:lnTo>
                  <a:lnTo>
                    <a:pt x="48" y="29"/>
                  </a:lnTo>
                  <a:lnTo>
                    <a:pt x="48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88" name="未知"/>
            <p:cNvSpPr/>
            <p:nvPr/>
          </p:nvSpPr>
          <p:spPr>
            <a:xfrm>
              <a:off x="356" y="809"/>
              <a:ext cx="49" cy="10"/>
            </a:xfrm>
            <a:custGeom>
              <a:avLst/>
              <a:gdLst/>
              <a:ahLst/>
              <a:cxnLst/>
              <a:pathLst>
                <a:path w="49" h="10">
                  <a:moveTo>
                    <a:pt x="0" y="9"/>
                  </a:moveTo>
                  <a:lnTo>
                    <a:pt x="0" y="0"/>
                  </a:lnTo>
                  <a:lnTo>
                    <a:pt x="12" y="9"/>
                  </a:lnTo>
                  <a:lnTo>
                    <a:pt x="20" y="9"/>
                  </a:lnTo>
                  <a:lnTo>
                    <a:pt x="32" y="9"/>
                  </a:lnTo>
                  <a:lnTo>
                    <a:pt x="44" y="4"/>
                  </a:lnTo>
                  <a:lnTo>
                    <a:pt x="48" y="0"/>
                  </a:lnTo>
                  <a:lnTo>
                    <a:pt x="48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389" name="Group 50388"/>
            <p:cNvGrpSpPr/>
            <p:nvPr/>
          </p:nvGrpSpPr>
          <p:grpSpPr>
            <a:xfrm>
              <a:off x="364" y="1012"/>
              <a:ext cx="37" cy="141"/>
              <a:chOff x="0" y="0"/>
              <a:chExt cx="37" cy="141"/>
            </a:xfrm>
          </p:grpSpPr>
          <p:sp>
            <p:nvSpPr>
              <p:cNvPr id="50390" name="未知"/>
              <p:cNvSpPr/>
              <p:nvPr/>
            </p:nvSpPr>
            <p:spPr>
              <a:xfrm>
                <a:off x="0" y="0"/>
                <a:ext cx="21" cy="30"/>
              </a:xfrm>
              <a:custGeom>
                <a:avLst/>
                <a:gdLst/>
                <a:ahLst/>
                <a:cxnLst/>
                <a:pathLst>
                  <a:path w="21" h="30">
                    <a:moveTo>
                      <a:pt x="0" y="29"/>
                    </a:moveTo>
                    <a:lnTo>
                      <a:pt x="20" y="29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91" name="未知"/>
              <p:cNvSpPr/>
              <p:nvPr/>
            </p:nvSpPr>
            <p:spPr>
              <a:xfrm>
                <a:off x="20" y="0"/>
                <a:ext cx="17" cy="30"/>
              </a:xfrm>
              <a:custGeom>
                <a:avLst/>
                <a:gdLst/>
                <a:ahLst/>
                <a:cxnLst/>
                <a:pathLst>
                  <a:path w="17" h="30">
                    <a:moveTo>
                      <a:pt x="0" y="0"/>
                    </a:moveTo>
                    <a:lnTo>
                      <a:pt x="0" y="29"/>
                    </a:lnTo>
                    <a:lnTo>
                      <a:pt x="16" y="2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92" name="未知"/>
              <p:cNvSpPr/>
              <p:nvPr/>
            </p:nvSpPr>
            <p:spPr>
              <a:xfrm>
                <a:off x="4" y="29"/>
                <a:ext cx="25" cy="54"/>
              </a:xfrm>
              <a:custGeom>
                <a:avLst/>
                <a:gdLst/>
                <a:ahLst/>
                <a:cxnLst/>
                <a:pathLst>
                  <a:path w="25" h="54">
                    <a:moveTo>
                      <a:pt x="0" y="0"/>
                    </a:moveTo>
                    <a:lnTo>
                      <a:pt x="4" y="53"/>
                    </a:lnTo>
                    <a:lnTo>
                      <a:pt x="16" y="53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393" name="未知"/>
              <p:cNvSpPr/>
              <p:nvPr/>
            </p:nvSpPr>
            <p:spPr>
              <a:xfrm>
                <a:off x="8" y="82"/>
                <a:ext cx="13" cy="59"/>
              </a:xfrm>
              <a:custGeom>
                <a:avLst/>
                <a:gdLst/>
                <a:ahLst/>
                <a:cxnLst/>
                <a:pathLst>
                  <a:path w="13" h="59">
                    <a:moveTo>
                      <a:pt x="12" y="58"/>
                    </a:moveTo>
                    <a:lnTo>
                      <a:pt x="12" y="41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12" y="58"/>
                    </a:ln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394" name="未知"/>
            <p:cNvSpPr/>
            <p:nvPr/>
          </p:nvSpPr>
          <p:spPr>
            <a:xfrm>
              <a:off x="348" y="991"/>
              <a:ext cx="25" cy="162"/>
            </a:xfrm>
            <a:custGeom>
              <a:avLst/>
              <a:gdLst/>
              <a:ahLst/>
              <a:cxnLst/>
              <a:pathLst>
                <a:path w="25" h="162">
                  <a:moveTo>
                    <a:pt x="12" y="161"/>
                  </a:moveTo>
                  <a:lnTo>
                    <a:pt x="24" y="161"/>
                  </a:lnTo>
                  <a:lnTo>
                    <a:pt x="24" y="149"/>
                  </a:lnTo>
                  <a:lnTo>
                    <a:pt x="24" y="103"/>
                  </a:lnTo>
                  <a:lnTo>
                    <a:pt x="20" y="50"/>
                  </a:lnTo>
                  <a:lnTo>
                    <a:pt x="16" y="50"/>
                  </a:lnTo>
                  <a:lnTo>
                    <a:pt x="1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8" y="70"/>
                  </a:lnTo>
                  <a:lnTo>
                    <a:pt x="12" y="87"/>
                  </a:lnTo>
                  <a:lnTo>
                    <a:pt x="12" y="161"/>
                  </a:lnTo>
                  <a:lnTo>
                    <a:pt x="12" y="1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95" name="未知"/>
            <p:cNvSpPr/>
            <p:nvPr/>
          </p:nvSpPr>
          <p:spPr>
            <a:xfrm>
              <a:off x="384" y="405"/>
              <a:ext cx="409" cy="748"/>
            </a:xfrm>
            <a:custGeom>
              <a:avLst/>
              <a:gdLst/>
              <a:ahLst/>
              <a:cxnLst/>
              <a:pathLst>
                <a:path w="409" h="748">
                  <a:moveTo>
                    <a:pt x="357" y="499"/>
                  </a:moveTo>
                  <a:lnTo>
                    <a:pt x="349" y="396"/>
                  </a:lnTo>
                  <a:lnTo>
                    <a:pt x="329" y="301"/>
                  </a:lnTo>
                  <a:lnTo>
                    <a:pt x="313" y="210"/>
                  </a:lnTo>
                  <a:lnTo>
                    <a:pt x="289" y="119"/>
                  </a:lnTo>
                  <a:lnTo>
                    <a:pt x="285" y="107"/>
                  </a:lnTo>
                  <a:lnTo>
                    <a:pt x="190" y="49"/>
                  </a:lnTo>
                  <a:lnTo>
                    <a:pt x="182" y="33"/>
                  </a:lnTo>
                  <a:lnTo>
                    <a:pt x="83" y="0"/>
                  </a:lnTo>
                  <a:lnTo>
                    <a:pt x="63" y="161"/>
                  </a:lnTo>
                  <a:lnTo>
                    <a:pt x="52" y="272"/>
                  </a:lnTo>
                  <a:lnTo>
                    <a:pt x="52" y="289"/>
                  </a:lnTo>
                  <a:lnTo>
                    <a:pt x="56" y="297"/>
                  </a:lnTo>
                  <a:lnTo>
                    <a:pt x="48" y="338"/>
                  </a:lnTo>
                  <a:lnTo>
                    <a:pt x="20" y="371"/>
                  </a:lnTo>
                  <a:lnTo>
                    <a:pt x="20" y="400"/>
                  </a:lnTo>
                  <a:lnTo>
                    <a:pt x="36" y="392"/>
                  </a:lnTo>
                  <a:lnTo>
                    <a:pt x="67" y="408"/>
                  </a:lnTo>
                  <a:lnTo>
                    <a:pt x="71" y="413"/>
                  </a:lnTo>
                  <a:lnTo>
                    <a:pt x="71" y="421"/>
                  </a:lnTo>
                  <a:lnTo>
                    <a:pt x="67" y="425"/>
                  </a:lnTo>
                  <a:lnTo>
                    <a:pt x="63" y="429"/>
                  </a:lnTo>
                  <a:lnTo>
                    <a:pt x="48" y="441"/>
                  </a:lnTo>
                  <a:lnTo>
                    <a:pt x="48" y="450"/>
                  </a:lnTo>
                  <a:lnTo>
                    <a:pt x="48" y="454"/>
                  </a:lnTo>
                  <a:lnTo>
                    <a:pt x="44" y="458"/>
                  </a:lnTo>
                  <a:lnTo>
                    <a:pt x="48" y="466"/>
                  </a:lnTo>
                  <a:lnTo>
                    <a:pt x="48" y="483"/>
                  </a:lnTo>
                  <a:lnTo>
                    <a:pt x="48" y="491"/>
                  </a:lnTo>
                  <a:lnTo>
                    <a:pt x="44" y="491"/>
                  </a:lnTo>
                  <a:lnTo>
                    <a:pt x="40" y="495"/>
                  </a:lnTo>
                  <a:lnTo>
                    <a:pt x="44" y="499"/>
                  </a:lnTo>
                  <a:lnTo>
                    <a:pt x="44" y="508"/>
                  </a:lnTo>
                  <a:lnTo>
                    <a:pt x="40" y="512"/>
                  </a:lnTo>
                  <a:lnTo>
                    <a:pt x="36" y="524"/>
                  </a:lnTo>
                  <a:lnTo>
                    <a:pt x="32" y="528"/>
                  </a:lnTo>
                  <a:lnTo>
                    <a:pt x="28" y="528"/>
                  </a:lnTo>
                  <a:lnTo>
                    <a:pt x="32" y="536"/>
                  </a:lnTo>
                  <a:lnTo>
                    <a:pt x="28" y="553"/>
                  </a:lnTo>
                  <a:lnTo>
                    <a:pt x="24" y="557"/>
                  </a:lnTo>
                  <a:lnTo>
                    <a:pt x="16" y="561"/>
                  </a:lnTo>
                  <a:lnTo>
                    <a:pt x="16" y="636"/>
                  </a:lnTo>
                  <a:lnTo>
                    <a:pt x="8" y="636"/>
                  </a:lnTo>
                  <a:lnTo>
                    <a:pt x="0" y="689"/>
                  </a:lnTo>
                  <a:lnTo>
                    <a:pt x="0" y="730"/>
                  </a:lnTo>
                  <a:lnTo>
                    <a:pt x="0" y="747"/>
                  </a:lnTo>
                  <a:lnTo>
                    <a:pt x="380" y="747"/>
                  </a:lnTo>
                  <a:lnTo>
                    <a:pt x="384" y="722"/>
                  </a:lnTo>
                  <a:lnTo>
                    <a:pt x="388" y="697"/>
                  </a:lnTo>
                  <a:lnTo>
                    <a:pt x="384" y="673"/>
                  </a:lnTo>
                  <a:lnTo>
                    <a:pt x="380" y="652"/>
                  </a:lnTo>
                  <a:lnTo>
                    <a:pt x="392" y="652"/>
                  </a:lnTo>
                  <a:lnTo>
                    <a:pt x="396" y="648"/>
                  </a:lnTo>
                  <a:lnTo>
                    <a:pt x="404" y="640"/>
                  </a:lnTo>
                  <a:lnTo>
                    <a:pt x="408" y="636"/>
                  </a:lnTo>
                  <a:lnTo>
                    <a:pt x="408" y="627"/>
                  </a:lnTo>
                  <a:lnTo>
                    <a:pt x="408" y="607"/>
                  </a:lnTo>
                  <a:lnTo>
                    <a:pt x="404" y="590"/>
                  </a:lnTo>
                  <a:lnTo>
                    <a:pt x="400" y="578"/>
                  </a:lnTo>
                  <a:lnTo>
                    <a:pt x="396" y="565"/>
                  </a:lnTo>
                  <a:lnTo>
                    <a:pt x="388" y="545"/>
                  </a:lnTo>
                  <a:lnTo>
                    <a:pt x="376" y="524"/>
                  </a:lnTo>
                  <a:lnTo>
                    <a:pt x="364" y="508"/>
                  </a:lnTo>
                  <a:lnTo>
                    <a:pt x="349" y="491"/>
                  </a:lnTo>
                  <a:lnTo>
                    <a:pt x="349" y="487"/>
                  </a:lnTo>
                  <a:lnTo>
                    <a:pt x="357" y="499"/>
                  </a:lnTo>
                  <a:lnTo>
                    <a:pt x="357" y="49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96" name="未知"/>
            <p:cNvSpPr/>
            <p:nvPr/>
          </p:nvSpPr>
          <p:spPr>
            <a:xfrm>
              <a:off x="301" y="999"/>
              <a:ext cx="60" cy="154"/>
            </a:xfrm>
            <a:custGeom>
              <a:avLst/>
              <a:gdLst/>
              <a:ahLst/>
              <a:cxnLst/>
              <a:pathLst>
                <a:path w="60" h="154">
                  <a:moveTo>
                    <a:pt x="47" y="4"/>
                  </a:moveTo>
                  <a:lnTo>
                    <a:pt x="36" y="8"/>
                  </a:lnTo>
                  <a:lnTo>
                    <a:pt x="28" y="8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4" y="29"/>
                  </a:lnTo>
                  <a:lnTo>
                    <a:pt x="4" y="46"/>
                  </a:lnTo>
                  <a:lnTo>
                    <a:pt x="16" y="70"/>
                  </a:lnTo>
                  <a:lnTo>
                    <a:pt x="20" y="95"/>
                  </a:lnTo>
                  <a:lnTo>
                    <a:pt x="20" y="153"/>
                  </a:lnTo>
                  <a:lnTo>
                    <a:pt x="59" y="153"/>
                  </a:lnTo>
                  <a:lnTo>
                    <a:pt x="59" y="79"/>
                  </a:lnTo>
                  <a:lnTo>
                    <a:pt x="55" y="62"/>
                  </a:lnTo>
                  <a:lnTo>
                    <a:pt x="51" y="46"/>
                  </a:lnTo>
                  <a:lnTo>
                    <a:pt x="51" y="25"/>
                  </a:lnTo>
                  <a:lnTo>
                    <a:pt x="47" y="4"/>
                  </a:lnTo>
                  <a:lnTo>
                    <a:pt x="47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97" name="未知"/>
            <p:cNvSpPr/>
            <p:nvPr/>
          </p:nvSpPr>
          <p:spPr>
            <a:xfrm>
              <a:off x="0" y="367"/>
              <a:ext cx="365" cy="786"/>
            </a:xfrm>
            <a:custGeom>
              <a:avLst/>
              <a:gdLst/>
              <a:ahLst/>
              <a:cxnLst/>
              <a:pathLst>
                <a:path w="365" h="786">
                  <a:moveTo>
                    <a:pt x="321" y="785"/>
                  </a:moveTo>
                  <a:lnTo>
                    <a:pt x="321" y="727"/>
                  </a:lnTo>
                  <a:lnTo>
                    <a:pt x="317" y="702"/>
                  </a:lnTo>
                  <a:lnTo>
                    <a:pt x="305" y="674"/>
                  </a:lnTo>
                  <a:lnTo>
                    <a:pt x="301" y="653"/>
                  </a:lnTo>
                  <a:lnTo>
                    <a:pt x="285" y="599"/>
                  </a:lnTo>
                  <a:lnTo>
                    <a:pt x="281" y="579"/>
                  </a:lnTo>
                  <a:lnTo>
                    <a:pt x="281" y="562"/>
                  </a:lnTo>
                  <a:lnTo>
                    <a:pt x="321" y="471"/>
                  </a:lnTo>
                  <a:lnTo>
                    <a:pt x="321" y="463"/>
                  </a:lnTo>
                  <a:lnTo>
                    <a:pt x="333" y="455"/>
                  </a:lnTo>
                  <a:lnTo>
                    <a:pt x="337" y="451"/>
                  </a:lnTo>
                  <a:lnTo>
                    <a:pt x="356" y="451"/>
                  </a:lnTo>
                  <a:lnTo>
                    <a:pt x="356" y="409"/>
                  </a:lnTo>
                  <a:lnTo>
                    <a:pt x="348" y="405"/>
                  </a:lnTo>
                  <a:lnTo>
                    <a:pt x="337" y="397"/>
                  </a:lnTo>
                  <a:lnTo>
                    <a:pt x="333" y="384"/>
                  </a:lnTo>
                  <a:lnTo>
                    <a:pt x="325" y="376"/>
                  </a:lnTo>
                  <a:lnTo>
                    <a:pt x="321" y="364"/>
                  </a:lnTo>
                  <a:lnTo>
                    <a:pt x="321" y="347"/>
                  </a:lnTo>
                  <a:lnTo>
                    <a:pt x="321" y="331"/>
                  </a:lnTo>
                  <a:lnTo>
                    <a:pt x="329" y="318"/>
                  </a:lnTo>
                  <a:lnTo>
                    <a:pt x="341" y="302"/>
                  </a:lnTo>
                  <a:lnTo>
                    <a:pt x="352" y="298"/>
                  </a:lnTo>
                  <a:lnTo>
                    <a:pt x="352" y="265"/>
                  </a:lnTo>
                  <a:lnTo>
                    <a:pt x="364" y="261"/>
                  </a:lnTo>
                  <a:lnTo>
                    <a:pt x="333" y="223"/>
                  </a:lnTo>
                  <a:lnTo>
                    <a:pt x="317" y="203"/>
                  </a:lnTo>
                  <a:lnTo>
                    <a:pt x="289" y="153"/>
                  </a:lnTo>
                  <a:lnTo>
                    <a:pt x="269" y="116"/>
                  </a:lnTo>
                  <a:lnTo>
                    <a:pt x="257" y="79"/>
                  </a:lnTo>
                  <a:lnTo>
                    <a:pt x="257" y="62"/>
                  </a:lnTo>
                  <a:lnTo>
                    <a:pt x="257" y="34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3" y="9"/>
                  </a:lnTo>
                  <a:lnTo>
                    <a:pt x="234" y="29"/>
                  </a:lnTo>
                  <a:lnTo>
                    <a:pt x="218" y="50"/>
                  </a:lnTo>
                  <a:lnTo>
                    <a:pt x="194" y="67"/>
                  </a:lnTo>
                  <a:lnTo>
                    <a:pt x="174" y="83"/>
                  </a:lnTo>
                  <a:lnTo>
                    <a:pt x="147" y="95"/>
                  </a:lnTo>
                  <a:lnTo>
                    <a:pt x="147" y="116"/>
                  </a:lnTo>
                  <a:lnTo>
                    <a:pt x="147" y="112"/>
                  </a:lnTo>
                  <a:lnTo>
                    <a:pt x="4" y="186"/>
                  </a:lnTo>
                  <a:lnTo>
                    <a:pt x="0" y="203"/>
                  </a:lnTo>
                  <a:lnTo>
                    <a:pt x="0" y="785"/>
                  </a:lnTo>
                  <a:lnTo>
                    <a:pt x="321" y="785"/>
                  </a:lnTo>
                  <a:lnTo>
                    <a:pt x="321" y="7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98" name="未知"/>
            <p:cNvSpPr/>
            <p:nvPr/>
          </p:nvSpPr>
          <p:spPr>
            <a:xfrm>
              <a:off x="364" y="966"/>
              <a:ext cx="37" cy="47"/>
            </a:xfrm>
            <a:custGeom>
              <a:avLst/>
              <a:gdLst/>
              <a:ahLst/>
              <a:cxnLst/>
              <a:pathLst>
                <a:path w="37" h="47">
                  <a:moveTo>
                    <a:pt x="0" y="25"/>
                  </a:moveTo>
                  <a:lnTo>
                    <a:pt x="0" y="46"/>
                  </a:lnTo>
                  <a:lnTo>
                    <a:pt x="36" y="46"/>
                  </a:lnTo>
                  <a:lnTo>
                    <a:pt x="36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399" name="未知"/>
            <p:cNvSpPr/>
            <p:nvPr/>
          </p:nvSpPr>
          <p:spPr>
            <a:xfrm>
              <a:off x="606" y="652"/>
              <a:ext cx="128" cy="369"/>
            </a:xfrm>
            <a:custGeom>
              <a:avLst/>
              <a:gdLst/>
              <a:ahLst/>
              <a:cxnLst/>
              <a:pathLst>
                <a:path w="128" h="369">
                  <a:moveTo>
                    <a:pt x="0" y="368"/>
                  </a:moveTo>
                  <a:lnTo>
                    <a:pt x="32" y="355"/>
                  </a:lnTo>
                  <a:lnTo>
                    <a:pt x="47" y="351"/>
                  </a:lnTo>
                  <a:lnTo>
                    <a:pt x="63" y="343"/>
                  </a:lnTo>
                  <a:lnTo>
                    <a:pt x="87" y="343"/>
                  </a:lnTo>
                  <a:lnTo>
                    <a:pt x="107" y="339"/>
                  </a:lnTo>
                  <a:lnTo>
                    <a:pt x="127" y="339"/>
                  </a:lnTo>
                  <a:lnTo>
                    <a:pt x="111" y="335"/>
                  </a:lnTo>
                  <a:lnTo>
                    <a:pt x="95" y="335"/>
                  </a:lnTo>
                  <a:lnTo>
                    <a:pt x="83" y="335"/>
                  </a:lnTo>
                  <a:lnTo>
                    <a:pt x="67" y="335"/>
                  </a:lnTo>
                  <a:lnTo>
                    <a:pt x="51" y="339"/>
                  </a:lnTo>
                  <a:lnTo>
                    <a:pt x="47" y="339"/>
                  </a:lnTo>
                  <a:lnTo>
                    <a:pt x="47" y="339"/>
                  </a:lnTo>
                  <a:lnTo>
                    <a:pt x="67" y="302"/>
                  </a:lnTo>
                  <a:lnTo>
                    <a:pt x="36" y="269"/>
                  </a:lnTo>
                  <a:lnTo>
                    <a:pt x="32" y="252"/>
                  </a:lnTo>
                  <a:lnTo>
                    <a:pt x="32" y="153"/>
                  </a:lnTo>
                  <a:lnTo>
                    <a:pt x="39" y="0"/>
                  </a:lnTo>
                  <a:lnTo>
                    <a:pt x="36" y="46"/>
                  </a:lnTo>
                  <a:lnTo>
                    <a:pt x="32" y="95"/>
                  </a:lnTo>
                  <a:lnTo>
                    <a:pt x="28" y="145"/>
                  </a:lnTo>
                  <a:lnTo>
                    <a:pt x="16" y="211"/>
                  </a:lnTo>
                  <a:lnTo>
                    <a:pt x="8" y="302"/>
                  </a:lnTo>
                  <a:lnTo>
                    <a:pt x="0" y="36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00" name="未知"/>
            <p:cNvSpPr/>
            <p:nvPr/>
          </p:nvSpPr>
          <p:spPr>
            <a:xfrm>
              <a:off x="63" y="739"/>
              <a:ext cx="88" cy="203"/>
            </a:xfrm>
            <a:custGeom>
              <a:avLst/>
              <a:gdLst/>
              <a:ahLst/>
              <a:cxnLst/>
              <a:pathLst>
                <a:path w="88" h="203">
                  <a:moveTo>
                    <a:pt x="68" y="194"/>
                  </a:moveTo>
                  <a:lnTo>
                    <a:pt x="68" y="190"/>
                  </a:lnTo>
                  <a:lnTo>
                    <a:pt x="4" y="46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4" y="8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6" y="17"/>
                  </a:lnTo>
                  <a:lnTo>
                    <a:pt x="80" y="145"/>
                  </a:lnTo>
                  <a:lnTo>
                    <a:pt x="87" y="91"/>
                  </a:lnTo>
                  <a:lnTo>
                    <a:pt x="84" y="202"/>
                  </a:lnTo>
                  <a:lnTo>
                    <a:pt x="68" y="194"/>
                  </a:lnTo>
                  <a:lnTo>
                    <a:pt x="68" y="19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01" name="未知"/>
            <p:cNvSpPr/>
            <p:nvPr/>
          </p:nvSpPr>
          <p:spPr>
            <a:xfrm>
              <a:off x="147" y="495"/>
              <a:ext cx="76" cy="47"/>
            </a:xfrm>
            <a:custGeom>
              <a:avLst/>
              <a:gdLst/>
              <a:ahLst/>
              <a:cxnLst/>
              <a:pathLst>
                <a:path w="76" h="47">
                  <a:moveTo>
                    <a:pt x="75" y="25"/>
                  </a:moveTo>
                  <a:lnTo>
                    <a:pt x="63" y="0"/>
                  </a:lnTo>
                  <a:lnTo>
                    <a:pt x="0" y="34"/>
                  </a:lnTo>
                  <a:lnTo>
                    <a:pt x="3" y="46"/>
                  </a:lnTo>
                  <a:lnTo>
                    <a:pt x="67" y="13"/>
                  </a:lnTo>
                  <a:lnTo>
                    <a:pt x="75" y="25"/>
                  </a:lnTo>
                  <a:lnTo>
                    <a:pt x="75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02" name="未知"/>
            <p:cNvSpPr/>
            <p:nvPr/>
          </p:nvSpPr>
          <p:spPr>
            <a:xfrm>
              <a:off x="543" y="524"/>
              <a:ext cx="80" cy="43"/>
            </a:xfrm>
            <a:custGeom>
              <a:avLst/>
              <a:gdLst/>
              <a:ahLst/>
              <a:cxnLst/>
              <a:pathLst>
                <a:path w="80" h="43">
                  <a:moveTo>
                    <a:pt x="0" y="17"/>
                  </a:moveTo>
                  <a:lnTo>
                    <a:pt x="7" y="0"/>
                  </a:lnTo>
                  <a:lnTo>
                    <a:pt x="79" y="29"/>
                  </a:lnTo>
                  <a:lnTo>
                    <a:pt x="71" y="42"/>
                  </a:lnTo>
                  <a:lnTo>
                    <a:pt x="3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03" name="未知"/>
            <p:cNvSpPr/>
            <p:nvPr/>
          </p:nvSpPr>
          <p:spPr>
            <a:xfrm>
              <a:off x="356" y="776"/>
              <a:ext cx="37" cy="34"/>
            </a:xfrm>
            <a:custGeom>
              <a:avLst/>
              <a:gdLst/>
              <a:ahLst/>
              <a:cxnLst/>
              <a:pathLst>
                <a:path w="37" h="34">
                  <a:moveTo>
                    <a:pt x="0" y="33"/>
                  </a:moveTo>
                  <a:lnTo>
                    <a:pt x="8" y="21"/>
                  </a:lnTo>
                  <a:lnTo>
                    <a:pt x="12" y="17"/>
                  </a:lnTo>
                  <a:lnTo>
                    <a:pt x="24" y="13"/>
                  </a:lnTo>
                  <a:lnTo>
                    <a:pt x="36" y="4"/>
                  </a:lnTo>
                  <a:lnTo>
                    <a:pt x="28" y="4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404" name="Group 50403"/>
            <p:cNvGrpSpPr/>
            <p:nvPr/>
          </p:nvGrpSpPr>
          <p:grpSpPr>
            <a:xfrm>
              <a:off x="281" y="797"/>
              <a:ext cx="175" cy="224"/>
              <a:chOff x="0" y="0"/>
              <a:chExt cx="175" cy="224"/>
            </a:xfrm>
          </p:grpSpPr>
          <p:grpSp>
            <p:nvGrpSpPr>
              <p:cNvPr id="50405" name="Group 50404"/>
              <p:cNvGrpSpPr/>
              <p:nvPr/>
            </p:nvGrpSpPr>
            <p:grpSpPr>
              <a:xfrm>
                <a:off x="0" y="0"/>
                <a:ext cx="175" cy="224"/>
                <a:chOff x="0" y="0"/>
                <a:chExt cx="175" cy="224"/>
              </a:xfrm>
            </p:grpSpPr>
            <p:sp>
              <p:nvSpPr>
                <p:cNvPr id="50406" name="未知"/>
                <p:cNvSpPr/>
                <p:nvPr/>
              </p:nvSpPr>
              <p:spPr>
                <a:xfrm>
                  <a:off x="0" y="41"/>
                  <a:ext cx="120" cy="183"/>
                </a:xfrm>
                <a:custGeom>
                  <a:avLst/>
                  <a:gdLst/>
                  <a:ahLst/>
                  <a:cxnLst/>
                  <a:pathLst>
                    <a:path w="120" h="183">
                      <a:moveTo>
                        <a:pt x="40" y="8"/>
                      </a:moveTo>
                      <a:lnTo>
                        <a:pt x="40" y="8"/>
                      </a:lnTo>
                      <a:lnTo>
                        <a:pt x="44" y="21"/>
                      </a:lnTo>
                      <a:lnTo>
                        <a:pt x="56" y="33"/>
                      </a:lnTo>
                      <a:lnTo>
                        <a:pt x="56" y="33"/>
                      </a:lnTo>
                      <a:lnTo>
                        <a:pt x="56" y="33"/>
                      </a:lnTo>
                      <a:lnTo>
                        <a:pt x="48" y="37"/>
                      </a:lnTo>
                      <a:lnTo>
                        <a:pt x="44" y="41"/>
                      </a:lnTo>
                      <a:lnTo>
                        <a:pt x="44" y="46"/>
                      </a:lnTo>
                      <a:lnTo>
                        <a:pt x="56" y="58"/>
                      </a:lnTo>
                      <a:lnTo>
                        <a:pt x="64" y="62"/>
                      </a:lnTo>
                      <a:lnTo>
                        <a:pt x="60" y="62"/>
                      </a:lnTo>
                      <a:lnTo>
                        <a:pt x="56" y="62"/>
                      </a:lnTo>
                      <a:lnTo>
                        <a:pt x="48" y="70"/>
                      </a:lnTo>
                      <a:lnTo>
                        <a:pt x="48" y="75"/>
                      </a:lnTo>
                      <a:lnTo>
                        <a:pt x="48" y="79"/>
                      </a:lnTo>
                      <a:lnTo>
                        <a:pt x="48" y="87"/>
                      </a:lnTo>
                      <a:lnTo>
                        <a:pt x="56" y="91"/>
                      </a:lnTo>
                      <a:lnTo>
                        <a:pt x="64" y="95"/>
                      </a:lnTo>
                      <a:lnTo>
                        <a:pt x="60" y="95"/>
                      </a:lnTo>
                      <a:lnTo>
                        <a:pt x="56" y="95"/>
                      </a:lnTo>
                      <a:lnTo>
                        <a:pt x="52" y="103"/>
                      </a:lnTo>
                      <a:lnTo>
                        <a:pt x="52" y="108"/>
                      </a:lnTo>
                      <a:lnTo>
                        <a:pt x="52" y="108"/>
                      </a:lnTo>
                      <a:lnTo>
                        <a:pt x="56" y="116"/>
                      </a:lnTo>
                      <a:lnTo>
                        <a:pt x="56" y="120"/>
                      </a:lnTo>
                      <a:lnTo>
                        <a:pt x="71" y="124"/>
                      </a:lnTo>
                      <a:lnTo>
                        <a:pt x="83" y="124"/>
                      </a:lnTo>
                      <a:lnTo>
                        <a:pt x="91" y="128"/>
                      </a:lnTo>
                      <a:lnTo>
                        <a:pt x="103" y="132"/>
                      </a:lnTo>
                      <a:lnTo>
                        <a:pt x="119" y="128"/>
                      </a:lnTo>
                      <a:lnTo>
                        <a:pt x="83" y="153"/>
                      </a:lnTo>
                      <a:lnTo>
                        <a:pt x="67" y="165"/>
                      </a:lnTo>
                      <a:lnTo>
                        <a:pt x="56" y="169"/>
                      </a:lnTo>
                      <a:lnTo>
                        <a:pt x="48" y="169"/>
                      </a:lnTo>
                      <a:lnTo>
                        <a:pt x="40" y="161"/>
                      </a:lnTo>
                      <a:lnTo>
                        <a:pt x="20" y="182"/>
                      </a:lnTo>
                      <a:lnTo>
                        <a:pt x="4" y="128"/>
                      </a:lnTo>
                      <a:lnTo>
                        <a:pt x="0" y="108"/>
                      </a:lnTo>
                      <a:lnTo>
                        <a:pt x="0" y="91"/>
                      </a:lnTo>
                      <a:lnTo>
                        <a:pt x="40" y="0"/>
                      </a:lnTo>
                      <a:lnTo>
                        <a:pt x="40" y="8"/>
                      </a:lnTo>
                      <a:lnTo>
                        <a:pt x="40" y="8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0407" name="未知"/>
                <p:cNvSpPr/>
                <p:nvPr/>
              </p:nvSpPr>
              <p:spPr>
                <a:xfrm>
                  <a:off x="40" y="0"/>
                  <a:ext cx="135" cy="174"/>
                </a:xfrm>
                <a:custGeom>
                  <a:avLst/>
                  <a:gdLst/>
                  <a:ahLst/>
                  <a:cxnLst/>
                  <a:pathLst>
                    <a:path w="135" h="174">
                      <a:moveTo>
                        <a:pt x="0" y="49"/>
                      </a:moveTo>
                      <a:lnTo>
                        <a:pt x="0" y="49"/>
                      </a:lnTo>
                      <a:lnTo>
                        <a:pt x="4" y="62"/>
                      </a:lnTo>
                      <a:lnTo>
                        <a:pt x="16" y="74"/>
                      </a:lnTo>
                      <a:lnTo>
                        <a:pt x="16" y="74"/>
                      </a:lnTo>
                      <a:lnTo>
                        <a:pt x="16" y="74"/>
                      </a:lnTo>
                      <a:lnTo>
                        <a:pt x="8" y="78"/>
                      </a:lnTo>
                      <a:lnTo>
                        <a:pt x="4" y="82"/>
                      </a:lnTo>
                      <a:lnTo>
                        <a:pt x="4" y="87"/>
                      </a:lnTo>
                      <a:lnTo>
                        <a:pt x="16" y="99"/>
                      </a:lnTo>
                      <a:lnTo>
                        <a:pt x="24" y="103"/>
                      </a:lnTo>
                      <a:lnTo>
                        <a:pt x="20" y="103"/>
                      </a:lnTo>
                      <a:lnTo>
                        <a:pt x="16" y="103"/>
                      </a:lnTo>
                      <a:lnTo>
                        <a:pt x="8" y="111"/>
                      </a:lnTo>
                      <a:lnTo>
                        <a:pt x="8" y="116"/>
                      </a:lnTo>
                      <a:lnTo>
                        <a:pt x="8" y="120"/>
                      </a:lnTo>
                      <a:lnTo>
                        <a:pt x="8" y="128"/>
                      </a:lnTo>
                      <a:lnTo>
                        <a:pt x="16" y="132"/>
                      </a:lnTo>
                      <a:lnTo>
                        <a:pt x="24" y="136"/>
                      </a:lnTo>
                      <a:lnTo>
                        <a:pt x="20" y="136"/>
                      </a:lnTo>
                      <a:lnTo>
                        <a:pt x="16" y="136"/>
                      </a:lnTo>
                      <a:lnTo>
                        <a:pt x="12" y="144"/>
                      </a:lnTo>
                      <a:lnTo>
                        <a:pt x="12" y="149"/>
                      </a:lnTo>
                      <a:lnTo>
                        <a:pt x="12" y="149"/>
                      </a:lnTo>
                      <a:lnTo>
                        <a:pt x="16" y="157"/>
                      </a:lnTo>
                      <a:lnTo>
                        <a:pt x="16" y="161"/>
                      </a:lnTo>
                      <a:lnTo>
                        <a:pt x="31" y="165"/>
                      </a:lnTo>
                      <a:lnTo>
                        <a:pt x="43" y="165"/>
                      </a:lnTo>
                      <a:lnTo>
                        <a:pt x="51" y="169"/>
                      </a:lnTo>
                      <a:lnTo>
                        <a:pt x="63" y="173"/>
                      </a:lnTo>
                      <a:lnTo>
                        <a:pt x="79" y="169"/>
                      </a:lnTo>
                      <a:lnTo>
                        <a:pt x="87" y="165"/>
                      </a:lnTo>
                      <a:lnTo>
                        <a:pt x="91" y="161"/>
                      </a:lnTo>
                      <a:lnTo>
                        <a:pt x="95" y="144"/>
                      </a:lnTo>
                      <a:lnTo>
                        <a:pt x="91" y="136"/>
                      </a:lnTo>
                      <a:lnTo>
                        <a:pt x="95" y="136"/>
                      </a:lnTo>
                      <a:lnTo>
                        <a:pt x="99" y="132"/>
                      </a:lnTo>
                      <a:lnTo>
                        <a:pt x="107" y="116"/>
                      </a:lnTo>
                      <a:lnTo>
                        <a:pt x="107" y="107"/>
                      </a:lnTo>
                      <a:lnTo>
                        <a:pt x="103" y="103"/>
                      </a:lnTo>
                      <a:lnTo>
                        <a:pt x="107" y="99"/>
                      </a:lnTo>
                      <a:lnTo>
                        <a:pt x="111" y="99"/>
                      </a:lnTo>
                      <a:lnTo>
                        <a:pt x="111" y="91"/>
                      </a:lnTo>
                      <a:lnTo>
                        <a:pt x="111" y="74"/>
                      </a:lnTo>
                      <a:lnTo>
                        <a:pt x="107" y="66"/>
                      </a:lnTo>
                      <a:lnTo>
                        <a:pt x="111" y="62"/>
                      </a:lnTo>
                      <a:lnTo>
                        <a:pt x="111" y="58"/>
                      </a:lnTo>
                      <a:lnTo>
                        <a:pt x="111" y="49"/>
                      </a:lnTo>
                      <a:lnTo>
                        <a:pt x="126" y="37"/>
                      </a:lnTo>
                      <a:lnTo>
                        <a:pt x="130" y="33"/>
                      </a:lnTo>
                      <a:lnTo>
                        <a:pt x="134" y="29"/>
                      </a:lnTo>
                      <a:lnTo>
                        <a:pt x="134" y="21"/>
                      </a:lnTo>
                      <a:lnTo>
                        <a:pt x="130" y="16"/>
                      </a:lnTo>
                      <a:lnTo>
                        <a:pt x="99" y="0"/>
                      </a:lnTo>
                      <a:lnTo>
                        <a:pt x="83" y="8"/>
                      </a:lnTo>
                      <a:lnTo>
                        <a:pt x="83" y="21"/>
                      </a:lnTo>
                      <a:lnTo>
                        <a:pt x="16" y="21"/>
                      </a:lnTo>
                      <a:lnTo>
                        <a:pt x="12" y="25"/>
                      </a:lnTo>
                      <a:lnTo>
                        <a:pt x="0" y="33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0408" name="未知"/>
              <p:cNvSpPr/>
              <p:nvPr/>
            </p:nvSpPr>
            <p:spPr>
              <a:xfrm>
                <a:off x="139" y="25"/>
                <a:ext cx="28" cy="25"/>
              </a:xfrm>
              <a:custGeom>
                <a:avLst/>
                <a:gdLst/>
                <a:ahLst/>
                <a:cxnLst/>
                <a:pathLst>
                  <a:path w="28" h="25">
                    <a:moveTo>
                      <a:pt x="8" y="8"/>
                    </a:moveTo>
                    <a:lnTo>
                      <a:pt x="12" y="8"/>
                    </a:lnTo>
                    <a:lnTo>
                      <a:pt x="12" y="16"/>
                    </a:lnTo>
                    <a:lnTo>
                      <a:pt x="12" y="24"/>
                    </a:lnTo>
                    <a:lnTo>
                      <a:pt x="27" y="12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20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409" name="未知"/>
            <p:cNvSpPr/>
            <p:nvPr/>
          </p:nvSpPr>
          <p:spPr>
            <a:xfrm>
              <a:off x="372" y="838"/>
              <a:ext cx="49" cy="14"/>
            </a:xfrm>
            <a:custGeom>
              <a:avLst/>
              <a:gdLst/>
              <a:ahLst/>
              <a:cxnLst/>
              <a:pathLst>
                <a:path w="49" h="14">
                  <a:moveTo>
                    <a:pt x="48" y="13"/>
                  </a:moveTo>
                  <a:lnTo>
                    <a:pt x="0" y="13"/>
                  </a:lnTo>
                  <a:lnTo>
                    <a:pt x="40" y="0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48" y="13"/>
                  </a:lnTo>
                  <a:lnTo>
                    <a:pt x="48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0" name="未知"/>
            <p:cNvSpPr/>
            <p:nvPr/>
          </p:nvSpPr>
          <p:spPr>
            <a:xfrm>
              <a:off x="372" y="838"/>
              <a:ext cx="49" cy="14"/>
            </a:xfrm>
            <a:custGeom>
              <a:avLst/>
              <a:gdLst/>
              <a:ahLst/>
              <a:cxnLst/>
              <a:pathLst>
                <a:path w="49" h="14">
                  <a:moveTo>
                    <a:pt x="48" y="13"/>
                  </a:moveTo>
                  <a:lnTo>
                    <a:pt x="0" y="13"/>
                  </a:lnTo>
                  <a:lnTo>
                    <a:pt x="40" y="0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48" y="1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1" name="未知"/>
            <p:cNvSpPr/>
            <p:nvPr/>
          </p:nvSpPr>
          <p:spPr>
            <a:xfrm>
              <a:off x="451" y="314"/>
              <a:ext cx="5" cy="21"/>
            </a:xfrm>
            <a:custGeom>
              <a:avLst/>
              <a:gdLst/>
              <a:ahLst/>
              <a:cxnLst/>
              <a:pathLst>
                <a:path w="5" h="21">
                  <a:moveTo>
                    <a:pt x="4" y="0"/>
                  </a:moveTo>
                  <a:lnTo>
                    <a:pt x="4" y="4"/>
                  </a:lnTo>
                  <a:lnTo>
                    <a:pt x="0" y="16"/>
                  </a:lnTo>
                  <a:lnTo>
                    <a:pt x="0" y="2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2" name="未知"/>
            <p:cNvSpPr/>
            <p:nvPr/>
          </p:nvSpPr>
          <p:spPr>
            <a:xfrm>
              <a:off x="372" y="178"/>
              <a:ext cx="21" cy="79"/>
            </a:xfrm>
            <a:custGeom>
              <a:avLst/>
              <a:gdLst/>
              <a:ahLst/>
              <a:cxnLst/>
              <a:pathLst>
                <a:path w="21" h="79">
                  <a:moveTo>
                    <a:pt x="20" y="78"/>
                  </a:moveTo>
                  <a:lnTo>
                    <a:pt x="20" y="74"/>
                  </a:lnTo>
                  <a:lnTo>
                    <a:pt x="20" y="53"/>
                  </a:lnTo>
                  <a:lnTo>
                    <a:pt x="20" y="45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20" y="2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3" name="未知"/>
            <p:cNvSpPr/>
            <p:nvPr/>
          </p:nvSpPr>
          <p:spPr>
            <a:xfrm>
              <a:off x="352" y="388"/>
              <a:ext cx="104" cy="22"/>
            </a:xfrm>
            <a:custGeom>
              <a:avLst/>
              <a:gdLst/>
              <a:ahLst/>
              <a:cxnLst/>
              <a:pathLst>
                <a:path w="104" h="22">
                  <a:moveTo>
                    <a:pt x="0" y="13"/>
                  </a:moveTo>
                  <a:lnTo>
                    <a:pt x="8" y="17"/>
                  </a:lnTo>
                  <a:lnTo>
                    <a:pt x="12" y="21"/>
                  </a:lnTo>
                  <a:lnTo>
                    <a:pt x="64" y="21"/>
                  </a:lnTo>
                  <a:lnTo>
                    <a:pt x="72" y="21"/>
                  </a:lnTo>
                  <a:lnTo>
                    <a:pt x="88" y="17"/>
                  </a:lnTo>
                  <a:lnTo>
                    <a:pt x="95" y="13"/>
                  </a:lnTo>
                  <a:lnTo>
                    <a:pt x="10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4" name="未知"/>
            <p:cNvSpPr/>
            <p:nvPr/>
          </p:nvSpPr>
          <p:spPr>
            <a:xfrm>
              <a:off x="333" y="198"/>
              <a:ext cx="32" cy="5"/>
            </a:xfrm>
            <a:custGeom>
              <a:avLst/>
              <a:gdLst/>
              <a:ahLst/>
              <a:cxnLst/>
              <a:pathLst>
                <a:path w="32" h="5">
                  <a:moveTo>
                    <a:pt x="0" y="4"/>
                  </a:moveTo>
                  <a:lnTo>
                    <a:pt x="4" y="0"/>
                  </a:lnTo>
                  <a:lnTo>
                    <a:pt x="19" y="0"/>
                  </a:lnTo>
                  <a:lnTo>
                    <a:pt x="31" y="0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5" name="未知"/>
            <p:cNvSpPr/>
            <p:nvPr/>
          </p:nvSpPr>
          <p:spPr>
            <a:xfrm>
              <a:off x="440" y="194"/>
              <a:ext cx="36" cy="9"/>
            </a:xfrm>
            <a:custGeom>
              <a:avLst/>
              <a:gdLst/>
              <a:ahLst/>
              <a:cxnLst/>
              <a:pathLst>
                <a:path w="36" h="9">
                  <a:moveTo>
                    <a:pt x="4" y="8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31" y="4"/>
                  </a:lnTo>
                  <a:lnTo>
                    <a:pt x="35" y="8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6" name="未知"/>
            <p:cNvSpPr/>
            <p:nvPr/>
          </p:nvSpPr>
          <p:spPr>
            <a:xfrm>
              <a:off x="20" y="929"/>
              <a:ext cx="96" cy="18"/>
            </a:xfrm>
            <a:custGeom>
              <a:avLst/>
              <a:gdLst/>
              <a:ahLst/>
              <a:cxnLst/>
              <a:pathLst>
                <a:path w="96" h="18">
                  <a:moveTo>
                    <a:pt x="0" y="0"/>
                  </a:moveTo>
                  <a:lnTo>
                    <a:pt x="95" y="0"/>
                  </a:lnTo>
                  <a:lnTo>
                    <a:pt x="71" y="12"/>
                  </a:lnTo>
                  <a:lnTo>
                    <a:pt x="63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7" name="未知"/>
            <p:cNvSpPr/>
            <p:nvPr/>
          </p:nvSpPr>
          <p:spPr>
            <a:xfrm>
              <a:off x="115" y="884"/>
              <a:ext cx="183" cy="58"/>
            </a:xfrm>
            <a:custGeom>
              <a:avLst/>
              <a:gdLst/>
              <a:ahLst/>
              <a:cxnLst/>
              <a:pathLst>
                <a:path w="183" h="58">
                  <a:moveTo>
                    <a:pt x="0" y="45"/>
                  </a:moveTo>
                  <a:lnTo>
                    <a:pt x="32" y="57"/>
                  </a:lnTo>
                  <a:lnTo>
                    <a:pt x="79" y="33"/>
                  </a:lnTo>
                  <a:lnTo>
                    <a:pt x="178" y="0"/>
                  </a:lnTo>
                  <a:lnTo>
                    <a:pt x="18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8" name="未知"/>
            <p:cNvSpPr/>
            <p:nvPr/>
          </p:nvSpPr>
          <p:spPr>
            <a:xfrm>
              <a:off x="139" y="524"/>
              <a:ext cx="127" cy="274"/>
            </a:xfrm>
            <a:custGeom>
              <a:avLst/>
              <a:gdLst/>
              <a:ahLst/>
              <a:cxnLst/>
              <a:pathLst>
                <a:path w="127" h="274">
                  <a:moveTo>
                    <a:pt x="126" y="273"/>
                  </a:moveTo>
                  <a:lnTo>
                    <a:pt x="95" y="219"/>
                  </a:lnTo>
                  <a:lnTo>
                    <a:pt x="59" y="161"/>
                  </a:lnTo>
                  <a:lnTo>
                    <a:pt x="23" y="108"/>
                  </a:lnTo>
                  <a:lnTo>
                    <a:pt x="0" y="75"/>
                  </a:lnTo>
                  <a:lnTo>
                    <a:pt x="31" y="54"/>
                  </a:lnTo>
                  <a:lnTo>
                    <a:pt x="47" y="38"/>
                  </a:lnTo>
                  <a:lnTo>
                    <a:pt x="67" y="13"/>
                  </a:lnTo>
                  <a:lnTo>
                    <a:pt x="7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19" name="未知"/>
            <p:cNvSpPr/>
            <p:nvPr/>
          </p:nvSpPr>
          <p:spPr>
            <a:xfrm>
              <a:off x="463" y="541"/>
              <a:ext cx="168" cy="360"/>
            </a:xfrm>
            <a:custGeom>
              <a:avLst/>
              <a:gdLst/>
              <a:ahLst/>
              <a:cxnLst/>
              <a:pathLst>
                <a:path w="168" h="360">
                  <a:moveTo>
                    <a:pt x="76" y="0"/>
                  </a:moveTo>
                  <a:lnTo>
                    <a:pt x="119" y="41"/>
                  </a:lnTo>
                  <a:lnTo>
                    <a:pt x="167" y="87"/>
                  </a:lnTo>
                  <a:lnTo>
                    <a:pt x="155" y="99"/>
                  </a:lnTo>
                  <a:lnTo>
                    <a:pt x="135" y="128"/>
                  </a:lnTo>
                  <a:lnTo>
                    <a:pt x="111" y="157"/>
                  </a:lnTo>
                  <a:lnTo>
                    <a:pt x="91" y="186"/>
                  </a:lnTo>
                  <a:lnTo>
                    <a:pt x="72" y="215"/>
                  </a:lnTo>
                  <a:lnTo>
                    <a:pt x="56" y="244"/>
                  </a:lnTo>
                  <a:lnTo>
                    <a:pt x="40" y="272"/>
                  </a:lnTo>
                  <a:lnTo>
                    <a:pt x="24" y="305"/>
                  </a:lnTo>
                  <a:lnTo>
                    <a:pt x="8" y="338"/>
                  </a:lnTo>
                  <a:lnTo>
                    <a:pt x="0" y="35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0" name="未知"/>
            <p:cNvSpPr/>
            <p:nvPr/>
          </p:nvSpPr>
          <p:spPr>
            <a:xfrm>
              <a:off x="368" y="900"/>
              <a:ext cx="57" cy="1"/>
            </a:xfrm>
            <a:custGeom>
              <a:avLst/>
              <a:gdLst/>
              <a:ahLst/>
              <a:cxnLst/>
              <a:pathLst>
                <a:path w="57" h="1">
                  <a:moveTo>
                    <a:pt x="56" y="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1" name="未知"/>
            <p:cNvSpPr/>
            <p:nvPr/>
          </p:nvSpPr>
          <p:spPr>
            <a:xfrm>
              <a:off x="368" y="933"/>
              <a:ext cx="41" cy="1"/>
            </a:xfrm>
            <a:custGeom>
              <a:avLst/>
              <a:gdLst/>
              <a:ahLst/>
              <a:cxnLst/>
              <a:pathLst>
                <a:path w="41" h="1">
                  <a:moveTo>
                    <a:pt x="40" y="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2" name="未知"/>
            <p:cNvSpPr/>
            <p:nvPr/>
          </p:nvSpPr>
          <p:spPr>
            <a:xfrm>
              <a:off x="598" y="1020"/>
              <a:ext cx="25" cy="133"/>
            </a:xfrm>
            <a:custGeom>
              <a:avLst/>
              <a:gdLst/>
              <a:ahLst/>
              <a:cxnLst/>
              <a:pathLst>
                <a:path w="25" h="133">
                  <a:moveTo>
                    <a:pt x="4" y="0"/>
                  </a:moveTo>
                  <a:lnTo>
                    <a:pt x="0" y="41"/>
                  </a:lnTo>
                  <a:lnTo>
                    <a:pt x="24" y="33"/>
                  </a:lnTo>
                  <a:lnTo>
                    <a:pt x="24" y="13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3" name="Oval 50422"/>
            <p:cNvSpPr/>
            <p:nvPr/>
          </p:nvSpPr>
          <p:spPr>
            <a:xfrm>
              <a:off x="317" y="652"/>
              <a:ext cx="127" cy="133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424" name="Group 50423"/>
          <p:cNvGrpSpPr/>
          <p:nvPr/>
        </p:nvGrpSpPr>
        <p:grpSpPr>
          <a:xfrm>
            <a:off x="5943600" y="304800"/>
            <a:ext cx="1220788" cy="1684338"/>
            <a:chOff x="0" y="0"/>
            <a:chExt cx="1225" cy="1153"/>
          </a:xfrm>
        </p:grpSpPr>
        <p:sp>
          <p:nvSpPr>
            <p:cNvPr id="50425" name="未知"/>
            <p:cNvSpPr/>
            <p:nvPr/>
          </p:nvSpPr>
          <p:spPr>
            <a:xfrm>
              <a:off x="0" y="616"/>
              <a:ext cx="1225" cy="516"/>
            </a:xfrm>
            <a:custGeom>
              <a:avLst/>
              <a:gdLst/>
              <a:ahLst/>
              <a:cxnLst/>
              <a:pathLst>
                <a:path w="1225" h="516">
                  <a:moveTo>
                    <a:pt x="0" y="0"/>
                  </a:moveTo>
                  <a:lnTo>
                    <a:pt x="0" y="515"/>
                  </a:lnTo>
                  <a:lnTo>
                    <a:pt x="1224" y="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6" name="未知"/>
            <p:cNvSpPr/>
            <p:nvPr/>
          </p:nvSpPr>
          <p:spPr>
            <a:xfrm>
              <a:off x="324" y="313"/>
              <a:ext cx="333" cy="585"/>
            </a:xfrm>
            <a:custGeom>
              <a:avLst/>
              <a:gdLst/>
              <a:ahLst/>
              <a:cxnLst/>
              <a:pathLst>
                <a:path w="333" h="585">
                  <a:moveTo>
                    <a:pt x="156" y="506"/>
                  </a:moveTo>
                  <a:lnTo>
                    <a:pt x="229" y="403"/>
                  </a:lnTo>
                  <a:lnTo>
                    <a:pt x="208" y="353"/>
                  </a:lnTo>
                  <a:lnTo>
                    <a:pt x="199" y="379"/>
                  </a:lnTo>
                  <a:lnTo>
                    <a:pt x="194" y="406"/>
                  </a:lnTo>
                  <a:lnTo>
                    <a:pt x="171" y="425"/>
                  </a:lnTo>
                  <a:lnTo>
                    <a:pt x="147" y="513"/>
                  </a:lnTo>
                  <a:lnTo>
                    <a:pt x="12" y="527"/>
                  </a:lnTo>
                  <a:lnTo>
                    <a:pt x="2" y="518"/>
                  </a:lnTo>
                  <a:lnTo>
                    <a:pt x="0" y="482"/>
                  </a:lnTo>
                  <a:lnTo>
                    <a:pt x="14" y="439"/>
                  </a:lnTo>
                  <a:lnTo>
                    <a:pt x="28" y="422"/>
                  </a:lnTo>
                  <a:lnTo>
                    <a:pt x="28" y="394"/>
                  </a:lnTo>
                  <a:lnTo>
                    <a:pt x="49" y="317"/>
                  </a:lnTo>
                  <a:lnTo>
                    <a:pt x="61" y="308"/>
                  </a:lnTo>
                  <a:lnTo>
                    <a:pt x="86" y="255"/>
                  </a:lnTo>
                  <a:lnTo>
                    <a:pt x="110" y="198"/>
                  </a:lnTo>
                  <a:lnTo>
                    <a:pt x="110" y="169"/>
                  </a:lnTo>
                  <a:lnTo>
                    <a:pt x="117" y="155"/>
                  </a:lnTo>
                  <a:lnTo>
                    <a:pt x="128" y="136"/>
                  </a:lnTo>
                  <a:lnTo>
                    <a:pt x="138" y="79"/>
                  </a:lnTo>
                  <a:lnTo>
                    <a:pt x="147" y="50"/>
                  </a:lnTo>
                  <a:lnTo>
                    <a:pt x="156" y="48"/>
                  </a:lnTo>
                  <a:lnTo>
                    <a:pt x="203" y="22"/>
                  </a:lnTo>
                  <a:lnTo>
                    <a:pt x="250" y="0"/>
                  </a:lnTo>
                  <a:lnTo>
                    <a:pt x="290" y="64"/>
                  </a:lnTo>
                  <a:lnTo>
                    <a:pt x="287" y="169"/>
                  </a:lnTo>
                  <a:lnTo>
                    <a:pt x="292" y="258"/>
                  </a:lnTo>
                  <a:lnTo>
                    <a:pt x="299" y="341"/>
                  </a:lnTo>
                  <a:lnTo>
                    <a:pt x="315" y="446"/>
                  </a:lnTo>
                  <a:lnTo>
                    <a:pt x="323" y="527"/>
                  </a:lnTo>
                  <a:lnTo>
                    <a:pt x="332" y="584"/>
                  </a:lnTo>
                  <a:lnTo>
                    <a:pt x="156" y="50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7" name="未知"/>
            <p:cNvSpPr/>
            <p:nvPr/>
          </p:nvSpPr>
          <p:spPr>
            <a:xfrm>
              <a:off x="610" y="275"/>
              <a:ext cx="156" cy="431"/>
            </a:xfrm>
            <a:custGeom>
              <a:avLst/>
              <a:gdLst/>
              <a:ahLst/>
              <a:cxnLst/>
              <a:pathLst>
                <a:path w="156" h="431">
                  <a:moveTo>
                    <a:pt x="134" y="86"/>
                  </a:moveTo>
                  <a:lnTo>
                    <a:pt x="155" y="4"/>
                  </a:lnTo>
                  <a:lnTo>
                    <a:pt x="148" y="0"/>
                  </a:lnTo>
                  <a:lnTo>
                    <a:pt x="137" y="26"/>
                  </a:lnTo>
                  <a:lnTo>
                    <a:pt x="127" y="51"/>
                  </a:lnTo>
                  <a:lnTo>
                    <a:pt x="112" y="76"/>
                  </a:lnTo>
                  <a:lnTo>
                    <a:pt x="88" y="101"/>
                  </a:lnTo>
                  <a:lnTo>
                    <a:pt x="56" y="115"/>
                  </a:lnTo>
                  <a:lnTo>
                    <a:pt x="53" y="111"/>
                  </a:lnTo>
                  <a:lnTo>
                    <a:pt x="39" y="104"/>
                  </a:lnTo>
                  <a:lnTo>
                    <a:pt x="28" y="9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0" y="158"/>
                  </a:lnTo>
                  <a:lnTo>
                    <a:pt x="0" y="222"/>
                  </a:lnTo>
                  <a:lnTo>
                    <a:pt x="4" y="312"/>
                  </a:lnTo>
                  <a:lnTo>
                    <a:pt x="18" y="430"/>
                  </a:lnTo>
                  <a:lnTo>
                    <a:pt x="21" y="362"/>
                  </a:lnTo>
                  <a:lnTo>
                    <a:pt x="32" y="247"/>
                  </a:lnTo>
                  <a:lnTo>
                    <a:pt x="35" y="133"/>
                  </a:lnTo>
                  <a:lnTo>
                    <a:pt x="46" y="126"/>
                  </a:lnTo>
                  <a:lnTo>
                    <a:pt x="56" y="122"/>
                  </a:lnTo>
                  <a:lnTo>
                    <a:pt x="74" y="126"/>
                  </a:lnTo>
                  <a:lnTo>
                    <a:pt x="77" y="129"/>
                  </a:lnTo>
                  <a:lnTo>
                    <a:pt x="63" y="169"/>
                  </a:lnTo>
                  <a:lnTo>
                    <a:pt x="67" y="187"/>
                  </a:lnTo>
                  <a:lnTo>
                    <a:pt x="77" y="276"/>
                  </a:lnTo>
                  <a:lnTo>
                    <a:pt x="81" y="369"/>
                  </a:lnTo>
                  <a:lnTo>
                    <a:pt x="88" y="330"/>
                  </a:lnTo>
                  <a:lnTo>
                    <a:pt x="98" y="272"/>
                  </a:lnTo>
                  <a:lnTo>
                    <a:pt x="102" y="251"/>
                  </a:lnTo>
                  <a:lnTo>
                    <a:pt x="116" y="169"/>
                  </a:lnTo>
                  <a:lnTo>
                    <a:pt x="134" y="86"/>
                  </a:lnTo>
                  <a:lnTo>
                    <a:pt x="134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8" name="未知"/>
            <p:cNvSpPr/>
            <p:nvPr/>
          </p:nvSpPr>
          <p:spPr>
            <a:xfrm>
              <a:off x="807" y="118"/>
              <a:ext cx="306" cy="523"/>
            </a:xfrm>
            <a:custGeom>
              <a:avLst/>
              <a:gdLst/>
              <a:ahLst/>
              <a:cxnLst/>
              <a:pathLst>
                <a:path w="306" h="523">
                  <a:moveTo>
                    <a:pt x="0" y="25"/>
                  </a:moveTo>
                  <a:lnTo>
                    <a:pt x="224" y="36"/>
                  </a:lnTo>
                  <a:lnTo>
                    <a:pt x="263" y="115"/>
                  </a:lnTo>
                  <a:lnTo>
                    <a:pt x="266" y="204"/>
                  </a:lnTo>
                  <a:lnTo>
                    <a:pt x="266" y="222"/>
                  </a:lnTo>
                  <a:lnTo>
                    <a:pt x="266" y="268"/>
                  </a:lnTo>
                  <a:lnTo>
                    <a:pt x="263" y="315"/>
                  </a:lnTo>
                  <a:lnTo>
                    <a:pt x="266" y="315"/>
                  </a:lnTo>
                  <a:lnTo>
                    <a:pt x="273" y="322"/>
                  </a:lnTo>
                  <a:lnTo>
                    <a:pt x="280" y="329"/>
                  </a:lnTo>
                  <a:lnTo>
                    <a:pt x="284" y="347"/>
                  </a:lnTo>
                  <a:lnTo>
                    <a:pt x="284" y="369"/>
                  </a:lnTo>
                  <a:lnTo>
                    <a:pt x="280" y="386"/>
                  </a:lnTo>
                  <a:lnTo>
                    <a:pt x="266" y="522"/>
                  </a:lnTo>
                  <a:lnTo>
                    <a:pt x="273" y="519"/>
                  </a:lnTo>
                  <a:lnTo>
                    <a:pt x="277" y="519"/>
                  </a:lnTo>
                  <a:lnTo>
                    <a:pt x="284" y="515"/>
                  </a:lnTo>
                  <a:lnTo>
                    <a:pt x="301" y="365"/>
                  </a:lnTo>
                  <a:lnTo>
                    <a:pt x="305" y="344"/>
                  </a:lnTo>
                  <a:lnTo>
                    <a:pt x="301" y="322"/>
                  </a:lnTo>
                  <a:lnTo>
                    <a:pt x="298" y="315"/>
                  </a:lnTo>
                  <a:lnTo>
                    <a:pt x="291" y="308"/>
                  </a:lnTo>
                  <a:lnTo>
                    <a:pt x="287" y="304"/>
                  </a:lnTo>
                  <a:lnTo>
                    <a:pt x="287" y="301"/>
                  </a:lnTo>
                  <a:lnTo>
                    <a:pt x="287" y="279"/>
                  </a:lnTo>
                  <a:lnTo>
                    <a:pt x="291" y="211"/>
                  </a:lnTo>
                  <a:lnTo>
                    <a:pt x="287" y="147"/>
                  </a:lnTo>
                  <a:lnTo>
                    <a:pt x="284" y="107"/>
                  </a:lnTo>
                  <a:lnTo>
                    <a:pt x="277" y="64"/>
                  </a:lnTo>
                  <a:lnTo>
                    <a:pt x="263" y="36"/>
                  </a:lnTo>
                  <a:lnTo>
                    <a:pt x="242" y="14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29" name="未知"/>
            <p:cNvSpPr/>
            <p:nvPr/>
          </p:nvSpPr>
          <p:spPr>
            <a:xfrm>
              <a:off x="642" y="254"/>
              <a:ext cx="99" cy="108"/>
            </a:xfrm>
            <a:custGeom>
              <a:avLst/>
              <a:gdLst/>
              <a:ahLst/>
              <a:cxnLst/>
              <a:pathLst>
                <a:path w="99" h="108">
                  <a:moveTo>
                    <a:pt x="95" y="21"/>
                  </a:moveTo>
                  <a:lnTo>
                    <a:pt x="87" y="50"/>
                  </a:lnTo>
                  <a:lnTo>
                    <a:pt x="73" y="68"/>
                  </a:lnTo>
                  <a:lnTo>
                    <a:pt x="56" y="82"/>
                  </a:lnTo>
                  <a:lnTo>
                    <a:pt x="35" y="93"/>
                  </a:lnTo>
                  <a:lnTo>
                    <a:pt x="28" y="100"/>
                  </a:lnTo>
                  <a:lnTo>
                    <a:pt x="17" y="100"/>
                  </a:lnTo>
                  <a:lnTo>
                    <a:pt x="10" y="104"/>
                  </a:lnTo>
                  <a:lnTo>
                    <a:pt x="0" y="107"/>
                  </a:lnTo>
                  <a:lnTo>
                    <a:pt x="59" y="68"/>
                  </a:lnTo>
                  <a:lnTo>
                    <a:pt x="91" y="0"/>
                  </a:lnTo>
                  <a:lnTo>
                    <a:pt x="98" y="7"/>
                  </a:lnTo>
                  <a:lnTo>
                    <a:pt x="95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0" name="未知"/>
            <p:cNvSpPr/>
            <p:nvPr/>
          </p:nvSpPr>
          <p:spPr>
            <a:xfrm>
              <a:off x="638" y="261"/>
              <a:ext cx="121" cy="130"/>
            </a:xfrm>
            <a:custGeom>
              <a:avLst/>
              <a:gdLst/>
              <a:ahLst/>
              <a:cxnLst/>
              <a:pathLst>
                <a:path w="121" h="130">
                  <a:moveTo>
                    <a:pt x="4" y="100"/>
                  </a:moveTo>
                  <a:lnTo>
                    <a:pt x="25" y="93"/>
                  </a:lnTo>
                  <a:lnTo>
                    <a:pt x="46" y="82"/>
                  </a:lnTo>
                  <a:lnTo>
                    <a:pt x="67" y="68"/>
                  </a:lnTo>
                  <a:lnTo>
                    <a:pt x="84" y="50"/>
                  </a:lnTo>
                  <a:lnTo>
                    <a:pt x="95" y="25"/>
                  </a:lnTo>
                  <a:lnTo>
                    <a:pt x="102" y="0"/>
                  </a:lnTo>
                  <a:lnTo>
                    <a:pt x="106" y="4"/>
                  </a:lnTo>
                  <a:lnTo>
                    <a:pt x="113" y="4"/>
                  </a:lnTo>
                  <a:lnTo>
                    <a:pt x="120" y="0"/>
                  </a:lnTo>
                  <a:lnTo>
                    <a:pt x="120" y="4"/>
                  </a:lnTo>
                  <a:lnTo>
                    <a:pt x="120" y="14"/>
                  </a:lnTo>
                  <a:lnTo>
                    <a:pt x="116" y="25"/>
                  </a:lnTo>
                  <a:lnTo>
                    <a:pt x="109" y="40"/>
                  </a:lnTo>
                  <a:lnTo>
                    <a:pt x="99" y="65"/>
                  </a:lnTo>
                  <a:lnTo>
                    <a:pt x="84" y="90"/>
                  </a:lnTo>
                  <a:lnTo>
                    <a:pt x="74" y="104"/>
                  </a:lnTo>
                  <a:lnTo>
                    <a:pt x="60" y="115"/>
                  </a:lnTo>
                  <a:lnTo>
                    <a:pt x="46" y="122"/>
                  </a:lnTo>
                  <a:lnTo>
                    <a:pt x="28" y="129"/>
                  </a:lnTo>
                  <a:lnTo>
                    <a:pt x="25" y="125"/>
                  </a:lnTo>
                  <a:lnTo>
                    <a:pt x="11" y="118"/>
                  </a:lnTo>
                  <a:lnTo>
                    <a:pt x="0" y="104"/>
                  </a:lnTo>
                  <a:lnTo>
                    <a:pt x="4" y="100"/>
                  </a:lnTo>
                  <a:lnTo>
                    <a:pt x="4" y="1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1" name="未知"/>
            <p:cNvSpPr/>
            <p:nvPr/>
          </p:nvSpPr>
          <p:spPr>
            <a:xfrm>
              <a:off x="624" y="397"/>
              <a:ext cx="75" cy="516"/>
            </a:xfrm>
            <a:custGeom>
              <a:avLst/>
              <a:gdLst/>
              <a:ahLst/>
              <a:cxnLst/>
              <a:pathLst>
                <a:path w="75" h="516">
                  <a:moveTo>
                    <a:pt x="63" y="261"/>
                  </a:moveTo>
                  <a:lnTo>
                    <a:pt x="60" y="347"/>
                  </a:lnTo>
                  <a:lnTo>
                    <a:pt x="63" y="433"/>
                  </a:lnTo>
                  <a:lnTo>
                    <a:pt x="67" y="476"/>
                  </a:lnTo>
                  <a:lnTo>
                    <a:pt x="74" y="515"/>
                  </a:lnTo>
                  <a:lnTo>
                    <a:pt x="32" y="497"/>
                  </a:lnTo>
                  <a:lnTo>
                    <a:pt x="28" y="490"/>
                  </a:lnTo>
                  <a:lnTo>
                    <a:pt x="14" y="390"/>
                  </a:lnTo>
                  <a:lnTo>
                    <a:pt x="0" y="283"/>
                  </a:lnTo>
                  <a:lnTo>
                    <a:pt x="7" y="240"/>
                  </a:lnTo>
                  <a:lnTo>
                    <a:pt x="18" y="125"/>
                  </a:lnTo>
                  <a:lnTo>
                    <a:pt x="21" y="11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60" y="4"/>
                  </a:lnTo>
                  <a:lnTo>
                    <a:pt x="63" y="7"/>
                  </a:lnTo>
                  <a:lnTo>
                    <a:pt x="49" y="47"/>
                  </a:lnTo>
                  <a:lnTo>
                    <a:pt x="53" y="65"/>
                  </a:lnTo>
                  <a:lnTo>
                    <a:pt x="63" y="154"/>
                  </a:lnTo>
                  <a:lnTo>
                    <a:pt x="67" y="247"/>
                  </a:lnTo>
                  <a:lnTo>
                    <a:pt x="63" y="261"/>
                  </a:lnTo>
                  <a:lnTo>
                    <a:pt x="63" y="261"/>
                  </a:lnTo>
                  <a:close/>
                </a:path>
              </a:pathLst>
            </a:custGeom>
            <a:pattFill prst="dkDnDiag">
              <a:fgClr>
                <a:srgbClr val="000000"/>
              </a:fgClr>
              <a:bgClr>
                <a:schemeClr val="bg1"/>
              </a:bgClr>
            </a:patt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2" name="未知"/>
            <p:cNvSpPr/>
            <p:nvPr/>
          </p:nvSpPr>
          <p:spPr>
            <a:xfrm>
              <a:off x="330" y="791"/>
              <a:ext cx="29" cy="61"/>
            </a:xfrm>
            <a:custGeom>
              <a:avLst/>
              <a:gdLst/>
              <a:ahLst/>
              <a:cxnLst/>
              <a:pathLst>
                <a:path w="29" h="61">
                  <a:moveTo>
                    <a:pt x="0" y="35"/>
                  </a:moveTo>
                  <a:lnTo>
                    <a:pt x="21" y="60"/>
                  </a:lnTo>
                  <a:lnTo>
                    <a:pt x="28" y="60"/>
                  </a:lnTo>
                  <a:lnTo>
                    <a:pt x="24" y="53"/>
                  </a:lnTo>
                  <a:lnTo>
                    <a:pt x="7" y="25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3" name="未知"/>
            <p:cNvSpPr/>
            <p:nvPr/>
          </p:nvSpPr>
          <p:spPr>
            <a:xfrm>
              <a:off x="330" y="773"/>
              <a:ext cx="141" cy="72"/>
            </a:xfrm>
            <a:custGeom>
              <a:avLst/>
              <a:gdLst/>
              <a:ahLst/>
              <a:cxnLst/>
              <a:pathLst>
                <a:path w="141" h="72">
                  <a:moveTo>
                    <a:pt x="126" y="64"/>
                  </a:moveTo>
                  <a:lnTo>
                    <a:pt x="119" y="61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08" y="46"/>
                  </a:lnTo>
                  <a:lnTo>
                    <a:pt x="101" y="32"/>
                  </a:lnTo>
                  <a:lnTo>
                    <a:pt x="84" y="21"/>
                  </a:lnTo>
                  <a:lnTo>
                    <a:pt x="73" y="18"/>
                  </a:lnTo>
                  <a:lnTo>
                    <a:pt x="66" y="14"/>
                  </a:lnTo>
                  <a:lnTo>
                    <a:pt x="52" y="18"/>
                  </a:lnTo>
                  <a:lnTo>
                    <a:pt x="38" y="25"/>
                  </a:lnTo>
                  <a:lnTo>
                    <a:pt x="24" y="46"/>
                  </a:lnTo>
                  <a:lnTo>
                    <a:pt x="24" y="71"/>
                  </a:lnTo>
                  <a:lnTo>
                    <a:pt x="7" y="43"/>
                  </a:lnTo>
                  <a:lnTo>
                    <a:pt x="17" y="18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7" y="14"/>
                  </a:lnTo>
                  <a:lnTo>
                    <a:pt x="35" y="3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94" y="3"/>
                  </a:lnTo>
                  <a:lnTo>
                    <a:pt x="119" y="14"/>
                  </a:lnTo>
                  <a:lnTo>
                    <a:pt x="133" y="32"/>
                  </a:lnTo>
                  <a:lnTo>
                    <a:pt x="140" y="57"/>
                  </a:lnTo>
                  <a:lnTo>
                    <a:pt x="126" y="64"/>
                  </a:lnTo>
                  <a:lnTo>
                    <a:pt x="126" y="64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4" name="未知"/>
            <p:cNvSpPr/>
            <p:nvPr/>
          </p:nvSpPr>
          <p:spPr>
            <a:xfrm>
              <a:off x="469" y="662"/>
              <a:ext cx="46" cy="44"/>
            </a:xfrm>
            <a:custGeom>
              <a:avLst/>
              <a:gdLst/>
              <a:ahLst/>
              <a:cxnLst/>
              <a:pathLst>
                <a:path w="46" h="44">
                  <a:moveTo>
                    <a:pt x="35" y="43"/>
                  </a:moveTo>
                  <a:lnTo>
                    <a:pt x="35" y="32"/>
                  </a:lnTo>
                  <a:lnTo>
                    <a:pt x="21" y="11"/>
                  </a:lnTo>
                  <a:lnTo>
                    <a:pt x="0" y="0"/>
                  </a:lnTo>
                  <a:lnTo>
                    <a:pt x="10" y="3"/>
                  </a:lnTo>
                  <a:lnTo>
                    <a:pt x="24" y="7"/>
                  </a:lnTo>
                  <a:lnTo>
                    <a:pt x="31" y="14"/>
                  </a:lnTo>
                  <a:lnTo>
                    <a:pt x="38" y="18"/>
                  </a:lnTo>
                  <a:lnTo>
                    <a:pt x="45" y="25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38" y="43"/>
                  </a:lnTo>
                  <a:lnTo>
                    <a:pt x="35" y="43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5" name="未知"/>
            <p:cNvSpPr/>
            <p:nvPr/>
          </p:nvSpPr>
          <p:spPr>
            <a:xfrm>
              <a:off x="351" y="855"/>
              <a:ext cx="53" cy="83"/>
            </a:xfrm>
            <a:custGeom>
              <a:avLst/>
              <a:gdLst/>
              <a:ahLst/>
              <a:cxnLst/>
              <a:pathLst>
                <a:path w="53" h="83">
                  <a:moveTo>
                    <a:pt x="52" y="82"/>
                  </a:moveTo>
                  <a:lnTo>
                    <a:pt x="49" y="75"/>
                  </a:lnTo>
                  <a:lnTo>
                    <a:pt x="14" y="18"/>
                  </a:lnTo>
                  <a:lnTo>
                    <a:pt x="7" y="4"/>
                  </a:lnTo>
                  <a:lnTo>
                    <a:pt x="10" y="0"/>
                  </a:lnTo>
                  <a:lnTo>
                    <a:pt x="7" y="0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7" y="32"/>
                  </a:lnTo>
                  <a:lnTo>
                    <a:pt x="10" y="36"/>
                  </a:lnTo>
                  <a:lnTo>
                    <a:pt x="45" y="75"/>
                  </a:lnTo>
                  <a:lnTo>
                    <a:pt x="52" y="82"/>
                  </a:lnTo>
                  <a:lnTo>
                    <a:pt x="52" y="8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6" name="未知"/>
            <p:cNvSpPr/>
            <p:nvPr/>
          </p:nvSpPr>
          <p:spPr>
            <a:xfrm>
              <a:off x="340" y="887"/>
              <a:ext cx="19" cy="48"/>
            </a:xfrm>
            <a:custGeom>
              <a:avLst/>
              <a:gdLst/>
              <a:ahLst/>
              <a:cxnLst/>
              <a:pathLst>
                <a:path w="19" h="48">
                  <a:moveTo>
                    <a:pt x="7" y="7"/>
                  </a:moveTo>
                  <a:lnTo>
                    <a:pt x="18" y="25"/>
                  </a:lnTo>
                  <a:lnTo>
                    <a:pt x="14" y="32"/>
                  </a:lnTo>
                  <a:lnTo>
                    <a:pt x="11" y="40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0" y="32"/>
                  </a:lnTo>
                  <a:lnTo>
                    <a:pt x="0" y="7"/>
                  </a:lnTo>
                  <a:lnTo>
                    <a:pt x="4" y="4"/>
                  </a:lnTo>
                  <a:lnTo>
                    <a:pt x="4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7" name="未知"/>
            <p:cNvSpPr/>
            <p:nvPr/>
          </p:nvSpPr>
          <p:spPr>
            <a:xfrm>
              <a:off x="351" y="912"/>
              <a:ext cx="43" cy="44"/>
            </a:xfrm>
            <a:custGeom>
              <a:avLst/>
              <a:gdLst/>
              <a:ahLst/>
              <a:cxnLst/>
              <a:pathLst>
                <a:path w="43" h="44">
                  <a:moveTo>
                    <a:pt x="42" y="43"/>
                  </a:moveTo>
                  <a:lnTo>
                    <a:pt x="24" y="22"/>
                  </a:lnTo>
                  <a:lnTo>
                    <a:pt x="7" y="0"/>
                  </a:lnTo>
                  <a:lnTo>
                    <a:pt x="3" y="7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5" y="43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8" name="未知"/>
            <p:cNvSpPr/>
            <p:nvPr/>
          </p:nvSpPr>
          <p:spPr>
            <a:xfrm>
              <a:off x="344" y="884"/>
              <a:ext cx="92" cy="72"/>
            </a:xfrm>
            <a:custGeom>
              <a:avLst/>
              <a:gdLst/>
              <a:ahLst/>
              <a:cxnLst/>
              <a:pathLst>
                <a:path w="92" h="72">
                  <a:moveTo>
                    <a:pt x="59" y="53"/>
                  </a:moveTo>
                  <a:lnTo>
                    <a:pt x="52" y="46"/>
                  </a:lnTo>
                  <a:lnTo>
                    <a:pt x="17" y="7"/>
                  </a:lnTo>
                  <a:lnTo>
                    <a:pt x="14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10"/>
                  </a:lnTo>
                  <a:lnTo>
                    <a:pt x="14" y="28"/>
                  </a:lnTo>
                  <a:lnTo>
                    <a:pt x="28" y="50"/>
                  </a:lnTo>
                  <a:lnTo>
                    <a:pt x="49" y="71"/>
                  </a:lnTo>
                  <a:lnTo>
                    <a:pt x="56" y="68"/>
                  </a:lnTo>
                  <a:lnTo>
                    <a:pt x="91" y="61"/>
                  </a:lnTo>
                  <a:lnTo>
                    <a:pt x="59" y="53"/>
                  </a:lnTo>
                  <a:lnTo>
                    <a:pt x="59" y="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39" name="未知"/>
            <p:cNvSpPr/>
            <p:nvPr/>
          </p:nvSpPr>
          <p:spPr>
            <a:xfrm>
              <a:off x="368" y="837"/>
              <a:ext cx="19" cy="26"/>
            </a:xfrm>
            <a:custGeom>
              <a:avLst/>
              <a:gdLst/>
              <a:ahLst/>
              <a:cxnLst/>
              <a:pathLst>
                <a:path w="19" h="26">
                  <a:moveTo>
                    <a:pt x="0" y="7"/>
                  </a:moveTo>
                  <a:lnTo>
                    <a:pt x="4" y="18"/>
                  </a:lnTo>
                  <a:lnTo>
                    <a:pt x="11" y="25"/>
                  </a:lnTo>
                  <a:lnTo>
                    <a:pt x="18" y="11"/>
                  </a:lnTo>
                  <a:lnTo>
                    <a:pt x="11" y="7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0" name="未知"/>
            <p:cNvSpPr/>
            <p:nvPr/>
          </p:nvSpPr>
          <p:spPr>
            <a:xfrm>
              <a:off x="421" y="855"/>
              <a:ext cx="18" cy="48"/>
            </a:xfrm>
            <a:custGeom>
              <a:avLst/>
              <a:gdLst/>
              <a:ahLst/>
              <a:cxnLst/>
              <a:pathLst>
                <a:path w="18" h="48">
                  <a:moveTo>
                    <a:pt x="17" y="47"/>
                  </a:moveTo>
                  <a:lnTo>
                    <a:pt x="17" y="39"/>
                  </a:lnTo>
                  <a:lnTo>
                    <a:pt x="17" y="29"/>
                  </a:lnTo>
                  <a:lnTo>
                    <a:pt x="17" y="1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7" y="4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1" name="未知"/>
            <p:cNvSpPr/>
            <p:nvPr/>
          </p:nvSpPr>
          <p:spPr>
            <a:xfrm>
              <a:off x="722" y="633"/>
              <a:ext cx="240" cy="270"/>
            </a:xfrm>
            <a:custGeom>
              <a:avLst/>
              <a:gdLst/>
              <a:ahLst/>
              <a:cxnLst/>
              <a:pathLst>
                <a:path w="240" h="270">
                  <a:moveTo>
                    <a:pt x="165" y="0"/>
                  </a:moveTo>
                  <a:lnTo>
                    <a:pt x="165" y="7"/>
                  </a:lnTo>
                  <a:lnTo>
                    <a:pt x="127" y="90"/>
                  </a:lnTo>
                  <a:lnTo>
                    <a:pt x="46" y="122"/>
                  </a:lnTo>
                  <a:lnTo>
                    <a:pt x="60" y="129"/>
                  </a:lnTo>
                  <a:lnTo>
                    <a:pt x="74" y="133"/>
                  </a:lnTo>
                  <a:lnTo>
                    <a:pt x="81" y="140"/>
                  </a:lnTo>
                  <a:lnTo>
                    <a:pt x="85" y="147"/>
                  </a:lnTo>
                  <a:lnTo>
                    <a:pt x="78" y="154"/>
                  </a:lnTo>
                  <a:lnTo>
                    <a:pt x="39" y="151"/>
                  </a:lnTo>
                  <a:lnTo>
                    <a:pt x="7" y="129"/>
                  </a:lnTo>
                  <a:lnTo>
                    <a:pt x="0" y="154"/>
                  </a:lnTo>
                  <a:lnTo>
                    <a:pt x="53" y="172"/>
                  </a:lnTo>
                  <a:lnTo>
                    <a:pt x="85" y="190"/>
                  </a:lnTo>
                  <a:lnTo>
                    <a:pt x="123" y="233"/>
                  </a:lnTo>
                  <a:lnTo>
                    <a:pt x="116" y="236"/>
                  </a:lnTo>
                  <a:lnTo>
                    <a:pt x="109" y="244"/>
                  </a:lnTo>
                  <a:lnTo>
                    <a:pt x="109" y="251"/>
                  </a:lnTo>
                  <a:lnTo>
                    <a:pt x="109" y="261"/>
                  </a:lnTo>
                  <a:lnTo>
                    <a:pt x="109" y="261"/>
                  </a:lnTo>
                  <a:lnTo>
                    <a:pt x="116" y="269"/>
                  </a:lnTo>
                  <a:lnTo>
                    <a:pt x="127" y="269"/>
                  </a:lnTo>
                  <a:lnTo>
                    <a:pt x="130" y="261"/>
                  </a:lnTo>
                  <a:lnTo>
                    <a:pt x="162" y="222"/>
                  </a:lnTo>
                  <a:lnTo>
                    <a:pt x="193" y="183"/>
                  </a:lnTo>
                  <a:lnTo>
                    <a:pt x="214" y="168"/>
                  </a:lnTo>
                  <a:lnTo>
                    <a:pt x="239" y="161"/>
                  </a:lnTo>
                  <a:lnTo>
                    <a:pt x="225" y="158"/>
                  </a:lnTo>
                  <a:lnTo>
                    <a:pt x="214" y="161"/>
                  </a:lnTo>
                  <a:lnTo>
                    <a:pt x="200" y="165"/>
                  </a:lnTo>
                  <a:lnTo>
                    <a:pt x="186" y="172"/>
                  </a:lnTo>
                  <a:lnTo>
                    <a:pt x="186" y="158"/>
                  </a:lnTo>
                  <a:lnTo>
                    <a:pt x="193" y="143"/>
                  </a:lnTo>
                  <a:lnTo>
                    <a:pt x="204" y="136"/>
                  </a:lnTo>
                  <a:lnTo>
                    <a:pt x="214" y="129"/>
                  </a:lnTo>
                  <a:lnTo>
                    <a:pt x="235" y="125"/>
                  </a:lnTo>
                  <a:lnTo>
                    <a:pt x="232" y="115"/>
                  </a:lnTo>
                  <a:lnTo>
                    <a:pt x="214" y="111"/>
                  </a:lnTo>
                  <a:lnTo>
                    <a:pt x="193" y="118"/>
                  </a:lnTo>
                  <a:lnTo>
                    <a:pt x="183" y="129"/>
                  </a:lnTo>
                  <a:lnTo>
                    <a:pt x="179" y="122"/>
                  </a:lnTo>
                  <a:lnTo>
                    <a:pt x="179" y="111"/>
                  </a:lnTo>
                  <a:lnTo>
                    <a:pt x="186" y="104"/>
                  </a:lnTo>
                  <a:lnTo>
                    <a:pt x="190" y="97"/>
                  </a:lnTo>
                  <a:lnTo>
                    <a:pt x="193" y="86"/>
                  </a:lnTo>
                  <a:lnTo>
                    <a:pt x="193" y="75"/>
                  </a:lnTo>
                  <a:lnTo>
                    <a:pt x="183" y="65"/>
                  </a:lnTo>
                  <a:lnTo>
                    <a:pt x="172" y="57"/>
                  </a:lnTo>
                  <a:lnTo>
                    <a:pt x="169" y="29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2" name="未知"/>
            <p:cNvSpPr/>
            <p:nvPr/>
          </p:nvSpPr>
          <p:spPr>
            <a:xfrm>
              <a:off x="498" y="1002"/>
              <a:ext cx="380" cy="130"/>
            </a:xfrm>
            <a:custGeom>
              <a:avLst/>
              <a:gdLst/>
              <a:ahLst/>
              <a:cxnLst/>
              <a:pathLst>
                <a:path w="380" h="130">
                  <a:moveTo>
                    <a:pt x="305" y="36"/>
                  </a:moveTo>
                  <a:lnTo>
                    <a:pt x="298" y="46"/>
                  </a:lnTo>
                  <a:lnTo>
                    <a:pt x="295" y="57"/>
                  </a:lnTo>
                  <a:lnTo>
                    <a:pt x="295" y="61"/>
                  </a:lnTo>
                  <a:lnTo>
                    <a:pt x="295" y="64"/>
                  </a:lnTo>
                  <a:lnTo>
                    <a:pt x="298" y="64"/>
                  </a:lnTo>
                  <a:lnTo>
                    <a:pt x="302" y="64"/>
                  </a:lnTo>
                  <a:lnTo>
                    <a:pt x="309" y="64"/>
                  </a:lnTo>
                  <a:lnTo>
                    <a:pt x="312" y="61"/>
                  </a:lnTo>
                  <a:lnTo>
                    <a:pt x="323" y="50"/>
                  </a:lnTo>
                  <a:lnTo>
                    <a:pt x="333" y="36"/>
                  </a:lnTo>
                  <a:lnTo>
                    <a:pt x="340" y="21"/>
                  </a:lnTo>
                  <a:lnTo>
                    <a:pt x="361" y="46"/>
                  </a:lnTo>
                  <a:lnTo>
                    <a:pt x="375" y="64"/>
                  </a:lnTo>
                  <a:lnTo>
                    <a:pt x="379" y="68"/>
                  </a:lnTo>
                  <a:lnTo>
                    <a:pt x="344" y="86"/>
                  </a:lnTo>
                  <a:lnTo>
                    <a:pt x="309" y="100"/>
                  </a:lnTo>
                  <a:lnTo>
                    <a:pt x="256" y="121"/>
                  </a:lnTo>
                  <a:lnTo>
                    <a:pt x="196" y="129"/>
                  </a:lnTo>
                  <a:lnTo>
                    <a:pt x="0" y="129"/>
                  </a:lnTo>
                  <a:lnTo>
                    <a:pt x="0" y="18"/>
                  </a:lnTo>
                  <a:lnTo>
                    <a:pt x="161" y="18"/>
                  </a:lnTo>
                  <a:lnTo>
                    <a:pt x="196" y="18"/>
                  </a:lnTo>
                  <a:lnTo>
                    <a:pt x="235" y="18"/>
                  </a:lnTo>
                  <a:lnTo>
                    <a:pt x="270" y="10"/>
                  </a:lnTo>
                  <a:lnTo>
                    <a:pt x="302" y="0"/>
                  </a:lnTo>
                  <a:lnTo>
                    <a:pt x="305" y="36"/>
                  </a:lnTo>
                  <a:lnTo>
                    <a:pt x="305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3" name="未知"/>
            <p:cNvSpPr/>
            <p:nvPr/>
          </p:nvSpPr>
          <p:spPr>
            <a:xfrm>
              <a:off x="498" y="1070"/>
              <a:ext cx="387" cy="83"/>
            </a:xfrm>
            <a:custGeom>
              <a:avLst/>
              <a:gdLst/>
              <a:ahLst/>
              <a:cxnLst/>
              <a:pathLst>
                <a:path w="387" h="83">
                  <a:moveTo>
                    <a:pt x="0" y="82"/>
                  </a:moveTo>
                  <a:lnTo>
                    <a:pt x="0" y="61"/>
                  </a:lnTo>
                  <a:lnTo>
                    <a:pt x="196" y="61"/>
                  </a:lnTo>
                  <a:lnTo>
                    <a:pt x="291" y="39"/>
                  </a:lnTo>
                  <a:lnTo>
                    <a:pt x="379" y="0"/>
                  </a:lnTo>
                  <a:lnTo>
                    <a:pt x="382" y="7"/>
                  </a:lnTo>
                  <a:lnTo>
                    <a:pt x="386" y="25"/>
                  </a:lnTo>
                  <a:lnTo>
                    <a:pt x="372" y="32"/>
                  </a:lnTo>
                  <a:lnTo>
                    <a:pt x="295" y="61"/>
                  </a:lnTo>
                  <a:lnTo>
                    <a:pt x="217" y="82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4" name="未知"/>
            <p:cNvSpPr/>
            <p:nvPr/>
          </p:nvSpPr>
          <p:spPr>
            <a:xfrm>
              <a:off x="758" y="143"/>
              <a:ext cx="334" cy="527"/>
            </a:xfrm>
            <a:custGeom>
              <a:avLst/>
              <a:gdLst/>
              <a:ahLst/>
              <a:cxnLst/>
              <a:pathLst>
                <a:path w="334" h="527">
                  <a:moveTo>
                    <a:pt x="301" y="526"/>
                  </a:moveTo>
                  <a:lnTo>
                    <a:pt x="294" y="465"/>
                  </a:lnTo>
                  <a:lnTo>
                    <a:pt x="287" y="422"/>
                  </a:lnTo>
                  <a:lnTo>
                    <a:pt x="270" y="333"/>
                  </a:lnTo>
                  <a:lnTo>
                    <a:pt x="249" y="276"/>
                  </a:lnTo>
                  <a:lnTo>
                    <a:pt x="238" y="251"/>
                  </a:lnTo>
                  <a:lnTo>
                    <a:pt x="231" y="247"/>
                  </a:lnTo>
                  <a:lnTo>
                    <a:pt x="221" y="236"/>
                  </a:lnTo>
                  <a:lnTo>
                    <a:pt x="217" y="236"/>
                  </a:lnTo>
                  <a:lnTo>
                    <a:pt x="217" y="236"/>
                  </a:lnTo>
                  <a:lnTo>
                    <a:pt x="147" y="193"/>
                  </a:lnTo>
                  <a:lnTo>
                    <a:pt x="42" y="147"/>
                  </a:lnTo>
                  <a:lnTo>
                    <a:pt x="7" y="136"/>
                  </a:lnTo>
                  <a:lnTo>
                    <a:pt x="0" y="132"/>
                  </a:lnTo>
                  <a:lnTo>
                    <a:pt x="0" y="118"/>
                  </a:lnTo>
                  <a:lnTo>
                    <a:pt x="42" y="68"/>
                  </a:lnTo>
                  <a:lnTo>
                    <a:pt x="49" y="0"/>
                  </a:lnTo>
                  <a:lnTo>
                    <a:pt x="273" y="11"/>
                  </a:lnTo>
                  <a:lnTo>
                    <a:pt x="301" y="47"/>
                  </a:lnTo>
                  <a:lnTo>
                    <a:pt x="312" y="90"/>
                  </a:lnTo>
                  <a:lnTo>
                    <a:pt x="315" y="136"/>
                  </a:lnTo>
                  <a:lnTo>
                    <a:pt x="315" y="179"/>
                  </a:lnTo>
                  <a:lnTo>
                    <a:pt x="315" y="197"/>
                  </a:lnTo>
                  <a:lnTo>
                    <a:pt x="315" y="243"/>
                  </a:lnTo>
                  <a:lnTo>
                    <a:pt x="312" y="290"/>
                  </a:lnTo>
                  <a:lnTo>
                    <a:pt x="315" y="290"/>
                  </a:lnTo>
                  <a:lnTo>
                    <a:pt x="322" y="297"/>
                  </a:lnTo>
                  <a:lnTo>
                    <a:pt x="329" y="304"/>
                  </a:lnTo>
                  <a:lnTo>
                    <a:pt x="333" y="322"/>
                  </a:lnTo>
                  <a:lnTo>
                    <a:pt x="333" y="344"/>
                  </a:lnTo>
                  <a:lnTo>
                    <a:pt x="329" y="361"/>
                  </a:lnTo>
                  <a:lnTo>
                    <a:pt x="315" y="497"/>
                  </a:lnTo>
                  <a:lnTo>
                    <a:pt x="312" y="505"/>
                  </a:lnTo>
                  <a:lnTo>
                    <a:pt x="308" y="508"/>
                  </a:lnTo>
                  <a:lnTo>
                    <a:pt x="301" y="526"/>
                  </a:lnTo>
                  <a:lnTo>
                    <a:pt x="301" y="526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5" name="未知"/>
            <p:cNvSpPr/>
            <p:nvPr/>
          </p:nvSpPr>
          <p:spPr>
            <a:xfrm>
              <a:off x="905" y="272"/>
              <a:ext cx="22" cy="22"/>
            </a:xfrm>
            <a:custGeom>
              <a:avLst/>
              <a:gdLst/>
              <a:ahLst/>
              <a:cxnLst/>
              <a:pathLst>
                <a:path w="22" h="22">
                  <a:moveTo>
                    <a:pt x="21" y="11"/>
                  </a:moveTo>
                  <a:lnTo>
                    <a:pt x="17" y="7"/>
                  </a:lnTo>
                  <a:lnTo>
                    <a:pt x="14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6" name="未知"/>
            <p:cNvSpPr/>
            <p:nvPr/>
          </p:nvSpPr>
          <p:spPr>
            <a:xfrm>
              <a:off x="1038" y="633"/>
              <a:ext cx="89" cy="216"/>
            </a:xfrm>
            <a:custGeom>
              <a:avLst/>
              <a:gdLst/>
              <a:ahLst/>
              <a:cxnLst/>
              <a:pathLst>
                <a:path w="89" h="216">
                  <a:moveTo>
                    <a:pt x="0" y="211"/>
                  </a:moveTo>
                  <a:lnTo>
                    <a:pt x="7" y="215"/>
                  </a:lnTo>
                  <a:lnTo>
                    <a:pt x="39" y="215"/>
                  </a:lnTo>
                  <a:lnTo>
                    <a:pt x="56" y="215"/>
                  </a:lnTo>
                  <a:lnTo>
                    <a:pt x="67" y="208"/>
                  </a:lnTo>
                  <a:lnTo>
                    <a:pt x="88" y="18"/>
                  </a:lnTo>
                  <a:lnTo>
                    <a:pt x="88" y="15"/>
                  </a:lnTo>
                  <a:lnTo>
                    <a:pt x="84" y="7"/>
                  </a:lnTo>
                  <a:lnTo>
                    <a:pt x="70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46" y="4"/>
                  </a:lnTo>
                  <a:lnTo>
                    <a:pt x="42" y="4"/>
                  </a:lnTo>
                  <a:lnTo>
                    <a:pt x="35" y="7"/>
                  </a:lnTo>
                  <a:lnTo>
                    <a:pt x="32" y="15"/>
                  </a:lnTo>
                  <a:lnTo>
                    <a:pt x="21" y="36"/>
                  </a:lnTo>
                  <a:lnTo>
                    <a:pt x="28" y="158"/>
                  </a:lnTo>
                  <a:lnTo>
                    <a:pt x="0" y="211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7" name="未知"/>
            <p:cNvSpPr/>
            <p:nvPr/>
          </p:nvSpPr>
          <p:spPr>
            <a:xfrm>
              <a:off x="1028" y="844"/>
              <a:ext cx="18" cy="116"/>
            </a:xfrm>
            <a:custGeom>
              <a:avLst/>
              <a:gdLst/>
              <a:ahLst/>
              <a:cxnLst/>
              <a:pathLst>
                <a:path w="18" h="116">
                  <a:moveTo>
                    <a:pt x="10" y="0"/>
                  </a:moveTo>
                  <a:lnTo>
                    <a:pt x="17" y="4"/>
                  </a:lnTo>
                  <a:lnTo>
                    <a:pt x="7" y="115"/>
                  </a:lnTo>
                  <a:lnTo>
                    <a:pt x="0" y="1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8" name="未知"/>
            <p:cNvSpPr/>
            <p:nvPr/>
          </p:nvSpPr>
          <p:spPr>
            <a:xfrm>
              <a:off x="1035" y="848"/>
              <a:ext cx="43" cy="219"/>
            </a:xfrm>
            <a:custGeom>
              <a:avLst/>
              <a:gdLst/>
              <a:ahLst/>
              <a:cxnLst/>
              <a:pathLst>
                <a:path w="43" h="219">
                  <a:moveTo>
                    <a:pt x="0" y="111"/>
                  </a:moveTo>
                  <a:lnTo>
                    <a:pt x="10" y="0"/>
                  </a:lnTo>
                  <a:lnTo>
                    <a:pt x="42" y="0"/>
                  </a:lnTo>
                  <a:lnTo>
                    <a:pt x="38" y="46"/>
                  </a:lnTo>
                  <a:lnTo>
                    <a:pt x="14" y="46"/>
                  </a:lnTo>
                  <a:lnTo>
                    <a:pt x="7" y="97"/>
                  </a:lnTo>
                  <a:lnTo>
                    <a:pt x="35" y="97"/>
                  </a:lnTo>
                  <a:lnTo>
                    <a:pt x="31" y="218"/>
                  </a:lnTo>
                  <a:lnTo>
                    <a:pt x="3" y="207"/>
                  </a:lnTo>
                  <a:lnTo>
                    <a:pt x="0" y="157"/>
                  </a:lnTo>
                  <a:lnTo>
                    <a:pt x="0" y="11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49" name="未知"/>
            <p:cNvSpPr/>
            <p:nvPr/>
          </p:nvSpPr>
          <p:spPr>
            <a:xfrm>
              <a:off x="1035" y="848"/>
              <a:ext cx="43" cy="219"/>
            </a:xfrm>
            <a:custGeom>
              <a:avLst/>
              <a:gdLst/>
              <a:ahLst/>
              <a:cxnLst/>
              <a:pathLst>
                <a:path w="43" h="219">
                  <a:moveTo>
                    <a:pt x="0" y="111"/>
                  </a:moveTo>
                  <a:lnTo>
                    <a:pt x="10" y="0"/>
                  </a:lnTo>
                  <a:lnTo>
                    <a:pt x="42" y="0"/>
                  </a:lnTo>
                  <a:lnTo>
                    <a:pt x="38" y="46"/>
                  </a:lnTo>
                  <a:lnTo>
                    <a:pt x="14" y="46"/>
                  </a:lnTo>
                  <a:lnTo>
                    <a:pt x="7" y="97"/>
                  </a:lnTo>
                  <a:lnTo>
                    <a:pt x="35" y="97"/>
                  </a:lnTo>
                  <a:lnTo>
                    <a:pt x="31" y="218"/>
                  </a:lnTo>
                  <a:lnTo>
                    <a:pt x="3" y="207"/>
                  </a:lnTo>
                  <a:lnTo>
                    <a:pt x="0" y="157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0" name="未知"/>
            <p:cNvSpPr/>
            <p:nvPr/>
          </p:nvSpPr>
          <p:spPr>
            <a:xfrm>
              <a:off x="1035" y="848"/>
              <a:ext cx="57" cy="223"/>
            </a:xfrm>
            <a:custGeom>
              <a:avLst/>
              <a:gdLst/>
              <a:ahLst/>
              <a:cxnLst/>
              <a:pathLst>
                <a:path w="57" h="223">
                  <a:moveTo>
                    <a:pt x="31" y="218"/>
                  </a:moveTo>
                  <a:lnTo>
                    <a:pt x="35" y="97"/>
                  </a:lnTo>
                  <a:lnTo>
                    <a:pt x="0" y="97"/>
                  </a:lnTo>
                  <a:lnTo>
                    <a:pt x="7" y="46"/>
                  </a:lnTo>
                  <a:lnTo>
                    <a:pt x="38" y="4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42" y="222"/>
                  </a:lnTo>
                  <a:lnTo>
                    <a:pt x="31" y="218"/>
                  </a:lnTo>
                  <a:lnTo>
                    <a:pt x="31" y="21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1" name="未知"/>
            <p:cNvSpPr/>
            <p:nvPr/>
          </p:nvSpPr>
          <p:spPr>
            <a:xfrm>
              <a:off x="516" y="0"/>
              <a:ext cx="292" cy="262"/>
            </a:xfrm>
            <a:custGeom>
              <a:avLst/>
              <a:gdLst/>
              <a:ahLst/>
              <a:cxnLst/>
              <a:pathLst>
                <a:path w="292" h="262">
                  <a:moveTo>
                    <a:pt x="80" y="104"/>
                  </a:moveTo>
                  <a:lnTo>
                    <a:pt x="87" y="97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105" y="93"/>
                  </a:lnTo>
                  <a:lnTo>
                    <a:pt x="129" y="97"/>
                  </a:lnTo>
                  <a:lnTo>
                    <a:pt x="154" y="86"/>
                  </a:lnTo>
                  <a:lnTo>
                    <a:pt x="161" y="89"/>
                  </a:lnTo>
                  <a:lnTo>
                    <a:pt x="161" y="79"/>
                  </a:lnTo>
                  <a:lnTo>
                    <a:pt x="157" y="68"/>
                  </a:lnTo>
                  <a:lnTo>
                    <a:pt x="150" y="64"/>
                  </a:lnTo>
                  <a:lnTo>
                    <a:pt x="147" y="61"/>
                  </a:lnTo>
                  <a:lnTo>
                    <a:pt x="157" y="61"/>
                  </a:lnTo>
                  <a:lnTo>
                    <a:pt x="164" y="61"/>
                  </a:lnTo>
                  <a:lnTo>
                    <a:pt x="175" y="64"/>
                  </a:lnTo>
                  <a:lnTo>
                    <a:pt x="182" y="75"/>
                  </a:lnTo>
                  <a:lnTo>
                    <a:pt x="182" y="79"/>
                  </a:lnTo>
                  <a:lnTo>
                    <a:pt x="178" y="82"/>
                  </a:lnTo>
                  <a:lnTo>
                    <a:pt x="175" y="89"/>
                  </a:lnTo>
                  <a:lnTo>
                    <a:pt x="178" y="97"/>
                  </a:lnTo>
                  <a:lnTo>
                    <a:pt x="182" y="100"/>
                  </a:lnTo>
                  <a:lnTo>
                    <a:pt x="185" y="100"/>
                  </a:lnTo>
                  <a:lnTo>
                    <a:pt x="192" y="107"/>
                  </a:lnTo>
                  <a:lnTo>
                    <a:pt x="199" y="114"/>
                  </a:lnTo>
                  <a:lnTo>
                    <a:pt x="203" y="114"/>
                  </a:lnTo>
                  <a:lnTo>
                    <a:pt x="196" y="132"/>
                  </a:lnTo>
                  <a:lnTo>
                    <a:pt x="196" y="150"/>
                  </a:lnTo>
                  <a:lnTo>
                    <a:pt x="196" y="168"/>
                  </a:lnTo>
                  <a:lnTo>
                    <a:pt x="199" y="186"/>
                  </a:lnTo>
                  <a:lnTo>
                    <a:pt x="210" y="204"/>
                  </a:lnTo>
                  <a:lnTo>
                    <a:pt x="210" y="208"/>
                  </a:lnTo>
                  <a:lnTo>
                    <a:pt x="213" y="208"/>
                  </a:lnTo>
                  <a:lnTo>
                    <a:pt x="224" y="204"/>
                  </a:lnTo>
                  <a:lnTo>
                    <a:pt x="228" y="193"/>
                  </a:lnTo>
                  <a:lnTo>
                    <a:pt x="235" y="179"/>
                  </a:lnTo>
                  <a:lnTo>
                    <a:pt x="245" y="168"/>
                  </a:lnTo>
                  <a:lnTo>
                    <a:pt x="259" y="165"/>
                  </a:lnTo>
                  <a:lnTo>
                    <a:pt x="266" y="168"/>
                  </a:lnTo>
                  <a:lnTo>
                    <a:pt x="270" y="182"/>
                  </a:lnTo>
                  <a:lnTo>
                    <a:pt x="270" y="200"/>
                  </a:lnTo>
                  <a:lnTo>
                    <a:pt x="263" y="222"/>
                  </a:lnTo>
                  <a:lnTo>
                    <a:pt x="256" y="240"/>
                  </a:lnTo>
                  <a:lnTo>
                    <a:pt x="249" y="254"/>
                  </a:lnTo>
                  <a:lnTo>
                    <a:pt x="242" y="261"/>
                  </a:lnTo>
                  <a:lnTo>
                    <a:pt x="256" y="254"/>
                  </a:lnTo>
                  <a:lnTo>
                    <a:pt x="266" y="243"/>
                  </a:lnTo>
                  <a:lnTo>
                    <a:pt x="291" y="208"/>
                  </a:lnTo>
                  <a:lnTo>
                    <a:pt x="291" y="118"/>
                  </a:lnTo>
                  <a:lnTo>
                    <a:pt x="280" y="75"/>
                  </a:lnTo>
                  <a:lnTo>
                    <a:pt x="256" y="36"/>
                  </a:lnTo>
                  <a:lnTo>
                    <a:pt x="221" y="14"/>
                  </a:lnTo>
                  <a:lnTo>
                    <a:pt x="175" y="14"/>
                  </a:lnTo>
                  <a:lnTo>
                    <a:pt x="157" y="4"/>
                  </a:lnTo>
                  <a:lnTo>
                    <a:pt x="143" y="0"/>
                  </a:lnTo>
                  <a:lnTo>
                    <a:pt x="122" y="0"/>
                  </a:lnTo>
                  <a:lnTo>
                    <a:pt x="101" y="4"/>
                  </a:lnTo>
                  <a:lnTo>
                    <a:pt x="49" y="43"/>
                  </a:lnTo>
                  <a:lnTo>
                    <a:pt x="0" y="82"/>
                  </a:lnTo>
                  <a:lnTo>
                    <a:pt x="0" y="100"/>
                  </a:lnTo>
                  <a:lnTo>
                    <a:pt x="3" y="118"/>
                  </a:lnTo>
                  <a:lnTo>
                    <a:pt x="14" y="136"/>
                  </a:lnTo>
                  <a:lnTo>
                    <a:pt x="24" y="154"/>
                  </a:lnTo>
                  <a:lnTo>
                    <a:pt x="24" y="132"/>
                  </a:lnTo>
                  <a:lnTo>
                    <a:pt x="31" y="111"/>
                  </a:lnTo>
                  <a:lnTo>
                    <a:pt x="49" y="111"/>
                  </a:lnTo>
                  <a:lnTo>
                    <a:pt x="63" y="107"/>
                  </a:lnTo>
                  <a:lnTo>
                    <a:pt x="70" y="107"/>
                  </a:lnTo>
                  <a:lnTo>
                    <a:pt x="80" y="104"/>
                  </a:lnTo>
                  <a:lnTo>
                    <a:pt x="80" y="10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2" name="未知"/>
            <p:cNvSpPr/>
            <p:nvPr/>
          </p:nvSpPr>
          <p:spPr>
            <a:xfrm>
              <a:off x="540" y="61"/>
              <a:ext cx="247" cy="312"/>
            </a:xfrm>
            <a:custGeom>
              <a:avLst/>
              <a:gdLst/>
              <a:ahLst/>
              <a:cxnLst/>
              <a:pathLst>
                <a:path w="247" h="312">
                  <a:moveTo>
                    <a:pt x="4" y="136"/>
                  </a:moveTo>
                  <a:lnTo>
                    <a:pt x="4" y="129"/>
                  </a:lnTo>
                  <a:lnTo>
                    <a:pt x="0" y="114"/>
                  </a:lnTo>
                  <a:lnTo>
                    <a:pt x="0" y="93"/>
                  </a:lnTo>
                  <a:lnTo>
                    <a:pt x="0" y="71"/>
                  </a:lnTo>
                  <a:lnTo>
                    <a:pt x="7" y="50"/>
                  </a:lnTo>
                  <a:lnTo>
                    <a:pt x="25" y="50"/>
                  </a:lnTo>
                  <a:lnTo>
                    <a:pt x="39" y="46"/>
                  </a:lnTo>
                  <a:lnTo>
                    <a:pt x="56" y="43"/>
                  </a:lnTo>
                  <a:lnTo>
                    <a:pt x="70" y="25"/>
                  </a:lnTo>
                  <a:lnTo>
                    <a:pt x="70" y="25"/>
                  </a:lnTo>
                  <a:lnTo>
                    <a:pt x="81" y="32"/>
                  </a:lnTo>
                  <a:lnTo>
                    <a:pt x="105" y="36"/>
                  </a:lnTo>
                  <a:lnTo>
                    <a:pt x="130" y="25"/>
                  </a:lnTo>
                  <a:lnTo>
                    <a:pt x="137" y="28"/>
                  </a:lnTo>
                  <a:lnTo>
                    <a:pt x="137" y="18"/>
                  </a:lnTo>
                  <a:lnTo>
                    <a:pt x="133" y="7"/>
                  </a:lnTo>
                  <a:lnTo>
                    <a:pt x="126" y="3"/>
                  </a:lnTo>
                  <a:lnTo>
                    <a:pt x="123" y="0"/>
                  </a:lnTo>
                  <a:lnTo>
                    <a:pt x="133" y="0"/>
                  </a:lnTo>
                  <a:lnTo>
                    <a:pt x="140" y="0"/>
                  </a:lnTo>
                  <a:lnTo>
                    <a:pt x="151" y="3"/>
                  </a:lnTo>
                  <a:lnTo>
                    <a:pt x="158" y="14"/>
                  </a:lnTo>
                  <a:lnTo>
                    <a:pt x="158" y="18"/>
                  </a:lnTo>
                  <a:lnTo>
                    <a:pt x="154" y="21"/>
                  </a:lnTo>
                  <a:lnTo>
                    <a:pt x="151" y="28"/>
                  </a:lnTo>
                  <a:lnTo>
                    <a:pt x="154" y="36"/>
                  </a:lnTo>
                  <a:lnTo>
                    <a:pt x="158" y="39"/>
                  </a:lnTo>
                  <a:lnTo>
                    <a:pt x="161" y="39"/>
                  </a:lnTo>
                  <a:lnTo>
                    <a:pt x="168" y="46"/>
                  </a:lnTo>
                  <a:lnTo>
                    <a:pt x="175" y="53"/>
                  </a:lnTo>
                  <a:lnTo>
                    <a:pt x="179" y="53"/>
                  </a:lnTo>
                  <a:lnTo>
                    <a:pt x="172" y="71"/>
                  </a:lnTo>
                  <a:lnTo>
                    <a:pt x="172" y="89"/>
                  </a:lnTo>
                  <a:lnTo>
                    <a:pt x="172" y="107"/>
                  </a:lnTo>
                  <a:lnTo>
                    <a:pt x="175" y="125"/>
                  </a:lnTo>
                  <a:lnTo>
                    <a:pt x="186" y="143"/>
                  </a:lnTo>
                  <a:lnTo>
                    <a:pt x="186" y="147"/>
                  </a:lnTo>
                  <a:lnTo>
                    <a:pt x="189" y="147"/>
                  </a:lnTo>
                  <a:lnTo>
                    <a:pt x="200" y="143"/>
                  </a:lnTo>
                  <a:lnTo>
                    <a:pt x="204" y="132"/>
                  </a:lnTo>
                  <a:lnTo>
                    <a:pt x="211" y="118"/>
                  </a:lnTo>
                  <a:lnTo>
                    <a:pt x="221" y="107"/>
                  </a:lnTo>
                  <a:lnTo>
                    <a:pt x="235" y="104"/>
                  </a:lnTo>
                  <a:lnTo>
                    <a:pt x="242" y="107"/>
                  </a:lnTo>
                  <a:lnTo>
                    <a:pt x="246" y="121"/>
                  </a:lnTo>
                  <a:lnTo>
                    <a:pt x="246" y="139"/>
                  </a:lnTo>
                  <a:lnTo>
                    <a:pt x="239" y="161"/>
                  </a:lnTo>
                  <a:lnTo>
                    <a:pt x="232" y="179"/>
                  </a:lnTo>
                  <a:lnTo>
                    <a:pt x="225" y="193"/>
                  </a:lnTo>
                  <a:lnTo>
                    <a:pt x="211" y="204"/>
                  </a:lnTo>
                  <a:lnTo>
                    <a:pt x="204" y="204"/>
                  </a:lnTo>
                  <a:lnTo>
                    <a:pt x="200" y="200"/>
                  </a:lnTo>
                  <a:lnTo>
                    <a:pt x="197" y="197"/>
                  </a:lnTo>
                  <a:lnTo>
                    <a:pt x="193" y="193"/>
                  </a:lnTo>
                  <a:lnTo>
                    <a:pt x="193" y="207"/>
                  </a:lnTo>
                  <a:lnTo>
                    <a:pt x="179" y="240"/>
                  </a:lnTo>
                  <a:lnTo>
                    <a:pt x="158" y="265"/>
                  </a:lnTo>
                  <a:lnTo>
                    <a:pt x="130" y="282"/>
                  </a:lnTo>
                  <a:lnTo>
                    <a:pt x="105" y="300"/>
                  </a:lnTo>
                  <a:lnTo>
                    <a:pt x="91" y="307"/>
                  </a:lnTo>
                  <a:lnTo>
                    <a:pt x="70" y="311"/>
                  </a:lnTo>
                  <a:lnTo>
                    <a:pt x="63" y="307"/>
                  </a:lnTo>
                  <a:lnTo>
                    <a:pt x="56" y="293"/>
                  </a:lnTo>
                  <a:lnTo>
                    <a:pt x="39" y="268"/>
                  </a:lnTo>
                  <a:lnTo>
                    <a:pt x="28" y="247"/>
                  </a:lnTo>
                  <a:lnTo>
                    <a:pt x="25" y="236"/>
                  </a:lnTo>
                  <a:lnTo>
                    <a:pt x="18" y="204"/>
                  </a:lnTo>
                  <a:lnTo>
                    <a:pt x="11" y="172"/>
                  </a:lnTo>
                  <a:lnTo>
                    <a:pt x="4" y="143"/>
                  </a:lnTo>
                  <a:lnTo>
                    <a:pt x="4" y="136"/>
                  </a:lnTo>
                  <a:lnTo>
                    <a:pt x="4" y="1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3" name="未知"/>
            <p:cNvSpPr/>
            <p:nvPr/>
          </p:nvSpPr>
          <p:spPr>
            <a:xfrm>
              <a:off x="751" y="208"/>
              <a:ext cx="11" cy="26"/>
            </a:xfrm>
            <a:custGeom>
              <a:avLst/>
              <a:gdLst/>
              <a:ahLst/>
              <a:cxnLst/>
              <a:pathLst>
                <a:path w="11" h="26">
                  <a:moveTo>
                    <a:pt x="3" y="17"/>
                  </a:moveTo>
                  <a:lnTo>
                    <a:pt x="3" y="10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3"/>
                  </a:lnTo>
                  <a:lnTo>
                    <a:pt x="10" y="7"/>
                  </a:lnTo>
                  <a:lnTo>
                    <a:pt x="7" y="14"/>
                  </a:lnTo>
                  <a:lnTo>
                    <a:pt x="7" y="21"/>
                  </a:lnTo>
                  <a:lnTo>
                    <a:pt x="0" y="25"/>
                  </a:lnTo>
                  <a:lnTo>
                    <a:pt x="3" y="17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4" name="未知"/>
            <p:cNvSpPr/>
            <p:nvPr/>
          </p:nvSpPr>
          <p:spPr>
            <a:xfrm>
              <a:off x="751" y="208"/>
              <a:ext cx="11" cy="26"/>
            </a:xfrm>
            <a:custGeom>
              <a:avLst/>
              <a:gdLst/>
              <a:ahLst/>
              <a:cxnLst/>
              <a:pathLst>
                <a:path w="11" h="26">
                  <a:moveTo>
                    <a:pt x="3" y="17"/>
                  </a:moveTo>
                  <a:lnTo>
                    <a:pt x="3" y="10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3"/>
                  </a:lnTo>
                  <a:lnTo>
                    <a:pt x="10" y="7"/>
                  </a:lnTo>
                  <a:lnTo>
                    <a:pt x="7" y="14"/>
                  </a:lnTo>
                  <a:lnTo>
                    <a:pt x="7" y="21"/>
                  </a:lnTo>
                  <a:lnTo>
                    <a:pt x="0" y="2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5" name="未知"/>
            <p:cNvSpPr/>
            <p:nvPr/>
          </p:nvSpPr>
          <p:spPr>
            <a:xfrm>
              <a:off x="544" y="186"/>
              <a:ext cx="43" cy="12"/>
            </a:xfrm>
            <a:custGeom>
              <a:avLst/>
              <a:gdLst/>
              <a:ahLst/>
              <a:cxnLst/>
              <a:pathLst>
                <a:path w="43" h="12">
                  <a:moveTo>
                    <a:pt x="0" y="4"/>
                  </a:moveTo>
                  <a:lnTo>
                    <a:pt x="3" y="0"/>
                  </a:lnTo>
                  <a:lnTo>
                    <a:pt x="21" y="0"/>
                  </a:lnTo>
                  <a:lnTo>
                    <a:pt x="42" y="7"/>
                  </a:lnTo>
                  <a:lnTo>
                    <a:pt x="38" y="11"/>
                  </a:lnTo>
                  <a:lnTo>
                    <a:pt x="28" y="7"/>
                  </a:lnTo>
                  <a:lnTo>
                    <a:pt x="17" y="4"/>
                  </a:lnTo>
                  <a:lnTo>
                    <a:pt x="10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6" name="未知"/>
            <p:cNvSpPr/>
            <p:nvPr/>
          </p:nvSpPr>
          <p:spPr>
            <a:xfrm>
              <a:off x="544" y="186"/>
              <a:ext cx="43" cy="12"/>
            </a:xfrm>
            <a:custGeom>
              <a:avLst/>
              <a:gdLst/>
              <a:ahLst/>
              <a:cxnLst/>
              <a:pathLst>
                <a:path w="43" h="12">
                  <a:moveTo>
                    <a:pt x="0" y="4"/>
                  </a:moveTo>
                  <a:lnTo>
                    <a:pt x="3" y="0"/>
                  </a:lnTo>
                  <a:lnTo>
                    <a:pt x="21" y="0"/>
                  </a:lnTo>
                  <a:lnTo>
                    <a:pt x="42" y="7"/>
                  </a:lnTo>
                  <a:lnTo>
                    <a:pt x="38" y="11"/>
                  </a:lnTo>
                  <a:lnTo>
                    <a:pt x="28" y="7"/>
                  </a:lnTo>
                  <a:lnTo>
                    <a:pt x="17" y="4"/>
                  </a:lnTo>
                  <a:lnTo>
                    <a:pt x="10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7" name="未知"/>
            <p:cNvSpPr/>
            <p:nvPr/>
          </p:nvSpPr>
          <p:spPr>
            <a:xfrm>
              <a:off x="614" y="186"/>
              <a:ext cx="60" cy="15"/>
            </a:xfrm>
            <a:custGeom>
              <a:avLst/>
              <a:gdLst/>
              <a:ahLst/>
              <a:cxnLst/>
              <a:pathLst>
                <a:path w="60" h="15">
                  <a:moveTo>
                    <a:pt x="0" y="7"/>
                  </a:moveTo>
                  <a:lnTo>
                    <a:pt x="7" y="4"/>
                  </a:lnTo>
                  <a:lnTo>
                    <a:pt x="14" y="0"/>
                  </a:lnTo>
                  <a:lnTo>
                    <a:pt x="31" y="4"/>
                  </a:lnTo>
                  <a:lnTo>
                    <a:pt x="49" y="7"/>
                  </a:lnTo>
                  <a:lnTo>
                    <a:pt x="52" y="11"/>
                  </a:lnTo>
                  <a:lnTo>
                    <a:pt x="59" y="14"/>
                  </a:lnTo>
                  <a:lnTo>
                    <a:pt x="52" y="14"/>
                  </a:lnTo>
                  <a:lnTo>
                    <a:pt x="42" y="11"/>
                  </a:lnTo>
                  <a:lnTo>
                    <a:pt x="21" y="7"/>
                  </a:lnTo>
                  <a:lnTo>
                    <a:pt x="14" y="7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8" name="未知"/>
            <p:cNvSpPr/>
            <p:nvPr/>
          </p:nvSpPr>
          <p:spPr>
            <a:xfrm>
              <a:off x="554" y="204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4" y="11"/>
                  </a:moveTo>
                  <a:lnTo>
                    <a:pt x="0" y="7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11" y="14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59" name="未知"/>
            <p:cNvSpPr/>
            <p:nvPr/>
          </p:nvSpPr>
          <p:spPr>
            <a:xfrm>
              <a:off x="568" y="204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4" y="11"/>
                  </a:moveTo>
                  <a:lnTo>
                    <a:pt x="0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1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0" name="未知"/>
            <p:cNvSpPr/>
            <p:nvPr/>
          </p:nvSpPr>
          <p:spPr>
            <a:xfrm>
              <a:off x="568" y="204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4" y="11"/>
                  </a:moveTo>
                  <a:lnTo>
                    <a:pt x="0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1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1" name="未知"/>
            <p:cNvSpPr/>
            <p:nvPr/>
          </p:nvSpPr>
          <p:spPr>
            <a:xfrm>
              <a:off x="561" y="204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11" y="4"/>
                  </a:moveTo>
                  <a:lnTo>
                    <a:pt x="11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4" y="11"/>
                  </a:lnTo>
                  <a:lnTo>
                    <a:pt x="14" y="7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2" name="未知"/>
            <p:cNvSpPr/>
            <p:nvPr/>
          </p:nvSpPr>
          <p:spPr>
            <a:xfrm>
              <a:off x="642" y="208"/>
              <a:ext cx="18" cy="15"/>
            </a:xfrm>
            <a:custGeom>
              <a:avLst/>
              <a:gdLst/>
              <a:ahLst/>
              <a:cxnLst/>
              <a:pathLst>
                <a:path w="18" h="15">
                  <a:moveTo>
                    <a:pt x="0" y="0"/>
                  </a:moveTo>
                  <a:lnTo>
                    <a:pt x="3" y="0"/>
                  </a:lnTo>
                  <a:lnTo>
                    <a:pt x="7" y="7"/>
                  </a:lnTo>
                  <a:lnTo>
                    <a:pt x="7" y="10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0" y="10"/>
                  </a:lnTo>
                  <a:lnTo>
                    <a:pt x="17" y="7"/>
                  </a:lnTo>
                  <a:lnTo>
                    <a:pt x="10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3" name="未知"/>
            <p:cNvSpPr/>
            <p:nvPr/>
          </p:nvSpPr>
          <p:spPr>
            <a:xfrm>
              <a:off x="642" y="208"/>
              <a:ext cx="18" cy="15"/>
            </a:xfrm>
            <a:custGeom>
              <a:avLst/>
              <a:gdLst/>
              <a:ahLst/>
              <a:cxnLst/>
              <a:pathLst>
                <a:path w="18" h="15">
                  <a:moveTo>
                    <a:pt x="0" y="0"/>
                  </a:moveTo>
                  <a:lnTo>
                    <a:pt x="3" y="0"/>
                  </a:lnTo>
                  <a:lnTo>
                    <a:pt x="7" y="7"/>
                  </a:lnTo>
                  <a:lnTo>
                    <a:pt x="7" y="10"/>
                  </a:lnTo>
                  <a:lnTo>
                    <a:pt x="3" y="14"/>
                  </a:lnTo>
                  <a:lnTo>
                    <a:pt x="10" y="10"/>
                  </a:lnTo>
                  <a:lnTo>
                    <a:pt x="17" y="7"/>
                  </a:lnTo>
                  <a:lnTo>
                    <a:pt x="10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4" name="未知"/>
            <p:cNvSpPr/>
            <p:nvPr/>
          </p:nvSpPr>
          <p:spPr>
            <a:xfrm>
              <a:off x="624" y="208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14" y="0"/>
                  </a:moveTo>
                  <a:lnTo>
                    <a:pt x="11" y="0"/>
                  </a:lnTo>
                  <a:lnTo>
                    <a:pt x="11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0" y="10"/>
                  </a:lnTo>
                  <a:lnTo>
                    <a:pt x="4" y="3"/>
                  </a:lnTo>
                  <a:lnTo>
                    <a:pt x="7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5" name="未知"/>
            <p:cNvSpPr/>
            <p:nvPr/>
          </p:nvSpPr>
          <p:spPr>
            <a:xfrm>
              <a:off x="624" y="208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14" y="0"/>
                  </a:moveTo>
                  <a:lnTo>
                    <a:pt x="11" y="0"/>
                  </a:lnTo>
                  <a:lnTo>
                    <a:pt x="11" y="10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0" y="10"/>
                  </a:lnTo>
                  <a:lnTo>
                    <a:pt x="4" y="3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6" name="未知"/>
            <p:cNvSpPr/>
            <p:nvPr/>
          </p:nvSpPr>
          <p:spPr>
            <a:xfrm>
              <a:off x="582" y="308"/>
              <a:ext cx="75" cy="15"/>
            </a:xfrm>
            <a:custGeom>
              <a:avLst/>
              <a:gdLst/>
              <a:ahLst/>
              <a:cxnLst/>
              <a:pathLst>
                <a:path w="75" h="15">
                  <a:moveTo>
                    <a:pt x="74" y="0"/>
                  </a:moveTo>
                  <a:lnTo>
                    <a:pt x="42" y="7"/>
                  </a:lnTo>
                  <a:lnTo>
                    <a:pt x="11" y="7"/>
                  </a:lnTo>
                  <a:lnTo>
                    <a:pt x="0" y="3"/>
                  </a:lnTo>
                  <a:lnTo>
                    <a:pt x="11" y="10"/>
                  </a:lnTo>
                  <a:lnTo>
                    <a:pt x="25" y="14"/>
                  </a:lnTo>
                  <a:lnTo>
                    <a:pt x="46" y="14"/>
                  </a:lnTo>
                  <a:lnTo>
                    <a:pt x="63" y="7"/>
                  </a:lnTo>
                  <a:lnTo>
                    <a:pt x="70" y="3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7" name="未知"/>
            <p:cNvSpPr/>
            <p:nvPr/>
          </p:nvSpPr>
          <p:spPr>
            <a:xfrm>
              <a:off x="582" y="308"/>
              <a:ext cx="75" cy="15"/>
            </a:xfrm>
            <a:custGeom>
              <a:avLst/>
              <a:gdLst/>
              <a:ahLst/>
              <a:cxnLst/>
              <a:pathLst>
                <a:path w="75" h="15">
                  <a:moveTo>
                    <a:pt x="74" y="0"/>
                  </a:moveTo>
                  <a:lnTo>
                    <a:pt x="42" y="7"/>
                  </a:lnTo>
                  <a:lnTo>
                    <a:pt x="11" y="7"/>
                  </a:lnTo>
                  <a:lnTo>
                    <a:pt x="0" y="3"/>
                  </a:lnTo>
                  <a:lnTo>
                    <a:pt x="11" y="10"/>
                  </a:lnTo>
                  <a:lnTo>
                    <a:pt x="25" y="14"/>
                  </a:lnTo>
                  <a:lnTo>
                    <a:pt x="46" y="14"/>
                  </a:lnTo>
                  <a:lnTo>
                    <a:pt x="63" y="7"/>
                  </a:lnTo>
                  <a:lnTo>
                    <a:pt x="7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8" name="未知"/>
            <p:cNvSpPr/>
            <p:nvPr/>
          </p:nvSpPr>
          <p:spPr>
            <a:xfrm>
              <a:off x="470" y="433"/>
              <a:ext cx="124" cy="348"/>
            </a:xfrm>
            <a:custGeom>
              <a:avLst/>
              <a:gdLst/>
              <a:ahLst/>
              <a:cxnLst/>
              <a:pathLst>
                <a:path w="124" h="348">
                  <a:moveTo>
                    <a:pt x="0" y="0"/>
                  </a:moveTo>
                  <a:lnTo>
                    <a:pt x="7" y="54"/>
                  </a:lnTo>
                  <a:lnTo>
                    <a:pt x="17" y="107"/>
                  </a:lnTo>
                  <a:lnTo>
                    <a:pt x="35" y="161"/>
                  </a:lnTo>
                  <a:lnTo>
                    <a:pt x="53" y="211"/>
                  </a:lnTo>
                  <a:lnTo>
                    <a:pt x="77" y="261"/>
                  </a:lnTo>
                  <a:lnTo>
                    <a:pt x="102" y="308"/>
                  </a:lnTo>
                  <a:lnTo>
                    <a:pt x="123" y="34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69" name="未知"/>
            <p:cNvSpPr/>
            <p:nvPr/>
          </p:nvSpPr>
          <p:spPr>
            <a:xfrm>
              <a:off x="607" y="809"/>
              <a:ext cx="15" cy="18"/>
            </a:xfrm>
            <a:custGeom>
              <a:avLst/>
              <a:gdLst/>
              <a:ahLst/>
              <a:cxnLst/>
              <a:pathLst>
                <a:path w="15" h="18">
                  <a:moveTo>
                    <a:pt x="0" y="0"/>
                  </a:moveTo>
                  <a:lnTo>
                    <a:pt x="14" y="1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0" name="未知"/>
            <p:cNvSpPr/>
            <p:nvPr/>
          </p:nvSpPr>
          <p:spPr>
            <a:xfrm>
              <a:off x="523" y="340"/>
              <a:ext cx="71" cy="398"/>
            </a:xfrm>
            <a:custGeom>
              <a:avLst/>
              <a:gdLst/>
              <a:ahLst/>
              <a:cxnLst/>
              <a:pathLst>
                <a:path w="71" h="398">
                  <a:moveTo>
                    <a:pt x="63" y="0"/>
                  </a:moveTo>
                  <a:lnTo>
                    <a:pt x="38" y="32"/>
                  </a:lnTo>
                  <a:lnTo>
                    <a:pt x="17" y="71"/>
                  </a:lnTo>
                  <a:lnTo>
                    <a:pt x="35" y="96"/>
                  </a:lnTo>
                  <a:lnTo>
                    <a:pt x="35" y="104"/>
                  </a:lnTo>
                  <a:lnTo>
                    <a:pt x="0" y="118"/>
                  </a:lnTo>
                  <a:lnTo>
                    <a:pt x="70" y="39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1" name="未知"/>
            <p:cNvSpPr/>
            <p:nvPr/>
          </p:nvSpPr>
          <p:spPr>
            <a:xfrm>
              <a:off x="575" y="211"/>
              <a:ext cx="50" cy="73"/>
            </a:xfrm>
            <a:custGeom>
              <a:avLst/>
              <a:gdLst/>
              <a:ahLst/>
              <a:cxnLst/>
              <a:pathLst>
                <a:path w="50" h="73">
                  <a:moveTo>
                    <a:pt x="14" y="0"/>
                  </a:moveTo>
                  <a:lnTo>
                    <a:pt x="0" y="54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11" y="72"/>
                  </a:lnTo>
                  <a:lnTo>
                    <a:pt x="21" y="72"/>
                  </a:lnTo>
                  <a:lnTo>
                    <a:pt x="35" y="68"/>
                  </a:lnTo>
                  <a:lnTo>
                    <a:pt x="42" y="68"/>
                  </a:lnTo>
                  <a:lnTo>
                    <a:pt x="49" y="72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2" name="未知"/>
            <p:cNvSpPr/>
            <p:nvPr/>
          </p:nvSpPr>
          <p:spPr>
            <a:xfrm>
              <a:off x="614" y="208"/>
              <a:ext cx="18" cy="22"/>
            </a:xfrm>
            <a:custGeom>
              <a:avLst/>
              <a:gdLst/>
              <a:ahLst/>
              <a:cxnLst/>
              <a:pathLst>
                <a:path w="18" h="22">
                  <a:moveTo>
                    <a:pt x="17" y="0"/>
                  </a:moveTo>
                  <a:lnTo>
                    <a:pt x="10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7" y="2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3" name="未知"/>
            <p:cNvSpPr/>
            <p:nvPr/>
          </p:nvSpPr>
          <p:spPr>
            <a:xfrm>
              <a:off x="761" y="182"/>
              <a:ext cx="15" cy="52"/>
            </a:xfrm>
            <a:custGeom>
              <a:avLst/>
              <a:gdLst/>
              <a:ahLst/>
              <a:cxnLst/>
              <a:pathLst>
                <a:path w="15" h="52">
                  <a:moveTo>
                    <a:pt x="4" y="51"/>
                  </a:moveTo>
                  <a:lnTo>
                    <a:pt x="11" y="40"/>
                  </a:lnTo>
                  <a:lnTo>
                    <a:pt x="14" y="29"/>
                  </a:lnTo>
                  <a:lnTo>
                    <a:pt x="14" y="22"/>
                  </a:lnTo>
                  <a:lnTo>
                    <a:pt x="14" y="11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4"/>
                  </a:lnTo>
                  <a:lnTo>
                    <a:pt x="0" y="11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4" name="未知"/>
            <p:cNvSpPr/>
            <p:nvPr/>
          </p:nvSpPr>
          <p:spPr>
            <a:xfrm>
              <a:off x="631" y="208"/>
              <a:ext cx="19" cy="15"/>
            </a:xfrm>
            <a:custGeom>
              <a:avLst/>
              <a:gdLst/>
              <a:ahLst/>
              <a:cxnLst/>
              <a:pathLst>
                <a:path w="19" h="15">
                  <a:moveTo>
                    <a:pt x="11" y="0"/>
                  </a:moveTo>
                  <a:lnTo>
                    <a:pt x="14" y="0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4" y="14"/>
                  </a:lnTo>
                  <a:lnTo>
                    <a:pt x="0" y="3"/>
                  </a:lnTo>
                  <a:lnTo>
                    <a:pt x="4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5" name="未知"/>
            <p:cNvSpPr/>
            <p:nvPr/>
          </p:nvSpPr>
          <p:spPr>
            <a:xfrm>
              <a:off x="350" y="785"/>
              <a:ext cx="99" cy="70"/>
            </a:xfrm>
            <a:custGeom>
              <a:avLst/>
              <a:gdLst/>
              <a:ahLst/>
              <a:cxnLst/>
              <a:pathLst>
                <a:path w="99" h="70">
                  <a:moveTo>
                    <a:pt x="11" y="69"/>
                  </a:moveTo>
                  <a:lnTo>
                    <a:pt x="4" y="58"/>
                  </a:lnTo>
                  <a:lnTo>
                    <a:pt x="0" y="41"/>
                  </a:lnTo>
                  <a:lnTo>
                    <a:pt x="2" y="29"/>
                  </a:lnTo>
                  <a:lnTo>
                    <a:pt x="11" y="19"/>
                  </a:lnTo>
                  <a:lnTo>
                    <a:pt x="25" y="5"/>
                  </a:lnTo>
                  <a:lnTo>
                    <a:pt x="35" y="0"/>
                  </a:lnTo>
                  <a:lnTo>
                    <a:pt x="51" y="3"/>
                  </a:lnTo>
                  <a:lnTo>
                    <a:pt x="72" y="15"/>
                  </a:lnTo>
                  <a:lnTo>
                    <a:pt x="81" y="19"/>
                  </a:lnTo>
                  <a:lnTo>
                    <a:pt x="93" y="34"/>
                  </a:lnTo>
                  <a:lnTo>
                    <a:pt x="98" y="4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6" name="未知"/>
            <p:cNvSpPr/>
            <p:nvPr/>
          </p:nvSpPr>
          <p:spPr>
            <a:xfrm>
              <a:off x="358" y="823"/>
              <a:ext cx="109" cy="133"/>
            </a:xfrm>
            <a:custGeom>
              <a:avLst/>
              <a:gdLst/>
              <a:ahLst/>
              <a:cxnLst/>
              <a:pathLst>
                <a:path w="109" h="133">
                  <a:moveTo>
                    <a:pt x="87" y="93"/>
                  </a:moveTo>
                  <a:lnTo>
                    <a:pt x="80" y="79"/>
                  </a:lnTo>
                  <a:lnTo>
                    <a:pt x="80" y="61"/>
                  </a:lnTo>
                  <a:lnTo>
                    <a:pt x="80" y="50"/>
                  </a:lnTo>
                  <a:lnTo>
                    <a:pt x="77" y="36"/>
                  </a:lnTo>
                  <a:lnTo>
                    <a:pt x="73" y="32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3" y="36"/>
                  </a:lnTo>
                  <a:lnTo>
                    <a:pt x="63" y="46"/>
                  </a:lnTo>
                  <a:lnTo>
                    <a:pt x="80" y="79"/>
                  </a:lnTo>
                  <a:lnTo>
                    <a:pt x="98" y="114"/>
                  </a:lnTo>
                  <a:lnTo>
                    <a:pt x="98" y="122"/>
                  </a:lnTo>
                  <a:lnTo>
                    <a:pt x="94" y="129"/>
                  </a:lnTo>
                  <a:lnTo>
                    <a:pt x="94" y="129"/>
                  </a:lnTo>
                  <a:lnTo>
                    <a:pt x="87" y="132"/>
                  </a:lnTo>
                  <a:lnTo>
                    <a:pt x="77" y="125"/>
                  </a:lnTo>
                  <a:lnTo>
                    <a:pt x="28" y="54"/>
                  </a:lnTo>
                  <a:lnTo>
                    <a:pt x="73" y="122"/>
                  </a:lnTo>
                  <a:lnTo>
                    <a:pt x="45" y="114"/>
                  </a:lnTo>
                  <a:lnTo>
                    <a:pt x="42" y="107"/>
                  </a:lnTo>
                  <a:lnTo>
                    <a:pt x="3" y="46"/>
                  </a:lnTo>
                  <a:lnTo>
                    <a:pt x="0" y="36"/>
                  </a:lnTo>
                  <a:lnTo>
                    <a:pt x="3" y="28"/>
                  </a:lnTo>
                  <a:lnTo>
                    <a:pt x="10" y="21"/>
                  </a:lnTo>
                  <a:lnTo>
                    <a:pt x="14" y="32"/>
                  </a:lnTo>
                  <a:lnTo>
                    <a:pt x="21" y="39"/>
                  </a:lnTo>
                  <a:lnTo>
                    <a:pt x="28" y="25"/>
                  </a:lnTo>
                  <a:lnTo>
                    <a:pt x="21" y="21"/>
                  </a:lnTo>
                  <a:lnTo>
                    <a:pt x="17" y="14"/>
                  </a:lnTo>
                  <a:lnTo>
                    <a:pt x="24" y="7"/>
                  </a:lnTo>
                  <a:lnTo>
                    <a:pt x="52" y="0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98" y="14"/>
                  </a:lnTo>
                  <a:lnTo>
                    <a:pt x="105" y="21"/>
                  </a:lnTo>
                  <a:lnTo>
                    <a:pt x="108" y="28"/>
                  </a:lnTo>
                  <a:lnTo>
                    <a:pt x="108" y="79"/>
                  </a:lnTo>
                  <a:lnTo>
                    <a:pt x="108" y="82"/>
                  </a:lnTo>
                  <a:lnTo>
                    <a:pt x="108" y="89"/>
                  </a:lnTo>
                  <a:lnTo>
                    <a:pt x="108" y="96"/>
                  </a:lnTo>
                  <a:lnTo>
                    <a:pt x="108" y="104"/>
                  </a:lnTo>
                  <a:lnTo>
                    <a:pt x="98" y="114"/>
                  </a:lnTo>
                  <a:lnTo>
                    <a:pt x="87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7" name="未知"/>
            <p:cNvSpPr/>
            <p:nvPr/>
          </p:nvSpPr>
          <p:spPr>
            <a:xfrm>
              <a:off x="686" y="280"/>
              <a:ext cx="382" cy="778"/>
            </a:xfrm>
            <a:custGeom>
              <a:avLst/>
              <a:gdLst/>
              <a:ahLst/>
              <a:cxnLst/>
              <a:pathLst>
                <a:path w="382" h="778">
                  <a:moveTo>
                    <a:pt x="80" y="0"/>
                  </a:moveTo>
                  <a:lnTo>
                    <a:pt x="42" y="159"/>
                  </a:lnTo>
                  <a:lnTo>
                    <a:pt x="21" y="281"/>
                  </a:lnTo>
                  <a:lnTo>
                    <a:pt x="10" y="341"/>
                  </a:lnTo>
                  <a:lnTo>
                    <a:pt x="0" y="429"/>
                  </a:lnTo>
                  <a:lnTo>
                    <a:pt x="0" y="503"/>
                  </a:lnTo>
                  <a:lnTo>
                    <a:pt x="7" y="582"/>
                  </a:lnTo>
                  <a:lnTo>
                    <a:pt x="14" y="632"/>
                  </a:lnTo>
                  <a:lnTo>
                    <a:pt x="358" y="777"/>
                  </a:lnTo>
                  <a:lnTo>
                    <a:pt x="342" y="584"/>
                  </a:lnTo>
                  <a:lnTo>
                    <a:pt x="381" y="508"/>
                  </a:lnTo>
                  <a:lnTo>
                    <a:pt x="379" y="436"/>
                  </a:lnTo>
                  <a:lnTo>
                    <a:pt x="365" y="300"/>
                  </a:lnTo>
                  <a:lnTo>
                    <a:pt x="344" y="200"/>
                  </a:lnTo>
                  <a:lnTo>
                    <a:pt x="316" y="112"/>
                  </a:lnTo>
                  <a:lnTo>
                    <a:pt x="302" y="102"/>
                  </a:lnTo>
                  <a:lnTo>
                    <a:pt x="194" y="43"/>
                  </a:lnTo>
                  <a:lnTo>
                    <a:pt x="134" y="1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8" name="未知"/>
            <p:cNvSpPr/>
            <p:nvPr/>
          </p:nvSpPr>
          <p:spPr>
            <a:xfrm>
              <a:off x="837" y="634"/>
              <a:ext cx="124" cy="270"/>
            </a:xfrm>
            <a:custGeom>
              <a:avLst/>
              <a:gdLst/>
              <a:ahLst/>
              <a:cxnLst/>
              <a:pathLst>
                <a:path w="124" h="270">
                  <a:moveTo>
                    <a:pt x="49" y="0"/>
                  </a:moveTo>
                  <a:lnTo>
                    <a:pt x="49" y="8"/>
                  </a:lnTo>
                  <a:lnTo>
                    <a:pt x="41" y="95"/>
                  </a:lnTo>
                  <a:lnTo>
                    <a:pt x="16" y="143"/>
                  </a:lnTo>
                  <a:lnTo>
                    <a:pt x="18" y="176"/>
                  </a:lnTo>
                  <a:lnTo>
                    <a:pt x="54" y="158"/>
                  </a:lnTo>
                  <a:lnTo>
                    <a:pt x="0" y="269"/>
                  </a:lnTo>
                  <a:lnTo>
                    <a:pt x="11" y="269"/>
                  </a:lnTo>
                  <a:lnTo>
                    <a:pt x="14" y="262"/>
                  </a:lnTo>
                  <a:lnTo>
                    <a:pt x="46" y="222"/>
                  </a:lnTo>
                  <a:lnTo>
                    <a:pt x="77" y="183"/>
                  </a:lnTo>
                  <a:lnTo>
                    <a:pt x="98" y="169"/>
                  </a:lnTo>
                  <a:lnTo>
                    <a:pt x="123" y="161"/>
                  </a:lnTo>
                  <a:lnTo>
                    <a:pt x="109" y="158"/>
                  </a:lnTo>
                  <a:lnTo>
                    <a:pt x="98" y="161"/>
                  </a:lnTo>
                  <a:lnTo>
                    <a:pt x="84" y="165"/>
                  </a:lnTo>
                  <a:lnTo>
                    <a:pt x="70" y="172"/>
                  </a:lnTo>
                  <a:lnTo>
                    <a:pt x="70" y="158"/>
                  </a:lnTo>
                  <a:lnTo>
                    <a:pt x="77" y="144"/>
                  </a:lnTo>
                  <a:lnTo>
                    <a:pt x="88" y="136"/>
                  </a:lnTo>
                  <a:lnTo>
                    <a:pt x="98" y="129"/>
                  </a:lnTo>
                  <a:lnTo>
                    <a:pt x="119" y="126"/>
                  </a:lnTo>
                  <a:lnTo>
                    <a:pt x="116" y="115"/>
                  </a:lnTo>
                  <a:lnTo>
                    <a:pt x="98" y="111"/>
                  </a:lnTo>
                  <a:lnTo>
                    <a:pt x="77" y="118"/>
                  </a:lnTo>
                  <a:lnTo>
                    <a:pt x="67" y="129"/>
                  </a:lnTo>
                  <a:lnTo>
                    <a:pt x="63" y="122"/>
                  </a:lnTo>
                  <a:lnTo>
                    <a:pt x="63" y="111"/>
                  </a:lnTo>
                  <a:lnTo>
                    <a:pt x="70" y="104"/>
                  </a:lnTo>
                  <a:lnTo>
                    <a:pt x="74" y="97"/>
                  </a:lnTo>
                  <a:lnTo>
                    <a:pt x="77" y="86"/>
                  </a:lnTo>
                  <a:lnTo>
                    <a:pt x="77" y="76"/>
                  </a:lnTo>
                  <a:lnTo>
                    <a:pt x="67" y="65"/>
                  </a:lnTo>
                  <a:lnTo>
                    <a:pt x="56" y="58"/>
                  </a:lnTo>
                  <a:lnTo>
                    <a:pt x="53" y="2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79" name="未知"/>
            <p:cNvSpPr/>
            <p:nvPr/>
          </p:nvSpPr>
          <p:spPr>
            <a:xfrm>
              <a:off x="887" y="458"/>
              <a:ext cx="33" cy="176"/>
            </a:xfrm>
            <a:custGeom>
              <a:avLst/>
              <a:gdLst/>
              <a:ahLst/>
              <a:cxnLst/>
              <a:pathLst>
                <a:path w="33" h="176">
                  <a:moveTo>
                    <a:pt x="32" y="0"/>
                  </a:moveTo>
                  <a:lnTo>
                    <a:pt x="4" y="82"/>
                  </a:lnTo>
                  <a:lnTo>
                    <a:pt x="0" y="168"/>
                  </a:lnTo>
                  <a:lnTo>
                    <a:pt x="0" y="17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0" name="未知"/>
            <p:cNvSpPr/>
            <p:nvPr/>
          </p:nvSpPr>
          <p:spPr>
            <a:xfrm>
              <a:off x="835" y="902"/>
              <a:ext cx="106" cy="104"/>
            </a:xfrm>
            <a:custGeom>
              <a:avLst/>
              <a:gdLst/>
              <a:ahLst/>
              <a:cxnLst/>
              <a:pathLst>
                <a:path w="106" h="104">
                  <a:moveTo>
                    <a:pt x="80" y="100"/>
                  </a:moveTo>
                  <a:lnTo>
                    <a:pt x="80" y="96"/>
                  </a:lnTo>
                  <a:lnTo>
                    <a:pt x="91" y="82"/>
                  </a:lnTo>
                  <a:lnTo>
                    <a:pt x="91" y="68"/>
                  </a:lnTo>
                  <a:lnTo>
                    <a:pt x="91" y="60"/>
                  </a:lnTo>
                  <a:lnTo>
                    <a:pt x="87" y="53"/>
                  </a:lnTo>
                  <a:lnTo>
                    <a:pt x="80" y="43"/>
                  </a:lnTo>
                  <a:lnTo>
                    <a:pt x="70" y="35"/>
                  </a:lnTo>
                  <a:lnTo>
                    <a:pt x="63" y="28"/>
                  </a:lnTo>
                  <a:lnTo>
                    <a:pt x="31" y="21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7" y="10"/>
                  </a:lnTo>
                  <a:lnTo>
                    <a:pt x="14" y="0"/>
                  </a:lnTo>
                  <a:lnTo>
                    <a:pt x="42" y="0"/>
                  </a:lnTo>
                  <a:lnTo>
                    <a:pt x="77" y="17"/>
                  </a:lnTo>
                  <a:lnTo>
                    <a:pt x="101" y="46"/>
                  </a:lnTo>
                  <a:lnTo>
                    <a:pt x="105" y="89"/>
                  </a:lnTo>
                  <a:lnTo>
                    <a:pt x="98" y="96"/>
                  </a:lnTo>
                  <a:lnTo>
                    <a:pt x="91" y="103"/>
                  </a:lnTo>
                  <a:lnTo>
                    <a:pt x="80" y="100"/>
                  </a:lnTo>
                  <a:lnTo>
                    <a:pt x="80" y="10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1" name="未知"/>
            <p:cNvSpPr/>
            <p:nvPr/>
          </p:nvSpPr>
          <p:spPr>
            <a:xfrm>
              <a:off x="873" y="980"/>
              <a:ext cx="43" cy="98"/>
            </a:xfrm>
            <a:custGeom>
              <a:avLst/>
              <a:gdLst/>
              <a:ahLst/>
              <a:cxnLst/>
              <a:pathLst>
                <a:path w="43" h="98">
                  <a:moveTo>
                    <a:pt x="42" y="22"/>
                  </a:moveTo>
                  <a:lnTo>
                    <a:pt x="42" y="32"/>
                  </a:lnTo>
                  <a:lnTo>
                    <a:pt x="28" y="68"/>
                  </a:lnTo>
                  <a:lnTo>
                    <a:pt x="7" y="97"/>
                  </a:lnTo>
                  <a:lnTo>
                    <a:pt x="4" y="90"/>
                  </a:lnTo>
                  <a:lnTo>
                    <a:pt x="0" y="86"/>
                  </a:lnTo>
                  <a:lnTo>
                    <a:pt x="11" y="79"/>
                  </a:lnTo>
                  <a:lnTo>
                    <a:pt x="21" y="68"/>
                  </a:lnTo>
                  <a:lnTo>
                    <a:pt x="25" y="61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43"/>
                  </a:lnTo>
                  <a:lnTo>
                    <a:pt x="25" y="36"/>
                  </a:lnTo>
                  <a:lnTo>
                    <a:pt x="25" y="18"/>
                  </a:lnTo>
                  <a:lnTo>
                    <a:pt x="21" y="0"/>
                  </a:lnTo>
                  <a:lnTo>
                    <a:pt x="42" y="22"/>
                  </a:lnTo>
                  <a:lnTo>
                    <a:pt x="42" y="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2" name="未知"/>
            <p:cNvSpPr/>
            <p:nvPr/>
          </p:nvSpPr>
          <p:spPr>
            <a:xfrm>
              <a:off x="800" y="945"/>
              <a:ext cx="99" cy="122"/>
            </a:xfrm>
            <a:custGeom>
              <a:avLst/>
              <a:gdLst/>
              <a:ahLst/>
              <a:cxnLst/>
              <a:pathLst>
                <a:path w="99" h="122">
                  <a:moveTo>
                    <a:pt x="73" y="121"/>
                  </a:moveTo>
                  <a:lnTo>
                    <a:pt x="84" y="114"/>
                  </a:lnTo>
                  <a:lnTo>
                    <a:pt x="94" y="103"/>
                  </a:lnTo>
                  <a:lnTo>
                    <a:pt x="98" y="96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8" y="78"/>
                  </a:lnTo>
                  <a:lnTo>
                    <a:pt x="98" y="71"/>
                  </a:lnTo>
                  <a:lnTo>
                    <a:pt x="98" y="53"/>
                  </a:lnTo>
                  <a:lnTo>
                    <a:pt x="94" y="35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7" y="10"/>
                  </a:lnTo>
                  <a:lnTo>
                    <a:pt x="66" y="3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10" y="14"/>
                  </a:lnTo>
                  <a:lnTo>
                    <a:pt x="0" y="28"/>
                  </a:lnTo>
                  <a:lnTo>
                    <a:pt x="0" y="57"/>
                  </a:lnTo>
                  <a:lnTo>
                    <a:pt x="3" y="93"/>
                  </a:lnTo>
                  <a:lnTo>
                    <a:pt x="3" y="96"/>
                  </a:lnTo>
                  <a:lnTo>
                    <a:pt x="10" y="100"/>
                  </a:lnTo>
                  <a:lnTo>
                    <a:pt x="17" y="103"/>
                  </a:lnTo>
                  <a:lnTo>
                    <a:pt x="31" y="96"/>
                  </a:lnTo>
                  <a:lnTo>
                    <a:pt x="42" y="78"/>
                  </a:lnTo>
                  <a:lnTo>
                    <a:pt x="45" y="57"/>
                  </a:lnTo>
                  <a:lnTo>
                    <a:pt x="49" y="25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9" y="57"/>
                  </a:lnTo>
                  <a:lnTo>
                    <a:pt x="63" y="78"/>
                  </a:lnTo>
                  <a:lnTo>
                    <a:pt x="59" y="103"/>
                  </a:lnTo>
                  <a:lnTo>
                    <a:pt x="73" y="121"/>
                  </a:lnTo>
                  <a:lnTo>
                    <a:pt x="73" y="1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3" name="未知"/>
            <p:cNvSpPr/>
            <p:nvPr/>
          </p:nvSpPr>
          <p:spPr>
            <a:xfrm>
              <a:off x="842" y="970"/>
              <a:ext cx="11" cy="26"/>
            </a:xfrm>
            <a:custGeom>
              <a:avLst/>
              <a:gdLst/>
              <a:ahLst/>
              <a:cxnLst/>
              <a:pathLst>
                <a:path w="11" h="26">
                  <a:moveTo>
                    <a:pt x="7" y="0"/>
                  </a:moveTo>
                  <a:lnTo>
                    <a:pt x="0" y="21"/>
                  </a:lnTo>
                  <a:lnTo>
                    <a:pt x="0" y="25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4" name="未知"/>
            <p:cNvSpPr/>
            <p:nvPr/>
          </p:nvSpPr>
          <p:spPr>
            <a:xfrm>
              <a:off x="793" y="1038"/>
              <a:ext cx="36" cy="29"/>
            </a:xfrm>
            <a:custGeom>
              <a:avLst/>
              <a:gdLst/>
              <a:ahLst/>
              <a:cxnLst/>
              <a:pathLst>
                <a:path w="36" h="29">
                  <a:moveTo>
                    <a:pt x="28" y="14"/>
                  </a:moveTo>
                  <a:lnTo>
                    <a:pt x="17" y="25"/>
                  </a:lnTo>
                  <a:lnTo>
                    <a:pt x="14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3" y="7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7" y="7"/>
                  </a:lnTo>
                  <a:lnTo>
                    <a:pt x="24" y="10"/>
                  </a:lnTo>
                  <a:lnTo>
                    <a:pt x="35" y="3"/>
                  </a:lnTo>
                  <a:lnTo>
                    <a:pt x="28" y="14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5" name="未知"/>
            <p:cNvSpPr/>
            <p:nvPr/>
          </p:nvSpPr>
          <p:spPr>
            <a:xfrm>
              <a:off x="838" y="977"/>
              <a:ext cx="26" cy="72"/>
            </a:xfrm>
            <a:custGeom>
              <a:avLst/>
              <a:gdLst/>
              <a:ahLst/>
              <a:cxnLst/>
              <a:pathLst>
                <a:path w="26" h="72">
                  <a:moveTo>
                    <a:pt x="0" y="46"/>
                  </a:moveTo>
                  <a:lnTo>
                    <a:pt x="4" y="32"/>
                  </a:lnTo>
                  <a:lnTo>
                    <a:pt x="4" y="18"/>
                  </a:lnTo>
                  <a:lnTo>
                    <a:pt x="14" y="0"/>
                  </a:lnTo>
                  <a:lnTo>
                    <a:pt x="21" y="18"/>
                  </a:lnTo>
                  <a:lnTo>
                    <a:pt x="25" y="32"/>
                  </a:lnTo>
                  <a:lnTo>
                    <a:pt x="25" y="50"/>
                  </a:lnTo>
                  <a:lnTo>
                    <a:pt x="21" y="71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6" name="未知"/>
            <p:cNvSpPr/>
            <p:nvPr/>
          </p:nvSpPr>
          <p:spPr>
            <a:xfrm>
              <a:off x="810" y="923"/>
              <a:ext cx="117" cy="80"/>
            </a:xfrm>
            <a:custGeom>
              <a:avLst/>
              <a:gdLst/>
              <a:ahLst/>
              <a:cxnLst/>
              <a:pathLst>
                <a:path w="117" h="80">
                  <a:moveTo>
                    <a:pt x="25" y="7"/>
                  </a:moveTo>
                  <a:lnTo>
                    <a:pt x="56" y="0"/>
                  </a:lnTo>
                  <a:lnTo>
                    <a:pt x="88" y="7"/>
                  </a:lnTo>
                  <a:lnTo>
                    <a:pt x="105" y="18"/>
                  </a:lnTo>
                  <a:lnTo>
                    <a:pt x="116" y="36"/>
                  </a:lnTo>
                  <a:lnTo>
                    <a:pt x="116" y="57"/>
                  </a:lnTo>
                  <a:lnTo>
                    <a:pt x="116" y="68"/>
                  </a:lnTo>
                  <a:lnTo>
                    <a:pt x="105" y="75"/>
                  </a:lnTo>
                  <a:lnTo>
                    <a:pt x="105" y="79"/>
                  </a:lnTo>
                  <a:lnTo>
                    <a:pt x="88" y="64"/>
                  </a:lnTo>
                  <a:lnTo>
                    <a:pt x="77" y="43"/>
                  </a:lnTo>
                  <a:lnTo>
                    <a:pt x="77" y="43"/>
                  </a:lnTo>
                  <a:lnTo>
                    <a:pt x="67" y="32"/>
                  </a:lnTo>
                  <a:lnTo>
                    <a:pt x="56" y="25"/>
                  </a:lnTo>
                  <a:lnTo>
                    <a:pt x="42" y="22"/>
                  </a:lnTo>
                  <a:lnTo>
                    <a:pt x="25" y="25"/>
                  </a:lnTo>
                  <a:lnTo>
                    <a:pt x="0" y="36"/>
                  </a:lnTo>
                  <a:lnTo>
                    <a:pt x="25" y="7"/>
                  </a:lnTo>
                  <a:lnTo>
                    <a:pt x="25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7" name="未知"/>
            <p:cNvSpPr/>
            <p:nvPr/>
          </p:nvSpPr>
          <p:spPr>
            <a:xfrm>
              <a:off x="810" y="923"/>
              <a:ext cx="117" cy="80"/>
            </a:xfrm>
            <a:custGeom>
              <a:avLst/>
              <a:gdLst/>
              <a:ahLst/>
              <a:cxnLst/>
              <a:pathLst>
                <a:path w="117" h="80">
                  <a:moveTo>
                    <a:pt x="25" y="7"/>
                  </a:moveTo>
                  <a:lnTo>
                    <a:pt x="56" y="0"/>
                  </a:lnTo>
                  <a:lnTo>
                    <a:pt x="88" y="7"/>
                  </a:lnTo>
                  <a:lnTo>
                    <a:pt x="105" y="18"/>
                  </a:lnTo>
                  <a:lnTo>
                    <a:pt x="116" y="36"/>
                  </a:lnTo>
                  <a:lnTo>
                    <a:pt x="116" y="57"/>
                  </a:lnTo>
                  <a:lnTo>
                    <a:pt x="116" y="68"/>
                  </a:lnTo>
                  <a:lnTo>
                    <a:pt x="105" y="75"/>
                  </a:lnTo>
                  <a:lnTo>
                    <a:pt x="105" y="79"/>
                  </a:lnTo>
                  <a:lnTo>
                    <a:pt x="88" y="64"/>
                  </a:lnTo>
                  <a:lnTo>
                    <a:pt x="77" y="43"/>
                  </a:lnTo>
                  <a:lnTo>
                    <a:pt x="67" y="32"/>
                  </a:lnTo>
                  <a:lnTo>
                    <a:pt x="56" y="25"/>
                  </a:lnTo>
                  <a:lnTo>
                    <a:pt x="42" y="22"/>
                  </a:lnTo>
                  <a:lnTo>
                    <a:pt x="25" y="25"/>
                  </a:lnTo>
                  <a:lnTo>
                    <a:pt x="0" y="36"/>
                  </a:lnTo>
                  <a:lnTo>
                    <a:pt x="25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88" name="Straight Connector 50487"/>
            <p:cNvSpPr/>
            <p:nvPr/>
          </p:nvSpPr>
          <p:spPr>
            <a:xfrm flipH="1">
              <a:off x="946" y="859"/>
              <a:ext cx="79" cy="129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489" name="Group 50488"/>
          <p:cNvGrpSpPr/>
          <p:nvPr/>
        </p:nvGrpSpPr>
        <p:grpSpPr>
          <a:xfrm>
            <a:off x="3732213" y="2894013"/>
            <a:ext cx="1373187" cy="1373187"/>
            <a:chOff x="0" y="0"/>
            <a:chExt cx="865" cy="865"/>
          </a:xfrm>
        </p:grpSpPr>
        <p:sp>
          <p:nvSpPr>
            <p:cNvPr id="50490" name="未知"/>
            <p:cNvSpPr/>
            <p:nvPr/>
          </p:nvSpPr>
          <p:spPr>
            <a:xfrm>
              <a:off x="230" y="0"/>
              <a:ext cx="367" cy="354"/>
            </a:xfrm>
            <a:custGeom>
              <a:avLst/>
              <a:gdLst/>
              <a:ahLst/>
              <a:cxnLst/>
              <a:pathLst>
                <a:path w="367" h="354">
                  <a:moveTo>
                    <a:pt x="0" y="76"/>
                  </a:moveTo>
                  <a:lnTo>
                    <a:pt x="3" y="61"/>
                  </a:lnTo>
                  <a:lnTo>
                    <a:pt x="13" y="43"/>
                  </a:lnTo>
                  <a:lnTo>
                    <a:pt x="47" y="15"/>
                  </a:lnTo>
                  <a:lnTo>
                    <a:pt x="92" y="3"/>
                  </a:lnTo>
                  <a:lnTo>
                    <a:pt x="152" y="0"/>
                  </a:lnTo>
                  <a:lnTo>
                    <a:pt x="221" y="12"/>
                  </a:lnTo>
                  <a:lnTo>
                    <a:pt x="281" y="40"/>
                  </a:lnTo>
                  <a:lnTo>
                    <a:pt x="328" y="79"/>
                  </a:lnTo>
                  <a:lnTo>
                    <a:pt x="357" y="131"/>
                  </a:lnTo>
                  <a:lnTo>
                    <a:pt x="366" y="189"/>
                  </a:lnTo>
                  <a:lnTo>
                    <a:pt x="353" y="246"/>
                  </a:lnTo>
                  <a:lnTo>
                    <a:pt x="341" y="277"/>
                  </a:lnTo>
                  <a:lnTo>
                    <a:pt x="309" y="329"/>
                  </a:lnTo>
                  <a:lnTo>
                    <a:pt x="290" y="353"/>
                  </a:lnTo>
                  <a:lnTo>
                    <a:pt x="271" y="341"/>
                  </a:lnTo>
                  <a:lnTo>
                    <a:pt x="230" y="329"/>
                  </a:lnTo>
                  <a:lnTo>
                    <a:pt x="189" y="319"/>
                  </a:lnTo>
                  <a:lnTo>
                    <a:pt x="174" y="319"/>
                  </a:lnTo>
                  <a:lnTo>
                    <a:pt x="126" y="277"/>
                  </a:lnTo>
                  <a:lnTo>
                    <a:pt x="114" y="240"/>
                  </a:lnTo>
                  <a:lnTo>
                    <a:pt x="114" y="210"/>
                  </a:lnTo>
                  <a:lnTo>
                    <a:pt x="111" y="176"/>
                  </a:lnTo>
                  <a:lnTo>
                    <a:pt x="92" y="167"/>
                  </a:lnTo>
                  <a:lnTo>
                    <a:pt x="79" y="173"/>
                  </a:lnTo>
                  <a:lnTo>
                    <a:pt x="54" y="222"/>
                  </a:lnTo>
                  <a:lnTo>
                    <a:pt x="35" y="222"/>
                  </a:lnTo>
                  <a:lnTo>
                    <a:pt x="13" y="183"/>
                  </a:lnTo>
                  <a:lnTo>
                    <a:pt x="10" y="167"/>
                  </a:lnTo>
                  <a:lnTo>
                    <a:pt x="6" y="134"/>
                  </a:lnTo>
                  <a:lnTo>
                    <a:pt x="6" y="134"/>
                  </a:lnTo>
                  <a:lnTo>
                    <a:pt x="10" y="113"/>
                  </a:lnTo>
                  <a:lnTo>
                    <a:pt x="19" y="88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91" name="未知"/>
            <p:cNvSpPr/>
            <p:nvPr/>
          </p:nvSpPr>
          <p:spPr>
            <a:xfrm>
              <a:off x="224" y="134"/>
              <a:ext cx="196" cy="269"/>
            </a:xfrm>
            <a:custGeom>
              <a:avLst/>
              <a:gdLst/>
              <a:ahLst/>
              <a:cxnLst/>
              <a:pathLst>
                <a:path w="196" h="269">
                  <a:moveTo>
                    <a:pt x="104" y="252"/>
                  </a:moveTo>
                  <a:lnTo>
                    <a:pt x="107" y="231"/>
                  </a:lnTo>
                  <a:lnTo>
                    <a:pt x="123" y="210"/>
                  </a:lnTo>
                  <a:lnTo>
                    <a:pt x="148" y="198"/>
                  </a:lnTo>
                  <a:lnTo>
                    <a:pt x="195" y="185"/>
                  </a:lnTo>
                  <a:lnTo>
                    <a:pt x="173" y="176"/>
                  </a:lnTo>
                  <a:lnTo>
                    <a:pt x="132" y="143"/>
                  </a:lnTo>
                  <a:lnTo>
                    <a:pt x="120" y="106"/>
                  </a:lnTo>
                  <a:lnTo>
                    <a:pt x="120" y="76"/>
                  </a:lnTo>
                  <a:lnTo>
                    <a:pt x="117" y="42"/>
                  </a:lnTo>
                  <a:lnTo>
                    <a:pt x="101" y="33"/>
                  </a:lnTo>
                  <a:lnTo>
                    <a:pt x="85" y="39"/>
                  </a:lnTo>
                  <a:lnTo>
                    <a:pt x="60" y="88"/>
                  </a:lnTo>
                  <a:lnTo>
                    <a:pt x="44" y="88"/>
                  </a:lnTo>
                  <a:lnTo>
                    <a:pt x="31" y="70"/>
                  </a:lnTo>
                  <a:lnTo>
                    <a:pt x="19" y="36"/>
                  </a:lnTo>
                  <a:lnTo>
                    <a:pt x="12" y="0"/>
                  </a:lnTo>
                  <a:lnTo>
                    <a:pt x="3" y="49"/>
                  </a:lnTo>
                  <a:lnTo>
                    <a:pt x="0" y="76"/>
                  </a:lnTo>
                  <a:lnTo>
                    <a:pt x="16" y="112"/>
                  </a:lnTo>
                  <a:lnTo>
                    <a:pt x="22" y="161"/>
                  </a:lnTo>
                  <a:lnTo>
                    <a:pt x="38" y="213"/>
                  </a:lnTo>
                  <a:lnTo>
                    <a:pt x="66" y="268"/>
                  </a:lnTo>
                  <a:lnTo>
                    <a:pt x="104" y="252"/>
                  </a:lnTo>
                  <a:lnTo>
                    <a:pt x="104" y="2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92" name="未知"/>
            <p:cNvSpPr/>
            <p:nvPr/>
          </p:nvSpPr>
          <p:spPr>
            <a:xfrm>
              <a:off x="300" y="222"/>
              <a:ext cx="45" cy="53"/>
            </a:xfrm>
            <a:custGeom>
              <a:avLst/>
              <a:gdLst/>
              <a:ahLst/>
              <a:cxnLst/>
              <a:pathLst>
                <a:path w="45" h="53">
                  <a:moveTo>
                    <a:pt x="0" y="52"/>
                  </a:moveTo>
                  <a:lnTo>
                    <a:pt x="6" y="52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5" y="43"/>
                  </a:lnTo>
                  <a:lnTo>
                    <a:pt x="31" y="34"/>
                  </a:lnTo>
                  <a:lnTo>
                    <a:pt x="37" y="21"/>
                  </a:lnTo>
                  <a:lnTo>
                    <a:pt x="44" y="9"/>
                  </a:lnTo>
                  <a:lnTo>
                    <a:pt x="4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493" name="Group 50492"/>
            <p:cNvGrpSpPr/>
            <p:nvPr/>
          </p:nvGrpSpPr>
          <p:grpSpPr>
            <a:xfrm>
              <a:off x="322" y="301"/>
              <a:ext cx="23" cy="86"/>
              <a:chOff x="0" y="0"/>
              <a:chExt cx="23" cy="86"/>
            </a:xfrm>
          </p:grpSpPr>
          <p:sp>
            <p:nvSpPr>
              <p:cNvPr id="50494" name="未知"/>
              <p:cNvSpPr/>
              <p:nvPr/>
            </p:nvSpPr>
            <p:spPr>
              <a:xfrm>
                <a:off x="9" y="9"/>
                <a:ext cx="14" cy="59"/>
              </a:xfrm>
              <a:custGeom>
                <a:avLst/>
                <a:gdLst/>
                <a:ahLst/>
                <a:cxnLst/>
                <a:pathLst>
                  <a:path w="14" h="59">
                    <a:moveTo>
                      <a:pt x="13" y="0"/>
                    </a:moveTo>
                    <a:lnTo>
                      <a:pt x="6" y="19"/>
                    </a:lnTo>
                    <a:lnTo>
                      <a:pt x="0" y="37"/>
                    </a:lnTo>
                    <a:lnTo>
                      <a:pt x="0" y="55"/>
                    </a:lnTo>
                    <a:lnTo>
                      <a:pt x="0" y="5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495" name="未知"/>
              <p:cNvSpPr/>
              <p:nvPr/>
            </p:nvSpPr>
            <p:spPr>
              <a:xfrm>
                <a:off x="0" y="0"/>
                <a:ext cx="13" cy="86"/>
              </a:xfrm>
              <a:custGeom>
                <a:avLst/>
                <a:gdLst/>
                <a:ahLst/>
                <a:cxnLst/>
                <a:pathLst>
                  <a:path w="13" h="86">
                    <a:moveTo>
                      <a:pt x="12" y="0"/>
                    </a:moveTo>
                    <a:lnTo>
                      <a:pt x="6" y="18"/>
                    </a:lnTo>
                    <a:lnTo>
                      <a:pt x="0" y="34"/>
                    </a:lnTo>
                    <a:lnTo>
                      <a:pt x="0" y="52"/>
                    </a:lnTo>
                    <a:lnTo>
                      <a:pt x="0" y="64"/>
                    </a:lnTo>
                    <a:lnTo>
                      <a:pt x="0" y="73"/>
                    </a:lnTo>
                    <a:lnTo>
                      <a:pt x="3" y="82"/>
                    </a:lnTo>
                    <a:lnTo>
                      <a:pt x="6" y="85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496" name="未知"/>
            <p:cNvSpPr/>
            <p:nvPr/>
          </p:nvSpPr>
          <p:spPr>
            <a:xfrm>
              <a:off x="328" y="319"/>
              <a:ext cx="206" cy="68"/>
            </a:xfrm>
            <a:custGeom>
              <a:avLst/>
              <a:gdLst/>
              <a:ahLst/>
              <a:cxnLst/>
              <a:pathLst>
                <a:path w="206" h="68">
                  <a:moveTo>
                    <a:pt x="19" y="49"/>
                  </a:moveTo>
                  <a:lnTo>
                    <a:pt x="38" y="40"/>
                  </a:lnTo>
                  <a:lnTo>
                    <a:pt x="79" y="31"/>
                  </a:lnTo>
                  <a:lnTo>
                    <a:pt x="123" y="34"/>
                  </a:lnTo>
                  <a:lnTo>
                    <a:pt x="164" y="43"/>
                  </a:lnTo>
                  <a:lnTo>
                    <a:pt x="205" y="61"/>
                  </a:lnTo>
                  <a:lnTo>
                    <a:pt x="199" y="43"/>
                  </a:lnTo>
                  <a:lnTo>
                    <a:pt x="186" y="28"/>
                  </a:lnTo>
                  <a:lnTo>
                    <a:pt x="154" y="13"/>
                  </a:lnTo>
                  <a:lnTo>
                    <a:pt x="120" y="3"/>
                  </a:lnTo>
                  <a:lnTo>
                    <a:pt x="82" y="0"/>
                  </a:lnTo>
                  <a:lnTo>
                    <a:pt x="44" y="13"/>
                  </a:lnTo>
                  <a:lnTo>
                    <a:pt x="19" y="25"/>
                  </a:lnTo>
                  <a:lnTo>
                    <a:pt x="3" y="46"/>
                  </a:lnTo>
                  <a:lnTo>
                    <a:pt x="0" y="67"/>
                  </a:lnTo>
                  <a:lnTo>
                    <a:pt x="19" y="49"/>
                  </a:lnTo>
                  <a:lnTo>
                    <a:pt x="19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497" name="未知"/>
            <p:cNvSpPr/>
            <p:nvPr/>
          </p:nvSpPr>
          <p:spPr>
            <a:xfrm>
              <a:off x="0" y="350"/>
              <a:ext cx="865" cy="515"/>
            </a:xfrm>
            <a:custGeom>
              <a:avLst/>
              <a:gdLst/>
              <a:ahLst/>
              <a:cxnLst/>
              <a:pathLst>
                <a:path w="865" h="515">
                  <a:moveTo>
                    <a:pt x="473" y="398"/>
                  </a:moveTo>
                  <a:lnTo>
                    <a:pt x="571" y="365"/>
                  </a:lnTo>
                  <a:lnTo>
                    <a:pt x="593" y="344"/>
                  </a:lnTo>
                  <a:lnTo>
                    <a:pt x="684" y="295"/>
                  </a:lnTo>
                  <a:lnTo>
                    <a:pt x="694" y="286"/>
                  </a:lnTo>
                  <a:lnTo>
                    <a:pt x="691" y="280"/>
                  </a:lnTo>
                  <a:lnTo>
                    <a:pt x="678" y="274"/>
                  </a:lnTo>
                  <a:lnTo>
                    <a:pt x="596" y="307"/>
                  </a:lnTo>
                  <a:lnTo>
                    <a:pt x="596" y="298"/>
                  </a:lnTo>
                  <a:lnTo>
                    <a:pt x="703" y="231"/>
                  </a:lnTo>
                  <a:lnTo>
                    <a:pt x="703" y="222"/>
                  </a:lnTo>
                  <a:lnTo>
                    <a:pt x="703" y="216"/>
                  </a:lnTo>
                  <a:lnTo>
                    <a:pt x="691" y="213"/>
                  </a:lnTo>
                  <a:lnTo>
                    <a:pt x="580" y="274"/>
                  </a:lnTo>
                  <a:lnTo>
                    <a:pt x="574" y="265"/>
                  </a:lnTo>
                  <a:lnTo>
                    <a:pt x="694" y="188"/>
                  </a:lnTo>
                  <a:lnTo>
                    <a:pt x="697" y="176"/>
                  </a:lnTo>
                  <a:lnTo>
                    <a:pt x="684" y="170"/>
                  </a:lnTo>
                  <a:lnTo>
                    <a:pt x="555" y="234"/>
                  </a:lnTo>
                  <a:lnTo>
                    <a:pt x="552" y="228"/>
                  </a:lnTo>
                  <a:lnTo>
                    <a:pt x="653" y="161"/>
                  </a:lnTo>
                  <a:lnTo>
                    <a:pt x="656" y="149"/>
                  </a:lnTo>
                  <a:lnTo>
                    <a:pt x="643" y="143"/>
                  </a:lnTo>
                  <a:lnTo>
                    <a:pt x="479" y="216"/>
                  </a:lnTo>
                  <a:lnTo>
                    <a:pt x="448" y="225"/>
                  </a:lnTo>
                  <a:lnTo>
                    <a:pt x="457" y="164"/>
                  </a:lnTo>
                  <a:lnTo>
                    <a:pt x="457" y="140"/>
                  </a:lnTo>
                  <a:lnTo>
                    <a:pt x="441" y="125"/>
                  </a:lnTo>
                  <a:lnTo>
                    <a:pt x="426" y="161"/>
                  </a:lnTo>
                  <a:lnTo>
                    <a:pt x="416" y="167"/>
                  </a:lnTo>
                  <a:lnTo>
                    <a:pt x="410" y="188"/>
                  </a:lnTo>
                  <a:lnTo>
                    <a:pt x="407" y="207"/>
                  </a:lnTo>
                  <a:lnTo>
                    <a:pt x="394" y="225"/>
                  </a:lnTo>
                  <a:lnTo>
                    <a:pt x="385" y="24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78" y="307"/>
                  </a:lnTo>
                  <a:lnTo>
                    <a:pt x="356" y="335"/>
                  </a:lnTo>
                  <a:lnTo>
                    <a:pt x="347" y="325"/>
                  </a:lnTo>
                  <a:lnTo>
                    <a:pt x="218" y="392"/>
                  </a:lnTo>
                  <a:lnTo>
                    <a:pt x="189" y="389"/>
                  </a:lnTo>
                  <a:lnTo>
                    <a:pt x="161" y="414"/>
                  </a:lnTo>
                  <a:lnTo>
                    <a:pt x="132" y="408"/>
                  </a:lnTo>
                  <a:lnTo>
                    <a:pt x="88" y="417"/>
                  </a:lnTo>
                  <a:lnTo>
                    <a:pt x="63" y="432"/>
                  </a:lnTo>
                  <a:lnTo>
                    <a:pt x="41" y="456"/>
                  </a:lnTo>
                  <a:lnTo>
                    <a:pt x="16" y="450"/>
                  </a:lnTo>
                  <a:lnTo>
                    <a:pt x="0" y="456"/>
                  </a:lnTo>
                  <a:lnTo>
                    <a:pt x="57" y="140"/>
                  </a:lnTo>
                  <a:lnTo>
                    <a:pt x="290" y="52"/>
                  </a:lnTo>
                  <a:lnTo>
                    <a:pt x="328" y="36"/>
                  </a:lnTo>
                  <a:lnTo>
                    <a:pt x="337" y="21"/>
                  </a:lnTo>
                  <a:lnTo>
                    <a:pt x="366" y="6"/>
                  </a:lnTo>
                  <a:lnTo>
                    <a:pt x="407" y="0"/>
                  </a:lnTo>
                  <a:lnTo>
                    <a:pt x="451" y="3"/>
                  </a:lnTo>
                  <a:lnTo>
                    <a:pt x="492" y="12"/>
                  </a:lnTo>
                  <a:lnTo>
                    <a:pt x="533" y="30"/>
                  </a:lnTo>
                  <a:lnTo>
                    <a:pt x="546" y="45"/>
                  </a:lnTo>
                  <a:lnTo>
                    <a:pt x="798" y="140"/>
                  </a:lnTo>
                  <a:lnTo>
                    <a:pt x="864" y="514"/>
                  </a:lnTo>
                  <a:lnTo>
                    <a:pt x="312" y="514"/>
                  </a:lnTo>
                  <a:lnTo>
                    <a:pt x="407" y="453"/>
                  </a:lnTo>
                  <a:lnTo>
                    <a:pt x="407" y="429"/>
                  </a:lnTo>
                  <a:lnTo>
                    <a:pt x="473" y="398"/>
                  </a:lnTo>
                  <a:lnTo>
                    <a:pt x="473" y="39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498" name="Group 50497"/>
          <p:cNvGrpSpPr/>
          <p:nvPr/>
        </p:nvGrpSpPr>
        <p:grpSpPr>
          <a:xfrm>
            <a:off x="5435600" y="4365625"/>
            <a:ext cx="1487488" cy="1487488"/>
            <a:chOff x="0" y="0"/>
            <a:chExt cx="937" cy="937"/>
          </a:xfrm>
        </p:grpSpPr>
        <p:sp>
          <p:nvSpPr>
            <p:cNvPr id="50499" name="未知"/>
            <p:cNvSpPr/>
            <p:nvPr/>
          </p:nvSpPr>
          <p:spPr>
            <a:xfrm>
              <a:off x="278" y="373"/>
              <a:ext cx="659" cy="564"/>
            </a:xfrm>
            <a:custGeom>
              <a:avLst/>
              <a:gdLst/>
              <a:ahLst/>
              <a:cxnLst/>
              <a:pathLst>
                <a:path w="659" h="564">
                  <a:moveTo>
                    <a:pt x="118" y="563"/>
                  </a:moveTo>
                  <a:lnTo>
                    <a:pt x="658" y="563"/>
                  </a:lnTo>
                  <a:lnTo>
                    <a:pt x="658" y="136"/>
                  </a:lnTo>
                  <a:lnTo>
                    <a:pt x="225" y="0"/>
                  </a:lnTo>
                  <a:lnTo>
                    <a:pt x="0" y="182"/>
                  </a:lnTo>
                  <a:lnTo>
                    <a:pt x="118" y="5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0" name="未知"/>
            <p:cNvSpPr/>
            <p:nvPr/>
          </p:nvSpPr>
          <p:spPr>
            <a:xfrm>
              <a:off x="439" y="351"/>
              <a:ext cx="377" cy="213"/>
            </a:xfrm>
            <a:custGeom>
              <a:avLst/>
              <a:gdLst/>
              <a:ahLst/>
              <a:cxnLst/>
              <a:pathLst>
                <a:path w="377" h="213">
                  <a:moveTo>
                    <a:pt x="0" y="80"/>
                  </a:moveTo>
                  <a:lnTo>
                    <a:pt x="4" y="126"/>
                  </a:lnTo>
                  <a:lnTo>
                    <a:pt x="255" y="212"/>
                  </a:lnTo>
                  <a:lnTo>
                    <a:pt x="376" y="76"/>
                  </a:lnTo>
                  <a:lnTo>
                    <a:pt x="373" y="76"/>
                  </a:lnTo>
                  <a:lnTo>
                    <a:pt x="370" y="73"/>
                  </a:lnTo>
                  <a:lnTo>
                    <a:pt x="74" y="0"/>
                  </a:lnTo>
                  <a:lnTo>
                    <a:pt x="27" y="37"/>
                  </a:lnTo>
                  <a:lnTo>
                    <a:pt x="17" y="50"/>
                  </a:lnTo>
                  <a:lnTo>
                    <a:pt x="7" y="70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1" name="未知"/>
            <p:cNvSpPr/>
            <p:nvPr/>
          </p:nvSpPr>
          <p:spPr>
            <a:xfrm>
              <a:off x="443" y="477"/>
              <a:ext cx="252" cy="107"/>
            </a:xfrm>
            <a:custGeom>
              <a:avLst/>
              <a:gdLst/>
              <a:ahLst/>
              <a:cxnLst/>
              <a:pathLst>
                <a:path w="252" h="107">
                  <a:moveTo>
                    <a:pt x="251" y="106"/>
                  </a:moveTo>
                  <a:lnTo>
                    <a:pt x="251" y="86"/>
                  </a:lnTo>
                  <a:lnTo>
                    <a:pt x="0" y="0"/>
                  </a:lnTo>
                  <a:lnTo>
                    <a:pt x="0" y="20"/>
                  </a:lnTo>
                  <a:lnTo>
                    <a:pt x="251" y="106"/>
                  </a:lnTo>
                  <a:lnTo>
                    <a:pt x="251" y="10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2" name="未知"/>
            <p:cNvSpPr/>
            <p:nvPr/>
          </p:nvSpPr>
          <p:spPr>
            <a:xfrm>
              <a:off x="570" y="404"/>
              <a:ext cx="229" cy="144"/>
            </a:xfrm>
            <a:custGeom>
              <a:avLst/>
              <a:gdLst/>
              <a:ahLst/>
              <a:cxnLst/>
              <a:pathLst>
                <a:path w="229" h="144">
                  <a:moveTo>
                    <a:pt x="171" y="13"/>
                  </a:moveTo>
                  <a:lnTo>
                    <a:pt x="228" y="27"/>
                  </a:lnTo>
                  <a:lnTo>
                    <a:pt x="121" y="143"/>
                  </a:lnTo>
                  <a:lnTo>
                    <a:pt x="0" y="103"/>
                  </a:lnTo>
                  <a:lnTo>
                    <a:pt x="114" y="0"/>
                  </a:lnTo>
                  <a:lnTo>
                    <a:pt x="171" y="1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3" name="未知"/>
            <p:cNvSpPr/>
            <p:nvPr/>
          </p:nvSpPr>
          <p:spPr>
            <a:xfrm>
              <a:off x="446" y="374"/>
              <a:ext cx="216" cy="124"/>
            </a:xfrm>
            <a:custGeom>
              <a:avLst/>
              <a:gdLst/>
              <a:ahLst/>
              <a:cxnLst/>
              <a:pathLst>
                <a:path w="216" h="124">
                  <a:moveTo>
                    <a:pt x="0" y="93"/>
                  </a:moveTo>
                  <a:lnTo>
                    <a:pt x="108" y="0"/>
                  </a:lnTo>
                  <a:lnTo>
                    <a:pt x="215" y="27"/>
                  </a:lnTo>
                  <a:lnTo>
                    <a:pt x="104" y="12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4" name="未知"/>
            <p:cNvSpPr/>
            <p:nvPr/>
          </p:nvSpPr>
          <p:spPr>
            <a:xfrm>
              <a:off x="694" y="427"/>
              <a:ext cx="129" cy="157"/>
            </a:xfrm>
            <a:custGeom>
              <a:avLst/>
              <a:gdLst/>
              <a:ahLst/>
              <a:cxnLst/>
              <a:pathLst>
                <a:path w="129" h="157">
                  <a:moveTo>
                    <a:pt x="128" y="43"/>
                  </a:moveTo>
                  <a:lnTo>
                    <a:pt x="128" y="27"/>
                  </a:lnTo>
                  <a:lnTo>
                    <a:pt x="128" y="7"/>
                  </a:lnTo>
                  <a:lnTo>
                    <a:pt x="125" y="4"/>
                  </a:lnTo>
                  <a:lnTo>
                    <a:pt x="121" y="0"/>
                  </a:lnTo>
                  <a:lnTo>
                    <a:pt x="0" y="136"/>
                  </a:lnTo>
                  <a:lnTo>
                    <a:pt x="0" y="156"/>
                  </a:lnTo>
                  <a:lnTo>
                    <a:pt x="128" y="90"/>
                  </a:lnTo>
                  <a:lnTo>
                    <a:pt x="128" y="43"/>
                  </a:lnTo>
                  <a:lnTo>
                    <a:pt x="128" y="4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5" name="未知"/>
            <p:cNvSpPr/>
            <p:nvPr/>
          </p:nvSpPr>
          <p:spPr>
            <a:xfrm>
              <a:off x="419" y="398"/>
              <a:ext cx="38" cy="143"/>
            </a:xfrm>
            <a:custGeom>
              <a:avLst/>
              <a:gdLst/>
              <a:ahLst/>
              <a:cxnLst/>
              <a:pathLst>
                <a:path w="38" h="143">
                  <a:moveTo>
                    <a:pt x="24" y="106"/>
                  </a:moveTo>
                  <a:lnTo>
                    <a:pt x="24" y="99"/>
                  </a:lnTo>
                  <a:lnTo>
                    <a:pt x="24" y="79"/>
                  </a:lnTo>
                  <a:lnTo>
                    <a:pt x="20" y="33"/>
                  </a:lnTo>
                  <a:lnTo>
                    <a:pt x="14" y="19"/>
                  </a:lnTo>
                  <a:lnTo>
                    <a:pt x="14" y="16"/>
                  </a:lnTo>
                  <a:lnTo>
                    <a:pt x="10" y="0"/>
                  </a:lnTo>
                  <a:lnTo>
                    <a:pt x="4" y="3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43"/>
                  </a:lnTo>
                  <a:lnTo>
                    <a:pt x="7" y="86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4" y="142"/>
                  </a:lnTo>
                  <a:lnTo>
                    <a:pt x="27" y="142"/>
                  </a:lnTo>
                  <a:lnTo>
                    <a:pt x="34" y="135"/>
                  </a:lnTo>
                  <a:lnTo>
                    <a:pt x="37" y="119"/>
                  </a:lnTo>
                  <a:lnTo>
                    <a:pt x="37" y="116"/>
                  </a:lnTo>
                  <a:lnTo>
                    <a:pt x="24" y="106"/>
                  </a:lnTo>
                  <a:lnTo>
                    <a:pt x="24" y="10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6" name="未知"/>
            <p:cNvSpPr/>
            <p:nvPr/>
          </p:nvSpPr>
          <p:spPr>
            <a:xfrm>
              <a:off x="644" y="424"/>
              <a:ext cx="129" cy="57"/>
            </a:xfrm>
            <a:custGeom>
              <a:avLst/>
              <a:gdLst/>
              <a:ahLst/>
              <a:cxnLst/>
              <a:pathLst>
                <a:path w="129" h="57">
                  <a:moveTo>
                    <a:pt x="128" y="23"/>
                  </a:moveTo>
                  <a:lnTo>
                    <a:pt x="30" y="0"/>
                  </a:lnTo>
                  <a:lnTo>
                    <a:pt x="0" y="30"/>
                  </a:lnTo>
                  <a:lnTo>
                    <a:pt x="94" y="56"/>
                  </a:lnTo>
                  <a:lnTo>
                    <a:pt x="128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7" name="未知"/>
            <p:cNvSpPr/>
            <p:nvPr/>
          </p:nvSpPr>
          <p:spPr>
            <a:xfrm>
              <a:off x="590" y="480"/>
              <a:ext cx="126" cy="54"/>
            </a:xfrm>
            <a:custGeom>
              <a:avLst/>
              <a:gdLst/>
              <a:ahLst/>
              <a:cxnLst/>
              <a:pathLst>
                <a:path w="126" h="54">
                  <a:moveTo>
                    <a:pt x="71" y="14"/>
                  </a:moveTo>
                  <a:lnTo>
                    <a:pt x="21" y="0"/>
                  </a:lnTo>
                  <a:lnTo>
                    <a:pt x="0" y="17"/>
                  </a:lnTo>
                  <a:lnTo>
                    <a:pt x="104" y="53"/>
                  </a:lnTo>
                  <a:lnTo>
                    <a:pt x="125" y="30"/>
                  </a:lnTo>
                  <a:lnTo>
                    <a:pt x="71" y="1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8" name="未知"/>
            <p:cNvSpPr/>
            <p:nvPr/>
          </p:nvSpPr>
          <p:spPr>
            <a:xfrm>
              <a:off x="500" y="388"/>
              <a:ext cx="88" cy="57"/>
            </a:xfrm>
            <a:custGeom>
              <a:avLst/>
              <a:gdLst/>
              <a:ahLst/>
              <a:cxnLst/>
              <a:pathLst>
                <a:path w="88" h="57">
                  <a:moveTo>
                    <a:pt x="47" y="0"/>
                  </a:moveTo>
                  <a:lnTo>
                    <a:pt x="0" y="43"/>
                  </a:lnTo>
                  <a:lnTo>
                    <a:pt x="40" y="56"/>
                  </a:lnTo>
                  <a:lnTo>
                    <a:pt x="87" y="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09" name="未知"/>
            <p:cNvSpPr/>
            <p:nvPr/>
          </p:nvSpPr>
          <p:spPr>
            <a:xfrm>
              <a:off x="356" y="308"/>
              <a:ext cx="84" cy="74"/>
            </a:xfrm>
            <a:custGeom>
              <a:avLst/>
              <a:gdLst/>
              <a:ahLst/>
              <a:cxnLst/>
              <a:pathLst>
                <a:path w="84" h="74">
                  <a:moveTo>
                    <a:pt x="60" y="0"/>
                  </a:moveTo>
                  <a:lnTo>
                    <a:pt x="57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3" y="3"/>
                  </a:lnTo>
                  <a:lnTo>
                    <a:pt x="30" y="3"/>
                  </a:lnTo>
                  <a:lnTo>
                    <a:pt x="20" y="13"/>
                  </a:lnTo>
                  <a:lnTo>
                    <a:pt x="13" y="27"/>
                  </a:lnTo>
                  <a:lnTo>
                    <a:pt x="3" y="33"/>
                  </a:lnTo>
                  <a:lnTo>
                    <a:pt x="0" y="40"/>
                  </a:lnTo>
                  <a:lnTo>
                    <a:pt x="3" y="53"/>
                  </a:lnTo>
                  <a:lnTo>
                    <a:pt x="10" y="63"/>
                  </a:lnTo>
                  <a:lnTo>
                    <a:pt x="23" y="70"/>
                  </a:lnTo>
                  <a:lnTo>
                    <a:pt x="43" y="73"/>
                  </a:lnTo>
                  <a:lnTo>
                    <a:pt x="63" y="66"/>
                  </a:lnTo>
                  <a:lnTo>
                    <a:pt x="63" y="73"/>
                  </a:lnTo>
                  <a:lnTo>
                    <a:pt x="67" y="70"/>
                  </a:lnTo>
                  <a:lnTo>
                    <a:pt x="67" y="66"/>
                  </a:lnTo>
                  <a:lnTo>
                    <a:pt x="77" y="53"/>
                  </a:lnTo>
                  <a:lnTo>
                    <a:pt x="83" y="47"/>
                  </a:lnTo>
                  <a:lnTo>
                    <a:pt x="83" y="40"/>
                  </a:lnTo>
                  <a:lnTo>
                    <a:pt x="80" y="40"/>
                  </a:lnTo>
                  <a:lnTo>
                    <a:pt x="77" y="37"/>
                  </a:lnTo>
                  <a:lnTo>
                    <a:pt x="67" y="40"/>
                  </a:lnTo>
                  <a:lnTo>
                    <a:pt x="63" y="43"/>
                  </a:lnTo>
                  <a:lnTo>
                    <a:pt x="60" y="43"/>
                  </a:lnTo>
                  <a:lnTo>
                    <a:pt x="60" y="43"/>
                  </a:lnTo>
                  <a:lnTo>
                    <a:pt x="57" y="40"/>
                  </a:lnTo>
                  <a:lnTo>
                    <a:pt x="50" y="40"/>
                  </a:lnTo>
                  <a:lnTo>
                    <a:pt x="57" y="37"/>
                  </a:lnTo>
                  <a:lnTo>
                    <a:pt x="60" y="27"/>
                  </a:lnTo>
                  <a:lnTo>
                    <a:pt x="70" y="20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0" y="23"/>
                  </a:lnTo>
                  <a:lnTo>
                    <a:pt x="47" y="20"/>
                  </a:lnTo>
                  <a:lnTo>
                    <a:pt x="47" y="17"/>
                  </a:lnTo>
                  <a:lnTo>
                    <a:pt x="40" y="17"/>
                  </a:lnTo>
                  <a:lnTo>
                    <a:pt x="50" y="10"/>
                  </a:lnTo>
                  <a:lnTo>
                    <a:pt x="50" y="7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10" name="未知"/>
            <p:cNvSpPr/>
            <p:nvPr/>
          </p:nvSpPr>
          <p:spPr>
            <a:xfrm>
              <a:off x="84" y="0"/>
              <a:ext cx="420" cy="342"/>
            </a:xfrm>
            <a:custGeom>
              <a:avLst/>
              <a:gdLst/>
              <a:ahLst/>
              <a:cxnLst/>
              <a:pathLst>
                <a:path w="420" h="342">
                  <a:moveTo>
                    <a:pt x="221" y="328"/>
                  </a:moveTo>
                  <a:lnTo>
                    <a:pt x="248" y="335"/>
                  </a:lnTo>
                  <a:lnTo>
                    <a:pt x="275" y="341"/>
                  </a:lnTo>
                  <a:lnTo>
                    <a:pt x="288" y="331"/>
                  </a:lnTo>
                  <a:lnTo>
                    <a:pt x="302" y="311"/>
                  </a:lnTo>
                  <a:lnTo>
                    <a:pt x="305" y="311"/>
                  </a:lnTo>
                  <a:lnTo>
                    <a:pt x="309" y="315"/>
                  </a:lnTo>
                  <a:lnTo>
                    <a:pt x="309" y="311"/>
                  </a:lnTo>
                  <a:lnTo>
                    <a:pt x="312" y="308"/>
                  </a:lnTo>
                  <a:lnTo>
                    <a:pt x="312" y="308"/>
                  </a:lnTo>
                  <a:lnTo>
                    <a:pt x="315" y="302"/>
                  </a:lnTo>
                  <a:lnTo>
                    <a:pt x="325" y="298"/>
                  </a:lnTo>
                  <a:lnTo>
                    <a:pt x="329" y="298"/>
                  </a:lnTo>
                  <a:lnTo>
                    <a:pt x="332" y="292"/>
                  </a:lnTo>
                  <a:lnTo>
                    <a:pt x="332" y="282"/>
                  </a:lnTo>
                  <a:lnTo>
                    <a:pt x="349" y="282"/>
                  </a:lnTo>
                  <a:lnTo>
                    <a:pt x="355" y="278"/>
                  </a:lnTo>
                  <a:lnTo>
                    <a:pt x="352" y="258"/>
                  </a:lnTo>
                  <a:lnTo>
                    <a:pt x="355" y="222"/>
                  </a:lnTo>
                  <a:lnTo>
                    <a:pt x="369" y="202"/>
                  </a:lnTo>
                  <a:lnTo>
                    <a:pt x="382" y="166"/>
                  </a:lnTo>
                  <a:lnTo>
                    <a:pt x="396" y="156"/>
                  </a:lnTo>
                  <a:lnTo>
                    <a:pt x="409" y="149"/>
                  </a:lnTo>
                  <a:lnTo>
                    <a:pt x="416" y="136"/>
                  </a:lnTo>
                  <a:lnTo>
                    <a:pt x="419" y="126"/>
                  </a:lnTo>
                  <a:lnTo>
                    <a:pt x="419" y="116"/>
                  </a:lnTo>
                  <a:lnTo>
                    <a:pt x="409" y="96"/>
                  </a:lnTo>
                  <a:lnTo>
                    <a:pt x="392" y="83"/>
                  </a:lnTo>
                  <a:lnTo>
                    <a:pt x="376" y="76"/>
                  </a:lnTo>
                  <a:lnTo>
                    <a:pt x="359" y="70"/>
                  </a:lnTo>
                  <a:lnTo>
                    <a:pt x="315" y="43"/>
                  </a:lnTo>
                  <a:lnTo>
                    <a:pt x="268" y="17"/>
                  </a:lnTo>
                  <a:lnTo>
                    <a:pt x="245" y="7"/>
                  </a:lnTo>
                  <a:lnTo>
                    <a:pt x="218" y="0"/>
                  </a:lnTo>
                  <a:lnTo>
                    <a:pt x="188" y="3"/>
                  </a:lnTo>
                  <a:lnTo>
                    <a:pt x="144" y="23"/>
                  </a:lnTo>
                  <a:lnTo>
                    <a:pt x="104" y="56"/>
                  </a:lnTo>
                  <a:lnTo>
                    <a:pt x="54" y="146"/>
                  </a:lnTo>
                  <a:lnTo>
                    <a:pt x="30" y="172"/>
                  </a:lnTo>
                  <a:lnTo>
                    <a:pt x="7" y="205"/>
                  </a:lnTo>
                  <a:lnTo>
                    <a:pt x="0" y="229"/>
                  </a:lnTo>
                  <a:lnTo>
                    <a:pt x="0" y="245"/>
                  </a:lnTo>
                  <a:lnTo>
                    <a:pt x="13" y="268"/>
                  </a:lnTo>
                  <a:lnTo>
                    <a:pt x="27" y="278"/>
                  </a:lnTo>
                  <a:lnTo>
                    <a:pt x="221" y="328"/>
                  </a:lnTo>
                  <a:lnTo>
                    <a:pt x="221" y="32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11" name="未知"/>
            <p:cNvSpPr/>
            <p:nvPr/>
          </p:nvSpPr>
          <p:spPr>
            <a:xfrm>
              <a:off x="0" y="278"/>
              <a:ext cx="665" cy="657"/>
            </a:xfrm>
            <a:custGeom>
              <a:avLst/>
              <a:gdLst/>
              <a:ahLst/>
              <a:cxnLst/>
              <a:pathLst>
                <a:path w="665" h="657">
                  <a:moveTo>
                    <a:pt x="393" y="656"/>
                  </a:moveTo>
                  <a:lnTo>
                    <a:pt x="389" y="640"/>
                  </a:lnTo>
                  <a:lnTo>
                    <a:pt x="382" y="623"/>
                  </a:lnTo>
                  <a:lnTo>
                    <a:pt x="325" y="593"/>
                  </a:lnTo>
                  <a:lnTo>
                    <a:pt x="369" y="583"/>
                  </a:lnTo>
                  <a:lnTo>
                    <a:pt x="382" y="580"/>
                  </a:lnTo>
                  <a:lnTo>
                    <a:pt x="403" y="567"/>
                  </a:lnTo>
                  <a:lnTo>
                    <a:pt x="419" y="560"/>
                  </a:lnTo>
                  <a:lnTo>
                    <a:pt x="456" y="547"/>
                  </a:lnTo>
                  <a:lnTo>
                    <a:pt x="490" y="534"/>
                  </a:lnTo>
                  <a:lnTo>
                    <a:pt x="493" y="530"/>
                  </a:lnTo>
                  <a:lnTo>
                    <a:pt x="500" y="517"/>
                  </a:lnTo>
                  <a:lnTo>
                    <a:pt x="503" y="514"/>
                  </a:lnTo>
                  <a:lnTo>
                    <a:pt x="513" y="511"/>
                  </a:lnTo>
                  <a:lnTo>
                    <a:pt x="517" y="504"/>
                  </a:lnTo>
                  <a:lnTo>
                    <a:pt x="520" y="504"/>
                  </a:lnTo>
                  <a:lnTo>
                    <a:pt x="557" y="501"/>
                  </a:lnTo>
                  <a:lnTo>
                    <a:pt x="580" y="504"/>
                  </a:lnTo>
                  <a:lnTo>
                    <a:pt x="614" y="501"/>
                  </a:lnTo>
                  <a:lnTo>
                    <a:pt x="624" y="497"/>
                  </a:lnTo>
                  <a:lnTo>
                    <a:pt x="634" y="487"/>
                  </a:lnTo>
                  <a:lnTo>
                    <a:pt x="647" y="484"/>
                  </a:lnTo>
                  <a:lnTo>
                    <a:pt x="654" y="481"/>
                  </a:lnTo>
                  <a:lnTo>
                    <a:pt x="658" y="477"/>
                  </a:lnTo>
                  <a:lnTo>
                    <a:pt x="654" y="467"/>
                  </a:lnTo>
                  <a:lnTo>
                    <a:pt x="654" y="467"/>
                  </a:lnTo>
                  <a:lnTo>
                    <a:pt x="651" y="461"/>
                  </a:lnTo>
                  <a:lnTo>
                    <a:pt x="654" y="458"/>
                  </a:lnTo>
                  <a:lnTo>
                    <a:pt x="661" y="458"/>
                  </a:lnTo>
                  <a:lnTo>
                    <a:pt x="664" y="454"/>
                  </a:lnTo>
                  <a:lnTo>
                    <a:pt x="664" y="448"/>
                  </a:lnTo>
                  <a:lnTo>
                    <a:pt x="661" y="441"/>
                  </a:lnTo>
                  <a:lnTo>
                    <a:pt x="654" y="431"/>
                  </a:lnTo>
                  <a:lnTo>
                    <a:pt x="658" y="428"/>
                  </a:lnTo>
                  <a:lnTo>
                    <a:pt x="661" y="421"/>
                  </a:lnTo>
                  <a:lnTo>
                    <a:pt x="661" y="414"/>
                  </a:lnTo>
                  <a:lnTo>
                    <a:pt x="661" y="411"/>
                  </a:lnTo>
                  <a:lnTo>
                    <a:pt x="661" y="408"/>
                  </a:lnTo>
                  <a:lnTo>
                    <a:pt x="647" y="401"/>
                  </a:lnTo>
                  <a:lnTo>
                    <a:pt x="627" y="401"/>
                  </a:lnTo>
                  <a:lnTo>
                    <a:pt x="624" y="401"/>
                  </a:lnTo>
                  <a:lnTo>
                    <a:pt x="621" y="398"/>
                  </a:lnTo>
                  <a:lnTo>
                    <a:pt x="607" y="398"/>
                  </a:lnTo>
                  <a:lnTo>
                    <a:pt x="577" y="335"/>
                  </a:lnTo>
                  <a:lnTo>
                    <a:pt x="567" y="342"/>
                  </a:lnTo>
                  <a:lnTo>
                    <a:pt x="577" y="358"/>
                  </a:lnTo>
                  <a:lnTo>
                    <a:pt x="594" y="398"/>
                  </a:lnTo>
                  <a:lnTo>
                    <a:pt x="567" y="405"/>
                  </a:lnTo>
                  <a:lnTo>
                    <a:pt x="543" y="418"/>
                  </a:lnTo>
                  <a:lnTo>
                    <a:pt x="527" y="434"/>
                  </a:lnTo>
                  <a:lnTo>
                    <a:pt x="513" y="441"/>
                  </a:lnTo>
                  <a:lnTo>
                    <a:pt x="500" y="444"/>
                  </a:lnTo>
                  <a:lnTo>
                    <a:pt x="497" y="441"/>
                  </a:lnTo>
                  <a:lnTo>
                    <a:pt x="480" y="441"/>
                  </a:lnTo>
                  <a:lnTo>
                    <a:pt x="463" y="441"/>
                  </a:lnTo>
                  <a:lnTo>
                    <a:pt x="446" y="444"/>
                  </a:lnTo>
                  <a:lnTo>
                    <a:pt x="433" y="441"/>
                  </a:lnTo>
                  <a:lnTo>
                    <a:pt x="416" y="451"/>
                  </a:lnTo>
                  <a:lnTo>
                    <a:pt x="396" y="454"/>
                  </a:lnTo>
                  <a:lnTo>
                    <a:pt x="366" y="458"/>
                  </a:lnTo>
                  <a:lnTo>
                    <a:pt x="339" y="461"/>
                  </a:lnTo>
                  <a:lnTo>
                    <a:pt x="335" y="458"/>
                  </a:lnTo>
                  <a:lnTo>
                    <a:pt x="325" y="454"/>
                  </a:lnTo>
                  <a:lnTo>
                    <a:pt x="312" y="454"/>
                  </a:lnTo>
                  <a:lnTo>
                    <a:pt x="299" y="458"/>
                  </a:lnTo>
                  <a:lnTo>
                    <a:pt x="299" y="428"/>
                  </a:lnTo>
                  <a:lnTo>
                    <a:pt x="309" y="408"/>
                  </a:lnTo>
                  <a:lnTo>
                    <a:pt x="322" y="388"/>
                  </a:lnTo>
                  <a:lnTo>
                    <a:pt x="325" y="361"/>
                  </a:lnTo>
                  <a:lnTo>
                    <a:pt x="325" y="335"/>
                  </a:lnTo>
                  <a:lnTo>
                    <a:pt x="325" y="308"/>
                  </a:lnTo>
                  <a:lnTo>
                    <a:pt x="352" y="295"/>
                  </a:lnTo>
                  <a:lnTo>
                    <a:pt x="376" y="295"/>
                  </a:lnTo>
                  <a:lnTo>
                    <a:pt x="396" y="292"/>
                  </a:lnTo>
                  <a:lnTo>
                    <a:pt x="406" y="279"/>
                  </a:lnTo>
                  <a:lnTo>
                    <a:pt x="419" y="275"/>
                  </a:lnTo>
                  <a:lnTo>
                    <a:pt x="433" y="259"/>
                  </a:lnTo>
                  <a:lnTo>
                    <a:pt x="429" y="259"/>
                  </a:lnTo>
                  <a:lnTo>
                    <a:pt x="426" y="255"/>
                  </a:lnTo>
                  <a:lnTo>
                    <a:pt x="426" y="255"/>
                  </a:lnTo>
                  <a:lnTo>
                    <a:pt x="426" y="219"/>
                  </a:lnTo>
                  <a:lnTo>
                    <a:pt x="423" y="163"/>
                  </a:lnTo>
                  <a:lnTo>
                    <a:pt x="419" y="136"/>
                  </a:lnTo>
                  <a:lnTo>
                    <a:pt x="419" y="136"/>
                  </a:lnTo>
                  <a:lnTo>
                    <a:pt x="423" y="136"/>
                  </a:lnTo>
                  <a:lnTo>
                    <a:pt x="423" y="123"/>
                  </a:lnTo>
                  <a:lnTo>
                    <a:pt x="429" y="120"/>
                  </a:lnTo>
                  <a:lnTo>
                    <a:pt x="433" y="136"/>
                  </a:lnTo>
                  <a:lnTo>
                    <a:pt x="433" y="139"/>
                  </a:lnTo>
                  <a:lnTo>
                    <a:pt x="439" y="153"/>
                  </a:lnTo>
                  <a:lnTo>
                    <a:pt x="446" y="143"/>
                  </a:lnTo>
                  <a:lnTo>
                    <a:pt x="456" y="123"/>
                  </a:lnTo>
                  <a:lnTo>
                    <a:pt x="466" y="110"/>
                  </a:lnTo>
                  <a:lnTo>
                    <a:pt x="473" y="96"/>
                  </a:lnTo>
                  <a:lnTo>
                    <a:pt x="473" y="86"/>
                  </a:lnTo>
                  <a:lnTo>
                    <a:pt x="470" y="80"/>
                  </a:lnTo>
                  <a:lnTo>
                    <a:pt x="463" y="77"/>
                  </a:lnTo>
                  <a:lnTo>
                    <a:pt x="463" y="70"/>
                  </a:lnTo>
                  <a:lnTo>
                    <a:pt x="460" y="60"/>
                  </a:lnTo>
                  <a:lnTo>
                    <a:pt x="450" y="53"/>
                  </a:lnTo>
                  <a:lnTo>
                    <a:pt x="446" y="50"/>
                  </a:lnTo>
                  <a:lnTo>
                    <a:pt x="446" y="40"/>
                  </a:lnTo>
                  <a:lnTo>
                    <a:pt x="443" y="33"/>
                  </a:lnTo>
                  <a:lnTo>
                    <a:pt x="433" y="30"/>
                  </a:lnTo>
                  <a:lnTo>
                    <a:pt x="426" y="27"/>
                  </a:lnTo>
                  <a:lnTo>
                    <a:pt x="419" y="30"/>
                  </a:lnTo>
                  <a:lnTo>
                    <a:pt x="416" y="30"/>
                  </a:lnTo>
                  <a:lnTo>
                    <a:pt x="406" y="37"/>
                  </a:lnTo>
                  <a:lnTo>
                    <a:pt x="406" y="40"/>
                  </a:lnTo>
                  <a:lnTo>
                    <a:pt x="389" y="55"/>
                  </a:lnTo>
                  <a:lnTo>
                    <a:pt x="403" y="47"/>
                  </a:lnTo>
                  <a:lnTo>
                    <a:pt x="403" y="50"/>
                  </a:lnTo>
                  <a:lnTo>
                    <a:pt x="406" y="53"/>
                  </a:lnTo>
                  <a:lnTo>
                    <a:pt x="419" y="43"/>
                  </a:lnTo>
                  <a:lnTo>
                    <a:pt x="423" y="47"/>
                  </a:lnTo>
                  <a:lnTo>
                    <a:pt x="426" y="50"/>
                  </a:lnTo>
                  <a:lnTo>
                    <a:pt x="416" y="57"/>
                  </a:lnTo>
                  <a:lnTo>
                    <a:pt x="413" y="67"/>
                  </a:lnTo>
                  <a:lnTo>
                    <a:pt x="406" y="70"/>
                  </a:lnTo>
                  <a:lnTo>
                    <a:pt x="413" y="70"/>
                  </a:lnTo>
                  <a:lnTo>
                    <a:pt x="416" y="73"/>
                  </a:lnTo>
                  <a:lnTo>
                    <a:pt x="416" y="73"/>
                  </a:lnTo>
                  <a:lnTo>
                    <a:pt x="419" y="73"/>
                  </a:lnTo>
                  <a:lnTo>
                    <a:pt x="423" y="70"/>
                  </a:lnTo>
                  <a:lnTo>
                    <a:pt x="433" y="67"/>
                  </a:lnTo>
                  <a:lnTo>
                    <a:pt x="436" y="70"/>
                  </a:lnTo>
                  <a:lnTo>
                    <a:pt x="439" y="70"/>
                  </a:lnTo>
                  <a:lnTo>
                    <a:pt x="439" y="77"/>
                  </a:lnTo>
                  <a:lnTo>
                    <a:pt x="433" y="86"/>
                  </a:lnTo>
                  <a:lnTo>
                    <a:pt x="423" y="96"/>
                  </a:lnTo>
                  <a:lnTo>
                    <a:pt x="423" y="100"/>
                  </a:lnTo>
                  <a:lnTo>
                    <a:pt x="419" y="103"/>
                  </a:lnTo>
                  <a:lnTo>
                    <a:pt x="419" y="96"/>
                  </a:lnTo>
                  <a:lnTo>
                    <a:pt x="406" y="100"/>
                  </a:lnTo>
                  <a:lnTo>
                    <a:pt x="393" y="100"/>
                  </a:lnTo>
                  <a:lnTo>
                    <a:pt x="379" y="96"/>
                  </a:lnTo>
                  <a:lnTo>
                    <a:pt x="362" y="86"/>
                  </a:lnTo>
                  <a:lnTo>
                    <a:pt x="366" y="110"/>
                  </a:lnTo>
                  <a:lnTo>
                    <a:pt x="372" y="123"/>
                  </a:lnTo>
                  <a:lnTo>
                    <a:pt x="379" y="136"/>
                  </a:lnTo>
                  <a:lnTo>
                    <a:pt x="379" y="149"/>
                  </a:lnTo>
                  <a:lnTo>
                    <a:pt x="376" y="156"/>
                  </a:lnTo>
                  <a:lnTo>
                    <a:pt x="362" y="169"/>
                  </a:lnTo>
                  <a:lnTo>
                    <a:pt x="352" y="179"/>
                  </a:lnTo>
                  <a:lnTo>
                    <a:pt x="349" y="173"/>
                  </a:lnTo>
                  <a:lnTo>
                    <a:pt x="335" y="106"/>
                  </a:lnTo>
                  <a:lnTo>
                    <a:pt x="305" y="50"/>
                  </a:lnTo>
                  <a:lnTo>
                    <a:pt x="111" y="0"/>
                  </a:lnTo>
                  <a:lnTo>
                    <a:pt x="64" y="53"/>
                  </a:lnTo>
                  <a:lnTo>
                    <a:pt x="44" y="80"/>
                  </a:lnTo>
                  <a:lnTo>
                    <a:pt x="27" y="116"/>
                  </a:lnTo>
                  <a:lnTo>
                    <a:pt x="13" y="186"/>
                  </a:lnTo>
                  <a:lnTo>
                    <a:pt x="7" y="232"/>
                  </a:lnTo>
                  <a:lnTo>
                    <a:pt x="0" y="358"/>
                  </a:lnTo>
                  <a:lnTo>
                    <a:pt x="0" y="484"/>
                  </a:lnTo>
                  <a:lnTo>
                    <a:pt x="30" y="521"/>
                  </a:lnTo>
                  <a:lnTo>
                    <a:pt x="40" y="547"/>
                  </a:lnTo>
                  <a:lnTo>
                    <a:pt x="20" y="587"/>
                  </a:lnTo>
                  <a:lnTo>
                    <a:pt x="27" y="656"/>
                  </a:lnTo>
                  <a:lnTo>
                    <a:pt x="393" y="656"/>
                  </a:lnTo>
                  <a:lnTo>
                    <a:pt x="393" y="656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0512" name="Group 50511"/>
            <p:cNvGrpSpPr/>
            <p:nvPr/>
          </p:nvGrpSpPr>
          <p:grpSpPr>
            <a:xfrm>
              <a:off x="490" y="639"/>
              <a:ext cx="373" cy="227"/>
              <a:chOff x="0" y="0"/>
              <a:chExt cx="373" cy="227"/>
            </a:xfrm>
          </p:grpSpPr>
          <p:sp>
            <p:nvSpPr>
              <p:cNvPr id="50513" name="未知"/>
              <p:cNvSpPr/>
              <p:nvPr/>
            </p:nvSpPr>
            <p:spPr>
              <a:xfrm>
                <a:off x="171" y="87"/>
                <a:ext cx="68" cy="54"/>
              </a:xfrm>
              <a:custGeom>
                <a:avLst/>
                <a:gdLst/>
                <a:ahLst/>
                <a:cxnLst/>
                <a:pathLst>
                  <a:path w="68" h="54">
                    <a:moveTo>
                      <a:pt x="0" y="10"/>
                    </a:moveTo>
                    <a:lnTo>
                      <a:pt x="54" y="53"/>
                    </a:lnTo>
                    <a:lnTo>
                      <a:pt x="67" y="4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4" name="未知"/>
              <p:cNvSpPr/>
              <p:nvPr/>
            </p:nvSpPr>
            <p:spPr>
              <a:xfrm>
                <a:off x="161" y="97"/>
                <a:ext cx="65" cy="47"/>
              </a:xfrm>
              <a:custGeom>
                <a:avLst/>
                <a:gdLst/>
                <a:ahLst/>
                <a:cxnLst/>
                <a:pathLst>
                  <a:path w="65" h="47">
                    <a:moveTo>
                      <a:pt x="3" y="9"/>
                    </a:moveTo>
                    <a:lnTo>
                      <a:pt x="47" y="46"/>
                    </a:lnTo>
                    <a:lnTo>
                      <a:pt x="64" y="43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5" name="未知"/>
              <p:cNvSpPr/>
              <p:nvPr/>
            </p:nvSpPr>
            <p:spPr>
              <a:xfrm>
                <a:off x="154" y="7"/>
                <a:ext cx="216" cy="107"/>
              </a:xfrm>
              <a:custGeom>
                <a:avLst/>
                <a:gdLst/>
                <a:ahLst/>
                <a:cxnLst/>
                <a:pathLst>
                  <a:path w="216" h="107">
                    <a:moveTo>
                      <a:pt x="10" y="37"/>
                    </a:moveTo>
                    <a:lnTo>
                      <a:pt x="20" y="33"/>
                    </a:lnTo>
                    <a:lnTo>
                      <a:pt x="30" y="37"/>
                    </a:lnTo>
                    <a:lnTo>
                      <a:pt x="81" y="73"/>
                    </a:lnTo>
                    <a:lnTo>
                      <a:pt x="128" y="106"/>
                    </a:lnTo>
                    <a:lnTo>
                      <a:pt x="148" y="99"/>
                    </a:lnTo>
                    <a:lnTo>
                      <a:pt x="37" y="27"/>
                    </a:lnTo>
                    <a:lnTo>
                      <a:pt x="87" y="7"/>
                    </a:lnTo>
                    <a:lnTo>
                      <a:pt x="97" y="10"/>
                    </a:lnTo>
                    <a:lnTo>
                      <a:pt x="151" y="46"/>
                    </a:lnTo>
                    <a:lnTo>
                      <a:pt x="205" y="80"/>
                    </a:lnTo>
                    <a:lnTo>
                      <a:pt x="215" y="76"/>
                    </a:lnTo>
                    <a:lnTo>
                      <a:pt x="94" y="0"/>
                    </a:lnTo>
                    <a:lnTo>
                      <a:pt x="0" y="33"/>
                    </a:lnTo>
                    <a:lnTo>
                      <a:pt x="10" y="37"/>
                    </a:lnTo>
                    <a:lnTo>
                      <a:pt x="10" y="3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6" name="未知"/>
              <p:cNvSpPr/>
              <p:nvPr/>
            </p:nvSpPr>
            <p:spPr>
              <a:xfrm>
                <a:off x="211" y="17"/>
                <a:ext cx="135" cy="87"/>
              </a:xfrm>
              <a:custGeom>
                <a:avLst/>
                <a:gdLst/>
                <a:ahLst/>
                <a:cxnLst/>
                <a:pathLst>
                  <a:path w="135" h="87">
                    <a:moveTo>
                      <a:pt x="134" y="76"/>
                    </a:moveTo>
                    <a:lnTo>
                      <a:pt x="84" y="40"/>
                    </a:lnTo>
                    <a:lnTo>
                      <a:pt x="94" y="36"/>
                    </a:lnTo>
                    <a:lnTo>
                      <a:pt x="40" y="0"/>
                    </a:lnTo>
                    <a:lnTo>
                      <a:pt x="0" y="17"/>
                    </a:lnTo>
                    <a:lnTo>
                      <a:pt x="104" y="86"/>
                    </a:lnTo>
                    <a:lnTo>
                      <a:pt x="134" y="76"/>
                    </a:lnTo>
                    <a:lnTo>
                      <a:pt x="134" y="7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7" name="未知"/>
              <p:cNvSpPr/>
              <p:nvPr/>
            </p:nvSpPr>
            <p:spPr>
              <a:xfrm>
                <a:off x="191" y="14"/>
                <a:ext cx="125" cy="93"/>
              </a:xfrm>
              <a:custGeom>
                <a:avLst/>
                <a:gdLst/>
                <a:ahLst/>
                <a:cxnLst/>
                <a:pathLst>
                  <a:path w="125" h="93">
                    <a:moveTo>
                      <a:pt x="124" y="89"/>
                    </a:moveTo>
                    <a:lnTo>
                      <a:pt x="20" y="20"/>
                    </a:lnTo>
                    <a:lnTo>
                      <a:pt x="60" y="3"/>
                    </a:lnTo>
                    <a:lnTo>
                      <a:pt x="50" y="0"/>
                    </a:lnTo>
                    <a:lnTo>
                      <a:pt x="0" y="20"/>
                    </a:lnTo>
                    <a:lnTo>
                      <a:pt x="111" y="92"/>
                    </a:lnTo>
                    <a:lnTo>
                      <a:pt x="124" y="89"/>
                    </a:lnTo>
                    <a:lnTo>
                      <a:pt x="124" y="8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8" name="未知"/>
              <p:cNvSpPr/>
              <p:nvPr/>
            </p:nvSpPr>
            <p:spPr>
              <a:xfrm>
                <a:off x="134" y="0"/>
                <a:ext cx="115" cy="45"/>
              </a:xfrm>
              <a:custGeom>
                <a:avLst/>
                <a:gdLst/>
                <a:ahLst/>
                <a:cxnLst/>
                <a:pathLst>
                  <a:path w="115" h="45">
                    <a:moveTo>
                      <a:pt x="20" y="40"/>
                    </a:moveTo>
                    <a:lnTo>
                      <a:pt x="114" y="7"/>
                    </a:lnTo>
                    <a:lnTo>
                      <a:pt x="104" y="0"/>
                    </a:lnTo>
                    <a:lnTo>
                      <a:pt x="0" y="40"/>
                    </a:lnTo>
                    <a:lnTo>
                      <a:pt x="3" y="40"/>
                    </a:lnTo>
                    <a:lnTo>
                      <a:pt x="10" y="44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19" name="未知"/>
              <p:cNvSpPr/>
              <p:nvPr/>
            </p:nvSpPr>
            <p:spPr>
              <a:xfrm>
                <a:off x="164" y="44"/>
                <a:ext cx="109" cy="90"/>
              </a:xfrm>
              <a:custGeom>
                <a:avLst/>
                <a:gdLst/>
                <a:ahLst/>
                <a:cxnLst/>
                <a:pathLst>
                  <a:path w="109" h="90">
                    <a:moveTo>
                      <a:pt x="7" y="43"/>
                    </a:moveTo>
                    <a:lnTo>
                      <a:pt x="74" y="89"/>
                    </a:lnTo>
                    <a:lnTo>
                      <a:pt x="108" y="76"/>
                    </a:lnTo>
                    <a:lnTo>
                      <a:pt x="61" y="43"/>
                    </a:lnTo>
                    <a:lnTo>
                      <a:pt x="74" y="36"/>
                    </a:lnTo>
                    <a:lnTo>
                      <a:pt x="20" y="0"/>
                    </a:lnTo>
                    <a:lnTo>
                      <a:pt x="7" y="6"/>
                    </a:lnTo>
                    <a:lnTo>
                      <a:pt x="7" y="9"/>
                    </a:lnTo>
                    <a:lnTo>
                      <a:pt x="7" y="16"/>
                    </a:lnTo>
                    <a:lnTo>
                      <a:pt x="4" y="23"/>
                    </a:lnTo>
                    <a:lnTo>
                      <a:pt x="0" y="26"/>
                    </a:lnTo>
                    <a:lnTo>
                      <a:pt x="7" y="36"/>
                    </a:lnTo>
                    <a:lnTo>
                      <a:pt x="7" y="43"/>
                    </a:lnTo>
                    <a:lnTo>
                      <a:pt x="7" y="4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0" name="未知"/>
              <p:cNvSpPr/>
              <p:nvPr/>
            </p:nvSpPr>
            <p:spPr>
              <a:xfrm>
                <a:off x="30" y="140"/>
                <a:ext cx="82" cy="54"/>
              </a:xfrm>
              <a:custGeom>
                <a:avLst/>
                <a:gdLst/>
                <a:ahLst/>
                <a:cxnLst/>
                <a:pathLst>
                  <a:path w="82" h="54">
                    <a:moveTo>
                      <a:pt x="0" y="3"/>
                    </a:moveTo>
                    <a:lnTo>
                      <a:pt x="47" y="53"/>
                    </a:lnTo>
                    <a:lnTo>
                      <a:pt x="81" y="39"/>
                    </a:lnTo>
                    <a:lnTo>
                      <a:pt x="37" y="0"/>
                    </a:lnTo>
                    <a:lnTo>
                      <a:pt x="27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1" name="未知"/>
              <p:cNvSpPr/>
              <p:nvPr/>
            </p:nvSpPr>
            <p:spPr>
              <a:xfrm>
                <a:off x="0" y="156"/>
                <a:ext cx="54" cy="71"/>
              </a:xfrm>
              <a:custGeom>
                <a:avLst/>
                <a:gdLst/>
                <a:ahLst/>
                <a:cxnLst/>
                <a:pathLst>
                  <a:path w="54" h="71">
                    <a:moveTo>
                      <a:pt x="0" y="17"/>
                    </a:moveTo>
                    <a:lnTo>
                      <a:pt x="53" y="70"/>
                    </a:lnTo>
                    <a:lnTo>
                      <a:pt x="53" y="43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3" y="13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2" name="未知"/>
              <p:cNvSpPr/>
              <p:nvPr/>
            </p:nvSpPr>
            <p:spPr>
              <a:xfrm>
                <a:off x="127" y="120"/>
                <a:ext cx="68" cy="44"/>
              </a:xfrm>
              <a:custGeom>
                <a:avLst/>
                <a:gdLst/>
                <a:ahLst/>
                <a:cxnLst/>
                <a:pathLst>
                  <a:path w="68" h="44">
                    <a:moveTo>
                      <a:pt x="0" y="20"/>
                    </a:moveTo>
                    <a:lnTo>
                      <a:pt x="24" y="43"/>
                    </a:lnTo>
                    <a:lnTo>
                      <a:pt x="67" y="26"/>
                    </a:lnTo>
                    <a:lnTo>
                      <a:pt x="37" y="0"/>
                    </a:lnTo>
                    <a:lnTo>
                      <a:pt x="30" y="3"/>
                    </a:lnTo>
                    <a:lnTo>
                      <a:pt x="17" y="6"/>
                    </a:lnTo>
                    <a:lnTo>
                      <a:pt x="7" y="16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3" name="未知"/>
              <p:cNvSpPr/>
              <p:nvPr/>
            </p:nvSpPr>
            <p:spPr>
              <a:xfrm>
                <a:off x="295" y="53"/>
                <a:ext cx="65" cy="41"/>
              </a:xfrm>
              <a:custGeom>
                <a:avLst/>
                <a:gdLst/>
                <a:ahLst/>
                <a:cxnLst/>
                <a:pathLst>
                  <a:path w="65" h="41">
                    <a:moveTo>
                      <a:pt x="64" y="34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50" y="40"/>
                    </a:lnTo>
                    <a:lnTo>
                      <a:pt x="64" y="34"/>
                    </a:lnTo>
                    <a:lnTo>
                      <a:pt x="64" y="3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4" name="未知"/>
              <p:cNvSpPr/>
              <p:nvPr/>
            </p:nvSpPr>
            <p:spPr>
              <a:xfrm>
                <a:off x="225" y="80"/>
                <a:ext cx="58" cy="41"/>
              </a:xfrm>
              <a:custGeom>
                <a:avLst/>
                <a:gdLst/>
                <a:ahLst/>
                <a:cxnLst/>
                <a:pathLst>
                  <a:path w="58" h="41">
                    <a:moveTo>
                      <a:pt x="57" y="33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47" y="40"/>
                    </a:lnTo>
                    <a:lnTo>
                      <a:pt x="57" y="33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5" name="未知"/>
              <p:cNvSpPr/>
              <p:nvPr/>
            </p:nvSpPr>
            <p:spPr>
              <a:xfrm>
                <a:off x="10" y="150"/>
                <a:ext cx="58" cy="50"/>
              </a:xfrm>
              <a:custGeom>
                <a:avLst/>
                <a:gdLst/>
                <a:ahLst/>
                <a:cxnLst/>
                <a:pathLst>
                  <a:path w="58" h="50">
                    <a:moveTo>
                      <a:pt x="0" y="6"/>
                    </a:moveTo>
                    <a:lnTo>
                      <a:pt x="43" y="49"/>
                    </a:lnTo>
                    <a:lnTo>
                      <a:pt x="57" y="46"/>
                    </a:lnTo>
                    <a:lnTo>
                      <a:pt x="13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6" name="未知"/>
              <p:cNvSpPr/>
              <p:nvPr/>
            </p:nvSpPr>
            <p:spPr>
              <a:xfrm>
                <a:off x="23" y="143"/>
                <a:ext cx="55" cy="54"/>
              </a:xfrm>
              <a:custGeom>
                <a:avLst/>
                <a:gdLst/>
                <a:ahLst/>
                <a:cxnLst/>
                <a:pathLst>
                  <a:path w="55" h="54">
                    <a:moveTo>
                      <a:pt x="0" y="7"/>
                    </a:moveTo>
                    <a:lnTo>
                      <a:pt x="44" y="53"/>
                    </a:lnTo>
                    <a:lnTo>
                      <a:pt x="54" y="5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7" name="未知"/>
              <p:cNvSpPr/>
              <p:nvPr/>
            </p:nvSpPr>
            <p:spPr>
              <a:xfrm>
                <a:off x="67" y="140"/>
                <a:ext cx="58" cy="40"/>
              </a:xfrm>
              <a:custGeom>
                <a:avLst/>
                <a:gdLst/>
                <a:ahLst/>
                <a:cxnLst/>
                <a:pathLst>
                  <a:path w="58" h="40">
                    <a:moveTo>
                      <a:pt x="0" y="0"/>
                    </a:moveTo>
                    <a:lnTo>
                      <a:pt x="44" y="39"/>
                    </a:lnTo>
                    <a:lnTo>
                      <a:pt x="57" y="33"/>
                    </a:lnTo>
                    <a:lnTo>
                      <a:pt x="23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8" name="未知"/>
              <p:cNvSpPr/>
              <p:nvPr/>
            </p:nvSpPr>
            <p:spPr>
              <a:xfrm>
                <a:off x="90" y="140"/>
                <a:ext cx="52" cy="34"/>
              </a:xfrm>
              <a:custGeom>
                <a:avLst/>
                <a:gdLst/>
                <a:ahLst/>
                <a:cxnLst/>
                <a:pathLst>
                  <a:path w="52" h="34">
                    <a:moveTo>
                      <a:pt x="0" y="3"/>
                    </a:moveTo>
                    <a:lnTo>
                      <a:pt x="34" y="33"/>
                    </a:lnTo>
                    <a:lnTo>
                      <a:pt x="51" y="29"/>
                    </a:lnTo>
                    <a:lnTo>
                      <a:pt x="14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29" name="未知"/>
              <p:cNvSpPr/>
              <p:nvPr/>
            </p:nvSpPr>
            <p:spPr>
              <a:xfrm>
                <a:off x="164" y="106"/>
                <a:ext cx="45" cy="41"/>
              </a:xfrm>
              <a:custGeom>
                <a:avLst/>
                <a:gdLst/>
                <a:ahLst/>
                <a:cxnLst/>
                <a:pathLst>
                  <a:path w="45" h="41">
                    <a:moveTo>
                      <a:pt x="0" y="14"/>
                    </a:moveTo>
                    <a:lnTo>
                      <a:pt x="30" y="40"/>
                    </a:lnTo>
                    <a:lnTo>
                      <a:pt x="44" y="3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30" name="未知"/>
              <p:cNvSpPr/>
              <p:nvPr/>
            </p:nvSpPr>
            <p:spPr>
              <a:xfrm>
                <a:off x="104" y="140"/>
                <a:ext cx="48" cy="30"/>
              </a:xfrm>
              <a:custGeom>
                <a:avLst/>
                <a:gdLst/>
                <a:ahLst/>
                <a:cxnLst/>
                <a:pathLst>
                  <a:path w="48" h="30">
                    <a:moveTo>
                      <a:pt x="0" y="0"/>
                    </a:moveTo>
                    <a:lnTo>
                      <a:pt x="37" y="29"/>
                    </a:lnTo>
                    <a:lnTo>
                      <a:pt x="47" y="23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31" name="未知"/>
              <p:cNvSpPr/>
              <p:nvPr/>
            </p:nvSpPr>
            <p:spPr>
              <a:xfrm>
                <a:off x="104" y="140"/>
                <a:ext cx="48" cy="30"/>
              </a:xfrm>
              <a:custGeom>
                <a:avLst/>
                <a:gdLst/>
                <a:ahLst/>
                <a:cxnLst/>
                <a:pathLst>
                  <a:path w="48" h="30">
                    <a:moveTo>
                      <a:pt x="0" y="0"/>
                    </a:moveTo>
                    <a:lnTo>
                      <a:pt x="37" y="29"/>
                    </a:lnTo>
                    <a:lnTo>
                      <a:pt x="47" y="23"/>
                    </a:lnTo>
                    <a:lnTo>
                      <a:pt x="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32" name="未知"/>
              <p:cNvSpPr/>
              <p:nvPr/>
            </p:nvSpPr>
            <p:spPr>
              <a:xfrm>
                <a:off x="164" y="40"/>
                <a:ext cx="21" cy="11"/>
              </a:xfrm>
              <a:custGeom>
                <a:avLst/>
                <a:gdLst/>
                <a:ahLst/>
                <a:cxnLst/>
                <a:pathLst>
                  <a:path w="21" h="11">
                    <a:moveTo>
                      <a:pt x="7" y="10"/>
                    </a:moveTo>
                    <a:lnTo>
                      <a:pt x="20" y="4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7" y="10"/>
                    </a:ln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533" name="未知"/>
              <p:cNvSpPr/>
              <p:nvPr/>
            </p:nvSpPr>
            <p:spPr>
              <a:xfrm>
                <a:off x="53" y="83"/>
                <a:ext cx="320" cy="144"/>
              </a:xfrm>
              <a:custGeom>
                <a:avLst/>
                <a:gdLst/>
                <a:ahLst/>
                <a:cxnLst/>
                <a:pathLst>
                  <a:path w="320" h="144">
                    <a:moveTo>
                      <a:pt x="316" y="0"/>
                    </a:moveTo>
                    <a:lnTo>
                      <a:pt x="306" y="4"/>
                    </a:lnTo>
                    <a:lnTo>
                      <a:pt x="292" y="10"/>
                    </a:lnTo>
                    <a:lnTo>
                      <a:pt x="242" y="23"/>
                    </a:lnTo>
                    <a:lnTo>
                      <a:pt x="229" y="30"/>
                    </a:lnTo>
                    <a:lnTo>
                      <a:pt x="219" y="37"/>
                    </a:lnTo>
                    <a:lnTo>
                      <a:pt x="185" y="50"/>
                    </a:lnTo>
                    <a:lnTo>
                      <a:pt x="168" y="53"/>
                    </a:lnTo>
                    <a:lnTo>
                      <a:pt x="155" y="60"/>
                    </a:lnTo>
                    <a:lnTo>
                      <a:pt x="141" y="63"/>
                    </a:lnTo>
                    <a:lnTo>
                      <a:pt x="98" y="80"/>
                    </a:lnTo>
                    <a:lnTo>
                      <a:pt x="84" y="86"/>
                    </a:lnTo>
                    <a:lnTo>
                      <a:pt x="71" y="90"/>
                    </a:lnTo>
                    <a:lnTo>
                      <a:pt x="47" y="100"/>
                    </a:lnTo>
                    <a:lnTo>
                      <a:pt x="24" y="110"/>
                    </a:lnTo>
                    <a:lnTo>
                      <a:pt x="11" y="113"/>
                    </a:lnTo>
                    <a:lnTo>
                      <a:pt x="0" y="116"/>
                    </a:lnTo>
                    <a:lnTo>
                      <a:pt x="0" y="143"/>
                    </a:lnTo>
                    <a:lnTo>
                      <a:pt x="319" y="17"/>
                    </a:lnTo>
                    <a:lnTo>
                      <a:pt x="316" y="0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0534" name="未知"/>
            <p:cNvSpPr/>
            <p:nvPr/>
          </p:nvSpPr>
          <p:spPr>
            <a:xfrm>
              <a:off x="480" y="406"/>
              <a:ext cx="142" cy="80"/>
            </a:xfrm>
            <a:custGeom>
              <a:avLst/>
              <a:gdLst/>
              <a:ahLst/>
              <a:cxnLst/>
              <a:pathLst>
                <a:path w="142" h="80">
                  <a:moveTo>
                    <a:pt x="117" y="0"/>
                  </a:moveTo>
                  <a:lnTo>
                    <a:pt x="70" y="50"/>
                  </a:lnTo>
                  <a:lnTo>
                    <a:pt x="27" y="33"/>
                  </a:lnTo>
                  <a:lnTo>
                    <a:pt x="0" y="56"/>
                  </a:lnTo>
                  <a:lnTo>
                    <a:pt x="67" y="79"/>
                  </a:lnTo>
                  <a:lnTo>
                    <a:pt x="141" y="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535" name="Group 50534"/>
          <p:cNvGrpSpPr/>
          <p:nvPr/>
        </p:nvGrpSpPr>
        <p:grpSpPr>
          <a:xfrm>
            <a:off x="838200" y="4876800"/>
            <a:ext cx="1830388" cy="1830388"/>
            <a:chOff x="0" y="0"/>
            <a:chExt cx="1153" cy="1153"/>
          </a:xfrm>
        </p:grpSpPr>
        <p:sp>
          <p:nvSpPr>
            <p:cNvPr id="50536" name="未知"/>
            <p:cNvSpPr/>
            <p:nvPr/>
          </p:nvSpPr>
          <p:spPr>
            <a:xfrm>
              <a:off x="464" y="440"/>
              <a:ext cx="256" cy="186"/>
            </a:xfrm>
            <a:custGeom>
              <a:avLst/>
              <a:gdLst/>
              <a:ahLst/>
              <a:cxnLst/>
              <a:pathLst>
                <a:path w="256" h="186">
                  <a:moveTo>
                    <a:pt x="255" y="0"/>
                  </a:moveTo>
                  <a:lnTo>
                    <a:pt x="117" y="118"/>
                  </a:lnTo>
                  <a:lnTo>
                    <a:pt x="117" y="113"/>
                  </a:lnTo>
                  <a:lnTo>
                    <a:pt x="102" y="113"/>
                  </a:lnTo>
                  <a:lnTo>
                    <a:pt x="87" y="128"/>
                  </a:lnTo>
                  <a:lnTo>
                    <a:pt x="46" y="128"/>
                  </a:lnTo>
                  <a:lnTo>
                    <a:pt x="36" y="174"/>
                  </a:lnTo>
                  <a:lnTo>
                    <a:pt x="36" y="180"/>
                  </a:lnTo>
                  <a:lnTo>
                    <a:pt x="36" y="180"/>
                  </a:lnTo>
                  <a:lnTo>
                    <a:pt x="25" y="185"/>
                  </a:lnTo>
                  <a:lnTo>
                    <a:pt x="20" y="185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37" name="未知"/>
            <p:cNvSpPr/>
            <p:nvPr/>
          </p:nvSpPr>
          <p:spPr>
            <a:xfrm>
              <a:off x="464" y="0"/>
              <a:ext cx="256" cy="441"/>
            </a:xfrm>
            <a:custGeom>
              <a:avLst/>
              <a:gdLst/>
              <a:ahLst/>
              <a:cxnLst/>
              <a:pathLst>
                <a:path w="256" h="441">
                  <a:moveTo>
                    <a:pt x="255" y="440"/>
                  </a:moveTo>
                  <a:lnTo>
                    <a:pt x="0" y="440"/>
                  </a:lnTo>
                  <a:lnTo>
                    <a:pt x="0" y="440"/>
                  </a:lnTo>
                  <a:lnTo>
                    <a:pt x="0" y="0"/>
                  </a:lnTo>
                  <a:lnTo>
                    <a:pt x="255" y="0"/>
                  </a:lnTo>
                  <a:lnTo>
                    <a:pt x="255" y="440"/>
                  </a:lnTo>
                  <a:lnTo>
                    <a:pt x="255" y="4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38" name="未知"/>
            <p:cNvSpPr/>
            <p:nvPr/>
          </p:nvSpPr>
          <p:spPr>
            <a:xfrm>
              <a:off x="0" y="67"/>
              <a:ext cx="1056" cy="1086"/>
            </a:xfrm>
            <a:custGeom>
              <a:avLst/>
              <a:gdLst/>
              <a:ahLst/>
              <a:cxnLst/>
              <a:pathLst>
                <a:path w="1056" h="1086">
                  <a:moveTo>
                    <a:pt x="1014" y="225"/>
                  </a:moveTo>
                  <a:lnTo>
                    <a:pt x="816" y="619"/>
                  </a:lnTo>
                  <a:lnTo>
                    <a:pt x="438" y="583"/>
                  </a:lnTo>
                  <a:lnTo>
                    <a:pt x="428" y="701"/>
                  </a:lnTo>
                  <a:lnTo>
                    <a:pt x="403" y="701"/>
                  </a:lnTo>
                  <a:lnTo>
                    <a:pt x="275" y="993"/>
                  </a:lnTo>
                  <a:lnTo>
                    <a:pt x="265" y="998"/>
                  </a:lnTo>
                  <a:lnTo>
                    <a:pt x="255" y="998"/>
                  </a:lnTo>
                  <a:lnTo>
                    <a:pt x="240" y="1018"/>
                  </a:lnTo>
                  <a:lnTo>
                    <a:pt x="240" y="1085"/>
                  </a:lnTo>
                  <a:lnTo>
                    <a:pt x="5" y="1085"/>
                  </a:lnTo>
                  <a:lnTo>
                    <a:pt x="0" y="1044"/>
                  </a:lnTo>
                  <a:lnTo>
                    <a:pt x="102" y="1034"/>
                  </a:lnTo>
                  <a:lnTo>
                    <a:pt x="102" y="1029"/>
                  </a:lnTo>
                  <a:lnTo>
                    <a:pt x="112" y="1018"/>
                  </a:lnTo>
                  <a:lnTo>
                    <a:pt x="122" y="1008"/>
                  </a:lnTo>
                  <a:lnTo>
                    <a:pt x="127" y="1008"/>
                  </a:lnTo>
                  <a:lnTo>
                    <a:pt x="138" y="998"/>
                  </a:lnTo>
                  <a:lnTo>
                    <a:pt x="143" y="1008"/>
                  </a:lnTo>
                  <a:lnTo>
                    <a:pt x="148" y="1008"/>
                  </a:lnTo>
                  <a:lnTo>
                    <a:pt x="163" y="983"/>
                  </a:lnTo>
                  <a:lnTo>
                    <a:pt x="168" y="983"/>
                  </a:lnTo>
                  <a:lnTo>
                    <a:pt x="148" y="962"/>
                  </a:lnTo>
                  <a:lnTo>
                    <a:pt x="133" y="942"/>
                  </a:lnTo>
                  <a:lnTo>
                    <a:pt x="138" y="942"/>
                  </a:lnTo>
                  <a:lnTo>
                    <a:pt x="224" y="716"/>
                  </a:lnTo>
                  <a:lnTo>
                    <a:pt x="219" y="727"/>
                  </a:lnTo>
                  <a:lnTo>
                    <a:pt x="194" y="711"/>
                  </a:lnTo>
                  <a:lnTo>
                    <a:pt x="189" y="711"/>
                  </a:lnTo>
                  <a:lnTo>
                    <a:pt x="173" y="701"/>
                  </a:lnTo>
                  <a:lnTo>
                    <a:pt x="163" y="686"/>
                  </a:lnTo>
                  <a:lnTo>
                    <a:pt x="158" y="686"/>
                  </a:lnTo>
                  <a:lnTo>
                    <a:pt x="153" y="675"/>
                  </a:lnTo>
                  <a:lnTo>
                    <a:pt x="153" y="660"/>
                  </a:lnTo>
                  <a:lnTo>
                    <a:pt x="158" y="655"/>
                  </a:lnTo>
                  <a:lnTo>
                    <a:pt x="158" y="645"/>
                  </a:lnTo>
                  <a:lnTo>
                    <a:pt x="184" y="634"/>
                  </a:lnTo>
                  <a:lnTo>
                    <a:pt x="199" y="634"/>
                  </a:lnTo>
                  <a:lnTo>
                    <a:pt x="240" y="512"/>
                  </a:lnTo>
                  <a:lnTo>
                    <a:pt x="240" y="517"/>
                  </a:lnTo>
                  <a:lnTo>
                    <a:pt x="240" y="512"/>
                  </a:lnTo>
                  <a:lnTo>
                    <a:pt x="245" y="501"/>
                  </a:lnTo>
                  <a:lnTo>
                    <a:pt x="265" y="476"/>
                  </a:lnTo>
                  <a:lnTo>
                    <a:pt x="301" y="471"/>
                  </a:lnTo>
                  <a:lnTo>
                    <a:pt x="464" y="553"/>
                  </a:lnTo>
                  <a:lnTo>
                    <a:pt x="484" y="558"/>
                  </a:lnTo>
                  <a:lnTo>
                    <a:pt x="489" y="558"/>
                  </a:lnTo>
                  <a:lnTo>
                    <a:pt x="500" y="553"/>
                  </a:lnTo>
                  <a:lnTo>
                    <a:pt x="500" y="553"/>
                  </a:lnTo>
                  <a:lnTo>
                    <a:pt x="500" y="547"/>
                  </a:lnTo>
                  <a:lnTo>
                    <a:pt x="510" y="501"/>
                  </a:lnTo>
                  <a:lnTo>
                    <a:pt x="551" y="501"/>
                  </a:lnTo>
                  <a:lnTo>
                    <a:pt x="566" y="486"/>
                  </a:lnTo>
                  <a:lnTo>
                    <a:pt x="581" y="486"/>
                  </a:lnTo>
                  <a:lnTo>
                    <a:pt x="581" y="491"/>
                  </a:lnTo>
                  <a:lnTo>
                    <a:pt x="709" y="378"/>
                  </a:lnTo>
                  <a:lnTo>
                    <a:pt x="810" y="302"/>
                  </a:lnTo>
                  <a:lnTo>
                    <a:pt x="821" y="291"/>
                  </a:lnTo>
                  <a:lnTo>
                    <a:pt x="821" y="291"/>
                  </a:lnTo>
                  <a:lnTo>
                    <a:pt x="831" y="286"/>
                  </a:lnTo>
                  <a:lnTo>
                    <a:pt x="836" y="276"/>
                  </a:lnTo>
                  <a:lnTo>
                    <a:pt x="856" y="271"/>
                  </a:lnTo>
                  <a:lnTo>
                    <a:pt x="867" y="235"/>
                  </a:lnTo>
                  <a:lnTo>
                    <a:pt x="836" y="235"/>
                  </a:lnTo>
                  <a:lnTo>
                    <a:pt x="810" y="220"/>
                  </a:lnTo>
                  <a:lnTo>
                    <a:pt x="810" y="215"/>
                  </a:lnTo>
                  <a:lnTo>
                    <a:pt x="810" y="199"/>
                  </a:lnTo>
                  <a:lnTo>
                    <a:pt x="816" y="194"/>
                  </a:lnTo>
                  <a:lnTo>
                    <a:pt x="810" y="189"/>
                  </a:lnTo>
                  <a:lnTo>
                    <a:pt x="816" y="184"/>
                  </a:lnTo>
                  <a:lnTo>
                    <a:pt x="810" y="174"/>
                  </a:lnTo>
                  <a:lnTo>
                    <a:pt x="816" y="163"/>
                  </a:lnTo>
                  <a:lnTo>
                    <a:pt x="810" y="153"/>
                  </a:lnTo>
                  <a:lnTo>
                    <a:pt x="800" y="148"/>
                  </a:lnTo>
                  <a:lnTo>
                    <a:pt x="800" y="143"/>
                  </a:lnTo>
                  <a:lnTo>
                    <a:pt x="831" y="107"/>
                  </a:lnTo>
                  <a:lnTo>
                    <a:pt x="846" y="61"/>
                  </a:lnTo>
                  <a:lnTo>
                    <a:pt x="841" y="56"/>
                  </a:lnTo>
                  <a:lnTo>
                    <a:pt x="836" y="51"/>
                  </a:lnTo>
                  <a:lnTo>
                    <a:pt x="836" y="41"/>
                  </a:lnTo>
                  <a:lnTo>
                    <a:pt x="836" y="30"/>
                  </a:lnTo>
                  <a:lnTo>
                    <a:pt x="846" y="15"/>
                  </a:lnTo>
                  <a:lnTo>
                    <a:pt x="861" y="5"/>
                  </a:lnTo>
                  <a:lnTo>
                    <a:pt x="979" y="0"/>
                  </a:lnTo>
                  <a:lnTo>
                    <a:pt x="1019" y="25"/>
                  </a:lnTo>
                  <a:lnTo>
                    <a:pt x="1055" y="61"/>
                  </a:lnTo>
                  <a:lnTo>
                    <a:pt x="1014" y="225"/>
                  </a:lnTo>
                  <a:lnTo>
                    <a:pt x="1014" y="22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39" name="未知"/>
            <p:cNvSpPr/>
            <p:nvPr/>
          </p:nvSpPr>
          <p:spPr>
            <a:xfrm>
              <a:off x="464" y="952"/>
              <a:ext cx="353" cy="196"/>
            </a:xfrm>
            <a:custGeom>
              <a:avLst/>
              <a:gdLst/>
              <a:ahLst/>
              <a:cxnLst/>
              <a:pathLst>
                <a:path w="353" h="196">
                  <a:moveTo>
                    <a:pt x="352" y="36"/>
                  </a:moveTo>
                  <a:lnTo>
                    <a:pt x="352" y="180"/>
                  </a:lnTo>
                  <a:lnTo>
                    <a:pt x="346" y="195"/>
                  </a:lnTo>
                  <a:lnTo>
                    <a:pt x="0" y="195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352" y="36"/>
                  </a:lnTo>
                  <a:lnTo>
                    <a:pt x="352" y="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40" name="未知"/>
            <p:cNvSpPr/>
            <p:nvPr/>
          </p:nvSpPr>
          <p:spPr>
            <a:xfrm>
              <a:off x="413" y="67"/>
              <a:ext cx="740" cy="922"/>
            </a:xfrm>
            <a:custGeom>
              <a:avLst/>
              <a:gdLst/>
              <a:ahLst/>
              <a:cxnLst/>
              <a:pathLst>
                <a:path w="740" h="922">
                  <a:moveTo>
                    <a:pt x="0" y="880"/>
                  </a:moveTo>
                  <a:lnTo>
                    <a:pt x="15" y="732"/>
                  </a:lnTo>
                  <a:lnTo>
                    <a:pt x="25" y="583"/>
                  </a:lnTo>
                  <a:lnTo>
                    <a:pt x="403" y="619"/>
                  </a:lnTo>
                  <a:lnTo>
                    <a:pt x="601" y="225"/>
                  </a:lnTo>
                  <a:lnTo>
                    <a:pt x="632" y="107"/>
                  </a:lnTo>
                  <a:lnTo>
                    <a:pt x="657" y="0"/>
                  </a:lnTo>
                  <a:lnTo>
                    <a:pt x="739" y="20"/>
                  </a:lnTo>
                  <a:lnTo>
                    <a:pt x="708" y="291"/>
                  </a:lnTo>
                  <a:lnTo>
                    <a:pt x="403" y="921"/>
                  </a:lnTo>
                  <a:lnTo>
                    <a:pt x="51" y="885"/>
                  </a:lnTo>
                  <a:lnTo>
                    <a:pt x="0" y="880"/>
                  </a:lnTo>
                  <a:lnTo>
                    <a:pt x="0" y="88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41" name="Rounded Rectangle 50540"/>
            <p:cNvSpPr/>
            <p:nvPr/>
          </p:nvSpPr>
          <p:spPr>
            <a:xfrm>
              <a:off x="502" y="118"/>
              <a:ext cx="168" cy="292"/>
            </a:xfrm>
            <a:prstGeom prst="roundRect">
              <a:avLst>
                <a:gd name="adj" fmla="val 27412"/>
              </a:avLst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542" name="Group 50541"/>
          <p:cNvGrpSpPr/>
          <p:nvPr/>
        </p:nvGrpSpPr>
        <p:grpSpPr>
          <a:xfrm>
            <a:off x="3276600" y="5181600"/>
            <a:ext cx="1830388" cy="1487488"/>
            <a:chOff x="0" y="0"/>
            <a:chExt cx="1153" cy="937"/>
          </a:xfrm>
        </p:grpSpPr>
        <p:sp>
          <p:nvSpPr>
            <p:cNvPr id="50543" name="未知"/>
            <p:cNvSpPr/>
            <p:nvPr/>
          </p:nvSpPr>
          <p:spPr>
            <a:xfrm>
              <a:off x="449" y="0"/>
              <a:ext cx="704" cy="937"/>
            </a:xfrm>
            <a:custGeom>
              <a:avLst/>
              <a:gdLst/>
              <a:ahLst/>
              <a:cxnLst/>
              <a:pathLst>
                <a:path w="704" h="937">
                  <a:moveTo>
                    <a:pt x="168" y="244"/>
                  </a:moveTo>
                  <a:lnTo>
                    <a:pt x="168" y="256"/>
                  </a:lnTo>
                  <a:lnTo>
                    <a:pt x="205" y="265"/>
                  </a:lnTo>
                  <a:lnTo>
                    <a:pt x="245" y="269"/>
                  </a:lnTo>
                  <a:lnTo>
                    <a:pt x="254" y="252"/>
                  </a:lnTo>
                  <a:lnTo>
                    <a:pt x="270" y="235"/>
                  </a:lnTo>
                  <a:lnTo>
                    <a:pt x="303" y="209"/>
                  </a:lnTo>
                  <a:lnTo>
                    <a:pt x="335" y="201"/>
                  </a:lnTo>
                  <a:lnTo>
                    <a:pt x="335" y="192"/>
                  </a:lnTo>
                  <a:lnTo>
                    <a:pt x="311" y="175"/>
                  </a:lnTo>
                  <a:lnTo>
                    <a:pt x="303" y="141"/>
                  </a:lnTo>
                  <a:lnTo>
                    <a:pt x="311" y="128"/>
                  </a:lnTo>
                  <a:lnTo>
                    <a:pt x="319" y="120"/>
                  </a:lnTo>
                  <a:lnTo>
                    <a:pt x="307" y="115"/>
                  </a:lnTo>
                  <a:lnTo>
                    <a:pt x="299" y="111"/>
                  </a:lnTo>
                  <a:lnTo>
                    <a:pt x="294" y="90"/>
                  </a:lnTo>
                  <a:lnTo>
                    <a:pt x="299" y="81"/>
                  </a:lnTo>
                  <a:lnTo>
                    <a:pt x="311" y="73"/>
                  </a:lnTo>
                  <a:lnTo>
                    <a:pt x="352" y="51"/>
                  </a:lnTo>
                  <a:lnTo>
                    <a:pt x="356" y="38"/>
                  </a:lnTo>
                  <a:lnTo>
                    <a:pt x="364" y="26"/>
                  </a:lnTo>
                  <a:lnTo>
                    <a:pt x="380" y="13"/>
                  </a:lnTo>
                  <a:lnTo>
                    <a:pt x="401" y="13"/>
                  </a:lnTo>
                  <a:lnTo>
                    <a:pt x="433" y="26"/>
                  </a:lnTo>
                  <a:lnTo>
                    <a:pt x="442" y="26"/>
                  </a:lnTo>
                  <a:lnTo>
                    <a:pt x="466" y="13"/>
                  </a:lnTo>
                  <a:lnTo>
                    <a:pt x="491" y="4"/>
                  </a:lnTo>
                  <a:lnTo>
                    <a:pt x="527" y="0"/>
                  </a:lnTo>
                  <a:lnTo>
                    <a:pt x="564" y="4"/>
                  </a:lnTo>
                  <a:lnTo>
                    <a:pt x="589" y="13"/>
                  </a:lnTo>
                  <a:lnTo>
                    <a:pt x="621" y="34"/>
                  </a:lnTo>
                  <a:lnTo>
                    <a:pt x="654" y="64"/>
                  </a:lnTo>
                  <a:lnTo>
                    <a:pt x="683" y="94"/>
                  </a:lnTo>
                  <a:lnTo>
                    <a:pt x="699" y="128"/>
                  </a:lnTo>
                  <a:lnTo>
                    <a:pt x="703" y="154"/>
                  </a:lnTo>
                  <a:lnTo>
                    <a:pt x="703" y="175"/>
                  </a:lnTo>
                  <a:lnTo>
                    <a:pt x="674" y="184"/>
                  </a:lnTo>
                  <a:lnTo>
                    <a:pt x="674" y="197"/>
                  </a:lnTo>
                  <a:lnTo>
                    <a:pt x="670" y="218"/>
                  </a:lnTo>
                  <a:lnTo>
                    <a:pt x="666" y="244"/>
                  </a:lnTo>
                  <a:lnTo>
                    <a:pt x="658" y="265"/>
                  </a:lnTo>
                  <a:lnTo>
                    <a:pt x="650" y="286"/>
                  </a:lnTo>
                  <a:lnTo>
                    <a:pt x="634" y="291"/>
                  </a:lnTo>
                  <a:lnTo>
                    <a:pt x="621" y="308"/>
                  </a:lnTo>
                  <a:lnTo>
                    <a:pt x="613" y="333"/>
                  </a:lnTo>
                  <a:lnTo>
                    <a:pt x="605" y="355"/>
                  </a:lnTo>
                  <a:lnTo>
                    <a:pt x="601" y="368"/>
                  </a:lnTo>
                  <a:lnTo>
                    <a:pt x="589" y="368"/>
                  </a:lnTo>
                  <a:lnTo>
                    <a:pt x="580" y="363"/>
                  </a:lnTo>
                  <a:lnTo>
                    <a:pt x="572" y="385"/>
                  </a:lnTo>
                  <a:lnTo>
                    <a:pt x="564" y="389"/>
                  </a:lnTo>
                  <a:lnTo>
                    <a:pt x="552" y="389"/>
                  </a:lnTo>
                  <a:lnTo>
                    <a:pt x="544" y="406"/>
                  </a:lnTo>
                  <a:lnTo>
                    <a:pt x="540" y="406"/>
                  </a:lnTo>
                  <a:lnTo>
                    <a:pt x="531" y="406"/>
                  </a:lnTo>
                  <a:lnTo>
                    <a:pt x="515" y="419"/>
                  </a:lnTo>
                  <a:lnTo>
                    <a:pt x="507" y="440"/>
                  </a:lnTo>
                  <a:lnTo>
                    <a:pt x="523" y="440"/>
                  </a:lnTo>
                  <a:lnTo>
                    <a:pt x="544" y="492"/>
                  </a:lnTo>
                  <a:lnTo>
                    <a:pt x="556" y="543"/>
                  </a:lnTo>
                  <a:lnTo>
                    <a:pt x="576" y="594"/>
                  </a:lnTo>
                  <a:lnTo>
                    <a:pt x="580" y="607"/>
                  </a:lnTo>
                  <a:lnTo>
                    <a:pt x="589" y="611"/>
                  </a:lnTo>
                  <a:lnTo>
                    <a:pt x="601" y="645"/>
                  </a:lnTo>
                  <a:lnTo>
                    <a:pt x="613" y="671"/>
                  </a:lnTo>
                  <a:lnTo>
                    <a:pt x="638" y="739"/>
                  </a:lnTo>
                  <a:lnTo>
                    <a:pt x="642" y="816"/>
                  </a:lnTo>
                  <a:lnTo>
                    <a:pt x="642" y="829"/>
                  </a:lnTo>
                  <a:lnTo>
                    <a:pt x="670" y="876"/>
                  </a:lnTo>
                  <a:lnTo>
                    <a:pt x="687" y="936"/>
                  </a:lnTo>
                  <a:lnTo>
                    <a:pt x="503" y="936"/>
                  </a:lnTo>
                  <a:lnTo>
                    <a:pt x="491" y="876"/>
                  </a:lnTo>
                  <a:lnTo>
                    <a:pt x="478" y="821"/>
                  </a:lnTo>
                  <a:lnTo>
                    <a:pt x="466" y="812"/>
                  </a:lnTo>
                  <a:lnTo>
                    <a:pt x="454" y="795"/>
                  </a:lnTo>
                  <a:lnTo>
                    <a:pt x="450" y="769"/>
                  </a:lnTo>
                  <a:lnTo>
                    <a:pt x="450" y="744"/>
                  </a:lnTo>
                  <a:lnTo>
                    <a:pt x="433" y="662"/>
                  </a:lnTo>
                  <a:lnTo>
                    <a:pt x="294" y="821"/>
                  </a:lnTo>
                  <a:lnTo>
                    <a:pt x="278" y="868"/>
                  </a:lnTo>
                  <a:lnTo>
                    <a:pt x="270" y="910"/>
                  </a:lnTo>
                  <a:lnTo>
                    <a:pt x="278" y="932"/>
                  </a:lnTo>
                  <a:lnTo>
                    <a:pt x="262" y="910"/>
                  </a:lnTo>
                  <a:lnTo>
                    <a:pt x="135" y="791"/>
                  </a:lnTo>
                  <a:lnTo>
                    <a:pt x="0" y="688"/>
                  </a:lnTo>
                  <a:lnTo>
                    <a:pt x="17" y="658"/>
                  </a:lnTo>
                  <a:lnTo>
                    <a:pt x="45" y="658"/>
                  </a:lnTo>
                  <a:lnTo>
                    <a:pt x="70" y="658"/>
                  </a:lnTo>
                  <a:lnTo>
                    <a:pt x="86" y="654"/>
                  </a:lnTo>
                  <a:lnTo>
                    <a:pt x="98" y="645"/>
                  </a:lnTo>
                  <a:lnTo>
                    <a:pt x="107" y="611"/>
                  </a:lnTo>
                  <a:lnTo>
                    <a:pt x="115" y="586"/>
                  </a:lnTo>
                  <a:lnTo>
                    <a:pt x="119" y="581"/>
                  </a:lnTo>
                  <a:lnTo>
                    <a:pt x="119" y="573"/>
                  </a:lnTo>
                  <a:lnTo>
                    <a:pt x="115" y="564"/>
                  </a:lnTo>
                  <a:lnTo>
                    <a:pt x="115" y="560"/>
                  </a:lnTo>
                  <a:lnTo>
                    <a:pt x="119" y="560"/>
                  </a:lnTo>
                  <a:lnTo>
                    <a:pt x="127" y="556"/>
                  </a:lnTo>
                  <a:lnTo>
                    <a:pt x="131" y="539"/>
                  </a:lnTo>
                  <a:lnTo>
                    <a:pt x="131" y="526"/>
                  </a:lnTo>
                  <a:lnTo>
                    <a:pt x="139" y="526"/>
                  </a:lnTo>
                  <a:lnTo>
                    <a:pt x="147" y="521"/>
                  </a:lnTo>
                  <a:lnTo>
                    <a:pt x="160" y="517"/>
                  </a:lnTo>
                  <a:lnTo>
                    <a:pt x="168" y="509"/>
                  </a:lnTo>
                  <a:lnTo>
                    <a:pt x="172" y="504"/>
                  </a:lnTo>
                  <a:lnTo>
                    <a:pt x="147" y="406"/>
                  </a:lnTo>
                  <a:lnTo>
                    <a:pt x="168" y="355"/>
                  </a:lnTo>
                  <a:lnTo>
                    <a:pt x="160" y="303"/>
                  </a:lnTo>
                  <a:lnTo>
                    <a:pt x="151" y="274"/>
                  </a:lnTo>
                  <a:lnTo>
                    <a:pt x="168" y="244"/>
                  </a:lnTo>
                  <a:lnTo>
                    <a:pt x="168" y="2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44" name="未知"/>
            <p:cNvSpPr/>
            <p:nvPr/>
          </p:nvSpPr>
          <p:spPr>
            <a:xfrm>
              <a:off x="0" y="120"/>
              <a:ext cx="728" cy="813"/>
            </a:xfrm>
            <a:custGeom>
              <a:avLst/>
              <a:gdLst/>
              <a:ahLst/>
              <a:cxnLst/>
              <a:pathLst>
                <a:path w="728" h="813">
                  <a:moveTo>
                    <a:pt x="547" y="47"/>
                  </a:moveTo>
                  <a:lnTo>
                    <a:pt x="474" y="4"/>
                  </a:lnTo>
                  <a:lnTo>
                    <a:pt x="384" y="0"/>
                  </a:lnTo>
                  <a:lnTo>
                    <a:pt x="302" y="34"/>
                  </a:lnTo>
                  <a:lnTo>
                    <a:pt x="237" y="94"/>
                  </a:lnTo>
                  <a:lnTo>
                    <a:pt x="208" y="171"/>
                  </a:lnTo>
                  <a:lnTo>
                    <a:pt x="204" y="252"/>
                  </a:lnTo>
                  <a:lnTo>
                    <a:pt x="204" y="277"/>
                  </a:lnTo>
                  <a:lnTo>
                    <a:pt x="212" y="303"/>
                  </a:lnTo>
                  <a:lnTo>
                    <a:pt x="212" y="312"/>
                  </a:lnTo>
                  <a:lnTo>
                    <a:pt x="208" y="337"/>
                  </a:lnTo>
                  <a:lnTo>
                    <a:pt x="208" y="354"/>
                  </a:lnTo>
                  <a:lnTo>
                    <a:pt x="212" y="384"/>
                  </a:lnTo>
                  <a:lnTo>
                    <a:pt x="221" y="406"/>
                  </a:lnTo>
                  <a:lnTo>
                    <a:pt x="229" y="423"/>
                  </a:lnTo>
                  <a:lnTo>
                    <a:pt x="245" y="440"/>
                  </a:lnTo>
                  <a:lnTo>
                    <a:pt x="217" y="483"/>
                  </a:lnTo>
                  <a:lnTo>
                    <a:pt x="204" y="474"/>
                  </a:lnTo>
                  <a:lnTo>
                    <a:pt x="200" y="483"/>
                  </a:lnTo>
                  <a:lnTo>
                    <a:pt x="106" y="568"/>
                  </a:lnTo>
                  <a:lnTo>
                    <a:pt x="0" y="624"/>
                  </a:lnTo>
                  <a:lnTo>
                    <a:pt x="0" y="812"/>
                  </a:lnTo>
                  <a:lnTo>
                    <a:pt x="727" y="812"/>
                  </a:lnTo>
                  <a:lnTo>
                    <a:pt x="711" y="790"/>
                  </a:lnTo>
                  <a:lnTo>
                    <a:pt x="584" y="671"/>
                  </a:lnTo>
                  <a:lnTo>
                    <a:pt x="449" y="568"/>
                  </a:lnTo>
                  <a:lnTo>
                    <a:pt x="466" y="538"/>
                  </a:lnTo>
                  <a:lnTo>
                    <a:pt x="494" y="538"/>
                  </a:lnTo>
                  <a:lnTo>
                    <a:pt x="519" y="538"/>
                  </a:lnTo>
                  <a:lnTo>
                    <a:pt x="535" y="534"/>
                  </a:lnTo>
                  <a:lnTo>
                    <a:pt x="547" y="525"/>
                  </a:lnTo>
                  <a:lnTo>
                    <a:pt x="556" y="491"/>
                  </a:lnTo>
                  <a:lnTo>
                    <a:pt x="564" y="466"/>
                  </a:lnTo>
                  <a:lnTo>
                    <a:pt x="568" y="461"/>
                  </a:lnTo>
                  <a:lnTo>
                    <a:pt x="568" y="453"/>
                  </a:lnTo>
                  <a:lnTo>
                    <a:pt x="564" y="444"/>
                  </a:lnTo>
                  <a:lnTo>
                    <a:pt x="564" y="440"/>
                  </a:lnTo>
                  <a:lnTo>
                    <a:pt x="568" y="440"/>
                  </a:lnTo>
                  <a:lnTo>
                    <a:pt x="576" y="436"/>
                  </a:lnTo>
                  <a:lnTo>
                    <a:pt x="580" y="419"/>
                  </a:lnTo>
                  <a:lnTo>
                    <a:pt x="580" y="406"/>
                  </a:lnTo>
                  <a:lnTo>
                    <a:pt x="588" y="406"/>
                  </a:lnTo>
                  <a:lnTo>
                    <a:pt x="596" y="401"/>
                  </a:lnTo>
                  <a:lnTo>
                    <a:pt x="609" y="397"/>
                  </a:lnTo>
                  <a:lnTo>
                    <a:pt x="617" y="389"/>
                  </a:lnTo>
                  <a:lnTo>
                    <a:pt x="621" y="384"/>
                  </a:lnTo>
                  <a:lnTo>
                    <a:pt x="609" y="316"/>
                  </a:lnTo>
                  <a:lnTo>
                    <a:pt x="605" y="273"/>
                  </a:lnTo>
                  <a:lnTo>
                    <a:pt x="621" y="235"/>
                  </a:lnTo>
                  <a:lnTo>
                    <a:pt x="609" y="175"/>
                  </a:lnTo>
                  <a:lnTo>
                    <a:pt x="600" y="154"/>
                  </a:lnTo>
                  <a:lnTo>
                    <a:pt x="617" y="124"/>
                  </a:lnTo>
                  <a:lnTo>
                    <a:pt x="568" y="68"/>
                  </a:lnTo>
                  <a:lnTo>
                    <a:pt x="547" y="47"/>
                  </a:lnTo>
                  <a:lnTo>
                    <a:pt x="547" y="4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545" name="Group 50544"/>
          <p:cNvGrpSpPr/>
          <p:nvPr/>
        </p:nvGrpSpPr>
        <p:grpSpPr>
          <a:xfrm>
            <a:off x="7667625" y="2852738"/>
            <a:ext cx="1225550" cy="863600"/>
            <a:chOff x="0" y="0"/>
            <a:chExt cx="1153" cy="721"/>
          </a:xfrm>
        </p:grpSpPr>
        <p:sp>
          <p:nvSpPr>
            <p:cNvPr id="50546" name="未知"/>
            <p:cNvSpPr/>
            <p:nvPr/>
          </p:nvSpPr>
          <p:spPr>
            <a:xfrm>
              <a:off x="414" y="346"/>
              <a:ext cx="739" cy="363"/>
            </a:xfrm>
            <a:custGeom>
              <a:avLst/>
              <a:gdLst/>
              <a:ahLst/>
              <a:cxnLst/>
              <a:pathLst>
                <a:path w="739" h="363">
                  <a:moveTo>
                    <a:pt x="148" y="167"/>
                  </a:moveTo>
                  <a:lnTo>
                    <a:pt x="164" y="179"/>
                  </a:lnTo>
                  <a:lnTo>
                    <a:pt x="197" y="187"/>
                  </a:lnTo>
                  <a:lnTo>
                    <a:pt x="213" y="191"/>
                  </a:lnTo>
                  <a:lnTo>
                    <a:pt x="234" y="195"/>
                  </a:lnTo>
                  <a:lnTo>
                    <a:pt x="308" y="203"/>
                  </a:lnTo>
                  <a:lnTo>
                    <a:pt x="377" y="183"/>
                  </a:lnTo>
                  <a:lnTo>
                    <a:pt x="472" y="142"/>
                  </a:lnTo>
                  <a:lnTo>
                    <a:pt x="545" y="130"/>
                  </a:lnTo>
                  <a:lnTo>
                    <a:pt x="566" y="134"/>
                  </a:lnTo>
                  <a:lnTo>
                    <a:pt x="590" y="142"/>
                  </a:lnTo>
                  <a:lnTo>
                    <a:pt x="595" y="146"/>
                  </a:lnTo>
                  <a:lnTo>
                    <a:pt x="603" y="158"/>
                  </a:lnTo>
                  <a:lnTo>
                    <a:pt x="582" y="142"/>
                  </a:lnTo>
                  <a:lnTo>
                    <a:pt x="558" y="138"/>
                  </a:lnTo>
                  <a:lnTo>
                    <a:pt x="529" y="138"/>
                  </a:lnTo>
                  <a:lnTo>
                    <a:pt x="500" y="146"/>
                  </a:lnTo>
                  <a:lnTo>
                    <a:pt x="443" y="179"/>
                  </a:lnTo>
                  <a:lnTo>
                    <a:pt x="377" y="195"/>
                  </a:lnTo>
                  <a:lnTo>
                    <a:pt x="299" y="211"/>
                  </a:lnTo>
                  <a:lnTo>
                    <a:pt x="267" y="215"/>
                  </a:lnTo>
                  <a:lnTo>
                    <a:pt x="238" y="219"/>
                  </a:lnTo>
                  <a:lnTo>
                    <a:pt x="213" y="219"/>
                  </a:lnTo>
                  <a:lnTo>
                    <a:pt x="193" y="219"/>
                  </a:lnTo>
                  <a:lnTo>
                    <a:pt x="168" y="219"/>
                  </a:lnTo>
                  <a:lnTo>
                    <a:pt x="156" y="215"/>
                  </a:lnTo>
                  <a:lnTo>
                    <a:pt x="139" y="211"/>
                  </a:lnTo>
                  <a:lnTo>
                    <a:pt x="123" y="203"/>
                  </a:lnTo>
                  <a:lnTo>
                    <a:pt x="103" y="203"/>
                  </a:lnTo>
                  <a:lnTo>
                    <a:pt x="82" y="179"/>
                  </a:lnTo>
                  <a:lnTo>
                    <a:pt x="66" y="171"/>
                  </a:lnTo>
                  <a:lnTo>
                    <a:pt x="66" y="171"/>
                  </a:lnTo>
                  <a:lnTo>
                    <a:pt x="53" y="162"/>
                  </a:lnTo>
                  <a:lnTo>
                    <a:pt x="37" y="158"/>
                  </a:lnTo>
                  <a:lnTo>
                    <a:pt x="21" y="158"/>
                  </a:lnTo>
                  <a:lnTo>
                    <a:pt x="4" y="162"/>
                  </a:lnTo>
                  <a:lnTo>
                    <a:pt x="0" y="167"/>
                  </a:lnTo>
                  <a:lnTo>
                    <a:pt x="0" y="175"/>
                  </a:lnTo>
                  <a:lnTo>
                    <a:pt x="0" y="179"/>
                  </a:lnTo>
                  <a:lnTo>
                    <a:pt x="4" y="187"/>
                  </a:lnTo>
                  <a:lnTo>
                    <a:pt x="16" y="195"/>
                  </a:lnTo>
                  <a:lnTo>
                    <a:pt x="33" y="211"/>
                  </a:lnTo>
                  <a:lnTo>
                    <a:pt x="53" y="228"/>
                  </a:lnTo>
                  <a:lnTo>
                    <a:pt x="66" y="244"/>
                  </a:lnTo>
                  <a:lnTo>
                    <a:pt x="70" y="244"/>
                  </a:lnTo>
                  <a:lnTo>
                    <a:pt x="90" y="252"/>
                  </a:lnTo>
                  <a:lnTo>
                    <a:pt x="111" y="264"/>
                  </a:lnTo>
                  <a:lnTo>
                    <a:pt x="131" y="276"/>
                  </a:lnTo>
                  <a:lnTo>
                    <a:pt x="139" y="280"/>
                  </a:lnTo>
                  <a:lnTo>
                    <a:pt x="148" y="289"/>
                  </a:lnTo>
                  <a:lnTo>
                    <a:pt x="164" y="293"/>
                  </a:lnTo>
                  <a:lnTo>
                    <a:pt x="180" y="293"/>
                  </a:lnTo>
                  <a:lnTo>
                    <a:pt x="197" y="289"/>
                  </a:lnTo>
                  <a:lnTo>
                    <a:pt x="353" y="297"/>
                  </a:lnTo>
                  <a:lnTo>
                    <a:pt x="508" y="285"/>
                  </a:lnTo>
                  <a:lnTo>
                    <a:pt x="611" y="280"/>
                  </a:lnTo>
                  <a:lnTo>
                    <a:pt x="701" y="325"/>
                  </a:lnTo>
                  <a:lnTo>
                    <a:pt x="722" y="346"/>
                  </a:lnTo>
                  <a:lnTo>
                    <a:pt x="738" y="362"/>
                  </a:lnTo>
                  <a:lnTo>
                    <a:pt x="738" y="195"/>
                  </a:lnTo>
                  <a:lnTo>
                    <a:pt x="590" y="110"/>
                  </a:lnTo>
                  <a:lnTo>
                    <a:pt x="554" y="85"/>
                  </a:lnTo>
                  <a:lnTo>
                    <a:pt x="517" y="73"/>
                  </a:lnTo>
                  <a:lnTo>
                    <a:pt x="513" y="73"/>
                  </a:lnTo>
                  <a:lnTo>
                    <a:pt x="492" y="73"/>
                  </a:lnTo>
                  <a:lnTo>
                    <a:pt x="476" y="65"/>
                  </a:lnTo>
                  <a:lnTo>
                    <a:pt x="443" y="57"/>
                  </a:lnTo>
                  <a:lnTo>
                    <a:pt x="414" y="49"/>
                  </a:lnTo>
                  <a:lnTo>
                    <a:pt x="398" y="49"/>
                  </a:lnTo>
                  <a:lnTo>
                    <a:pt x="385" y="49"/>
                  </a:lnTo>
                  <a:lnTo>
                    <a:pt x="328" y="32"/>
                  </a:lnTo>
                  <a:lnTo>
                    <a:pt x="271" y="16"/>
                  </a:lnTo>
                  <a:lnTo>
                    <a:pt x="262" y="12"/>
                  </a:lnTo>
                  <a:lnTo>
                    <a:pt x="246" y="0"/>
                  </a:lnTo>
                  <a:lnTo>
                    <a:pt x="180" y="16"/>
                  </a:lnTo>
                  <a:lnTo>
                    <a:pt x="180" y="16"/>
                  </a:lnTo>
                  <a:lnTo>
                    <a:pt x="238" y="73"/>
                  </a:lnTo>
                  <a:lnTo>
                    <a:pt x="316" y="101"/>
                  </a:lnTo>
                  <a:lnTo>
                    <a:pt x="340" y="97"/>
                  </a:lnTo>
                  <a:lnTo>
                    <a:pt x="365" y="110"/>
                  </a:lnTo>
                  <a:lnTo>
                    <a:pt x="365" y="114"/>
                  </a:lnTo>
                  <a:lnTo>
                    <a:pt x="365" y="114"/>
                  </a:lnTo>
                  <a:lnTo>
                    <a:pt x="361" y="118"/>
                  </a:lnTo>
                  <a:lnTo>
                    <a:pt x="357" y="118"/>
                  </a:lnTo>
                  <a:lnTo>
                    <a:pt x="353" y="122"/>
                  </a:lnTo>
                  <a:lnTo>
                    <a:pt x="332" y="134"/>
                  </a:lnTo>
                  <a:lnTo>
                    <a:pt x="320" y="146"/>
                  </a:lnTo>
                  <a:lnTo>
                    <a:pt x="308" y="154"/>
                  </a:lnTo>
                  <a:lnTo>
                    <a:pt x="287" y="154"/>
                  </a:lnTo>
                  <a:lnTo>
                    <a:pt x="262" y="158"/>
                  </a:lnTo>
                  <a:lnTo>
                    <a:pt x="246" y="162"/>
                  </a:lnTo>
                  <a:lnTo>
                    <a:pt x="230" y="171"/>
                  </a:lnTo>
                  <a:lnTo>
                    <a:pt x="213" y="162"/>
                  </a:lnTo>
                  <a:lnTo>
                    <a:pt x="189" y="162"/>
                  </a:lnTo>
                  <a:lnTo>
                    <a:pt x="168" y="162"/>
                  </a:lnTo>
                  <a:lnTo>
                    <a:pt x="148" y="167"/>
                  </a:lnTo>
                  <a:lnTo>
                    <a:pt x="148" y="16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47" name="未知"/>
            <p:cNvSpPr/>
            <p:nvPr/>
          </p:nvSpPr>
          <p:spPr>
            <a:xfrm>
              <a:off x="389" y="443"/>
              <a:ext cx="18" cy="18"/>
            </a:xfrm>
            <a:custGeom>
              <a:avLst/>
              <a:gdLst/>
              <a:ahLst/>
              <a:cxnLst/>
              <a:pathLst>
                <a:path w="18" h="18">
                  <a:moveTo>
                    <a:pt x="9" y="17"/>
                  </a:moveTo>
                  <a:lnTo>
                    <a:pt x="17" y="9"/>
                  </a:lnTo>
                  <a:lnTo>
                    <a:pt x="17" y="0"/>
                  </a:lnTo>
                  <a:lnTo>
                    <a:pt x="9" y="0"/>
                  </a:lnTo>
                  <a:lnTo>
                    <a:pt x="0" y="4"/>
                  </a:lnTo>
                  <a:lnTo>
                    <a:pt x="9" y="17"/>
                  </a:lnTo>
                  <a:lnTo>
                    <a:pt x="9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48" name="未知"/>
            <p:cNvSpPr/>
            <p:nvPr/>
          </p:nvSpPr>
          <p:spPr>
            <a:xfrm>
              <a:off x="373" y="452"/>
              <a:ext cx="17" cy="21"/>
            </a:xfrm>
            <a:custGeom>
              <a:avLst/>
              <a:gdLst/>
              <a:ahLst/>
              <a:cxnLst/>
              <a:pathLst>
                <a:path w="17" h="21">
                  <a:moveTo>
                    <a:pt x="4" y="20"/>
                  </a:moveTo>
                  <a:lnTo>
                    <a:pt x="16" y="8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49" name="未知"/>
            <p:cNvSpPr/>
            <p:nvPr/>
          </p:nvSpPr>
          <p:spPr>
            <a:xfrm>
              <a:off x="730" y="443"/>
              <a:ext cx="50" cy="22"/>
            </a:xfrm>
            <a:custGeom>
              <a:avLst/>
              <a:gdLst/>
              <a:ahLst/>
              <a:cxnLst/>
              <a:pathLst>
                <a:path w="50" h="22">
                  <a:moveTo>
                    <a:pt x="0" y="4"/>
                  </a:moveTo>
                  <a:lnTo>
                    <a:pt x="24" y="13"/>
                  </a:lnTo>
                  <a:lnTo>
                    <a:pt x="45" y="21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49" y="13"/>
                  </a:lnTo>
                  <a:lnTo>
                    <a:pt x="2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0" name="未知"/>
            <p:cNvSpPr/>
            <p:nvPr/>
          </p:nvSpPr>
          <p:spPr>
            <a:xfrm>
              <a:off x="644" y="476"/>
              <a:ext cx="374" cy="86"/>
            </a:xfrm>
            <a:custGeom>
              <a:avLst/>
              <a:gdLst/>
              <a:ahLst/>
              <a:cxnLst/>
              <a:pathLst>
                <a:path w="374" h="86">
                  <a:moveTo>
                    <a:pt x="61" y="85"/>
                  </a:moveTo>
                  <a:lnTo>
                    <a:pt x="110" y="77"/>
                  </a:lnTo>
                  <a:lnTo>
                    <a:pt x="147" y="65"/>
                  </a:lnTo>
                  <a:lnTo>
                    <a:pt x="213" y="49"/>
                  </a:lnTo>
                  <a:lnTo>
                    <a:pt x="270" y="16"/>
                  </a:lnTo>
                  <a:lnTo>
                    <a:pt x="299" y="8"/>
                  </a:lnTo>
                  <a:lnTo>
                    <a:pt x="328" y="8"/>
                  </a:lnTo>
                  <a:lnTo>
                    <a:pt x="352" y="12"/>
                  </a:lnTo>
                  <a:lnTo>
                    <a:pt x="373" y="28"/>
                  </a:lnTo>
                  <a:lnTo>
                    <a:pt x="365" y="16"/>
                  </a:lnTo>
                  <a:lnTo>
                    <a:pt x="360" y="12"/>
                  </a:lnTo>
                  <a:lnTo>
                    <a:pt x="336" y="4"/>
                  </a:lnTo>
                  <a:lnTo>
                    <a:pt x="315" y="0"/>
                  </a:lnTo>
                  <a:lnTo>
                    <a:pt x="229" y="16"/>
                  </a:lnTo>
                  <a:lnTo>
                    <a:pt x="147" y="53"/>
                  </a:lnTo>
                  <a:lnTo>
                    <a:pt x="78" y="69"/>
                  </a:lnTo>
                  <a:lnTo>
                    <a:pt x="0" y="65"/>
                  </a:lnTo>
                  <a:lnTo>
                    <a:pt x="16" y="73"/>
                  </a:lnTo>
                  <a:lnTo>
                    <a:pt x="37" y="85"/>
                  </a:lnTo>
                  <a:lnTo>
                    <a:pt x="61" y="85"/>
                  </a:lnTo>
                  <a:lnTo>
                    <a:pt x="61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1" name="未知"/>
            <p:cNvSpPr/>
            <p:nvPr/>
          </p:nvSpPr>
          <p:spPr>
            <a:xfrm>
              <a:off x="1021" y="508"/>
              <a:ext cx="25" cy="18"/>
            </a:xfrm>
            <a:custGeom>
              <a:avLst/>
              <a:gdLst/>
              <a:ahLst/>
              <a:cxnLst/>
              <a:pathLst>
                <a:path w="25" h="18">
                  <a:moveTo>
                    <a:pt x="16" y="5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8" y="17"/>
                  </a:lnTo>
                  <a:lnTo>
                    <a:pt x="20" y="17"/>
                  </a:lnTo>
                  <a:lnTo>
                    <a:pt x="24" y="17"/>
                  </a:lnTo>
                  <a:lnTo>
                    <a:pt x="20" y="9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2" name="未知"/>
            <p:cNvSpPr/>
            <p:nvPr/>
          </p:nvSpPr>
          <p:spPr>
            <a:xfrm>
              <a:off x="922" y="614"/>
              <a:ext cx="231" cy="107"/>
            </a:xfrm>
            <a:custGeom>
              <a:avLst/>
              <a:gdLst/>
              <a:ahLst/>
              <a:cxnLst/>
              <a:pathLst>
                <a:path w="231" h="107">
                  <a:moveTo>
                    <a:pt x="230" y="94"/>
                  </a:moveTo>
                  <a:lnTo>
                    <a:pt x="230" y="106"/>
                  </a:lnTo>
                  <a:lnTo>
                    <a:pt x="152" y="61"/>
                  </a:lnTo>
                  <a:lnTo>
                    <a:pt x="70" y="25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17" y="8"/>
                  </a:lnTo>
                  <a:lnTo>
                    <a:pt x="29" y="8"/>
                  </a:lnTo>
                  <a:lnTo>
                    <a:pt x="91" y="0"/>
                  </a:lnTo>
                  <a:lnTo>
                    <a:pt x="148" y="21"/>
                  </a:lnTo>
                  <a:lnTo>
                    <a:pt x="197" y="57"/>
                  </a:lnTo>
                  <a:lnTo>
                    <a:pt x="230" y="94"/>
                  </a:lnTo>
                  <a:lnTo>
                    <a:pt x="230" y="9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3" name="未知"/>
            <p:cNvSpPr/>
            <p:nvPr/>
          </p:nvSpPr>
          <p:spPr>
            <a:xfrm>
              <a:off x="398" y="443"/>
              <a:ext cx="181" cy="83"/>
            </a:xfrm>
            <a:custGeom>
              <a:avLst/>
              <a:gdLst/>
              <a:ahLst/>
              <a:cxnLst/>
              <a:pathLst>
                <a:path w="181" h="83">
                  <a:moveTo>
                    <a:pt x="164" y="70"/>
                  </a:moveTo>
                  <a:lnTo>
                    <a:pt x="180" y="82"/>
                  </a:lnTo>
                  <a:lnTo>
                    <a:pt x="49" y="53"/>
                  </a:lnTo>
                  <a:lnTo>
                    <a:pt x="41" y="45"/>
                  </a:lnTo>
                  <a:lnTo>
                    <a:pt x="32" y="33"/>
                  </a:lnTo>
                  <a:lnTo>
                    <a:pt x="16" y="2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8" y="0"/>
                  </a:lnTo>
                  <a:lnTo>
                    <a:pt x="16" y="0"/>
                  </a:lnTo>
                  <a:lnTo>
                    <a:pt x="37" y="4"/>
                  </a:lnTo>
                  <a:lnTo>
                    <a:pt x="57" y="13"/>
                  </a:lnTo>
                  <a:lnTo>
                    <a:pt x="82" y="29"/>
                  </a:lnTo>
                  <a:lnTo>
                    <a:pt x="106" y="41"/>
                  </a:lnTo>
                  <a:lnTo>
                    <a:pt x="164" y="70"/>
                  </a:lnTo>
                  <a:lnTo>
                    <a:pt x="164" y="7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4" name="未知"/>
            <p:cNvSpPr/>
            <p:nvPr/>
          </p:nvSpPr>
          <p:spPr>
            <a:xfrm>
              <a:off x="447" y="492"/>
              <a:ext cx="235" cy="74"/>
            </a:xfrm>
            <a:custGeom>
              <a:avLst/>
              <a:gdLst/>
              <a:ahLst/>
              <a:cxnLst/>
              <a:pathLst>
                <a:path w="235" h="74">
                  <a:moveTo>
                    <a:pt x="197" y="49"/>
                  </a:moveTo>
                  <a:lnTo>
                    <a:pt x="164" y="41"/>
                  </a:lnTo>
                  <a:lnTo>
                    <a:pt x="131" y="33"/>
                  </a:lnTo>
                  <a:lnTo>
                    <a:pt x="0" y="0"/>
                  </a:lnTo>
                  <a:lnTo>
                    <a:pt x="0" y="4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33" y="29"/>
                  </a:lnTo>
                  <a:lnTo>
                    <a:pt x="49" y="33"/>
                  </a:lnTo>
                  <a:lnTo>
                    <a:pt x="57" y="45"/>
                  </a:lnTo>
                  <a:lnTo>
                    <a:pt x="70" y="57"/>
                  </a:lnTo>
                  <a:lnTo>
                    <a:pt x="90" y="57"/>
                  </a:lnTo>
                  <a:lnTo>
                    <a:pt x="106" y="65"/>
                  </a:lnTo>
                  <a:lnTo>
                    <a:pt x="123" y="69"/>
                  </a:lnTo>
                  <a:lnTo>
                    <a:pt x="135" y="73"/>
                  </a:lnTo>
                  <a:lnTo>
                    <a:pt x="160" y="73"/>
                  </a:lnTo>
                  <a:lnTo>
                    <a:pt x="180" y="73"/>
                  </a:lnTo>
                  <a:lnTo>
                    <a:pt x="205" y="73"/>
                  </a:lnTo>
                  <a:lnTo>
                    <a:pt x="234" y="69"/>
                  </a:lnTo>
                  <a:lnTo>
                    <a:pt x="221" y="61"/>
                  </a:lnTo>
                  <a:lnTo>
                    <a:pt x="205" y="49"/>
                  </a:lnTo>
                  <a:lnTo>
                    <a:pt x="197" y="49"/>
                  </a:lnTo>
                  <a:lnTo>
                    <a:pt x="197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5" name="未知"/>
            <p:cNvSpPr/>
            <p:nvPr/>
          </p:nvSpPr>
          <p:spPr>
            <a:xfrm>
              <a:off x="406" y="504"/>
              <a:ext cx="17" cy="22"/>
            </a:xfrm>
            <a:custGeom>
              <a:avLst/>
              <a:gdLst/>
              <a:ahLst/>
              <a:cxnLst/>
              <a:pathLst>
                <a:path w="17" h="22">
                  <a:moveTo>
                    <a:pt x="8" y="17"/>
                  </a:moveTo>
                  <a:lnTo>
                    <a:pt x="8" y="9"/>
                  </a:lnTo>
                  <a:lnTo>
                    <a:pt x="12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3"/>
                  </a:lnTo>
                  <a:lnTo>
                    <a:pt x="4" y="17"/>
                  </a:lnTo>
                  <a:lnTo>
                    <a:pt x="8" y="21"/>
                  </a:lnTo>
                  <a:lnTo>
                    <a:pt x="8" y="17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6" name="未知"/>
            <p:cNvSpPr/>
            <p:nvPr/>
          </p:nvSpPr>
          <p:spPr>
            <a:xfrm>
              <a:off x="406" y="504"/>
              <a:ext cx="17" cy="22"/>
            </a:xfrm>
            <a:custGeom>
              <a:avLst/>
              <a:gdLst/>
              <a:ahLst/>
              <a:cxnLst/>
              <a:pathLst>
                <a:path w="17" h="22">
                  <a:moveTo>
                    <a:pt x="8" y="17"/>
                  </a:moveTo>
                  <a:lnTo>
                    <a:pt x="8" y="9"/>
                  </a:lnTo>
                  <a:lnTo>
                    <a:pt x="12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3"/>
                  </a:lnTo>
                  <a:lnTo>
                    <a:pt x="4" y="17"/>
                  </a:lnTo>
                  <a:lnTo>
                    <a:pt x="8" y="21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7" name="未知"/>
            <p:cNvSpPr/>
            <p:nvPr/>
          </p:nvSpPr>
          <p:spPr>
            <a:xfrm>
              <a:off x="377" y="460"/>
              <a:ext cx="186" cy="180"/>
            </a:xfrm>
            <a:custGeom>
              <a:avLst/>
              <a:gdLst/>
              <a:ahLst/>
              <a:cxnLst/>
              <a:pathLst>
                <a:path w="186" h="180">
                  <a:moveTo>
                    <a:pt x="1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4" y="28"/>
                  </a:lnTo>
                  <a:lnTo>
                    <a:pt x="29" y="73"/>
                  </a:lnTo>
                  <a:lnTo>
                    <a:pt x="37" y="89"/>
                  </a:lnTo>
                  <a:lnTo>
                    <a:pt x="86" y="138"/>
                  </a:lnTo>
                  <a:lnTo>
                    <a:pt x="107" y="146"/>
                  </a:lnTo>
                  <a:lnTo>
                    <a:pt x="131" y="162"/>
                  </a:lnTo>
                  <a:lnTo>
                    <a:pt x="160" y="179"/>
                  </a:lnTo>
                  <a:lnTo>
                    <a:pt x="168" y="179"/>
                  </a:lnTo>
                  <a:lnTo>
                    <a:pt x="185" y="175"/>
                  </a:lnTo>
                  <a:lnTo>
                    <a:pt x="176" y="166"/>
                  </a:lnTo>
                  <a:lnTo>
                    <a:pt x="135" y="138"/>
                  </a:lnTo>
                  <a:lnTo>
                    <a:pt x="99" y="114"/>
                  </a:lnTo>
                  <a:lnTo>
                    <a:pt x="58" y="85"/>
                  </a:lnTo>
                  <a:lnTo>
                    <a:pt x="37" y="69"/>
                  </a:lnTo>
                  <a:lnTo>
                    <a:pt x="29" y="57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41" y="48"/>
                  </a:lnTo>
                  <a:lnTo>
                    <a:pt x="45" y="48"/>
                  </a:lnTo>
                  <a:lnTo>
                    <a:pt x="70" y="44"/>
                  </a:lnTo>
                  <a:lnTo>
                    <a:pt x="86" y="48"/>
                  </a:lnTo>
                  <a:lnTo>
                    <a:pt x="82" y="44"/>
                  </a:lnTo>
                  <a:lnTo>
                    <a:pt x="78" y="40"/>
                  </a:lnTo>
                  <a:lnTo>
                    <a:pt x="70" y="32"/>
                  </a:lnTo>
                  <a:lnTo>
                    <a:pt x="53" y="16"/>
                  </a:lnTo>
                  <a:lnTo>
                    <a:pt x="37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8" name="未知"/>
            <p:cNvSpPr/>
            <p:nvPr/>
          </p:nvSpPr>
          <p:spPr>
            <a:xfrm>
              <a:off x="361" y="456"/>
              <a:ext cx="46" cy="78"/>
            </a:xfrm>
            <a:custGeom>
              <a:avLst/>
              <a:gdLst/>
              <a:ahLst/>
              <a:cxnLst/>
              <a:pathLst>
                <a:path w="46" h="78">
                  <a:moveTo>
                    <a:pt x="0" y="16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16" y="16"/>
                  </a:lnTo>
                  <a:lnTo>
                    <a:pt x="20" y="28"/>
                  </a:lnTo>
                  <a:lnTo>
                    <a:pt x="45" y="77"/>
                  </a:lnTo>
                  <a:lnTo>
                    <a:pt x="20" y="69"/>
                  </a:lnTo>
                  <a:lnTo>
                    <a:pt x="8" y="52"/>
                  </a:lnTo>
                  <a:lnTo>
                    <a:pt x="4" y="3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59" name="未知"/>
            <p:cNvSpPr/>
            <p:nvPr/>
          </p:nvSpPr>
          <p:spPr>
            <a:xfrm>
              <a:off x="316" y="452"/>
              <a:ext cx="66" cy="74"/>
            </a:xfrm>
            <a:custGeom>
              <a:avLst/>
              <a:gdLst/>
              <a:ahLst/>
              <a:cxnLst/>
              <a:pathLst>
                <a:path w="66" h="74">
                  <a:moveTo>
                    <a:pt x="12" y="4"/>
                  </a:moveTo>
                  <a:lnTo>
                    <a:pt x="28" y="0"/>
                  </a:lnTo>
                  <a:lnTo>
                    <a:pt x="49" y="4"/>
                  </a:lnTo>
                  <a:lnTo>
                    <a:pt x="49" y="20"/>
                  </a:lnTo>
                  <a:lnTo>
                    <a:pt x="53" y="40"/>
                  </a:lnTo>
                  <a:lnTo>
                    <a:pt x="57" y="56"/>
                  </a:lnTo>
                  <a:lnTo>
                    <a:pt x="65" y="73"/>
                  </a:lnTo>
                  <a:lnTo>
                    <a:pt x="32" y="48"/>
                  </a:lnTo>
                  <a:lnTo>
                    <a:pt x="4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0" name="未知"/>
            <p:cNvSpPr/>
            <p:nvPr/>
          </p:nvSpPr>
          <p:spPr>
            <a:xfrm>
              <a:off x="307" y="464"/>
              <a:ext cx="14" cy="21"/>
            </a:xfrm>
            <a:custGeom>
              <a:avLst/>
              <a:gdLst/>
              <a:ahLst/>
              <a:cxnLst/>
              <a:pathLst>
                <a:path w="14" h="21">
                  <a:moveTo>
                    <a:pt x="13" y="20"/>
                  </a:moveTo>
                  <a:lnTo>
                    <a:pt x="9" y="12"/>
                  </a:lnTo>
                  <a:lnTo>
                    <a:pt x="9" y="4"/>
                  </a:lnTo>
                  <a:lnTo>
                    <a:pt x="13" y="0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13" y="20"/>
                  </a:lnTo>
                  <a:lnTo>
                    <a:pt x="13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1" name="未知"/>
            <p:cNvSpPr/>
            <p:nvPr/>
          </p:nvSpPr>
          <p:spPr>
            <a:xfrm>
              <a:off x="209" y="317"/>
              <a:ext cx="149" cy="95"/>
            </a:xfrm>
            <a:custGeom>
              <a:avLst/>
              <a:gdLst/>
              <a:ahLst/>
              <a:cxnLst/>
              <a:pathLst>
                <a:path w="149" h="95">
                  <a:moveTo>
                    <a:pt x="148" y="0"/>
                  </a:moveTo>
                  <a:lnTo>
                    <a:pt x="123" y="12"/>
                  </a:lnTo>
                  <a:lnTo>
                    <a:pt x="90" y="33"/>
                  </a:lnTo>
                  <a:lnTo>
                    <a:pt x="78" y="45"/>
                  </a:lnTo>
                  <a:lnTo>
                    <a:pt x="57" y="45"/>
                  </a:lnTo>
                  <a:lnTo>
                    <a:pt x="41" y="49"/>
                  </a:lnTo>
                  <a:lnTo>
                    <a:pt x="21" y="53"/>
                  </a:lnTo>
                  <a:lnTo>
                    <a:pt x="0" y="57"/>
                  </a:lnTo>
                  <a:lnTo>
                    <a:pt x="16" y="65"/>
                  </a:lnTo>
                  <a:lnTo>
                    <a:pt x="16" y="78"/>
                  </a:lnTo>
                  <a:lnTo>
                    <a:pt x="8" y="94"/>
                  </a:lnTo>
                  <a:lnTo>
                    <a:pt x="41" y="78"/>
                  </a:lnTo>
                  <a:lnTo>
                    <a:pt x="74" y="61"/>
                  </a:lnTo>
                  <a:lnTo>
                    <a:pt x="103" y="45"/>
                  </a:lnTo>
                  <a:lnTo>
                    <a:pt x="103" y="45"/>
                  </a:lnTo>
                  <a:lnTo>
                    <a:pt x="111" y="41"/>
                  </a:lnTo>
                  <a:lnTo>
                    <a:pt x="119" y="41"/>
                  </a:lnTo>
                  <a:lnTo>
                    <a:pt x="119" y="29"/>
                  </a:lnTo>
                  <a:lnTo>
                    <a:pt x="131" y="12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2" name="未知"/>
            <p:cNvSpPr/>
            <p:nvPr/>
          </p:nvSpPr>
          <p:spPr>
            <a:xfrm>
              <a:off x="414" y="313"/>
              <a:ext cx="50" cy="50"/>
            </a:xfrm>
            <a:custGeom>
              <a:avLst/>
              <a:gdLst/>
              <a:ahLst/>
              <a:cxnLst/>
              <a:pathLst>
                <a:path w="50" h="50">
                  <a:moveTo>
                    <a:pt x="33" y="0"/>
                  </a:moveTo>
                  <a:lnTo>
                    <a:pt x="29" y="12"/>
                  </a:lnTo>
                  <a:lnTo>
                    <a:pt x="0" y="49"/>
                  </a:lnTo>
                  <a:lnTo>
                    <a:pt x="16" y="49"/>
                  </a:lnTo>
                  <a:lnTo>
                    <a:pt x="25" y="49"/>
                  </a:lnTo>
                  <a:lnTo>
                    <a:pt x="45" y="29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3" name="Oval 50562"/>
            <p:cNvSpPr/>
            <p:nvPr/>
          </p:nvSpPr>
          <p:spPr>
            <a:xfrm>
              <a:off x="525" y="187"/>
              <a:ext cx="172" cy="175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4" name="Oval 50563"/>
            <p:cNvSpPr/>
            <p:nvPr/>
          </p:nvSpPr>
          <p:spPr>
            <a:xfrm>
              <a:off x="529" y="175"/>
              <a:ext cx="172" cy="175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5" name="未知"/>
            <p:cNvSpPr/>
            <p:nvPr/>
          </p:nvSpPr>
          <p:spPr>
            <a:xfrm>
              <a:off x="0" y="0"/>
              <a:ext cx="612" cy="428"/>
            </a:xfrm>
            <a:custGeom>
              <a:avLst/>
              <a:gdLst/>
              <a:ahLst/>
              <a:cxnLst/>
              <a:pathLst>
                <a:path w="612" h="428">
                  <a:moveTo>
                    <a:pt x="221" y="378"/>
                  </a:moveTo>
                  <a:lnTo>
                    <a:pt x="230" y="378"/>
                  </a:lnTo>
                  <a:lnTo>
                    <a:pt x="234" y="382"/>
                  </a:lnTo>
                  <a:lnTo>
                    <a:pt x="234" y="395"/>
                  </a:lnTo>
                  <a:lnTo>
                    <a:pt x="225" y="403"/>
                  </a:lnTo>
                  <a:lnTo>
                    <a:pt x="217" y="411"/>
                  </a:lnTo>
                  <a:lnTo>
                    <a:pt x="168" y="427"/>
                  </a:lnTo>
                  <a:lnTo>
                    <a:pt x="115" y="427"/>
                  </a:lnTo>
                  <a:lnTo>
                    <a:pt x="102" y="423"/>
                  </a:lnTo>
                  <a:lnTo>
                    <a:pt x="86" y="415"/>
                  </a:lnTo>
                  <a:lnTo>
                    <a:pt x="78" y="419"/>
                  </a:lnTo>
                  <a:lnTo>
                    <a:pt x="53" y="423"/>
                  </a:lnTo>
                  <a:lnTo>
                    <a:pt x="29" y="423"/>
                  </a:lnTo>
                  <a:lnTo>
                    <a:pt x="0" y="419"/>
                  </a:lnTo>
                  <a:lnTo>
                    <a:pt x="0" y="179"/>
                  </a:lnTo>
                  <a:lnTo>
                    <a:pt x="74" y="163"/>
                  </a:lnTo>
                  <a:lnTo>
                    <a:pt x="148" y="130"/>
                  </a:lnTo>
                  <a:lnTo>
                    <a:pt x="176" y="102"/>
                  </a:lnTo>
                  <a:lnTo>
                    <a:pt x="205" y="81"/>
                  </a:lnTo>
                  <a:lnTo>
                    <a:pt x="234" y="53"/>
                  </a:lnTo>
                  <a:lnTo>
                    <a:pt x="266" y="37"/>
                  </a:lnTo>
                  <a:lnTo>
                    <a:pt x="299" y="8"/>
                  </a:lnTo>
                  <a:lnTo>
                    <a:pt x="332" y="0"/>
                  </a:lnTo>
                  <a:lnTo>
                    <a:pt x="344" y="4"/>
                  </a:lnTo>
                  <a:lnTo>
                    <a:pt x="353" y="4"/>
                  </a:lnTo>
                  <a:lnTo>
                    <a:pt x="500" y="61"/>
                  </a:lnTo>
                  <a:lnTo>
                    <a:pt x="500" y="61"/>
                  </a:lnTo>
                  <a:lnTo>
                    <a:pt x="537" y="85"/>
                  </a:lnTo>
                  <a:lnTo>
                    <a:pt x="562" y="118"/>
                  </a:lnTo>
                  <a:lnTo>
                    <a:pt x="594" y="179"/>
                  </a:lnTo>
                  <a:lnTo>
                    <a:pt x="594" y="179"/>
                  </a:lnTo>
                  <a:lnTo>
                    <a:pt x="578" y="183"/>
                  </a:lnTo>
                  <a:lnTo>
                    <a:pt x="590" y="187"/>
                  </a:lnTo>
                  <a:lnTo>
                    <a:pt x="562" y="187"/>
                  </a:lnTo>
                  <a:lnTo>
                    <a:pt x="562" y="212"/>
                  </a:lnTo>
                  <a:lnTo>
                    <a:pt x="566" y="232"/>
                  </a:lnTo>
                  <a:lnTo>
                    <a:pt x="566" y="240"/>
                  </a:lnTo>
                  <a:lnTo>
                    <a:pt x="611" y="248"/>
                  </a:lnTo>
                  <a:lnTo>
                    <a:pt x="607" y="252"/>
                  </a:lnTo>
                  <a:lnTo>
                    <a:pt x="594" y="260"/>
                  </a:lnTo>
                  <a:lnTo>
                    <a:pt x="562" y="268"/>
                  </a:lnTo>
                  <a:lnTo>
                    <a:pt x="529" y="268"/>
                  </a:lnTo>
                  <a:lnTo>
                    <a:pt x="512" y="264"/>
                  </a:lnTo>
                  <a:lnTo>
                    <a:pt x="496" y="260"/>
                  </a:lnTo>
                  <a:lnTo>
                    <a:pt x="476" y="256"/>
                  </a:lnTo>
                  <a:lnTo>
                    <a:pt x="435" y="248"/>
                  </a:lnTo>
                  <a:lnTo>
                    <a:pt x="394" y="256"/>
                  </a:lnTo>
                  <a:lnTo>
                    <a:pt x="389" y="264"/>
                  </a:lnTo>
                  <a:lnTo>
                    <a:pt x="385" y="264"/>
                  </a:lnTo>
                  <a:lnTo>
                    <a:pt x="373" y="264"/>
                  </a:lnTo>
                  <a:lnTo>
                    <a:pt x="365" y="268"/>
                  </a:lnTo>
                  <a:lnTo>
                    <a:pt x="353" y="268"/>
                  </a:lnTo>
                  <a:lnTo>
                    <a:pt x="361" y="277"/>
                  </a:lnTo>
                  <a:lnTo>
                    <a:pt x="365" y="281"/>
                  </a:lnTo>
                  <a:lnTo>
                    <a:pt x="348" y="289"/>
                  </a:lnTo>
                  <a:lnTo>
                    <a:pt x="332" y="293"/>
                  </a:lnTo>
                  <a:lnTo>
                    <a:pt x="336" y="297"/>
                  </a:lnTo>
                  <a:lnTo>
                    <a:pt x="344" y="305"/>
                  </a:lnTo>
                  <a:lnTo>
                    <a:pt x="340" y="309"/>
                  </a:lnTo>
                  <a:lnTo>
                    <a:pt x="299" y="338"/>
                  </a:lnTo>
                  <a:lnTo>
                    <a:pt x="250" y="354"/>
                  </a:lnTo>
                  <a:lnTo>
                    <a:pt x="217" y="362"/>
                  </a:lnTo>
                  <a:lnTo>
                    <a:pt x="193" y="358"/>
                  </a:lnTo>
                  <a:lnTo>
                    <a:pt x="184" y="350"/>
                  </a:lnTo>
                  <a:lnTo>
                    <a:pt x="184" y="354"/>
                  </a:lnTo>
                  <a:lnTo>
                    <a:pt x="184" y="362"/>
                  </a:lnTo>
                  <a:lnTo>
                    <a:pt x="184" y="370"/>
                  </a:lnTo>
                  <a:lnTo>
                    <a:pt x="201" y="374"/>
                  </a:lnTo>
                  <a:lnTo>
                    <a:pt x="213" y="374"/>
                  </a:lnTo>
                  <a:lnTo>
                    <a:pt x="221" y="378"/>
                  </a:lnTo>
                  <a:lnTo>
                    <a:pt x="221" y="378"/>
                  </a:lnTo>
                  <a:lnTo>
                    <a:pt x="221" y="37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6" name="未知"/>
            <p:cNvSpPr/>
            <p:nvPr/>
          </p:nvSpPr>
          <p:spPr>
            <a:xfrm>
              <a:off x="316" y="130"/>
              <a:ext cx="33" cy="22"/>
            </a:xfrm>
            <a:custGeom>
              <a:avLst/>
              <a:gdLst/>
              <a:ahLst/>
              <a:cxnLst/>
              <a:pathLst>
                <a:path w="33" h="22">
                  <a:moveTo>
                    <a:pt x="0" y="16"/>
                  </a:moveTo>
                  <a:lnTo>
                    <a:pt x="16" y="16"/>
                  </a:lnTo>
                  <a:lnTo>
                    <a:pt x="32" y="21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7" name="未知"/>
            <p:cNvSpPr/>
            <p:nvPr/>
          </p:nvSpPr>
          <p:spPr>
            <a:xfrm>
              <a:off x="381" y="146"/>
              <a:ext cx="96" cy="14"/>
            </a:xfrm>
            <a:custGeom>
              <a:avLst/>
              <a:gdLst/>
              <a:ahLst/>
              <a:cxnLst/>
              <a:pathLst>
                <a:path w="96" h="14">
                  <a:moveTo>
                    <a:pt x="49" y="0"/>
                  </a:moveTo>
                  <a:lnTo>
                    <a:pt x="29" y="5"/>
                  </a:lnTo>
                  <a:lnTo>
                    <a:pt x="0" y="13"/>
                  </a:lnTo>
                  <a:lnTo>
                    <a:pt x="66" y="13"/>
                  </a:lnTo>
                  <a:lnTo>
                    <a:pt x="95" y="13"/>
                  </a:lnTo>
                  <a:lnTo>
                    <a:pt x="70" y="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8" name="未知"/>
            <p:cNvSpPr/>
            <p:nvPr/>
          </p:nvSpPr>
          <p:spPr>
            <a:xfrm>
              <a:off x="496" y="126"/>
              <a:ext cx="22" cy="34"/>
            </a:xfrm>
            <a:custGeom>
              <a:avLst/>
              <a:gdLst/>
              <a:ahLst/>
              <a:cxnLst/>
              <a:pathLst>
                <a:path w="22" h="34">
                  <a:moveTo>
                    <a:pt x="21" y="33"/>
                  </a:moveTo>
                  <a:lnTo>
                    <a:pt x="4" y="33"/>
                  </a:lnTo>
                  <a:lnTo>
                    <a:pt x="0" y="25"/>
                  </a:lnTo>
                  <a:lnTo>
                    <a:pt x="0" y="16"/>
                  </a:lnTo>
                  <a:lnTo>
                    <a:pt x="8" y="8"/>
                  </a:lnTo>
                  <a:lnTo>
                    <a:pt x="12" y="0"/>
                  </a:lnTo>
                  <a:lnTo>
                    <a:pt x="12" y="8"/>
                  </a:lnTo>
                  <a:lnTo>
                    <a:pt x="12" y="20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21" y="33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69" name="未知"/>
            <p:cNvSpPr/>
            <p:nvPr/>
          </p:nvSpPr>
          <p:spPr>
            <a:xfrm>
              <a:off x="184" y="248"/>
              <a:ext cx="293" cy="131"/>
            </a:xfrm>
            <a:custGeom>
              <a:avLst/>
              <a:gdLst/>
              <a:ahLst/>
              <a:cxnLst/>
              <a:pathLst>
                <a:path w="293" h="131">
                  <a:moveTo>
                    <a:pt x="29" y="130"/>
                  </a:moveTo>
                  <a:lnTo>
                    <a:pt x="17" y="126"/>
                  </a:lnTo>
                  <a:lnTo>
                    <a:pt x="0" y="122"/>
                  </a:lnTo>
                  <a:lnTo>
                    <a:pt x="0" y="114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9" y="110"/>
                  </a:lnTo>
                  <a:lnTo>
                    <a:pt x="33" y="114"/>
                  </a:lnTo>
                  <a:lnTo>
                    <a:pt x="66" y="106"/>
                  </a:lnTo>
                  <a:lnTo>
                    <a:pt x="115" y="90"/>
                  </a:lnTo>
                  <a:lnTo>
                    <a:pt x="156" y="61"/>
                  </a:lnTo>
                  <a:lnTo>
                    <a:pt x="160" y="57"/>
                  </a:lnTo>
                  <a:lnTo>
                    <a:pt x="152" y="49"/>
                  </a:lnTo>
                  <a:lnTo>
                    <a:pt x="148" y="45"/>
                  </a:lnTo>
                  <a:lnTo>
                    <a:pt x="164" y="41"/>
                  </a:lnTo>
                  <a:lnTo>
                    <a:pt x="181" y="33"/>
                  </a:lnTo>
                  <a:lnTo>
                    <a:pt x="177" y="29"/>
                  </a:lnTo>
                  <a:lnTo>
                    <a:pt x="169" y="20"/>
                  </a:lnTo>
                  <a:lnTo>
                    <a:pt x="181" y="20"/>
                  </a:lnTo>
                  <a:lnTo>
                    <a:pt x="189" y="16"/>
                  </a:lnTo>
                  <a:lnTo>
                    <a:pt x="201" y="16"/>
                  </a:lnTo>
                  <a:lnTo>
                    <a:pt x="205" y="16"/>
                  </a:lnTo>
                  <a:lnTo>
                    <a:pt x="210" y="8"/>
                  </a:lnTo>
                  <a:lnTo>
                    <a:pt x="251" y="0"/>
                  </a:lnTo>
                  <a:lnTo>
                    <a:pt x="292" y="8"/>
                  </a:lnTo>
                  <a:lnTo>
                    <a:pt x="234" y="16"/>
                  </a:lnTo>
                  <a:lnTo>
                    <a:pt x="197" y="41"/>
                  </a:lnTo>
                  <a:lnTo>
                    <a:pt x="189" y="45"/>
                  </a:lnTo>
                  <a:lnTo>
                    <a:pt x="185" y="49"/>
                  </a:lnTo>
                  <a:lnTo>
                    <a:pt x="181" y="53"/>
                  </a:lnTo>
                  <a:lnTo>
                    <a:pt x="173" y="65"/>
                  </a:lnTo>
                  <a:lnTo>
                    <a:pt x="103" y="114"/>
                  </a:lnTo>
                  <a:lnTo>
                    <a:pt x="29" y="130"/>
                  </a:lnTo>
                  <a:lnTo>
                    <a:pt x="29" y="1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0" name="未知"/>
            <p:cNvSpPr/>
            <p:nvPr/>
          </p:nvSpPr>
          <p:spPr>
            <a:xfrm>
              <a:off x="312" y="309"/>
              <a:ext cx="136" cy="83"/>
            </a:xfrm>
            <a:custGeom>
              <a:avLst/>
              <a:gdLst/>
              <a:ahLst/>
              <a:cxnLst/>
              <a:pathLst>
                <a:path w="136" h="83">
                  <a:moveTo>
                    <a:pt x="20" y="29"/>
                  </a:moveTo>
                  <a:lnTo>
                    <a:pt x="16" y="37"/>
                  </a:lnTo>
                  <a:lnTo>
                    <a:pt x="16" y="49"/>
                  </a:lnTo>
                  <a:lnTo>
                    <a:pt x="8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8" y="82"/>
                  </a:lnTo>
                  <a:lnTo>
                    <a:pt x="61" y="77"/>
                  </a:lnTo>
                  <a:lnTo>
                    <a:pt x="77" y="69"/>
                  </a:lnTo>
                  <a:lnTo>
                    <a:pt x="94" y="61"/>
                  </a:lnTo>
                  <a:lnTo>
                    <a:pt x="102" y="53"/>
                  </a:lnTo>
                  <a:lnTo>
                    <a:pt x="114" y="53"/>
                  </a:lnTo>
                  <a:lnTo>
                    <a:pt x="131" y="33"/>
                  </a:lnTo>
                  <a:lnTo>
                    <a:pt x="135" y="4"/>
                  </a:lnTo>
                  <a:lnTo>
                    <a:pt x="49" y="0"/>
                  </a:lnTo>
                  <a:lnTo>
                    <a:pt x="45" y="4"/>
                  </a:lnTo>
                  <a:lnTo>
                    <a:pt x="20" y="29"/>
                  </a:lnTo>
                  <a:lnTo>
                    <a:pt x="20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1" name="未知"/>
            <p:cNvSpPr/>
            <p:nvPr/>
          </p:nvSpPr>
          <p:spPr>
            <a:xfrm>
              <a:off x="361" y="268"/>
              <a:ext cx="144" cy="46"/>
            </a:xfrm>
            <a:custGeom>
              <a:avLst/>
              <a:gdLst/>
              <a:ahLst/>
              <a:cxnLst/>
              <a:pathLst>
                <a:path w="144" h="46">
                  <a:moveTo>
                    <a:pt x="102" y="45"/>
                  </a:moveTo>
                  <a:lnTo>
                    <a:pt x="131" y="41"/>
                  </a:lnTo>
                  <a:lnTo>
                    <a:pt x="143" y="21"/>
                  </a:lnTo>
                  <a:lnTo>
                    <a:pt x="131" y="13"/>
                  </a:lnTo>
                  <a:lnTo>
                    <a:pt x="119" y="5"/>
                  </a:lnTo>
                  <a:lnTo>
                    <a:pt x="102" y="0"/>
                  </a:lnTo>
                  <a:lnTo>
                    <a:pt x="86" y="0"/>
                  </a:lnTo>
                  <a:lnTo>
                    <a:pt x="69" y="0"/>
                  </a:lnTo>
                  <a:lnTo>
                    <a:pt x="45" y="9"/>
                  </a:lnTo>
                  <a:lnTo>
                    <a:pt x="16" y="21"/>
                  </a:lnTo>
                  <a:lnTo>
                    <a:pt x="4" y="29"/>
                  </a:lnTo>
                  <a:lnTo>
                    <a:pt x="0" y="41"/>
                  </a:lnTo>
                  <a:lnTo>
                    <a:pt x="86" y="45"/>
                  </a:lnTo>
                  <a:lnTo>
                    <a:pt x="94" y="45"/>
                  </a:lnTo>
                  <a:lnTo>
                    <a:pt x="102" y="45"/>
                  </a:lnTo>
                  <a:lnTo>
                    <a:pt x="102" y="4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2" name="未知"/>
            <p:cNvSpPr/>
            <p:nvPr/>
          </p:nvSpPr>
          <p:spPr>
            <a:xfrm>
              <a:off x="361" y="268"/>
              <a:ext cx="144" cy="46"/>
            </a:xfrm>
            <a:custGeom>
              <a:avLst/>
              <a:gdLst/>
              <a:ahLst/>
              <a:cxnLst/>
              <a:pathLst>
                <a:path w="144" h="46">
                  <a:moveTo>
                    <a:pt x="102" y="45"/>
                  </a:moveTo>
                  <a:lnTo>
                    <a:pt x="131" y="41"/>
                  </a:lnTo>
                  <a:lnTo>
                    <a:pt x="143" y="21"/>
                  </a:lnTo>
                  <a:lnTo>
                    <a:pt x="131" y="13"/>
                  </a:lnTo>
                  <a:lnTo>
                    <a:pt x="119" y="5"/>
                  </a:lnTo>
                  <a:lnTo>
                    <a:pt x="102" y="0"/>
                  </a:lnTo>
                  <a:lnTo>
                    <a:pt x="86" y="0"/>
                  </a:lnTo>
                  <a:lnTo>
                    <a:pt x="69" y="0"/>
                  </a:lnTo>
                  <a:lnTo>
                    <a:pt x="45" y="9"/>
                  </a:lnTo>
                  <a:lnTo>
                    <a:pt x="16" y="21"/>
                  </a:lnTo>
                  <a:lnTo>
                    <a:pt x="4" y="29"/>
                  </a:lnTo>
                  <a:lnTo>
                    <a:pt x="0" y="41"/>
                  </a:lnTo>
                  <a:lnTo>
                    <a:pt x="86" y="45"/>
                  </a:lnTo>
                  <a:lnTo>
                    <a:pt x="94" y="45"/>
                  </a:lnTo>
                  <a:lnTo>
                    <a:pt x="102" y="4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3" name="未知"/>
            <p:cNvSpPr/>
            <p:nvPr/>
          </p:nvSpPr>
          <p:spPr>
            <a:xfrm>
              <a:off x="373" y="256"/>
              <a:ext cx="140" cy="38"/>
            </a:xfrm>
            <a:custGeom>
              <a:avLst/>
              <a:gdLst/>
              <a:ahLst/>
              <a:cxnLst/>
              <a:pathLst>
                <a:path w="140" h="38">
                  <a:moveTo>
                    <a:pt x="123" y="4"/>
                  </a:moveTo>
                  <a:lnTo>
                    <a:pt x="139" y="8"/>
                  </a:lnTo>
                  <a:lnTo>
                    <a:pt x="135" y="21"/>
                  </a:lnTo>
                  <a:lnTo>
                    <a:pt x="131" y="33"/>
                  </a:lnTo>
                  <a:lnTo>
                    <a:pt x="119" y="25"/>
                  </a:lnTo>
                  <a:lnTo>
                    <a:pt x="90" y="12"/>
                  </a:lnTo>
                  <a:lnTo>
                    <a:pt x="57" y="12"/>
                  </a:lnTo>
                  <a:lnTo>
                    <a:pt x="33" y="21"/>
                  </a:lnTo>
                  <a:lnTo>
                    <a:pt x="0" y="37"/>
                  </a:lnTo>
                  <a:lnTo>
                    <a:pt x="8" y="29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98" y="0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4" name="未知"/>
            <p:cNvSpPr/>
            <p:nvPr/>
          </p:nvSpPr>
          <p:spPr>
            <a:xfrm>
              <a:off x="562" y="187"/>
              <a:ext cx="58" cy="62"/>
            </a:xfrm>
            <a:custGeom>
              <a:avLst/>
              <a:gdLst/>
              <a:ahLst/>
              <a:cxnLst/>
              <a:pathLst>
                <a:path w="58" h="62">
                  <a:moveTo>
                    <a:pt x="2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4" y="45"/>
                  </a:lnTo>
                  <a:lnTo>
                    <a:pt x="4" y="53"/>
                  </a:lnTo>
                  <a:lnTo>
                    <a:pt x="49" y="61"/>
                  </a:lnTo>
                  <a:lnTo>
                    <a:pt x="57" y="49"/>
                  </a:lnTo>
                  <a:lnTo>
                    <a:pt x="57" y="25"/>
                  </a:lnTo>
                  <a:lnTo>
                    <a:pt x="49" y="1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5" name="未知"/>
            <p:cNvSpPr/>
            <p:nvPr/>
          </p:nvSpPr>
          <p:spPr>
            <a:xfrm>
              <a:off x="86" y="399"/>
              <a:ext cx="38" cy="17"/>
            </a:xfrm>
            <a:custGeom>
              <a:avLst/>
              <a:gdLst/>
              <a:ahLst/>
              <a:cxnLst/>
              <a:pathLst>
                <a:path w="38" h="17">
                  <a:moveTo>
                    <a:pt x="37" y="0"/>
                  </a:moveTo>
                  <a:lnTo>
                    <a:pt x="16" y="12"/>
                  </a:lnTo>
                  <a:lnTo>
                    <a:pt x="0" y="1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6" name="未知"/>
            <p:cNvSpPr/>
            <p:nvPr/>
          </p:nvSpPr>
          <p:spPr>
            <a:xfrm>
              <a:off x="127" y="329"/>
              <a:ext cx="58" cy="42"/>
            </a:xfrm>
            <a:custGeom>
              <a:avLst/>
              <a:gdLst/>
              <a:ahLst/>
              <a:cxnLst/>
              <a:pathLst>
                <a:path w="58" h="42">
                  <a:moveTo>
                    <a:pt x="0" y="0"/>
                  </a:moveTo>
                  <a:lnTo>
                    <a:pt x="25" y="17"/>
                  </a:lnTo>
                  <a:lnTo>
                    <a:pt x="49" y="33"/>
                  </a:lnTo>
                  <a:lnTo>
                    <a:pt x="57" y="4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7" name="未知"/>
            <p:cNvSpPr/>
            <p:nvPr/>
          </p:nvSpPr>
          <p:spPr>
            <a:xfrm>
              <a:off x="320" y="114"/>
              <a:ext cx="13" cy="17"/>
            </a:xfrm>
            <a:custGeom>
              <a:avLst/>
              <a:gdLst/>
              <a:ahLst/>
              <a:cxnLst/>
              <a:pathLst>
                <a:path w="13" h="17">
                  <a:moveTo>
                    <a:pt x="12" y="16"/>
                  </a:moveTo>
                  <a:lnTo>
                    <a:pt x="8" y="4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8" name="未知"/>
            <p:cNvSpPr/>
            <p:nvPr/>
          </p:nvSpPr>
          <p:spPr>
            <a:xfrm>
              <a:off x="426" y="94"/>
              <a:ext cx="5" cy="53"/>
            </a:xfrm>
            <a:custGeom>
              <a:avLst/>
              <a:gdLst/>
              <a:ahLst/>
              <a:cxnLst/>
              <a:pathLst>
                <a:path w="5" h="53">
                  <a:moveTo>
                    <a:pt x="4" y="52"/>
                  </a:moveTo>
                  <a:lnTo>
                    <a:pt x="4" y="40"/>
                  </a:lnTo>
                  <a:lnTo>
                    <a:pt x="4" y="24"/>
                  </a:lnTo>
                  <a:lnTo>
                    <a:pt x="4" y="8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79" name="未知"/>
            <p:cNvSpPr/>
            <p:nvPr/>
          </p:nvSpPr>
          <p:spPr>
            <a:xfrm>
              <a:off x="521" y="159"/>
              <a:ext cx="13" cy="90"/>
            </a:xfrm>
            <a:custGeom>
              <a:avLst/>
              <a:gdLst/>
              <a:ahLst/>
              <a:cxnLst/>
              <a:pathLst>
                <a:path w="13" h="90">
                  <a:moveTo>
                    <a:pt x="12" y="89"/>
                  </a:moveTo>
                  <a:lnTo>
                    <a:pt x="8" y="81"/>
                  </a:lnTo>
                  <a:lnTo>
                    <a:pt x="4" y="73"/>
                  </a:lnTo>
                  <a:lnTo>
                    <a:pt x="4" y="69"/>
                  </a:lnTo>
                  <a:lnTo>
                    <a:pt x="4" y="57"/>
                  </a:lnTo>
                  <a:lnTo>
                    <a:pt x="4" y="48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4" y="8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0" name="未知"/>
            <p:cNvSpPr/>
            <p:nvPr/>
          </p:nvSpPr>
          <p:spPr>
            <a:xfrm>
              <a:off x="348" y="151"/>
              <a:ext cx="235" cy="33"/>
            </a:xfrm>
            <a:custGeom>
              <a:avLst/>
              <a:gdLst/>
              <a:ahLst/>
              <a:cxnLst/>
              <a:pathLst>
                <a:path w="235" h="33">
                  <a:moveTo>
                    <a:pt x="0" y="0"/>
                  </a:moveTo>
                  <a:lnTo>
                    <a:pt x="33" y="8"/>
                  </a:lnTo>
                  <a:lnTo>
                    <a:pt x="128" y="8"/>
                  </a:lnTo>
                  <a:lnTo>
                    <a:pt x="173" y="8"/>
                  </a:lnTo>
                  <a:lnTo>
                    <a:pt x="201" y="16"/>
                  </a:lnTo>
                  <a:lnTo>
                    <a:pt x="234" y="32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0581" name="Group 50580"/>
          <p:cNvGrpSpPr/>
          <p:nvPr/>
        </p:nvGrpSpPr>
        <p:grpSpPr>
          <a:xfrm>
            <a:off x="6877050" y="5902325"/>
            <a:ext cx="1976438" cy="955675"/>
            <a:chOff x="0" y="0"/>
            <a:chExt cx="1585" cy="721"/>
          </a:xfrm>
        </p:grpSpPr>
        <p:sp>
          <p:nvSpPr>
            <p:cNvPr id="50582" name="未知"/>
            <p:cNvSpPr/>
            <p:nvPr/>
          </p:nvSpPr>
          <p:spPr>
            <a:xfrm>
              <a:off x="508" y="505"/>
              <a:ext cx="312" cy="180"/>
            </a:xfrm>
            <a:custGeom>
              <a:avLst/>
              <a:gdLst/>
              <a:ahLst/>
              <a:cxnLst/>
              <a:pathLst>
                <a:path w="312" h="180">
                  <a:moveTo>
                    <a:pt x="0" y="0"/>
                  </a:moveTo>
                  <a:lnTo>
                    <a:pt x="5" y="0"/>
                  </a:lnTo>
                  <a:lnTo>
                    <a:pt x="14" y="9"/>
                  </a:lnTo>
                  <a:lnTo>
                    <a:pt x="18" y="18"/>
                  </a:lnTo>
                  <a:lnTo>
                    <a:pt x="23" y="27"/>
                  </a:lnTo>
                  <a:lnTo>
                    <a:pt x="23" y="41"/>
                  </a:lnTo>
                  <a:lnTo>
                    <a:pt x="63" y="41"/>
                  </a:lnTo>
                  <a:lnTo>
                    <a:pt x="95" y="67"/>
                  </a:lnTo>
                  <a:lnTo>
                    <a:pt x="95" y="76"/>
                  </a:lnTo>
                  <a:lnTo>
                    <a:pt x="90" y="90"/>
                  </a:lnTo>
                  <a:lnTo>
                    <a:pt x="135" y="85"/>
                  </a:lnTo>
                  <a:lnTo>
                    <a:pt x="167" y="117"/>
                  </a:lnTo>
                  <a:lnTo>
                    <a:pt x="167" y="126"/>
                  </a:lnTo>
                  <a:lnTo>
                    <a:pt x="185" y="126"/>
                  </a:lnTo>
                  <a:lnTo>
                    <a:pt x="203" y="130"/>
                  </a:lnTo>
                  <a:lnTo>
                    <a:pt x="216" y="135"/>
                  </a:lnTo>
                  <a:lnTo>
                    <a:pt x="230" y="143"/>
                  </a:lnTo>
                  <a:lnTo>
                    <a:pt x="239" y="152"/>
                  </a:lnTo>
                  <a:lnTo>
                    <a:pt x="243" y="161"/>
                  </a:lnTo>
                  <a:lnTo>
                    <a:pt x="243" y="166"/>
                  </a:lnTo>
                  <a:lnTo>
                    <a:pt x="243" y="179"/>
                  </a:lnTo>
                  <a:lnTo>
                    <a:pt x="311" y="157"/>
                  </a:lnTo>
                  <a:lnTo>
                    <a:pt x="306" y="157"/>
                  </a:lnTo>
                  <a:lnTo>
                    <a:pt x="297" y="152"/>
                  </a:lnTo>
                  <a:lnTo>
                    <a:pt x="261" y="139"/>
                  </a:lnTo>
                  <a:lnTo>
                    <a:pt x="203" y="108"/>
                  </a:lnTo>
                  <a:lnTo>
                    <a:pt x="189" y="99"/>
                  </a:lnTo>
                  <a:lnTo>
                    <a:pt x="171" y="85"/>
                  </a:lnTo>
                  <a:lnTo>
                    <a:pt x="140" y="63"/>
                  </a:lnTo>
                  <a:lnTo>
                    <a:pt x="108" y="41"/>
                  </a:lnTo>
                  <a:lnTo>
                    <a:pt x="90" y="36"/>
                  </a:lnTo>
                  <a:lnTo>
                    <a:pt x="72" y="27"/>
                  </a:lnTo>
                  <a:lnTo>
                    <a:pt x="36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3" name="未知"/>
            <p:cNvSpPr/>
            <p:nvPr/>
          </p:nvSpPr>
          <p:spPr>
            <a:xfrm>
              <a:off x="459" y="483"/>
              <a:ext cx="50" cy="23"/>
            </a:xfrm>
            <a:custGeom>
              <a:avLst/>
              <a:gdLst/>
              <a:ahLst/>
              <a:cxnLst/>
              <a:pathLst>
                <a:path w="50" h="23">
                  <a:moveTo>
                    <a:pt x="40" y="18"/>
                  </a:moveTo>
                  <a:lnTo>
                    <a:pt x="49" y="22"/>
                  </a:lnTo>
                  <a:lnTo>
                    <a:pt x="27" y="13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40" y="18"/>
                  </a:lnTo>
                  <a:lnTo>
                    <a:pt x="40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4" name="未知"/>
            <p:cNvSpPr/>
            <p:nvPr/>
          </p:nvSpPr>
          <p:spPr>
            <a:xfrm>
              <a:off x="427" y="496"/>
              <a:ext cx="325" cy="225"/>
            </a:xfrm>
            <a:custGeom>
              <a:avLst/>
              <a:gdLst/>
              <a:ahLst/>
              <a:cxnLst/>
              <a:pathLst>
                <a:path w="325" h="225">
                  <a:moveTo>
                    <a:pt x="324" y="188"/>
                  </a:moveTo>
                  <a:lnTo>
                    <a:pt x="324" y="175"/>
                  </a:lnTo>
                  <a:lnTo>
                    <a:pt x="324" y="170"/>
                  </a:lnTo>
                  <a:lnTo>
                    <a:pt x="320" y="161"/>
                  </a:lnTo>
                  <a:lnTo>
                    <a:pt x="311" y="152"/>
                  </a:lnTo>
                  <a:lnTo>
                    <a:pt x="297" y="144"/>
                  </a:lnTo>
                  <a:lnTo>
                    <a:pt x="284" y="139"/>
                  </a:lnTo>
                  <a:lnTo>
                    <a:pt x="266" y="135"/>
                  </a:lnTo>
                  <a:lnTo>
                    <a:pt x="248" y="135"/>
                  </a:lnTo>
                  <a:lnTo>
                    <a:pt x="248" y="126"/>
                  </a:lnTo>
                  <a:lnTo>
                    <a:pt x="216" y="94"/>
                  </a:lnTo>
                  <a:lnTo>
                    <a:pt x="171" y="99"/>
                  </a:lnTo>
                  <a:lnTo>
                    <a:pt x="176" y="85"/>
                  </a:lnTo>
                  <a:lnTo>
                    <a:pt x="176" y="76"/>
                  </a:lnTo>
                  <a:lnTo>
                    <a:pt x="144" y="50"/>
                  </a:lnTo>
                  <a:lnTo>
                    <a:pt x="104" y="50"/>
                  </a:lnTo>
                  <a:lnTo>
                    <a:pt x="104" y="36"/>
                  </a:lnTo>
                  <a:lnTo>
                    <a:pt x="99" y="27"/>
                  </a:lnTo>
                  <a:lnTo>
                    <a:pt x="95" y="18"/>
                  </a:lnTo>
                  <a:lnTo>
                    <a:pt x="86" y="9"/>
                  </a:lnTo>
                  <a:lnTo>
                    <a:pt x="81" y="9"/>
                  </a:lnTo>
                  <a:lnTo>
                    <a:pt x="59" y="0"/>
                  </a:lnTo>
                  <a:lnTo>
                    <a:pt x="32" y="5"/>
                  </a:lnTo>
                  <a:lnTo>
                    <a:pt x="27" y="14"/>
                  </a:lnTo>
                  <a:lnTo>
                    <a:pt x="27" y="23"/>
                  </a:lnTo>
                  <a:lnTo>
                    <a:pt x="32" y="36"/>
                  </a:lnTo>
                  <a:lnTo>
                    <a:pt x="36" y="45"/>
                  </a:lnTo>
                  <a:lnTo>
                    <a:pt x="50" y="50"/>
                  </a:lnTo>
                  <a:lnTo>
                    <a:pt x="63" y="54"/>
                  </a:lnTo>
                  <a:lnTo>
                    <a:pt x="27" y="72"/>
                  </a:lnTo>
                  <a:lnTo>
                    <a:pt x="0" y="108"/>
                  </a:lnTo>
                  <a:lnTo>
                    <a:pt x="0" y="117"/>
                  </a:lnTo>
                  <a:lnTo>
                    <a:pt x="5" y="126"/>
                  </a:lnTo>
                  <a:lnTo>
                    <a:pt x="36" y="152"/>
                  </a:lnTo>
                  <a:lnTo>
                    <a:pt x="72" y="152"/>
                  </a:lnTo>
                  <a:lnTo>
                    <a:pt x="68" y="166"/>
                  </a:lnTo>
                  <a:lnTo>
                    <a:pt x="68" y="175"/>
                  </a:lnTo>
                  <a:lnTo>
                    <a:pt x="72" y="188"/>
                  </a:lnTo>
                  <a:lnTo>
                    <a:pt x="122" y="206"/>
                  </a:lnTo>
                  <a:lnTo>
                    <a:pt x="171" y="193"/>
                  </a:lnTo>
                  <a:lnTo>
                    <a:pt x="176" y="206"/>
                  </a:lnTo>
                  <a:lnTo>
                    <a:pt x="203" y="224"/>
                  </a:lnTo>
                  <a:lnTo>
                    <a:pt x="239" y="215"/>
                  </a:lnTo>
                  <a:lnTo>
                    <a:pt x="252" y="211"/>
                  </a:lnTo>
                  <a:lnTo>
                    <a:pt x="324" y="188"/>
                  </a:lnTo>
                  <a:lnTo>
                    <a:pt x="324" y="18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5" name="未知"/>
            <p:cNvSpPr/>
            <p:nvPr/>
          </p:nvSpPr>
          <p:spPr>
            <a:xfrm>
              <a:off x="733" y="523"/>
              <a:ext cx="163" cy="131"/>
            </a:xfrm>
            <a:custGeom>
              <a:avLst/>
              <a:gdLst/>
              <a:ahLst/>
              <a:cxnLst/>
              <a:pathLst>
                <a:path w="163" h="131">
                  <a:moveTo>
                    <a:pt x="162" y="117"/>
                  </a:moveTo>
                  <a:lnTo>
                    <a:pt x="117" y="130"/>
                  </a:lnTo>
                  <a:lnTo>
                    <a:pt x="113" y="121"/>
                  </a:lnTo>
                  <a:lnTo>
                    <a:pt x="113" y="112"/>
                  </a:lnTo>
                  <a:lnTo>
                    <a:pt x="104" y="103"/>
                  </a:lnTo>
                  <a:lnTo>
                    <a:pt x="99" y="94"/>
                  </a:lnTo>
                  <a:lnTo>
                    <a:pt x="90" y="85"/>
                  </a:lnTo>
                  <a:lnTo>
                    <a:pt x="86" y="76"/>
                  </a:lnTo>
                  <a:lnTo>
                    <a:pt x="18" y="23"/>
                  </a:lnTo>
                  <a:lnTo>
                    <a:pt x="0" y="0"/>
                  </a:lnTo>
                  <a:lnTo>
                    <a:pt x="41" y="27"/>
                  </a:lnTo>
                  <a:lnTo>
                    <a:pt x="149" y="103"/>
                  </a:lnTo>
                  <a:lnTo>
                    <a:pt x="162" y="117"/>
                  </a:lnTo>
                  <a:lnTo>
                    <a:pt x="162" y="1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6" name="未知"/>
            <p:cNvSpPr/>
            <p:nvPr/>
          </p:nvSpPr>
          <p:spPr>
            <a:xfrm>
              <a:off x="0" y="4"/>
              <a:ext cx="820" cy="511"/>
            </a:xfrm>
            <a:custGeom>
              <a:avLst/>
              <a:gdLst/>
              <a:ahLst/>
              <a:cxnLst/>
              <a:pathLst>
                <a:path w="820" h="511">
                  <a:moveTo>
                    <a:pt x="270" y="363"/>
                  </a:moveTo>
                  <a:lnTo>
                    <a:pt x="283" y="358"/>
                  </a:lnTo>
                  <a:lnTo>
                    <a:pt x="297" y="354"/>
                  </a:lnTo>
                  <a:lnTo>
                    <a:pt x="387" y="385"/>
                  </a:lnTo>
                  <a:lnTo>
                    <a:pt x="459" y="457"/>
                  </a:lnTo>
                  <a:lnTo>
                    <a:pt x="481" y="479"/>
                  </a:lnTo>
                  <a:lnTo>
                    <a:pt x="508" y="501"/>
                  </a:lnTo>
                  <a:lnTo>
                    <a:pt x="544" y="510"/>
                  </a:lnTo>
                  <a:lnTo>
                    <a:pt x="580" y="510"/>
                  </a:lnTo>
                  <a:lnTo>
                    <a:pt x="603" y="497"/>
                  </a:lnTo>
                  <a:lnTo>
                    <a:pt x="616" y="479"/>
                  </a:lnTo>
                  <a:lnTo>
                    <a:pt x="648" y="448"/>
                  </a:lnTo>
                  <a:lnTo>
                    <a:pt x="693" y="434"/>
                  </a:lnTo>
                  <a:lnTo>
                    <a:pt x="706" y="421"/>
                  </a:lnTo>
                  <a:lnTo>
                    <a:pt x="720" y="407"/>
                  </a:lnTo>
                  <a:lnTo>
                    <a:pt x="742" y="390"/>
                  </a:lnTo>
                  <a:lnTo>
                    <a:pt x="769" y="385"/>
                  </a:lnTo>
                  <a:lnTo>
                    <a:pt x="774" y="376"/>
                  </a:lnTo>
                  <a:lnTo>
                    <a:pt x="778" y="372"/>
                  </a:lnTo>
                  <a:lnTo>
                    <a:pt x="787" y="349"/>
                  </a:lnTo>
                  <a:lnTo>
                    <a:pt x="787" y="322"/>
                  </a:lnTo>
                  <a:lnTo>
                    <a:pt x="783" y="314"/>
                  </a:lnTo>
                  <a:lnTo>
                    <a:pt x="783" y="305"/>
                  </a:lnTo>
                  <a:lnTo>
                    <a:pt x="783" y="296"/>
                  </a:lnTo>
                  <a:lnTo>
                    <a:pt x="796" y="282"/>
                  </a:lnTo>
                  <a:lnTo>
                    <a:pt x="810" y="264"/>
                  </a:lnTo>
                  <a:lnTo>
                    <a:pt x="819" y="246"/>
                  </a:lnTo>
                  <a:lnTo>
                    <a:pt x="819" y="220"/>
                  </a:lnTo>
                  <a:lnTo>
                    <a:pt x="814" y="206"/>
                  </a:lnTo>
                  <a:lnTo>
                    <a:pt x="756" y="161"/>
                  </a:lnTo>
                  <a:lnTo>
                    <a:pt x="693" y="117"/>
                  </a:lnTo>
                  <a:lnTo>
                    <a:pt x="688" y="112"/>
                  </a:lnTo>
                  <a:lnTo>
                    <a:pt x="684" y="108"/>
                  </a:lnTo>
                  <a:lnTo>
                    <a:pt x="670" y="103"/>
                  </a:lnTo>
                  <a:lnTo>
                    <a:pt x="661" y="59"/>
                  </a:lnTo>
                  <a:lnTo>
                    <a:pt x="657" y="45"/>
                  </a:lnTo>
                  <a:lnTo>
                    <a:pt x="652" y="36"/>
                  </a:lnTo>
                  <a:lnTo>
                    <a:pt x="648" y="27"/>
                  </a:lnTo>
                  <a:lnTo>
                    <a:pt x="639" y="18"/>
                  </a:lnTo>
                  <a:lnTo>
                    <a:pt x="625" y="9"/>
                  </a:lnTo>
                  <a:lnTo>
                    <a:pt x="612" y="5"/>
                  </a:lnTo>
                  <a:lnTo>
                    <a:pt x="594" y="0"/>
                  </a:lnTo>
                  <a:lnTo>
                    <a:pt x="576" y="5"/>
                  </a:lnTo>
                  <a:lnTo>
                    <a:pt x="571" y="9"/>
                  </a:lnTo>
                  <a:lnTo>
                    <a:pt x="531" y="14"/>
                  </a:lnTo>
                  <a:lnTo>
                    <a:pt x="495" y="23"/>
                  </a:lnTo>
                  <a:lnTo>
                    <a:pt x="423" y="45"/>
                  </a:lnTo>
                  <a:lnTo>
                    <a:pt x="346" y="59"/>
                  </a:lnTo>
                  <a:lnTo>
                    <a:pt x="279" y="63"/>
                  </a:lnTo>
                  <a:lnTo>
                    <a:pt x="207" y="85"/>
                  </a:lnTo>
                  <a:lnTo>
                    <a:pt x="0" y="108"/>
                  </a:lnTo>
                  <a:lnTo>
                    <a:pt x="0" y="430"/>
                  </a:lnTo>
                  <a:lnTo>
                    <a:pt x="270" y="363"/>
                  </a:lnTo>
                  <a:lnTo>
                    <a:pt x="270" y="3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7" name="未知"/>
            <p:cNvSpPr/>
            <p:nvPr/>
          </p:nvSpPr>
          <p:spPr>
            <a:xfrm>
              <a:off x="270" y="358"/>
              <a:ext cx="239" cy="148"/>
            </a:xfrm>
            <a:custGeom>
              <a:avLst/>
              <a:gdLst/>
              <a:ahLst/>
              <a:cxnLst/>
              <a:pathLst>
                <a:path w="239" h="148">
                  <a:moveTo>
                    <a:pt x="0" y="9"/>
                  </a:moveTo>
                  <a:lnTo>
                    <a:pt x="13" y="4"/>
                  </a:lnTo>
                  <a:lnTo>
                    <a:pt x="27" y="0"/>
                  </a:lnTo>
                  <a:lnTo>
                    <a:pt x="117" y="31"/>
                  </a:lnTo>
                  <a:lnTo>
                    <a:pt x="189" y="103"/>
                  </a:lnTo>
                  <a:lnTo>
                    <a:pt x="211" y="125"/>
                  </a:lnTo>
                  <a:lnTo>
                    <a:pt x="238" y="147"/>
                  </a:lnTo>
                  <a:lnTo>
                    <a:pt x="229" y="143"/>
                  </a:lnTo>
                  <a:lnTo>
                    <a:pt x="144" y="85"/>
                  </a:lnTo>
                  <a:lnTo>
                    <a:pt x="63" y="18"/>
                  </a:lnTo>
                  <a:lnTo>
                    <a:pt x="27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8" name="未知"/>
            <p:cNvSpPr/>
            <p:nvPr/>
          </p:nvSpPr>
          <p:spPr>
            <a:xfrm>
              <a:off x="598" y="4"/>
              <a:ext cx="163" cy="113"/>
            </a:xfrm>
            <a:custGeom>
              <a:avLst/>
              <a:gdLst/>
              <a:ahLst/>
              <a:cxnLst/>
              <a:pathLst>
                <a:path w="163" h="113">
                  <a:moveTo>
                    <a:pt x="0" y="0"/>
                  </a:moveTo>
                  <a:lnTo>
                    <a:pt x="41" y="18"/>
                  </a:lnTo>
                  <a:lnTo>
                    <a:pt x="63" y="59"/>
                  </a:lnTo>
                  <a:lnTo>
                    <a:pt x="72" y="103"/>
                  </a:lnTo>
                  <a:lnTo>
                    <a:pt x="81" y="108"/>
                  </a:lnTo>
                  <a:lnTo>
                    <a:pt x="90" y="112"/>
                  </a:lnTo>
                  <a:lnTo>
                    <a:pt x="126" y="94"/>
                  </a:lnTo>
                  <a:lnTo>
                    <a:pt x="158" y="59"/>
                  </a:lnTo>
                  <a:lnTo>
                    <a:pt x="162" y="50"/>
                  </a:lnTo>
                  <a:lnTo>
                    <a:pt x="162" y="36"/>
                  </a:lnTo>
                  <a:lnTo>
                    <a:pt x="153" y="36"/>
                  </a:lnTo>
                  <a:lnTo>
                    <a:pt x="131" y="32"/>
                  </a:lnTo>
                  <a:lnTo>
                    <a:pt x="113" y="32"/>
                  </a:lnTo>
                  <a:lnTo>
                    <a:pt x="104" y="27"/>
                  </a:lnTo>
                  <a:lnTo>
                    <a:pt x="104" y="18"/>
                  </a:lnTo>
                  <a:lnTo>
                    <a:pt x="77" y="14"/>
                  </a:lnTo>
                  <a:lnTo>
                    <a:pt x="50" y="9"/>
                  </a:lnTo>
                  <a:lnTo>
                    <a:pt x="36" y="5"/>
                  </a:lnTo>
                  <a:lnTo>
                    <a:pt x="23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89" name="未知"/>
            <p:cNvSpPr/>
            <p:nvPr/>
          </p:nvSpPr>
          <p:spPr>
            <a:xfrm>
              <a:off x="702" y="18"/>
              <a:ext cx="73" cy="23"/>
            </a:xfrm>
            <a:custGeom>
              <a:avLst/>
              <a:gdLst/>
              <a:ahLst/>
              <a:cxnLst/>
              <a:pathLst>
                <a:path w="73" h="23">
                  <a:moveTo>
                    <a:pt x="58" y="22"/>
                  </a:moveTo>
                  <a:lnTo>
                    <a:pt x="67" y="18"/>
                  </a:lnTo>
                  <a:lnTo>
                    <a:pt x="72" y="9"/>
                  </a:lnTo>
                  <a:lnTo>
                    <a:pt x="72" y="4"/>
                  </a:lnTo>
                  <a:lnTo>
                    <a:pt x="54" y="0"/>
                  </a:lnTo>
                  <a:lnTo>
                    <a:pt x="27" y="0"/>
                  </a:lnTo>
                  <a:lnTo>
                    <a:pt x="0" y="4"/>
                  </a:lnTo>
                  <a:lnTo>
                    <a:pt x="0" y="13"/>
                  </a:lnTo>
                  <a:lnTo>
                    <a:pt x="9" y="18"/>
                  </a:lnTo>
                  <a:lnTo>
                    <a:pt x="31" y="22"/>
                  </a:lnTo>
                  <a:lnTo>
                    <a:pt x="58" y="22"/>
                  </a:lnTo>
                  <a:lnTo>
                    <a:pt x="58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0" name="未知"/>
            <p:cNvSpPr/>
            <p:nvPr/>
          </p:nvSpPr>
          <p:spPr>
            <a:xfrm>
              <a:off x="508" y="210"/>
              <a:ext cx="456" cy="381"/>
            </a:xfrm>
            <a:custGeom>
              <a:avLst/>
              <a:gdLst/>
              <a:ahLst/>
              <a:cxnLst/>
              <a:pathLst>
                <a:path w="456" h="381">
                  <a:moveTo>
                    <a:pt x="338" y="282"/>
                  </a:moveTo>
                  <a:lnTo>
                    <a:pt x="351" y="286"/>
                  </a:lnTo>
                  <a:lnTo>
                    <a:pt x="351" y="286"/>
                  </a:lnTo>
                  <a:lnTo>
                    <a:pt x="351" y="286"/>
                  </a:lnTo>
                  <a:lnTo>
                    <a:pt x="351" y="286"/>
                  </a:lnTo>
                  <a:lnTo>
                    <a:pt x="351" y="291"/>
                  </a:lnTo>
                  <a:lnTo>
                    <a:pt x="374" y="295"/>
                  </a:lnTo>
                  <a:lnTo>
                    <a:pt x="414" y="291"/>
                  </a:lnTo>
                  <a:lnTo>
                    <a:pt x="428" y="264"/>
                  </a:lnTo>
                  <a:lnTo>
                    <a:pt x="428" y="251"/>
                  </a:lnTo>
                  <a:lnTo>
                    <a:pt x="428" y="237"/>
                  </a:lnTo>
                  <a:lnTo>
                    <a:pt x="383" y="197"/>
                  </a:lnTo>
                  <a:lnTo>
                    <a:pt x="419" y="206"/>
                  </a:lnTo>
                  <a:lnTo>
                    <a:pt x="446" y="188"/>
                  </a:lnTo>
                  <a:lnTo>
                    <a:pt x="450" y="179"/>
                  </a:lnTo>
                  <a:lnTo>
                    <a:pt x="455" y="170"/>
                  </a:lnTo>
                  <a:lnTo>
                    <a:pt x="455" y="161"/>
                  </a:lnTo>
                  <a:lnTo>
                    <a:pt x="455" y="152"/>
                  </a:lnTo>
                  <a:lnTo>
                    <a:pt x="405" y="94"/>
                  </a:lnTo>
                  <a:lnTo>
                    <a:pt x="356" y="49"/>
                  </a:lnTo>
                  <a:lnTo>
                    <a:pt x="306" y="0"/>
                  </a:lnTo>
                  <a:lnTo>
                    <a:pt x="306" y="5"/>
                  </a:lnTo>
                  <a:lnTo>
                    <a:pt x="311" y="14"/>
                  </a:lnTo>
                  <a:lnTo>
                    <a:pt x="311" y="40"/>
                  </a:lnTo>
                  <a:lnTo>
                    <a:pt x="302" y="58"/>
                  </a:lnTo>
                  <a:lnTo>
                    <a:pt x="288" y="76"/>
                  </a:lnTo>
                  <a:lnTo>
                    <a:pt x="275" y="90"/>
                  </a:lnTo>
                  <a:lnTo>
                    <a:pt x="275" y="99"/>
                  </a:lnTo>
                  <a:lnTo>
                    <a:pt x="275" y="108"/>
                  </a:lnTo>
                  <a:lnTo>
                    <a:pt x="279" y="116"/>
                  </a:lnTo>
                  <a:lnTo>
                    <a:pt x="279" y="143"/>
                  </a:lnTo>
                  <a:lnTo>
                    <a:pt x="270" y="166"/>
                  </a:lnTo>
                  <a:lnTo>
                    <a:pt x="266" y="170"/>
                  </a:lnTo>
                  <a:lnTo>
                    <a:pt x="261" y="179"/>
                  </a:lnTo>
                  <a:lnTo>
                    <a:pt x="234" y="184"/>
                  </a:lnTo>
                  <a:lnTo>
                    <a:pt x="212" y="201"/>
                  </a:lnTo>
                  <a:lnTo>
                    <a:pt x="198" y="215"/>
                  </a:lnTo>
                  <a:lnTo>
                    <a:pt x="185" y="228"/>
                  </a:lnTo>
                  <a:lnTo>
                    <a:pt x="140" y="242"/>
                  </a:lnTo>
                  <a:lnTo>
                    <a:pt x="108" y="273"/>
                  </a:lnTo>
                  <a:lnTo>
                    <a:pt x="95" y="291"/>
                  </a:lnTo>
                  <a:lnTo>
                    <a:pt x="72" y="304"/>
                  </a:lnTo>
                  <a:lnTo>
                    <a:pt x="36" y="304"/>
                  </a:lnTo>
                  <a:lnTo>
                    <a:pt x="0" y="295"/>
                  </a:lnTo>
                  <a:lnTo>
                    <a:pt x="18" y="304"/>
                  </a:lnTo>
                  <a:lnTo>
                    <a:pt x="45" y="313"/>
                  </a:lnTo>
                  <a:lnTo>
                    <a:pt x="72" y="322"/>
                  </a:lnTo>
                  <a:lnTo>
                    <a:pt x="113" y="340"/>
                  </a:lnTo>
                  <a:lnTo>
                    <a:pt x="149" y="367"/>
                  </a:lnTo>
                  <a:lnTo>
                    <a:pt x="171" y="380"/>
                  </a:lnTo>
                  <a:lnTo>
                    <a:pt x="207" y="380"/>
                  </a:lnTo>
                  <a:lnTo>
                    <a:pt x="243" y="358"/>
                  </a:lnTo>
                  <a:lnTo>
                    <a:pt x="243" y="345"/>
                  </a:lnTo>
                  <a:lnTo>
                    <a:pt x="243" y="336"/>
                  </a:lnTo>
                  <a:lnTo>
                    <a:pt x="225" y="313"/>
                  </a:lnTo>
                  <a:lnTo>
                    <a:pt x="266" y="340"/>
                  </a:lnTo>
                  <a:lnTo>
                    <a:pt x="311" y="340"/>
                  </a:lnTo>
                  <a:lnTo>
                    <a:pt x="342" y="318"/>
                  </a:lnTo>
                  <a:lnTo>
                    <a:pt x="342" y="300"/>
                  </a:lnTo>
                  <a:lnTo>
                    <a:pt x="338" y="282"/>
                  </a:lnTo>
                  <a:lnTo>
                    <a:pt x="338" y="28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91" name="未知"/>
            <p:cNvSpPr/>
            <p:nvPr/>
          </p:nvSpPr>
          <p:spPr>
            <a:xfrm>
              <a:off x="774" y="362"/>
              <a:ext cx="280" cy="292"/>
            </a:xfrm>
            <a:custGeom>
              <a:avLst/>
              <a:gdLst/>
              <a:ahLst/>
              <a:cxnLst/>
              <a:pathLst>
                <a:path w="280" h="292">
                  <a:moveTo>
                    <a:pt x="72" y="130"/>
                  </a:moveTo>
                  <a:lnTo>
                    <a:pt x="112" y="143"/>
                  </a:lnTo>
                  <a:lnTo>
                    <a:pt x="148" y="134"/>
                  </a:lnTo>
                  <a:lnTo>
                    <a:pt x="162" y="112"/>
                  </a:lnTo>
                  <a:lnTo>
                    <a:pt x="162" y="85"/>
                  </a:lnTo>
                  <a:lnTo>
                    <a:pt x="117" y="45"/>
                  </a:lnTo>
                  <a:lnTo>
                    <a:pt x="153" y="49"/>
                  </a:lnTo>
                  <a:lnTo>
                    <a:pt x="184" y="27"/>
                  </a:lnTo>
                  <a:lnTo>
                    <a:pt x="189" y="18"/>
                  </a:lnTo>
                  <a:lnTo>
                    <a:pt x="189" y="5"/>
                  </a:lnTo>
                  <a:lnTo>
                    <a:pt x="189" y="0"/>
                  </a:lnTo>
                  <a:lnTo>
                    <a:pt x="211" y="27"/>
                  </a:lnTo>
                  <a:lnTo>
                    <a:pt x="238" y="58"/>
                  </a:lnTo>
                  <a:lnTo>
                    <a:pt x="261" y="90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0" y="121"/>
                  </a:lnTo>
                  <a:lnTo>
                    <a:pt x="256" y="121"/>
                  </a:lnTo>
                  <a:lnTo>
                    <a:pt x="247" y="125"/>
                  </a:lnTo>
                  <a:lnTo>
                    <a:pt x="243" y="143"/>
                  </a:lnTo>
                  <a:lnTo>
                    <a:pt x="243" y="161"/>
                  </a:lnTo>
                  <a:lnTo>
                    <a:pt x="247" y="170"/>
                  </a:lnTo>
                  <a:lnTo>
                    <a:pt x="256" y="179"/>
                  </a:lnTo>
                  <a:lnTo>
                    <a:pt x="243" y="179"/>
                  </a:lnTo>
                  <a:lnTo>
                    <a:pt x="229" y="175"/>
                  </a:lnTo>
                  <a:lnTo>
                    <a:pt x="216" y="166"/>
                  </a:lnTo>
                  <a:lnTo>
                    <a:pt x="229" y="193"/>
                  </a:lnTo>
                  <a:lnTo>
                    <a:pt x="247" y="219"/>
                  </a:lnTo>
                  <a:lnTo>
                    <a:pt x="229" y="210"/>
                  </a:lnTo>
                  <a:lnTo>
                    <a:pt x="211" y="219"/>
                  </a:lnTo>
                  <a:lnTo>
                    <a:pt x="211" y="237"/>
                  </a:lnTo>
                  <a:lnTo>
                    <a:pt x="211" y="251"/>
                  </a:lnTo>
                  <a:lnTo>
                    <a:pt x="216" y="260"/>
                  </a:lnTo>
                  <a:lnTo>
                    <a:pt x="225" y="269"/>
                  </a:lnTo>
                  <a:lnTo>
                    <a:pt x="216" y="269"/>
                  </a:lnTo>
                  <a:lnTo>
                    <a:pt x="211" y="269"/>
                  </a:lnTo>
                  <a:lnTo>
                    <a:pt x="202" y="269"/>
                  </a:lnTo>
                  <a:lnTo>
                    <a:pt x="193" y="264"/>
                  </a:lnTo>
                  <a:lnTo>
                    <a:pt x="189" y="251"/>
                  </a:lnTo>
                  <a:lnTo>
                    <a:pt x="184" y="242"/>
                  </a:lnTo>
                  <a:lnTo>
                    <a:pt x="166" y="233"/>
                  </a:lnTo>
                  <a:lnTo>
                    <a:pt x="148" y="242"/>
                  </a:lnTo>
                  <a:lnTo>
                    <a:pt x="144" y="251"/>
                  </a:lnTo>
                  <a:lnTo>
                    <a:pt x="144" y="264"/>
                  </a:lnTo>
                  <a:lnTo>
                    <a:pt x="153" y="278"/>
                  </a:lnTo>
                  <a:lnTo>
                    <a:pt x="166" y="291"/>
                  </a:lnTo>
                  <a:lnTo>
                    <a:pt x="148" y="286"/>
                  </a:lnTo>
                  <a:lnTo>
                    <a:pt x="135" y="282"/>
                  </a:lnTo>
                  <a:lnTo>
                    <a:pt x="121" y="278"/>
                  </a:lnTo>
                  <a:lnTo>
                    <a:pt x="108" y="264"/>
                  </a:lnTo>
                  <a:lnTo>
                    <a:pt x="0" y="188"/>
                  </a:lnTo>
                  <a:lnTo>
                    <a:pt x="45" y="188"/>
                  </a:lnTo>
                  <a:lnTo>
                    <a:pt x="76" y="166"/>
                  </a:lnTo>
                  <a:lnTo>
                    <a:pt x="76" y="148"/>
                  </a:lnTo>
                  <a:lnTo>
                    <a:pt x="72" y="130"/>
                  </a:lnTo>
                  <a:lnTo>
                    <a:pt x="72" y="1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92" name="未知"/>
            <p:cNvSpPr/>
            <p:nvPr/>
          </p:nvSpPr>
          <p:spPr>
            <a:xfrm>
              <a:off x="679" y="546"/>
              <a:ext cx="163" cy="112"/>
            </a:xfrm>
            <a:custGeom>
              <a:avLst/>
              <a:gdLst/>
              <a:ahLst/>
              <a:cxnLst/>
              <a:pathLst>
                <a:path w="163" h="112">
                  <a:moveTo>
                    <a:pt x="72" y="0"/>
                  </a:moveTo>
                  <a:lnTo>
                    <a:pt x="72" y="9"/>
                  </a:lnTo>
                  <a:lnTo>
                    <a:pt x="72" y="22"/>
                  </a:lnTo>
                  <a:lnTo>
                    <a:pt x="36" y="44"/>
                  </a:lnTo>
                  <a:lnTo>
                    <a:pt x="0" y="44"/>
                  </a:lnTo>
                  <a:lnTo>
                    <a:pt x="27" y="67"/>
                  </a:lnTo>
                  <a:lnTo>
                    <a:pt x="90" y="98"/>
                  </a:lnTo>
                  <a:lnTo>
                    <a:pt x="126" y="111"/>
                  </a:lnTo>
                  <a:lnTo>
                    <a:pt x="122" y="102"/>
                  </a:lnTo>
                  <a:lnTo>
                    <a:pt x="117" y="98"/>
                  </a:lnTo>
                  <a:lnTo>
                    <a:pt x="117" y="89"/>
                  </a:lnTo>
                  <a:lnTo>
                    <a:pt x="122" y="76"/>
                  </a:lnTo>
                  <a:lnTo>
                    <a:pt x="131" y="71"/>
                  </a:lnTo>
                  <a:lnTo>
                    <a:pt x="149" y="76"/>
                  </a:lnTo>
                  <a:lnTo>
                    <a:pt x="162" y="80"/>
                  </a:lnTo>
                  <a:lnTo>
                    <a:pt x="153" y="67"/>
                  </a:lnTo>
                  <a:lnTo>
                    <a:pt x="144" y="58"/>
                  </a:lnTo>
                  <a:lnTo>
                    <a:pt x="140" y="53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593" name="未知"/>
            <p:cNvSpPr/>
            <p:nvPr/>
          </p:nvSpPr>
          <p:spPr>
            <a:xfrm>
              <a:off x="1017" y="483"/>
              <a:ext cx="50" cy="64"/>
            </a:xfrm>
            <a:custGeom>
              <a:avLst/>
              <a:gdLst/>
              <a:ahLst/>
              <a:cxnLst/>
              <a:pathLst>
                <a:path w="50" h="64">
                  <a:moveTo>
                    <a:pt x="13" y="58"/>
                  </a:moveTo>
                  <a:lnTo>
                    <a:pt x="22" y="63"/>
                  </a:lnTo>
                  <a:lnTo>
                    <a:pt x="49" y="63"/>
                  </a:lnTo>
                  <a:lnTo>
                    <a:pt x="49" y="54"/>
                  </a:lnTo>
                  <a:lnTo>
                    <a:pt x="49" y="36"/>
                  </a:lnTo>
                  <a:lnTo>
                    <a:pt x="49" y="22"/>
                  </a:lnTo>
                  <a:lnTo>
                    <a:pt x="36" y="4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4" y="4"/>
                  </a:lnTo>
                  <a:lnTo>
                    <a:pt x="0" y="22"/>
                  </a:lnTo>
                  <a:lnTo>
                    <a:pt x="0" y="40"/>
                  </a:lnTo>
                  <a:lnTo>
                    <a:pt x="4" y="49"/>
                  </a:lnTo>
                  <a:lnTo>
                    <a:pt x="13" y="58"/>
                  </a:lnTo>
                  <a:lnTo>
                    <a:pt x="13" y="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4" name="未知"/>
            <p:cNvSpPr/>
            <p:nvPr/>
          </p:nvSpPr>
          <p:spPr>
            <a:xfrm>
              <a:off x="985" y="572"/>
              <a:ext cx="46" cy="69"/>
            </a:xfrm>
            <a:custGeom>
              <a:avLst/>
              <a:gdLst/>
              <a:ahLst/>
              <a:cxnLst/>
              <a:pathLst>
                <a:path w="46" h="69">
                  <a:moveTo>
                    <a:pt x="14" y="59"/>
                  </a:moveTo>
                  <a:lnTo>
                    <a:pt x="27" y="68"/>
                  </a:lnTo>
                  <a:lnTo>
                    <a:pt x="41" y="68"/>
                  </a:lnTo>
                  <a:lnTo>
                    <a:pt x="45" y="63"/>
                  </a:lnTo>
                  <a:lnTo>
                    <a:pt x="45" y="45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2" y="5"/>
                  </a:lnTo>
                  <a:lnTo>
                    <a:pt x="18" y="0"/>
                  </a:lnTo>
                  <a:lnTo>
                    <a:pt x="9" y="5"/>
                  </a:lnTo>
                  <a:lnTo>
                    <a:pt x="0" y="9"/>
                  </a:lnTo>
                  <a:lnTo>
                    <a:pt x="0" y="27"/>
                  </a:lnTo>
                  <a:lnTo>
                    <a:pt x="0" y="41"/>
                  </a:lnTo>
                  <a:lnTo>
                    <a:pt x="5" y="50"/>
                  </a:lnTo>
                  <a:lnTo>
                    <a:pt x="14" y="59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5" name="未知"/>
            <p:cNvSpPr/>
            <p:nvPr/>
          </p:nvSpPr>
          <p:spPr>
            <a:xfrm>
              <a:off x="918" y="595"/>
              <a:ext cx="50" cy="59"/>
            </a:xfrm>
            <a:custGeom>
              <a:avLst/>
              <a:gdLst/>
              <a:ahLst/>
              <a:cxnLst/>
              <a:pathLst>
                <a:path w="50" h="59">
                  <a:moveTo>
                    <a:pt x="40" y="9"/>
                  </a:moveTo>
                  <a:lnTo>
                    <a:pt x="22" y="0"/>
                  </a:lnTo>
                  <a:lnTo>
                    <a:pt x="13" y="0"/>
                  </a:lnTo>
                  <a:lnTo>
                    <a:pt x="4" y="9"/>
                  </a:lnTo>
                  <a:lnTo>
                    <a:pt x="0" y="18"/>
                  </a:lnTo>
                  <a:lnTo>
                    <a:pt x="0" y="31"/>
                  </a:lnTo>
                  <a:lnTo>
                    <a:pt x="9" y="45"/>
                  </a:lnTo>
                  <a:lnTo>
                    <a:pt x="22" y="58"/>
                  </a:lnTo>
                  <a:lnTo>
                    <a:pt x="31" y="58"/>
                  </a:lnTo>
                  <a:lnTo>
                    <a:pt x="49" y="53"/>
                  </a:lnTo>
                  <a:lnTo>
                    <a:pt x="49" y="36"/>
                  </a:lnTo>
                  <a:lnTo>
                    <a:pt x="49" y="31"/>
                  </a:lnTo>
                  <a:lnTo>
                    <a:pt x="45" y="18"/>
                  </a:lnTo>
                  <a:lnTo>
                    <a:pt x="40" y="9"/>
                  </a:lnTo>
                  <a:lnTo>
                    <a:pt x="40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6" name="未知"/>
            <p:cNvSpPr/>
            <p:nvPr/>
          </p:nvSpPr>
          <p:spPr>
            <a:xfrm>
              <a:off x="796" y="617"/>
              <a:ext cx="55" cy="50"/>
            </a:xfrm>
            <a:custGeom>
              <a:avLst/>
              <a:gdLst/>
              <a:ahLst/>
              <a:cxnLst/>
              <a:pathLst>
                <a:path w="55" h="50">
                  <a:moveTo>
                    <a:pt x="9" y="40"/>
                  </a:moveTo>
                  <a:lnTo>
                    <a:pt x="0" y="27"/>
                  </a:lnTo>
                  <a:lnTo>
                    <a:pt x="0" y="18"/>
                  </a:lnTo>
                  <a:lnTo>
                    <a:pt x="5" y="5"/>
                  </a:lnTo>
                  <a:lnTo>
                    <a:pt x="14" y="0"/>
                  </a:lnTo>
                  <a:lnTo>
                    <a:pt x="45" y="9"/>
                  </a:lnTo>
                  <a:lnTo>
                    <a:pt x="54" y="31"/>
                  </a:lnTo>
                  <a:lnTo>
                    <a:pt x="54" y="40"/>
                  </a:lnTo>
                  <a:lnTo>
                    <a:pt x="50" y="49"/>
                  </a:lnTo>
                  <a:lnTo>
                    <a:pt x="36" y="49"/>
                  </a:lnTo>
                  <a:lnTo>
                    <a:pt x="18" y="45"/>
                  </a:lnTo>
                  <a:lnTo>
                    <a:pt x="9" y="40"/>
                  </a:lnTo>
                  <a:lnTo>
                    <a:pt x="9" y="4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7" name="未知"/>
            <p:cNvSpPr/>
            <p:nvPr/>
          </p:nvSpPr>
          <p:spPr>
            <a:xfrm>
              <a:off x="1188" y="0"/>
              <a:ext cx="397" cy="502"/>
            </a:xfrm>
            <a:custGeom>
              <a:avLst/>
              <a:gdLst/>
              <a:ahLst/>
              <a:cxnLst/>
              <a:pathLst>
                <a:path w="397" h="502">
                  <a:moveTo>
                    <a:pt x="396" y="282"/>
                  </a:moveTo>
                  <a:lnTo>
                    <a:pt x="396" y="9"/>
                  </a:lnTo>
                  <a:lnTo>
                    <a:pt x="382" y="4"/>
                  </a:lnTo>
                  <a:lnTo>
                    <a:pt x="364" y="0"/>
                  </a:lnTo>
                  <a:lnTo>
                    <a:pt x="301" y="13"/>
                  </a:lnTo>
                  <a:lnTo>
                    <a:pt x="261" y="58"/>
                  </a:lnTo>
                  <a:lnTo>
                    <a:pt x="225" y="89"/>
                  </a:lnTo>
                  <a:lnTo>
                    <a:pt x="0" y="170"/>
                  </a:lnTo>
                  <a:lnTo>
                    <a:pt x="27" y="183"/>
                  </a:lnTo>
                  <a:lnTo>
                    <a:pt x="63" y="188"/>
                  </a:lnTo>
                  <a:lnTo>
                    <a:pt x="85" y="188"/>
                  </a:lnTo>
                  <a:lnTo>
                    <a:pt x="108" y="255"/>
                  </a:lnTo>
                  <a:lnTo>
                    <a:pt x="126" y="318"/>
                  </a:lnTo>
                  <a:lnTo>
                    <a:pt x="135" y="376"/>
                  </a:lnTo>
                  <a:lnTo>
                    <a:pt x="139" y="434"/>
                  </a:lnTo>
                  <a:lnTo>
                    <a:pt x="135" y="447"/>
                  </a:lnTo>
                  <a:lnTo>
                    <a:pt x="130" y="465"/>
                  </a:lnTo>
                  <a:lnTo>
                    <a:pt x="126" y="479"/>
                  </a:lnTo>
                  <a:lnTo>
                    <a:pt x="117" y="483"/>
                  </a:lnTo>
                  <a:lnTo>
                    <a:pt x="112" y="483"/>
                  </a:lnTo>
                  <a:lnTo>
                    <a:pt x="103" y="479"/>
                  </a:lnTo>
                  <a:lnTo>
                    <a:pt x="103" y="470"/>
                  </a:lnTo>
                  <a:lnTo>
                    <a:pt x="85" y="483"/>
                  </a:lnTo>
                  <a:lnTo>
                    <a:pt x="94" y="492"/>
                  </a:lnTo>
                  <a:lnTo>
                    <a:pt x="99" y="501"/>
                  </a:lnTo>
                  <a:lnTo>
                    <a:pt x="139" y="501"/>
                  </a:lnTo>
                  <a:lnTo>
                    <a:pt x="175" y="470"/>
                  </a:lnTo>
                  <a:lnTo>
                    <a:pt x="216" y="465"/>
                  </a:lnTo>
                  <a:lnTo>
                    <a:pt x="256" y="461"/>
                  </a:lnTo>
                  <a:lnTo>
                    <a:pt x="328" y="434"/>
                  </a:lnTo>
                  <a:lnTo>
                    <a:pt x="396" y="407"/>
                  </a:lnTo>
                  <a:lnTo>
                    <a:pt x="396" y="282"/>
                  </a:lnTo>
                  <a:lnTo>
                    <a:pt x="396" y="28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8" name="未知"/>
            <p:cNvSpPr/>
            <p:nvPr/>
          </p:nvSpPr>
          <p:spPr>
            <a:xfrm>
              <a:off x="1291" y="456"/>
              <a:ext cx="33" cy="28"/>
            </a:xfrm>
            <a:custGeom>
              <a:avLst/>
              <a:gdLst/>
              <a:ahLst/>
              <a:cxnLst/>
              <a:pathLst>
                <a:path w="33" h="28">
                  <a:moveTo>
                    <a:pt x="0" y="14"/>
                  </a:moveTo>
                  <a:lnTo>
                    <a:pt x="14" y="5"/>
                  </a:lnTo>
                  <a:lnTo>
                    <a:pt x="32" y="0"/>
                  </a:lnTo>
                  <a:lnTo>
                    <a:pt x="27" y="23"/>
                  </a:lnTo>
                  <a:lnTo>
                    <a:pt x="9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599" name="未知"/>
            <p:cNvSpPr/>
            <p:nvPr/>
          </p:nvSpPr>
          <p:spPr>
            <a:xfrm>
              <a:off x="765" y="36"/>
              <a:ext cx="563" cy="546"/>
            </a:xfrm>
            <a:custGeom>
              <a:avLst/>
              <a:gdLst/>
              <a:ahLst/>
              <a:cxnLst/>
              <a:pathLst>
                <a:path w="563" h="546">
                  <a:moveTo>
                    <a:pt x="562" y="371"/>
                  </a:moveTo>
                  <a:lnTo>
                    <a:pt x="540" y="380"/>
                  </a:lnTo>
                  <a:lnTo>
                    <a:pt x="517" y="398"/>
                  </a:lnTo>
                  <a:lnTo>
                    <a:pt x="481" y="438"/>
                  </a:lnTo>
                  <a:lnTo>
                    <a:pt x="409" y="492"/>
                  </a:lnTo>
                  <a:lnTo>
                    <a:pt x="256" y="545"/>
                  </a:lnTo>
                  <a:lnTo>
                    <a:pt x="243" y="527"/>
                  </a:lnTo>
                  <a:lnTo>
                    <a:pt x="261" y="532"/>
                  </a:lnTo>
                  <a:lnTo>
                    <a:pt x="279" y="527"/>
                  </a:lnTo>
                  <a:lnTo>
                    <a:pt x="288" y="523"/>
                  </a:lnTo>
                  <a:lnTo>
                    <a:pt x="292" y="510"/>
                  </a:lnTo>
                  <a:lnTo>
                    <a:pt x="301" y="510"/>
                  </a:lnTo>
                  <a:lnTo>
                    <a:pt x="301" y="501"/>
                  </a:lnTo>
                  <a:lnTo>
                    <a:pt x="301" y="483"/>
                  </a:lnTo>
                  <a:lnTo>
                    <a:pt x="297" y="469"/>
                  </a:lnTo>
                  <a:lnTo>
                    <a:pt x="288" y="451"/>
                  </a:lnTo>
                  <a:lnTo>
                    <a:pt x="270" y="416"/>
                  </a:lnTo>
                  <a:lnTo>
                    <a:pt x="247" y="384"/>
                  </a:lnTo>
                  <a:lnTo>
                    <a:pt x="198" y="326"/>
                  </a:lnTo>
                  <a:lnTo>
                    <a:pt x="148" y="268"/>
                  </a:lnTo>
                  <a:lnTo>
                    <a:pt x="99" y="223"/>
                  </a:lnTo>
                  <a:lnTo>
                    <a:pt x="49" y="174"/>
                  </a:lnTo>
                  <a:lnTo>
                    <a:pt x="175" y="147"/>
                  </a:lnTo>
                  <a:lnTo>
                    <a:pt x="220" y="134"/>
                  </a:lnTo>
                  <a:lnTo>
                    <a:pt x="207" y="129"/>
                  </a:lnTo>
                  <a:lnTo>
                    <a:pt x="193" y="121"/>
                  </a:lnTo>
                  <a:lnTo>
                    <a:pt x="184" y="121"/>
                  </a:lnTo>
                  <a:lnTo>
                    <a:pt x="171" y="121"/>
                  </a:lnTo>
                  <a:lnTo>
                    <a:pt x="153" y="112"/>
                  </a:lnTo>
                  <a:lnTo>
                    <a:pt x="139" y="98"/>
                  </a:lnTo>
                  <a:lnTo>
                    <a:pt x="126" y="98"/>
                  </a:lnTo>
                  <a:lnTo>
                    <a:pt x="108" y="98"/>
                  </a:lnTo>
                  <a:lnTo>
                    <a:pt x="54" y="85"/>
                  </a:lnTo>
                  <a:lnTo>
                    <a:pt x="9" y="53"/>
                  </a:lnTo>
                  <a:lnTo>
                    <a:pt x="0" y="36"/>
                  </a:lnTo>
                  <a:lnTo>
                    <a:pt x="4" y="22"/>
                  </a:lnTo>
                  <a:lnTo>
                    <a:pt x="9" y="13"/>
                  </a:lnTo>
                  <a:lnTo>
                    <a:pt x="18" y="4"/>
                  </a:lnTo>
                  <a:lnTo>
                    <a:pt x="36" y="13"/>
                  </a:lnTo>
                  <a:lnTo>
                    <a:pt x="58" y="18"/>
                  </a:lnTo>
                  <a:lnTo>
                    <a:pt x="103" y="13"/>
                  </a:lnTo>
                  <a:lnTo>
                    <a:pt x="144" y="0"/>
                  </a:lnTo>
                  <a:lnTo>
                    <a:pt x="189" y="4"/>
                  </a:lnTo>
                  <a:lnTo>
                    <a:pt x="229" y="9"/>
                  </a:lnTo>
                  <a:lnTo>
                    <a:pt x="337" y="49"/>
                  </a:lnTo>
                  <a:lnTo>
                    <a:pt x="423" y="134"/>
                  </a:lnTo>
                  <a:lnTo>
                    <a:pt x="463" y="147"/>
                  </a:lnTo>
                  <a:lnTo>
                    <a:pt x="508" y="152"/>
                  </a:lnTo>
                  <a:lnTo>
                    <a:pt x="549" y="259"/>
                  </a:lnTo>
                  <a:lnTo>
                    <a:pt x="562" y="371"/>
                  </a:lnTo>
                  <a:lnTo>
                    <a:pt x="562" y="3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00" name="未知"/>
            <p:cNvSpPr/>
            <p:nvPr/>
          </p:nvSpPr>
          <p:spPr>
            <a:xfrm>
              <a:off x="1021" y="407"/>
              <a:ext cx="307" cy="175"/>
            </a:xfrm>
            <a:custGeom>
              <a:avLst/>
              <a:gdLst/>
              <a:ahLst/>
              <a:cxnLst/>
              <a:pathLst>
                <a:path w="307" h="175">
                  <a:moveTo>
                    <a:pt x="306" y="0"/>
                  </a:moveTo>
                  <a:lnTo>
                    <a:pt x="306" y="22"/>
                  </a:lnTo>
                  <a:lnTo>
                    <a:pt x="302" y="49"/>
                  </a:lnTo>
                  <a:lnTo>
                    <a:pt x="284" y="54"/>
                  </a:lnTo>
                  <a:lnTo>
                    <a:pt x="270" y="63"/>
                  </a:lnTo>
                  <a:lnTo>
                    <a:pt x="257" y="76"/>
                  </a:lnTo>
                  <a:lnTo>
                    <a:pt x="230" y="94"/>
                  </a:lnTo>
                  <a:lnTo>
                    <a:pt x="117" y="143"/>
                  </a:lnTo>
                  <a:lnTo>
                    <a:pt x="0" y="174"/>
                  </a:lnTo>
                  <a:lnTo>
                    <a:pt x="149" y="121"/>
                  </a:lnTo>
                  <a:lnTo>
                    <a:pt x="270" y="18"/>
                  </a:lnTo>
                  <a:lnTo>
                    <a:pt x="288" y="4"/>
                  </a:lnTo>
                  <a:lnTo>
                    <a:pt x="306" y="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01" name="未知"/>
            <p:cNvSpPr/>
            <p:nvPr/>
          </p:nvSpPr>
          <p:spPr>
            <a:xfrm>
              <a:off x="1224" y="188"/>
              <a:ext cx="68" cy="117"/>
            </a:xfrm>
            <a:custGeom>
              <a:avLst/>
              <a:gdLst/>
              <a:ahLst/>
              <a:cxnLst/>
              <a:pathLst>
                <a:path w="68" h="117">
                  <a:moveTo>
                    <a:pt x="58" y="112"/>
                  </a:moveTo>
                  <a:lnTo>
                    <a:pt x="67" y="89"/>
                  </a:lnTo>
                  <a:lnTo>
                    <a:pt x="63" y="67"/>
                  </a:lnTo>
                  <a:lnTo>
                    <a:pt x="40" y="31"/>
                  </a:lnTo>
                  <a:lnTo>
                    <a:pt x="0" y="0"/>
                  </a:lnTo>
                  <a:lnTo>
                    <a:pt x="31" y="49"/>
                  </a:lnTo>
                  <a:lnTo>
                    <a:pt x="31" y="103"/>
                  </a:lnTo>
                  <a:lnTo>
                    <a:pt x="27" y="116"/>
                  </a:lnTo>
                  <a:lnTo>
                    <a:pt x="45" y="116"/>
                  </a:lnTo>
                  <a:lnTo>
                    <a:pt x="45" y="94"/>
                  </a:lnTo>
                  <a:lnTo>
                    <a:pt x="49" y="67"/>
                  </a:lnTo>
                  <a:lnTo>
                    <a:pt x="45" y="62"/>
                  </a:lnTo>
                  <a:lnTo>
                    <a:pt x="54" y="80"/>
                  </a:lnTo>
                  <a:lnTo>
                    <a:pt x="58" y="94"/>
                  </a:lnTo>
                  <a:lnTo>
                    <a:pt x="58" y="112"/>
                  </a:lnTo>
                  <a:lnTo>
                    <a:pt x="58" y="1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602" name="未知"/>
            <p:cNvSpPr/>
            <p:nvPr/>
          </p:nvSpPr>
          <p:spPr>
            <a:xfrm>
              <a:off x="904" y="125"/>
              <a:ext cx="276" cy="287"/>
            </a:xfrm>
            <a:custGeom>
              <a:avLst/>
              <a:gdLst/>
              <a:ahLst/>
              <a:cxnLst/>
              <a:pathLst>
                <a:path w="276" h="287">
                  <a:moveTo>
                    <a:pt x="36" y="58"/>
                  </a:moveTo>
                  <a:lnTo>
                    <a:pt x="81" y="45"/>
                  </a:lnTo>
                  <a:lnTo>
                    <a:pt x="68" y="40"/>
                  </a:lnTo>
                  <a:lnTo>
                    <a:pt x="54" y="32"/>
                  </a:lnTo>
                  <a:lnTo>
                    <a:pt x="45" y="32"/>
                  </a:lnTo>
                  <a:lnTo>
                    <a:pt x="32" y="32"/>
                  </a:lnTo>
                  <a:lnTo>
                    <a:pt x="14" y="23"/>
                  </a:lnTo>
                  <a:lnTo>
                    <a:pt x="0" y="9"/>
                  </a:lnTo>
                  <a:lnTo>
                    <a:pt x="14" y="5"/>
                  </a:lnTo>
                  <a:lnTo>
                    <a:pt x="32" y="0"/>
                  </a:lnTo>
                  <a:lnTo>
                    <a:pt x="41" y="9"/>
                  </a:lnTo>
                  <a:lnTo>
                    <a:pt x="54" y="14"/>
                  </a:lnTo>
                  <a:lnTo>
                    <a:pt x="72" y="18"/>
                  </a:lnTo>
                  <a:lnTo>
                    <a:pt x="86" y="23"/>
                  </a:lnTo>
                  <a:lnTo>
                    <a:pt x="113" y="40"/>
                  </a:lnTo>
                  <a:lnTo>
                    <a:pt x="113" y="67"/>
                  </a:lnTo>
                  <a:lnTo>
                    <a:pt x="104" y="81"/>
                  </a:lnTo>
                  <a:lnTo>
                    <a:pt x="95" y="99"/>
                  </a:lnTo>
                  <a:lnTo>
                    <a:pt x="86" y="121"/>
                  </a:lnTo>
                  <a:lnTo>
                    <a:pt x="86" y="148"/>
                  </a:lnTo>
                  <a:lnTo>
                    <a:pt x="99" y="175"/>
                  </a:lnTo>
                  <a:lnTo>
                    <a:pt x="113" y="197"/>
                  </a:lnTo>
                  <a:lnTo>
                    <a:pt x="135" y="224"/>
                  </a:lnTo>
                  <a:lnTo>
                    <a:pt x="158" y="246"/>
                  </a:lnTo>
                  <a:lnTo>
                    <a:pt x="185" y="260"/>
                  </a:lnTo>
                  <a:lnTo>
                    <a:pt x="207" y="273"/>
                  </a:lnTo>
                  <a:lnTo>
                    <a:pt x="239" y="277"/>
                  </a:lnTo>
                  <a:lnTo>
                    <a:pt x="275" y="273"/>
                  </a:lnTo>
                  <a:lnTo>
                    <a:pt x="261" y="282"/>
                  </a:lnTo>
                  <a:lnTo>
                    <a:pt x="225" y="286"/>
                  </a:lnTo>
                  <a:lnTo>
                    <a:pt x="189" y="282"/>
                  </a:lnTo>
                  <a:lnTo>
                    <a:pt x="158" y="273"/>
                  </a:lnTo>
                  <a:lnTo>
                    <a:pt x="122" y="255"/>
                  </a:lnTo>
                  <a:lnTo>
                    <a:pt x="90" y="233"/>
                  </a:lnTo>
                  <a:lnTo>
                    <a:pt x="63" y="206"/>
                  </a:lnTo>
                  <a:lnTo>
                    <a:pt x="36" y="179"/>
                  </a:lnTo>
                  <a:lnTo>
                    <a:pt x="14" y="157"/>
                  </a:lnTo>
                  <a:lnTo>
                    <a:pt x="9" y="139"/>
                  </a:lnTo>
                  <a:lnTo>
                    <a:pt x="5" y="121"/>
                  </a:lnTo>
                  <a:lnTo>
                    <a:pt x="5" y="116"/>
                  </a:lnTo>
                  <a:lnTo>
                    <a:pt x="5" y="103"/>
                  </a:lnTo>
                  <a:lnTo>
                    <a:pt x="14" y="76"/>
                  </a:lnTo>
                  <a:lnTo>
                    <a:pt x="36" y="58"/>
                  </a:lnTo>
                  <a:lnTo>
                    <a:pt x="36" y="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0603" name="未知"/>
            <p:cNvSpPr/>
            <p:nvPr/>
          </p:nvSpPr>
          <p:spPr>
            <a:xfrm>
              <a:off x="990" y="528"/>
              <a:ext cx="68" cy="41"/>
            </a:xfrm>
            <a:custGeom>
              <a:avLst/>
              <a:gdLst/>
              <a:ahLst/>
              <a:cxnLst/>
              <a:pathLst>
                <a:path w="68" h="41">
                  <a:moveTo>
                    <a:pt x="40" y="13"/>
                  </a:moveTo>
                  <a:lnTo>
                    <a:pt x="49" y="18"/>
                  </a:lnTo>
                  <a:lnTo>
                    <a:pt x="58" y="18"/>
                  </a:lnTo>
                  <a:lnTo>
                    <a:pt x="67" y="18"/>
                  </a:lnTo>
                  <a:lnTo>
                    <a:pt x="63" y="31"/>
                  </a:lnTo>
                  <a:lnTo>
                    <a:pt x="54" y="35"/>
                  </a:lnTo>
                  <a:lnTo>
                    <a:pt x="36" y="4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18" y="9"/>
                  </a:lnTo>
                  <a:lnTo>
                    <a:pt x="40" y="13"/>
                  </a:lnTo>
                  <a:lnTo>
                    <a:pt x="40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0604" name="Group 50603"/>
            <p:cNvGrpSpPr/>
            <p:nvPr/>
          </p:nvGrpSpPr>
          <p:grpSpPr>
            <a:xfrm>
              <a:off x="396" y="58"/>
              <a:ext cx="595" cy="547"/>
              <a:chOff x="0" y="0"/>
              <a:chExt cx="595" cy="547"/>
            </a:xfrm>
          </p:grpSpPr>
          <p:sp>
            <p:nvSpPr>
              <p:cNvPr id="50605" name="未知"/>
              <p:cNvSpPr/>
              <p:nvPr/>
            </p:nvSpPr>
            <p:spPr>
              <a:xfrm>
                <a:off x="0" y="0"/>
                <a:ext cx="275" cy="122"/>
              </a:xfrm>
              <a:custGeom>
                <a:avLst/>
                <a:gdLst/>
                <a:ahLst/>
                <a:cxnLst/>
                <a:pathLst>
                  <a:path w="275" h="122">
                    <a:moveTo>
                      <a:pt x="274" y="121"/>
                    </a:moveTo>
                    <a:lnTo>
                      <a:pt x="252" y="94"/>
                    </a:lnTo>
                    <a:lnTo>
                      <a:pt x="225" y="72"/>
                    </a:lnTo>
                    <a:lnTo>
                      <a:pt x="121" y="1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06" name="未知"/>
              <p:cNvSpPr/>
              <p:nvPr/>
            </p:nvSpPr>
            <p:spPr>
              <a:xfrm>
                <a:off x="234" y="27"/>
                <a:ext cx="41" cy="23"/>
              </a:xfrm>
              <a:custGeom>
                <a:avLst/>
                <a:gdLst/>
                <a:ahLst/>
                <a:cxnLst/>
                <a:pathLst>
                  <a:path w="41" h="23">
                    <a:moveTo>
                      <a:pt x="40" y="22"/>
                    </a:moveTo>
                    <a:lnTo>
                      <a:pt x="27" y="13"/>
                    </a:lnTo>
                    <a:lnTo>
                      <a:pt x="13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07" name="未知"/>
              <p:cNvSpPr/>
              <p:nvPr/>
            </p:nvSpPr>
            <p:spPr>
              <a:xfrm>
                <a:off x="279" y="429"/>
                <a:ext cx="59" cy="37"/>
              </a:xfrm>
              <a:custGeom>
                <a:avLst/>
                <a:gdLst/>
                <a:ahLst/>
                <a:cxnLst/>
                <a:pathLst>
                  <a:path w="59" h="37">
                    <a:moveTo>
                      <a:pt x="58" y="3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08" name="未知"/>
              <p:cNvSpPr/>
              <p:nvPr/>
            </p:nvSpPr>
            <p:spPr>
              <a:xfrm>
                <a:off x="396" y="380"/>
                <a:ext cx="55" cy="55"/>
              </a:xfrm>
              <a:custGeom>
                <a:avLst/>
                <a:gdLst/>
                <a:ahLst/>
                <a:cxnLst/>
                <a:pathLst>
                  <a:path w="55" h="55">
                    <a:moveTo>
                      <a:pt x="54" y="5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09" name="未知"/>
              <p:cNvSpPr/>
              <p:nvPr/>
            </p:nvSpPr>
            <p:spPr>
              <a:xfrm>
                <a:off x="432" y="295"/>
                <a:ext cx="64" cy="55"/>
              </a:xfrm>
              <a:custGeom>
                <a:avLst/>
                <a:gdLst/>
                <a:ahLst/>
                <a:cxnLst/>
                <a:pathLst>
                  <a:path w="64" h="55">
                    <a:moveTo>
                      <a:pt x="63" y="5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10" name="未知"/>
              <p:cNvSpPr/>
              <p:nvPr/>
            </p:nvSpPr>
            <p:spPr>
              <a:xfrm>
                <a:off x="540" y="389"/>
                <a:ext cx="55" cy="82"/>
              </a:xfrm>
              <a:custGeom>
                <a:avLst/>
                <a:gdLst/>
                <a:ahLst/>
                <a:cxnLst/>
                <a:pathLst>
                  <a:path w="55" h="82">
                    <a:moveTo>
                      <a:pt x="54" y="81"/>
                    </a:moveTo>
                    <a:lnTo>
                      <a:pt x="31" y="40"/>
                    </a:lnTo>
                    <a:lnTo>
                      <a:pt x="22" y="27"/>
                    </a:lnTo>
                    <a:lnTo>
                      <a:pt x="13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0611" name="未知"/>
              <p:cNvSpPr/>
              <p:nvPr/>
            </p:nvSpPr>
            <p:spPr>
              <a:xfrm>
                <a:off x="450" y="434"/>
                <a:ext cx="113" cy="113"/>
              </a:xfrm>
              <a:custGeom>
                <a:avLst/>
                <a:gdLst/>
                <a:ahLst/>
                <a:cxnLst/>
                <a:pathLst>
                  <a:path w="113" h="113">
                    <a:moveTo>
                      <a:pt x="0" y="0"/>
                    </a:moveTo>
                    <a:lnTo>
                      <a:pt x="94" y="94"/>
                    </a:lnTo>
                    <a:lnTo>
                      <a:pt x="103" y="103"/>
                    </a:lnTo>
                    <a:lnTo>
                      <a:pt x="112" y="11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0612" name="Group 50611"/>
          <p:cNvGrpSpPr/>
          <p:nvPr/>
        </p:nvGrpSpPr>
        <p:grpSpPr>
          <a:xfrm>
            <a:off x="7235825" y="3933825"/>
            <a:ext cx="1373188" cy="1373188"/>
            <a:chOff x="0" y="0"/>
            <a:chExt cx="865" cy="865"/>
          </a:xfrm>
        </p:grpSpPr>
        <p:sp>
          <p:nvSpPr>
            <p:cNvPr id="50613" name="未知"/>
            <p:cNvSpPr/>
            <p:nvPr/>
          </p:nvSpPr>
          <p:spPr>
            <a:xfrm>
              <a:off x="284" y="209"/>
              <a:ext cx="118" cy="155"/>
            </a:xfrm>
            <a:custGeom>
              <a:avLst/>
              <a:gdLst/>
              <a:ahLst/>
              <a:cxnLst/>
              <a:pathLst>
                <a:path w="118" h="155">
                  <a:moveTo>
                    <a:pt x="0" y="123"/>
                  </a:moveTo>
                  <a:lnTo>
                    <a:pt x="17" y="154"/>
                  </a:lnTo>
                  <a:lnTo>
                    <a:pt x="117" y="36"/>
                  </a:lnTo>
                  <a:lnTo>
                    <a:pt x="92" y="42"/>
                  </a:lnTo>
                  <a:lnTo>
                    <a:pt x="92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4" name="未知"/>
            <p:cNvSpPr/>
            <p:nvPr/>
          </p:nvSpPr>
          <p:spPr>
            <a:xfrm>
              <a:off x="599" y="193"/>
              <a:ext cx="266" cy="314"/>
            </a:xfrm>
            <a:custGeom>
              <a:avLst/>
              <a:gdLst/>
              <a:ahLst/>
              <a:cxnLst/>
              <a:pathLst>
                <a:path w="266" h="314">
                  <a:moveTo>
                    <a:pt x="114" y="110"/>
                  </a:moveTo>
                  <a:lnTo>
                    <a:pt x="114" y="78"/>
                  </a:lnTo>
                  <a:lnTo>
                    <a:pt x="92" y="68"/>
                  </a:lnTo>
                  <a:lnTo>
                    <a:pt x="67" y="68"/>
                  </a:lnTo>
                  <a:lnTo>
                    <a:pt x="101" y="11"/>
                  </a:lnTo>
                  <a:lnTo>
                    <a:pt x="176" y="0"/>
                  </a:lnTo>
                  <a:lnTo>
                    <a:pt x="195" y="11"/>
                  </a:lnTo>
                  <a:lnTo>
                    <a:pt x="206" y="26"/>
                  </a:lnTo>
                  <a:lnTo>
                    <a:pt x="206" y="45"/>
                  </a:lnTo>
                  <a:lnTo>
                    <a:pt x="193" y="63"/>
                  </a:lnTo>
                  <a:lnTo>
                    <a:pt x="226" y="58"/>
                  </a:lnTo>
                  <a:lnTo>
                    <a:pt x="248" y="63"/>
                  </a:lnTo>
                  <a:lnTo>
                    <a:pt x="265" y="81"/>
                  </a:lnTo>
                  <a:lnTo>
                    <a:pt x="265" y="105"/>
                  </a:lnTo>
                  <a:lnTo>
                    <a:pt x="251" y="118"/>
                  </a:lnTo>
                  <a:lnTo>
                    <a:pt x="209" y="131"/>
                  </a:lnTo>
                  <a:lnTo>
                    <a:pt x="226" y="149"/>
                  </a:lnTo>
                  <a:lnTo>
                    <a:pt x="226" y="172"/>
                  </a:lnTo>
                  <a:lnTo>
                    <a:pt x="215" y="188"/>
                  </a:lnTo>
                  <a:lnTo>
                    <a:pt x="195" y="199"/>
                  </a:lnTo>
                  <a:lnTo>
                    <a:pt x="140" y="214"/>
                  </a:lnTo>
                  <a:lnTo>
                    <a:pt x="151" y="225"/>
                  </a:lnTo>
                  <a:lnTo>
                    <a:pt x="151" y="246"/>
                  </a:lnTo>
                  <a:lnTo>
                    <a:pt x="140" y="266"/>
                  </a:lnTo>
                  <a:lnTo>
                    <a:pt x="140" y="266"/>
                  </a:lnTo>
                  <a:lnTo>
                    <a:pt x="123" y="277"/>
                  </a:lnTo>
                  <a:lnTo>
                    <a:pt x="0" y="313"/>
                  </a:lnTo>
                  <a:lnTo>
                    <a:pt x="114" y="110"/>
                  </a:lnTo>
                  <a:lnTo>
                    <a:pt x="114" y="1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5" name="未知"/>
            <p:cNvSpPr/>
            <p:nvPr/>
          </p:nvSpPr>
          <p:spPr>
            <a:xfrm>
              <a:off x="156" y="287"/>
              <a:ext cx="35" cy="215"/>
            </a:xfrm>
            <a:custGeom>
              <a:avLst/>
              <a:gdLst/>
              <a:ahLst/>
              <a:cxnLst/>
              <a:pathLst>
                <a:path w="35" h="215">
                  <a:moveTo>
                    <a:pt x="34" y="0"/>
                  </a:moveTo>
                  <a:lnTo>
                    <a:pt x="34" y="214"/>
                  </a:lnTo>
                  <a:lnTo>
                    <a:pt x="14" y="170"/>
                  </a:lnTo>
                  <a:lnTo>
                    <a:pt x="3" y="125"/>
                  </a:lnTo>
                  <a:lnTo>
                    <a:pt x="0" y="73"/>
                  </a:lnTo>
                  <a:lnTo>
                    <a:pt x="11" y="31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6" name="未知"/>
            <p:cNvSpPr/>
            <p:nvPr/>
          </p:nvSpPr>
          <p:spPr>
            <a:xfrm>
              <a:off x="256" y="34"/>
              <a:ext cx="208" cy="299"/>
            </a:xfrm>
            <a:custGeom>
              <a:avLst/>
              <a:gdLst/>
              <a:ahLst/>
              <a:cxnLst/>
              <a:pathLst>
                <a:path w="208" h="299">
                  <a:moveTo>
                    <a:pt x="28" y="298"/>
                  </a:moveTo>
                  <a:lnTo>
                    <a:pt x="9" y="269"/>
                  </a:lnTo>
                  <a:lnTo>
                    <a:pt x="12" y="248"/>
                  </a:lnTo>
                  <a:lnTo>
                    <a:pt x="12" y="227"/>
                  </a:lnTo>
                  <a:lnTo>
                    <a:pt x="0" y="185"/>
                  </a:lnTo>
                  <a:lnTo>
                    <a:pt x="190" y="0"/>
                  </a:lnTo>
                  <a:lnTo>
                    <a:pt x="204" y="29"/>
                  </a:lnTo>
                  <a:lnTo>
                    <a:pt x="207" y="52"/>
                  </a:lnTo>
                  <a:lnTo>
                    <a:pt x="198" y="78"/>
                  </a:lnTo>
                  <a:lnTo>
                    <a:pt x="184" y="99"/>
                  </a:lnTo>
                  <a:lnTo>
                    <a:pt x="151" y="130"/>
                  </a:lnTo>
                  <a:lnTo>
                    <a:pt x="120" y="175"/>
                  </a:lnTo>
                  <a:lnTo>
                    <a:pt x="28" y="298"/>
                  </a:lnTo>
                  <a:lnTo>
                    <a:pt x="28" y="2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7" name="未知"/>
            <p:cNvSpPr/>
            <p:nvPr/>
          </p:nvSpPr>
          <p:spPr>
            <a:xfrm>
              <a:off x="81" y="595"/>
              <a:ext cx="338" cy="270"/>
            </a:xfrm>
            <a:custGeom>
              <a:avLst/>
              <a:gdLst/>
              <a:ahLst/>
              <a:cxnLst/>
              <a:pathLst>
                <a:path w="338" h="270">
                  <a:moveTo>
                    <a:pt x="67" y="0"/>
                  </a:moveTo>
                  <a:lnTo>
                    <a:pt x="337" y="159"/>
                  </a:lnTo>
                  <a:lnTo>
                    <a:pt x="259" y="269"/>
                  </a:lnTo>
                  <a:lnTo>
                    <a:pt x="0" y="120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8" name="未知"/>
            <p:cNvSpPr/>
            <p:nvPr/>
          </p:nvSpPr>
          <p:spPr>
            <a:xfrm>
              <a:off x="0" y="308"/>
              <a:ext cx="177" cy="283"/>
            </a:xfrm>
            <a:custGeom>
              <a:avLst/>
              <a:gdLst/>
              <a:ahLst/>
              <a:cxnLst/>
              <a:pathLst>
                <a:path w="177" h="283">
                  <a:moveTo>
                    <a:pt x="117" y="0"/>
                  </a:moveTo>
                  <a:lnTo>
                    <a:pt x="0" y="26"/>
                  </a:lnTo>
                  <a:lnTo>
                    <a:pt x="59" y="282"/>
                  </a:lnTo>
                  <a:lnTo>
                    <a:pt x="176" y="251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19" name="未知"/>
            <p:cNvSpPr/>
            <p:nvPr/>
          </p:nvSpPr>
          <p:spPr>
            <a:xfrm>
              <a:off x="190" y="57"/>
              <a:ext cx="530" cy="633"/>
            </a:xfrm>
            <a:custGeom>
              <a:avLst/>
              <a:gdLst/>
              <a:ahLst/>
              <a:cxnLst/>
              <a:pathLst>
                <a:path w="530" h="633">
                  <a:moveTo>
                    <a:pt x="515" y="118"/>
                  </a:moveTo>
                  <a:lnTo>
                    <a:pt x="507" y="100"/>
                  </a:lnTo>
                  <a:lnTo>
                    <a:pt x="484" y="92"/>
                  </a:lnTo>
                  <a:lnTo>
                    <a:pt x="465" y="94"/>
                  </a:lnTo>
                  <a:lnTo>
                    <a:pt x="496" y="50"/>
                  </a:lnTo>
                  <a:lnTo>
                    <a:pt x="501" y="27"/>
                  </a:lnTo>
                  <a:lnTo>
                    <a:pt x="487" y="6"/>
                  </a:lnTo>
                  <a:lnTo>
                    <a:pt x="471" y="0"/>
                  </a:lnTo>
                  <a:lnTo>
                    <a:pt x="448" y="3"/>
                  </a:lnTo>
                  <a:lnTo>
                    <a:pt x="429" y="19"/>
                  </a:lnTo>
                  <a:lnTo>
                    <a:pt x="404" y="53"/>
                  </a:lnTo>
                  <a:lnTo>
                    <a:pt x="401" y="40"/>
                  </a:lnTo>
                  <a:lnTo>
                    <a:pt x="387" y="24"/>
                  </a:lnTo>
                  <a:lnTo>
                    <a:pt x="367" y="19"/>
                  </a:lnTo>
                  <a:lnTo>
                    <a:pt x="345" y="24"/>
                  </a:lnTo>
                  <a:lnTo>
                    <a:pt x="111" y="306"/>
                  </a:lnTo>
                  <a:lnTo>
                    <a:pt x="80" y="248"/>
                  </a:lnTo>
                  <a:lnTo>
                    <a:pt x="78" y="225"/>
                  </a:lnTo>
                  <a:lnTo>
                    <a:pt x="78" y="204"/>
                  </a:lnTo>
                  <a:lnTo>
                    <a:pt x="66" y="162"/>
                  </a:lnTo>
                  <a:lnTo>
                    <a:pt x="52" y="141"/>
                  </a:lnTo>
                  <a:lnTo>
                    <a:pt x="30" y="131"/>
                  </a:lnTo>
                  <a:lnTo>
                    <a:pt x="0" y="126"/>
                  </a:lnTo>
                  <a:lnTo>
                    <a:pt x="0" y="470"/>
                  </a:lnTo>
                  <a:lnTo>
                    <a:pt x="5" y="509"/>
                  </a:lnTo>
                  <a:lnTo>
                    <a:pt x="22" y="541"/>
                  </a:lnTo>
                  <a:lnTo>
                    <a:pt x="41" y="564"/>
                  </a:lnTo>
                  <a:lnTo>
                    <a:pt x="64" y="588"/>
                  </a:lnTo>
                  <a:lnTo>
                    <a:pt x="97" y="606"/>
                  </a:lnTo>
                  <a:lnTo>
                    <a:pt x="144" y="624"/>
                  </a:lnTo>
                  <a:lnTo>
                    <a:pt x="181" y="632"/>
                  </a:lnTo>
                  <a:lnTo>
                    <a:pt x="214" y="632"/>
                  </a:lnTo>
                  <a:lnTo>
                    <a:pt x="270" y="619"/>
                  </a:lnTo>
                  <a:lnTo>
                    <a:pt x="320" y="588"/>
                  </a:lnTo>
                  <a:lnTo>
                    <a:pt x="351" y="551"/>
                  </a:lnTo>
                  <a:lnTo>
                    <a:pt x="523" y="251"/>
                  </a:lnTo>
                  <a:lnTo>
                    <a:pt x="529" y="233"/>
                  </a:lnTo>
                  <a:lnTo>
                    <a:pt x="523" y="212"/>
                  </a:lnTo>
                  <a:lnTo>
                    <a:pt x="512" y="201"/>
                  </a:lnTo>
                  <a:lnTo>
                    <a:pt x="496" y="199"/>
                  </a:lnTo>
                  <a:lnTo>
                    <a:pt x="476" y="204"/>
                  </a:lnTo>
                  <a:lnTo>
                    <a:pt x="510" y="147"/>
                  </a:lnTo>
                  <a:lnTo>
                    <a:pt x="515" y="118"/>
                  </a:lnTo>
                  <a:lnTo>
                    <a:pt x="515" y="11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0" name="未知"/>
            <p:cNvSpPr/>
            <p:nvPr/>
          </p:nvSpPr>
          <p:spPr>
            <a:xfrm>
              <a:off x="713" y="256"/>
              <a:ext cx="80" cy="16"/>
            </a:xfrm>
            <a:custGeom>
              <a:avLst/>
              <a:gdLst/>
              <a:ahLst/>
              <a:cxnLst/>
              <a:pathLst>
                <a:path w="80" h="16">
                  <a:moveTo>
                    <a:pt x="79" y="0"/>
                  </a:moveTo>
                  <a:lnTo>
                    <a:pt x="0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1" name="未知"/>
            <p:cNvSpPr/>
            <p:nvPr/>
          </p:nvSpPr>
          <p:spPr>
            <a:xfrm>
              <a:off x="686" y="324"/>
              <a:ext cx="123" cy="32"/>
            </a:xfrm>
            <a:custGeom>
              <a:avLst/>
              <a:gdLst/>
              <a:ahLst/>
              <a:cxnLst/>
              <a:pathLst>
                <a:path w="123" h="32">
                  <a:moveTo>
                    <a:pt x="122" y="0"/>
                  </a:moveTo>
                  <a:lnTo>
                    <a:pt x="0" y="3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2" name="未知"/>
            <p:cNvSpPr/>
            <p:nvPr/>
          </p:nvSpPr>
          <p:spPr>
            <a:xfrm>
              <a:off x="647" y="407"/>
              <a:ext cx="87" cy="27"/>
            </a:xfrm>
            <a:custGeom>
              <a:avLst/>
              <a:gdLst/>
              <a:ahLst/>
              <a:cxnLst/>
              <a:pathLst>
                <a:path w="87" h="27">
                  <a:moveTo>
                    <a:pt x="86" y="0"/>
                  </a:moveTo>
                  <a:lnTo>
                    <a:pt x="0" y="2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3" name="未知"/>
            <p:cNvSpPr/>
            <p:nvPr/>
          </p:nvSpPr>
          <p:spPr>
            <a:xfrm>
              <a:off x="298" y="0"/>
              <a:ext cx="102" cy="90"/>
            </a:xfrm>
            <a:custGeom>
              <a:avLst/>
              <a:gdLst/>
              <a:ahLst/>
              <a:cxnLst/>
              <a:pathLst>
                <a:path w="102" h="90">
                  <a:moveTo>
                    <a:pt x="0" y="89"/>
                  </a:moveTo>
                  <a:lnTo>
                    <a:pt x="10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4" name="未知"/>
            <p:cNvSpPr/>
            <p:nvPr/>
          </p:nvSpPr>
          <p:spPr>
            <a:xfrm>
              <a:off x="298" y="44"/>
              <a:ext cx="102" cy="90"/>
            </a:xfrm>
            <a:custGeom>
              <a:avLst/>
              <a:gdLst/>
              <a:ahLst/>
              <a:cxnLst/>
              <a:pathLst>
                <a:path w="102" h="90">
                  <a:moveTo>
                    <a:pt x="0" y="89"/>
                  </a:moveTo>
                  <a:lnTo>
                    <a:pt x="10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5" name="未知"/>
            <p:cNvSpPr/>
            <p:nvPr/>
          </p:nvSpPr>
          <p:spPr>
            <a:xfrm>
              <a:off x="571" y="506"/>
              <a:ext cx="130" cy="106"/>
            </a:xfrm>
            <a:custGeom>
              <a:avLst/>
              <a:gdLst/>
              <a:ahLst/>
              <a:cxnLst/>
              <a:pathLst>
                <a:path w="130" h="106">
                  <a:moveTo>
                    <a:pt x="129" y="0"/>
                  </a:moveTo>
                  <a:lnTo>
                    <a:pt x="42" y="21"/>
                  </a:lnTo>
                  <a:lnTo>
                    <a:pt x="0" y="10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6" name="未知"/>
            <p:cNvSpPr/>
            <p:nvPr/>
          </p:nvSpPr>
          <p:spPr>
            <a:xfrm>
              <a:off x="613" y="538"/>
              <a:ext cx="76" cy="58"/>
            </a:xfrm>
            <a:custGeom>
              <a:avLst/>
              <a:gdLst/>
              <a:ahLst/>
              <a:cxnLst/>
              <a:pathLst>
                <a:path w="76" h="58">
                  <a:moveTo>
                    <a:pt x="75" y="0"/>
                  </a:moveTo>
                  <a:lnTo>
                    <a:pt x="17" y="15"/>
                  </a:lnTo>
                  <a:lnTo>
                    <a:pt x="0" y="5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7" name="未知"/>
            <p:cNvSpPr/>
            <p:nvPr/>
          </p:nvSpPr>
          <p:spPr>
            <a:xfrm>
              <a:off x="764" y="164"/>
              <a:ext cx="68" cy="38"/>
            </a:xfrm>
            <a:custGeom>
              <a:avLst/>
              <a:gdLst/>
              <a:ahLst/>
              <a:cxnLst/>
              <a:pathLst>
                <a:path w="68" h="38">
                  <a:moveTo>
                    <a:pt x="67" y="37"/>
                  </a:moveTo>
                  <a:lnTo>
                    <a:pt x="64" y="24"/>
                  </a:lnTo>
                  <a:lnTo>
                    <a:pt x="53" y="13"/>
                  </a:lnTo>
                  <a:lnTo>
                    <a:pt x="3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8" name="未知"/>
            <p:cNvSpPr/>
            <p:nvPr/>
          </p:nvSpPr>
          <p:spPr>
            <a:xfrm>
              <a:off x="769" y="133"/>
              <a:ext cx="88" cy="48"/>
            </a:xfrm>
            <a:custGeom>
              <a:avLst/>
              <a:gdLst/>
              <a:ahLst/>
              <a:cxnLst/>
              <a:pathLst>
                <a:path w="88" h="48">
                  <a:moveTo>
                    <a:pt x="87" y="47"/>
                  </a:moveTo>
                  <a:lnTo>
                    <a:pt x="81" y="31"/>
                  </a:lnTo>
                  <a:lnTo>
                    <a:pt x="70" y="18"/>
                  </a:lnTo>
                  <a:lnTo>
                    <a:pt x="39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29" name="未知"/>
            <p:cNvSpPr/>
            <p:nvPr/>
          </p:nvSpPr>
          <p:spPr>
            <a:xfrm>
              <a:off x="438" y="115"/>
              <a:ext cx="154" cy="204"/>
            </a:xfrm>
            <a:custGeom>
              <a:avLst/>
              <a:gdLst/>
              <a:ahLst/>
              <a:cxnLst/>
              <a:pathLst>
                <a:path w="154" h="204">
                  <a:moveTo>
                    <a:pt x="153" y="0"/>
                  </a:moveTo>
                  <a:lnTo>
                    <a:pt x="0" y="20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30" name="未知"/>
            <p:cNvSpPr/>
            <p:nvPr/>
          </p:nvSpPr>
          <p:spPr>
            <a:xfrm>
              <a:off x="504" y="157"/>
              <a:ext cx="149" cy="217"/>
            </a:xfrm>
            <a:custGeom>
              <a:avLst/>
              <a:gdLst/>
              <a:ahLst/>
              <a:cxnLst/>
              <a:pathLst>
                <a:path w="149" h="217">
                  <a:moveTo>
                    <a:pt x="148" y="0"/>
                  </a:moveTo>
                  <a:lnTo>
                    <a:pt x="0" y="2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0631" name="未知"/>
            <p:cNvSpPr/>
            <p:nvPr/>
          </p:nvSpPr>
          <p:spPr>
            <a:xfrm>
              <a:off x="552" y="269"/>
              <a:ext cx="112" cy="176"/>
            </a:xfrm>
            <a:custGeom>
              <a:avLst/>
              <a:gdLst/>
              <a:ahLst/>
              <a:cxnLst/>
              <a:pathLst>
                <a:path w="112" h="176">
                  <a:moveTo>
                    <a:pt x="111" y="0"/>
                  </a:moveTo>
                  <a:lnTo>
                    <a:pt x="0" y="17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2" name="Group 51201"/>
          <p:cNvGrpSpPr/>
          <p:nvPr/>
        </p:nvGrpSpPr>
        <p:grpSpPr>
          <a:xfrm>
            <a:off x="7085013" y="1065213"/>
            <a:ext cx="1663700" cy="1139825"/>
            <a:chOff x="0" y="0"/>
            <a:chExt cx="1729" cy="865"/>
          </a:xfrm>
        </p:grpSpPr>
        <p:sp>
          <p:nvSpPr>
            <p:cNvPr id="51203" name="未知"/>
            <p:cNvSpPr/>
            <p:nvPr/>
          </p:nvSpPr>
          <p:spPr>
            <a:xfrm>
              <a:off x="0" y="0"/>
              <a:ext cx="323" cy="865"/>
            </a:xfrm>
            <a:custGeom>
              <a:avLst/>
              <a:gdLst/>
              <a:ahLst/>
              <a:cxnLst/>
              <a:pathLst>
                <a:path w="323" h="865">
                  <a:moveTo>
                    <a:pt x="322" y="292"/>
                  </a:moveTo>
                  <a:lnTo>
                    <a:pt x="322" y="663"/>
                  </a:lnTo>
                  <a:lnTo>
                    <a:pt x="274" y="663"/>
                  </a:lnTo>
                  <a:lnTo>
                    <a:pt x="268" y="832"/>
                  </a:lnTo>
                  <a:lnTo>
                    <a:pt x="244" y="832"/>
                  </a:lnTo>
                  <a:lnTo>
                    <a:pt x="244" y="663"/>
                  </a:lnTo>
                  <a:lnTo>
                    <a:pt x="185" y="663"/>
                  </a:lnTo>
                  <a:lnTo>
                    <a:pt x="191" y="682"/>
                  </a:lnTo>
                  <a:lnTo>
                    <a:pt x="191" y="695"/>
                  </a:lnTo>
                  <a:lnTo>
                    <a:pt x="179" y="715"/>
                  </a:lnTo>
                  <a:lnTo>
                    <a:pt x="179" y="728"/>
                  </a:lnTo>
                  <a:lnTo>
                    <a:pt x="191" y="728"/>
                  </a:lnTo>
                  <a:lnTo>
                    <a:pt x="179" y="845"/>
                  </a:lnTo>
                  <a:lnTo>
                    <a:pt x="155" y="845"/>
                  </a:lnTo>
                  <a:lnTo>
                    <a:pt x="143" y="728"/>
                  </a:lnTo>
                  <a:lnTo>
                    <a:pt x="155" y="728"/>
                  </a:lnTo>
                  <a:lnTo>
                    <a:pt x="155" y="715"/>
                  </a:lnTo>
                  <a:lnTo>
                    <a:pt x="143" y="695"/>
                  </a:lnTo>
                  <a:lnTo>
                    <a:pt x="143" y="682"/>
                  </a:lnTo>
                  <a:lnTo>
                    <a:pt x="149" y="663"/>
                  </a:lnTo>
                  <a:lnTo>
                    <a:pt x="113" y="663"/>
                  </a:lnTo>
                  <a:lnTo>
                    <a:pt x="107" y="864"/>
                  </a:lnTo>
                  <a:lnTo>
                    <a:pt x="83" y="864"/>
                  </a:lnTo>
                  <a:lnTo>
                    <a:pt x="54" y="416"/>
                  </a:lnTo>
                  <a:lnTo>
                    <a:pt x="30" y="416"/>
                  </a:lnTo>
                  <a:lnTo>
                    <a:pt x="30" y="396"/>
                  </a:lnTo>
                  <a:lnTo>
                    <a:pt x="24" y="396"/>
                  </a:lnTo>
                  <a:lnTo>
                    <a:pt x="18" y="390"/>
                  </a:lnTo>
                  <a:lnTo>
                    <a:pt x="18" y="383"/>
                  </a:lnTo>
                  <a:lnTo>
                    <a:pt x="12" y="364"/>
                  </a:lnTo>
                  <a:lnTo>
                    <a:pt x="12" y="351"/>
                  </a:lnTo>
                  <a:lnTo>
                    <a:pt x="0" y="351"/>
                  </a:lnTo>
                  <a:lnTo>
                    <a:pt x="0" y="325"/>
                  </a:lnTo>
                  <a:lnTo>
                    <a:pt x="42" y="325"/>
                  </a:lnTo>
                  <a:lnTo>
                    <a:pt x="36" y="273"/>
                  </a:lnTo>
                  <a:lnTo>
                    <a:pt x="36" y="273"/>
                  </a:lnTo>
                  <a:lnTo>
                    <a:pt x="36" y="266"/>
                  </a:lnTo>
                  <a:lnTo>
                    <a:pt x="42" y="266"/>
                  </a:lnTo>
                  <a:lnTo>
                    <a:pt x="48" y="260"/>
                  </a:lnTo>
                  <a:lnTo>
                    <a:pt x="101" y="240"/>
                  </a:lnTo>
                  <a:lnTo>
                    <a:pt x="101" y="240"/>
                  </a:lnTo>
                  <a:lnTo>
                    <a:pt x="125" y="195"/>
                  </a:lnTo>
                  <a:lnTo>
                    <a:pt x="149" y="162"/>
                  </a:lnTo>
                  <a:lnTo>
                    <a:pt x="155" y="143"/>
                  </a:lnTo>
                  <a:lnTo>
                    <a:pt x="167" y="143"/>
                  </a:lnTo>
                  <a:lnTo>
                    <a:pt x="167" y="117"/>
                  </a:lnTo>
                  <a:lnTo>
                    <a:pt x="161" y="110"/>
                  </a:lnTo>
                  <a:lnTo>
                    <a:pt x="155" y="104"/>
                  </a:lnTo>
                  <a:lnTo>
                    <a:pt x="155" y="91"/>
                  </a:lnTo>
                  <a:lnTo>
                    <a:pt x="143" y="71"/>
                  </a:lnTo>
                  <a:lnTo>
                    <a:pt x="143" y="52"/>
                  </a:lnTo>
                  <a:lnTo>
                    <a:pt x="185" y="0"/>
                  </a:lnTo>
                  <a:lnTo>
                    <a:pt x="250" y="0"/>
                  </a:lnTo>
                  <a:lnTo>
                    <a:pt x="268" y="6"/>
                  </a:lnTo>
                  <a:lnTo>
                    <a:pt x="286" y="19"/>
                  </a:lnTo>
                  <a:lnTo>
                    <a:pt x="286" y="26"/>
                  </a:lnTo>
                  <a:lnTo>
                    <a:pt x="286" y="39"/>
                  </a:lnTo>
                  <a:lnTo>
                    <a:pt x="286" y="39"/>
                  </a:lnTo>
                  <a:lnTo>
                    <a:pt x="280" y="39"/>
                  </a:lnTo>
                  <a:lnTo>
                    <a:pt x="274" y="45"/>
                  </a:lnTo>
                  <a:lnTo>
                    <a:pt x="280" y="71"/>
                  </a:lnTo>
                  <a:lnTo>
                    <a:pt x="280" y="78"/>
                  </a:lnTo>
                  <a:lnTo>
                    <a:pt x="274" y="84"/>
                  </a:lnTo>
                  <a:lnTo>
                    <a:pt x="298" y="110"/>
                  </a:lnTo>
                  <a:lnTo>
                    <a:pt x="286" y="117"/>
                  </a:lnTo>
                  <a:lnTo>
                    <a:pt x="292" y="123"/>
                  </a:lnTo>
                  <a:lnTo>
                    <a:pt x="286" y="130"/>
                  </a:lnTo>
                  <a:lnTo>
                    <a:pt x="292" y="136"/>
                  </a:lnTo>
                  <a:lnTo>
                    <a:pt x="292" y="143"/>
                  </a:lnTo>
                  <a:lnTo>
                    <a:pt x="286" y="143"/>
                  </a:lnTo>
                  <a:lnTo>
                    <a:pt x="286" y="143"/>
                  </a:lnTo>
                  <a:lnTo>
                    <a:pt x="292" y="162"/>
                  </a:lnTo>
                  <a:lnTo>
                    <a:pt x="280" y="169"/>
                  </a:lnTo>
                  <a:lnTo>
                    <a:pt x="250" y="169"/>
                  </a:lnTo>
                  <a:lnTo>
                    <a:pt x="244" y="182"/>
                  </a:lnTo>
                  <a:lnTo>
                    <a:pt x="292" y="221"/>
                  </a:lnTo>
                  <a:lnTo>
                    <a:pt x="322" y="292"/>
                  </a:lnTo>
                  <a:lnTo>
                    <a:pt x="322" y="29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04" name="未知"/>
            <p:cNvSpPr/>
            <p:nvPr/>
          </p:nvSpPr>
          <p:spPr>
            <a:xfrm>
              <a:off x="322" y="26"/>
              <a:ext cx="323" cy="839"/>
            </a:xfrm>
            <a:custGeom>
              <a:avLst/>
              <a:gdLst/>
              <a:ahLst/>
              <a:cxnLst/>
              <a:pathLst>
                <a:path w="323" h="839">
                  <a:moveTo>
                    <a:pt x="0" y="266"/>
                  </a:moveTo>
                  <a:lnTo>
                    <a:pt x="53" y="143"/>
                  </a:lnTo>
                  <a:lnTo>
                    <a:pt x="89" y="136"/>
                  </a:lnTo>
                  <a:lnTo>
                    <a:pt x="119" y="136"/>
                  </a:lnTo>
                  <a:lnTo>
                    <a:pt x="125" y="130"/>
                  </a:lnTo>
                  <a:lnTo>
                    <a:pt x="131" y="123"/>
                  </a:lnTo>
                  <a:lnTo>
                    <a:pt x="143" y="123"/>
                  </a:lnTo>
                  <a:lnTo>
                    <a:pt x="161" y="123"/>
                  </a:lnTo>
                  <a:lnTo>
                    <a:pt x="173" y="117"/>
                  </a:lnTo>
                  <a:lnTo>
                    <a:pt x="167" y="97"/>
                  </a:lnTo>
                  <a:lnTo>
                    <a:pt x="167" y="39"/>
                  </a:lnTo>
                  <a:lnTo>
                    <a:pt x="179" y="19"/>
                  </a:lnTo>
                  <a:lnTo>
                    <a:pt x="196" y="6"/>
                  </a:lnTo>
                  <a:lnTo>
                    <a:pt x="226" y="0"/>
                  </a:lnTo>
                  <a:lnTo>
                    <a:pt x="256" y="6"/>
                  </a:lnTo>
                  <a:lnTo>
                    <a:pt x="292" y="19"/>
                  </a:lnTo>
                  <a:lnTo>
                    <a:pt x="286" y="39"/>
                  </a:lnTo>
                  <a:lnTo>
                    <a:pt x="298" y="58"/>
                  </a:lnTo>
                  <a:lnTo>
                    <a:pt x="292" y="84"/>
                  </a:lnTo>
                  <a:lnTo>
                    <a:pt x="304" y="104"/>
                  </a:lnTo>
                  <a:lnTo>
                    <a:pt x="304" y="110"/>
                  </a:lnTo>
                  <a:lnTo>
                    <a:pt x="292" y="117"/>
                  </a:lnTo>
                  <a:lnTo>
                    <a:pt x="292" y="117"/>
                  </a:lnTo>
                  <a:lnTo>
                    <a:pt x="292" y="117"/>
                  </a:lnTo>
                  <a:lnTo>
                    <a:pt x="286" y="117"/>
                  </a:lnTo>
                  <a:lnTo>
                    <a:pt x="286" y="136"/>
                  </a:lnTo>
                  <a:lnTo>
                    <a:pt x="286" y="143"/>
                  </a:lnTo>
                  <a:lnTo>
                    <a:pt x="286" y="143"/>
                  </a:lnTo>
                  <a:lnTo>
                    <a:pt x="244" y="149"/>
                  </a:lnTo>
                  <a:lnTo>
                    <a:pt x="304" y="169"/>
                  </a:lnTo>
                  <a:lnTo>
                    <a:pt x="310" y="182"/>
                  </a:lnTo>
                  <a:lnTo>
                    <a:pt x="304" y="299"/>
                  </a:lnTo>
                  <a:lnTo>
                    <a:pt x="322" y="299"/>
                  </a:lnTo>
                  <a:lnTo>
                    <a:pt x="322" y="637"/>
                  </a:lnTo>
                  <a:lnTo>
                    <a:pt x="310" y="637"/>
                  </a:lnTo>
                  <a:lnTo>
                    <a:pt x="286" y="617"/>
                  </a:lnTo>
                  <a:lnTo>
                    <a:pt x="280" y="689"/>
                  </a:lnTo>
                  <a:lnTo>
                    <a:pt x="268" y="689"/>
                  </a:lnTo>
                  <a:lnTo>
                    <a:pt x="262" y="689"/>
                  </a:lnTo>
                  <a:lnTo>
                    <a:pt x="262" y="741"/>
                  </a:lnTo>
                  <a:lnTo>
                    <a:pt x="274" y="760"/>
                  </a:lnTo>
                  <a:lnTo>
                    <a:pt x="292" y="767"/>
                  </a:lnTo>
                  <a:lnTo>
                    <a:pt x="310" y="780"/>
                  </a:lnTo>
                  <a:lnTo>
                    <a:pt x="316" y="799"/>
                  </a:lnTo>
                  <a:lnTo>
                    <a:pt x="190" y="799"/>
                  </a:lnTo>
                  <a:lnTo>
                    <a:pt x="190" y="572"/>
                  </a:lnTo>
                  <a:lnTo>
                    <a:pt x="173" y="585"/>
                  </a:lnTo>
                  <a:lnTo>
                    <a:pt x="173" y="806"/>
                  </a:lnTo>
                  <a:lnTo>
                    <a:pt x="155" y="806"/>
                  </a:lnTo>
                  <a:lnTo>
                    <a:pt x="143" y="624"/>
                  </a:lnTo>
                  <a:lnTo>
                    <a:pt x="125" y="650"/>
                  </a:lnTo>
                  <a:lnTo>
                    <a:pt x="119" y="669"/>
                  </a:lnTo>
                  <a:lnTo>
                    <a:pt x="113" y="689"/>
                  </a:lnTo>
                  <a:lnTo>
                    <a:pt x="95" y="689"/>
                  </a:lnTo>
                  <a:lnTo>
                    <a:pt x="95" y="721"/>
                  </a:lnTo>
                  <a:lnTo>
                    <a:pt x="95" y="734"/>
                  </a:lnTo>
                  <a:lnTo>
                    <a:pt x="95" y="741"/>
                  </a:lnTo>
                  <a:lnTo>
                    <a:pt x="107" y="741"/>
                  </a:lnTo>
                  <a:lnTo>
                    <a:pt x="137" y="760"/>
                  </a:lnTo>
                  <a:lnTo>
                    <a:pt x="137" y="780"/>
                  </a:lnTo>
                  <a:lnTo>
                    <a:pt x="65" y="780"/>
                  </a:lnTo>
                  <a:lnTo>
                    <a:pt x="24" y="734"/>
                  </a:lnTo>
                  <a:lnTo>
                    <a:pt x="24" y="838"/>
                  </a:lnTo>
                  <a:lnTo>
                    <a:pt x="0" y="838"/>
                  </a:lnTo>
                  <a:lnTo>
                    <a:pt x="0" y="552"/>
                  </a:lnTo>
                  <a:lnTo>
                    <a:pt x="0" y="266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05" name="未知"/>
            <p:cNvSpPr/>
            <p:nvPr/>
          </p:nvSpPr>
          <p:spPr>
            <a:xfrm>
              <a:off x="644" y="45"/>
              <a:ext cx="346" cy="820"/>
            </a:xfrm>
            <a:custGeom>
              <a:avLst/>
              <a:gdLst/>
              <a:ahLst/>
              <a:cxnLst/>
              <a:pathLst>
                <a:path w="346" h="820">
                  <a:moveTo>
                    <a:pt x="0" y="618"/>
                  </a:moveTo>
                  <a:lnTo>
                    <a:pt x="11" y="618"/>
                  </a:lnTo>
                  <a:lnTo>
                    <a:pt x="11" y="819"/>
                  </a:lnTo>
                  <a:lnTo>
                    <a:pt x="23" y="819"/>
                  </a:lnTo>
                  <a:lnTo>
                    <a:pt x="29" y="618"/>
                  </a:lnTo>
                  <a:lnTo>
                    <a:pt x="41" y="618"/>
                  </a:lnTo>
                  <a:lnTo>
                    <a:pt x="47" y="780"/>
                  </a:lnTo>
                  <a:lnTo>
                    <a:pt x="59" y="780"/>
                  </a:lnTo>
                  <a:lnTo>
                    <a:pt x="65" y="618"/>
                  </a:lnTo>
                  <a:lnTo>
                    <a:pt x="178" y="618"/>
                  </a:lnTo>
                  <a:lnTo>
                    <a:pt x="178" y="644"/>
                  </a:lnTo>
                  <a:lnTo>
                    <a:pt x="172" y="670"/>
                  </a:lnTo>
                  <a:lnTo>
                    <a:pt x="154" y="702"/>
                  </a:lnTo>
                  <a:lnTo>
                    <a:pt x="148" y="741"/>
                  </a:lnTo>
                  <a:lnTo>
                    <a:pt x="148" y="761"/>
                  </a:lnTo>
                  <a:lnTo>
                    <a:pt x="148" y="774"/>
                  </a:lnTo>
                  <a:lnTo>
                    <a:pt x="160" y="774"/>
                  </a:lnTo>
                  <a:lnTo>
                    <a:pt x="178" y="761"/>
                  </a:lnTo>
                  <a:lnTo>
                    <a:pt x="196" y="767"/>
                  </a:lnTo>
                  <a:lnTo>
                    <a:pt x="214" y="774"/>
                  </a:lnTo>
                  <a:lnTo>
                    <a:pt x="220" y="774"/>
                  </a:lnTo>
                  <a:lnTo>
                    <a:pt x="238" y="774"/>
                  </a:lnTo>
                  <a:lnTo>
                    <a:pt x="238" y="819"/>
                  </a:lnTo>
                  <a:lnTo>
                    <a:pt x="256" y="819"/>
                  </a:lnTo>
                  <a:lnTo>
                    <a:pt x="256" y="774"/>
                  </a:lnTo>
                  <a:lnTo>
                    <a:pt x="280" y="774"/>
                  </a:lnTo>
                  <a:lnTo>
                    <a:pt x="280" y="754"/>
                  </a:lnTo>
                  <a:lnTo>
                    <a:pt x="274" y="748"/>
                  </a:lnTo>
                  <a:lnTo>
                    <a:pt x="262" y="735"/>
                  </a:lnTo>
                  <a:lnTo>
                    <a:pt x="262" y="618"/>
                  </a:lnTo>
                  <a:lnTo>
                    <a:pt x="226" y="618"/>
                  </a:lnTo>
                  <a:lnTo>
                    <a:pt x="214" y="650"/>
                  </a:lnTo>
                  <a:lnTo>
                    <a:pt x="220" y="663"/>
                  </a:lnTo>
                  <a:lnTo>
                    <a:pt x="220" y="670"/>
                  </a:lnTo>
                  <a:lnTo>
                    <a:pt x="220" y="676"/>
                  </a:lnTo>
                  <a:lnTo>
                    <a:pt x="220" y="676"/>
                  </a:lnTo>
                  <a:lnTo>
                    <a:pt x="220" y="689"/>
                  </a:lnTo>
                  <a:lnTo>
                    <a:pt x="208" y="696"/>
                  </a:lnTo>
                  <a:lnTo>
                    <a:pt x="202" y="702"/>
                  </a:lnTo>
                  <a:lnTo>
                    <a:pt x="214" y="663"/>
                  </a:lnTo>
                  <a:lnTo>
                    <a:pt x="226" y="618"/>
                  </a:lnTo>
                  <a:lnTo>
                    <a:pt x="280" y="618"/>
                  </a:lnTo>
                  <a:lnTo>
                    <a:pt x="280" y="754"/>
                  </a:lnTo>
                  <a:lnTo>
                    <a:pt x="280" y="774"/>
                  </a:lnTo>
                  <a:lnTo>
                    <a:pt x="280" y="780"/>
                  </a:lnTo>
                  <a:lnTo>
                    <a:pt x="303" y="780"/>
                  </a:lnTo>
                  <a:lnTo>
                    <a:pt x="303" y="618"/>
                  </a:lnTo>
                  <a:lnTo>
                    <a:pt x="321" y="618"/>
                  </a:lnTo>
                  <a:lnTo>
                    <a:pt x="321" y="423"/>
                  </a:lnTo>
                  <a:lnTo>
                    <a:pt x="333" y="423"/>
                  </a:lnTo>
                  <a:lnTo>
                    <a:pt x="333" y="390"/>
                  </a:lnTo>
                  <a:lnTo>
                    <a:pt x="345" y="390"/>
                  </a:lnTo>
                  <a:lnTo>
                    <a:pt x="345" y="371"/>
                  </a:lnTo>
                  <a:lnTo>
                    <a:pt x="327" y="280"/>
                  </a:lnTo>
                  <a:lnTo>
                    <a:pt x="268" y="280"/>
                  </a:lnTo>
                  <a:lnTo>
                    <a:pt x="268" y="208"/>
                  </a:lnTo>
                  <a:lnTo>
                    <a:pt x="238" y="208"/>
                  </a:lnTo>
                  <a:lnTo>
                    <a:pt x="202" y="176"/>
                  </a:lnTo>
                  <a:lnTo>
                    <a:pt x="196" y="163"/>
                  </a:lnTo>
                  <a:lnTo>
                    <a:pt x="178" y="163"/>
                  </a:lnTo>
                  <a:lnTo>
                    <a:pt x="154" y="143"/>
                  </a:lnTo>
                  <a:lnTo>
                    <a:pt x="154" y="137"/>
                  </a:lnTo>
                  <a:lnTo>
                    <a:pt x="184" y="137"/>
                  </a:lnTo>
                  <a:lnTo>
                    <a:pt x="190" y="130"/>
                  </a:lnTo>
                  <a:lnTo>
                    <a:pt x="190" y="124"/>
                  </a:lnTo>
                  <a:lnTo>
                    <a:pt x="190" y="117"/>
                  </a:lnTo>
                  <a:lnTo>
                    <a:pt x="190" y="104"/>
                  </a:lnTo>
                  <a:lnTo>
                    <a:pt x="190" y="98"/>
                  </a:lnTo>
                  <a:lnTo>
                    <a:pt x="196" y="91"/>
                  </a:lnTo>
                  <a:lnTo>
                    <a:pt x="196" y="85"/>
                  </a:lnTo>
                  <a:lnTo>
                    <a:pt x="184" y="72"/>
                  </a:lnTo>
                  <a:lnTo>
                    <a:pt x="178" y="52"/>
                  </a:lnTo>
                  <a:lnTo>
                    <a:pt x="178" y="46"/>
                  </a:lnTo>
                  <a:lnTo>
                    <a:pt x="131" y="0"/>
                  </a:lnTo>
                  <a:lnTo>
                    <a:pt x="71" y="13"/>
                  </a:lnTo>
                  <a:lnTo>
                    <a:pt x="53" y="39"/>
                  </a:lnTo>
                  <a:lnTo>
                    <a:pt x="47" y="78"/>
                  </a:lnTo>
                  <a:lnTo>
                    <a:pt x="53" y="104"/>
                  </a:lnTo>
                  <a:lnTo>
                    <a:pt x="77" y="137"/>
                  </a:lnTo>
                  <a:lnTo>
                    <a:pt x="83" y="150"/>
                  </a:lnTo>
                  <a:lnTo>
                    <a:pt x="29" y="176"/>
                  </a:lnTo>
                  <a:lnTo>
                    <a:pt x="17" y="195"/>
                  </a:lnTo>
                  <a:lnTo>
                    <a:pt x="11" y="208"/>
                  </a:lnTo>
                  <a:lnTo>
                    <a:pt x="5" y="208"/>
                  </a:lnTo>
                  <a:lnTo>
                    <a:pt x="0" y="280"/>
                  </a:lnTo>
                  <a:lnTo>
                    <a:pt x="0" y="61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06" name="未知"/>
            <p:cNvSpPr/>
            <p:nvPr/>
          </p:nvSpPr>
          <p:spPr>
            <a:xfrm>
              <a:off x="971" y="45"/>
              <a:ext cx="329" cy="742"/>
            </a:xfrm>
            <a:custGeom>
              <a:avLst/>
              <a:gdLst/>
              <a:ahLst/>
              <a:cxnLst/>
              <a:pathLst>
                <a:path w="329" h="742">
                  <a:moveTo>
                    <a:pt x="113" y="520"/>
                  </a:moveTo>
                  <a:lnTo>
                    <a:pt x="131" y="644"/>
                  </a:lnTo>
                  <a:lnTo>
                    <a:pt x="137" y="650"/>
                  </a:lnTo>
                  <a:lnTo>
                    <a:pt x="137" y="657"/>
                  </a:lnTo>
                  <a:lnTo>
                    <a:pt x="143" y="663"/>
                  </a:lnTo>
                  <a:lnTo>
                    <a:pt x="143" y="663"/>
                  </a:lnTo>
                  <a:lnTo>
                    <a:pt x="149" y="676"/>
                  </a:lnTo>
                  <a:lnTo>
                    <a:pt x="155" y="689"/>
                  </a:lnTo>
                  <a:lnTo>
                    <a:pt x="155" y="696"/>
                  </a:lnTo>
                  <a:lnTo>
                    <a:pt x="137" y="709"/>
                  </a:lnTo>
                  <a:lnTo>
                    <a:pt x="131" y="715"/>
                  </a:lnTo>
                  <a:lnTo>
                    <a:pt x="131" y="722"/>
                  </a:lnTo>
                  <a:lnTo>
                    <a:pt x="119" y="735"/>
                  </a:lnTo>
                  <a:lnTo>
                    <a:pt x="96" y="741"/>
                  </a:lnTo>
                  <a:lnTo>
                    <a:pt x="66" y="728"/>
                  </a:lnTo>
                  <a:lnTo>
                    <a:pt x="66" y="722"/>
                  </a:lnTo>
                  <a:lnTo>
                    <a:pt x="66" y="715"/>
                  </a:lnTo>
                  <a:lnTo>
                    <a:pt x="78" y="702"/>
                  </a:lnTo>
                  <a:lnTo>
                    <a:pt x="90" y="676"/>
                  </a:lnTo>
                  <a:lnTo>
                    <a:pt x="96" y="670"/>
                  </a:lnTo>
                  <a:lnTo>
                    <a:pt x="96" y="650"/>
                  </a:lnTo>
                  <a:lnTo>
                    <a:pt x="72" y="650"/>
                  </a:lnTo>
                  <a:lnTo>
                    <a:pt x="24" y="462"/>
                  </a:lnTo>
                  <a:lnTo>
                    <a:pt x="24" y="462"/>
                  </a:lnTo>
                  <a:lnTo>
                    <a:pt x="18" y="449"/>
                  </a:lnTo>
                  <a:lnTo>
                    <a:pt x="18" y="436"/>
                  </a:lnTo>
                  <a:lnTo>
                    <a:pt x="18" y="429"/>
                  </a:lnTo>
                  <a:lnTo>
                    <a:pt x="30" y="410"/>
                  </a:lnTo>
                  <a:lnTo>
                    <a:pt x="42" y="397"/>
                  </a:lnTo>
                  <a:lnTo>
                    <a:pt x="24" y="371"/>
                  </a:lnTo>
                  <a:lnTo>
                    <a:pt x="18" y="371"/>
                  </a:lnTo>
                  <a:lnTo>
                    <a:pt x="0" y="280"/>
                  </a:lnTo>
                  <a:lnTo>
                    <a:pt x="84" y="280"/>
                  </a:lnTo>
                  <a:lnTo>
                    <a:pt x="84" y="247"/>
                  </a:lnTo>
                  <a:lnTo>
                    <a:pt x="72" y="254"/>
                  </a:lnTo>
                  <a:lnTo>
                    <a:pt x="66" y="254"/>
                  </a:lnTo>
                  <a:lnTo>
                    <a:pt x="66" y="280"/>
                  </a:lnTo>
                  <a:lnTo>
                    <a:pt x="54" y="280"/>
                  </a:lnTo>
                  <a:lnTo>
                    <a:pt x="54" y="254"/>
                  </a:lnTo>
                  <a:lnTo>
                    <a:pt x="48" y="254"/>
                  </a:lnTo>
                  <a:lnTo>
                    <a:pt x="36" y="280"/>
                  </a:lnTo>
                  <a:lnTo>
                    <a:pt x="30" y="280"/>
                  </a:lnTo>
                  <a:lnTo>
                    <a:pt x="36" y="254"/>
                  </a:lnTo>
                  <a:lnTo>
                    <a:pt x="24" y="254"/>
                  </a:lnTo>
                  <a:lnTo>
                    <a:pt x="12" y="234"/>
                  </a:lnTo>
                  <a:lnTo>
                    <a:pt x="12" y="215"/>
                  </a:lnTo>
                  <a:lnTo>
                    <a:pt x="18" y="202"/>
                  </a:lnTo>
                  <a:lnTo>
                    <a:pt x="36" y="182"/>
                  </a:lnTo>
                  <a:lnTo>
                    <a:pt x="66" y="163"/>
                  </a:lnTo>
                  <a:lnTo>
                    <a:pt x="78" y="143"/>
                  </a:lnTo>
                  <a:lnTo>
                    <a:pt x="90" y="124"/>
                  </a:lnTo>
                  <a:lnTo>
                    <a:pt x="119" y="111"/>
                  </a:lnTo>
                  <a:lnTo>
                    <a:pt x="161" y="98"/>
                  </a:lnTo>
                  <a:lnTo>
                    <a:pt x="161" y="98"/>
                  </a:lnTo>
                  <a:lnTo>
                    <a:pt x="161" y="91"/>
                  </a:lnTo>
                  <a:lnTo>
                    <a:pt x="161" y="72"/>
                  </a:lnTo>
                  <a:lnTo>
                    <a:pt x="161" y="65"/>
                  </a:lnTo>
                  <a:lnTo>
                    <a:pt x="203" y="7"/>
                  </a:lnTo>
                  <a:lnTo>
                    <a:pt x="209" y="7"/>
                  </a:lnTo>
                  <a:lnTo>
                    <a:pt x="221" y="0"/>
                  </a:lnTo>
                  <a:lnTo>
                    <a:pt x="233" y="0"/>
                  </a:lnTo>
                  <a:lnTo>
                    <a:pt x="262" y="26"/>
                  </a:lnTo>
                  <a:lnTo>
                    <a:pt x="268" y="46"/>
                  </a:lnTo>
                  <a:lnTo>
                    <a:pt x="268" y="52"/>
                  </a:lnTo>
                  <a:lnTo>
                    <a:pt x="262" y="65"/>
                  </a:lnTo>
                  <a:lnTo>
                    <a:pt x="256" y="72"/>
                  </a:lnTo>
                  <a:lnTo>
                    <a:pt x="268" y="72"/>
                  </a:lnTo>
                  <a:lnTo>
                    <a:pt x="239" y="104"/>
                  </a:lnTo>
                  <a:lnTo>
                    <a:pt x="316" y="156"/>
                  </a:lnTo>
                  <a:lnTo>
                    <a:pt x="328" y="273"/>
                  </a:lnTo>
                  <a:lnTo>
                    <a:pt x="221" y="520"/>
                  </a:lnTo>
                  <a:lnTo>
                    <a:pt x="113" y="520"/>
                  </a:lnTo>
                  <a:lnTo>
                    <a:pt x="113" y="52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07" name="未知"/>
            <p:cNvSpPr/>
            <p:nvPr/>
          </p:nvSpPr>
          <p:spPr>
            <a:xfrm>
              <a:off x="1114" y="32"/>
              <a:ext cx="615" cy="807"/>
            </a:xfrm>
            <a:custGeom>
              <a:avLst/>
              <a:gdLst/>
              <a:ahLst/>
              <a:cxnLst/>
              <a:pathLst>
                <a:path w="615" h="807">
                  <a:moveTo>
                    <a:pt x="78" y="533"/>
                  </a:moveTo>
                  <a:lnTo>
                    <a:pt x="78" y="657"/>
                  </a:lnTo>
                  <a:lnTo>
                    <a:pt x="60" y="676"/>
                  </a:lnTo>
                  <a:lnTo>
                    <a:pt x="30" y="683"/>
                  </a:lnTo>
                  <a:lnTo>
                    <a:pt x="0" y="676"/>
                  </a:lnTo>
                  <a:lnTo>
                    <a:pt x="6" y="689"/>
                  </a:lnTo>
                  <a:lnTo>
                    <a:pt x="54" y="709"/>
                  </a:lnTo>
                  <a:lnTo>
                    <a:pt x="90" y="709"/>
                  </a:lnTo>
                  <a:lnTo>
                    <a:pt x="84" y="735"/>
                  </a:lnTo>
                  <a:lnTo>
                    <a:pt x="90" y="748"/>
                  </a:lnTo>
                  <a:lnTo>
                    <a:pt x="90" y="754"/>
                  </a:lnTo>
                  <a:lnTo>
                    <a:pt x="137" y="754"/>
                  </a:lnTo>
                  <a:lnTo>
                    <a:pt x="137" y="741"/>
                  </a:lnTo>
                  <a:lnTo>
                    <a:pt x="137" y="728"/>
                  </a:lnTo>
                  <a:lnTo>
                    <a:pt x="119" y="709"/>
                  </a:lnTo>
                  <a:lnTo>
                    <a:pt x="125" y="709"/>
                  </a:lnTo>
                  <a:lnTo>
                    <a:pt x="137" y="663"/>
                  </a:lnTo>
                  <a:lnTo>
                    <a:pt x="155" y="624"/>
                  </a:lnTo>
                  <a:lnTo>
                    <a:pt x="197" y="644"/>
                  </a:lnTo>
                  <a:lnTo>
                    <a:pt x="185" y="702"/>
                  </a:lnTo>
                  <a:lnTo>
                    <a:pt x="167" y="735"/>
                  </a:lnTo>
                  <a:lnTo>
                    <a:pt x="137" y="761"/>
                  </a:lnTo>
                  <a:lnTo>
                    <a:pt x="119" y="767"/>
                  </a:lnTo>
                  <a:lnTo>
                    <a:pt x="113" y="767"/>
                  </a:lnTo>
                  <a:lnTo>
                    <a:pt x="113" y="774"/>
                  </a:lnTo>
                  <a:lnTo>
                    <a:pt x="113" y="787"/>
                  </a:lnTo>
                  <a:lnTo>
                    <a:pt x="155" y="787"/>
                  </a:lnTo>
                  <a:lnTo>
                    <a:pt x="191" y="787"/>
                  </a:lnTo>
                  <a:lnTo>
                    <a:pt x="233" y="748"/>
                  </a:lnTo>
                  <a:lnTo>
                    <a:pt x="233" y="787"/>
                  </a:lnTo>
                  <a:lnTo>
                    <a:pt x="245" y="741"/>
                  </a:lnTo>
                  <a:lnTo>
                    <a:pt x="245" y="709"/>
                  </a:lnTo>
                  <a:lnTo>
                    <a:pt x="239" y="676"/>
                  </a:lnTo>
                  <a:lnTo>
                    <a:pt x="239" y="637"/>
                  </a:lnTo>
                  <a:lnTo>
                    <a:pt x="262" y="631"/>
                  </a:lnTo>
                  <a:lnTo>
                    <a:pt x="268" y="754"/>
                  </a:lnTo>
                  <a:lnTo>
                    <a:pt x="280" y="754"/>
                  </a:lnTo>
                  <a:lnTo>
                    <a:pt x="286" y="598"/>
                  </a:lnTo>
                  <a:lnTo>
                    <a:pt x="298" y="598"/>
                  </a:lnTo>
                  <a:lnTo>
                    <a:pt x="310" y="806"/>
                  </a:lnTo>
                  <a:lnTo>
                    <a:pt x="328" y="806"/>
                  </a:lnTo>
                  <a:lnTo>
                    <a:pt x="328" y="598"/>
                  </a:lnTo>
                  <a:lnTo>
                    <a:pt x="471" y="598"/>
                  </a:lnTo>
                  <a:lnTo>
                    <a:pt x="471" y="754"/>
                  </a:lnTo>
                  <a:lnTo>
                    <a:pt x="483" y="754"/>
                  </a:lnTo>
                  <a:lnTo>
                    <a:pt x="495" y="598"/>
                  </a:lnTo>
                  <a:lnTo>
                    <a:pt x="537" y="598"/>
                  </a:lnTo>
                  <a:lnTo>
                    <a:pt x="537" y="806"/>
                  </a:lnTo>
                  <a:lnTo>
                    <a:pt x="548" y="806"/>
                  </a:lnTo>
                  <a:lnTo>
                    <a:pt x="614" y="234"/>
                  </a:lnTo>
                  <a:lnTo>
                    <a:pt x="590" y="221"/>
                  </a:lnTo>
                  <a:lnTo>
                    <a:pt x="572" y="208"/>
                  </a:lnTo>
                  <a:lnTo>
                    <a:pt x="543" y="189"/>
                  </a:lnTo>
                  <a:lnTo>
                    <a:pt x="525" y="189"/>
                  </a:lnTo>
                  <a:lnTo>
                    <a:pt x="519" y="195"/>
                  </a:lnTo>
                  <a:lnTo>
                    <a:pt x="507" y="208"/>
                  </a:lnTo>
                  <a:lnTo>
                    <a:pt x="495" y="293"/>
                  </a:lnTo>
                  <a:lnTo>
                    <a:pt x="459" y="182"/>
                  </a:lnTo>
                  <a:lnTo>
                    <a:pt x="447" y="163"/>
                  </a:lnTo>
                  <a:lnTo>
                    <a:pt x="435" y="150"/>
                  </a:lnTo>
                  <a:lnTo>
                    <a:pt x="394" y="117"/>
                  </a:lnTo>
                  <a:lnTo>
                    <a:pt x="399" y="111"/>
                  </a:lnTo>
                  <a:lnTo>
                    <a:pt x="405" y="111"/>
                  </a:lnTo>
                  <a:lnTo>
                    <a:pt x="405" y="91"/>
                  </a:lnTo>
                  <a:lnTo>
                    <a:pt x="405" y="85"/>
                  </a:lnTo>
                  <a:lnTo>
                    <a:pt x="376" y="26"/>
                  </a:lnTo>
                  <a:lnTo>
                    <a:pt x="352" y="7"/>
                  </a:lnTo>
                  <a:lnTo>
                    <a:pt x="310" y="0"/>
                  </a:lnTo>
                  <a:lnTo>
                    <a:pt x="280" y="7"/>
                  </a:lnTo>
                  <a:lnTo>
                    <a:pt x="256" y="33"/>
                  </a:lnTo>
                  <a:lnTo>
                    <a:pt x="251" y="59"/>
                  </a:lnTo>
                  <a:lnTo>
                    <a:pt x="262" y="59"/>
                  </a:lnTo>
                  <a:lnTo>
                    <a:pt x="262" y="78"/>
                  </a:lnTo>
                  <a:lnTo>
                    <a:pt x="268" y="85"/>
                  </a:lnTo>
                  <a:lnTo>
                    <a:pt x="256" y="111"/>
                  </a:lnTo>
                  <a:lnTo>
                    <a:pt x="268" y="111"/>
                  </a:lnTo>
                  <a:lnTo>
                    <a:pt x="268" y="111"/>
                  </a:lnTo>
                  <a:lnTo>
                    <a:pt x="268" y="124"/>
                  </a:lnTo>
                  <a:lnTo>
                    <a:pt x="274" y="130"/>
                  </a:lnTo>
                  <a:lnTo>
                    <a:pt x="274" y="137"/>
                  </a:lnTo>
                  <a:lnTo>
                    <a:pt x="280" y="143"/>
                  </a:lnTo>
                  <a:lnTo>
                    <a:pt x="280" y="143"/>
                  </a:lnTo>
                  <a:lnTo>
                    <a:pt x="322" y="143"/>
                  </a:lnTo>
                  <a:lnTo>
                    <a:pt x="328" y="143"/>
                  </a:lnTo>
                  <a:lnTo>
                    <a:pt x="334" y="156"/>
                  </a:lnTo>
                  <a:lnTo>
                    <a:pt x="322" y="189"/>
                  </a:lnTo>
                  <a:lnTo>
                    <a:pt x="328" y="319"/>
                  </a:lnTo>
                  <a:lnTo>
                    <a:pt x="328" y="384"/>
                  </a:lnTo>
                  <a:lnTo>
                    <a:pt x="328" y="397"/>
                  </a:lnTo>
                  <a:lnTo>
                    <a:pt x="256" y="397"/>
                  </a:lnTo>
                  <a:lnTo>
                    <a:pt x="262" y="338"/>
                  </a:lnTo>
                  <a:lnTo>
                    <a:pt x="286" y="345"/>
                  </a:lnTo>
                  <a:lnTo>
                    <a:pt x="286" y="364"/>
                  </a:lnTo>
                  <a:lnTo>
                    <a:pt x="328" y="384"/>
                  </a:lnTo>
                  <a:lnTo>
                    <a:pt x="328" y="319"/>
                  </a:lnTo>
                  <a:lnTo>
                    <a:pt x="280" y="312"/>
                  </a:lnTo>
                  <a:lnTo>
                    <a:pt x="280" y="280"/>
                  </a:lnTo>
                  <a:lnTo>
                    <a:pt x="256" y="267"/>
                  </a:lnTo>
                  <a:lnTo>
                    <a:pt x="256" y="247"/>
                  </a:lnTo>
                  <a:lnTo>
                    <a:pt x="256" y="254"/>
                  </a:lnTo>
                  <a:lnTo>
                    <a:pt x="251" y="260"/>
                  </a:lnTo>
                  <a:lnTo>
                    <a:pt x="251" y="267"/>
                  </a:lnTo>
                  <a:lnTo>
                    <a:pt x="256" y="286"/>
                  </a:lnTo>
                  <a:lnTo>
                    <a:pt x="251" y="286"/>
                  </a:lnTo>
                  <a:lnTo>
                    <a:pt x="239" y="280"/>
                  </a:lnTo>
                  <a:lnTo>
                    <a:pt x="209" y="267"/>
                  </a:lnTo>
                  <a:lnTo>
                    <a:pt x="203" y="267"/>
                  </a:lnTo>
                  <a:lnTo>
                    <a:pt x="227" y="293"/>
                  </a:lnTo>
                  <a:lnTo>
                    <a:pt x="185" y="286"/>
                  </a:lnTo>
                  <a:lnTo>
                    <a:pt x="78" y="533"/>
                  </a:lnTo>
                  <a:lnTo>
                    <a:pt x="78" y="53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208" name="Group 51207"/>
          <p:cNvGrpSpPr/>
          <p:nvPr/>
        </p:nvGrpSpPr>
        <p:grpSpPr>
          <a:xfrm>
            <a:off x="7467600" y="3429000"/>
            <a:ext cx="1676400" cy="1104900"/>
            <a:chOff x="0" y="0"/>
            <a:chExt cx="1441" cy="937"/>
          </a:xfrm>
        </p:grpSpPr>
        <p:grpSp>
          <p:nvGrpSpPr>
            <p:cNvPr id="51209" name="Group 51208"/>
            <p:cNvGrpSpPr/>
            <p:nvPr/>
          </p:nvGrpSpPr>
          <p:grpSpPr>
            <a:xfrm>
              <a:off x="81" y="0"/>
              <a:ext cx="350" cy="932"/>
              <a:chOff x="0" y="0"/>
              <a:chExt cx="350" cy="932"/>
            </a:xfrm>
          </p:grpSpPr>
          <p:sp>
            <p:nvSpPr>
              <p:cNvPr id="51210" name="未知"/>
              <p:cNvSpPr/>
              <p:nvPr/>
            </p:nvSpPr>
            <p:spPr>
              <a:xfrm>
                <a:off x="120" y="0"/>
                <a:ext cx="168" cy="186"/>
              </a:xfrm>
              <a:custGeom>
                <a:avLst/>
                <a:gdLst/>
                <a:ahLst/>
                <a:cxnLst/>
                <a:pathLst>
                  <a:path w="168" h="186">
                    <a:moveTo>
                      <a:pt x="130" y="51"/>
                    </a:moveTo>
                    <a:lnTo>
                      <a:pt x="120" y="21"/>
                    </a:lnTo>
                    <a:lnTo>
                      <a:pt x="88" y="10"/>
                    </a:lnTo>
                    <a:lnTo>
                      <a:pt x="83" y="5"/>
                    </a:lnTo>
                    <a:lnTo>
                      <a:pt x="78" y="0"/>
                    </a:lnTo>
                    <a:lnTo>
                      <a:pt x="36" y="10"/>
                    </a:lnTo>
                    <a:lnTo>
                      <a:pt x="10" y="41"/>
                    </a:lnTo>
                    <a:lnTo>
                      <a:pt x="5" y="57"/>
                    </a:lnTo>
                    <a:lnTo>
                      <a:pt x="5" y="77"/>
                    </a:lnTo>
                    <a:lnTo>
                      <a:pt x="5" y="77"/>
                    </a:lnTo>
                    <a:lnTo>
                      <a:pt x="5" y="82"/>
                    </a:lnTo>
                    <a:lnTo>
                      <a:pt x="0" y="93"/>
                    </a:lnTo>
                    <a:lnTo>
                      <a:pt x="0" y="103"/>
                    </a:lnTo>
                    <a:lnTo>
                      <a:pt x="5" y="113"/>
                    </a:lnTo>
                    <a:lnTo>
                      <a:pt x="10" y="118"/>
                    </a:lnTo>
                    <a:lnTo>
                      <a:pt x="15" y="123"/>
                    </a:lnTo>
                    <a:lnTo>
                      <a:pt x="15" y="129"/>
                    </a:lnTo>
                    <a:lnTo>
                      <a:pt x="15" y="134"/>
                    </a:lnTo>
                    <a:lnTo>
                      <a:pt x="15" y="139"/>
                    </a:lnTo>
                    <a:lnTo>
                      <a:pt x="15" y="149"/>
                    </a:lnTo>
                    <a:lnTo>
                      <a:pt x="15" y="154"/>
                    </a:lnTo>
                    <a:lnTo>
                      <a:pt x="21" y="159"/>
                    </a:lnTo>
                    <a:lnTo>
                      <a:pt x="31" y="159"/>
                    </a:lnTo>
                    <a:lnTo>
                      <a:pt x="73" y="185"/>
                    </a:lnTo>
                    <a:lnTo>
                      <a:pt x="78" y="180"/>
                    </a:lnTo>
                    <a:lnTo>
                      <a:pt x="83" y="175"/>
                    </a:lnTo>
                    <a:lnTo>
                      <a:pt x="94" y="175"/>
                    </a:lnTo>
                    <a:lnTo>
                      <a:pt x="99" y="175"/>
                    </a:lnTo>
                    <a:lnTo>
                      <a:pt x="109" y="175"/>
                    </a:lnTo>
                    <a:lnTo>
                      <a:pt x="109" y="165"/>
                    </a:lnTo>
                    <a:lnTo>
                      <a:pt x="109" y="159"/>
                    </a:lnTo>
                    <a:lnTo>
                      <a:pt x="120" y="159"/>
                    </a:lnTo>
                    <a:lnTo>
                      <a:pt x="114" y="154"/>
                    </a:lnTo>
                    <a:lnTo>
                      <a:pt x="125" y="154"/>
                    </a:lnTo>
                    <a:lnTo>
                      <a:pt x="125" y="144"/>
                    </a:lnTo>
                    <a:lnTo>
                      <a:pt x="135" y="144"/>
                    </a:lnTo>
                    <a:lnTo>
                      <a:pt x="141" y="144"/>
                    </a:lnTo>
                    <a:lnTo>
                      <a:pt x="141" y="134"/>
                    </a:lnTo>
                    <a:lnTo>
                      <a:pt x="135" y="123"/>
                    </a:lnTo>
                    <a:lnTo>
                      <a:pt x="141" y="113"/>
                    </a:lnTo>
                    <a:lnTo>
                      <a:pt x="141" y="113"/>
                    </a:lnTo>
                    <a:lnTo>
                      <a:pt x="141" y="103"/>
                    </a:lnTo>
                    <a:lnTo>
                      <a:pt x="146" y="108"/>
                    </a:lnTo>
                    <a:lnTo>
                      <a:pt x="156" y="108"/>
                    </a:lnTo>
                    <a:lnTo>
                      <a:pt x="161" y="103"/>
                    </a:lnTo>
                    <a:lnTo>
                      <a:pt x="167" y="93"/>
                    </a:lnTo>
                    <a:lnTo>
                      <a:pt x="167" y="82"/>
                    </a:lnTo>
                    <a:lnTo>
                      <a:pt x="161" y="77"/>
                    </a:lnTo>
                    <a:lnTo>
                      <a:pt x="161" y="72"/>
                    </a:lnTo>
                    <a:lnTo>
                      <a:pt x="161" y="72"/>
                    </a:lnTo>
                    <a:lnTo>
                      <a:pt x="161" y="67"/>
                    </a:lnTo>
                    <a:lnTo>
                      <a:pt x="161" y="57"/>
                    </a:lnTo>
                    <a:lnTo>
                      <a:pt x="151" y="51"/>
                    </a:lnTo>
                    <a:lnTo>
                      <a:pt x="146" y="51"/>
                    </a:lnTo>
                    <a:lnTo>
                      <a:pt x="141" y="51"/>
                    </a:lnTo>
                    <a:lnTo>
                      <a:pt x="130" y="51"/>
                    </a:lnTo>
                    <a:lnTo>
                      <a:pt x="130" y="51"/>
                    </a:ln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1" name="未知"/>
              <p:cNvSpPr/>
              <p:nvPr/>
            </p:nvSpPr>
            <p:spPr>
              <a:xfrm>
                <a:off x="198" y="190"/>
                <a:ext cx="6" cy="22"/>
              </a:xfrm>
              <a:custGeom>
                <a:avLst/>
                <a:gdLst/>
                <a:ahLst/>
                <a:cxnLst/>
                <a:pathLst>
                  <a:path w="6" h="22">
                    <a:moveTo>
                      <a:pt x="0" y="0"/>
                    </a:moveTo>
                    <a:lnTo>
                      <a:pt x="5" y="5"/>
                    </a:lnTo>
                    <a:lnTo>
                      <a:pt x="5" y="2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2" name="未知"/>
              <p:cNvSpPr/>
              <p:nvPr/>
            </p:nvSpPr>
            <p:spPr>
              <a:xfrm>
                <a:off x="172" y="206"/>
                <a:ext cx="22" cy="26"/>
              </a:xfrm>
              <a:custGeom>
                <a:avLst/>
                <a:gdLst/>
                <a:ahLst/>
                <a:cxnLst/>
                <a:pathLst>
                  <a:path w="22" h="26">
                    <a:moveTo>
                      <a:pt x="21" y="0"/>
                    </a:moveTo>
                    <a:lnTo>
                      <a:pt x="0" y="20"/>
                    </a:lnTo>
                    <a:lnTo>
                      <a:pt x="10" y="25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3" name="未知"/>
              <p:cNvSpPr/>
              <p:nvPr/>
            </p:nvSpPr>
            <p:spPr>
              <a:xfrm>
                <a:off x="21" y="175"/>
                <a:ext cx="324" cy="299"/>
              </a:xfrm>
              <a:custGeom>
                <a:avLst/>
                <a:gdLst/>
                <a:ahLst/>
                <a:cxnLst/>
                <a:pathLst>
                  <a:path w="324" h="299">
                    <a:moveTo>
                      <a:pt x="177" y="298"/>
                    </a:moveTo>
                    <a:lnTo>
                      <a:pt x="156" y="206"/>
                    </a:lnTo>
                    <a:lnTo>
                      <a:pt x="167" y="190"/>
                    </a:lnTo>
                    <a:lnTo>
                      <a:pt x="193" y="221"/>
                    </a:lnTo>
                    <a:lnTo>
                      <a:pt x="203" y="262"/>
                    </a:lnTo>
                    <a:lnTo>
                      <a:pt x="213" y="257"/>
                    </a:lnTo>
                    <a:lnTo>
                      <a:pt x="219" y="262"/>
                    </a:lnTo>
                    <a:lnTo>
                      <a:pt x="234" y="247"/>
                    </a:lnTo>
                    <a:lnTo>
                      <a:pt x="260" y="272"/>
                    </a:lnTo>
                    <a:lnTo>
                      <a:pt x="266" y="267"/>
                    </a:lnTo>
                    <a:lnTo>
                      <a:pt x="240" y="226"/>
                    </a:lnTo>
                    <a:lnTo>
                      <a:pt x="255" y="226"/>
                    </a:lnTo>
                    <a:lnTo>
                      <a:pt x="260" y="226"/>
                    </a:lnTo>
                    <a:lnTo>
                      <a:pt x="260" y="221"/>
                    </a:lnTo>
                    <a:lnTo>
                      <a:pt x="245" y="216"/>
                    </a:lnTo>
                    <a:lnTo>
                      <a:pt x="234" y="206"/>
                    </a:lnTo>
                    <a:lnTo>
                      <a:pt x="219" y="206"/>
                    </a:lnTo>
                    <a:lnTo>
                      <a:pt x="198" y="185"/>
                    </a:lnTo>
                    <a:lnTo>
                      <a:pt x="255" y="154"/>
                    </a:lnTo>
                    <a:lnTo>
                      <a:pt x="281" y="170"/>
                    </a:lnTo>
                    <a:lnTo>
                      <a:pt x="286" y="164"/>
                    </a:lnTo>
                    <a:lnTo>
                      <a:pt x="297" y="164"/>
                    </a:lnTo>
                    <a:lnTo>
                      <a:pt x="313" y="154"/>
                    </a:lnTo>
                    <a:lnTo>
                      <a:pt x="318" y="154"/>
                    </a:lnTo>
                    <a:lnTo>
                      <a:pt x="323" y="149"/>
                    </a:lnTo>
                    <a:lnTo>
                      <a:pt x="302" y="123"/>
                    </a:lnTo>
                    <a:lnTo>
                      <a:pt x="323" y="113"/>
                    </a:lnTo>
                    <a:lnTo>
                      <a:pt x="323" y="103"/>
                    </a:lnTo>
                    <a:lnTo>
                      <a:pt x="245" y="123"/>
                    </a:lnTo>
                    <a:lnTo>
                      <a:pt x="177" y="149"/>
                    </a:lnTo>
                    <a:lnTo>
                      <a:pt x="213" y="103"/>
                    </a:lnTo>
                    <a:lnTo>
                      <a:pt x="187" y="46"/>
                    </a:lnTo>
                    <a:lnTo>
                      <a:pt x="187" y="51"/>
                    </a:lnTo>
                    <a:lnTo>
                      <a:pt x="187" y="92"/>
                    </a:lnTo>
                    <a:lnTo>
                      <a:pt x="172" y="92"/>
                    </a:lnTo>
                    <a:lnTo>
                      <a:pt x="177" y="56"/>
                    </a:lnTo>
                    <a:lnTo>
                      <a:pt x="167" y="62"/>
                    </a:lnTo>
                    <a:lnTo>
                      <a:pt x="156" y="67"/>
                    </a:lnTo>
                    <a:lnTo>
                      <a:pt x="140" y="67"/>
                    </a:lnTo>
                    <a:lnTo>
                      <a:pt x="135" y="62"/>
                    </a:lnTo>
                    <a:lnTo>
                      <a:pt x="135" y="56"/>
                    </a:lnTo>
                    <a:lnTo>
                      <a:pt x="135" y="46"/>
                    </a:lnTo>
                    <a:lnTo>
                      <a:pt x="146" y="41"/>
                    </a:lnTo>
                    <a:lnTo>
                      <a:pt x="156" y="31"/>
                    </a:lnTo>
                    <a:lnTo>
                      <a:pt x="146" y="41"/>
                    </a:lnTo>
                    <a:lnTo>
                      <a:pt x="135" y="41"/>
                    </a:lnTo>
                    <a:lnTo>
                      <a:pt x="135" y="41"/>
                    </a:lnTo>
                    <a:lnTo>
                      <a:pt x="130" y="36"/>
                    </a:lnTo>
                    <a:lnTo>
                      <a:pt x="120" y="31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83" y="0"/>
                    </a:lnTo>
                    <a:lnTo>
                      <a:pt x="73" y="15"/>
                    </a:lnTo>
                    <a:lnTo>
                      <a:pt x="67" y="41"/>
                    </a:lnTo>
                    <a:lnTo>
                      <a:pt x="57" y="62"/>
                    </a:lnTo>
                    <a:lnTo>
                      <a:pt x="52" y="82"/>
                    </a:lnTo>
                    <a:lnTo>
                      <a:pt x="41" y="108"/>
                    </a:lnTo>
                    <a:lnTo>
                      <a:pt x="31" y="139"/>
                    </a:lnTo>
                    <a:lnTo>
                      <a:pt x="31" y="149"/>
                    </a:lnTo>
                    <a:lnTo>
                      <a:pt x="31" y="164"/>
                    </a:lnTo>
                    <a:lnTo>
                      <a:pt x="36" y="180"/>
                    </a:lnTo>
                    <a:lnTo>
                      <a:pt x="41" y="185"/>
                    </a:lnTo>
                    <a:lnTo>
                      <a:pt x="31" y="206"/>
                    </a:lnTo>
                    <a:lnTo>
                      <a:pt x="10" y="247"/>
                    </a:lnTo>
                    <a:lnTo>
                      <a:pt x="0" y="298"/>
                    </a:lnTo>
                    <a:lnTo>
                      <a:pt x="177" y="298"/>
                    </a:lnTo>
                    <a:lnTo>
                      <a:pt x="177" y="29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4" name="未知"/>
              <p:cNvSpPr/>
              <p:nvPr/>
            </p:nvSpPr>
            <p:spPr>
              <a:xfrm>
                <a:off x="0" y="530"/>
                <a:ext cx="350" cy="402"/>
              </a:xfrm>
              <a:custGeom>
                <a:avLst/>
                <a:gdLst/>
                <a:ahLst/>
                <a:cxnLst/>
                <a:pathLst>
                  <a:path w="350" h="402">
                    <a:moveTo>
                      <a:pt x="10" y="0"/>
                    </a:moveTo>
                    <a:lnTo>
                      <a:pt x="5" y="56"/>
                    </a:lnTo>
                    <a:lnTo>
                      <a:pt x="0" y="118"/>
                    </a:lnTo>
                    <a:lnTo>
                      <a:pt x="5" y="159"/>
                    </a:lnTo>
                    <a:lnTo>
                      <a:pt x="5" y="185"/>
                    </a:lnTo>
                    <a:lnTo>
                      <a:pt x="15" y="185"/>
                    </a:lnTo>
                    <a:lnTo>
                      <a:pt x="21" y="190"/>
                    </a:lnTo>
                    <a:lnTo>
                      <a:pt x="15" y="211"/>
                    </a:lnTo>
                    <a:lnTo>
                      <a:pt x="15" y="231"/>
                    </a:lnTo>
                    <a:lnTo>
                      <a:pt x="21" y="262"/>
                    </a:lnTo>
                    <a:lnTo>
                      <a:pt x="31" y="277"/>
                    </a:lnTo>
                    <a:lnTo>
                      <a:pt x="31" y="288"/>
                    </a:lnTo>
                    <a:lnTo>
                      <a:pt x="36" y="303"/>
                    </a:lnTo>
                    <a:lnTo>
                      <a:pt x="31" y="324"/>
                    </a:lnTo>
                    <a:lnTo>
                      <a:pt x="31" y="344"/>
                    </a:lnTo>
                    <a:lnTo>
                      <a:pt x="31" y="365"/>
                    </a:lnTo>
                    <a:lnTo>
                      <a:pt x="31" y="385"/>
                    </a:lnTo>
                    <a:lnTo>
                      <a:pt x="26" y="401"/>
                    </a:lnTo>
                    <a:lnTo>
                      <a:pt x="73" y="401"/>
                    </a:lnTo>
                    <a:lnTo>
                      <a:pt x="73" y="391"/>
                    </a:lnTo>
                    <a:lnTo>
                      <a:pt x="73" y="380"/>
                    </a:lnTo>
                    <a:lnTo>
                      <a:pt x="73" y="375"/>
                    </a:lnTo>
                    <a:lnTo>
                      <a:pt x="73" y="375"/>
                    </a:lnTo>
                    <a:lnTo>
                      <a:pt x="73" y="349"/>
                    </a:lnTo>
                    <a:lnTo>
                      <a:pt x="68" y="329"/>
                    </a:lnTo>
                    <a:lnTo>
                      <a:pt x="62" y="313"/>
                    </a:lnTo>
                    <a:lnTo>
                      <a:pt x="68" y="277"/>
                    </a:lnTo>
                    <a:lnTo>
                      <a:pt x="73" y="257"/>
                    </a:lnTo>
                    <a:lnTo>
                      <a:pt x="73" y="231"/>
                    </a:lnTo>
                    <a:lnTo>
                      <a:pt x="73" y="211"/>
                    </a:lnTo>
                    <a:lnTo>
                      <a:pt x="73" y="185"/>
                    </a:lnTo>
                    <a:lnTo>
                      <a:pt x="177" y="185"/>
                    </a:lnTo>
                    <a:lnTo>
                      <a:pt x="177" y="211"/>
                    </a:lnTo>
                    <a:lnTo>
                      <a:pt x="182" y="236"/>
                    </a:lnTo>
                    <a:lnTo>
                      <a:pt x="208" y="283"/>
                    </a:lnTo>
                    <a:lnTo>
                      <a:pt x="250" y="324"/>
                    </a:lnTo>
                    <a:lnTo>
                      <a:pt x="250" y="344"/>
                    </a:lnTo>
                    <a:lnTo>
                      <a:pt x="245" y="360"/>
                    </a:lnTo>
                    <a:lnTo>
                      <a:pt x="245" y="385"/>
                    </a:lnTo>
                    <a:lnTo>
                      <a:pt x="250" y="391"/>
                    </a:lnTo>
                    <a:lnTo>
                      <a:pt x="250" y="401"/>
                    </a:lnTo>
                    <a:lnTo>
                      <a:pt x="261" y="401"/>
                    </a:lnTo>
                    <a:lnTo>
                      <a:pt x="261" y="401"/>
                    </a:lnTo>
                    <a:lnTo>
                      <a:pt x="261" y="385"/>
                    </a:lnTo>
                    <a:lnTo>
                      <a:pt x="266" y="380"/>
                    </a:lnTo>
                    <a:lnTo>
                      <a:pt x="271" y="380"/>
                    </a:lnTo>
                    <a:lnTo>
                      <a:pt x="281" y="385"/>
                    </a:lnTo>
                    <a:lnTo>
                      <a:pt x="287" y="391"/>
                    </a:lnTo>
                    <a:lnTo>
                      <a:pt x="292" y="401"/>
                    </a:lnTo>
                    <a:lnTo>
                      <a:pt x="349" y="401"/>
                    </a:lnTo>
                    <a:lnTo>
                      <a:pt x="349" y="401"/>
                    </a:lnTo>
                    <a:lnTo>
                      <a:pt x="349" y="401"/>
                    </a:lnTo>
                    <a:lnTo>
                      <a:pt x="323" y="375"/>
                    </a:lnTo>
                    <a:lnTo>
                      <a:pt x="302" y="355"/>
                    </a:lnTo>
                    <a:lnTo>
                      <a:pt x="255" y="277"/>
                    </a:lnTo>
                    <a:lnTo>
                      <a:pt x="229" y="185"/>
                    </a:lnTo>
                    <a:lnTo>
                      <a:pt x="250" y="185"/>
                    </a:lnTo>
                    <a:lnTo>
                      <a:pt x="219" y="97"/>
                    </a:lnTo>
                    <a:lnTo>
                      <a:pt x="203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215" name="Group 51214"/>
            <p:cNvGrpSpPr/>
            <p:nvPr/>
          </p:nvGrpSpPr>
          <p:grpSpPr>
            <a:xfrm>
              <a:off x="508" y="51"/>
              <a:ext cx="429" cy="886"/>
              <a:chOff x="0" y="0"/>
              <a:chExt cx="429" cy="886"/>
            </a:xfrm>
          </p:grpSpPr>
          <p:sp>
            <p:nvSpPr>
              <p:cNvPr id="51216" name="未知"/>
              <p:cNvSpPr/>
              <p:nvPr/>
            </p:nvSpPr>
            <p:spPr>
              <a:xfrm>
                <a:off x="89" y="0"/>
                <a:ext cx="147" cy="171"/>
              </a:xfrm>
              <a:custGeom>
                <a:avLst/>
                <a:gdLst/>
                <a:ahLst/>
                <a:cxnLst/>
                <a:pathLst>
                  <a:path w="147" h="171">
                    <a:moveTo>
                      <a:pt x="146" y="108"/>
                    </a:moveTo>
                    <a:lnTo>
                      <a:pt x="104" y="170"/>
                    </a:lnTo>
                    <a:lnTo>
                      <a:pt x="99" y="155"/>
                    </a:lnTo>
                    <a:lnTo>
                      <a:pt x="94" y="160"/>
                    </a:lnTo>
                    <a:lnTo>
                      <a:pt x="83" y="165"/>
                    </a:lnTo>
                    <a:lnTo>
                      <a:pt x="78" y="165"/>
                    </a:lnTo>
                    <a:lnTo>
                      <a:pt x="73" y="165"/>
                    </a:lnTo>
                    <a:lnTo>
                      <a:pt x="68" y="150"/>
                    </a:lnTo>
                    <a:lnTo>
                      <a:pt x="63" y="150"/>
                    </a:lnTo>
                    <a:lnTo>
                      <a:pt x="68" y="134"/>
                    </a:lnTo>
                    <a:lnTo>
                      <a:pt x="57" y="144"/>
                    </a:lnTo>
                    <a:lnTo>
                      <a:pt x="52" y="129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37" y="108"/>
                    </a:lnTo>
                    <a:lnTo>
                      <a:pt x="26" y="103"/>
                    </a:lnTo>
                    <a:lnTo>
                      <a:pt x="21" y="72"/>
                    </a:lnTo>
                    <a:lnTo>
                      <a:pt x="0" y="67"/>
                    </a:lnTo>
                    <a:lnTo>
                      <a:pt x="10" y="52"/>
                    </a:lnTo>
                    <a:lnTo>
                      <a:pt x="21" y="42"/>
                    </a:lnTo>
                    <a:lnTo>
                      <a:pt x="37" y="21"/>
                    </a:lnTo>
                    <a:lnTo>
                      <a:pt x="57" y="11"/>
                    </a:lnTo>
                    <a:lnTo>
                      <a:pt x="89" y="0"/>
                    </a:lnTo>
                    <a:lnTo>
                      <a:pt x="120" y="11"/>
                    </a:lnTo>
                    <a:lnTo>
                      <a:pt x="125" y="21"/>
                    </a:lnTo>
                    <a:lnTo>
                      <a:pt x="136" y="31"/>
                    </a:lnTo>
                    <a:lnTo>
                      <a:pt x="141" y="42"/>
                    </a:lnTo>
                    <a:lnTo>
                      <a:pt x="141" y="57"/>
                    </a:lnTo>
                    <a:lnTo>
                      <a:pt x="141" y="62"/>
                    </a:lnTo>
                    <a:lnTo>
                      <a:pt x="141" y="67"/>
                    </a:lnTo>
                    <a:lnTo>
                      <a:pt x="141" y="83"/>
                    </a:lnTo>
                    <a:lnTo>
                      <a:pt x="141" y="93"/>
                    </a:lnTo>
                    <a:lnTo>
                      <a:pt x="146" y="108"/>
                    </a:lnTo>
                    <a:lnTo>
                      <a:pt x="146" y="103"/>
                    </a:lnTo>
                    <a:lnTo>
                      <a:pt x="146" y="108"/>
                    </a:lnTo>
                    <a:lnTo>
                      <a:pt x="146" y="10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7" name="未知"/>
              <p:cNvSpPr/>
              <p:nvPr/>
            </p:nvSpPr>
            <p:spPr>
              <a:xfrm>
                <a:off x="89" y="134"/>
                <a:ext cx="324" cy="289"/>
              </a:xfrm>
              <a:custGeom>
                <a:avLst/>
                <a:gdLst/>
                <a:ahLst/>
                <a:cxnLst/>
                <a:pathLst>
                  <a:path w="324" h="289">
                    <a:moveTo>
                      <a:pt x="323" y="288"/>
                    </a:moveTo>
                    <a:lnTo>
                      <a:pt x="313" y="252"/>
                    </a:lnTo>
                    <a:lnTo>
                      <a:pt x="308" y="216"/>
                    </a:lnTo>
                    <a:lnTo>
                      <a:pt x="287" y="196"/>
                    </a:lnTo>
                    <a:lnTo>
                      <a:pt x="292" y="196"/>
                    </a:lnTo>
                    <a:lnTo>
                      <a:pt x="297" y="190"/>
                    </a:lnTo>
                    <a:lnTo>
                      <a:pt x="302" y="175"/>
                    </a:lnTo>
                    <a:lnTo>
                      <a:pt x="302" y="154"/>
                    </a:lnTo>
                    <a:lnTo>
                      <a:pt x="256" y="0"/>
                    </a:lnTo>
                    <a:lnTo>
                      <a:pt x="162" y="0"/>
                    </a:lnTo>
                    <a:lnTo>
                      <a:pt x="130" y="113"/>
                    </a:lnTo>
                    <a:lnTo>
                      <a:pt x="115" y="67"/>
                    </a:lnTo>
                    <a:lnTo>
                      <a:pt x="120" y="52"/>
                    </a:lnTo>
                    <a:lnTo>
                      <a:pt x="110" y="41"/>
                    </a:lnTo>
                    <a:lnTo>
                      <a:pt x="99" y="52"/>
                    </a:lnTo>
                    <a:lnTo>
                      <a:pt x="104" y="67"/>
                    </a:lnTo>
                    <a:lnTo>
                      <a:pt x="104" y="113"/>
                    </a:lnTo>
                    <a:lnTo>
                      <a:pt x="89" y="62"/>
                    </a:lnTo>
                    <a:lnTo>
                      <a:pt x="52" y="98"/>
                    </a:lnTo>
                    <a:lnTo>
                      <a:pt x="52" y="226"/>
                    </a:lnTo>
                    <a:lnTo>
                      <a:pt x="0" y="216"/>
                    </a:lnTo>
                    <a:lnTo>
                      <a:pt x="0" y="288"/>
                    </a:lnTo>
                    <a:lnTo>
                      <a:pt x="47" y="288"/>
                    </a:lnTo>
                    <a:lnTo>
                      <a:pt x="94" y="278"/>
                    </a:lnTo>
                    <a:lnTo>
                      <a:pt x="110" y="257"/>
                    </a:lnTo>
                    <a:lnTo>
                      <a:pt x="120" y="232"/>
                    </a:lnTo>
                    <a:lnTo>
                      <a:pt x="125" y="257"/>
                    </a:lnTo>
                    <a:lnTo>
                      <a:pt x="125" y="288"/>
                    </a:lnTo>
                    <a:lnTo>
                      <a:pt x="323" y="288"/>
                    </a:lnTo>
                    <a:lnTo>
                      <a:pt x="323" y="28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8" name="未知"/>
              <p:cNvSpPr/>
              <p:nvPr/>
            </p:nvSpPr>
            <p:spPr>
              <a:xfrm>
                <a:off x="0" y="350"/>
                <a:ext cx="85" cy="78"/>
              </a:xfrm>
              <a:custGeom>
                <a:avLst/>
                <a:gdLst/>
                <a:ahLst/>
                <a:cxnLst/>
                <a:pathLst>
                  <a:path w="85" h="78">
                    <a:moveTo>
                      <a:pt x="84" y="41"/>
                    </a:moveTo>
                    <a:lnTo>
                      <a:pt x="63" y="57"/>
                    </a:lnTo>
                    <a:lnTo>
                      <a:pt x="37" y="57"/>
                    </a:lnTo>
                    <a:lnTo>
                      <a:pt x="26" y="52"/>
                    </a:lnTo>
                    <a:lnTo>
                      <a:pt x="21" y="41"/>
                    </a:lnTo>
                    <a:lnTo>
                      <a:pt x="0" y="77"/>
                    </a:lnTo>
                    <a:lnTo>
                      <a:pt x="0" y="67"/>
                    </a:lnTo>
                    <a:lnTo>
                      <a:pt x="21" y="10"/>
                    </a:lnTo>
                    <a:lnTo>
                      <a:pt x="53" y="0"/>
                    </a:lnTo>
                    <a:lnTo>
                      <a:pt x="84" y="5"/>
                    </a:lnTo>
                    <a:lnTo>
                      <a:pt x="84" y="41"/>
                    </a:lnTo>
                    <a:lnTo>
                      <a:pt x="84" y="4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19" name="未知"/>
              <p:cNvSpPr/>
              <p:nvPr/>
            </p:nvSpPr>
            <p:spPr>
              <a:xfrm>
                <a:off x="58" y="479"/>
                <a:ext cx="371" cy="407"/>
              </a:xfrm>
              <a:custGeom>
                <a:avLst/>
                <a:gdLst/>
                <a:ahLst/>
                <a:cxnLst/>
                <a:pathLst>
                  <a:path w="371" h="407">
                    <a:moveTo>
                      <a:pt x="307" y="205"/>
                    </a:moveTo>
                    <a:lnTo>
                      <a:pt x="333" y="154"/>
                    </a:lnTo>
                    <a:lnTo>
                      <a:pt x="349" y="77"/>
                    </a:lnTo>
                    <a:lnTo>
                      <a:pt x="354" y="0"/>
                    </a:lnTo>
                    <a:lnTo>
                      <a:pt x="156" y="0"/>
                    </a:lnTo>
                    <a:lnTo>
                      <a:pt x="141" y="118"/>
                    </a:lnTo>
                    <a:lnTo>
                      <a:pt x="219" y="241"/>
                    </a:lnTo>
                    <a:lnTo>
                      <a:pt x="109" y="241"/>
                    </a:lnTo>
                    <a:lnTo>
                      <a:pt x="0" y="241"/>
                    </a:lnTo>
                    <a:lnTo>
                      <a:pt x="0" y="406"/>
                    </a:lnTo>
                    <a:lnTo>
                      <a:pt x="250" y="406"/>
                    </a:lnTo>
                    <a:lnTo>
                      <a:pt x="250" y="355"/>
                    </a:lnTo>
                    <a:lnTo>
                      <a:pt x="276" y="319"/>
                    </a:lnTo>
                    <a:lnTo>
                      <a:pt x="297" y="380"/>
                    </a:lnTo>
                    <a:lnTo>
                      <a:pt x="281" y="380"/>
                    </a:lnTo>
                    <a:lnTo>
                      <a:pt x="271" y="385"/>
                    </a:lnTo>
                    <a:lnTo>
                      <a:pt x="260" y="391"/>
                    </a:lnTo>
                    <a:lnTo>
                      <a:pt x="255" y="406"/>
                    </a:lnTo>
                    <a:lnTo>
                      <a:pt x="339" y="406"/>
                    </a:lnTo>
                    <a:lnTo>
                      <a:pt x="339" y="349"/>
                    </a:lnTo>
                    <a:lnTo>
                      <a:pt x="349" y="349"/>
                    </a:lnTo>
                    <a:lnTo>
                      <a:pt x="370" y="324"/>
                    </a:lnTo>
                    <a:lnTo>
                      <a:pt x="360" y="308"/>
                    </a:lnTo>
                    <a:lnTo>
                      <a:pt x="360" y="303"/>
                    </a:lnTo>
                    <a:lnTo>
                      <a:pt x="297" y="185"/>
                    </a:lnTo>
                    <a:lnTo>
                      <a:pt x="250" y="113"/>
                    </a:lnTo>
                    <a:lnTo>
                      <a:pt x="271" y="46"/>
                    </a:lnTo>
                    <a:lnTo>
                      <a:pt x="271" y="97"/>
                    </a:lnTo>
                    <a:lnTo>
                      <a:pt x="271" y="139"/>
                    </a:lnTo>
                    <a:lnTo>
                      <a:pt x="281" y="164"/>
                    </a:lnTo>
                    <a:lnTo>
                      <a:pt x="297" y="185"/>
                    </a:lnTo>
                    <a:lnTo>
                      <a:pt x="307" y="205"/>
                    </a:lnTo>
                    <a:lnTo>
                      <a:pt x="307" y="20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20" name="未知"/>
              <p:cNvSpPr/>
              <p:nvPr/>
            </p:nvSpPr>
            <p:spPr>
              <a:xfrm>
                <a:off x="131" y="664"/>
                <a:ext cx="84" cy="57"/>
              </a:xfrm>
              <a:custGeom>
                <a:avLst/>
                <a:gdLst/>
                <a:ahLst/>
                <a:cxnLst/>
                <a:pathLst>
                  <a:path w="84" h="57">
                    <a:moveTo>
                      <a:pt x="15" y="56"/>
                    </a:moveTo>
                    <a:lnTo>
                      <a:pt x="15" y="15"/>
                    </a:lnTo>
                    <a:lnTo>
                      <a:pt x="73" y="15"/>
                    </a:lnTo>
                    <a:lnTo>
                      <a:pt x="73" y="56"/>
                    </a:lnTo>
                    <a:lnTo>
                      <a:pt x="83" y="41"/>
                    </a:lnTo>
                    <a:lnTo>
                      <a:pt x="83" y="10"/>
                    </a:lnTo>
                    <a:lnTo>
                      <a:pt x="83" y="5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8" y="0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41"/>
                    </a:lnTo>
                    <a:lnTo>
                      <a:pt x="15" y="56"/>
                    </a:lnTo>
                    <a:lnTo>
                      <a:pt x="15" y="5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1221" name="未知"/>
            <p:cNvSpPr/>
            <p:nvPr/>
          </p:nvSpPr>
          <p:spPr>
            <a:xfrm>
              <a:off x="0" y="472"/>
              <a:ext cx="1441" cy="462"/>
            </a:xfrm>
            <a:custGeom>
              <a:avLst/>
              <a:gdLst/>
              <a:ahLst/>
              <a:cxnLst/>
              <a:pathLst>
                <a:path w="1441" h="462">
                  <a:moveTo>
                    <a:pt x="81" y="60"/>
                  </a:moveTo>
                  <a:lnTo>
                    <a:pt x="80" y="461"/>
                  </a:lnTo>
                  <a:lnTo>
                    <a:pt x="49" y="461"/>
                  </a:lnTo>
                  <a:lnTo>
                    <a:pt x="50" y="65"/>
                  </a:lnTo>
                  <a:lnTo>
                    <a:pt x="32" y="65"/>
                  </a:lnTo>
                  <a:lnTo>
                    <a:pt x="31" y="36"/>
                  </a:lnTo>
                  <a:lnTo>
                    <a:pt x="17" y="36"/>
                  </a:lnTo>
                  <a:lnTo>
                    <a:pt x="17" y="26"/>
                  </a:lnTo>
                  <a:lnTo>
                    <a:pt x="0" y="26"/>
                  </a:lnTo>
                  <a:lnTo>
                    <a:pt x="1" y="0"/>
                  </a:lnTo>
                  <a:lnTo>
                    <a:pt x="1440" y="0"/>
                  </a:lnTo>
                  <a:lnTo>
                    <a:pt x="1439" y="26"/>
                  </a:lnTo>
                  <a:lnTo>
                    <a:pt x="1425" y="26"/>
                  </a:lnTo>
                  <a:lnTo>
                    <a:pt x="1425" y="36"/>
                  </a:lnTo>
                  <a:lnTo>
                    <a:pt x="1408" y="36"/>
                  </a:lnTo>
                  <a:lnTo>
                    <a:pt x="1409" y="62"/>
                  </a:lnTo>
                  <a:lnTo>
                    <a:pt x="1386" y="62"/>
                  </a:lnTo>
                  <a:lnTo>
                    <a:pt x="1386" y="461"/>
                  </a:lnTo>
                  <a:lnTo>
                    <a:pt x="1356" y="461"/>
                  </a:lnTo>
                  <a:lnTo>
                    <a:pt x="1356" y="60"/>
                  </a:lnTo>
                  <a:lnTo>
                    <a:pt x="1345" y="60"/>
                  </a:lnTo>
                  <a:lnTo>
                    <a:pt x="1345" y="458"/>
                  </a:lnTo>
                  <a:lnTo>
                    <a:pt x="1324" y="458"/>
                  </a:lnTo>
                  <a:lnTo>
                    <a:pt x="1324" y="62"/>
                  </a:lnTo>
                  <a:lnTo>
                    <a:pt x="116" y="62"/>
                  </a:lnTo>
                  <a:lnTo>
                    <a:pt x="115" y="461"/>
                  </a:lnTo>
                  <a:lnTo>
                    <a:pt x="94" y="461"/>
                  </a:lnTo>
                  <a:lnTo>
                    <a:pt x="95" y="64"/>
                  </a:lnTo>
                  <a:lnTo>
                    <a:pt x="81" y="6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1222" name="Group 51221"/>
            <p:cNvGrpSpPr/>
            <p:nvPr/>
          </p:nvGrpSpPr>
          <p:grpSpPr>
            <a:xfrm>
              <a:off x="910" y="5"/>
              <a:ext cx="374" cy="929"/>
              <a:chOff x="0" y="0"/>
              <a:chExt cx="374" cy="929"/>
            </a:xfrm>
          </p:grpSpPr>
          <p:sp>
            <p:nvSpPr>
              <p:cNvPr id="51223" name="未知"/>
              <p:cNvSpPr/>
              <p:nvPr/>
            </p:nvSpPr>
            <p:spPr>
              <a:xfrm>
                <a:off x="78" y="0"/>
                <a:ext cx="147" cy="155"/>
              </a:xfrm>
              <a:custGeom>
                <a:avLst/>
                <a:gdLst/>
                <a:ahLst/>
                <a:cxnLst/>
                <a:pathLst>
                  <a:path w="147" h="155">
                    <a:moveTo>
                      <a:pt x="104" y="149"/>
                    </a:moveTo>
                    <a:lnTo>
                      <a:pt x="146" y="113"/>
                    </a:lnTo>
                    <a:lnTo>
                      <a:pt x="136" y="93"/>
                    </a:lnTo>
                    <a:lnTo>
                      <a:pt x="136" y="82"/>
                    </a:lnTo>
                    <a:lnTo>
                      <a:pt x="141" y="67"/>
                    </a:lnTo>
                    <a:lnTo>
                      <a:pt x="141" y="62"/>
                    </a:lnTo>
                    <a:lnTo>
                      <a:pt x="136" y="52"/>
                    </a:lnTo>
                    <a:lnTo>
                      <a:pt x="125" y="46"/>
                    </a:lnTo>
                    <a:lnTo>
                      <a:pt x="125" y="36"/>
                    </a:lnTo>
                    <a:lnTo>
                      <a:pt x="120" y="26"/>
                    </a:lnTo>
                    <a:lnTo>
                      <a:pt x="115" y="21"/>
                    </a:lnTo>
                    <a:lnTo>
                      <a:pt x="110" y="21"/>
                    </a:lnTo>
                    <a:lnTo>
                      <a:pt x="110" y="10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99" y="0"/>
                    </a:lnTo>
                    <a:lnTo>
                      <a:pt x="89" y="5"/>
                    </a:lnTo>
                    <a:lnTo>
                      <a:pt x="84" y="5"/>
                    </a:lnTo>
                    <a:lnTo>
                      <a:pt x="78" y="5"/>
                    </a:lnTo>
                    <a:lnTo>
                      <a:pt x="73" y="0"/>
                    </a:lnTo>
                    <a:lnTo>
                      <a:pt x="63" y="5"/>
                    </a:lnTo>
                    <a:lnTo>
                      <a:pt x="52" y="10"/>
                    </a:lnTo>
                    <a:lnTo>
                      <a:pt x="37" y="10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16" y="21"/>
                    </a:lnTo>
                    <a:lnTo>
                      <a:pt x="16" y="26"/>
                    </a:lnTo>
                    <a:lnTo>
                      <a:pt x="16" y="31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0" y="67"/>
                    </a:lnTo>
                    <a:lnTo>
                      <a:pt x="0" y="72"/>
                    </a:lnTo>
                    <a:lnTo>
                      <a:pt x="5" y="72"/>
                    </a:lnTo>
                    <a:lnTo>
                      <a:pt x="5" y="82"/>
                    </a:lnTo>
                    <a:lnTo>
                      <a:pt x="5" y="88"/>
                    </a:lnTo>
                    <a:lnTo>
                      <a:pt x="11" y="93"/>
                    </a:lnTo>
                    <a:lnTo>
                      <a:pt x="21" y="98"/>
                    </a:lnTo>
                    <a:lnTo>
                      <a:pt x="21" y="98"/>
                    </a:lnTo>
                    <a:lnTo>
                      <a:pt x="21" y="103"/>
                    </a:lnTo>
                    <a:lnTo>
                      <a:pt x="21" y="134"/>
                    </a:lnTo>
                    <a:lnTo>
                      <a:pt x="26" y="134"/>
                    </a:lnTo>
                    <a:lnTo>
                      <a:pt x="42" y="129"/>
                    </a:lnTo>
                    <a:lnTo>
                      <a:pt x="42" y="134"/>
                    </a:lnTo>
                    <a:lnTo>
                      <a:pt x="57" y="134"/>
                    </a:lnTo>
                    <a:lnTo>
                      <a:pt x="47" y="144"/>
                    </a:lnTo>
                    <a:lnTo>
                      <a:pt x="63" y="144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73" y="154"/>
                    </a:lnTo>
                    <a:lnTo>
                      <a:pt x="84" y="149"/>
                    </a:lnTo>
                    <a:lnTo>
                      <a:pt x="99" y="139"/>
                    </a:lnTo>
                    <a:lnTo>
                      <a:pt x="104" y="144"/>
                    </a:lnTo>
                    <a:lnTo>
                      <a:pt x="104" y="149"/>
                    </a:lnTo>
                    <a:lnTo>
                      <a:pt x="104" y="14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24" name="未知"/>
              <p:cNvSpPr/>
              <p:nvPr/>
            </p:nvSpPr>
            <p:spPr>
              <a:xfrm>
                <a:off x="78" y="160"/>
                <a:ext cx="69" cy="73"/>
              </a:xfrm>
              <a:custGeom>
                <a:avLst/>
                <a:gdLst/>
                <a:ahLst/>
                <a:cxnLst/>
                <a:pathLst>
                  <a:path w="69" h="73">
                    <a:moveTo>
                      <a:pt x="37" y="72"/>
                    </a:moveTo>
                    <a:lnTo>
                      <a:pt x="42" y="61"/>
                    </a:lnTo>
                    <a:lnTo>
                      <a:pt x="47" y="51"/>
                    </a:lnTo>
                    <a:lnTo>
                      <a:pt x="52" y="51"/>
                    </a:lnTo>
                    <a:lnTo>
                      <a:pt x="57" y="46"/>
                    </a:lnTo>
                    <a:lnTo>
                      <a:pt x="26" y="25"/>
                    </a:lnTo>
                    <a:lnTo>
                      <a:pt x="42" y="10"/>
                    </a:lnTo>
                    <a:lnTo>
                      <a:pt x="37" y="30"/>
                    </a:lnTo>
                    <a:lnTo>
                      <a:pt x="57" y="46"/>
                    </a:lnTo>
                    <a:lnTo>
                      <a:pt x="57" y="36"/>
                    </a:lnTo>
                    <a:lnTo>
                      <a:pt x="63" y="25"/>
                    </a:lnTo>
                    <a:lnTo>
                      <a:pt x="68" y="10"/>
                    </a:lnTo>
                    <a:lnTo>
                      <a:pt x="63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2" y="5"/>
                    </a:lnTo>
                    <a:lnTo>
                      <a:pt x="42" y="0"/>
                    </a:lnTo>
                    <a:lnTo>
                      <a:pt x="31" y="0"/>
                    </a:lnTo>
                    <a:lnTo>
                      <a:pt x="21" y="5"/>
                    </a:lnTo>
                    <a:lnTo>
                      <a:pt x="21" y="10"/>
                    </a:lnTo>
                    <a:lnTo>
                      <a:pt x="16" y="10"/>
                    </a:lnTo>
                    <a:lnTo>
                      <a:pt x="0" y="36"/>
                    </a:lnTo>
                    <a:lnTo>
                      <a:pt x="0" y="72"/>
                    </a:lnTo>
                    <a:lnTo>
                      <a:pt x="37" y="72"/>
                    </a:lnTo>
                    <a:lnTo>
                      <a:pt x="37" y="7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25" name="未知"/>
              <p:cNvSpPr/>
              <p:nvPr/>
            </p:nvSpPr>
            <p:spPr>
              <a:xfrm>
                <a:off x="18" y="412"/>
                <a:ext cx="124" cy="60"/>
              </a:xfrm>
              <a:custGeom>
                <a:avLst/>
                <a:gdLst/>
                <a:ahLst/>
                <a:cxnLst/>
                <a:pathLst>
                  <a:path w="124" h="60">
                    <a:moveTo>
                      <a:pt x="102" y="15"/>
                    </a:moveTo>
                    <a:lnTo>
                      <a:pt x="73" y="0"/>
                    </a:lnTo>
                    <a:lnTo>
                      <a:pt x="60" y="25"/>
                    </a:lnTo>
                    <a:lnTo>
                      <a:pt x="39" y="4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60" y="56"/>
                    </a:lnTo>
                    <a:lnTo>
                      <a:pt x="78" y="43"/>
                    </a:lnTo>
                    <a:lnTo>
                      <a:pt x="94" y="56"/>
                    </a:lnTo>
                    <a:lnTo>
                      <a:pt x="120" y="59"/>
                    </a:lnTo>
                    <a:lnTo>
                      <a:pt x="123" y="46"/>
                    </a:lnTo>
                    <a:lnTo>
                      <a:pt x="102" y="41"/>
                    </a:lnTo>
                    <a:lnTo>
                      <a:pt x="102" y="1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26" name="未知"/>
              <p:cNvSpPr/>
              <p:nvPr/>
            </p:nvSpPr>
            <p:spPr>
              <a:xfrm>
                <a:off x="0" y="131"/>
                <a:ext cx="374" cy="798"/>
              </a:xfrm>
              <a:custGeom>
                <a:avLst/>
                <a:gdLst/>
                <a:ahLst/>
                <a:cxnLst/>
                <a:pathLst>
                  <a:path w="374" h="798">
                    <a:moveTo>
                      <a:pt x="373" y="342"/>
                    </a:moveTo>
                    <a:lnTo>
                      <a:pt x="347" y="538"/>
                    </a:lnTo>
                    <a:lnTo>
                      <a:pt x="308" y="761"/>
                    </a:lnTo>
                    <a:lnTo>
                      <a:pt x="318" y="767"/>
                    </a:lnTo>
                    <a:lnTo>
                      <a:pt x="318" y="797"/>
                    </a:lnTo>
                    <a:lnTo>
                      <a:pt x="224" y="797"/>
                    </a:lnTo>
                    <a:lnTo>
                      <a:pt x="229" y="779"/>
                    </a:lnTo>
                    <a:lnTo>
                      <a:pt x="248" y="756"/>
                    </a:lnTo>
                    <a:lnTo>
                      <a:pt x="253" y="700"/>
                    </a:lnTo>
                    <a:lnTo>
                      <a:pt x="253" y="589"/>
                    </a:lnTo>
                    <a:lnTo>
                      <a:pt x="250" y="435"/>
                    </a:lnTo>
                    <a:lnTo>
                      <a:pt x="198" y="558"/>
                    </a:lnTo>
                    <a:lnTo>
                      <a:pt x="175" y="641"/>
                    </a:lnTo>
                    <a:lnTo>
                      <a:pt x="167" y="659"/>
                    </a:lnTo>
                    <a:lnTo>
                      <a:pt x="151" y="769"/>
                    </a:lnTo>
                    <a:lnTo>
                      <a:pt x="141" y="777"/>
                    </a:lnTo>
                    <a:lnTo>
                      <a:pt x="141" y="797"/>
                    </a:lnTo>
                    <a:lnTo>
                      <a:pt x="0" y="797"/>
                    </a:lnTo>
                    <a:lnTo>
                      <a:pt x="0" y="785"/>
                    </a:lnTo>
                    <a:lnTo>
                      <a:pt x="26" y="774"/>
                    </a:lnTo>
                    <a:lnTo>
                      <a:pt x="39" y="774"/>
                    </a:lnTo>
                    <a:lnTo>
                      <a:pt x="62" y="761"/>
                    </a:lnTo>
                    <a:lnTo>
                      <a:pt x="57" y="741"/>
                    </a:lnTo>
                    <a:lnTo>
                      <a:pt x="78" y="723"/>
                    </a:lnTo>
                    <a:lnTo>
                      <a:pt x="62" y="695"/>
                    </a:lnTo>
                    <a:lnTo>
                      <a:pt x="70" y="684"/>
                    </a:lnTo>
                    <a:lnTo>
                      <a:pt x="112" y="615"/>
                    </a:lnTo>
                    <a:lnTo>
                      <a:pt x="107" y="576"/>
                    </a:lnTo>
                    <a:lnTo>
                      <a:pt x="162" y="394"/>
                    </a:lnTo>
                    <a:lnTo>
                      <a:pt x="162" y="332"/>
                    </a:lnTo>
                    <a:lnTo>
                      <a:pt x="146" y="288"/>
                    </a:lnTo>
                    <a:lnTo>
                      <a:pt x="138" y="299"/>
                    </a:lnTo>
                    <a:lnTo>
                      <a:pt x="94" y="265"/>
                    </a:lnTo>
                    <a:lnTo>
                      <a:pt x="122" y="229"/>
                    </a:lnTo>
                    <a:lnTo>
                      <a:pt x="86" y="170"/>
                    </a:lnTo>
                    <a:lnTo>
                      <a:pt x="76" y="108"/>
                    </a:lnTo>
                    <a:lnTo>
                      <a:pt x="120" y="108"/>
                    </a:lnTo>
                    <a:lnTo>
                      <a:pt x="133" y="129"/>
                    </a:lnTo>
                    <a:lnTo>
                      <a:pt x="143" y="75"/>
                    </a:lnTo>
                    <a:lnTo>
                      <a:pt x="156" y="62"/>
                    </a:lnTo>
                    <a:lnTo>
                      <a:pt x="162" y="31"/>
                    </a:lnTo>
                    <a:lnTo>
                      <a:pt x="180" y="52"/>
                    </a:lnTo>
                    <a:lnTo>
                      <a:pt x="162" y="59"/>
                    </a:lnTo>
                    <a:lnTo>
                      <a:pt x="164" y="119"/>
                    </a:lnTo>
                    <a:lnTo>
                      <a:pt x="229" y="0"/>
                    </a:lnTo>
                    <a:lnTo>
                      <a:pt x="248" y="11"/>
                    </a:lnTo>
                    <a:lnTo>
                      <a:pt x="266" y="8"/>
                    </a:lnTo>
                    <a:lnTo>
                      <a:pt x="279" y="11"/>
                    </a:lnTo>
                    <a:lnTo>
                      <a:pt x="297" y="67"/>
                    </a:lnTo>
                    <a:lnTo>
                      <a:pt x="300" y="147"/>
                    </a:lnTo>
                    <a:lnTo>
                      <a:pt x="302" y="227"/>
                    </a:lnTo>
                    <a:lnTo>
                      <a:pt x="373" y="340"/>
                    </a:lnTo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1227" name="Group 51226"/>
          <p:cNvGrpSpPr/>
          <p:nvPr/>
        </p:nvGrpSpPr>
        <p:grpSpPr>
          <a:xfrm>
            <a:off x="7620000" y="5516563"/>
            <a:ext cx="1524000" cy="1341437"/>
            <a:chOff x="0" y="0"/>
            <a:chExt cx="1296" cy="937"/>
          </a:xfrm>
        </p:grpSpPr>
        <p:sp>
          <p:nvSpPr>
            <p:cNvPr id="51228" name="Rectangle 51227"/>
            <p:cNvSpPr/>
            <p:nvPr/>
          </p:nvSpPr>
          <p:spPr>
            <a:xfrm>
              <a:off x="338" y="0"/>
              <a:ext cx="958" cy="585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1229" name="Group 51228"/>
            <p:cNvGrpSpPr/>
            <p:nvPr/>
          </p:nvGrpSpPr>
          <p:grpSpPr>
            <a:xfrm>
              <a:off x="0" y="9"/>
              <a:ext cx="562" cy="928"/>
              <a:chOff x="0" y="0"/>
              <a:chExt cx="562" cy="928"/>
            </a:xfrm>
          </p:grpSpPr>
          <p:sp>
            <p:nvSpPr>
              <p:cNvPr id="51230" name="未知"/>
              <p:cNvSpPr/>
              <p:nvPr/>
            </p:nvSpPr>
            <p:spPr>
              <a:xfrm>
                <a:off x="0" y="170"/>
                <a:ext cx="450" cy="758"/>
              </a:xfrm>
              <a:custGeom>
                <a:avLst/>
                <a:gdLst/>
                <a:ahLst/>
                <a:cxnLst/>
                <a:pathLst>
                  <a:path w="450" h="758">
                    <a:moveTo>
                      <a:pt x="99" y="0"/>
                    </a:moveTo>
                    <a:lnTo>
                      <a:pt x="9" y="207"/>
                    </a:lnTo>
                    <a:lnTo>
                      <a:pt x="81" y="287"/>
                    </a:lnTo>
                    <a:lnTo>
                      <a:pt x="0" y="748"/>
                    </a:lnTo>
                    <a:lnTo>
                      <a:pt x="121" y="757"/>
                    </a:lnTo>
                    <a:lnTo>
                      <a:pt x="117" y="715"/>
                    </a:lnTo>
                    <a:lnTo>
                      <a:pt x="58" y="696"/>
                    </a:lnTo>
                    <a:lnTo>
                      <a:pt x="166" y="376"/>
                    </a:lnTo>
                    <a:lnTo>
                      <a:pt x="207" y="752"/>
                    </a:lnTo>
                    <a:lnTo>
                      <a:pt x="319" y="757"/>
                    </a:lnTo>
                    <a:lnTo>
                      <a:pt x="319" y="729"/>
                    </a:lnTo>
                    <a:lnTo>
                      <a:pt x="269" y="701"/>
                    </a:lnTo>
                    <a:lnTo>
                      <a:pt x="243" y="146"/>
                    </a:lnTo>
                    <a:lnTo>
                      <a:pt x="301" y="150"/>
                    </a:lnTo>
                    <a:lnTo>
                      <a:pt x="359" y="155"/>
                    </a:lnTo>
                    <a:lnTo>
                      <a:pt x="449" y="75"/>
                    </a:lnTo>
                    <a:lnTo>
                      <a:pt x="422" y="33"/>
                    </a:lnTo>
                    <a:lnTo>
                      <a:pt x="341" y="66"/>
                    </a:lnTo>
                    <a:lnTo>
                      <a:pt x="301" y="47"/>
                    </a:lnTo>
                    <a:lnTo>
                      <a:pt x="220" y="9"/>
                    </a:lnTo>
                    <a:lnTo>
                      <a:pt x="99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31" name="未知"/>
              <p:cNvSpPr/>
              <p:nvPr/>
            </p:nvSpPr>
            <p:spPr>
              <a:xfrm>
                <a:off x="454" y="113"/>
                <a:ext cx="108" cy="109"/>
              </a:xfrm>
              <a:custGeom>
                <a:avLst/>
                <a:gdLst/>
                <a:ahLst/>
                <a:cxnLst/>
                <a:pathLst>
                  <a:path w="108" h="109">
                    <a:moveTo>
                      <a:pt x="22" y="19"/>
                    </a:moveTo>
                    <a:lnTo>
                      <a:pt x="40" y="47"/>
                    </a:lnTo>
                    <a:lnTo>
                      <a:pt x="94" y="0"/>
                    </a:lnTo>
                    <a:lnTo>
                      <a:pt x="107" y="19"/>
                    </a:lnTo>
                    <a:lnTo>
                      <a:pt x="76" y="38"/>
                    </a:lnTo>
                    <a:lnTo>
                      <a:pt x="85" y="66"/>
                    </a:lnTo>
                    <a:lnTo>
                      <a:pt x="22" y="108"/>
                    </a:lnTo>
                    <a:lnTo>
                      <a:pt x="0" y="76"/>
                    </a:lnTo>
                    <a:lnTo>
                      <a:pt x="22" y="19"/>
                    </a:lnTo>
                    <a:lnTo>
                      <a:pt x="22" y="1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32" name="Oval 51231"/>
              <p:cNvSpPr/>
              <p:nvPr/>
            </p:nvSpPr>
            <p:spPr>
              <a:xfrm>
                <a:off x="112" y="0"/>
                <a:ext cx="14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1233" name="Rectangle 51232"/>
            <p:cNvSpPr/>
            <p:nvPr/>
          </p:nvSpPr>
          <p:spPr>
            <a:xfrm>
              <a:off x="338" y="578"/>
              <a:ext cx="958" cy="30"/>
            </a:xfrm>
            <a:prstGeom prst="rect">
              <a:avLst/>
            </a:prstGeom>
            <a:solidFill>
              <a:srgbClr val="44444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234" name="Group 51233"/>
          <p:cNvGrpSpPr/>
          <p:nvPr/>
        </p:nvGrpSpPr>
        <p:grpSpPr>
          <a:xfrm>
            <a:off x="3962400" y="758825"/>
            <a:ext cx="2744788" cy="1601788"/>
            <a:chOff x="0" y="0"/>
            <a:chExt cx="1729" cy="1009"/>
          </a:xfrm>
        </p:grpSpPr>
        <p:grpSp>
          <p:nvGrpSpPr>
            <p:cNvPr id="51235" name="Group 51234"/>
            <p:cNvGrpSpPr/>
            <p:nvPr/>
          </p:nvGrpSpPr>
          <p:grpSpPr>
            <a:xfrm>
              <a:off x="0" y="0"/>
              <a:ext cx="333" cy="997"/>
              <a:chOff x="0" y="0"/>
              <a:chExt cx="333" cy="997"/>
            </a:xfrm>
          </p:grpSpPr>
          <p:sp>
            <p:nvSpPr>
              <p:cNvPr id="51236" name="未知"/>
              <p:cNvSpPr/>
              <p:nvPr/>
            </p:nvSpPr>
            <p:spPr>
              <a:xfrm>
                <a:off x="37" y="501"/>
                <a:ext cx="44" cy="19"/>
              </a:xfrm>
              <a:custGeom>
                <a:avLst/>
                <a:gdLst/>
                <a:ahLst/>
                <a:cxnLst/>
                <a:pathLst>
                  <a:path w="44" h="19">
                    <a:moveTo>
                      <a:pt x="6" y="6"/>
                    </a:moveTo>
                    <a:lnTo>
                      <a:pt x="43" y="18"/>
                    </a:lnTo>
                    <a:lnTo>
                      <a:pt x="43" y="12"/>
                    </a:lnTo>
                    <a:lnTo>
                      <a:pt x="43" y="6"/>
                    </a:lnTo>
                    <a:lnTo>
                      <a:pt x="43" y="0"/>
                    </a:lnTo>
                    <a:lnTo>
                      <a:pt x="31" y="0"/>
                    </a:lnTo>
                    <a:lnTo>
                      <a:pt x="24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37" name="未知"/>
              <p:cNvSpPr/>
              <p:nvPr/>
            </p:nvSpPr>
            <p:spPr>
              <a:xfrm>
                <a:off x="37" y="507"/>
                <a:ext cx="44" cy="62"/>
              </a:xfrm>
              <a:custGeom>
                <a:avLst/>
                <a:gdLst/>
                <a:ahLst/>
                <a:cxnLst/>
                <a:pathLst>
                  <a:path w="44" h="62">
                    <a:moveTo>
                      <a:pt x="6" y="0"/>
                    </a:moveTo>
                    <a:lnTo>
                      <a:pt x="0" y="43"/>
                    </a:lnTo>
                    <a:lnTo>
                      <a:pt x="12" y="61"/>
                    </a:lnTo>
                    <a:lnTo>
                      <a:pt x="18" y="61"/>
                    </a:lnTo>
                    <a:lnTo>
                      <a:pt x="18" y="55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49"/>
                    </a:lnTo>
                    <a:lnTo>
                      <a:pt x="24" y="37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7" y="43"/>
                    </a:lnTo>
                    <a:lnTo>
                      <a:pt x="37" y="55"/>
                    </a:lnTo>
                    <a:lnTo>
                      <a:pt x="43" y="55"/>
                    </a:lnTo>
                    <a:lnTo>
                      <a:pt x="43" y="55"/>
                    </a:lnTo>
                    <a:lnTo>
                      <a:pt x="43" y="55"/>
                    </a:lnTo>
                    <a:lnTo>
                      <a:pt x="43" y="55"/>
                    </a:lnTo>
                    <a:lnTo>
                      <a:pt x="43" y="43"/>
                    </a:lnTo>
                    <a:lnTo>
                      <a:pt x="43" y="24"/>
                    </a:lnTo>
                    <a:lnTo>
                      <a:pt x="43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38" name="未知"/>
              <p:cNvSpPr/>
              <p:nvPr/>
            </p:nvSpPr>
            <p:spPr>
              <a:xfrm>
                <a:off x="129" y="128"/>
                <a:ext cx="81" cy="215"/>
              </a:xfrm>
              <a:custGeom>
                <a:avLst/>
                <a:gdLst/>
                <a:ahLst/>
                <a:cxnLst/>
                <a:pathLst>
                  <a:path w="81" h="215">
                    <a:moveTo>
                      <a:pt x="43" y="25"/>
                    </a:moveTo>
                    <a:lnTo>
                      <a:pt x="55" y="43"/>
                    </a:lnTo>
                    <a:lnTo>
                      <a:pt x="49" y="49"/>
                    </a:lnTo>
                    <a:lnTo>
                      <a:pt x="49" y="80"/>
                    </a:lnTo>
                    <a:lnTo>
                      <a:pt x="31" y="61"/>
                    </a:lnTo>
                    <a:lnTo>
                      <a:pt x="37" y="55"/>
                    </a:lnTo>
                    <a:lnTo>
                      <a:pt x="37" y="49"/>
                    </a:lnTo>
                    <a:lnTo>
                      <a:pt x="31" y="49"/>
                    </a:lnTo>
                    <a:lnTo>
                      <a:pt x="25" y="49"/>
                    </a:lnTo>
                    <a:lnTo>
                      <a:pt x="37" y="25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25" y="147"/>
                    </a:lnTo>
                    <a:lnTo>
                      <a:pt x="25" y="141"/>
                    </a:lnTo>
                    <a:lnTo>
                      <a:pt x="31" y="141"/>
                    </a:lnTo>
                    <a:lnTo>
                      <a:pt x="62" y="171"/>
                    </a:lnTo>
                    <a:lnTo>
                      <a:pt x="62" y="190"/>
                    </a:lnTo>
                    <a:lnTo>
                      <a:pt x="62" y="196"/>
                    </a:lnTo>
                    <a:lnTo>
                      <a:pt x="55" y="196"/>
                    </a:lnTo>
                    <a:lnTo>
                      <a:pt x="55" y="196"/>
                    </a:lnTo>
                    <a:lnTo>
                      <a:pt x="37" y="177"/>
                    </a:lnTo>
                    <a:lnTo>
                      <a:pt x="37" y="190"/>
                    </a:lnTo>
                    <a:lnTo>
                      <a:pt x="43" y="196"/>
                    </a:lnTo>
                    <a:lnTo>
                      <a:pt x="43" y="202"/>
                    </a:lnTo>
                    <a:lnTo>
                      <a:pt x="49" y="208"/>
                    </a:lnTo>
                    <a:lnTo>
                      <a:pt x="49" y="214"/>
                    </a:lnTo>
                    <a:lnTo>
                      <a:pt x="49" y="202"/>
                    </a:lnTo>
                    <a:lnTo>
                      <a:pt x="62" y="196"/>
                    </a:lnTo>
                    <a:lnTo>
                      <a:pt x="80" y="98"/>
                    </a:lnTo>
                    <a:lnTo>
                      <a:pt x="74" y="19"/>
                    </a:lnTo>
                    <a:lnTo>
                      <a:pt x="74" y="6"/>
                    </a:lnTo>
                    <a:lnTo>
                      <a:pt x="74" y="0"/>
                    </a:lnTo>
                    <a:lnTo>
                      <a:pt x="43" y="25"/>
                    </a:lnTo>
                    <a:lnTo>
                      <a:pt x="43" y="25"/>
                    </a:lnTo>
                    <a:lnTo>
                      <a:pt x="43" y="2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39" name="未知"/>
              <p:cNvSpPr/>
              <p:nvPr/>
            </p:nvSpPr>
            <p:spPr>
              <a:xfrm>
                <a:off x="0" y="147"/>
                <a:ext cx="333" cy="850"/>
              </a:xfrm>
              <a:custGeom>
                <a:avLst/>
                <a:gdLst/>
                <a:ahLst/>
                <a:cxnLst/>
                <a:pathLst>
                  <a:path w="333" h="850">
                    <a:moveTo>
                      <a:pt x="37" y="67"/>
                    </a:moveTo>
                    <a:lnTo>
                      <a:pt x="31" y="103"/>
                    </a:lnTo>
                    <a:lnTo>
                      <a:pt x="37" y="134"/>
                    </a:lnTo>
                    <a:lnTo>
                      <a:pt x="37" y="171"/>
                    </a:lnTo>
                    <a:lnTo>
                      <a:pt x="37" y="201"/>
                    </a:lnTo>
                    <a:lnTo>
                      <a:pt x="86" y="201"/>
                    </a:lnTo>
                    <a:lnTo>
                      <a:pt x="92" y="213"/>
                    </a:lnTo>
                    <a:lnTo>
                      <a:pt x="80" y="220"/>
                    </a:lnTo>
                    <a:lnTo>
                      <a:pt x="86" y="201"/>
                    </a:lnTo>
                    <a:lnTo>
                      <a:pt x="37" y="201"/>
                    </a:lnTo>
                    <a:lnTo>
                      <a:pt x="31" y="250"/>
                    </a:lnTo>
                    <a:lnTo>
                      <a:pt x="31" y="311"/>
                    </a:lnTo>
                    <a:lnTo>
                      <a:pt x="37" y="360"/>
                    </a:lnTo>
                    <a:lnTo>
                      <a:pt x="61" y="354"/>
                    </a:lnTo>
                    <a:lnTo>
                      <a:pt x="68" y="354"/>
                    </a:lnTo>
                    <a:lnTo>
                      <a:pt x="80" y="354"/>
                    </a:lnTo>
                    <a:lnTo>
                      <a:pt x="80" y="360"/>
                    </a:lnTo>
                    <a:lnTo>
                      <a:pt x="80" y="366"/>
                    </a:lnTo>
                    <a:lnTo>
                      <a:pt x="80" y="372"/>
                    </a:lnTo>
                    <a:lnTo>
                      <a:pt x="80" y="384"/>
                    </a:lnTo>
                    <a:lnTo>
                      <a:pt x="80" y="403"/>
                    </a:lnTo>
                    <a:lnTo>
                      <a:pt x="80" y="415"/>
                    </a:lnTo>
                    <a:lnTo>
                      <a:pt x="80" y="415"/>
                    </a:lnTo>
                    <a:lnTo>
                      <a:pt x="80" y="415"/>
                    </a:lnTo>
                    <a:lnTo>
                      <a:pt x="80" y="415"/>
                    </a:lnTo>
                    <a:lnTo>
                      <a:pt x="74" y="415"/>
                    </a:lnTo>
                    <a:lnTo>
                      <a:pt x="68" y="415"/>
                    </a:lnTo>
                    <a:lnTo>
                      <a:pt x="61" y="415"/>
                    </a:lnTo>
                    <a:lnTo>
                      <a:pt x="61" y="415"/>
                    </a:lnTo>
                    <a:lnTo>
                      <a:pt x="55" y="415"/>
                    </a:lnTo>
                    <a:lnTo>
                      <a:pt x="49" y="421"/>
                    </a:lnTo>
                    <a:lnTo>
                      <a:pt x="49" y="433"/>
                    </a:lnTo>
                    <a:lnTo>
                      <a:pt x="49" y="439"/>
                    </a:lnTo>
                    <a:lnTo>
                      <a:pt x="61" y="439"/>
                    </a:lnTo>
                    <a:lnTo>
                      <a:pt x="61" y="433"/>
                    </a:lnTo>
                    <a:lnTo>
                      <a:pt x="68" y="433"/>
                    </a:lnTo>
                    <a:lnTo>
                      <a:pt x="68" y="427"/>
                    </a:lnTo>
                    <a:lnTo>
                      <a:pt x="74" y="427"/>
                    </a:lnTo>
                    <a:lnTo>
                      <a:pt x="74" y="439"/>
                    </a:lnTo>
                    <a:lnTo>
                      <a:pt x="55" y="439"/>
                    </a:lnTo>
                    <a:lnTo>
                      <a:pt x="49" y="439"/>
                    </a:lnTo>
                    <a:lnTo>
                      <a:pt x="0" y="446"/>
                    </a:lnTo>
                    <a:lnTo>
                      <a:pt x="6" y="617"/>
                    </a:lnTo>
                    <a:lnTo>
                      <a:pt x="92" y="617"/>
                    </a:lnTo>
                    <a:lnTo>
                      <a:pt x="92" y="653"/>
                    </a:lnTo>
                    <a:lnTo>
                      <a:pt x="92" y="690"/>
                    </a:lnTo>
                    <a:lnTo>
                      <a:pt x="92" y="733"/>
                    </a:lnTo>
                    <a:lnTo>
                      <a:pt x="98" y="769"/>
                    </a:lnTo>
                    <a:lnTo>
                      <a:pt x="105" y="794"/>
                    </a:lnTo>
                    <a:lnTo>
                      <a:pt x="105" y="824"/>
                    </a:lnTo>
                    <a:lnTo>
                      <a:pt x="105" y="824"/>
                    </a:lnTo>
                    <a:lnTo>
                      <a:pt x="105" y="830"/>
                    </a:lnTo>
                    <a:lnTo>
                      <a:pt x="105" y="837"/>
                    </a:lnTo>
                    <a:lnTo>
                      <a:pt x="105" y="837"/>
                    </a:lnTo>
                    <a:lnTo>
                      <a:pt x="105" y="843"/>
                    </a:lnTo>
                    <a:lnTo>
                      <a:pt x="105" y="849"/>
                    </a:lnTo>
                    <a:lnTo>
                      <a:pt x="160" y="849"/>
                    </a:lnTo>
                    <a:lnTo>
                      <a:pt x="166" y="849"/>
                    </a:lnTo>
                    <a:lnTo>
                      <a:pt x="166" y="843"/>
                    </a:lnTo>
                    <a:lnTo>
                      <a:pt x="166" y="824"/>
                    </a:lnTo>
                    <a:lnTo>
                      <a:pt x="166" y="824"/>
                    </a:lnTo>
                    <a:lnTo>
                      <a:pt x="178" y="812"/>
                    </a:lnTo>
                    <a:lnTo>
                      <a:pt x="178" y="800"/>
                    </a:lnTo>
                    <a:lnTo>
                      <a:pt x="178" y="470"/>
                    </a:lnTo>
                    <a:lnTo>
                      <a:pt x="191" y="604"/>
                    </a:lnTo>
                    <a:lnTo>
                      <a:pt x="203" y="617"/>
                    </a:lnTo>
                    <a:lnTo>
                      <a:pt x="203" y="702"/>
                    </a:lnTo>
                    <a:lnTo>
                      <a:pt x="191" y="714"/>
                    </a:lnTo>
                    <a:lnTo>
                      <a:pt x="191" y="812"/>
                    </a:lnTo>
                    <a:lnTo>
                      <a:pt x="203" y="824"/>
                    </a:lnTo>
                    <a:lnTo>
                      <a:pt x="203" y="837"/>
                    </a:lnTo>
                    <a:lnTo>
                      <a:pt x="203" y="837"/>
                    </a:lnTo>
                    <a:lnTo>
                      <a:pt x="215" y="843"/>
                    </a:lnTo>
                    <a:lnTo>
                      <a:pt x="221" y="849"/>
                    </a:lnTo>
                    <a:lnTo>
                      <a:pt x="246" y="849"/>
                    </a:lnTo>
                    <a:lnTo>
                      <a:pt x="271" y="849"/>
                    </a:lnTo>
                    <a:lnTo>
                      <a:pt x="271" y="843"/>
                    </a:lnTo>
                    <a:lnTo>
                      <a:pt x="271" y="837"/>
                    </a:lnTo>
                    <a:lnTo>
                      <a:pt x="252" y="818"/>
                    </a:lnTo>
                    <a:lnTo>
                      <a:pt x="258" y="800"/>
                    </a:lnTo>
                    <a:lnTo>
                      <a:pt x="258" y="788"/>
                    </a:lnTo>
                    <a:lnTo>
                      <a:pt x="264" y="763"/>
                    </a:lnTo>
                    <a:lnTo>
                      <a:pt x="264" y="733"/>
                    </a:lnTo>
                    <a:lnTo>
                      <a:pt x="264" y="708"/>
                    </a:lnTo>
                    <a:lnTo>
                      <a:pt x="271" y="666"/>
                    </a:lnTo>
                    <a:lnTo>
                      <a:pt x="277" y="623"/>
                    </a:lnTo>
                    <a:lnTo>
                      <a:pt x="277" y="568"/>
                    </a:lnTo>
                    <a:lnTo>
                      <a:pt x="283" y="513"/>
                    </a:lnTo>
                    <a:lnTo>
                      <a:pt x="283" y="458"/>
                    </a:lnTo>
                    <a:lnTo>
                      <a:pt x="283" y="403"/>
                    </a:lnTo>
                    <a:lnTo>
                      <a:pt x="289" y="366"/>
                    </a:lnTo>
                    <a:lnTo>
                      <a:pt x="301" y="342"/>
                    </a:lnTo>
                    <a:lnTo>
                      <a:pt x="320" y="330"/>
                    </a:lnTo>
                    <a:lnTo>
                      <a:pt x="332" y="201"/>
                    </a:lnTo>
                    <a:lnTo>
                      <a:pt x="326" y="201"/>
                    </a:lnTo>
                    <a:lnTo>
                      <a:pt x="277" y="189"/>
                    </a:lnTo>
                    <a:lnTo>
                      <a:pt x="277" y="226"/>
                    </a:lnTo>
                    <a:lnTo>
                      <a:pt x="258" y="177"/>
                    </a:lnTo>
                    <a:lnTo>
                      <a:pt x="264" y="158"/>
                    </a:lnTo>
                    <a:lnTo>
                      <a:pt x="277" y="189"/>
                    </a:lnTo>
                    <a:lnTo>
                      <a:pt x="326" y="201"/>
                    </a:lnTo>
                    <a:lnTo>
                      <a:pt x="326" y="189"/>
                    </a:lnTo>
                    <a:lnTo>
                      <a:pt x="326" y="165"/>
                    </a:lnTo>
                    <a:lnTo>
                      <a:pt x="326" y="152"/>
                    </a:lnTo>
                    <a:lnTo>
                      <a:pt x="326" y="152"/>
                    </a:lnTo>
                    <a:lnTo>
                      <a:pt x="307" y="67"/>
                    </a:lnTo>
                    <a:lnTo>
                      <a:pt x="301" y="55"/>
                    </a:lnTo>
                    <a:lnTo>
                      <a:pt x="301" y="42"/>
                    </a:lnTo>
                    <a:lnTo>
                      <a:pt x="295" y="24"/>
                    </a:lnTo>
                    <a:lnTo>
                      <a:pt x="295" y="24"/>
                    </a:lnTo>
                    <a:lnTo>
                      <a:pt x="289" y="24"/>
                    </a:lnTo>
                    <a:lnTo>
                      <a:pt x="203" y="0"/>
                    </a:lnTo>
                    <a:lnTo>
                      <a:pt x="209" y="61"/>
                    </a:lnTo>
                    <a:lnTo>
                      <a:pt x="203" y="122"/>
                    </a:lnTo>
                    <a:lnTo>
                      <a:pt x="191" y="177"/>
                    </a:lnTo>
                    <a:lnTo>
                      <a:pt x="178" y="183"/>
                    </a:lnTo>
                    <a:lnTo>
                      <a:pt x="178" y="195"/>
                    </a:lnTo>
                    <a:lnTo>
                      <a:pt x="178" y="189"/>
                    </a:lnTo>
                    <a:lnTo>
                      <a:pt x="172" y="183"/>
                    </a:lnTo>
                    <a:lnTo>
                      <a:pt x="172" y="177"/>
                    </a:lnTo>
                    <a:lnTo>
                      <a:pt x="166" y="171"/>
                    </a:lnTo>
                    <a:lnTo>
                      <a:pt x="166" y="158"/>
                    </a:lnTo>
                    <a:lnTo>
                      <a:pt x="184" y="177"/>
                    </a:lnTo>
                    <a:lnTo>
                      <a:pt x="184" y="177"/>
                    </a:lnTo>
                    <a:lnTo>
                      <a:pt x="191" y="177"/>
                    </a:lnTo>
                    <a:lnTo>
                      <a:pt x="191" y="171"/>
                    </a:lnTo>
                    <a:lnTo>
                      <a:pt x="191" y="152"/>
                    </a:lnTo>
                    <a:lnTo>
                      <a:pt x="160" y="122"/>
                    </a:lnTo>
                    <a:lnTo>
                      <a:pt x="154" y="122"/>
                    </a:lnTo>
                    <a:lnTo>
                      <a:pt x="154" y="128"/>
                    </a:lnTo>
                    <a:lnTo>
                      <a:pt x="129" y="0"/>
                    </a:lnTo>
                    <a:lnTo>
                      <a:pt x="43" y="48"/>
                    </a:lnTo>
                    <a:lnTo>
                      <a:pt x="37" y="67"/>
                    </a:lnTo>
                    <a:lnTo>
                      <a:pt x="37" y="67"/>
                    </a:lnTo>
                    <a:lnTo>
                      <a:pt x="37" y="6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0" name="未知"/>
              <p:cNvSpPr/>
              <p:nvPr/>
            </p:nvSpPr>
            <p:spPr>
              <a:xfrm>
                <a:off x="111" y="0"/>
                <a:ext cx="105" cy="209"/>
              </a:xfrm>
              <a:custGeom>
                <a:avLst/>
                <a:gdLst/>
                <a:ahLst/>
                <a:cxnLst/>
                <a:pathLst>
                  <a:path w="105" h="209">
                    <a:moveTo>
                      <a:pt x="0" y="31"/>
                    </a:moveTo>
                    <a:lnTo>
                      <a:pt x="0" y="73"/>
                    </a:lnTo>
                    <a:lnTo>
                      <a:pt x="0" y="73"/>
                    </a:lnTo>
                    <a:lnTo>
                      <a:pt x="0" y="92"/>
                    </a:lnTo>
                    <a:lnTo>
                      <a:pt x="6" y="98"/>
                    </a:lnTo>
                    <a:lnTo>
                      <a:pt x="18" y="134"/>
                    </a:lnTo>
                    <a:lnTo>
                      <a:pt x="55" y="153"/>
                    </a:lnTo>
                    <a:lnTo>
                      <a:pt x="43" y="177"/>
                    </a:lnTo>
                    <a:lnTo>
                      <a:pt x="49" y="177"/>
                    </a:lnTo>
                    <a:lnTo>
                      <a:pt x="55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67" y="208"/>
                    </a:lnTo>
                    <a:lnTo>
                      <a:pt x="67" y="177"/>
                    </a:lnTo>
                    <a:lnTo>
                      <a:pt x="73" y="171"/>
                    </a:lnTo>
                    <a:lnTo>
                      <a:pt x="61" y="153"/>
                    </a:lnTo>
                    <a:lnTo>
                      <a:pt x="92" y="128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104" y="73"/>
                    </a:lnTo>
                    <a:lnTo>
                      <a:pt x="104" y="73"/>
                    </a:lnTo>
                    <a:lnTo>
                      <a:pt x="98" y="31"/>
                    </a:lnTo>
                    <a:lnTo>
                      <a:pt x="92" y="12"/>
                    </a:lnTo>
                    <a:lnTo>
                      <a:pt x="80" y="6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37" y="6"/>
                    </a:lnTo>
                    <a:lnTo>
                      <a:pt x="18" y="12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1" name="未知"/>
              <p:cNvSpPr/>
              <p:nvPr/>
            </p:nvSpPr>
            <p:spPr>
              <a:xfrm>
                <a:off x="154" y="202"/>
                <a:ext cx="38" cy="74"/>
              </a:xfrm>
              <a:custGeom>
                <a:avLst/>
                <a:gdLst/>
                <a:ahLst/>
                <a:cxnLst/>
                <a:pathLst>
                  <a:path w="38" h="74">
                    <a:moveTo>
                      <a:pt x="0" y="0"/>
                    </a:moveTo>
                    <a:lnTo>
                      <a:pt x="37" y="30"/>
                    </a:lnTo>
                    <a:lnTo>
                      <a:pt x="37" y="73"/>
                    </a:lnTo>
                    <a:lnTo>
                      <a:pt x="0" y="4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242" name="Group 51241"/>
            <p:cNvGrpSpPr/>
            <p:nvPr/>
          </p:nvGrpSpPr>
          <p:grpSpPr>
            <a:xfrm>
              <a:off x="357" y="12"/>
              <a:ext cx="400" cy="985"/>
              <a:chOff x="0" y="0"/>
              <a:chExt cx="400" cy="985"/>
            </a:xfrm>
          </p:grpSpPr>
          <p:sp>
            <p:nvSpPr>
              <p:cNvPr id="51243" name="未知"/>
              <p:cNvSpPr/>
              <p:nvPr/>
            </p:nvSpPr>
            <p:spPr>
              <a:xfrm>
                <a:off x="190" y="147"/>
                <a:ext cx="57" cy="62"/>
              </a:xfrm>
              <a:custGeom>
                <a:avLst/>
                <a:gdLst/>
                <a:ahLst/>
                <a:cxnLst/>
                <a:pathLst>
                  <a:path w="57" h="62">
                    <a:moveTo>
                      <a:pt x="49" y="6"/>
                    </a:moveTo>
                    <a:lnTo>
                      <a:pt x="43" y="30"/>
                    </a:lnTo>
                    <a:lnTo>
                      <a:pt x="31" y="43"/>
                    </a:lnTo>
                    <a:lnTo>
                      <a:pt x="25" y="43"/>
                    </a:lnTo>
                    <a:lnTo>
                      <a:pt x="13" y="36"/>
                    </a:lnTo>
                    <a:lnTo>
                      <a:pt x="0" y="43"/>
                    </a:lnTo>
                    <a:lnTo>
                      <a:pt x="13" y="49"/>
                    </a:lnTo>
                    <a:lnTo>
                      <a:pt x="49" y="49"/>
                    </a:lnTo>
                    <a:lnTo>
                      <a:pt x="49" y="55"/>
                    </a:lnTo>
                    <a:lnTo>
                      <a:pt x="56" y="61"/>
                    </a:lnTo>
                    <a:lnTo>
                      <a:pt x="56" y="43"/>
                    </a:lnTo>
                    <a:lnTo>
                      <a:pt x="56" y="24"/>
                    </a:lnTo>
                    <a:lnTo>
                      <a:pt x="56" y="18"/>
                    </a:lnTo>
                    <a:lnTo>
                      <a:pt x="56" y="12"/>
                    </a:lnTo>
                    <a:lnTo>
                      <a:pt x="49" y="6"/>
                    </a:lnTo>
                    <a:lnTo>
                      <a:pt x="49" y="0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4" name="未知"/>
              <p:cNvSpPr/>
              <p:nvPr/>
            </p:nvSpPr>
            <p:spPr>
              <a:xfrm>
                <a:off x="166" y="141"/>
                <a:ext cx="38" cy="56"/>
              </a:xfrm>
              <a:custGeom>
                <a:avLst/>
                <a:gdLst/>
                <a:ahLst/>
                <a:cxnLst/>
                <a:pathLst>
                  <a:path w="38" h="56">
                    <a:moveTo>
                      <a:pt x="24" y="36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0" y="55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37" y="4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4" y="3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5" name="未知"/>
              <p:cNvSpPr/>
              <p:nvPr/>
            </p:nvSpPr>
            <p:spPr>
              <a:xfrm>
                <a:off x="221" y="165"/>
                <a:ext cx="112" cy="166"/>
              </a:xfrm>
              <a:custGeom>
                <a:avLst/>
                <a:gdLst/>
                <a:ahLst/>
                <a:cxnLst/>
                <a:pathLst>
                  <a:path w="112" h="166">
                    <a:moveTo>
                      <a:pt x="105" y="73"/>
                    </a:moveTo>
                    <a:lnTo>
                      <a:pt x="98" y="49"/>
                    </a:lnTo>
                    <a:lnTo>
                      <a:pt x="68" y="31"/>
                    </a:lnTo>
                    <a:lnTo>
                      <a:pt x="37" y="6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25" y="25"/>
                    </a:lnTo>
                    <a:lnTo>
                      <a:pt x="25" y="43"/>
                    </a:lnTo>
                    <a:lnTo>
                      <a:pt x="18" y="37"/>
                    </a:lnTo>
                    <a:lnTo>
                      <a:pt x="18" y="31"/>
                    </a:lnTo>
                    <a:lnTo>
                      <a:pt x="0" y="43"/>
                    </a:lnTo>
                    <a:lnTo>
                      <a:pt x="6" y="98"/>
                    </a:lnTo>
                    <a:lnTo>
                      <a:pt x="12" y="122"/>
                    </a:lnTo>
                    <a:lnTo>
                      <a:pt x="12" y="147"/>
                    </a:lnTo>
                    <a:lnTo>
                      <a:pt x="12" y="165"/>
                    </a:lnTo>
                    <a:lnTo>
                      <a:pt x="111" y="98"/>
                    </a:lnTo>
                    <a:lnTo>
                      <a:pt x="105" y="73"/>
                    </a:lnTo>
                    <a:lnTo>
                      <a:pt x="105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6" name="未知"/>
              <p:cNvSpPr/>
              <p:nvPr/>
            </p:nvSpPr>
            <p:spPr>
              <a:xfrm>
                <a:off x="18" y="159"/>
                <a:ext cx="192" cy="245"/>
              </a:xfrm>
              <a:custGeom>
                <a:avLst/>
                <a:gdLst/>
                <a:ahLst/>
                <a:cxnLst/>
                <a:pathLst>
                  <a:path w="192" h="245">
                    <a:moveTo>
                      <a:pt x="148" y="37"/>
                    </a:moveTo>
                    <a:lnTo>
                      <a:pt x="172" y="31"/>
                    </a:lnTo>
                    <a:lnTo>
                      <a:pt x="191" y="55"/>
                    </a:lnTo>
                    <a:lnTo>
                      <a:pt x="191" y="116"/>
                    </a:lnTo>
                    <a:lnTo>
                      <a:pt x="191" y="153"/>
                    </a:lnTo>
                    <a:lnTo>
                      <a:pt x="191" y="189"/>
                    </a:lnTo>
                    <a:lnTo>
                      <a:pt x="148" y="220"/>
                    </a:lnTo>
                    <a:lnTo>
                      <a:pt x="123" y="226"/>
                    </a:lnTo>
                    <a:lnTo>
                      <a:pt x="105" y="226"/>
                    </a:lnTo>
                    <a:lnTo>
                      <a:pt x="99" y="208"/>
                    </a:lnTo>
                    <a:lnTo>
                      <a:pt x="99" y="189"/>
                    </a:lnTo>
                    <a:lnTo>
                      <a:pt x="99" y="171"/>
                    </a:lnTo>
                    <a:lnTo>
                      <a:pt x="92" y="153"/>
                    </a:lnTo>
                    <a:lnTo>
                      <a:pt x="86" y="165"/>
                    </a:lnTo>
                    <a:lnTo>
                      <a:pt x="74" y="177"/>
                    </a:lnTo>
                    <a:lnTo>
                      <a:pt x="74" y="183"/>
                    </a:lnTo>
                    <a:lnTo>
                      <a:pt x="74" y="189"/>
                    </a:lnTo>
                    <a:lnTo>
                      <a:pt x="68" y="189"/>
                    </a:lnTo>
                    <a:lnTo>
                      <a:pt x="74" y="202"/>
                    </a:lnTo>
                    <a:lnTo>
                      <a:pt x="68" y="202"/>
                    </a:lnTo>
                    <a:lnTo>
                      <a:pt x="68" y="214"/>
                    </a:lnTo>
                    <a:lnTo>
                      <a:pt x="74" y="220"/>
                    </a:lnTo>
                    <a:lnTo>
                      <a:pt x="74" y="226"/>
                    </a:lnTo>
                    <a:lnTo>
                      <a:pt x="68" y="226"/>
                    </a:lnTo>
                    <a:lnTo>
                      <a:pt x="43" y="232"/>
                    </a:lnTo>
                    <a:lnTo>
                      <a:pt x="19" y="244"/>
                    </a:lnTo>
                    <a:lnTo>
                      <a:pt x="6" y="238"/>
                    </a:lnTo>
                    <a:lnTo>
                      <a:pt x="0" y="226"/>
                    </a:lnTo>
                    <a:lnTo>
                      <a:pt x="0" y="214"/>
                    </a:lnTo>
                    <a:lnTo>
                      <a:pt x="0" y="208"/>
                    </a:lnTo>
                    <a:lnTo>
                      <a:pt x="0" y="202"/>
                    </a:lnTo>
                    <a:lnTo>
                      <a:pt x="0" y="196"/>
                    </a:lnTo>
                    <a:lnTo>
                      <a:pt x="19" y="189"/>
                    </a:lnTo>
                    <a:lnTo>
                      <a:pt x="25" y="153"/>
                    </a:lnTo>
                    <a:lnTo>
                      <a:pt x="37" y="122"/>
                    </a:lnTo>
                    <a:lnTo>
                      <a:pt x="49" y="79"/>
                    </a:lnTo>
                    <a:lnTo>
                      <a:pt x="74" y="49"/>
                    </a:lnTo>
                    <a:lnTo>
                      <a:pt x="148" y="0"/>
                    </a:lnTo>
                    <a:lnTo>
                      <a:pt x="148" y="37"/>
                    </a:lnTo>
                    <a:lnTo>
                      <a:pt x="148" y="37"/>
                    </a:lnTo>
                    <a:lnTo>
                      <a:pt x="148" y="3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7" name="未知"/>
              <p:cNvSpPr/>
              <p:nvPr/>
            </p:nvSpPr>
            <p:spPr>
              <a:xfrm>
                <a:off x="153" y="214"/>
                <a:ext cx="247" cy="197"/>
              </a:xfrm>
              <a:custGeom>
                <a:avLst/>
                <a:gdLst/>
                <a:ahLst/>
                <a:cxnLst/>
                <a:pathLst>
                  <a:path w="247" h="197">
                    <a:moveTo>
                      <a:pt x="240" y="0"/>
                    </a:moveTo>
                    <a:lnTo>
                      <a:pt x="240" y="0"/>
                    </a:lnTo>
                    <a:lnTo>
                      <a:pt x="246" y="12"/>
                    </a:lnTo>
                    <a:lnTo>
                      <a:pt x="246" y="24"/>
                    </a:lnTo>
                    <a:lnTo>
                      <a:pt x="246" y="37"/>
                    </a:lnTo>
                    <a:lnTo>
                      <a:pt x="185" y="79"/>
                    </a:lnTo>
                    <a:lnTo>
                      <a:pt x="123" y="128"/>
                    </a:lnTo>
                    <a:lnTo>
                      <a:pt x="111" y="134"/>
                    </a:lnTo>
                    <a:lnTo>
                      <a:pt x="0" y="196"/>
                    </a:lnTo>
                    <a:lnTo>
                      <a:pt x="7" y="183"/>
                    </a:lnTo>
                    <a:lnTo>
                      <a:pt x="13" y="177"/>
                    </a:lnTo>
                    <a:lnTo>
                      <a:pt x="13" y="171"/>
                    </a:lnTo>
                    <a:lnTo>
                      <a:pt x="13" y="171"/>
                    </a:lnTo>
                    <a:lnTo>
                      <a:pt x="13" y="171"/>
                    </a:lnTo>
                    <a:lnTo>
                      <a:pt x="13" y="165"/>
                    </a:lnTo>
                    <a:lnTo>
                      <a:pt x="13" y="165"/>
                    </a:lnTo>
                    <a:lnTo>
                      <a:pt x="43" y="141"/>
                    </a:lnTo>
                    <a:lnTo>
                      <a:pt x="80" y="116"/>
                    </a:lnTo>
                    <a:lnTo>
                      <a:pt x="160" y="61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8" name="未知"/>
              <p:cNvSpPr/>
              <p:nvPr/>
            </p:nvSpPr>
            <p:spPr>
              <a:xfrm>
                <a:off x="153" y="318"/>
                <a:ext cx="186" cy="99"/>
              </a:xfrm>
              <a:custGeom>
                <a:avLst/>
                <a:gdLst/>
                <a:ahLst/>
                <a:cxnLst/>
                <a:pathLst>
                  <a:path w="186" h="99">
                    <a:moveTo>
                      <a:pt x="7" y="92"/>
                    </a:moveTo>
                    <a:lnTo>
                      <a:pt x="0" y="92"/>
                    </a:lnTo>
                    <a:lnTo>
                      <a:pt x="111" y="30"/>
                    </a:lnTo>
                    <a:lnTo>
                      <a:pt x="123" y="24"/>
                    </a:lnTo>
                    <a:lnTo>
                      <a:pt x="179" y="0"/>
                    </a:lnTo>
                    <a:lnTo>
                      <a:pt x="179" y="0"/>
                    </a:lnTo>
                    <a:lnTo>
                      <a:pt x="185" y="0"/>
                    </a:lnTo>
                    <a:lnTo>
                      <a:pt x="185" y="6"/>
                    </a:lnTo>
                    <a:lnTo>
                      <a:pt x="185" y="6"/>
                    </a:lnTo>
                    <a:lnTo>
                      <a:pt x="185" y="12"/>
                    </a:lnTo>
                    <a:lnTo>
                      <a:pt x="185" y="12"/>
                    </a:lnTo>
                    <a:lnTo>
                      <a:pt x="185" y="18"/>
                    </a:lnTo>
                    <a:lnTo>
                      <a:pt x="62" y="79"/>
                    </a:lnTo>
                    <a:lnTo>
                      <a:pt x="25" y="98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49" name="未知"/>
              <p:cNvSpPr/>
              <p:nvPr/>
            </p:nvSpPr>
            <p:spPr>
              <a:xfrm>
                <a:off x="276" y="300"/>
                <a:ext cx="63" cy="43"/>
              </a:xfrm>
              <a:custGeom>
                <a:avLst/>
                <a:gdLst/>
                <a:ahLst/>
                <a:cxnLst/>
                <a:pathLst>
                  <a:path w="63" h="43">
                    <a:moveTo>
                      <a:pt x="62" y="12"/>
                    </a:moveTo>
                    <a:lnTo>
                      <a:pt x="62" y="0"/>
                    </a:lnTo>
                    <a:lnTo>
                      <a:pt x="0" y="42"/>
                    </a:lnTo>
                    <a:lnTo>
                      <a:pt x="56" y="18"/>
                    </a:lnTo>
                    <a:lnTo>
                      <a:pt x="56" y="18"/>
                    </a:lnTo>
                    <a:lnTo>
                      <a:pt x="62" y="18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0" name="未知"/>
              <p:cNvSpPr/>
              <p:nvPr/>
            </p:nvSpPr>
            <p:spPr>
              <a:xfrm>
                <a:off x="43" y="379"/>
                <a:ext cx="142" cy="80"/>
              </a:xfrm>
              <a:custGeom>
                <a:avLst/>
                <a:gdLst/>
                <a:ahLst/>
                <a:cxnLst/>
                <a:pathLst>
                  <a:path w="142" h="80">
                    <a:moveTo>
                      <a:pt x="92" y="79"/>
                    </a:moveTo>
                    <a:lnTo>
                      <a:pt x="67" y="67"/>
                    </a:lnTo>
                    <a:lnTo>
                      <a:pt x="49" y="55"/>
                    </a:lnTo>
                    <a:lnTo>
                      <a:pt x="30" y="43"/>
                    </a:lnTo>
                    <a:lnTo>
                      <a:pt x="18" y="31"/>
                    </a:lnTo>
                    <a:lnTo>
                      <a:pt x="0" y="24"/>
                    </a:lnTo>
                    <a:lnTo>
                      <a:pt x="18" y="12"/>
                    </a:lnTo>
                    <a:lnTo>
                      <a:pt x="24" y="6"/>
                    </a:lnTo>
                    <a:lnTo>
                      <a:pt x="43" y="6"/>
                    </a:lnTo>
                    <a:lnTo>
                      <a:pt x="49" y="6"/>
                    </a:lnTo>
                    <a:lnTo>
                      <a:pt x="61" y="24"/>
                    </a:lnTo>
                    <a:lnTo>
                      <a:pt x="67" y="24"/>
                    </a:lnTo>
                    <a:lnTo>
                      <a:pt x="74" y="18"/>
                    </a:lnTo>
                    <a:lnTo>
                      <a:pt x="86" y="12"/>
                    </a:lnTo>
                    <a:lnTo>
                      <a:pt x="98" y="6"/>
                    </a:lnTo>
                    <a:lnTo>
                      <a:pt x="123" y="0"/>
                    </a:lnTo>
                    <a:lnTo>
                      <a:pt x="123" y="6"/>
                    </a:lnTo>
                    <a:lnTo>
                      <a:pt x="123" y="12"/>
                    </a:lnTo>
                    <a:lnTo>
                      <a:pt x="117" y="18"/>
                    </a:lnTo>
                    <a:lnTo>
                      <a:pt x="110" y="31"/>
                    </a:lnTo>
                    <a:lnTo>
                      <a:pt x="117" y="31"/>
                    </a:lnTo>
                    <a:lnTo>
                      <a:pt x="135" y="37"/>
                    </a:lnTo>
                    <a:lnTo>
                      <a:pt x="141" y="37"/>
                    </a:lnTo>
                    <a:lnTo>
                      <a:pt x="141" y="43"/>
                    </a:lnTo>
                    <a:lnTo>
                      <a:pt x="135" y="55"/>
                    </a:lnTo>
                    <a:lnTo>
                      <a:pt x="123" y="55"/>
                    </a:lnTo>
                    <a:lnTo>
                      <a:pt x="123" y="61"/>
                    </a:lnTo>
                    <a:lnTo>
                      <a:pt x="110" y="61"/>
                    </a:lnTo>
                    <a:lnTo>
                      <a:pt x="98" y="79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1" name="未知"/>
              <p:cNvSpPr/>
              <p:nvPr/>
            </p:nvSpPr>
            <p:spPr>
              <a:xfrm>
                <a:off x="0" y="446"/>
                <a:ext cx="136" cy="87"/>
              </a:xfrm>
              <a:custGeom>
                <a:avLst/>
                <a:gdLst/>
                <a:ahLst/>
                <a:cxnLst/>
                <a:pathLst>
                  <a:path w="136" h="87">
                    <a:moveTo>
                      <a:pt x="0" y="49"/>
                    </a:moveTo>
                    <a:lnTo>
                      <a:pt x="0" y="55"/>
                    </a:lnTo>
                    <a:lnTo>
                      <a:pt x="0" y="61"/>
                    </a:lnTo>
                    <a:lnTo>
                      <a:pt x="6" y="67"/>
                    </a:lnTo>
                    <a:lnTo>
                      <a:pt x="12" y="73"/>
                    </a:lnTo>
                    <a:lnTo>
                      <a:pt x="18" y="73"/>
                    </a:lnTo>
                    <a:lnTo>
                      <a:pt x="18" y="73"/>
                    </a:lnTo>
                    <a:lnTo>
                      <a:pt x="18" y="86"/>
                    </a:lnTo>
                    <a:lnTo>
                      <a:pt x="104" y="31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17" y="0"/>
                    </a:lnTo>
                    <a:lnTo>
                      <a:pt x="67" y="25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55" y="12"/>
                    </a:lnTo>
                    <a:lnTo>
                      <a:pt x="61" y="12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2" name="未知"/>
              <p:cNvSpPr/>
              <p:nvPr/>
            </p:nvSpPr>
            <p:spPr>
              <a:xfrm>
                <a:off x="55" y="434"/>
                <a:ext cx="63" cy="38"/>
              </a:xfrm>
              <a:custGeom>
                <a:avLst/>
                <a:gdLst/>
                <a:ahLst/>
                <a:cxnLst/>
                <a:pathLst>
                  <a:path w="63" h="38">
                    <a:moveTo>
                      <a:pt x="6" y="18"/>
                    </a:moveTo>
                    <a:lnTo>
                      <a:pt x="37" y="0"/>
                    </a:lnTo>
                    <a:lnTo>
                      <a:pt x="43" y="6"/>
                    </a:lnTo>
                    <a:lnTo>
                      <a:pt x="62" y="12"/>
                    </a:lnTo>
                    <a:lnTo>
                      <a:pt x="12" y="37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3" name="未知"/>
              <p:cNvSpPr/>
              <p:nvPr/>
            </p:nvSpPr>
            <p:spPr>
              <a:xfrm>
                <a:off x="215" y="336"/>
                <a:ext cx="130" cy="99"/>
              </a:xfrm>
              <a:custGeom>
                <a:avLst/>
                <a:gdLst/>
                <a:ahLst/>
                <a:cxnLst/>
                <a:pathLst>
                  <a:path w="130" h="99">
                    <a:moveTo>
                      <a:pt x="80" y="49"/>
                    </a:moveTo>
                    <a:lnTo>
                      <a:pt x="68" y="55"/>
                    </a:lnTo>
                    <a:lnTo>
                      <a:pt x="55" y="55"/>
                    </a:lnTo>
                    <a:lnTo>
                      <a:pt x="24" y="61"/>
                    </a:lnTo>
                    <a:lnTo>
                      <a:pt x="0" y="61"/>
                    </a:lnTo>
                    <a:lnTo>
                      <a:pt x="123" y="0"/>
                    </a:lnTo>
                    <a:lnTo>
                      <a:pt x="129" y="37"/>
                    </a:lnTo>
                    <a:lnTo>
                      <a:pt x="123" y="74"/>
                    </a:lnTo>
                    <a:lnTo>
                      <a:pt x="117" y="74"/>
                    </a:lnTo>
                    <a:lnTo>
                      <a:pt x="104" y="74"/>
                    </a:lnTo>
                    <a:lnTo>
                      <a:pt x="92" y="86"/>
                    </a:lnTo>
                    <a:lnTo>
                      <a:pt x="80" y="98"/>
                    </a:lnTo>
                    <a:lnTo>
                      <a:pt x="80" y="49"/>
                    </a:lnTo>
                    <a:lnTo>
                      <a:pt x="80" y="49"/>
                    </a:lnTo>
                    <a:lnTo>
                      <a:pt x="80" y="4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4" name="未知"/>
              <p:cNvSpPr/>
              <p:nvPr/>
            </p:nvSpPr>
            <p:spPr>
              <a:xfrm>
                <a:off x="289" y="403"/>
                <a:ext cx="74" cy="63"/>
              </a:xfrm>
              <a:custGeom>
                <a:avLst/>
                <a:gdLst/>
                <a:ahLst/>
                <a:cxnLst/>
                <a:pathLst>
                  <a:path w="74" h="63">
                    <a:moveTo>
                      <a:pt x="43" y="7"/>
                    </a:moveTo>
                    <a:lnTo>
                      <a:pt x="18" y="19"/>
                    </a:lnTo>
                    <a:lnTo>
                      <a:pt x="0" y="49"/>
                    </a:lnTo>
                    <a:lnTo>
                      <a:pt x="0" y="55"/>
                    </a:lnTo>
                    <a:lnTo>
                      <a:pt x="6" y="55"/>
                    </a:lnTo>
                    <a:lnTo>
                      <a:pt x="12" y="62"/>
                    </a:lnTo>
                    <a:lnTo>
                      <a:pt x="49" y="55"/>
                    </a:lnTo>
                    <a:lnTo>
                      <a:pt x="73" y="31"/>
                    </a:lnTo>
                    <a:lnTo>
                      <a:pt x="73" y="0"/>
                    </a:lnTo>
                    <a:lnTo>
                      <a:pt x="61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5" name="未知"/>
              <p:cNvSpPr/>
              <p:nvPr/>
            </p:nvSpPr>
            <p:spPr>
              <a:xfrm>
                <a:off x="289" y="458"/>
                <a:ext cx="50" cy="142"/>
              </a:xfrm>
              <a:custGeom>
                <a:avLst/>
                <a:gdLst/>
                <a:ahLst/>
                <a:cxnLst/>
                <a:pathLst>
                  <a:path w="50" h="142">
                    <a:moveTo>
                      <a:pt x="49" y="49"/>
                    </a:moveTo>
                    <a:lnTo>
                      <a:pt x="49" y="0"/>
                    </a:lnTo>
                    <a:lnTo>
                      <a:pt x="12" y="7"/>
                    </a:lnTo>
                    <a:lnTo>
                      <a:pt x="6" y="49"/>
                    </a:lnTo>
                    <a:lnTo>
                      <a:pt x="0" y="55"/>
                    </a:lnTo>
                    <a:lnTo>
                      <a:pt x="0" y="74"/>
                    </a:lnTo>
                    <a:lnTo>
                      <a:pt x="0" y="80"/>
                    </a:lnTo>
                    <a:lnTo>
                      <a:pt x="0" y="92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6" y="116"/>
                    </a:lnTo>
                    <a:lnTo>
                      <a:pt x="12" y="123"/>
                    </a:lnTo>
                    <a:lnTo>
                      <a:pt x="18" y="141"/>
                    </a:lnTo>
                    <a:lnTo>
                      <a:pt x="49" y="116"/>
                    </a:lnTo>
                    <a:lnTo>
                      <a:pt x="49" y="110"/>
                    </a:lnTo>
                    <a:lnTo>
                      <a:pt x="43" y="86"/>
                    </a:lnTo>
                    <a:lnTo>
                      <a:pt x="43" y="68"/>
                    </a:lnTo>
                    <a:lnTo>
                      <a:pt x="49" y="61"/>
                    </a:lnTo>
                    <a:lnTo>
                      <a:pt x="49" y="49"/>
                    </a:lnTo>
                    <a:lnTo>
                      <a:pt x="49" y="49"/>
                    </a:lnTo>
                    <a:lnTo>
                      <a:pt x="49" y="4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6" name="未知"/>
              <p:cNvSpPr/>
              <p:nvPr/>
            </p:nvSpPr>
            <p:spPr>
              <a:xfrm>
                <a:off x="215" y="574"/>
                <a:ext cx="99" cy="252"/>
              </a:xfrm>
              <a:custGeom>
                <a:avLst/>
                <a:gdLst/>
                <a:ahLst/>
                <a:cxnLst/>
                <a:pathLst>
                  <a:path w="99" h="252">
                    <a:moveTo>
                      <a:pt x="80" y="0"/>
                    </a:moveTo>
                    <a:lnTo>
                      <a:pt x="86" y="7"/>
                    </a:lnTo>
                    <a:lnTo>
                      <a:pt x="92" y="25"/>
                    </a:lnTo>
                    <a:lnTo>
                      <a:pt x="98" y="202"/>
                    </a:lnTo>
                    <a:lnTo>
                      <a:pt x="80" y="196"/>
                    </a:lnTo>
                    <a:lnTo>
                      <a:pt x="49" y="202"/>
                    </a:lnTo>
                    <a:lnTo>
                      <a:pt x="24" y="208"/>
                    </a:lnTo>
                    <a:lnTo>
                      <a:pt x="0" y="251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7" name="未知"/>
              <p:cNvSpPr/>
              <p:nvPr/>
            </p:nvSpPr>
            <p:spPr>
              <a:xfrm>
                <a:off x="203" y="599"/>
                <a:ext cx="185" cy="300"/>
              </a:xfrm>
              <a:custGeom>
                <a:avLst/>
                <a:gdLst/>
                <a:ahLst/>
                <a:cxnLst/>
                <a:pathLst>
                  <a:path w="185" h="300">
                    <a:moveTo>
                      <a:pt x="104" y="0"/>
                    </a:moveTo>
                    <a:lnTo>
                      <a:pt x="110" y="177"/>
                    </a:lnTo>
                    <a:lnTo>
                      <a:pt x="92" y="171"/>
                    </a:lnTo>
                    <a:lnTo>
                      <a:pt x="61" y="177"/>
                    </a:lnTo>
                    <a:lnTo>
                      <a:pt x="36" y="183"/>
                    </a:lnTo>
                    <a:lnTo>
                      <a:pt x="12" y="226"/>
                    </a:lnTo>
                    <a:lnTo>
                      <a:pt x="0" y="269"/>
                    </a:lnTo>
                    <a:lnTo>
                      <a:pt x="12" y="287"/>
                    </a:lnTo>
                    <a:lnTo>
                      <a:pt x="36" y="299"/>
                    </a:lnTo>
                    <a:lnTo>
                      <a:pt x="73" y="269"/>
                    </a:lnTo>
                    <a:lnTo>
                      <a:pt x="116" y="232"/>
                    </a:lnTo>
                    <a:lnTo>
                      <a:pt x="147" y="202"/>
                    </a:lnTo>
                    <a:lnTo>
                      <a:pt x="184" y="183"/>
                    </a:lnTo>
                    <a:lnTo>
                      <a:pt x="159" y="153"/>
                    </a:lnTo>
                    <a:lnTo>
                      <a:pt x="135" y="104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8" name="未知"/>
              <p:cNvSpPr/>
              <p:nvPr/>
            </p:nvSpPr>
            <p:spPr>
              <a:xfrm>
                <a:off x="160" y="0"/>
                <a:ext cx="99" cy="191"/>
              </a:xfrm>
              <a:custGeom>
                <a:avLst/>
                <a:gdLst/>
                <a:ahLst/>
                <a:cxnLst/>
                <a:pathLst>
                  <a:path w="99" h="191">
                    <a:moveTo>
                      <a:pt x="79" y="153"/>
                    </a:moveTo>
                    <a:lnTo>
                      <a:pt x="73" y="177"/>
                    </a:lnTo>
                    <a:lnTo>
                      <a:pt x="61" y="190"/>
                    </a:lnTo>
                    <a:lnTo>
                      <a:pt x="55" y="190"/>
                    </a:lnTo>
                    <a:lnTo>
                      <a:pt x="43" y="183"/>
                    </a:lnTo>
                    <a:lnTo>
                      <a:pt x="30" y="177"/>
                    </a:lnTo>
                    <a:lnTo>
                      <a:pt x="12" y="141"/>
                    </a:lnTo>
                    <a:lnTo>
                      <a:pt x="12" y="141"/>
                    </a:lnTo>
                    <a:lnTo>
                      <a:pt x="6" y="116"/>
                    </a:lnTo>
                    <a:lnTo>
                      <a:pt x="6" y="98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67"/>
                    </a:lnTo>
                    <a:lnTo>
                      <a:pt x="0" y="49"/>
                    </a:lnTo>
                    <a:lnTo>
                      <a:pt x="6" y="25"/>
                    </a:lnTo>
                    <a:lnTo>
                      <a:pt x="24" y="12"/>
                    </a:lnTo>
                    <a:lnTo>
                      <a:pt x="30" y="0"/>
                    </a:lnTo>
                    <a:lnTo>
                      <a:pt x="55" y="6"/>
                    </a:lnTo>
                    <a:lnTo>
                      <a:pt x="79" y="25"/>
                    </a:lnTo>
                    <a:lnTo>
                      <a:pt x="92" y="55"/>
                    </a:lnTo>
                    <a:lnTo>
                      <a:pt x="98" y="80"/>
                    </a:lnTo>
                    <a:lnTo>
                      <a:pt x="92" y="86"/>
                    </a:lnTo>
                    <a:lnTo>
                      <a:pt x="98" y="92"/>
                    </a:lnTo>
                    <a:lnTo>
                      <a:pt x="86" y="98"/>
                    </a:lnTo>
                    <a:lnTo>
                      <a:pt x="79" y="122"/>
                    </a:lnTo>
                    <a:lnTo>
                      <a:pt x="79" y="147"/>
                    </a:lnTo>
                    <a:lnTo>
                      <a:pt x="79" y="153"/>
                    </a:lnTo>
                    <a:lnTo>
                      <a:pt x="79" y="153"/>
                    </a:lnTo>
                    <a:lnTo>
                      <a:pt x="79" y="15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59" name="未知"/>
              <p:cNvSpPr/>
              <p:nvPr/>
            </p:nvSpPr>
            <p:spPr>
              <a:xfrm>
                <a:off x="190" y="190"/>
                <a:ext cx="50" cy="159"/>
              </a:xfrm>
              <a:custGeom>
                <a:avLst/>
                <a:gdLst/>
                <a:ahLst/>
                <a:cxnLst/>
                <a:pathLst>
                  <a:path w="50" h="159">
                    <a:moveTo>
                      <a:pt x="0" y="0"/>
                    </a:moveTo>
                    <a:lnTo>
                      <a:pt x="19" y="24"/>
                    </a:lnTo>
                    <a:lnTo>
                      <a:pt x="19" y="85"/>
                    </a:lnTo>
                    <a:lnTo>
                      <a:pt x="19" y="122"/>
                    </a:lnTo>
                    <a:lnTo>
                      <a:pt x="19" y="158"/>
                    </a:lnTo>
                    <a:lnTo>
                      <a:pt x="43" y="140"/>
                    </a:lnTo>
                    <a:lnTo>
                      <a:pt x="43" y="122"/>
                    </a:lnTo>
                    <a:lnTo>
                      <a:pt x="43" y="110"/>
                    </a:lnTo>
                    <a:lnTo>
                      <a:pt x="37" y="67"/>
                    </a:lnTo>
                    <a:lnTo>
                      <a:pt x="31" y="18"/>
                    </a:lnTo>
                    <a:lnTo>
                      <a:pt x="49" y="6"/>
                    </a:lnTo>
                    <a:lnTo>
                      <a:pt x="13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0" name="未知"/>
              <p:cNvSpPr/>
              <p:nvPr/>
            </p:nvSpPr>
            <p:spPr>
              <a:xfrm>
                <a:off x="190" y="190"/>
                <a:ext cx="50" cy="159"/>
              </a:xfrm>
              <a:custGeom>
                <a:avLst/>
                <a:gdLst/>
                <a:ahLst/>
                <a:cxnLst/>
                <a:pathLst>
                  <a:path w="50" h="159">
                    <a:moveTo>
                      <a:pt x="0" y="0"/>
                    </a:moveTo>
                    <a:lnTo>
                      <a:pt x="19" y="24"/>
                    </a:lnTo>
                    <a:lnTo>
                      <a:pt x="19" y="85"/>
                    </a:lnTo>
                    <a:lnTo>
                      <a:pt x="19" y="122"/>
                    </a:lnTo>
                    <a:lnTo>
                      <a:pt x="19" y="158"/>
                    </a:lnTo>
                    <a:lnTo>
                      <a:pt x="43" y="140"/>
                    </a:lnTo>
                    <a:lnTo>
                      <a:pt x="43" y="122"/>
                    </a:lnTo>
                    <a:lnTo>
                      <a:pt x="43" y="110"/>
                    </a:lnTo>
                    <a:lnTo>
                      <a:pt x="37" y="67"/>
                    </a:lnTo>
                    <a:lnTo>
                      <a:pt x="31" y="18"/>
                    </a:lnTo>
                    <a:lnTo>
                      <a:pt x="49" y="6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1" name="未知"/>
              <p:cNvSpPr/>
              <p:nvPr/>
            </p:nvSpPr>
            <p:spPr>
              <a:xfrm>
                <a:off x="332" y="324"/>
                <a:ext cx="7" cy="13"/>
              </a:xfrm>
              <a:custGeom>
                <a:avLst/>
                <a:gdLst/>
                <a:ahLst/>
                <a:cxnLst/>
                <a:pathLst>
                  <a:path w="7" h="13">
                    <a:moveTo>
                      <a:pt x="6" y="6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2" name="未知"/>
              <p:cNvSpPr/>
              <p:nvPr/>
            </p:nvSpPr>
            <p:spPr>
              <a:xfrm>
                <a:off x="332" y="324"/>
                <a:ext cx="7" cy="13"/>
              </a:xfrm>
              <a:custGeom>
                <a:avLst/>
                <a:gdLst/>
                <a:ahLst/>
                <a:cxnLst/>
                <a:pathLst>
                  <a:path w="7" h="13">
                    <a:moveTo>
                      <a:pt x="6" y="6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3" name="未知"/>
              <p:cNvSpPr/>
              <p:nvPr/>
            </p:nvSpPr>
            <p:spPr>
              <a:xfrm>
                <a:off x="117" y="385"/>
                <a:ext cx="25" cy="13"/>
              </a:xfrm>
              <a:custGeom>
                <a:avLst/>
                <a:gdLst/>
                <a:ahLst/>
                <a:cxnLst/>
                <a:pathLst>
                  <a:path w="25" h="13">
                    <a:moveTo>
                      <a:pt x="6" y="0"/>
                    </a:moveTo>
                    <a:lnTo>
                      <a:pt x="0" y="12"/>
                    </a:lnTo>
                    <a:lnTo>
                      <a:pt x="12" y="6"/>
                    </a:lnTo>
                    <a:lnTo>
                      <a:pt x="2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4" name="未知"/>
              <p:cNvSpPr/>
              <p:nvPr/>
            </p:nvSpPr>
            <p:spPr>
              <a:xfrm>
                <a:off x="117" y="385"/>
                <a:ext cx="25" cy="13"/>
              </a:xfrm>
              <a:custGeom>
                <a:avLst/>
                <a:gdLst/>
                <a:ahLst/>
                <a:cxnLst/>
                <a:pathLst>
                  <a:path w="25" h="13">
                    <a:moveTo>
                      <a:pt x="6" y="0"/>
                    </a:moveTo>
                    <a:lnTo>
                      <a:pt x="0" y="12"/>
                    </a:lnTo>
                    <a:lnTo>
                      <a:pt x="12" y="6"/>
                    </a:lnTo>
                    <a:lnTo>
                      <a:pt x="2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5" name="未知"/>
              <p:cNvSpPr/>
              <p:nvPr/>
            </p:nvSpPr>
            <p:spPr>
              <a:xfrm>
                <a:off x="209" y="868"/>
                <a:ext cx="87" cy="111"/>
              </a:xfrm>
              <a:custGeom>
                <a:avLst/>
                <a:gdLst/>
                <a:ahLst/>
                <a:cxnLst/>
                <a:pathLst>
                  <a:path w="87" h="111">
                    <a:moveTo>
                      <a:pt x="61" y="6"/>
                    </a:moveTo>
                    <a:lnTo>
                      <a:pt x="30" y="30"/>
                    </a:lnTo>
                    <a:lnTo>
                      <a:pt x="6" y="18"/>
                    </a:lnTo>
                    <a:lnTo>
                      <a:pt x="0" y="0"/>
                    </a:lnTo>
                    <a:lnTo>
                      <a:pt x="0" y="79"/>
                    </a:lnTo>
                    <a:lnTo>
                      <a:pt x="6" y="79"/>
                    </a:lnTo>
                    <a:lnTo>
                      <a:pt x="6" y="91"/>
                    </a:lnTo>
                    <a:lnTo>
                      <a:pt x="6" y="104"/>
                    </a:lnTo>
                    <a:lnTo>
                      <a:pt x="6" y="104"/>
                    </a:lnTo>
                    <a:lnTo>
                      <a:pt x="30" y="104"/>
                    </a:lnTo>
                    <a:lnTo>
                      <a:pt x="37" y="104"/>
                    </a:lnTo>
                    <a:lnTo>
                      <a:pt x="43" y="110"/>
                    </a:lnTo>
                    <a:lnTo>
                      <a:pt x="67" y="110"/>
                    </a:lnTo>
                    <a:lnTo>
                      <a:pt x="86" y="110"/>
                    </a:lnTo>
                    <a:lnTo>
                      <a:pt x="86" y="104"/>
                    </a:lnTo>
                    <a:lnTo>
                      <a:pt x="80" y="97"/>
                    </a:lnTo>
                    <a:lnTo>
                      <a:pt x="67" y="91"/>
                    </a:lnTo>
                    <a:lnTo>
                      <a:pt x="55" y="79"/>
                    </a:lnTo>
                    <a:lnTo>
                      <a:pt x="55" y="79"/>
                    </a:lnTo>
                    <a:lnTo>
                      <a:pt x="61" y="6"/>
                    </a:lnTo>
                    <a:lnTo>
                      <a:pt x="61" y="6"/>
                    </a:lnTo>
                    <a:lnTo>
                      <a:pt x="61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6" name="未知"/>
              <p:cNvSpPr/>
              <p:nvPr/>
            </p:nvSpPr>
            <p:spPr>
              <a:xfrm>
                <a:off x="209" y="868"/>
                <a:ext cx="87" cy="111"/>
              </a:xfrm>
              <a:custGeom>
                <a:avLst/>
                <a:gdLst/>
                <a:ahLst/>
                <a:cxnLst/>
                <a:pathLst>
                  <a:path w="87" h="111">
                    <a:moveTo>
                      <a:pt x="61" y="6"/>
                    </a:moveTo>
                    <a:lnTo>
                      <a:pt x="30" y="30"/>
                    </a:lnTo>
                    <a:lnTo>
                      <a:pt x="6" y="18"/>
                    </a:lnTo>
                    <a:lnTo>
                      <a:pt x="0" y="0"/>
                    </a:lnTo>
                    <a:lnTo>
                      <a:pt x="0" y="79"/>
                    </a:lnTo>
                    <a:lnTo>
                      <a:pt x="6" y="79"/>
                    </a:lnTo>
                    <a:lnTo>
                      <a:pt x="6" y="91"/>
                    </a:lnTo>
                    <a:lnTo>
                      <a:pt x="6" y="104"/>
                    </a:lnTo>
                    <a:lnTo>
                      <a:pt x="30" y="104"/>
                    </a:lnTo>
                    <a:lnTo>
                      <a:pt x="37" y="104"/>
                    </a:lnTo>
                    <a:lnTo>
                      <a:pt x="43" y="110"/>
                    </a:lnTo>
                    <a:lnTo>
                      <a:pt x="67" y="110"/>
                    </a:lnTo>
                    <a:lnTo>
                      <a:pt x="86" y="110"/>
                    </a:lnTo>
                    <a:lnTo>
                      <a:pt x="86" y="104"/>
                    </a:lnTo>
                    <a:lnTo>
                      <a:pt x="80" y="97"/>
                    </a:lnTo>
                    <a:lnTo>
                      <a:pt x="67" y="91"/>
                    </a:lnTo>
                    <a:lnTo>
                      <a:pt x="55" y="79"/>
                    </a:lnTo>
                    <a:lnTo>
                      <a:pt x="61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67" name="未知"/>
              <p:cNvSpPr/>
              <p:nvPr/>
            </p:nvSpPr>
            <p:spPr>
              <a:xfrm>
                <a:off x="86" y="385"/>
                <a:ext cx="216" cy="600"/>
              </a:xfrm>
              <a:custGeom>
                <a:avLst/>
                <a:gdLst/>
                <a:ahLst/>
                <a:cxnLst/>
                <a:pathLst>
                  <a:path w="216" h="600">
                    <a:moveTo>
                      <a:pt x="31" y="409"/>
                    </a:moveTo>
                    <a:lnTo>
                      <a:pt x="31" y="464"/>
                    </a:lnTo>
                    <a:lnTo>
                      <a:pt x="31" y="513"/>
                    </a:lnTo>
                    <a:lnTo>
                      <a:pt x="31" y="538"/>
                    </a:lnTo>
                    <a:lnTo>
                      <a:pt x="31" y="550"/>
                    </a:lnTo>
                    <a:lnTo>
                      <a:pt x="37" y="562"/>
                    </a:lnTo>
                    <a:lnTo>
                      <a:pt x="12" y="580"/>
                    </a:lnTo>
                    <a:lnTo>
                      <a:pt x="6" y="587"/>
                    </a:lnTo>
                    <a:lnTo>
                      <a:pt x="0" y="593"/>
                    </a:lnTo>
                    <a:lnTo>
                      <a:pt x="0" y="599"/>
                    </a:lnTo>
                    <a:lnTo>
                      <a:pt x="24" y="599"/>
                    </a:lnTo>
                    <a:lnTo>
                      <a:pt x="43" y="599"/>
                    </a:lnTo>
                    <a:lnTo>
                      <a:pt x="61" y="587"/>
                    </a:lnTo>
                    <a:lnTo>
                      <a:pt x="80" y="587"/>
                    </a:lnTo>
                    <a:lnTo>
                      <a:pt x="80" y="587"/>
                    </a:lnTo>
                    <a:lnTo>
                      <a:pt x="80" y="580"/>
                    </a:lnTo>
                    <a:lnTo>
                      <a:pt x="80" y="574"/>
                    </a:lnTo>
                    <a:lnTo>
                      <a:pt x="80" y="562"/>
                    </a:lnTo>
                    <a:lnTo>
                      <a:pt x="86" y="562"/>
                    </a:lnTo>
                    <a:lnTo>
                      <a:pt x="98" y="397"/>
                    </a:lnTo>
                    <a:lnTo>
                      <a:pt x="104" y="238"/>
                    </a:lnTo>
                    <a:lnTo>
                      <a:pt x="117" y="336"/>
                    </a:lnTo>
                    <a:lnTo>
                      <a:pt x="123" y="348"/>
                    </a:lnTo>
                    <a:lnTo>
                      <a:pt x="123" y="483"/>
                    </a:lnTo>
                    <a:lnTo>
                      <a:pt x="209" y="189"/>
                    </a:lnTo>
                    <a:lnTo>
                      <a:pt x="203" y="196"/>
                    </a:lnTo>
                    <a:lnTo>
                      <a:pt x="203" y="196"/>
                    </a:lnTo>
                    <a:lnTo>
                      <a:pt x="203" y="189"/>
                    </a:lnTo>
                    <a:lnTo>
                      <a:pt x="203" y="177"/>
                    </a:lnTo>
                    <a:lnTo>
                      <a:pt x="203" y="165"/>
                    </a:lnTo>
                    <a:lnTo>
                      <a:pt x="203" y="153"/>
                    </a:lnTo>
                    <a:lnTo>
                      <a:pt x="203" y="147"/>
                    </a:lnTo>
                    <a:lnTo>
                      <a:pt x="203" y="128"/>
                    </a:lnTo>
                    <a:lnTo>
                      <a:pt x="209" y="122"/>
                    </a:lnTo>
                    <a:lnTo>
                      <a:pt x="215" y="80"/>
                    </a:lnTo>
                    <a:lnTo>
                      <a:pt x="209" y="73"/>
                    </a:lnTo>
                    <a:lnTo>
                      <a:pt x="203" y="73"/>
                    </a:lnTo>
                    <a:lnTo>
                      <a:pt x="203" y="67"/>
                    </a:lnTo>
                    <a:lnTo>
                      <a:pt x="203" y="55"/>
                    </a:lnTo>
                    <a:lnTo>
                      <a:pt x="209" y="49"/>
                    </a:lnTo>
                    <a:lnTo>
                      <a:pt x="203" y="49"/>
                    </a:lnTo>
                    <a:lnTo>
                      <a:pt x="203" y="37"/>
                    </a:lnTo>
                    <a:lnTo>
                      <a:pt x="203" y="31"/>
                    </a:lnTo>
                    <a:lnTo>
                      <a:pt x="203" y="25"/>
                    </a:lnTo>
                    <a:lnTo>
                      <a:pt x="203" y="12"/>
                    </a:lnTo>
                    <a:lnTo>
                      <a:pt x="203" y="6"/>
                    </a:lnTo>
                    <a:lnTo>
                      <a:pt x="203" y="0"/>
                    </a:lnTo>
                    <a:lnTo>
                      <a:pt x="184" y="6"/>
                    </a:lnTo>
                    <a:lnTo>
                      <a:pt x="172" y="12"/>
                    </a:lnTo>
                    <a:lnTo>
                      <a:pt x="153" y="12"/>
                    </a:lnTo>
                    <a:lnTo>
                      <a:pt x="129" y="12"/>
                    </a:lnTo>
                    <a:lnTo>
                      <a:pt x="92" y="31"/>
                    </a:lnTo>
                    <a:lnTo>
                      <a:pt x="98" y="31"/>
                    </a:lnTo>
                    <a:lnTo>
                      <a:pt x="98" y="31"/>
                    </a:lnTo>
                    <a:lnTo>
                      <a:pt x="98" y="37"/>
                    </a:lnTo>
                    <a:lnTo>
                      <a:pt x="92" y="49"/>
                    </a:lnTo>
                    <a:lnTo>
                      <a:pt x="80" y="49"/>
                    </a:lnTo>
                    <a:lnTo>
                      <a:pt x="80" y="55"/>
                    </a:lnTo>
                    <a:lnTo>
                      <a:pt x="67" y="55"/>
                    </a:lnTo>
                    <a:lnTo>
                      <a:pt x="55" y="73"/>
                    </a:lnTo>
                    <a:lnTo>
                      <a:pt x="49" y="73"/>
                    </a:lnTo>
                    <a:lnTo>
                      <a:pt x="18" y="92"/>
                    </a:lnTo>
                    <a:lnTo>
                      <a:pt x="18" y="159"/>
                    </a:lnTo>
                    <a:lnTo>
                      <a:pt x="18" y="232"/>
                    </a:lnTo>
                    <a:lnTo>
                      <a:pt x="24" y="251"/>
                    </a:lnTo>
                    <a:lnTo>
                      <a:pt x="31" y="281"/>
                    </a:lnTo>
                    <a:lnTo>
                      <a:pt x="31" y="409"/>
                    </a:lnTo>
                    <a:lnTo>
                      <a:pt x="31" y="409"/>
                    </a:lnTo>
                    <a:lnTo>
                      <a:pt x="31" y="40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268" name="Group 51267"/>
            <p:cNvGrpSpPr/>
            <p:nvPr/>
          </p:nvGrpSpPr>
          <p:grpSpPr>
            <a:xfrm>
              <a:off x="744" y="49"/>
              <a:ext cx="345" cy="960"/>
              <a:chOff x="0" y="0"/>
              <a:chExt cx="345" cy="960"/>
            </a:xfrm>
          </p:grpSpPr>
          <p:sp>
            <p:nvSpPr>
              <p:cNvPr id="51269" name="未知"/>
              <p:cNvSpPr/>
              <p:nvPr/>
            </p:nvSpPr>
            <p:spPr>
              <a:xfrm>
                <a:off x="160" y="165"/>
                <a:ext cx="38" cy="117"/>
              </a:xfrm>
              <a:custGeom>
                <a:avLst/>
                <a:gdLst/>
                <a:ahLst/>
                <a:cxnLst/>
                <a:pathLst>
                  <a:path w="38" h="117">
                    <a:moveTo>
                      <a:pt x="37" y="36"/>
                    </a:moveTo>
                    <a:lnTo>
                      <a:pt x="37" y="30"/>
                    </a:lnTo>
                    <a:lnTo>
                      <a:pt x="37" y="24"/>
                    </a:lnTo>
                    <a:lnTo>
                      <a:pt x="37" y="18"/>
                    </a:lnTo>
                    <a:lnTo>
                      <a:pt x="37" y="12"/>
                    </a:lnTo>
                    <a:lnTo>
                      <a:pt x="37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18" y="12"/>
                    </a:lnTo>
                    <a:lnTo>
                      <a:pt x="12" y="24"/>
                    </a:lnTo>
                    <a:lnTo>
                      <a:pt x="6" y="36"/>
                    </a:lnTo>
                    <a:lnTo>
                      <a:pt x="6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6" y="116"/>
                    </a:lnTo>
                    <a:lnTo>
                      <a:pt x="37" y="49"/>
                    </a:lnTo>
                    <a:lnTo>
                      <a:pt x="37" y="36"/>
                    </a:lnTo>
                    <a:lnTo>
                      <a:pt x="37" y="36"/>
                    </a:lnTo>
                    <a:lnTo>
                      <a:pt x="37" y="3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0" name="未知"/>
              <p:cNvSpPr/>
              <p:nvPr/>
            </p:nvSpPr>
            <p:spPr>
              <a:xfrm>
                <a:off x="142" y="146"/>
                <a:ext cx="87" cy="75"/>
              </a:xfrm>
              <a:custGeom>
                <a:avLst/>
                <a:gdLst/>
                <a:ahLst/>
                <a:cxnLst/>
                <a:pathLst>
                  <a:path w="87" h="75">
                    <a:moveTo>
                      <a:pt x="18" y="19"/>
                    </a:moveTo>
                    <a:lnTo>
                      <a:pt x="6" y="37"/>
                    </a:lnTo>
                    <a:lnTo>
                      <a:pt x="0" y="55"/>
                    </a:lnTo>
                    <a:lnTo>
                      <a:pt x="6" y="62"/>
                    </a:lnTo>
                    <a:lnTo>
                      <a:pt x="12" y="62"/>
                    </a:lnTo>
                    <a:lnTo>
                      <a:pt x="12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24" y="68"/>
                    </a:lnTo>
                    <a:lnTo>
                      <a:pt x="24" y="55"/>
                    </a:lnTo>
                    <a:lnTo>
                      <a:pt x="30" y="43"/>
                    </a:lnTo>
                    <a:lnTo>
                      <a:pt x="36" y="31"/>
                    </a:lnTo>
                    <a:lnTo>
                      <a:pt x="49" y="19"/>
                    </a:lnTo>
                    <a:lnTo>
                      <a:pt x="55" y="19"/>
                    </a:lnTo>
                    <a:lnTo>
                      <a:pt x="55" y="31"/>
                    </a:lnTo>
                    <a:lnTo>
                      <a:pt x="55" y="37"/>
                    </a:lnTo>
                    <a:lnTo>
                      <a:pt x="55" y="43"/>
                    </a:lnTo>
                    <a:lnTo>
                      <a:pt x="55" y="49"/>
                    </a:lnTo>
                    <a:lnTo>
                      <a:pt x="55" y="55"/>
                    </a:lnTo>
                    <a:lnTo>
                      <a:pt x="55" y="68"/>
                    </a:lnTo>
                    <a:lnTo>
                      <a:pt x="61" y="74"/>
                    </a:lnTo>
                    <a:lnTo>
                      <a:pt x="61" y="74"/>
                    </a:lnTo>
                    <a:lnTo>
                      <a:pt x="67" y="68"/>
                    </a:lnTo>
                    <a:lnTo>
                      <a:pt x="67" y="68"/>
                    </a:lnTo>
                    <a:lnTo>
                      <a:pt x="67" y="68"/>
                    </a:lnTo>
                    <a:lnTo>
                      <a:pt x="61" y="68"/>
                    </a:lnTo>
                    <a:lnTo>
                      <a:pt x="61" y="55"/>
                    </a:lnTo>
                    <a:lnTo>
                      <a:pt x="67" y="55"/>
                    </a:lnTo>
                    <a:lnTo>
                      <a:pt x="67" y="37"/>
                    </a:lnTo>
                    <a:lnTo>
                      <a:pt x="67" y="31"/>
                    </a:lnTo>
                    <a:lnTo>
                      <a:pt x="67" y="31"/>
                    </a:lnTo>
                    <a:lnTo>
                      <a:pt x="61" y="25"/>
                    </a:lnTo>
                    <a:lnTo>
                      <a:pt x="61" y="19"/>
                    </a:lnTo>
                    <a:lnTo>
                      <a:pt x="55" y="19"/>
                    </a:lnTo>
                    <a:lnTo>
                      <a:pt x="86" y="7"/>
                    </a:lnTo>
                    <a:lnTo>
                      <a:pt x="79" y="0"/>
                    </a:lnTo>
                    <a:lnTo>
                      <a:pt x="49" y="13"/>
                    </a:lnTo>
                    <a:lnTo>
                      <a:pt x="24" y="0"/>
                    </a:lnTo>
                    <a:lnTo>
                      <a:pt x="24" y="13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1" name="未知"/>
              <p:cNvSpPr/>
              <p:nvPr/>
            </p:nvSpPr>
            <p:spPr>
              <a:xfrm>
                <a:off x="197" y="153"/>
                <a:ext cx="32" cy="49"/>
              </a:xfrm>
              <a:custGeom>
                <a:avLst/>
                <a:gdLst/>
                <a:ahLst/>
                <a:cxnLst/>
                <a:pathLst>
                  <a:path w="32" h="49">
                    <a:moveTo>
                      <a:pt x="31" y="0"/>
                    </a:moveTo>
                    <a:lnTo>
                      <a:pt x="0" y="12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30"/>
                    </a:lnTo>
                    <a:lnTo>
                      <a:pt x="12" y="48"/>
                    </a:lnTo>
                    <a:lnTo>
                      <a:pt x="6" y="48"/>
                    </a:lnTo>
                    <a:lnTo>
                      <a:pt x="6" y="48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2" name="未知"/>
              <p:cNvSpPr/>
              <p:nvPr/>
            </p:nvSpPr>
            <p:spPr>
              <a:xfrm>
                <a:off x="185" y="330"/>
                <a:ext cx="13" cy="19"/>
              </a:xfrm>
              <a:custGeom>
                <a:avLst/>
                <a:gdLst/>
                <a:ahLst/>
                <a:cxnLst/>
                <a:pathLst>
                  <a:path w="13" h="19">
                    <a:moveTo>
                      <a:pt x="12" y="0"/>
                    </a:moveTo>
                    <a:lnTo>
                      <a:pt x="12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3" name="未知"/>
              <p:cNvSpPr/>
              <p:nvPr/>
            </p:nvSpPr>
            <p:spPr>
              <a:xfrm>
                <a:off x="148" y="281"/>
                <a:ext cx="50" cy="50"/>
              </a:xfrm>
              <a:custGeom>
                <a:avLst/>
                <a:gdLst/>
                <a:ahLst/>
                <a:cxnLst/>
                <a:pathLst>
                  <a:path w="50" h="50">
                    <a:moveTo>
                      <a:pt x="49" y="18"/>
                    </a:moveTo>
                    <a:lnTo>
                      <a:pt x="49" y="37"/>
                    </a:lnTo>
                    <a:lnTo>
                      <a:pt x="49" y="49"/>
                    </a:lnTo>
                    <a:lnTo>
                      <a:pt x="37" y="49"/>
                    </a:lnTo>
                    <a:lnTo>
                      <a:pt x="37" y="49"/>
                    </a:lnTo>
                    <a:lnTo>
                      <a:pt x="30" y="43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12" y="43"/>
                    </a:lnTo>
                    <a:lnTo>
                      <a:pt x="6" y="37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7" y="12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4" name="未知"/>
              <p:cNvSpPr/>
              <p:nvPr/>
            </p:nvSpPr>
            <p:spPr>
              <a:xfrm>
                <a:off x="160" y="348"/>
                <a:ext cx="13" cy="129"/>
              </a:xfrm>
              <a:custGeom>
                <a:avLst/>
                <a:gdLst/>
                <a:ahLst/>
                <a:cxnLst/>
                <a:pathLst>
                  <a:path w="13" h="129">
                    <a:moveTo>
                      <a:pt x="6" y="25"/>
                    </a:moveTo>
                    <a:lnTo>
                      <a:pt x="6" y="0"/>
                    </a:lnTo>
                    <a:lnTo>
                      <a:pt x="12" y="122"/>
                    </a:lnTo>
                    <a:lnTo>
                      <a:pt x="12" y="122"/>
                    </a:lnTo>
                    <a:lnTo>
                      <a:pt x="12" y="122"/>
                    </a:lnTo>
                    <a:lnTo>
                      <a:pt x="12" y="128"/>
                    </a:lnTo>
                    <a:lnTo>
                      <a:pt x="12" y="128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0" y="128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5" name="未知"/>
              <p:cNvSpPr/>
              <p:nvPr/>
            </p:nvSpPr>
            <p:spPr>
              <a:xfrm>
                <a:off x="37" y="171"/>
                <a:ext cx="130" cy="325"/>
              </a:xfrm>
              <a:custGeom>
                <a:avLst/>
                <a:gdLst/>
                <a:ahLst/>
                <a:cxnLst/>
                <a:pathLst>
                  <a:path w="130" h="325">
                    <a:moveTo>
                      <a:pt x="6" y="299"/>
                    </a:moveTo>
                    <a:lnTo>
                      <a:pt x="31" y="153"/>
                    </a:lnTo>
                    <a:lnTo>
                      <a:pt x="31" y="153"/>
                    </a:lnTo>
                    <a:lnTo>
                      <a:pt x="43" y="128"/>
                    </a:lnTo>
                    <a:lnTo>
                      <a:pt x="43" y="128"/>
                    </a:lnTo>
                    <a:lnTo>
                      <a:pt x="43" y="128"/>
                    </a:lnTo>
                    <a:lnTo>
                      <a:pt x="49" y="128"/>
                    </a:lnTo>
                    <a:lnTo>
                      <a:pt x="49" y="128"/>
                    </a:lnTo>
                    <a:lnTo>
                      <a:pt x="49" y="128"/>
                    </a:lnTo>
                    <a:lnTo>
                      <a:pt x="43" y="116"/>
                    </a:lnTo>
                    <a:lnTo>
                      <a:pt x="37" y="110"/>
                    </a:lnTo>
                    <a:lnTo>
                      <a:pt x="37" y="104"/>
                    </a:lnTo>
                    <a:lnTo>
                      <a:pt x="37" y="104"/>
                    </a:lnTo>
                    <a:lnTo>
                      <a:pt x="37" y="104"/>
                    </a:lnTo>
                    <a:lnTo>
                      <a:pt x="37" y="104"/>
                    </a:lnTo>
                    <a:lnTo>
                      <a:pt x="37" y="104"/>
                    </a:lnTo>
                    <a:lnTo>
                      <a:pt x="37" y="98"/>
                    </a:lnTo>
                    <a:lnTo>
                      <a:pt x="37" y="98"/>
                    </a:lnTo>
                    <a:lnTo>
                      <a:pt x="37" y="98"/>
                    </a:lnTo>
                    <a:lnTo>
                      <a:pt x="31" y="98"/>
                    </a:lnTo>
                    <a:lnTo>
                      <a:pt x="25" y="79"/>
                    </a:lnTo>
                    <a:lnTo>
                      <a:pt x="12" y="67"/>
                    </a:lnTo>
                    <a:lnTo>
                      <a:pt x="6" y="55"/>
                    </a:lnTo>
                    <a:lnTo>
                      <a:pt x="0" y="55"/>
                    </a:lnTo>
                    <a:lnTo>
                      <a:pt x="12" y="37"/>
                    </a:lnTo>
                    <a:lnTo>
                      <a:pt x="25" y="30"/>
                    </a:lnTo>
                    <a:lnTo>
                      <a:pt x="37" y="18"/>
                    </a:lnTo>
                    <a:lnTo>
                      <a:pt x="43" y="24"/>
                    </a:lnTo>
                    <a:lnTo>
                      <a:pt x="55" y="18"/>
                    </a:lnTo>
                    <a:lnTo>
                      <a:pt x="61" y="18"/>
                    </a:lnTo>
                    <a:lnTo>
                      <a:pt x="68" y="12"/>
                    </a:lnTo>
                    <a:lnTo>
                      <a:pt x="74" y="6"/>
                    </a:lnTo>
                    <a:lnTo>
                      <a:pt x="80" y="6"/>
                    </a:lnTo>
                    <a:lnTo>
                      <a:pt x="86" y="0"/>
                    </a:lnTo>
                    <a:lnTo>
                      <a:pt x="129" y="110"/>
                    </a:lnTo>
                    <a:lnTo>
                      <a:pt x="123" y="110"/>
                    </a:lnTo>
                    <a:lnTo>
                      <a:pt x="111" y="110"/>
                    </a:lnTo>
                    <a:lnTo>
                      <a:pt x="111" y="116"/>
                    </a:lnTo>
                    <a:lnTo>
                      <a:pt x="111" y="116"/>
                    </a:lnTo>
                    <a:lnTo>
                      <a:pt x="111" y="122"/>
                    </a:lnTo>
                    <a:lnTo>
                      <a:pt x="111" y="128"/>
                    </a:lnTo>
                    <a:lnTo>
                      <a:pt x="111" y="128"/>
                    </a:lnTo>
                    <a:lnTo>
                      <a:pt x="111" y="128"/>
                    </a:lnTo>
                    <a:lnTo>
                      <a:pt x="111" y="134"/>
                    </a:lnTo>
                    <a:lnTo>
                      <a:pt x="111" y="134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7" y="147"/>
                    </a:lnTo>
                    <a:lnTo>
                      <a:pt x="123" y="153"/>
                    </a:lnTo>
                    <a:lnTo>
                      <a:pt x="129" y="153"/>
                    </a:lnTo>
                    <a:lnTo>
                      <a:pt x="129" y="177"/>
                    </a:lnTo>
                    <a:lnTo>
                      <a:pt x="129" y="202"/>
                    </a:lnTo>
                    <a:lnTo>
                      <a:pt x="123" y="305"/>
                    </a:lnTo>
                    <a:lnTo>
                      <a:pt x="123" y="311"/>
                    </a:lnTo>
                    <a:lnTo>
                      <a:pt x="117" y="324"/>
                    </a:lnTo>
                    <a:lnTo>
                      <a:pt x="111" y="324"/>
                    </a:lnTo>
                    <a:lnTo>
                      <a:pt x="111" y="318"/>
                    </a:lnTo>
                    <a:lnTo>
                      <a:pt x="55" y="311"/>
                    </a:lnTo>
                    <a:lnTo>
                      <a:pt x="6" y="299"/>
                    </a:lnTo>
                    <a:lnTo>
                      <a:pt x="6" y="299"/>
                    </a:lnTo>
                    <a:lnTo>
                      <a:pt x="6" y="29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6" name="未知"/>
              <p:cNvSpPr/>
              <p:nvPr/>
            </p:nvSpPr>
            <p:spPr>
              <a:xfrm>
                <a:off x="111" y="733"/>
                <a:ext cx="75" cy="190"/>
              </a:xfrm>
              <a:custGeom>
                <a:avLst/>
                <a:gdLst/>
                <a:ahLst/>
                <a:cxnLst/>
                <a:pathLst>
                  <a:path w="75" h="190">
                    <a:moveTo>
                      <a:pt x="0" y="183"/>
                    </a:moveTo>
                    <a:lnTo>
                      <a:pt x="6" y="189"/>
                    </a:lnTo>
                    <a:lnTo>
                      <a:pt x="12" y="189"/>
                    </a:lnTo>
                    <a:lnTo>
                      <a:pt x="12" y="189"/>
                    </a:lnTo>
                    <a:lnTo>
                      <a:pt x="43" y="171"/>
                    </a:lnTo>
                    <a:lnTo>
                      <a:pt x="61" y="147"/>
                    </a:lnTo>
                    <a:lnTo>
                      <a:pt x="61" y="140"/>
                    </a:lnTo>
                    <a:lnTo>
                      <a:pt x="61" y="128"/>
                    </a:lnTo>
                    <a:lnTo>
                      <a:pt x="61" y="104"/>
                    </a:lnTo>
                    <a:lnTo>
                      <a:pt x="61" y="92"/>
                    </a:lnTo>
                    <a:lnTo>
                      <a:pt x="61" y="79"/>
                    </a:lnTo>
                    <a:lnTo>
                      <a:pt x="67" y="61"/>
                    </a:lnTo>
                    <a:lnTo>
                      <a:pt x="74" y="49"/>
                    </a:lnTo>
                    <a:lnTo>
                      <a:pt x="74" y="31"/>
                    </a:lnTo>
                    <a:lnTo>
                      <a:pt x="74" y="12"/>
                    </a:lnTo>
                    <a:lnTo>
                      <a:pt x="67" y="6"/>
                    </a:lnTo>
                    <a:lnTo>
                      <a:pt x="49" y="6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18" y="31"/>
                    </a:lnTo>
                    <a:lnTo>
                      <a:pt x="24" y="79"/>
                    </a:lnTo>
                    <a:lnTo>
                      <a:pt x="31" y="147"/>
                    </a:lnTo>
                    <a:lnTo>
                      <a:pt x="31" y="153"/>
                    </a:lnTo>
                    <a:lnTo>
                      <a:pt x="24" y="153"/>
                    </a:lnTo>
                    <a:lnTo>
                      <a:pt x="24" y="159"/>
                    </a:lnTo>
                    <a:lnTo>
                      <a:pt x="12" y="177"/>
                    </a:lnTo>
                    <a:lnTo>
                      <a:pt x="6" y="177"/>
                    </a:lnTo>
                    <a:lnTo>
                      <a:pt x="0" y="183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7" name="未知"/>
              <p:cNvSpPr/>
              <p:nvPr/>
            </p:nvSpPr>
            <p:spPr>
              <a:xfrm>
                <a:off x="197" y="739"/>
                <a:ext cx="50" cy="197"/>
              </a:xfrm>
              <a:custGeom>
                <a:avLst/>
                <a:gdLst/>
                <a:ahLst/>
                <a:cxnLst/>
                <a:pathLst>
                  <a:path w="50" h="197">
                    <a:moveTo>
                      <a:pt x="0" y="61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7" y="0"/>
                    </a:lnTo>
                    <a:lnTo>
                      <a:pt x="49" y="0"/>
                    </a:lnTo>
                    <a:lnTo>
                      <a:pt x="37" y="61"/>
                    </a:lnTo>
                    <a:lnTo>
                      <a:pt x="31" y="134"/>
                    </a:lnTo>
                    <a:lnTo>
                      <a:pt x="31" y="141"/>
                    </a:lnTo>
                    <a:lnTo>
                      <a:pt x="24" y="147"/>
                    </a:lnTo>
                    <a:lnTo>
                      <a:pt x="31" y="147"/>
                    </a:lnTo>
                    <a:lnTo>
                      <a:pt x="37" y="183"/>
                    </a:lnTo>
                    <a:lnTo>
                      <a:pt x="43" y="189"/>
                    </a:lnTo>
                    <a:lnTo>
                      <a:pt x="37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18" y="189"/>
                    </a:lnTo>
                    <a:lnTo>
                      <a:pt x="12" y="177"/>
                    </a:lnTo>
                    <a:lnTo>
                      <a:pt x="0" y="159"/>
                    </a:lnTo>
                    <a:lnTo>
                      <a:pt x="0" y="147"/>
                    </a:lnTo>
                    <a:lnTo>
                      <a:pt x="6" y="141"/>
                    </a:lnTo>
                    <a:lnTo>
                      <a:pt x="6" y="122"/>
                    </a:lnTo>
                    <a:lnTo>
                      <a:pt x="6" y="110"/>
                    </a:lnTo>
                    <a:lnTo>
                      <a:pt x="6" y="98"/>
                    </a:lnTo>
                    <a:lnTo>
                      <a:pt x="6" y="9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8" name="未知"/>
              <p:cNvSpPr/>
              <p:nvPr/>
            </p:nvSpPr>
            <p:spPr>
              <a:xfrm>
                <a:off x="49" y="263"/>
                <a:ext cx="38" cy="62"/>
              </a:xfrm>
              <a:custGeom>
                <a:avLst/>
                <a:gdLst/>
                <a:ahLst/>
                <a:cxnLst/>
                <a:pathLst>
                  <a:path w="38" h="62">
                    <a:moveTo>
                      <a:pt x="25" y="6"/>
                    </a:moveTo>
                    <a:lnTo>
                      <a:pt x="25" y="6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1" y="18"/>
                    </a:lnTo>
                    <a:lnTo>
                      <a:pt x="37" y="36"/>
                    </a:lnTo>
                    <a:lnTo>
                      <a:pt x="37" y="36"/>
                    </a:lnTo>
                    <a:lnTo>
                      <a:pt x="37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19" y="61"/>
                    </a:lnTo>
                    <a:lnTo>
                      <a:pt x="13" y="61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3" y="6"/>
                    </a:lnTo>
                    <a:lnTo>
                      <a:pt x="25" y="6"/>
                    </a:lnTo>
                    <a:lnTo>
                      <a:pt x="25" y="6"/>
                    </a:lnTo>
                    <a:lnTo>
                      <a:pt x="25" y="6"/>
                    </a:lnTo>
                    <a:lnTo>
                      <a:pt x="25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79" name="未知"/>
              <p:cNvSpPr/>
              <p:nvPr/>
            </p:nvSpPr>
            <p:spPr>
              <a:xfrm>
                <a:off x="197" y="886"/>
                <a:ext cx="1" cy="31"/>
              </a:xfrm>
              <a:custGeom>
                <a:avLst/>
                <a:gdLst/>
                <a:ahLst/>
                <a:cxnLst/>
                <a:pathLst>
                  <a:path w="1" h="3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0" name="未知"/>
              <p:cNvSpPr/>
              <p:nvPr/>
            </p:nvSpPr>
            <p:spPr>
              <a:xfrm>
                <a:off x="0" y="183"/>
                <a:ext cx="13" cy="32"/>
              </a:xfrm>
              <a:custGeom>
                <a:avLst/>
                <a:gdLst/>
                <a:ahLst/>
                <a:cxnLst/>
                <a:pathLst>
                  <a:path w="13" h="32">
                    <a:moveTo>
                      <a:pt x="0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6" y="25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1" name="未知"/>
              <p:cNvSpPr/>
              <p:nvPr/>
            </p:nvSpPr>
            <p:spPr>
              <a:xfrm>
                <a:off x="0" y="183"/>
                <a:ext cx="13" cy="32"/>
              </a:xfrm>
              <a:custGeom>
                <a:avLst/>
                <a:gdLst/>
                <a:ahLst/>
                <a:cxnLst/>
                <a:pathLst>
                  <a:path w="13" h="32">
                    <a:moveTo>
                      <a:pt x="0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6" y="25"/>
                    </a:lnTo>
                    <a:lnTo>
                      <a:pt x="12" y="31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2" name="未知"/>
              <p:cNvSpPr/>
              <p:nvPr/>
            </p:nvSpPr>
            <p:spPr>
              <a:xfrm>
                <a:off x="221" y="800"/>
                <a:ext cx="124" cy="142"/>
              </a:xfrm>
              <a:custGeom>
                <a:avLst/>
                <a:gdLst/>
                <a:ahLst/>
                <a:cxnLst/>
                <a:pathLst>
                  <a:path w="124" h="142">
                    <a:moveTo>
                      <a:pt x="74" y="141"/>
                    </a:moveTo>
                    <a:lnTo>
                      <a:pt x="123" y="141"/>
                    </a:lnTo>
                    <a:lnTo>
                      <a:pt x="123" y="25"/>
                    </a:lnTo>
                    <a:lnTo>
                      <a:pt x="74" y="18"/>
                    </a:lnTo>
                    <a:lnTo>
                      <a:pt x="74" y="0"/>
                    </a:lnTo>
                    <a:lnTo>
                      <a:pt x="50" y="0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19" y="12"/>
                    </a:lnTo>
                    <a:lnTo>
                      <a:pt x="13" y="12"/>
                    </a:lnTo>
                    <a:lnTo>
                      <a:pt x="13" y="25"/>
                    </a:lnTo>
                    <a:lnTo>
                      <a:pt x="13" y="37"/>
                    </a:lnTo>
                    <a:lnTo>
                      <a:pt x="31" y="12"/>
                    </a:lnTo>
                    <a:lnTo>
                      <a:pt x="31" y="6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31" y="12"/>
                    </a:lnTo>
                    <a:lnTo>
                      <a:pt x="13" y="37"/>
                    </a:lnTo>
                    <a:lnTo>
                      <a:pt x="7" y="73"/>
                    </a:lnTo>
                    <a:lnTo>
                      <a:pt x="7" y="80"/>
                    </a:lnTo>
                    <a:lnTo>
                      <a:pt x="0" y="86"/>
                    </a:lnTo>
                    <a:lnTo>
                      <a:pt x="7" y="86"/>
                    </a:lnTo>
                    <a:lnTo>
                      <a:pt x="19" y="128"/>
                    </a:lnTo>
                    <a:lnTo>
                      <a:pt x="74" y="141"/>
                    </a:lnTo>
                    <a:lnTo>
                      <a:pt x="74" y="14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3" name="未知"/>
              <p:cNvSpPr/>
              <p:nvPr/>
            </p:nvSpPr>
            <p:spPr>
              <a:xfrm>
                <a:off x="92" y="873"/>
                <a:ext cx="87" cy="69"/>
              </a:xfrm>
              <a:custGeom>
                <a:avLst/>
                <a:gdLst/>
                <a:ahLst/>
                <a:cxnLst/>
                <a:pathLst>
                  <a:path w="87" h="69">
                    <a:moveTo>
                      <a:pt x="19" y="43"/>
                    </a:moveTo>
                    <a:lnTo>
                      <a:pt x="25" y="49"/>
                    </a:lnTo>
                    <a:lnTo>
                      <a:pt x="31" y="49"/>
                    </a:lnTo>
                    <a:lnTo>
                      <a:pt x="31" y="49"/>
                    </a:lnTo>
                    <a:lnTo>
                      <a:pt x="62" y="31"/>
                    </a:lnTo>
                    <a:lnTo>
                      <a:pt x="80" y="7"/>
                    </a:lnTo>
                    <a:lnTo>
                      <a:pt x="80" y="0"/>
                    </a:lnTo>
                    <a:lnTo>
                      <a:pt x="86" y="7"/>
                    </a:lnTo>
                    <a:lnTo>
                      <a:pt x="86" y="13"/>
                    </a:lnTo>
                    <a:lnTo>
                      <a:pt x="86" y="19"/>
                    </a:lnTo>
                    <a:lnTo>
                      <a:pt x="80" y="25"/>
                    </a:lnTo>
                    <a:lnTo>
                      <a:pt x="80" y="43"/>
                    </a:lnTo>
                    <a:lnTo>
                      <a:pt x="80" y="43"/>
                    </a:lnTo>
                    <a:lnTo>
                      <a:pt x="74" y="31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68" y="43"/>
                    </a:lnTo>
                    <a:lnTo>
                      <a:pt x="68" y="49"/>
                    </a:lnTo>
                    <a:lnTo>
                      <a:pt x="68" y="55"/>
                    </a:lnTo>
                    <a:lnTo>
                      <a:pt x="56" y="62"/>
                    </a:lnTo>
                    <a:lnTo>
                      <a:pt x="31" y="68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19" y="43"/>
                    </a:lnTo>
                    <a:lnTo>
                      <a:pt x="19" y="4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4" name="未知"/>
              <p:cNvSpPr/>
              <p:nvPr/>
            </p:nvSpPr>
            <p:spPr>
              <a:xfrm>
                <a:off x="197" y="898"/>
                <a:ext cx="56" cy="62"/>
              </a:xfrm>
              <a:custGeom>
                <a:avLst/>
                <a:gdLst/>
                <a:ahLst/>
                <a:cxnLst/>
                <a:pathLst>
                  <a:path w="56" h="62">
                    <a:moveTo>
                      <a:pt x="37" y="37"/>
                    </a:moveTo>
                    <a:lnTo>
                      <a:pt x="24" y="37"/>
                    </a:lnTo>
                    <a:lnTo>
                      <a:pt x="24" y="37"/>
                    </a:lnTo>
                    <a:lnTo>
                      <a:pt x="18" y="30"/>
                    </a:lnTo>
                    <a:lnTo>
                      <a:pt x="12" y="18"/>
                    </a:lnTo>
                    <a:lnTo>
                      <a:pt x="0" y="0"/>
                    </a:lnTo>
                    <a:lnTo>
                      <a:pt x="6" y="24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12" y="49"/>
                    </a:lnTo>
                    <a:lnTo>
                      <a:pt x="24" y="55"/>
                    </a:lnTo>
                    <a:lnTo>
                      <a:pt x="37" y="55"/>
                    </a:lnTo>
                    <a:lnTo>
                      <a:pt x="43" y="61"/>
                    </a:lnTo>
                    <a:lnTo>
                      <a:pt x="49" y="61"/>
                    </a:lnTo>
                    <a:lnTo>
                      <a:pt x="55" y="55"/>
                    </a:lnTo>
                    <a:lnTo>
                      <a:pt x="55" y="49"/>
                    </a:lnTo>
                    <a:lnTo>
                      <a:pt x="55" y="43"/>
                    </a:lnTo>
                    <a:lnTo>
                      <a:pt x="37" y="24"/>
                    </a:lnTo>
                    <a:lnTo>
                      <a:pt x="43" y="30"/>
                    </a:lnTo>
                    <a:lnTo>
                      <a:pt x="37" y="37"/>
                    </a:lnTo>
                    <a:lnTo>
                      <a:pt x="37" y="3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5" name="未知"/>
              <p:cNvSpPr/>
              <p:nvPr/>
            </p:nvSpPr>
            <p:spPr>
              <a:xfrm>
                <a:off x="62" y="324"/>
                <a:ext cx="7" cy="1"/>
              </a:xfrm>
              <a:custGeom>
                <a:avLst/>
                <a:gdLst/>
                <a:ahLst/>
                <a:cxnLst/>
                <a:pathLst>
                  <a:path w="7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6" name="未知"/>
              <p:cNvSpPr/>
              <p:nvPr/>
            </p:nvSpPr>
            <p:spPr>
              <a:xfrm>
                <a:off x="62" y="324"/>
                <a:ext cx="7" cy="1"/>
              </a:xfrm>
              <a:custGeom>
                <a:avLst/>
                <a:gdLst/>
                <a:ahLst/>
                <a:cxnLst/>
                <a:pathLst>
                  <a:path w="7" h="1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87" name="未知"/>
              <p:cNvSpPr/>
              <p:nvPr/>
            </p:nvSpPr>
            <p:spPr>
              <a:xfrm>
                <a:off x="68" y="0"/>
                <a:ext cx="253" cy="740"/>
              </a:xfrm>
              <a:custGeom>
                <a:avLst/>
                <a:gdLst/>
                <a:ahLst/>
                <a:cxnLst/>
                <a:pathLst>
                  <a:path w="253" h="740">
                    <a:moveTo>
                      <a:pt x="153" y="146"/>
                    </a:moveTo>
                    <a:lnTo>
                      <a:pt x="123" y="159"/>
                    </a:lnTo>
                    <a:lnTo>
                      <a:pt x="98" y="146"/>
                    </a:lnTo>
                    <a:lnTo>
                      <a:pt x="98" y="159"/>
                    </a:lnTo>
                    <a:lnTo>
                      <a:pt x="92" y="165"/>
                    </a:lnTo>
                    <a:lnTo>
                      <a:pt x="92" y="165"/>
                    </a:lnTo>
                    <a:lnTo>
                      <a:pt x="80" y="183"/>
                    </a:lnTo>
                    <a:lnTo>
                      <a:pt x="74" y="201"/>
                    </a:lnTo>
                    <a:lnTo>
                      <a:pt x="80" y="208"/>
                    </a:lnTo>
                    <a:lnTo>
                      <a:pt x="86" y="208"/>
                    </a:lnTo>
                    <a:lnTo>
                      <a:pt x="86" y="214"/>
                    </a:lnTo>
                    <a:lnTo>
                      <a:pt x="92" y="214"/>
                    </a:lnTo>
                    <a:lnTo>
                      <a:pt x="98" y="281"/>
                    </a:lnTo>
                    <a:lnTo>
                      <a:pt x="98" y="281"/>
                    </a:lnTo>
                    <a:lnTo>
                      <a:pt x="55" y="171"/>
                    </a:lnTo>
                    <a:lnTo>
                      <a:pt x="55" y="165"/>
                    </a:lnTo>
                    <a:lnTo>
                      <a:pt x="55" y="153"/>
                    </a:lnTo>
                    <a:lnTo>
                      <a:pt x="55" y="146"/>
                    </a:lnTo>
                    <a:lnTo>
                      <a:pt x="55" y="140"/>
                    </a:lnTo>
                    <a:lnTo>
                      <a:pt x="61" y="128"/>
                    </a:lnTo>
                    <a:lnTo>
                      <a:pt x="74" y="122"/>
                    </a:lnTo>
                    <a:lnTo>
                      <a:pt x="74" y="116"/>
                    </a:lnTo>
                    <a:lnTo>
                      <a:pt x="61" y="116"/>
                    </a:lnTo>
                    <a:lnTo>
                      <a:pt x="74" y="104"/>
                    </a:lnTo>
                    <a:lnTo>
                      <a:pt x="74" y="79"/>
                    </a:lnTo>
                    <a:lnTo>
                      <a:pt x="74" y="73"/>
                    </a:lnTo>
                    <a:lnTo>
                      <a:pt x="80" y="55"/>
                    </a:lnTo>
                    <a:lnTo>
                      <a:pt x="80" y="49"/>
                    </a:lnTo>
                    <a:lnTo>
                      <a:pt x="92" y="30"/>
                    </a:lnTo>
                    <a:lnTo>
                      <a:pt x="104" y="18"/>
                    </a:lnTo>
                    <a:lnTo>
                      <a:pt x="110" y="12"/>
                    </a:lnTo>
                    <a:lnTo>
                      <a:pt x="123" y="6"/>
                    </a:lnTo>
                    <a:lnTo>
                      <a:pt x="135" y="6"/>
                    </a:lnTo>
                    <a:lnTo>
                      <a:pt x="153" y="0"/>
                    </a:lnTo>
                    <a:lnTo>
                      <a:pt x="153" y="6"/>
                    </a:lnTo>
                    <a:lnTo>
                      <a:pt x="166" y="18"/>
                    </a:lnTo>
                    <a:lnTo>
                      <a:pt x="172" y="24"/>
                    </a:lnTo>
                    <a:lnTo>
                      <a:pt x="178" y="30"/>
                    </a:lnTo>
                    <a:lnTo>
                      <a:pt x="178" y="37"/>
                    </a:lnTo>
                    <a:lnTo>
                      <a:pt x="178" y="49"/>
                    </a:lnTo>
                    <a:lnTo>
                      <a:pt x="184" y="55"/>
                    </a:lnTo>
                    <a:lnTo>
                      <a:pt x="184" y="55"/>
                    </a:lnTo>
                    <a:lnTo>
                      <a:pt x="190" y="67"/>
                    </a:lnTo>
                    <a:lnTo>
                      <a:pt x="190" y="79"/>
                    </a:lnTo>
                    <a:lnTo>
                      <a:pt x="190" y="98"/>
                    </a:lnTo>
                    <a:lnTo>
                      <a:pt x="184" y="116"/>
                    </a:lnTo>
                    <a:lnTo>
                      <a:pt x="184" y="122"/>
                    </a:lnTo>
                    <a:lnTo>
                      <a:pt x="184" y="128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4" y="146"/>
                    </a:lnTo>
                    <a:lnTo>
                      <a:pt x="184" y="146"/>
                    </a:lnTo>
                    <a:lnTo>
                      <a:pt x="197" y="159"/>
                    </a:lnTo>
                    <a:lnTo>
                      <a:pt x="197" y="165"/>
                    </a:lnTo>
                    <a:lnTo>
                      <a:pt x="252" y="183"/>
                    </a:lnTo>
                    <a:lnTo>
                      <a:pt x="252" y="208"/>
                    </a:lnTo>
                    <a:lnTo>
                      <a:pt x="252" y="238"/>
                    </a:lnTo>
                    <a:lnTo>
                      <a:pt x="252" y="269"/>
                    </a:lnTo>
                    <a:lnTo>
                      <a:pt x="252" y="293"/>
                    </a:lnTo>
                    <a:lnTo>
                      <a:pt x="252" y="311"/>
                    </a:lnTo>
                    <a:lnTo>
                      <a:pt x="246" y="324"/>
                    </a:lnTo>
                    <a:lnTo>
                      <a:pt x="240" y="336"/>
                    </a:lnTo>
                    <a:lnTo>
                      <a:pt x="233" y="354"/>
                    </a:lnTo>
                    <a:lnTo>
                      <a:pt x="227" y="373"/>
                    </a:lnTo>
                    <a:lnTo>
                      <a:pt x="203" y="373"/>
                    </a:lnTo>
                    <a:lnTo>
                      <a:pt x="203" y="397"/>
                    </a:lnTo>
                    <a:lnTo>
                      <a:pt x="203" y="421"/>
                    </a:lnTo>
                    <a:lnTo>
                      <a:pt x="209" y="446"/>
                    </a:lnTo>
                    <a:lnTo>
                      <a:pt x="215" y="458"/>
                    </a:lnTo>
                    <a:lnTo>
                      <a:pt x="221" y="470"/>
                    </a:lnTo>
                    <a:lnTo>
                      <a:pt x="215" y="470"/>
                    </a:lnTo>
                    <a:lnTo>
                      <a:pt x="215" y="470"/>
                    </a:lnTo>
                    <a:lnTo>
                      <a:pt x="209" y="470"/>
                    </a:lnTo>
                    <a:lnTo>
                      <a:pt x="203" y="470"/>
                    </a:lnTo>
                    <a:lnTo>
                      <a:pt x="221" y="721"/>
                    </a:lnTo>
                    <a:lnTo>
                      <a:pt x="203" y="727"/>
                    </a:lnTo>
                    <a:lnTo>
                      <a:pt x="160" y="739"/>
                    </a:lnTo>
                    <a:lnTo>
                      <a:pt x="110" y="739"/>
                    </a:lnTo>
                    <a:lnTo>
                      <a:pt x="92" y="739"/>
                    </a:lnTo>
                    <a:lnTo>
                      <a:pt x="67" y="733"/>
                    </a:lnTo>
                    <a:lnTo>
                      <a:pt x="43" y="727"/>
                    </a:lnTo>
                    <a:lnTo>
                      <a:pt x="24" y="715"/>
                    </a:lnTo>
                    <a:lnTo>
                      <a:pt x="0" y="709"/>
                    </a:lnTo>
                    <a:lnTo>
                      <a:pt x="30" y="482"/>
                    </a:lnTo>
                    <a:lnTo>
                      <a:pt x="80" y="489"/>
                    </a:lnTo>
                    <a:lnTo>
                      <a:pt x="80" y="495"/>
                    </a:lnTo>
                    <a:lnTo>
                      <a:pt x="86" y="495"/>
                    </a:lnTo>
                    <a:lnTo>
                      <a:pt x="92" y="482"/>
                    </a:lnTo>
                    <a:lnTo>
                      <a:pt x="92" y="476"/>
                    </a:lnTo>
                    <a:lnTo>
                      <a:pt x="98" y="476"/>
                    </a:lnTo>
                    <a:lnTo>
                      <a:pt x="98" y="476"/>
                    </a:lnTo>
                    <a:lnTo>
                      <a:pt x="104" y="476"/>
                    </a:lnTo>
                    <a:lnTo>
                      <a:pt x="104" y="476"/>
                    </a:lnTo>
                    <a:lnTo>
                      <a:pt x="104" y="470"/>
                    </a:lnTo>
                    <a:lnTo>
                      <a:pt x="104" y="470"/>
                    </a:lnTo>
                    <a:lnTo>
                      <a:pt x="104" y="470"/>
                    </a:lnTo>
                    <a:lnTo>
                      <a:pt x="98" y="348"/>
                    </a:lnTo>
                    <a:lnTo>
                      <a:pt x="98" y="324"/>
                    </a:lnTo>
                    <a:lnTo>
                      <a:pt x="104" y="324"/>
                    </a:lnTo>
                    <a:lnTo>
                      <a:pt x="104" y="324"/>
                    </a:lnTo>
                    <a:lnTo>
                      <a:pt x="110" y="324"/>
                    </a:lnTo>
                    <a:lnTo>
                      <a:pt x="117" y="330"/>
                    </a:lnTo>
                    <a:lnTo>
                      <a:pt x="117" y="330"/>
                    </a:lnTo>
                    <a:lnTo>
                      <a:pt x="123" y="336"/>
                    </a:lnTo>
                    <a:lnTo>
                      <a:pt x="123" y="342"/>
                    </a:lnTo>
                    <a:lnTo>
                      <a:pt x="123" y="342"/>
                    </a:lnTo>
                    <a:lnTo>
                      <a:pt x="123" y="348"/>
                    </a:lnTo>
                    <a:lnTo>
                      <a:pt x="123" y="348"/>
                    </a:lnTo>
                    <a:lnTo>
                      <a:pt x="129" y="348"/>
                    </a:lnTo>
                    <a:lnTo>
                      <a:pt x="129" y="348"/>
                    </a:lnTo>
                    <a:lnTo>
                      <a:pt x="129" y="348"/>
                    </a:lnTo>
                    <a:lnTo>
                      <a:pt x="129" y="348"/>
                    </a:lnTo>
                    <a:lnTo>
                      <a:pt x="129" y="342"/>
                    </a:lnTo>
                    <a:lnTo>
                      <a:pt x="129" y="342"/>
                    </a:lnTo>
                    <a:lnTo>
                      <a:pt x="129" y="336"/>
                    </a:lnTo>
                    <a:lnTo>
                      <a:pt x="129" y="330"/>
                    </a:lnTo>
                    <a:lnTo>
                      <a:pt x="129" y="330"/>
                    </a:lnTo>
                    <a:lnTo>
                      <a:pt x="129" y="324"/>
                    </a:lnTo>
                    <a:lnTo>
                      <a:pt x="129" y="311"/>
                    </a:lnTo>
                    <a:lnTo>
                      <a:pt x="123" y="293"/>
                    </a:lnTo>
                    <a:lnTo>
                      <a:pt x="104" y="281"/>
                    </a:lnTo>
                    <a:lnTo>
                      <a:pt x="98" y="281"/>
                    </a:lnTo>
                    <a:lnTo>
                      <a:pt x="129" y="214"/>
                    </a:lnTo>
                    <a:lnTo>
                      <a:pt x="135" y="220"/>
                    </a:lnTo>
                    <a:lnTo>
                      <a:pt x="135" y="220"/>
                    </a:lnTo>
                    <a:lnTo>
                      <a:pt x="141" y="214"/>
                    </a:lnTo>
                    <a:lnTo>
                      <a:pt x="141" y="214"/>
                    </a:lnTo>
                    <a:lnTo>
                      <a:pt x="141" y="214"/>
                    </a:lnTo>
                    <a:lnTo>
                      <a:pt x="135" y="214"/>
                    </a:lnTo>
                    <a:lnTo>
                      <a:pt x="135" y="208"/>
                    </a:lnTo>
                    <a:lnTo>
                      <a:pt x="135" y="201"/>
                    </a:lnTo>
                    <a:lnTo>
                      <a:pt x="160" y="153"/>
                    </a:lnTo>
                    <a:lnTo>
                      <a:pt x="153" y="146"/>
                    </a:lnTo>
                    <a:lnTo>
                      <a:pt x="153" y="146"/>
                    </a:lnTo>
                    <a:lnTo>
                      <a:pt x="153" y="14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288" name="Group 51287"/>
            <p:cNvGrpSpPr/>
            <p:nvPr/>
          </p:nvGrpSpPr>
          <p:grpSpPr>
            <a:xfrm>
              <a:off x="1095" y="24"/>
              <a:ext cx="345" cy="979"/>
              <a:chOff x="0" y="0"/>
              <a:chExt cx="345" cy="979"/>
            </a:xfrm>
          </p:grpSpPr>
          <p:sp>
            <p:nvSpPr>
              <p:cNvPr id="51289" name="未知"/>
              <p:cNvSpPr/>
              <p:nvPr/>
            </p:nvSpPr>
            <p:spPr>
              <a:xfrm>
                <a:off x="270" y="514"/>
                <a:ext cx="57" cy="80"/>
              </a:xfrm>
              <a:custGeom>
                <a:avLst/>
                <a:gdLst/>
                <a:ahLst/>
                <a:cxnLst/>
                <a:pathLst>
                  <a:path w="57" h="80">
                    <a:moveTo>
                      <a:pt x="56" y="0"/>
                    </a:moveTo>
                    <a:lnTo>
                      <a:pt x="49" y="6"/>
                    </a:lnTo>
                    <a:lnTo>
                      <a:pt x="49" y="12"/>
                    </a:lnTo>
                    <a:lnTo>
                      <a:pt x="56" y="24"/>
                    </a:lnTo>
                    <a:lnTo>
                      <a:pt x="56" y="36"/>
                    </a:lnTo>
                    <a:lnTo>
                      <a:pt x="56" y="55"/>
                    </a:lnTo>
                    <a:lnTo>
                      <a:pt x="43" y="61"/>
                    </a:lnTo>
                    <a:lnTo>
                      <a:pt x="43" y="73"/>
                    </a:lnTo>
                    <a:lnTo>
                      <a:pt x="37" y="79"/>
                    </a:lnTo>
                    <a:lnTo>
                      <a:pt x="25" y="79"/>
                    </a:lnTo>
                    <a:lnTo>
                      <a:pt x="25" y="79"/>
                    </a:lnTo>
                    <a:lnTo>
                      <a:pt x="31" y="67"/>
                    </a:lnTo>
                    <a:lnTo>
                      <a:pt x="31" y="61"/>
                    </a:lnTo>
                    <a:lnTo>
                      <a:pt x="19" y="67"/>
                    </a:lnTo>
                    <a:lnTo>
                      <a:pt x="19" y="55"/>
                    </a:lnTo>
                    <a:lnTo>
                      <a:pt x="31" y="48"/>
                    </a:lnTo>
                    <a:lnTo>
                      <a:pt x="25" y="36"/>
                    </a:lnTo>
                    <a:lnTo>
                      <a:pt x="19" y="42"/>
                    </a:lnTo>
                    <a:lnTo>
                      <a:pt x="19" y="55"/>
                    </a:lnTo>
                    <a:lnTo>
                      <a:pt x="19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6" y="48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19" y="12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0" name="未知"/>
              <p:cNvSpPr/>
              <p:nvPr/>
            </p:nvSpPr>
            <p:spPr>
              <a:xfrm>
                <a:off x="37" y="520"/>
                <a:ext cx="50" cy="80"/>
              </a:xfrm>
              <a:custGeom>
                <a:avLst/>
                <a:gdLst/>
                <a:ahLst/>
                <a:cxnLst/>
                <a:pathLst>
                  <a:path w="50" h="80">
                    <a:moveTo>
                      <a:pt x="36" y="0"/>
                    </a:moveTo>
                    <a:lnTo>
                      <a:pt x="36" y="6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3" y="30"/>
                    </a:lnTo>
                    <a:lnTo>
                      <a:pt x="43" y="49"/>
                    </a:lnTo>
                    <a:lnTo>
                      <a:pt x="43" y="61"/>
                    </a:lnTo>
                    <a:lnTo>
                      <a:pt x="49" y="61"/>
                    </a:lnTo>
                    <a:lnTo>
                      <a:pt x="49" y="61"/>
                    </a:lnTo>
                    <a:lnTo>
                      <a:pt x="49" y="61"/>
                    </a:lnTo>
                    <a:lnTo>
                      <a:pt x="43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6" y="61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61"/>
                    </a:lnTo>
                    <a:lnTo>
                      <a:pt x="36" y="67"/>
                    </a:lnTo>
                    <a:lnTo>
                      <a:pt x="36" y="67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3" y="73"/>
                    </a:lnTo>
                    <a:lnTo>
                      <a:pt x="43" y="73"/>
                    </a:lnTo>
                    <a:lnTo>
                      <a:pt x="30" y="73"/>
                    </a:lnTo>
                    <a:lnTo>
                      <a:pt x="30" y="79"/>
                    </a:lnTo>
                    <a:lnTo>
                      <a:pt x="12" y="79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0" y="67"/>
                    </a:lnTo>
                    <a:lnTo>
                      <a:pt x="0" y="61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1" name="未知"/>
              <p:cNvSpPr/>
              <p:nvPr/>
            </p:nvSpPr>
            <p:spPr>
              <a:xfrm>
                <a:off x="141" y="147"/>
                <a:ext cx="93" cy="300"/>
              </a:xfrm>
              <a:custGeom>
                <a:avLst/>
                <a:gdLst/>
                <a:ahLst/>
                <a:cxnLst/>
                <a:pathLst>
                  <a:path w="93" h="300">
                    <a:moveTo>
                      <a:pt x="86" y="18"/>
                    </a:moveTo>
                    <a:lnTo>
                      <a:pt x="92" y="43"/>
                    </a:lnTo>
                    <a:lnTo>
                      <a:pt x="92" y="61"/>
                    </a:lnTo>
                    <a:lnTo>
                      <a:pt x="86" y="92"/>
                    </a:lnTo>
                    <a:lnTo>
                      <a:pt x="80" y="116"/>
                    </a:lnTo>
                    <a:lnTo>
                      <a:pt x="74" y="128"/>
                    </a:lnTo>
                    <a:lnTo>
                      <a:pt x="74" y="141"/>
                    </a:lnTo>
                    <a:lnTo>
                      <a:pt x="86" y="238"/>
                    </a:lnTo>
                    <a:lnTo>
                      <a:pt x="74" y="287"/>
                    </a:lnTo>
                    <a:lnTo>
                      <a:pt x="74" y="287"/>
                    </a:lnTo>
                    <a:lnTo>
                      <a:pt x="68" y="287"/>
                    </a:lnTo>
                    <a:lnTo>
                      <a:pt x="62" y="287"/>
                    </a:lnTo>
                    <a:lnTo>
                      <a:pt x="55" y="287"/>
                    </a:lnTo>
                    <a:lnTo>
                      <a:pt x="43" y="287"/>
                    </a:lnTo>
                    <a:lnTo>
                      <a:pt x="25" y="299"/>
                    </a:lnTo>
                    <a:lnTo>
                      <a:pt x="25" y="299"/>
                    </a:lnTo>
                    <a:lnTo>
                      <a:pt x="25" y="263"/>
                    </a:lnTo>
                    <a:lnTo>
                      <a:pt x="25" y="232"/>
                    </a:lnTo>
                    <a:lnTo>
                      <a:pt x="25" y="202"/>
                    </a:lnTo>
                    <a:lnTo>
                      <a:pt x="31" y="147"/>
                    </a:lnTo>
                    <a:lnTo>
                      <a:pt x="12" y="55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25" y="31"/>
                    </a:lnTo>
                    <a:lnTo>
                      <a:pt x="43" y="49"/>
                    </a:lnTo>
                    <a:lnTo>
                      <a:pt x="49" y="43"/>
                    </a:lnTo>
                    <a:lnTo>
                      <a:pt x="68" y="31"/>
                    </a:lnTo>
                    <a:lnTo>
                      <a:pt x="74" y="24"/>
                    </a:lnTo>
                    <a:lnTo>
                      <a:pt x="74" y="12"/>
                    </a:lnTo>
                    <a:lnTo>
                      <a:pt x="74" y="6"/>
                    </a:lnTo>
                    <a:lnTo>
                      <a:pt x="80" y="6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6" y="1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2" name="未知"/>
              <p:cNvSpPr/>
              <p:nvPr/>
            </p:nvSpPr>
            <p:spPr>
              <a:xfrm>
                <a:off x="0" y="147"/>
                <a:ext cx="339" cy="374"/>
              </a:xfrm>
              <a:custGeom>
                <a:avLst/>
                <a:gdLst/>
                <a:ahLst/>
                <a:cxnLst/>
                <a:pathLst>
                  <a:path w="339" h="374">
                    <a:moveTo>
                      <a:pt x="67" y="61"/>
                    </a:moveTo>
                    <a:lnTo>
                      <a:pt x="110" y="31"/>
                    </a:lnTo>
                    <a:lnTo>
                      <a:pt x="116" y="24"/>
                    </a:lnTo>
                    <a:lnTo>
                      <a:pt x="135" y="6"/>
                    </a:lnTo>
                    <a:lnTo>
                      <a:pt x="147" y="0"/>
                    </a:lnTo>
                    <a:lnTo>
                      <a:pt x="141" y="6"/>
                    </a:lnTo>
                    <a:lnTo>
                      <a:pt x="141" y="6"/>
                    </a:lnTo>
                    <a:lnTo>
                      <a:pt x="141" y="12"/>
                    </a:lnTo>
                    <a:lnTo>
                      <a:pt x="141" y="12"/>
                    </a:lnTo>
                    <a:lnTo>
                      <a:pt x="141" y="12"/>
                    </a:lnTo>
                    <a:lnTo>
                      <a:pt x="141" y="18"/>
                    </a:lnTo>
                    <a:lnTo>
                      <a:pt x="141" y="24"/>
                    </a:lnTo>
                    <a:lnTo>
                      <a:pt x="166" y="104"/>
                    </a:lnTo>
                    <a:lnTo>
                      <a:pt x="166" y="202"/>
                    </a:lnTo>
                    <a:lnTo>
                      <a:pt x="166" y="232"/>
                    </a:lnTo>
                    <a:lnTo>
                      <a:pt x="159" y="275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78" y="293"/>
                    </a:lnTo>
                    <a:lnTo>
                      <a:pt x="184" y="287"/>
                    </a:lnTo>
                    <a:lnTo>
                      <a:pt x="190" y="287"/>
                    </a:lnTo>
                    <a:lnTo>
                      <a:pt x="196" y="287"/>
                    </a:lnTo>
                    <a:lnTo>
                      <a:pt x="203" y="287"/>
                    </a:lnTo>
                    <a:lnTo>
                      <a:pt x="209" y="287"/>
                    </a:lnTo>
                    <a:lnTo>
                      <a:pt x="215" y="287"/>
                    </a:lnTo>
                    <a:lnTo>
                      <a:pt x="215" y="287"/>
                    </a:lnTo>
                    <a:lnTo>
                      <a:pt x="227" y="208"/>
                    </a:lnTo>
                    <a:lnTo>
                      <a:pt x="215" y="141"/>
                    </a:lnTo>
                    <a:lnTo>
                      <a:pt x="215" y="128"/>
                    </a:lnTo>
                    <a:lnTo>
                      <a:pt x="221" y="116"/>
                    </a:lnTo>
                    <a:lnTo>
                      <a:pt x="233" y="61"/>
                    </a:lnTo>
                    <a:lnTo>
                      <a:pt x="227" y="18"/>
                    </a:lnTo>
                    <a:lnTo>
                      <a:pt x="227" y="6"/>
                    </a:lnTo>
                    <a:lnTo>
                      <a:pt x="233" y="12"/>
                    </a:lnTo>
                    <a:lnTo>
                      <a:pt x="233" y="18"/>
                    </a:lnTo>
                    <a:lnTo>
                      <a:pt x="239" y="18"/>
                    </a:lnTo>
                    <a:lnTo>
                      <a:pt x="239" y="24"/>
                    </a:lnTo>
                    <a:lnTo>
                      <a:pt x="282" y="43"/>
                    </a:lnTo>
                    <a:lnTo>
                      <a:pt x="313" y="67"/>
                    </a:lnTo>
                    <a:lnTo>
                      <a:pt x="326" y="141"/>
                    </a:lnTo>
                    <a:lnTo>
                      <a:pt x="332" y="153"/>
                    </a:lnTo>
                    <a:lnTo>
                      <a:pt x="332" y="177"/>
                    </a:lnTo>
                    <a:lnTo>
                      <a:pt x="338" y="324"/>
                    </a:lnTo>
                    <a:lnTo>
                      <a:pt x="338" y="324"/>
                    </a:lnTo>
                    <a:lnTo>
                      <a:pt x="338" y="324"/>
                    </a:lnTo>
                    <a:lnTo>
                      <a:pt x="338" y="360"/>
                    </a:lnTo>
                    <a:lnTo>
                      <a:pt x="332" y="367"/>
                    </a:lnTo>
                    <a:lnTo>
                      <a:pt x="326" y="367"/>
                    </a:lnTo>
                    <a:lnTo>
                      <a:pt x="289" y="367"/>
                    </a:lnTo>
                    <a:lnTo>
                      <a:pt x="289" y="367"/>
                    </a:lnTo>
                    <a:lnTo>
                      <a:pt x="289" y="360"/>
                    </a:lnTo>
                    <a:lnTo>
                      <a:pt x="289" y="312"/>
                    </a:lnTo>
                    <a:lnTo>
                      <a:pt x="282" y="306"/>
                    </a:lnTo>
                    <a:lnTo>
                      <a:pt x="276" y="336"/>
                    </a:lnTo>
                    <a:lnTo>
                      <a:pt x="270" y="336"/>
                    </a:lnTo>
                    <a:lnTo>
                      <a:pt x="270" y="373"/>
                    </a:lnTo>
                    <a:lnTo>
                      <a:pt x="73" y="373"/>
                    </a:lnTo>
                    <a:lnTo>
                      <a:pt x="37" y="373"/>
                    </a:lnTo>
                    <a:lnTo>
                      <a:pt x="30" y="373"/>
                    </a:lnTo>
                    <a:lnTo>
                      <a:pt x="0" y="342"/>
                    </a:lnTo>
                    <a:lnTo>
                      <a:pt x="18" y="336"/>
                    </a:lnTo>
                    <a:lnTo>
                      <a:pt x="24" y="336"/>
                    </a:lnTo>
                    <a:lnTo>
                      <a:pt x="24" y="287"/>
                    </a:lnTo>
                    <a:lnTo>
                      <a:pt x="30" y="238"/>
                    </a:lnTo>
                    <a:lnTo>
                      <a:pt x="30" y="202"/>
                    </a:lnTo>
                    <a:lnTo>
                      <a:pt x="43" y="159"/>
                    </a:lnTo>
                    <a:lnTo>
                      <a:pt x="43" y="122"/>
                    </a:lnTo>
                    <a:lnTo>
                      <a:pt x="61" y="79"/>
                    </a:lnTo>
                    <a:lnTo>
                      <a:pt x="61" y="79"/>
                    </a:lnTo>
                    <a:lnTo>
                      <a:pt x="61" y="67"/>
                    </a:lnTo>
                    <a:lnTo>
                      <a:pt x="67" y="61"/>
                    </a:lnTo>
                    <a:lnTo>
                      <a:pt x="67" y="61"/>
                    </a:ln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3" name="未知"/>
              <p:cNvSpPr/>
              <p:nvPr/>
            </p:nvSpPr>
            <p:spPr>
              <a:xfrm>
                <a:off x="61" y="520"/>
                <a:ext cx="284" cy="459"/>
              </a:xfrm>
              <a:custGeom>
                <a:avLst/>
                <a:gdLst/>
                <a:ahLst/>
                <a:cxnLst/>
                <a:pathLst>
                  <a:path w="284" h="459">
                    <a:moveTo>
                      <a:pt x="12" y="6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9" y="30"/>
                    </a:lnTo>
                    <a:lnTo>
                      <a:pt x="19" y="49"/>
                    </a:lnTo>
                    <a:lnTo>
                      <a:pt x="19" y="61"/>
                    </a:lnTo>
                    <a:lnTo>
                      <a:pt x="25" y="61"/>
                    </a:lnTo>
                    <a:lnTo>
                      <a:pt x="25" y="61"/>
                    </a:lnTo>
                    <a:lnTo>
                      <a:pt x="25" y="61"/>
                    </a:lnTo>
                    <a:lnTo>
                      <a:pt x="19" y="61"/>
                    </a:lnTo>
                    <a:lnTo>
                      <a:pt x="19" y="67"/>
                    </a:lnTo>
                    <a:lnTo>
                      <a:pt x="19" y="67"/>
                    </a:lnTo>
                    <a:lnTo>
                      <a:pt x="19" y="67"/>
                    </a:lnTo>
                    <a:lnTo>
                      <a:pt x="19" y="67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97"/>
                    </a:lnTo>
                    <a:lnTo>
                      <a:pt x="19" y="110"/>
                    </a:lnTo>
                    <a:lnTo>
                      <a:pt x="31" y="140"/>
                    </a:lnTo>
                    <a:lnTo>
                      <a:pt x="37" y="165"/>
                    </a:lnTo>
                    <a:lnTo>
                      <a:pt x="31" y="171"/>
                    </a:lnTo>
                    <a:lnTo>
                      <a:pt x="31" y="171"/>
                    </a:lnTo>
                    <a:lnTo>
                      <a:pt x="37" y="171"/>
                    </a:lnTo>
                    <a:lnTo>
                      <a:pt x="37" y="177"/>
                    </a:lnTo>
                    <a:lnTo>
                      <a:pt x="37" y="183"/>
                    </a:lnTo>
                    <a:lnTo>
                      <a:pt x="37" y="195"/>
                    </a:lnTo>
                    <a:lnTo>
                      <a:pt x="37" y="226"/>
                    </a:lnTo>
                    <a:lnTo>
                      <a:pt x="37" y="250"/>
                    </a:lnTo>
                    <a:lnTo>
                      <a:pt x="43" y="305"/>
                    </a:lnTo>
                    <a:lnTo>
                      <a:pt x="43" y="354"/>
                    </a:lnTo>
                    <a:lnTo>
                      <a:pt x="43" y="360"/>
                    </a:lnTo>
                    <a:lnTo>
                      <a:pt x="43" y="366"/>
                    </a:lnTo>
                    <a:lnTo>
                      <a:pt x="49" y="372"/>
                    </a:lnTo>
                    <a:lnTo>
                      <a:pt x="55" y="378"/>
                    </a:lnTo>
                    <a:lnTo>
                      <a:pt x="55" y="391"/>
                    </a:lnTo>
                    <a:lnTo>
                      <a:pt x="49" y="397"/>
                    </a:lnTo>
                    <a:lnTo>
                      <a:pt x="31" y="409"/>
                    </a:lnTo>
                    <a:lnTo>
                      <a:pt x="6" y="415"/>
                    </a:lnTo>
                    <a:lnTo>
                      <a:pt x="0" y="427"/>
                    </a:lnTo>
                    <a:lnTo>
                      <a:pt x="0" y="427"/>
                    </a:lnTo>
                    <a:lnTo>
                      <a:pt x="0" y="433"/>
                    </a:lnTo>
                    <a:lnTo>
                      <a:pt x="19" y="440"/>
                    </a:lnTo>
                    <a:lnTo>
                      <a:pt x="37" y="440"/>
                    </a:lnTo>
                    <a:lnTo>
                      <a:pt x="80" y="433"/>
                    </a:lnTo>
                    <a:lnTo>
                      <a:pt x="92" y="433"/>
                    </a:lnTo>
                    <a:lnTo>
                      <a:pt x="105" y="433"/>
                    </a:lnTo>
                    <a:lnTo>
                      <a:pt x="111" y="427"/>
                    </a:lnTo>
                    <a:lnTo>
                      <a:pt x="111" y="409"/>
                    </a:lnTo>
                    <a:lnTo>
                      <a:pt x="111" y="391"/>
                    </a:lnTo>
                    <a:lnTo>
                      <a:pt x="111" y="391"/>
                    </a:lnTo>
                    <a:lnTo>
                      <a:pt x="111" y="391"/>
                    </a:lnTo>
                    <a:lnTo>
                      <a:pt x="111" y="342"/>
                    </a:lnTo>
                    <a:lnTo>
                      <a:pt x="111" y="293"/>
                    </a:lnTo>
                    <a:lnTo>
                      <a:pt x="105" y="244"/>
                    </a:lnTo>
                    <a:lnTo>
                      <a:pt x="105" y="238"/>
                    </a:lnTo>
                    <a:lnTo>
                      <a:pt x="105" y="226"/>
                    </a:lnTo>
                    <a:lnTo>
                      <a:pt x="105" y="220"/>
                    </a:lnTo>
                    <a:lnTo>
                      <a:pt x="105" y="201"/>
                    </a:lnTo>
                    <a:lnTo>
                      <a:pt x="105" y="183"/>
                    </a:lnTo>
                    <a:lnTo>
                      <a:pt x="105" y="165"/>
                    </a:lnTo>
                    <a:lnTo>
                      <a:pt x="105" y="146"/>
                    </a:lnTo>
                    <a:lnTo>
                      <a:pt x="105" y="134"/>
                    </a:lnTo>
                    <a:lnTo>
                      <a:pt x="105" y="122"/>
                    </a:lnTo>
                    <a:lnTo>
                      <a:pt x="105" y="97"/>
                    </a:lnTo>
                    <a:lnTo>
                      <a:pt x="105" y="79"/>
                    </a:lnTo>
                    <a:lnTo>
                      <a:pt x="105" y="55"/>
                    </a:lnTo>
                    <a:lnTo>
                      <a:pt x="111" y="30"/>
                    </a:lnTo>
                    <a:lnTo>
                      <a:pt x="123" y="97"/>
                    </a:lnTo>
                    <a:lnTo>
                      <a:pt x="129" y="104"/>
                    </a:lnTo>
                    <a:lnTo>
                      <a:pt x="129" y="159"/>
                    </a:lnTo>
                    <a:lnTo>
                      <a:pt x="129" y="171"/>
                    </a:lnTo>
                    <a:lnTo>
                      <a:pt x="129" y="183"/>
                    </a:lnTo>
                    <a:lnTo>
                      <a:pt x="135" y="195"/>
                    </a:lnTo>
                    <a:lnTo>
                      <a:pt x="142" y="220"/>
                    </a:lnTo>
                    <a:lnTo>
                      <a:pt x="142" y="226"/>
                    </a:lnTo>
                    <a:lnTo>
                      <a:pt x="142" y="244"/>
                    </a:lnTo>
                    <a:lnTo>
                      <a:pt x="148" y="262"/>
                    </a:lnTo>
                    <a:lnTo>
                      <a:pt x="129" y="366"/>
                    </a:lnTo>
                    <a:lnTo>
                      <a:pt x="129" y="391"/>
                    </a:lnTo>
                    <a:lnTo>
                      <a:pt x="135" y="391"/>
                    </a:lnTo>
                    <a:lnTo>
                      <a:pt x="135" y="397"/>
                    </a:lnTo>
                    <a:lnTo>
                      <a:pt x="129" y="433"/>
                    </a:lnTo>
                    <a:lnTo>
                      <a:pt x="154" y="440"/>
                    </a:lnTo>
                    <a:lnTo>
                      <a:pt x="154" y="452"/>
                    </a:lnTo>
                    <a:lnTo>
                      <a:pt x="185" y="458"/>
                    </a:lnTo>
                    <a:lnTo>
                      <a:pt x="221" y="458"/>
                    </a:lnTo>
                    <a:lnTo>
                      <a:pt x="221" y="440"/>
                    </a:lnTo>
                    <a:lnTo>
                      <a:pt x="203" y="427"/>
                    </a:lnTo>
                    <a:lnTo>
                      <a:pt x="197" y="403"/>
                    </a:lnTo>
                    <a:lnTo>
                      <a:pt x="191" y="397"/>
                    </a:lnTo>
                    <a:lnTo>
                      <a:pt x="203" y="391"/>
                    </a:lnTo>
                    <a:lnTo>
                      <a:pt x="203" y="378"/>
                    </a:lnTo>
                    <a:lnTo>
                      <a:pt x="197" y="366"/>
                    </a:lnTo>
                    <a:lnTo>
                      <a:pt x="197" y="354"/>
                    </a:lnTo>
                    <a:lnTo>
                      <a:pt x="203" y="317"/>
                    </a:lnTo>
                    <a:lnTo>
                      <a:pt x="203" y="299"/>
                    </a:lnTo>
                    <a:lnTo>
                      <a:pt x="203" y="281"/>
                    </a:lnTo>
                    <a:lnTo>
                      <a:pt x="203" y="244"/>
                    </a:lnTo>
                    <a:lnTo>
                      <a:pt x="209" y="238"/>
                    </a:lnTo>
                    <a:lnTo>
                      <a:pt x="203" y="232"/>
                    </a:lnTo>
                    <a:lnTo>
                      <a:pt x="209" y="220"/>
                    </a:lnTo>
                    <a:lnTo>
                      <a:pt x="203" y="214"/>
                    </a:lnTo>
                    <a:lnTo>
                      <a:pt x="209" y="207"/>
                    </a:lnTo>
                    <a:lnTo>
                      <a:pt x="209" y="195"/>
                    </a:lnTo>
                    <a:lnTo>
                      <a:pt x="209" y="177"/>
                    </a:lnTo>
                    <a:lnTo>
                      <a:pt x="252" y="177"/>
                    </a:lnTo>
                    <a:lnTo>
                      <a:pt x="283" y="152"/>
                    </a:lnTo>
                    <a:lnTo>
                      <a:pt x="283" y="97"/>
                    </a:lnTo>
                    <a:lnTo>
                      <a:pt x="277" y="91"/>
                    </a:lnTo>
                    <a:lnTo>
                      <a:pt x="277" y="73"/>
                    </a:lnTo>
                    <a:lnTo>
                      <a:pt x="271" y="73"/>
                    </a:lnTo>
                    <a:lnTo>
                      <a:pt x="258" y="67"/>
                    </a:lnTo>
                    <a:lnTo>
                      <a:pt x="252" y="67"/>
                    </a:lnTo>
                    <a:lnTo>
                      <a:pt x="246" y="73"/>
                    </a:lnTo>
                    <a:lnTo>
                      <a:pt x="234" y="73"/>
                    </a:lnTo>
                    <a:lnTo>
                      <a:pt x="234" y="73"/>
                    </a:lnTo>
                    <a:lnTo>
                      <a:pt x="240" y="61"/>
                    </a:lnTo>
                    <a:lnTo>
                      <a:pt x="240" y="55"/>
                    </a:lnTo>
                    <a:lnTo>
                      <a:pt x="234" y="61"/>
                    </a:lnTo>
                    <a:lnTo>
                      <a:pt x="228" y="67"/>
                    </a:lnTo>
                    <a:lnTo>
                      <a:pt x="228" y="79"/>
                    </a:lnTo>
                    <a:lnTo>
                      <a:pt x="209" y="91"/>
                    </a:lnTo>
                    <a:lnTo>
                      <a:pt x="209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4" name="未知"/>
              <p:cNvSpPr/>
              <p:nvPr/>
            </p:nvSpPr>
            <p:spPr>
              <a:xfrm>
                <a:off x="110" y="0"/>
                <a:ext cx="137" cy="197"/>
              </a:xfrm>
              <a:custGeom>
                <a:avLst/>
                <a:gdLst/>
                <a:ahLst/>
                <a:cxnLst/>
                <a:pathLst>
                  <a:path w="137" h="197">
                    <a:moveTo>
                      <a:pt x="25" y="62"/>
                    </a:moveTo>
                    <a:lnTo>
                      <a:pt x="25" y="104"/>
                    </a:lnTo>
                    <a:lnTo>
                      <a:pt x="31" y="110"/>
                    </a:lnTo>
                    <a:lnTo>
                      <a:pt x="31" y="123"/>
                    </a:lnTo>
                    <a:lnTo>
                      <a:pt x="37" y="129"/>
                    </a:lnTo>
                    <a:lnTo>
                      <a:pt x="37" y="147"/>
                    </a:lnTo>
                    <a:lnTo>
                      <a:pt x="37" y="153"/>
                    </a:lnTo>
                    <a:lnTo>
                      <a:pt x="37" y="159"/>
                    </a:lnTo>
                    <a:lnTo>
                      <a:pt x="56" y="178"/>
                    </a:lnTo>
                    <a:lnTo>
                      <a:pt x="74" y="196"/>
                    </a:lnTo>
                    <a:lnTo>
                      <a:pt x="80" y="190"/>
                    </a:lnTo>
                    <a:lnTo>
                      <a:pt x="99" y="178"/>
                    </a:lnTo>
                    <a:lnTo>
                      <a:pt x="105" y="171"/>
                    </a:lnTo>
                    <a:lnTo>
                      <a:pt x="105" y="159"/>
                    </a:lnTo>
                    <a:lnTo>
                      <a:pt x="105" y="153"/>
                    </a:lnTo>
                    <a:lnTo>
                      <a:pt x="111" y="141"/>
                    </a:lnTo>
                    <a:lnTo>
                      <a:pt x="111" y="129"/>
                    </a:lnTo>
                    <a:lnTo>
                      <a:pt x="123" y="92"/>
                    </a:lnTo>
                    <a:lnTo>
                      <a:pt x="123" y="62"/>
                    </a:lnTo>
                    <a:lnTo>
                      <a:pt x="136" y="55"/>
                    </a:lnTo>
                    <a:lnTo>
                      <a:pt x="123" y="55"/>
                    </a:lnTo>
                    <a:lnTo>
                      <a:pt x="123" y="43"/>
                    </a:lnTo>
                    <a:lnTo>
                      <a:pt x="117" y="31"/>
                    </a:lnTo>
                    <a:lnTo>
                      <a:pt x="93" y="0"/>
                    </a:lnTo>
                    <a:lnTo>
                      <a:pt x="56" y="0"/>
                    </a:lnTo>
                    <a:lnTo>
                      <a:pt x="25" y="25"/>
                    </a:lnTo>
                    <a:lnTo>
                      <a:pt x="19" y="55"/>
                    </a:lnTo>
                    <a:lnTo>
                      <a:pt x="0" y="55"/>
                    </a:lnTo>
                    <a:lnTo>
                      <a:pt x="25" y="62"/>
                    </a:lnTo>
                    <a:lnTo>
                      <a:pt x="25" y="6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295" name="Group 51294"/>
            <p:cNvGrpSpPr/>
            <p:nvPr/>
          </p:nvGrpSpPr>
          <p:grpSpPr>
            <a:xfrm>
              <a:off x="1482" y="37"/>
              <a:ext cx="247" cy="960"/>
              <a:chOff x="0" y="0"/>
              <a:chExt cx="247" cy="960"/>
            </a:xfrm>
          </p:grpSpPr>
          <p:sp>
            <p:nvSpPr>
              <p:cNvPr id="51296" name="未知"/>
              <p:cNvSpPr/>
              <p:nvPr/>
            </p:nvSpPr>
            <p:spPr>
              <a:xfrm>
                <a:off x="74" y="470"/>
                <a:ext cx="1" cy="13"/>
              </a:xfrm>
              <a:custGeom>
                <a:avLst/>
                <a:gdLst/>
                <a:ahLst/>
                <a:cxnLst/>
                <a:pathLst>
                  <a:path w="1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7" name="未知"/>
              <p:cNvSpPr/>
              <p:nvPr/>
            </p:nvSpPr>
            <p:spPr>
              <a:xfrm>
                <a:off x="74" y="409"/>
                <a:ext cx="81" cy="123"/>
              </a:xfrm>
              <a:custGeom>
                <a:avLst/>
                <a:gdLst/>
                <a:ahLst/>
                <a:cxnLst/>
                <a:pathLst>
                  <a:path w="81" h="123">
                    <a:moveTo>
                      <a:pt x="18" y="79"/>
                    </a:moveTo>
                    <a:lnTo>
                      <a:pt x="6" y="92"/>
                    </a:lnTo>
                    <a:lnTo>
                      <a:pt x="6" y="122"/>
                    </a:lnTo>
                    <a:lnTo>
                      <a:pt x="74" y="122"/>
                    </a:lnTo>
                    <a:lnTo>
                      <a:pt x="74" y="116"/>
                    </a:lnTo>
                    <a:lnTo>
                      <a:pt x="74" y="104"/>
                    </a:lnTo>
                    <a:lnTo>
                      <a:pt x="74" y="98"/>
                    </a:lnTo>
                    <a:lnTo>
                      <a:pt x="74" y="98"/>
                    </a:lnTo>
                    <a:lnTo>
                      <a:pt x="74" y="92"/>
                    </a:lnTo>
                    <a:lnTo>
                      <a:pt x="80" y="79"/>
                    </a:lnTo>
                    <a:lnTo>
                      <a:pt x="74" y="79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18" y="49"/>
                    </a:lnTo>
                    <a:lnTo>
                      <a:pt x="12" y="49"/>
                    </a:lnTo>
                    <a:lnTo>
                      <a:pt x="6" y="49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" y="67"/>
                    </a:lnTo>
                    <a:lnTo>
                      <a:pt x="12" y="67"/>
                    </a:lnTo>
                    <a:lnTo>
                      <a:pt x="18" y="67"/>
                    </a:lnTo>
                    <a:lnTo>
                      <a:pt x="18" y="79"/>
                    </a:lnTo>
                    <a:lnTo>
                      <a:pt x="18" y="79"/>
                    </a:lnTo>
                    <a:lnTo>
                      <a:pt x="18" y="7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8" name="未知"/>
              <p:cNvSpPr/>
              <p:nvPr/>
            </p:nvSpPr>
            <p:spPr>
              <a:xfrm>
                <a:off x="31" y="122"/>
                <a:ext cx="118" cy="166"/>
              </a:xfrm>
              <a:custGeom>
                <a:avLst/>
                <a:gdLst/>
                <a:ahLst/>
                <a:cxnLst/>
                <a:pathLst>
                  <a:path w="118" h="166">
                    <a:moveTo>
                      <a:pt x="61" y="43"/>
                    </a:moveTo>
                    <a:lnTo>
                      <a:pt x="55" y="43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49" y="55"/>
                    </a:lnTo>
                    <a:lnTo>
                      <a:pt x="43" y="49"/>
                    </a:lnTo>
                    <a:lnTo>
                      <a:pt x="43" y="49"/>
                    </a:lnTo>
                    <a:lnTo>
                      <a:pt x="43" y="55"/>
                    </a:lnTo>
                    <a:lnTo>
                      <a:pt x="43" y="55"/>
                    </a:lnTo>
                    <a:lnTo>
                      <a:pt x="37" y="67"/>
                    </a:lnTo>
                    <a:lnTo>
                      <a:pt x="37" y="67"/>
                    </a:lnTo>
                    <a:lnTo>
                      <a:pt x="31" y="67"/>
                    </a:lnTo>
                    <a:lnTo>
                      <a:pt x="24" y="79"/>
                    </a:lnTo>
                    <a:lnTo>
                      <a:pt x="18" y="91"/>
                    </a:lnTo>
                    <a:lnTo>
                      <a:pt x="18" y="98"/>
                    </a:lnTo>
                    <a:lnTo>
                      <a:pt x="12" y="110"/>
                    </a:lnTo>
                    <a:lnTo>
                      <a:pt x="12" y="116"/>
                    </a:lnTo>
                    <a:lnTo>
                      <a:pt x="12" y="122"/>
                    </a:lnTo>
                    <a:lnTo>
                      <a:pt x="6" y="128"/>
                    </a:lnTo>
                    <a:lnTo>
                      <a:pt x="6" y="134"/>
                    </a:lnTo>
                    <a:lnTo>
                      <a:pt x="6" y="140"/>
                    </a:lnTo>
                    <a:lnTo>
                      <a:pt x="0" y="159"/>
                    </a:lnTo>
                    <a:lnTo>
                      <a:pt x="0" y="165"/>
                    </a:lnTo>
                    <a:lnTo>
                      <a:pt x="0" y="165"/>
                    </a:lnTo>
                    <a:lnTo>
                      <a:pt x="18" y="165"/>
                    </a:lnTo>
                    <a:lnTo>
                      <a:pt x="18" y="159"/>
                    </a:lnTo>
                    <a:lnTo>
                      <a:pt x="37" y="104"/>
                    </a:lnTo>
                    <a:lnTo>
                      <a:pt x="61" y="55"/>
                    </a:lnTo>
                    <a:lnTo>
                      <a:pt x="117" y="6"/>
                    </a:lnTo>
                    <a:lnTo>
                      <a:pt x="110" y="0"/>
                    </a:lnTo>
                    <a:lnTo>
                      <a:pt x="61" y="43"/>
                    </a:lnTo>
                    <a:lnTo>
                      <a:pt x="61" y="43"/>
                    </a:lnTo>
                    <a:lnTo>
                      <a:pt x="61" y="4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299" name="未知"/>
              <p:cNvSpPr/>
              <p:nvPr/>
            </p:nvSpPr>
            <p:spPr>
              <a:xfrm>
                <a:off x="197" y="409"/>
                <a:ext cx="50" cy="123"/>
              </a:xfrm>
              <a:custGeom>
                <a:avLst/>
                <a:gdLst/>
                <a:ahLst/>
                <a:cxnLst/>
                <a:pathLst>
                  <a:path w="50" h="123">
                    <a:moveTo>
                      <a:pt x="49" y="122"/>
                    </a:moveTo>
                    <a:lnTo>
                      <a:pt x="0" y="122"/>
                    </a:lnTo>
                    <a:lnTo>
                      <a:pt x="0" y="122"/>
                    </a:lnTo>
                    <a:lnTo>
                      <a:pt x="0" y="116"/>
                    </a:lnTo>
                    <a:lnTo>
                      <a:pt x="0" y="104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12" y="92"/>
                    </a:lnTo>
                    <a:lnTo>
                      <a:pt x="12" y="73"/>
                    </a:lnTo>
                    <a:lnTo>
                      <a:pt x="18" y="43"/>
                    </a:lnTo>
                    <a:lnTo>
                      <a:pt x="18" y="18"/>
                    </a:lnTo>
                    <a:lnTo>
                      <a:pt x="18" y="0"/>
                    </a:lnTo>
                    <a:lnTo>
                      <a:pt x="49" y="0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0" name="未知"/>
              <p:cNvSpPr/>
              <p:nvPr/>
            </p:nvSpPr>
            <p:spPr>
              <a:xfrm>
                <a:off x="18" y="494"/>
                <a:ext cx="14" cy="38"/>
              </a:xfrm>
              <a:custGeom>
                <a:avLst/>
                <a:gdLst/>
                <a:ahLst/>
                <a:cxnLst/>
                <a:pathLst>
                  <a:path w="14" h="38">
                    <a:moveTo>
                      <a:pt x="7" y="31"/>
                    </a:moveTo>
                    <a:lnTo>
                      <a:pt x="13" y="37"/>
                    </a:lnTo>
                    <a:lnTo>
                      <a:pt x="13" y="0"/>
                    </a:lnTo>
                    <a:lnTo>
                      <a:pt x="7" y="7"/>
                    </a:lnTo>
                    <a:lnTo>
                      <a:pt x="0" y="25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3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1" name="未知"/>
              <p:cNvSpPr/>
              <p:nvPr/>
            </p:nvSpPr>
            <p:spPr>
              <a:xfrm>
                <a:off x="123" y="488"/>
                <a:ext cx="81" cy="93"/>
              </a:xfrm>
              <a:custGeom>
                <a:avLst/>
                <a:gdLst/>
                <a:ahLst/>
                <a:cxnLst/>
                <a:pathLst>
                  <a:path w="81" h="93">
                    <a:moveTo>
                      <a:pt x="74" y="43"/>
                    </a:moveTo>
                    <a:lnTo>
                      <a:pt x="74" y="43"/>
                    </a:lnTo>
                    <a:lnTo>
                      <a:pt x="74" y="37"/>
                    </a:lnTo>
                    <a:lnTo>
                      <a:pt x="74" y="25"/>
                    </a:lnTo>
                    <a:lnTo>
                      <a:pt x="80" y="13"/>
                    </a:lnTo>
                    <a:lnTo>
                      <a:pt x="80" y="13"/>
                    </a:lnTo>
                    <a:lnTo>
                      <a:pt x="31" y="0"/>
                    </a:lnTo>
                    <a:lnTo>
                      <a:pt x="25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5" y="31"/>
                    </a:lnTo>
                    <a:lnTo>
                      <a:pt x="25" y="43"/>
                    </a:lnTo>
                    <a:lnTo>
                      <a:pt x="12" y="61"/>
                    </a:lnTo>
                    <a:lnTo>
                      <a:pt x="18" y="68"/>
                    </a:lnTo>
                    <a:lnTo>
                      <a:pt x="6" y="80"/>
                    </a:lnTo>
                    <a:lnTo>
                      <a:pt x="0" y="92"/>
                    </a:lnTo>
                    <a:lnTo>
                      <a:pt x="6" y="86"/>
                    </a:lnTo>
                    <a:lnTo>
                      <a:pt x="18" y="68"/>
                    </a:lnTo>
                    <a:lnTo>
                      <a:pt x="25" y="68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37" y="55"/>
                    </a:lnTo>
                    <a:lnTo>
                      <a:pt x="43" y="61"/>
                    </a:lnTo>
                    <a:lnTo>
                      <a:pt x="49" y="61"/>
                    </a:lnTo>
                    <a:lnTo>
                      <a:pt x="49" y="61"/>
                    </a:lnTo>
                    <a:lnTo>
                      <a:pt x="55" y="61"/>
                    </a:lnTo>
                    <a:lnTo>
                      <a:pt x="62" y="55"/>
                    </a:lnTo>
                    <a:lnTo>
                      <a:pt x="68" y="55"/>
                    </a:lnTo>
                    <a:lnTo>
                      <a:pt x="68" y="49"/>
                    </a:lnTo>
                    <a:lnTo>
                      <a:pt x="68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2" name="未知"/>
              <p:cNvSpPr/>
              <p:nvPr/>
            </p:nvSpPr>
            <p:spPr>
              <a:xfrm>
                <a:off x="74" y="733"/>
                <a:ext cx="75" cy="190"/>
              </a:xfrm>
              <a:custGeom>
                <a:avLst/>
                <a:gdLst/>
                <a:ahLst/>
                <a:cxnLst/>
                <a:pathLst>
                  <a:path w="75" h="190">
                    <a:moveTo>
                      <a:pt x="0" y="189"/>
                    </a:moveTo>
                    <a:lnTo>
                      <a:pt x="18" y="189"/>
                    </a:lnTo>
                    <a:lnTo>
                      <a:pt x="37" y="189"/>
                    </a:lnTo>
                    <a:lnTo>
                      <a:pt x="43" y="189"/>
                    </a:lnTo>
                    <a:lnTo>
                      <a:pt x="49" y="189"/>
                    </a:lnTo>
                    <a:lnTo>
                      <a:pt x="55" y="183"/>
                    </a:lnTo>
                    <a:lnTo>
                      <a:pt x="74" y="165"/>
                    </a:lnTo>
                    <a:lnTo>
                      <a:pt x="74" y="165"/>
                    </a:lnTo>
                    <a:lnTo>
                      <a:pt x="74" y="152"/>
                    </a:lnTo>
                    <a:lnTo>
                      <a:pt x="74" y="134"/>
                    </a:lnTo>
                    <a:lnTo>
                      <a:pt x="74" y="110"/>
                    </a:lnTo>
                    <a:lnTo>
                      <a:pt x="74" y="24"/>
                    </a:lnTo>
                    <a:lnTo>
                      <a:pt x="74" y="6"/>
                    </a:lnTo>
                    <a:lnTo>
                      <a:pt x="55" y="6"/>
                    </a:lnTo>
                    <a:lnTo>
                      <a:pt x="43" y="6"/>
                    </a:lnTo>
                    <a:lnTo>
                      <a:pt x="37" y="0"/>
                    </a:lnTo>
                    <a:lnTo>
                      <a:pt x="49" y="43"/>
                    </a:lnTo>
                    <a:lnTo>
                      <a:pt x="55" y="91"/>
                    </a:lnTo>
                    <a:lnTo>
                      <a:pt x="55" y="116"/>
                    </a:lnTo>
                    <a:lnTo>
                      <a:pt x="55" y="140"/>
                    </a:lnTo>
                    <a:lnTo>
                      <a:pt x="37" y="165"/>
                    </a:lnTo>
                    <a:lnTo>
                      <a:pt x="6" y="177"/>
                    </a:lnTo>
                    <a:lnTo>
                      <a:pt x="0" y="183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3" name="未知"/>
              <p:cNvSpPr/>
              <p:nvPr/>
            </p:nvSpPr>
            <p:spPr>
              <a:xfrm>
                <a:off x="111" y="739"/>
                <a:ext cx="87" cy="196"/>
              </a:xfrm>
              <a:custGeom>
                <a:avLst/>
                <a:gdLst/>
                <a:ahLst/>
                <a:cxnLst/>
                <a:pathLst>
                  <a:path w="87" h="196">
                    <a:moveTo>
                      <a:pt x="74" y="146"/>
                    </a:moveTo>
                    <a:lnTo>
                      <a:pt x="74" y="134"/>
                    </a:lnTo>
                    <a:lnTo>
                      <a:pt x="74" y="116"/>
                    </a:lnTo>
                    <a:lnTo>
                      <a:pt x="80" y="79"/>
                    </a:lnTo>
                    <a:lnTo>
                      <a:pt x="86" y="43"/>
                    </a:lnTo>
                    <a:lnTo>
                      <a:pt x="86" y="6"/>
                    </a:lnTo>
                    <a:lnTo>
                      <a:pt x="61" y="6"/>
                    </a:lnTo>
                    <a:lnTo>
                      <a:pt x="37" y="6"/>
                    </a:lnTo>
                    <a:lnTo>
                      <a:pt x="37" y="0"/>
                    </a:lnTo>
                    <a:lnTo>
                      <a:pt x="37" y="18"/>
                    </a:lnTo>
                    <a:lnTo>
                      <a:pt x="37" y="104"/>
                    </a:lnTo>
                    <a:lnTo>
                      <a:pt x="37" y="128"/>
                    </a:lnTo>
                    <a:lnTo>
                      <a:pt x="37" y="14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18" y="171"/>
                    </a:lnTo>
                    <a:lnTo>
                      <a:pt x="12" y="183"/>
                    </a:lnTo>
                    <a:lnTo>
                      <a:pt x="0" y="189"/>
                    </a:lnTo>
                    <a:lnTo>
                      <a:pt x="0" y="195"/>
                    </a:lnTo>
                    <a:lnTo>
                      <a:pt x="37" y="183"/>
                    </a:lnTo>
                    <a:lnTo>
                      <a:pt x="74" y="159"/>
                    </a:lnTo>
                    <a:lnTo>
                      <a:pt x="80" y="159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74" y="14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4" name="未知"/>
              <p:cNvSpPr/>
              <p:nvPr/>
            </p:nvSpPr>
            <p:spPr>
              <a:xfrm>
                <a:off x="80" y="470"/>
                <a:ext cx="13" cy="1"/>
              </a:xfrm>
              <a:custGeom>
                <a:avLst/>
                <a:gdLst/>
                <a:ahLst/>
                <a:cxnLst/>
                <a:pathLst>
                  <a:path w="13" h="1">
                    <a:moveTo>
                      <a:pt x="12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5" name="未知"/>
              <p:cNvSpPr/>
              <p:nvPr/>
            </p:nvSpPr>
            <p:spPr>
              <a:xfrm>
                <a:off x="111" y="195"/>
                <a:ext cx="19" cy="38"/>
              </a:xfrm>
              <a:custGeom>
                <a:avLst/>
                <a:gdLst/>
                <a:ahLst/>
                <a:cxnLst/>
                <a:pathLst>
                  <a:path w="19" h="38">
                    <a:moveTo>
                      <a:pt x="12" y="18"/>
                    </a:moveTo>
                    <a:lnTo>
                      <a:pt x="12" y="25"/>
                    </a:lnTo>
                    <a:lnTo>
                      <a:pt x="6" y="25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8" y="25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2" y="37"/>
                    </a:lnTo>
                    <a:lnTo>
                      <a:pt x="12" y="6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6" name="未知"/>
              <p:cNvSpPr/>
              <p:nvPr/>
            </p:nvSpPr>
            <p:spPr>
              <a:xfrm>
                <a:off x="0" y="0"/>
                <a:ext cx="222" cy="746"/>
              </a:xfrm>
              <a:custGeom>
                <a:avLst/>
                <a:gdLst/>
                <a:ahLst/>
                <a:cxnLst/>
                <a:pathLst>
                  <a:path w="222" h="746">
                    <a:moveTo>
                      <a:pt x="25" y="317"/>
                    </a:moveTo>
                    <a:lnTo>
                      <a:pt x="18" y="299"/>
                    </a:lnTo>
                    <a:lnTo>
                      <a:pt x="25" y="281"/>
                    </a:lnTo>
                    <a:lnTo>
                      <a:pt x="37" y="220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74" y="152"/>
                    </a:lnTo>
                    <a:lnTo>
                      <a:pt x="68" y="134"/>
                    </a:lnTo>
                    <a:lnTo>
                      <a:pt x="55" y="116"/>
                    </a:lnTo>
                    <a:lnTo>
                      <a:pt x="49" y="91"/>
                    </a:lnTo>
                    <a:lnTo>
                      <a:pt x="49" y="91"/>
                    </a:lnTo>
                    <a:lnTo>
                      <a:pt x="49" y="85"/>
                    </a:lnTo>
                    <a:lnTo>
                      <a:pt x="49" y="73"/>
                    </a:lnTo>
                    <a:lnTo>
                      <a:pt x="49" y="73"/>
                    </a:lnTo>
                    <a:lnTo>
                      <a:pt x="49" y="67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49"/>
                    </a:lnTo>
                    <a:lnTo>
                      <a:pt x="49" y="30"/>
                    </a:lnTo>
                    <a:lnTo>
                      <a:pt x="68" y="18"/>
                    </a:lnTo>
                    <a:lnTo>
                      <a:pt x="98" y="0"/>
                    </a:lnTo>
                    <a:lnTo>
                      <a:pt x="129" y="0"/>
                    </a:lnTo>
                    <a:lnTo>
                      <a:pt x="129" y="6"/>
                    </a:lnTo>
                    <a:lnTo>
                      <a:pt x="135" y="6"/>
                    </a:lnTo>
                    <a:lnTo>
                      <a:pt x="141" y="18"/>
                    </a:lnTo>
                    <a:lnTo>
                      <a:pt x="148" y="18"/>
                    </a:lnTo>
                    <a:lnTo>
                      <a:pt x="148" y="24"/>
                    </a:lnTo>
                    <a:lnTo>
                      <a:pt x="148" y="30"/>
                    </a:lnTo>
                    <a:lnTo>
                      <a:pt x="148" y="36"/>
                    </a:lnTo>
                    <a:lnTo>
                      <a:pt x="160" y="55"/>
                    </a:lnTo>
                    <a:lnTo>
                      <a:pt x="148" y="85"/>
                    </a:lnTo>
                    <a:lnTo>
                      <a:pt x="148" y="97"/>
                    </a:lnTo>
                    <a:lnTo>
                      <a:pt x="148" y="110"/>
                    </a:lnTo>
                    <a:lnTo>
                      <a:pt x="141" y="122"/>
                    </a:lnTo>
                    <a:lnTo>
                      <a:pt x="92" y="165"/>
                    </a:lnTo>
                    <a:lnTo>
                      <a:pt x="86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77"/>
                    </a:lnTo>
                    <a:lnTo>
                      <a:pt x="74" y="171"/>
                    </a:lnTo>
                    <a:lnTo>
                      <a:pt x="74" y="171"/>
                    </a:lnTo>
                    <a:lnTo>
                      <a:pt x="74" y="177"/>
                    </a:lnTo>
                    <a:lnTo>
                      <a:pt x="74" y="177"/>
                    </a:lnTo>
                    <a:lnTo>
                      <a:pt x="68" y="189"/>
                    </a:lnTo>
                    <a:lnTo>
                      <a:pt x="68" y="189"/>
                    </a:lnTo>
                    <a:lnTo>
                      <a:pt x="62" y="189"/>
                    </a:lnTo>
                    <a:lnTo>
                      <a:pt x="55" y="201"/>
                    </a:lnTo>
                    <a:lnTo>
                      <a:pt x="49" y="213"/>
                    </a:lnTo>
                    <a:lnTo>
                      <a:pt x="49" y="220"/>
                    </a:lnTo>
                    <a:lnTo>
                      <a:pt x="43" y="232"/>
                    </a:lnTo>
                    <a:lnTo>
                      <a:pt x="43" y="238"/>
                    </a:lnTo>
                    <a:lnTo>
                      <a:pt x="43" y="244"/>
                    </a:lnTo>
                    <a:lnTo>
                      <a:pt x="37" y="250"/>
                    </a:lnTo>
                    <a:lnTo>
                      <a:pt x="37" y="256"/>
                    </a:lnTo>
                    <a:lnTo>
                      <a:pt x="37" y="262"/>
                    </a:lnTo>
                    <a:lnTo>
                      <a:pt x="31" y="281"/>
                    </a:lnTo>
                    <a:lnTo>
                      <a:pt x="31" y="287"/>
                    </a:lnTo>
                    <a:lnTo>
                      <a:pt x="31" y="287"/>
                    </a:lnTo>
                    <a:lnTo>
                      <a:pt x="49" y="287"/>
                    </a:lnTo>
                    <a:lnTo>
                      <a:pt x="49" y="281"/>
                    </a:lnTo>
                    <a:lnTo>
                      <a:pt x="68" y="226"/>
                    </a:lnTo>
                    <a:lnTo>
                      <a:pt x="111" y="213"/>
                    </a:lnTo>
                    <a:lnTo>
                      <a:pt x="117" y="220"/>
                    </a:lnTo>
                    <a:lnTo>
                      <a:pt x="123" y="220"/>
                    </a:lnTo>
                    <a:lnTo>
                      <a:pt x="123" y="201"/>
                    </a:lnTo>
                    <a:lnTo>
                      <a:pt x="123" y="232"/>
                    </a:lnTo>
                    <a:lnTo>
                      <a:pt x="129" y="232"/>
                    </a:lnTo>
                    <a:lnTo>
                      <a:pt x="129" y="232"/>
                    </a:lnTo>
                    <a:lnTo>
                      <a:pt x="129" y="220"/>
                    </a:lnTo>
                    <a:lnTo>
                      <a:pt x="123" y="213"/>
                    </a:lnTo>
                    <a:lnTo>
                      <a:pt x="123" y="207"/>
                    </a:lnTo>
                    <a:lnTo>
                      <a:pt x="123" y="195"/>
                    </a:lnTo>
                    <a:lnTo>
                      <a:pt x="123" y="195"/>
                    </a:lnTo>
                    <a:lnTo>
                      <a:pt x="123" y="195"/>
                    </a:lnTo>
                    <a:lnTo>
                      <a:pt x="117" y="195"/>
                    </a:lnTo>
                    <a:lnTo>
                      <a:pt x="117" y="213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68" y="226"/>
                    </a:lnTo>
                    <a:lnTo>
                      <a:pt x="92" y="177"/>
                    </a:lnTo>
                    <a:lnTo>
                      <a:pt x="148" y="128"/>
                    </a:lnTo>
                    <a:lnTo>
                      <a:pt x="148" y="140"/>
                    </a:lnTo>
                    <a:lnTo>
                      <a:pt x="191" y="171"/>
                    </a:lnTo>
                    <a:lnTo>
                      <a:pt x="197" y="171"/>
                    </a:lnTo>
                    <a:lnTo>
                      <a:pt x="197" y="171"/>
                    </a:lnTo>
                    <a:lnTo>
                      <a:pt x="215" y="189"/>
                    </a:lnTo>
                    <a:lnTo>
                      <a:pt x="221" y="305"/>
                    </a:lnTo>
                    <a:lnTo>
                      <a:pt x="215" y="323"/>
                    </a:lnTo>
                    <a:lnTo>
                      <a:pt x="221" y="336"/>
                    </a:lnTo>
                    <a:lnTo>
                      <a:pt x="221" y="372"/>
                    </a:lnTo>
                    <a:lnTo>
                      <a:pt x="221" y="403"/>
                    </a:lnTo>
                    <a:lnTo>
                      <a:pt x="215" y="409"/>
                    </a:lnTo>
                    <a:lnTo>
                      <a:pt x="215" y="427"/>
                    </a:lnTo>
                    <a:lnTo>
                      <a:pt x="215" y="452"/>
                    </a:lnTo>
                    <a:lnTo>
                      <a:pt x="209" y="482"/>
                    </a:lnTo>
                    <a:lnTo>
                      <a:pt x="209" y="501"/>
                    </a:lnTo>
                    <a:lnTo>
                      <a:pt x="203" y="501"/>
                    </a:lnTo>
                    <a:lnTo>
                      <a:pt x="154" y="488"/>
                    </a:lnTo>
                    <a:lnTo>
                      <a:pt x="148" y="488"/>
                    </a:lnTo>
                    <a:lnTo>
                      <a:pt x="148" y="409"/>
                    </a:lnTo>
                    <a:lnTo>
                      <a:pt x="74" y="409"/>
                    </a:lnTo>
                    <a:lnTo>
                      <a:pt x="74" y="458"/>
                    </a:lnTo>
                    <a:lnTo>
                      <a:pt x="92" y="458"/>
                    </a:lnTo>
                    <a:lnTo>
                      <a:pt x="86" y="458"/>
                    </a:lnTo>
                    <a:lnTo>
                      <a:pt x="80" y="458"/>
                    </a:lnTo>
                    <a:lnTo>
                      <a:pt x="74" y="464"/>
                    </a:lnTo>
                    <a:lnTo>
                      <a:pt x="74" y="470"/>
                    </a:lnTo>
                    <a:lnTo>
                      <a:pt x="74" y="470"/>
                    </a:lnTo>
                    <a:lnTo>
                      <a:pt x="74" y="470"/>
                    </a:lnTo>
                    <a:lnTo>
                      <a:pt x="74" y="476"/>
                    </a:lnTo>
                    <a:lnTo>
                      <a:pt x="74" y="482"/>
                    </a:lnTo>
                    <a:lnTo>
                      <a:pt x="74" y="482"/>
                    </a:lnTo>
                    <a:lnTo>
                      <a:pt x="74" y="482"/>
                    </a:lnTo>
                    <a:lnTo>
                      <a:pt x="74" y="482"/>
                    </a:lnTo>
                    <a:lnTo>
                      <a:pt x="74" y="476"/>
                    </a:lnTo>
                    <a:lnTo>
                      <a:pt x="74" y="476"/>
                    </a:lnTo>
                    <a:lnTo>
                      <a:pt x="74" y="470"/>
                    </a:lnTo>
                    <a:lnTo>
                      <a:pt x="80" y="476"/>
                    </a:lnTo>
                    <a:lnTo>
                      <a:pt x="86" y="476"/>
                    </a:lnTo>
                    <a:lnTo>
                      <a:pt x="92" y="476"/>
                    </a:lnTo>
                    <a:lnTo>
                      <a:pt x="92" y="488"/>
                    </a:lnTo>
                    <a:lnTo>
                      <a:pt x="80" y="501"/>
                    </a:lnTo>
                    <a:lnTo>
                      <a:pt x="80" y="531"/>
                    </a:lnTo>
                    <a:lnTo>
                      <a:pt x="148" y="531"/>
                    </a:lnTo>
                    <a:lnTo>
                      <a:pt x="141" y="537"/>
                    </a:lnTo>
                    <a:lnTo>
                      <a:pt x="135" y="549"/>
                    </a:lnTo>
                    <a:lnTo>
                      <a:pt x="141" y="556"/>
                    </a:lnTo>
                    <a:lnTo>
                      <a:pt x="129" y="568"/>
                    </a:lnTo>
                    <a:lnTo>
                      <a:pt x="123" y="580"/>
                    </a:lnTo>
                    <a:lnTo>
                      <a:pt x="129" y="574"/>
                    </a:lnTo>
                    <a:lnTo>
                      <a:pt x="141" y="556"/>
                    </a:lnTo>
                    <a:lnTo>
                      <a:pt x="148" y="556"/>
                    </a:lnTo>
                    <a:lnTo>
                      <a:pt x="148" y="556"/>
                    </a:lnTo>
                    <a:lnTo>
                      <a:pt x="148" y="549"/>
                    </a:lnTo>
                    <a:lnTo>
                      <a:pt x="154" y="549"/>
                    </a:lnTo>
                    <a:lnTo>
                      <a:pt x="160" y="543"/>
                    </a:lnTo>
                    <a:lnTo>
                      <a:pt x="166" y="549"/>
                    </a:lnTo>
                    <a:lnTo>
                      <a:pt x="172" y="549"/>
                    </a:lnTo>
                    <a:lnTo>
                      <a:pt x="172" y="549"/>
                    </a:lnTo>
                    <a:lnTo>
                      <a:pt x="178" y="549"/>
                    </a:lnTo>
                    <a:lnTo>
                      <a:pt x="185" y="543"/>
                    </a:lnTo>
                    <a:lnTo>
                      <a:pt x="191" y="543"/>
                    </a:lnTo>
                    <a:lnTo>
                      <a:pt x="191" y="537"/>
                    </a:lnTo>
                    <a:lnTo>
                      <a:pt x="191" y="531"/>
                    </a:lnTo>
                    <a:lnTo>
                      <a:pt x="197" y="531"/>
                    </a:lnTo>
                    <a:lnTo>
                      <a:pt x="197" y="531"/>
                    </a:lnTo>
                    <a:lnTo>
                      <a:pt x="197" y="580"/>
                    </a:lnTo>
                    <a:lnTo>
                      <a:pt x="197" y="629"/>
                    </a:lnTo>
                    <a:lnTo>
                      <a:pt x="197" y="684"/>
                    </a:lnTo>
                    <a:lnTo>
                      <a:pt x="203" y="745"/>
                    </a:lnTo>
                    <a:lnTo>
                      <a:pt x="172" y="745"/>
                    </a:lnTo>
                    <a:lnTo>
                      <a:pt x="148" y="745"/>
                    </a:lnTo>
                    <a:lnTo>
                      <a:pt x="148" y="739"/>
                    </a:lnTo>
                    <a:lnTo>
                      <a:pt x="135" y="739"/>
                    </a:lnTo>
                    <a:lnTo>
                      <a:pt x="117" y="739"/>
                    </a:lnTo>
                    <a:lnTo>
                      <a:pt x="111" y="733"/>
                    </a:lnTo>
                    <a:lnTo>
                      <a:pt x="111" y="733"/>
                    </a:lnTo>
                    <a:lnTo>
                      <a:pt x="80" y="733"/>
                    </a:lnTo>
                    <a:lnTo>
                      <a:pt x="55" y="733"/>
                    </a:lnTo>
                    <a:lnTo>
                      <a:pt x="31" y="733"/>
                    </a:lnTo>
                    <a:lnTo>
                      <a:pt x="31" y="531"/>
                    </a:lnTo>
                    <a:lnTo>
                      <a:pt x="31" y="494"/>
                    </a:lnTo>
                    <a:lnTo>
                      <a:pt x="25" y="482"/>
                    </a:lnTo>
                    <a:lnTo>
                      <a:pt x="25" y="470"/>
                    </a:lnTo>
                    <a:lnTo>
                      <a:pt x="18" y="470"/>
                    </a:lnTo>
                    <a:lnTo>
                      <a:pt x="6" y="464"/>
                    </a:lnTo>
                    <a:lnTo>
                      <a:pt x="0" y="458"/>
                    </a:lnTo>
                    <a:lnTo>
                      <a:pt x="25" y="317"/>
                    </a:lnTo>
                    <a:lnTo>
                      <a:pt x="25" y="317"/>
                    </a:lnTo>
                    <a:lnTo>
                      <a:pt x="25" y="31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7" name="未知"/>
              <p:cNvSpPr/>
              <p:nvPr/>
            </p:nvSpPr>
            <p:spPr>
              <a:xfrm>
                <a:off x="43" y="916"/>
                <a:ext cx="81" cy="32"/>
              </a:xfrm>
              <a:custGeom>
                <a:avLst/>
                <a:gdLst/>
                <a:ahLst/>
                <a:cxnLst/>
                <a:pathLst>
                  <a:path w="81" h="32">
                    <a:moveTo>
                      <a:pt x="80" y="6"/>
                    </a:moveTo>
                    <a:lnTo>
                      <a:pt x="80" y="6"/>
                    </a:lnTo>
                    <a:lnTo>
                      <a:pt x="74" y="6"/>
                    </a:lnTo>
                    <a:lnTo>
                      <a:pt x="68" y="6"/>
                    </a:lnTo>
                    <a:lnTo>
                      <a:pt x="49" y="6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19" y="6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24"/>
                    </a:lnTo>
                    <a:lnTo>
                      <a:pt x="43" y="31"/>
                    </a:lnTo>
                    <a:lnTo>
                      <a:pt x="55" y="18"/>
                    </a:lnTo>
                    <a:lnTo>
                      <a:pt x="80" y="6"/>
                    </a:lnTo>
                    <a:lnTo>
                      <a:pt x="80" y="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08" name="未知"/>
              <p:cNvSpPr/>
              <p:nvPr/>
            </p:nvSpPr>
            <p:spPr>
              <a:xfrm>
                <a:off x="74" y="898"/>
                <a:ext cx="124" cy="62"/>
              </a:xfrm>
              <a:custGeom>
                <a:avLst/>
                <a:gdLst/>
                <a:ahLst/>
                <a:cxnLst/>
                <a:pathLst>
                  <a:path w="124" h="62">
                    <a:moveTo>
                      <a:pt x="111" y="61"/>
                    </a:moveTo>
                    <a:lnTo>
                      <a:pt x="117" y="36"/>
                    </a:lnTo>
                    <a:lnTo>
                      <a:pt x="123" y="30"/>
                    </a:lnTo>
                    <a:lnTo>
                      <a:pt x="123" y="24"/>
                    </a:lnTo>
                    <a:lnTo>
                      <a:pt x="123" y="6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74" y="24"/>
                    </a:lnTo>
                    <a:lnTo>
                      <a:pt x="37" y="36"/>
                    </a:lnTo>
                    <a:lnTo>
                      <a:pt x="37" y="30"/>
                    </a:lnTo>
                    <a:lnTo>
                      <a:pt x="0" y="49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55" y="61"/>
                    </a:lnTo>
                    <a:lnTo>
                      <a:pt x="98" y="42"/>
                    </a:lnTo>
                    <a:lnTo>
                      <a:pt x="98" y="61"/>
                    </a:lnTo>
                    <a:lnTo>
                      <a:pt x="111" y="61"/>
                    </a:lnTo>
                    <a:lnTo>
                      <a:pt x="111" y="6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1309" name="Group 51308"/>
          <p:cNvGrpSpPr/>
          <p:nvPr/>
        </p:nvGrpSpPr>
        <p:grpSpPr>
          <a:xfrm>
            <a:off x="3979863" y="2970213"/>
            <a:ext cx="2744787" cy="1601787"/>
            <a:chOff x="0" y="0"/>
            <a:chExt cx="1729" cy="1009"/>
          </a:xfrm>
        </p:grpSpPr>
        <p:sp>
          <p:nvSpPr>
            <p:cNvPr id="51310" name="未知"/>
            <p:cNvSpPr/>
            <p:nvPr/>
          </p:nvSpPr>
          <p:spPr>
            <a:xfrm>
              <a:off x="244" y="0"/>
              <a:ext cx="339" cy="1002"/>
            </a:xfrm>
            <a:custGeom>
              <a:avLst/>
              <a:gdLst/>
              <a:ahLst/>
              <a:cxnLst/>
              <a:pathLst>
                <a:path w="339" h="1002">
                  <a:moveTo>
                    <a:pt x="50" y="193"/>
                  </a:moveTo>
                  <a:lnTo>
                    <a:pt x="6" y="276"/>
                  </a:lnTo>
                  <a:lnTo>
                    <a:pt x="0" y="304"/>
                  </a:lnTo>
                  <a:lnTo>
                    <a:pt x="6" y="338"/>
                  </a:lnTo>
                  <a:lnTo>
                    <a:pt x="31" y="421"/>
                  </a:lnTo>
                  <a:lnTo>
                    <a:pt x="63" y="435"/>
                  </a:lnTo>
                  <a:lnTo>
                    <a:pt x="69" y="428"/>
                  </a:lnTo>
                  <a:lnTo>
                    <a:pt x="75" y="394"/>
                  </a:lnTo>
                  <a:lnTo>
                    <a:pt x="63" y="400"/>
                  </a:lnTo>
                  <a:lnTo>
                    <a:pt x="57" y="387"/>
                  </a:lnTo>
                  <a:lnTo>
                    <a:pt x="44" y="318"/>
                  </a:lnTo>
                  <a:lnTo>
                    <a:pt x="69" y="269"/>
                  </a:lnTo>
                  <a:lnTo>
                    <a:pt x="82" y="380"/>
                  </a:lnTo>
                  <a:lnTo>
                    <a:pt x="88" y="387"/>
                  </a:lnTo>
                  <a:lnTo>
                    <a:pt x="75" y="394"/>
                  </a:lnTo>
                  <a:lnTo>
                    <a:pt x="69" y="428"/>
                  </a:lnTo>
                  <a:lnTo>
                    <a:pt x="82" y="421"/>
                  </a:lnTo>
                  <a:lnTo>
                    <a:pt x="82" y="504"/>
                  </a:lnTo>
                  <a:lnTo>
                    <a:pt x="94" y="739"/>
                  </a:lnTo>
                  <a:lnTo>
                    <a:pt x="94" y="973"/>
                  </a:lnTo>
                  <a:lnTo>
                    <a:pt x="107" y="973"/>
                  </a:lnTo>
                  <a:lnTo>
                    <a:pt x="94" y="987"/>
                  </a:lnTo>
                  <a:lnTo>
                    <a:pt x="100" y="1001"/>
                  </a:lnTo>
                  <a:lnTo>
                    <a:pt x="132" y="1001"/>
                  </a:lnTo>
                  <a:lnTo>
                    <a:pt x="138" y="980"/>
                  </a:lnTo>
                  <a:lnTo>
                    <a:pt x="144" y="973"/>
                  </a:lnTo>
                  <a:lnTo>
                    <a:pt x="150" y="973"/>
                  </a:lnTo>
                  <a:lnTo>
                    <a:pt x="163" y="870"/>
                  </a:lnTo>
                  <a:lnTo>
                    <a:pt x="163" y="773"/>
                  </a:lnTo>
                  <a:lnTo>
                    <a:pt x="163" y="539"/>
                  </a:lnTo>
                  <a:lnTo>
                    <a:pt x="163" y="539"/>
                  </a:lnTo>
                  <a:lnTo>
                    <a:pt x="175" y="725"/>
                  </a:lnTo>
                  <a:lnTo>
                    <a:pt x="175" y="918"/>
                  </a:lnTo>
                  <a:lnTo>
                    <a:pt x="188" y="973"/>
                  </a:lnTo>
                  <a:lnTo>
                    <a:pt x="194" y="973"/>
                  </a:lnTo>
                  <a:lnTo>
                    <a:pt x="194" y="994"/>
                  </a:lnTo>
                  <a:lnTo>
                    <a:pt x="194" y="1001"/>
                  </a:lnTo>
                  <a:lnTo>
                    <a:pt x="232" y="1001"/>
                  </a:lnTo>
                  <a:lnTo>
                    <a:pt x="238" y="1001"/>
                  </a:lnTo>
                  <a:lnTo>
                    <a:pt x="238" y="994"/>
                  </a:lnTo>
                  <a:lnTo>
                    <a:pt x="232" y="973"/>
                  </a:lnTo>
                  <a:lnTo>
                    <a:pt x="238" y="973"/>
                  </a:lnTo>
                  <a:lnTo>
                    <a:pt x="263" y="552"/>
                  </a:lnTo>
                  <a:lnTo>
                    <a:pt x="263" y="428"/>
                  </a:lnTo>
                  <a:lnTo>
                    <a:pt x="263" y="428"/>
                  </a:lnTo>
                  <a:lnTo>
                    <a:pt x="263" y="394"/>
                  </a:lnTo>
                  <a:lnTo>
                    <a:pt x="251" y="394"/>
                  </a:lnTo>
                  <a:lnTo>
                    <a:pt x="263" y="373"/>
                  </a:lnTo>
                  <a:lnTo>
                    <a:pt x="257" y="269"/>
                  </a:lnTo>
                  <a:lnTo>
                    <a:pt x="276" y="283"/>
                  </a:lnTo>
                  <a:lnTo>
                    <a:pt x="288" y="311"/>
                  </a:lnTo>
                  <a:lnTo>
                    <a:pt x="288" y="380"/>
                  </a:lnTo>
                  <a:lnTo>
                    <a:pt x="269" y="400"/>
                  </a:lnTo>
                  <a:lnTo>
                    <a:pt x="263" y="394"/>
                  </a:lnTo>
                  <a:lnTo>
                    <a:pt x="263" y="428"/>
                  </a:lnTo>
                  <a:lnTo>
                    <a:pt x="269" y="428"/>
                  </a:lnTo>
                  <a:lnTo>
                    <a:pt x="282" y="428"/>
                  </a:lnTo>
                  <a:lnTo>
                    <a:pt x="313" y="407"/>
                  </a:lnTo>
                  <a:lnTo>
                    <a:pt x="332" y="338"/>
                  </a:lnTo>
                  <a:lnTo>
                    <a:pt x="338" y="276"/>
                  </a:lnTo>
                  <a:lnTo>
                    <a:pt x="276" y="193"/>
                  </a:lnTo>
                  <a:lnTo>
                    <a:pt x="194" y="145"/>
                  </a:lnTo>
                  <a:lnTo>
                    <a:pt x="194" y="110"/>
                  </a:lnTo>
                  <a:lnTo>
                    <a:pt x="201" y="104"/>
                  </a:lnTo>
                  <a:lnTo>
                    <a:pt x="213" y="62"/>
                  </a:lnTo>
                  <a:lnTo>
                    <a:pt x="207" y="35"/>
                  </a:lnTo>
                  <a:lnTo>
                    <a:pt x="188" y="7"/>
                  </a:lnTo>
                  <a:lnTo>
                    <a:pt x="188" y="7"/>
                  </a:lnTo>
                  <a:lnTo>
                    <a:pt x="182" y="0"/>
                  </a:lnTo>
                  <a:lnTo>
                    <a:pt x="157" y="0"/>
                  </a:lnTo>
                  <a:lnTo>
                    <a:pt x="125" y="7"/>
                  </a:lnTo>
                  <a:lnTo>
                    <a:pt x="113" y="41"/>
                  </a:lnTo>
                  <a:lnTo>
                    <a:pt x="113" y="83"/>
                  </a:lnTo>
                  <a:lnTo>
                    <a:pt x="113" y="90"/>
                  </a:lnTo>
                  <a:lnTo>
                    <a:pt x="119" y="104"/>
                  </a:lnTo>
                  <a:lnTo>
                    <a:pt x="132" y="110"/>
                  </a:lnTo>
                  <a:lnTo>
                    <a:pt x="138" y="145"/>
                  </a:lnTo>
                  <a:lnTo>
                    <a:pt x="63" y="173"/>
                  </a:lnTo>
                  <a:lnTo>
                    <a:pt x="50" y="193"/>
                  </a:lnTo>
                  <a:lnTo>
                    <a:pt x="50" y="19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1" name="未知"/>
            <p:cNvSpPr/>
            <p:nvPr/>
          </p:nvSpPr>
          <p:spPr>
            <a:xfrm>
              <a:off x="795" y="62"/>
              <a:ext cx="352" cy="940"/>
            </a:xfrm>
            <a:custGeom>
              <a:avLst/>
              <a:gdLst/>
              <a:ahLst/>
              <a:cxnLst/>
              <a:pathLst>
                <a:path w="352" h="940">
                  <a:moveTo>
                    <a:pt x="213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32" y="0"/>
                  </a:lnTo>
                  <a:lnTo>
                    <a:pt x="238" y="28"/>
                  </a:lnTo>
                  <a:lnTo>
                    <a:pt x="244" y="35"/>
                  </a:lnTo>
                  <a:lnTo>
                    <a:pt x="244" y="55"/>
                  </a:lnTo>
                  <a:lnTo>
                    <a:pt x="238" y="62"/>
                  </a:lnTo>
                  <a:lnTo>
                    <a:pt x="238" y="90"/>
                  </a:lnTo>
                  <a:lnTo>
                    <a:pt x="232" y="97"/>
                  </a:lnTo>
                  <a:lnTo>
                    <a:pt x="226" y="138"/>
                  </a:lnTo>
                  <a:lnTo>
                    <a:pt x="288" y="187"/>
                  </a:lnTo>
                  <a:lnTo>
                    <a:pt x="313" y="345"/>
                  </a:lnTo>
                  <a:lnTo>
                    <a:pt x="257" y="470"/>
                  </a:lnTo>
                  <a:lnTo>
                    <a:pt x="251" y="470"/>
                  </a:lnTo>
                  <a:lnTo>
                    <a:pt x="244" y="497"/>
                  </a:lnTo>
                  <a:lnTo>
                    <a:pt x="238" y="504"/>
                  </a:lnTo>
                  <a:lnTo>
                    <a:pt x="238" y="518"/>
                  </a:lnTo>
                  <a:lnTo>
                    <a:pt x="332" y="898"/>
                  </a:lnTo>
                  <a:lnTo>
                    <a:pt x="338" y="911"/>
                  </a:lnTo>
                  <a:lnTo>
                    <a:pt x="351" y="925"/>
                  </a:lnTo>
                  <a:lnTo>
                    <a:pt x="351" y="939"/>
                  </a:lnTo>
                  <a:lnTo>
                    <a:pt x="301" y="932"/>
                  </a:lnTo>
                  <a:lnTo>
                    <a:pt x="301" y="918"/>
                  </a:lnTo>
                  <a:lnTo>
                    <a:pt x="269" y="918"/>
                  </a:lnTo>
                  <a:lnTo>
                    <a:pt x="269" y="898"/>
                  </a:lnTo>
                  <a:lnTo>
                    <a:pt x="244" y="905"/>
                  </a:lnTo>
                  <a:lnTo>
                    <a:pt x="138" y="546"/>
                  </a:lnTo>
                  <a:lnTo>
                    <a:pt x="119" y="711"/>
                  </a:lnTo>
                  <a:lnTo>
                    <a:pt x="125" y="746"/>
                  </a:lnTo>
                  <a:lnTo>
                    <a:pt x="125" y="829"/>
                  </a:lnTo>
                  <a:lnTo>
                    <a:pt x="138" y="884"/>
                  </a:lnTo>
                  <a:lnTo>
                    <a:pt x="138" y="891"/>
                  </a:lnTo>
                  <a:lnTo>
                    <a:pt x="132" y="918"/>
                  </a:lnTo>
                  <a:lnTo>
                    <a:pt x="113" y="939"/>
                  </a:lnTo>
                  <a:lnTo>
                    <a:pt x="88" y="939"/>
                  </a:lnTo>
                  <a:lnTo>
                    <a:pt x="82" y="918"/>
                  </a:lnTo>
                  <a:lnTo>
                    <a:pt x="88" y="891"/>
                  </a:lnTo>
                  <a:lnTo>
                    <a:pt x="69" y="884"/>
                  </a:lnTo>
                  <a:lnTo>
                    <a:pt x="25" y="463"/>
                  </a:lnTo>
                  <a:lnTo>
                    <a:pt x="13" y="428"/>
                  </a:lnTo>
                  <a:lnTo>
                    <a:pt x="13" y="428"/>
                  </a:lnTo>
                  <a:lnTo>
                    <a:pt x="0" y="352"/>
                  </a:lnTo>
                  <a:lnTo>
                    <a:pt x="63" y="138"/>
                  </a:lnTo>
                  <a:lnTo>
                    <a:pt x="163" y="124"/>
                  </a:lnTo>
                  <a:lnTo>
                    <a:pt x="163" y="90"/>
                  </a:lnTo>
                  <a:lnTo>
                    <a:pt x="150" y="83"/>
                  </a:lnTo>
                  <a:lnTo>
                    <a:pt x="144" y="55"/>
                  </a:lnTo>
                  <a:lnTo>
                    <a:pt x="150" y="28"/>
                  </a:lnTo>
                  <a:lnTo>
                    <a:pt x="169" y="7"/>
                  </a:lnTo>
                  <a:lnTo>
                    <a:pt x="194" y="0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2" name="未知"/>
            <p:cNvSpPr/>
            <p:nvPr/>
          </p:nvSpPr>
          <p:spPr>
            <a:xfrm>
              <a:off x="526" y="0"/>
              <a:ext cx="283" cy="1002"/>
            </a:xfrm>
            <a:custGeom>
              <a:avLst/>
              <a:gdLst/>
              <a:ahLst/>
              <a:cxnLst/>
              <a:pathLst>
                <a:path w="283" h="1002">
                  <a:moveTo>
                    <a:pt x="0" y="283"/>
                  </a:moveTo>
                  <a:lnTo>
                    <a:pt x="0" y="345"/>
                  </a:lnTo>
                  <a:lnTo>
                    <a:pt x="6" y="352"/>
                  </a:lnTo>
                  <a:lnTo>
                    <a:pt x="6" y="366"/>
                  </a:lnTo>
                  <a:lnTo>
                    <a:pt x="6" y="380"/>
                  </a:lnTo>
                  <a:lnTo>
                    <a:pt x="31" y="407"/>
                  </a:lnTo>
                  <a:lnTo>
                    <a:pt x="31" y="525"/>
                  </a:lnTo>
                  <a:lnTo>
                    <a:pt x="50" y="539"/>
                  </a:lnTo>
                  <a:lnTo>
                    <a:pt x="56" y="739"/>
                  </a:lnTo>
                  <a:lnTo>
                    <a:pt x="56" y="946"/>
                  </a:lnTo>
                  <a:lnTo>
                    <a:pt x="63" y="946"/>
                  </a:lnTo>
                  <a:lnTo>
                    <a:pt x="56" y="973"/>
                  </a:lnTo>
                  <a:lnTo>
                    <a:pt x="56" y="1001"/>
                  </a:lnTo>
                  <a:lnTo>
                    <a:pt x="106" y="994"/>
                  </a:lnTo>
                  <a:lnTo>
                    <a:pt x="106" y="994"/>
                  </a:lnTo>
                  <a:lnTo>
                    <a:pt x="106" y="946"/>
                  </a:lnTo>
                  <a:lnTo>
                    <a:pt x="119" y="939"/>
                  </a:lnTo>
                  <a:lnTo>
                    <a:pt x="138" y="587"/>
                  </a:lnTo>
                  <a:lnTo>
                    <a:pt x="156" y="808"/>
                  </a:lnTo>
                  <a:lnTo>
                    <a:pt x="156" y="884"/>
                  </a:lnTo>
                  <a:lnTo>
                    <a:pt x="181" y="953"/>
                  </a:lnTo>
                  <a:lnTo>
                    <a:pt x="175" y="994"/>
                  </a:lnTo>
                  <a:lnTo>
                    <a:pt x="181" y="1001"/>
                  </a:lnTo>
                  <a:lnTo>
                    <a:pt x="225" y="1001"/>
                  </a:lnTo>
                  <a:lnTo>
                    <a:pt x="225" y="973"/>
                  </a:lnTo>
                  <a:lnTo>
                    <a:pt x="213" y="946"/>
                  </a:lnTo>
                  <a:lnTo>
                    <a:pt x="225" y="946"/>
                  </a:lnTo>
                  <a:lnTo>
                    <a:pt x="219" y="532"/>
                  </a:lnTo>
                  <a:lnTo>
                    <a:pt x="244" y="532"/>
                  </a:lnTo>
                  <a:lnTo>
                    <a:pt x="238" y="428"/>
                  </a:lnTo>
                  <a:lnTo>
                    <a:pt x="282" y="331"/>
                  </a:lnTo>
                  <a:lnTo>
                    <a:pt x="269" y="242"/>
                  </a:lnTo>
                  <a:lnTo>
                    <a:pt x="238" y="166"/>
                  </a:lnTo>
                  <a:lnTo>
                    <a:pt x="169" y="138"/>
                  </a:lnTo>
                  <a:lnTo>
                    <a:pt x="169" y="104"/>
                  </a:lnTo>
                  <a:lnTo>
                    <a:pt x="181" y="97"/>
                  </a:lnTo>
                  <a:lnTo>
                    <a:pt x="181" y="55"/>
                  </a:lnTo>
                  <a:lnTo>
                    <a:pt x="169" y="7"/>
                  </a:lnTo>
                  <a:lnTo>
                    <a:pt x="138" y="0"/>
                  </a:lnTo>
                  <a:lnTo>
                    <a:pt x="106" y="7"/>
                  </a:lnTo>
                  <a:lnTo>
                    <a:pt x="94" y="21"/>
                  </a:lnTo>
                  <a:lnTo>
                    <a:pt x="81" y="55"/>
                  </a:lnTo>
                  <a:lnTo>
                    <a:pt x="94" y="97"/>
                  </a:lnTo>
                  <a:lnTo>
                    <a:pt x="106" y="104"/>
                  </a:lnTo>
                  <a:lnTo>
                    <a:pt x="106" y="124"/>
                  </a:lnTo>
                  <a:lnTo>
                    <a:pt x="94" y="138"/>
                  </a:lnTo>
                  <a:lnTo>
                    <a:pt x="25" y="166"/>
                  </a:lnTo>
                  <a:lnTo>
                    <a:pt x="6" y="228"/>
                  </a:lnTo>
                  <a:lnTo>
                    <a:pt x="0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3" name="未知"/>
            <p:cNvSpPr/>
            <p:nvPr/>
          </p:nvSpPr>
          <p:spPr>
            <a:xfrm>
              <a:off x="0" y="28"/>
              <a:ext cx="314" cy="974"/>
            </a:xfrm>
            <a:custGeom>
              <a:avLst/>
              <a:gdLst/>
              <a:ahLst/>
              <a:cxnLst/>
              <a:pathLst>
                <a:path w="314" h="974">
                  <a:moveTo>
                    <a:pt x="294" y="165"/>
                  </a:moveTo>
                  <a:lnTo>
                    <a:pt x="288" y="152"/>
                  </a:lnTo>
                  <a:lnTo>
                    <a:pt x="232" y="145"/>
                  </a:lnTo>
                  <a:lnTo>
                    <a:pt x="232" y="110"/>
                  </a:lnTo>
                  <a:lnTo>
                    <a:pt x="232" y="76"/>
                  </a:lnTo>
                  <a:lnTo>
                    <a:pt x="238" y="69"/>
                  </a:lnTo>
                  <a:lnTo>
                    <a:pt x="232" y="41"/>
                  </a:lnTo>
                  <a:lnTo>
                    <a:pt x="238" y="34"/>
                  </a:lnTo>
                  <a:lnTo>
                    <a:pt x="207" y="7"/>
                  </a:lnTo>
                  <a:lnTo>
                    <a:pt x="188" y="0"/>
                  </a:lnTo>
                  <a:lnTo>
                    <a:pt x="182" y="7"/>
                  </a:lnTo>
                  <a:lnTo>
                    <a:pt x="175" y="7"/>
                  </a:lnTo>
                  <a:lnTo>
                    <a:pt x="150" y="34"/>
                  </a:lnTo>
                  <a:lnTo>
                    <a:pt x="131" y="124"/>
                  </a:lnTo>
                  <a:lnTo>
                    <a:pt x="138" y="152"/>
                  </a:lnTo>
                  <a:lnTo>
                    <a:pt x="94" y="165"/>
                  </a:lnTo>
                  <a:lnTo>
                    <a:pt x="6" y="290"/>
                  </a:lnTo>
                  <a:lnTo>
                    <a:pt x="0" y="310"/>
                  </a:lnTo>
                  <a:lnTo>
                    <a:pt x="81" y="393"/>
                  </a:lnTo>
                  <a:lnTo>
                    <a:pt x="81" y="435"/>
                  </a:lnTo>
                  <a:lnTo>
                    <a:pt x="81" y="476"/>
                  </a:lnTo>
                  <a:lnTo>
                    <a:pt x="56" y="731"/>
                  </a:lnTo>
                  <a:lnTo>
                    <a:pt x="125" y="745"/>
                  </a:lnTo>
                  <a:lnTo>
                    <a:pt x="138" y="814"/>
                  </a:lnTo>
                  <a:lnTo>
                    <a:pt x="157" y="883"/>
                  </a:lnTo>
                  <a:lnTo>
                    <a:pt x="157" y="952"/>
                  </a:lnTo>
                  <a:lnTo>
                    <a:pt x="175" y="973"/>
                  </a:lnTo>
                  <a:lnTo>
                    <a:pt x="194" y="973"/>
                  </a:lnTo>
                  <a:lnTo>
                    <a:pt x="200" y="966"/>
                  </a:lnTo>
                  <a:lnTo>
                    <a:pt x="182" y="890"/>
                  </a:lnTo>
                  <a:lnTo>
                    <a:pt x="182" y="883"/>
                  </a:lnTo>
                  <a:lnTo>
                    <a:pt x="182" y="863"/>
                  </a:lnTo>
                  <a:lnTo>
                    <a:pt x="182" y="807"/>
                  </a:lnTo>
                  <a:lnTo>
                    <a:pt x="175" y="752"/>
                  </a:lnTo>
                  <a:lnTo>
                    <a:pt x="188" y="752"/>
                  </a:lnTo>
                  <a:lnTo>
                    <a:pt x="182" y="773"/>
                  </a:lnTo>
                  <a:lnTo>
                    <a:pt x="200" y="849"/>
                  </a:lnTo>
                  <a:lnTo>
                    <a:pt x="182" y="863"/>
                  </a:lnTo>
                  <a:lnTo>
                    <a:pt x="188" y="876"/>
                  </a:lnTo>
                  <a:lnTo>
                    <a:pt x="207" y="911"/>
                  </a:lnTo>
                  <a:lnTo>
                    <a:pt x="213" y="939"/>
                  </a:lnTo>
                  <a:lnTo>
                    <a:pt x="250" y="966"/>
                  </a:lnTo>
                  <a:lnTo>
                    <a:pt x="263" y="959"/>
                  </a:lnTo>
                  <a:lnTo>
                    <a:pt x="250" y="918"/>
                  </a:lnTo>
                  <a:lnTo>
                    <a:pt x="232" y="870"/>
                  </a:lnTo>
                  <a:lnTo>
                    <a:pt x="225" y="856"/>
                  </a:lnTo>
                  <a:lnTo>
                    <a:pt x="238" y="752"/>
                  </a:lnTo>
                  <a:lnTo>
                    <a:pt x="232" y="704"/>
                  </a:lnTo>
                  <a:lnTo>
                    <a:pt x="257" y="462"/>
                  </a:lnTo>
                  <a:lnTo>
                    <a:pt x="275" y="455"/>
                  </a:lnTo>
                  <a:lnTo>
                    <a:pt x="275" y="476"/>
                  </a:lnTo>
                  <a:lnTo>
                    <a:pt x="282" y="469"/>
                  </a:lnTo>
                  <a:lnTo>
                    <a:pt x="275" y="490"/>
                  </a:lnTo>
                  <a:lnTo>
                    <a:pt x="275" y="538"/>
                  </a:lnTo>
                  <a:lnTo>
                    <a:pt x="288" y="538"/>
                  </a:lnTo>
                  <a:lnTo>
                    <a:pt x="288" y="531"/>
                  </a:lnTo>
                  <a:lnTo>
                    <a:pt x="313" y="504"/>
                  </a:lnTo>
                  <a:lnTo>
                    <a:pt x="307" y="476"/>
                  </a:lnTo>
                  <a:lnTo>
                    <a:pt x="307" y="476"/>
                  </a:lnTo>
                  <a:lnTo>
                    <a:pt x="307" y="421"/>
                  </a:lnTo>
                  <a:lnTo>
                    <a:pt x="307" y="372"/>
                  </a:lnTo>
                  <a:lnTo>
                    <a:pt x="307" y="276"/>
                  </a:lnTo>
                  <a:lnTo>
                    <a:pt x="307" y="179"/>
                  </a:lnTo>
                  <a:lnTo>
                    <a:pt x="294" y="165"/>
                  </a:lnTo>
                  <a:lnTo>
                    <a:pt x="294" y="16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4" name="未知"/>
            <p:cNvSpPr/>
            <p:nvPr/>
          </p:nvSpPr>
          <p:spPr>
            <a:xfrm>
              <a:off x="1277" y="35"/>
              <a:ext cx="258" cy="960"/>
            </a:xfrm>
            <a:custGeom>
              <a:avLst/>
              <a:gdLst/>
              <a:ahLst/>
              <a:cxnLst/>
              <a:pathLst>
                <a:path w="258" h="960">
                  <a:moveTo>
                    <a:pt x="38" y="393"/>
                  </a:moveTo>
                  <a:lnTo>
                    <a:pt x="13" y="365"/>
                  </a:lnTo>
                  <a:lnTo>
                    <a:pt x="0" y="331"/>
                  </a:lnTo>
                  <a:lnTo>
                    <a:pt x="13" y="200"/>
                  </a:lnTo>
                  <a:lnTo>
                    <a:pt x="25" y="165"/>
                  </a:lnTo>
                  <a:lnTo>
                    <a:pt x="94" y="138"/>
                  </a:lnTo>
                  <a:lnTo>
                    <a:pt x="107" y="124"/>
                  </a:lnTo>
                  <a:lnTo>
                    <a:pt x="94" y="82"/>
                  </a:lnTo>
                  <a:lnTo>
                    <a:pt x="100" y="62"/>
                  </a:lnTo>
                  <a:lnTo>
                    <a:pt x="107" y="34"/>
                  </a:lnTo>
                  <a:lnTo>
                    <a:pt x="107" y="27"/>
                  </a:lnTo>
                  <a:lnTo>
                    <a:pt x="113" y="0"/>
                  </a:lnTo>
                  <a:lnTo>
                    <a:pt x="144" y="0"/>
                  </a:lnTo>
                  <a:lnTo>
                    <a:pt x="176" y="0"/>
                  </a:lnTo>
                  <a:lnTo>
                    <a:pt x="194" y="27"/>
                  </a:lnTo>
                  <a:lnTo>
                    <a:pt x="188" y="82"/>
                  </a:lnTo>
                  <a:lnTo>
                    <a:pt x="182" y="110"/>
                  </a:lnTo>
                  <a:lnTo>
                    <a:pt x="176" y="110"/>
                  </a:lnTo>
                  <a:lnTo>
                    <a:pt x="176" y="138"/>
                  </a:lnTo>
                  <a:lnTo>
                    <a:pt x="226" y="165"/>
                  </a:lnTo>
                  <a:lnTo>
                    <a:pt x="232" y="165"/>
                  </a:lnTo>
                  <a:lnTo>
                    <a:pt x="257" y="172"/>
                  </a:lnTo>
                  <a:lnTo>
                    <a:pt x="257" y="248"/>
                  </a:lnTo>
                  <a:lnTo>
                    <a:pt x="257" y="324"/>
                  </a:lnTo>
                  <a:lnTo>
                    <a:pt x="232" y="386"/>
                  </a:lnTo>
                  <a:lnTo>
                    <a:pt x="219" y="386"/>
                  </a:lnTo>
                  <a:lnTo>
                    <a:pt x="213" y="476"/>
                  </a:lnTo>
                  <a:lnTo>
                    <a:pt x="176" y="697"/>
                  </a:lnTo>
                  <a:lnTo>
                    <a:pt x="157" y="918"/>
                  </a:lnTo>
                  <a:lnTo>
                    <a:pt x="150" y="925"/>
                  </a:lnTo>
                  <a:lnTo>
                    <a:pt x="182" y="945"/>
                  </a:lnTo>
                  <a:lnTo>
                    <a:pt x="182" y="952"/>
                  </a:lnTo>
                  <a:lnTo>
                    <a:pt x="182" y="959"/>
                  </a:lnTo>
                  <a:lnTo>
                    <a:pt x="132" y="959"/>
                  </a:lnTo>
                  <a:lnTo>
                    <a:pt x="88" y="952"/>
                  </a:lnTo>
                  <a:lnTo>
                    <a:pt x="82" y="918"/>
                  </a:lnTo>
                  <a:lnTo>
                    <a:pt x="82" y="911"/>
                  </a:lnTo>
                  <a:lnTo>
                    <a:pt x="82" y="883"/>
                  </a:lnTo>
                  <a:lnTo>
                    <a:pt x="88" y="835"/>
                  </a:lnTo>
                  <a:lnTo>
                    <a:pt x="82" y="787"/>
                  </a:lnTo>
                  <a:lnTo>
                    <a:pt x="75" y="925"/>
                  </a:lnTo>
                  <a:lnTo>
                    <a:pt x="63" y="925"/>
                  </a:lnTo>
                  <a:lnTo>
                    <a:pt x="69" y="938"/>
                  </a:lnTo>
                  <a:lnTo>
                    <a:pt x="82" y="945"/>
                  </a:lnTo>
                  <a:lnTo>
                    <a:pt x="82" y="952"/>
                  </a:lnTo>
                  <a:lnTo>
                    <a:pt x="82" y="959"/>
                  </a:lnTo>
                  <a:lnTo>
                    <a:pt x="32" y="959"/>
                  </a:lnTo>
                  <a:lnTo>
                    <a:pt x="25" y="945"/>
                  </a:lnTo>
                  <a:lnTo>
                    <a:pt x="25" y="932"/>
                  </a:lnTo>
                  <a:lnTo>
                    <a:pt x="13" y="925"/>
                  </a:lnTo>
                  <a:lnTo>
                    <a:pt x="13" y="731"/>
                  </a:lnTo>
                  <a:lnTo>
                    <a:pt x="32" y="579"/>
                  </a:lnTo>
                  <a:lnTo>
                    <a:pt x="32" y="421"/>
                  </a:lnTo>
                  <a:lnTo>
                    <a:pt x="38" y="393"/>
                  </a:lnTo>
                  <a:lnTo>
                    <a:pt x="38" y="39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5" name="未知"/>
            <p:cNvSpPr/>
            <p:nvPr/>
          </p:nvSpPr>
          <p:spPr>
            <a:xfrm>
              <a:off x="1133" y="55"/>
              <a:ext cx="202" cy="954"/>
            </a:xfrm>
            <a:custGeom>
              <a:avLst/>
              <a:gdLst/>
              <a:ahLst/>
              <a:cxnLst/>
              <a:pathLst>
                <a:path w="202" h="954">
                  <a:moveTo>
                    <a:pt x="182" y="359"/>
                  </a:moveTo>
                  <a:lnTo>
                    <a:pt x="194" y="394"/>
                  </a:lnTo>
                  <a:lnTo>
                    <a:pt x="201" y="428"/>
                  </a:lnTo>
                  <a:lnTo>
                    <a:pt x="188" y="670"/>
                  </a:lnTo>
                  <a:lnTo>
                    <a:pt x="163" y="670"/>
                  </a:lnTo>
                  <a:lnTo>
                    <a:pt x="150" y="780"/>
                  </a:lnTo>
                  <a:lnTo>
                    <a:pt x="119" y="891"/>
                  </a:lnTo>
                  <a:lnTo>
                    <a:pt x="132" y="918"/>
                  </a:lnTo>
                  <a:lnTo>
                    <a:pt x="157" y="946"/>
                  </a:lnTo>
                  <a:lnTo>
                    <a:pt x="150" y="946"/>
                  </a:lnTo>
                  <a:lnTo>
                    <a:pt x="119" y="946"/>
                  </a:lnTo>
                  <a:lnTo>
                    <a:pt x="94" y="925"/>
                  </a:lnTo>
                  <a:lnTo>
                    <a:pt x="94" y="939"/>
                  </a:lnTo>
                  <a:lnTo>
                    <a:pt x="75" y="939"/>
                  </a:lnTo>
                  <a:lnTo>
                    <a:pt x="75" y="925"/>
                  </a:lnTo>
                  <a:lnTo>
                    <a:pt x="82" y="898"/>
                  </a:lnTo>
                  <a:lnTo>
                    <a:pt x="88" y="884"/>
                  </a:lnTo>
                  <a:lnTo>
                    <a:pt x="100" y="815"/>
                  </a:lnTo>
                  <a:lnTo>
                    <a:pt x="88" y="856"/>
                  </a:lnTo>
                  <a:lnTo>
                    <a:pt x="82" y="898"/>
                  </a:lnTo>
                  <a:lnTo>
                    <a:pt x="75" y="925"/>
                  </a:lnTo>
                  <a:lnTo>
                    <a:pt x="50" y="953"/>
                  </a:lnTo>
                  <a:lnTo>
                    <a:pt x="38" y="953"/>
                  </a:lnTo>
                  <a:lnTo>
                    <a:pt x="25" y="946"/>
                  </a:lnTo>
                  <a:lnTo>
                    <a:pt x="50" y="877"/>
                  </a:lnTo>
                  <a:lnTo>
                    <a:pt x="63" y="801"/>
                  </a:lnTo>
                  <a:lnTo>
                    <a:pt x="75" y="725"/>
                  </a:lnTo>
                  <a:lnTo>
                    <a:pt x="94" y="677"/>
                  </a:lnTo>
                  <a:lnTo>
                    <a:pt x="75" y="677"/>
                  </a:lnTo>
                  <a:lnTo>
                    <a:pt x="50" y="511"/>
                  </a:lnTo>
                  <a:lnTo>
                    <a:pt x="69" y="352"/>
                  </a:lnTo>
                  <a:lnTo>
                    <a:pt x="50" y="311"/>
                  </a:lnTo>
                  <a:lnTo>
                    <a:pt x="57" y="311"/>
                  </a:lnTo>
                  <a:lnTo>
                    <a:pt x="50" y="270"/>
                  </a:lnTo>
                  <a:lnTo>
                    <a:pt x="44" y="311"/>
                  </a:lnTo>
                  <a:lnTo>
                    <a:pt x="50" y="311"/>
                  </a:lnTo>
                  <a:lnTo>
                    <a:pt x="69" y="352"/>
                  </a:lnTo>
                  <a:lnTo>
                    <a:pt x="13" y="359"/>
                  </a:lnTo>
                  <a:lnTo>
                    <a:pt x="0" y="339"/>
                  </a:lnTo>
                  <a:lnTo>
                    <a:pt x="25" y="166"/>
                  </a:lnTo>
                  <a:lnTo>
                    <a:pt x="100" y="125"/>
                  </a:lnTo>
                  <a:lnTo>
                    <a:pt x="100" y="104"/>
                  </a:lnTo>
                  <a:lnTo>
                    <a:pt x="88" y="42"/>
                  </a:lnTo>
                  <a:lnTo>
                    <a:pt x="100" y="14"/>
                  </a:lnTo>
                  <a:lnTo>
                    <a:pt x="125" y="0"/>
                  </a:lnTo>
                  <a:lnTo>
                    <a:pt x="169" y="0"/>
                  </a:lnTo>
                  <a:lnTo>
                    <a:pt x="182" y="7"/>
                  </a:lnTo>
                  <a:lnTo>
                    <a:pt x="188" y="21"/>
                  </a:lnTo>
                  <a:lnTo>
                    <a:pt x="176" y="35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83"/>
                  </a:lnTo>
                  <a:lnTo>
                    <a:pt x="163" y="118"/>
                  </a:lnTo>
                  <a:lnTo>
                    <a:pt x="150" y="118"/>
                  </a:lnTo>
                  <a:lnTo>
                    <a:pt x="150" y="138"/>
                  </a:lnTo>
                  <a:lnTo>
                    <a:pt x="169" y="145"/>
                  </a:lnTo>
                  <a:lnTo>
                    <a:pt x="182" y="152"/>
                  </a:lnTo>
                  <a:lnTo>
                    <a:pt x="182" y="187"/>
                  </a:lnTo>
                  <a:lnTo>
                    <a:pt x="188" y="214"/>
                  </a:lnTo>
                  <a:lnTo>
                    <a:pt x="201" y="242"/>
                  </a:lnTo>
                  <a:lnTo>
                    <a:pt x="194" y="263"/>
                  </a:lnTo>
                  <a:lnTo>
                    <a:pt x="176" y="283"/>
                  </a:lnTo>
                  <a:lnTo>
                    <a:pt x="176" y="318"/>
                  </a:lnTo>
                  <a:lnTo>
                    <a:pt x="182" y="359"/>
                  </a:lnTo>
                  <a:lnTo>
                    <a:pt x="182" y="35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16" name="未知"/>
            <p:cNvSpPr/>
            <p:nvPr/>
          </p:nvSpPr>
          <p:spPr>
            <a:xfrm>
              <a:off x="1484" y="48"/>
              <a:ext cx="245" cy="961"/>
            </a:xfrm>
            <a:custGeom>
              <a:avLst/>
              <a:gdLst/>
              <a:ahLst/>
              <a:cxnLst/>
              <a:pathLst>
                <a:path w="245" h="961">
                  <a:moveTo>
                    <a:pt x="50" y="159"/>
                  </a:moveTo>
                  <a:lnTo>
                    <a:pt x="106" y="138"/>
                  </a:lnTo>
                  <a:lnTo>
                    <a:pt x="106" y="125"/>
                  </a:lnTo>
                  <a:lnTo>
                    <a:pt x="81" y="125"/>
                  </a:lnTo>
                  <a:lnTo>
                    <a:pt x="81" y="97"/>
                  </a:lnTo>
                  <a:lnTo>
                    <a:pt x="69" y="90"/>
                  </a:lnTo>
                  <a:lnTo>
                    <a:pt x="75" y="69"/>
                  </a:lnTo>
                  <a:lnTo>
                    <a:pt x="75" y="56"/>
                  </a:lnTo>
                  <a:lnTo>
                    <a:pt x="81" y="28"/>
                  </a:lnTo>
                  <a:lnTo>
                    <a:pt x="75" y="21"/>
                  </a:lnTo>
                  <a:lnTo>
                    <a:pt x="87" y="7"/>
                  </a:lnTo>
                  <a:lnTo>
                    <a:pt x="138" y="0"/>
                  </a:lnTo>
                  <a:lnTo>
                    <a:pt x="156" y="14"/>
                  </a:lnTo>
                  <a:lnTo>
                    <a:pt x="175" y="49"/>
                  </a:lnTo>
                  <a:lnTo>
                    <a:pt x="175" y="97"/>
                  </a:lnTo>
                  <a:lnTo>
                    <a:pt x="163" y="111"/>
                  </a:lnTo>
                  <a:lnTo>
                    <a:pt x="163" y="138"/>
                  </a:lnTo>
                  <a:lnTo>
                    <a:pt x="225" y="173"/>
                  </a:lnTo>
                  <a:lnTo>
                    <a:pt x="244" y="194"/>
                  </a:lnTo>
                  <a:lnTo>
                    <a:pt x="244" y="270"/>
                  </a:lnTo>
                  <a:lnTo>
                    <a:pt x="238" y="359"/>
                  </a:lnTo>
                  <a:lnTo>
                    <a:pt x="225" y="366"/>
                  </a:lnTo>
                  <a:lnTo>
                    <a:pt x="206" y="359"/>
                  </a:lnTo>
                  <a:lnTo>
                    <a:pt x="194" y="346"/>
                  </a:lnTo>
                  <a:lnTo>
                    <a:pt x="188" y="311"/>
                  </a:lnTo>
                  <a:lnTo>
                    <a:pt x="200" y="318"/>
                  </a:lnTo>
                  <a:lnTo>
                    <a:pt x="200" y="270"/>
                  </a:lnTo>
                  <a:lnTo>
                    <a:pt x="188" y="311"/>
                  </a:lnTo>
                  <a:lnTo>
                    <a:pt x="194" y="346"/>
                  </a:lnTo>
                  <a:lnTo>
                    <a:pt x="188" y="352"/>
                  </a:lnTo>
                  <a:lnTo>
                    <a:pt x="200" y="428"/>
                  </a:lnTo>
                  <a:lnTo>
                    <a:pt x="163" y="670"/>
                  </a:lnTo>
                  <a:lnTo>
                    <a:pt x="144" y="670"/>
                  </a:lnTo>
                  <a:lnTo>
                    <a:pt x="131" y="781"/>
                  </a:lnTo>
                  <a:lnTo>
                    <a:pt x="106" y="884"/>
                  </a:lnTo>
                  <a:lnTo>
                    <a:pt x="125" y="939"/>
                  </a:lnTo>
                  <a:lnTo>
                    <a:pt x="131" y="953"/>
                  </a:lnTo>
                  <a:lnTo>
                    <a:pt x="125" y="953"/>
                  </a:lnTo>
                  <a:lnTo>
                    <a:pt x="100" y="953"/>
                  </a:lnTo>
                  <a:lnTo>
                    <a:pt x="87" y="932"/>
                  </a:lnTo>
                  <a:lnTo>
                    <a:pt x="81" y="932"/>
                  </a:lnTo>
                  <a:lnTo>
                    <a:pt x="81" y="870"/>
                  </a:lnTo>
                  <a:lnTo>
                    <a:pt x="87" y="850"/>
                  </a:lnTo>
                  <a:lnTo>
                    <a:pt x="87" y="787"/>
                  </a:lnTo>
                  <a:lnTo>
                    <a:pt x="75" y="850"/>
                  </a:lnTo>
                  <a:lnTo>
                    <a:pt x="81" y="870"/>
                  </a:lnTo>
                  <a:lnTo>
                    <a:pt x="81" y="932"/>
                  </a:lnTo>
                  <a:lnTo>
                    <a:pt x="75" y="932"/>
                  </a:lnTo>
                  <a:lnTo>
                    <a:pt x="75" y="939"/>
                  </a:lnTo>
                  <a:lnTo>
                    <a:pt x="50" y="960"/>
                  </a:lnTo>
                  <a:lnTo>
                    <a:pt x="25" y="960"/>
                  </a:lnTo>
                  <a:lnTo>
                    <a:pt x="25" y="953"/>
                  </a:lnTo>
                  <a:lnTo>
                    <a:pt x="50" y="877"/>
                  </a:lnTo>
                  <a:lnTo>
                    <a:pt x="44" y="725"/>
                  </a:lnTo>
                  <a:lnTo>
                    <a:pt x="56" y="663"/>
                  </a:lnTo>
                  <a:lnTo>
                    <a:pt x="37" y="656"/>
                  </a:lnTo>
                  <a:lnTo>
                    <a:pt x="25" y="539"/>
                  </a:lnTo>
                  <a:lnTo>
                    <a:pt x="25" y="415"/>
                  </a:lnTo>
                  <a:lnTo>
                    <a:pt x="44" y="366"/>
                  </a:lnTo>
                  <a:lnTo>
                    <a:pt x="25" y="373"/>
                  </a:lnTo>
                  <a:lnTo>
                    <a:pt x="50" y="311"/>
                  </a:lnTo>
                  <a:lnTo>
                    <a:pt x="56" y="304"/>
                  </a:lnTo>
                  <a:lnTo>
                    <a:pt x="50" y="263"/>
                  </a:lnTo>
                  <a:lnTo>
                    <a:pt x="50" y="311"/>
                  </a:lnTo>
                  <a:lnTo>
                    <a:pt x="25" y="373"/>
                  </a:lnTo>
                  <a:lnTo>
                    <a:pt x="12" y="373"/>
                  </a:lnTo>
                  <a:lnTo>
                    <a:pt x="0" y="359"/>
                  </a:lnTo>
                  <a:lnTo>
                    <a:pt x="0" y="332"/>
                  </a:lnTo>
                  <a:lnTo>
                    <a:pt x="0" y="304"/>
                  </a:lnTo>
                  <a:lnTo>
                    <a:pt x="12" y="235"/>
                  </a:lnTo>
                  <a:lnTo>
                    <a:pt x="19" y="159"/>
                  </a:lnTo>
                  <a:lnTo>
                    <a:pt x="31" y="159"/>
                  </a:lnTo>
                  <a:lnTo>
                    <a:pt x="50" y="159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317" name="Group 51316"/>
          <p:cNvGrpSpPr/>
          <p:nvPr/>
        </p:nvGrpSpPr>
        <p:grpSpPr>
          <a:xfrm>
            <a:off x="533400" y="5026025"/>
            <a:ext cx="2514600" cy="1828800"/>
            <a:chOff x="0" y="0"/>
            <a:chExt cx="1584" cy="1152"/>
          </a:xfrm>
        </p:grpSpPr>
        <p:sp>
          <p:nvSpPr>
            <p:cNvPr id="51318" name="Rectangle 51317"/>
            <p:cNvSpPr/>
            <p:nvPr/>
          </p:nvSpPr>
          <p:spPr>
            <a:xfrm>
              <a:off x="0" y="0"/>
              <a:ext cx="1584" cy="1152"/>
            </a:xfrm>
            <a:prstGeom prst="rect">
              <a:avLst/>
            </a:prstGeom>
            <a:solidFill>
              <a:srgbClr val="BBBBBB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1319" name="Group 51318"/>
            <p:cNvGrpSpPr/>
            <p:nvPr/>
          </p:nvGrpSpPr>
          <p:grpSpPr>
            <a:xfrm>
              <a:off x="33" y="33"/>
              <a:ext cx="1517" cy="1087"/>
              <a:chOff x="0" y="0"/>
              <a:chExt cx="1517" cy="1087"/>
            </a:xfrm>
          </p:grpSpPr>
          <p:sp>
            <p:nvSpPr>
              <p:cNvPr id="51320" name="未知"/>
              <p:cNvSpPr/>
              <p:nvPr/>
            </p:nvSpPr>
            <p:spPr>
              <a:xfrm>
                <a:off x="0" y="566"/>
                <a:ext cx="1517" cy="521"/>
              </a:xfrm>
              <a:custGeom>
                <a:avLst/>
                <a:gdLst/>
                <a:ahLst/>
                <a:cxnLst/>
                <a:pathLst>
                  <a:path w="1517" h="521">
                    <a:moveTo>
                      <a:pt x="0" y="520"/>
                    </a:moveTo>
                    <a:lnTo>
                      <a:pt x="0" y="0"/>
                    </a:lnTo>
                    <a:lnTo>
                      <a:pt x="1516" y="0"/>
                    </a:lnTo>
                    <a:lnTo>
                      <a:pt x="1516" y="520"/>
                    </a:lnTo>
                    <a:lnTo>
                      <a:pt x="0" y="520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1" name="未知"/>
              <p:cNvSpPr/>
              <p:nvPr/>
            </p:nvSpPr>
            <p:spPr>
              <a:xfrm>
                <a:off x="781" y="0"/>
                <a:ext cx="736" cy="533"/>
              </a:xfrm>
              <a:custGeom>
                <a:avLst/>
                <a:gdLst/>
                <a:ahLst/>
                <a:cxnLst/>
                <a:pathLst>
                  <a:path w="736" h="533">
                    <a:moveTo>
                      <a:pt x="0" y="532"/>
                    </a:moveTo>
                    <a:lnTo>
                      <a:pt x="0" y="0"/>
                    </a:lnTo>
                    <a:lnTo>
                      <a:pt x="735" y="0"/>
                    </a:lnTo>
                    <a:lnTo>
                      <a:pt x="735" y="532"/>
                    </a:lnTo>
                    <a:lnTo>
                      <a:pt x="0" y="532"/>
                    </a:lnTo>
                    <a:lnTo>
                      <a:pt x="0" y="53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2" name="未知"/>
              <p:cNvSpPr/>
              <p:nvPr/>
            </p:nvSpPr>
            <p:spPr>
              <a:xfrm>
                <a:off x="0" y="0"/>
                <a:ext cx="748" cy="533"/>
              </a:xfrm>
              <a:custGeom>
                <a:avLst/>
                <a:gdLst/>
                <a:ahLst/>
                <a:cxnLst/>
                <a:pathLst>
                  <a:path w="748" h="533">
                    <a:moveTo>
                      <a:pt x="0" y="532"/>
                    </a:moveTo>
                    <a:lnTo>
                      <a:pt x="0" y="0"/>
                    </a:lnTo>
                    <a:lnTo>
                      <a:pt x="747" y="0"/>
                    </a:lnTo>
                    <a:lnTo>
                      <a:pt x="747" y="532"/>
                    </a:lnTo>
                    <a:lnTo>
                      <a:pt x="0" y="532"/>
                    </a:lnTo>
                    <a:lnTo>
                      <a:pt x="0" y="53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1323" name="Group 51322"/>
            <p:cNvGrpSpPr/>
            <p:nvPr/>
          </p:nvGrpSpPr>
          <p:grpSpPr>
            <a:xfrm>
              <a:off x="117" y="197"/>
              <a:ext cx="1360" cy="923"/>
              <a:chOff x="0" y="0"/>
              <a:chExt cx="1360" cy="923"/>
            </a:xfrm>
          </p:grpSpPr>
          <p:sp>
            <p:nvSpPr>
              <p:cNvPr id="51324" name="未知"/>
              <p:cNvSpPr/>
              <p:nvPr/>
            </p:nvSpPr>
            <p:spPr>
              <a:xfrm>
                <a:off x="0" y="0"/>
                <a:ext cx="563" cy="369"/>
              </a:xfrm>
              <a:custGeom>
                <a:avLst/>
                <a:gdLst/>
                <a:ahLst/>
                <a:cxnLst/>
                <a:pathLst>
                  <a:path w="563" h="369">
                    <a:moveTo>
                      <a:pt x="376" y="368"/>
                    </a:moveTo>
                    <a:lnTo>
                      <a:pt x="376" y="209"/>
                    </a:lnTo>
                    <a:lnTo>
                      <a:pt x="371" y="209"/>
                    </a:lnTo>
                    <a:lnTo>
                      <a:pt x="388" y="198"/>
                    </a:lnTo>
                    <a:lnTo>
                      <a:pt x="421" y="130"/>
                    </a:lnTo>
                    <a:lnTo>
                      <a:pt x="421" y="147"/>
                    </a:lnTo>
                    <a:lnTo>
                      <a:pt x="421" y="153"/>
                    </a:lnTo>
                    <a:lnTo>
                      <a:pt x="427" y="170"/>
                    </a:lnTo>
                    <a:lnTo>
                      <a:pt x="433" y="181"/>
                    </a:lnTo>
                    <a:lnTo>
                      <a:pt x="433" y="356"/>
                    </a:lnTo>
                    <a:lnTo>
                      <a:pt x="410" y="356"/>
                    </a:lnTo>
                    <a:lnTo>
                      <a:pt x="410" y="368"/>
                    </a:lnTo>
                    <a:lnTo>
                      <a:pt x="455" y="368"/>
                    </a:lnTo>
                    <a:lnTo>
                      <a:pt x="472" y="232"/>
                    </a:lnTo>
                    <a:lnTo>
                      <a:pt x="477" y="368"/>
                    </a:lnTo>
                    <a:lnTo>
                      <a:pt x="500" y="368"/>
                    </a:lnTo>
                    <a:lnTo>
                      <a:pt x="506" y="288"/>
                    </a:lnTo>
                    <a:lnTo>
                      <a:pt x="506" y="198"/>
                    </a:lnTo>
                    <a:lnTo>
                      <a:pt x="506" y="175"/>
                    </a:lnTo>
                    <a:lnTo>
                      <a:pt x="517" y="175"/>
                    </a:lnTo>
                    <a:lnTo>
                      <a:pt x="517" y="175"/>
                    </a:lnTo>
                    <a:lnTo>
                      <a:pt x="522" y="175"/>
                    </a:lnTo>
                    <a:lnTo>
                      <a:pt x="522" y="175"/>
                    </a:lnTo>
                    <a:lnTo>
                      <a:pt x="534" y="175"/>
                    </a:lnTo>
                    <a:lnTo>
                      <a:pt x="545" y="164"/>
                    </a:lnTo>
                    <a:lnTo>
                      <a:pt x="562" y="158"/>
                    </a:lnTo>
                    <a:lnTo>
                      <a:pt x="556" y="102"/>
                    </a:lnTo>
                    <a:lnTo>
                      <a:pt x="522" y="107"/>
                    </a:lnTo>
                    <a:lnTo>
                      <a:pt x="522" y="79"/>
                    </a:lnTo>
                    <a:lnTo>
                      <a:pt x="517" y="68"/>
                    </a:lnTo>
                    <a:lnTo>
                      <a:pt x="511" y="62"/>
                    </a:lnTo>
                    <a:lnTo>
                      <a:pt x="494" y="62"/>
                    </a:lnTo>
                    <a:lnTo>
                      <a:pt x="472" y="57"/>
                    </a:lnTo>
                    <a:lnTo>
                      <a:pt x="477" y="40"/>
                    </a:lnTo>
                    <a:lnTo>
                      <a:pt x="477" y="28"/>
                    </a:lnTo>
                    <a:lnTo>
                      <a:pt x="477" y="17"/>
                    </a:lnTo>
                    <a:lnTo>
                      <a:pt x="466" y="6"/>
                    </a:lnTo>
                    <a:lnTo>
                      <a:pt x="461" y="0"/>
                    </a:lnTo>
                    <a:lnTo>
                      <a:pt x="444" y="6"/>
                    </a:lnTo>
                    <a:lnTo>
                      <a:pt x="438" y="6"/>
                    </a:lnTo>
                    <a:lnTo>
                      <a:pt x="433" y="40"/>
                    </a:lnTo>
                    <a:lnTo>
                      <a:pt x="438" y="62"/>
                    </a:lnTo>
                    <a:lnTo>
                      <a:pt x="433" y="68"/>
                    </a:lnTo>
                    <a:lnTo>
                      <a:pt x="416" y="79"/>
                    </a:lnTo>
                    <a:lnTo>
                      <a:pt x="410" y="85"/>
                    </a:lnTo>
                    <a:lnTo>
                      <a:pt x="365" y="198"/>
                    </a:lnTo>
                    <a:lnTo>
                      <a:pt x="343" y="209"/>
                    </a:lnTo>
                    <a:lnTo>
                      <a:pt x="225" y="209"/>
                    </a:lnTo>
                    <a:lnTo>
                      <a:pt x="219" y="204"/>
                    </a:lnTo>
                    <a:lnTo>
                      <a:pt x="213" y="198"/>
                    </a:lnTo>
                    <a:lnTo>
                      <a:pt x="208" y="198"/>
                    </a:lnTo>
                    <a:lnTo>
                      <a:pt x="208" y="198"/>
                    </a:lnTo>
                    <a:lnTo>
                      <a:pt x="163" y="192"/>
                    </a:lnTo>
                    <a:lnTo>
                      <a:pt x="140" y="136"/>
                    </a:lnTo>
                    <a:lnTo>
                      <a:pt x="135" y="130"/>
                    </a:lnTo>
                    <a:lnTo>
                      <a:pt x="140" y="130"/>
                    </a:lnTo>
                    <a:lnTo>
                      <a:pt x="146" y="119"/>
                    </a:lnTo>
                    <a:lnTo>
                      <a:pt x="146" y="107"/>
                    </a:lnTo>
                    <a:lnTo>
                      <a:pt x="152" y="96"/>
                    </a:lnTo>
                    <a:lnTo>
                      <a:pt x="152" y="85"/>
                    </a:lnTo>
                    <a:lnTo>
                      <a:pt x="140" y="85"/>
                    </a:lnTo>
                    <a:lnTo>
                      <a:pt x="124" y="79"/>
                    </a:lnTo>
                    <a:lnTo>
                      <a:pt x="118" y="79"/>
                    </a:lnTo>
                    <a:lnTo>
                      <a:pt x="107" y="91"/>
                    </a:lnTo>
                    <a:lnTo>
                      <a:pt x="107" y="113"/>
                    </a:lnTo>
                    <a:lnTo>
                      <a:pt x="107" y="119"/>
                    </a:lnTo>
                    <a:lnTo>
                      <a:pt x="96" y="124"/>
                    </a:lnTo>
                    <a:lnTo>
                      <a:pt x="67" y="170"/>
                    </a:lnTo>
                    <a:lnTo>
                      <a:pt x="62" y="221"/>
                    </a:lnTo>
                    <a:lnTo>
                      <a:pt x="51" y="221"/>
                    </a:lnTo>
                    <a:lnTo>
                      <a:pt x="34" y="164"/>
                    </a:lnTo>
                    <a:lnTo>
                      <a:pt x="28" y="153"/>
                    </a:lnTo>
                    <a:lnTo>
                      <a:pt x="11" y="153"/>
                    </a:lnTo>
                    <a:lnTo>
                      <a:pt x="0" y="153"/>
                    </a:lnTo>
                    <a:lnTo>
                      <a:pt x="39" y="300"/>
                    </a:lnTo>
                    <a:lnTo>
                      <a:pt x="96" y="300"/>
                    </a:lnTo>
                    <a:lnTo>
                      <a:pt x="96" y="328"/>
                    </a:lnTo>
                    <a:lnTo>
                      <a:pt x="28" y="345"/>
                    </a:lnTo>
                    <a:lnTo>
                      <a:pt x="28" y="368"/>
                    </a:lnTo>
                    <a:lnTo>
                      <a:pt x="39" y="368"/>
                    </a:lnTo>
                    <a:lnTo>
                      <a:pt x="39" y="356"/>
                    </a:lnTo>
                    <a:lnTo>
                      <a:pt x="96" y="339"/>
                    </a:lnTo>
                    <a:lnTo>
                      <a:pt x="163" y="356"/>
                    </a:lnTo>
                    <a:lnTo>
                      <a:pt x="163" y="368"/>
                    </a:lnTo>
                    <a:lnTo>
                      <a:pt x="169" y="368"/>
                    </a:lnTo>
                    <a:lnTo>
                      <a:pt x="169" y="345"/>
                    </a:lnTo>
                    <a:lnTo>
                      <a:pt x="107" y="328"/>
                    </a:lnTo>
                    <a:lnTo>
                      <a:pt x="107" y="300"/>
                    </a:lnTo>
                    <a:lnTo>
                      <a:pt x="169" y="300"/>
                    </a:lnTo>
                    <a:lnTo>
                      <a:pt x="169" y="334"/>
                    </a:lnTo>
                    <a:lnTo>
                      <a:pt x="169" y="368"/>
                    </a:lnTo>
                    <a:lnTo>
                      <a:pt x="376" y="368"/>
                    </a:lnTo>
                    <a:lnTo>
                      <a:pt x="376" y="36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5" name="未知"/>
              <p:cNvSpPr/>
              <p:nvPr/>
            </p:nvSpPr>
            <p:spPr>
              <a:xfrm>
                <a:off x="792" y="85"/>
                <a:ext cx="568" cy="284"/>
              </a:xfrm>
              <a:custGeom>
                <a:avLst/>
                <a:gdLst/>
                <a:ahLst/>
                <a:cxnLst/>
                <a:pathLst>
                  <a:path w="568" h="284">
                    <a:moveTo>
                      <a:pt x="191" y="283"/>
                    </a:moveTo>
                    <a:lnTo>
                      <a:pt x="197" y="260"/>
                    </a:lnTo>
                    <a:lnTo>
                      <a:pt x="169" y="226"/>
                    </a:lnTo>
                    <a:lnTo>
                      <a:pt x="157" y="271"/>
                    </a:lnTo>
                    <a:lnTo>
                      <a:pt x="180" y="277"/>
                    </a:lnTo>
                    <a:lnTo>
                      <a:pt x="180" y="283"/>
                    </a:lnTo>
                    <a:lnTo>
                      <a:pt x="135" y="283"/>
                    </a:lnTo>
                    <a:lnTo>
                      <a:pt x="140" y="254"/>
                    </a:lnTo>
                    <a:lnTo>
                      <a:pt x="140" y="226"/>
                    </a:lnTo>
                    <a:lnTo>
                      <a:pt x="135" y="220"/>
                    </a:lnTo>
                    <a:lnTo>
                      <a:pt x="129" y="220"/>
                    </a:lnTo>
                    <a:lnTo>
                      <a:pt x="129" y="283"/>
                    </a:lnTo>
                    <a:lnTo>
                      <a:pt x="112" y="283"/>
                    </a:lnTo>
                    <a:lnTo>
                      <a:pt x="112" y="220"/>
                    </a:lnTo>
                    <a:lnTo>
                      <a:pt x="34" y="220"/>
                    </a:lnTo>
                    <a:lnTo>
                      <a:pt x="34" y="283"/>
                    </a:lnTo>
                    <a:lnTo>
                      <a:pt x="22" y="283"/>
                    </a:lnTo>
                    <a:lnTo>
                      <a:pt x="17" y="181"/>
                    </a:lnTo>
                    <a:lnTo>
                      <a:pt x="0" y="73"/>
                    </a:lnTo>
                    <a:lnTo>
                      <a:pt x="17" y="79"/>
                    </a:lnTo>
                    <a:lnTo>
                      <a:pt x="22" y="85"/>
                    </a:lnTo>
                    <a:lnTo>
                      <a:pt x="28" y="85"/>
                    </a:lnTo>
                    <a:lnTo>
                      <a:pt x="34" y="90"/>
                    </a:lnTo>
                    <a:lnTo>
                      <a:pt x="45" y="147"/>
                    </a:lnTo>
                    <a:lnTo>
                      <a:pt x="56" y="90"/>
                    </a:lnTo>
                    <a:lnTo>
                      <a:pt x="62" y="73"/>
                    </a:lnTo>
                    <a:lnTo>
                      <a:pt x="73" y="68"/>
                    </a:lnTo>
                    <a:lnTo>
                      <a:pt x="67" y="62"/>
                    </a:lnTo>
                    <a:lnTo>
                      <a:pt x="67" y="45"/>
                    </a:lnTo>
                    <a:lnTo>
                      <a:pt x="73" y="17"/>
                    </a:lnTo>
                    <a:lnTo>
                      <a:pt x="101" y="0"/>
                    </a:lnTo>
                    <a:lnTo>
                      <a:pt x="112" y="0"/>
                    </a:lnTo>
                    <a:lnTo>
                      <a:pt x="112" y="6"/>
                    </a:lnTo>
                    <a:lnTo>
                      <a:pt x="112" y="6"/>
                    </a:lnTo>
                    <a:lnTo>
                      <a:pt x="124" y="45"/>
                    </a:lnTo>
                    <a:lnTo>
                      <a:pt x="118" y="51"/>
                    </a:lnTo>
                    <a:lnTo>
                      <a:pt x="112" y="56"/>
                    </a:lnTo>
                    <a:lnTo>
                      <a:pt x="107" y="56"/>
                    </a:lnTo>
                    <a:lnTo>
                      <a:pt x="107" y="68"/>
                    </a:lnTo>
                    <a:lnTo>
                      <a:pt x="118" y="73"/>
                    </a:lnTo>
                    <a:lnTo>
                      <a:pt x="135" y="119"/>
                    </a:lnTo>
                    <a:lnTo>
                      <a:pt x="124" y="147"/>
                    </a:lnTo>
                    <a:lnTo>
                      <a:pt x="157" y="147"/>
                    </a:lnTo>
                    <a:lnTo>
                      <a:pt x="169" y="153"/>
                    </a:lnTo>
                    <a:lnTo>
                      <a:pt x="174" y="158"/>
                    </a:lnTo>
                    <a:lnTo>
                      <a:pt x="180" y="198"/>
                    </a:lnTo>
                    <a:lnTo>
                      <a:pt x="202" y="226"/>
                    </a:lnTo>
                    <a:lnTo>
                      <a:pt x="225" y="266"/>
                    </a:lnTo>
                    <a:lnTo>
                      <a:pt x="230" y="271"/>
                    </a:lnTo>
                    <a:lnTo>
                      <a:pt x="247" y="283"/>
                    </a:lnTo>
                    <a:lnTo>
                      <a:pt x="247" y="124"/>
                    </a:lnTo>
                    <a:lnTo>
                      <a:pt x="382" y="124"/>
                    </a:lnTo>
                    <a:lnTo>
                      <a:pt x="388" y="119"/>
                    </a:lnTo>
                    <a:lnTo>
                      <a:pt x="393" y="113"/>
                    </a:lnTo>
                    <a:lnTo>
                      <a:pt x="399" y="113"/>
                    </a:lnTo>
                    <a:lnTo>
                      <a:pt x="449" y="124"/>
                    </a:lnTo>
                    <a:lnTo>
                      <a:pt x="472" y="90"/>
                    </a:lnTo>
                    <a:lnTo>
                      <a:pt x="472" y="85"/>
                    </a:lnTo>
                    <a:lnTo>
                      <a:pt x="477" y="73"/>
                    </a:lnTo>
                    <a:lnTo>
                      <a:pt x="483" y="68"/>
                    </a:lnTo>
                    <a:lnTo>
                      <a:pt x="489" y="62"/>
                    </a:lnTo>
                    <a:lnTo>
                      <a:pt x="489" y="51"/>
                    </a:lnTo>
                    <a:lnTo>
                      <a:pt x="472" y="51"/>
                    </a:lnTo>
                    <a:lnTo>
                      <a:pt x="472" y="39"/>
                    </a:lnTo>
                    <a:lnTo>
                      <a:pt x="472" y="22"/>
                    </a:lnTo>
                    <a:lnTo>
                      <a:pt x="466" y="22"/>
                    </a:lnTo>
                    <a:lnTo>
                      <a:pt x="466" y="22"/>
                    </a:lnTo>
                    <a:lnTo>
                      <a:pt x="466" y="17"/>
                    </a:lnTo>
                    <a:lnTo>
                      <a:pt x="466" y="11"/>
                    </a:lnTo>
                    <a:lnTo>
                      <a:pt x="472" y="6"/>
                    </a:lnTo>
                    <a:lnTo>
                      <a:pt x="500" y="0"/>
                    </a:lnTo>
                    <a:lnTo>
                      <a:pt x="500" y="0"/>
                    </a:lnTo>
                    <a:lnTo>
                      <a:pt x="506" y="0"/>
                    </a:lnTo>
                    <a:lnTo>
                      <a:pt x="517" y="11"/>
                    </a:lnTo>
                    <a:lnTo>
                      <a:pt x="517" y="28"/>
                    </a:lnTo>
                    <a:lnTo>
                      <a:pt x="517" y="39"/>
                    </a:lnTo>
                    <a:lnTo>
                      <a:pt x="511" y="51"/>
                    </a:lnTo>
                    <a:lnTo>
                      <a:pt x="517" y="56"/>
                    </a:lnTo>
                    <a:lnTo>
                      <a:pt x="522" y="68"/>
                    </a:lnTo>
                    <a:lnTo>
                      <a:pt x="528" y="73"/>
                    </a:lnTo>
                    <a:lnTo>
                      <a:pt x="528" y="136"/>
                    </a:lnTo>
                    <a:lnTo>
                      <a:pt x="539" y="107"/>
                    </a:lnTo>
                    <a:lnTo>
                      <a:pt x="550" y="102"/>
                    </a:lnTo>
                    <a:lnTo>
                      <a:pt x="567" y="102"/>
                    </a:lnTo>
                    <a:lnTo>
                      <a:pt x="550" y="203"/>
                    </a:lnTo>
                    <a:lnTo>
                      <a:pt x="545" y="209"/>
                    </a:lnTo>
                    <a:lnTo>
                      <a:pt x="539" y="215"/>
                    </a:lnTo>
                    <a:lnTo>
                      <a:pt x="511" y="215"/>
                    </a:lnTo>
                    <a:lnTo>
                      <a:pt x="511" y="271"/>
                    </a:lnTo>
                    <a:lnTo>
                      <a:pt x="539" y="271"/>
                    </a:lnTo>
                    <a:lnTo>
                      <a:pt x="539" y="283"/>
                    </a:lnTo>
                    <a:lnTo>
                      <a:pt x="461" y="283"/>
                    </a:lnTo>
                    <a:lnTo>
                      <a:pt x="461" y="271"/>
                    </a:lnTo>
                    <a:lnTo>
                      <a:pt x="494" y="271"/>
                    </a:lnTo>
                    <a:lnTo>
                      <a:pt x="494" y="215"/>
                    </a:lnTo>
                    <a:lnTo>
                      <a:pt x="444" y="215"/>
                    </a:lnTo>
                    <a:lnTo>
                      <a:pt x="472" y="260"/>
                    </a:lnTo>
                    <a:lnTo>
                      <a:pt x="438" y="283"/>
                    </a:lnTo>
                    <a:lnTo>
                      <a:pt x="421" y="283"/>
                    </a:lnTo>
                    <a:lnTo>
                      <a:pt x="421" y="277"/>
                    </a:lnTo>
                    <a:lnTo>
                      <a:pt x="438" y="260"/>
                    </a:lnTo>
                    <a:lnTo>
                      <a:pt x="444" y="254"/>
                    </a:lnTo>
                    <a:lnTo>
                      <a:pt x="421" y="237"/>
                    </a:lnTo>
                    <a:lnTo>
                      <a:pt x="421" y="277"/>
                    </a:lnTo>
                    <a:lnTo>
                      <a:pt x="421" y="283"/>
                    </a:lnTo>
                    <a:lnTo>
                      <a:pt x="191" y="283"/>
                    </a:lnTo>
                    <a:lnTo>
                      <a:pt x="191" y="28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6" name="未知"/>
              <p:cNvSpPr/>
              <p:nvPr/>
            </p:nvSpPr>
            <p:spPr>
              <a:xfrm>
                <a:off x="67" y="532"/>
                <a:ext cx="378" cy="391"/>
              </a:xfrm>
              <a:custGeom>
                <a:avLst/>
                <a:gdLst/>
                <a:ahLst/>
                <a:cxnLst/>
                <a:pathLst>
                  <a:path w="378" h="391">
                    <a:moveTo>
                      <a:pt x="0" y="390"/>
                    </a:moveTo>
                    <a:lnTo>
                      <a:pt x="0" y="232"/>
                    </a:lnTo>
                    <a:lnTo>
                      <a:pt x="73" y="232"/>
                    </a:lnTo>
                    <a:lnTo>
                      <a:pt x="73" y="158"/>
                    </a:lnTo>
                    <a:lnTo>
                      <a:pt x="90" y="141"/>
                    </a:lnTo>
                    <a:lnTo>
                      <a:pt x="79" y="141"/>
                    </a:lnTo>
                    <a:lnTo>
                      <a:pt x="79" y="130"/>
                    </a:lnTo>
                    <a:lnTo>
                      <a:pt x="85" y="113"/>
                    </a:lnTo>
                    <a:lnTo>
                      <a:pt x="96" y="96"/>
                    </a:lnTo>
                    <a:lnTo>
                      <a:pt x="107" y="85"/>
                    </a:lnTo>
                    <a:lnTo>
                      <a:pt x="118" y="85"/>
                    </a:lnTo>
                    <a:lnTo>
                      <a:pt x="118" y="85"/>
                    </a:lnTo>
                    <a:lnTo>
                      <a:pt x="118" y="90"/>
                    </a:lnTo>
                    <a:lnTo>
                      <a:pt x="118" y="96"/>
                    </a:lnTo>
                    <a:lnTo>
                      <a:pt x="124" y="102"/>
                    </a:lnTo>
                    <a:lnTo>
                      <a:pt x="135" y="113"/>
                    </a:lnTo>
                    <a:lnTo>
                      <a:pt x="141" y="124"/>
                    </a:lnTo>
                    <a:lnTo>
                      <a:pt x="124" y="141"/>
                    </a:lnTo>
                    <a:lnTo>
                      <a:pt x="141" y="141"/>
                    </a:lnTo>
                    <a:lnTo>
                      <a:pt x="146" y="141"/>
                    </a:lnTo>
                    <a:lnTo>
                      <a:pt x="152" y="152"/>
                    </a:lnTo>
                    <a:lnTo>
                      <a:pt x="169" y="169"/>
                    </a:lnTo>
                    <a:lnTo>
                      <a:pt x="191" y="164"/>
                    </a:lnTo>
                    <a:lnTo>
                      <a:pt x="197" y="164"/>
                    </a:lnTo>
                    <a:lnTo>
                      <a:pt x="208" y="152"/>
                    </a:lnTo>
                    <a:lnTo>
                      <a:pt x="214" y="152"/>
                    </a:lnTo>
                    <a:lnTo>
                      <a:pt x="214" y="147"/>
                    </a:lnTo>
                    <a:lnTo>
                      <a:pt x="276" y="102"/>
                    </a:lnTo>
                    <a:lnTo>
                      <a:pt x="276" y="96"/>
                    </a:lnTo>
                    <a:lnTo>
                      <a:pt x="287" y="73"/>
                    </a:lnTo>
                    <a:lnTo>
                      <a:pt x="304" y="62"/>
                    </a:lnTo>
                    <a:lnTo>
                      <a:pt x="304" y="56"/>
                    </a:lnTo>
                    <a:lnTo>
                      <a:pt x="298" y="39"/>
                    </a:lnTo>
                    <a:lnTo>
                      <a:pt x="293" y="17"/>
                    </a:lnTo>
                    <a:lnTo>
                      <a:pt x="315" y="0"/>
                    </a:lnTo>
                    <a:lnTo>
                      <a:pt x="321" y="5"/>
                    </a:lnTo>
                    <a:lnTo>
                      <a:pt x="332" y="17"/>
                    </a:lnTo>
                    <a:lnTo>
                      <a:pt x="332" y="28"/>
                    </a:lnTo>
                    <a:lnTo>
                      <a:pt x="337" y="51"/>
                    </a:lnTo>
                    <a:lnTo>
                      <a:pt x="343" y="51"/>
                    </a:lnTo>
                    <a:lnTo>
                      <a:pt x="349" y="51"/>
                    </a:lnTo>
                    <a:lnTo>
                      <a:pt x="377" y="102"/>
                    </a:lnTo>
                    <a:lnTo>
                      <a:pt x="377" y="158"/>
                    </a:lnTo>
                    <a:lnTo>
                      <a:pt x="371" y="186"/>
                    </a:lnTo>
                    <a:lnTo>
                      <a:pt x="366" y="209"/>
                    </a:lnTo>
                    <a:lnTo>
                      <a:pt x="366" y="390"/>
                    </a:lnTo>
                    <a:lnTo>
                      <a:pt x="315" y="390"/>
                    </a:lnTo>
                    <a:lnTo>
                      <a:pt x="315" y="390"/>
                    </a:lnTo>
                    <a:lnTo>
                      <a:pt x="326" y="384"/>
                    </a:lnTo>
                    <a:lnTo>
                      <a:pt x="332" y="379"/>
                    </a:lnTo>
                    <a:lnTo>
                      <a:pt x="332" y="373"/>
                    </a:lnTo>
                    <a:lnTo>
                      <a:pt x="321" y="266"/>
                    </a:lnTo>
                    <a:lnTo>
                      <a:pt x="304" y="390"/>
                    </a:lnTo>
                    <a:lnTo>
                      <a:pt x="259" y="390"/>
                    </a:lnTo>
                    <a:lnTo>
                      <a:pt x="259" y="390"/>
                    </a:lnTo>
                    <a:lnTo>
                      <a:pt x="276" y="367"/>
                    </a:lnTo>
                    <a:lnTo>
                      <a:pt x="281" y="215"/>
                    </a:lnTo>
                    <a:lnTo>
                      <a:pt x="281" y="215"/>
                    </a:lnTo>
                    <a:lnTo>
                      <a:pt x="293" y="135"/>
                    </a:lnTo>
                    <a:lnTo>
                      <a:pt x="231" y="169"/>
                    </a:lnTo>
                    <a:lnTo>
                      <a:pt x="231" y="164"/>
                    </a:lnTo>
                    <a:lnTo>
                      <a:pt x="225" y="169"/>
                    </a:lnTo>
                    <a:lnTo>
                      <a:pt x="208" y="181"/>
                    </a:lnTo>
                    <a:lnTo>
                      <a:pt x="186" y="181"/>
                    </a:lnTo>
                    <a:lnTo>
                      <a:pt x="180" y="186"/>
                    </a:lnTo>
                    <a:lnTo>
                      <a:pt x="208" y="232"/>
                    </a:lnTo>
                    <a:lnTo>
                      <a:pt x="180" y="232"/>
                    </a:lnTo>
                    <a:lnTo>
                      <a:pt x="180" y="215"/>
                    </a:lnTo>
                    <a:lnTo>
                      <a:pt x="158" y="198"/>
                    </a:lnTo>
                    <a:lnTo>
                      <a:pt x="158" y="232"/>
                    </a:lnTo>
                    <a:lnTo>
                      <a:pt x="186" y="232"/>
                    </a:lnTo>
                    <a:lnTo>
                      <a:pt x="208" y="232"/>
                    </a:lnTo>
                    <a:lnTo>
                      <a:pt x="259" y="232"/>
                    </a:lnTo>
                    <a:lnTo>
                      <a:pt x="259" y="390"/>
                    </a:lnTo>
                    <a:lnTo>
                      <a:pt x="259" y="390"/>
                    </a:lnTo>
                    <a:lnTo>
                      <a:pt x="0" y="39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7" name="未知"/>
              <p:cNvSpPr/>
              <p:nvPr/>
            </p:nvSpPr>
            <p:spPr>
              <a:xfrm>
                <a:off x="612" y="566"/>
                <a:ext cx="265" cy="357"/>
              </a:xfrm>
              <a:custGeom>
                <a:avLst/>
                <a:gdLst/>
                <a:ahLst/>
                <a:cxnLst/>
                <a:pathLst>
                  <a:path w="265" h="357">
                    <a:moveTo>
                      <a:pt x="264" y="356"/>
                    </a:moveTo>
                    <a:lnTo>
                      <a:pt x="264" y="118"/>
                    </a:lnTo>
                    <a:lnTo>
                      <a:pt x="118" y="118"/>
                    </a:lnTo>
                    <a:lnTo>
                      <a:pt x="135" y="84"/>
                    </a:lnTo>
                    <a:lnTo>
                      <a:pt x="113" y="84"/>
                    </a:lnTo>
                    <a:lnTo>
                      <a:pt x="85" y="118"/>
                    </a:lnTo>
                    <a:lnTo>
                      <a:pt x="73" y="62"/>
                    </a:lnTo>
                    <a:lnTo>
                      <a:pt x="62" y="56"/>
                    </a:lnTo>
                    <a:lnTo>
                      <a:pt x="68" y="39"/>
                    </a:lnTo>
                    <a:lnTo>
                      <a:pt x="68" y="22"/>
                    </a:lnTo>
                    <a:lnTo>
                      <a:pt x="68" y="11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34" y="5"/>
                    </a:lnTo>
                    <a:lnTo>
                      <a:pt x="23" y="17"/>
                    </a:lnTo>
                    <a:lnTo>
                      <a:pt x="17" y="39"/>
                    </a:lnTo>
                    <a:lnTo>
                      <a:pt x="17" y="45"/>
                    </a:lnTo>
                    <a:lnTo>
                      <a:pt x="17" y="51"/>
                    </a:lnTo>
                    <a:lnTo>
                      <a:pt x="17" y="56"/>
                    </a:lnTo>
                    <a:lnTo>
                      <a:pt x="23" y="62"/>
                    </a:lnTo>
                    <a:lnTo>
                      <a:pt x="17" y="62"/>
                    </a:lnTo>
                    <a:lnTo>
                      <a:pt x="6" y="68"/>
                    </a:lnTo>
                    <a:lnTo>
                      <a:pt x="0" y="73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41"/>
                    </a:lnTo>
                    <a:lnTo>
                      <a:pt x="6" y="147"/>
                    </a:lnTo>
                    <a:lnTo>
                      <a:pt x="0" y="277"/>
                    </a:lnTo>
                    <a:lnTo>
                      <a:pt x="17" y="282"/>
                    </a:lnTo>
                    <a:lnTo>
                      <a:pt x="17" y="333"/>
                    </a:lnTo>
                    <a:lnTo>
                      <a:pt x="17" y="339"/>
                    </a:lnTo>
                    <a:lnTo>
                      <a:pt x="17" y="350"/>
                    </a:lnTo>
                    <a:lnTo>
                      <a:pt x="11" y="356"/>
                    </a:lnTo>
                    <a:lnTo>
                      <a:pt x="28" y="356"/>
                    </a:lnTo>
                    <a:lnTo>
                      <a:pt x="34" y="316"/>
                    </a:lnTo>
                    <a:lnTo>
                      <a:pt x="40" y="277"/>
                    </a:lnTo>
                    <a:lnTo>
                      <a:pt x="45" y="277"/>
                    </a:lnTo>
                    <a:lnTo>
                      <a:pt x="45" y="288"/>
                    </a:lnTo>
                    <a:lnTo>
                      <a:pt x="45" y="299"/>
                    </a:lnTo>
                    <a:lnTo>
                      <a:pt x="45" y="316"/>
                    </a:lnTo>
                    <a:lnTo>
                      <a:pt x="45" y="333"/>
                    </a:lnTo>
                    <a:lnTo>
                      <a:pt x="28" y="333"/>
                    </a:lnTo>
                    <a:lnTo>
                      <a:pt x="28" y="356"/>
                    </a:lnTo>
                    <a:lnTo>
                      <a:pt x="68" y="356"/>
                    </a:lnTo>
                    <a:lnTo>
                      <a:pt x="68" y="328"/>
                    </a:lnTo>
                    <a:lnTo>
                      <a:pt x="62" y="294"/>
                    </a:lnTo>
                    <a:lnTo>
                      <a:pt x="68" y="271"/>
                    </a:lnTo>
                    <a:lnTo>
                      <a:pt x="79" y="271"/>
                    </a:lnTo>
                    <a:lnTo>
                      <a:pt x="85" y="215"/>
                    </a:lnTo>
                    <a:lnTo>
                      <a:pt x="85" y="158"/>
                    </a:lnTo>
                    <a:lnTo>
                      <a:pt x="85" y="141"/>
                    </a:lnTo>
                    <a:lnTo>
                      <a:pt x="90" y="130"/>
                    </a:lnTo>
                    <a:lnTo>
                      <a:pt x="90" y="356"/>
                    </a:lnTo>
                    <a:lnTo>
                      <a:pt x="264" y="356"/>
                    </a:lnTo>
                    <a:lnTo>
                      <a:pt x="264" y="35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8" name="未知"/>
              <p:cNvSpPr/>
              <p:nvPr/>
            </p:nvSpPr>
            <p:spPr>
              <a:xfrm>
                <a:off x="921" y="560"/>
                <a:ext cx="119" cy="363"/>
              </a:xfrm>
              <a:custGeom>
                <a:avLst/>
                <a:gdLst/>
                <a:ahLst/>
                <a:cxnLst/>
                <a:pathLst>
                  <a:path w="119" h="363">
                    <a:moveTo>
                      <a:pt x="79" y="362"/>
                    </a:moveTo>
                    <a:lnTo>
                      <a:pt x="73" y="322"/>
                    </a:lnTo>
                    <a:lnTo>
                      <a:pt x="73" y="277"/>
                    </a:lnTo>
                    <a:lnTo>
                      <a:pt x="90" y="277"/>
                    </a:lnTo>
                    <a:lnTo>
                      <a:pt x="90" y="181"/>
                    </a:lnTo>
                    <a:lnTo>
                      <a:pt x="101" y="175"/>
                    </a:lnTo>
                    <a:lnTo>
                      <a:pt x="96" y="147"/>
                    </a:lnTo>
                    <a:lnTo>
                      <a:pt x="107" y="141"/>
                    </a:lnTo>
                    <a:lnTo>
                      <a:pt x="113" y="136"/>
                    </a:lnTo>
                    <a:lnTo>
                      <a:pt x="118" y="136"/>
                    </a:lnTo>
                    <a:lnTo>
                      <a:pt x="113" y="124"/>
                    </a:lnTo>
                    <a:lnTo>
                      <a:pt x="113" y="119"/>
                    </a:lnTo>
                    <a:lnTo>
                      <a:pt x="84" y="57"/>
                    </a:lnTo>
                    <a:lnTo>
                      <a:pt x="56" y="45"/>
                    </a:lnTo>
                    <a:lnTo>
                      <a:pt x="51" y="28"/>
                    </a:lnTo>
                    <a:lnTo>
                      <a:pt x="73" y="28"/>
                    </a:lnTo>
                    <a:lnTo>
                      <a:pt x="73" y="23"/>
                    </a:lnTo>
                    <a:lnTo>
                      <a:pt x="51" y="23"/>
                    </a:lnTo>
                    <a:lnTo>
                      <a:pt x="51" y="11"/>
                    </a:lnTo>
                    <a:lnTo>
                      <a:pt x="51" y="6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28" y="0"/>
                    </a:lnTo>
                    <a:lnTo>
                      <a:pt x="17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7" y="28"/>
                    </a:lnTo>
                    <a:lnTo>
                      <a:pt x="23" y="45"/>
                    </a:lnTo>
                    <a:lnTo>
                      <a:pt x="6" y="68"/>
                    </a:lnTo>
                    <a:lnTo>
                      <a:pt x="0" y="187"/>
                    </a:lnTo>
                    <a:lnTo>
                      <a:pt x="17" y="204"/>
                    </a:lnTo>
                    <a:lnTo>
                      <a:pt x="23" y="271"/>
                    </a:lnTo>
                    <a:lnTo>
                      <a:pt x="17" y="277"/>
                    </a:lnTo>
                    <a:lnTo>
                      <a:pt x="34" y="277"/>
                    </a:lnTo>
                    <a:lnTo>
                      <a:pt x="51" y="339"/>
                    </a:lnTo>
                    <a:lnTo>
                      <a:pt x="28" y="362"/>
                    </a:lnTo>
                    <a:lnTo>
                      <a:pt x="79" y="362"/>
                    </a:lnTo>
                    <a:lnTo>
                      <a:pt x="79" y="36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1329" name="未知"/>
              <p:cNvSpPr/>
              <p:nvPr/>
            </p:nvSpPr>
            <p:spPr>
              <a:xfrm>
                <a:off x="1067" y="537"/>
                <a:ext cx="198" cy="386"/>
              </a:xfrm>
              <a:custGeom>
                <a:avLst/>
                <a:gdLst/>
                <a:ahLst/>
                <a:cxnLst/>
                <a:pathLst>
                  <a:path w="198" h="386">
                    <a:moveTo>
                      <a:pt x="107" y="385"/>
                    </a:moveTo>
                    <a:lnTo>
                      <a:pt x="118" y="385"/>
                    </a:lnTo>
                    <a:lnTo>
                      <a:pt x="118" y="374"/>
                    </a:lnTo>
                    <a:lnTo>
                      <a:pt x="113" y="306"/>
                    </a:lnTo>
                    <a:lnTo>
                      <a:pt x="107" y="306"/>
                    </a:lnTo>
                    <a:lnTo>
                      <a:pt x="107" y="227"/>
                    </a:lnTo>
                    <a:lnTo>
                      <a:pt x="84" y="362"/>
                    </a:lnTo>
                    <a:lnTo>
                      <a:pt x="84" y="374"/>
                    </a:lnTo>
                    <a:lnTo>
                      <a:pt x="84" y="379"/>
                    </a:lnTo>
                    <a:lnTo>
                      <a:pt x="90" y="385"/>
                    </a:lnTo>
                    <a:lnTo>
                      <a:pt x="96" y="385"/>
                    </a:lnTo>
                    <a:lnTo>
                      <a:pt x="62" y="385"/>
                    </a:lnTo>
                    <a:lnTo>
                      <a:pt x="62" y="323"/>
                    </a:lnTo>
                    <a:lnTo>
                      <a:pt x="62" y="249"/>
                    </a:lnTo>
                    <a:lnTo>
                      <a:pt x="56" y="266"/>
                    </a:lnTo>
                    <a:lnTo>
                      <a:pt x="62" y="328"/>
                    </a:lnTo>
                    <a:lnTo>
                      <a:pt x="62" y="385"/>
                    </a:lnTo>
                    <a:lnTo>
                      <a:pt x="40" y="385"/>
                    </a:lnTo>
                    <a:lnTo>
                      <a:pt x="34" y="379"/>
                    </a:lnTo>
                    <a:lnTo>
                      <a:pt x="28" y="345"/>
                    </a:lnTo>
                    <a:lnTo>
                      <a:pt x="17" y="204"/>
                    </a:lnTo>
                    <a:lnTo>
                      <a:pt x="11" y="198"/>
                    </a:lnTo>
                    <a:lnTo>
                      <a:pt x="6" y="193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47"/>
                    </a:lnTo>
                    <a:lnTo>
                      <a:pt x="0" y="125"/>
                    </a:lnTo>
                    <a:lnTo>
                      <a:pt x="11" y="91"/>
                    </a:lnTo>
                    <a:lnTo>
                      <a:pt x="23" y="46"/>
                    </a:lnTo>
                    <a:lnTo>
                      <a:pt x="62" y="46"/>
                    </a:lnTo>
                    <a:lnTo>
                      <a:pt x="62" y="34"/>
                    </a:lnTo>
                    <a:lnTo>
                      <a:pt x="62" y="29"/>
                    </a:lnTo>
                    <a:lnTo>
                      <a:pt x="62" y="23"/>
                    </a:lnTo>
                    <a:lnTo>
                      <a:pt x="62" y="6"/>
                    </a:lnTo>
                    <a:lnTo>
                      <a:pt x="68" y="0"/>
                    </a:lnTo>
                    <a:lnTo>
                      <a:pt x="73" y="0"/>
                    </a:lnTo>
                    <a:lnTo>
                      <a:pt x="90" y="0"/>
                    </a:lnTo>
                    <a:lnTo>
                      <a:pt x="101" y="17"/>
                    </a:lnTo>
                    <a:lnTo>
                      <a:pt x="96" y="46"/>
                    </a:lnTo>
                    <a:lnTo>
                      <a:pt x="107" y="57"/>
                    </a:lnTo>
                    <a:lnTo>
                      <a:pt x="118" y="91"/>
                    </a:lnTo>
                    <a:lnTo>
                      <a:pt x="129" y="91"/>
                    </a:lnTo>
                    <a:lnTo>
                      <a:pt x="124" y="74"/>
                    </a:lnTo>
                    <a:lnTo>
                      <a:pt x="124" y="57"/>
                    </a:lnTo>
                    <a:lnTo>
                      <a:pt x="107" y="46"/>
                    </a:lnTo>
                    <a:lnTo>
                      <a:pt x="118" y="40"/>
                    </a:lnTo>
                    <a:lnTo>
                      <a:pt x="129" y="34"/>
                    </a:lnTo>
                    <a:lnTo>
                      <a:pt x="152" y="34"/>
                    </a:lnTo>
                    <a:lnTo>
                      <a:pt x="152" y="40"/>
                    </a:lnTo>
                    <a:lnTo>
                      <a:pt x="163" y="63"/>
                    </a:lnTo>
                    <a:lnTo>
                      <a:pt x="169" y="68"/>
                    </a:lnTo>
                    <a:lnTo>
                      <a:pt x="169" y="85"/>
                    </a:lnTo>
                    <a:lnTo>
                      <a:pt x="197" y="97"/>
                    </a:lnTo>
                    <a:lnTo>
                      <a:pt x="197" y="159"/>
                    </a:lnTo>
                    <a:lnTo>
                      <a:pt x="197" y="159"/>
                    </a:lnTo>
                    <a:lnTo>
                      <a:pt x="197" y="164"/>
                    </a:lnTo>
                    <a:lnTo>
                      <a:pt x="197" y="176"/>
                    </a:lnTo>
                    <a:lnTo>
                      <a:pt x="186" y="181"/>
                    </a:lnTo>
                    <a:lnTo>
                      <a:pt x="186" y="294"/>
                    </a:lnTo>
                    <a:lnTo>
                      <a:pt x="174" y="294"/>
                    </a:lnTo>
                    <a:lnTo>
                      <a:pt x="169" y="323"/>
                    </a:lnTo>
                    <a:lnTo>
                      <a:pt x="163" y="340"/>
                    </a:lnTo>
                    <a:lnTo>
                      <a:pt x="158" y="362"/>
                    </a:lnTo>
                    <a:lnTo>
                      <a:pt x="158" y="385"/>
                    </a:lnTo>
                    <a:lnTo>
                      <a:pt x="141" y="385"/>
                    </a:lnTo>
                    <a:lnTo>
                      <a:pt x="141" y="345"/>
                    </a:lnTo>
                    <a:lnTo>
                      <a:pt x="146" y="306"/>
                    </a:lnTo>
                    <a:lnTo>
                      <a:pt x="141" y="294"/>
                    </a:lnTo>
                    <a:lnTo>
                      <a:pt x="141" y="340"/>
                    </a:lnTo>
                    <a:lnTo>
                      <a:pt x="141" y="385"/>
                    </a:lnTo>
                    <a:lnTo>
                      <a:pt x="107" y="385"/>
                    </a:lnTo>
                    <a:lnTo>
                      <a:pt x="107" y="38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1330" name="Group 51329"/>
          <p:cNvGrpSpPr/>
          <p:nvPr/>
        </p:nvGrpSpPr>
        <p:grpSpPr>
          <a:xfrm>
            <a:off x="493713" y="836613"/>
            <a:ext cx="2859087" cy="1487487"/>
            <a:chOff x="0" y="0"/>
            <a:chExt cx="1801" cy="937"/>
          </a:xfrm>
        </p:grpSpPr>
        <p:sp>
          <p:nvSpPr>
            <p:cNvPr id="51331" name="未知"/>
            <p:cNvSpPr/>
            <p:nvPr/>
          </p:nvSpPr>
          <p:spPr>
            <a:xfrm>
              <a:off x="1622" y="678"/>
              <a:ext cx="179" cy="58"/>
            </a:xfrm>
            <a:custGeom>
              <a:avLst/>
              <a:gdLst/>
              <a:ahLst/>
              <a:cxnLst/>
              <a:pathLst>
                <a:path w="179" h="58">
                  <a:moveTo>
                    <a:pt x="25" y="13"/>
                  </a:moveTo>
                  <a:lnTo>
                    <a:pt x="57" y="19"/>
                  </a:lnTo>
                  <a:lnTo>
                    <a:pt x="121" y="44"/>
                  </a:lnTo>
                  <a:lnTo>
                    <a:pt x="159" y="57"/>
                  </a:lnTo>
                  <a:lnTo>
                    <a:pt x="172" y="44"/>
                  </a:lnTo>
                  <a:lnTo>
                    <a:pt x="178" y="19"/>
                  </a:lnTo>
                  <a:lnTo>
                    <a:pt x="17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2" name="未知"/>
            <p:cNvSpPr/>
            <p:nvPr/>
          </p:nvSpPr>
          <p:spPr>
            <a:xfrm>
              <a:off x="1514" y="490"/>
              <a:ext cx="230" cy="215"/>
            </a:xfrm>
            <a:custGeom>
              <a:avLst/>
              <a:gdLst/>
              <a:ahLst/>
              <a:cxnLst/>
              <a:pathLst>
                <a:path w="230" h="215">
                  <a:moveTo>
                    <a:pt x="210" y="188"/>
                  </a:moveTo>
                  <a:lnTo>
                    <a:pt x="197" y="163"/>
                  </a:lnTo>
                  <a:lnTo>
                    <a:pt x="203" y="163"/>
                  </a:lnTo>
                  <a:lnTo>
                    <a:pt x="229" y="157"/>
                  </a:lnTo>
                  <a:lnTo>
                    <a:pt x="229" y="151"/>
                  </a:lnTo>
                  <a:lnTo>
                    <a:pt x="184" y="151"/>
                  </a:lnTo>
                  <a:lnTo>
                    <a:pt x="152" y="163"/>
                  </a:lnTo>
                  <a:lnTo>
                    <a:pt x="127" y="132"/>
                  </a:lnTo>
                  <a:lnTo>
                    <a:pt x="102" y="107"/>
                  </a:lnTo>
                  <a:lnTo>
                    <a:pt x="63" y="57"/>
                  </a:lnTo>
                  <a:lnTo>
                    <a:pt x="38" y="6"/>
                  </a:lnTo>
                  <a:lnTo>
                    <a:pt x="32" y="0"/>
                  </a:lnTo>
                  <a:lnTo>
                    <a:pt x="25" y="6"/>
                  </a:lnTo>
                  <a:lnTo>
                    <a:pt x="13" y="19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6" y="38"/>
                  </a:lnTo>
                  <a:lnTo>
                    <a:pt x="19" y="50"/>
                  </a:lnTo>
                  <a:lnTo>
                    <a:pt x="25" y="57"/>
                  </a:lnTo>
                  <a:lnTo>
                    <a:pt x="32" y="82"/>
                  </a:lnTo>
                  <a:lnTo>
                    <a:pt x="44" y="107"/>
                  </a:lnTo>
                  <a:lnTo>
                    <a:pt x="63" y="119"/>
                  </a:lnTo>
                  <a:lnTo>
                    <a:pt x="82" y="144"/>
                  </a:lnTo>
                  <a:lnTo>
                    <a:pt x="102" y="157"/>
                  </a:lnTo>
                  <a:lnTo>
                    <a:pt x="127" y="170"/>
                  </a:lnTo>
                  <a:lnTo>
                    <a:pt x="133" y="182"/>
                  </a:lnTo>
                  <a:lnTo>
                    <a:pt x="133" y="188"/>
                  </a:lnTo>
                  <a:lnTo>
                    <a:pt x="165" y="188"/>
                  </a:lnTo>
                  <a:lnTo>
                    <a:pt x="178" y="201"/>
                  </a:lnTo>
                  <a:lnTo>
                    <a:pt x="184" y="201"/>
                  </a:lnTo>
                  <a:lnTo>
                    <a:pt x="178" y="188"/>
                  </a:lnTo>
                  <a:lnTo>
                    <a:pt x="191" y="195"/>
                  </a:lnTo>
                  <a:lnTo>
                    <a:pt x="203" y="207"/>
                  </a:lnTo>
                  <a:lnTo>
                    <a:pt x="203" y="214"/>
                  </a:lnTo>
                  <a:lnTo>
                    <a:pt x="210" y="214"/>
                  </a:lnTo>
                  <a:lnTo>
                    <a:pt x="203" y="195"/>
                  </a:lnTo>
                  <a:lnTo>
                    <a:pt x="203" y="188"/>
                  </a:lnTo>
                  <a:lnTo>
                    <a:pt x="203" y="188"/>
                  </a:lnTo>
                  <a:lnTo>
                    <a:pt x="203" y="188"/>
                  </a:lnTo>
                  <a:lnTo>
                    <a:pt x="210" y="195"/>
                  </a:lnTo>
                  <a:lnTo>
                    <a:pt x="216" y="195"/>
                  </a:lnTo>
                  <a:lnTo>
                    <a:pt x="216" y="188"/>
                  </a:lnTo>
                  <a:lnTo>
                    <a:pt x="210" y="188"/>
                  </a:lnTo>
                  <a:lnTo>
                    <a:pt x="210" y="1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3" name="未知"/>
            <p:cNvSpPr/>
            <p:nvPr/>
          </p:nvSpPr>
          <p:spPr>
            <a:xfrm>
              <a:off x="318" y="264"/>
              <a:ext cx="26" cy="39"/>
            </a:xfrm>
            <a:custGeom>
              <a:avLst/>
              <a:gdLst/>
              <a:ahLst/>
              <a:cxnLst/>
              <a:pathLst>
                <a:path w="26" h="39">
                  <a:moveTo>
                    <a:pt x="19" y="31"/>
                  </a:moveTo>
                  <a:lnTo>
                    <a:pt x="25" y="19"/>
                  </a:lnTo>
                  <a:lnTo>
                    <a:pt x="25" y="12"/>
                  </a:lnTo>
                  <a:lnTo>
                    <a:pt x="25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6" y="25"/>
                  </a:lnTo>
                  <a:lnTo>
                    <a:pt x="6" y="38"/>
                  </a:lnTo>
                  <a:lnTo>
                    <a:pt x="19" y="31"/>
                  </a:lnTo>
                  <a:lnTo>
                    <a:pt x="19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4" name="未知"/>
            <p:cNvSpPr/>
            <p:nvPr/>
          </p:nvSpPr>
          <p:spPr>
            <a:xfrm>
              <a:off x="89" y="792"/>
              <a:ext cx="77" cy="139"/>
            </a:xfrm>
            <a:custGeom>
              <a:avLst/>
              <a:gdLst/>
              <a:ahLst/>
              <a:cxnLst/>
              <a:pathLst>
                <a:path w="77" h="139">
                  <a:moveTo>
                    <a:pt x="51" y="75"/>
                  </a:moveTo>
                  <a:lnTo>
                    <a:pt x="57" y="106"/>
                  </a:lnTo>
                  <a:lnTo>
                    <a:pt x="57" y="138"/>
                  </a:lnTo>
                  <a:lnTo>
                    <a:pt x="51" y="131"/>
                  </a:lnTo>
                  <a:lnTo>
                    <a:pt x="51" y="106"/>
                  </a:lnTo>
                  <a:lnTo>
                    <a:pt x="38" y="81"/>
                  </a:lnTo>
                  <a:lnTo>
                    <a:pt x="32" y="138"/>
                  </a:lnTo>
                  <a:lnTo>
                    <a:pt x="25" y="138"/>
                  </a:lnTo>
                  <a:lnTo>
                    <a:pt x="25" y="125"/>
                  </a:lnTo>
                  <a:lnTo>
                    <a:pt x="25" y="94"/>
                  </a:lnTo>
                  <a:lnTo>
                    <a:pt x="25" y="81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13" y="81"/>
                  </a:lnTo>
                  <a:lnTo>
                    <a:pt x="25" y="69"/>
                  </a:lnTo>
                  <a:lnTo>
                    <a:pt x="19" y="56"/>
                  </a:lnTo>
                  <a:lnTo>
                    <a:pt x="19" y="31"/>
                  </a:lnTo>
                  <a:lnTo>
                    <a:pt x="25" y="0"/>
                  </a:lnTo>
                  <a:lnTo>
                    <a:pt x="51" y="0"/>
                  </a:lnTo>
                  <a:lnTo>
                    <a:pt x="57" y="25"/>
                  </a:lnTo>
                  <a:lnTo>
                    <a:pt x="64" y="56"/>
                  </a:lnTo>
                  <a:lnTo>
                    <a:pt x="76" y="87"/>
                  </a:lnTo>
                  <a:lnTo>
                    <a:pt x="76" y="119"/>
                  </a:lnTo>
                  <a:lnTo>
                    <a:pt x="76" y="119"/>
                  </a:lnTo>
                  <a:lnTo>
                    <a:pt x="70" y="87"/>
                  </a:lnTo>
                  <a:lnTo>
                    <a:pt x="57" y="75"/>
                  </a:lnTo>
                  <a:lnTo>
                    <a:pt x="51" y="75"/>
                  </a:lnTo>
                  <a:lnTo>
                    <a:pt x="51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5" name="未知"/>
            <p:cNvSpPr/>
            <p:nvPr/>
          </p:nvSpPr>
          <p:spPr>
            <a:xfrm>
              <a:off x="293" y="276"/>
              <a:ext cx="83" cy="83"/>
            </a:xfrm>
            <a:custGeom>
              <a:avLst/>
              <a:gdLst/>
              <a:ahLst/>
              <a:cxnLst/>
              <a:pathLst>
                <a:path w="83" h="83">
                  <a:moveTo>
                    <a:pt x="76" y="57"/>
                  </a:moveTo>
                  <a:lnTo>
                    <a:pt x="82" y="57"/>
                  </a:lnTo>
                  <a:lnTo>
                    <a:pt x="82" y="32"/>
                  </a:lnTo>
                  <a:lnTo>
                    <a:pt x="76" y="19"/>
                  </a:lnTo>
                  <a:lnTo>
                    <a:pt x="70" y="0"/>
                  </a:lnTo>
                  <a:lnTo>
                    <a:pt x="25" y="44"/>
                  </a:lnTo>
                  <a:lnTo>
                    <a:pt x="31" y="57"/>
                  </a:lnTo>
                  <a:lnTo>
                    <a:pt x="19" y="51"/>
                  </a:lnTo>
                  <a:lnTo>
                    <a:pt x="0" y="57"/>
                  </a:lnTo>
                  <a:lnTo>
                    <a:pt x="25" y="69"/>
                  </a:lnTo>
                  <a:lnTo>
                    <a:pt x="38" y="76"/>
                  </a:lnTo>
                  <a:lnTo>
                    <a:pt x="50" y="82"/>
                  </a:lnTo>
                  <a:lnTo>
                    <a:pt x="50" y="76"/>
                  </a:lnTo>
                  <a:lnTo>
                    <a:pt x="50" y="82"/>
                  </a:lnTo>
                  <a:lnTo>
                    <a:pt x="82" y="82"/>
                  </a:lnTo>
                  <a:lnTo>
                    <a:pt x="82" y="63"/>
                  </a:lnTo>
                  <a:lnTo>
                    <a:pt x="76" y="57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6" name="未知"/>
            <p:cNvSpPr/>
            <p:nvPr/>
          </p:nvSpPr>
          <p:spPr>
            <a:xfrm>
              <a:off x="1654" y="691"/>
              <a:ext cx="26" cy="32"/>
            </a:xfrm>
            <a:custGeom>
              <a:avLst/>
              <a:gdLst/>
              <a:ahLst/>
              <a:cxnLst/>
              <a:pathLst>
                <a:path w="26" h="32">
                  <a:moveTo>
                    <a:pt x="0" y="0"/>
                  </a:moveTo>
                  <a:lnTo>
                    <a:pt x="12" y="13"/>
                  </a:lnTo>
                  <a:lnTo>
                    <a:pt x="19" y="31"/>
                  </a:lnTo>
                  <a:lnTo>
                    <a:pt x="25" y="25"/>
                  </a:lnTo>
                  <a:lnTo>
                    <a:pt x="25" y="19"/>
                  </a:lnTo>
                  <a:lnTo>
                    <a:pt x="19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7" name="未知"/>
            <p:cNvSpPr/>
            <p:nvPr/>
          </p:nvSpPr>
          <p:spPr>
            <a:xfrm>
              <a:off x="1367" y="101"/>
              <a:ext cx="65" cy="70"/>
            </a:xfrm>
            <a:custGeom>
              <a:avLst/>
              <a:gdLst/>
              <a:ahLst/>
              <a:cxnLst/>
              <a:pathLst>
                <a:path w="65" h="70">
                  <a:moveTo>
                    <a:pt x="32" y="37"/>
                  </a:moveTo>
                  <a:lnTo>
                    <a:pt x="32" y="3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3" y="6"/>
                  </a:lnTo>
                  <a:lnTo>
                    <a:pt x="7" y="6"/>
                  </a:lnTo>
                  <a:lnTo>
                    <a:pt x="0" y="0"/>
                  </a:lnTo>
                  <a:lnTo>
                    <a:pt x="64" y="0"/>
                  </a:lnTo>
                  <a:lnTo>
                    <a:pt x="45" y="18"/>
                  </a:lnTo>
                  <a:lnTo>
                    <a:pt x="39" y="31"/>
                  </a:lnTo>
                  <a:lnTo>
                    <a:pt x="39" y="56"/>
                  </a:lnTo>
                  <a:lnTo>
                    <a:pt x="51" y="69"/>
                  </a:lnTo>
                  <a:lnTo>
                    <a:pt x="32" y="69"/>
                  </a:lnTo>
                  <a:lnTo>
                    <a:pt x="13" y="69"/>
                  </a:lnTo>
                  <a:lnTo>
                    <a:pt x="32" y="56"/>
                  </a:lnTo>
                  <a:lnTo>
                    <a:pt x="32" y="37"/>
                  </a:lnTo>
                  <a:lnTo>
                    <a:pt x="32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8" name="未知"/>
            <p:cNvSpPr/>
            <p:nvPr/>
          </p:nvSpPr>
          <p:spPr>
            <a:xfrm>
              <a:off x="197" y="433"/>
              <a:ext cx="97" cy="45"/>
            </a:xfrm>
            <a:custGeom>
              <a:avLst/>
              <a:gdLst/>
              <a:ahLst/>
              <a:cxnLst/>
              <a:pathLst>
                <a:path w="97" h="45">
                  <a:moveTo>
                    <a:pt x="83" y="13"/>
                  </a:moveTo>
                  <a:lnTo>
                    <a:pt x="89" y="19"/>
                  </a:lnTo>
                  <a:lnTo>
                    <a:pt x="96" y="44"/>
                  </a:lnTo>
                  <a:lnTo>
                    <a:pt x="83" y="38"/>
                  </a:lnTo>
                  <a:lnTo>
                    <a:pt x="45" y="26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8" y="0"/>
                  </a:lnTo>
                  <a:lnTo>
                    <a:pt x="70" y="7"/>
                  </a:lnTo>
                  <a:lnTo>
                    <a:pt x="83" y="13"/>
                  </a:lnTo>
                  <a:lnTo>
                    <a:pt x="8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39" name="未知"/>
            <p:cNvSpPr/>
            <p:nvPr/>
          </p:nvSpPr>
          <p:spPr>
            <a:xfrm>
              <a:off x="299" y="465"/>
              <a:ext cx="39" cy="39"/>
            </a:xfrm>
            <a:custGeom>
              <a:avLst/>
              <a:gdLst/>
              <a:ahLst/>
              <a:cxnLst/>
              <a:pathLst>
                <a:path w="39" h="39">
                  <a:moveTo>
                    <a:pt x="19" y="0"/>
                  </a:moveTo>
                  <a:lnTo>
                    <a:pt x="38" y="19"/>
                  </a:lnTo>
                  <a:lnTo>
                    <a:pt x="38" y="38"/>
                  </a:lnTo>
                  <a:lnTo>
                    <a:pt x="19" y="25"/>
                  </a:lnTo>
                  <a:lnTo>
                    <a:pt x="6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0" name="未知"/>
            <p:cNvSpPr/>
            <p:nvPr/>
          </p:nvSpPr>
          <p:spPr>
            <a:xfrm>
              <a:off x="541" y="333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6" y="0"/>
                  </a:moveTo>
                  <a:lnTo>
                    <a:pt x="6" y="12"/>
                  </a:lnTo>
                  <a:lnTo>
                    <a:pt x="0" y="19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1" name="未知"/>
            <p:cNvSpPr/>
            <p:nvPr/>
          </p:nvSpPr>
          <p:spPr>
            <a:xfrm>
              <a:off x="623" y="31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0"/>
                  </a:moveTo>
                  <a:lnTo>
                    <a:pt x="0" y="13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13" y="19"/>
                  </a:lnTo>
                  <a:lnTo>
                    <a:pt x="7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2" name="未知"/>
            <p:cNvSpPr/>
            <p:nvPr/>
          </p:nvSpPr>
          <p:spPr>
            <a:xfrm>
              <a:off x="814" y="364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3" y="19"/>
                  </a:moveTo>
                  <a:lnTo>
                    <a:pt x="19" y="13"/>
                  </a:lnTo>
                  <a:lnTo>
                    <a:pt x="19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13"/>
                  </a:lnTo>
                  <a:lnTo>
                    <a:pt x="6" y="19"/>
                  </a:lnTo>
                  <a:lnTo>
                    <a:pt x="13" y="19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3" name="未知"/>
            <p:cNvSpPr/>
            <p:nvPr/>
          </p:nvSpPr>
          <p:spPr>
            <a:xfrm>
              <a:off x="1234" y="415"/>
              <a:ext cx="45" cy="51"/>
            </a:xfrm>
            <a:custGeom>
              <a:avLst/>
              <a:gdLst/>
              <a:ahLst/>
              <a:cxnLst/>
              <a:pathLst>
                <a:path w="45" h="51">
                  <a:moveTo>
                    <a:pt x="25" y="0"/>
                  </a:moveTo>
                  <a:lnTo>
                    <a:pt x="13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3" y="50"/>
                  </a:lnTo>
                  <a:lnTo>
                    <a:pt x="19" y="50"/>
                  </a:lnTo>
                  <a:lnTo>
                    <a:pt x="25" y="44"/>
                  </a:lnTo>
                  <a:lnTo>
                    <a:pt x="32" y="31"/>
                  </a:lnTo>
                  <a:lnTo>
                    <a:pt x="44" y="37"/>
                  </a:lnTo>
                  <a:lnTo>
                    <a:pt x="44" y="18"/>
                  </a:lnTo>
                  <a:lnTo>
                    <a:pt x="32" y="18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4" name="未知"/>
            <p:cNvSpPr/>
            <p:nvPr/>
          </p:nvSpPr>
          <p:spPr>
            <a:xfrm>
              <a:off x="25" y="251"/>
              <a:ext cx="269" cy="190"/>
            </a:xfrm>
            <a:custGeom>
              <a:avLst/>
              <a:gdLst/>
              <a:ahLst/>
              <a:cxnLst/>
              <a:pathLst>
                <a:path w="269" h="190">
                  <a:moveTo>
                    <a:pt x="255" y="101"/>
                  </a:moveTo>
                  <a:lnTo>
                    <a:pt x="261" y="107"/>
                  </a:lnTo>
                  <a:lnTo>
                    <a:pt x="255" y="107"/>
                  </a:lnTo>
                  <a:lnTo>
                    <a:pt x="255" y="113"/>
                  </a:lnTo>
                  <a:lnTo>
                    <a:pt x="261" y="126"/>
                  </a:lnTo>
                  <a:lnTo>
                    <a:pt x="268" y="132"/>
                  </a:lnTo>
                  <a:lnTo>
                    <a:pt x="268" y="138"/>
                  </a:lnTo>
                  <a:lnTo>
                    <a:pt x="255" y="145"/>
                  </a:lnTo>
                  <a:lnTo>
                    <a:pt x="242" y="151"/>
                  </a:lnTo>
                  <a:lnTo>
                    <a:pt x="242" y="157"/>
                  </a:lnTo>
                  <a:lnTo>
                    <a:pt x="242" y="176"/>
                  </a:lnTo>
                  <a:lnTo>
                    <a:pt x="242" y="189"/>
                  </a:lnTo>
                  <a:lnTo>
                    <a:pt x="198" y="182"/>
                  </a:lnTo>
                  <a:lnTo>
                    <a:pt x="153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34" y="170"/>
                  </a:lnTo>
                  <a:lnTo>
                    <a:pt x="128" y="170"/>
                  </a:lnTo>
                  <a:lnTo>
                    <a:pt x="121" y="170"/>
                  </a:lnTo>
                  <a:lnTo>
                    <a:pt x="121" y="157"/>
                  </a:lnTo>
                  <a:lnTo>
                    <a:pt x="121" y="157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51"/>
                  </a:lnTo>
                  <a:lnTo>
                    <a:pt x="115" y="157"/>
                  </a:lnTo>
                  <a:lnTo>
                    <a:pt x="109" y="151"/>
                  </a:lnTo>
                  <a:lnTo>
                    <a:pt x="102" y="145"/>
                  </a:lnTo>
                  <a:lnTo>
                    <a:pt x="102" y="132"/>
                  </a:lnTo>
                  <a:lnTo>
                    <a:pt x="39" y="82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0" y="44"/>
                  </a:lnTo>
                  <a:lnTo>
                    <a:pt x="39" y="32"/>
                  </a:lnTo>
                  <a:lnTo>
                    <a:pt x="89" y="32"/>
                  </a:lnTo>
                  <a:lnTo>
                    <a:pt x="109" y="32"/>
                  </a:lnTo>
                  <a:lnTo>
                    <a:pt x="134" y="25"/>
                  </a:lnTo>
                  <a:lnTo>
                    <a:pt x="140" y="19"/>
                  </a:lnTo>
                  <a:lnTo>
                    <a:pt x="134" y="7"/>
                  </a:lnTo>
                  <a:lnTo>
                    <a:pt x="147" y="13"/>
                  </a:lnTo>
                  <a:lnTo>
                    <a:pt x="153" y="13"/>
                  </a:lnTo>
                  <a:lnTo>
                    <a:pt x="166" y="13"/>
                  </a:lnTo>
                  <a:lnTo>
                    <a:pt x="166" y="7"/>
                  </a:lnTo>
                  <a:lnTo>
                    <a:pt x="166" y="0"/>
                  </a:lnTo>
                  <a:lnTo>
                    <a:pt x="172" y="7"/>
                  </a:lnTo>
                  <a:lnTo>
                    <a:pt x="179" y="7"/>
                  </a:lnTo>
                  <a:lnTo>
                    <a:pt x="191" y="7"/>
                  </a:lnTo>
                  <a:lnTo>
                    <a:pt x="198" y="25"/>
                  </a:lnTo>
                  <a:lnTo>
                    <a:pt x="191" y="32"/>
                  </a:lnTo>
                  <a:lnTo>
                    <a:pt x="210" y="44"/>
                  </a:lnTo>
                  <a:lnTo>
                    <a:pt x="217" y="57"/>
                  </a:lnTo>
                  <a:lnTo>
                    <a:pt x="242" y="57"/>
                  </a:lnTo>
                  <a:lnTo>
                    <a:pt x="248" y="69"/>
                  </a:lnTo>
                  <a:lnTo>
                    <a:pt x="242" y="82"/>
                  </a:lnTo>
                  <a:lnTo>
                    <a:pt x="248" y="82"/>
                  </a:lnTo>
                  <a:lnTo>
                    <a:pt x="248" y="94"/>
                  </a:lnTo>
                  <a:lnTo>
                    <a:pt x="255" y="101"/>
                  </a:lnTo>
                  <a:lnTo>
                    <a:pt x="255" y="10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5" name="未知"/>
            <p:cNvSpPr/>
            <p:nvPr/>
          </p:nvSpPr>
          <p:spPr>
            <a:xfrm>
              <a:off x="83" y="364"/>
              <a:ext cx="382" cy="573"/>
            </a:xfrm>
            <a:custGeom>
              <a:avLst/>
              <a:gdLst/>
              <a:ahLst/>
              <a:cxnLst/>
              <a:pathLst>
                <a:path w="382" h="573">
                  <a:moveTo>
                    <a:pt x="318" y="126"/>
                  </a:moveTo>
                  <a:lnTo>
                    <a:pt x="311" y="126"/>
                  </a:lnTo>
                  <a:lnTo>
                    <a:pt x="299" y="120"/>
                  </a:lnTo>
                  <a:lnTo>
                    <a:pt x="292" y="120"/>
                  </a:lnTo>
                  <a:lnTo>
                    <a:pt x="286" y="126"/>
                  </a:lnTo>
                  <a:lnTo>
                    <a:pt x="286" y="126"/>
                  </a:lnTo>
                  <a:lnTo>
                    <a:pt x="286" y="120"/>
                  </a:lnTo>
                  <a:lnTo>
                    <a:pt x="273" y="120"/>
                  </a:lnTo>
                  <a:lnTo>
                    <a:pt x="260" y="120"/>
                  </a:lnTo>
                  <a:lnTo>
                    <a:pt x="260" y="113"/>
                  </a:lnTo>
                  <a:lnTo>
                    <a:pt x="254" y="95"/>
                  </a:lnTo>
                  <a:lnTo>
                    <a:pt x="241" y="95"/>
                  </a:lnTo>
                  <a:lnTo>
                    <a:pt x="229" y="88"/>
                  </a:lnTo>
                  <a:lnTo>
                    <a:pt x="235" y="101"/>
                  </a:lnTo>
                  <a:lnTo>
                    <a:pt x="254" y="120"/>
                  </a:lnTo>
                  <a:lnTo>
                    <a:pt x="254" y="139"/>
                  </a:lnTo>
                  <a:lnTo>
                    <a:pt x="235" y="126"/>
                  </a:lnTo>
                  <a:lnTo>
                    <a:pt x="222" y="120"/>
                  </a:lnTo>
                  <a:lnTo>
                    <a:pt x="210" y="113"/>
                  </a:lnTo>
                  <a:lnTo>
                    <a:pt x="197" y="107"/>
                  </a:lnTo>
                  <a:lnTo>
                    <a:pt x="159" y="95"/>
                  </a:lnTo>
                  <a:lnTo>
                    <a:pt x="114" y="88"/>
                  </a:lnTo>
                  <a:lnTo>
                    <a:pt x="101" y="88"/>
                  </a:lnTo>
                  <a:lnTo>
                    <a:pt x="101" y="107"/>
                  </a:lnTo>
                  <a:lnTo>
                    <a:pt x="133" y="120"/>
                  </a:lnTo>
                  <a:lnTo>
                    <a:pt x="127" y="120"/>
                  </a:lnTo>
                  <a:lnTo>
                    <a:pt x="89" y="120"/>
                  </a:lnTo>
                  <a:lnTo>
                    <a:pt x="76" y="157"/>
                  </a:lnTo>
                  <a:lnTo>
                    <a:pt x="82" y="176"/>
                  </a:lnTo>
                  <a:lnTo>
                    <a:pt x="82" y="189"/>
                  </a:lnTo>
                  <a:lnTo>
                    <a:pt x="70" y="183"/>
                  </a:lnTo>
                  <a:lnTo>
                    <a:pt x="63" y="183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25" y="233"/>
                  </a:lnTo>
                  <a:lnTo>
                    <a:pt x="25" y="258"/>
                  </a:lnTo>
                  <a:lnTo>
                    <a:pt x="12" y="258"/>
                  </a:lnTo>
                  <a:lnTo>
                    <a:pt x="6" y="277"/>
                  </a:lnTo>
                  <a:lnTo>
                    <a:pt x="0" y="302"/>
                  </a:lnTo>
                  <a:lnTo>
                    <a:pt x="0" y="409"/>
                  </a:lnTo>
                  <a:lnTo>
                    <a:pt x="12" y="409"/>
                  </a:lnTo>
                  <a:lnTo>
                    <a:pt x="63" y="409"/>
                  </a:lnTo>
                  <a:lnTo>
                    <a:pt x="70" y="371"/>
                  </a:lnTo>
                  <a:lnTo>
                    <a:pt x="76" y="340"/>
                  </a:lnTo>
                  <a:lnTo>
                    <a:pt x="76" y="321"/>
                  </a:lnTo>
                  <a:lnTo>
                    <a:pt x="70" y="296"/>
                  </a:lnTo>
                  <a:lnTo>
                    <a:pt x="82" y="296"/>
                  </a:lnTo>
                  <a:lnTo>
                    <a:pt x="108" y="252"/>
                  </a:lnTo>
                  <a:lnTo>
                    <a:pt x="152" y="220"/>
                  </a:lnTo>
                  <a:lnTo>
                    <a:pt x="159" y="214"/>
                  </a:lnTo>
                  <a:lnTo>
                    <a:pt x="159" y="220"/>
                  </a:lnTo>
                  <a:lnTo>
                    <a:pt x="152" y="233"/>
                  </a:lnTo>
                  <a:lnTo>
                    <a:pt x="127" y="245"/>
                  </a:lnTo>
                  <a:lnTo>
                    <a:pt x="133" y="270"/>
                  </a:lnTo>
                  <a:lnTo>
                    <a:pt x="146" y="289"/>
                  </a:lnTo>
                  <a:lnTo>
                    <a:pt x="159" y="296"/>
                  </a:lnTo>
                  <a:lnTo>
                    <a:pt x="159" y="302"/>
                  </a:lnTo>
                  <a:lnTo>
                    <a:pt x="165" y="321"/>
                  </a:lnTo>
                  <a:lnTo>
                    <a:pt x="178" y="340"/>
                  </a:lnTo>
                  <a:lnTo>
                    <a:pt x="184" y="346"/>
                  </a:lnTo>
                  <a:lnTo>
                    <a:pt x="171" y="352"/>
                  </a:lnTo>
                  <a:lnTo>
                    <a:pt x="171" y="390"/>
                  </a:lnTo>
                  <a:lnTo>
                    <a:pt x="178" y="390"/>
                  </a:lnTo>
                  <a:lnTo>
                    <a:pt x="159" y="434"/>
                  </a:lnTo>
                  <a:lnTo>
                    <a:pt x="159" y="471"/>
                  </a:lnTo>
                  <a:lnTo>
                    <a:pt x="140" y="503"/>
                  </a:lnTo>
                  <a:lnTo>
                    <a:pt x="133" y="534"/>
                  </a:lnTo>
                  <a:lnTo>
                    <a:pt x="133" y="541"/>
                  </a:lnTo>
                  <a:lnTo>
                    <a:pt x="171" y="547"/>
                  </a:lnTo>
                  <a:lnTo>
                    <a:pt x="184" y="547"/>
                  </a:lnTo>
                  <a:lnTo>
                    <a:pt x="203" y="547"/>
                  </a:lnTo>
                  <a:lnTo>
                    <a:pt x="184" y="559"/>
                  </a:lnTo>
                  <a:lnTo>
                    <a:pt x="184" y="559"/>
                  </a:lnTo>
                  <a:lnTo>
                    <a:pt x="178" y="572"/>
                  </a:lnTo>
                  <a:lnTo>
                    <a:pt x="324" y="572"/>
                  </a:lnTo>
                  <a:lnTo>
                    <a:pt x="337" y="547"/>
                  </a:lnTo>
                  <a:lnTo>
                    <a:pt x="337" y="541"/>
                  </a:lnTo>
                  <a:lnTo>
                    <a:pt x="343" y="541"/>
                  </a:lnTo>
                  <a:lnTo>
                    <a:pt x="362" y="484"/>
                  </a:lnTo>
                  <a:lnTo>
                    <a:pt x="362" y="421"/>
                  </a:lnTo>
                  <a:lnTo>
                    <a:pt x="350" y="384"/>
                  </a:lnTo>
                  <a:lnTo>
                    <a:pt x="337" y="340"/>
                  </a:lnTo>
                  <a:lnTo>
                    <a:pt x="337" y="340"/>
                  </a:lnTo>
                  <a:lnTo>
                    <a:pt x="337" y="302"/>
                  </a:lnTo>
                  <a:lnTo>
                    <a:pt x="330" y="270"/>
                  </a:lnTo>
                  <a:lnTo>
                    <a:pt x="318" y="226"/>
                  </a:lnTo>
                  <a:lnTo>
                    <a:pt x="305" y="195"/>
                  </a:lnTo>
                  <a:lnTo>
                    <a:pt x="318" y="189"/>
                  </a:lnTo>
                  <a:lnTo>
                    <a:pt x="343" y="183"/>
                  </a:lnTo>
                  <a:lnTo>
                    <a:pt x="369" y="170"/>
                  </a:lnTo>
                  <a:lnTo>
                    <a:pt x="381" y="164"/>
                  </a:lnTo>
                  <a:lnTo>
                    <a:pt x="381" y="151"/>
                  </a:lnTo>
                  <a:lnTo>
                    <a:pt x="381" y="145"/>
                  </a:lnTo>
                  <a:lnTo>
                    <a:pt x="369" y="113"/>
                  </a:lnTo>
                  <a:lnTo>
                    <a:pt x="369" y="101"/>
                  </a:lnTo>
                  <a:lnTo>
                    <a:pt x="350" y="51"/>
                  </a:lnTo>
                  <a:lnTo>
                    <a:pt x="330" y="0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267" y="19"/>
                  </a:lnTo>
                  <a:lnTo>
                    <a:pt x="267" y="25"/>
                  </a:lnTo>
                  <a:lnTo>
                    <a:pt x="280" y="51"/>
                  </a:lnTo>
                  <a:lnTo>
                    <a:pt x="292" y="76"/>
                  </a:lnTo>
                  <a:lnTo>
                    <a:pt x="299" y="95"/>
                  </a:lnTo>
                  <a:lnTo>
                    <a:pt x="311" y="113"/>
                  </a:lnTo>
                  <a:lnTo>
                    <a:pt x="311" y="126"/>
                  </a:lnTo>
                  <a:lnTo>
                    <a:pt x="318" y="126"/>
                  </a:lnTo>
                  <a:lnTo>
                    <a:pt x="318" y="1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6" name="未知"/>
            <p:cNvSpPr/>
            <p:nvPr/>
          </p:nvSpPr>
          <p:spPr>
            <a:xfrm>
              <a:off x="95" y="773"/>
              <a:ext cx="52" cy="26"/>
            </a:xfrm>
            <a:custGeom>
              <a:avLst/>
              <a:gdLst/>
              <a:ahLst/>
              <a:cxnLst/>
              <a:pathLst>
                <a:path w="52" h="26">
                  <a:moveTo>
                    <a:pt x="0" y="25"/>
                  </a:moveTo>
                  <a:lnTo>
                    <a:pt x="19" y="19"/>
                  </a:lnTo>
                  <a:lnTo>
                    <a:pt x="45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7" name="未知"/>
            <p:cNvSpPr/>
            <p:nvPr/>
          </p:nvSpPr>
          <p:spPr>
            <a:xfrm>
              <a:off x="744" y="609"/>
              <a:ext cx="211" cy="328"/>
            </a:xfrm>
            <a:custGeom>
              <a:avLst/>
              <a:gdLst/>
              <a:ahLst/>
              <a:cxnLst/>
              <a:pathLst>
                <a:path w="211" h="328">
                  <a:moveTo>
                    <a:pt x="0" y="327"/>
                  </a:moveTo>
                  <a:lnTo>
                    <a:pt x="172" y="327"/>
                  </a:lnTo>
                  <a:lnTo>
                    <a:pt x="172" y="321"/>
                  </a:lnTo>
                  <a:lnTo>
                    <a:pt x="185" y="289"/>
                  </a:lnTo>
                  <a:lnTo>
                    <a:pt x="191" y="258"/>
                  </a:lnTo>
                  <a:lnTo>
                    <a:pt x="210" y="176"/>
                  </a:lnTo>
                  <a:lnTo>
                    <a:pt x="210" y="95"/>
                  </a:lnTo>
                  <a:lnTo>
                    <a:pt x="210" y="69"/>
                  </a:lnTo>
                  <a:lnTo>
                    <a:pt x="210" y="44"/>
                  </a:lnTo>
                  <a:lnTo>
                    <a:pt x="210" y="0"/>
                  </a:lnTo>
                  <a:lnTo>
                    <a:pt x="191" y="0"/>
                  </a:lnTo>
                  <a:lnTo>
                    <a:pt x="134" y="19"/>
                  </a:lnTo>
                  <a:lnTo>
                    <a:pt x="134" y="25"/>
                  </a:lnTo>
                  <a:lnTo>
                    <a:pt x="140" y="38"/>
                  </a:lnTo>
                  <a:lnTo>
                    <a:pt x="134" y="44"/>
                  </a:lnTo>
                  <a:lnTo>
                    <a:pt x="134" y="51"/>
                  </a:lnTo>
                  <a:lnTo>
                    <a:pt x="134" y="57"/>
                  </a:lnTo>
                  <a:lnTo>
                    <a:pt x="134" y="63"/>
                  </a:lnTo>
                  <a:lnTo>
                    <a:pt x="83" y="113"/>
                  </a:lnTo>
                  <a:lnTo>
                    <a:pt x="57" y="183"/>
                  </a:lnTo>
                  <a:lnTo>
                    <a:pt x="32" y="252"/>
                  </a:lnTo>
                  <a:lnTo>
                    <a:pt x="0" y="327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8" name="未知"/>
            <p:cNvSpPr/>
            <p:nvPr/>
          </p:nvSpPr>
          <p:spPr>
            <a:xfrm>
              <a:off x="515" y="590"/>
              <a:ext cx="52" cy="45"/>
            </a:xfrm>
            <a:custGeom>
              <a:avLst/>
              <a:gdLst/>
              <a:ahLst/>
              <a:cxnLst/>
              <a:pathLst>
                <a:path w="52" h="45">
                  <a:moveTo>
                    <a:pt x="0" y="0"/>
                  </a:moveTo>
                  <a:lnTo>
                    <a:pt x="7" y="7"/>
                  </a:lnTo>
                  <a:lnTo>
                    <a:pt x="7" y="13"/>
                  </a:lnTo>
                  <a:lnTo>
                    <a:pt x="32" y="19"/>
                  </a:lnTo>
                  <a:lnTo>
                    <a:pt x="38" y="26"/>
                  </a:lnTo>
                  <a:lnTo>
                    <a:pt x="32" y="26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32" y="44"/>
                  </a:lnTo>
                  <a:lnTo>
                    <a:pt x="5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49" name="未知"/>
            <p:cNvSpPr/>
            <p:nvPr/>
          </p:nvSpPr>
          <p:spPr>
            <a:xfrm>
              <a:off x="477" y="597"/>
              <a:ext cx="77" cy="64"/>
            </a:xfrm>
            <a:custGeom>
              <a:avLst/>
              <a:gdLst/>
              <a:ahLst/>
              <a:cxnLst/>
              <a:pathLst>
                <a:path w="77" h="64">
                  <a:moveTo>
                    <a:pt x="45" y="12"/>
                  </a:moveTo>
                  <a:lnTo>
                    <a:pt x="38" y="12"/>
                  </a:lnTo>
                  <a:lnTo>
                    <a:pt x="32" y="19"/>
                  </a:lnTo>
                  <a:lnTo>
                    <a:pt x="45" y="25"/>
                  </a:lnTo>
                  <a:lnTo>
                    <a:pt x="51" y="25"/>
                  </a:lnTo>
                  <a:lnTo>
                    <a:pt x="70" y="37"/>
                  </a:lnTo>
                  <a:lnTo>
                    <a:pt x="70" y="44"/>
                  </a:lnTo>
                  <a:lnTo>
                    <a:pt x="70" y="50"/>
                  </a:lnTo>
                  <a:lnTo>
                    <a:pt x="64" y="50"/>
                  </a:lnTo>
                  <a:lnTo>
                    <a:pt x="38" y="50"/>
                  </a:lnTo>
                  <a:lnTo>
                    <a:pt x="19" y="44"/>
                  </a:lnTo>
                  <a:lnTo>
                    <a:pt x="19" y="50"/>
                  </a:lnTo>
                  <a:lnTo>
                    <a:pt x="25" y="56"/>
                  </a:lnTo>
                  <a:lnTo>
                    <a:pt x="38" y="56"/>
                  </a:lnTo>
                  <a:lnTo>
                    <a:pt x="38" y="63"/>
                  </a:lnTo>
                  <a:lnTo>
                    <a:pt x="6" y="63"/>
                  </a:lnTo>
                  <a:lnTo>
                    <a:pt x="0" y="44"/>
                  </a:lnTo>
                  <a:lnTo>
                    <a:pt x="6" y="31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45" y="6"/>
                  </a:lnTo>
                  <a:lnTo>
                    <a:pt x="70" y="12"/>
                  </a:lnTo>
                  <a:lnTo>
                    <a:pt x="76" y="19"/>
                  </a:lnTo>
                  <a:lnTo>
                    <a:pt x="70" y="19"/>
                  </a:lnTo>
                  <a:lnTo>
                    <a:pt x="45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0" name="未知"/>
            <p:cNvSpPr/>
            <p:nvPr/>
          </p:nvSpPr>
          <p:spPr>
            <a:xfrm>
              <a:off x="522" y="647"/>
              <a:ext cx="39" cy="32"/>
            </a:xfrm>
            <a:custGeom>
              <a:avLst/>
              <a:gdLst/>
              <a:ahLst/>
              <a:cxnLst/>
              <a:pathLst>
                <a:path w="39" h="32">
                  <a:moveTo>
                    <a:pt x="38" y="31"/>
                  </a:moveTo>
                  <a:lnTo>
                    <a:pt x="25" y="19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2" y="19"/>
                  </a:lnTo>
                  <a:lnTo>
                    <a:pt x="0" y="25"/>
                  </a:lnTo>
                  <a:lnTo>
                    <a:pt x="38" y="31"/>
                  </a:lnTo>
                  <a:lnTo>
                    <a:pt x="38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1" name="未知"/>
            <p:cNvSpPr/>
            <p:nvPr/>
          </p:nvSpPr>
          <p:spPr>
            <a:xfrm>
              <a:off x="490" y="226"/>
              <a:ext cx="160" cy="322"/>
            </a:xfrm>
            <a:custGeom>
              <a:avLst/>
              <a:gdLst/>
              <a:ahLst/>
              <a:cxnLst/>
              <a:pathLst>
                <a:path w="160" h="322">
                  <a:moveTo>
                    <a:pt x="82" y="207"/>
                  </a:moveTo>
                  <a:lnTo>
                    <a:pt x="102" y="233"/>
                  </a:lnTo>
                  <a:lnTo>
                    <a:pt x="114" y="258"/>
                  </a:lnTo>
                  <a:lnTo>
                    <a:pt x="133" y="289"/>
                  </a:lnTo>
                  <a:lnTo>
                    <a:pt x="152" y="321"/>
                  </a:lnTo>
                  <a:lnTo>
                    <a:pt x="159" y="302"/>
                  </a:lnTo>
                  <a:lnTo>
                    <a:pt x="159" y="258"/>
                  </a:lnTo>
                  <a:lnTo>
                    <a:pt x="159" y="220"/>
                  </a:lnTo>
                  <a:lnTo>
                    <a:pt x="152" y="189"/>
                  </a:lnTo>
                  <a:lnTo>
                    <a:pt x="140" y="163"/>
                  </a:lnTo>
                  <a:lnTo>
                    <a:pt x="133" y="163"/>
                  </a:lnTo>
                  <a:lnTo>
                    <a:pt x="127" y="157"/>
                  </a:lnTo>
                  <a:lnTo>
                    <a:pt x="127" y="151"/>
                  </a:lnTo>
                  <a:lnTo>
                    <a:pt x="133" y="145"/>
                  </a:lnTo>
                  <a:lnTo>
                    <a:pt x="159" y="119"/>
                  </a:lnTo>
                  <a:lnTo>
                    <a:pt x="159" y="82"/>
                  </a:lnTo>
                  <a:lnTo>
                    <a:pt x="152" y="69"/>
                  </a:lnTo>
                  <a:lnTo>
                    <a:pt x="146" y="63"/>
                  </a:lnTo>
                  <a:lnTo>
                    <a:pt x="133" y="88"/>
                  </a:lnTo>
                  <a:lnTo>
                    <a:pt x="133" y="94"/>
                  </a:lnTo>
                  <a:lnTo>
                    <a:pt x="140" y="101"/>
                  </a:lnTo>
                  <a:lnTo>
                    <a:pt x="146" y="107"/>
                  </a:lnTo>
                  <a:lnTo>
                    <a:pt x="140" y="107"/>
                  </a:lnTo>
                  <a:lnTo>
                    <a:pt x="133" y="107"/>
                  </a:lnTo>
                  <a:lnTo>
                    <a:pt x="133" y="101"/>
                  </a:lnTo>
                  <a:lnTo>
                    <a:pt x="133" y="88"/>
                  </a:lnTo>
                  <a:lnTo>
                    <a:pt x="146" y="63"/>
                  </a:lnTo>
                  <a:lnTo>
                    <a:pt x="146" y="50"/>
                  </a:lnTo>
                  <a:lnTo>
                    <a:pt x="133" y="32"/>
                  </a:lnTo>
                  <a:lnTo>
                    <a:pt x="114" y="19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08" y="0"/>
                  </a:lnTo>
                  <a:lnTo>
                    <a:pt x="102" y="0"/>
                  </a:lnTo>
                  <a:lnTo>
                    <a:pt x="95" y="6"/>
                  </a:lnTo>
                  <a:lnTo>
                    <a:pt x="89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57" y="6"/>
                  </a:lnTo>
                  <a:lnTo>
                    <a:pt x="38" y="19"/>
                  </a:lnTo>
                  <a:lnTo>
                    <a:pt x="32" y="19"/>
                  </a:lnTo>
                  <a:lnTo>
                    <a:pt x="32" y="25"/>
                  </a:lnTo>
                  <a:lnTo>
                    <a:pt x="38" y="25"/>
                  </a:lnTo>
                  <a:lnTo>
                    <a:pt x="51" y="25"/>
                  </a:lnTo>
                  <a:lnTo>
                    <a:pt x="44" y="32"/>
                  </a:lnTo>
                  <a:lnTo>
                    <a:pt x="38" y="32"/>
                  </a:lnTo>
                  <a:lnTo>
                    <a:pt x="32" y="32"/>
                  </a:lnTo>
                  <a:lnTo>
                    <a:pt x="32" y="38"/>
                  </a:lnTo>
                  <a:lnTo>
                    <a:pt x="38" y="44"/>
                  </a:lnTo>
                  <a:lnTo>
                    <a:pt x="32" y="69"/>
                  </a:lnTo>
                  <a:lnTo>
                    <a:pt x="38" y="88"/>
                  </a:lnTo>
                  <a:lnTo>
                    <a:pt x="38" y="101"/>
                  </a:lnTo>
                  <a:lnTo>
                    <a:pt x="32" y="107"/>
                  </a:lnTo>
                  <a:lnTo>
                    <a:pt x="25" y="107"/>
                  </a:lnTo>
                  <a:lnTo>
                    <a:pt x="32" y="107"/>
                  </a:lnTo>
                  <a:lnTo>
                    <a:pt x="19" y="107"/>
                  </a:lnTo>
                  <a:lnTo>
                    <a:pt x="12" y="107"/>
                  </a:lnTo>
                  <a:lnTo>
                    <a:pt x="0" y="107"/>
                  </a:lnTo>
                  <a:lnTo>
                    <a:pt x="6" y="113"/>
                  </a:lnTo>
                  <a:lnTo>
                    <a:pt x="25" y="119"/>
                  </a:lnTo>
                  <a:lnTo>
                    <a:pt x="32" y="126"/>
                  </a:lnTo>
                  <a:lnTo>
                    <a:pt x="44" y="119"/>
                  </a:lnTo>
                  <a:lnTo>
                    <a:pt x="57" y="107"/>
                  </a:lnTo>
                  <a:lnTo>
                    <a:pt x="57" y="113"/>
                  </a:lnTo>
                  <a:lnTo>
                    <a:pt x="63" y="119"/>
                  </a:lnTo>
                  <a:lnTo>
                    <a:pt x="57" y="132"/>
                  </a:lnTo>
                  <a:lnTo>
                    <a:pt x="57" y="132"/>
                  </a:lnTo>
                  <a:lnTo>
                    <a:pt x="57" y="132"/>
                  </a:lnTo>
                  <a:lnTo>
                    <a:pt x="51" y="126"/>
                  </a:lnTo>
                  <a:lnTo>
                    <a:pt x="57" y="119"/>
                  </a:lnTo>
                  <a:lnTo>
                    <a:pt x="57" y="107"/>
                  </a:lnTo>
                  <a:lnTo>
                    <a:pt x="51" y="119"/>
                  </a:lnTo>
                  <a:lnTo>
                    <a:pt x="38" y="132"/>
                  </a:lnTo>
                  <a:lnTo>
                    <a:pt x="32" y="132"/>
                  </a:lnTo>
                  <a:lnTo>
                    <a:pt x="25" y="132"/>
                  </a:lnTo>
                  <a:lnTo>
                    <a:pt x="32" y="138"/>
                  </a:lnTo>
                  <a:lnTo>
                    <a:pt x="44" y="138"/>
                  </a:lnTo>
                  <a:lnTo>
                    <a:pt x="57" y="145"/>
                  </a:lnTo>
                  <a:lnTo>
                    <a:pt x="70" y="151"/>
                  </a:lnTo>
                  <a:lnTo>
                    <a:pt x="57" y="157"/>
                  </a:lnTo>
                  <a:lnTo>
                    <a:pt x="57" y="157"/>
                  </a:lnTo>
                  <a:lnTo>
                    <a:pt x="63" y="157"/>
                  </a:lnTo>
                  <a:lnTo>
                    <a:pt x="76" y="157"/>
                  </a:lnTo>
                  <a:lnTo>
                    <a:pt x="76" y="157"/>
                  </a:lnTo>
                  <a:lnTo>
                    <a:pt x="82" y="176"/>
                  </a:lnTo>
                  <a:lnTo>
                    <a:pt x="76" y="182"/>
                  </a:lnTo>
                  <a:lnTo>
                    <a:pt x="82" y="207"/>
                  </a:lnTo>
                  <a:lnTo>
                    <a:pt x="82" y="20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2" name="未知"/>
            <p:cNvSpPr/>
            <p:nvPr/>
          </p:nvSpPr>
          <p:spPr>
            <a:xfrm>
              <a:off x="655" y="0"/>
              <a:ext cx="97" cy="133"/>
            </a:xfrm>
            <a:custGeom>
              <a:avLst/>
              <a:gdLst/>
              <a:ahLst/>
              <a:cxnLst/>
              <a:pathLst>
                <a:path w="97" h="133">
                  <a:moveTo>
                    <a:pt x="70" y="63"/>
                  </a:moveTo>
                  <a:lnTo>
                    <a:pt x="76" y="57"/>
                  </a:lnTo>
                  <a:lnTo>
                    <a:pt x="83" y="44"/>
                  </a:lnTo>
                  <a:lnTo>
                    <a:pt x="89" y="25"/>
                  </a:lnTo>
                  <a:lnTo>
                    <a:pt x="89" y="19"/>
                  </a:lnTo>
                  <a:lnTo>
                    <a:pt x="89" y="13"/>
                  </a:lnTo>
                  <a:lnTo>
                    <a:pt x="76" y="25"/>
                  </a:lnTo>
                  <a:lnTo>
                    <a:pt x="70" y="31"/>
                  </a:lnTo>
                  <a:lnTo>
                    <a:pt x="64" y="38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6"/>
                  </a:lnTo>
                  <a:lnTo>
                    <a:pt x="70" y="0"/>
                  </a:lnTo>
                  <a:lnTo>
                    <a:pt x="57" y="6"/>
                  </a:lnTo>
                  <a:lnTo>
                    <a:pt x="51" y="25"/>
                  </a:lnTo>
                  <a:lnTo>
                    <a:pt x="45" y="44"/>
                  </a:lnTo>
                  <a:lnTo>
                    <a:pt x="38" y="57"/>
                  </a:lnTo>
                  <a:lnTo>
                    <a:pt x="26" y="69"/>
                  </a:lnTo>
                  <a:lnTo>
                    <a:pt x="19" y="57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6" y="57"/>
                  </a:lnTo>
                  <a:lnTo>
                    <a:pt x="13" y="57"/>
                  </a:lnTo>
                  <a:lnTo>
                    <a:pt x="19" y="82"/>
                  </a:lnTo>
                  <a:lnTo>
                    <a:pt x="19" y="88"/>
                  </a:lnTo>
                  <a:lnTo>
                    <a:pt x="26" y="101"/>
                  </a:lnTo>
                  <a:lnTo>
                    <a:pt x="32" y="107"/>
                  </a:lnTo>
                  <a:lnTo>
                    <a:pt x="32" y="119"/>
                  </a:lnTo>
                  <a:lnTo>
                    <a:pt x="38" y="132"/>
                  </a:lnTo>
                  <a:lnTo>
                    <a:pt x="45" y="132"/>
                  </a:lnTo>
                  <a:lnTo>
                    <a:pt x="57" y="132"/>
                  </a:lnTo>
                  <a:lnTo>
                    <a:pt x="64" y="132"/>
                  </a:lnTo>
                  <a:lnTo>
                    <a:pt x="64" y="119"/>
                  </a:lnTo>
                  <a:lnTo>
                    <a:pt x="70" y="107"/>
                  </a:lnTo>
                  <a:lnTo>
                    <a:pt x="70" y="88"/>
                  </a:lnTo>
                  <a:lnTo>
                    <a:pt x="76" y="82"/>
                  </a:lnTo>
                  <a:lnTo>
                    <a:pt x="96" y="57"/>
                  </a:lnTo>
                  <a:lnTo>
                    <a:pt x="89" y="50"/>
                  </a:lnTo>
                  <a:lnTo>
                    <a:pt x="70" y="63"/>
                  </a:lnTo>
                  <a:lnTo>
                    <a:pt x="70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3" name="未知"/>
            <p:cNvSpPr/>
            <p:nvPr/>
          </p:nvSpPr>
          <p:spPr>
            <a:xfrm>
              <a:off x="712" y="396"/>
              <a:ext cx="243" cy="189"/>
            </a:xfrm>
            <a:custGeom>
              <a:avLst/>
              <a:gdLst/>
              <a:ahLst/>
              <a:cxnLst/>
              <a:pathLst>
                <a:path w="243" h="189">
                  <a:moveTo>
                    <a:pt x="0" y="163"/>
                  </a:moveTo>
                  <a:lnTo>
                    <a:pt x="7" y="163"/>
                  </a:lnTo>
                  <a:lnTo>
                    <a:pt x="26" y="157"/>
                  </a:lnTo>
                  <a:lnTo>
                    <a:pt x="39" y="138"/>
                  </a:lnTo>
                  <a:lnTo>
                    <a:pt x="39" y="132"/>
                  </a:lnTo>
                  <a:lnTo>
                    <a:pt x="32" y="113"/>
                  </a:lnTo>
                  <a:lnTo>
                    <a:pt x="32" y="107"/>
                  </a:lnTo>
                  <a:lnTo>
                    <a:pt x="32" y="88"/>
                  </a:lnTo>
                  <a:lnTo>
                    <a:pt x="39" y="81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19" y="69"/>
                  </a:lnTo>
                  <a:lnTo>
                    <a:pt x="26" y="63"/>
                  </a:lnTo>
                  <a:lnTo>
                    <a:pt x="32" y="56"/>
                  </a:lnTo>
                  <a:lnTo>
                    <a:pt x="51" y="56"/>
                  </a:lnTo>
                  <a:lnTo>
                    <a:pt x="64" y="44"/>
                  </a:lnTo>
                  <a:lnTo>
                    <a:pt x="77" y="37"/>
                  </a:lnTo>
                  <a:lnTo>
                    <a:pt x="89" y="25"/>
                  </a:lnTo>
                  <a:lnTo>
                    <a:pt x="96" y="12"/>
                  </a:lnTo>
                  <a:lnTo>
                    <a:pt x="102" y="12"/>
                  </a:lnTo>
                  <a:lnTo>
                    <a:pt x="128" y="12"/>
                  </a:lnTo>
                  <a:lnTo>
                    <a:pt x="153" y="0"/>
                  </a:lnTo>
                  <a:lnTo>
                    <a:pt x="159" y="6"/>
                  </a:lnTo>
                  <a:lnTo>
                    <a:pt x="172" y="12"/>
                  </a:lnTo>
                  <a:lnTo>
                    <a:pt x="191" y="12"/>
                  </a:lnTo>
                  <a:lnTo>
                    <a:pt x="210" y="37"/>
                  </a:lnTo>
                  <a:lnTo>
                    <a:pt x="210" y="69"/>
                  </a:lnTo>
                  <a:lnTo>
                    <a:pt x="191" y="63"/>
                  </a:lnTo>
                  <a:lnTo>
                    <a:pt x="204" y="75"/>
                  </a:lnTo>
                  <a:lnTo>
                    <a:pt x="204" y="81"/>
                  </a:lnTo>
                  <a:lnTo>
                    <a:pt x="198" y="81"/>
                  </a:lnTo>
                  <a:lnTo>
                    <a:pt x="191" y="88"/>
                  </a:lnTo>
                  <a:lnTo>
                    <a:pt x="198" y="88"/>
                  </a:lnTo>
                  <a:lnTo>
                    <a:pt x="223" y="113"/>
                  </a:lnTo>
                  <a:lnTo>
                    <a:pt x="229" y="125"/>
                  </a:lnTo>
                  <a:lnTo>
                    <a:pt x="242" y="125"/>
                  </a:lnTo>
                  <a:lnTo>
                    <a:pt x="242" y="138"/>
                  </a:lnTo>
                  <a:lnTo>
                    <a:pt x="242" y="144"/>
                  </a:lnTo>
                  <a:lnTo>
                    <a:pt x="229" y="163"/>
                  </a:lnTo>
                  <a:lnTo>
                    <a:pt x="236" y="188"/>
                  </a:lnTo>
                  <a:lnTo>
                    <a:pt x="236" y="188"/>
                  </a:lnTo>
                  <a:lnTo>
                    <a:pt x="147" y="188"/>
                  </a:lnTo>
                  <a:lnTo>
                    <a:pt x="134" y="169"/>
                  </a:lnTo>
                  <a:lnTo>
                    <a:pt x="115" y="157"/>
                  </a:lnTo>
                  <a:lnTo>
                    <a:pt x="121" y="151"/>
                  </a:lnTo>
                  <a:lnTo>
                    <a:pt x="121" y="125"/>
                  </a:lnTo>
                  <a:lnTo>
                    <a:pt x="128" y="94"/>
                  </a:lnTo>
                  <a:lnTo>
                    <a:pt x="115" y="88"/>
                  </a:lnTo>
                  <a:lnTo>
                    <a:pt x="108" y="81"/>
                  </a:lnTo>
                  <a:lnTo>
                    <a:pt x="102" y="75"/>
                  </a:lnTo>
                  <a:lnTo>
                    <a:pt x="89" y="107"/>
                  </a:lnTo>
                  <a:lnTo>
                    <a:pt x="83" y="138"/>
                  </a:lnTo>
                  <a:lnTo>
                    <a:pt x="77" y="144"/>
                  </a:lnTo>
                  <a:lnTo>
                    <a:pt x="70" y="151"/>
                  </a:lnTo>
                  <a:lnTo>
                    <a:pt x="77" y="119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64" y="113"/>
                  </a:lnTo>
                  <a:lnTo>
                    <a:pt x="58" y="151"/>
                  </a:lnTo>
                  <a:lnTo>
                    <a:pt x="39" y="163"/>
                  </a:lnTo>
                  <a:lnTo>
                    <a:pt x="13" y="169"/>
                  </a:lnTo>
                  <a:lnTo>
                    <a:pt x="0" y="16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4" name="未知"/>
            <p:cNvSpPr/>
            <p:nvPr/>
          </p:nvSpPr>
          <p:spPr>
            <a:xfrm>
              <a:off x="795" y="471"/>
              <a:ext cx="147" cy="164"/>
            </a:xfrm>
            <a:custGeom>
              <a:avLst/>
              <a:gdLst/>
              <a:ahLst/>
              <a:cxnLst/>
              <a:pathLst>
                <a:path w="147" h="164">
                  <a:moveTo>
                    <a:pt x="64" y="113"/>
                  </a:moveTo>
                  <a:lnTo>
                    <a:pt x="45" y="119"/>
                  </a:lnTo>
                  <a:lnTo>
                    <a:pt x="38" y="119"/>
                  </a:lnTo>
                  <a:lnTo>
                    <a:pt x="32" y="88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38" y="50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5" y="6"/>
                  </a:lnTo>
                  <a:lnTo>
                    <a:pt x="19" y="0"/>
                  </a:lnTo>
                  <a:lnTo>
                    <a:pt x="6" y="32"/>
                  </a:lnTo>
                  <a:lnTo>
                    <a:pt x="0" y="63"/>
                  </a:lnTo>
                  <a:lnTo>
                    <a:pt x="0" y="138"/>
                  </a:lnTo>
                  <a:lnTo>
                    <a:pt x="6" y="151"/>
                  </a:lnTo>
                  <a:lnTo>
                    <a:pt x="6" y="163"/>
                  </a:lnTo>
                  <a:lnTo>
                    <a:pt x="19" y="163"/>
                  </a:lnTo>
                  <a:lnTo>
                    <a:pt x="51" y="163"/>
                  </a:lnTo>
                  <a:lnTo>
                    <a:pt x="83" y="157"/>
                  </a:lnTo>
                  <a:lnTo>
                    <a:pt x="140" y="138"/>
                  </a:lnTo>
                  <a:lnTo>
                    <a:pt x="140" y="132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64" y="113"/>
                  </a:lnTo>
                  <a:lnTo>
                    <a:pt x="64" y="1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5" name="未知"/>
            <p:cNvSpPr/>
            <p:nvPr/>
          </p:nvSpPr>
          <p:spPr>
            <a:xfrm>
              <a:off x="935" y="540"/>
              <a:ext cx="122" cy="77"/>
            </a:xfrm>
            <a:custGeom>
              <a:avLst/>
              <a:gdLst/>
              <a:ahLst/>
              <a:cxnLst/>
              <a:pathLst>
                <a:path w="122" h="77">
                  <a:moveTo>
                    <a:pt x="121" y="69"/>
                  </a:moveTo>
                  <a:lnTo>
                    <a:pt x="83" y="69"/>
                  </a:lnTo>
                  <a:lnTo>
                    <a:pt x="83" y="69"/>
                  </a:lnTo>
                  <a:lnTo>
                    <a:pt x="51" y="76"/>
                  </a:lnTo>
                  <a:lnTo>
                    <a:pt x="25" y="69"/>
                  </a:lnTo>
                  <a:lnTo>
                    <a:pt x="19" y="69"/>
                  </a:lnTo>
                  <a:lnTo>
                    <a:pt x="13" y="69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3" y="44"/>
                  </a:lnTo>
                  <a:lnTo>
                    <a:pt x="25" y="38"/>
                  </a:lnTo>
                  <a:lnTo>
                    <a:pt x="38" y="19"/>
                  </a:lnTo>
                  <a:lnTo>
                    <a:pt x="45" y="0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19"/>
                  </a:lnTo>
                  <a:lnTo>
                    <a:pt x="45" y="38"/>
                  </a:lnTo>
                  <a:lnTo>
                    <a:pt x="70" y="25"/>
                  </a:lnTo>
                  <a:lnTo>
                    <a:pt x="95" y="19"/>
                  </a:lnTo>
                  <a:lnTo>
                    <a:pt x="95" y="25"/>
                  </a:lnTo>
                  <a:lnTo>
                    <a:pt x="95" y="32"/>
                  </a:lnTo>
                  <a:lnTo>
                    <a:pt x="83" y="32"/>
                  </a:lnTo>
                  <a:lnTo>
                    <a:pt x="95" y="38"/>
                  </a:lnTo>
                  <a:lnTo>
                    <a:pt x="102" y="38"/>
                  </a:lnTo>
                  <a:lnTo>
                    <a:pt x="102" y="44"/>
                  </a:lnTo>
                  <a:lnTo>
                    <a:pt x="95" y="44"/>
                  </a:lnTo>
                  <a:lnTo>
                    <a:pt x="89" y="57"/>
                  </a:lnTo>
                  <a:lnTo>
                    <a:pt x="121" y="63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1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6" name="未知"/>
            <p:cNvSpPr/>
            <p:nvPr/>
          </p:nvSpPr>
          <p:spPr>
            <a:xfrm>
              <a:off x="986" y="547"/>
              <a:ext cx="58" cy="19"/>
            </a:xfrm>
            <a:custGeom>
              <a:avLst/>
              <a:gdLst/>
              <a:ahLst/>
              <a:cxnLst/>
              <a:pathLst>
                <a:path w="58" h="19">
                  <a:moveTo>
                    <a:pt x="13" y="18"/>
                  </a:moveTo>
                  <a:lnTo>
                    <a:pt x="44" y="12"/>
                  </a:lnTo>
                  <a:lnTo>
                    <a:pt x="57" y="6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3" y="18"/>
                  </a:lnTo>
                  <a:lnTo>
                    <a:pt x="13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7" name="未知"/>
            <p:cNvSpPr/>
            <p:nvPr/>
          </p:nvSpPr>
          <p:spPr>
            <a:xfrm>
              <a:off x="1018" y="57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0" y="0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8" name="未知"/>
            <p:cNvSpPr/>
            <p:nvPr/>
          </p:nvSpPr>
          <p:spPr>
            <a:xfrm>
              <a:off x="999" y="609"/>
              <a:ext cx="39" cy="33"/>
            </a:xfrm>
            <a:custGeom>
              <a:avLst/>
              <a:gdLst/>
              <a:ahLst/>
              <a:cxnLst/>
              <a:pathLst>
                <a:path w="39" h="33">
                  <a:moveTo>
                    <a:pt x="19" y="19"/>
                  </a:moveTo>
                  <a:lnTo>
                    <a:pt x="0" y="32"/>
                  </a:lnTo>
                  <a:lnTo>
                    <a:pt x="38" y="32"/>
                  </a:lnTo>
                  <a:lnTo>
                    <a:pt x="19" y="1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59" name="未知"/>
            <p:cNvSpPr/>
            <p:nvPr/>
          </p:nvSpPr>
          <p:spPr>
            <a:xfrm>
              <a:off x="731" y="232"/>
              <a:ext cx="160" cy="177"/>
            </a:xfrm>
            <a:custGeom>
              <a:avLst/>
              <a:gdLst/>
              <a:ahLst/>
              <a:cxnLst/>
              <a:pathLst>
                <a:path w="160" h="177">
                  <a:moveTo>
                    <a:pt x="134" y="157"/>
                  </a:moveTo>
                  <a:lnTo>
                    <a:pt x="134" y="145"/>
                  </a:lnTo>
                  <a:lnTo>
                    <a:pt x="147" y="139"/>
                  </a:lnTo>
                  <a:lnTo>
                    <a:pt x="153" y="139"/>
                  </a:lnTo>
                  <a:lnTo>
                    <a:pt x="159" y="120"/>
                  </a:lnTo>
                  <a:lnTo>
                    <a:pt x="153" y="120"/>
                  </a:lnTo>
                  <a:lnTo>
                    <a:pt x="153" y="107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7" y="95"/>
                  </a:lnTo>
                  <a:lnTo>
                    <a:pt x="153" y="88"/>
                  </a:lnTo>
                  <a:lnTo>
                    <a:pt x="147" y="76"/>
                  </a:lnTo>
                  <a:lnTo>
                    <a:pt x="153" y="76"/>
                  </a:lnTo>
                  <a:lnTo>
                    <a:pt x="153" y="70"/>
                  </a:lnTo>
                  <a:lnTo>
                    <a:pt x="147" y="70"/>
                  </a:lnTo>
                  <a:lnTo>
                    <a:pt x="140" y="63"/>
                  </a:lnTo>
                  <a:lnTo>
                    <a:pt x="128" y="57"/>
                  </a:lnTo>
                  <a:lnTo>
                    <a:pt x="128" y="51"/>
                  </a:lnTo>
                  <a:lnTo>
                    <a:pt x="121" y="44"/>
                  </a:lnTo>
                  <a:lnTo>
                    <a:pt x="109" y="38"/>
                  </a:lnTo>
                  <a:lnTo>
                    <a:pt x="115" y="26"/>
                  </a:lnTo>
                  <a:lnTo>
                    <a:pt x="115" y="13"/>
                  </a:lnTo>
                  <a:lnTo>
                    <a:pt x="102" y="0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96" y="13"/>
                  </a:lnTo>
                  <a:lnTo>
                    <a:pt x="96" y="13"/>
                  </a:lnTo>
                  <a:lnTo>
                    <a:pt x="83" y="7"/>
                  </a:lnTo>
                  <a:lnTo>
                    <a:pt x="70" y="7"/>
                  </a:lnTo>
                  <a:lnTo>
                    <a:pt x="64" y="7"/>
                  </a:lnTo>
                  <a:lnTo>
                    <a:pt x="58" y="19"/>
                  </a:lnTo>
                  <a:lnTo>
                    <a:pt x="45" y="26"/>
                  </a:lnTo>
                  <a:lnTo>
                    <a:pt x="26" y="38"/>
                  </a:lnTo>
                  <a:lnTo>
                    <a:pt x="20" y="44"/>
                  </a:lnTo>
                  <a:lnTo>
                    <a:pt x="20" y="51"/>
                  </a:lnTo>
                  <a:lnTo>
                    <a:pt x="26" y="57"/>
                  </a:lnTo>
                  <a:lnTo>
                    <a:pt x="20" y="70"/>
                  </a:lnTo>
                  <a:lnTo>
                    <a:pt x="7" y="82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82"/>
                  </a:lnTo>
                  <a:lnTo>
                    <a:pt x="20" y="95"/>
                  </a:lnTo>
                  <a:lnTo>
                    <a:pt x="20" y="101"/>
                  </a:lnTo>
                  <a:lnTo>
                    <a:pt x="20" y="107"/>
                  </a:lnTo>
                  <a:lnTo>
                    <a:pt x="20" y="101"/>
                  </a:lnTo>
                  <a:lnTo>
                    <a:pt x="26" y="101"/>
                  </a:lnTo>
                  <a:lnTo>
                    <a:pt x="26" y="113"/>
                  </a:lnTo>
                  <a:lnTo>
                    <a:pt x="26" y="126"/>
                  </a:lnTo>
                  <a:lnTo>
                    <a:pt x="26" y="139"/>
                  </a:lnTo>
                  <a:lnTo>
                    <a:pt x="20" y="151"/>
                  </a:lnTo>
                  <a:lnTo>
                    <a:pt x="0" y="151"/>
                  </a:lnTo>
                  <a:lnTo>
                    <a:pt x="7" y="151"/>
                  </a:lnTo>
                  <a:lnTo>
                    <a:pt x="20" y="157"/>
                  </a:lnTo>
                  <a:lnTo>
                    <a:pt x="32" y="164"/>
                  </a:lnTo>
                  <a:lnTo>
                    <a:pt x="39" y="170"/>
                  </a:lnTo>
                  <a:lnTo>
                    <a:pt x="45" y="176"/>
                  </a:lnTo>
                  <a:lnTo>
                    <a:pt x="58" y="176"/>
                  </a:lnTo>
                  <a:lnTo>
                    <a:pt x="64" y="176"/>
                  </a:lnTo>
                  <a:lnTo>
                    <a:pt x="70" y="176"/>
                  </a:lnTo>
                  <a:lnTo>
                    <a:pt x="77" y="164"/>
                  </a:lnTo>
                  <a:lnTo>
                    <a:pt x="89" y="157"/>
                  </a:lnTo>
                  <a:lnTo>
                    <a:pt x="89" y="151"/>
                  </a:lnTo>
                  <a:lnTo>
                    <a:pt x="83" y="145"/>
                  </a:lnTo>
                  <a:lnTo>
                    <a:pt x="83" y="139"/>
                  </a:lnTo>
                  <a:lnTo>
                    <a:pt x="89" y="132"/>
                  </a:lnTo>
                  <a:lnTo>
                    <a:pt x="96" y="132"/>
                  </a:lnTo>
                  <a:lnTo>
                    <a:pt x="102" y="132"/>
                  </a:lnTo>
                  <a:lnTo>
                    <a:pt x="102" y="145"/>
                  </a:lnTo>
                  <a:lnTo>
                    <a:pt x="96" y="151"/>
                  </a:lnTo>
                  <a:lnTo>
                    <a:pt x="89" y="151"/>
                  </a:lnTo>
                  <a:lnTo>
                    <a:pt x="89" y="157"/>
                  </a:lnTo>
                  <a:lnTo>
                    <a:pt x="89" y="164"/>
                  </a:lnTo>
                  <a:lnTo>
                    <a:pt x="83" y="176"/>
                  </a:lnTo>
                  <a:lnTo>
                    <a:pt x="109" y="176"/>
                  </a:lnTo>
                  <a:lnTo>
                    <a:pt x="134" y="164"/>
                  </a:lnTo>
                  <a:lnTo>
                    <a:pt x="134" y="157"/>
                  </a:lnTo>
                  <a:lnTo>
                    <a:pt x="134" y="1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0" name="未知"/>
            <p:cNvSpPr/>
            <p:nvPr/>
          </p:nvSpPr>
          <p:spPr>
            <a:xfrm>
              <a:off x="865" y="157"/>
              <a:ext cx="90" cy="252"/>
            </a:xfrm>
            <a:custGeom>
              <a:avLst/>
              <a:gdLst/>
              <a:ahLst/>
              <a:cxnLst/>
              <a:pathLst>
                <a:path w="90" h="252">
                  <a:moveTo>
                    <a:pt x="89" y="6"/>
                  </a:moveTo>
                  <a:lnTo>
                    <a:pt x="64" y="0"/>
                  </a:lnTo>
                  <a:lnTo>
                    <a:pt x="64" y="38"/>
                  </a:lnTo>
                  <a:lnTo>
                    <a:pt x="57" y="57"/>
                  </a:lnTo>
                  <a:lnTo>
                    <a:pt x="57" y="69"/>
                  </a:lnTo>
                  <a:lnTo>
                    <a:pt x="51" y="75"/>
                  </a:lnTo>
                  <a:lnTo>
                    <a:pt x="45" y="101"/>
                  </a:lnTo>
                  <a:lnTo>
                    <a:pt x="38" y="138"/>
                  </a:lnTo>
                  <a:lnTo>
                    <a:pt x="25" y="188"/>
                  </a:lnTo>
                  <a:lnTo>
                    <a:pt x="19" y="207"/>
                  </a:lnTo>
                  <a:lnTo>
                    <a:pt x="13" y="226"/>
                  </a:lnTo>
                  <a:lnTo>
                    <a:pt x="0" y="232"/>
                  </a:lnTo>
                  <a:lnTo>
                    <a:pt x="0" y="239"/>
                  </a:lnTo>
                  <a:lnTo>
                    <a:pt x="6" y="245"/>
                  </a:lnTo>
                  <a:lnTo>
                    <a:pt x="19" y="251"/>
                  </a:lnTo>
                  <a:lnTo>
                    <a:pt x="38" y="251"/>
                  </a:lnTo>
                  <a:lnTo>
                    <a:pt x="45" y="239"/>
                  </a:lnTo>
                  <a:lnTo>
                    <a:pt x="64" y="188"/>
                  </a:lnTo>
                  <a:lnTo>
                    <a:pt x="83" y="126"/>
                  </a:lnTo>
                  <a:lnTo>
                    <a:pt x="89" y="113"/>
                  </a:lnTo>
                  <a:lnTo>
                    <a:pt x="89" y="69"/>
                  </a:lnTo>
                  <a:lnTo>
                    <a:pt x="89" y="19"/>
                  </a:lnTo>
                  <a:lnTo>
                    <a:pt x="89" y="6"/>
                  </a:lnTo>
                  <a:lnTo>
                    <a:pt x="89" y="6"/>
                  </a:lnTo>
                  <a:lnTo>
                    <a:pt x="89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1" name="未知"/>
            <p:cNvSpPr/>
            <p:nvPr/>
          </p:nvSpPr>
          <p:spPr>
            <a:xfrm>
              <a:off x="929" y="44"/>
              <a:ext cx="58" cy="120"/>
            </a:xfrm>
            <a:custGeom>
              <a:avLst/>
              <a:gdLst/>
              <a:ahLst/>
              <a:cxnLst/>
              <a:pathLst>
                <a:path w="58" h="120">
                  <a:moveTo>
                    <a:pt x="44" y="44"/>
                  </a:moveTo>
                  <a:lnTo>
                    <a:pt x="38" y="38"/>
                  </a:lnTo>
                  <a:lnTo>
                    <a:pt x="31" y="38"/>
                  </a:lnTo>
                  <a:lnTo>
                    <a:pt x="25" y="50"/>
                  </a:lnTo>
                  <a:lnTo>
                    <a:pt x="19" y="63"/>
                  </a:lnTo>
                  <a:lnTo>
                    <a:pt x="25" y="63"/>
                  </a:lnTo>
                  <a:lnTo>
                    <a:pt x="38" y="57"/>
                  </a:lnTo>
                  <a:lnTo>
                    <a:pt x="44" y="44"/>
                  </a:lnTo>
                  <a:lnTo>
                    <a:pt x="57" y="44"/>
                  </a:lnTo>
                  <a:lnTo>
                    <a:pt x="38" y="75"/>
                  </a:lnTo>
                  <a:lnTo>
                    <a:pt x="31" y="88"/>
                  </a:lnTo>
                  <a:lnTo>
                    <a:pt x="25" y="107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50"/>
                  </a:lnTo>
                  <a:lnTo>
                    <a:pt x="12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19"/>
                  </a:lnTo>
                  <a:lnTo>
                    <a:pt x="19" y="38"/>
                  </a:lnTo>
                  <a:lnTo>
                    <a:pt x="31" y="31"/>
                  </a:lnTo>
                  <a:lnTo>
                    <a:pt x="57" y="44"/>
                  </a:lnTo>
                  <a:lnTo>
                    <a:pt x="44" y="44"/>
                  </a:lnTo>
                  <a:lnTo>
                    <a:pt x="44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2" name="未知"/>
            <p:cNvSpPr/>
            <p:nvPr/>
          </p:nvSpPr>
          <p:spPr>
            <a:xfrm>
              <a:off x="865" y="107"/>
              <a:ext cx="65" cy="108"/>
            </a:xfrm>
            <a:custGeom>
              <a:avLst/>
              <a:gdLst/>
              <a:ahLst/>
              <a:cxnLst/>
              <a:pathLst>
                <a:path w="65" h="108">
                  <a:moveTo>
                    <a:pt x="45" y="100"/>
                  </a:moveTo>
                  <a:lnTo>
                    <a:pt x="57" y="107"/>
                  </a:lnTo>
                  <a:lnTo>
                    <a:pt x="64" y="88"/>
                  </a:lnTo>
                  <a:lnTo>
                    <a:pt x="64" y="63"/>
                  </a:lnTo>
                  <a:lnTo>
                    <a:pt x="64" y="31"/>
                  </a:lnTo>
                  <a:lnTo>
                    <a:pt x="64" y="19"/>
                  </a:lnTo>
                  <a:lnTo>
                    <a:pt x="45" y="0"/>
                  </a:lnTo>
                  <a:lnTo>
                    <a:pt x="57" y="25"/>
                  </a:lnTo>
                  <a:lnTo>
                    <a:pt x="64" y="50"/>
                  </a:lnTo>
                  <a:lnTo>
                    <a:pt x="57" y="50"/>
                  </a:lnTo>
                  <a:lnTo>
                    <a:pt x="45" y="37"/>
                  </a:lnTo>
                  <a:lnTo>
                    <a:pt x="38" y="25"/>
                  </a:lnTo>
                  <a:lnTo>
                    <a:pt x="32" y="6"/>
                  </a:lnTo>
                  <a:lnTo>
                    <a:pt x="25" y="12"/>
                  </a:lnTo>
                  <a:lnTo>
                    <a:pt x="45" y="56"/>
                  </a:lnTo>
                  <a:lnTo>
                    <a:pt x="38" y="63"/>
                  </a:lnTo>
                  <a:lnTo>
                    <a:pt x="25" y="50"/>
                  </a:lnTo>
                  <a:lnTo>
                    <a:pt x="6" y="31"/>
                  </a:lnTo>
                  <a:lnTo>
                    <a:pt x="6" y="37"/>
                  </a:lnTo>
                  <a:lnTo>
                    <a:pt x="32" y="69"/>
                  </a:lnTo>
                  <a:lnTo>
                    <a:pt x="38" y="75"/>
                  </a:lnTo>
                  <a:lnTo>
                    <a:pt x="13" y="69"/>
                  </a:lnTo>
                  <a:lnTo>
                    <a:pt x="0" y="63"/>
                  </a:lnTo>
                  <a:lnTo>
                    <a:pt x="0" y="69"/>
                  </a:lnTo>
                  <a:lnTo>
                    <a:pt x="6" y="75"/>
                  </a:lnTo>
                  <a:lnTo>
                    <a:pt x="38" y="88"/>
                  </a:lnTo>
                  <a:lnTo>
                    <a:pt x="38" y="100"/>
                  </a:lnTo>
                  <a:lnTo>
                    <a:pt x="45" y="100"/>
                  </a:lnTo>
                  <a:lnTo>
                    <a:pt x="45" y="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3" name="未知"/>
            <p:cNvSpPr/>
            <p:nvPr/>
          </p:nvSpPr>
          <p:spPr>
            <a:xfrm>
              <a:off x="954" y="226"/>
              <a:ext cx="27" cy="45"/>
            </a:xfrm>
            <a:custGeom>
              <a:avLst/>
              <a:gdLst/>
              <a:ahLst/>
              <a:cxnLst/>
              <a:pathLst>
                <a:path w="27" h="45">
                  <a:moveTo>
                    <a:pt x="0" y="0"/>
                  </a:moveTo>
                  <a:lnTo>
                    <a:pt x="26" y="19"/>
                  </a:lnTo>
                  <a:lnTo>
                    <a:pt x="13" y="32"/>
                  </a:lnTo>
                  <a:lnTo>
                    <a:pt x="6" y="38"/>
                  </a:lnTo>
                  <a:lnTo>
                    <a:pt x="0" y="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4" name="未知"/>
            <p:cNvSpPr/>
            <p:nvPr/>
          </p:nvSpPr>
          <p:spPr>
            <a:xfrm>
              <a:off x="954" y="226"/>
              <a:ext cx="27" cy="45"/>
            </a:xfrm>
            <a:custGeom>
              <a:avLst/>
              <a:gdLst/>
              <a:ahLst/>
              <a:cxnLst/>
              <a:pathLst>
                <a:path w="27" h="45">
                  <a:moveTo>
                    <a:pt x="0" y="0"/>
                  </a:moveTo>
                  <a:lnTo>
                    <a:pt x="26" y="19"/>
                  </a:lnTo>
                  <a:lnTo>
                    <a:pt x="13" y="32"/>
                  </a:lnTo>
                  <a:lnTo>
                    <a:pt x="6" y="38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5" name="未知"/>
            <p:cNvSpPr/>
            <p:nvPr/>
          </p:nvSpPr>
          <p:spPr>
            <a:xfrm>
              <a:off x="1158" y="214"/>
              <a:ext cx="115" cy="170"/>
            </a:xfrm>
            <a:custGeom>
              <a:avLst/>
              <a:gdLst/>
              <a:ahLst/>
              <a:cxnLst/>
              <a:pathLst>
                <a:path w="115" h="170">
                  <a:moveTo>
                    <a:pt x="19" y="157"/>
                  </a:moveTo>
                  <a:lnTo>
                    <a:pt x="38" y="169"/>
                  </a:lnTo>
                  <a:lnTo>
                    <a:pt x="57" y="169"/>
                  </a:lnTo>
                  <a:lnTo>
                    <a:pt x="63" y="163"/>
                  </a:lnTo>
                  <a:lnTo>
                    <a:pt x="82" y="144"/>
                  </a:lnTo>
                  <a:lnTo>
                    <a:pt x="82" y="138"/>
                  </a:lnTo>
                  <a:lnTo>
                    <a:pt x="101" y="125"/>
                  </a:lnTo>
                  <a:lnTo>
                    <a:pt x="95" y="119"/>
                  </a:lnTo>
                  <a:lnTo>
                    <a:pt x="101" y="113"/>
                  </a:lnTo>
                  <a:lnTo>
                    <a:pt x="101" y="100"/>
                  </a:lnTo>
                  <a:lnTo>
                    <a:pt x="101" y="94"/>
                  </a:lnTo>
                  <a:lnTo>
                    <a:pt x="101" y="81"/>
                  </a:lnTo>
                  <a:lnTo>
                    <a:pt x="108" y="69"/>
                  </a:lnTo>
                  <a:lnTo>
                    <a:pt x="114" y="56"/>
                  </a:lnTo>
                  <a:lnTo>
                    <a:pt x="101" y="44"/>
                  </a:lnTo>
                  <a:lnTo>
                    <a:pt x="101" y="31"/>
                  </a:lnTo>
                  <a:lnTo>
                    <a:pt x="101" y="25"/>
                  </a:lnTo>
                  <a:lnTo>
                    <a:pt x="101" y="18"/>
                  </a:lnTo>
                  <a:lnTo>
                    <a:pt x="95" y="12"/>
                  </a:lnTo>
                  <a:lnTo>
                    <a:pt x="82" y="12"/>
                  </a:lnTo>
                  <a:lnTo>
                    <a:pt x="82" y="6"/>
                  </a:lnTo>
                  <a:lnTo>
                    <a:pt x="76" y="0"/>
                  </a:lnTo>
                  <a:lnTo>
                    <a:pt x="38" y="6"/>
                  </a:lnTo>
                  <a:lnTo>
                    <a:pt x="6" y="18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75"/>
                  </a:lnTo>
                  <a:lnTo>
                    <a:pt x="0" y="88"/>
                  </a:lnTo>
                  <a:lnTo>
                    <a:pt x="6" y="88"/>
                  </a:lnTo>
                  <a:lnTo>
                    <a:pt x="6" y="106"/>
                  </a:lnTo>
                  <a:lnTo>
                    <a:pt x="12" y="131"/>
                  </a:lnTo>
                  <a:lnTo>
                    <a:pt x="19" y="144"/>
                  </a:lnTo>
                  <a:lnTo>
                    <a:pt x="19" y="157"/>
                  </a:lnTo>
                  <a:lnTo>
                    <a:pt x="19" y="1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6" name="未知"/>
            <p:cNvSpPr/>
            <p:nvPr/>
          </p:nvSpPr>
          <p:spPr>
            <a:xfrm>
              <a:off x="1158" y="214"/>
              <a:ext cx="115" cy="170"/>
            </a:xfrm>
            <a:custGeom>
              <a:avLst/>
              <a:gdLst/>
              <a:ahLst/>
              <a:cxnLst/>
              <a:pathLst>
                <a:path w="115" h="170">
                  <a:moveTo>
                    <a:pt x="19" y="157"/>
                  </a:moveTo>
                  <a:lnTo>
                    <a:pt x="38" y="169"/>
                  </a:lnTo>
                  <a:lnTo>
                    <a:pt x="57" y="169"/>
                  </a:lnTo>
                  <a:lnTo>
                    <a:pt x="63" y="163"/>
                  </a:lnTo>
                  <a:lnTo>
                    <a:pt x="82" y="144"/>
                  </a:lnTo>
                  <a:lnTo>
                    <a:pt x="82" y="138"/>
                  </a:lnTo>
                  <a:lnTo>
                    <a:pt x="101" y="125"/>
                  </a:lnTo>
                  <a:lnTo>
                    <a:pt x="95" y="119"/>
                  </a:lnTo>
                  <a:lnTo>
                    <a:pt x="101" y="113"/>
                  </a:lnTo>
                  <a:lnTo>
                    <a:pt x="101" y="100"/>
                  </a:lnTo>
                  <a:lnTo>
                    <a:pt x="101" y="94"/>
                  </a:lnTo>
                  <a:lnTo>
                    <a:pt x="101" y="81"/>
                  </a:lnTo>
                  <a:lnTo>
                    <a:pt x="108" y="69"/>
                  </a:lnTo>
                  <a:lnTo>
                    <a:pt x="114" y="56"/>
                  </a:lnTo>
                  <a:lnTo>
                    <a:pt x="101" y="44"/>
                  </a:lnTo>
                  <a:lnTo>
                    <a:pt x="101" y="31"/>
                  </a:lnTo>
                  <a:lnTo>
                    <a:pt x="101" y="25"/>
                  </a:lnTo>
                  <a:lnTo>
                    <a:pt x="101" y="18"/>
                  </a:lnTo>
                  <a:lnTo>
                    <a:pt x="95" y="12"/>
                  </a:lnTo>
                  <a:lnTo>
                    <a:pt x="82" y="12"/>
                  </a:lnTo>
                  <a:lnTo>
                    <a:pt x="82" y="6"/>
                  </a:lnTo>
                  <a:lnTo>
                    <a:pt x="76" y="0"/>
                  </a:lnTo>
                  <a:lnTo>
                    <a:pt x="38" y="6"/>
                  </a:lnTo>
                  <a:lnTo>
                    <a:pt x="6" y="18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75"/>
                  </a:lnTo>
                  <a:lnTo>
                    <a:pt x="0" y="88"/>
                  </a:lnTo>
                  <a:lnTo>
                    <a:pt x="6" y="88"/>
                  </a:lnTo>
                  <a:lnTo>
                    <a:pt x="6" y="106"/>
                  </a:lnTo>
                  <a:lnTo>
                    <a:pt x="12" y="131"/>
                  </a:lnTo>
                  <a:lnTo>
                    <a:pt x="19" y="144"/>
                  </a:lnTo>
                  <a:lnTo>
                    <a:pt x="19" y="1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7" name="未知"/>
            <p:cNvSpPr/>
            <p:nvPr/>
          </p:nvSpPr>
          <p:spPr>
            <a:xfrm>
              <a:off x="1164" y="364"/>
              <a:ext cx="71" cy="45"/>
            </a:xfrm>
            <a:custGeom>
              <a:avLst/>
              <a:gdLst/>
              <a:ahLst/>
              <a:cxnLst/>
              <a:pathLst>
                <a:path w="71" h="45">
                  <a:moveTo>
                    <a:pt x="0" y="25"/>
                  </a:moveTo>
                  <a:lnTo>
                    <a:pt x="0" y="38"/>
                  </a:lnTo>
                  <a:lnTo>
                    <a:pt x="13" y="32"/>
                  </a:lnTo>
                  <a:lnTo>
                    <a:pt x="19" y="25"/>
                  </a:lnTo>
                  <a:lnTo>
                    <a:pt x="25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51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13"/>
                  </a:lnTo>
                  <a:lnTo>
                    <a:pt x="57" y="13"/>
                  </a:lnTo>
                  <a:lnTo>
                    <a:pt x="51" y="19"/>
                  </a:lnTo>
                  <a:lnTo>
                    <a:pt x="32" y="19"/>
                  </a:lnTo>
                  <a:lnTo>
                    <a:pt x="19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8" name="未知"/>
            <p:cNvSpPr/>
            <p:nvPr/>
          </p:nvSpPr>
          <p:spPr>
            <a:xfrm>
              <a:off x="1164" y="364"/>
              <a:ext cx="71" cy="45"/>
            </a:xfrm>
            <a:custGeom>
              <a:avLst/>
              <a:gdLst/>
              <a:ahLst/>
              <a:cxnLst/>
              <a:pathLst>
                <a:path w="71" h="45">
                  <a:moveTo>
                    <a:pt x="0" y="25"/>
                  </a:moveTo>
                  <a:lnTo>
                    <a:pt x="0" y="38"/>
                  </a:lnTo>
                  <a:lnTo>
                    <a:pt x="13" y="32"/>
                  </a:lnTo>
                  <a:lnTo>
                    <a:pt x="19" y="25"/>
                  </a:lnTo>
                  <a:lnTo>
                    <a:pt x="25" y="25"/>
                  </a:lnTo>
                  <a:lnTo>
                    <a:pt x="32" y="25"/>
                  </a:lnTo>
                  <a:lnTo>
                    <a:pt x="51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13"/>
                  </a:lnTo>
                  <a:lnTo>
                    <a:pt x="57" y="13"/>
                  </a:lnTo>
                  <a:lnTo>
                    <a:pt x="51" y="19"/>
                  </a:lnTo>
                  <a:lnTo>
                    <a:pt x="32" y="19"/>
                  </a:lnTo>
                  <a:lnTo>
                    <a:pt x="19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69" name="未知"/>
            <p:cNvSpPr/>
            <p:nvPr/>
          </p:nvSpPr>
          <p:spPr>
            <a:xfrm>
              <a:off x="1145" y="358"/>
              <a:ext cx="96" cy="190"/>
            </a:xfrm>
            <a:custGeom>
              <a:avLst/>
              <a:gdLst/>
              <a:ahLst/>
              <a:cxnLst/>
              <a:pathLst>
                <a:path w="96" h="190">
                  <a:moveTo>
                    <a:pt x="6" y="75"/>
                  </a:moveTo>
                  <a:lnTo>
                    <a:pt x="0" y="126"/>
                  </a:lnTo>
                  <a:lnTo>
                    <a:pt x="6" y="182"/>
                  </a:lnTo>
                  <a:lnTo>
                    <a:pt x="6" y="189"/>
                  </a:lnTo>
                  <a:lnTo>
                    <a:pt x="13" y="170"/>
                  </a:lnTo>
                  <a:lnTo>
                    <a:pt x="51" y="94"/>
                  </a:lnTo>
                  <a:lnTo>
                    <a:pt x="95" y="31"/>
                  </a:lnTo>
                  <a:lnTo>
                    <a:pt x="95" y="25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76" y="19"/>
                  </a:lnTo>
                  <a:lnTo>
                    <a:pt x="89" y="19"/>
                  </a:lnTo>
                  <a:lnTo>
                    <a:pt x="83" y="31"/>
                  </a:lnTo>
                  <a:lnTo>
                    <a:pt x="76" y="50"/>
                  </a:lnTo>
                  <a:lnTo>
                    <a:pt x="70" y="50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44" y="31"/>
                  </a:lnTo>
                  <a:lnTo>
                    <a:pt x="38" y="31"/>
                  </a:lnTo>
                  <a:lnTo>
                    <a:pt x="32" y="38"/>
                  </a:lnTo>
                  <a:lnTo>
                    <a:pt x="19" y="44"/>
                  </a:lnTo>
                  <a:lnTo>
                    <a:pt x="19" y="31"/>
                  </a:lnTo>
                  <a:lnTo>
                    <a:pt x="6" y="75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0" name="未知"/>
            <p:cNvSpPr/>
            <p:nvPr/>
          </p:nvSpPr>
          <p:spPr>
            <a:xfrm>
              <a:off x="1145" y="358"/>
              <a:ext cx="96" cy="190"/>
            </a:xfrm>
            <a:custGeom>
              <a:avLst/>
              <a:gdLst/>
              <a:ahLst/>
              <a:cxnLst/>
              <a:pathLst>
                <a:path w="96" h="190">
                  <a:moveTo>
                    <a:pt x="6" y="75"/>
                  </a:moveTo>
                  <a:lnTo>
                    <a:pt x="0" y="126"/>
                  </a:lnTo>
                  <a:lnTo>
                    <a:pt x="6" y="182"/>
                  </a:lnTo>
                  <a:lnTo>
                    <a:pt x="6" y="189"/>
                  </a:lnTo>
                  <a:lnTo>
                    <a:pt x="13" y="170"/>
                  </a:lnTo>
                  <a:lnTo>
                    <a:pt x="51" y="94"/>
                  </a:lnTo>
                  <a:lnTo>
                    <a:pt x="95" y="31"/>
                  </a:lnTo>
                  <a:lnTo>
                    <a:pt x="95" y="25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76" y="19"/>
                  </a:lnTo>
                  <a:lnTo>
                    <a:pt x="89" y="19"/>
                  </a:lnTo>
                  <a:lnTo>
                    <a:pt x="83" y="31"/>
                  </a:lnTo>
                  <a:lnTo>
                    <a:pt x="76" y="50"/>
                  </a:lnTo>
                  <a:lnTo>
                    <a:pt x="70" y="50"/>
                  </a:lnTo>
                  <a:lnTo>
                    <a:pt x="51" y="31"/>
                  </a:lnTo>
                  <a:lnTo>
                    <a:pt x="44" y="31"/>
                  </a:lnTo>
                  <a:lnTo>
                    <a:pt x="38" y="31"/>
                  </a:lnTo>
                  <a:lnTo>
                    <a:pt x="32" y="38"/>
                  </a:lnTo>
                  <a:lnTo>
                    <a:pt x="19" y="44"/>
                  </a:lnTo>
                  <a:lnTo>
                    <a:pt x="19" y="31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1" name="未知"/>
            <p:cNvSpPr/>
            <p:nvPr/>
          </p:nvSpPr>
          <p:spPr>
            <a:xfrm>
              <a:off x="948" y="245"/>
              <a:ext cx="440" cy="692"/>
            </a:xfrm>
            <a:custGeom>
              <a:avLst/>
              <a:gdLst/>
              <a:ahLst/>
              <a:cxnLst/>
              <a:pathLst>
                <a:path w="440" h="692">
                  <a:moveTo>
                    <a:pt x="305" y="119"/>
                  </a:moveTo>
                  <a:lnTo>
                    <a:pt x="311" y="126"/>
                  </a:lnTo>
                  <a:lnTo>
                    <a:pt x="311" y="132"/>
                  </a:lnTo>
                  <a:lnTo>
                    <a:pt x="311" y="138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70"/>
                  </a:lnTo>
                  <a:lnTo>
                    <a:pt x="299" y="170"/>
                  </a:lnTo>
                  <a:lnTo>
                    <a:pt x="292" y="176"/>
                  </a:lnTo>
                  <a:lnTo>
                    <a:pt x="292" y="182"/>
                  </a:lnTo>
                  <a:lnTo>
                    <a:pt x="286" y="182"/>
                  </a:lnTo>
                  <a:lnTo>
                    <a:pt x="292" y="188"/>
                  </a:lnTo>
                  <a:lnTo>
                    <a:pt x="286" y="188"/>
                  </a:lnTo>
                  <a:lnTo>
                    <a:pt x="286" y="195"/>
                  </a:lnTo>
                  <a:lnTo>
                    <a:pt x="286" y="201"/>
                  </a:lnTo>
                  <a:lnTo>
                    <a:pt x="292" y="207"/>
                  </a:lnTo>
                  <a:lnTo>
                    <a:pt x="292" y="214"/>
                  </a:lnTo>
                  <a:lnTo>
                    <a:pt x="292" y="214"/>
                  </a:lnTo>
                  <a:lnTo>
                    <a:pt x="299" y="220"/>
                  </a:lnTo>
                  <a:lnTo>
                    <a:pt x="305" y="220"/>
                  </a:lnTo>
                  <a:lnTo>
                    <a:pt x="311" y="214"/>
                  </a:lnTo>
                  <a:lnTo>
                    <a:pt x="318" y="201"/>
                  </a:lnTo>
                  <a:lnTo>
                    <a:pt x="330" y="207"/>
                  </a:lnTo>
                  <a:lnTo>
                    <a:pt x="330" y="188"/>
                  </a:lnTo>
                  <a:lnTo>
                    <a:pt x="318" y="188"/>
                  </a:lnTo>
                  <a:lnTo>
                    <a:pt x="311" y="170"/>
                  </a:lnTo>
                  <a:lnTo>
                    <a:pt x="311" y="170"/>
                  </a:lnTo>
                  <a:lnTo>
                    <a:pt x="311" y="157"/>
                  </a:lnTo>
                  <a:lnTo>
                    <a:pt x="311" y="138"/>
                  </a:lnTo>
                  <a:lnTo>
                    <a:pt x="324" y="132"/>
                  </a:lnTo>
                  <a:lnTo>
                    <a:pt x="343" y="132"/>
                  </a:lnTo>
                  <a:lnTo>
                    <a:pt x="362" y="132"/>
                  </a:lnTo>
                  <a:lnTo>
                    <a:pt x="369" y="138"/>
                  </a:lnTo>
                  <a:lnTo>
                    <a:pt x="369" y="138"/>
                  </a:lnTo>
                  <a:lnTo>
                    <a:pt x="375" y="144"/>
                  </a:lnTo>
                  <a:lnTo>
                    <a:pt x="381" y="138"/>
                  </a:lnTo>
                  <a:lnTo>
                    <a:pt x="394" y="138"/>
                  </a:lnTo>
                  <a:lnTo>
                    <a:pt x="413" y="138"/>
                  </a:lnTo>
                  <a:lnTo>
                    <a:pt x="432" y="163"/>
                  </a:lnTo>
                  <a:lnTo>
                    <a:pt x="439" y="176"/>
                  </a:lnTo>
                  <a:lnTo>
                    <a:pt x="439" y="188"/>
                  </a:lnTo>
                  <a:lnTo>
                    <a:pt x="439" y="201"/>
                  </a:lnTo>
                  <a:lnTo>
                    <a:pt x="432" y="201"/>
                  </a:lnTo>
                  <a:lnTo>
                    <a:pt x="426" y="201"/>
                  </a:lnTo>
                  <a:lnTo>
                    <a:pt x="388" y="214"/>
                  </a:lnTo>
                  <a:lnTo>
                    <a:pt x="388" y="214"/>
                  </a:lnTo>
                  <a:lnTo>
                    <a:pt x="369" y="214"/>
                  </a:lnTo>
                  <a:lnTo>
                    <a:pt x="362" y="220"/>
                  </a:lnTo>
                  <a:lnTo>
                    <a:pt x="337" y="264"/>
                  </a:lnTo>
                  <a:lnTo>
                    <a:pt x="324" y="308"/>
                  </a:lnTo>
                  <a:lnTo>
                    <a:pt x="311" y="320"/>
                  </a:lnTo>
                  <a:lnTo>
                    <a:pt x="305" y="339"/>
                  </a:lnTo>
                  <a:lnTo>
                    <a:pt x="311" y="339"/>
                  </a:lnTo>
                  <a:lnTo>
                    <a:pt x="311" y="358"/>
                  </a:lnTo>
                  <a:lnTo>
                    <a:pt x="305" y="371"/>
                  </a:lnTo>
                  <a:lnTo>
                    <a:pt x="318" y="427"/>
                  </a:lnTo>
                  <a:lnTo>
                    <a:pt x="330" y="484"/>
                  </a:lnTo>
                  <a:lnTo>
                    <a:pt x="337" y="547"/>
                  </a:lnTo>
                  <a:lnTo>
                    <a:pt x="330" y="553"/>
                  </a:lnTo>
                  <a:lnTo>
                    <a:pt x="343" y="660"/>
                  </a:lnTo>
                  <a:lnTo>
                    <a:pt x="362" y="691"/>
                  </a:lnTo>
                  <a:lnTo>
                    <a:pt x="273" y="691"/>
                  </a:lnTo>
                  <a:lnTo>
                    <a:pt x="235" y="578"/>
                  </a:lnTo>
                  <a:lnTo>
                    <a:pt x="216" y="572"/>
                  </a:lnTo>
                  <a:lnTo>
                    <a:pt x="210" y="691"/>
                  </a:lnTo>
                  <a:lnTo>
                    <a:pt x="108" y="691"/>
                  </a:lnTo>
                  <a:lnTo>
                    <a:pt x="114" y="628"/>
                  </a:lnTo>
                  <a:lnTo>
                    <a:pt x="114" y="565"/>
                  </a:lnTo>
                  <a:lnTo>
                    <a:pt x="114" y="553"/>
                  </a:lnTo>
                  <a:lnTo>
                    <a:pt x="114" y="540"/>
                  </a:lnTo>
                  <a:lnTo>
                    <a:pt x="89" y="515"/>
                  </a:lnTo>
                  <a:lnTo>
                    <a:pt x="89" y="496"/>
                  </a:lnTo>
                  <a:lnTo>
                    <a:pt x="95" y="459"/>
                  </a:lnTo>
                  <a:lnTo>
                    <a:pt x="101" y="421"/>
                  </a:lnTo>
                  <a:lnTo>
                    <a:pt x="101" y="389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4" y="345"/>
                  </a:lnTo>
                  <a:lnTo>
                    <a:pt x="121" y="333"/>
                  </a:lnTo>
                  <a:lnTo>
                    <a:pt x="121" y="320"/>
                  </a:lnTo>
                  <a:lnTo>
                    <a:pt x="114" y="289"/>
                  </a:lnTo>
                  <a:lnTo>
                    <a:pt x="108" y="264"/>
                  </a:lnTo>
                  <a:lnTo>
                    <a:pt x="114" y="226"/>
                  </a:lnTo>
                  <a:lnTo>
                    <a:pt x="127" y="188"/>
                  </a:lnTo>
                  <a:lnTo>
                    <a:pt x="108" y="176"/>
                  </a:lnTo>
                  <a:lnTo>
                    <a:pt x="95" y="157"/>
                  </a:lnTo>
                  <a:lnTo>
                    <a:pt x="101" y="151"/>
                  </a:lnTo>
                  <a:lnTo>
                    <a:pt x="82" y="144"/>
                  </a:lnTo>
                  <a:lnTo>
                    <a:pt x="63" y="132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57" y="113"/>
                  </a:lnTo>
                  <a:lnTo>
                    <a:pt x="51" y="113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6" y="31"/>
                  </a:lnTo>
                  <a:lnTo>
                    <a:pt x="6" y="25"/>
                  </a:lnTo>
                  <a:lnTo>
                    <a:pt x="12" y="19"/>
                  </a:lnTo>
                  <a:lnTo>
                    <a:pt x="19" y="13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6"/>
                  </a:lnTo>
                  <a:lnTo>
                    <a:pt x="51" y="13"/>
                  </a:lnTo>
                  <a:lnTo>
                    <a:pt x="70" y="44"/>
                  </a:lnTo>
                  <a:lnTo>
                    <a:pt x="101" y="75"/>
                  </a:lnTo>
                  <a:lnTo>
                    <a:pt x="108" y="82"/>
                  </a:lnTo>
                  <a:lnTo>
                    <a:pt x="114" y="88"/>
                  </a:lnTo>
                  <a:lnTo>
                    <a:pt x="127" y="94"/>
                  </a:lnTo>
                  <a:lnTo>
                    <a:pt x="133" y="107"/>
                  </a:lnTo>
                  <a:lnTo>
                    <a:pt x="133" y="107"/>
                  </a:lnTo>
                  <a:lnTo>
                    <a:pt x="140" y="107"/>
                  </a:lnTo>
                  <a:lnTo>
                    <a:pt x="152" y="113"/>
                  </a:lnTo>
                  <a:lnTo>
                    <a:pt x="165" y="100"/>
                  </a:lnTo>
                  <a:lnTo>
                    <a:pt x="184" y="113"/>
                  </a:lnTo>
                  <a:lnTo>
                    <a:pt x="197" y="119"/>
                  </a:lnTo>
                  <a:lnTo>
                    <a:pt x="191" y="132"/>
                  </a:lnTo>
                  <a:lnTo>
                    <a:pt x="191" y="138"/>
                  </a:lnTo>
                  <a:lnTo>
                    <a:pt x="191" y="132"/>
                  </a:lnTo>
                  <a:lnTo>
                    <a:pt x="210" y="119"/>
                  </a:lnTo>
                  <a:lnTo>
                    <a:pt x="210" y="119"/>
                  </a:lnTo>
                  <a:lnTo>
                    <a:pt x="216" y="119"/>
                  </a:lnTo>
                  <a:lnTo>
                    <a:pt x="216" y="126"/>
                  </a:lnTo>
                  <a:lnTo>
                    <a:pt x="210" y="157"/>
                  </a:lnTo>
                  <a:lnTo>
                    <a:pt x="203" y="188"/>
                  </a:lnTo>
                  <a:lnTo>
                    <a:pt x="197" y="239"/>
                  </a:lnTo>
                  <a:lnTo>
                    <a:pt x="203" y="295"/>
                  </a:lnTo>
                  <a:lnTo>
                    <a:pt x="210" y="283"/>
                  </a:lnTo>
                  <a:lnTo>
                    <a:pt x="229" y="245"/>
                  </a:lnTo>
                  <a:lnTo>
                    <a:pt x="248" y="207"/>
                  </a:lnTo>
                  <a:lnTo>
                    <a:pt x="267" y="176"/>
                  </a:lnTo>
                  <a:lnTo>
                    <a:pt x="292" y="144"/>
                  </a:lnTo>
                  <a:lnTo>
                    <a:pt x="292" y="138"/>
                  </a:lnTo>
                  <a:lnTo>
                    <a:pt x="292" y="119"/>
                  </a:lnTo>
                  <a:lnTo>
                    <a:pt x="305" y="119"/>
                  </a:lnTo>
                  <a:lnTo>
                    <a:pt x="305" y="1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2" name="未知"/>
            <p:cNvSpPr/>
            <p:nvPr/>
          </p:nvSpPr>
          <p:spPr>
            <a:xfrm>
              <a:off x="948" y="245"/>
              <a:ext cx="440" cy="692"/>
            </a:xfrm>
            <a:custGeom>
              <a:avLst/>
              <a:gdLst/>
              <a:ahLst/>
              <a:cxnLst/>
              <a:pathLst>
                <a:path w="440" h="692">
                  <a:moveTo>
                    <a:pt x="305" y="119"/>
                  </a:moveTo>
                  <a:lnTo>
                    <a:pt x="311" y="126"/>
                  </a:lnTo>
                  <a:lnTo>
                    <a:pt x="311" y="132"/>
                  </a:lnTo>
                  <a:lnTo>
                    <a:pt x="311" y="138"/>
                  </a:lnTo>
                  <a:lnTo>
                    <a:pt x="311" y="151"/>
                  </a:lnTo>
                  <a:lnTo>
                    <a:pt x="311" y="170"/>
                  </a:lnTo>
                  <a:lnTo>
                    <a:pt x="299" y="170"/>
                  </a:lnTo>
                  <a:lnTo>
                    <a:pt x="292" y="176"/>
                  </a:lnTo>
                  <a:lnTo>
                    <a:pt x="292" y="182"/>
                  </a:lnTo>
                  <a:lnTo>
                    <a:pt x="286" y="182"/>
                  </a:lnTo>
                  <a:lnTo>
                    <a:pt x="292" y="188"/>
                  </a:lnTo>
                  <a:lnTo>
                    <a:pt x="286" y="188"/>
                  </a:lnTo>
                  <a:lnTo>
                    <a:pt x="286" y="195"/>
                  </a:lnTo>
                  <a:lnTo>
                    <a:pt x="286" y="201"/>
                  </a:lnTo>
                  <a:lnTo>
                    <a:pt x="292" y="207"/>
                  </a:lnTo>
                  <a:lnTo>
                    <a:pt x="292" y="214"/>
                  </a:lnTo>
                  <a:lnTo>
                    <a:pt x="299" y="220"/>
                  </a:lnTo>
                  <a:lnTo>
                    <a:pt x="305" y="220"/>
                  </a:lnTo>
                  <a:lnTo>
                    <a:pt x="311" y="214"/>
                  </a:lnTo>
                  <a:lnTo>
                    <a:pt x="318" y="201"/>
                  </a:lnTo>
                  <a:lnTo>
                    <a:pt x="330" y="207"/>
                  </a:lnTo>
                  <a:lnTo>
                    <a:pt x="330" y="188"/>
                  </a:lnTo>
                  <a:lnTo>
                    <a:pt x="318" y="188"/>
                  </a:lnTo>
                  <a:lnTo>
                    <a:pt x="311" y="170"/>
                  </a:lnTo>
                  <a:lnTo>
                    <a:pt x="311" y="157"/>
                  </a:lnTo>
                  <a:lnTo>
                    <a:pt x="311" y="138"/>
                  </a:lnTo>
                  <a:lnTo>
                    <a:pt x="324" y="132"/>
                  </a:lnTo>
                  <a:lnTo>
                    <a:pt x="343" y="132"/>
                  </a:lnTo>
                  <a:lnTo>
                    <a:pt x="362" y="132"/>
                  </a:lnTo>
                  <a:lnTo>
                    <a:pt x="369" y="138"/>
                  </a:lnTo>
                  <a:lnTo>
                    <a:pt x="375" y="144"/>
                  </a:lnTo>
                  <a:lnTo>
                    <a:pt x="381" y="138"/>
                  </a:lnTo>
                  <a:lnTo>
                    <a:pt x="394" y="138"/>
                  </a:lnTo>
                  <a:lnTo>
                    <a:pt x="413" y="138"/>
                  </a:lnTo>
                  <a:lnTo>
                    <a:pt x="432" y="163"/>
                  </a:lnTo>
                  <a:lnTo>
                    <a:pt x="439" y="176"/>
                  </a:lnTo>
                  <a:lnTo>
                    <a:pt x="439" y="188"/>
                  </a:lnTo>
                  <a:lnTo>
                    <a:pt x="439" y="201"/>
                  </a:lnTo>
                  <a:lnTo>
                    <a:pt x="432" y="201"/>
                  </a:lnTo>
                  <a:lnTo>
                    <a:pt x="426" y="201"/>
                  </a:lnTo>
                  <a:lnTo>
                    <a:pt x="388" y="214"/>
                  </a:lnTo>
                  <a:lnTo>
                    <a:pt x="369" y="214"/>
                  </a:lnTo>
                  <a:lnTo>
                    <a:pt x="362" y="220"/>
                  </a:lnTo>
                  <a:lnTo>
                    <a:pt x="337" y="264"/>
                  </a:lnTo>
                  <a:lnTo>
                    <a:pt x="324" y="308"/>
                  </a:lnTo>
                  <a:lnTo>
                    <a:pt x="311" y="320"/>
                  </a:lnTo>
                  <a:lnTo>
                    <a:pt x="305" y="339"/>
                  </a:lnTo>
                  <a:lnTo>
                    <a:pt x="311" y="339"/>
                  </a:lnTo>
                  <a:lnTo>
                    <a:pt x="311" y="358"/>
                  </a:lnTo>
                  <a:lnTo>
                    <a:pt x="305" y="371"/>
                  </a:lnTo>
                  <a:lnTo>
                    <a:pt x="318" y="427"/>
                  </a:lnTo>
                  <a:lnTo>
                    <a:pt x="330" y="484"/>
                  </a:lnTo>
                  <a:lnTo>
                    <a:pt x="337" y="547"/>
                  </a:lnTo>
                  <a:lnTo>
                    <a:pt x="330" y="553"/>
                  </a:lnTo>
                  <a:lnTo>
                    <a:pt x="343" y="660"/>
                  </a:lnTo>
                  <a:lnTo>
                    <a:pt x="362" y="691"/>
                  </a:lnTo>
                  <a:lnTo>
                    <a:pt x="273" y="691"/>
                  </a:lnTo>
                  <a:lnTo>
                    <a:pt x="235" y="578"/>
                  </a:lnTo>
                  <a:lnTo>
                    <a:pt x="216" y="572"/>
                  </a:lnTo>
                  <a:lnTo>
                    <a:pt x="210" y="691"/>
                  </a:lnTo>
                  <a:lnTo>
                    <a:pt x="108" y="691"/>
                  </a:lnTo>
                  <a:lnTo>
                    <a:pt x="114" y="628"/>
                  </a:lnTo>
                  <a:lnTo>
                    <a:pt x="114" y="565"/>
                  </a:lnTo>
                  <a:lnTo>
                    <a:pt x="114" y="553"/>
                  </a:lnTo>
                  <a:lnTo>
                    <a:pt x="114" y="540"/>
                  </a:lnTo>
                  <a:lnTo>
                    <a:pt x="89" y="515"/>
                  </a:lnTo>
                  <a:lnTo>
                    <a:pt x="89" y="496"/>
                  </a:lnTo>
                  <a:lnTo>
                    <a:pt x="95" y="459"/>
                  </a:lnTo>
                  <a:lnTo>
                    <a:pt x="101" y="421"/>
                  </a:lnTo>
                  <a:lnTo>
                    <a:pt x="101" y="389"/>
                  </a:lnTo>
                  <a:lnTo>
                    <a:pt x="108" y="364"/>
                  </a:lnTo>
                  <a:lnTo>
                    <a:pt x="114" y="345"/>
                  </a:lnTo>
                  <a:lnTo>
                    <a:pt x="121" y="333"/>
                  </a:lnTo>
                  <a:lnTo>
                    <a:pt x="121" y="320"/>
                  </a:lnTo>
                  <a:lnTo>
                    <a:pt x="114" y="289"/>
                  </a:lnTo>
                  <a:lnTo>
                    <a:pt x="108" y="264"/>
                  </a:lnTo>
                  <a:lnTo>
                    <a:pt x="114" y="226"/>
                  </a:lnTo>
                  <a:lnTo>
                    <a:pt x="127" y="188"/>
                  </a:lnTo>
                  <a:lnTo>
                    <a:pt x="108" y="176"/>
                  </a:lnTo>
                  <a:lnTo>
                    <a:pt x="95" y="157"/>
                  </a:lnTo>
                  <a:lnTo>
                    <a:pt x="101" y="151"/>
                  </a:lnTo>
                  <a:lnTo>
                    <a:pt x="82" y="144"/>
                  </a:lnTo>
                  <a:lnTo>
                    <a:pt x="63" y="132"/>
                  </a:lnTo>
                  <a:lnTo>
                    <a:pt x="70" y="119"/>
                  </a:lnTo>
                  <a:lnTo>
                    <a:pt x="57" y="113"/>
                  </a:lnTo>
                  <a:lnTo>
                    <a:pt x="51" y="113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6" y="31"/>
                  </a:lnTo>
                  <a:lnTo>
                    <a:pt x="6" y="25"/>
                  </a:lnTo>
                  <a:lnTo>
                    <a:pt x="12" y="19"/>
                  </a:lnTo>
                  <a:lnTo>
                    <a:pt x="19" y="13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6"/>
                  </a:lnTo>
                  <a:lnTo>
                    <a:pt x="51" y="13"/>
                  </a:lnTo>
                  <a:lnTo>
                    <a:pt x="70" y="44"/>
                  </a:lnTo>
                  <a:lnTo>
                    <a:pt x="101" y="75"/>
                  </a:lnTo>
                  <a:lnTo>
                    <a:pt x="108" y="82"/>
                  </a:lnTo>
                  <a:lnTo>
                    <a:pt x="114" y="88"/>
                  </a:lnTo>
                  <a:lnTo>
                    <a:pt x="127" y="94"/>
                  </a:lnTo>
                  <a:lnTo>
                    <a:pt x="133" y="107"/>
                  </a:lnTo>
                  <a:lnTo>
                    <a:pt x="140" y="107"/>
                  </a:lnTo>
                  <a:lnTo>
                    <a:pt x="152" y="113"/>
                  </a:lnTo>
                  <a:lnTo>
                    <a:pt x="165" y="100"/>
                  </a:lnTo>
                  <a:lnTo>
                    <a:pt x="184" y="113"/>
                  </a:lnTo>
                  <a:lnTo>
                    <a:pt x="197" y="119"/>
                  </a:lnTo>
                  <a:lnTo>
                    <a:pt x="191" y="132"/>
                  </a:lnTo>
                  <a:lnTo>
                    <a:pt x="191" y="138"/>
                  </a:lnTo>
                  <a:lnTo>
                    <a:pt x="191" y="132"/>
                  </a:lnTo>
                  <a:lnTo>
                    <a:pt x="210" y="119"/>
                  </a:lnTo>
                  <a:lnTo>
                    <a:pt x="216" y="119"/>
                  </a:lnTo>
                  <a:lnTo>
                    <a:pt x="216" y="126"/>
                  </a:lnTo>
                  <a:lnTo>
                    <a:pt x="210" y="157"/>
                  </a:lnTo>
                  <a:lnTo>
                    <a:pt x="203" y="188"/>
                  </a:lnTo>
                  <a:lnTo>
                    <a:pt x="197" y="239"/>
                  </a:lnTo>
                  <a:lnTo>
                    <a:pt x="203" y="295"/>
                  </a:lnTo>
                  <a:lnTo>
                    <a:pt x="210" y="283"/>
                  </a:lnTo>
                  <a:lnTo>
                    <a:pt x="229" y="245"/>
                  </a:lnTo>
                  <a:lnTo>
                    <a:pt x="248" y="207"/>
                  </a:lnTo>
                  <a:lnTo>
                    <a:pt x="267" y="176"/>
                  </a:lnTo>
                  <a:lnTo>
                    <a:pt x="292" y="144"/>
                  </a:lnTo>
                  <a:lnTo>
                    <a:pt x="292" y="138"/>
                  </a:lnTo>
                  <a:lnTo>
                    <a:pt x="292" y="119"/>
                  </a:lnTo>
                  <a:lnTo>
                    <a:pt x="305" y="1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3" name="未知"/>
            <p:cNvSpPr/>
            <p:nvPr/>
          </p:nvSpPr>
          <p:spPr>
            <a:xfrm>
              <a:off x="1317" y="107"/>
              <a:ext cx="109" cy="327"/>
            </a:xfrm>
            <a:custGeom>
              <a:avLst/>
              <a:gdLst/>
              <a:ahLst/>
              <a:cxnLst/>
              <a:pathLst>
                <a:path w="109" h="327">
                  <a:moveTo>
                    <a:pt x="82" y="63"/>
                  </a:moveTo>
                  <a:lnTo>
                    <a:pt x="76" y="75"/>
                  </a:lnTo>
                  <a:lnTo>
                    <a:pt x="57" y="132"/>
                  </a:lnTo>
                  <a:lnTo>
                    <a:pt x="44" y="201"/>
                  </a:lnTo>
                  <a:lnTo>
                    <a:pt x="50" y="220"/>
                  </a:lnTo>
                  <a:lnTo>
                    <a:pt x="63" y="245"/>
                  </a:lnTo>
                  <a:lnTo>
                    <a:pt x="76" y="270"/>
                  </a:lnTo>
                  <a:lnTo>
                    <a:pt x="89" y="276"/>
                  </a:lnTo>
                  <a:lnTo>
                    <a:pt x="101" y="282"/>
                  </a:lnTo>
                  <a:lnTo>
                    <a:pt x="108" y="282"/>
                  </a:lnTo>
                  <a:lnTo>
                    <a:pt x="101" y="289"/>
                  </a:lnTo>
                  <a:lnTo>
                    <a:pt x="89" y="301"/>
                  </a:lnTo>
                  <a:lnTo>
                    <a:pt x="70" y="320"/>
                  </a:lnTo>
                  <a:lnTo>
                    <a:pt x="70" y="326"/>
                  </a:lnTo>
                  <a:lnTo>
                    <a:pt x="70" y="314"/>
                  </a:lnTo>
                  <a:lnTo>
                    <a:pt x="63" y="301"/>
                  </a:lnTo>
                  <a:lnTo>
                    <a:pt x="44" y="276"/>
                  </a:lnTo>
                  <a:lnTo>
                    <a:pt x="19" y="245"/>
                  </a:lnTo>
                  <a:lnTo>
                    <a:pt x="12" y="226"/>
                  </a:lnTo>
                  <a:lnTo>
                    <a:pt x="0" y="207"/>
                  </a:lnTo>
                  <a:lnTo>
                    <a:pt x="0" y="201"/>
                  </a:lnTo>
                  <a:lnTo>
                    <a:pt x="6" y="176"/>
                  </a:lnTo>
                  <a:lnTo>
                    <a:pt x="25" y="119"/>
                  </a:lnTo>
                  <a:lnTo>
                    <a:pt x="57" y="63"/>
                  </a:lnTo>
                  <a:lnTo>
                    <a:pt x="63" y="50"/>
                  </a:lnTo>
                  <a:lnTo>
                    <a:pt x="57" y="31"/>
                  </a:lnTo>
                  <a:lnTo>
                    <a:pt x="50" y="31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38" y="25"/>
                  </a:lnTo>
                  <a:lnTo>
                    <a:pt x="44" y="12"/>
                  </a:lnTo>
                  <a:lnTo>
                    <a:pt x="57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82" y="25"/>
                  </a:lnTo>
                  <a:lnTo>
                    <a:pt x="82" y="31"/>
                  </a:lnTo>
                  <a:lnTo>
                    <a:pt x="82" y="50"/>
                  </a:lnTo>
                  <a:lnTo>
                    <a:pt x="63" y="63"/>
                  </a:lnTo>
                  <a:lnTo>
                    <a:pt x="82" y="63"/>
                  </a:lnTo>
                  <a:lnTo>
                    <a:pt x="82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4" name="未知"/>
            <p:cNvSpPr/>
            <p:nvPr/>
          </p:nvSpPr>
          <p:spPr>
            <a:xfrm>
              <a:off x="1317" y="107"/>
              <a:ext cx="109" cy="327"/>
            </a:xfrm>
            <a:custGeom>
              <a:avLst/>
              <a:gdLst/>
              <a:ahLst/>
              <a:cxnLst/>
              <a:pathLst>
                <a:path w="109" h="327">
                  <a:moveTo>
                    <a:pt x="82" y="63"/>
                  </a:moveTo>
                  <a:lnTo>
                    <a:pt x="76" y="75"/>
                  </a:lnTo>
                  <a:lnTo>
                    <a:pt x="57" y="132"/>
                  </a:lnTo>
                  <a:lnTo>
                    <a:pt x="44" y="201"/>
                  </a:lnTo>
                  <a:lnTo>
                    <a:pt x="50" y="220"/>
                  </a:lnTo>
                  <a:lnTo>
                    <a:pt x="63" y="245"/>
                  </a:lnTo>
                  <a:lnTo>
                    <a:pt x="76" y="270"/>
                  </a:lnTo>
                  <a:lnTo>
                    <a:pt x="89" y="276"/>
                  </a:lnTo>
                  <a:lnTo>
                    <a:pt x="101" y="282"/>
                  </a:lnTo>
                  <a:lnTo>
                    <a:pt x="108" y="282"/>
                  </a:lnTo>
                  <a:lnTo>
                    <a:pt x="101" y="289"/>
                  </a:lnTo>
                  <a:lnTo>
                    <a:pt x="89" y="301"/>
                  </a:lnTo>
                  <a:lnTo>
                    <a:pt x="70" y="320"/>
                  </a:lnTo>
                  <a:lnTo>
                    <a:pt x="70" y="326"/>
                  </a:lnTo>
                  <a:lnTo>
                    <a:pt x="70" y="314"/>
                  </a:lnTo>
                  <a:lnTo>
                    <a:pt x="63" y="301"/>
                  </a:lnTo>
                  <a:lnTo>
                    <a:pt x="44" y="276"/>
                  </a:lnTo>
                  <a:lnTo>
                    <a:pt x="19" y="245"/>
                  </a:lnTo>
                  <a:lnTo>
                    <a:pt x="12" y="226"/>
                  </a:lnTo>
                  <a:lnTo>
                    <a:pt x="0" y="207"/>
                  </a:lnTo>
                  <a:lnTo>
                    <a:pt x="0" y="201"/>
                  </a:lnTo>
                  <a:lnTo>
                    <a:pt x="6" y="176"/>
                  </a:lnTo>
                  <a:lnTo>
                    <a:pt x="25" y="119"/>
                  </a:lnTo>
                  <a:lnTo>
                    <a:pt x="57" y="63"/>
                  </a:lnTo>
                  <a:lnTo>
                    <a:pt x="63" y="50"/>
                  </a:lnTo>
                  <a:lnTo>
                    <a:pt x="57" y="31"/>
                  </a:lnTo>
                  <a:lnTo>
                    <a:pt x="50" y="31"/>
                  </a:lnTo>
                  <a:lnTo>
                    <a:pt x="44" y="25"/>
                  </a:lnTo>
                  <a:lnTo>
                    <a:pt x="38" y="25"/>
                  </a:lnTo>
                  <a:lnTo>
                    <a:pt x="44" y="12"/>
                  </a:lnTo>
                  <a:lnTo>
                    <a:pt x="57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6"/>
                  </a:lnTo>
                  <a:lnTo>
                    <a:pt x="82" y="25"/>
                  </a:lnTo>
                  <a:lnTo>
                    <a:pt x="82" y="31"/>
                  </a:lnTo>
                  <a:lnTo>
                    <a:pt x="82" y="50"/>
                  </a:lnTo>
                  <a:lnTo>
                    <a:pt x="63" y="63"/>
                  </a:lnTo>
                  <a:lnTo>
                    <a:pt x="82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5" name="未知"/>
            <p:cNvSpPr/>
            <p:nvPr/>
          </p:nvSpPr>
          <p:spPr>
            <a:xfrm>
              <a:off x="1406" y="232"/>
              <a:ext cx="147" cy="290"/>
            </a:xfrm>
            <a:custGeom>
              <a:avLst/>
              <a:gdLst/>
              <a:ahLst/>
              <a:cxnLst/>
              <a:pathLst>
                <a:path w="147" h="290">
                  <a:moveTo>
                    <a:pt x="38" y="145"/>
                  </a:moveTo>
                  <a:lnTo>
                    <a:pt x="31" y="139"/>
                  </a:lnTo>
                  <a:lnTo>
                    <a:pt x="25" y="132"/>
                  </a:lnTo>
                  <a:lnTo>
                    <a:pt x="25" y="120"/>
                  </a:lnTo>
                  <a:lnTo>
                    <a:pt x="19" y="101"/>
                  </a:lnTo>
                  <a:lnTo>
                    <a:pt x="19" y="88"/>
                  </a:lnTo>
                  <a:lnTo>
                    <a:pt x="25" y="76"/>
                  </a:lnTo>
                  <a:lnTo>
                    <a:pt x="31" y="70"/>
                  </a:lnTo>
                  <a:lnTo>
                    <a:pt x="19" y="63"/>
                  </a:lnTo>
                  <a:lnTo>
                    <a:pt x="19" y="57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31" y="51"/>
                  </a:lnTo>
                  <a:lnTo>
                    <a:pt x="19" y="38"/>
                  </a:lnTo>
                  <a:lnTo>
                    <a:pt x="25" y="32"/>
                  </a:lnTo>
                  <a:lnTo>
                    <a:pt x="31" y="26"/>
                  </a:lnTo>
                  <a:lnTo>
                    <a:pt x="31" y="19"/>
                  </a:lnTo>
                  <a:lnTo>
                    <a:pt x="44" y="13"/>
                  </a:lnTo>
                  <a:lnTo>
                    <a:pt x="57" y="7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82" y="7"/>
                  </a:lnTo>
                  <a:lnTo>
                    <a:pt x="95" y="7"/>
                  </a:lnTo>
                  <a:lnTo>
                    <a:pt x="108" y="19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51"/>
                  </a:lnTo>
                  <a:lnTo>
                    <a:pt x="133" y="51"/>
                  </a:lnTo>
                  <a:lnTo>
                    <a:pt x="133" y="51"/>
                  </a:lnTo>
                  <a:lnTo>
                    <a:pt x="133" y="63"/>
                  </a:lnTo>
                  <a:lnTo>
                    <a:pt x="133" y="76"/>
                  </a:lnTo>
                  <a:lnTo>
                    <a:pt x="140" y="82"/>
                  </a:lnTo>
                  <a:lnTo>
                    <a:pt x="146" y="88"/>
                  </a:lnTo>
                  <a:lnTo>
                    <a:pt x="140" y="101"/>
                  </a:lnTo>
                  <a:lnTo>
                    <a:pt x="133" y="101"/>
                  </a:lnTo>
                  <a:lnTo>
                    <a:pt x="133" y="107"/>
                  </a:lnTo>
                  <a:lnTo>
                    <a:pt x="133" y="113"/>
                  </a:lnTo>
                  <a:lnTo>
                    <a:pt x="121" y="120"/>
                  </a:lnTo>
                  <a:lnTo>
                    <a:pt x="114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1" y="126"/>
                  </a:lnTo>
                  <a:lnTo>
                    <a:pt x="89" y="132"/>
                  </a:lnTo>
                  <a:lnTo>
                    <a:pt x="89" y="139"/>
                  </a:lnTo>
                  <a:lnTo>
                    <a:pt x="82" y="145"/>
                  </a:lnTo>
                  <a:lnTo>
                    <a:pt x="82" y="157"/>
                  </a:lnTo>
                  <a:lnTo>
                    <a:pt x="82" y="176"/>
                  </a:lnTo>
                  <a:lnTo>
                    <a:pt x="82" y="183"/>
                  </a:lnTo>
                  <a:lnTo>
                    <a:pt x="89" y="189"/>
                  </a:lnTo>
                  <a:lnTo>
                    <a:pt x="51" y="233"/>
                  </a:lnTo>
                  <a:lnTo>
                    <a:pt x="6" y="277"/>
                  </a:lnTo>
                  <a:lnTo>
                    <a:pt x="0" y="289"/>
                  </a:lnTo>
                  <a:lnTo>
                    <a:pt x="0" y="252"/>
                  </a:lnTo>
                  <a:lnTo>
                    <a:pt x="6" y="227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31" y="170"/>
                  </a:lnTo>
                  <a:lnTo>
                    <a:pt x="31" y="157"/>
                  </a:lnTo>
                  <a:lnTo>
                    <a:pt x="38" y="145"/>
                  </a:lnTo>
                  <a:lnTo>
                    <a:pt x="38" y="1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6" name="未知"/>
            <p:cNvSpPr/>
            <p:nvPr/>
          </p:nvSpPr>
          <p:spPr>
            <a:xfrm>
              <a:off x="1406" y="232"/>
              <a:ext cx="147" cy="290"/>
            </a:xfrm>
            <a:custGeom>
              <a:avLst/>
              <a:gdLst/>
              <a:ahLst/>
              <a:cxnLst/>
              <a:pathLst>
                <a:path w="147" h="290">
                  <a:moveTo>
                    <a:pt x="38" y="145"/>
                  </a:moveTo>
                  <a:lnTo>
                    <a:pt x="31" y="139"/>
                  </a:lnTo>
                  <a:lnTo>
                    <a:pt x="25" y="132"/>
                  </a:lnTo>
                  <a:lnTo>
                    <a:pt x="25" y="120"/>
                  </a:lnTo>
                  <a:lnTo>
                    <a:pt x="19" y="101"/>
                  </a:lnTo>
                  <a:lnTo>
                    <a:pt x="19" y="88"/>
                  </a:lnTo>
                  <a:lnTo>
                    <a:pt x="25" y="76"/>
                  </a:lnTo>
                  <a:lnTo>
                    <a:pt x="31" y="70"/>
                  </a:lnTo>
                  <a:lnTo>
                    <a:pt x="19" y="63"/>
                  </a:lnTo>
                  <a:lnTo>
                    <a:pt x="19" y="57"/>
                  </a:lnTo>
                  <a:lnTo>
                    <a:pt x="19" y="51"/>
                  </a:lnTo>
                  <a:lnTo>
                    <a:pt x="31" y="51"/>
                  </a:lnTo>
                  <a:lnTo>
                    <a:pt x="19" y="38"/>
                  </a:lnTo>
                  <a:lnTo>
                    <a:pt x="25" y="32"/>
                  </a:lnTo>
                  <a:lnTo>
                    <a:pt x="31" y="26"/>
                  </a:lnTo>
                  <a:lnTo>
                    <a:pt x="31" y="19"/>
                  </a:lnTo>
                  <a:lnTo>
                    <a:pt x="44" y="13"/>
                  </a:lnTo>
                  <a:lnTo>
                    <a:pt x="57" y="7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82" y="7"/>
                  </a:lnTo>
                  <a:lnTo>
                    <a:pt x="95" y="7"/>
                  </a:lnTo>
                  <a:lnTo>
                    <a:pt x="108" y="19"/>
                  </a:lnTo>
                  <a:lnTo>
                    <a:pt x="133" y="26"/>
                  </a:lnTo>
                  <a:lnTo>
                    <a:pt x="133" y="51"/>
                  </a:lnTo>
                  <a:lnTo>
                    <a:pt x="133" y="63"/>
                  </a:lnTo>
                  <a:lnTo>
                    <a:pt x="133" y="76"/>
                  </a:lnTo>
                  <a:lnTo>
                    <a:pt x="140" y="82"/>
                  </a:lnTo>
                  <a:lnTo>
                    <a:pt x="146" y="88"/>
                  </a:lnTo>
                  <a:lnTo>
                    <a:pt x="140" y="101"/>
                  </a:lnTo>
                  <a:lnTo>
                    <a:pt x="133" y="101"/>
                  </a:lnTo>
                  <a:lnTo>
                    <a:pt x="133" y="107"/>
                  </a:lnTo>
                  <a:lnTo>
                    <a:pt x="133" y="113"/>
                  </a:lnTo>
                  <a:lnTo>
                    <a:pt x="121" y="120"/>
                  </a:lnTo>
                  <a:lnTo>
                    <a:pt x="114" y="120"/>
                  </a:lnTo>
                  <a:lnTo>
                    <a:pt x="108" y="126"/>
                  </a:lnTo>
                  <a:lnTo>
                    <a:pt x="101" y="126"/>
                  </a:lnTo>
                  <a:lnTo>
                    <a:pt x="89" y="132"/>
                  </a:lnTo>
                  <a:lnTo>
                    <a:pt x="89" y="139"/>
                  </a:lnTo>
                  <a:lnTo>
                    <a:pt x="82" y="145"/>
                  </a:lnTo>
                  <a:lnTo>
                    <a:pt x="82" y="157"/>
                  </a:lnTo>
                  <a:lnTo>
                    <a:pt x="82" y="176"/>
                  </a:lnTo>
                  <a:lnTo>
                    <a:pt x="82" y="183"/>
                  </a:lnTo>
                  <a:lnTo>
                    <a:pt x="89" y="189"/>
                  </a:lnTo>
                  <a:lnTo>
                    <a:pt x="51" y="233"/>
                  </a:lnTo>
                  <a:lnTo>
                    <a:pt x="6" y="277"/>
                  </a:lnTo>
                  <a:lnTo>
                    <a:pt x="0" y="289"/>
                  </a:lnTo>
                  <a:lnTo>
                    <a:pt x="0" y="252"/>
                  </a:lnTo>
                  <a:lnTo>
                    <a:pt x="6" y="227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31" y="170"/>
                  </a:lnTo>
                  <a:lnTo>
                    <a:pt x="31" y="157"/>
                  </a:lnTo>
                  <a:lnTo>
                    <a:pt x="38" y="1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7" name="未知"/>
            <p:cNvSpPr/>
            <p:nvPr/>
          </p:nvSpPr>
          <p:spPr>
            <a:xfrm>
              <a:off x="1495" y="358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19" y="13"/>
                  </a:lnTo>
                  <a:lnTo>
                    <a:pt x="19" y="19"/>
                  </a:lnTo>
                  <a:lnTo>
                    <a:pt x="12" y="19"/>
                  </a:lnTo>
                  <a:lnTo>
                    <a:pt x="6" y="19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8" name="未知"/>
            <p:cNvSpPr/>
            <p:nvPr/>
          </p:nvSpPr>
          <p:spPr>
            <a:xfrm>
              <a:off x="1495" y="358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19" y="13"/>
                  </a:lnTo>
                  <a:lnTo>
                    <a:pt x="19" y="19"/>
                  </a:lnTo>
                  <a:lnTo>
                    <a:pt x="12" y="19"/>
                  </a:lnTo>
                  <a:lnTo>
                    <a:pt x="6" y="19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79" name="未知"/>
            <p:cNvSpPr/>
            <p:nvPr/>
          </p:nvSpPr>
          <p:spPr>
            <a:xfrm>
              <a:off x="1348" y="389"/>
              <a:ext cx="224" cy="548"/>
            </a:xfrm>
            <a:custGeom>
              <a:avLst/>
              <a:gdLst/>
              <a:ahLst/>
              <a:cxnLst/>
              <a:pathLst>
                <a:path w="224" h="548">
                  <a:moveTo>
                    <a:pt x="39" y="57"/>
                  </a:moveTo>
                  <a:lnTo>
                    <a:pt x="13" y="88"/>
                  </a:lnTo>
                  <a:lnTo>
                    <a:pt x="0" y="120"/>
                  </a:lnTo>
                  <a:lnTo>
                    <a:pt x="13" y="145"/>
                  </a:lnTo>
                  <a:lnTo>
                    <a:pt x="19" y="158"/>
                  </a:lnTo>
                  <a:lnTo>
                    <a:pt x="26" y="170"/>
                  </a:lnTo>
                  <a:lnTo>
                    <a:pt x="32" y="189"/>
                  </a:lnTo>
                  <a:lnTo>
                    <a:pt x="39" y="201"/>
                  </a:lnTo>
                  <a:lnTo>
                    <a:pt x="39" y="220"/>
                  </a:lnTo>
                  <a:lnTo>
                    <a:pt x="32" y="245"/>
                  </a:lnTo>
                  <a:lnTo>
                    <a:pt x="26" y="264"/>
                  </a:lnTo>
                  <a:lnTo>
                    <a:pt x="13" y="315"/>
                  </a:lnTo>
                  <a:lnTo>
                    <a:pt x="13" y="359"/>
                  </a:lnTo>
                  <a:lnTo>
                    <a:pt x="13" y="371"/>
                  </a:lnTo>
                  <a:lnTo>
                    <a:pt x="13" y="421"/>
                  </a:lnTo>
                  <a:lnTo>
                    <a:pt x="13" y="465"/>
                  </a:lnTo>
                  <a:lnTo>
                    <a:pt x="13" y="503"/>
                  </a:lnTo>
                  <a:lnTo>
                    <a:pt x="26" y="547"/>
                  </a:lnTo>
                  <a:lnTo>
                    <a:pt x="223" y="547"/>
                  </a:lnTo>
                  <a:lnTo>
                    <a:pt x="185" y="446"/>
                  </a:lnTo>
                  <a:lnTo>
                    <a:pt x="172" y="346"/>
                  </a:lnTo>
                  <a:lnTo>
                    <a:pt x="166" y="321"/>
                  </a:lnTo>
                  <a:lnTo>
                    <a:pt x="153" y="277"/>
                  </a:lnTo>
                  <a:lnTo>
                    <a:pt x="128" y="239"/>
                  </a:lnTo>
                  <a:lnTo>
                    <a:pt x="115" y="239"/>
                  </a:lnTo>
                  <a:lnTo>
                    <a:pt x="128" y="227"/>
                  </a:lnTo>
                  <a:lnTo>
                    <a:pt x="140" y="183"/>
                  </a:lnTo>
                  <a:lnTo>
                    <a:pt x="166" y="145"/>
                  </a:lnTo>
                  <a:lnTo>
                    <a:pt x="166" y="132"/>
                  </a:lnTo>
                  <a:lnTo>
                    <a:pt x="166" y="126"/>
                  </a:lnTo>
                  <a:lnTo>
                    <a:pt x="179" y="120"/>
                  </a:lnTo>
                  <a:lnTo>
                    <a:pt x="191" y="107"/>
                  </a:lnTo>
                  <a:lnTo>
                    <a:pt x="198" y="101"/>
                  </a:lnTo>
                  <a:lnTo>
                    <a:pt x="204" y="107"/>
                  </a:lnTo>
                  <a:lnTo>
                    <a:pt x="210" y="107"/>
                  </a:lnTo>
                  <a:lnTo>
                    <a:pt x="210" y="95"/>
                  </a:lnTo>
                  <a:lnTo>
                    <a:pt x="198" y="70"/>
                  </a:lnTo>
                  <a:lnTo>
                    <a:pt x="185" y="51"/>
                  </a:lnTo>
                  <a:lnTo>
                    <a:pt x="179" y="44"/>
                  </a:lnTo>
                  <a:lnTo>
                    <a:pt x="159" y="38"/>
                  </a:lnTo>
                  <a:lnTo>
                    <a:pt x="134" y="63"/>
                  </a:lnTo>
                  <a:lnTo>
                    <a:pt x="115" y="88"/>
                  </a:lnTo>
                  <a:lnTo>
                    <a:pt x="89" y="120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51"/>
                  </a:lnTo>
                  <a:lnTo>
                    <a:pt x="70" y="158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51" y="164"/>
                  </a:lnTo>
                  <a:lnTo>
                    <a:pt x="51" y="158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5" y="139"/>
                  </a:lnTo>
                  <a:lnTo>
                    <a:pt x="39" y="126"/>
                  </a:lnTo>
                  <a:lnTo>
                    <a:pt x="39" y="114"/>
                  </a:lnTo>
                  <a:lnTo>
                    <a:pt x="39" y="95"/>
                  </a:lnTo>
                  <a:lnTo>
                    <a:pt x="39" y="82"/>
                  </a:lnTo>
                  <a:lnTo>
                    <a:pt x="51" y="63"/>
                  </a:lnTo>
                  <a:lnTo>
                    <a:pt x="58" y="44"/>
                  </a:lnTo>
                  <a:lnTo>
                    <a:pt x="70" y="19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0" y="7"/>
                  </a:lnTo>
                  <a:lnTo>
                    <a:pt x="51" y="19"/>
                  </a:lnTo>
                  <a:lnTo>
                    <a:pt x="39" y="44"/>
                  </a:lnTo>
                  <a:lnTo>
                    <a:pt x="39" y="57"/>
                  </a:lnTo>
                  <a:lnTo>
                    <a:pt x="39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0" name="未知"/>
            <p:cNvSpPr/>
            <p:nvPr/>
          </p:nvSpPr>
          <p:spPr>
            <a:xfrm>
              <a:off x="1348" y="389"/>
              <a:ext cx="224" cy="548"/>
            </a:xfrm>
            <a:custGeom>
              <a:avLst/>
              <a:gdLst/>
              <a:ahLst/>
              <a:cxnLst/>
              <a:pathLst>
                <a:path w="224" h="548">
                  <a:moveTo>
                    <a:pt x="39" y="57"/>
                  </a:moveTo>
                  <a:lnTo>
                    <a:pt x="13" y="88"/>
                  </a:lnTo>
                  <a:lnTo>
                    <a:pt x="0" y="120"/>
                  </a:lnTo>
                  <a:lnTo>
                    <a:pt x="13" y="145"/>
                  </a:lnTo>
                  <a:lnTo>
                    <a:pt x="19" y="158"/>
                  </a:lnTo>
                  <a:lnTo>
                    <a:pt x="26" y="170"/>
                  </a:lnTo>
                  <a:lnTo>
                    <a:pt x="32" y="189"/>
                  </a:lnTo>
                  <a:lnTo>
                    <a:pt x="39" y="201"/>
                  </a:lnTo>
                  <a:lnTo>
                    <a:pt x="39" y="220"/>
                  </a:lnTo>
                  <a:lnTo>
                    <a:pt x="32" y="245"/>
                  </a:lnTo>
                  <a:lnTo>
                    <a:pt x="26" y="264"/>
                  </a:lnTo>
                  <a:lnTo>
                    <a:pt x="13" y="315"/>
                  </a:lnTo>
                  <a:lnTo>
                    <a:pt x="13" y="359"/>
                  </a:lnTo>
                  <a:lnTo>
                    <a:pt x="13" y="371"/>
                  </a:lnTo>
                  <a:lnTo>
                    <a:pt x="13" y="421"/>
                  </a:lnTo>
                  <a:lnTo>
                    <a:pt x="13" y="465"/>
                  </a:lnTo>
                  <a:lnTo>
                    <a:pt x="13" y="503"/>
                  </a:lnTo>
                  <a:lnTo>
                    <a:pt x="26" y="547"/>
                  </a:lnTo>
                  <a:lnTo>
                    <a:pt x="223" y="547"/>
                  </a:lnTo>
                  <a:lnTo>
                    <a:pt x="185" y="446"/>
                  </a:lnTo>
                  <a:lnTo>
                    <a:pt x="172" y="346"/>
                  </a:lnTo>
                  <a:lnTo>
                    <a:pt x="166" y="321"/>
                  </a:lnTo>
                  <a:lnTo>
                    <a:pt x="153" y="277"/>
                  </a:lnTo>
                  <a:lnTo>
                    <a:pt x="128" y="239"/>
                  </a:lnTo>
                  <a:lnTo>
                    <a:pt x="115" y="239"/>
                  </a:lnTo>
                  <a:lnTo>
                    <a:pt x="128" y="227"/>
                  </a:lnTo>
                  <a:lnTo>
                    <a:pt x="140" y="183"/>
                  </a:lnTo>
                  <a:lnTo>
                    <a:pt x="166" y="145"/>
                  </a:lnTo>
                  <a:lnTo>
                    <a:pt x="166" y="132"/>
                  </a:lnTo>
                  <a:lnTo>
                    <a:pt x="166" y="126"/>
                  </a:lnTo>
                  <a:lnTo>
                    <a:pt x="179" y="120"/>
                  </a:lnTo>
                  <a:lnTo>
                    <a:pt x="191" y="107"/>
                  </a:lnTo>
                  <a:lnTo>
                    <a:pt x="198" y="101"/>
                  </a:lnTo>
                  <a:lnTo>
                    <a:pt x="204" y="107"/>
                  </a:lnTo>
                  <a:lnTo>
                    <a:pt x="210" y="107"/>
                  </a:lnTo>
                  <a:lnTo>
                    <a:pt x="210" y="95"/>
                  </a:lnTo>
                  <a:lnTo>
                    <a:pt x="198" y="70"/>
                  </a:lnTo>
                  <a:lnTo>
                    <a:pt x="185" y="51"/>
                  </a:lnTo>
                  <a:lnTo>
                    <a:pt x="179" y="44"/>
                  </a:lnTo>
                  <a:lnTo>
                    <a:pt x="159" y="38"/>
                  </a:lnTo>
                  <a:lnTo>
                    <a:pt x="134" y="63"/>
                  </a:lnTo>
                  <a:lnTo>
                    <a:pt x="115" y="88"/>
                  </a:lnTo>
                  <a:lnTo>
                    <a:pt x="89" y="120"/>
                  </a:lnTo>
                  <a:lnTo>
                    <a:pt x="70" y="145"/>
                  </a:lnTo>
                  <a:lnTo>
                    <a:pt x="70" y="151"/>
                  </a:lnTo>
                  <a:lnTo>
                    <a:pt x="70" y="158"/>
                  </a:lnTo>
                  <a:lnTo>
                    <a:pt x="64" y="170"/>
                  </a:lnTo>
                  <a:lnTo>
                    <a:pt x="51" y="164"/>
                  </a:lnTo>
                  <a:lnTo>
                    <a:pt x="51" y="158"/>
                  </a:lnTo>
                  <a:lnTo>
                    <a:pt x="45" y="145"/>
                  </a:lnTo>
                  <a:lnTo>
                    <a:pt x="45" y="139"/>
                  </a:lnTo>
                  <a:lnTo>
                    <a:pt x="39" y="126"/>
                  </a:lnTo>
                  <a:lnTo>
                    <a:pt x="39" y="114"/>
                  </a:lnTo>
                  <a:lnTo>
                    <a:pt x="39" y="95"/>
                  </a:lnTo>
                  <a:lnTo>
                    <a:pt x="39" y="82"/>
                  </a:lnTo>
                  <a:lnTo>
                    <a:pt x="51" y="63"/>
                  </a:lnTo>
                  <a:lnTo>
                    <a:pt x="58" y="44"/>
                  </a:lnTo>
                  <a:lnTo>
                    <a:pt x="70" y="19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0" y="7"/>
                  </a:lnTo>
                  <a:lnTo>
                    <a:pt x="51" y="19"/>
                  </a:lnTo>
                  <a:lnTo>
                    <a:pt x="39" y="44"/>
                  </a:lnTo>
                  <a:lnTo>
                    <a:pt x="39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1" name="未知"/>
            <p:cNvSpPr/>
            <p:nvPr/>
          </p:nvSpPr>
          <p:spPr>
            <a:xfrm>
              <a:off x="1406" y="107"/>
              <a:ext cx="32" cy="51"/>
            </a:xfrm>
            <a:custGeom>
              <a:avLst/>
              <a:gdLst/>
              <a:ahLst/>
              <a:cxnLst/>
              <a:pathLst>
                <a:path w="32" h="51">
                  <a:moveTo>
                    <a:pt x="0" y="50"/>
                  </a:moveTo>
                  <a:lnTo>
                    <a:pt x="6" y="50"/>
                  </a:lnTo>
                  <a:lnTo>
                    <a:pt x="6" y="37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1" y="6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2" name="未知"/>
            <p:cNvSpPr/>
            <p:nvPr/>
          </p:nvSpPr>
          <p:spPr>
            <a:xfrm>
              <a:off x="1406" y="107"/>
              <a:ext cx="32" cy="51"/>
            </a:xfrm>
            <a:custGeom>
              <a:avLst/>
              <a:gdLst/>
              <a:ahLst/>
              <a:cxnLst/>
              <a:pathLst>
                <a:path w="32" h="51">
                  <a:moveTo>
                    <a:pt x="0" y="50"/>
                  </a:moveTo>
                  <a:lnTo>
                    <a:pt x="6" y="50"/>
                  </a:lnTo>
                  <a:lnTo>
                    <a:pt x="6" y="37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1" y="6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3" name="未知"/>
            <p:cNvSpPr/>
            <p:nvPr/>
          </p:nvSpPr>
          <p:spPr>
            <a:xfrm>
              <a:off x="343" y="232"/>
              <a:ext cx="21" cy="52"/>
            </a:xfrm>
            <a:custGeom>
              <a:avLst/>
              <a:gdLst/>
              <a:ahLst/>
              <a:cxnLst/>
              <a:pathLst>
                <a:path w="21" h="52">
                  <a:moveTo>
                    <a:pt x="7" y="51"/>
                  </a:moveTo>
                  <a:lnTo>
                    <a:pt x="7" y="2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0" y="38"/>
                  </a:lnTo>
                  <a:lnTo>
                    <a:pt x="7" y="51"/>
                  </a:lnTo>
                  <a:lnTo>
                    <a:pt x="7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4" name="未知"/>
            <p:cNvSpPr/>
            <p:nvPr/>
          </p:nvSpPr>
          <p:spPr>
            <a:xfrm>
              <a:off x="343" y="232"/>
              <a:ext cx="21" cy="52"/>
            </a:xfrm>
            <a:custGeom>
              <a:avLst/>
              <a:gdLst/>
              <a:ahLst/>
              <a:cxnLst/>
              <a:pathLst>
                <a:path w="21" h="52">
                  <a:moveTo>
                    <a:pt x="7" y="51"/>
                  </a:moveTo>
                  <a:lnTo>
                    <a:pt x="7" y="2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0" y="38"/>
                  </a:lnTo>
                  <a:lnTo>
                    <a:pt x="7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5" name="未知"/>
            <p:cNvSpPr/>
            <p:nvPr/>
          </p:nvSpPr>
          <p:spPr>
            <a:xfrm>
              <a:off x="286" y="427"/>
              <a:ext cx="33" cy="58"/>
            </a:xfrm>
            <a:custGeom>
              <a:avLst/>
              <a:gdLst/>
              <a:ahLst/>
              <a:cxnLst/>
              <a:pathLst>
                <a:path w="33" h="58">
                  <a:moveTo>
                    <a:pt x="13" y="38"/>
                  </a:moveTo>
                  <a:lnTo>
                    <a:pt x="32" y="38"/>
                  </a:lnTo>
                  <a:lnTo>
                    <a:pt x="26" y="25"/>
                  </a:lnTo>
                  <a:lnTo>
                    <a:pt x="19" y="6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25"/>
                  </a:lnTo>
                  <a:lnTo>
                    <a:pt x="7" y="50"/>
                  </a:lnTo>
                  <a:lnTo>
                    <a:pt x="19" y="57"/>
                  </a:lnTo>
                  <a:lnTo>
                    <a:pt x="13" y="38"/>
                  </a:lnTo>
                  <a:lnTo>
                    <a:pt x="13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6" name="未知"/>
            <p:cNvSpPr/>
            <p:nvPr/>
          </p:nvSpPr>
          <p:spPr>
            <a:xfrm>
              <a:off x="286" y="427"/>
              <a:ext cx="33" cy="58"/>
            </a:xfrm>
            <a:custGeom>
              <a:avLst/>
              <a:gdLst/>
              <a:ahLst/>
              <a:cxnLst/>
              <a:pathLst>
                <a:path w="33" h="58">
                  <a:moveTo>
                    <a:pt x="13" y="38"/>
                  </a:moveTo>
                  <a:lnTo>
                    <a:pt x="32" y="38"/>
                  </a:lnTo>
                  <a:lnTo>
                    <a:pt x="26" y="25"/>
                  </a:lnTo>
                  <a:lnTo>
                    <a:pt x="19" y="6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25"/>
                  </a:lnTo>
                  <a:lnTo>
                    <a:pt x="7" y="50"/>
                  </a:lnTo>
                  <a:lnTo>
                    <a:pt x="19" y="57"/>
                  </a:lnTo>
                  <a:lnTo>
                    <a:pt x="13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7" name="未知"/>
            <p:cNvSpPr/>
            <p:nvPr/>
          </p:nvSpPr>
          <p:spPr>
            <a:xfrm>
              <a:off x="89" y="44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0" y="6"/>
                  </a:moveTo>
                  <a:lnTo>
                    <a:pt x="19" y="0"/>
                  </a:lnTo>
                  <a:lnTo>
                    <a:pt x="13" y="1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8" name="未知"/>
            <p:cNvSpPr/>
            <p:nvPr/>
          </p:nvSpPr>
          <p:spPr>
            <a:xfrm>
              <a:off x="89" y="44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0" y="6"/>
                  </a:moveTo>
                  <a:lnTo>
                    <a:pt x="19" y="0"/>
                  </a:lnTo>
                  <a:lnTo>
                    <a:pt x="13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89" name="未知"/>
            <p:cNvSpPr/>
            <p:nvPr/>
          </p:nvSpPr>
          <p:spPr>
            <a:xfrm>
              <a:off x="134" y="484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0" name="未知"/>
            <p:cNvSpPr/>
            <p:nvPr/>
          </p:nvSpPr>
          <p:spPr>
            <a:xfrm>
              <a:off x="134" y="484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1" name="未知"/>
            <p:cNvSpPr/>
            <p:nvPr/>
          </p:nvSpPr>
          <p:spPr>
            <a:xfrm>
              <a:off x="76" y="389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2" name="未知"/>
            <p:cNvSpPr/>
            <p:nvPr/>
          </p:nvSpPr>
          <p:spPr>
            <a:xfrm>
              <a:off x="76" y="389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3" name="未知"/>
            <p:cNvSpPr/>
            <p:nvPr/>
          </p:nvSpPr>
          <p:spPr>
            <a:xfrm>
              <a:off x="57" y="534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4" name="未知"/>
            <p:cNvSpPr/>
            <p:nvPr/>
          </p:nvSpPr>
          <p:spPr>
            <a:xfrm>
              <a:off x="57" y="534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5" name="未知"/>
            <p:cNvSpPr/>
            <p:nvPr/>
          </p:nvSpPr>
          <p:spPr>
            <a:xfrm>
              <a:off x="45" y="697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6" y="25"/>
                  </a:moveTo>
                  <a:lnTo>
                    <a:pt x="0" y="0"/>
                  </a:lnTo>
                  <a:lnTo>
                    <a:pt x="19" y="13"/>
                  </a:lnTo>
                  <a:lnTo>
                    <a:pt x="6" y="2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6" name="未知"/>
            <p:cNvSpPr/>
            <p:nvPr/>
          </p:nvSpPr>
          <p:spPr>
            <a:xfrm>
              <a:off x="45" y="697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6" y="25"/>
                  </a:moveTo>
                  <a:lnTo>
                    <a:pt x="0" y="0"/>
                  </a:lnTo>
                  <a:lnTo>
                    <a:pt x="19" y="13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7" name="未知"/>
            <p:cNvSpPr/>
            <p:nvPr/>
          </p:nvSpPr>
          <p:spPr>
            <a:xfrm>
              <a:off x="197" y="691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8" name="未知"/>
            <p:cNvSpPr/>
            <p:nvPr/>
          </p:nvSpPr>
          <p:spPr>
            <a:xfrm>
              <a:off x="197" y="691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399" name="未知"/>
            <p:cNvSpPr/>
            <p:nvPr/>
          </p:nvSpPr>
          <p:spPr>
            <a:xfrm>
              <a:off x="204" y="804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6" y="19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0" name="未知"/>
            <p:cNvSpPr/>
            <p:nvPr/>
          </p:nvSpPr>
          <p:spPr>
            <a:xfrm>
              <a:off x="204" y="804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6" y="19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1" name="未知"/>
            <p:cNvSpPr/>
            <p:nvPr/>
          </p:nvSpPr>
          <p:spPr>
            <a:xfrm>
              <a:off x="458" y="785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13"/>
                  </a:moveTo>
                  <a:lnTo>
                    <a:pt x="0" y="0"/>
                  </a:lnTo>
                  <a:lnTo>
                    <a:pt x="6" y="19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2" name="未知"/>
            <p:cNvSpPr/>
            <p:nvPr/>
          </p:nvSpPr>
          <p:spPr>
            <a:xfrm>
              <a:off x="458" y="785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13"/>
                  </a:moveTo>
                  <a:lnTo>
                    <a:pt x="0" y="0"/>
                  </a:lnTo>
                  <a:lnTo>
                    <a:pt x="6" y="1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3" name="未知"/>
            <p:cNvSpPr/>
            <p:nvPr/>
          </p:nvSpPr>
          <p:spPr>
            <a:xfrm>
              <a:off x="496" y="722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6" y="19"/>
                  </a:lnTo>
                  <a:lnTo>
                    <a:pt x="0" y="1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4" name="未知"/>
            <p:cNvSpPr/>
            <p:nvPr/>
          </p:nvSpPr>
          <p:spPr>
            <a:xfrm>
              <a:off x="496" y="722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6" y="19"/>
                  </a:lnTo>
                  <a:lnTo>
                    <a:pt x="0" y="1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5" name="未知"/>
            <p:cNvSpPr/>
            <p:nvPr/>
          </p:nvSpPr>
          <p:spPr>
            <a:xfrm>
              <a:off x="509" y="810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19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6" name="未知"/>
            <p:cNvSpPr/>
            <p:nvPr/>
          </p:nvSpPr>
          <p:spPr>
            <a:xfrm>
              <a:off x="509" y="810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19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7" name="未知"/>
            <p:cNvSpPr/>
            <p:nvPr/>
          </p:nvSpPr>
          <p:spPr>
            <a:xfrm>
              <a:off x="445" y="672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8" name="未知"/>
            <p:cNvSpPr/>
            <p:nvPr/>
          </p:nvSpPr>
          <p:spPr>
            <a:xfrm>
              <a:off x="445" y="672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09" name="未知"/>
            <p:cNvSpPr/>
            <p:nvPr/>
          </p:nvSpPr>
          <p:spPr>
            <a:xfrm>
              <a:off x="178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6" y="0"/>
                  </a:moveTo>
                  <a:lnTo>
                    <a:pt x="13" y="7"/>
                  </a:lnTo>
                  <a:lnTo>
                    <a:pt x="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0" name="未知"/>
            <p:cNvSpPr/>
            <p:nvPr/>
          </p:nvSpPr>
          <p:spPr>
            <a:xfrm>
              <a:off x="178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6" y="0"/>
                  </a:moveTo>
                  <a:lnTo>
                    <a:pt x="13" y="7"/>
                  </a:lnTo>
                  <a:lnTo>
                    <a:pt x="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1" name="未知"/>
            <p:cNvSpPr/>
            <p:nvPr/>
          </p:nvSpPr>
          <p:spPr>
            <a:xfrm>
              <a:off x="210" y="214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2" name="未知"/>
            <p:cNvSpPr/>
            <p:nvPr/>
          </p:nvSpPr>
          <p:spPr>
            <a:xfrm>
              <a:off x="210" y="214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3" name="未知"/>
            <p:cNvSpPr/>
            <p:nvPr/>
          </p:nvSpPr>
          <p:spPr>
            <a:xfrm>
              <a:off x="242" y="82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4" name="未知"/>
            <p:cNvSpPr/>
            <p:nvPr/>
          </p:nvSpPr>
          <p:spPr>
            <a:xfrm>
              <a:off x="242" y="82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5" name="未知"/>
            <p:cNvSpPr/>
            <p:nvPr/>
          </p:nvSpPr>
          <p:spPr>
            <a:xfrm>
              <a:off x="312" y="132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12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6" name="未知"/>
            <p:cNvSpPr/>
            <p:nvPr/>
          </p:nvSpPr>
          <p:spPr>
            <a:xfrm>
              <a:off x="312" y="132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12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7" name="未知"/>
            <p:cNvSpPr/>
            <p:nvPr/>
          </p:nvSpPr>
          <p:spPr>
            <a:xfrm>
              <a:off x="293" y="188"/>
              <a:ext cx="1" cy="20"/>
            </a:xfrm>
            <a:custGeom>
              <a:avLst/>
              <a:gdLst/>
              <a:ahLst/>
              <a:cxnLst/>
              <a:pathLst>
                <a:path w="1" h="20">
                  <a:moveTo>
                    <a:pt x="0" y="19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8" name="未知"/>
            <p:cNvSpPr/>
            <p:nvPr/>
          </p:nvSpPr>
          <p:spPr>
            <a:xfrm>
              <a:off x="293" y="188"/>
              <a:ext cx="1" cy="20"/>
            </a:xfrm>
            <a:custGeom>
              <a:avLst/>
              <a:gdLst/>
              <a:ahLst/>
              <a:cxnLst/>
              <a:pathLst>
                <a:path w="1" h="20">
                  <a:moveTo>
                    <a:pt x="0" y="19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19" name="未知"/>
            <p:cNvSpPr/>
            <p:nvPr/>
          </p:nvSpPr>
          <p:spPr>
            <a:xfrm>
              <a:off x="324" y="22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12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0" name="未知"/>
            <p:cNvSpPr/>
            <p:nvPr/>
          </p:nvSpPr>
          <p:spPr>
            <a:xfrm>
              <a:off x="324" y="22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12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1" name="未知"/>
            <p:cNvSpPr/>
            <p:nvPr/>
          </p:nvSpPr>
          <p:spPr>
            <a:xfrm>
              <a:off x="369" y="94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0" y="0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2" name="未知"/>
            <p:cNvSpPr/>
            <p:nvPr/>
          </p:nvSpPr>
          <p:spPr>
            <a:xfrm>
              <a:off x="369" y="94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0" y="0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3" name="未知"/>
            <p:cNvSpPr/>
            <p:nvPr/>
          </p:nvSpPr>
          <p:spPr>
            <a:xfrm>
              <a:off x="471" y="17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4" name="未知"/>
            <p:cNvSpPr/>
            <p:nvPr/>
          </p:nvSpPr>
          <p:spPr>
            <a:xfrm>
              <a:off x="471" y="17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5" name="未知"/>
            <p:cNvSpPr/>
            <p:nvPr/>
          </p:nvSpPr>
          <p:spPr>
            <a:xfrm>
              <a:off x="458" y="23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0"/>
                  </a:moveTo>
                  <a:lnTo>
                    <a:pt x="6" y="7"/>
                  </a:lnTo>
                  <a:lnTo>
                    <a:pt x="0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6" name="未知"/>
            <p:cNvSpPr/>
            <p:nvPr/>
          </p:nvSpPr>
          <p:spPr>
            <a:xfrm>
              <a:off x="458" y="23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0"/>
                  </a:moveTo>
                  <a:lnTo>
                    <a:pt x="6" y="7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7" name="未知"/>
            <p:cNvSpPr/>
            <p:nvPr/>
          </p:nvSpPr>
          <p:spPr>
            <a:xfrm>
              <a:off x="413" y="289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0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8" name="未知"/>
            <p:cNvSpPr/>
            <p:nvPr/>
          </p:nvSpPr>
          <p:spPr>
            <a:xfrm>
              <a:off x="413" y="289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0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29" name="未知"/>
            <p:cNvSpPr/>
            <p:nvPr/>
          </p:nvSpPr>
          <p:spPr>
            <a:xfrm>
              <a:off x="458" y="34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0" name="未知"/>
            <p:cNvSpPr/>
            <p:nvPr/>
          </p:nvSpPr>
          <p:spPr>
            <a:xfrm>
              <a:off x="458" y="34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1" name="未知"/>
            <p:cNvSpPr/>
            <p:nvPr/>
          </p:nvSpPr>
          <p:spPr>
            <a:xfrm>
              <a:off x="509" y="207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2" name="未知"/>
            <p:cNvSpPr/>
            <p:nvPr/>
          </p:nvSpPr>
          <p:spPr>
            <a:xfrm>
              <a:off x="509" y="207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3" name="未知"/>
            <p:cNvSpPr/>
            <p:nvPr/>
          </p:nvSpPr>
          <p:spPr>
            <a:xfrm>
              <a:off x="592" y="138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13"/>
                  </a:moveTo>
                  <a:lnTo>
                    <a:pt x="0" y="13"/>
                  </a:lnTo>
                  <a:lnTo>
                    <a:pt x="6" y="0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4" name="未知"/>
            <p:cNvSpPr/>
            <p:nvPr/>
          </p:nvSpPr>
          <p:spPr>
            <a:xfrm>
              <a:off x="592" y="138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13"/>
                  </a:moveTo>
                  <a:lnTo>
                    <a:pt x="0" y="13"/>
                  </a:lnTo>
                  <a:lnTo>
                    <a:pt x="6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5" name="未知"/>
            <p:cNvSpPr/>
            <p:nvPr/>
          </p:nvSpPr>
          <p:spPr>
            <a:xfrm>
              <a:off x="649" y="144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6" name="未知"/>
            <p:cNvSpPr/>
            <p:nvPr/>
          </p:nvSpPr>
          <p:spPr>
            <a:xfrm>
              <a:off x="649" y="144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1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7" name="未知"/>
            <p:cNvSpPr/>
            <p:nvPr/>
          </p:nvSpPr>
          <p:spPr>
            <a:xfrm>
              <a:off x="585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8" name="未知"/>
            <p:cNvSpPr/>
            <p:nvPr/>
          </p:nvSpPr>
          <p:spPr>
            <a:xfrm>
              <a:off x="585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39" name="未知"/>
            <p:cNvSpPr/>
            <p:nvPr/>
          </p:nvSpPr>
          <p:spPr>
            <a:xfrm>
              <a:off x="617" y="38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1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0" name="未知"/>
            <p:cNvSpPr/>
            <p:nvPr/>
          </p:nvSpPr>
          <p:spPr>
            <a:xfrm>
              <a:off x="617" y="38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1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1" name="未知"/>
            <p:cNvSpPr/>
            <p:nvPr/>
          </p:nvSpPr>
          <p:spPr>
            <a:xfrm>
              <a:off x="776" y="641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0" y="19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2" name="未知"/>
            <p:cNvSpPr/>
            <p:nvPr/>
          </p:nvSpPr>
          <p:spPr>
            <a:xfrm>
              <a:off x="776" y="641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0" y="19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3" name="未知"/>
            <p:cNvSpPr/>
            <p:nvPr/>
          </p:nvSpPr>
          <p:spPr>
            <a:xfrm>
              <a:off x="878" y="69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6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4" name="未知"/>
            <p:cNvSpPr/>
            <p:nvPr/>
          </p:nvSpPr>
          <p:spPr>
            <a:xfrm>
              <a:off x="878" y="69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6"/>
                  </a:moveTo>
                  <a:lnTo>
                    <a:pt x="0" y="13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5" name="未知"/>
            <p:cNvSpPr/>
            <p:nvPr/>
          </p:nvSpPr>
          <p:spPr>
            <a:xfrm>
              <a:off x="801" y="101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0" y="6"/>
                  </a:moveTo>
                  <a:lnTo>
                    <a:pt x="0" y="6"/>
                  </a:lnTo>
                  <a:lnTo>
                    <a:pt x="7" y="0"/>
                  </a:lnTo>
                  <a:lnTo>
                    <a:pt x="13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6" name="未知"/>
            <p:cNvSpPr/>
            <p:nvPr/>
          </p:nvSpPr>
          <p:spPr>
            <a:xfrm>
              <a:off x="801" y="101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0" y="6"/>
                  </a:moveTo>
                  <a:lnTo>
                    <a:pt x="7" y="0"/>
                  </a:lnTo>
                  <a:lnTo>
                    <a:pt x="13" y="0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7" name="未知"/>
            <p:cNvSpPr/>
            <p:nvPr/>
          </p:nvSpPr>
          <p:spPr>
            <a:xfrm>
              <a:off x="751" y="132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6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6" y="19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8" name="未知"/>
            <p:cNvSpPr/>
            <p:nvPr/>
          </p:nvSpPr>
          <p:spPr>
            <a:xfrm>
              <a:off x="751" y="132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6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6" y="19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49" name="未知"/>
            <p:cNvSpPr/>
            <p:nvPr/>
          </p:nvSpPr>
          <p:spPr>
            <a:xfrm>
              <a:off x="776" y="18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0" name="未知"/>
            <p:cNvSpPr/>
            <p:nvPr/>
          </p:nvSpPr>
          <p:spPr>
            <a:xfrm>
              <a:off x="776" y="18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1" name="未知"/>
            <p:cNvSpPr/>
            <p:nvPr/>
          </p:nvSpPr>
          <p:spPr>
            <a:xfrm>
              <a:off x="827" y="15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2" name="未知"/>
            <p:cNvSpPr/>
            <p:nvPr/>
          </p:nvSpPr>
          <p:spPr>
            <a:xfrm>
              <a:off x="827" y="15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3" name="未知"/>
            <p:cNvSpPr/>
            <p:nvPr/>
          </p:nvSpPr>
          <p:spPr>
            <a:xfrm>
              <a:off x="751" y="232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7"/>
                  </a:lnTo>
                  <a:lnTo>
                    <a:pt x="6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4" name="未知"/>
            <p:cNvSpPr/>
            <p:nvPr/>
          </p:nvSpPr>
          <p:spPr>
            <a:xfrm>
              <a:off x="751" y="232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7"/>
                  </a:lnTo>
                  <a:lnTo>
                    <a:pt x="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5" name="未知"/>
            <p:cNvSpPr/>
            <p:nvPr/>
          </p:nvSpPr>
          <p:spPr>
            <a:xfrm>
              <a:off x="973" y="371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6" name="未知"/>
            <p:cNvSpPr/>
            <p:nvPr/>
          </p:nvSpPr>
          <p:spPr>
            <a:xfrm>
              <a:off x="973" y="371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7" name="未知"/>
            <p:cNvSpPr/>
            <p:nvPr/>
          </p:nvSpPr>
          <p:spPr>
            <a:xfrm>
              <a:off x="999" y="415"/>
              <a:ext cx="7" cy="19"/>
            </a:xfrm>
            <a:custGeom>
              <a:avLst/>
              <a:gdLst/>
              <a:ahLst/>
              <a:cxnLst/>
              <a:pathLst>
                <a:path w="7" h="19">
                  <a:moveTo>
                    <a:pt x="0" y="0"/>
                  </a:moveTo>
                  <a:lnTo>
                    <a:pt x="6" y="12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8" name="未知"/>
            <p:cNvSpPr/>
            <p:nvPr/>
          </p:nvSpPr>
          <p:spPr>
            <a:xfrm>
              <a:off x="999" y="415"/>
              <a:ext cx="7" cy="19"/>
            </a:xfrm>
            <a:custGeom>
              <a:avLst/>
              <a:gdLst/>
              <a:ahLst/>
              <a:cxnLst/>
              <a:pathLst>
                <a:path w="7" h="19">
                  <a:moveTo>
                    <a:pt x="0" y="0"/>
                  </a:moveTo>
                  <a:lnTo>
                    <a:pt x="6" y="12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59" name="未知"/>
            <p:cNvSpPr/>
            <p:nvPr/>
          </p:nvSpPr>
          <p:spPr>
            <a:xfrm>
              <a:off x="1018" y="433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0" y="7"/>
                  </a:moveTo>
                  <a:lnTo>
                    <a:pt x="12" y="0"/>
                  </a:lnTo>
                  <a:lnTo>
                    <a:pt x="12" y="7"/>
                  </a:lnTo>
                  <a:lnTo>
                    <a:pt x="6" y="1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0" name="未知"/>
            <p:cNvSpPr/>
            <p:nvPr/>
          </p:nvSpPr>
          <p:spPr>
            <a:xfrm>
              <a:off x="1018" y="433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0" y="7"/>
                  </a:moveTo>
                  <a:lnTo>
                    <a:pt x="12" y="0"/>
                  </a:lnTo>
                  <a:lnTo>
                    <a:pt x="12" y="7"/>
                  </a:lnTo>
                  <a:lnTo>
                    <a:pt x="6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1" name="未知"/>
            <p:cNvSpPr/>
            <p:nvPr/>
          </p:nvSpPr>
          <p:spPr>
            <a:xfrm>
              <a:off x="967" y="47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0" y="13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2" name="未知"/>
            <p:cNvSpPr/>
            <p:nvPr/>
          </p:nvSpPr>
          <p:spPr>
            <a:xfrm>
              <a:off x="967" y="47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0" y="13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3" name="未知"/>
            <p:cNvSpPr/>
            <p:nvPr/>
          </p:nvSpPr>
          <p:spPr>
            <a:xfrm>
              <a:off x="1030" y="48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6"/>
                  </a:moveTo>
                  <a:lnTo>
                    <a:pt x="7" y="19"/>
                  </a:lnTo>
                  <a:lnTo>
                    <a:pt x="0" y="6"/>
                  </a:lnTo>
                  <a:lnTo>
                    <a:pt x="7" y="0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4" name="未知"/>
            <p:cNvSpPr/>
            <p:nvPr/>
          </p:nvSpPr>
          <p:spPr>
            <a:xfrm>
              <a:off x="1030" y="48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6"/>
                  </a:moveTo>
                  <a:lnTo>
                    <a:pt x="7" y="19"/>
                  </a:lnTo>
                  <a:lnTo>
                    <a:pt x="0" y="6"/>
                  </a:lnTo>
                  <a:lnTo>
                    <a:pt x="7" y="0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5" name="未知"/>
            <p:cNvSpPr/>
            <p:nvPr/>
          </p:nvSpPr>
          <p:spPr>
            <a:xfrm>
              <a:off x="986" y="704"/>
              <a:ext cx="20" cy="7"/>
            </a:xfrm>
            <a:custGeom>
              <a:avLst/>
              <a:gdLst/>
              <a:ahLst/>
              <a:cxnLst/>
              <a:pathLst>
                <a:path w="20" h="7">
                  <a:moveTo>
                    <a:pt x="0" y="0"/>
                  </a:moveTo>
                  <a:lnTo>
                    <a:pt x="6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6" name="未知"/>
            <p:cNvSpPr/>
            <p:nvPr/>
          </p:nvSpPr>
          <p:spPr>
            <a:xfrm>
              <a:off x="986" y="704"/>
              <a:ext cx="20" cy="7"/>
            </a:xfrm>
            <a:custGeom>
              <a:avLst/>
              <a:gdLst/>
              <a:ahLst/>
              <a:cxnLst/>
              <a:pathLst>
                <a:path w="20" h="7">
                  <a:moveTo>
                    <a:pt x="0" y="0"/>
                  </a:moveTo>
                  <a:lnTo>
                    <a:pt x="6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7" name="未知"/>
            <p:cNvSpPr/>
            <p:nvPr/>
          </p:nvSpPr>
          <p:spPr>
            <a:xfrm>
              <a:off x="1011" y="50"/>
              <a:ext cx="8" cy="8"/>
            </a:xfrm>
            <a:custGeom>
              <a:avLst/>
              <a:gdLst/>
              <a:ahLst/>
              <a:cxnLst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8" name="未知"/>
            <p:cNvSpPr/>
            <p:nvPr/>
          </p:nvSpPr>
          <p:spPr>
            <a:xfrm>
              <a:off x="1011" y="50"/>
              <a:ext cx="8" cy="8"/>
            </a:xfrm>
            <a:custGeom>
              <a:avLst/>
              <a:gdLst/>
              <a:ahLst/>
              <a:cxnLst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69" name="未知"/>
            <p:cNvSpPr/>
            <p:nvPr/>
          </p:nvSpPr>
          <p:spPr>
            <a:xfrm>
              <a:off x="1062" y="258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0" name="未知"/>
            <p:cNvSpPr/>
            <p:nvPr/>
          </p:nvSpPr>
          <p:spPr>
            <a:xfrm>
              <a:off x="1062" y="258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1" name="未知"/>
            <p:cNvSpPr/>
            <p:nvPr/>
          </p:nvSpPr>
          <p:spPr>
            <a:xfrm>
              <a:off x="1119" y="270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2" name="未知"/>
            <p:cNvSpPr/>
            <p:nvPr/>
          </p:nvSpPr>
          <p:spPr>
            <a:xfrm>
              <a:off x="1119" y="270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3" name="未知"/>
            <p:cNvSpPr/>
            <p:nvPr/>
          </p:nvSpPr>
          <p:spPr>
            <a:xfrm>
              <a:off x="1081" y="308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4" name="未知"/>
            <p:cNvSpPr/>
            <p:nvPr/>
          </p:nvSpPr>
          <p:spPr>
            <a:xfrm>
              <a:off x="1081" y="308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5" name="未知"/>
            <p:cNvSpPr/>
            <p:nvPr/>
          </p:nvSpPr>
          <p:spPr>
            <a:xfrm>
              <a:off x="1240" y="8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6" name="未知"/>
            <p:cNvSpPr/>
            <p:nvPr/>
          </p:nvSpPr>
          <p:spPr>
            <a:xfrm>
              <a:off x="1240" y="8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7" name="未知"/>
            <p:cNvSpPr/>
            <p:nvPr/>
          </p:nvSpPr>
          <p:spPr>
            <a:xfrm>
              <a:off x="1317" y="8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8" name="未知"/>
            <p:cNvSpPr/>
            <p:nvPr/>
          </p:nvSpPr>
          <p:spPr>
            <a:xfrm>
              <a:off x="1317" y="8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79" name="未知"/>
            <p:cNvSpPr/>
            <p:nvPr/>
          </p:nvSpPr>
          <p:spPr>
            <a:xfrm>
              <a:off x="1259" y="119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0" name="未知"/>
            <p:cNvSpPr/>
            <p:nvPr/>
          </p:nvSpPr>
          <p:spPr>
            <a:xfrm>
              <a:off x="1259" y="119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1" name="未知"/>
            <p:cNvSpPr/>
            <p:nvPr/>
          </p:nvSpPr>
          <p:spPr>
            <a:xfrm>
              <a:off x="1323" y="138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6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2" name="未知"/>
            <p:cNvSpPr/>
            <p:nvPr/>
          </p:nvSpPr>
          <p:spPr>
            <a:xfrm>
              <a:off x="1323" y="138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6" y="0"/>
                  </a:lnTo>
                  <a:lnTo>
                    <a:pt x="13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3" name="未知"/>
            <p:cNvSpPr/>
            <p:nvPr/>
          </p:nvSpPr>
          <p:spPr>
            <a:xfrm>
              <a:off x="1291" y="163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13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4" name="未知"/>
            <p:cNvSpPr/>
            <p:nvPr/>
          </p:nvSpPr>
          <p:spPr>
            <a:xfrm>
              <a:off x="1291" y="163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13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5" name="未知"/>
            <p:cNvSpPr/>
            <p:nvPr/>
          </p:nvSpPr>
          <p:spPr>
            <a:xfrm>
              <a:off x="1285" y="201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6" name="未知"/>
            <p:cNvSpPr/>
            <p:nvPr/>
          </p:nvSpPr>
          <p:spPr>
            <a:xfrm>
              <a:off x="1285" y="201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7" name="未知"/>
            <p:cNvSpPr/>
            <p:nvPr/>
          </p:nvSpPr>
          <p:spPr>
            <a:xfrm>
              <a:off x="1291" y="339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7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8" name="未知"/>
            <p:cNvSpPr/>
            <p:nvPr/>
          </p:nvSpPr>
          <p:spPr>
            <a:xfrm>
              <a:off x="1291" y="339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7" y="0"/>
                  </a:lnTo>
                  <a:lnTo>
                    <a:pt x="13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89" name="未知"/>
            <p:cNvSpPr/>
            <p:nvPr/>
          </p:nvSpPr>
          <p:spPr>
            <a:xfrm>
              <a:off x="1457" y="57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0" name="未知"/>
            <p:cNvSpPr/>
            <p:nvPr/>
          </p:nvSpPr>
          <p:spPr>
            <a:xfrm>
              <a:off x="1457" y="57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1" name="未知"/>
            <p:cNvSpPr/>
            <p:nvPr/>
          </p:nvSpPr>
          <p:spPr>
            <a:xfrm>
              <a:off x="1495" y="75"/>
              <a:ext cx="20" cy="8"/>
            </a:xfrm>
            <a:custGeom>
              <a:avLst/>
              <a:gdLst/>
              <a:ahLst/>
              <a:cxnLst/>
              <a:pathLst>
                <a:path w="20" h="8">
                  <a:moveTo>
                    <a:pt x="0" y="7"/>
                  </a:moveTo>
                  <a:lnTo>
                    <a:pt x="19" y="0"/>
                  </a:lnTo>
                  <a:lnTo>
                    <a:pt x="19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2" name="未知"/>
            <p:cNvSpPr/>
            <p:nvPr/>
          </p:nvSpPr>
          <p:spPr>
            <a:xfrm>
              <a:off x="1495" y="75"/>
              <a:ext cx="20" cy="8"/>
            </a:xfrm>
            <a:custGeom>
              <a:avLst/>
              <a:gdLst/>
              <a:ahLst/>
              <a:cxnLst/>
              <a:pathLst>
                <a:path w="20" h="8">
                  <a:moveTo>
                    <a:pt x="0" y="7"/>
                  </a:moveTo>
                  <a:lnTo>
                    <a:pt x="19" y="0"/>
                  </a:lnTo>
                  <a:lnTo>
                    <a:pt x="19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3" name="未知"/>
            <p:cNvSpPr/>
            <p:nvPr/>
          </p:nvSpPr>
          <p:spPr>
            <a:xfrm>
              <a:off x="1488" y="101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4" name="未知"/>
            <p:cNvSpPr/>
            <p:nvPr/>
          </p:nvSpPr>
          <p:spPr>
            <a:xfrm>
              <a:off x="1488" y="101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5" name="未知"/>
            <p:cNvSpPr/>
            <p:nvPr/>
          </p:nvSpPr>
          <p:spPr>
            <a:xfrm>
              <a:off x="1584" y="10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6" name="未知"/>
            <p:cNvSpPr/>
            <p:nvPr/>
          </p:nvSpPr>
          <p:spPr>
            <a:xfrm>
              <a:off x="1584" y="10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7" name="未知"/>
            <p:cNvSpPr/>
            <p:nvPr/>
          </p:nvSpPr>
          <p:spPr>
            <a:xfrm>
              <a:off x="1609" y="17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8" name="未知"/>
            <p:cNvSpPr/>
            <p:nvPr/>
          </p:nvSpPr>
          <p:spPr>
            <a:xfrm>
              <a:off x="1609" y="17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499" name="未知"/>
            <p:cNvSpPr/>
            <p:nvPr/>
          </p:nvSpPr>
          <p:spPr>
            <a:xfrm>
              <a:off x="1533" y="182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6" y="0"/>
                  </a:moveTo>
                  <a:lnTo>
                    <a:pt x="19" y="0"/>
                  </a:lnTo>
                  <a:lnTo>
                    <a:pt x="13" y="6"/>
                  </a:lnTo>
                  <a:lnTo>
                    <a:pt x="6" y="13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0" name="未知"/>
            <p:cNvSpPr/>
            <p:nvPr/>
          </p:nvSpPr>
          <p:spPr>
            <a:xfrm>
              <a:off x="1533" y="182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6" y="0"/>
                  </a:moveTo>
                  <a:lnTo>
                    <a:pt x="19" y="0"/>
                  </a:lnTo>
                  <a:lnTo>
                    <a:pt x="13" y="6"/>
                  </a:lnTo>
                  <a:lnTo>
                    <a:pt x="6" y="13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1" name="未知"/>
            <p:cNvSpPr/>
            <p:nvPr/>
          </p:nvSpPr>
          <p:spPr>
            <a:xfrm>
              <a:off x="1406" y="245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13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2" name="未知"/>
            <p:cNvSpPr/>
            <p:nvPr/>
          </p:nvSpPr>
          <p:spPr>
            <a:xfrm>
              <a:off x="1406" y="245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13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3" name="未知"/>
            <p:cNvSpPr/>
            <p:nvPr/>
          </p:nvSpPr>
          <p:spPr>
            <a:xfrm>
              <a:off x="1584" y="270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4" name="未知"/>
            <p:cNvSpPr/>
            <p:nvPr/>
          </p:nvSpPr>
          <p:spPr>
            <a:xfrm>
              <a:off x="1584" y="270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5" name="未知"/>
            <p:cNvSpPr/>
            <p:nvPr/>
          </p:nvSpPr>
          <p:spPr>
            <a:xfrm>
              <a:off x="1571" y="364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6" y="13"/>
                  </a:lnTo>
                  <a:lnTo>
                    <a:pt x="0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6" name="未知"/>
            <p:cNvSpPr/>
            <p:nvPr/>
          </p:nvSpPr>
          <p:spPr>
            <a:xfrm>
              <a:off x="1571" y="364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6" y="13"/>
                  </a:lnTo>
                  <a:lnTo>
                    <a:pt x="0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7" name="未知"/>
            <p:cNvSpPr/>
            <p:nvPr/>
          </p:nvSpPr>
          <p:spPr>
            <a:xfrm>
              <a:off x="1514" y="38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8" name="未知"/>
            <p:cNvSpPr/>
            <p:nvPr/>
          </p:nvSpPr>
          <p:spPr>
            <a:xfrm>
              <a:off x="1514" y="38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09" name="未知"/>
            <p:cNvSpPr/>
            <p:nvPr/>
          </p:nvSpPr>
          <p:spPr>
            <a:xfrm>
              <a:off x="1304" y="509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0" name="未知"/>
            <p:cNvSpPr/>
            <p:nvPr/>
          </p:nvSpPr>
          <p:spPr>
            <a:xfrm>
              <a:off x="1304" y="509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1" name="未知"/>
            <p:cNvSpPr/>
            <p:nvPr/>
          </p:nvSpPr>
          <p:spPr>
            <a:xfrm>
              <a:off x="1310" y="603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6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2" name="未知"/>
            <p:cNvSpPr/>
            <p:nvPr/>
          </p:nvSpPr>
          <p:spPr>
            <a:xfrm>
              <a:off x="1310" y="603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6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3" name="未知"/>
            <p:cNvSpPr/>
            <p:nvPr/>
          </p:nvSpPr>
          <p:spPr>
            <a:xfrm>
              <a:off x="1323" y="754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13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4" name="未知"/>
            <p:cNvSpPr/>
            <p:nvPr/>
          </p:nvSpPr>
          <p:spPr>
            <a:xfrm>
              <a:off x="1323" y="754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13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5" name="未知"/>
            <p:cNvSpPr/>
            <p:nvPr/>
          </p:nvSpPr>
          <p:spPr>
            <a:xfrm>
              <a:off x="1565" y="678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6" name="未知"/>
            <p:cNvSpPr/>
            <p:nvPr/>
          </p:nvSpPr>
          <p:spPr>
            <a:xfrm>
              <a:off x="1565" y="678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7" name="未知"/>
            <p:cNvSpPr/>
            <p:nvPr/>
          </p:nvSpPr>
          <p:spPr>
            <a:xfrm>
              <a:off x="1641" y="754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8" name="未知"/>
            <p:cNvSpPr/>
            <p:nvPr/>
          </p:nvSpPr>
          <p:spPr>
            <a:xfrm>
              <a:off x="1641" y="754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19" name="未知"/>
            <p:cNvSpPr/>
            <p:nvPr/>
          </p:nvSpPr>
          <p:spPr>
            <a:xfrm>
              <a:off x="1565" y="76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0" name="未知"/>
            <p:cNvSpPr/>
            <p:nvPr/>
          </p:nvSpPr>
          <p:spPr>
            <a:xfrm>
              <a:off x="1565" y="76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1" name="未知"/>
            <p:cNvSpPr/>
            <p:nvPr/>
          </p:nvSpPr>
          <p:spPr>
            <a:xfrm>
              <a:off x="859" y="207"/>
              <a:ext cx="52" cy="8"/>
            </a:xfrm>
            <a:custGeom>
              <a:avLst/>
              <a:gdLst/>
              <a:ahLst/>
              <a:cxnLst/>
              <a:pathLst>
                <a:path w="52" h="8">
                  <a:moveTo>
                    <a:pt x="51" y="0"/>
                  </a:moveTo>
                  <a:lnTo>
                    <a:pt x="44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31" y="7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2" name="未知"/>
            <p:cNvSpPr/>
            <p:nvPr/>
          </p:nvSpPr>
          <p:spPr>
            <a:xfrm>
              <a:off x="859" y="207"/>
              <a:ext cx="52" cy="8"/>
            </a:xfrm>
            <a:custGeom>
              <a:avLst/>
              <a:gdLst/>
              <a:ahLst/>
              <a:cxnLst/>
              <a:pathLst>
                <a:path w="52" h="8">
                  <a:moveTo>
                    <a:pt x="51" y="0"/>
                  </a:moveTo>
                  <a:lnTo>
                    <a:pt x="44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31" y="7"/>
                  </a:lnTo>
                  <a:lnTo>
                    <a:pt x="4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3" name="未知"/>
            <p:cNvSpPr/>
            <p:nvPr/>
          </p:nvSpPr>
          <p:spPr>
            <a:xfrm>
              <a:off x="343" y="352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0" y="12"/>
                  </a:moveTo>
                  <a:lnTo>
                    <a:pt x="7" y="31"/>
                  </a:lnTo>
                  <a:lnTo>
                    <a:pt x="58" y="12"/>
                  </a:lnTo>
                  <a:lnTo>
                    <a:pt x="51" y="0"/>
                  </a:lnTo>
                  <a:lnTo>
                    <a:pt x="2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4" name="未知"/>
            <p:cNvSpPr/>
            <p:nvPr/>
          </p:nvSpPr>
          <p:spPr>
            <a:xfrm>
              <a:off x="343" y="352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0" y="12"/>
                  </a:moveTo>
                  <a:lnTo>
                    <a:pt x="7" y="31"/>
                  </a:lnTo>
                  <a:lnTo>
                    <a:pt x="58" y="12"/>
                  </a:lnTo>
                  <a:lnTo>
                    <a:pt x="51" y="0"/>
                  </a:lnTo>
                  <a:lnTo>
                    <a:pt x="26" y="6"/>
                  </a:lnTo>
                  <a:lnTo>
                    <a:pt x="0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5" name="未知"/>
            <p:cNvSpPr/>
            <p:nvPr/>
          </p:nvSpPr>
          <p:spPr>
            <a:xfrm>
              <a:off x="1387" y="389"/>
              <a:ext cx="121" cy="171"/>
            </a:xfrm>
            <a:custGeom>
              <a:avLst/>
              <a:gdLst/>
              <a:ahLst/>
              <a:cxnLst/>
              <a:pathLst>
                <a:path w="121" h="171">
                  <a:moveTo>
                    <a:pt x="0" y="139"/>
                  </a:moveTo>
                  <a:lnTo>
                    <a:pt x="6" y="145"/>
                  </a:lnTo>
                  <a:lnTo>
                    <a:pt x="6" y="151"/>
                  </a:lnTo>
                  <a:lnTo>
                    <a:pt x="0" y="158"/>
                  </a:lnTo>
                  <a:lnTo>
                    <a:pt x="12" y="158"/>
                  </a:lnTo>
                  <a:lnTo>
                    <a:pt x="12" y="164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31" y="158"/>
                  </a:lnTo>
                  <a:lnTo>
                    <a:pt x="31" y="151"/>
                  </a:lnTo>
                  <a:lnTo>
                    <a:pt x="31" y="151"/>
                  </a:lnTo>
                  <a:lnTo>
                    <a:pt x="31" y="145"/>
                  </a:lnTo>
                  <a:lnTo>
                    <a:pt x="50" y="126"/>
                  </a:lnTo>
                  <a:lnTo>
                    <a:pt x="76" y="88"/>
                  </a:lnTo>
                  <a:lnTo>
                    <a:pt x="120" y="38"/>
                  </a:lnTo>
                  <a:lnTo>
                    <a:pt x="108" y="32"/>
                  </a:lnTo>
                  <a:lnTo>
                    <a:pt x="70" y="76"/>
                  </a:lnTo>
                  <a:lnTo>
                    <a:pt x="25" y="120"/>
                  </a:lnTo>
                  <a:lnTo>
                    <a:pt x="19" y="132"/>
                  </a:lnTo>
                  <a:lnTo>
                    <a:pt x="19" y="95"/>
                  </a:lnTo>
                  <a:lnTo>
                    <a:pt x="25" y="70"/>
                  </a:lnTo>
                  <a:lnTo>
                    <a:pt x="31" y="44"/>
                  </a:lnTo>
                  <a:lnTo>
                    <a:pt x="44" y="19"/>
                  </a:lnTo>
                  <a:lnTo>
                    <a:pt x="50" y="13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25" y="32"/>
                  </a:lnTo>
                  <a:lnTo>
                    <a:pt x="6" y="70"/>
                  </a:lnTo>
                  <a:lnTo>
                    <a:pt x="0" y="88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6" name="未知"/>
            <p:cNvSpPr/>
            <p:nvPr/>
          </p:nvSpPr>
          <p:spPr>
            <a:xfrm>
              <a:off x="1387" y="389"/>
              <a:ext cx="121" cy="171"/>
            </a:xfrm>
            <a:custGeom>
              <a:avLst/>
              <a:gdLst/>
              <a:ahLst/>
              <a:cxnLst/>
              <a:pathLst>
                <a:path w="121" h="171">
                  <a:moveTo>
                    <a:pt x="0" y="139"/>
                  </a:moveTo>
                  <a:lnTo>
                    <a:pt x="6" y="145"/>
                  </a:lnTo>
                  <a:lnTo>
                    <a:pt x="6" y="151"/>
                  </a:lnTo>
                  <a:lnTo>
                    <a:pt x="0" y="158"/>
                  </a:lnTo>
                  <a:lnTo>
                    <a:pt x="12" y="158"/>
                  </a:lnTo>
                  <a:lnTo>
                    <a:pt x="12" y="164"/>
                  </a:lnTo>
                  <a:lnTo>
                    <a:pt x="25" y="170"/>
                  </a:lnTo>
                  <a:lnTo>
                    <a:pt x="31" y="158"/>
                  </a:lnTo>
                  <a:lnTo>
                    <a:pt x="31" y="151"/>
                  </a:lnTo>
                  <a:lnTo>
                    <a:pt x="31" y="145"/>
                  </a:lnTo>
                  <a:lnTo>
                    <a:pt x="50" y="126"/>
                  </a:lnTo>
                  <a:lnTo>
                    <a:pt x="76" y="88"/>
                  </a:lnTo>
                  <a:lnTo>
                    <a:pt x="120" y="38"/>
                  </a:lnTo>
                  <a:lnTo>
                    <a:pt x="108" y="32"/>
                  </a:lnTo>
                  <a:lnTo>
                    <a:pt x="70" y="76"/>
                  </a:lnTo>
                  <a:lnTo>
                    <a:pt x="25" y="120"/>
                  </a:lnTo>
                  <a:lnTo>
                    <a:pt x="19" y="132"/>
                  </a:lnTo>
                  <a:lnTo>
                    <a:pt x="19" y="95"/>
                  </a:lnTo>
                  <a:lnTo>
                    <a:pt x="25" y="70"/>
                  </a:lnTo>
                  <a:lnTo>
                    <a:pt x="31" y="44"/>
                  </a:lnTo>
                  <a:lnTo>
                    <a:pt x="44" y="19"/>
                  </a:lnTo>
                  <a:lnTo>
                    <a:pt x="50" y="13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25" y="32"/>
                  </a:lnTo>
                  <a:lnTo>
                    <a:pt x="6" y="70"/>
                  </a:lnTo>
                  <a:lnTo>
                    <a:pt x="0" y="8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7" name="未知"/>
            <p:cNvSpPr/>
            <p:nvPr/>
          </p:nvSpPr>
          <p:spPr>
            <a:xfrm>
              <a:off x="445" y="132"/>
              <a:ext cx="307" cy="805"/>
            </a:xfrm>
            <a:custGeom>
              <a:avLst/>
              <a:gdLst/>
              <a:ahLst/>
              <a:cxnLst/>
              <a:pathLst>
                <a:path w="307" h="805">
                  <a:moveTo>
                    <a:pt x="185" y="257"/>
                  </a:moveTo>
                  <a:lnTo>
                    <a:pt x="197" y="295"/>
                  </a:lnTo>
                  <a:lnTo>
                    <a:pt x="204" y="345"/>
                  </a:lnTo>
                  <a:lnTo>
                    <a:pt x="197" y="415"/>
                  </a:lnTo>
                  <a:lnTo>
                    <a:pt x="178" y="377"/>
                  </a:lnTo>
                  <a:lnTo>
                    <a:pt x="159" y="352"/>
                  </a:lnTo>
                  <a:lnTo>
                    <a:pt x="140" y="314"/>
                  </a:lnTo>
                  <a:lnTo>
                    <a:pt x="121" y="283"/>
                  </a:lnTo>
                  <a:lnTo>
                    <a:pt x="121" y="276"/>
                  </a:lnTo>
                  <a:lnTo>
                    <a:pt x="115" y="276"/>
                  </a:lnTo>
                  <a:lnTo>
                    <a:pt x="108" y="289"/>
                  </a:lnTo>
                  <a:lnTo>
                    <a:pt x="115" y="295"/>
                  </a:lnTo>
                  <a:lnTo>
                    <a:pt x="102" y="289"/>
                  </a:lnTo>
                  <a:lnTo>
                    <a:pt x="89" y="301"/>
                  </a:lnTo>
                  <a:lnTo>
                    <a:pt x="77" y="301"/>
                  </a:lnTo>
                  <a:lnTo>
                    <a:pt x="70" y="301"/>
                  </a:lnTo>
                  <a:lnTo>
                    <a:pt x="45" y="339"/>
                  </a:lnTo>
                  <a:lnTo>
                    <a:pt x="26" y="377"/>
                  </a:lnTo>
                  <a:lnTo>
                    <a:pt x="13" y="4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0" y="502"/>
                  </a:lnTo>
                  <a:lnTo>
                    <a:pt x="13" y="509"/>
                  </a:lnTo>
                  <a:lnTo>
                    <a:pt x="26" y="509"/>
                  </a:lnTo>
                  <a:lnTo>
                    <a:pt x="32" y="509"/>
                  </a:lnTo>
                  <a:lnTo>
                    <a:pt x="38" y="496"/>
                  </a:lnTo>
                  <a:lnTo>
                    <a:pt x="45" y="477"/>
                  </a:lnTo>
                  <a:lnTo>
                    <a:pt x="51" y="465"/>
                  </a:lnTo>
                  <a:lnTo>
                    <a:pt x="51" y="458"/>
                  </a:lnTo>
                  <a:lnTo>
                    <a:pt x="70" y="408"/>
                  </a:lnTo>
                  <a:lnTo>
                    <a:pt x="77" y="389"/>
                  </a:lnTo>
                  <a:lnTo>
                    <a:pt x="77" y="396"/>
                  </a:lnTo>
                  <a:lnTo>
                    <a:pt x="102" y="421"/>
                  </a:lnTo>
                  <a:lnTo>
                    <a:pt x="121" y="452"/>
                  </a:lnTo>
                  <a:lnTo>
                    <a:pt x="121" y="465"/>
                  </a:lnTo>
                  <a:lnTo>
                    <a:pt x="127" y="477"/>
                  </a:lnTo>
                  <a:lnTo>
                    <a:pt x="134" y="502"/>
                  </a:lnTo>
                  <a:lnTo>
                    <a:pt x="134" y="509"/>
                  </a:lnTo>
                  <a:lnTo>
                    <a:pt x="121" y="509"/>
                  </a:lnTo>
                  <a:lnTo>
                    <a:pt x="127" y="521"/>
                  </a:lnTo>
                  <a:lnTo>
                    <a:pt x="134" y="528"/>
                  </a:lnTo>
                  <a:lnTo>
                    <a:pt x="134" y="534"/>
                  </a:lnTo>
                  <a:lnTo>
                    <a:pt x="127" y="534"/>
                  </a:lnTo>
                  <a:lnTo>
                    <a:pt x="121" y="540"/>
                  </a:lnTo>
                  <a:lnTo>
                    <a:pt x="121" y="553"/>
                  </a:lnTo>
                  <a:lnTo>
                    <a:pt x="134" y="553"/>
                  </a:lnTo>
                  <a:lnTo>
                    <a:pt x="134" y="553"/>
                  </a:lnTo>
                  <a:lnTo>
                    <a:pt x="127" y="565"/>
                  </a:lnTo>
                  <a:lnTo>
                    <a:pt x="102" y="603"/>
                  </a:lnTo>
                  <a:lnTo>
                    <a:pt x="102" y="653"/>
                  </a:lnTo>
                  <a:lnTo>
                    <a:pt x="96" y="660"/>
                  </a:lnTo>
                  <a:lnTo>
                    <a:pt x="102" y="660"/>
                  </a:lnTo>
                  <a:lnTo>
                    <a:pt x="115" y="653"/>
                  </a:lnTo>
                  <a:lnTo>
                    <a:pt x="108" y="697"/>
                  </a:lnTo>
                  <a:lnTo>
                    <a:pt x="102" y="729"/>
                  </a:lnTo>
                  <a:lnTo>
                    <a:pt x="83" y="766"/>
                  </a:lnTo>
                  <a:lnTo>
                    <a:pt x="70" y="804"/>
                  </a:lnTo>
                  <a:lnTo>
                    <a:pt x="299" y="804"/>
                  </a:lnTo>
                  <a:lnTo>
                    <a:pt x="306" y="779"/>
                  </a:lnTo>
                  <a:lnTo>
                    <a:pt x="306" y="703"/>
                  </a:lnTo>
                  <a:lnTo>
                    <a:pt x="306" y="616"/>
                  </a:lnTo>
                  <a:lnTo>
                    <a:pt x="286" y="559"/>
                  </a:lnTo>
                  <a:lnTo>
                    <a:pt x="255" y="502"/>
                  </a:lnTo>
                  <a:lnTo>
                    <a:pt x="261" y="471"/>
                  </a:lnTo>
                  <a:lnTo>
                    <a:pt x="267" y="446"/>
                  </a:lnTo>
                  <a:lnTo>
                    <a:pt x="267" y="427"/>
                  </a:lnTo>
                  <a:lnTo>
                    <a:pt x="267" y="421"/>
                  </a:lnTo>
                  <a:lnTo>
                    <a:pt x="280" y="402"/>
                  </a:lnTo>
                  <a:lnTo>
                    <a:pt x="280" y="383"/>
                  </a:lnTo>
                  <a:lnTo>
                    <a:pt x="280" y="377"/>
                  </a:lnTo>
                  <a:lnTo>
                    <a:pt x="280" y="371"/>
                  </a:lnTo>
                  <a:lnTo>
                    <a:pt x="261" y="333"/>
                  </a:lnTo>
                  <a:lnTo>
                    <a:pt x="255" y="295"/>
                  </a:lnTo>
                  <a:lnTo>
                    <a:pt x="255" y="289"/>
                  </a:lnTo>
                  <a:lnTo>
                    <a:pt x="267" y="257"/>
                  </a:lnTo>
                  <a:lnTo>
                    <a:pt x="274" y="232"/>
                  </a:lnTo>
                  <a:lnTo>
                    <a:pt x="280" y="176"/>
                  </a:lnTo>
                  <a:lnTo>
                    <a:pt x="286" y="126"/>
                  </a:lnTo>
                  <a:lnTo>
                    <a:pt x="293" y="113"/>
                  </a:lnTo>
                  <a:lnTo>
                    <a:pt x="286" y="69"/>
                  </a:lnTo>
                  <a:lnTo>
                    <a:pt x="274" y="0"/>
                  </a:lnTo>
                  <a:lnTo>
                    <a:pt x="267" y="0"/>
                  </a:lnTo>
                  <a:lnTo>
                    <a:pt x="255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50"/>
                  </a:lnTo>
                  <a:lnTo>
                    <a:pt x="255" y="100"/>
                  </a:lnTo>
                  <a:lnTo>
                    <a:pt x="255" y="126"/>
                  </a:lnTo>
                  <a:lnTo>
                    <a:pt x="242" y="144"/>
                  </a:lnTo>
                  <a:lnTo>
                    <a:pt x="236" y="170"/>
                  </a:lnTo>
                  <a:lnTo>
                    <a:pt x="236" y="188"/>
                  </a:lnTo>
                  <a:lnTo>
                    <a:pt x="229" y="207"/>
                  </a:lnTo>
                  <a:lnTo>
                    <a:pt x="216" y="226"/>
                  </a:lnTo>
                  <a:lnTo>
                    <a:pt x="210" y="226"/>
                  </a:lnTo>
                  <a:lnTo>
                    <a:pt x="204" y="239"/>
                  </a:lnTo>
                  <a:lnTo>
                    <a:pt x="197" y="251"/>
                  </a:lnTo>
                  <a:lnTo>
                    <a:pt x="204" y="257"/>
                  </a:lnTo>
                  <a:lnTo>
                    <a:pt x="197" y="251"/>
                  </a:lnTo>
                  <a:lnTo>
                    <a:pt x="185" y="257"/>
                  </a:lnTo>
                  <a:lnTo>
                    <a:pt x="185" y="257"/>
                  </a:lnTo>
                  <a:lnTo>
                    <a:pt x="185" y="2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8" name="未知"/>
            <p:cNvSpPr/>
            <p:nvPr/>
          </p:nvSpPr>
          <p:spPr>
            <a:xfrm>
              <a:off x="445" y="132"/>
              <a:ext cx="307" cy="805"/>
            </a:xfrm>
            <a:custGeom>
              <a:avLst/>
              <a:gdLst/>
              <a:ahLst/>
              <a:cxnLst/>
              <a:pathLst>
                <a:path w="307" h="805">
                  <a:moveTo>
                    <a:pt x="185" y="257"/>
                  </a:moveTo>
                  <a:lnTo>
                    <a:pt x="197" y="295"/>
                  </a:lnTo>
                  <a:lnTo>
                    <a:pt x="204" y="345"/>
                  </a:lnTo>
                  <a:lnTo>
                    <a:pt x="197" y="415"/>
                  </a:lnTo>
                  <a:lnTo>
                    <a:pt x="178" y="377"/>
                  </a:lnTo>
                  <a:lnTo>
                    <a:pt x="159" y="352"/>
                  </a:lnTo>
                  <a:lnTo>
                    <a:pt x="140" y="314"/>
                  </a:lnTo>
                  <a:lnTo>
                    <a:pt x="121" y="283"/>
                  </a:lnTo>
                  <a:lnTo>
                    <a:pt x="121" y="276"/>
                  </a:lnTo>
                  <a:lnTo>
                    <a:pt x="115" y="276"/>
                  </a:lnTo>
                  <a:lnTo>
                    <a:pt x="108" y="289"/>
                  </a:lnTo>
                  <a:lnTo>
                    <a:pt x="115" y="295"/>
                  </a:lnTo>
                  <a:lnTo>
                    <a:pt x="102" y="289"/>
                  </a:lnTo>
                  <a:lnTo>
                    <a:pt x="89" y="301"/>
                  </a:lnTo>
                  <a:lnTo>
                    <a:pt x="77" y="301"/>
                  </a:lnTo>
                  <a:lnTo>
                    <a:pt x="70" y="301"/>
                  </a:lnTo>
                  <a:lnTo>
                    <a:pt x="45" y="339"/>
                  </a:lnTo>
                  <a:lnTo>
                    <a:pt x="26" y="377"/>
                  </a:lnTo>
                  <a:lnTo>
                    <a:pt x="13" y="4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0" y="502"/>
                  </a:lnTo>
                  <a:lnTo>
                    <a:pt x="13" y="509"/>
                  </a:lnTo>
                  <a:lnTo>
                    <a:pt x="26" y="509"/>
                  </a:lnTo>
                  <a:lnTo>
                    <a:pt x="32" y="509"/>
                  </a:lnTo>
                  <a:lnTo>
                    <a:pt x="38" y="496"/>
                  </a:lnTo>
                  <a:lnTo>
                    <a:pt x="45" y="477"/>
                  </a:lnTo>
                  <a:lnTo>
                    <a:pt x="51" y="465"/>
                  </a:lnTo>
                  <a:lnTo>
                    <a:pt x="51" y="458"/>
                  </a:lnTo>
                  <a:lnTo>
                    <a:pt x="70" y="408"/>
                  </a:lnTo>
                  <a:lnTo>
                    <a:pt x="77" y="389"/>
                  </a:lnTo>
                  <a:lnTo>
                    <a:pt x="77" y="396"/>
                  </a:lnTo>
                  <a:lnTo>
                    <a:pt x="102" y="421"/>
                  </a:lnTo>
                  <a:lnTo>
                    <a:pt x="121" y="452"/>
                  </a:lnTo>
                  <a:lnTo>
                    <a:pt x="121" y="465"/>
                  </a:lnTo>
                  <a:lnTo>
                    <a:pt x="127" y="477"/>
                  </a:lnTo>
                  <a:lnTo>
                    <a:pt x="134" y="502"/>
                  </a:lnTo>
                  <a:lnTo>
                    <a:pt x="134" y="509"/>
                  </a:lnTo>
                  <a:lnTo>
                    <a:pt x="121" y="509"/>
                  </a:lnTo>
                  <a:lnTo>
                    <a:pt x="127" y="521"/>
                  </a:lnTo>
                  <a:lnTo>
                    <a:pt x="134" y="528"/>
                  </a:lnTo>
                  <a:lnTo>
                    <a:pt x="134" y="534"/>
                  </a:lnTo>
                  <a:lnTo>
                    <a:pt x="127" y="534"/>
                  </a:lnTo>
                  <a:lnTo>
                    <a:pt x="121" y="540"/>
                  </a:lnTo>
                  <a:lnTo>
                    <a:pt x="121" y="553"/>
                  </a:lnTo>
                  <a:lnTo>
                    <a:pt x="134" y="553"/>
                  </a:lnTo>
                  <a:lnTo>
                    <a:pt x="127" y="565"/>
                  </a:lnTo>
                  <a:lnTo>
                    <a:pt x="102" y="603"/>
                  </a:lnTo>
                  <a:lnTo>
                    <a:pt x="102" y="653"/>
                  </a:lnTo>
                  <a:lnTo>
                    <a:pt x="96" y="660"/>
                  </a:lnTo>
                  <a:lnTo>
                    <a:pt x="102" y="660"/>
                  </a:lnTo>
                  <a:lnTo>
                    <a:pt x="115" y="653"/>
                  </a:lnTo>
                  <a:lnTo>
                    <a:pt x="108" y="697"/>
                  </a:lnTo>
                  <a:lnTo>
                    <a:pt x="102" y="729"/>
                  </a:lnTo>
                  <a:lnTo>
                    <a:pt x="83" y="766"/>
                  </a:lnTo>
                  <a:lnTo>
                    <a:pt x="70" y="804"/>
                  </a:lnTo>
                  <a:lnTo>
                    <a:pt x="299" y="804"/>
                  </a:lnTo>
                  <a:lnTo>
                    <a:pt x="306" y="779"/>
                  </a:lnTo>
                  <a:lnTo>
                    <a:pt x="306" y="703"/>
                  </a:lnTo>
                  <a:lnTo>
                    <a:pt x="306" y="616"/>
                  </a:lnTo>
                  <a:lnTo>
                    <a:pt x="286" y="559"/>
                  </a:lnTo>
                  <a:lnTo>
                    <a:pt x="255" y="502"/>
                  </a:lnTo>
                  <a:lnTo>
                    <a:pt x="261" y="471"/>
                  </a:lnTo>
                  <a:lnTo>
                    <a:pt x="267" y="446"/>
                  </a:lnTo>
                  <a:lnTo>
                    <a:pt x="267" y="427"/>
                  </a:lnTo>
                  <a:lnTo>
                    <a:pt x="267" y="421"/>
                  </a:lnTo>
                  <a:lnTo>
                    <a:pt x="280" y="402"/>
                  </a:lnTo>
                  <a:lnTo>
                    <a:pt x="280" y="383"/>
                  </a:lnTo>
                  <a:lnTo>
                    <a:pt x="280" y="377"/>
                  </a:lnTo>
                  <a:lnTo>
                    <a:pt x="280" y="371"/>
                  </a:lnTo>
                  <a:lnTo>
                    <a:pt x="261" y="333"/>
                  </a:lnTo>
                  <a:lnTo>
                    <a:pt x="255" y="295"/>
                  </a:lnTo>
                  <a:lnTo>
                    <a:pt x="255" y="289"/>
                  </a:lnTo>
                  <a:lnTo>
                    <a:pt x="267" y="257"/>
                  </a:lnTo>
                  <a:lnTo>
                    <a:pt x="274" y="232"/>
                  </a:lnTo>
                  <a:lnTo>
                    <a:pt x="280" y="176"/>
                  </a:lnTo>
                  <a:lnTo>
                    <a:pt x="286" y="126"/>
                  </a:lnTo>
                  <a:lnTo>
                    <a:pt x="293" y="113"/>
                  </a:lnTo>
                  <a:lnTo>
                    <a:pt x="286" y="69"/>
                  </a:lnTo>
                  <a:lnTo>
                    <a:pt x="274" y="0"/>
                  </a:lnTo>
                  <a:lnTo>
                    <a:pt x="267" y="0"/>
                  </a:lnTo>
                  <a:lnTo>
                    <a:pt x="255" y="0"/>
                  </a:lnTo>
                  <a:lnTo>
                    <a:pt x="248" y="0"/>
                  </a:lnTo>
                  <a:lnTo>
                    <a:pt x="248" y="50"/>
                  </a:lnTo>
                  <a:lnTo>
                    <a:pt x="255" y="100"/>
                  </a:lnTo>
                  <a:lnTo>
                    <a:pt x="255" y="126"/>
                  </a:lnTo>
                  <a:lnTo>
                    <a:pt x="242" y="144"/>
                  </a:lnTo>
                  <a:lnTo>
                    <a:pt x="236" y="170"/>
                  </a:lnTo>
                  <a:lnTo>
                    <a:pt x="236" y="188"/>
                  </a:lnTo>
                  <a:lnTo>
                    <a:pt x="229" y="207"/>
                  </a:lnTo>
                  <a:lnTo>
                    <a:pt x="216" y="226"/>
                  </a:lnTo>
                  <a:lnTo>
                    <a:pt x="210" y="226"/>
                  </a:lnTo>
                  <a:lnTo>
                    <a:pt x="204" y="239"/>
                  </a:lnTo>
                  <a:lnTo>
                    <a:pt x="197" y="251"/>
                  </a:lnTo>
                  <a:lnTo>
                    <a:pt x="204" y="257"/>
                  </a:lnTo>
                  <a:lnTo>
                    <a:pt x="197" y="251"/>
                  </a:lnTo>
                  <a:lnTo>
                    <a:pt x="185" y="2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29" name="未知"/>
            <p:cNvSpPr/>
            <p:nvPr/>
          </p:nvSpPr>
          <p:spPr>
            <a:xfrm>
              <a:off x="980" y="63"/>
              <a:ext cx="261" cy="133"/>
            </a:xfrm>
            <a:custGeom>
              <a:avLst/>
              <a:gdLst/>
              <a:ahLst/>
              <a:cxnLst/>
              <a:pathLst>
                <a:path w="261" h="133">
                  <a:moveTo>
                    <a:pt x="235" y="132"/>
                  </a:moveTo>
                  <a:lnTo>
                    <a:pt x="254" y="113"/>
                  </a:lnTo>
                  <a:lnTo>
                    <a:pt x="260" y="94"/>
                  </a:lnTo>
                  <a:lnTo>
                    <a:pt x="254" y="75"/>
                  </a:lnTo>
                  <a:lnTo>
                    <a:pt x="241" y="63"/>
                  </a:lnTo>
                  <a:lnTo>
                    <a:pt x="228" y="63"/>
                  </a:lnTo>
                  <a:lnTo>
                    <a:pt x="203" y="63"/>
                  </a:lnTo>
                  <a:lnTo>
                    <a:pt x="197" y="63"/>
                  </a:lnTo>
                  <a:lnTo>
                    <a:pt x="184" y="75"/>
                  </a:lnTo>
                  <a:lnTo>
                    <a:pt x="203" y="75"/>
                  </a:lnTo>
                  <a:lnTo>
                    <a:pt x="209" y="69"/>
                  </a:lnTo>
                  <a:lnTo>
                    <a:pt x="222" y="63"/>
                  </a:lnTo>
                  <a:lnTo>
                    <a:pt x="228" y="38"/>
                  </a:lnTo>
                  <a:lnTo>
                    <a:pt x="209" y="38"/>
                  </a:lnTo>
                  <a:lnTo>
                    <a:pt x="197" y="38"/>
                  </a:lnTo>
                  <a:lnTo>
                    <a:pt x="171" y="38"/>
                  </a:lnTo>
                  <a:lnTo>
                    <a:pt x="159" y="44"/>
                  </a:lnTo>
                  <a:lnTo>
                    <a:pt x="152" y="63"/>
                  </a:lnTo>
                  <a:lnTo>
                    <a:pt x="165" y="56"/>
                  </a:lnTo>
                  <a:lnTo>
                    <a:pt x="178" y="50"/>
                  </a:lnTo>
                  <a:lnTo>
                    <a:pt x="184" y="38"/>
                  </a:lnTo>
                  <a:lnTo>
                    <a:pt x="197" y="31"/>
                  </a:lnTo>
                  <a:lnTo>
                    <a:pt x="197" y="19"/>
                  </a:lnTo>
                  <a:lnTo>
                    <a:pt x="184" y="12"/>
                  </a:lnTo>
                  <a:lnTo>
                    <a:pt x="171" y="12"/>
                  </a:lnTo>
                  <a:lnTo>
                    <a:pt x="139" y="12"/>
                  </a:lnTo>
                  <a:lnTo>
                    <a:pt x="127" y="25"/>
                  </a:lnTo>
                  <a:lnTo>
                    <a:pt x="127" y="44"/>
                  </a:lnTo>
                  <a:lnTo>
                    <a:pt x="139" y="38"/>
                  </a:lnTo>
                  <a:lnTo>
                    <a:pt x="146" y="31"/>
                  </a:lnTo>
                  <a:lnTo>
                    <a:pt x="152" y="12"/>
                  </a:lnTo>
                  <a:lnTo>
                    <a:pt x="152" y="6"/>
                  </a:lnTo>
                  <a:lnTo>
                    <a:pt x="133" y="0"/>
                  </a:lnTo>
                  <a:lnTo>
                    <a:pt x="114" y="6"/>
                  </a:lnTo>
                  <a:lnTo>
                    <a:pt x="82" y="19"/>
                  </a:lnTo>
                  <a:lnTo>
                    <a:pt x="76" y="38"/>
                  </a:lnTo>
                  <a:lnTo>
                    <a:pt x="95" y="19"/>
                  </a:lnTo>
                  <a:lnTo>
                    <a:pt x="95" y="12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50" y="12"/>
                  </a:lnTo>
                  <a:lnTo>
                    <a:pt x="25" y="25"/>
                  </a:lnTo>
                  <a:lnTo>
                    <a:pt x="19" y="31"/>
                  </a:lnTo>
                  <a:lnTo>
                    <a:pt x="0" y="2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0" name="未知"/>
            <p:cNvSpPr/>
            <p:nvPr/>
          </p:nvSpPr>
          <p:spPr>
            <a:xfrm>
              <a:off x="1107" y="157"/>
              <a:ext cx="115" cy="64"/>
            </a:xfrm>
            <a:custGeom>
              <a:avLst/>
              <a:gdLst/>
              <a:ahLst/>
              <a:cxnLst/>
              <a:pathLst>
                <a:path w="115" h="64">
                  <a:moveTo>
                    <a:pt x="0" y="57"/>
                  </a:moveTo>
                  <a:lnTo>
                    <a:pt x="12" y="63"/>
                  </a:lnTo>
                  <a:lnTo>
                    <a:pt x="32" y="63"/>
                  </a:lnTo>
                  <a:lnTo>
                    <a:pt x="57" y="57"/>
                  </a:lnTo>
                  <a:lnTo>
                    <a:pt x="82" y="44"/>
                  </a:lnTo>
                  <a:lnTo>
                    <a:pt x="89" y="31"/>
                  </a:lnTo>
                  <a:lnTo>
                    <a:pt x="82" y="13"/>
                  </a:lnTo>
                  <a:lnTo>
                    <a:pt x="63" y="6"/>
                  </a:lnTo>
                  <a:lnTo>
                    <a:pt x="57" y="19"/>
                  </a:lnTo>
                  <a:lnTo>
                    <a:pt x="63" y="44"/>
                  </a:lnTo>
                  <a:lnTo>
                    <a:pt x="89" y="50"/>
                  </a:lnTo>
                  <a:lnTo>
                    <a:pt x="101" y="44"/>
                  </a:lnTo>
                  <a:lnTo>
                    <a:pt x="108" y="31"/>
                  </a:lnTo>
                  <a:lnTo>
                    <a:pt x="114" y="25"/>
                  </a:lnTo>
                  <a:lnTo>
                    <a:pt x="108" y="6"/>
                  </a:lnTo>
                  <a:lnTo>
                    <a:pt x="101" y="0"/>
                  </a:lnTo>
                  <a:lnTo>
                    <a:pt x="95" y="13"/>
                  </a:lnTo>
                  <a:lnTo>
                    <a:pt x="95" y="25"/>
                  </a:lnTo>
                  <a:lnTo>
                    <a:pt x="108" y="3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1" name="未知"/>
            <p:cNvSpPr/>
            <p:nvPr/>
          </p:nvSpPr>
          <p:spPr>
            <a:xfrm>
              <a:off x="70" y="132"/>
              <a:ext cx="198" cy="152"/>
            </a:xfrm>
            <a:custGeom>
              <a:avLst/>
              <a:gdLst/>
              <a:ahLst/>
              <a:cxnLst/>
              <a:pathLst>
                <a:path w="198" h="152">
                  <a:moveTo>
                    <a:pt x="6" y="151"/>
                  </a:moveTo>
                  <a:lnTo>
                    <a:pt x="0" y="144"/>
                  </a:lnTo>
                  <a:lnTo>
                    <a:pt x="0" y="126"/>
                  </a:lnTo>
                  <a:lnTo>
                    <a:pt x="6" y="119"/>
                  </a:lnTo>
                  <a:lnTo>
                    <a:pt x="19" y="119"/>
                  </a:lnTo>
                  <a:lnTo>
                    <a:pt x="32" y="126"/>
                  </a:lnTo>
                  <a:lnTo>
                    <a:pt x="44" y="144"/>
                  </a:lnTo>
                  <a:lnTo>
                    <a:pt x="32" y="144"/>
                  </a:lnTo>
                  <a:lnTo>
                    <a:pt x="19" y="126"/>
                  </a:lnTo>
                  <a:lnTo>
                    <a:pt x="19" y="100"/>
                  </a:lnTo>
                  <a:lnTo>
                    <a:pt x="19" y="94"/>
                  </a:lnTo>
                  <a:lnTo>
                    <a:pt x="32" y="88"/>
                  </a:lnTo>
                  <a:lnTo>
                    <a:pt x="44" y="88"/>
                  </a:lnTo>
                  <a:lnTo>
                    <a:pt x="64" y="94"/>
                  </a:lnTo>
                  <a:lnTo>
                    <a:pt x="70" y="113"/>
                  </a:lnTo>
                  <a:lnTo>
                    <a:pt x="70" y="119"/>
                  </a:lnTo>
                  <a:lnTo>
                    <a:pt x="57" y="119"/>
                  </a:lnTo>
                  <a:lnTo>
                    <a:pt x="44" y="113"/>
                  </a:lnTo>
                  <a:lnTo>
                    <a:pt x="44" y="94"/>
                  </a:lnTo>
                  <a:lnTo>
                    <a:pt x="44" y="75"/>
                  </a:lnTo>
                  <a:lnTo>
                    <a:pt x="44" y="63"/>
                  </a:lnTo>
                  <a:lnTo>
                    <a:pt x="51" y="56"/>
                  </a:lnTo>
                  <a:lnTo>
                    <a:pt x="64" y="56"/>
                  </a:lnTo>
                  <a:lnTo>
                    <a:pt x="76" y="56"/>
                  </a:lnTo>
                  <a:lnTo>
                    <a:pt x="89" y="75"/>
                  </a:lnTo>
                  <a:lnTo>
                    <a:pt x="95" y="94"/>
                  </a:lnTo>
                  <a:lnTo>
                    <a:pt x="89" y="94"/>
                  </a:lnTo>
                  <a:lnTo>
                    <a:pt x="76" y="88"/>
                  </a:lnTo>
                  <a:lnTo>
                    <a:pt x="76" y="69"/>
                  </a:lnTo>
                  <a:lnTo>
                    <a:pt x="76" y="56"/>
                  </a:lnTo>
                  <a:lnTo>
                    <a:pt x="83" y="44"/>
                  </a:lnTo>
                  <a:lnTo>
                    <a:pt x="95" y="25"/>
                  </a:lnTo>
                  <a:lnTo>
                    <a:pt x="102" y="19"/>
                  </a:lnTo>
                  <a:lnTo>
                    <a:pt x="121" y="25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1" y="63"/>
                  </a:lnTo>
                  <a:lnTo>
                    <a:pt x="121" y="44"/>
                  </a:lnTo>
                  <a:lnTo>
                    <a:pt x="114" y="38"/>
                  </a:lnTo>
                  <a:lnTo>
                    <a:pt x="121" y="25"/>
                  </a:lnTo>
                  <a:lnTo>
                    <a:pt x="121" y="6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3" y="6"/>
                  </a:lnTo>
                  <a:lnTo>
                    <a:pt x="159" y="25"/>
                  </a:lnTo>
                  <a:lnTo>
                    <a:pt x="159" y="44"/>
                  </a:lnTo>
                  <a:lnTo>
                    <a:pt x="159" y="38"/>
                  </a:lnTo>
                  <a:lnTo>
                    <a:pt x="172" y="25"/>
                  </a:lnTo>
                  <a:lnTo>
                    <a:pt x="184" y="25"/>
                  </a:lnTo>
                  <a:lnTo>
                    <a:pt x="191" y="31"/>
                  </a:lnTo>
                  <a:lnTo>
                    <a:pt x="197" y="44"/>
                  </a:lnTo>
                  <a:lnTo>
                    <a:pt x="197" y="63"/>
                  </a:lnTo>
                  <a:lnTo>
                    <a:pt x="197" y="6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2" name="未知"/>
            <p:cNvSpPr/>
            <p:nvPr/>
          </p:nvSpPr>
          <p:spPr>
            <a:xfrm>
              <a:off x="0" y="327"/>
              <a:ext cx="71" cy="151"/>
            </a:xfrm>
            <a:custGeom>
              <a:avLst/>
              <a:gdLst/>
              <a:ahLst/>
              <a:cxnLst/>
              <a:pathLst>
                <a:path w="71" h="151">
                  <a:moveTo>
                    <a:pt x="57" y="0"/>
                  </a:moveTo>
                  <a:lnTo>
                    <a:pt x="45" y="0"/>
                  </a:lnTo>
                  <a:lnTo>
                    <a:pt x="38" y="6"/>
                  </a:lnTo>
                  <a:lnTo>
                    <a:pt x="38" y="25"/>
                  </a:lnTo>
                  <a:lnTo>
                    <a:pt x="45" y="31"/>
                  </a:lnTo>
                  <a:lnTo>
                    <a:pt x="57" y="44"/>
                  </a:lnTo>
                  <a:lnTo>
                    <a:pt x="64" y="50"/>
                  </a:lnTo>
                  <a:lnTo>
                    <a:pt x="70" y="50"/>
                  </a:lnTo>
                  <a:lnTo>
                    <a:pt x="70" y="44"/>
                  </a:lnTo>
                  <a:lnTo>
                    <a:pt x="64" y="25"/>
                  </a:lnTo>
                  <a:lnTo>
                    <a:pt x="57" y="25"/>
                  </a:lnTo>
                  <a:lnTo>
                    <a:pt x="38" y="25"/>
                  </a:lnTo>
                  <a:lnTo>
                    <a:pt x="25" y="37"/>
                  </a:lnTo>
                  <a:lnTo>
                    <a:pt x="25" y="50"/>
                  </a:lnTo>
                  <a:lnTo>
                    <a:pt x="25" y="62"/>
                  </a:lnTo>
                  <a:lnTo>
                    <a:pt x="38" y="75"/>
                  </a:lnTo>
                  <a:lnTo>
                    <a:pt x="45" y="81"/>
                  </a:lnTo>
                  <a:lnTo>
                    <a:pt x="51" y="75"/>
                  </a:lnTo>
                  <a:lnTo>
                    <a:pt x="45" y="75"/>
                  </a:lnTo>
                  <a:lnTo>
                    <a:pt x="38" y="75"/>
                  </a:lnTo>
                  <a:lnTo>
                    <a:pt x="25" y="75"/>
                  </a:lnTo>
                  <a:lnTo>
                    <a:pt x="6" y="100"/>
                  </a:lnTo>
                  <a:lnTo>
                    <a:pt x="0" y="125"/>
                  </a:lnTo>
                  <a:lnTo>
                    <a:pt x="6" y="138"/>
                  </a:lnTo>
                  <a:lnTo>
                    <a:pt x="13" y="15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3" name="未知"/>
            <p:cNvSpPr/>
            <p:nvPr/>
          </p:nvSpPr>
          <p:spPr>
            <a:xfrm>
              <a:off x="1049" y="207"/>
              <a:ext cx="59" cy="14"/>
            </a:xfrm>
            <a:custGeom>
              <a:avLst/>
              <a:gdLst/>
              <a:ahLst/>
              <a:cxnLst/>
              <a:pathLst>
                <a:path w="59" h="14">
                  <a:moveTo>
                    <a:pt x="0" y="0"/>
                  </a:moveTo>
                  <a:lnTo>
                    <a:pt x="20" y="7"/>
                  </a:lnTo>
                  <a:lnTo>
                    <a:pt x="45" y="13"/>
                  </a:lnTo>
                  <a:lnTo>
                    <a:pt x="58" y="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4" name="未知"/>
            <p:cNvSpPr/>
            <p:nvPr/>
          </p:nvSpPr>
          <p:spPr>
            <a:xfrm>
              <a:off x="1107" y="207"/>
              <a:ext cx="7" cy="8"/>
            </a:xfrm>
            <a:custGeom>
              <a:avLst/>
              <a:gdLst/>
              <a:ahLst/>
              <a:cxnLst/>
              <a:pathLst>
                <a:path w="7" h="8">
                  <a:moveTo>
                    <a:pt x="0" y="7"/>
                  </a:moveTo>
                  <a:lnTo>
                    <a:pt x="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5" name="未知"/>
            <p:cNvSpPr/>
            <p:nvPr/>
          </p:nvSpPr>
          <p:spPr>
            <a:xfrm>
              <a:off x="1088" y="163"/>
              <a:ext cx="32" cy="52"/>
            </a:xfrm>
            <a:custGeom>
              <a:avLst/>
              <a:gdLst/>
              <a:ahLst/>
              <a:cxnLst/>
              <a:pathLst>
                <a:path w="32" h="52">
                  <a:moveTo>
                    <a:pt x="19" y="51"/>
                  </a:moveTo>
                  <a:lnTo>
                    <a:pt x="6" y="38"/>
                  </a:lnTo>
                  <a:lnTo>
                    <a:pt x="0" y="13"/>
                  </a:lnTo>
                  <a:lnTo>
                    <a:pt x="6" y="0"/>
                  </a:lnTo>
                  <a:lnTo>
                    <a:pt x="19" y="0"/>
                  </a:lnTo>
                  <a:lnTo>
                    <a:pt x="31" y="19"/>
                  </a:lnTo>
                  <a:lnTo>
                    <a:pt x="31" y="32"/>
                  </a:lnTo>
                  <a:lnTo>
                    <a:pt x="19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6" name="未知"/>
            <p:cNvSpPr/>
            <p:nvPr/>
          </p:nvSpPr>
          <p:spPr>
            <a:xfrm>
              <a:off x="1037" y="182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0" y="0"/>
                  </a:moveTo>
                  <a:lnTo>
                    <a:pt x="6" y="13"/>
                  </a:lnTo>
                  <a:lnTo>
                    <a:pt x="6" y="19"/>
                  </a:lnTo>
                  <a:lnTo>
                    <a:pt x="12" y="2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7" name="未知"/>
            <p:cNvSpPr/>
            <p:nvPr/>
          </p:nvSpPr>
          <p:spPr>
            <a:xfrm>
              <a:off x="999" y="201"/>
              <a:ext cx="39" cy="26"/>
            </a:xfrm>
            <a:custGeom>
              <a:avLst/>
              <a:gdLst/>
              <a:ahLst/>
              <a:cxnLst/>
              <a:pathLst>
                <a:path w="39" h="26">
                  <a:moveTo>
                    <a:pt x="0" y="0"/>
                  </a:moveTo>
                  <a:lnTo>
                    <a:pt x="6" y="19"/>
                  </a:lnTo>
                  <a:lnTo>
                    <a:pt x="25" y="25"/>
                  </a:lnTo>
                  <a:lnTo>
                    <a:pt x="38" y="2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8" name="未知"/>
            <p:cNvSpPr/>
            <p:nvPr/>
          </p:nvSpPr>
          <p:spPr>
            <a:xfrm>
              <a:off x="1037" y="220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0" y="6"/>
                  </a:moveTo>
                  <a:lnTo>
                    <a:pt x="6" y="6"/>
                  </a:lnTo>
                  <a:lnTo>
                    <a:pt x="1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39" name="未知"/>
            <p:cNvSpPr/>
            <p:nvPr/>
          </p:nvSpPr>
          <p:spPr>
            <a:xfrm>
              <a:off x="1049" y="207"/>
              <a:ext cx="1" cy="14"/>
            </a:xfrm>
            <a:custGeom>
              <a:avLst/>
              <a:gdLst/>
              <a:ahLst/>
              <a:cxnLst/>
              <a:pathLst>
                <a:path w="1" h="14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0" name="未知"/>
            <p:cNvSpPr/>
            <p:nvPr/>
          </p:nvSpPr>
          <p:spPr>
            <a:xfrm>
              <a:off x="1037" y="182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12" y="25"/>
                  </a:moveTo>
                  <a:lnTo>
                    <a:pt x="12" y="19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1" name="未知"/>
            <p:cNvSpPr/>
            <p:nvPr/>
          </p:nvSpPr>
          <p:spPr>
            <a:xfrm>
              <a:off x="954" y="182"/>
              <a:ext cx="39" cy="20"/>
            </a:xfrm>
            <a:custGeom>
              <a:avLst/>
              <a:gdLst/>
              <a:ahLst/>
              <a:cxnLst/>
              <a:pathLst>
                <a:path w="39" h="20">
                  <a:moveTo>
                    <a:pt x="0" y="6"/>
                  </a:moveTo>
                  <a:lnTo>
                    <a:pt x="6" y="0"/>
                  </a:lnTo>
                  <a:lnTo>
                    <a:pt x="26" y="13"/>
                  </a:lnTo>
                  <a:lnTo>
                    <a:pt x="38" y="1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2" name="未知"/>
            <p:cNvSpPr/>
            <p:nvPr/>
          </p:nvSpPr>
          <p:spPr>
            <a:xfrm>
              <a:off x="992" y="201"/>
              <a:ext cx="8" cy="1"/>
            </a:xfrm>
            <a:custGeom>
              <a:avLst/>
              <a:gdLst/>
              <a:ahLst/>
              <a:cxnLst/>
              <a:pathLst>
                <a:path w="8" h="1">
                  <a:moveTo>
                    <a:pt x="0" y="0"/>
                  </a:moveTo>
                  <a:lnTo>
                    <a:pt x="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3" name="未知"/>
            <p:cNvSpPr/>
            <p:nvPr/>
          </p:nvSpPr>
          <p:spPr>
            <a:xfrm>
              <a:off x="999" y="170"/>
              <a:ext cx="20" cy="32"/>
            </a:xfrm>
            <a:custGeom>
              <a:avLst/>
              <a:gdLst/>
              <a:ahLst/>
              <a:cxnLst/>
              <a:pathLst>
                <a:path w="20" h="32">
                  <a:moveTo>
                    <a:pt x="6" y="31"/>
                  </a:moveTo>
                  <a:lnTo>
                    <a:pt x="19" y="18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3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4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5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6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7" name="未知"/>
            <p:cNvSpPr/>
            <p:nvPr/>
          </p:nvSpPr>
          <p:spPr>
            <a:xfrm>
              <a:off x="273" y="132"/>
              <a:ext cx="173" cy="221"/>
            </a:xfrm>
            <a:custGeom>
              <a:avLst/>
              <a:gdLst/>
              <a:ahLst/>
              <a:cxnLst/>
              <a:pathLst>
                <a:path w="173" h="221">
                  <a:moveTo>
                    <a:pt x="90" y="38"/>
                  </a:moveTo>
                  <a:lnTo>
                    <a:pt x="96" y="44"/>
                  </a:lnTo>
                  <a:lnTo>
                    <a:pt x="96" y="44"/>
                  </a:lnTo>
                  <a:lnTo>
                    <a:pt x="102" y="31"/>
                  </a:lnTo>
                  <a:lnTo>
                    <a:pt x="109" y="25"/>
                  </a:lnTo>
                  <a:lnTo>
                    <a:pt x="121" y="25"/>
                  </a:lnTo>
                  <a:lnTo>
                    <a:pt x="109" y="38"/>
                  </a:lnTo>
                  <a:lnTo>
                    <a:pt x="109" y="44"/>
                  </a:lnTo>
                  <a:lnTo>
                    <a:pt x="115" y="50"/>
                  </a:lnTo>
                  <a:lnTo>
                    <a:pt x="121" y="38"/>
                  </a:lnTo>
                  <a:lnTo>
                    <a:pt x="128" y="44"/>
                  </a:lnTo>
                  <a:lnTo>
                    <a:pt x="121" y="38"/>
                  </a:lnTo>
                  <a:lnTo>
                    <a:pt x="121" y="25"/>
                  </a:lnTo>
                  <a:lnTo>
                    <a:pt x="128" y="25"/>
                  </a:lnTo>
                  <a:lnTo>
                    <a:pt x="134" y="19"/>
                  </a:lnTo>
                  <a:lnTo>
                    <a:pt x="147" y="25"/>
                  </a:lnTo>
                  <a:lnTo>
                    <a:pt x="147" y="31"/>
                  </a:lnTo>
                  <a:lnTo>
                    <a:pt x="153" y="50"/>
                  </a:lnTo>
                  <a:lnTo>
                    <a:pt x="147" y="75"/>
                  </a:lnTo>
                  <a:lnTo>
                    <a:pt x="121" y="107"/>
                  </a:lnTo>
                  <a:lnTo>
                    <a:pt x="77" y="151"/>
                  </a:lnTo>
                  <a:lnTo>
                    <a:pt x="70" y="157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7" y="220"/>
                  </a:lnTo>
                  <a:lnTo>
                    <a:pt x="20" y="201"/>
                  </a:lnTo>
                  <a:lnTo>
                    <a:pt x="39" y="195"/>
                  </a:lnTo>
                  <a:lnTo>
                    <a:pt x="45" y="188"/>
                  </a:lnTo>
                  <a:lnTo>
                    <a:pt x="83" y="157"/>
                  </a:lnTo>
                  <a:lnTo>
                    <a:pt x="121" y="126"/>
                  </a:lnTo>
                  <a:lnTo>
                    <a:pt x="147" y="107"/>
                  </a:lnTo>
                  <a:lnTo>
                    <a:pt x="160" y="94"/>
                  </a:lnTo>
                  <a:lnTo>
                    <a:pt x="172" y="56"/>
                  </a:lnTo>
                  <a:lnTo>
                    <a:pt x="172" y="25"/>
                  </a:lnTo>
                  <a:lnTo>
                    <a:pt x="153" y="6"/>
                  </a:lnTo>
                  <a:lnTo>
                    <a:pt x="140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6" y="12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6" y="31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548" name="未知"/>
            <p:cNvSpPr/>
            <p:nvPr/>
          </p:nvSpPr>
          <p:spPr>
            <a:xfrm>
              <a:off x="273" y="132"/>
              <a:ext cx="173" cy="221"/>
            </a:xfrm>
            <a:custGeom>
              <a:avLst/>
              <a:gdLst/>
              <a:ahLst/>
              <a:cxnLst/>
              <a:pathLst>
                <a:path w="173" h="221">
                  <a:moveTo>
                    <a:pt x="90" y="38"/>
                  </a:moveTo>
                  <a:lnTo>
                    <a:pt x="96" y="44"/>
                  </a:lnTo>
                  <a:lnTo>
                    <a:pt x="102" y="31"/>
                  </a:lnTo>
                  <a:lnTo>
                    <a:pt x="109" y="25"/>
                  </a:lnTo>
                  <a:lnTo>
                    <a:pt x="121" y="25"/>
                  </a:lnTo>
                  <a:lnTo>
                    <a:pt x="109" y="38"/>
                  </a:lnTo>
                  <a:lnTo>
                    <a:pt x="109" y="44"/>
                  </a:lnTo>
                  <a:lnTo>
                    <a:pt x="115" y="50"/>
                  </a:lnTo>
                  <a:lnTo>
                    <a:pt x="121" y="38"/>
                  </a:lnTo>
                  <a:lnTo>
                    <a:pt x="128" y="44"/>
                  </a:lnTo>
                  <a:lnTo>
                    <a:pt x="121" y="38"/>
                  </a:lnTo>
                  <a:lnTo>
                    <a:pt x="121" y="25"/>
                  </a:lnTo>
                  <a:lnTo>
                    <a:pt x="128" y="25"/>
                  </a:lnTo>
                  <a:lnTo>
                    <a:pt x="134" y="19"/>
                  </a:lnTo>
                  <a:lnTo>
                    <a:pt x="147" y="25"/>
                  </a:lnTo>
                  <a:lnTo>
                    <a:pt x="147" y="31"/>
                  </a:lnTo>
                  <a:lnTo>
                    <a:pt x="153" y="50"/>
                  </a:lnTo>
                  <a:lnTo>
                    <a:pt x="147" y="75"/>
                  </a:lnTo>
                  <a:lnTo>
                    <a:pt x="121" y="107"/>
                  </a:lnTo>
                  <a:lnTo>
                    <a:pt x="77" y="151"/>
                  </a:lnTo>
                  <a:lnTo>
                    <a:pt x="70" y="157"/>
                  </a:lnTo>
                  <a:lnTo>
                    <a:pt x="0" y="213"/>
                  </a:lnTo>
                  <a:lnTo>
                    <a:pt x="7" y="220"/>
                  </a:lnTo>
                  <a:lnTo>
                    <a:pt x="20" y="201"/>
                  </a:lnTo>
                  <a:lnTo>
                    <a:pt x="39" y="195"/>
                  </a:lnTo>
                  <a:lnTo>
                    <a:pt x="45" y="188"/>
                  </a:lnTo>
                  <a:lnTo>
                    <a:pt x="83" y="157"/>
                  </a:lnTo>
                  <a:lnTo>
                    <a:pt x="121" y="126"/>
                  </a:lnTo>
                  <a:lnTo>
                    <a:pt x="147" y="107"/>
                  </a:lnTo>
                  <a:lnTo>
                    <a:pt x="160" y="94"/>
                  </a:lnTo>
                  <a:lnTo>
                    <a:pt x="172" y="56"/>
                  </a:lnTo>
                  <a:lnTo>
                    <a:pt x="172" y="25"/>
                  </a:lnTo>
                  <a:lnTo>
                    <a:pt x="153" y="6"/>
                  </a:lnTo>
                  <a:lnTo>
                    <a:pt x="140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6" y="12"/>
                  </a:lnTo>
                  <a:lnTo>
                    <a:pt x="90" y="25"/>
                  </a:lnTo>
                  <a:lnTo>
                    <a:pt x="96" y="31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549" name="Group 51548"/>
          <p:cNvGrpSpPr/>
          <p:nvPr/>
        </p:nvGrpSpPr>
        <p:grpSpPr>
          <a:xfrm>
            <a:off x="381000" y="3046413"/>
            <a:ext cx="2859088" cy="1487487"/>
            <a:chOff x="0" y="0"/>
            <a:chExt cx="1801" cy="937"/>
          </a:xfrm>
        </p:grpSpPr>
        <p:sp>
          <p:nvSpPr>
            <p:cNvPr id="51550" name="未知"/>
            <p:cNvSpPr/>
            <p:nvPr/>
          </p:nvSpPr>
          <p:spPr>
            <a:xfrm>
              <a:off x="1622" y="678"/>
              <a:ext cx="179" cy="58"/>
            </a:xfrm>
            <a:custGeom>
              <a:avLst/>
              <a:gdLst/>
              <a:ahLst/>
              <a:cxnLst/>
              <a:pathLst>
                <a:path w="179" h="58">
                  <a:moveTo>
                    <a:pt x="25" y="13"/>
                  </a:moveTo>
                  <a:lnTo>
                    <a:pt x="57" y="19"/>
                  </a:lnTo>
                  <a:lnTo>
                    <a:pt x="121" y="44"/>
                  </a:lnTo>
                  <a:lnTo>
                    <a:pt x="159" y="57"/>
                  </a:lnTo>
                  <a:lnTo>
                    <a:pt x="172" y="44"/>
                  </a:lnTo>
                  <a:lnTo>
                    <a:pt x="178" y="19"/>
                  </a:lnTo>
                  <a:lnTo>
                    <a:pt x="17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1" name="未知"/>
            <p:cNvSpPr/>
            <p:nvPr/>
          </p:nvSpPr>
          <p:spPr>
            <a:xfrm>
              <a:off x="1514" y="490"/>
              <a:ext cx="230" cy="215"/>
            </a:xfrm>
            <a:custGeom>
              <a:avLst/>
              <a:gdLst/>
              <a:ahLst/>
              <a:cxnLst/>
              <a:pathLst>
                <a:path w="230" h="215">
                  <a:moveTo>
                    <a:pt x="210" y="188"/>
                  </a:moveTo>
                  <a:lnTo>
                    <a:pt x="197" y="163"/>
                  </a:lnTo>
                  <a:lnTo>
                    <a:pt x="203" y="163"/>
                  </a:lnTo>
                  <a:lnTo>
                    <a:pt x="229" y="157"/>
                  </a:lnTo>
                  <a:lnTo>
                    <a:pt x="229" y="151"/>
                  </a:lnTo>
                  <a:lnTo>
                    <a:pt x="184" y="151"/>
                  </a:lnTo>
                  <a:lnTo>
                    <a:pt x="152" y="163"/>
                  </a:lnTo>
                  <a:lnTo>
                    <a:pt x="127" y="132"/>
                  </a:lnTo>
                  <a:lnTo>
                    <a:pt x="102" y="107"/>
                  </a:lnTo>
                  <a:lnTo>
                    <a:pt x="63" y="57"/>
                  </a:lnTo>
                  <a:lnTo>
                    <a:pt x="38" y="6"/>
                  </a:lnTo>
                  <a:lnTo>
                    <a:pt x="32" y="0"/>
                  </a:lnTo>
                  <a:lnTo>
                    <a:pt x="25" y="6"/>
                  </a:lnTo>
                  <a:lnTo>
                    <a:pt x="13" y="19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6" y="38"/>
                  </a:lnTo>
                  <a:lnTo>
                    <a:pt x="19" y="50"/>
                  </a:lnTo>
                  <a:lnTo>
                    <a:pt x="25" y="57"/>
                  </a:lnTo>
                  <a:lnTo>
                    <a:pt x="32" y="82"/>
                  </a:lnTo>
                  <a:lnTo>
                    <a:pt x="44" y="107"/>
                  </a:lnTo>
                  <a:lnTo>
                    <a:pt x="63" y="119"/>
                  </a:lnTo>
                  <a:lnTo>
                    <a:pt x="82" y="144"/>
                  </a:lnTo>
                  <a:lnTo>
                    <a:pt x="102" y="157"/>
                  </a:lnTo>
                  <a:lnTo>
                    <a:pt x="127" y="170"/>
                  </a:lnTo>
                  <a:lnTo>
                    <a:pt x="133" y="182"/>
                  </a:lnTo>
                  <a:lnTo>
                    <a:pt x="133" y="188"/>
                  </a:lnTo>
                  <a:lnTo>
                    <a:pt x="165" y="188"/>
                  </a:lnTo>
                  <a:lnTo>
                    <a:pt x="178" y="201"/>
                  </a:lnTo>
                  <a:lnTo>
                    <a:pt x="184" y="201"/>
                  </a:lnTo>
                  <a:lnTo>
                    <a:pt x="178" y="188"/>
                  </a:lnTo>
                  <a:lnTo>
                    <a:pt x="191" y="195"/>
                  </a:lnTo>
                  <a:lnTo>
                    <a:pt x="203" y="207"/>
                  </a:lnTo>
                  <a:lnTo>
                    <a:pt x="203" y="214"/>
                  </a:lnTo>
                  <a:lnTo>
                    <a:pt x="210" y="214"/>
                  </a:lnTo>
                  <a:lnTo>
                    <a:pt x="203" y="195"/>
                  </a:lnTo>
                  <a:lnTo>
                    <a:pt x="203" y="188"/>
                  </a:lnTo>
                  <a:lnTo>
                    <a:pt x="203" y="188"/>
                  </a:lnTo>
                  <a:lnTo>
                    <a:pt x="203" y="188"/>
                  </a:lnTo>
                  <a:lnTo>
                    <a:pt x="210" y="195"/>
                  </a:lnTo>
                  <a:lnTo>
                    <a:pt x="216" y="195"/>
                  </a:lnTo>
                  <a:lnTo>
                    <a:pt x="216" y="188"/>
                  </a:lnTo>
                  <a:lnTo>
                    <a:pt x="210" y="188"/>
                  </a:lnTo>
                  <a:lnTo>
                    <a:pt x="210" y="18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2" name="未知"/>
            <p:cNvSpPr/>
            <p:nvPr/>
          </p:nvSpPr>
          <p:spPr>
            <a:xfrm>
              <a:off x="318" y="264"/>
              <a:ext cx="26" cy="39"/>
            </a:xfrm>
            <a:custGeom>
              <a:avLst/>
              <a:gdLst/>
              <a:ahLst/>
              <a:cxnLst/>
              <a:pathLst>
                <a:path w="26" h="39">
                  <a:moveTo>
                    <a:pt x="19" y="31"/>
                  </a:moveTo>
                  <a:lnTo>
                    <a:pt x="25" y="19"/>
                  </a:lnTo>
                  <a:lnTo>
                    <a:pt x="25" y="12"/>
                  </a:lnTo>
                  <a:lnTo>
                    <a:pt x="25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6" y="25"/>
                  </a:lnTo>
                  <a:lnTo>
                    <a:pt x="6" y="38"/>
                  </a:lnTo>
                  <a:lnTo>
                    <a:pt x="19" y="31"/>
                  </a:lnTo>
                  <a:lnTo>
                    <a:pt x="19" y="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3" name="未知"/>
            <p:cNvSpPr/>
            <p:nvPr/>
          </p:nvSpPr>
          <p:spPr>
            <a:xfrm>
              <a:off x="89" y="792"/>
              <a:ext cx="77" cy="139"/>
            </a:xfrm>
            <a:custGeom>
              <a:avLst/>
              <a:gdLst/>
              <a:ahLst/>
              <a:cxnLst/>
              <a:pathLst>
                <a:path w="77" h="139">
                  <a:moveTo>
                    <a:pt x="51" y="75"/>
                  </a:moveTo>
                  <a:lnTo>
                    <a:pt x="57" y="106"/>
                  </a:lnTo>
                  <a:lnTo>
                    <a:pt x="57" y="138"/>
                  </a:lnTo>
                  <a:lnTo>
                    <a:pt x="51" y="131"/>
                  </a:lnTo>
                  <a:lnTo>
                    <a:pt x="51" y="106"/>
                  </a:lnTo>
                  <a:lnTo>
                    <a:pt x="38" y="81"/>
                  </a:lnTo>
                  <a:lnTo>
                    <a:pt x="32" y="138"/>
                  </a:lnTo>
                  <a:lnTo>
                    <a:pt x="25" y="138"/>
                  </a:lnTo>
                  <a:lnTo>
                    <a:pt x="25" y="125"/>
                  </a:lnTo>
                  <a:lnTo>
                    <a:pt x="25" y="94"/>
                  </a:lnTo>
                  <a:lnTo>
                    <a:pt x="25" y="81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13" y="81"/>
                  </a:lnTo>
                  <a:lnTo>
                    <a:pt x="25" y="69"/>
                  </a:lnTo>
                  <a:lnTo>
                    <a:pt x="19" y="56"/>
                  </a:lnTo>
                  <a:lnTo>
                    <a:pt x="19" y="31"/>
                  </a:lnTo>
                  <a:lnTo>
                    <a:pt x="25" y="0"/>
                  </a:lnTo>
                  <a:lnTo>
                    <a:pt x="51" y="0"/>
                  </a:lnTo>
                  <a:lnTo>
                    <a:pt x="57" y="25"/>
                  </a:lnTo>
                  <a:lnTo>
                    <a:pt x="64" y="56"/>
                  </a:lnTo>
                  <a:lnTo>
                    <a:pt x="76" y="87"/>
                  </a:lnTo>
                  <a:lnTo>
                    <a:pt x="76" y="119"/>
                  </a:lnTo>
                  <a:lnTo>
                    <a:pt x="76" y="119"/>
                  </a:lnTo>
                  <a:lnTo>
                    <a:pt x="70" y="87"/>
                  </a:lnTo>
                  <a:lnTo>
                    <a:pt x="57" y="75"/>
                  </a:lnTo>
                  <a:lnTo>
                    <a:pt x="51" y="75"/>
                  </a:lnTo>
                  <a:lnTo>
                    <a:pt x="51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4" name="未知"/>
            <p:cNvSpPr/>
            <p:nvPr/>
          </p:nvSpPr>
          <p:spPr>
            <a:xfrm>
              <a:off x="293" y="276"/>
              <a:ext cx="83" cy="83"/>
            </a:xfrm>
            <a:custGeom>
              <a:avLst/>
              <a:gdLst/>
              <a:ahLst/>
              <a:cxnLst/>
              <a:pathLst>
                <a:path w="83" h="83">
                  <a:moveTo>
                    <a:pt x="76" y="57"/>
                  </a:moveTo>
                  <a:lnTo>
                    <a:pt x="82" y="57"/>
                  </a:lnTo>
                  <a:lnTo>
                    <a:pt x="82" y="32"/>
                  </a:lnTo>
                  <a:lnTo>
                    <a:pt x="76" y="19"/>
                  </a:lnTo>
                  <a:lnTo>
                    <a:pt x="70" y="0"/>
                  </a:lnTo>
                  <a:lnTo>
                    <a:pt x="25" y="44"/>
                  </a:lnTo>
                  <a:lnTo>
                    <a:pt x="31" y="57"/>
                  </a:lnTo>
                  <a:lnTo>
                    <a:pt x="19" y="51"/>
                  </a:lnTo>
                  <a:lnTo>
                    <a:pt x="0" y="57"/>
                  </a:lnTo>
                  <a:lnTo>
                    <a:pt x="25" y="69"/>
                  </a:lnTo>
                  <a:lnTo>
                    <a:pt x="38" y="76"/>
                  </a:lnTo>
                  <a:lnTo>
                    <a:pt x="50" y="82"/>
                  </a:lnTo>
                  <a:lnTo>
                    <a:pt x="50" y="76"/>
                  </a:lnTo>
                  <a:lnTo>
                    <a:pt x="50" y="82"/>
                  </a:lnTo>
                  <a:lnTo>
                    <a:pt x="82" y="82"/>
                  </a:lnTo>
                  <a:lnTo>
                    <a:pt x="82" y="63"/>
                  </a:lnTo>
                  <a:lnTo>
                    <a:pt x="76" y="57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5" name="未知"/>
            <p:cNvSpPr/>
            <p:nvPr/>
          </p:nvSpPr>
          <p:spPr>
            <a:xfrm>
              <a:off x="1654" y="691"/>
              <a:ext cx="26" cy="32"/>
            </a:xfrm>
            <a:custGeom>
              <a:avLst/>
              <a:gdLst/>
              <a:ahLst/>
              <a:cxnLst/>
              <a:pathLst>
                <a:path w="26" h="32">
                  <a:moveTo>
                    <a:pt x="0" y="0"/>
                  </a:moveTo>
                  <a:lnTo>
                    <a:pt x="12" y="13"/>
                  </a:lnTo>
                  <a:lnTo>
                    <a:pt x="19" y="31"/>
                  </a:lnTo>
                  <a:lnTo>
                    <a:pt x="25" y="25"/>
                  </a:lnTo>
                  <a:lnTo>
                    <a:pt x="25" y="19"/>
                  </a:lnTo>
                  <a:lnTo>
                    <a:pt x="19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6" name="未知"/>
            <p:cNvSpPr/>
            <p:nvPr/>
          </p:nvSpPr>
          <p:spPr>
            <a:xfrm>
              <a:off x="1367" y="101"/>
              <a:ext cx="65" cy="70"/>
            </a:xfrm>
            <a:custGeom>
              <a:avLst/>
              <a:gdLst/>
              <a:ahLst/>
              <a:cxnLst/>
              <a:pathLst>
                <a:path w="65" h="70">
                  <a:moveTo>
                    <a:pt x="32" y="37"/>
                  </a:moveTo>
                  <a:lnTo>
                    <a:pt x="32" y="3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3" y="6"/>
                  </a:lnTo>
                  <a:lnTo>
                    <a:pt x="7" y="6"/>
                  </a:lnTo>
                  <a:lnTo>
                    <a:pt x="0" y="0"/>
                  </a:lnTo>
                  <a:lnTo>
                    <a:pt x="64" y="0"/>
                  </a:lnTo>
                  <a:lnTo>
                    <a:pt x="45" y="18"/>
                  </a:lnTo>
                  <a:lnTo>
                    <a:pt x="39" y="31"/>
                  </a:lnTo>
                  <a:lnTo>
                    <a:pt x="39" y="56"/>
                  </a:lnTo>
                  <a:lnTo>
                    <a:pt x="51" y="69"/>
                  </a:lnTo>
                  <a:lnTo>
                    <a:pt x="32" y="69"/>
                  </a:lnTo>
                  <a:lnTo>
                    <a:pt x="13" y="69"/>
                  </a:lnTo>
                  <a:lnTo>
                    <a:pt x="32" y="56"/>
                  </a:lnTo>
                  <a:lnTo>
                    <a:pt x="32" y="37"/>
                  </a:lnTo>
                  <a:lnTo>
                    <a:pt x="32" y="3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7" name="未知"/>
            <p:cNvSpPr/>
            <p:nvPr/>
          </p:nvSpPr>
          <p:spPr>
            <a:xfrm>
              <a:off x="197" y="433"/>
              <a:ext cx="97" cy="45"/>
            </a:xfrm>
            <a:custGeom>
              <a:avLst/>
              <a:gdLst/>
              <a:ahLst/>
              <a:cxnLst/>
              <a:pathLst>
                <a:path w="97" h="45">
                  <a:moveTo>
                    <a:pt x="83" y="13"/>
                  </a:moveTo>
                  <a:lnTo>
                    <a:pt x="89" y="19"/>
                  </a:lnTo>
                  <a:lnTo>
                    <a:pt x="96" y="44"/>
                  </a:lnTo>
                  <a:lnTo>
                    <a:pt x="83" y="38"/>
                  </a:lnTo>
                  <a:lnTo>
                    <a:pt x="45" y="26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8" y="0"/>
                  </a:lnTo>
                  <a:lnTo>
                    <a:pt x="70" y="7"/>
                  </a:lnTo>
                  <a:lnTo>
                    <a:pt x="83" y="13"/>
                  </a:lnTo>
                  <a:lnTo>
                    <a:pt x="8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8" name="未知"/>
            <p:cNvSpPr/>
            <p:nvPr/>
          </p:nvSpPr>
          <p:spPr>
            <a:xfrm>
              <a:off x="299" y="465"/>
              <a:ext cx="39" cy="39"/>
            </a:xfrm>
            <a:custGeom>
              <a:avLst/>
              <a:gdLst/>
              <a:ahLst/>
              <a:cxnLst/>
              <a:pathLst>
                <a:path w="39" h="39">
                  <a:moveTo>
                    <a:pt x="19" y="0"/>
                  </a:moveTo>
                  <a:lnTo>
                    <a:pt x="38" y="19"/>
                  </a:lnTo>
                  <a:lnTo>
                    <a:pt x="38" y="38"/>
                  </a:lnTo>
                  <a:lnTo>
                    <a:pt x="19" y="25"/>
                  </a:lnTo>
                  <a:lnTo>
                    <a:pt x="6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59" name="未知"/>
            <p:cNvSpPr/>
            <p:nvPr/>
          </p:nvSpPr>
          <p:spPr>
            <a:xfrm>
              <a:off x="541" y="333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6" y="0"/>
                  </a:moveTo>
                  <a:lnTo>
                    <a:pt x="6" y="12"/>
                  </a:lnTo>
                  <a:lnTo>
                    <a:pt x="0" y="19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0" name="未知"/>
            <p:cNvSpPr/>
            <p:nvPr/>
          </p:nvSpPr>
          <p:spPr>
            <a:xfrm>
              <a:off x="623" y="31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0"/>
                  </a:moveTo>
                  <a:lnTo>
                    <a:pt x="0" y="13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13" y="19"/>
                  </a:lnTo>
                  <a:lnTo>
                    <a:pt x="7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1" name="未知"/>
            <p:cNvSpPr/>
            <p:nvPr/>
          </p:nvSpPr>
          <p:spPr>
            <a:xfrm>
              <a:off x="814" y="364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3" y="19"/>
                  </a:moveTo>
                  <a:lnTo>
                    <a:pt x="19" y="13"/>
                  </a:lnTo>
                  <a:lnTo>
                    <a:pt x="19" y="0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13"/>
                  </a:lnTo>
                  <a:lnTo>
                    <a:pt x="6" y="19"/>
                  </a:lnTo>
                  <a:lnTo>
                    <a:pt x="13" y="19"/>
                  </a:lnTo>
                  <a:lnTo>
                    <a:pt x="13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2" name="未知"/>
            <p:cNvSpPr/>
            <p:nvPr/>
          </p:nvSpPr>
          <p:spPr>
            <a:xfrm>
              <a:off x="1234" y="415"/>
              <a:ext cx="45" cy="51"/>
            </a:xfrm>
            <a:custGeom>
              <a:avLst/>
              <a:gdLst/>
              <a:ahLst/>
              <a:cxnLst/>
              <a:pathLst>
                <a:path w="45" h="51">
                  <a:moveTo>
                    <a:pt x="25" y="0"/>
                  </a:moveTo>
                  <a:lnTo>
                    <a:pt x="13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3" y="50"/>
                  </a:lnTo>
                  <a:lnTo>
                    <a:pt x="19" y="50"/>
                  </a:lnTo>
                  <a:lnTo>
                    <a:pt x="25" y="44"/>
                  </a:lnTo>
                  <a:lnTo>
                    <a:pt x="32" y="31"/>
                  </a:lnTo>
                  <a:lnTo>
                    <a:pt x="44" y="37"/>
                  </a:lnTo>
                  <a:lnTo>
                    <a:pt x="44" y="18"/>
                  </a:lnTo>
                  <a:lnTo>
                    <a:pt x="32" y="18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3" name="未知"/>
            <p:cNvSpPr/>
            <p:nvPr/>
          </p:nvSpPr>
          <p:spPr>
            <a:xfrm>
              <a:off x="25" y="251"/>
              <a:ext cx="269" cy="190"/>
            </a:xfrm>
            <a:custGeom>
              <a:avLst/>
              <a:gdLst/>
              <a:ahLst/>
              <a:cxnLst/>
              <a:pathLst>
                <a:path w="269" h="190">
                  <a:moveTo>
                    <a:pt x="255" y="101"/>
                  </a:moveTo>
                  <a:lnTo>
                    <a:pt x="261" y="107"/>
                  </a:lnTo>
                  <a:lnTo>
                    <a:pt x="255" y="107"/>
                  </a:lnTo>
                  <a:lnTo>
                    <a:pt x="255" y="113"/>
                  </a:lnTo>
                  <a:lnTo>
                    <a:pt x="261" y="126"/>
                  </a:lnTo>
                  <a:lnTo>
                    <a:pt x="268" y="132"/>
                  </a:lnTo>
                  <a:lnTo>
                    <a:pt x="268" y="138"/>
                  </a:lnTo>
                  <a:lnTo>
                    <a:pt x="255" y="145"/>
                  </a:lnTo>
                  <a:lnTo>
                    <a:pt x="242" y="151"/>
                  </a:lnTo>
                  <a:lnTo>
                    <a:pt x="242" y="157"/>
                  </a:lnTo>
                  <a:lnTo>
                    <a:pt x="242" y="176"/>
                  </a:lnTo>
                  <a:lnTo>
                    <a:pt x="242" y="189"/>
                  </a:lnTo>
                  <a:lnTo>
                    <a:pt x="198" y="182"/>
                  </a:lnTo>
                  <a:lnTo>
                    <a:pt x="153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34" y="170"/>
                  </a:lnTo>
                  <a:lnTo>
                    <a:pt x="128" y="170"/>
                  </a:lnTo>
                  <a:lnTo>
                    <a:pt x="121" y="170"/>
                  </a:lnTo>
                  <a:lnTo>
                    <a:pt x="121" y="157"/>
                  </a:lnTo>
                  <a:lnTo>
                    <a:pt x="121" y="157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51"/>
                  </a:lnTo>
                  <a:lnTo>
                    <a:pt x="115" y="157"/>
                  </a:lnTo>
                  <a:lnTo>
                    <a:pt x="109" y="151"/>
                  </a:lnTo>
                  <a:lnTo>
                    <a:pt x="102" y="145"/>
                  </a:lnTo>
                  <a:lnTo>
                    <a:pt x="102" y="132"/>
                  </a:lnTo>
                  <a:lnTo>
                    <a:pt x="39" y="82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0" y="44"/>
                  </a:lnTo>
                  <a:lnTo>
                    <a:pt x="39" y="32"/>
                  </a:lnTo>
                  <a:lnTo>
                    <a:pt x="89" y="32"/>
                  </a:lnTo>
                  <a:lnTo>
                    <a:pt x="109" y="32"/>
                  </a:lnTo>
                  <a:lnTo>
                    <a:pt x="134" y="25"/>
                  </a:lnTo>
                  <a:lnTo>
                    <a:pt x="140" y="19"/>
                  </a:lnTo>
                  <a:lnTo>
                    <a:pt x="134" y="7"/>
                  </a:lnTo>
                  <a:lnTo>
                    <a:pt x="147" y="13"/>
                  </a:lnTo>
                  <a:lnTo>
                    <a:pt x="153" y="13"/>
                  </a:lnTo>
                  <a:lnTo>
                    <a:pt x="166" y="13"/>
                  </a:lnTo>
                  <a:lnTo>
                    <a:pt x="166" y="7"/>
                  </a:lnTo>
                  <a:lnTo>
                    <a:pt x="166" y="0"/>
                  </a:lnTo>
                  <a:lnTo>
                    <a:pt x="172" y="7"/>
                  </a:lnTo>
                  <a:lnTo>
                    <a:pt x="179" y="7"/>
                  </a:lnTo>
                  <a:lnTo>
                    <a:pt x="191" y="7"/>
                  </a:lnTo>
                  <a:lnTo>
                    <a:pt x="198" y="25"/>
                  </a:lnTo>
                  <a:lnTo>
                    <a:pt x="191" y="32"/>
                  </a:lnTo>
                  <a:lnTo>
                    <a:pt x="210" y="44"/>
                  </a:lnTo>
                  <a:lnTo>
                    <a:pt x="217" y="57"/>
                  </a:lnTo>
                  <a:lnTo>
                    <a:pt x="242" y="57"/>
                  </a:lnTo>
                  <a:lnTo>
                    <a:pt x="248" y="69"/>
                  </a:lnTo>
                  <a:lnTo>
                    <a:pt x="242" y="82"/>
                  </a:lnTo>
                  <a:lnTo>
                    <a:pt x="248" y="82"/>
                  </a:lnTo>
                  <a:lnTo>
                    <a:pt x="248" y="94"/>
                  </a:lnTo>
                  <a:lnTo>
                    <a:pt x="255" y="101"/>
                  </a:lnTo>
                  <a:lnTo>
                    <a:pt x="255" y="10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4" name="未知"/>
            <p:cNvSpPr/>
            <p:nvPr/>
          </p:nvSpPr>
          <p:spPr>
            <a:xfrm>
              <a:off x="83" y="364"/>
              <a:ext cx="382" cy="573"/>
            </a:xfrm>
            <a:custGeom>
              <a:avLst/>
              <a:gdLst/>
              <a:ahLst/>
              <a:cxnLst/>
              <a:pathLst>
                <a:path w="382" h="573">
                  <a:moveTo>
                    <a:pt x="318" y="126"/>
                  </a:moveTo>
                  <a:lnTo>
                    <a:pt x="311" y="126"/>
                  </a:lnTo>
                  <a:lnTo>
                    <a:pt x="299" y="120"/>
                  </a:lnTo>
                  <a:lnTo>
                    <a:pt x="292" y="120"/>
                  </a:lnTo>
                  <a:lnTo>
                    <a:pt x="286" y="126"/>
                  </a:lnTo>
                  <a:lnTo>
                    <a:pt x="286" y="126"/>
                  </a:lnTo>
                  <a:lnTo>
                    <a:pt x="286" y="120"/>
                  </a:lnTo>
                  <a:lnTo>
                    <a:pt x="273" y="120"/>
                  </a:lnTo>
                  <a:lnTo>
                    <a:pt x="260" y="120"/>
                  </a:lnTo>
                  <a:lnTo>
                    <a:pt x="260" y="113"/>
                  </a:lnTo>
                  <a:lnTo>
                    <a:pt x="254" y="95"/>
                  </a:lnTo>
                  <a:lnTo>
                    <a:pt x="241" y="95"/>
                  </a:lnTo>
                  <a:lnTo>
                    <a:pt x="229" y="88"/>
                  </a:lnTo>
                  <a:lnTo>
                    <a:pt x="235" y="101"/>
                  </a:lnTo>
                  <a:lnTo>
                    <a:pt x="254" y="120"/>
                  </a:lnTo>
                  <a:lnTo>
                    <a:pt x="254" y="139"/>
                  </a:lnTo>
                  <a:lnTo>
                    <a:pt x="235" y="126"/>
                  </a:lnTo>
                  <a:lnTo>
                    <a:pt x="222" y="120"/>
                  </a:lnTo>
                  <a:lnTo>
                    <a:pt x="210" y="113"/>
                  </a:lnTo>
                  <a:lnTo>
                    <a:pt x="197" y="107"/>
                  </a:lnTo>
                  <a:lnTo>
                    <a:pt x="159" y="95"/>
                  </a:lnTo>
                  <a:lnTo>
                    <a:pt x="114" y="88"/>
                  </a:lnTo>
                  <a:lnTo>
                    <a:pt x="101" y="88"/>
                  </a:lnTo>
                  <a:lnTo>
                    <a:pt x="101" y="107"/>
                  </a:lnTo>
                  <a:lnTo>
                    <a:pt x="133" y="120"/>
                  </a:lnTo>
                  <a:lnTo>
                    <a:pt x="127" y="120"/>
                  </a:lnTo>
                  <a:lnTo>
                    <a:pt x="89" y="120"/>
                  </a:lnTo>
                  <a:lnTo>
                    <a:pt x="76" y="157"/>
                  </a:lnTo>
                  <a:lnTo>
                    <a:pt x="82" y="176"/>
                  </a:lnTo>
                  <a:lnTo>
                    <a:pt x="82" y="189"/>
                  </a:lnTo>
                  <a:lnTo>
                    <a:pt x="70" y="183"/>
                  </a:lnTo>
                  <a:lnTo>
                    <a:pt x="63" y="183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25" y="233"/>
                  </a:lnTo>
                  <a:lnTo>
                    <a:pt x="25" y="258"/>
                  </a:lnTo>
                  <a:lnTo>
                    <a:pt x="12" y="258"/>
                  </a:lnTo>
                  <a:lnTo>
                    <a:pt x="6" y="277"/>
                  </a:lnTo>
                  <a:lnTo>
                    <a:pt x="0" y="302"/>
                  </a:lnTo>
                  <a:lnTo>
                    <a:pt x="0" y="409"/>
                  </a:lnTo>
                  <a:lnTo>
                    <a:pt x="12" y="409"/>
                  </a:lnTo>
                  <a:lnTo>
                    <a:pt x="63" y="409"/>
                  </a:lnTo>
                  <a:lnTo>
                    <a:pt x="70" y="371"/>
                  </a:lnTo>
                  <a:lnTo>
                    <a:pt x="76" y="340"/>
                  </a:lnTo>
                  <a:lnTo>
                    <a:pt x="76" y="321"/>
                  </a:lnTo>
                  <a:lnTo>
                    <a:pt x="70" y="296"/>
                  </a:lnTo>
                  <a:lnTo>
                    <a:pt x="82" y="296"/>
                  </a:lnTo>
                  <a:lnTo>
                    <a:pt x="108" y="252"/>
                  </a:lnTo>
                  <a:lnTo>
                    <a:pt x="152" y="220"/>
                  </a:lnTo>
                  <a:lnTo>
                    <a:pt x="159" y="214"/>
                  </a:lnTo>
                  <a:lnTo>
                    <a:pt x="159" y="220"/>
                  </a:lnTo>
                  <a:lnTo>
                    <a:pt x="152" y="233"/>
                  </a:lnTo>
                  <a:lnTo>
                    <a:pt x="127" y="245"/>
                  </a:lnTo>
                  <a:lnTo>
                    <a:pt x="133" y="270"/>
                  </a:lnTo>
                  <a:lnTo>
                    <a:pt x="146" y="289"/>
                  </a:lnTo>
                  <a:lnTo>
                    <a:pt x="159" y="296"/>
                  </a:lnTo>
                  <a:lnTo>
                    <a:pt x="159" y="302"/>
                  </a:lnTo>
                  <a:lnTo>
                    <a:pt x="165" y="321"/>
                  </a:lnTo>
                  <a:lnTo>
                    <a:pt x="178" y="340"/>
                  </a:lnTo>
                  <a:lnTo>
                    <a:pt x="184" y="346"/>
                  </a:lnTo>
                  <a:lnTo>
                    <a:pt x="171" y="352"/>
                  </a:lnTo>
                  <a:lnTo>
                    <a:pt x="171" y="390"/>
                  </a:lnTo>
                  <a:lnTo>
                    <a:pt x="178" y="390"/>
                  </a:lnTo>
                  <a:lnTo>
                    <a:pt x="159" y="434"/>
                  </a:lnTo>
                  <a:lnTo>
                    <a:pt x="159" y="471"/>
                  </a:lnTo>
                  <a:lnTo>
                    <a:pt x="140" y="503"/>
                  </a:lnTo>
                  <a:lnTo>
                    <a:pt x="133" y="534"/>
                  </a:lnTo>
                  <a:lnTo>
                    <a:pt x="133" y="541"/>
                  </a:lnTo>
                  <a:lnTo>
                    <a:pt x="171" y="547"/>
                  </a:lnTo>
                  <a:lnTo>
                    <a:pt x="184" y="547"/>
                  </a:lnTo>
                  <a:lnTo>
                    <a:pt x="203" y="547"/>
                  </a:lnTo>
                  <a:lnTo>
                    <a:pt x="184" y="559"/>
                  </a:lnTo>
                  <a:lnTo>
                    <a:pt x="184" y="559"/>
                  </a:lnTo>
                  <a:lnTo>
                    <a:pt x="178" y="572"/>
                  </a:lnTo>
                  <a:lnTo>
                    <a:pt x="324" y="572"/>
                  </a:lnTo>
                  <a:lnTo>
                    <a:pt x="337" y="547"/>
                  </a:lnTo>
                  <a:lnTo>
                    <a:pt x="337" y="541"/>
                  </a:lnTo>
                  <a:lnTo>
                    <a:pt x="343" y="541"/>
                  </a:lnTo>
                  <a:lnTo>
                    <a:pt x="362" y="484"/>
                  </a:lnTo>
                  <a:lnTo>
                    <a:pt x="362" y="421"/>
                  </a:lnTo>
                  <a:lnTo>
                    <a:pt x="350" y="384"/>
                  </a:lnTo>
                  <a:lnTo>
                    <a:pt x="337" y="340"/>
                  </a:lnTo>
                  <a:lnTo>
                    <a:pt x="337" y="340"/>
                  </a:lnTo>
                  <a:lnTo>
                    <a:pt x="337" y="302"/>
                  </a:lnTo>
                  <a:lnTo>
                    <a:pt x="330" y="270"/>
                  </a:lnTo>
                  <a:lnTo>
                    <a:pt x="318" y="226"/>
                  </a:lnTo>
                  <a:lnTo>
                    <a:pt x="305" y="195"/>
                  </a:lnTo>
                  <a:lnTo>
                    <a:pt x="318" y="189"/>
                  </a:lnTo>
                  <a:lnTo>
                    <a:pt x="343" y="183"/>
                  </a:lnTo>
                  <a:lnTo>
                    <a:pt x="369" y="170"/>
                  </a:lnTo>
                  <a:lnTo>
                    <a:pt x="381" y="164"/>
                  </a:lnTo>
                  <a:lnTo>
                    <a:pt x="381" y="151"/>
                  </a:lnTo>
                  <a:lnTo>
                    <a:pt x="381" y="145"/>
                  </a:lnTo>
                  <a:lnTo>
                    <a:pt x="369" y="113"/>
                  </a:lnTo>
                  <a:lnTo>
                    <a:pt x="369" y="101"/>
                  </a:lnTo>
                  <a:lnTo>
                    <a:pt x="350" y="51"/>
                  </a:lnTo>
                  <a:lnTo>
                    <a:pt x="330" y="0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267" y="19"/>
                  </a:lnTo>
                  <a:lnTo>
                    <a:pt x="267" y="25"/>
                  </a:lnTo>
                  <a:lnTo>
                    <a:pt x="280" y="51"/>
                  </a:lnTo>
                  <a:lnTo>
                    <a:pt x="292" y="76"/>
                  </a:lnTo>
                  <a:lnTo>
                    <a:pt x="299" y="95"/>
                  </a:lnTo>
                  <a:lnTo>
                    <a:pt x="311" y="113"/>
                  </a:lnTo>
                  <a:lnTo>
                    <a:pt x="311" y="126"/>
                  </a:lnTo>
                  <a:lnTo>
                    <a:pt x="318" y="126"/>
                  </a:lnTo>
                  <a:lnTo>
                    <a:pt x="318" y="12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5" name="未知"/>
            <p:cNvSpPr/>
            <p:nvPr/>
          </p:nvSpPr>
          <p:spPr>
            <a:xfrm>
              <a:off x="95" y="773"/>
              <a:ext cx="52" cy="26"/>
            </a:xfrm>
            <a:custGeom>
              <a:avLst/>
              <a:gdLst/>
              <a:ahLst/>
              <a:cxnLst/>
              <a:pathLst>
                <a:path w="52" h="26">
                  <a:moveTo>
                    <a:pt x="0" y="25"/>
                  </a:moveTo>
                  <a:lnTo>
                    <a:pt x="19" y="19"/>
                  </a:lnTo>
                  <a:lnTo>
                    <a:pt x="45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6" name="未知"/>
            <p:cNvSpPr/>
            <p:nvPr/>
          </p:nvSpPr>
          <p:spPr>
            <a:xfrm>
              <a:off x="744" y="609"/>
              <a:ext cx="211" cy="328"/>
            </a:xfrm>
            <a:custGeom>
              <a:avLst/>
              <a:gdLst/>
              <a:ahLst/>
              <a:cxnLst/>
              <a:pathLst>
                <a:path w="211" h="328">
                  <a:moveTo>
                    <a:pt x="0" y="327"/>
                  </a:moveTo>
                  <a:lnTo>
                    <a:pt x="172" y="327"/>
                  </a:lnTo>
                  <a:lnTo>
                    <a:pt x="172" y="321"/>
                  </a:lnTo>
                  <a:lnTo>
                    <a:pt x="185" y="289"/>
                  </a:lnTo>
                  <a:lnTo>
                    <a:pt x="191" y="258"/>
                  </a:lnTo>
                  <a:lnTo>
                    <a:pt x="210" y="176"/>
                  </a:lnTo>
                  <a:lnTo>
                    <a:pt x="210" y="95"/>
                  </a:lnTo>
                  <a:lnTo>
                    <a:pt x="210" y="69"/>
                  </a:lnTo>
                  <a:lnTo>
                    <a:pt x="210" y="44"/>
                  </a:lnTo>
                  <a:lnTo>
                    <a:pt x="210" y="0"/>
                  </a:lnTo>
                  <a:lnTo>
                    <a:pt x="191" y="0"/>
                  </a:lnTo>
                  <a:lnTo>
                    <a:pt x="134" y="19"/>
                  </a:lnTo>
                  <a:lnTo>
                    <a:pt x="134" y="25"/>
                  </a:lnTo>
                  <a:lnTo>
                    <a:pt x="140" y="38"/>
                  </a:lnTo>
                  <a:lnTo>
                    <a:pt x="134" y="44"/>
                  </a:lnTo>
                  <a:lnTo>
                    <a:pt x="134" y="51"/>
                  </a:lnTo>
                  <a:lnTo>
                    <a:pt x="134" y="57"/>
                  </a:lnTo>
                  <a:lnTo>
                    <a:pt x="134" y="63"/>
                  </a:lnTo>
                  <a:lnTo>
                    <a:pt x="83" y="113"/>
                  </a:lnTo>
                  <a:lnTo>
                    <a:pt x="57" y="183"/>
                  </a:lnTo>
                  <a:lnTo>
                    <a:pt x="32" y="252"/>
                  </a:lnTo>
                  <a:lnTo>
                    <a:pt x="0" y="327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7" name="未知"/>
            <p:cNvSpPr/>
            <p:nvPr/>
          </p:nvSpPr>
          <p:spPr>
            <a:xfrm>
              <a:off x="515" y="590"/>
              <a:ext cx="52" cy="45"/>
            </a:xfrm>
            <a:custGeom>
              <a:avLst/>
              <a:gdLst/>
              <a:ahLst/>
              <a:cxnLst/>
              <a:pathLst>
                <a:path w="52" h="45">
                  <a:moveTo>
                    <a:pt x="0" y="0"/>
                  </a:moveTo>
                  <a:lnTo>
                    <a:pt x="7" y="7"/>
                  </a:lnTo>
                  <a:lnTo>
                    <a:pt x="7" y="13"/>
                  </a:lnTo>
                  <a:lnTo>
                    <a:pt x="32" y="19"/>
                  </a:lnTo>
                  <a:lnTo>
                    <a:pt x="38" y="26"/>
                  </a:lnTo>
                  <a:lnTo>
                    <a:pt x="32" y="26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32" y="44"/>
                  </a:lnTo>
                  <a:lnTo>
                    <a:pt x="5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8" name="未知"/>
            <p:cNvSpPr/>
            <p:nvPr/>
          </p:nvSpPr>
          <p:spPr>
            <a:xfrm>
              <a:off x="477" y="597"/>
              <a:ext cx="77" cy="64"/>
            </a:xfrm>
            <a:custGeom>
              <a:avLst/>
              <a:gdLst/>
              <a:ahLst/>
              <a:cxnLst/>
              <a:pathLst>
                <a:path w="77" h="64">
                  <a:moveTo>
                    <a:pt x="45" y="12"/>
                  </a:moveTo>
                  <a:lnTo>
                    <a:pt x="38" y="12"/>
                  </a:lnTo>
                  <a:lnTo>
                    <a:pt x="32" y="19"/>
                  </a:lnTo>
                  <a:lnTo>
                    <a:pt x="45" y="25"/>
                  </a:lnTo>
                  <a:lnTo>
                    <a:pt x="51" y="25"/>
                  </a:lnTo>
                  <a:lnTo>
                    <a:pt x="70" y="37"/>
                  </a:lnTo>
                  <a:lnTo>
                    <a:pt x="70" y="44"/>
                  </a:lnTo>
                  <a:lnTo>
                    <a:pt x="70" y="50"/>
                  </a:lnTo>
                  <a:lnTo>
                    <a:pt x="64" y="50"/>
                  </a:lnTo>
                  <a:lnTo>
                    <a:pt x="38" y="50"/>
                  </a:lnTo>
                  <a:lnTo>
                    <a:pt x="19" y="44"/>
                  </a:lnTo>
                  <a:lnTo>
                    <a:pt x="19" y="50"/>
                  </a:lnTo>
                  <a:lnTo>
                    <a:pt x="25" y="56"/>
                  </a:lnTo>
                  <a:lnTo>
                    <a:pt x="38" y="56"/>
                  </a:lnTo>
                  <a:lnTo>
                    <a:pt x="38" y="63"/>
                  </a:lnTo>
                  <a:lnTo>
                    <a:pt x="6" y="63"/>
                  </a:lnTo>
                  <a:lnTo>
                    <a:pt x="0" y="44"/>
                  </a:lnTo>
                  <a:lnTo>
                    <a:pt x="6" y="31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45" y="6"/>
                  </a:lnTo>
                  <a:lnTo>
                    <a:pt x="70" y="12"/>
                  </a:lnTo>
                  <a:lnTo>
                    <a:pt x="76" y="19"/>
                  </a:lnTo>
                  <a:lnTo>
                    <a:pt x="70" y="19"/>
                  </a:lnTo>
                  <a:lnTo>
                    <a:pt x="45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69" name="未知"/>
            <p:cNvSpPr/>
            <p:nvPr/>
          </p:nvSpPr>
          <p:spPr>
            <a:xfrm>
              <a:off x="522" y="647"/>
              <a:ext cx="39" cy="32"/>
            </a:xfrm>
            <a:custGeom>
              <a:avLst/>
              <a:gdLst/>
              <a:ahLst/>
              <a:cxnLst/>
              <a:pathLst>
                <a:path w="39" h="32">
                  <a:moveTo>
                    <a:pt x="38" y="31"/>
                  </a:moveTo>
                  <a:lnTo>
                    <a:pt x="25" y="19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2" y="19"/>
                  </a:lnTo>
                  <a:lnTo>
                    <a:pt x="0" y="25"/>
                  </a:lnTo>
                  <a:lnTo>
                    <a:pt x="38" y="31"/>
                  </a:lnTo>
                  <a:lnTo>
                    <a:pt x="38" y="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0" name="未知"/>
            <p:cNvSpPr/>
            <p:nvPr/>
          </p:nvSpPr>
          <p:spPr>
            <a:xfrm>
              <a:off x="490" y="226"/>
              <a:ext cx="160" cy="322"/>
            </a:xfrm>
            <a:custGeom>
              <a:avLst/>
              <a:gdLst/>
              <a:ahLst/>
              <a:cxnLst/>
              <a:pathLst>
                <a:path w="160" h="322">
                  <a:moveTo>
                    <a:pt x="82" y="207"/>
                  </a:moveTo>
                  <a:lnTo>
                    <a:pt x="102" y="233"/>
                  </a:lnTo>
                  <a:lnTo>
                    <a:pt x="114" y="258"/>
                  </a:lnTo>
                  <a:lnTo>
                    <a:pt x="133" y="289"/>
                  </a:lnTo>
                  <a:lnTo>
                    <a:pt x="152" y="321"/>
                  </a:lnTo>
                  <a:lnTo>
                    <a:pt x="159" y="302"/>
                  </a:lnTo>
                  <a:lnTo>
                    <a:pt x="159" y="258"/>
                  </a:lnTo>
                  <a:lnTo>
                    <a:pt x="159" y="220"/>
                  </a:lnTo>
                  <a:lnTo>
                    <a:pt x="152" y="189"/>
                  </a:lnTo>
                  <a:lnTo>
                    <a:pt x="140" y="163"/>
                  </a:lnTo>
                  <a:lnTo>
                    <a:pt x="133" y="163"/>
                  </a:lnTo>
                  <a:lnTo>
                    <a:pt x="127" y="157"/>
                  </a:lnTo>
                  <a:lnTo>
                    <a:pt x="127" y="151"/>
                  </a:lnTo>
                  <a:lnTo>
                    <a:pt x="133" y="145"/>
                  </a:lnTo>
                  <a:lnTo>
                    <a:pt x="159" y="119"/>
                  </a:lnTo>
                  <a:lnTo>
                    <a:pt x="159" y="82"/>
                  </a:lnTo>
                  <a:lnTo>
                    <a:pt x="152" y="69"/>
                  </a:lnTo>
                  <a:lnTo>
                    <a:pt x="146" y="63"/>
                  </a:lnTo>
                  <a:lnTo>
                    <a:pt x="133" y="88"/>
                  </a:lnTo>
                  <a:lnTo>
                    <a:pt x="133" y="94"/>
                  </a:lnTo>
                  <a:lnTo>
                    <a:pt x="140" y="101"/>
                  </a:lnTo>
                  <a:lnTo>
                    <a:pt x="146" y="107"/>
                  </a:lnTo>
                  <a:lnTo>
                    <a:pt x="140" y="107"/>
                  </a:lnTo>
                  <a:lnTo>
                    <a:pt x="133" y="107"/>
                  </a:lnTo>
                  <a:lnTo>
                    <a:pt x="133" y="101"/>
                  </a:lnTo>
                  <a:lnTo>
                    <a:pt x="133" y="88"/>
                  </a:lnTo>
                  <a:lnTo>
                    <a:pt x="146" y="63"/>
                  </a:lnTo>
                  <a:lnTo>
                    <a:pt x="146" y="50"/>
                  </a:lnTo>
                  <a:lnTo>
                    <a:pt x="133" y="32"/>
                  </a:lnTo>
                  <a:lnTo>
                    <a:pt x="114" y="19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08" y="0"/>
                  </a:lnTo>
                  <a:lnTo>
                    <a:pt x="102" y="0"/>
                  </a:lnTo>
                  <a:lnTo>
                    <a:pt x="95" y="6"/>
                  </a:lnTo>
                  <a:lnTo>
                    <a:pt x="89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57" y="6"/>
                  </a:lnTo>
                  <a:lnTo>
                    <a:pt x="38" y="19"/>
                  </a:lnTo>
                  <a:lnTo>
                    <a:pt x="32" y="19"/>
                  </a:lnTo>
                  <a:lnTo>
                    <a:pt x="32" y="25"/>
                  </a:lnTo>
                  <a:lnTo>
                    <a:pt x="38" y="25"/>
                  </a:lnTo>
                  <a:lnTo>
                    <a:pt x="51" y="25"/>
                  </a:lnTo>
                  <a:lnTo>
                    <a:pt x="44" y="32"/>
                  </a:lnTo>
                  <a:lnTo>
                    <a:pt x="38" y="32"/>
                  </a:lnTo>
                  <a:lnTo>
                    <a:pt x="32" y="32"/>
                  </a:lnTo>
                  <a:lnTo>
                    <a:pt x="32" y="38"/>
                  </a:lnTo>
                  <a:lnTo>
                    <a:pt x="38" y="44"/>
                  </a:lnTo>
                  <a:lnTo>
                    <a:pt x="32" y="69"/>
                  </a:lnTo>
                  <a:lnTo>
                    <a:pt x="38" y="88"/>
                  </a:lnTo>
                  <a:lnTo>
                    <a:pt x="38" y="101"/>
                  </a:lnTo>
                  <a:lnTo>
                    <a:pt x="32" y="107"/>
                  </a:lnTo>
                  <a:lnTo>
                    <a:pt x="25" y="107"/>
                  </a:lnTo>
                  <a:lnTo>
                    <a:pt x="32" y="107"/>
                  </a:lnTo>
                  <a:lnTo>
                    <a:pt x="19" y="107"/>
                  </a:lnTo>
                  <a:lnTo>
                    <a:pt x="12" y="107"/>
                  </a:lnTo>
                  <a:lnTo>
                    <a:pt x="0" y="107"/>
                  </a:lnTo>
                  <a:lnTo>
                    <a:pt x="6" y="113"/>
                  </a:lnTo>
                  <a:lnTo>
                    <a:pt x="25" y="119"/>
                  </a:lnTo>
                  <a:lnTo>
                    <a:pt x="32" y="126"/>
                  </a:lnTo>
                  <a:lnTo>
                    <a:pt x="44" y="119"/>
                  </a:lnTo>
                  <a:lnTo>
                    <a:pt x="57" y="107"/>
                  </a:lnTo>
                  <a:lnTo>
                    <a:pt x="57" y="113"/>
                  </a:lnTo>
                  <a:lnTo>
                    <a:pt x="63" y="119"/>
                  </a:lnTo>
                  <a:lnTo>
                    <a:pt x="57" y="132"/>
                  </a:lnTo>
                  <a:lnTo>
                    <a:pt x="57" y="132"/>
                  </a:lnTo>
                  <a:lnTo>
                    <a:pt x="57" y="132"/>
                  </a:lnTo>
                  <a:lnTo>
                    <a:pt x="51" y="126"/>
                  </a:lnTo>
                  <a:lnTo>
                    <a:pt x="57" y="119"/>
                  </a:lnTo>
                  <a:lnTo>
                    <a:pt x="57" y="107"/>
                  </a:lnTo>
                  <a:lnTo>
                    <a:pt x="51" y="119"/>
                  </a:lnTo>
                  <a:lnTo>
                    <a:pt x="38" y="132"/>
                  </a:lnTo>
                  <a:lnTo>
                    <a:pt x="32" y="132"/>
                  </a:lnTo>
                  <a:lnTo>
                    <a:pt x="25" y="132"/>
                  </a:lnTo>
                  <a:lnTo>
                    <a:pt x="32" y="138"/>
                  </a:lnTo>
                  <a:lnTo>
                    <a:pt x="44" y="138"/>
                  </a:lnTo>
                  <a:lnTo>
                    <a:pt x="57" y="145"/>
                  </a:lnTo>
                  <a:lnTo>
                    <a:pt x="70" y="151"/>
                  </a:lnTo>
                  <a:lnTo>
                    <a:pt x="57" y="157"/>
                  </a:lnTo>
                  <a:lnTo>
                    <a:pt x="57" y="157"/>
                  </a:lnTo>
                  <a:lnTo>
                    <a:pt x="63" y="157"/>
                  </a:lnTo>
                  <a:lnTo>
                    <a:pt x="76" y="157"/>
                  </a:lnTo>
                  <a:lnTo>
                    <a:pt x="76" y="157"/>
                  </a:lnTo>
                  <a:lnTo>
                    <a:pt x="82" y="176"/>
                  </a:lnTo>
                  <a:lnTo>
                    <a:pt x="76" y="182"/>
                  </a:lnTo>
                  <a:lnTo>
                    <a:pt x="82" y="207"/>
                  </a:lnTo>
                  <a:lnTo>
                    <a:pt x="82" y="20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1" name="未知"/>
            <p:cNvSpPr/>
            <p:nvPr/>
          </p:nvSpPr>
          <p:spPr>
            <a:xfrm>
              <a:off x="655" y="0"/>
              <a:ext cx="97" cy="133"/>
            </a:xfrm>
            <a:custGeom>
              <a:avLst/>
              <a:gdLst/>
              <a:ahLst/>
              <a:cxnLst/>
              <a:pathLst>
                <a:path w="97" h="133">
                  <a:moveTo>
                    <a:pt x="70" y="63"/>
                  </a:moveTo>
                  <a:lnTo>
                    <a:pt x="76" y="57"/>
                  </a:lnTo>
                  <a:lnTo>
                    <a:pt x="83" y="44"/>
                  </a:lnTo>
                  <a:lnTo>
                    <a:pt x="89" y="25"/>
                  </a:lnTo>
                  <a:lnTo>
                    <a:pt x="89" y="19"/>
                  </a:lnTo>
                  <a:lnTo>
                    <a:pt x="89" y="13"/>
                  </a:lnTo>
                  <a:lnTo>
                    <a:pt x="76" y="25"/>
                  </a:lnTo>
                  <a:lnTo>
                    <a:pt x="70" y="31"/>
                  </a:lnTo>
                  <a:lnTo>
                    <a:pt x="64" y="38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6"/>
                  </a:lnTo>
                  <a:lnTo>
                    <a:pt x="70" y="0"/>
                  </a:lnTo>
                  <a:lnTo>
                    <a:pt x="57" y="6"/>
                  </a:lnTo>
                  <a:lnTo>
                    <a:pt x="51" y="25"/>
                  </a:lnTo>
                  <a:lnTo>
                    <a:pt x="45" y="44"/>
                  </a:lnTo>
                  <a:lnTo>
                    <a:pt x="38" y="57"/>
                  </a:lnTo>
                  <a:lnTo>
                    <a:pt x="26" y="69"/>
                  </a:lnTo>
                  <a:lnTo>
                    <a:pt x="19" y="57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6" y="57"/>
                  </a:lnTo>
                  <a:lnTo>
                    <a:pt x="13" y="57"/>
                  </a:lnTo>
                  <a:lnTo>
                    <a:pt x="19" y="82"/>
                  </a:lnTo>
                  <a:lnTo>
                    <a:pt x="19" y="88"/>
                  </a:lnTo>
                  <a:lnTo>
                    <a:pt x="26" y="101"/>
                  </a:lnTo>
                  <a:lnTo>
                    <a:pt x="32" y="107"/>
                  </a:lnTo>
                  <a:lnTo>
                    <a:pt x="32" y="119"/>
                  </a:lnTo>
                  <a:lnTo>
                    <a:pt x="38" y="132"/>
                  </a:lnTo>
                  <a:lnTo>
                    <a:pt x="45" y="132"/>
                  </a:lnTo>
                  <a:lnTo>
                    <a:pt x="57" y="132"/>
                  </a:lnTo>
                  <a:lnTo>
                    <a:pt x="64" y="132"/>
                  </a:lnTo>
                  <a:lnTo>
                    <a:pt x="64" y="119"/>
                  </a:lnTo>
                  <a:lnTo>
                    <a:pt x="70" y="107"/>
                  </a:lnTo>
                  <a:lnTo>
                    <a:pt x="70" y="88"/>
                  </a:lnTo>
                  <a:lnTo>
                    <a:pt x="76" y="82"/>
                  </a:lnTo>
                  <a:lnTo>
                    <a:pt x="96" y="57"/>
                  </a:lnTo>
                  <a:lnTo>
                    <a:pt x="89" y="50"/>
                  </a:lnTo>
                  <a:lnTo>
                    <a:pt x="70" y="63"/>
                  </a:lnTo>
                  <a:lnTo>
                    <a:pt x="70" y="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2" name="未知"/>
            <p:cNvSpPr/>
            <p:nvPr/>
          </p:nvSpPr>
          <p:spPr>
            <a:xfrm>
              <a:off x="712" y="396"/>
              <a:ext cx="243" cy="189"/>
            </a:xfrm>
            <a:custGeom>
              <a:avLst/>
              <a:gdLst/>
              <a:ahLst/>
              <a:cxnLst/>
              <a:pathLst>
                <a:path w="243" h="189">
                  <a:moveTo>
                    <a:pt x="0" y="163"/>
                  </a:moveTo>
                  <a:lnTo>
                    <a:pt x="7" y="163"/>
                  </a:lnTo>
                  <a:lnTo>
                    <a:pt x="26" y="157"/>
                  </a:lnTo>
                  <a:lnTo>
                    <a:pt x="39" y="138"/>
                  </a:lnTo>
                  <a:lnTo>
                    <a:pt x="39" y="132"/>
                  </a:lnTo>
                  <a:lnTo>
                    <a:pt x="32" y="113"/>
                  </a:lnTo>
                  <a:lnTo>
                    <a:pt x="32" y="107"/>
                  </a:lnTo>
                  <a:lnTo>
                    <a:pt x="32" y="88"/>
                  </a:lnTo>
                  <a:lnTo>
                    <a:pt x="39" y="81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19" y="69"/>
                  </a:lnTo>
                  <a:lnTo>
                    <a:pt x="26" y="63"/>
                  </a:lnTo>
                  <a:lnTo>
                    <a:pt x="32" y="56"/>
                  </a:lnTo>
                  <a:lnTo>
                    <a:pt x="51" y="56"/>
                  </a:lnTo>
                  <a:lnTo>
                    <a:pt x="64" y="44"/>
                  </a:lnTo>
                  <a:lnTo>
                    <a:pt x="77" y="37"/>
                  </a:lnTo>
                  <a:lnTo>
                    <a:pt x="89" y="25"/>
                  </a:lnTo>
                  <a:lnTo>
                    <a:pt x="96" y="12"/>
                  </a:lnTo>
                  <a:lnTo>
                    <a:pt x="102" y="12"/>
                  </a:lnTo>
                  <a:lnTo>
                    <a:pt x="128" y="12"/>
                  </a:lnTo>
                  <a:lnTo>
                    <a:pt x="153" y="0"/>
                  </a:lnTo>
                  <a:lnTo>
                    <a:pt x="159" y="6"/>
                  </a:lnTo>
                  <a:lnTo>
                    <a:pt x="172" y="12"/>
                  </a:lnTo>
                  <a:lnTo>
                    <a:pt x="191" y="12"/>
                  </a:lnTo>
                  <a:lnTo>
                    <a:pt x="210" y="37"/>
                  </a:lnTo>
                  <a:lnTo>
                    <a:pt x="210" y="69"/>
                  </a:lnTo>
                  <a:lnTo>
                    <a:pt x="191" y="63"/>
                  </a:lnTo>
                  <a:lnTo>
                    <a:pt x="204" y="75"/>
                  </a:lnTo>
                  <a:lnTo>
                    <a:pt x="204" y="81"/>
                  </a:lnTo>
                  <a:lnTo>
                    <a:pt x="198" y="81"/>
                  </a:lnTo>
                  <a:lnTo>
                    <a:pt x="191" y="88"/>
                  </a:lnTo>
                  <a:lnTo>
                    <a:pt x="198" y="88"/>
                  </a:lnTo>
                  <a:lnTo>
                    <a:pt x="223" y="113"/>
                  </a:lnTo>
                  <a:lnTo>
                    <a:pt x="229" y="125"/>
                  </a:lnTo>
                  <a:lnTo>
                    <a:pt x="242" y="125"/>
                  </a:lnTo>
                  <a:lnTo>
                    <a:pt x="242" y="138"/>
                  </a:lnTo>
                  <a:lnTo>
                    <a:pt x="242" y="144"/>
                  </a:lnTo>
                  <a:lnTo>
                    <a:pt x="229" y="163"/>
                  </a:lnTo>
                  <a:lnTo>
                    <a:pt x="236" y="188"/>
                  </a:lnTo>
                  <a:lnTo>
                    <a:pt x="236" y="188"/>
                  </a:lnTo>
                  <a:lnTo>
                    <a:pt x="147" y="188"/>
                  </a:lnTo>
                  <a:lnTo>
                    <a:pt x="134" y="169"/>
                  </a:lnTo>
                  <a:lnTo>
                    <a:pt x="115" y="157"/>
                  </a:lnTo>
                  <a:lnTo>
                    <a:pt x="121" y="151"/>
                  </a:lnTo>
                  <a:lnTo>
                    <a:pt x="121" y="125"/>
                  </a:lnTo>
                  <a:lnTo>
                    <a:pt x="128" y="94"/>
                  </a:lnTo>
                  <a:lnTo>
                    <a:pt x="115" y="88"/>
                  </a:lnTo>
                  <a:lnTo>
                    <a:pt x="108" y="81"/>
                  </a:lnTo>
                  <a:lnTo>
                    <a:pt x="102" y="75"/>
                  </a:lnTo>
                  <a:lnTo>
                    <a:pt x="89" y="107"/>
                  </a:lnTo>
                  <a:lnTo>
                    <a:pt x="83" y="138"/>
                  </a:lnTo>
                  <a:lnTo>
                    <a:pt x="77" y="144"/>
                  </a:lnTo>
                  <a:lnTo>
                    <a:pt x="70" y="151"/>
                  </a:lnTo>
                  <a:lnTo>
                    <a:pt x="77" y="119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64" y="113"/>
                  </a:lnTo>
                  <a:lnTo>
                    <a:pt x="58" y="151"/>
                  </a:lnTo>
                  <a:lnTo>
                    <a:pt x="39" y="163"/>
                  </a:lnTo>
                  <a:lnTo>
                    <a:pt x="13" y="169"/>
                  </a:lnTo>
                  <a:lnTo>
                    <a:pt x="0" y="16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3" name="未知"/>
            <p:cNvSpPr/>
            <p:nvPr/>
          </p:nvSpPr>
          <p:spPr>
            <a:xfrm>
              <a:off x="795" y="471"/>
              <a:ext cx="147" cy="164"/>
            </a:xfrm>
            <a:custGeom>
              <a:avLst/>
              <a:gdLst/>
              <a:ahLst/>
              <a:cxnLst/>
              <a:pathLst>
                <a:path w="147" h="164">
                  <a:moveTo>
                    <a:pt x="64" y="113"/>
                  </a:moveTo>
                  <a:lnTo>
                    <a:pt x="45" y="119"/>
                  </a:lnTo>
                  <a:lnTo>
                    <a:pt x="38" y="119"/>
                  </a:lnTo>
                  <a:lnTo>
                    <a:pt x="32" y="88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38" y="50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5" y="6"/>
                  </a:lnTo>
                  <a:lnTo>
                    <a:pt x="19" y="0"/>
                  </a:lnTo>
                  <a:lnTo>
                    <a:pt x="6" y="32"/>
                  </a:lnTo>
                  <a:lnTo>
                    <a:pt x="0" y="63"/>
                  </a:lnTo>
                  <a:lnTo>
                    <a:pt x="0" y="138"/>
                  </a:lnTo>
                  <a:lnTo>
                    <a:pt x="6" y="151"/>
                  </a:lnTo>
                  <a:lnTo>
                    <a:pt x="6" y="163"/>
                  </a:lnTo>
                  <a:lnTo>
                    <a:pt x="19" y="163"/>
                  </a:lnTo>
                  <a:lnTo>
                    <a:pt x="51" y="163"/>
                  </a:lnTo>
                  <a:lnTo>
                    <a:pt x="83" y="157"/>
                  </a:lnTo>
                  <a:lnTo>
                    <a:pt x="140" y="138"/>
                  </a:lnTo>
                  <a:lnTo>
                    <a:pt x="140" y="132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64" y="113"/>
                  </a:lnTo>
                  <a:lnTo>
                    <a:pt x="64" y="1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4" name="未知"/>
            <p:cNvSpPr/>
            <p:nvPr/>
          </p:nvSpPr>
          <p:spPr>
            <a:xfrm>
              <a:off x="935" y="540"/>
              <a:ext cx="122" cy="77"/>
            </a:xfrm>
            <a:custGeom>
              <a:avLst/>
              <a:gdLst/>
              <a:ahLst/>
              <a:cxnLst/>
              <a:pathLst>
                <a:path w="122" h="77">
                  <a:moveTo>
                    <a:pt x="121" y="69"/>
                  </a:moveTo>
                  <a:lnTo>
                    <a:pt x="83" y="69"/>
                  </a:lnTo>
                  <a:lnTo>
                    <a:pt x="83" y="69"/>
                  </a:lnTo>
                  <a:lnTo>
                    <a:pt x="51" y="76"/>
                  </a:lnTo>
                  <a:lnTo>
                    <a:pt x="25" y="69"/>
                  </a:lnTo>
                  <a:lnTo>
                    <a:pt x="19" y="69"/>
                  </a:lnTo>
                  <a:lnTo>
                    <a:pt x="13" y="69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13" y="44"/>
                  </a:lnTo>
                  <a:lnTo>
                    <a:pt x="25" y="38"/>
                  </a:lnTo>
                  <a:lnTo>
                    <a:pt x="38" y="19"/>
                  </a:lnTo>
                  <a:lnTo>
                    <a:pt x="45" y="0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19"/>
                  </a:lnTo>
                  <a:lnTo>
                    <a:pt x="45" y="38"/>
                  </a:lnTo>
                  <a:lnTo>
                    <a:pt x="70" y="25"/>
                  </a:lnTo>
                  <a:lnTo>
                    <a:pt x="95" y="19"/>
                  </a:lnTo>
                  <a:lnTo>
                    <a:pt x="95" y="25"/>
                  </a:lnTo>
                  <a:lnTo>
                    <a:pt x="95" y="32"/>
                  </a:lnTo>
                  <a:lnTo>
                    <a:pt x="83" y="32"/>
                  </a:lnTo>
                  <a:lnTo>
                    <a:pt x="95" y="38"/>
                  </a:lnTo>
                  <a:lnTo>
                    <a:pt x="102" y="38"/>
                  </a:lnTo>
                  <a:lnTo>
                    <a:pt x="102" y="44"/>
                  </a:lnTo>
                  <a:lnTo>
                    <a:pt x="95" y="44"/>
                  </a:lnTo>
                  <a:lnTo>
                    <a:pt x="89" y="57"/>
                  </a:lnTo>
                  <a:lnTo>
                    <a:pt x="121" y="63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1" y="6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5" name="未知"/>
            <p:cNvSpPr/>
            <p:nvPr/>
          </p:nvSpPr>
          <p:spPr>
            <a:xfrm>
              <a:off x="986" y="547"/>
              <a:ext cx="58" cy="19"/>
            </a:xfrm>
            <a:custGeom>
              <a:avLst/>
              <a:gdLst/>
              <a:ahLst/>
              <a:cxnLst/>
              <a:pathLst>
                <a:path w="58" h="19">
                  <a:moveTo>
                    <a:pt x="13" y="18"/>
                  </a:moveTo>
                  <a:lnTo>
                    <a:pt x="44" y="12"/>
                  </a:lnTo>
                  <a:lnTo>
                    <a:pt x="57" y="6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3" y="18"/>
                  </a:lnTo>
                  <a:lnTo>
                    <a:pt x="13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6" name="未知"/>
            <p:cNvSpPr/>
            <p:nvPr/>
          </p:nvSpPr>
          <p:spPr>
            <a:xfrm>
              <a:off x="1018" y="57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0" y="0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7" name="未知"/>
            <p:cNvSpPr/>
            <p:nvPr/>
          </p:nvSpPr>
          <p:spPr>
            <a:xfrm>
              <a:off x="999" y="609"/>
              <a:ext cx="39" cy="33"/>
            </a:xfrm>
            <a:custGeom>
              <a:avLst/>
              <a:gdLst/>
              <a:ahLst/>
              <a:cxnLst/>
              <a:pathLst>
                <a:path w="39" h="33">
                  <a:moveTo>
                    <a:pt x="19" y="19"/>
                  </a:moveTo>
                  <a:lnTo>
                    <a:pt x="0" y="32"/>
                  </a:lnTo>
                  <a:lnTo>
                    <a:pt x="38" y="32"/>
                  </a:lnTo>
                  <a:lnTo>
                    <a:pt x="19" y="19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8" name="未知"/>
            <p:cNvSpPr/>
            <p:nvPr/>
          </p:nvSpPr>
          <p:spPr>
            <a:xfrm>
              <a:off x="731" y="232"/>
              <a:ext cx="160" cy="177"/>
            </a:xfrm>
            <a:custGeom>
              <a:avLst/>
              <a:gdLst/>
              <a:ahLst/>
              <a:cxnLst/>
              <a:pathLst>
                <a:path w="160" h="177">
                  <a:moveTo>
                    <a:pt x="134" y="157"/>
                  </a:moveTo>
                  <a:lnTo>
                    <a:pt x="134" y="145"/>
                  </a:lnTo>
                  <a:lnTo>
                    <a:pt x="147" y="139"/>
                  </a:lnTo>
                  <a:lnTo>
                    <a:pt x="153" y="139"/>
                  </a:lnTo>
                  <a:lnTo>
                    <a:pt x="159" y="120"/>
                  </a:lnTo>
                  <a:lnTo>
                    <a:pt x="153" y="120"/>
                  </a:lnTo>
                  <a:lnTo>
                    <a:pt x="153" y="107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7" y="95"/>
                  </a:lnTo>
                  <a:lnTo>
                    <a:pt x="153" y="88"/>
                  </a:lnTo>
                  <a:lnTo>
                    <a:pt x="147" y="76"/>
                  </a:lnTo>
                  <a:lnTo>
                    <a:pt x="153" y="76"/>
                  </a:lnTo>
                  <a:lnTo>
                    <a:pt x="153" y="70"/>
                  </a:lnTo>
                  <a:lnTo>
                    <a:pt x="147" y="70"/>
                  </a:lnTo>
                  <a:lnTo>
                    <a:pt x="140" y="63"/>
                  </a:lnTo>
                  <a:lnTo>
                    <a:pt x="128" y="57"/>
                  </a:lnTo>
                  <a:lnTo>
                    <a:pt x="128" y="51"/>
                  </a:lnTo>
                  <a:lnTo>
                    <a:pt x="121" y="44"/>
                  </a:lnTo>
                  <a:lnTo>
                    <a:pt x="109" y="38"/>
                  </a:lnTo>
                  <a:lnTo>
                    <a:pt x="115" y="26"/>
                  </a:lnTo>
                  <a:lnTo>
                    <a:pt x="115" y="13"/>
                  </a:lnTo>
                  <a:lnTo>
                    <a:pt x="102" y="0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96" y="13"/>
                  </a:lnTo>
                  <a:lnTo>
                    <a:pt x="96" y="13"/>
                  </a:lnTo>
                  <a:lnTo>
                    <a:pt x="83" y="7"/>
                  </a:lnTo>
                  <a:lnTo>
                    <a:pt x="70" y="7"/>
                  </a:lnTo>
                  <a:lnTo>
                    <a:pt x="64" y="7"/>
                  </a:lnTo>
                  <a:lnTo>
                    <a:pt x="58" y="19"/>
                  </a:lnTo>
                  <a:lnTo>
                    <a:pt x="45" y="26"/>
                  </a:lnTo>
                  <a:lnTo>
                    <a:pt x="26" y="38"/>
                  </a:lnTo>
                  <a:lnTo>
                    <a:pt x="20" y="44"/>
                  </a:lnTo>
                  <a:lnTo>
                    <a:pt x="20" y="51"/>
                  </a:lnTo>
                  <a:lnTo>
                    <a:pt x="26" y="57"/>
                  </a:lnTo>
                  <a:lnTo>
                    <a:pt x="20" y="70"/>
                  </a:lnTo>
                  <a:lnTo>
                    <a:pt x="7" y="82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82"/>
                  </a:lnTo>
                  <a:lnTo>
                    <a:pt x="20" y="95"/>
                  </a:lnTo>
                  <a:lnTo>
                    <a:pt x="20" y="101"/>
                  </a:lnTo>
                  <a:lnTo>
                    <a:pt x="20" y="107"/>
                  </a:lnTo>
                  <a:lnTo>
                    <a:pt x="20" y="101"/>
                  </a:lnTo>
                  <a:lnTo>
                    <a:pt x="26" y="101"/>
                  </a:lnTo>
                  <a:lnTo>
                    <a:pt x="26" y="113"/>
                  </a:lnTo>
                  <a:lnTo>
                    <a:pt x="26" y="126"/>
                  </a:lnTo>
                  <a:lnTo>
                    <a:pt x="26" y="139"/>
                  </a:lnTo>
                  <a:lnTo>
                    <a:pt x="20" y="151"/>
                  </a:lnTo>
                  <a:lnTo>
                    <a:pt x="0" y="151"/>
                  </a:lnTo>
                  <a:lnTo>
                    <a:pt x="7" y="151"/>
                  </a:lnTo>
                  <a:lnTo>
                    <a:pt x="20" y="157"/>
                  </a:lnTo>
                  <a:lnTo>
                    <a:pt x="32" y="164"/>
                  </a:lnTo>
                  <a:lnTo>
                    <a:pt x="39" y="170"/>
                  </a:lnTo>
                  <a:lnTo>
                    <a:pt x="45" y="176"/>
                  </a:lnTo>
                  <a:lnTo>
                    <a:pt x="58" y="176"/>
                  </a:lnTo>
                  <a:lnTo>
                    <a:pt x="64" y="176"/>
                  </a:lnTo>
                  <a:lnTo>
                    <a:pt x="70" y="176"/>
                  </a:lnTo>
                  <a:lnTo>
                    <a:pt x="77" y="164"/>
                  </a:lnTo>
                  <a:lnTo>
                    <a:pt x="89" y="157"/>
                  </a:lnTo>
                  <a:lnTo>
                    <a:pt x="89" y="151"/>
                  </a:lnTo>
                  <a:lnTo>
                    <a:pt x="83" y="145"/>
                  </a:lnTo>
                  <a:lnTo>
                    <a:pt x="83" y="139"/>
                  </a:lnTo>
                  <a:lnTo>
                    <a:pt x="89" y="132"/>
                  </a:lnTo>
                  <a:lnTo>
                    <a:pt x="96" y="132"/>
                  </a:lnTo>
                  <a:lnTo>
                    <a:pt x="102" y="132"/>
                  </a:lnTo>
                  <a:lnTo>
                    <a:pt x="102" y="145"/>
                  </a:lnTo>
                  <a:lnTo>
                    <a:pt x="96" y="151"/>
                  </a:lnTo>
                  <a:lnTo>
                    <a:pt x="89" y="151"/>
                  </a:lnTo>
                  <a:lnTo>
                    <a:pt x="89" y="157"/>
                  </a:lnTo>
                  <a:lnTo>
                    <a:pt x="89" y="164"/>
                  </a:lnTo>
                  <a:lnTo>
                    <a:pt x="83" y="176"/>
                  </a:lnTo>
                  <a:lnTo>
                    <a:pt x="109" y="176"/>
                  </a:lnTo>
                  <a:lnTo>
                    <a:pt x="134" y="164"/>
                  </a:lnTo>
                  <a:lnTo>
                    <a:pt x="134" y="157"/>
                  </a:lnTo>
                  <a:lnTo>
                    <a:pt x="134" y="1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79" name="未知"/>
            <p:cNvSpPr/>
            <p:nvPr/>
          </p:nvSpPr>
          <p:spPr>
            <a:xfrm>
              <a:off x="865" y="157"/>
              <a:ext cx="90" cy="252"/>
            </a:xfrm>
            <a:custGeom>
              <a:avLst/>
              <a:gdLst/>
              <a:ahLst/>
              <a:cxnLst/>
              <a:pathLst>
                <a:path w="90" h="252">
                  <a:moveTo>
                    <a:pt x="89" y="6"/>
                  </a:moveTo>
                  <a:lnTo>
                    <a:pt x="64" y="0"/>
                  </a:lnTo>
                  <a:lnTo>
                    <a:pt x="64" y="38"/>
                  </a:lnTo>
                  <a:lnTo>
                    <a:pt x="57" y="57"/>
                  </a:lnTo>
                  <a:lnTo>
                    <a:pt x="57" y="69"/>
                  </a:lnTo>
                  <a:lnTo>
                    <a:pt x="51" y="75"/>
                  </a:lnTo>
                  <a:lnTo>
                    <a:pt x="45" y="101"/>
                  </a:lnTo>
                  <a:lnTo>
                    <a:pt x="38" y="138"/>
                  </a:lnTo>
                  <a:lnTo>
                    <a:pt x="25" y="188"/>
                  </a:lnTo>
                  <a:lnTo>
                    <a:pt x="19" y="207"/>
                  </a:lnTo>
                  <a:lnTo>
                    <a:pt x="13" y="226"/>
                  </a:lnTo>
                  <a:lnTo>
                    <a:pt x="0" y="232"/>
                  </a:lnTo>
                  <a:lnTo>
                    <a:pt x="0" y="239"/>
                  </a:lnTo>
                  <a:lnTo>
                    <a:pt x="6" y="245"/>
                  </a:lnTo>
                  <a:lnTo>
                    <a:pt x="19" y="251"/>
                  </a:lnTo>
                  <a:lnTo>
                    <a:pt x="38" y="251"/>
                  </a:lnTo>
                  <a:lnTo>
                    <a:pt x="45" y="239"/>
                  </a:lnTo>
                  <a:lnTo>
                    <a:pt x="64" y="188"/>
                  </a:lnTo>
                  <a:lnTo>
                    <a:pt x="83" y="126"/>
                  </a:lnTo>
                  <a:lnTo>
                    <a:pt x="89" y="113"/>
                  </a:lnTo>
                  <a:lnTo>
                    <a:pt x="89" y="69"/>
                  </a:lnTo>
                  <a:lnTo>
                    <a:pt x="89" y="19"/>
                  </a:lnTo>
                  <a:lnTo>
                    <a:pt x="89" y="6"/>
                  </a:lnTo>
                  <a:lnTo>
                    <a:pt x="89" y="6"/>
                  </a:lnTo>
                  <a:lnTo>
                    <a:pt x="89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0" name="未知"/>
            <p:cNvSpPr/>
            <p:nvPr/>
          </p:nvSpPr>
          <p:spPr>
            <a:xfrm>
              <a:off x="929" y="44"/>
              <a:ext cx="58" cy="120"/>
            </a:xfrm>
            <a:custGeom>
              <a:avLst/>
              <a:gdLst/>
              <a:ahLst/>
              <a:cxnLst/>
              <a:pathLst>
                <a:path w="58" h="120">
                  <a:moveTo>
                    <a:pt x="44" y="44"/>
                  </a:moveTo>
                  <a:lnTo>
                    <a:pt x="38" y="38"/>
                  </a:lnTo>
                  <a:lnTo>
                    <a:pt x="31" y="38"/>
                  </a:lnTo>
                  <a:lnTo>
                    <a:pt x="25" y="50"/>
                  </a:lnTo>
                  <a:lnTo>
                    <a:pt x="19" y="63"/>
                  </a:lnTo>
                  <a:lnTo>
                    <a:pt x="25" y="63"/>
                  </a:lnTo>
                  <a:lnTo>
                    <a:pt x="38" y="57"/>
                  </a:lnTo>
                  <a:lnTo>
                    <a:pt x="44" y="44"/>
                  </a:lnTo>
                  <a:lnTo>
                    <a:pt x="57" y="44"/>
                  </a:lnTo>
                  <a:lnTo>
                    <a:pt x="38" y="75"/>
                  </a:lnTo>
                  <a:lnTo>
                    <a:pt x="31" y="88"/>
                  </a:lnTo>
                  <a:lnTo>
                    <a:pt x="25" y="107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50"/>
                  </a:lnTo>
                  <a:lnTo>
                    <a:pt x="12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19"/>
                  </a:lnTo>
                  <a:lnTo>
                    <a:pt x="19" y="38"/>
                  </a:lnTo>
                  <a:lnTo>
                    <a:pt x="31" y="31"/>
                  </a:lnTo>
                  <a:lnTo>
                    <a:pt x="57" y="44"/>
                  </a:lnTo>
                  <a:lnTo>
                    <a:pt x="44" y="44"/>
                  </a:lnTo>
                  <a:lnTo>
                    <a:pt x="44" y="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1" name="未知"/>
            <p:cNvSpPr/>
            <p:nvPr/>
          </p:nvSpPr>
          <p:spPr>
            <a:xfrm>
              <a:off x="865" y="107"/>
              <a:ext cx="65" cy="108"/>
            </a:xfrm>
            <a:custGeom>
              <a:avLst/>
              <a:gdLst/>
              <a:ahLst/>
              <a:cxnLst/>
              <a:pathLst>
                <a:path w="65" h="108">
                  <a:moveTo>
                    <a:pt x="45" y="100"/>
                  </a:moveTo>
                  <a:lnTo>
                    <a:pt x="57" y="107"/>
                  </a:lnTo>
                  <a:lnTo>
                    <a:pt x="64" y="88"/>
                  </a:lnTo>
                  <a:lnTo>
                    <a:pt x="64" y="63"/>
                  </a:lnTo>
                  <a:lnTo>
                    <a:pt x="64" y="31"/>
                  </a:lnTo>
                  <a:lnTo>
                    <a:pt x="64" y="19"/>
                  </a:lnTo>
                  <a:lnTo>
                    <a:pt x="45" y="0"/>
                  </a:lnTo>
                  <a:lnTo>
                    <a:pt x="57" y="25"/>
                  </a:lnTo>
                  <a:lnTo>
                    <a:pt x="64" y="50"/>
                  </a:lnTo>
                  <a:lnTo>
                    <a:pt x="57" y="50"/>
                  </a:lnTo>
                  <a:lnTo>
                    <a:pt x="45" y="37"/>
                  </a:lnTo>
                  <a:lnTo>
                    <a:pt x="38" y="25"/>
                  </a:lnTo>
                  <a:lnTo>
                    <a:pt x="32" y="6"/>
                  </a:lnTo>
                  <a:lnTo>
                    <a:pt x="25" y="12"/>
                  </a:lnTo>
                  <a:lnTo>
                    <a:pt x="45" y="56"/>
                  </a:lnTo>
                  <a:lnTo>
                    <a:pt x="38" y="63"/>
                  </a:lnTo>
                  <a:lnTo>
                    <a:pt x="25" y="50"/>
                  </a:lnTo>
                  <a:lnTo>
                    <a:pt x="6" y="31"/>
                  </a:lnTo>
                  <a:lnTo>
                    <a:pt x="6" y="37"/>
                  </a:lnTo>
                  <a:lnTo>
                    <a:pt x="32" y="69"/>
                  </a:lnTo>
                  <a:lnTo>
                    <a:pt x="38" y="75"/>
                  </a:lnTo>
                  <a:lnTo>
                    <a:pt x="13" y="69"/>
                  </a:lnTo>
                  <a:lnTo>
                    <a:pt x="0" y="63"/>
                  </a:lnTo>
                  <a:lnTo>
                    <a:pt x="0" y="69"/>
                  </a:lnTo>
                  <a:lnTo>
                    <a:pt x="6" y="75"/>
                  </a:lnTo>
                  <a:lnTo>
                    <a:pt x="38" y="88"/>
                  </a:lnTo>
                  <a:lnTo>
                    <a:pt x="38" y="100"/>
                  </a:lnTo>
                  <a:lnTo>
                    <a:pt x="45" y="100"/>
                  </a:lnTo>
                  <a:lnTo>
                    <a:pt x="45" y="10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2" name="未知"/>
            <p:cNvSpPr/>
            <p:nvPr/>
          </p:nvSpPr>
          <p:spPr>
            <a:xfrm>
              <a:off x="954" y="226"/>
              <a:ext cx="27" cy="45"/>
            </a:xfrm>
            <a:custGeom>
              <a:avLst/>
              <a:gdLst/>
              <a:ahLst/>
              <a:cxnLst/>
              <a:pathLst>
                <a:path w="27" h="45">
                  <a:moveTo>
                    <a:pt x="0" y="0"/>
                  </a:moveTo>
                  <a:lnTo>
                    <a:pt x="26" y="19"/>
                  </a:lnTo>
                  <a:lnTo>
                    <a:pt x="13" y="32"/>
                  </a:lnTo>
                  <a:lnTo>
                    <a:pt x="6" y="38"/>
                  </a:lnTo>
                  <a:lnTo>
                    <a:pt x="0" y="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3" name="未知"/>
            <p:cNvSpPr/>
            <p:nvPr/>
          </p:nvSpPr>
          <p:spPr>
            <a:xfrm>
              <a:off x="954" y="226"/>
              <a:ext cx="27" cy="45"/>
            </a:xfrm>
            <a:custGeom>
              <a:avLst/>
              <a:gdLst/>
              <a:ahLst/>
              <a:cxnLst/>
              <a:pathLst>
                <a:path w="27" h="45">
                  <a:moveTo>
                    <a:pt x="0" y="0"/>
                  </a:moveTo>
                  <a:lnTo>
                    <a:pt x="26" y="19"/>
                  </a:lnTo>
                  <a:lnTo>
                    <a:pt x="13" y="32"/>
                  </a:lnTo>
                  <a:lnTo>
                    <a:pt x="6" y="38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4" name="未知"/>
            <p:cNvSpPr/>
            <p:nvPr/>
          </p:nvSpPr>
          <p:spPr>
            <a:xfrm>
              <a:off x="1158" y="214"/>
              <a:ext cx="115" cy="170"/>
            </a:xfrm>
            <a:custGeom>
              <a:avLst/>
              <a:gdLst/>
              <a:ahLst/>
              <a:cxnLst/>
              <a:pathLst>
                <a:path w="115" h="170">
                  <a:moveTo>
                    <a:pt x="19" y="157"/>
                  </a:moveTo>
                  <a:lnTo>
                    <a:pt x="38" y="169"/>
                  </a:lnTo>
                  <a:lnTo>
                    <a:pt x="57" y="169"/>
                  </a:lnTo>
                  <a:lnTo>
                    <a:pt x="63" y="163"/>
                  </a:lnTo>
                  <a:lnTo>
                    <a:pt x="82" y="144"/>
                  </a:lnTo>
                  <a:lnTo>
                    <a:pt x="82" y="138"/>
                  </a:lnTo>
                  <a:lnTo>
                    <a:pt x="101" y="125"/>
                  </a:lnTo>
                  <a:lnTo>
                    <a:pt x="95" y="119"/>
                  </a:lnTo>
                  <a:lnTo>
                    <a:pt x="101" y="113"/>
                  </a:lnTo>
                  <a:lnTo>
                    <a:pt x="101" y="100"/>
                  </a:lnTo>
                  <a:lnTo>
                    <a:pt x="101" y="94"/>
                  </a:lnTo>
                  <a:lnTo>
                    <a:pt x="101" y="81"/>
                  </a:lnTo>
                  <a:lnTo>
                    <a:pt x="108" y="69"/>
                  </a:lnTo>
                  <a:lnTo>
                    <a:pt x="114" y="56"/>
                  </a:lnTo>
                  <a:lnTo>
                    <a:pt x="101" y="44"/>
                  </a:lnTo>
                  <a:lnTo>
                    <a:pt x="101" y="31"/>
                  </a:lnTo>
                  <a:lnTo>
                    <a:pt x="101" y="25"/>
                  </a:lnTo>
                  <a:lnTo>
                    <a:pt x="101" y="18"/>
                  </a:lnTo>
                  <a:lnTo>
                    <a:pt x="95" y="12"/>
                  </a:lnTo>
                  <a:lnTo>
                    <a:pt x="82" y="12"/>
                  </a:lnTo>
                  <a:lnTo>
                    <a:pt x="82" y="6"/>
                  </a:lnTo>
                  <a:lnTo>
                    <a:pt x="76" y="0"/>
                  </a:lnTo>
                  <a:lnTo>
                    <a:pt x="38" y="6"/>
                  </a:lnTo>
                  <a:lnTo>
                    <a:pt x="6" y="18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75"/>
                  </a:lnTo>
                  <a:lnTo>
                    <a:pt x="0" y="88"/>
                  </a:lnTo>
                  <a:lnTo>
                    <a:pt x="6" y="88"/>
                  </a:lnTo>
                  <a:lnTo>
                    <a:pt x="6" y="106"/>
                  </a:lnTo>
                  <a:lnTo>
                    <a:pt x="12" y="131"/>
                  </a:lnTo>
                  <a:lnTo>
                    <a:pt x="19" y="144"/>
                  </a:lnTo>
                  <a:lnTo>
                    <a:pt x="19" y="157"/>
                  </a:lnTo>
                  <a:lnTo>
                    <a:pt x="19" y="1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5" name="未知"/>
            <p:cNvSpPr/>
            <p:nvPr/>
          </p:nvSpPr>
          <p:spPr>
            <a:xfrm>
              <a:off x="1158" y="214"/>
              <a:ext cx="115" cy="170"/>
            </a:xfrm>
            <a:custGeom>
              <a:avLst/>
              <a:gdLst/>
              <a:ahLst/>
              <a:cxnLst/>
              <a:pathLst>
                <a:path w="115" h="170">
                  <a:moveTo>
                    <a:pt x="19" y="157"/>
                  </a:moveTo>
                  <a:lnTo>
                    <a:pt x="38" y="169"/>
                  </a:lnTo>
                  <a:lnTo>
                    <a:pt x="57" y="169"/>
                  </a:lnTo>
                  <a:lnTo>
                    <a:pt x="63" y="163"/>
                  </a:lnTo>
                  <a:lnTo>
                    <a:pt x="82" y="144"/>
                  </a:lnTo>
                  <a:lnTo>
                    <a:pt x="82" y="138"/>
                  </a:lnTo>
                  <a:lnTo>
                    <a:pt x="101" y="125"/>
                  </a:lnTo>
                  <a:lnTo>
                    <a:pt x="95" y="119"/>
                  </a:lnTo>
                  <a:lnTo>
                    <a:pt x="101" y="113"/>
                  </a:lnTo>
                  <a:lnTo>
                    <a:pt x="101" y="100"/>
                  </a:lnTo>
                  <a:lnTo>
                    <a:pt x="101" y="94"/>
                  </a:lnTo>
                  <a:lnTo>
                    <a:pt x="101" y="81"/>
                  </a:lnTo>
                  <a:lnTo>
                    <a:pt x="108" y="69"/>
                  </a:lnTo>
                  <a:lnTo>
                    <a:pt x="114" y="56"/>
                  </a:lnTo>
                  <a:lnTo>
                    <a:pt x="101" y="44"/>
                  </a:lnTo>
                  <a:lnTo>
                    <a:pt x="101" y="31"/>
                  </a:lnTo>
                  <a:lnTo>
                    <a:pt x="101" y="25"/>
                  </a:lnTo>
                  <a:lnTo>
                    <a:pt x="101" y="18"/>
                  </a:lnTo>
                  <a:lnTo>
                    <a:pt x="95" y="12"/>
                  </a:lnTo>
                  <a:lnTo>
                    <a:pt x="82" y="12"/>
                  </a:lnTo>
                  <a:lnTo>
                    <a:pt x="82" y="6"/>
                  </a:lnTo>
                  <a:lnTo>
                    <a:pt x="76" y="0"/>
                  </a:lnTo>
                  <a:lnTo>
                    <a:pt x="38" y="6"/>
                  </a:lnTo>
                  <a:lnTo>
                    <a:pt x="6" y="18"/>
                  </a:lnTo>
                  <a:lnTo>
                    <a:pt x="6" y="37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75"/>
                  </a:lnTo>
                  <a:lnTo>
                    <a:pt x="0" y="88"/>
                  </a:lnTo>
                  <a:lnTo>
                    <a:pt x="6" y="88"/>
                  </a:lnTo>
                  <a:lnTo>
                    <a:pt x="6" y="106"/>
                  </a:lnTo>
                  <a:lnTo>
                    <a:pt x="12" y="131"/>
                  </a:lnTo>
                  <a:lnTo>
                    <a:pt x="19" y="144"/>
                  </a:lnTo>
                  <a:lnTo>
                    <a:pt x="19" y="1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6" name="未知"/>
            <p:cNvSpPr/>
            <p:nvPr/>
          </p:nvSpPr>
          <p:spPr>
            <a:xfrm>
              <a:off x="1164" y="364"/>
              <a:ext cx="71" cy="45"/>
            </a:xfrm>
            <a:custGeom>
              <a:avLst/>
              <a:gdLst/>
              <a:ahLst/>
              <a:cxnLst/>
              <a:pathLst>
                <a:path w="71" h="45">
                  <a:moveTo>
                    <a:pt x="0" y="25"/>
                  </a:moveTo>
                  <a:lnTo>
                    <a:pt x="0" y="38"/>
                  </a:lnTo>
                  <a:lnTo>
                    <a:pt x="13" y="32"/>
                  </a:lnTo>
                  <a:lnTo>
                    <a:pt x="19" y="25"/>
                  </a:lnTo>
                  <a:lnTo>
                    <a:pt x="25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51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13"/>
                  </a:lnTo>
                  <a:lnTo>
                    <a:pt x="57" y="13"/>
                  </a:lnTo>
                  <a:lnTo>
                    <a:pt x="51" y="19"/>
                  </a:lnTo>
                  <a:lnTo>
                    <a:pt x="32" y="19"/>
                  </a:lnTo>
                  <a:lnTo>
                    <a:pt x="19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7" name="未知"/>
            <p:cNvSpPr/>
            <p:nvPr/>
          </p:nvSpPr>
          <p:spPr>
            <a:xfrm>
              <a:off x="1164" y="364"/>
              <a:ext cx="71" cy="45"/>
            </a:xfrm>
            <a:custGeom>
              <a:avLst/>
              <a:gdLst/>
              <a:ahLst/>
              <a:cxnLst/>
              <a:pathLst>
                <a:path w="71" h="45">
                  <a:moveTo>
                    <a:pt x="0" y="25"/>
                  </a:moveTo>
                  <a:lnTo>
                    <a:pt x="0" y="38"/>
                  </a:lnTo>
                  <a:lnTo>
                    <a:pt x="13" y="32"/>
                  </a:lnTo>
                  <a:lnTo>
                    <a:pt x="19" y="25"/>
                  </a:lnTo>
                  <a:lnTo>
                    <a:pt x="25" y="25"/>
                  </a:lnTo>
                  <a:lnTo>
                    <a:pt x="32" y="25"/>
                  </a:lnTo>
                  <a:lnTo>
                    <a:pt x="51" y="44"/>
                  </a:lnTo>
                  <a:lnTo>
                    <a:pt x="57" y="44"/>
                  </a:lnTo>
                  <a:lnTo>
                    <a:pt x="64" y="25"/>
                  </a:lnTo>
                  <a:lnTo>
                    <a:pt x="70" y="13"/>
                  </a:lnTo>
                  <a:lnTo>
                    <a:pt x="57" y="13"/>
                  </a:lnTo>
                  <a:lnTo>
                    <a:pt x="51" y="19"/>
                  </a:lnTo>
                  <a:lnTo>
                    <a:pt x="32" y="19"/>
                  </a:lnTo>
                  <a:lnTo>
                    <a:pt x="19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8" name="未知"/>
            <p:cNvSpPr/>
            <p:nvPr/>
          </p:nvSpPr>
          <p:spPr>
            <a:xfrm>
              <a:off x="1145" y="358"/>
              <a:ext cx="96" cy="190"/>
            </a:xfrm>
            <a:custGeom>
              <a:avLst/>
              <a:gdLst/>
              <a:ahLst/>
              <a:cxnLst/>
              <a:pathLst>
                <a:path w="96" h="190">
                  <a:moveTo>
                    <a:pt x="6" y="75"/>
                  </a:moveTo>
                  <a:lnTo>
                    <a:pt x="0" y="126"/>
                  </a:lnTo>
                  <a:lnTo>
                    <a:pt x="6" y="182"/>
                  </a:lnTo>
                  <a:lnTo>
                    <a:pt x="6" y="189"/>
                  </a:lnTo>
                  <a:lnTo>
                    <a:pt x="13" y="170"/>
                  </a:lnTo>
                  <a:lnTo>
                    <a:pt x="51" y="94"/>
                  </a:lnTo>
                  <a:lnTo>
                    <a:pt x="95" y="31"/>
                  </a:lnTo>
                  <a:lnTo>
                    <a:pt x="95" y="25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76" y="19"/>
                  </a:lnTo>
                  <a:lnTo>
                    <a:pt x="89" y="19"/>
                  </a:lnTo>
                  <a:lnTo>
                    <a:pt x="83" y="31"/>
                  </a:lnTo>
                  <a:lnTo>
                    <a:pt x="76" y="50"/>
                  </a:lnTo>
                  <a:lnTo>
                    <a:pt x="70" y="50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44" y="31"/>
                  </a:lnTo>
                  <a:lnTo>
                    <a:pt x="38" y="31"/>
                  </a:lnTo>
                  <a:lnTo>
                    <a:pt x="32" y="38"/>
                  </a:lnTo>
                  <a:lnTo>
                    <a:pt x="19" y="44"/>
                  </a:lnTo>
                  <a:lnTo>
                    <a:pt x="19" y="31"/>
                  </a:lnTo>
                  <a:lnTo>
                    <a:pt x="6" y="75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89" name="未知"/>
            <p:cNvSpPr/>
            <p:nvPr/>
          </p:nvSpPr>
          <p:spPr>
            <a:xfrm>
              <a:off x="1145" y="358"/>
              <a:ext cx="96" cy="190"/>
            </a:xfrm>
            <a:custGeom>
              <a:avLst/>
              <a:gdLst/>
              <a:ahLst/>
              <a:cxnLst/>
              <a:pathLst>
                <a:path w="96" h="190">
                  <a:moveTo>
                    <a:pt x="6" y="75"/>
                  </a:moveTo>
                  <a:lnTo>
                    <a:pt x="0" y="126"/>
                  </a:lnTo>
                  <a:lnTo>
                    <a:pt x="6" y="182"/>
                  </a:lnTo>
                  <a:lnTo>
                    <a:pt x="6" y="189"/>
                  </a:lnTo>
                  <a:lnTo>
                    <a:pt x="13" y="170"/>
                  </a:lnTo>
                  <a:lnTo>
                    <a:pt x="51" y="94"/>
                  </a:lnTo>
                  <a:lnTo>
                    <a:pt x="95" y="31"/>
                  </a:lnTo>
                  <a:lnTo>
                    <a:pt x="95" y="25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76" y="19"/>
                  </a:lnTo>
                  <a:lnTo>
                    <a:pt x="89" y="19"/>
                  </a:lnTo>
                  <a:lnTo>
                    <a:pt x="83" y="31"/>
                  </a:lnTo>
                  <a:lnTo>
                    <a:pt x="76" y="50"/>
                  </a:lnTo>
                  <a:lnTo>
                    <a:pt x="70" y="50"/>
                  </a:lnTo>
                  <a:lnTo>
                    <a:pt x="51" y="31"/>
                  </a:lnTo>
                  <a:lnTo>
                    <a:pt x="44" y="31"/>
                  </a:lnTo>
                  <a:lnTo>
                    <a:pt x="38" y="31"/>
                  </a:lnTo>
                  <a:lnTo>
                    <a:pt x="32" y="38"/>
                  </a:lnTo>
                  <a:lnTo>
                    <a:pt x="19" y="44"/>
                  </a:lnTo>
                  <a:lnTo>
                    <a:pt x="19" y="31"/>
                  </a:lnTo>
                  <a:lnTo>
                    <a:pt x="6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0" name="未知"/>
            <p:cNvSpPr/>
            <p:nvPr/>
          </p:nvSpPr>
          <p:spPr>
            <a:xfrm>
              <a:off x="948" y="245"/>
              <a:ext cx="440" cy="692"/>
            </a:xfrm>
            <a:custGeom>
              <a:avLst/>
              <a:gdLst/>
              <a:ahLst/>
              <a:cxnLst/>
              <a:pathLst>
                <a:path w="440" h="692">
                  <a:moveTo>
                    <a:pt x="305" y="119"/>
                  </a:moveTo>
                  <a:lnTo>
                    <a:pt x="311" y="126"/>
                  </a:lnTo>
                  <a:lnTo>
                    <a:pt x="311" y="132"/>
                  </a:lnTo>
                  <a:lnTo>
                    <a:pt x="311" y="138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70"/>
                  </a:lnTo>
                  <a:lnTo>
                    <a:pt x="299" y="170"/>
                  </a:lnTo>
                  <a:lnTo>
                    <a:pt x="292" y="176"/>
                  </a:lnTo>
                  <a:lnTo>
                    <a:pt x="292" y="182"/>
                  </a:lnTo>
                  <a:lnTo>
                    <a:pt x="286" y="182"/>
                  </a:lnTo>
                  <a:lnTo>
                    <a:pt x="292" y="188"/>
                  </a:lnTo>
                  <a:lnTo>
                    <a:pt x="286" y="188"/>
                  </a:lnTo>
                  <a:lnTo>
                    <a:pt x="286" y="195"/>
                  </a:lnTo>
                  <a:lnTo>
                    <a:pt x="286" y="201"/>
                  </a:lnTo>
                  <a:lnTo>
                    <a:pt x="292" y="207"/>
                  </a:lnTo>
                  <a:lnTo>
                    <a:pt x="292" y="214"/>
                  </a:lnTo>
                  <a:lnTo>
                    <a:pt x="292" y="214"/>
                  </a:lnTo>
                  <a:lnTo>
                    <a:pt x="299" y="220"/>
                  </a:lnTo>
                  <a:lnTo>
                    <a:pt x="305" y="220"/>
                  </a:lnTo>
                  <a:lnTo>
                    <a:pt x="311" y="214"/>
                  </a:lnTo>
                  <a:lnTo>
                    <a:pt x="318" y="201"/>
                  </a:lnTo>
                  <a:lnTo>
                    <a:pt x="330" y="207"/>
                  </a:lnTo>
                  <a:lnTo>
                    <a:pt x="330" y="188"/>
                  </a:lnTo>
                  <a:lnTo>
                    <a:pt x="318" y="188"/>
                  </a:lnTo>
                  <a:lnTo>
                    <a:pt x="311" y="170"/>
                  </a:lnTo>
                  <a:lnTo>
                    <a:pt x="311" y="170"/>
                  </a:lnTo>
                  <a:lnTo>
                    <a:pt x="311" y="157"/>
                  </a:lnTo>
                  <a:lnTo>
                    <a:pt x="311" y="138"/>
                  </a:lnTo>
                  <a:lnTo>
                    <a:pt x="324" y="132"/>
                  </a:lnTo>
                  <a:lnTo>
                    <a:pt x="343" y="132"/>
                  </a:lnTo>
                  <a:lnTo>
                    <a:pt x="362" y="132"/>
                  </a:lnTo>
                  <a:lnTo>
                    <a:pt x="369" y="138"/>
                  </a:lnTo>
                  <a:lnTo>
                    <a:pt x="369" y="138"/>
                  </a:lnTo>
                  <a:lnTo>
                    <a:pt x="375" y="144"/>
                  </a:lnTo>
                  <a:lnTo>
                    <a:pt x="381" y="138"/>
                  </a:lnTo>
                  <a:lnTo>
                    <a:pt x="394" y="138"/>
                  </a:lnTo>
                  <a:lnTo>
                    <a:pt x="413" y="138"/>
                  </a:lnTo>
                  <a:lnTo>
                    <a:pt x="432" y="163"/>
                  </a:lnTo>
                  <a:lnTo>
                    <a:pt x="439" y="176"/>
                  </a:lnTo>
                  <a:lnTo>
                    <a:pt x="439" y="188"/>
                  </a:lnTo>
                  <a:lnTo>
                    <a:pt x="439" y="201"/>
                  </a:lnTo>
                  <a:lnTo>
                    <a:pt x="432" y="201"/>
                  </a:lnTo>
                  <a:lnTo>
                    <a:pt x="426" y="201"/>
                  </a:lnTo>
                  <a:lnTo>
                    <a:pt x="388" y="214"/>
                  </a:lnTo>
                  <a:lnTo>
                    <a:pt x="388" y="214"/>
                  </a:lnTo>
                  <a:lnTo>
                    <a:pt x="369" y="214"/>
                  </a:lnTo>
                  <a:lnTo>
                    <a:pt x="362" y="220"/>
                  </a:lnTo>
                  <a:lnTo>
                    <a:pt x="337" y="264"/>
                  </a:lnTo>
                  <a:lnTo>
                    <a:pt x="324" y="308"/>
                  </a:lnTo>
                  <a:lnTo>
                    <a:pt x="311" y="320"/>
                  </a:lnTo>
                  <a:lnTo>
                    <a:pt x="305" y="339"/>
                  </a:lnTo>
                  <a:lnTo>
                    <a:pt x="311" y="339"/>
                  </a:lnTo>
                  <a:lnTo>
                    <a:pt x="311" y="358"/>
                  </a:lnTo>
                  <a:lnTo>
                    <a:pt x="305" y="371"/>
                  </a:lnTo>
                  <a:lnTo>
                    <a:pt x="318" y="427"/>
                  </a:lnTo>
                  <a:lnTo>
                    <a:pt x="330" y="484"/>
                  </a:lnTo>
                  <a:lnTo>
                    <a:pt x="337" y="547"/>
                  </a:lnTo>
                  <a:lnTo>
                    <a:pt x="330" y="553"/>
                  </a:lnTo>
                  <a:lnTo>
                    <a:pt x="343" y="660"/>
                  </a:lnTo>
                  <a:lnTo>
                    <a:pt x="362" y="691"/>
                  </a:lnTo>
                  <a:lnTo>
                    <a:pt x="273" y="691"/>
                  </a:lnTo>
                  <a:lnTo>
                    <a:pt x="235" y="578"/>
                  </a:lnTo>
                  <a:lnTo>
                    <a:pt x="216" y="572"/>
                  </a:lnTo>
                  <a:lnTo>
                    <a:pt x="210" y="691"/>
                  </a:lnTo>
                  <a:lnTo>
                    <a:pt x="108" y="691"/>
                  </a:lnTo>
                  <a:lnTo>
                    <a:pt x="114" y="628"/>
                  </a:lnTo>
                  <a:lnTo>
                    <a:pt x="114" y="565"/>
                  </a:lnTo>
                  <a:lnTo>
                    <a:pt x="114" y="553"/>
                  </a:lnTo>
                  <a:lnTo>
                    <a:pt x="114" y="540"/>
                  </a:lnTo>
                  <a:lnTo>
                    <a:pt x="89" y="515"/>
                  </a:lnTo>
                  <a:lnTo>
                    <a:pt x="89" y="496"/>
                  </a:lnTo>
                  <a:lnTo>
                    <a:pt x="95" y="459"/>
                  </a:lnTo>
                  <a:lnTo>
                    <a:pt x="101" y="421"/>
                  </a:lnTo>
                  <a:lnTo>
                    <a:pt x="101" y="389"/>
                  </a:lnTo>
                  <a:lnTo>
                    <a:pt x="108" y="364"/>
                  </a:lnTo>
                  <a:lnTo>
                    <a:pt x="108" y="364"/>
                  </a:lnTo>
                  <a:lnTo>
                    <a:pt x="114" y="345"/>
                  </a:lnTo>
                  <a:lnTo>
                    <a:pt x="121" y="333"/>
                  </a:lnTo>
                  <a:lnTo>
                    <a:pt x="121" y="320"/>
                  </a:lnTo>
                  <a:lnTo>
                    <a:pt x="114" y="289"/>
                  </a:lnTo>
                  <a:lnTo>
                    <a:pt x="108" y="264"/>
                  </a:lnTo>
                  <a:lnTo>
                    <a:pt x="114" y="226"/>
                  </a:lnTo>
                  <a:lnTo>
                    <a:pt x="127" y="188"/>
                  </a:lnTo>
                  <a:lnTo>
                    <a:pt x="108" y="176"/>
                  </a:lnTo>
                  <a:lnTo>
                    <a:pt x="95" y="157"/>
                  </a:lnTo>
                  <a:lnTo>
                    <a:pt x="101" y="151"/>
                  </a:lnTo>
                  <a:lnTo>
                    <a:pt x="82" y="144"/>
                  </a:lnTo>
                  <a:lnTo>
                    <a:pt x="63" y="132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57" y="113"/>
                  </a:lnTo>
                  <a:lnTo>
                    <a:pt x="51" y="113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6" y="31"/>
                  </a:lnTo>
                  <a:lnTo>
                    <a:pt x="6" y="25"/>
                  </a:lnTo>
                  <a:lnTo>
                    <a:pt x="12" y="19"/>
                  </a:lnTo>
                  <a:lnTo>
                    <a:pt x="19" y="13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6"/>
                  </a:lnTo>
                  <a:lnTo>
                    <a:pt x="51" y="13"/>
                  </a:lnTo>
                  <a:lnTo>
                    <a:pt x="70" y="44"/>
                  </a:lnTo>
                  <a:lnTo>
                    <a:pt x="101" y="75"/>
                  </a:lnTo>
                  <a:lnTo>
                    <a:pt x="108" y="82"/>
                  </a:lnTo>
                  <a:lnTo>
                    <a:pt x="114" y="88"/>
                  </a:lnTo>
                  <a:lnTo>
                    <a:pt x="127" y="94"/>
                  </a:lnTo>
                  <a:lnTo>
                    <a:pt x="133" y="107"/>
                  </a:lnTo>
                  <a:lnTo>
                    <a:pt x="133" y="107"/>
                  </a:lnTo>
                  <a:lnTo>
                    <a:pt x="140" y="107"/>
                  </a:lnTo>
                  <a:lnTo>
                    <a:pt x="152" y="113"/>
                  </a:lnTo>
                  <a:lnTo>
                    <a:pt x="165" y="100"/>
                  </a:lnTo>
                  <a:lnTo>
                    <a:pt x="184" y="113"/>
                  </a:lnTo>
                  <a:lnTo>
                    <a:pt x="197" y="119"/>
                  </a:lnTo>
                  <a:lnTo>
                    <a:pt x="191" y="132"/>
                  </a:lnTo>
                  <a:lnTo>
                    <a:pt x="191" y="138"/>
                  </a:lnTo>
                  <a:lnTo>
                    <a:pt x="191" y="132"/>
                  </a:lnTo>
                  <a:lnTo>
                    <a:pt x="210" y="119"/>
                  </a:lnTo>
                  <a:lnTo>
                    <a:pt x="210" y="119"/>
                  </a:lnTo>
                  <a:lnTo>
                    <a:pt x="216" y="119"/>
                  </a:lnTo>
                  <a:lnTo>
                    <a:pt x="216" y="126"/>
                  </a:lnTo>
                  <a:lnTo>
                    <a:pt x="210" y="157"/>
                  </a:lnTo>
                  <a:lnTo>
                    <a:pt x="203" y="188"/>
                  </a:lnTo>
                  <a:lnTo>
                    <a:pt x="197" y="239"/>
                  </a:lnTo>
                  <a:lnTo>
                    <a:pt x="203" y="295"/>
                  </a:lnTo>
                  <a:lnTo>
                    <a:pt x="210" y="283"/>
                  </a:lnTo>
                  <a:lnTo>
                    <a:pt x="229" y="245"/>
                  </a:lnTo>
                  <a:lnTo>
                    <a:pt x="248" y="207"/>
                  </a:lnTo>
                  <a:lnTo>
                    <a:pt x="267" y="176"/>
                  </a:lnTo>
                  <a:lnTo>
                    <a:pt x="292" y="144"/>
                  </a:lnTo>
                  <a:lnTo>
                    <a:pt x="292" y="138"/>
                  </a:lnTo>
                  <a:lnTo>
                    <a:pt x="292" y="119"/>
                  </a:lnTo>
                  <a:lnTo>
                    <a:pt x="305" y="119"/>
                  </a:lnTo>
                  <a:lnTo>
                    <a:pt x="305" y="1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1" name="未知"/>
            <p:cNvSpPr/>
            <p:nvPr/>
          </p:nvSpPr>
          <p:spPr>
            <a:xfrm>
              <a:off x="948" y="245"/>
              <a:ext cx="440" cy="692"/>
            </a:xfrm>
            <a:custGeom>
              <a:avLst/>
              <a:gdLst/>
              <a:ahLst/>
              <a:cxnLst/>
              <a:pathLst>
                <a:path w="440" h="692">
                  <a:moveTo>
                    <a:pt x="305" y="119"/>
                  </a:moveTo>
                  <a:lnTo>
                    <a:pt x="311" y="126"/>
                  </a:lnTo>
                  <a:lnTo>
                    <a:pt x="311" y="132"/>
                  </a:lnTo>
                  <a:lnTo>
                    <a:pt x="311" y="138"/>
                  </a:lnTo>
                  <a:lnTo>
                    <a:pt x="311" y="151"/>
                  </a:lnTo>
                  <a:lnTo>
                    <a:pt x="311" y="170"/>
                  </a:lnTo>
                  <a:lnTo>
                    <a:pt x="299" y="170"/>
                  </a:lnTo>
                  <a:lnTo>
                    <a:pt x="292" y="176"/>
                  </a:lnTo>
                  <a:lnTo>
                    <a:pt x="292" y="182"/>
                  </a:lnTo>
                  <a:lnTo>
                    <a:pt x="286" y="182"/>
                  </a:lnTo>
                  <a:lnTo>
                    <a:pt x="292" y="188"/>
                  </a:lnTo>
                  <a:lnTo>
                    <a:pt x="286" y="188"/>
                  </a:lnTo>
                  <a:lnTo>
                    <a:pt x="286" y="195"/>
                  </a:lnTo>
                  <a:lnTo>
                    <a:pt x="286" y="201"/>
                  </a:lnTo>
                  <a:lnTo>
                    <a:pt x="292" y="207"/>
                  </a:lnTo>
                  <a:lnTo>
                    <a:pt x="292" y="214"/>
                  </a:lnTo>
                  <a:lnTo>
                    <a:pt x="299" y="220"/>
                  </a:lnTo>
                  <a:lnTo>
                    <a:pt x="305" y="220"/>
                  </a:lnTo>
                  <a:lnTo>
                    <a:pt x="311" y="214"/>
                  </a:lnTo>
                  <a:lnTo>
                    <a:pt x="318" y="201"/>
                  </a:lnTo>
                  <a:lnTo>
                    <a:pt x="330" y="207"/>
                  </a:lnTo>
                  <a:lnTo>
                    <a:pt x="330" y="188"/>
                  </a:lnTo>
                  <a:lnTo>
                    <a:pt x="318" y="188"/>
                  </a:lnTo>
                  <a:lnTo>
                    <a:pt x="311" y="170"/>
                  </a:lnTo>
                  <a:lnTo>
                    <a:pt x="311" y="157"/>
                  </a:lnTo>
                  <a:lnTo>
                    <a:pt x="311" y="138"/>
                  </a:lnTo>
                  <a:lnTo>
                    <a:pt x="324" y="132"/>
                  </a:lnTo>
                  <a:lnTo>
                    <a:pt x="343" y="132"/>
                  </a:lnTo>
                  <a:lnTo>
                    <a:pt x="362" y="132"/>
                  </a:lnTo>
                  <a:lnTo>
                    <a:pt x="369" y="138"/>
                  </a:lnTo>
                  <a:lnTo>
                    <a:pt x="375" y="144"/>
                  </a:lnTo>
                  <a:lnTo>
                    <a:pt x="381" y="138"/>
                  </a:lnTo>
                  <a:lnTo>
                    <a:pt x="394" y="138"/>
                  </a:lnTo>
                  <a:lnTo>
                    <a:pt x="413" y="138"/>
                  </a:lnTo>
                  <a:lnTo>
                    <a:pt x="432" y="163"/>
                  </a:lnTo>
                  <a:lnTo>
                    <a:pt x="439" y="176"/>
                  </a:lnTo>
                  <a:lnTo>
                    <a:pt x="439" y="188"/>
                  </a:lnTo>
                  <a:lnTo>
                    <a:pt x="439" y="201"/>
                  </a:lnTo>
                  <a:lnTo>
                    <a:pt x="432" y="201"/>
                  </a:lnTo>
                  <a:lnTo>
                    <a:pt x="426" y="201"/>
                  </a:lnTo>
                  <a:lnTo>
                    <a:pt x="388" y="214"/>
                  </a:lnTo>
                  <a:lnTo>
                    <a:pt x="369" y="214"/>
                  </a:lnTo>
                  <a:lnTo>
                    <a:pt x="362" y="220"/>
                  </a:lnTo>
                  <a:lnTo>
                    <a:pt x="337" y="264"/>
                  </a:lnTo>
                  <a:lnTo>
                    <a:pt x="324" y="308"/>
                  </a:lnTo>
                  <a:lnTo>
                    <a:pt x="311" y="320"/>
                  </a:lnTo>
                  <a:lnTo>
                    <a:pt x="305" y="339"/>
                  </a:lnTo>
                  <a:lnTo>
                    <a:pt x="311" y="339"/>
                  </a:lnTo>
                  <a:lnTo>
                    <a:pt x="311" y="358"/>
                  </a:lnTo>
                  <a:lnTo>
                    <a:pt x="305" y="371"/>
                  </a:lnTo>
                  <a:lnTo>
                    <a:pt x="318" y="427"/>
                  </a:lnTo>
                  <a:lnTo>
                    <a:pt x="330" y="484"/>
                  </a:lnTo>
                  <a:lnTo>
                    <a:pt x="337" y="547"/>
                  </a:lnTo>
                  <a:lnTo>
                    <a:pt x="330" y="553"/>
                  </a:lnTo>
                  <a:lnTo>
                    <a:pt x="343" y="660"/>
                  </a:lnTo>
                  <a:lnTo>
                    <a:pt x="362" y="691"/>
                  </a:lnTo>
                  <a:lnTo>
                    <a:pt x="273" y="691"/>
                  </a:lnTo>
                  <a:lnTo>
                    <a:pt x="235" y="578"/>
                  </a:lnTo>
                  <a:lnTo>
                    <a:pt x="216" y="572"/>
                  </a:lnTo>
                  <a:lnTo>
                    <a:pt x="210" y="691"/>
                  </a:lnTo>
                  <a:lnTo>
                    <a:pt x="108" y="691"/>
                  </a:lnTo>
                  <a:lnTo>
                    <a:pt x="114" y="628"/>
                  </a:lnTo>
                  <a:lnTo>
                    <a:pt x="114" y="565"/>
                  </a:lnTo>
                  <a:lnTo>
                    <a:pt x="114" y="553"/>
                  </a:lnTo>
                  <a:lnTo>
                    <a:pt x="114" y="540"/>
                  </a:lnTo>
                  <a:lnTo>
                    <a:pt x="89" y="515"/>
                  </a:lnTo>
                  <a:lnTo>
                    <a:pt x="89" y="496"/>
                  </a:lnTo>
                  <a:lnTo>
                    <a:pt x="95" y="459"/>
                  </a:lnTo>
                  <a:lnTo>
                    <a:pt x="101" y="421"/>
                  </a:lnTo>
                  <a:lnTo>
                    <a:pt x="101" y="389"/>
                  </a:lnTo>
                  <a:lnTo>
                    <a:pt x="108" y="364"/>
                  </a:lnTo>
                  <a:lnTo>
                    <a:pt x="114" y="345"/>
                  </a:lnTo>
                  <a:lnTo>
                    <a:pt x="121" y="333"/>
                  </a:lnTo>
                  <a:lnTo>
                    <a:pt x="121" y="320"/>
                  </a:lnTo>
                  <a:lnTo>
                    <a:pt x="114" y="289"/>
                  </a:lnTo>
                  <a:lnTo>
                    <a:pt x="108" y="264"/>
                  </a:lnTo>
                  <a:lnTo>
                    <a:pt x="114" y="226"/>
                  </a:lnTo>
                  <a:lnTo>
                    <a:pt x="127" y="188"/>
                  </a:lnTo>
                  <a:lnTo>
                    <a:pt x="108" y="176"/>
                  </a:lnTo>
                  <a:lnTo>
                    <a:pt x="95" y="157"/>
                  </a:lnTo>
                  <a:lnTo>
                    <a:pt x="101" y="151"/>
                  </a:lnTo>
                  <a:lnTo>
                    <a:pt x="82" y="144"/>
                  </a:lnTo>
                  <a:lnTo>
                    <a:pt x="63" y="132"/>
                  </a:lnTo>
                  <a:lnTo>
                    <a:pt x="70" y="119"/>
                  </a:lnTo>
                  <a:lnTo>
                    <a:pt x="57" y="113"/>
                  </a:lnTo>
                  <a:lnTo>
                    <a:pt x="51" y="113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6" y="31"/>
                  </a:lnTo>
                  <a:lnTo>
                    <a:pt x="6" y="25"/>
                  </a:lnTo>
                  <a:lnTo>
                    <a:pt x="12" y="19"/>
                  </a:lnTo>
                  <a:lnTo>
                    <a:pt x="19" y="13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6"/>
                  </a:lnTo>
                  <a:lnTo>
                    <a:pt x="51" y="13"/>
                  </a:lnTo>
                  <a:lnTo>
                    <a:pt x="70" y="44"/>
                  </a:lnTo>
                  <a:lnTo>
                    <a:pt x="101" y="75"/>
                  </a:lnTo>
                  <a:lnTo>
                    <a:pt x="108" y="82"/>
                  </a:lnTo>
                  <a:lnTo>
                    <a:pt x="114" y="88"/>
                  </a:lnTo>
                  <a:lnTo>
                    <a:pt x="127" y="94"/>
                  </a:lnTo>
                  <a:lnTo>
                    <a:pt x="133" y="107"/>
                  </a:lnTo>
                  <a:lnTo>
                    <a:pt x="140" y="107"/>
                  </a:lnTo>
                  <a:lnTo>
                    <a:pt x="152" y="113"/>
                  </a:lnTo>
                  <a:lnTo>
                    <a:pt x="165" y="100"/>
                  </a:lnTo>
                  <a:lnTo>
                    <a:pt x="184" y="113"/>
                  </a:lnTo>
                  <a:lnTo>
                    <a:pt x="197" y="119"/>
                  </a:lnTo>
                  <a:lnTo>
                    <a:pt x="191" y="132"/>
                  </a:lnTo>
                  <a:lnTo>
                    <a:pt x="191" y="138"/>
                  </a:lnTo>
                  <a:lnTo>
                    <a:pt x="191" y="132"/>
                  </a:lnTo>
                  <a:lnTo>
                    <a:pt x="210" y="119"/>
                  </a:lnTo>
                  <a:lnTo>
                    <a:pt x="216" y="119"/>
                  </a:lnTo>
                  <a:lnTo>
                    <a:pt x="216" y="126"/>
                  </a:lnTo>
                  <a:lnTo>
                    <a:pt x="210" y="157"/>
                  </a:lnTo>
                  <a:lnTo>
                    <a:pt x="203" y="188"/>
                  </a:lnTo>
                  <a:lnTo>
                    <a:pt x="197" y="239"/>
                  </a:lnTo>
                  <a:lnTo>
                    <a:pt x="203" y="295"/>
                  </a:lnTo>
                  <a:lnTo>
                    <a:pt x="210" y="283"/>
                  </a:lnTo>
                  <a:lnTo>
                    <a:pt x="229" y="245"/>
                  </a:lnTo>
                  <a:lnTo>
                    <a:pt x="248" y="207"/>
                  </a:lnTo>
                  <a:lnTo>
                    <a:pt x="267" y="176"/>
                  </a:lnTo>
                  <a:lnTo>
                    <a:pt x="292" y="144"/>
                  </a:lnTo>
                  <a:lnTo>
                    <a:pt x="292" y="138"/>
                  </a:lnTo>
                  <a:lnTo>
                    <a:pt x="292" y="119"/>
                  </a:lnTo>
                  <a:lnTo>
                    <a:pt x="305" y="1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2" name="未知"/>
            <p:cNvSpPr/>
            <p:nvPr/>
          </p:nvSpPr>
          <p:spPr>
            <a:xfrm>
              <a:off x="1317" y="107"/>
              <a:ext cx="109" cy="327"/>
            </a:xfrm>
            <a:custGeom>
              <a:avLst/>
              <a:gdLst/>
              <a:ahLst/>
              <a:cxnLst/>
              <a:pathLst>
                <a:path w="109" h="327">
                  <a:moveTo>
                    <a:pt x="82" y="63"/>
                  </a:moveTo>
                  <a:lnTo>
                    <a:pt x="76" y="75"/>
                  </a:lnTo>
                  <a:lnTo>
                    <a:pt x="57" y="132"/>
                  </a:lnTo>
                  <a:lnTo>
                    <a:pt x="44" y="201"/>
                  </a:lnTo>
                  <a:lnTo>
                    <a:pt x="50" y="220"/>
                  </a:lnTo>
                  <a:lnTo>
                    <a:pt x="63" y="245"/>
                  </a:lnTo>
                  <a:lnTo>
                    <a:pt x="76" y="270"/>
                  </a:lnTo>
                  <a:lnTo>
                    <a:pt x="89" y="276"/>
                  </a:lnTo>
                  <a:lnTo>
                    <a:pt x="101" y="282"/>
                  </a:lnTo>
                  <a:lnTo>
                    <a:pt x="108" y="282"/>
                  </a:lnTo>
                  <a:lnTo>
                    <a:pt x="101" y="289"/>
                  </a:lnTo>
                  <a:lnTo>
                    <a:pt x="89" y="301"/>
                  </a:lnTo>
                  <a:lnTo>
                    <a:pt x="70" y="320"/>
                  </a:lnTo>
                  <a:lnTo>
                    <a:pt x="70" y="326"/>
                  </a:lnTo>
                  <a:lnTo>
                    <a:pt x="70" y="314"/>
                  </a:lnTo>
                  <a:lnTo>
                    <a:pt x="63" y="301"/>
                  </a:lnTo>
                  <a:lnTo>
                    <a:pt x="44" y="276"/>
                  </a:lnTo>
                  <a:lnTo>
                    <a:pt x="19" y="245"/>
                  </a:lnTo>
                  <a:lnTo>
                    <a:pt x="12" y="226"/>
                  </a:lnTo>
                  <a:lnTo>
                    <a:pt x="0" y="207"/>
                  </a:lnTo>
                  <a:lnTo>
                    <a:pt x="0" y="201"/>
                  </a:lnTo>
                  <a:lnTo>
                    <a:pt x="6" y="176"/>
                  </a:lnTo>
                  <a:lnTo>
                    <a:pt x="25" y="119"/>
                  </a:lnTo>
                  <a:lnTo>
                    <a:pt x="57" y="63"/>
                  </a:lnTo>
                  <a:lnTo>
                    <a:pt x="63" y="50"/>
                  </a:lnTo>
                  <a:lnTo>
                    <a:pt x="57" y="31"/>
                  </a:lnTo>
                  <a:lnTo>
                    <a:pt x="50" y="31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38" y="25"/>
                  </a:lnTo>
                  <a:lnTo>
                    <a:pt x="44" y="12"/>
                  </a:lnTo>
                  <a:lnTo>
                    <a:pt x="57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82" y="25"/>
                  </a:lnTo>
                  <a:lnTo>
                    <a:pt x="82" y="31"/>
                  </a:lnTo>
                  <a:lnTo>
                    <a:pt x="82" y="50"/>
                  </a:lnTo>
                  <a:lnTo>
                    <a:pt x="63" y="63"/>
                  </a:lnTo>
                  <a:lnTo>
                    <a:pt x="82" y="63"/>
                  </a:lnTo>
                  <a:lnTo>
                    <a:pt x="82" y="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3" name="未知"/>
            <p:cNvSpPr/>
            <p:nvPr/>
          </p:nvSpPr>
          <p:spPr>
            <a:xfrm>
              <a:off x="1317" y="107"/>
              <a:ext cx="109" cy="327"/>
            </a:xfrm>
            <a:custGeom>
              <a:avLst/>
              <a:gdLst/>
              <a:ahLst/>
              <a:cxnLst/>
              <a:pathLst>
                <a:path w="109" h="327">
                  <a:moveTo>
                    <a:pt x="82" y="63"/>
                  </a:moveTo>
                  <a:lnTo>
                    <a:pt x="76" y="75"/>
                  </a:lnTo>
                  <a:lnTo>
                    <a:pt x="57" y="132"/>
                  </a:lnTo>
                  <a:lnTo>
                    <a:pt x="44" y="201"/>
                  </a:lnTo>
                  <a:lnTo>
                    <a:pt x="50" y="220"/>
                  </a:lnTo>
                  <a:lnTo>
                    <a:pt x="63" y="245"/>
                  </a:lnTo>
                  <a:lnTo>
                    <a:pt x="76" y="270"/>
                  </a:lnTo>
                  <a:lnTo>
                    <a:pt x="89" y="276"/>
                  </a:lnTo>
                  <a:lnTo>
                    <a:pt x="101" y="282"/>
                  </a:lnTo>
                  <a:lnTo>
                    <a:pt x="108" y="282"/>
                  </a:lnTo>
                  <a:lnTo>
                    <a:pt x="101" y="289"/>
                  </a:lnTo>
                  <a:lnTo>
                    <a:pt x="89" y="301"/>
                  </a:lnTo>
                  <a:lnTo>
                    <a:pt x="70" y="320"/>
                  </a:lnTo>
                  <a:lnTo>
                    <a:pt x="70" y="326"/>
                  </a:lnTo>
                  <a:lnTo>
                    <a:pt x="70" y="314"/>
                  </a:lnTo>
                  <a:lnTo>
                    <a:pt x="63" y="301"/>
                  </a:lnTo>
                  <a:lnTo>
                    <a:pt x="44" y="276"/>
                  </a:lnTo>
                  <a:lnTo>
                    <a:pt x="19" y="245"/>
                  </a:lnTo>
                  <a:lnTo>
                    <a:pt x="12" y="226"/>
                  </a:lnTo>
                  <a:lnTo>
                    <a:pt x="0" y="207"/>
                  </a:lnTo>
                  <a:lnTo>
                    <a:pt x="0" y="201"/>
                  </a:lnTo>
                  <a:lnTo>
                    <a:pt x="6" y="176"/>
                  </a:lnTo>
                  <a:lnTo>
                    <a:pt x="25" y="119"/>
                  </a:lnTo>
                  <a:lnTo>
                    <a:pt x="57" y="63"/>
                  </a:lnTo>
                  <a:lnTo>
                    <a:pt x="63" y="50"/>
                  </a:lnTo>
                  <a:lnTo>
                    <a:pt x="57" y="31"/>
                  </a:lnTo>
                  <a:lnTo>
                    <a:pt x="50" y="31"/>
                  </a:lnTo>
                  <a:lnTo>
                    <a:pt x="44" y="25"/>
                  </a:lnTo>
                  <a:lnTo>
                    <a:pt x="38" y="25"/>
                  </a:lnTo>
                  <a:lnTo>
                    <a:pt x="44" y="12"/>
                  </a:lnTo>
                  <a:lnTo>
                    <a:pt x="57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6"/>
                  </a:lnTo>
                  <a:lnTo>
                    <a:pt x="82" y="25"/>
                  </a:lnTo>
                  <a:lnTo>
                    <a:pt x="82" y="31"/>
                  </a:lnTo>
                  <a:lnTo>
                    <a:pt x="82" y="50"/>
                  </a:lnTo>
                  <a:lnTo>
                    <a:pt x="63" y="63"/>
                  </a:lnTo>
                  <a:lnTo>
                    <a:pt x="82" y="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4" name="未知"/>
            <p:cNvSpPr/>
            <p:nvPr/>
          </p:nvSpPr>
          <p:spPr>
            <a:xfrm>
              <a:off x="1406" y="232"/>
              <a:ext cx="147" cy="290"/>
            </a:xfrm>
            <a:custGeom>
              <a:avLst/>
              <a:gdLst/>
              <a:ahLst/>
              <a:cxnLst/>
              <a:pathLst>
                <a:path w="147" h="290">
                  <a:moveTo>
                    <a:pt x="38" y="145"/>
                  </a:moveTo>
                  <a:lnTo>
                    <a:pt x="31" y="139"/>
                  </a:lnTo>
                  <a:lnTo>
                    <a:pt x="25" y="132"/>
                  </a:lnTo>
                  <a:lnTo>
                    <a:pt x="25" y="120"/>
                  </a:lnTo>
                  <a:lnTo>
                    <a:pt x="19" y="101"/>
                  </a:lnTo>
                  <a:lnTo>
                    <a:pt x="19" y="88"/>
                  </a:lnTo>
                  <a:lnTo>
                    <a:pt x="25" y="76"/>
                  </a:lnTo>
                  <a:lnTo>
                    <a:pt x="31" y="70"/>
                  </a:lnTo>
                  <a:lnTo>
                    <a:pt x="19" y="63"/>
                  </a:lnTo>
                  <a:lnTo>
                    <a:pt x="19" y="57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31" y="51"/>
                  </a:lnTo>
                  <a:lnTo>
                    <a:pt x="19" y="38"/>
                  </a:lnTo>
                  <a:lnTo>
                    <a:pt x="25" y="32"/>
                  </a:lnTo>
                  <a:lnTo>
                    <a:pt x="31" y="26"/>
                  </a:lnTo>
                  <a:lnTo>
                    <a:pt x="31" y="19"/>
                  </a:lnTo>
                  <a:lnTo>
                    <a:pt x="44" y="13"/>
                  </a:lnTo>
                  <a:lnTo>
                    <a:pt x="57" y="7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82" y="7"/>
                  </a:lnTo>
                  <a:lnTo>
                    <a:pt x="95" y="7"/>
                  </a:lnTo>
                  <a:lnTo>
                    <a:pt x="108" y="19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51"/>
                  </a:lnTo>
                  <a:lnTo>
                    <a:pt x="133" y="51"/>
                  </a:lnTo>
                  <a:lnTo>
                    <a:pt x="133" y="51"/>
                  </a:lnTo>
                  <a:lnTo>
                    <a:pt x="133" y="63"/>
                  </a:lnTo>
                  <a:lnTo>
                    <a:pt x="133" y="76"/>
                  </a:lnTo>
                  <a:lnTo>
                    <a:pt x="140" y="82"/>
                  </a:lnTo>
                  <a:lnTo>
                    <a:pt x="146" y="88"/>
                  </a:lnTo>
                  <a:lnTo>
                    <a:pt x="140" y="101"/>
                  </a:lnTo>
                  <a:lnTo>
                    <a:pt x="133" y="101"/>
                  </a:lnTo>
                  <a:lnTo>
                    <a:pt x="133" y="107"/>
                  </a:lnTo>
                  <a:lnTo>
                    <a:pt x="133" y="113"/>
                  </a:lnTo>
                  <a:lnTo>
                    <a:pt x="121" y="120"/>
                  </a:lnTo>
                  <a:lnTo>
                    <a:pt x="114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1" y="126"/>
                  </a:lnTo>
                  <a:lnTo>
                    <a:pt x="89" y="132"/>
                  </a:lnTo>
                  <a:lnTo>
                    <a:pt x="89" y="139"/>
                  </a:lnTo>
                  <a:lnTo>
                    <a:pt x="82" y="145"/>
                  </a:lnTo>
                  <a:lnTo>
                    <a:pt x="82" y="157"/>
                  </a:lnTo>
                  <a:lnTo>
                    <a:pt x="82" y="176"/>
                  </a:lnTo>
                  <a:lnTo>
                    <a:pt x="82" y="183"/>
                  </a:lnTo>
                  <a:lnTo>
                    <a:pt x="89" y="189"/>
                  </a:lnTo>
                  <a:lnTo>
                    <a:pt x="51" y="233"/>
                  </a:lnTo>
                  <a:lnTo>
                    <a:pt x="6" y="277"/>
                  </a:lnTo>
                  <a:lnTo>
                    <a:pt x="0" y="289"/>
                  </a:lnTo>
                  <a:lnTo>
                    <a:pt x="0" y="252"/>
                  </a:lnTo>
                  <a:lnTo>
                    <a:pt x="6" y="227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31" y="170"/>
                  </a:lnTo>
                  <a:lnTo>
                    <a:pt x="31" y="157"/>
                  </a:lnTo>
                  <a:lnTo>
                    <a:pt x="38" y="145"/>
                  </a:lnTo>
                  <a:lnTo>
                    <a:pt x="38" y="14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5" name="未知"/>
            <p:cNvSpPr/>
            <p:nvPr/>
          </p:nvSpPr>
          <p:spPr>
            <a:xfrm>
              <a:off x="1406" y="232"/>
              <a:ext cx="147" cy="290"/>
            </a:xfrm>
            <a:custGeom>
              <a:avLst/>
              <a:gdLst/>
              <a:ahLst/>
              <a:cxnLst/>
              <a:pathLst>
                <a:path w="147" h="290">
                  <a:moveTo>
                    <a:pt x="38" y="145"/>
                  </a:moveTo>
                  <a:lnTo>
                    <a:pt x="31" y="139"/>
                  </a:lnTo>
                  <a:lnTo>
                    <a:pt x="25" y="132"/>
                  </a:lnTo>
                  <a:lnTo>
                    <a:pt x="25" y="120"/>
                  </a:lnTo>
                  <a:lnTo>
                    <a:pt x="19" y="101"/>
                  </a:lnTo>
                  <a:lnTo>
                    <a:pt x="19" y="88"/>
                  </a:lnTo>
                  <a:lnTo>
                    <a:pt x="25" y="76"/>
                  </a:lnTo>
                  <a:lnTo>
                    <a:pt x="31" y="70"/>
                  </a:lnTo>
                  <a:lnTo>
                    <a:pt x="19" y="63"/>
                  </a:lnTo>
                  <a:lnTo>
                    <a:pt x="19" y="57"/>
                  </a:lnTo>
                  <a:lnTo>
                    <a:pt x="19" y="51"/>
                  </a:lnTo>
                  <a:lnTo>
                    <a:pt x="31" y="51"/>
                  </a:lnTo>
                  <a:lnTo>
                    <a:pt x="19" y="38"/>
                  </a:lnTo>
                  <a:lnTo>
                    <a:pt x="25" y="32"/>
                  </a:lnTo>
                  <a:lnTo>
                    <a:pt x="31" y="26"/>
                  </a:lnTo>
                  <a:lnTo>
                    <a:pt x="31" y="19"/>
                  </a:lnTo>
                  <a:lnTo>
                    <a:pt x="44" y="13"/>
                  </a:lnTo>
                  <a:lnTo>
                    <a:pt x="57" y="7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82" y="7"/>
                  </a:lnTo>
                  <a:lnTo>
                    <a:pt x="95" y="7"/>
                  </a:lnTo>
                  <a:lnTo>
                    <a:pt x="108" y="19"/>
                  </a:lnTo>
                  <a:lnTo>
                    <a:pt x="133" y="26"/>
                  </a:lnTo>
                  <a:lnTo>
                    <a:pt x="133" y="51"/>
                  </a:lnTo>
                  <a:lnTo>
                    <a:pt x="133" y="63"/>
                  </a:lnTo>
                  <a:lnTo>
                    <a:pt x="133" y="76"/>
                  </a:lnTo>
                  <a:lnTo>
                    <a:pt x="140" y="82"/>
                  </a:lnTo>
                  <a:lnTo>
                    <a:pt x="146" y="88"/>
                  </a:lnTo>
                  <a:lnTo>
                    <a:pt x="140" y="101"/>
                  </a:lnTo>
                  <a:lnTo>
                    <a:pt x="133" y="101"/>
                  </a:lnTo>
                  <a:lnTo>
                    <a:pt x="133" y="107"/>
                  </a:lnTo>
                  <a:lnTo>
                    <a:pt x="133" y="113"/>
                  </a:lnTo>
                  <a:lnTo>
                    <a:pt x="121" y="120"/>
                  </a:lnTo>
                  <a:lnTo>
                    <a:pt x="114" y="120"/>
                  </a:lnTo>
                  <a:lnTo>
                    <a:pt x="108" y="126"/>
                  </a:lnTo>
                  <a:lnTo>
                    <a:pt x="101" y="126"/>
                  </a:lnTo>
                  <a:lnTo>
                    <a:pt x="89" y="132"/>
                  </a:lnTo>
                  <a:lnTo>
                    <a:pt x="89" y="139"/>
                  </a:lnTo>
                  <a:lnTo>
                    <a:pt x="82" y="145"/>
                  </a:lnTo>
                  <a:lnTo>
                    <a:pt x="82" y="157"/>
                  </a:lnTo>
                  <a:lnTo>
                    <a:pt x="82" y="176"/>
                  </a:lnTo>
                  <a:lnTo>
                    <a:pt x="82" y="183"/>
                  </a:lnTo>
                  <a:lnTo>
                    <a:pt x="89" y="189"/>
                  </a:lnTo>
                  <a:lnTo>
                    <a:pt x="51" y="233"/>
                  </a:lnTo>
                  <a:lnTo>
                    <a:pt x="6" y="277"/>
                  </a:lnTo>
                  <a:lnTo>
                    <a:pt x="0" y="289"/>
                  </a:lnTo>
                  <a:lnTo>
                    <a:pt x="0" y="252"/>
                  </a:lnTo>
                  <a:lnTo>
                    <a:pt x="6" y="227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31" y="170"/>
                  </a:lnTo>
                  <a:lnTo>
                    <a:pt x="31" y="157"/>
                  </a:lnTo>
                  <a:lnTo>
                    <a:pt x="38" y="14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6" name="未知"/>
            <p:cNvSpPr/>
            <p:nvPr/>
          </p:nvSpPr>
          <p:spPr>
            <a:xfrm>
              <a:off x="1495" y="358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19" y="13"/>
                  </a:lnTo>
                  <a:lnTo>
                    <a:pt x="19" y="19"/>
                  </a:lnTo>
                  <a:lnTo>
                    <a:pt x="12" y="19"/>
                  </a:lnTo>
                  <a:lnTo>
                    <a:pt x="6" y="19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7" name="未知"/>
            <p:cNvSpPr/>
            <p:nvPr/>
          </p:nvSpPr>
          <p:spPr>
            <a:xfrm>
              <a:off x="1495" y="358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19" y="13"/>
                  </a:lnTo>
                  <a:lnTo>
                    <a:pt x="19" y="19"/>
                  </a:lnTo>
                  <a:lnTo>
                    <a:pt x="12" y="19"/>
                  </a:lnTo>
                  <a:lnTo>
                    <a:pt x="6" y="19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8" name="未知"/>
            <p:cNvSpPr/>
            <p:nvPr/>
          </p:nvSpPr>
          <p:spPr>
            <a:xfrm>
              <a:off x="1348" y="389"/>
              <a:ext cx="224" cy="548"/>
            </a:xfrm>
            <a:custGeom>
              <a:avLst/>
              <a:gdLst/>
              <a:ahLst/>
              <a:cxnLst/>
              <a:pathLst>
                <a:path w="224" h="548">
                  <a:moveTo>
                    <a:pt x="39" y="57"/>
                  </a:moveTo>
                  <a:lnTo>
                    <a:pt x="13" y="88"/>
                  </a:lnTo>
                  <a:lnTo>
                    <a:pt x="0" y="120"/>
                  </a:lnTo>
                  <a:lnTo>
                    <a:pt x="13" y="145"/>
                  </a:lnTo>
                  <a:lnTo>
                    <a:pt x="19" y="158"/>
                  </a:lnTo>
                  <a:lnTo>
                    <a:pt x="26" y="170"/>
                  </a:lnTo>
                  <a:lnTo>
                    <a:pt x="32" y="189"/>
                  </a:lnTo>
                  <a:lnTo>
                    <a:pt x="39" y="201"/>
                  </a:lnTo>
                  <a:lnTo>
                    <a:pt x="39" y="220"/>
                  </a:lnTo>
                  <a:lnTo>
                    <a:pt x="32" y="245"/>
                  </a:lnTo>
                  <a:lnTo>
                    <a:pt x="26" y="264"/>
                  </a:lnTo>
                  <a:lnTo>
                    <a:pt x="13" y="315"/>
                  </a:lnTo>
                  <a:lnTo>
                    <a:pt x="13" y="359"/>
                  </a:lnTo>
                  <a:lnTo>
                    <a:pt x="13" y="371"/>
                  </a:lnTo>
                  <a:lnTo>
                    <a:pt x="13" y="421"/>
                  </a:lnTo>
                  <a:lnTo>
                    <a:pt x="13" y="465"/>
                  </a:lnTo>
                  <a:lnTo>
                    <a:pt x="13" y="503"/>
                  </a:lnTo>
                  <a:lnTo>
                    <a:pt x="26" y="547"/>
                  </a:lnTo>
                  <a:lnTo>
                    <a:pt x="223" y="547"/>
                  </a:lnTo>
                  <a:lnTo>
                    <a:pt x="185" y="446"/>
                  </a:lnTo>
                  <a:lnTo>
                    <a:pt x="172" y="346"/>
                  </a:lnTo>
                  <a:lnTo>
                    <a:pt x="166" y="321"/>
                  </a:lnTo>
                  <a:lnTo>
                    <a:pt x="153" y="277"/>
                  </a:lnTo>
                  <a:lnTo>
                    <a:pt x="128" y="239"/>
                  </a:lnTo>
                  <a:lnTo>
                    <a:pt x="115" y="239"/>
                  </a:lnTo>
                  <a:lnTo>
                    <a:pt x="128" y="227"/>
                  </a:lnTo>
                  <a:lnTo>
                    <a:pt x="140" y="183"/>
                  </a:lnTo>
                  <a:lnTo>
                    <a:pt x="166" y="145"/>
                  </a:lnTo>
                  <a:lnTo>
                    <a:pt x="166" y="132"/>
                  </a:lnTo>
                  <a:lnTo>
                    <a:pt x="166" y="126"/>
                  </a:lnTo>
                  <a:lnTo>
                    <a:pt x="179" y="120"/>
                  </a:lnTo>
                  <a:lnTo>
                    <a:pt x="191" y="107"/>
                  </a:lnTo>
                  <a:lnTo>
                    <a:pt x="198" y="101"/>
                  </a:lnTo>
                  <a:lnTo>
                    <a:pt x="204" y="107"/>
                  </a:lnTo>
                  <a:lnTo>
                    <a:pt x="210" y="107"/>
                  </a:lnTo>
                  <a:lnTo>
                    <a:pt x="210" y="95"/>
                  </a:lnTo>
                  <a:lnTo>
                    <a:pt x="198" y="70"/>
                  </a:lnTo>
                  <a:lnTo>
                    <a:pt x="185" y="51"/>
                  </a:lnTo>
                  <a:lnTo>
                    <a:pt x="179" y="44"/>
                  </a:lnTo>
                  <a:lnTo>
                    <a:pt x="159" y="38"/>
                  </a:lnTo>
                  <a:lnTo>
                    <a:pt x="134" y="63"/>
                  </a:lnTo>
                  <a:lnTo>
                    <a:pt x="115" y="88"/>
                  </a:lnTo>
                  <a:lnTo>
                    <a:pt x="89" y="120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51"/>
                  </a:lnTo>
                  <a:lnTo>
                    <a:pt x="70" y="158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51" y="164"/>
                  </a:lnTo>
                  <a:lnTo>
                    <a:pt x="51" y="158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5" y="139"/>
                  </a:lnTo>
                  <a:lnTo>
                    <a:pt x="39" y="126"/>
                  </a:lnTo>
                  <a:lnTo>
                    <a:pt x="39" y="114"/>
                  </a:lnTo>
                  <a:lnTo>
                    <a:pt x="39" y="95"/>
                  </a:lnTo>
                  <a:lnTo>
                    <a:pt x="39" y="82"/>
                  </a:lnTo>
                  <a:lnTo>
                    <a:pt x="51" y="63"/>
                  </a:lnTo>
                  <a:lnTo>
                    <a:pt x="58" y="44"/>
                  </a:lnTo>
                  <a:lnTo>
                    <a:pt x="70" y="19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0" y="7"/>
                  </a:lnTo>
                  <a:lnTo>
                    <a:pt x="51" y="19"/>
                  </a:lnTo>
                  <a:lnTo>
                    <a:pt x="39" y="44"/>
                  </a:lnTo>
                  <a:lnTo>
                    <a:pt x="39" y="57"/>
                  </a:lnTo>
                  <a:lnTo>
                    <a:pt x="39" y="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599" name="未知"/>
            <p:cNvSpPr/>
            <p:nvPr/>
          </p:nvSpPr>
          <p:spPr>
            <a:xfrm>
              <a:off x="1348" y="389"/>
              <a:ext cx="224" cy="548"/>
            </a:xfrm>
            <a:custGeom>
              <a:avLst/>
              <a:gdLst/>
              <a:ahLst/>
              <a:cxnLst/>
              <a:pathLst>
                <a:path w="224" h="548">
                  <a:moveTo>
                    <a:pt x="39" y="57"/>
                  </a:moveTo>
                  <a:lnTo>
                    <a:pt x="13" y="88"/>
                  </a:lnTo>
                  <a:lnTo>
                    <a:pt x="0" y="120"/>
                  </a:lnTo>
                  <a:lnTo>
                    <a:pt x="13" y="145"/>
                  </a:lnTo>
                  <a:lnTo>
                    <a:pt x="19" y="158"/>
                  </a:lnTo>
                  <a:lnTo>
                    <a:pt x="26" y="170"/>
                  </a:lnTo>
                  <a:lnTo>
                    <a:pt x="32" y="189"/>
                  </a:lnTo>
                  <a:lnTo>
                    <a:pt x="39" y="201"/>
                  </a:lnTo>
                  <a:lnTo>
                    <a:pt x="39" y="220"/>
                  </a:lnTo>
                  <a:lnTo>
                    <a:pt x="32" y="245"/>
                  </a:lnTo>
                  <a:lnTo>
                    <a:pt x="26" y="264"/>
                  </a:lnTo>
                  <a:lnTo>
                    <a:pt x="13" y="315"/>
                  </a:lnTo>
                  <a:lnTo>
                    <a:pt x="13" y="359"/>
                  </a:lnTo>
                  <a:lnTo>
                    <a:pt x="13" y="371"/>
                  </a:lnTo>
                  <a:lnTo>
                    <a:pt x="13" y="421"/>
                  </a:lnTo>
                  <a:lnTo>
                    <a:pt x="13" y="465"/>
                  </a:lnTo>
                  <a:lnTo>
                    <a:pt x="13" y="503"/>
                  </a:lnTo>
                  <a:lnTo>
                    <a:pt x="26" y="547"/>
                  </a:lnTo>
                  <a:lnTo>
                    <a:pt x="223" y="547"/>
                  </a:lnTo>
                  <a:lnTo>
                    <a:pt x="185" y="446"/>
                  </a:lnTo>
                  <a:lnTo>
                    <a:pt x="172" y="346"/>
                  </a:lnTo>
                  <a:lnTo>
                    <a:pt x="166" y="321"/>
                  </a:lnTo>
                  <a:lnTo>
                    <a:pt x="153" y="277"/>
                  </a:lnTo>
                  <a:lnTo>
                    <a:pt x="128" y="239"/>
                  </a:lnTo>
                  <a:lnTo>
                    <a:pt x="115" y="239"/>
                  </a:lnTo>
                  <a:lnTo>
                    <a:pt x="128" y="227"/>
                  </a:lnTo>
                  <a:lnTo>
                    <a:pt x="140" y="183"/>
                  </a:lnTo>
                  <a:lnTo>
                    <a:pt x="166" y="145"/>
                  </a:lnTo>
                  <a:lnTo>
                    <a:pt x="166" y="132"/>
                  </a:lnTo>
                  <a:lnTo>
                    <a:pt x="166" y="126"/>
                  </a:lnTo>
                  <a:lnTo>
                    <a:pt x="179" y="120"/>
                  </a:lnTo>
                  <a:lnTo>
                    <a:pt x="191" y="107"/>
                  </a:lnTo>
                  <a:lnTo>
                    <a:pt x="198" y="101"/>
                  </a:lnTo>
                  <a:lnTo>
                    <a:pt x="204" y="107"/>
                  </a:lnTo>
                  <a:lnTo>
                    <a:pt x="210" y="107"/>
                  </a:lnTo>
                  <a:lnTo>
                    <a:pt x="210" y="95"/>
                  </a:lnTo>
                  <a:lnTo>
                    <a:pt x="198" y="70"/>
                  </a:lnTo>
                  <a:lnTo>
                    <a:pt x="185" y="51"/>
                  </a:lnTo>
                  <a:lnTo>
                    <a:pt x="179" y="44"/>
                  </a:lnTo>
                  <a:lnTo>
                    <a:pt x="159" y="38"/>
                  </a:lnTo>
                  <a:lnTo>
                    <a:pt x="134" y="63"/>
                  </a:lnTo>
                  <a:lnTo>
                    <a:pt x="115" y="88"/>
                  </a:lnTo>
                  <a:lnTo>
                    <a:pt x="89" y="120"/>
                  </a:lnTo>
                  <a:lnTo>
                    <a:pt x="70" y="145"/>
                  </a:lnTo>
                  <a:lnTo>
                    <a:pt x="70" y="151"/>
                  </a:lnTo>
                  <a:lnTo>
                    <a:pt x="70" y="158"/>
                  </a:lnTo>
                  <a:lnTo>
                    <a:pt x="64" y="170"/>
                  </a:lnTo>
                  <a:lnTo>
                    <a:pt x="51" y="164"/>
                  </a:lnTo>
                  <a:lnTo>
                    <a:pt x="51" y="158"/>
                  </a:lnTo>
                  <a:lnTo>
                    <a:pt x="45" y="145"/>
                  </a:lnTo>
                  <a:lnTo>
                    <a:pt x="45" y="139"/>
                  </a:lnTo>
                  <a:lnTo>
                    <a:pt x="39" y="126"/>
                  </a:lnTo>
                  <a:lnTo>
                    <a:pt x="39" y="114"/>
                  </a:lnTo>
                  <a:lnTo>
                    <a:pt x="39" y="95"/>
                  </a:lnTo>
                  <a:lnTo>
                    <a:pt x="39" y="82"/>
                  </a:lnTo>
                  <a:lnTo>
                    <a:pt x="51" y="63"/>
                  </a:lnTo>
                  <a:lnTo>
                    <a:pt x="58" y="44"/>
                  </a:lnTo>
                  <a:lnTo>
                    <a:pt x="70" y="19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0" y="7"/>
                  </a:lnTo>
                  <a:lnTo>
                    <a:pt x="51" y="19"/>
                  </a:lnTo>
                  <a:lnTo>
                    <a:pt x="39" y="44"/>
                  </a:lnTo>
                  <a:lnTo>
                    <a:pt x="39" y="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0" name="未知"/>
            <p:cNvSpPr/>
            <p:nvPr/>
          </p:nvSpPr>
          <p:spPr>
            <a:xfrm>
              <a:off x="1406" y="107"/>
              <a:ext cx="32" cy="51"/>
            </a:xfrm>
            <a:custGeom>
              <a:avLst/>
              <a:gdLst/>
              <a:ahLst/>
              <a:cxnLst/>
              <a:pathLst>
                <a:path w="32" h="51">
                  <a:moveTo>
                    <a:pt x="0" y="50"/>
                  </a:moveTo>
                  <a:lnTo>
                    <a:pt x="6" y="50"/>
                  </a:lnTo>
                  <a:lnTo>
                    <a:pt x="6" y="37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1" y="6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1" name="未知"/>
            <p:cNvSpPr/>
            <p:nvPr/>
          </p:nvSpPr>
          <p:spPr>
            <a:xfrm>
              <a:off x="1406" y="107"/>
              <a:ext cx="32" cy="51"/>
            </a:xfrm>
            <a:custGeom>
              <a:avLst/>
              <a:gdLst/>
              <a:ahLst/>
              <a:cxnLst/>
              <a:pathLst>
                <a:path w="32" h="51">
                  <a:moveTo>
                    <a:pt x="0" y="50"/>
                  </a:moveTo>
                  <a:lnTo>
                    <a:pt x="6" y="50"/>
                  </a:lnTo>
                  <a:lnTo>
                    <a:pt x="6" y="37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1" y="6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2" name="未知"/>
            <p:cNvSpPr/>
            <p:nvPr/>
          </p:nvSpPr>
          <p:spPr>
            <a:xfrm>
              <a:off x="343" y="232"/>
              <a:ext cx="21" cy="52"/>
            </a:xfrm>
            <a:custGeom>
              <a:avLst/>
              <a:gdLst/>
              <a:ahLst/>
              <a:cxnLst/>
              <a:pathLst>
                <a:path w="21" h="52">
                  <a:moveTo>
                    <a:pt x="7" y="51"/>
                  </a:moveTo>
                  <a:lnTo>
                    <a:pt x="7" y="2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0" y="38"/>
                  </a:lnTo>
                  <a:lnTo>
                    <a:pt x="7" y="51"/>
                  </a:lnTo>
                  <a:lnTo>
                    <a:pt x="7" y="5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3" name="未知"/>
            <p:cNvSpPr/>
            <p:nvPr/>
          </p:nvSpPr>
          <p:spPr>
            <a:xfrm>
              <a:off x="343" y="232"/>
              <a:ext cx="21" cy="52"/>
            </a:xfrm>
            <a:custGeom>
              <a:avLst/>
              <a:gdLst/>
              <a:ahLst/>
              <a:cxnLst/>
              <a:pathLst>
                <a:path w="21" h="52">
                  <a:moveTo>
                    <a:pt x="7" y="51"/>
                  </a:moveTo>
                  <a:lnTo>
                    <a:pt x="7" y="2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0" y="38"/>
                  </a:lnTo>
                  <a:lnTo>
                    <a:pt x="7" y="5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4" name="未知"/>
            <p:cNvSpPr/>
            <p:nvPr/>
          </p:nvSpPr>
          <p:spPr>
            <a:xfrm>
              <a:off x="286" y="427"/>
              <a:ext cx="33" cy="58"/>
            </a:xfrm>
            <a:custGeom>
              <a:avLst/>
              <a:gdLst/>
              <a:ahLst/>
              <a:cxnLst/>
              <a:pathLst>
                <a:path w="33" h="58">
                  <a:moveTo>
                    <a:pt x="13" y="38"/>
                  </a:moveTo>
                  <a:lnTo>
                    <a:pt x="32" y="38"/>
                  </a:lnTo>
                  <a:lnTo>
                    <a:pt x="26" y="25"/>
                  </a:lnTo>
                  <a:lnTo>
                    <a:pt x="19" y="6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25"/>
                  </a:lnTo>
                  <a:lnTo>
                    <a:pt x="7" y="50"/>
                  </a:lnTo>
                  <a:lnTo>
                    <a:pt x="19" y="57"/>
                  </a:lnTo>
                  <a:lnTo>
                    <a:pt x="13" y="38"/>
                  </a:lnTo>
                  <a:lnTo>
                    <a:pt x="13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5" name="未知"/>
            <p:cNvSpPr/>
            <p:nvPr/>
          </p:nvSpPr>
          <p:spPr>
            <a:xfrm>
              <a:off x="286" y="427"/>
              <a:ext cx="33" cy="58"/>
            </a:xfrm>
            <a:custGeom>
              <a:avLst/>
              <a:gdLst/>
              <a:ahLst/>
              <a:cxnLst/>
              <a:pathLst>
                <a:path w="33" h="58">
                  <a:moveTo>
                    <a:pt x="13" y="38"/>
                  </a:moveTo>
                  <a:lnTo>
                    <a:pt x="32" y="38"/>
                  </a:lnTo>
                  <a:lnTo>
                    <a:pt x="26" y="25"/>
                  </a:lnTo>
                  <a:lnTo>
                    <a:pt x="19" y="6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25"/>
                  </a:lnTo>
                  <a:lnTo>
                    <a:pt x="7" y="50"/>
                  </a:lnTo>
                  <a:lnTo>
                    <a:pt x="19" y="57"/>
                  </a:lnTo>
                  <a:lnTo>
                    <a:pt x="13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6" name="未知"/>
            <p:cNvSpPr/>
            <p:nvPr/>
          </p:nvSpPr>
          <p:spPr>
            <a:xfrm>
              <a:off x="89" y="44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0" y="6"/>
                  </a:moveTo>
                  <a:lnTo>
                    <a:pt x="19" y="0"/>
                  </a:lnTo>
                  <a:lnTo>
                    <a:pt x="13" y="1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7" name="未知"/>
            <p:cNvSpPr/>
            <p:nvPr/>
          </p:nvSpPr>
          <p:spPr>
            <a:xfrm>
              <a:off x="89" y="44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0" y="6"/>
                  </a:moveTo>
                  <a:lnTo>
                    <a:pt x="19" y="0"/>
                  </a:lnTo>
                  <a:lnTo>
                    <a:pt x="13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8" name="未知"/>
            <p:cNvSpPr/>
            <p:nvPr/>
          </p:nvSpPr>
          <p:spPr>
            <a:xfrm>
              <a:off x="134" y="484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09" name="未知"/>
            <p:cNvSpPr/>
            <p:nvPr/>
          </p:nvSpPr>
          <p:spPr>
            <a:xfrm>
              <a:off x="134" y="484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0" name="未知"/>
            <p:cNvSpPr/>
            <p:nvPr/>
          </p:nvSpPr>
          <p:spPr>
            <a:xfrm>
              <a:off x="76" y="389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1" name="未知"/>
            <p:cNvSpPr/>
            <p:nvPr/>
          </p:nvSpPr>
          <p:spPr>
            <a:xfrm>
              <a:off x="76" y="389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2" name="未知"/>
            <p:cNvSpPr/>
            <p:nvPr/>
          </p:nvSpPr>
          <p:spPr>
            <a:xfrm>
              <a:off x="57" y="534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3" name="未知"/>
            <p:cNvSpPr/>
            <p:nvPr/>
          </p:nvSpPr>
          <p:spPr>
            <a:xfrm>
              <a:off x="57" y="534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4" name="未知"/>
            <p:cNvSpPr/>
            <p:nvPr/>
          </p:nvSpPr>
          <p:spPr>
            <a:xfrm>
              <a:off x="45" y="697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6" y="25"/>
                  </a:moveTo>
                  <a:lnTo>
                    <a:pt x="0" y="0"/>
                  </a:lnTo>
                  <a:lnTo>
                    <a:pt x="19" y="13"/>
                  </a:lnTo>
                  <a:lnTo>
                    <a:pt x="6" y="2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5" name="未知"/>
            <p:cNvSpPr/>
            <p:nvPr/>
          </p:nvSpPr>
          <p:spPr>
            <a:xfrm>
              <a:off x="45" y="697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6" y="25"/>
                  </a:moveTo>
                  <a:lnTo>
                    <a:pt x="0" y="0"/>
                  </a:lnTo>
                  <a:lnTo>
                    <a:pt x="19" y="13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6" name="未知"/>
            <p:cNvSpPr/>
            <p:nvPr/>
          </p:nvSpPr>
          <p:spPr>
            <a:xfrm>
              <a:off x="197" y="691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7" name="未知"/>
            <p:cNvSpPr/>
            <p:nvPr/>
          </p:nvSpPr>
          <p:spPr>
            <a:xfrm>
              <a:off x="197" y="691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8" name="未知"/>
            <p:cNvSpPr/>
            <p:nvPr/>
          </p:nvSpPr>
          <p:spPr>
            <a:xfrm>
              <a:off x="204" y="804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6" y="19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19" name="未知"/>
            <p:cNvSpPr/>
            <p:nvPr/>
          </p:nvSpPr>
          <p:spPr>
            <a:xfrm>
              <a:off x="204" y="804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6" y="19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0" name="未知"/>
            <p:cNvSpPr/>
            <p:nvPr/>
          </p:nvSpPr>
          <p:spPr>
            <a:xfrm>
              <a:off x="458" y="785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13"/>
                  </a:moveTo>
                  <a:lnTo>
                    <a:pt x="0" y="0"/>
                  </a:lnTo>
                  <a:lnTo>
                    <a:pt x="6" y="19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1" name="未知"/>
            <p:cNvSpPr/>
            <p:nvPr/>
          </p:nvSpPr>
          <p:spPr>
            <a:xfrm>
              <a:off x="458" y="785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13"/>
                  </a:moveTo>
                  <a:lnTo>
                    <a:pt x="0" y="0"/>
                  </a:lnTo>
                  <a:lnTo>
                    <a:pt x="6" y="1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2" name="未知"/>
            <p:cNvSpPr/>
            <p:nvPr/>
          </p:nvSpPr>
          <p:spPr>
            <a:xfrm>
              <a:off x="496" y="722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6" y="19"/>
                  </a:lnTo>
                  <a:lnTo>
                    <a:pt x="0" y="1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3" name="未知"/>
            <p:cNvSpPr/>
            <p:nvPr/>
          </p:nvSpPr>
          <p:spPr>
            <a:xfrm>
              <a:off x="496" y="722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0"/>
                  </a:moveTo>
                  <a:lnTo>
                    <a:pt x="6" y="19"/>
                  </a:lnTo>
                  <a:lnTo>
                    <a:pt x="0" y="1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4" name="未知"/>
            <p:cNvSpPr/>
            <p:nvPr/>
          </p:nvSpPr>
          <p:spPr>
            <a:xfrm>
              <a:off x="509" y="810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19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5" name="未知"/>
            <p:cNvSpPr/>
            <p:nvPr/>
          </p:nvSpPr>
          <p:spPr>
            <a:xfrm>
              <a:off x="509" y="810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0" y="19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6" name="未知"/>
            <p:cNvSpPr/>
            <p:nvPr/>
          </p:nvSpPr>
          <p:spPr>
            <a:xfrm>
              <a:off x="445" y="672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7" name="未知"/>
            <p:cNvSpPr/>
            <p:nvPr/>
          </p:nvSpPr>
          <p:spPr>
            <a:xfrm>
              <a:off x="445" y="672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0" y="13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8" name="未知"/>
            <p:cNvSpPr/>
            <p:nvPr/>
          </p:nvSpPr>
          <p:spPr>
            <a:xfrm>
              <a:off x="178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6" y="0"/>
                  </a:moveTo>
                  <a:lnTo>
                    <a:pt x="13" y="7"/>
                  </a:lnTo>
                  <a:lnTo>
                    <a:pt x="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29" name="未知"/>
            <p:cNvSpPr/>
            <p:nvPr/>
          </p:nvSpPr>
          <p:spPr>
            <a:xfrm>
              <a:off x="178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6" y="0"/>
                  </a:moveTo>
                  <a:lnTo>
                    <a:pt x="13" y="7"/>
                  </a:lnTo>
                  <a:lnTo>
                    <a:pt x="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0" name="未知"/>
            <p:cNvSpPr/>
            <p:nvPr/>
          </p:nvSpPr>
          <p:spPr>
            <a:xfrm>
              <a:off x="210" y="214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1" name="未知"/>
            <p:cNvSpPr/>
            <p:nvPr/>
          </p:nvSpPr>
          <p:spPr>
            <a:xfrm>
              <a:off x="210" y="214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2" name="未知"/>
            <p:cNvSpPr/>
            <p:nvPr/>
          </p:nvSpPr>
          <p:spPr>
            <a:xfrm>
              <a:off x="242" y="82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3" name="未知"/>
            <p:cNvSpPr/>
            <p:nvPr/>
          </p:nvSpPr>
          <p:spPr>
            <a:xfrm>
              <a:off x="242" y="82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4" name="未知"/>
            <p:cNvSpPr/>
            <p:nvPr/>
          </p:nvSpPr>
          <p:spPr>
            <a:xfrm>
              <a:off x="312" y="132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12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5" name="未知"/>
            <p:cNvSpPr/>
            <p:nvPr/>
          </p:nvSpPr>
          <p:spPr>
            <a:xfrm>
              <a:off x="312" y="132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12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6" name="未知"/>
            <p:cNvSpPr/>
            <p:nvPr/>
          </p:nvSpPr>
          <p:spPr>
            <a:xfrm>
              <a:off x="293" y="188"/>
              <a:ext cx="1" cy="20"/>
            </a:xfrm>
            <a:custGeom>
              <a:avLst/>
              <a:gdLst/>
              <a:ahLst/>
              <a:cxnLst/>
              <a:pathLst>
                <a:path w="1" h="20">
                  <a:moveTo>
                    <a:pt x="0" y="19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7" name="未知"/>
            <p:cNvSpPr/>
            <p:nvPr/>
          </p:nvSpPr>
          <p:spPr>
            <a:xfrm>
              <a:off x="293" y="188"/>
              <a:ext cx="1" cy="20"/>
            </a:xfrm>
            <a:custGeom>
              <a:avLst/>
              <a:gdLst/>
              <a:ahLst/>
              <a:cxnLst/>
              <a:pathLst>
                <a:path w="1" h="20">
                  <a:moveTo>
                    <a:pt x="0" y="19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8" name="未知"/>
            <p:cNvSpPr/>
            <p:nvPr/>
          </p:nvSpPr>
          <p:spPr>
            <a:xfrm>
              <a:off x="324" y="22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12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39" name="未知"/>
            <p:cNvSpPr/>
            <p:nvPr/>
          </p:nvSpPr>
          <p:spPr>
            <a:xfrm>
              <a:off x="324" y="22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12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0" name="未知"/>
            <p:cNvSpPr/>
            <p:nvPr/>
          </p:nvSpPr>
          <p:spPr>
            <a:xfrm>
              <a:off x="369" y="94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0" y="0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1" name="未知"/>
            <p:cNvSpPr/>
            <p:nvPr/>
          </p:nvSpPr>
          <p:spPr>
            <a:xfrm>
              <a:off x="369" y="94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0" y="0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2" name="未知"/>
            <p:cNvSpPr/>
            <p:nvPr/>
          </p:nvSpPr>
          <p:spPr>
            <a:xfrm>
              <a:off x="471" y="17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3" name="未知"/>
            <p:cNvSpPr/>
            <p:nvPr/>
          </p:nvSpPr>
          <p:spPr>
            <a:xfrm>
              <a:off x="471" y="170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4" name="未知"/>
            <p:cNvSpPr/>
            <p:nvPr/>
          </p:nvSpPr>
          <p:spPr>
            <a:xfrm>
              <a:off x="458" y="23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0"/>
                  </a:moveTo>
                  <a:lnTo>
                    <a:pt x="6" y="7"/>
                  </a:lnTo>
                  <a:lnTo>
                    <a:pt x="0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5" name="未知"/>
            <p:cNvSpPr/>
            <p:nvPr/>
          </p:nvSpPr>
          <p:spPr>
            <a:xfrm>
              <a:off x="458" y="23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0"/>
                  </a:moveTo>
                  <a:lnTo>
                    <a:pt x="6" y="7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6" name="未知"/>
            <p:cNvSpPr/>
            <p:nvPr/>
          </p:nvSpPr>
          <p:spPr>
            <a:xfrm>
              <a:off x="413" y="289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0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7" name="未知"/>
            <p:cNvSpPr/>
            <p:nvPr/>
          </p:nvSpPr>
          <p:spPr>
            <a:xfrm>
              <a:off x="413" y="289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0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8" name="未知"/>
            <p:cNvSpPr/>
            <p:nvPr/>
          </p:nvSpPr>
          <p:spPr>
            <a:xfrm>
              <a:off x="458" y="34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49" name="未知"/>
            <p:cNvSpPr/>
            <p:nvPr/>
          </p:nvSpPr>
          <p:spPr>
            <a:xfrm>
              <a:off x="458" y="34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0" name="未知"/>
            <p:cNvSpPr/>
            <p:nvPr/>
          </p:nvSpPr>
          <p:spPr>
            <a:xfrm>
              <a:off x="509" y="207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1" name="未知"/>
            <p:cNvSpPr/>
            <p:nvPr/>
          </p:nvSpPr>
          <p:spPr>
            <a:xfrm>
              <a:off x="509" y="207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2" name="未知"/>
            <p:cNvSpPr/>
            <p:nvPr/>
          </p:nvSpPr>
          <p:spPr>
            <a:xfrm>
              <a:off x="592" y="138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13"/>
                  </a:moveTo>
                  <a:lnTo>
                    <a:pt x="0" y="13"/>
                  </a:lnTo>
                  <a:lnTo>
                    <a:pt x="6" y="0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3" name="未知"/>
            <p:cNvSpPr/>
            <p:nvPr/>
          </p:nvSpPr>
          <p:spPr>
            <a:xfrm>
              <a:off x="592" y="138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13"/>
                  </a:moveTo>
                  <a:lnTo>
                    <a:pt x="0" y="13"/>
                  </a:lnTo>
                  <a:lnTo>
                    <a:pt x="6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4" name="未知"/>
            <p:cNvSpPr/>
            <p:nvPr/>
          </p:nvSpPr>
          <p:spPr>
            <a:xfrm>
              <a:off x="649" y="144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5" name="未知"/>
            <p:cNvSpPr/>
            <p:nvPr/>
          </p:nvSpPr>
          <p:spPr>
            <a:xfrm>
              <a:off x="649" y="144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1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6" name="未知"/>
            <p:cNvSpPr/>
            <p:nvPr/>
          </p:nvSpPr>
          <p:spPr>
            <a:xfrm>
              <a:off x="585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7" name="未知"/>
            <p:cNvSpPr/>
            <p:nvPr/>
          </p:nvSpPr>
          <p:spPr>
            <a:xfrm>
              <a:off x="585" y="75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8" name="未知"/>
            <p:cNvSpPr/>
            <p:nvPr/>
          </p:nvSpPr>
          <p:spPr>
            <a:xfrm>
              <a:off x="617" y="38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1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59" name="未知"/>
            <p:cNvSpPr/>
            <p:nvPr/>
          </p:nvSpPr>
          <p:spPr>
            <a:xfrm>
              <a:off x="617" y="38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6" y="1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0" name="未知"/>
            <p:cNvSpPr/>
            <p:nvPr/>
          </p:nvSpPr>
          <p:spPr>
            <a:xfrm>
              <a:off x="776" y="641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0" y="19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1" name="未知"/>
            <p:cNvSpPr/>
            <p:nvPr/>
          </p:nvSpPr>
          <p:spPr>
            <a:xfrm>
              <a:off x="776" y="641"/>
              <a:ext cx="7" cy="20"/>
            </a:xfrm>
            <a:custGeom>
              <a:avLst/>
              <a:gdLst/>
              <a:ahLst/>
              <a:cxnLst/>
              <a:pathLst>
                <a:path w="7" h="20">
                  <a:moveTo>
                    <a:pt x="0" y="19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2" name="未知"/>
            <p:cNvSpPr/>
            <p:nvPr/>
          </p:nvSpPr>
          <p:spPr>
            <a:xfrm>
              <a:off x="878" y="69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6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3" name="未知"/>
            <p:cNvSpPr/>
            <p:nvPr/>
          </p:nvSpPr>
          <p:spPr>
            <a:xfrm>
              <a:off x="878" y="69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0" y="6"/>
                  </a:moveTo>
                  <a:lnTo>
                    <a:pt x="0" y="13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4" name="未知"/>
            <p:cNvSpPr/>
            <p:nvPr/>
          </p:nvSpPr>
          <p:spPr>
            <a:xfrm>
              <a:off x="801" y="101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0" y="6"/>
                  </a:moveTo>
                  <a:lnTo>
                    <a:pt x="0" y="6"/>
                  </a:lnTo>
                  <a:lnTo>
                    <a:pt x="7" y="0"/>
                  </a:lnTo>
                  <a:lnTo>
                    <a:pt x="13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5" name="未知"/>
            <p:cNvSpPr/>
            <p:nvPr/>
          </p:nvSpPr>
          <p:spPr>
            <a:xfrm>
              <a:off x="801" y="101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0" y="6"/>
                  </a:moveTo>
                  <a:lnTo>
                    <a:pt x="7" y="0"/>
                  </a:lnTo>
                  <a:lnTo>
                    <a:pt x="13" y="0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6" name="未知"/>
            <p:cNvSpPr/>
            <p:nvPr/>
          </p:nvSpPr>
          <p:spPr>
            <a:xfrm>
              <a:off x="751" y="132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6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6" y="19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7" name="未知"/>
            <p:cNvSpPr/>
            <p:nvPr/>
          </p:nvSpPr>
          <p:spPr>
            <a:xfrm>
              <a:off x="751" y="132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12" y="6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6" y="19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8" name="未知"/>
            <p:cNvSpPr/>
            <p:nvPr/>
          </p:nvSpPr>
          <p:spPr>
            <a:xfrm>
              <a:off x="776" y="18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69" name="未知"/>
            <p:cNvSpPr/>
            <p:nvPr/>
          </p:nvSpPr>
          <p:spPr>
            <a:xfrm>
              <a:off x="776" y="18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0" name="未知"/>
            <p:cNvSpPr/>
            <p:nvPr/>
          </p:nvSpPr>
          <p:spPr>
            <a:xfrm>
              <a:off x="827" y="15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1" name="未知"/>
            <p:cNvSpPr/>
            <p:nvPr/>
          </p:nvSpPr>
          <p:spPr>
            <a:xfrm>
              <a:off x="827" y="15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2" name="未知"/>
            <p:cNvSpPr/>
            <p:nvPr/>
          </p:nvSpPr>
          <p:spPr>
            <a:xfrm>
              <a:off x="751" y="232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7"/>
                  </a:lnTo>
                  <a:lnTo>
                    <a:pt x="6" y="1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3" name="未知"/>
            <p:cNvSpPr/>
            <p:nvPr/>
          </p:nvSpPr>
          <p:spPr>
            <a:xfrm>
              <a:off x="751" y="232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0" y="0"/>
                  </a:moveTo>
                  <a:lnTo>
                    <a:pt x="12" y="7"/>
                  </a:lnTo>
                  <a:lnTo>
                    <a:pt x="6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4" name="未知"/>
            <p:cNvSpPr/>
            <p:nvPr/>
          </p:nvSpPr>
          <p:spPr>
            <a:xfrm>
              <a:off x="973" y="371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5" name="未知"/>
            <p:cNvSpPr/>
            <p:nvPr/>
          </p:nvSpPr>
          <p:spPr>
            <a:xfrm>
              <a:off x="973" y="371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6" name="未知"/>
            <p:cNvSpPr/>
            <p:nvPr/>
          </p:nvSpPr>
          <p:spPr>
            <a:xfrm>
              <a:off x="999" y="415"/>
              <a:ext cx="7" cy="19"/>
            </a:xfrm>
            <a:custGeom>
              <a:avLst/>
              <a:gdLst/>
              <a:ahLst/>
              <a:cxnLst/>
              <a:pathLst>
                <a:path w="7" h="19">
                  <a:moveTo>
                    <a:pt x="0" y="0"/>
                  </a:moveTo>
                  <a:lnTo>
                    <a:pt x="6" y="12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7" name="未知"/>
            <p:cNvSpPr/>
            <p:nvPr/>
          </p:nvSpPr>
          <p:spPr>
            <a:xfrm>
              <a:off x="999" y="415"/>
              <a:ext cx="7" cy="19"/>
            </a:xfrm>
            <a:custGeom>
              <a:avLst/>
              <a:gdLst/>
              <a:ahLst/>
              <a:cxnLst/>
              <a:pathLst>
                <a:path w="7" h="19">
                  <a:moveTo>
                    <a:pt x="0" y="0"/>
                  </a:moveTo>
                  <a:lnTo>
                    <a:pt x="6" y="12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8" name="未知"/>
            <p:cNvSpPr/>
            <p:nvPr/>
          </p:nvSpPr>
          <p:spPr>
            <a:xfrm>
              <a:off x="1018" y="433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0" y="7"/>
                  </a:moveTo>
                  <a:lnTo>
                    <a:pt x="12" y="0"/>
                  </a:lnTo>
                  <a:lnTo>
                    <a:pt x="12" y="7"/>
                  </a:lnTo>
                  <a:lnTo>
                    <a:pt x="6" y="1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79" name="未知"/>
            <p:cNvSpPr/>
            <p:nvPr/>
          </p:nvSpPr>
          <p:spPr>
            <a:xfrm>
              <a:off x="1018" y="433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0" y="7"/>
                  </a:moveTo>
                  <a:lnTo>
                    <a:pt x="12" y="0"/>
                  </a:lnTo>
                  <a:lnTo>
                    <a:pt x="12" y="7"/>
                  </a:lnTo>
                  <a:lnTo>
                    <a:pt x="6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0" name="未知"/>
            <p:cNvSpPr/>
            <p:nvPr/>
          </p:nvSpPr>
          <p:spPr>
            <a:xfrm>
              <a:off x="967" y="47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0" y="13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1" name="未知"/>
            <p:cNvSpPr/>
            <p:nvPr/>
          </p:nvSpPr>
          <p:spPr>
            <a:xfrm>
              <a:off x="967" y="47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0" y="13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2" name="未知"/>
            <p:cNvSpPr/>
            <p:nvPr/>
          </p:nvSpPr>
          <p:spPr>
            <a:xfrm>
              <a:off x="1030" y="48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6"/>
                  </a:moveTo>
                  <a:lnTo>
                    <a:pt x="7" y="19"/>
                  </a:lnTo>
                  <a:lnTo>
                    <a:pt x="0" y="6"/>
                  </a:lnTo>
                  <a:lnTo>
                    <a:pt x="7" y="0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3" name="未知"/>
            <p:cNvSpPr/>
            <p:nvPr/>
          </p:nvSpPr>
          <p:spPr>
            <a:xfrm>
              <a:off x="1030" y="484"/>
              <a:ext cx="14" cy="20"/>
            </a:xfrm>
            <a:custGeom>
              <a:avLst/>
              <a:gdLst/>
              <a:ahLst/>
              <a:cxnLst/>
              <a:pathLst>
                <a:path w="14" h="20">
                  <a:moveTo>
                    <a:pt x="13" y="6"/>
                  </a:moveTo>
                  <a:lnTo>
                    <a:pt x="7" y="19"/>
                  </a:lnTo>
                  <a:lnTo>
                    <a:pt x="0" y="6"/>
                  </a:lnTo>
                  <a:lnTo>
                    <a:pt x="7" y="0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4" name="未知"/>
            <p:cNvSpPr/>
            <p:nvPr/>
          </p:nvSpPr>
          <p:spPr>
            <a:xfrm>
              <a:off x="986" y="704"/>
              <a:ext cx="20" cy="7"/>
            </a:xfrm>
            <a:custGeom>
              <a:avLst/>
              <a:gdLst/>
              <a:ahLst/>
              <a:cxnLst/>
              <a:pathLst>
                <a:path w="20" h="7">
                  <a:moveTo>
                    <a:pt x="0" y="0"/>
                  </a:moveTo>
                  <a:lnTo>
                    <a:pt x="6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5" name="未知"/>
            <p:cNvSpPr/>
            <p:nvPr/>
          </p:nvSpPr>
          <p:spPr>
            <a:xfrm>
              <a:off x="986" y="704"/>
              <a:ext cx="20" cy="7"/>
            </a:xfrm>
            <a:custGeom>
              <a:avLst/>
              <a:gdLst/>
              <a:ahLst/>
              <a:cxnLst/>
              <a:pathLst>
                <a:path w="20" h="7">
                  <a:moveTo>
                    <a:pt x="0" y="0"/>
                  </a:moveTo>
                  <a:lnTo>
                    <a:pt x="6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6" name="未知"/>
            <p:cNvSpPr/>
            <p:nvPr/>
          </p:nvSpPr>
          <p:spPr>
            <a:xfrm>
              <a:off x="1011" y="50"/>
              <a:ext cx="8" cy="8"/>
            </a:xfrm>
            <a:custGeom>
              <a:avLst/>
              <a:gdLst/>
              <a:ahLst/>
              <a:cxnLst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7" name="未知"/>
            <p:cNvSpPr/>
            <p:nvPr/>
          </p:nvSpPr>
          <p:spPr>
            <a:xfrm>
              <a:off x="1011" y="50"/>
              <a:ext cx="8" cy="8"/>
            </a:xfrm>
            <a:custGeom>
              <a:avLst/>
              <a:gdLst/>
              <a:ahLst/>
              <a:cxnLst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8" name="未知"/>
            <p:cNvSpPr/>
            <p:nvPr/>
          </p:nvSpPr>
          <p:spPr>
            <a:xfrm>
              <a:off x="1062" y="258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89" name="未知"/>
            <p:cNvSpPr/>
            <p:nvPr/>
          </p:nvSpPr>
          <p:spPr>
            <a:xfrm>
              <a:off x="1062" y="258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0" name="未知"/>
            <p:cNvSpPr/>
            <p:nvPr/>
          </p:nvSpPr>
          <p:spPr>
            <a:xfrm>
              <a:off x="1119" y="270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1" name="未知"/>
            <p:cNvSpPr/>
            <p:nvPr/>
          </p:nvSpPr>
          <p:spPr>
            <a:xfrm>
              <a:off x="1119" y="270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2" name="未知"/>
            <p:cNvSpPr/>
            <p:nvPr/>
          </p:nvSpPr>
          <p:spPr>
            <a:xfrm>
              <a:off x="1081" y="308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3" name="未知"/>
            <p:cNvSpPr/>
            <p:nvPr/>
          </p:nvSpPr>
          <p:spPr>
            <a:xfrm>
              <a:off x="1081" y="308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4" name="未知"/>
            <p:cNvSpPr/>
            <p:nvPr/>
          </p:nvSpPr>
          <p:spPr>
            <a:xfrm>
              <a:off x="1240" y="8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5" name="未知"/>
            <p:cNvSpPr/>
            <p:nvPr/>
          </p:nvSpPr>
          <p:spPr>
            <a:xfrm>
              <a:off x="1240" y="88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7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6" name="未知"/>
            <p:cNvSpPr/>
            <p:nvPr/>
          </p:nvSpPr>
          <p:spPr>
            <a:xfrm>
              <a:off x="1317" y="8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7" name="未知"/>
            <p:cNvSpPr/>
            <p:nvPr/>
          </p:nvSpPr>
          <p:spPr>
            <a:xfrm>
              <a:off x="1317" y="82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8" name="未知"/>
            <p:cNvSpPr/>
            <p:nvPr/>
          </p:nvSpPr>
          <p:spPr>
            <a:xfrm>
              <a:off x="1259" y="119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699" name="未知"/>
            <p:cNvSpPr/>
            <p:nvPr/>
          </p:nvSpPr>
          <p:spPr>
            <a:xfrm>
              <a:off x="1259" y="119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1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0" name="未知"/>
            <p:cNvSpPr/>
            <p:nvPr/>
          </p:nvSpPr>
          <p:spPr>
            <a:xfrm>
              <a:off x="1323" y="138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6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1" name="未知"/>
            <p:cNvSpPr/>
            <p:nvPr/>
          </p:nvSpPr>
          <p:spPr>
            <a:xfrm>
              <a:off x="1323" y="138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6" y="0"/>
                  </a:lnTo>
                  <a:lnTo>
                    <a:pt x="13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2" name="未知"/>
            <p:cNvSpPr/>
            <p:nvPr/>
          </p:nvSpPr>
          <p:spPr>
            <a:xfrm>
              <a:off x="1291" y="163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13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3" name="未知"/>
            <p:cNvSpPr/>
            <p:nvPr/>
          </p:nvSpPr>
          <p:spPr>
            <a:xfrm>
              <a:off x="1291" y="163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7" y="13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4" name="未知"/>
            <p:cNvSpPr/>
            <p:nvPr/>
          </p:nvSpPr>
          <p:spPr>
            <a:xfrm>
              <a:off x="1285" y="201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5" name="未知"/>
            <p:cNvSpPr/>
            <p:nvPr/>
          </p:nvSpPr>
          <p:spPr>
            <a:xfrm>
              <a:off x="1285" y="201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6" name="未知"/>
            <p:cNvSpPr/>
            <p:nvPr/>
          </p:nvSpPr>
          <p:spPr>
            <a:xfrm>
              <a:off x="1291" y="339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7" y="0"/>
                  </a:lnTo>
                  <a:lnTo>
                    <a:pt x="13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7" name="未知"/>
            <p:cNvSpPr/>
            <p:nvPr/>
          </p:nvSpPr>
          <p:spPr>
            <a:xfrm>
              <a:off x="1291" y="339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6"/>
                  </a:moveTo>
                  <a:lnTo>
                    <a:pt x="7" y="0"/>
                  </a:lnTo>
                  <a:lnTo>
                    <a:pt x="13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8" name="未知"/>
            <p:cNvSpPr/>
            <p:nvPr/>
          </p:nvSpPr>
          <p:spPr>
            <a:xfrm>
              <a:off x="1457" y="57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09" name="未知"/>
            <p:cNvSpPr/>
            <p:nvPr/>
          </p:nvSpPr>
          <p:spPr>
            <a:xfrm>
              <a:off x="1457" y="57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0" name="未知"/>
            <p:cNvSpPr/>
            <p:nvPr/>
          </p:nvSpPr>
          <p:spPr>
            <a:xfrm>
              <a:off x="1495" y="75"/>
              <a:ext cx="20" cy="8"/>
            </a:xfrm>
            <a:custGeom>
              <a:avLst/>
              <a:gdLst/>
              <a:ahLst/>
              <a:cxnLst/>
              <a:pathLst>
                <a:path w="20" h="8">
                  <a:moveTo>
                    <a:pt x="0" y="7"/>
                  </a:moveTo>
                  <a:lnTo>
                    <a:pt x="19" y="0"/>
                  </a:lnTo>
                  <a:lnTo>
                    <a:pt x="19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1" name="未知"/>
            <p:cNvSpPr/>
            <p:nvPr/>
          </p:nvSpPr>
          <p:spPr>
            <a:xfrm>
              <a:off x="1495" y="75"/>
              <a:ext cx="20" cy="8"/>
            </a:xfrm>
            <a:custGeom>
              <a:avLst/>
              <a:gdLst/>
              <a:ahLst/>
              <a:cxnLst/>
              <a:pathLst>
                <a:path w="20" h="8">
                  <a:moveTo>
                    <a:pt x="0" y="7"/>
                  </a:moveTo>
                  <a:lnTo>
                    <a:pt x="19" y="0"/>
                  </a:lnTo>
                  <a:lnTo>
                    <a:pt x="19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2" name="未知"/>
            <p:cNvSpPr/>
            <p:nvPr/>
          </p:nvSpPr>
          <p:spPr>
            <a:xfrm>
              <a:off x="1488" y="101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3" name="未知"/>
            <p:cNvSpPr/>
            <p:nvPr/>
          </p:nvSpPr>
          <p:spPr>
            <a:xfrm>
              <a:off x="1488" y="101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0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4" name="未知"/>
            <p:cNvSpPr/>
            <p:nvPr/>
          </p:nvSpPr>
          <p:spPr>
            <a:xfrm>
              <a:off x="1584" y="10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5" name="未知"/>
            <p:cNvSpPr/>
            <p:nvPr/>
          </p:nvSpPr>
          <p:spPr>
            <a:xfrm>
              <a:off x="1584" y="107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6" name="未知"/>
            <p:cNvSpPr/>
            <p:nvPr/>
          </p:nvSpPr>
          <p:spPr>
            <a:xfrm>
              <a:off x="1609" y="17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7" name="未知"/>
            <p:cNvSpPr/>
            <p:nvPr/>
          </p:nvSpPr>
          <p:spPr>
            <a:xfrm>
              <a:off x="1609" y="170"/>
              <a:ext cx="8" cy="13"/>
            </a:xfrm>
            <a:custGeom>
              <a:avLst/>
              <a:gdLst/>
              <a:ahLst/>
              <a:cxnLst/>
              <a:pathLst>
                <a:path w="8" h="13">
                  <a:moveTo>
                    <a:pt x="7" y="6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8" name="未知"/>
            <p:cNvSpPr/>
            <p:nvPr/>
          </p:nvSpPr>
          <p:spPr>
            <a:xfrm>
              <a:off x="1533" y="182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6" y="0"/>
                  </a:moveTo>
                  <a:lnTo>
                    <a:pt x="19" y="0"/>
                  </a:lnTo>
                  <a:lnTo>
                    <a:pt x="13" y="6"/>
                  </a:lnTo>
                  <a:lnTo>
                    <a:pt x="6" y="13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19" name="未知"/>
            <p:cNvSpPr/>
            <p:nvPr/>
          </p:nvSpPr>
          <p:spPr>
            <a:xfrm>
              <a:off x="1533" y="182"/>
              <a:ext cx="20" cy="14"/>
            </a:xfrm>
            <a:custGeom>
              <a:avLst/>
              <a:gdLst/>
              <a:ahLst/>
              <a:cxnLst/>
              <a:pathLst>
                <a:path w="20" h="14">
                  <a:moveTo>
                    <a:pt x="6" y="0"/>
                  </a:moveTo>
                  <a:lnTo>
                    <a:pt x="19" y="0"/>
                  </a:lnTo>
                  <a:lnTo>
                    <a:pt x="13" y="6"/>
                  </a:lnTo>
                  <a:lnTo>
                    <a:pt x="6" y="13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0" name="未知"/>
            <p:cNvSpPr/>
            <p:nvPr/>
          </p:nvSpPr>
          <p:spPr>
            <a:xfrm>
              <a:off x="1406" y="245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13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1" name="未知"/>
            <p:cNvSpPr/>
            <p:nvPr/>
          </p:nvSpPr>
          <p:spPr>
            <a:xfrm>
              <a:off x="1406" y="245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13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2" name="未知"/>
            <p:cNvSpPr/>
            <p:nvPr/>
          </p:nvSpPr>
          <p:spPr>
            <a:xfrm>
              <a:off x="1584" y="270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3" name="未知"/>
            <p:cNvSpPr/>
            <p:nvPr/>
          </p:nvSpPr>
          <p:spPr>
            <a:xfrm>
              <a:off x="1584" y="270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4" name="未知"/>
            <p:cNvSpPr/>
            <p:nvPr/>
          </p:nvSpPr>
          <p:spPr>
            <a:xfrm>
              <a:off x="1571" y="364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6" y="13"/>
                  </a:lnTo>
                  <a:lnTo>
                    <a:pt x="0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5" name="未知"/>
            <p:cNvSpPr/>
            <p:nvPr/>
          </p:nvSpPr>
          <p:spPr>
            <a:xfrm>
              <a:off x="1571" y="364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6" y="13"/>
                  </a:lnTo>
                  <a:lnTo>
                    <a:pt x="0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6" name="未知"/>
            <p:cNvSpPr/>
            <p:nvPr/>
          </p:nvSpPr>
          <p:spPr>
            <a:xfrm>
              <a:off x="1514" y="38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7" name="未知"/>
            <p:cNvSpPr/>
            <p:nvPr/>
          </p:nvSpPr>
          <p:spPr>
            <a:xfrm>
              <a:off x="1514" y="38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8" name="未知"/>
            <p:cNvSpPr/>
            <p:nvPr/>
          </p:nvSpPr>
          <p:spPr>
            <a:xfrm>
              <a:off x="1304" y="509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29" name="未知"/>
            <p:cNvSpPr/>
            <p:nvPr/>
          </p:nvSpPr>
          <p:spPr>
            <a:xfrm>
              <a:off x="1304" y="509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0" name="未知"/>
            <p:cNvSpPr/>
            <p:nvPr/>
          </p:nvSpPr>
          <p:spPr>
            <a:xfrm>
              <a:off x="1310" y="603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6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1" name="未知"/>
            <p:cNvSpPr/>
            <p:nvPr/>
          </p:nvSpPr>
          <p:spPr>
            <a:xfrm>
              <a:off x="1310" y="603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6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2" name="未知"/>
            <p:cNvSpPr/>
            <p:nvPr/>
          </p:nvSpPr>
          <p:spPr>
            <a:xfrm>
              <a:off x="1323" y="754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13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3" name="未知"/>
            <p:cNvSpPr/>
            <p:nvPr/>
          </p:nvSpPr>
          <p:spPr>
            <a:xfrm>
              <a:off x="1323" y="754"/>
              <a:ext cx="14" cy="7"/>
            </a:xfrm>
            <a:custGeom>
              <a:avLst/>
              <a:gdLst/>
              <a:ahLst/>
              <a:cxnLst/>
              <a:pathLst>
                <a:path w="14" h="7">
                  <a:moveTo>
                    <a:pt x="13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4" name="未知"/>
            <p:cNvSpPr/>
            <p:nvPr/>
          </p:nvSpPr>
          <p:spPr>
            <a:xfrm>
              <a:off x="1565" y="678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5" name="未知"/>
            <p:cNvSpPr/>
            <p:nvPr/>
          </p:nvSpPr>
          <p:spPr>
            <a:xfrm>
              <a:off x="1565" y="678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6" name="未知"/>
            <p:cNvSpPr/>
            <p:nvPr/>
          </p:nvSpPr>
          <p:spPr>
            <a:xfrm>
              <a:off x="1641" y="754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7" name="未知"/>
            <p:cNvSpPr/>
            <p:nvPr/>
          </p:nvSpPr>
          <p:spPr>
            <a:xfrm>
              <a:off x="1641" y="754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8" name="未知"/>
            <p:cNvSpPr/>
            <p:nvPr/>
          </p:nvSpPr>
          <p:spPr>
            <a:xfrm>
              <a:off x="1565" y="76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39" name="未知"/>
            <p:cNvSpPr/>
            <p:nvPr/>
          </p:nvSpPr>
          <p:spPr>
            <a:xfrm>
              <a:off x="1565" y="760"/>
              <a:ext cx="20" cy="20"/>
            </a:xfrm>
            <a:custGeom>
              <a:avLst/>
              <a:gdLst/>
              <a:ahLst/>
              <a:cxnLst/>
              <a:pathLst>
                <a:path w="20" h="20">
                  <a:moveTo>
                    <a:pt x="19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0" name="未知"/>
            <p:cNvSpPr/>
            <p:nvPr/>
          </p:nvSpPr>
          <p:spPr>
            <a:xfrm>
              <a:off x="859" y="207"/>
              <a:ext cx="52" cy="8"/>
            </a:xfrm>
            <a:custGeom>
              <a:avLst/>
              <a:gdLst/>
              <a:ahLst/>
              <a:cxnLst/>
              <a:pathLst>
                <a:path w="52" h="8">
                  <a:moveTo>
                    <a:pt x="51" y="0"/>
                  </a:moveTo>
                  <a:lnTo>
                    <a:pt x="44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31" y="7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1" name="未知"/>
            <p:cNvSpPr/>
            <p:nvPr/>
          </p:nvSpPr>
          <p:spPr>
            <a:xfrm>
              <a:off x="859" y="207"/>
              <a:ext cx="52" cy="8"/>
            </a:xfrm>
            <a:custGeom>
              <a:avLst/>
              <a:gdLst/>
              <a:ahLst/>
              <a:cxnLst/>
              <a:pathLst>
                <a:path w="52" h="8">
                  <a:moveTo>
                    <a:pt x="51" y="0"/>
                  </a:moveTo>
                  <a:lnTo>
                    <a:pt x="44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31" y="7"/>
                  </a:lnTo>
                  <a:lnTo>
                    <a:pt x="4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2" name="未知"/>
            <p:cNvSpPr/>
            <p:nvPr/>
          </p:nvSpPr>
          <p:spPr>
            <a:xfrm>
              <a:off x="343" y="352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0" y="12"/>
                  </a:moveTo>
                  <a:lnTo>
                    <a:pt x="7" y="31"/>
                  </a:lnTo>
                  <a:lnTo>
                    <a:pt x="58" y="12"/>
                  </a:lnTo>
                  <a:lnTo>
                    <a:pt x="51" y="0"/>
                  </a:lnTo>
                  <a:lnTo>
                    <a:pt x="2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3" name="未知"/>
            <p:cNvSpPr/>
            <p:nvPr/>
          </p:nvSpPr>
          <p:spPr>
            <a:xfrm>
              <a:off x="343" y="352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0" y="12"/>
                  </a:moveTo>
                  <a:lnTo>
                    <a:pt x="7" y="31"/>
                  </a:lnTo>
                  <a:lnTo>
                    <a:pt x="58" y="12"/>
                  </a:lnTo>
                  <a:lnTo>
                    <a:pt x="51" y="0"/>
                  </a:lnTo>
                  <a:lnTo>
                    <a:pt x="26" y="6"/>
                  </a:lnTo>
                  <a:lnTo>
                    <a:pt x="0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4" name="未知"/>
            <p:cNvSpPr/>
            <p:nvPr/>
          </p:nvSpPr>
          <p:spPr>
            <a:xfrm>
              <a:off x="1387" y="389"/>
              <a:ext cx="121" cy="171"/>
            </a:xfrm>
            <a:custGeom>
              <a:avLst/>
              <a:gdLst/>
              <a:ahLst/>
              <a:cxnLst/>
              <a:pathLst>
                <a:path w="121" h="171">
                  <a:moveTo>
                    <a:pt x="0" y="139"/>
                  </a:moveTo>
                  <a:lnTo>
                    <a:pt x="6" y="145"/>
                  </a:lnTo>
                  <a:lnTo>
                    <a:pt x="6" y="151"/>
                  </a:lnTo>
                  <a:lnTo>
                    <a:pt x="0" y="158"/>
                  </a:lnTo>
                  <a:lnTo>
                    <a:pt x="12" y="158"/>
                  </a:lnTo>
                  <a:lnTo>
                    <a:pt x="12" y="164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31" y="158"/>
                  </a:lnTo>
                  <a:lnTo>
                    <a:pt x="31" y="151"/>
                  </a:lnTo>
                  <a:lnTo>
                    <a:pt x="31" y="151"/>
                  </a:lnTo>
                  <a:lnTo>
                    <a:pt x="31" y="145"/>
                  </a:lnTo>
                  <a:lnTo>
                    <a:pt x="50" y="126"/>
                  </a:lnTo>
                  <a:lnTo>
                    <a:pt x="76" y="88"/>
                  </a:lnTo>
                  <a:lnTo>
                    <a:pt x="120" y="38"/>
                  </a:lnTo>
                  <a:lnTo>
                    <a:pt x="108" y="32"/>
                  </a:lnTo>
                  <a:lnTo>
                    <a:pt x="70" y="76"/>
                  </a:lnTo>
                  <a:lnTo>
                    <a:pt x="25" y="120"/>
                  </a:lnTo>
                  <a:lnTo>
                    <a:pt x="19" y="132"/>
                  </a:lnTo>
                  <a:lnTo>
                    <a:pt x="19" y="95"/>
                  </a:lnTo>
                  <a:lnTo>
                    <a:pt x="25" y="70"/>
                  </a:lnTo>
                  <a:lnTo>
                    <a:pt x="31" y="44"/>
                  </a:lnTo>
                  <a:lnTo>
                    <a:pt x="44" y="19"/>
                  </a:lnTo>
                  <a:lnTo>
                    <a:pt x="50" y="13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25" y="32"/>
                  </a:lnTo>
                  <a:lnTo>
                    <a:pt x="6" y="70"/>
                  </a:lnTo>
                  <a:lnTo>
                    <a:pt x="0" y="88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5" name="未知"/>
            <p:cNvSpPr/>
            <p:nvPr/>
          </p:nvSpPr>
          <p:spPr>
            <a:xfrm>
              <a:off x="1387" y="389"/>
              <a:ext cx="121" cy="171"/>
            </a:xfrm>
            <a:custGeom>
              <a:avLst/>
              <a:gdLst/>
              <a:ahLst/>
              <a:cxnLst/>
              <a:pathLst>
                <a:path w="121" h="171">
                  <a:moveTo>
                    <a:pt x="0" y="139"/>
                  </a:moveTo>
                  <a:lnTo>
                    <a:pt x="6" y="145"/>
                  </a:lnTo>
                  <a:lnTo>
                    <a:pt x="6" y="151"/>
                  </a:lnTo>
                  <a:lnTo>
                    <a:pt x="0" y="158"/>
                  </a:lnTo>
                  <a:lnTo>
                    <a:pt x="12" y="158"/>
                  </a:lnTo>
                  <a:lnTo>
                    <a:pt x="12" y="164"/>
                  </a:lnTo>
                  <a:lnTo>
                    <a:pt x="25" y="170"/>
                  </a:lnTo>
                  <a:lnTo>
                    <a:pt x="31" y="158"/>
                  </a:lnTo>
                  <a:lnTo>
                    <a:pt x="31" y="151"/>
                  </a:lnTo>
                  <a:lnTo>
                    <a:pt x="31" y="145"/>
                  </a:lnTo>
                  <a:lnTo>
                    <a:pt x="50" y="126"/>
                  </a:lnTo>
                  <a:lnTo>
                    <a:pt x="76" y="88"/>
                  </a:lnTo>
                  <a:lnTo>
                    <a:pt x="120" y="38"/>
                  </a:lnTo>
                  <a:lnTo>
                    <a:pt x="108" y="32"/>
                  </a:lnTo>
                  <a:lnTo>
                    <a:pt x="70" y="76"/>
                  </a:lnTo>
                  <a:lnTo>
                    <a:pt x="25" y="120"/>
                  </a:lnTo>
                  <a:lnTo>
                    <a:pt x="19" y="132"/>
                  </a:lnTo>
                  <a:lnTo>
                    <a:pt x="19" y="95"/>
                  </a:lnTo>
                  <a:lnTo>
                    <a:pt x="25" y="70"/>
                  </a:lnTo>
                  <a:lnTo>
                    <a:pt x="31" y="44"/>
                  </a:lnTo>
                  <a:lnTo>
                    <a:pt x="44" y="19"/>
                  </a:lnTo>
                  <a:lnTo>
                    <a:pt x="50" y="13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25" y="32"/>
                  </a:lnTo>
                  <a:lnTo>
                    <a:pt x="6" y="70"/>
                  </a:lnTo>
                  <a:lnTo>
                    <a:pt x="0" y="8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6" name="未知"/>
            <p:cNvSpPr/>
            <p:nvPr/>
          </p:nvSpPr>
          <p:spPr>
            <a:xfrm>
              <a:off x="445" y="132"/>
              <a:ext cx="307" cy="805"/>
            </a:xfrm>
            <a:custGeom>
              <a:avLst/>
              <a:gdLst/>
              <a:ahLst/>
              <a:cxnLst/>
              <a:pathLst>
                <a:path w="307" h="805">
                  <a:moveTo>
                    <a:pt x="185" y="257"/>
                  </a:moveTo>
                  <a:lnTo>
                    <a:pt x="197" y="295"/>
                  </a:lnTo>
                  <a:lnTo>
                    <a:pt x="204" y="345"/>
                  </a:lnTo>
                  <a:lnTo>
                    <a:pt x="197" y="415"/>
                  </a:lnTo>
                  <a:lnTo>
                    <a:pt x="178" y="377"/>
                  </a:lnTo>
                  <a:lnTo>
                    <a:pt x="159" y="352"/>
                  </a:lnTo>
                  <a:lnTo>
                    <a:pt x="140" y="314"/>
                  </a:lnTo>
                  <a:lnTo>
                    <a:pt x="121" y="283"/>
                  </a:lnTo>
                  <a:lnTo>
                    <a:pt x="121" y="276"/>
                  </a:lnTo>
                  <a:lnTo>
                    <a:pt x="115" y="276"/>
                  </a:lnTo>
                  <a:lnTo>
                    <a:pt x="108" y="289"/>
                  </a:lnTo>
                  <a:lnTo>
                    <a:pt x="115" y="295"/>
                  </a:lnTo>
                  <a:lnTo>
                    <a:pt x="102" y="289"/>
                  </a:lnTo>
                  <a:lnTo>
                    <a:pt x="89" y="301"/>
                  </a:lnTo>
                  <a:lnTo>
                    <a:pt x="77" y="301"/>
                  </a:lnTo>
                  <a:lnTo>
                    <a:pt x="70" y="301"/>
                  </a:lnTo>
                  <a:lnTo>
                    <a:pt x="45" y="339"/>
                  </a:lnTo>
                  <a:lnTo>
                    <a:pt x="26" y="377"/>
                  </a:lnTo>
                  <a:lnTo>
                    <a:pt x="13" y="4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0" y="502"/>
                  </a:lnTo>
                  <a:lnTo>
                    <a:pt x="13" y="509"/>
                  </a:lnTo>
                  <a:lnTo>
                    <a:pt x="26" y="509"/>
                  </a:lnTo>
                  <a:lnTo>
                    <a:pt x="32" y="509"/>
                  </a:lnTo>
                  <a:lnTo>
                    <a:pt x="38" y="496"/>
                  </a:lnTo>
                  <a:lnTo>
                    <a:pt x="45" y="477"/>
                  </a:lnTo>
                  <a:lnTo>
                    <a:pt x="51" y="465"/>
                  </a:lnTo>
                  <a:lnTo>
                    <a:pt x="51" y="458"/>
                  </a:lnTo>
                  <a:lnTo>
                    <a:pt x="70" y="408"/>
                  </a:lnTo>
                  <a:lnTo>
                    <a:pt x="77" y="389"/>
                  </a:lnTo>
                  <a:lnTo>
                    <a:pt x="77" y="396"/>
                  </a:lnTo>
                  <a:lnTo>
                    <a:pt x="102" y="421"/>
                  </a:lnTo>
                  <a:lnTo>
                    <a:pt x="121" y="452"/>
                  </a:lnTo>
                  <a:lnTo>
                    <a:pt x="121" y="465"/>
                  </a:lnTo>
                  <a:lnTo>
                    <a:pt x="127" y="477"/>
                  </a:lnTo>
                  <a:lnTo>
                    <a:pt x="134" y="502"/>
                  </a:lnTo>
                  <a:lnTo>
                    <a:pt x="134" y="509"/>
                  </a:lnTo>
                  <a:lnTo>
                    <a:pt x="121" y="509"/>
                  </a:lnTo>
                  <a:lnTo>
                    <a:pt x="127" y="521"/>
                  </a:lnTo>
                  <a:lnTo>
                    <a:pt x="134" y="528"/>
                  </a:lnTo>
                  <a:lnTo>
                    <a:pt x="134" y="534"/>
                  </a:lnTo>
                  <a:lnTo>
                    <a:pt x="127" y="534"/>
                  </a:lnTo>
                  <a:lnTo>
                    <a:pt x="121" y="540"/>
                  </a:lnTo>
                  <a:lnTo>
                    <a:pt x="121" y="553"/>
                  </a:lnTo>
                  <a:lnTo>
                    <a:pt x="134" y="553"/>
                  </a:lnTo>
                  <a:lnTo>
                    <a:pt x="134" y="553"/>
                  </a:lnTo>
                  <a:lnTo>
                    <a:pt x="127" y="565"/>
                  </a:lnTo>
                  <a:lnTo>
                    <a:pt x="102" y="603"/>
                  </a:lnTo>
                  <a:lnTo>
                    <a:pt x="102" y="653"/>
                  </a:lnTo>
                  <a:lnTo>
                    <a:pt x="96" y="660"/>
                  </a:lnTo>
                  <a:lnTo>
                    <a:pt x="102" y="660"/>
                  </a:lnTo>
                  <a:lnTo>
                    <a:pt x="115" y="653"/>
                  </a:lnTo>
                  <a:lnTo>
                    <a:pt x="108" y="697"/>
                  </a:lnTo>
                  <a:lnTo>
                    <a:pt x="102" y="729"/>
                  </a:lnTo>
                  <a:lnTo>
                    <a:pt x="83" y="766"/>
                  </a:lnTo>
                  <a:lnTo>
                    <a:pt x="70" y="804"/>
                  </a:lnTo>
                  <a:lnTo>
                    <a:pt x="299" y="804"/>
                  </a:lnTo>
                  <a:lnTo>
                    <a:pt x="306" y="779"/>
                  </a:lnTo>
                  <a:lnTo>
                    <a:pt x="306" y="703"/>
                  </a:lnTo>
                  <a:lnTo>
                    <a:pt x="306" y="616"/>
                  </a:lnTo>
                  <a:lnTo>
                    <a:pt x="286" y="559"/>
                  </a:lnTo>
                  <a:lnTo>
                    <a:pt x="255" y="502"/>
                  </a:lnTo>
                  <a:lnTo>
                    <a:pt x="261" y="471"/>
                  </a:lnTo>
                  <a:lnTo>
                    <a:pt x="267" y="446"/>
                  </a:lnTo>
                  <a:lnTo>
                    <a:pt x="267" y="427"/>
                  </a:lnTo>
                  <a:lnTo>
                    <a:pt x="267" y="421"/>
                  </a:lnTo>
                  <a:lnTo>
                    <a:pt x="280" y="402"/>
                  </a:lnTo>
                  <a:lnTo>
                    <a:pt x="280" y="383"/>
                  </a:lnTo>
                  <a:lnTo>
                    <a:pt x="280" y="377"/>
                  </a:lnTo>
                  <a:lnTo>
                    <a:pt x="280" y="371"/>
                  </a:lnTo>
                  <a:lnTo>
                    <a:pt x="261" y="333"/>
                  </a:lnTo>
                  <a:lnTo>
                    <a:pt x="255" y="295"/>
                  </a:lnTo>
                  <a:lnTo>
                    <a:pt x="255" y="289"/>
                  </a:lnTo>
                  <a:lnTo>
                    <a:pt x="267" y="257"/>
                  </a:lnTo>
                  <a:lnTo>
                    <a:pt x="274" y="232"/>
                  </a:lnTo>
                  <a:lnTo>
                    <a:pt x="280" y="176"/>
                  </a:lnTo>
                  <a:lnTo>
                    <a:pt x="286" y="126"/>
                  </a:lnTo>
                  <a:lnTo>
                    <a:pt x="293" y="113"/>
                  </a:lnTo>
                  <a:lnTo>
                    <a:pt x="286" y="69"/>
                  </a:lnTo>
                  <a:lnTo>
                    <a:pt x="274" y="0"/>
                  </a:lnTo>
                  <a:lnTo>
                    <a:pt x="267" y="0"/>
                  </a:lnTo>
                  <a:lnTo>
                    <a:pt x="255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50"/>
                  </a:lnTo>
                  <a:lnTo>
                    <a:pt x="255" y="100"/>
                  </a:lnTo>
                  <a:lnTo>
                    <a:pt x="255" y="126"/>
                  </a:lnTo>
                  <a:lnTo>
                    <a:pt x="242" y="144"/>
                  </a:lnTo>
                  <a:lnTo>
                    <a:pt x="236" y="170"/>
                  </a:lnTo>
                  <a:lnTo>
                    <a:pt x="236" y="188"/>
                  </a:lnTo>
                  <a:lnTo>
                    <a:pt x="229" y="207"/>
                  </a:lnTo>
                  <a:lnTo>
                    <a:pt x="216" y="226"/>
                  </a:lnTo>
                  <a:lnTo>
                    <a:pt x="210" y="226"/>
                  </a:lnTo>
                  <a:lnTo>
                    <a:pt x="204" y="239"/>
                  </a:lnTo>
                  <a:lnTo>
                    <a:pt x="197" y="251"/>
                  </a:lnTo>
                  <a:lnTo>
                    <a:pt x="204" y="257"/>
                  </a:lnTo>
                  <a:lnTo>
                    <a:pt x="197" y="251"/>
                  </a:lnTo>
                  <a:lnTo>
                    <a:pt x="185" y="257"/>
                  </a:lnTo>
                  <a:lnTo>
                    <a:pt x="185" y="257"/>
                  </a:lnTo>
                  <a:lnTo>
                    <a:pt x="185" y="2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7" name="未知"/>
            <p:cNvSpPr/>
            <p:nvPr/>
          </p:nvSpPr>
          <p:spPr>
            <a:xfrm>
              <a:off x="445" y="132"/>
              <a:ext cx="307" cy="805"/>
            </a:xfrm>
            <a:custGeom>
              <a:avLst/>
              <a:gdLst/>
              <a:ahLst/>
              <a:cxnLst/>
              <a:pathLst>
                <a:path w="307" h="805">
                  <a:moveTo>
                    <a:pt x="185" y="257"/>
                  </a:moveTo>
                  <a:lnTo>
                    <a:pt x="197" y="295"/>
                  </a:lnTo>
                  <a:lnTo>
                    <a:pt x="204" y="345"/>
                  </a:lnTo>
                  <a:lnTo>
                    <a:pt x="197" y="415"/>
                  </a:lnTo>
                  <a:lnTo>
                    <a:pt x="178" y="377"/>
                  </a:lnTo>
                  <a:lnTo>
                    <a:pt x="159" y="352"/>
                  </a:lnTo>
                  <a:lnTo>
                    <a:pt x="140" y="314"/>
                  </a:lnTo>
                  <a:lnTo>
                    <a:pt x="121" y="283"/>
                  </a:lnTo>
                  <a:lnTo>
                    <a:pt x="121" y="276"/>
                  </a:lnTo>
                  <a:lnTo>
                    <a:pt x="115" y="276"/>
                  </a:lnTo>
                  <a:lnTo>
                    <a:pt x="108" y="289"/>
                  </a:lnTo>
                  <a:lnTo>
                    <a:pt x="115" y="295"/>
                  </a:lnTo>
                  <a:lnTo>
                    <a:pt x="102" y="289"/>
                  </a:lnTo>
                  <a:lnTo>
                    <a:pt x="89" y="301"/>
                  </a:lnTo>
                  <a:lnTo>
                    <a:pt x="77" y="301"/>
                  </a:lnTo>
                  <a:lnTo>
                    <a:pt x="70" y="301"/>
                  </a:lnTo>
                  <a:lnTo>
                    <a:pt x="45" y="339"/>
                  </a:lnTo>
                  <a:lnTo>
                    <a:pt x="26" y="377"/>
                  </a:lnTo>
                  <a:lnTo>
                    <a:pt x="13" y="4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0" y="502"/>
                  </a:lnTo>
                  <a:lnTo>
                    <a:pt x="13" y="509"/>
                  </a:lnTo>
                  <a:lnTo>
                    <a:pt x="26" y="509"/>
                  </a:lnTo>
                  <a:lnTo>
                    <a:pt x="32" y="509"/>
                  </a:lnTo>
                  <a:lnTo>
                    <a:pt x="38" y="496"/>
                  </a:lnTo>
                  <a:lnTo>
                    <a:pt x="45" y="477"/>
                  </a:lnTo>
                  <a:lnTo>
                    <a:pt x="51" y="465"/>
                  </a:lnTo>
                  <a:lnTo>
                    <a:pt x="51" y="458"/>
                  </a:lnTo>
                  <a:lnTo>
                    <a:pt x="70" y="408"/>
                  </a:lnTo>
                  <a:lnTo>
                    <a:pt x="77" y="389"/>
                  </a:lnTo>
                  <a:lnTo>
                    <a:pt x="77" y="396"/>
                  </a:lnTo>
                  <a:lnTo>
                    <a:pt x="102" y="421"/>
                  </a:lnTo>
                  <a:lnTo>
                    <a:pt x="121" y="452"/>
                  </a:lnTo>
                  <a:lnTo>
                    <a:pt x="121" y="465"/>
                  </a:lnTo>
                  <a:lnTo>
                    <a:pt x="127" y="477"/>
                  </a:lnTo>
                  <a:lnTo>
                    <a:pt x="134" y="502"/>
                  </a:lnTo>
                  <a:lnTo>
                    <a:pt x="134" y="509"/>
                  </a:lnTo>
                  <a:lnTo>
                    <a:pt x="121" y="509"/>
                  </a:lnTo>
                  <a:lnTo>
                    <a:pt x="127" y="521"/>
                  </a:lnTo>
                  <a:lnTo>
                    <a:pt x="134" y="528"/>
                  </a:lnTo>
                  <a:lnTo>
                    <a:pt x="134" y="534"/>
                  </a:lnTo>
                  <a:lnTo>
                    <a:pt x="127" y="534"/>
                  </a:lnTo>
                  <a:lnTo>
                    <a:pt x="121" y="540"/>
                  </a:lnTo>
                  <a:lnTo>
                    <a:pt x="121" y="553"/>
                  </a:lnTo>
                  <a:lnTo>
                    <a:pt x="134" y="553"/>
                  </a:lnTo>
                  <a:lnTo>
                    <a:pt x="127" y="565"/>
                  </a:lnTo>
                  <a:lnTo>
                    <a:pt x="102" y="603"/>
                  </a:lnTo>
                  <a:lnTo>
                    <a:pt x="102" y="653"/>
                  </a:lnTo>
                  <a:lnTo>
                    <a:pt x="96" y="660"/>
                  </a:lnTo>
                  <a:lnTo>
                    <a:pt x="102" y="660"/>
                  </a:lnTo>
                  <a:lnTo>
                    <a:pt x="115" y="653"/>
                  </a:lnTo>
                  <a:lnTo>
                    <a:pt x="108" y="697"/>
                  </a:lnTo>
                  <a:lnTo>
                    <a:pt x="102" y="729"/>
                  </a:lnTo>
                  <a:lnTo>
                    <a:pt x="83" y="766"/>
                  </a:lnTo>
                  <a:lnTo>
                    <a:pt x="70" y="804"/>
                  </a:lnTo>
                  <a:lnTo>
                    <a:pt x="299" y="804"/>
                  </a:lnTo>
                  <a:lnTo>
                    <a:pt x="306" y="779"/>
                  </a:lnTo>
                  <a:lnTo>
                    <a:pt x="306" y="703"/>
                  </a:lnTo>
                  <a:lnTo>
                    <a:pt x="306" y="616"/>
                  </a:lnTo>
                  <a:lnTo>
                    <a:pt x="286" y="559"/>
                  </a:lnTo>
                  <a:lnTo>
                    <a:pt x="255" y="502"/>
                  </a:lnTo>
                  <a:lnTo>
                    <a:pt x="261" y="471"/>
                  </a:lnTo>
                  <a:lnTo>
                    <a:pt x="267" y="446"/>
                  </a:lnTo>
                  <a:lnTo>
                    <a:pt x="267" y="427"/>
                  </a:lnTo>
                  <a:lnTo>
                    <a:pt x="267" y="421"/>
                  </a:lnTo>
                  <a:lnTo>
                    <a:pt x="280" y="402"/>
                  </a:lnTo>
                  <a:lnTo>
                    <a:pt x="280" y="383"/>
                  </a:lnTo>
                  <a:lnTo>
                    <a:pt x="280" y="377"/>
                  </a:lnTo>
                  <a:lnTo>
                    <a:pt x="280" y="371"/>
                  </a:lnTo>
                  <a:lnTo>
                    <a:pt x="261" y="333"/>
                  </a:lnTo>
                  <a:lnTo>
                    <a:pt x="255" y="295"/>
                  </a:lnTo>
                  <a:lnTo>
                    <a:pt x="255" y="289"/>
                  </a:lnTo>
                  <a:lnTo>
                    <a:pt x="267" y="257"/>
                  </a:lnTo>
                  <a:lnTo>
                    <a:pt x="274" y="232"/>
                  </a:lnTo>
                  <a:lnTo>
                    <a:pt x="280" y="176"/>
                  </a:lnTo>
                  <a:lnTo>
                    <a:pt x="286" y="126"/>
                  </a:lnTo>
                  <a:lnTo>
                    <a:pt x="293" y="113"/>
                  </a:lnTo>
                  <a:lnTo>
                    <a:pt x="286" y="69"/>
                  </a:lnTo>
                  <a:lnTo>
                    <a:pt x="274" y="0"/>
                  </a:lnTo>
                  <a:lnTo>
                    <a:pt x="267" y="0"/>
                  </a:lnTo>
                  <a:lnTo>
                    <a:pt x="255" y="0"/>
                  </a:lnTo>
                  <a:lnTo>
                    <a:pt x="248" y="0"/>
                  </a:lnTo>
                  <a:lnTo>
                    <a:pt x="248" y="50"/>
                  </a:lnTo>
                  <a:lnTo>
                    <a:pt x="255" y="100"/>
                  </a:lnTo>
                  <a:lnTo>
                    <a:pt x="255" y="126"/>
                  </a:lnTo>
                  <a:lnTo>
                    <a:pt x="242" y="144"/>
                  </a:lnTo>
                  <a:lnTo>
                    <a:pt x="236" y="170"/>
                  </a:lnTo>
                  <a:lnTo>
                    <a:pt x="236" y="188"/>
                  </a:lnTo>
                  <a:lnTo>
                    <a:pt x="229" y="207"/>
                  </a:lnTo>
                  <a:lnTo>
                    <a:pt x="216" y="226"/>
                  </a:lnTo>
                  <a:lnTo>
                    <a:pt x="210" y="226"/>
                  </a:lnTo>
                  <a:lnTo>
                    <a:pt x="204" y="239"/>
                  </a:lnTo>
                  <a:lnTo>
                    <a:pt x="197" y="251"/>
                  </a:lnTo>
                  <a:lnTo>
                    <a:pt x="204" y="257"/>
                  </a:lnTo>
                  <a:lnTo>
                    <a:pt x="197" y="251"/>
                  </a:lnTo>
                  <a:lnTo>
                    <a:pt x="185" y="2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8" name="未知"/>
            <p:cNvSpPr/>
            <p:nvPr/>
          </p:nvSpPr>
          <p:spPr>
            <a:xfrm>
              <a:off x="980" y="63"/>
              <a:ext cx="261" cy="133"/>
            </a:xfrm>
            <a:custGeom>
              <a:avLst/>
              <a:gdLst/>
              <a:ahLst/>
              <a:cxnLst/>
              <a:pathLst>
                <a:path w="261" h="133">
                  <a:moveTo>
                    <a:pt x="235" y="132"/>
                  </a:moveTo>
                  <a:lnTo>
                    <a:pt x="254" y="113"/>
                  </a:lnTo>
                  <a:lnTo>
                    <a:pt x="260" y="94"/>
                  </a:lnTo>
                  <a:lnTo>
                    <a:pt x="254" y="75"/>
                  </a:lnTo>
                  <a:lnTo>
                    <a:pt x="241" y="63"/>
                  </a:lnTo>
                  <a:lnTo>
                    <a:pt x="228" y="63"/>
                  </a:lnTo>
                  <a:lnTo>
                    <a:pt x="203" y="63"/>
                  </a:lnTo>
                  <a:lnTo>
                    <a:pt x="197" y="63"/>
                  </a:lnTo>
                  <a:lnTo>
                    <a:pt x="184" y="75"/>
                  </a:lnTo>
                  <a:lnTo>
                    <a:pt x="203" y="75"/>
                  </a:lnTo>
                  <a:lnTo>
                    <a:pt x="209" y="69"/>
                  </a:lnTo>
                  <a:lnTo>
                    <a:pt x="222" y="63"/>
                  </a:lnTo>
                  <a:lnTo>
                    <a:pt x="228" y="38"/>
                  </a:lnTo>
                  <a:lnTo>
                    <a:pt x="209" y="38"/>
                  </a:lnTo>
                  <a:lnTo>
                    <a:pt x="197" y="38"/>
                  </a:lnTo>
                  <a:lnTo>
                    <a:pt x="171" y="38"/>
                  </a:lnTo>
                  <a:lnTo>
                    <a:pt x="159" y="44"/>
                  </a:lnTo>
                  <a:lnTo>
                    <a:pt x="152" y="63"/>
                  </a:lnTo>
                  <a:lnTo>
                    <a:pt x="165" y="56"/>
                  </a:lnTo>
                  <a:lnTo>
                    <a:pt x="178" y="50"/>
                  </a:lnTo>
                  <a:lnTo>
                    <a:pt x="184" y="38"/>
                  </a:lnTo>
                  <a:lnTo>
                    <a:pt x="197" y="31"/>
                  </a:lnTo>
                  <a:lnTo>
                    <a:pt x="197" y="19"/>
                  </a:lnTo>
                  <a:lnTo>
                    <a:pt x="184" y="12"/>
                  </a:lnTo>
                  <a:lnTo>
                    <a:pt x="171" y="12"/>
                  </a:lnTo>
                  <a:lnTo>
                    <a:pt x="139" y="12"/>
                  </a:lnTo>
                  <a:lnTo>
                    <a:pt x="127" y="25"/>
                  </a:lnTo>
                  <a:lnTo>
                    <a:pt x="127" y="44"/>
                  </a:lnTo>
                  <a:lnTo>
                    <a:pt x="139" y="38"/>
                  </a:lnTo>
                  <a:lnTo>
                    <a:pt x="146" y="31"/>
                  </a:lnTo>
                  <a:lnTo>
                    <a:pt x="152" y="12"/>
                  </a:lnTo>
                  <a:lnTo>
                    <a:pt x="152" y="6"/>
                  </a:lnTo>
                  <a:lnTo>
                    <a:pt x="133" y="0"/>
                  </a:lnTo>
                  <a:lnTo>
                    <a:pt x="114" y="6"/>
                  </a:lnTo>
                  <a:lnTo>
                    <a:pt x="82" y="19"/>
                  </a:lnTo>
                  <a:lnTo>
                    <a:pt x="76" y="38"/>
                  </a:lnTo>
                  <a:lnTo>
                    <a:pt x="95" y="19"/>
                  </a:lnTo>
                  <a:lnTo>
                    <a:pt x="95" y="12"/>
                  </a:lnTo>
                  <a:lnTo>
                    <a:pt x="82" y="0"/>
                  </a:lnTo>
                  <a:lnTo>
                    <a:pt x="69" y="0"/>
                  </a:lnTo>
                  <a:lnTo>
                    <a:pt x="50" y="12"/>
                  </a:lnTo>
                  <a:lnTo>
                    <a:pt x="25" y="25"/>
                  </a:lnTo>
                  <a:lnTo>
                    <a:pt x="19" y="31"/>
                  </a:lnTo>
                  <a:lnTo>
                    <a:pt x="0" y="25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49" name="未知"/>
            <p:cNvSpPr/>
            <p:nvPr/>
          </p:nvSpPr>
          <p:spPr>
            <a:xfrm>
              <a:off x="1107" y="157"/>
              <a:ext cx="115" cy="64"/>
            </a:xfrm>
            <a:custGeom>
              <a:avLst/>
              <a:gdLst/>
              <a:ahLst/>
              <a:cxnLst/>
              <a:pathLst>
                <a:path w="115" h="64">
                  <a:moveTo>
                    <a:pt x="0" y="57"/>
                  </a:moveTo>
                  <a:lnTo>
                    <a:pt x="12" y="63"/>
                  </a:lnTo>
                  <a:lnTo>
                    <a:pt x="32" y="63"/>
                  </a:lnTo>
                  <a:lnTo>
                    <a:pt x="57" y="57"/>
                  </a:lnTo>
                  <a:lnTo>
                    <a:pt x="82" y="44"/>
                  </a:lnTo>
                  <a:lnTo>
                    <a:pt x="89" y="31"/>
                  </a:lnTo>
                  <a:lnTo>
                    <a:pt x="82" y="13"/>
                  </a:lnTo>
                  <a:lnTo>
                    <a:pt x="63" y="6"/>
                  </a:lnTo>
                  <a:lnTo>
                    <a:pt x="57" y="19"/>
                  </a:lnTo>
                  <a:lnTo>
                    <a:pt x="63" y="44"/>
                  </a:lnTo>
                  <a:lnTo>
                    <a:pt x="89" y="50"/>
                  </a:lnTo>
                  <a:lnTo>
                    <a:pt x="101" y="44"/>
                  </a:lnTo>
                  <a:lnTo>
                    <a:pt x="108" y="31"/>
                  </a:lnTo>
                  <a:lnTo>
                    <a:pt x="114" y="25"/>
                  </a:lnTo>
                  <a:lnTo>
                    <a:pt x="108" y="6"/>
                  </a:lnTo>
                  <a:lnTo>
                    <a:pt x="101" y="0"/>
                  </a:lnTo>
                  <a:lnTo>
                    <a:pt x="95" y="13"/>
                  </a:lnTo>
                  <a:lnTo>
                    <a:pt x="95" y="25"/>
                  </a:lnTo>
                  <a:lnTo>
                    <a:pt x="108" y="38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0" name="未知"/>
            <p:cNvSpPr/>
            <p:nvPr/>
          </p:nvSpPr>
          <p:spPr>
            <a:xfrm>
              <a:off x="70" y="132"/>
              <a:ext cx="198" cy="152"/>
            </a:xfrm>
            <a:custGeom>
              <a:avLst/>
              <a:gdLst/>
              <a:ahLst/>
              <a:cxnLst/>
              <a:pathLst>
                <a:path w="198" h="152">
                  <a:moveTo>
                    <a:pt x="6" y="151"/>
                  </a:moveTo>
                  <a:lnTo>
                    <a:pt x="0" y="144"/>
                  </a:lnTo>
                  <a:lnTo>
                    <a:pt x="0" y="126"/>
                  </a:lnTo>
                  <a:lnTo>
                    <a:pt x="6" y="119"/>
                  </a:lnTo>
                  <a:lnTo>
                    <a:pt x="19" y="119"/>
                  </a:lnTo>
                  <a:lnTo>
                    <a:pt x="32" y="126"/>
                  </a:lnTo>
                  <a:lnTo>
                    <a:pt x="44" y="144"/>
                  </a:lnTo>
                  <a:lnTo>
                    <a:pt x="32" y="144"/>
                  </a:lnTo>
                  <a:lnTo>
                    <a:pt x="19" y="126"/>
                  </a:lnTo>
                  <a:lnTo>
                    <a:pt x="19" y="100"/>
                  </a:lnTo>
                  <a:lnTo>
                    <a:pt x="19" y="94"/>
                  </a:lnTo>
                  <a:lnTo>
                    <a:pt x="32" y="88"/>
                  </a:lnTo>
                  <a:lnTo>
                    <a:pt x="44" y="88"/>
                  </a:lnTo>
                  <a:lnTo>
                    <a:pt x="64" y="94"/>
                  </a:lnTo>
                  <a:lnTo>
                    <a:pt x="70" y="113"/>
                  </a:lnTo>
                  <a:lnTo>
                    <a:pt x="70" y="119"/>
                  </a:lnTo>
                  <a:lnTo>
                    <a:pt x="57" y="119"/>
                  </a:lnTo>
                  <a:lnTo>
                    <a:pt x="44" y="113"/>
                  </a:lnTo>
                  <a:lnTo>
                    <a:pt x="44" y="94"/>
                  </a:lnTo>
                  <a:lnTo>
                    <a:pt x="44" y="75"/>
                  </a:lnTo>
                  <a:lnTo>
                    <a:pt x="44" y="63"/>
                  </a:lnTo>
                  <a:lnTo>
                    <a:pt x="51" y="56"/>
                  </a:lnTo>
                  <a:lnTo>
                    <a:pt x="64" y="56"/>
                  </a:lnTo>
                  <a:lnTo>
                    <a:pt x="76" y="56"/>
                  </a:lnTo>
                  <a:lnTo>
                    <a:pt x="89" y="75"/>
                  </a:lnTo>
                  <a:lnTo>
                    <a:pt x="95" y="94"/>
                  </a:lnTo>
                  <a:lnTo>
                    <a:pt x="89" y="94"/>
                  </a:lnTo>
                  <a:lnTo>
                    <a:pt x="76" y="88"/>
                  </a:lnTo>
                  <a:lnTo>
                    <a:pt x="76" y="69"/>
                  </a:lnTo>
                  <a:lnTo>
                    <a:pt x="76" y="56"/>
                  </a:lnTo>
                  <a:lnTo>
                    <a:pt x="83" y="44"/>
                  </a:lnTo>
                  <a:lnTo>
                    <a:pt x="95" y="25"/>
                  </a:lnTo>
                  <a:lnTo>
                    <a:pt x="102" y="19"/>
                  </a:lnTo>
                  <a:lnTo>
                    <a:pt x="121" y="25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1" y="63"/>
                  </a:lnTo>
                  <a:lnTo>
                    <a:pt x="121" y="44"/>
                  </a:lnTo>
                  <a:lnTo>
                    <a:pt x="114" y="38"/>
                  </a:lnTo>
                  <a:lnTo>
                    <a:pt x="121" y="25"/>
                  </a:lnTo>
                  <a:lnTo>
                    <a:pt x="121" y="6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3" y="6"/>
                  </a:lnTo>
                  <a:lnTo>
                    <a:pt x="159" y="25"/>
                  </a:lnTo>
                  <a:lnTo>
                    <a:pt x="159" y="44"/>
                  </a:lnTo>
                  <a:lnTo>
                    <a:pt x="159" y="38"/>
                  </a:lnTo>
                  <a:lnTo>
                    <a:pt x="172" y="25"/>
                  </a:lnTo>
                  <a:lnTo>
                    <a:pt x="184" y="25"/>
                  </a:lnTo>
                  <a:lnTo>
                    <a:pt x="191" y="31"/>
                  </a:lnTo>
                  <a:lnTo>
                    <a:pt x="197" y="44"/>
                  </a:lnTo>
                  <a:lnTo>
                    <a:pt x="197" y="63"/>
                  </a:lnTo>
                  <a:lnTo>
                    <a:pt x="197" y="69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1" name="未知"/>
            <p:cNvSpPr/>
            <p:nvPr/>
          </p:nvSpPr>
          <p:spPr>
            <a:xfrm>
              <a:off x="0" y="327"/>
              <a:ext cx="71" cy="151"/>
            </a:xfrm>
            <a:custGeom>
              <a:avLst/>
              <a:gdLst/>
              <a:ahLst/>
              <a:cxnLst/>
              <a:pathLst>
                <a:path w="71" h="151">
                  <a:moveTo>
                    <a:pt x="57" y="0"/>
                  </a:moveTo>
                  <a:lnTo>
                    <a:pt x="45" y="0"/>
                  </a:lnTo>
                  <a:lnTo>
                    <a:pt x="38" y="6"/>
                  </a:lnTo>
                  <a:lnTo>
                    <a:pt x="38" y="25"/>
                  </a:lnTo>
                  <a:lnTo>
                    <a:pt x="45" y="31"/>
                  </a:lnTo>
                  <a:lnTo>
                    <a:pt x="57" y="44"/>
                  </a:lnTo>
                  <a:lnTo>
                    <a:pt x="64" y="50"/>
                  </a:lnTo>
                  <a:lnTo>
                    <a:pt x="70" y="50"/>
                  </a:lnTo>
                  <a:lnTo>
                    <a:pt x="70" y="44"/>
                  </a:lnTo>
                  <a:lnTo>
                    <a:pt x="64" y="25"/>
                  </a:lnTo>
                  <a:lnTo>
                    <a:pt x="57" y="25"/>
                  </a:lnTo>
                  <a:lnTo>
                    <a:pt x="38" y="25"/>
                  </a:lnTo>
                  <a:lnTo>
                    <a:pt x="25" y="37"/>
                  </a:lnTo>
                  <a:lnTo>
                    <a:pt x="25" y="50"/>
                  </a:lnTo>
                  <a:lnTo>
                    <a:pt x="25" y="62"/>
                  </a:lnTo>
                  <a:lnTo>
                    <a:pt x="38" y="75"/>
                  </a:lnTo>
                  <a:lnTo>
                    <a:pt x="45" y="81"/>
                  </a:lnTo>
                  <a:lnTo>
                    <a:pt x="51" y="75"/>
                  </a:lnTo>
                  <a:lnTo>
                    <a:pt x="45" y="75"/>
                  </a:lnTo>
                  <a:lnTo>
                    <a:pt x="38" y="75"/>
                  </a:lnTo>
                  <a:lnTo>
                    <a:pt x="25" y="75"/>
                  </a:lnTo>
                  <a:lnTo>
                    <a:pt x="6" y="100"/>
                  </a:lnTo>
                  <a:lnTo>
                    <a:pt x="0" y="125"/>
                  </a:lnTo>
                  <a:lnTo>
                    <a:pt x="6" y="138"/>
                  </a:lnTo>
                  <a:lnTo>
                    <a:pt x="13" y="15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2" name="未知"/>
            <p:cNvSpPr/>
            <p:nvPr/>
          </p:nvSpPr>
          <p:spPr>
            <a:xfrm>
              <a:off x="1049" y="207"/>
              <a:ext cx="59" cy="14"/>
            </a:xfrm>
            <a:custGeom>
              <a:avLst/>
              <a:gdLst/>
              <a:ahLst/>
              <a:cxnLst/>
              <a:pathLst>
                <a:path w="59" h="14">
                  <a:moveTo>
                    <a:pt x="0" y="0"/>
                  </a:moveTo>
                  <a:lnTo>
                    <a:pt x="20" y="7"/>
                  </a:lnTo>
                  <a:lnTo>
                    <a:pt x="45" y="13"/>
                  </a:lnTo>
                  <a:lnTo>
                    <a:pt x="58" y="7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3" name="未知"/>
            <p:cNvSpPr/>
            <p:nvPr/>
          </p:nvSpPr>
          <p:spPr>
            <a:xfrm>
              <a:off x="1107" y="207"/>
              <a:ext cx="7" cy="8"/>
            </a:xfrm>
            <a:custGeom>
              <a:avLst/>
              <a:gdLst/>
              <a:ahLst/>
              <a:cxnLst/>
              <a:pathLst>
                <a:path w="7" h="8">
                  <a:moveTo>
                    <a:pt x="0" y="7"/>
                  </a:moveTo>
                  <a:lnTo>
                    <a:pt x="6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4" name="未知"/>
            <p:cNvSpPr/>
            <p:nvPr/>
          </p:nvSpPr>
          <p:spPr>
            <a:xfrm>
              <a:off x="1088" y="163"/>
              <a:ext cx="32" cy="52"/>
            </a:xfrm>
            <a:custGeom>
              <a:avLst/>
              <a:gdLst/>
              <a:ahLst/>
              <a:cxnLst/>
              <a:pathLst>
                <a:path w="32" h="52">
                  <a:moveTo>
                    <a:pt x="19" y="51"/>
                  </a:moveTo>
                  <a:lnTo>
                    <a:pt x="6" y="38"/>
                  </a:lnTo>
                  <a:lnTo>
                    <a:pt x="0" y="13"/>
                  </a:lnTo>
                  <a:lnTo>
                    <a:pt x="6" y="0"/>
                  </a:lnTo>
                  <a:lnTo>
                    <a:pt x="19" y="0"/>
                  </a:lnTo>
                  <a:lnTo>
                    <a:pt x="31" y="19"/>
                  </a:lnTo>
                  <a:lnTo>
                    <a:pt x="31" y="32"/>
                  </a:lnTo>
                  <a:lnTo>
                    <a:pt x="19" y="5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5" name="未知"/>
            <p:cNvSpPr/>
            <p:nvPr/>
          </p:nvSpPr>
          <p:spPr>
            <a:xfrm>
              <a:off x="1037" y="182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0" y="0"/>
                  </a:moveTo>
                  <a:lnTo>
                    <a:pt x="6" y="13"/>
                  </a:lnTo>
                  <a:lnTo>
                    <a:pt x="6" y="19"/>
                  </a:lnTo>
                  <a:lnTo>
                    <a:pt x="12" y="25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6" name="未知"/>
            <p:cNvSpPr/>
            <p:nvPr/>
          </p:nvSpPr>
          <p:spPr>
            <a:xfrm>
              <a:off x="999" y="201"/>
              <a:ext cx="39" cy="26"/>
            </a:xfrm>
            <a:custGeom>
              <a:avLst/>
              <a:gdLst/>
              <a:ahLst/>
              <a:cxnLst/>
              <a:pathLst>
                <a:path w="39" h="26">
                  <a:moveTo>
                    <a:pt x="0" y="0"/>
                  </a:moveTo>
                  <a:lnTo>
                    <a:pt x="6" y="19"/>
                  </a:lnTo>
                  <a:lnTo>
                    <a:pt x="25" y="25"/>
                  </a:lnTo>
                  <a:lnTo>
                    <a:pt x="38" y="25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7" name="未知"/>
            <p:cNvSpPr/>
            <p:nvPr/>
          </p:nvSpPr>
          <p:spPr>
            <a:xfrm>
              <a:off x="1037" y="220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0" y="6"/>
                  </a:moveTo>
                  <a:lnTo>
                    <a:pt x="6" y="6"/>
                  </a:lnTo>
                  <a:lnTo>
                    <a:pt x="12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8" name="未知"/>
            <p:cNvSpPr/>
            <p:nvPr/>
          </p:nvSpPr>
          <p:spPr>
            <a:xfrm>
              <a:off x="1049" y="207"/>
              <a:ext cx="1" cy="14"/>
            </a:xfrm>
            <a:custGeom>
              <a:avLst/>
              <a:gdLst/>
              <a:ahLst/>
              <a:cxnLst/>
              <a:pathLst>
                <a:path w="1" h="14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59" name="未知"/>
            <p:cNvSpPr/>
            <p:nvPr/>
          </p:nvSpPr>
          <p:spPr>
            <a:xfrm>
              <a:off x="1037" y="182"/>
              <a:ext cx="13" cy="26"/>
            </a:xfrm>
            <a:custGeom>
              <a:avLst/>
              <a:gdLst/>
              <a:ahLst/>
              <a:cxnLst/>
              <a:pathLst>
                <a:path w="13" h="26">
                  <a:moveTo>
                    <a:pt x="12" y="25"/>
                  </a:moveTo>
                  <a:lnTo>
                    <a:pt x="12" y="19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0" name="未知"/>
            <p:cNvSpPr/>
            <p:nvPr/>
          </p:nvSpPr>
          <p:spPr>
            <a:xfrm>
              <a:off x="954" y="182"/>
              <a:ext cx="39" cy="20"/>
            </a:xfrm>
            <a:custGeom>
              <a:avLst/>
              <a:gdLst/>
              <a:ahLst/>
              <a:cxnLst/>
              <a:pathLst>
                <a:path w="39" h="20">
                  <a:moveTo>
                    <a:pt x="0" y="6"/>
                  </a:moveTo>
                  <a:lnTo>
                    <a:pt x="6" y="0"/>
                  </a:lnTo>
                  <a:lnTo>
                    <a:pt x="26" y="13"/>
                  </a:lnTo>
                  <a:lnTo>
                    <a:pt x="38" y="19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1" name="未知"/>
            <p:cNvSpPr/>
            <p:nvPr/>
          </p:nvSpPr>
          <p:spPr>
            <a:xfrm>
              <a:off x="992" y="201"/>
              <a:ext cx="8" cy="1"/>
            </a:xfrm>
            <a:custGeom>
              <a:avLst/>
              <a:gdLst/>
              <a:ahLst/>
              <a:cxnLst/>
              <a:pathLst>
                <a:path w="8" h="1">
                  <a:moveTo>
                    <a:pt x="0" y="0"/>
                  </a:moveTo>
                  <a:lnTo>
                    <a:pt x="7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2" name="未知"/>
            <p:cNvSpPr/>
            <p:nvPr/>
          </p:nvSpPr>
          <p:spPr>
            <a:xfrm>
              <a:off x="999" y="170"/>
              <a:ext cx="20" cy="32"/>
            </a:xfrm>
            <a:custGeom>
              <a:avLst/>
              <a:gdLst/>
              <a:ahLst/>
              <a:cxnLst/>
              <a:pathLst>
                <a:path w="20" h="32">
                  <a:moveTo>
                    <a:pt x="6" y="31"/>
                  </a:moveTo>
                  <a:lnTo>
                    <a:pt x="19" y="18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31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3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4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5" name="未知"/>
            <p:cNvSpPr/>
            <p:nvPr/>
          </p:nvSpPr>
          <p:spPr>
            <a:xfrm>
              <a:off x="1056" y="251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13" y="0"/>
                  </a:moveTo>
                  <a:lnTo>
                    <a:pt x="6" y="0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6" name="未知"/>
            <p:cNvSpPr/>
            <p:nvPr/>
          </p:nvSpPr>
          <p:spPr>
            <a:xfrm>
              <a:off x="273" y="132"/>
              <a:ext cx="173" cy="221"/>
            </a:xfrm>
            <a:custGeom>
              <a:avLst/>
              <a:gdLst/>
              <a:ahLst/>
              <a:cxnLst/>
              <a:pathLst>
                <a:path w="173" h="221">
                  <a:moveTo>
                    <a:pt x="90" y="38"/>
                  </a:moveTo>
                  <a:lnTo>
                    <a:pt x="96" y="44"/>
                  </a:lnTo>
                  <a:lnTo>
                    <a:pt x="96" y="44"/>
                  </a:lnTo>
                  <a:lnTo>
                    <a:pt x="102" y="31"/>
                  </a:lnTo>
                  <a:lnTo>
                    <a:pt x="109" y="25"/>
                  </a:lnTo>
                  <a:lnTo>
                    <a:pt x="121" y="25"/>
                  </a:lnTo>
                  <a:lnTo>
                    <a:pt x="109" y="38"/>
                  </a:lnTo>
                  <a:lnTo>
                    <a:pt x="109" y="44"/>
                  </a:lnTo>
                  <a:lnTo>
                    <a:pt x="115" y="50"/>
                  </a:lnTo>
                  <a:lnTo>
                    <a:pt x="121" y="38"/>
                  </a:lnTo>
                  <a:lnTo>
                    <a:pt x="128" y="44"/>
                  </a:lnTo>
                  <a:lnTo>
                    <a:pt x="121" y="38"/>
                  </a:lnTo>
                  <a:lnTo>
                    <a:pt x="121" y="25"/>
                  </a:lnTo>
                  <a:lnTo>
                    <a:pt x="128" y="25"/>
                  </a:lnTo>
                  <a:lnTo>
                    <a:pt x="134" y="19"/>
                  </a:lnTo>
                  <a:lnTo>
                    <a:pt x="147" y="25"/>
                  </a:lnTo>
                  <a:lnTo>
                    <a:pt x="147" y="31"/>
                  </a:lnTo>
                  <a:lnTo>
                    <a:pt x="153" y="50"/>
                  </a:lnTo>
                  <a:lnTo>
                    <a:pt x="147" y="75"/>
                  </a:lnTo>
                  <a:lnTo>
                    <a:pt x="121" y="107"/>
                  </a:lnTo>
                  <a:lnTo>
                    <a:pt x="77" y="151"/>
                  </a:lnTo>
                  <a:lnTo>
                    <a:pt x="70" y="157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7" y="220"/>
                  </a:lnTo>
                  <a:lnTo>
                    <a:pt x="20" y="201"/>
                  </a:lnTo>
                  <a:lnTo>
                    <a:pt x="39" y="195"/>
                  </a:lnTo>
                  <a:lnTo>
                    <a:pt x="45" y="188"/>
                  </a:lnTo>
                  <a:lnTo>
                    <a:pt x="83" y="157"/>
                  </a:lnTo>
                  <a:lnTo>
                    <a:pt x="121" y="126"/>
                  </a:lnTo>
                  <a:lnTo>
                    <a:pt x="147" y="107"/>
                  </a:lnTo>
                  <a:lnTo>
                    <a:pt x="160" y="94"/>
                  </a:lnTo>
                  <a:lnTo>
                    <a:pt x="172" y="56"/>
                  </a:lnTo>
                  <a:lnTo>
                    <a:pt x="172" y="25"/>
                  </a:lnTo>
                  <a:lnTo>
                    <a:pt x="153" y="6"/>
                  </a:lnTo>
                  <a:lnTo>
                    <a:pt x="140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6" y="12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6" y="31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767" name="未知"/>
            <p:cNvSpPr/>
            <p:nvPr/>
          </p:nvSpPr>
          <p:spPr>
            <a:xfrm>
              <a:off x="273" y="132"/>
              <a:ext cx="173" cy="221"/>
            </a:xfrm>
            <a:custGeom>
              <a:avLst/>
              <a:gdLst/>
              <a:ahLst/>
              <a:cxnLst/>
              <a:pathLst>
                <a:path w="173" h="221">
                  <a:moveTo>
                    <a:pt x="90" y="38"/>
                  </a:moveTo>
                  <a:lnTo>
                    <a:pt x="96" y="44"/>
                  </a:lnTo>
                  <a:lnTo>
                    <a:pt x="102" y="31"/>
                  </a:lnTo>
                  <a:lnTo>
                    <a:pt x="109" y="25"/>
                  </a:lnTo>
                  <a:lnTo>
                    <a:pt x="121" y="25"/>
                  </a:lnTo>
                  <a:lnTo>
                    <a:pt x="109" y="38"/>
                  </a:lnTo>
                  <a:lnTo>
                    <a:pt x="109" y="44"/>
                  </a:lnTo>
                  <a:lnTo>
                    <a:pt x="115" y="50"/>
                  </a:lnTo>
                  <a:lnTo>
                    <a:pt x="121" y="38"/>
                  </a:lnTo>
                  <a:lnTo>
                    <a:pt x="128" y="44"/>
                  </a:lnTo>
                  <a:lnTo>
                    <a:pt x="121" y="38"/>
                  </a:lnTo>
                  <a:lnTo>
                    <a:pt x="121" y="25"/>
                  </a:lnTo>
                  <a:lnTo>
                    <a:pt x="128" y="25"/>
                  </a:lnTo>
                  <a:lnTo>
                    <a:pt x="134" y="19"/>
                  </a:lnTo>
                  <a:lnTo>
                    <a:pt x="147" y="25"/>
                  </a:lnTo>
                  <a:lnTo>
                    <a:pt x="147" y="31"/>
                  </a:lnTo>
                  <a:lnTo>
                    <a:pt x="153" y="50"/>
                  </a:lnTo>
                  <a:lnTo>
                    <a:pt x="147" y="75"/>
                  </a:lnTo>
                  <a:lnTo>
                    <a:pt x="121" y="107"/>
                  </a:lnTo>
                  <a:lnTo>
                    <a:pt x="77" y="151"/>
                  </a:lnTo>
                  <a:lnTo>
                    <a:pt x="70" y="157"/>
                  </a:lnTo>
                  <a:lnTo>
                    <a:pt x="0" y="213"/>
                  </a:lnTo>
                  <a:lnTo>
                    <a:pt x="7" y="220"/>
                  </a:lnTo>
                  <a:lnTo>
                    <a:pt x="20" y="201"/>
                  </a:lnTo>
                  <a:lnTo>
                    <a:pt x="39" y="195"/>
                  </a:lnTo>
                  <a:lnTo>
                    <a:pt x="45" y="188"/>
                  </a:lnTo>
                  <a:lnTo>
                    <a:pt x="83" y="157"/>
                  </a:lnTo>
                  <a:lnTo>
                    <a:pt x="121" y="126"/>
                  </a:lnTo>
                  <a:lnTo>
                    <a:pt x="147" y="107"/>
                  </a:lnTo>
                  <a:lnTo>
                    <a:pt x="160" y="94"/>
                  </a:lnTo>
                  <a:lnTo>
                    <a:pt x="172" y="56"/>
                  </a:lnTo>
                  <a:lnTo>
                    <a:pt x="172" y="25"/>
                  </a:lnTo>
                  <a:lnTo>
                    <a:pt x="153" y="6"/>
                  </a:lnTo>
                  <a:lnTo>
                    <a:pt x="140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6" y="12"/>
                  </a:lnTo>
                  <a:lnTo>
                    <a:pt x="90" y="25"/>
                  </a:lnTo>
                  <a:lnTo>
                    <a:pt x="96" y="31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768" name="Group 51767"/>
          <p:cNvGrpSpPr/>
          <p:nvPr/>
        </p:nvGrpSpPr>
        <p:grpSpPr>
          <a:xfrm>
            <a:off x="3636963" y="5711825"/>
            <a:ext cx="3430587" cy="1144588"/>
            <a:chOff x="0" y="0"/>
            <a:chExt cx="2161" cy="721"/>
          </a:xfrm>
        </p:grpSpPr>
        <p:sp>
          <p:nvSpPr>
            <p:cNvPr id="51769" name="未知"/>
            <p:cNvSpPr/>
            <p:nvPr/>
          </p:nvSpPr>
          <p:spPr>
            <a:xfrm>
              <a:off x="1035" y="226"/>
              <a:ext cx="43" cy="135"/>
            </a:xfrm>
            <a:custGeom>
              <a:avLst/>
              <a:gdLst/>
              <a:ahLst/>
              <a:cxnLst/>
              <a:pathLst>
                <a:path w="43" h="135">
                  <a:moveTo>
                    <a:pt x="24" y="0"/>
                  </a:moveTo>
                  <a:lnTo>
                    <a:pt x="18" y="10"/>
                  </a:lnTo>
                  <a:lnTo>
                    <a:pt x="12" y="27"/>
                  </a:lnTo>
                  <a:lnTo>
                    <a:pt x="12" y="32"/>
                  </a:lnTo>
                  <a:lnTo>
                    <a:pt x="12" y="43"/>
                  </a:lnTo>
                  <a:lnTo>
                    <a:pt x="6" y="48"/>
                  </a:lnTo>
                  <a:lnTo>
                    <a:pt x="6" y="59"/>
                  </a:lnTo>
                  <a:lnTo>
                    <a:pt x="6" y="75"/>
                  </a:lnTo>
                  <a:lnTo>
                    <a:pt x="0" y="86"/>
                  </a:lnTo>
                  <a:lnTo>
                    <a:pt x="6" y="96"/>
                  </a:lnTo>
                  <a:lnTo>
                    <a:pt x="6" y="107"/>
                  </a:lnTo>
                  <a:lnTo>
                    <a:pt x="6" y="113"/>
                  </a:lnTo>
                  <a:lnTo>
                    <a:pt x="6" y="107"/>
                  </a:lnTo>
                  <a:lnTo>
                    <a:pt x="42" y="134"/>
                  </a:lnTo>
                  <a:lnTo>
                    <a:pt x="30" y="118"/>
                  </a:lnTo>
                  <a:lnTo>
                    <a:pt x="30" y="102"/>
                  </a:lnTo>
                  <a:lnTo>
                    <a:pt x="24" y="91"/>
                  </a:lnTo>
                  <a:lnTo>
                    <a:pt x="30" y="86"/>
                  </a:lnTo>
                  <a:lnTo>
                    <a:pt x="30" y="64"/>
                  </a:lnTo>
                  <a:lnTo>
                    <a:pt x="36" y="48"/>
                  </a:lnTo>
                  <a:lnTo>
                    <a:pt x="36" y="43"/>
                  </a:lnTo>
                  <a:lnTo>
                    <a:pt x="30" y="37"/>
                  </a:lnTo>
                  <a:lnTo>
                    <a:pt x="30" y="32"/>
                  </a:lnTo>
                  <a:lnTo>
                    <a:pt x="30" y="27"/>
                  </a:lnTo>
                  <a:lnTo>
                    <a:pt x="30" y="21"/>
                  </a:lnTo>
                  <a:lnTo>
                    <a:pt x="30" y="16"/>
                  </a:lnTo>
                  <a:lnTo>
                    <a:pt x="36" y="10"/>
                  </a:lnTo>
                  <a:lnTo>
                    <a:pt x="36" y="5"/>
                  </a:lnTo>
                  <a:lnTo>
                    <a:pt x="4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0" name="未知"/>
            <p:cNvSpPr/>
            <p:nvPr/>
          </p:nvSpPr>
          <p:spPr>
            <a:xfrm>
              <a:off x="1077" y="220"/>
              <a:ext cx="43" cy="157"/>
            </a:xfrm>
            <a:custGeom>
              <a:avLst/>
              <a:gdLst/>
              <a:ahLst/>
              <a:cxnLst/>
              <a:pathLst>
                <a:path w="43" h="157">
                  <a:moveTo>
                    <a:pt x="0" y="11"/>
                  </a:moveTo>
                  <a:lnTo>
                    <a:pt x="6" y="11"/>
                  </a:lnTo>
                  <a:lnTo>
                    <a:pt x="18" y="27"/>
                  </a:lnTo>
                  <a:lnTo>
                    <a:pt x="18" y="49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6" y="97"/>
                  </a:lnTo>
                  <a:lnTo>
                    <a:pt x="6" y="108"/>
                  </a:lnTo>
                  <a:lnTo>
                    <a:pt x="6" y="119"/>
                  </a:lnTo>
                  <a:lnTo>
                    <a:pt x="12" y="135"/>
                  </a:lnTo>
                  <a:lnTo>
                    <a:pt x="12" y="145"/>
                  </a:lnTo>
                  <a:lnTo>
                    <a:pt x="18" y="156"/>
                  </a:lnTo>
                  <a:lnTo>
                    <a:pt x="18" y="145"/>
                  </a:lnTo>
                  <a:lnTo>
                    <a:pt x="42" y="113"/>
                  </a:lnTo>
                  <a:lnTo>
                    <a:pt x="42" y="119"/>
                  </a:lnTo>
                  <a:lnTo>
                    <a:pt x="36" y="108"/>
                  </a:lnTo>
                  <a:lnTo>
                    <a:pt x="30" y="92"/>
                  </a:lnTo>
                  <a:lnTo>
                    <a:pt x="30" y="86"/>
                  </a:lnTo>
                  <a:lnTo>
                    <a:pt x="36" y="86"/>
                  </a:lnTo>
                  <a:lnTo>
                    <a:pt x="36" y="81"/>
                  </a:lnTo>
                  <a:lnTo>
                    <a:pt x="36" y="76"/>
                  </a:lnTo>
                  <a:lnTo>
                    <a:pt x="42" y="76"/>
                  </a:lnTo>
                  <a:lnTo>
                    <a:pt x="42" y="65"/>
                  </a:lnTo>
                  <a:lnTo>
                    <a:pt x="42" y="49"/>
                  </a:lnTo>
                  <a:lnTo>
                    <a:pt x="42" y="33"/>
                  </a:lnTo>
                  <a:lnTo>
                    <a:pt x="30" y="16"/>
                  </a:lnTo>
                  <a:lnTo>
                    <a:pt x="24" y="11"/>
                  </a:lnTo>
                  <a:lnTo>
                    <a:pt x="1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1" name="未知"/>
            <p:cNvSpPr/>
            <p:nvPr/>
          </p:nvSpPr>
          <p:spPr>
            <a:xfrm>
              <a:off x="440" y="0"/>
              <a:ext cx="620" cy="721"/>
            </a:xfrm>
            <a:custGeom>
              <a:avLst/>
              <a:gdLst/>
              <a:ahLst/>
              <a:cxnLst/>
              <a:pathLst>
                <a:path w="620" h="721">
                  <a:moveTo>
                    <a:pt x="274" y="269"/>
                  </a:moveTo>
                  <a:lnTo>
                    <a:pt x="316" y="328"/>
                  </a:lnTo>
                  <a:lnTo>
                    <a:pt x="328" y="398"/>
                  </a:lnTo>
                  <a:lnTo>
                    <a:pt x="322" y="403"/>
                  </a:lnTo>
                  <a:lnTo>
                    <a:pt x="560" y="720"/>
                  </a:lnTo>
                  <a:lnTo>
                    <a:pt x="423" y="720"/>
                  </a:lnTo>
                  <a:lnTo>
                    <a:pt x="345" y="618"/>
                  </a:lnTo>
                  <a:lnTo>
                    <a:pt x="369" y="720"/>
                  </a:lnTo>
                  <a:lnTo>
                    <a:pt x="173" y="532"/>
                  </a:lnTo>
                  <a:lnTo>
                    <a:pt x="167" y="457"/>
                  </a:lnTo>
                  <a:lnTo>
                    <a:pt x="179" y="441"/>
                  </a:lnTo>
                  <a:lnTo>
                    <a:pt x="173" y="424"/>
                  </a:lnTo>
                  <a:lnTo>
                    <a:pt x="149" y="403"/>
                  </a:lnTo>
                  <a:lnTo>
                    <a:pt x="137" y="387"/>
                  </a:lnTo>
                  <a:lnTo>
                    <a:pt x="101" y="344"/>
                  </a:lnTo>
                  <a:lnTo>
                    <a:pt x="66" y="301"/>
                  </a:lnTo>
                  <a:lnTo>
                    <a:pt x="36" y="269"/>
                  </a:lnTo>
                  <a:lnTo>
                    <a:pt x="30" y="253"/>
                  </a:lnTo>
                  <a:lnTo>
                    <a:pt x="24" y="199"/>
                  </a:lnTo>
                  <a:lnTo>
                    <a:pt x="24" y="188"/>
                  </a:lnTo>
                  <a:lnTo>
                    <a:pt x="30" y="177"/>
                  </a:lnTo>
                  <a:lnTo>
                    <a:pt x="36" y="167"/>
                  </a:lnTo>
                  <a:lnTo>
                    <a:pt x="48" y="172"/>
                  </a:lnTo>
                  <a:lnTo>
                    <a:pt x="54" y="161"/>
                  </a:lnTo>
                  <a:lnTo>
                    <a:pt x="42" y="156"/>
                  </a:lnTo>
                  <a:lnTo>
                    <a:pt x="42" y="150"/>
                  </a:lnTo>
                  <a:lnTo>
                    <a:pt x="30" y="140"/>
                  </a:lnTo>
                  <a:lnTo>
                    <a:pt x="12" y="129"/>
                  </a:lnTo>
                  <a:lnTo>
                    <a:pt x="12" y="118"/>
                  </a:lnTo>
                  <a:lnTo>
                    <a:pt x="12" y="113"/>
                  </a:lnTo>
                  <a:lnTo>
                    <a:pt x="6" y="107"/>
                  </a:lnTo>
                  <a:lnTo>
                    <a:pt x="6" y="102"/>
                  </a:lnTo>
                  <a:lnTo>
                    <a:pt x="6" y="97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6" y="64"/>
                  </a:lnTo>
                  <a:lnTo>
                    <a:pt x="18" y="64"/>
                  </a:lnTo>
                  <a:lnTo>
                    <a:pt x="18" y="48"/>
                  </a:lnTo>
                  <a:lnTo>
                    <a:pt x="24" y="32"/>
                  </a:lnTo>
                  <a:lnTo>
                    <a:pt x="24" y="27"/>
                  </a:lnTo>
                  <a:lnTo>
                    <a:pt x="36" y="21"/>
                  </a:lnTo>
                  <a:lnTo>
                    <a:pt x="42" y="11"/>
                  </a:lnTo>
                  <a:lnTo>
                    <a:pt x="48" y="5"/>
                  </a:lnTo>
                  <a:lnTo>
                    <a:pt x="54" y="11"/>
                  </a:lnTo>
                  <a:lnTo>
                    <a:pt x="54" y="5"/>
                  </a:lnTo>
                  <a:lnTo>
                    <a:pt x="60" y="0"/>
                  </a:lnTo>
                  <a:lnTo>
                    <a:pt x="84" y="0"/>
                  </a:lnTo>
                  <a:lnTo>
                    <a:pt x="101" y="11"/>
                  </a:lnTo>
                  <a:lnTo>
                    <a:pt x="113" y="0"/>
                  </a:lnTo>
                  <a:lnTo>
                    <a:pt x="131" y="11"/>
                  </a:lnTo>
                  <a:lnTo>
                    <a:pt x="137" y="5"/>
                  </a:lnTo>
                  <a:lnTo>
                    <a:pt x="143" y="16"/>
                  </a:lnTo>
                  <a:lnTo>
                    <a:pt x="137" y="27"/>
                  </a:lnTo>
                  <a:lnTo>
                    <a:pt x="131" y="32"/>
                  </a:lnTo>
                  <a:lnTo>
                    <a:pt x="155" y="43"/>
                  </a:lnTo>
                  <a:lnTo>
                    <a:pt x="167" y="64"/>
                  </a:lnTo>
                  <a:lnTo>
                    <a:pt x="167" y="70"/>
                  </a:lnTo>
                  <a:lnTo>
                    <a:pt x="167" y="81"/>
                  </a:lnTo>
                  <a:lnTo>
                    <a:pt x="197" y="107"/>
                  </a:lnTo>
                  <a:lnTo>
                    <a:pt x="185" y="113"/>
                  </a:lnTo>
                  <a:lnTo>
                    <a:pt x="179" y="118"/>
                  </a:lnTo>
                  <a:lnTo>
                    <a:pt x="173" y="124"/>
                  </a:lnTo>
                  <a:lnTo>
                    <a:pt x="167" y="124"/>
                  </a:lnTo>
                  <a:lnTo>
                    <a:pt x="149" y="113"/>
                  </a:lnTo>
                  <a:lnTo>
                    <a:pt x="155" y="129"/>
                  </a:lnTo>
                  <a:lnTo>
                    <a:pt x="161" y="134"/>
                  </a:lnTo>
                  <a:lnTo>
                    <a:pt x="179" y="134"/>
                  </a:lnTo>
                  <a:lnTo>
                    <a:pt x="173" y="145"/>
                  </a:lnTo>
                  <a:lnTo>
                    <a:pt x="173" y="150"/>
                  </a:lnTo>
                  <a:lnTo>
                    <a:pt x="173" y="156"/>
                  </a:lnTo>
                  <a:lnTo>
                    <a:pt x="173" y="161"/>
                  </a:lnTo>
                  <a:lnTo>
                    <a:pt x="167" y="167"/>
                  </a:lnTo>
                  <a:lnTo>
                    <a:pt x="155" y="167"/>
                  </a:lnTo>
                  <a:lnTo>
                    <a:pt x="143" y="167"/>
                  </a:lnTo>
                  <a:lnTo>
                    <a:pt x="137" y="167"/>
                  </a:lnTo>
                  <a:lnTo>
                    <a:pt x="137" y="177"/>
                  </a:lnTo>
                  <a:lnTo>
                    <a:pt x="173" y="177"/>
                  </a:lnTo>
                  <a:lnTo>
                    <a:pt x="203" y="183"/>
                  </a:lnTo>
                  <a:lnTo>
                    <a:pt x="215" y="193"/>
                  </a:lnTo>
                  <a:lnTo>
                    <a:pt x="488" y="193"/>
                  </a:lnTo>
                  <a:lnTo>
                    <a:pt x="494" y="183"/>
                  </a:lnTo>
                  <a:lnTo>
                    <a:pt x="530" y="183"/>
                  </a:lnTo>
                  <a:lnTo>
                    <a:pt x="566" y="188"/>
                  </a:lnTo>
                  <a:lnTo>
                    <a:pt x="583" y="193"/>
                  </a:lnTo>
                  <a:lnTo>
                    <a:pt x="583" y="204"/>
                  </a:lnTo>
                  <a:lnTo>
                    <a:pt x="619" y="199"/>
                  </a:lnTo>
                  <a:lnTo>
                    <a:pt x="619" y="210"/>
                  </a:lnTo>
                  <a:lnTo>
                    <a:pt x="583" y="210"/>
                  </a:lnTo>
                  <a:lnTo>
                    <a:pt x="583" y="215"/>
                  </a:lnTo>
                  <a:lnTo>
                    <a:pt x="536" y="236"/>
                  </a:lnTo>
                  <a:lnTo>
                    <a:pt x="524" y="231"/>
                  </a:lnTo>
                  <a:lnTo>
                    <a:pt x="512" y="231"/>
                  </a:lnTo>
                  <a:lnTo>
                    <a:pt x="506" y="242"/>
                  </a:lnTo>
                  <a:lnTo>
                    <a:pt x="500" y="253"/>
                  </a:lnTo>
                  <a:lnTo>
                    <a:pt x="464" y="263"/>
                  </a:lnTo>
                  <a:lnTo>
                    <a:pt x="435" y="247"/>
                  </a:lnTo>
                  <a:lnTo>
                    <a:pt x="417" y="236"/>
                  </a:lnTo>
                  <a:lnTo>
                    <a:pt x="393" y="231"/>
                  </a:lnTo>
                  <a:lnTo>
                    <a:pt x="375" y="242"/>
                  </a:lnTo>
                  <a:lnTo>
                    <a:pt x="345" y="247"/>
                  </a:lnTo>
                  <a:lnTo>
                    <a:pt x="298" y="253"/>
                  </a:lnTo>
                  <a:lnTo>
                    <a:pt x="250" y="247"/>
                  </a:lnTo>
                  <a:lnTo>
                    <a:pt x="274" y="26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2" name="未知"/>
            <p:cNvSpPr/>
            <p:nvPr/>
          </p:nvSpPr>
          <p:spPr>
            <a:xfrm>
              <a:off x="167" y="21"/>
              <a:ext cx="643" cy="700"/>
            </a:xfrm>
            <a:custGeom>
              <a:avLst/>
              <a:gdLst/>
              <a:ahLst/>
              <a:cxnLst/>
              <a:pathLst>
                <a:path w="643" h="700">
                  <a:moveTo>
                    <a:pt x="642" y="699"/>
                  </a:moveTo>
                  <a:lnTo>
                    <a:pt x="208" y="699"/>
                  </a:lnTo>
                  <a:lnTo>
                    <a:pt x="190" y="597"/>
                  </a:lnTo>
                  <a:lnTo>
                    <a:pt x="184" y="495"/>
                  </a:lnTo>
                  <a:lnTo>
                    <a:pt x="196" y="409"/>
                  </a:lnTo>
                  <a:lnTo>
                    <a:pt x="160" y="382"/>
                  </a:lnTo>
                  <a:lnTo>
                    <a:pt x="160" y="355"/>
                  </a:lnTo>
                  <a:lnTo>
                    <a:pt x="148" y="328"/>
                  </a:lnTo>
                  <a:lnTo>
                    <a:pt x="136" y="318"/>
                  </a:lnTo>
                  <a:lnTo>
                    <a:pt x="107" y="296"/>
                  </a:lnTo>
                  <a:lnTo>
                    <a:pt x="77" y="264"/>
                  </a:lnTo>
                  <a:lnTo>
                    <a:pt x="77" y="253"/>
                  </a:lnTo>
                  <a:lnTo>
                    <a:pt x="59" y="194"/>
                  </a:lnTo>
                  <a:lnTo>
                    <a:pt x="65" y="189"/>
                  </a:lnTo>
                  <a:lnTo>
                    <a:pt x="71" y="172"/>
                  </a:lnTo>
                  <a:lnTo>
                    <a:pt x="59" y="162"/>
                  </a:lnTo>
                  <a:lnTo>
                    <a:pt x="59" y="167"/>
                  </a:lnTo>
                  <a:lnTo>
                    <a:pt x="47" y="172"/>
                  </a:lnTo>
                  <a:lnTo>
                    <a:pt x="35" y="167"/>
                  </a:lnTo>
                  <a:lnTo>
                    <a:pt x="35" y="189"/>
                  </a:lnTo>
                  <a:lnTo>
                    <a:pt x="6" y="189"/>
                  </a:lnTo>
                  <a:lnTo>
                    <a:pt x="6" y="172"/>
                  </a:lnTo>
                  <a:lnTo>
                    <a:pt x="12" y="162"/>
                  </a:lnTo>
                  <a:lnTo>
                    <a:pt x="29" y="162"/>
                  </a:lnTo>
                  <a:lnTo>
                    <a:pt x="35" y="146"/>
                  </a:lnTo>
                  <a:lnTo>
                    <a:pt x="23" y="135"/>
                  </a:lnTo>
                  <a:lnTo>
                    <a:pt x="6" y="108"/>
                  </a:lnTo>
                  <a:lnTo>
                    <a:pt x="0" y="86"/>
                  </a:lnTo>
                  <a:lnTo>
                    <a:pt x="0" y="65"/>
                  </a:lnTo>
                  <a:lnTo>
                    <a:pt x="12" y="43"/>
                  </a:lnTo>
                  <a:lnTo>
                    <a:pt x="23" y="27"/>
                  </a:lnTo>
                  <a:lnTo>
                    <a:pt x="41" y="11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101" y="0"/>
                  </a:lnTo>
                  <a:lnTo>
                    <a:pt x="107" y="6"/>
                  </a:lnTo>
                  <a:lnTo>
                    <a:pt x="107" y="17"/>
                  </a:lnTo>
                  <a:lnTo>
                    <a:pt x="113" y="22"/>
                  </a:lnTo>
                  <a:lnTo>
                    <a:pt x="125" y="27"/>
                  </a:lnTo>
                  <a:lnTo>
                    <a:pt x="136" y="38"/>
                  </a:lnTo>
                  <a:lnTo>
                    <a:pt x="142" y="49"/>
                  </a:lnTo>
                  <a:lnTo>
                    <a:pt x="178" y="60"/>
                  </a:lnTo>
                  <a:lnTo>
                    <a:pt x="178" y="65"/>
                  </a:lnTo>
                  <a:lnTo>
                    <a:pt x="172" y="70"/>
                  </a:lnTo>
                  <a:lnTo>
                    <a:pt x="166" y="76"/>
                  </a:lnTo>
                  <a:lnTo>
                    <a:pt x="172" y="86"/>
                  </a:lnTo>
                  <a:lnTo>
                    <a:pt x="166" y="92"/>
                  </a:lnTo>
                  <a:lnTo>
                    <a:pt x="142" y="97"/>
                  </a:lnTo>
                  <a:lnTo>
                    <a:pt x="154" y="108"/>
                  </a:lnTo>
                  <a:lnTo>
                    <a:pt x="172" y="108"/>
                  </a:lnTo>
                  <a:lnTo>
                    <a:pt x="172" y="119"/>
                  </a:lnTo>
                  <a:lnTo>
                    <a:pt x="172" y="124"/>
                  </a:lnTo>
                  <a:lnTo>
                    <a:pt x="172" y="135"/>
                  </a:lnTo>
                  <a:lnTo>
                    <a:pt x="142" y="151"/>
                  </a:lnTo>
                  <a:lnTo>
                    <a:pt x="136" y="156"/>
                  </a:lnTo>
                  <a:lnTo>
                    <a:pt x="136" y="162"/>
                  </a:lnTo>
                  <a:lnTo>
                    <a:pt x="154" y="162"/>
                  </a:lnTo>
                  <a:lnTo>
                    <a:pt x="172" y="162"/>
                  </a:lnTo>
                  <a:lnTo>
                    <a:pt x="184" y="162"/>
                  </a:lnTo>
                  <a:lnTo>
                    <a:pt x="202" y="162"/>
                  </a:lnTo>
                  <a:lnTo>
                    <a:pt x="220" y="167"/>
                  </a:lnTo>
                  <a:lnTo>
                    <a:pt x="255" y="172"/>
                  </a:lnTo>
                  <a:lnTo>
                    <a:pt x="297" y="178"/>
                  </a:lnTo>
                  <a:lnTo>
                    <a:pt x="303" y="232"/>
                  </a:lnTo>
                  <a:lnTo>
                    <a:pt x="273" y="232"/>
                  </a:lnTo>
                  <a:lnTo>
                    <a:pt x="351" y="377"/>
                  </a:lnTo>
                  <a:lnTo>
                    <a:pt x="345" y="393"/>
                  </a:lnTo>
                  <a:lnTo>
                    <a:pt x="386" y="457"/>
                  </a:lnTo>
                  <a:lnTo>
                    <a:pt x="416" y="484"/>
                  </a:lnTo>
                  <a:lnTo>
                    <a:pt x="440" y="511"/>
                  </a:lnTo>
                  <a:lnTo>
                    <a:pt x="642" y="69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3" name="未知"/>
            <p:cNvSpPr/>
            <p:nvPr/>
          </p:nvSpPr>
          <p:spPr>
            <a:xfrm>
              <a:off x="0" y="16"/>
              <a:ext cx="352" cy="705"/>
            </a:xfrm>
            <a:custGeom>
              <a:avLst/>
              <a:gdLst/>
              <a:ahLst/>
              <a:cxnLst/>
              <a:pathLst>
                <a:path w="352" h="705">
                  <a:moveTo>
                    <a:pt x="208" y="194"/>
                  </a:moveTo>
                  <a:lnTo>
                    <a:pt x="226" y="199"/>
                  </a:lnTo>
                  <a:lnTo>
                    <a:pt x="244" y="258"/>
                  </a:lnTo>
                  <a:lnTo>
                    <a:pt x="143" y="274"/>
                  </a:lnTo>
                  <a:lnTo>
                    <a:pt x="202" y="446"/>
                  </a:lnTo>
                  <a:lnTo>
                    <a:pt x="184" y="468"/>
                  </a:lnTo>
                  <a:lnTo>
                    <a:pt x="196" y="473"/>
                  </a:lnTo>
                  <a:lnTo>
                    <a:pt x="202" y="478"/>
                  </a:lnTo>
                  <a:lnTo>
                    <a:pt x="196" y="489"/>
                  </a:lnTo>
                  <a:lnTo>
                    <a:pt x="238" y="532"/>
                  </a:lnTo>
                  <a:lnTo>
                    <a:pt x="298" y="613"/>
                  </a:lnTo>
                  <a:lnTo>
                    <a:pt x="351" y="704"/>
                  </a:lnTo>
                  <a:lnTo>
                    <a:pt x="208" y="704"/>
                  </a:lnTo>
                  <a:lnTo>
                    <a:pt x="131" y="597"/>
                  </a:lnTo>
                  <a:lnTo>
                    <a:pt x="149" y="704"/>
                  </a:lnTo>
                  <a:lnTo>
                    <a:pt x="0" y="70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8" y="11"/>
                  </a:lnTo>
                  <a:lnTo>
                    <a:pt x="60" y="0"/>
                  </a:lnTo>
                  <a:lnTo>
                    <a:pt x="71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83" y="22"/>
                  </a:lnTo>
                  <a:lnTo>
                    <a:pt x="83" y="32"/>
                  </a:lnTo>
                  <a:lnTo>
                    <a:pt x="83" y="38"/>
                  </a:lnTo>
                  <a:lnTo>
                    <a:pt x="89" y="48"/>
                  </a:lnTo>
                  <a:lnTo>
                    <a:pt x="95" y="70"/>
                  </a:lnTo>
                  <a:lnTo>
                    <a:pt x="95" y="91"/>
                  </a:lnTo>
                  <a:lnTo>
                    <a:pt x="125" y="134"/>
                  </a:lnTo>
                  <a:lnTo>
                    <a:pt x="107" y="140"/>
                  </a:lnTo>
                  <a:lnTo>
                    <a:pt x="101" y="151"/>
                  </a:lnTo>
                  <a:lnTo>
                    <a:pt x="77" y="140"/>
                  </a:lnTo>
                  <a:lnTo>
                    <a:pt x="101" y="161"/>
                  </a:lnTo>
                  <a:lnTo>
                    <a:pt x="89" y="167"/>
                  </a:lnTo>
                  <a:lnTo>
                    <a:pt x="89" y="172"/>
                  </a:lnTo>
                  <a:lnTo>
                    <a:pt x="89" y="177"/>
                  </a:lnTo>
                  <a:lnTo>
                    <a:pt x="77" y="183"/>
                  </a:lnTo>
                  <a:lnTo>
                    <a:pt x="65" y="188"/>
                  </a:lnTo>
                  <a:lnTo>
                    <a:pt x="65" y="210"/>
                  </a:lnTo>
                  <a:lnTo>
                    <a:pt x="71" y="199"/>
                  </a:lnTo>
                  <a:lnTo>
                    <a:pt x="137" y="188"/>
                  </a:lnTo>
                  <a:lnTo>
                    <a:pt x="208" y="19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4" name="未知"/>
            <p:cNvSpPr/>
            <p:nvPr/>
          </p:nvSpPr>
          <p:spPr>
            <a:xfrm>
              <a:off x="1095" y="0"/>
              <a:ext cx="620" cy="721"/>
            </a:xfrm>
            <a:custGeom>
              <a:avLst/>
              <a:gdLst/>
              <a:ahLst/>
              <a:cxnLst/>
              <a:pathLst>
                <a:path w="620" h="721">
                  <a:moveTo>
                    <a:pt x="351" y="269"/>
                  </a:moveTo>
                  <a:lnTo>
                    <a:pt x="309" y="328"/>
                  </a:lnTo>
                  <a:lnTo>
                    <a:pt x="297" y="398"/>
                  </a:lnTo>
                  <a:lnTo>
                    <a:pt x="297" y="403"/>
                  </a:lnTo>
                  <a:lnTo>
                    <a:pt x="59" y="720"/>
                  </a:lnTo>
                  <a:lnTo>
                    <a:pt x="196" y="720"/>
                  </a:lnTo>
                  <a:lnTo>
                    <a:pt x="280" y="618"/>
                  </a:lnTo>
                  <a:lnTo>
                    <a:pt x="262" y="720"/>
                  </a:lnTo>
                  <a:lnTo>
                    <a:pt x="452" y="532"/>
                  </a:lnTo>
                  <a:lnTo>
                    <a:pt x="452" y="457"/>
                  </a:lnTo>
                  <a:lnTo>
                    <a:pt x="446" y="441"/>
                  </a:lnTo>
                  <a:lnTo>
                    <a:pt x="452" y="424"/>
                  </a:lnTo>
                  <a:lnTo>
                    <a:pt x="470" y="403"/>
                  </a:lnTo>
                  <a:lnTo>
                    <a:pt x="482" y="387"/>
                  </a:lnTo>
                  <a:lnTo>
                    <a:pt x="524" y="344"/>
                  </a:lnTo>
                  <a:lnTo>
                    <a:pt x="559" y="301"/>
                  </a:lnTo>
                  <a:lnTo>
                    <a:pt x="583" y="269"/>
                  </a:lnTo>
                  <a:lnTo>
                    <a:pt x="595" y="253"/>
                  </a:lnTo>
                  <a:lnTo>
                    <a:pt x="601" y="199"/>
                  </a:lnTo>
                  <a:lnTo>
                    <a:pt x="601" y="188"/>
                  </a:lnTo>
                  <a:lnTo>
                    <a:pt x="595" y="177"/>
                  </a:lnTo>
                  <a:lnTo>
                    <a:pt x="583" y="167"/>
                  </a:lnTo>
                  <a:lnTo>
                    <a:pt x="571" y="172"/>
                  </a:lnTo>
                  <a:lnTo>
                    <a:pt x="571" y="161"/>
                  </a:lnTo>
                  <a:lnTo>
                    <a:pt x="583" y="156"/>
                  </a:lnTo>
                  <a:lnTo>
                    <a:pt x="583" y="150"/>
                  </a:lnTo>
                  <a:lnTo>
                    <a:pt x="595" y="140"/>
                  </a:lnTo>
                  <a:lnTo>
                    <a:pt x="613" y="129"/>
                  </a:lnTo>
                  <a:lnTo>
                    <a:pt x="613" y="118"/>
                  </a:lnTo>
                  <a:lnTo>
                    <a:pt x="607" y="113"/>
                  </a:lnTo>
                  <a:lnTo>
                    <a:pt x="613" y="107"/>
                  </a:lnTo>
                  <a:lnTo>
                    <a:pt x="619" y="102"/>
                  </a:lnTo>
                  <a:lnTo>
                    <a:pt x="613" y="97"/>
                  </a:lnTo>
                  <a:lnTo>
                    <a:pt x="619" y="81"/>
                  </a:lnTo>
                  <a:lnTo>
                    <a:pt x="619" y="75"/>
                  </a:lnTo>
                  <a:lnTo>
                    <a:pt x="613" y="64"/>
                  </a:lnTo>
                  <a:lnTo>
                    <a:pt x="607" y="64"/>
                  </a:lnTo>
                  <a:lnTo>
                    <a:pt x="607" y="48"/>
                  </a:lnTo>
                  <a:lnTo>
                    <a:pt x="601" y="32"/>
                  </a:lnTo>
                  <a:lnTo>
                    <a:pt x="595" y="27"/>
                  </a:lnTo>
                  <a:lnTo>
                    <a:pt x="589" y="21"/>
                  </a:lnTo>
                  <a:lnTo>
                    <a:pt x="583" y="11"/>
                  </a:lnTo>
                  <a:lnTo>
                    <a:pt x="577" y="5"/>
                  </a:lnTo>
                  <a:lnTo>
                    <a:pt x="571" y="11"/>
                  </a:lnTo>
                  <a:lnTo>
                    <a:pt x="571" y="5"/>
                  </a:lnTo>
                  <a:lnTo>
                    <a:pt x="565" y="0"/>
                  </a:lnTo>
                  <a:lnTo>
                    <a:pt x="541" y="0"/>
                  </a:lnTo>
                  <a:lnTo>
                    <a:pt x="518" y="11"/>
                  </a:lnTo>
                  <a:lnTo>
                    <a:pt x="512" y="0"/>
                  </a:lnTo>
                  <a:lnTo>
                    <a:pt x="494" y="11"/>
                  </a:lnTo>
                  <a:lnTo>
                    <a:pt x="488" y="5"/>
                  </a:lnTo>
                  <a:lnTo>
                    <a:pt x="482" y="16"/>
                  </a:lnTo>
                  <a:lnTo>
                    <a:pt x="482" y="27"/>
                  </a:lnTo>
                  <a:lnTo>
                    <a:pt x="488" y="32"/>
                  </a:lnTo>
                  <a:lnTo>
                    <a:pt x="470" y="43"/>
                  </a:lnTo>
                  <a:lnTo>
                    <a:pt x="458" y="64"/>
                  </a:lnTo>
                  <a:lnTo>
                    <a:pt x="458" y="70"/>
                  </a:lnTo>
                  <a:lnTo>
                    <a:pt x="458" y="81"/>
                  </a:lnTo>
                  <a:lnTo>
                    <a:pt x="428" y="107"/>
                  </a:lnTo>
                  <a:lnTo>
                    <a:pt x="440" y="113"/>
                  </a:lnTo>
                  <a:lnTo>
                    <a:pt x="446" y="118"/>
                  </a:lnTo>
                  <a:lnTo>
                    <a:pt x="452" y="124"/>
                  </a:lnTo>
                  <a:lnTo>
                    <a:pt x="458" y="124"/>
                  </a:lnTo>
                  <a:lnTo>
                    <a:pt x="470" y="113"/>
                  </a:lnTo>
                  <a:lnTo>
                    <a:pt x="470" y="129"/>
                  </a:lnTo>
                  <a:lnTo>
                    <a:pt x="458" y="134"/>
                  </a:lnTo>
                  <a:lnTo>
                    <a:pt x="446" y="134"/>
                  </a:lnTo>
                  <a:lnTo>
                    <a:pt x="452" y="145"/>
                  </a:lnTo>
                  <a:lnTo>
                    <a:pt x="446" y="150"/>
                  </a:lnTo>
                  <a:lnTo>
                    <a:pt x="446" y="156"/>
                  </a:lnTo>
                  <a:lnTo>
                    <a:pt x="452" y="161"/>
                  </a:lnTo>
                  <a:lnTo>
                    <a:pt x="458" y="167"/>
                  </a:lnTo>
                  <a:lnTo>
                    <a:pt x="470" y="167"/>
                  </a:lnTo>
                  <a:lnTo>
                    <a:pt x="482" y="167"/>
                  </a:lnTo>
                  <a:lnTo>
                    <a:pt x="488" y="177"/>
                  </a:lnTo>
                  <a:lnTo>
                    <a:pt x="452" y="177"/>
                  </a:lnTo>
                  <a:lnTo>
                    <a:pt x="422" y="183"/>
                  </a:lnTo>
                  <a:lnTo>
                    <a:pt x="404" y="193"/>
                  </a:lnTo>
                  <a:lnTo>
                    <a:pt x="137" y="193"/>
                  </a:lnTo>
                  <a:lnTo>
                    <a:pt x="131" y="183"/>
                  </a:lnTo>
                  <a:lnTo>
                    <a:pt x="119" y="183"/>
                  </a:lnTo>
                  <a:lnTo>
                    <a:pt x="89" y="183"/>
                  </a:lnTo>
                  <a:lnTo>
                    <a:pt x="59" y="188"/>
                  </a:lnTo>
                  <a:lnTo>
                    <a:pt x="42" y="193"/>
                  </a:lnTo>
                  <a:lnTo>
                    <a:pt x="36" y="204"/>
                  </a:lnTo>
                  <a:lnTo>
                    <a:pt x="0" y="199"/>
                  </a:lnTo>
                  <a:lnTo>
                    <a:pt x="0" y="210"/>
                  </a:lnTo>
                  <a:lnTo>
                    <a:pt x="42" y="210"/>
                  </a:lnTo>
                  <a:lnTo>
                    <a:pt x="42" y="215"/>
                  </a:lnTo>
                  <a:lnTo>
                    <a:pt x="89" y="236"/>
                  </a:lnTo>
                  <a:lnTo>
                    <a:pt x="101" y="231"/>
                  </a:lnTo>
                  <a:lnTo>
                    <a:pt x="113" y="231"/>
                  </a:lnTo>
                  <a:lnTo>
                    <a:pt x="119" y="242"/>
                  </a:lnTo>
                  <a:lnTo>
                    <a:pt x="125" y="253"/>
                  </a:lnTo>
                  <a:lnTo>
                    <a:pt x="161" y="263"/>
                  </a:lnTo>
                  <a:lnTo>
                    <a:pt x="190" y="247"/>
                  </a:lnTo>
                  <a:lnTo>
                    <a:pt x="208" y="236"/>
                  </a:lnTo>
                  <a:lnTo>
                    <a:pt x="226" y="231"/>
                  </a:lnTo>
                  <a:lnTo>
                    <a:pt x="256" y="242"/>
                  </a:lnTo>
                  <a:lnTo>
                    <a:pt x="274" y="247"/>
                  </a:lnTo>
                  <a:lnTo>
                    <a:pt x="327" y="253"/>
                  </a:lnTo>
                  <a:lnTo>
                    <a:pt x="375" y="247"/>
                  </a:lnTo>
                  <a:lnTo>
                    <a:pt x="351" y="26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5" name="未知"/>
            <p:cNvSpPr/>
            <p:nvPr/>
          </p:nvSpPr>
          <p:spPr>
            <a:xfrm>
              <a:off x="1357" y="21"/>
              <a:ext cx="631" cy="700"/>
            </a:xfrm>
            <a:custGeom>
              <a:avLst/>
              <a:gdLst/>
              <a:ahLst/>
              <a:cxnLst/>
              <a:pathLst>
                <a:path w="631" h="700">
                  <a:moveTo>
                    <a:pt x="0" y="699"/>
                  </a:moveTo>
                  <a:lnTo>
                    <a:pt x="422" y="699"/>
                  </a:lnTo>
                  <a:lnTo>
                    <a:pt x="446" y="597"/>
                  </a:lnTo>
                  <a:lnTo>
                    <a:pt x="446" y="495"/>
                  </a:lnTo>
                  <a:lnTo>
                    <a:pt x="440" y="409"/>
                  </a:lnTo>
                  <a:lnTo>
                    <a:pt x="470" y="382"/>
                  </a:lnTo>
                  <a:lnTo>
                    <a:pt x="476" y="355"/>
                  </a:lnTo>
                  <a:lnTo>
                    <a:pt x="488" y="328"/>
                  </a:lnTo>
                  <a:lnTo>
                    <a:pt x="494" y="318"/>
                  </a:lnTo>
                  <a:lnTo>
                    <a:pt x="529" y="296"/>
                  </a:lnTo>
                  <a:lnTo>
                    <a:pt x="553" y="264"/>
                  </a:lnTo>
                  <a:lnTo>
                    <a:pt x="559" y="253"/>
                  </a:lnTo>
                  <a:lnTo>
                    <a:pt x="577" y="194"/>
                  </a:lnTo>
                  <a:lnTo>
                    <a:pt x="565" y="189"/>
                  </a:lnTo>
                  <a:lnTo>
                    <a:pt x="565" y="172"/>
                  </a:lnTo>
                  <a:lnTo>
                    <a:pt x="577" y="162"/>
                  </a:lnTo>
                  <a:lnTo>
                    <a:pt x="577" y="167"/>
                  </a:lnTo>
                  <a:lnTo>
                    <a:pt x="589" y="172"/>
                  </a:lnTo>
                  <a:lnTo>
                    <a:pt x="595" y="167"/>
                  </a:lnTo>
                  <a:lnTo>
                    <a:pt x="595" y="189"/>
                  </a:lnTo>
                  <a:lnTo>
                    <a:pt x="630" y="189"/>
                  </a:lnTo>
                  <a:lnTo>
                    <a:pt x="630" y="172"/>
                  </a:lnTo>
                  <a:lnTo>
                    <a:pt x="619" y="162"/>
                  </a:lnTo>
                  <a:lnTo>
                    <a:pt x="607" y="162"/>
                  </a:lnTo>
                  <a:lnTo>
                    <a:pt x="595" y="146"/>
                  </a:lnTo>
                  <a:lnTo>
                    <a:pt x="613" y="135"/>
                  </a:lnTo>
                  <a:lnTo>
                    <a:pt x="624" y="108"/>
                  </a:lnTo>
                  <a:lnTo>
                    <a:pt x="630" y="86"/>
                  </a:lnTo>
                  <a:lnTo>
                    <a:pt x="630" y="65"/>
                  </a:lnTo>
                  <a:lnTo>
                    <a:pt x="624" y="43"/>
                  </a:lnTo>
                  <a:lnTo>
                    <a:pt x="607" y="27"/>
                  </a:lnTo>
                  <a:lnTo>
                    <a:pt x="589" y="11"/>
                  </a:lnTo>
                  <a:lnTo>
                    <a:pt x="565" y="0"/>
                  </a:lnTo>
                  <a:lnTo>
                    <a:pt x="553" y="0"/>
                  </a:lnTo>
                  <a:lnTo>
                    <a:pt x="541" y="0"/>
                  </a:lnTo>
                  <a:lnTo>
                    <a:pt x="535" y="6"/>
                  </a:lnTo>
                  <a:lnTo>
                    <a:pt x="529" y="17"/>
                  </a:lnTo>
                  <a:lnTo>
                    <a:pt x="517" y="22"/>
                  </a:lnTo>
                  <a:lnTo>
                    <a:pt x="511" y="27"/>
                  </a:lnTo>
                  <a:lnTo>
                    <a:pt x="500" y="38"/>
                  </a:lnTo>
                  <a:lnTo>
                    <a:pt x="488" y="49"/>
                  </a:lnTo>
                  <a:lnTo>
                    <a:pt x="458" y="60"/>
                  </a:lnTo>
                  <a:lnTo>
                    <a:pt x="458" y="65"/>
                  </a:lnTo>
                  <a:lnTo>
                    <a:pt x="464" y="70"/>
                  </a:lnTo>
                  <a:lnTo>
                    <a:pt x="470" y="76"/>
                  </a:lnTo>
                  <a:lnTo>
                    <a:pt x="464" y="86"/>
                  </a:lnTo>
                  <a:lnTo>
                    <a:pt x="470" y="92"/>
                  </a:lnTo>
                  <a:lnTo>
                    <a:pt x="494" y="97"/>
                  </a:lnTo>
                  <a:lnTo>
                    <a:pt x="482" y="108"/>
                  </a:lnTo>
                  <a:lnTo>
                    <a:pt x="464" y="108"/>
                  </a:lnTo>
                  <a:lnTo>
                    <a:pt x="464" y="119"/>
                  </a:lnTo>
                  <a:lnTo>
                    <a:pt x="458" y="124"/>
                  </a:lnTo>
                  <a:lnTo>
                    <a:pt x="464" y="135"/>
                  </a:lnTo>
                  <a:lnTo>
                    <a:pt x="494" y="151"/>
                  </a:lnTo>
                  <a:lnTo>
                    <a:pt x="494" y="156"/>
                  </a:lnTo>
                  <a:lnTo>
                    <a:pt x="494" y="162"/>
                  </a:lnTo>
                  <a:lnTo>
                    <a:pt x="482" y="162"/>
                  </a:lnTo>
                  <a:lnTo>
                    <a:pt x="464" y="162"/>
                  </a:lnTo>
                  <a:lnTo>
                    <a:pt x="452" y="162"/>
                  </a:lnTo>
                  <a:lnTo>
                    <a:pt x="434" y="162"/>
                  </a:lnTo>
                  <a:lnTo>
                    <a:pt x="416" y="167"/>
                  </a:lnTo>
                  <a:lnTo>
                    <a:pt x="381" y="172"/>
                  </a:lnTo>
                  <a:lnTo>
                    <a:pt x="339" y="178"/>
                  </a:lnTo>
                  <a:lnTo>
                    <a:pt x="333" y="232"/>
                  </a:lnTo>
                  <a:lnTo>
                    <a:pt x="363" y="232"/>
                  </a:lnTo>
                  <a:lnTo>
                    <a:pt x="285" y="377"/>
                  </a:lnTo>
                  <a:lnTo>
                    <a:pt x="285" y="393"/>
                  </a:lnTo>
                  <a:lnTo>
                    <a:pt x="250" y="457"/>
                  </a:lnTo>
                  <a:lnTo>
                    <a:pt x="220" y="484"/>
                  </a:lnTo>
                  <a:lnTo>
                    <a:pt x="190" y="511"/>
                  </a:lnTo>
                  <a:lnTo>
                    <a:pt x="0" y="69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6" name="未知"/>
            <p:cNvSpPr/>
            <p:nvPr/>
          </p:nvSpPr>
          <p:spPr>
            <a:xfrm>
              <a:off x="1803" y="16"/>
              <a:ext cx="358" cy="705"/>
            </a:xfrm>
            <a:custGeom>
              <a:avLst/>
              <a:gdLst/>
              <a:ahLst/>
              <a:cxnLst/>
              <a:pathLst>
                <a:path w="358" h="705">
                  <a:moveTo>
                    <a:pt x="149" y="194"/>
                  </a:moveTo>
                  <a:lnTo>
                    <a:pt x="131" y="199"/>
                  </a:lnTo>
                  <a:lnTo>
                    <a:pt x="113" y="258"/>
                  </a:lnTo>
                  <a:lnTo>
                    <a:pt x="208" y="274"/>
                  </a:lnTo>
                  <a:lnTo>
                    <a:pt x="149" y="446"/>
                  </a:lnTo>
                  <a:lnTo>
                    <a:pt x="173" y="468"/>
                  </a:lnTo>
                  <a:lnTo>
                    <a:pt x="161" y="473"/>
                  </a:lnTo>
                  <a:lnTo>
                    <a:pt x="155" y="478"/>
                  </a:lnTo>
                  <a:lnTo>
                    <a:pt x="155" y="489"/>
                  </a:lnTo>
                  <a:lnTo>
                    <a:pt x="113" y="532"/>
                  </a:lnTo>
                  <a:lnTo>
                    <a:pt x="54" y="613"/>
                  </a:lnTo>
                  <a:lnTo>
                    <a:pt x="0" y="704"/>
                  </a:lnTo>
                  <a:lnTo>
                    <a:pt x="149" y="704"/>
                  </a:lnTo>
                  <a:lnTo>
                    <a:pt x="220" y="597"/>
                  </a:lnTo>
                  <a:lnTo>
                    <a:pt x="208" y="704"/>
                  </a:lnTo>
                  <a:lnTo>
                    <a:pt x="357" y="704"/>
                  </a:lnTo>
                  <a:lnTo>
                    <a:pt x="357" y="0"/>
                  </a:lnTo>
                  <a:lnTo>
                    <a:pt x="333" y="0"/>
                  </a:lnTo>
                  <a:lnTo>
                    <a:pt x="303" y="11"/>
                  </a:lnTo>
                  <a:lnTo>
                    <a:pt x="297" y="0"/>
                  </a:lnTo>
                  <a:lnTo>
                    <a:pt x="280" y="0"/>
                  </a:lnTo>
                  <a:lnTo>
                    <a:pt x="280" y="5"/>
                  </a:lnTo>
                  <a:lnTo>
                    <a:pt x="280" y="11"/>
                  </a:lnTo>
                  <a:lnTo>
                    <a:pt x="268" y="22"/>
                  </a:lnTo>
                  <a:lnTo>
                    <a:pt x="268" y="32"/>
                  </a:lnTo>
                  <a:lnTo>
                    <a:pt x="274" y="32"/>
                  </a:lnTo>
                  <a:lnTo>
                    <a:pt x="274" y="38"/>
                  </a:lnTo>
                  <a:lnTo>
                    <a:pt x="268" y="48"/>
                  </a:lnTo>
                  <a:lnTo>
                    <a:pt x="256" y="70"/>
                  </a:lnTo>
                  <a:lnTo>
                    <a:pt x="256" y="91"/>
                  </a:lnTo>
                  <a:lnTo>
                    <a:pt x="232" y="134"/>
                  </a:lnTo>
                  <a:lnTo>
                    <a:pt x="244" y="140"/>
                  </a:lnTo>
                  <a:lnTo>
                    <a:pt x="250" y="151"/>
                  </a:lnTo>
                  <a:lnTo>
                    <a:pt x="280" y="140"/>
                  </a:lnTo>
                  <a:lnTo>
                    <a:pt x="256" y="161"/>
                  </a:lnTo>
                  <a:lnTo>
                    <a:pt x="268" y="167"/>
                  </a:lnTo>
                  <a:lnTo>
                    <a:pt x="262" y="172"/>
                  </a:lnTo>
                  <a:lnTo>
                    <a:pt x="262" y="177"/>
                  </a:lnTo>
                  <a:lnTo>
                    <a:pt x="280" y="183"/>
                  </a:lnTo>
                  <a:lnTo>
                    <a:pt x="292" y="188"/>
                  </a:lnTo>
                  <a:lnTo>
                    <a:pt x="292" y="210"/>
                  </a:lnTo>
                  <a:lnTo>
                    <a:pt x="286" y="199"/>
                  </a:lnTo>
                  <a:lnTo>
                    <a:pt x="220" y="188"/>
                  </a:lnTo>
                  <a:lnTo>
                    <a:pt x="149" y="19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1777" name="未知"/>
            <p:cNvSpPr/>
            <p:nvPr/>
          </p:nvSpPr>
          <p:spPr>
            <a:xfrm>
              <a:off x="1059" y="193"/>
              <a:ext cx="37" cy="39"/>
            </a:xfrm>
            <a:custGeom>
              <a:avLst/>
              <a:gdLst/>
              <a:ahLst/>
              <a:cxnLst/>
              <a:pathLst>
                <a:path w="37" h="39">
                  <a:moveTo>
                    <a:pt x="36" y="22"/>
                  </a:moveTo>
                  <a:lnTo>
                    <a:pt x="30" y="27"/>
                  </a:lnTo>
                  <a:lnTo>
                    <a:pt x="18" y="38"/>
                  </a:lnTo>
                  <a:lnTo>
                    <a:pt x="18" y="33"/>
                  </a:lnTo>
                  <a:lnTo>
                    <a:pt x="0" y="33"/>
                  </a:lnTo>
                  <a:lnTo>
                    <a:pt x="0" y="17"/>
                  </a:lnTo>
                  <a:lnTo>
                    <a:pt x="0" y="6"/>
                  </a:lnTo>
                  <a:lnTo>
                    <a:pt x="30" y="0"/>
                  </a:lnTo>
                  <a:lnTo>
                    <a:pt x="36" y="11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226" name="Group 52225"/>
          <p:cNvGrpSpPr/>
          <p:nvPr/>
        </p:nvGrpSpPr>
        <p:grpSpPr>
          <a:xfrm>
            <a:off x="6159500" y="2654300"/>
            <a:ext cx="1601788" cy="1830388"/>
            <a:chOff x="0" y="0"/>
            <a:chExt cx="1009" cy="1153"/>
          </a:xfrm>
        </p:grpSpPr>
        <p:sp>
          <p:nvSpPr>
            <p:cNvPr id="52227" name="未知"/>
            <p:cNvSpPr/>
            <p:nvPr/>
          </p:nvSpPr>
          <p:spPr>
            <a:xfrm>
              <a:off x="0" y="221"/>
              <a:ext cx="556" cy="932"/>
            </a:xfrm>
            <a:custGeom>
              <a:avLst/>
              <a:gdLst/>
              <a:ahLst/>
              <a:cxnLst/>
              <a:pathLst>
                <a:path w="556" h="932">
                  <a:moveTo>
                    <a:pt x="413" y="140"/>
                  </a:moveTo>
                  <a:lnTo>
                    <a:pt x="280" y="0"/>
                  </a:lnTo>
                  <a:lnTo>
                    <a:pt x="98" y="0"/>
                  </a:lnTo>
                  <a:lnTo>
                    <a:pt x="71" y="164"/>
                  </a:lnTo>
                  <a:lnTo>
                    <a:pt x="98" y="345"/>
                  </a:lnTo>
                  <a:lnTo>
                    <a:pt x="0" y="931"/>
                  </a:lnTo>
                  <a:lnTo>
                    <a:pt x="158" y="931"/>
                  </a:lnTo>
                  <a:lnTo>
                    <a:pt x="158" y="878"/>
                  </a:lnTo>
                  <a:lnTo>
                    <a:pt x="79" y="861"/>
                  </a:lnTo>
                  <a:lnTo>
                    <a:pt x="209" y="476"/>
                  </a:lnTo>
                  <a:lnTo>
                    <a:pt x="240" y="931"/>
                  </a:lnTo>
                  <a:lnTo>
                    <a:pt x="413" y="931"/>
                  </a:lnTo>
                  <a:lnTo>
                    <a:pt x="413" y="886"/>
                  </a:lnTo>
                  <a:lnTo>
                    <a:pt x="335" y="853"/>
                  </a:lnTo>
                  <a:lnTo>
                    <a:pt x="331" y="332"/>
                  </a:lnTo>
                  <a:lnTo>
                    <a:pt x="398" y="345"/>
                  </a:lnTo>
                  <a:lnTo>
                    <a:pt x="402" y="283"/>
                  </a:lnTo>
                  <a:lnTo>
                    <a:pt x="307" y="246"/>
                  </a:lnTo>
                  <a:lnTo>
                    <a:pt x="291" y="181"/>
                  </a:lnTo>
                  <a:lnTo>
                    <a:pt x="413" y="242"/>
                  </a:lnTo>
                  <a:lnTo>
                    <a:pt x="555" y="197"/>
                  </a:lnTo>
                  <a:lnTo>
                    <a:pt x="543" y="123"/>
                  </a:lnTo>
                  <a:lnTo>
                    <a:pt x="413" y="140"/>
                  </a:lnTo>
                  <a:lnTo>
                    <a:pt x="413" y="14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28" name="未知"/>
            <p:cNvSpPr/>
            <p:nvPr/>
          </p:nvSpPr>
          <p:spPr>
            <a:xfrm>
              <a:off x="571" y="299"/>
              <a:ext cx="95" cy="104"/>
            </a:xfrm>
            <a:custGeom>
              <a:avLst/>
              <a:gdLst/>
              <a:ahLst/>
              <a:cxnLst/>
              <a:pathLst>
                <a:path w="95" h="104">
                  <a:moveTo>
                    <a:pt x="0" y="33"/>
                  </a:moveTo>
                  <a:lnTo>
                    <a:pt x="43" y="0"/>
                  </a:lnTo>
                  <a:lnTo>
                    <a:pt x="47" y="25"/>
                  </a:lnTo>
                  <a:lnTo>
                    <a:pt x="94" y="21"/>
                  </a:lnTo>
                  <a:lnTo>
                    <a:pt x="94" y="74"/>
                  </a:lnTo>
                  <a:lnTo>
                    <a:pt x="8" y="10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29" name="未知"/>
            <p:cNvSpPr/>
            <p:nvPr/>
          </p:nvSpPr>
          <p:spPr>
            <a:xfrm>
              <a:off x="429" y="512"/>
              <a:ext cx="104" cy="116"/>
            </a:xfrm>
            <a:custGeom>
              <a:avLst/>
              <a:gdLst/>
              <a:ahLst/>
              <a:cxnLst/>
              <a:pathLst>
                <a:path w="104" h="116">
                  <a:moveTo>
                    <a:pt x="103" y="70"/>
                  </a:moveTo>
                  <a:lnTo>
                    <a:pt x="51" y="33"/>
                  </a:lnTo>
                  <a:lnTo>
                    <a:pt x="79" y="21"/>
                  </a:lnTo>
                  <a:lnTo>
                    <a:pt x="79" y="17"/>
                  </a:lnTo>
                  <a:lnTo>
                    <a:pt x="71" y="0"/>
                  </a:lnTo>
                  <a:lnTo>
                    <a:pt x="16" y="0"/>
                  </a:lnTo>
                  <a:lnTo>
                    <a:pt x="0" y="66"/>
                  </a:lnTo>
                  <a:lnTo>
                    <a:pt x="32" y="115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0" name="未知"/>
            <p:cNvSpPr/>
            <p:nvPr/>
          </p:nvSpPr>
          <p:spPr>
            <a:xfrm>
              <a:off x="571" y="213"/>
              <a:ext cx="438" cy="940"/>
            </a:xfrm>
            <a:custGeom>
              <a:avLst/>
              <a:gdLst/>
              <a:ahLst/>
              <a:cxnLst/>
              <a:pathLst>
                <a:path w="438" h="940">
                  <a:moveTo>
                    <a:pt x="161" y="0"/>
                  </a:moveTo>
                  <a:lnTo>
                    <a:pt x="122" y="254"/>
                  </a:lnTo>
                  <a:lnTo>
                    <a:pt x="20" y="279"/>
                  </a:lnTo>
                  <a:lnTo>
                    <a:pt x="24" y="340"/>
                  </a:lnTo>
                  <a:lnTo>
                    <a:pt x="79" y="336"/>
                  </a:lnTo>
                  <a:lnTo>
                    <a:pt x="79" y="861"/>
                  </a:lnTo>
                  <a:lnTo>
                    <a:pt x="4" y="894"/>
                  </a:lnTo>
                  <a:lnTo>
                    <a:pt x="0" y="939"/>
                  </a:lnTo>
                  <a:lnTo>
                    <a:pt x="169" y="939"/>
                  </a:lnTo>
                  <a:lnTo>
                    <a:pt x="201" y="484"/>
                  </a:lnTo>
                  <a:lnTo>
                    <a:pt x="350" y="869"/>
                  </a:lnTo>
                  <a:lnTo>
                    <a:pt x="256" y="894"/>
                  </a:lnTo>
                  <a:lnTo>
                    <a:pt x="260" y="939"/>
                  </a:lnTo>
                  <a:lnTo>
                    <a:pt x="437" y="939"/>
                  </a:lnTo>
                  <a:lnTo>
                    <a:pt x="354" y="521"/>
                  </a:lnTo>
                  <a:lnTo>
                    <a:pt x="366" y="99"/>
                  </a:lnTo>
                  <a:lnTo>
                    <a:pt x="323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1" name="未知"/>
            <p:cNvSpPr/>
            <p:nvPr/>
          </p:nvSpPr>
          <p:spPr>
            <a:xfrm>
              <a:off x="480" y="512"/>
              <a:ext cx="92" cy="71"/>
            </a:xfrm>
            <a:custGeom>
              <a:avLst/>
              <a:gdLst/>
              <a:ahLst/>
              <a:cxnLst/>
              <a:pathLst>
                <a:path w="92" h="71">
                  <a:moveTo>
                    <a:pt x="52" y="70"/>
                  </a:moveTo>
                  <a:lnTo>
                    <a:pt x="91" y="58"/>
                  </a:lnTo>
                  <a:lnTo>
                    <a:pt x="71" y="0"/>
                  </a:lnTo>
                  <a:lnTo>
                    <a:pt x="28" y="17"/>
                  </a:lnTo>
                  <a:lnTo>
                    <a:pt x="28" y="21"/>
                  </a:lnTo>
                  <a:lnTo>
                    <a:pt x="0" y="33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2" name="Oval 52231"/>
            <p:cNvSpPr/>
            <p:nvPr/>
          </p:nvSpPr>
          <p:spPr>
            <a:xfrm>
              <a:off x="106" y="8"/>
              <a:ext cx="181" cy="189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3" name="Oval 52232"/>
            <p:cNvSpPr/>
            <p:nvPr/>
          </p:nvSpPr>
          <p:spPr>
            <a:xfrm>
              <a:off x="717" y="0"/>
              <a:ext cx="181" cy="189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34" name="Group 52233"/>
          <p:cNvGrpSpPr/>
          <p:nvPr/>
        </p:nvGrpSpPr>
        <p:grpSpPr>
          <a:xfrm>
            <a:off x="2273300" y="5016500"/>
            <a:ext cx="1830388" cy="1830388"/>
            <a:chOff x="0" y="0"/>
            <a:chExt cx="1153" cy="1153"/>
          </a:xfrm>
        </p:grpSpPr>
        <p:sp>
          <p:nvSpPr>
            <p:cNvPr id="52235" name="未知"/>
            <p:cNvSpPr/>
            <p:nvPr/>
          </p:nvSpPr>
          <p:spPr>
            <a:xfrm>
              <a:off x="122" y="95"/>
              <a:ext cx="1027" cy="1058"/>
            </a:xfrm>
            <a:custGeom>
              <a:avLst/>
              <a:gdLst/>
              <a:ahLst/>
              <a:cxnLst/>
              <a:pathLst>
                <a:path w="1027" h="1058">
                  <a:moveTo>
                    <a:pt x="476" y="152"/>
                  </a:moveTo>
                  <a:lnTo>
                    <a:pt x="41" y="217"/>
                  </a:lnTo>
                  <a:lnTo>
                    <a:pt x="41" y="299"/>
                  </a:lnTo>
                  <a:lnTo>
                    <a:pt x="366" y="299"/>
                  </a:lnTo>
                  <a:lnTo>
                    <a:pt x="383" y="477"/>
                  </a:lnTo>
                  <a:lnTo>
                    <a:pt x="244" y="711"/>
                  </a:lnTo>
                  <a:lnTo>
                    <a:pt x="102" y="550"/>
                  </a:lnTo>
                  <a:lnTo>
                    <a:pt x="0" y="672"/>
                  </a:lnTo>
                  <a:lnTo>
                    <a:pt x="29" y="711"/>
                  </a:lnTo>
                  <a:lnTo>
                    <a:pt x="98" y="672"/>
                  </a:lnTo>
                  <a:lnTo>
                    <a:pt x="228" y="879"/>
                  </a:lnTo>
                  <a:lnTo>
                    <a:pt x="326" y="879"/>
                  </a:lnTo>
                  <a:lnTo>
                    <a:pt x="476" y="663"/>
                  </a:lnTo>
                  <a:lnTo>
                    <a:pt x="900" y="1057"/>
                  </a:lnTo>
                  <a:lnTo>
                    <a:pt x="1026" y="1057"/>
                  </a:lnTo>
                  <a:lnTo>
                    <a:pt x="1026" y="1005"/>
                  </a:lnTo>
                  <a:lnTo>
                    <a:pt x="945" y="983"/>
                  </a:lnTo>
                  <a:lnTo>
                    <a:pt x="586" y="511"/>
                  </a:lnTo>
                  <a:lnTo>
                    <a:pt x="619" y="286"/>
                  </a:lnTo>
                  <a:lnTo>
                    <a:pt x="908" y="65"/>
                  </a:lnTo>
                  <a:lnTo>
                    <a:pt x="855" y="0"/>
                  </a:lnTo>
                  <a:lnTo>
                    <a:pt x="566" y="152"/>
                  </a:lnTo>
                  <a:lnTo>
                    <a:pt x="476" y="152"/>
                  </a:lnTo>
                  <a:lnTo>
                    <a:pt x="476" y="1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6" name="未知"/>
            <p:cNvSpPr/>
            <p:nvPr/>
          </p:nvSpPr>
          <p:spPr>
            <a:xfrm>
              <a:off x="0" y="286"/>
              <a:ext cx="123" cy="105"/>
            </a:xfrm>
            <a:custGeom>
              <a:avLst/>
              <a:gdLst/>
              <a:ahLst/>
              <a:cxnLst/>
              <a:pathLst>
                <a:path w="123" h="105">
                  <a:moveTo>
                    <a:pt x="122" y="17"/>
                  </a:moveTo>
                  <a:lnTo>
                    <a:pt x="53" y="0"/>
                  </a:lnTo>
                  <a:lnTo>
                    <a:pt x="53" y="26"/>
                  </a:lnTo>
                  <a:lnTo>
                    <a:pt x="0" y="47"/>
                  </a:lnTo>
                  <a:lnTo>
                    <a:pt x="0" y="104"/>
                  </a:lnTo>
                  <a:lnTo>
                    <a:pt x="122" y="104"/>
                  </a:lnTo>
                  <a:lnTo>
                    <a:pt x="122" y="17"/>
                  </a:lnTo>
                  <a:lnTo>
                    <a:pt x="122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7" name="未知"/>
            <p:cNvSpPr/>
            <p:nvPr/>
          </p:nvSpPr>
          <p:spPr>
            <a:xfrm>
              <a:off x="1005" y="0"/>
              <a:ext cx="148" cy="131"/>
            </a:xfrm>
            <a:custGeom>
              <a:avLst/>
              <a:gdLst/>
              <a:ahLst/>
              <a:cxnLst/>
              <a:pathLst>
                <a:path w="148" h="131">
                  <a:moveTo>
                    <a:pt x="0" y="61"/>
                  </a:moveTo>
                  <a:lnTo>
                    <a:pt x="45" y="0"/>
                  </a:lnTo>
                  <a:lnTo>
                    <a:pt x="62" y="22"/>
                  </a:lnTo>
                  <a:lnTo>
                    <a:pt x="110" y="4"/>
                  </a:lnTo>
                  <a:lnTo>
                    <a:pt x="147" y="56"/>
                  </a:lnTo>
                  <a:lnTo>
                    <a:pt x="57" y="13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38" name="Oval 52237"/>
            <p:cNvSpPr/>
            <p:nvPr/>
          </p:nvSpPr>
          <p:spPr>
            <a:xfrm>
              <a:off x="509" y="0"/>
              <a:ext cx="191" cy="20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39" name="Group 52238"/>
          <p:cNvGrpSpPr/>
          <p:nvPr/>
        </p:nvGrpSpPr>
        <p:grpSpPr>
          <a:xfrm>
            <a:off x="673100" y="5014913"/>
            <a:ext cx="2058988" cy="1830387"/>
            <a:chOff x="0" y="0"/>
            <a:chExt cx="1297" cy="1153"/>
          </a:xfrm>
        </p:grpSpPr>
        <p:sp>
          <p:nvSpPr>
            <p:cNvPr id="52240" name="未知"/>
            <p:cNvSpPr/>
            <p:nvPr/>
          </p:nvSpPr>
          <p:spPr>
            <a:xfrm>
              <a:off x="0" y="111"/>
              <a:ext cx="1297" cy="1042"/>
            </a:xfrm>
            <a:custGeom>
              <a:avLst/>
              <a:gdLst/>
              <a:ahLst/>
              <a:cxnLst/>
              <a:pathLst>
                <a:path w="1297" h="1042">
                  <a:moveTo>
                    <a:pt x="1144" y="1041"/>
                  </a:moveTo>
                  <a:lnTo>
                    <a:pt x="1296" y="1041"/>
                  </a:lnTo>
                  <a:lnTo>
                    <a:pt x="1296" y="986"/>
                  </a:lnTo>
                  <a:lnTo>
                    <a:pt x="1186" y="958"/>
                  </a:lnTo>
                  <a:lnTo>
                    <a:pt x="763" y="539"/>
                  </a:lnTo>
                  <a:lnTo>
                    <a:pt x="763" y="336"/>
                  </a:lnTo>
                  <a:lnTo>
                    <a:pt x="1048" y="59"/>
                  </a:lnTo>
                  <a:lnTo>
                    <a:pt x="993" y="4"/>
                  </a:lnTo>
                  <a:lnTo>
                    <a:pt x="790" y="161"/>
                  </a:lnTo>
                  <a:lnTo>
                    <a:pt x="749" y="189"/>
                  </a:lnTo>
                  <a:lnTo>
                    <a:pt x="726" y="202"/>
                  </a:lnTo>
                  <a:lnTo>
                    <a:pt x="703" y="212"/>
                  </a:lnTo>
                  <a:lnTo>
                    <a:pt x="671" y="216"/>
                  </a:lnTo>
                  <a:lnTo>
                    <a:pt x="616" y="212"/>
                  </a:lnTo>
                  <a:lnTo>
                    <a:pt x="579" y="202"/>
                  </a:lnTo>
                  <a:lnTo>
                    <a:pt x="542" y="184"/>
                  </a:lnTo>
                  <a:lnTo>
                    <a:pt x="506" y="161"/>
                  </a:lnTo>
                  <a:lnTo>
                    <a:pt x="303" y="0"/>
                  </a:lnTo>
                  <a:lnTo>
                    <a:pt x="248" y="59"/>
                  </a:lnTo>
                  <a:lnTo>
                    <a:pt x="538" y="336"/>
                  </a:lnTo>
                  <a:lnTo>
                    <a:pt x="538" y="534"/>
                  </a:lnTo>
                  <a:lnTo>
                    <a:pt x="115" y="958"/>
                  </a:lnTo>
                  <a:lnTo>
                    <a:pt x="0" y="986"/>
                  </a:lnTo>
                  <a:lnTo>
                    <a:pt x="0" y="1041"/>
                  </a:lnTo>
                  <a:lnTo>
                    <a:pt x="156" y="1041"/>
                  </a:lnTo>
                  <a:lnTo>
                    <a:pt x="653" y="668"/>
                  </a:lnTo>
                  <a:lnTo>
                    <a:pt x="1144" y="1041"/>
                  </a:lnTo>
                  <a:lnTo>
                    <a:pt x="1144" y="104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1" name="未知"/>
            <p:cNvSpPr/>
            <p:nvPr/>
          </p:nvSpPr>
          <p:spPr>
            <a:xfrm>
              <a:off x="119" y="5"/>
              <a:ext cx="149" cy="130"/>
            </a:xfrm>
            <a:custGeom>
              <a:avLst/>
              <a:gdLst/>
              <a:ahLst/>
              <a:cxnLst/>
              <a:pathLst>
                <a:path w="149" h="130">
                  <a:moveTo>
                    <a:pt x="148" y="73"/>
                  </a:moveTo>
                  <a:lnTo>
                    <a:pt x="111" y="4"/>
                  </a:lnTo>
                  <a:lnTo>
                    <a:pt x="92" y="32"/>
                  </a:lnTo>
                  <a:lnTo>
                    <a:pt x="42" y="0"/>
                  </a:lnTo>
                  <a:lnTo>
                    <a:pt x="0" y="41"/>
                  </a:lnTo>
                  <a:lnTo>
                    <a:pt x="92" y="129"/>
                  </a:lnTo>
                  <a:lnTo>
                    <a:pt x="148" y="73"/>
                  </a:lnTo>
                  <a:lnTo>
                    <a:pt x="148" y="7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2" name="未知"/>
            <p:cNvSpPr/>
            <p:nvPr/>
          </p:nvSpPr>
          <p:spPr>
            <a:xfrm>
              <a:off x="1025" y="0"/>
              <a:ext cx="143" cy="135"/>
            </a:xfrm>
            <a:custGeom>
              <a:avLst/>
              <a:gdLst/>
              <a:ahLst/>
              <a:cxnLst/>
              <a:pathLst>
                <a:path w="143" h="135">
                  <a:moveTo>
                    <a:pt x="0" y="78"/>
                  </a:moveTo>
                  <a:lnTo>
                    <a:pt x="32" y="9"/>
                  </a:lnTo>
                  <a:lnTo>
                    <a:pt x="60" y="37"/>
                  </a:lnTo>
                  <a:lnTo>
                    <a:pt x="106" y="0"/>
                  </a:lnTo>
                  <a:lnTo>
                    <a:pt x="142" y="46"/>
                  </a:lnTo>
                  <a:lnTo>
                    <a:pt x="55" y="134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3" name="Oval 52242"/>
            <p:cNvSpPr/>
            <p:nvPr/>
          </p:nvSpPr>
          <p:spPr>
            <a:xfrm>
              <a:off x="542" y="51"/>
              <a:ext cx="212" cy="212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44" name="Group 52243"/>
          <p:cNvGrpSpPr/>
          <p:nvPr/>
        </p:nvGrpSpPr>
        <p:grpSpPr>
          <a:xfrm>
            <a:off x="3738563" y="2959100"/>
            <a:ext cx="1830387" cy="1487488"/>
            <a:chOff x="0" y="0"/>
            <a:chExt cx="1153" cy="937"/>
          </a:xfrm>
        </p:grpSpPr>
        <p:sp>
          <p:nvSpPr>
            <p:cNvPr id="52245" name="未知"/>
            <p:cNvSpPr/>
            <p:nvPr/>
          </p:nvSpPr>
          <p:spPr>
            <a:xfrm>
              <a:off x="57" y="191"/>
              <a:ext cx="442" cy="746"/>
            </a:xfrm>
            <a:custGeom>
              <a:avLst/>
              <a:gdLst/>
              <a:ahLst/>
              <a:cxnLst/>
              <a:pathLst>
                <a:path w="442" h="746">
                  <a:moveTo>
                    <a:pt x="37" y="0"/>
                  </a:moveTo>
                  <a:lnTo>
                    <a:pt x="139" y="0"/>
                  </a:lnTo>
                  <a:lnTo>
                    <a:pt x="192" y="121"/>
                  </a:lnTo>
                  <a:lnTo>
                    <a:pt x="356" y="143"/>
                  </a:lnTo>
                  <a:lnTo>
                    <a:pt x="352" y="199"/>
                  </a:lnTo>
                  <a:lnTo>
                    <a:pt x="160" y="199"/>
                  </a:lnTo>
                  <a:lnTo>
                    <a:pt x="164" y="290"/>
                  </a:lnTo>
                  <a:lnTo>
                    <a:pt x="392" y="320"/>
                  </a:lnTo>
                  <a:lnTo>
                    <a:pt x="372" y="693"/>
                  </a:lnTo>
                  <a:lnTo>
                    <a:pt x="441" y="706"/>
                  </a:lnTo>
                  <a:lnTo>
                    <a:pt x="441" y="745"/>
                  </a:lnTo>
                  <a:lnTo>
                    <a:pt x="298" y="745"/>
                  </a:lnTo>
                  <a:lnTo>
                    <a:pt x="298" y="411"/>
                  </a:lnTo>
                  <a:lnTo>
                    <a:pt x="25" y="411"/>
                  </a:lnTo>
                  <a:lnTo>
                    <a:pt x="0" y="69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6" name="未知"/>
            <p:cNvSpPr/>
            <p:nvPr/>
          </p:nvSpPr>
          <p:spPr>
            <a:xfrm>
              <a:off x="654" y="191"/>
              <a:ext cx="438" cy="746"/>
            </a:xfrm>
            <a:custGeom>
              <a:avLst/>
              <a:gdLst/>
              <a:ahLst/>
              <a:cxnLst/>
              <a:pathLst>
                <a:path w="438" h="746">
                  <a:moveTo>
                    <a:pt x="400" y="0"/>
                  </a:moveTo>
                  <a:lnTo>
                    <a:pt x="302" y="0"/>
                  </a:lnTo>
                  <a:lnTo>
                    <a:pt x="237" y="138"/>
                  </a:lnTo>
                  <a:lnTo>
                    <a:pt x="89" y="86"/>
                  </a:lnTo>
                  <a:lnTo>
                    <a:pt x="65" y="138"/>
                  </a:lnTo>
                  <a:lnTo>
                    <a:pt x="261" y="242"/>
                  </a:lnTo>
                  <a:lnTo>
                    <a:pt x="286" y="203"/>
                  </a:lnTo>
                  <a:lnTo>
                    <a:pt x="277" y="290"/>
                  </a:lnTo>
                  <a:lnTo>
                    <a:pt x="49" y="320"/>
                  </a:lnTo>
                  <a:lnTo>
                    <a:pt x="69" y="693"/>
                  </a:lnTo>
                  <a:lnTo>
                    <a:pt x="0" y="706"/>
                  </a:lnTo>
                  <a:lnTo>
                    <a:pt x="0" y="745"/>
                  </a:lnTo>
                  <a:lnTo>
                    <a:pt x="139" y="745"/>
                  </a:lnTo>
                  <a:lnTo>
                    <a:pt x="139" y="411"/>
                  </a:lnTo>
                  <a:lnTo>
                    <a:pt x="416" y="411"/>
                  </a:lnTo>
                  <a:lnTo>
                    <a:pt x="437" y="69"/>
                  </a:lnTo>
                  <a:lnTo>
                    <a:pt x="400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7" name="未知"/>
            <p:cNvSpPr/>
            <p:nvPr/>
          </p:nvSpPr>
          <p:spPr>
            <a:xfrm>
              <a:off x="429" y="316"/>
              <a:ext cx="115" cy="75"/>
            </a:xfrm>
            <a:custGeom>
              <a:avLst/>
              <a:gdLst/>
              <a:ahLst/>
              <a:cxnLst/>
              <a:pathLst>
                <a:path w="115" h="75">
                  <a:moveTo>
                    <a:pt x="0" y="74"/>
                  </a:moveTo>
                  <a:lnTo>
                    <a:pt x="90" y="74"/>
                  </a:lnTo>
                  <a:lnTo>
                    <a:pt x="114" y="26"/>
                  </a:lnTo>
                  <a:lnTo>
                    <a:pt x="57" y="13"/>
                  </a:lnTo>
                  <a:lnTo>
                    <a:pt x="57" y="0"/>
                  </a:lnTo>
                  <a:lnTo>
                    <a:pt x="4" y="18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8" name="未知"/>
            <p:cNvSpPr/>
            <p:nvPr/>
          </p:nvSpPr>
          <p:spPr>
            <a:xfrm>
              <a:off x="621" y="212"/>
              <a:ext cx="107" cy="105"/>
            </a:xfrm>
            <a:custGeom>
              <a:avLst/>
              <a:gdLst/>
              <a:ahLst/>
              <a:cxnLst/>
              <a:pathLst>
                <a:path w="107" h="105">
                  <a:moveTo>
                    <a:pt x="0" y="61"/>
                  </a:moveTo>
                  <a:lnTo>
                    <a:pt x="4" y="0"/>
                  </a:lnTo>
                  <a:lnTo>
                    <a:pt x="57" y="22"/>
                  </a:lnTo>
                  <a:lnTo>
                    <a:pt x="65" y="5"/>
                  </a:lnTo>
                  <a:lnTo>
                    <a:pt x="106" y="48"/>
                  </a:lnTo>
                  <a:lnTo>
                    <a:pt x="82" y="104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49" name="未知"/>
            <p:cNvSpPr/>
            <p:nvPr/>
          </p:nvSpPr>
          <p:spPr>
            <a:xfrm>
              <a:off x="315" y="403"/>
              <a:ext cx="519" cy="534"/>
            </a:xfrm>
            <a:custGeom>
              <a:avLst/>
              <a:gdLst/>
              <a:ahLst/>
              <a:cxnLst/>
              <a:pathLst>
                <a:path w="519" h="534">
                  <a:moveTo>
                    <a:pt x="0" y="0"/>
                  </a:moveTo>
                  <a:lnTo>
                    <a:pt x="518" y="0"/>
                  </a:lnTo>
                  <a:lnTo>
                    <a:pt x="518" y="48"/>
                  </a:lnTo>
                  <a:lnTo>
                    <a:pt x="281" y="48"/>
                  </a:lnTo>
                  <a:lnTo>
                    <a:pt x="281" y="533"/>
                  </a:lnTo>
                  <a:lnTo>
                    <a:pt x="241" y="533"/>
                  </a:lnTo>
                  <a:lnTo>
                    <a:pt x="241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0" name="未知"/>
            <p:cNvSpPr/>
            <p:nvPr/>
          </p:nvSpPr>
          <p:spPr>
            <a:xfrm>
              <a:off x="0" y="264"/>
              <a:ext cx="340" cy="673"/>
            </a:xfrm>
            <a:custGeom>
              <a:avLst/>
              <a:gdLst/>
              <a:ahLst/>
              <a:cxnLst/>
              <a:pathLst>
                <a:path w="340" h="673">
                  <a:moveTo>
                    <a:pt x="0" y="0"/>
                  </a:moveTo>
                  <a:lnTo>
                    <a:pt x="41" y="0"/>
                  </a:lnTo>
                  <a:lnTo>
                    <a:pt x="69" y="351"/>
                  </a:lnTo>
                  <a:lnTo>
                    <a:pt x="339" y="351"/>
                  </a:lnTo>
                  <a:lnTo>
                    <a:pt x="339" y="672"/>
                  </a:lnTo>
                  <a:lnTo>
                    <a:pt x="294" y="672"/>
                  </a:lnTo>
                  <a:lnTo>
                    <a:pt x="294" y="460"/>
                  </a:lnTo>
                  <a:lnTo>
                    <a:pt x="78" y="460"/>
                  </a:lnTo>
                  <a:lnTo>
                    <a:pt x="78" y="672"/>
                  </a:lnTo>
                  <a:lnTo>
                    <a:pt x="41" y="672"/>
                  </a:lnTo>
                  <a:lnTo>
                    <a:pt x="29" y="3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1" name="未知"/>
            <p:cNvSpPr/>
            <p:nvPr/>
          </p:nvSpPr>
          <p:spPr>
            <a:xfrm>
              <a:off x="147" y="737"/>
              <a:ext cx="132" cy="200"/>
            </a:xfrm>
            <a:custGeom>
              <a:avLst/>
              <a:gdLst/>
              <a:ahLst/>
              <a:cxnLst/>
              <a:pathLst>
                <a:path w="132" h="200">
                  <a:moveTo>
                    <a:pt x="70" y="0"/>
                  </a:moveTo>
                  <a:lnTo>
                    <a:pt x="131" y="0"/>
                  </a:lnTo>
                  <a:lnTo>
                    <a:pt x="131" y="52"/>
                  </a:lnTo>
                  <a:lnTo>
                    <a:pt x="74" y="112"/>
                  </a:lnTo>
                  <a:lnTo>
                    <a:pt x="74" y="199"/>
                  </a:lnTo>
                  <a:lnTo>
                    <a:pt x="37" y="199"/>
                  </a:lnTo>
                  <a:lnTo>
                    <a:pt x="0" y="99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2" name="未知"/>
            <p:cNvSpPr/>
            <p:nvPr/>
          </p:nvSpPr>
          <p:spPr>
            <a:xfrm>
              <a:off x="813" y="264"/>
              <a:ext cx="340" cy="673"/>
            </a:xfrm>
            <a:custGeom>
              <a:avLst/>
              <a:gdLst/>
              <a:ahLst/>
              <a:cxnLst/>
              <a:pathLst>
                <a:path w="340" h="673">
                  <a:moveTo>
                    <a:pt x="339" y="0"/>
                  </a:moveTo>
                  <a:lnTo>
                    <a:pt x="298" y="0"/>
                  </a:lnTo>
                  <a:lnTo>
                    <a:pt x="270" y="356"/>
                  </a:lnTo>
                  <a:lnTo>
                    <a:pt x="0" y="356"/>
                  </a:lnTo>
                  <a:lnTo>
                    <a:pt x="0" y="672"/>
                  </a:lnTo>
                  <a:lnTo>
                    <a:pt x="45" y="672"/>
                  </a:lnTo>
                  <a:lnTo>
                    <a:pt x="45" y="460"/>
                  </a:lnTo>
                  <a:lnTo>
                    <a:pt x="257" y="460"/>
                  </a:lnTo>
                  <a:lnTo>
                    <a:pt x="257" y="672"/>
                  </a:lnTo>
                  <a:lnTo>
                    <a:pt x="298" y="672"/>
                  </a:lnTo>
                  <a:lnTo>
                    <a:pt x="306" y="338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3" name="Oval 52252"/>
            <p:cNvSpPr/>
            <p:nvPr/>
          </p:nvSpPr>
          <p:spPr>
            <a:xfrm>
              <a:off x="78" y="0"/>
              <a:ext cx="151" cy="16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4" name="Oval 52253"/>
            <p:cNvSpPr/>
            <p:nvPr/>
          </p:nvSpPr>
          <p:spPr>
            <a:xfrm>
              <a:off x="931" y="0"/>
              <a:ext cx="152" cy="16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55" name="Group 52254"/>
          <p:cNvGrpSpPr/>
          <p:nvPr/>
        </p:nvGrpSpPr>
        <p:grpSpPr>
          <a:xfrm>
            <a:off x="5738813" y="908050"/>
            <a:ext cx="1497012" cy="1441450"/>
            <a:chOff x="0" y="0"/>
            <a:chExt cx="1225" cy="1153"/>
          </a:xfrm>
        </p:grpSpPr>
        <p:sp>
          <p:nvSpPr>
            <p:cNvPr id="52256" name="未知"/>
            <p:cNvSpPr/>
            <p:nvPr/>
          </p:nvSpPr>
          <p:spPr>
            <a:xfrm>
              <a:off x="546" y="243"/>
              <a:ext cx="585" cy="910"/>
            </a:xfrm>
            <a:custGeom>
              <a:avLst/>
              <a:gdLst/>
              <a:ahLst/>
              <a:cxnLst/>
              <a:pathLst>
                <a:path w="585" h="910">
                  <a:moveTo>
                    <a:pt x="584" y="284"/>
                  </a:moveTo>
                  <a:lnTo>
                    <a:pt x="570" y="500"/>
                  </a:lnTo>
                  <a:lnTo>
                    <a:pt x="219" y="500"/>
                  </a:lnTo>
                  <a:lnTo>
                    <a:pt x="219" y="909"/>
                  </a:lnTo>
                  <a:lnTo>
                    <a:pt x="66" y="909"/>
                  </a:lnTo>
                  <a:lnTo>
                    <a:pt x="66" y="853"/>
                  </a:lnTo>
                  <a:lnTo>
                    <a:pt x="125" y="843"/>
                  </a:lnTo>
                  <a:lnTo>
                    <a:pt x="101" y="392"/>
                  </a:lnTo>
                  <a:lnTo>
                    <a:pt x="403" y="354"/>
                  </a:lnTo>
                  <a:lnTo>
                    <a:pt x="344" y="170"/>
                  </a:lnTo>
                  <a:lnTo>
                    <a:pt x="202" y="232"/>
                  </a:lnTo>
                  <a:lnTo>
                    <a:pt x="10" y="232"/>
                  </a:lnTo>
                  <a:lnTo>
                    <a:pt x="0" y="166"/>
                  </a:lnTo>
                  <a:lnTo>
                    <a:pt x="188" y="142"/>
                  </a:lnTo>
                  <a:lnTo>
                    <a:pt x="289" y="0"/>
                  </a:lnTo>
                  <a:lnTo>
                    <a:pt x="497" y="0"/>
                  </a:lnTo>
                  <a:lnTo>
                    <a:pt x="584" y="284"/>
                  </a:lnTo>
                  <a:lnTo>
                    <a:pt x="584" y="28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7" name="未知"/>
            <p:cNvSpPr/>
            <p:nvPr/>
          </p:nvSpPr>
          <p:spPr>
            <a:xfrm>
              <a:off x="372" y="385"/>
              <a:ext cx="151" cy="91"/>
            </a:xfrm>
            <a:custGeom>
              <a:avLst/>
              <a:gdLst/>
              <a:ahLst/>
              <a:cxnLst/>
              <a:pathLst>
                <a:path w="151" h="91">
                  <a:moveTo>
                    <a:pt x="150" y="90"/>
                  </a:moveTo>
                  <a:lnTo>
                    <a:pt x="31" y="90"/>
                  </a:lnTo>
                  <a:lnTo>
                    <a:pt x="0" y="31"/>
                  </a:lnTo>
                  <a:lnTo>
                    <a:pt x="77" y="21"/>
                  </a:lnTo>
                  <a:lnTo>
                    <a:pt x="77" y="0"/>
                  </a:lnTo>
                  <a:lnTo>
                    <a:pt x="143" y="24"/>
                  </a:lnTo>
                  <a:lnTo>
                    <a:pt x="150" y="90"/>
                  </a:lnTo>
                  <a:lnTo>
                    <a:pt x="150" y="9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8" name="未知"/>
            <p:cNvSpPr/>
            <p:nvPr/>
          </p:nvSpPr>
          <p:spPr>
            <a:xfrm>
              <a:off x="786" y="337"/>
              <a:ext cx="439" cy="816"/>
            </a:xfrm>
            <a:custGeom>
              <a:avLst/>
              <a:gdLst/>
              <a:ahLst/>
              <a:cxnLst/>
              <a:pathLst>
                <a:path w="439" h="816">
                  <a:moveTo>
                    <a:pt x="438" y="0"/>
                  </a:moveTo>
                  <a:lnTo>
                    <a:pt x="386" y="0"/>
                  </a:lnTo>
                  <a:lnTo>
                    <a:pt x="355" y="430"/>
                  </a:lnTo>
                  <a:lnTo>
                    <a:pt x="3" y="430"/>
                  </a:lnTo>
                  <a:lnTo>
                    <a:pt x="3" y="558"/>
                  </a:lnTo>
                  <a:lnTo>
                    <a:pt x="160" y="558"/>
                  </a:lnTo>
                  <a:lnTo>
                    <a:pt x="160" y="714"/>
                  </a:lnTo>
                  <a:lnTo>
                    <a:pt x="0" y="766"/>
                  </a:lnTo>
                  <a:lnTo>
                    <a:pt x="0" y="815"/>
                  </a:lnTo>
                  <a:lnTo>
                    <a:pt x="160" y="766"/>
                  </a:lnTo>
                  <a:lnTo>
                    <a:pt x="219" y="766"/>
                  </a:lnTo>
                  <a:lnTo>
                    <a:pt x="375" y="815"/>
                  </a:lnTo>
                  <a:lnTo>
                    <a:pt x="375" y="766"/>
                  </a:lnTo>
                  <a:lnTo>
                    <a:pt x="219" y="714"/>
                  </a:lnTo>
                  <a:lnTo>
                    <a:pt x="219" y="558"/>
                  </a:lnTo>
                  <a:lnTo>
                    <a:pt x="389" y="558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59" name="未知"/>
            <p:cNvSpPr/>
            <p:nvPr/>
          </p:nvSpPr>
          <p:spPr>
            <a:xfrm>
              <a:off x="0" y="500"/>
              <a:ext cx="693" cy="653"/>
            </a:xfrm>
            <a:custGeom>
              <a:avLst/>
              <a:gdLst/>
              <a:ahLst/>
              <a:cxnLst/>
              <a:pathLst>
                <a:path w="693" h="653">
                  <a:moveTo>
                    <a:pt x="76" y="652"/>
                  </a:moveTo>
                  <a:lnTo>
                    <a:pt x="76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692" y="0"/>
                  </a:lnTo>
                  <a:lnTo>
                    <a:pt x="692" y="52"/>
                  </a:lnTo>
                  <a:lnTo>
                    <a:pt x="612" y="52"/>
                  </a:lnTo>
                  <a:lnTo>
                    <a:pt x="612" y="652"/>
                  </a:lnTo>
                  <a:lnTo>
                    <a:pt x="76" y="652"/>
                  </a:lnTo>
                  <a:lnTo>
                    <a:pt x="76" y="6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0" name="Oval 52259"/>
            <p:cNvSpPr/>
            <p:nvPr/>
          </p:nvSpPr>
          <p:spPr>
            <a:xfrm>
              <a:off x="789" y="0"/>
              <a:ext cx="199" cy="198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61" name="Group 52260"/>
          <p:cNvGrpSpPr/>
          <p:nvPr/>
        </p:nvGrpSpPr>
        <p:grpSpPr>
          <a:xfrm>
            <a:off x="596900" y="519113"/>
            <a:ext cx="2516188" cy="1830387"/>
            <a:chOff x="0" y="0"/>
            <a:chExt cx="1585" cy="1153"/>
          </a:xfrm>
        </p:grpSpPr>
        <p:sp>
          <p:nvSpPr>
            <p:cNvPr id="52262" name="未知"/>
            <p:cNvSpPr/>
            <p:nvPr/>
          </p:nvSpPr>
          <p:spPr>
            <a:xfrm>
              <a:off x="156" y="0"/>
              <a:ext cx="590" cy="746"/>
            </a:xfrm>
            <a:custGeom>
              <a:avLst/>
              <a:gdLst/>
              <a:ahLst/>
              <a:cxnLst/>
              <a:pathLst>
                <a:path w="590" h="746">
                  <a:moveTo>
                    <a:pt x="553" y="604"/>
                  </a:moveTo>
                  <a:lnTo>
                    <a:pt x="545" y="596"/>
                  </a:lnTo>
                  <a:lnTo>
                    <a:pt x="527" y="578"/>
                  </a:lnTo>
                  <a:lnTo>
                    <a:pt x="504" y="569"/>
                  </a:lnTo>
                  <a:lnTo>
                    <a:pt x="437" y="574"/>
                  </a:lnTo>
                  <a:lnTo>
                    <a:pt x="375" y="583"/>
                  </a:lnTo>
                  <a:lnTo>
                    <a:pt x="366" y="565"/>
                  </a:lnTo>
                  <a:lnTo>
                    <a:pt x="393" y="565"/>
                  </a:lnTo>
                  <a:lnTo>
                    <a:pt x="393" y="534"/>
                  </a:lnTo>
                  <a:lnTo>
                    <a:pt x="362" y="534"/>
                  </a:lnTo>
                  <a:lnTo>
                    <a:pt x="384" y="499"/>
                  </a:lnTo>
                  <a:lnTo>
                    <a:pt x="411" y="473"/>
                  </a:lnTo>
                  <a:lnTo>
                    <a:pt x="424" y="451"/>
                  </a:lnTo>
                  <a:lnTo>
                    <a:pt x="429" y="302"/>
                  </a:lnTo>
                  <a:lnTo>
                    <a:pt x="437" y="289"/>
                  </a:lnTo>
                  <a:lnTo>
                    <a:pt x="437" y="280"/>
                  </a:lnTo>
                  <a:lnTo>
                    <a:pt x="424" y="258"/>
                  </a:lnTo>
                  <a:lnTo>
                    <a:pt x="429" y="250"/>
                  </a:lnTo>
                  <a:lnTo>
                    <a:pt x="437" y="237"/>
                  </a:lnTo>
                  <a:lnTo>
                    <a:pt x="451" y="237"/>
                  </a:lnTo>
                  <a:lnTo>
                    <a:pt x="473" y="245"/>
                  </a:lnTo>
                  <a:lnTo>
                    <a:pt x="482" y="241"/>
                  </a:lnTo>
                  <a:lnTo>
                    <a:pt x="487" y="232"/>
                  </a:lnTo>
                  <a:lnTo>
                    <a:pt x="495" y="228"/>
                  </a:lnTo>
                  <a:lnTo>
                    <a:pt x="504" y="223"/>
                  </a:lnTo>
                  <a:lnTo>
                    <a:pt x="504" y="223"/>
                  </a:lnTo>
                  <a:lnTo>
                    <a:pt x="504" y="219"/>
                  </a:lnTo>
                  <a:lnTo>
                    <a:pt x="500" y="215"/>
                  </a:lnTo>
                  <a:lnTo>
                    <a:pt x="509" y="215"/>
                  </a:lnTo>
                  <a:lnTo>
                    <a:pt x="509" y="210"/>
                  </a:lnTo>
                  <a:lnTo>
                    <a:pt x="518" y="201"/>
                  </a:lnTo>
                  <a:lnTo>
                    <a:pt x="536" y="201"/>
                  </a:lnTo>
                  <a:lnTo>
                    <a:pt x="540" y="197"/>
                  </a:lnTo>
                  <a:lnTo>
                    <a:pt x="540" y="171"/>
                  </a:lnTo>
                  <a:lnTo>
                    <a:pt x="540" y="153"/>
                  </a:lnTo>
                  <a:lnTo>
                    <a:pt x="549" y="145"/>
                  </a:lnTo>
                  <a:lnTo>
                    <a:pt x="562" y="131"/>
                  </a:lnTo>
                  <a:lnTo>
                    <a:pt x="576" y="114"/>
                  </a:lnTo>
                  <a:lnTo>
                    <a:pt x="589" y="105"/>
                  </a:lnTo>
                  <a:lnTo>
                    <a:pt x="585" y="92"/>
                  </a:lnTo>
                  <a:lnTo>
                    <a:pt x="558" y="48"/>
                  </a:lnTo>
                  <a:lnTo>
                    <a:pt x="527" y="18"/>
                  </a:lnTo>
                  <a:lnTo>
                    <a:pt x="491" y="0"/>
                  </a:lnTo>
                  <a:lnTo>
                    <a:pt x="442" y="4"/>
                  </a:lnTo>
                  <a:lnTo>
                    <a:pt x="402" y="22"/>
                  </a:lnTo>
                  <a:lnTo>
                    <a:pt x="371" y="57"/>
                  </a:lnTo>
                  <a:lnTo>
                    <a:pt x="357" y="101"/>
                  </a:lnTo>
                  <a:lnTo>
                    <a:pt x="357" y="123"/>
                  </a:lnTo>
                  <a:lnTo>
                    <a:pt x="366" y="140"/>
                  </a:lnTo>
                  <a:lnTo>
                    <a:pt x="357" y="166"/>
                  </a:lnTo>
                  <a:lnTo>
                    <a:pt x="344" y="180"/>
                  </a:lnTo>
                  <a:lnTo>
                    <a:pt x="344" y="180"/>
                  </a:lnTo>
                  <a:lnTo>
                    <a:pt x="335" y="175"/>
                  </a:lnTo>
                  <a:lnTo>
                    <a:pt x="299" y="188"/>
                  </a:lnTo>
                  <a:lnTo>
                    <a:pt x="268" y="201"/>
                  </a:lnTo>
                  <a:lnTo>
                    <a:pt x="237" y="223"/>
                  </a:lnTo>
                  <a:lnTo>
                    <a:pt x="219" y="241"/>
                  </a:lnTo>
                  <a:lnTo>
                    <a:pt x="156" y="320"/>
                  </a:lnTo>
                  <a:lnTo>
                    <a:pt x="116" y="390"/>
                  </a:lnTo>
                  <a:lnTo>
                    <a:pt x="94" y="434"/>
                  </a:lnTo>
                  <a:lnTo>
                    <a:pt x="67" y="469"/>
                  </a:lnTo>
                  <a:lnTo>
                    <a:pt x="40" y="530"/>
                  </a:lnTo>
                  <a:lnTo>
                    <a:pt x="45" y="548"/>
                  </a:lnTo>
                  <a:lnTo>
                    <a:pt x="0" y="548"/>
                  </a:lnTo>
                  <a:lnTo>
                    <a:pt x="5" y="574"/>
                  </a:lnTo>
                  <a:lnTo>
                    <a:pt x="45" y="574"/>
                  </a:lnTo>
                  <a:lnTo>
                    <a:pt x="45" y="596"/>
                  </a:lnTo>
                  <a:lnTo>
                    <a:pt x="45" y="626"/>
                  </a:lnTo>
                  <a:lnTo>
                    <a:pt x="45" y="653"/>
                  </a:lnTo>
                  <a:lnTo>
                    <a:pt x="45" y="679"/>
                  </a:lnTo>
                  <a:lnTo>
                    <a:pt x="54" y="710"/>
                  </a:lnTo>
                  <a:lnTo>
                    <a:pt x="72" y="736"/>
                  </a:lnTo>
                  <a:lnTo>
                    <a:pt x="429" y="745"/>
                  </a:lnTo>
                  <a:lnTo>
                    <a:pt x="553" y="604"/>
                  </a:lnTo>
                  <a:lnTo>
                    <a:pt x="553" y="60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3" name="未知"/>
            <p:cNvSpPr/>
            <p:nvPr/>
          </p:nvSpPr>
          <p:spPr>
            <a:xfrm>
              <a:off x="580" y="123"/>
              <a:ext cx="362" cy="364"/>
            </a:xfrm>
            <a:custGeom>
              <a:avLst/>
              <a:gdLst/>
              <a:ahLst/>
              <a:cxnLst/>
              <a:pathLst>
                <a:path w="362" h="364">
                  <a:moveTo>
                    <a:pt x="5" y="179"/>
                  </a:moveTo>
                  <a:lnTo>
                    <a:pt x="0" y="328"/>
                  </a:lnTo>
                  <a:lnTo>
                    <a:pt x="67" y="328"/>
                  </a:lnTo>
                  <a:lnTo>
                    <a:pt x="67" y="363"/>
                  </a:lnTo>
                  <a:lnTo>
                    <a:pt x="125" y="363"/>
                  </a:lnTo>
                  <a:lnTo>
                    <a:pt x="339" y="328"/>
                  </a:lnTo>
                  <a:lnTo>
                    <a:pt x="353" y="311"/>
                  </a:lnTo>
                  <a:lnTo>
                    <a:pt x="361" y="289"/>
                  </a:lnTo>
                  <a:lnTo>
                    <a:pt x="361" y="267"/>
                  </a:lnTo>
                  <a:lnTo>
                    <a:pt x="344" y="249"/>
                  </a:lnTo>
                  <a:lnTo>
                    <a:pt x="326" y="241"/>
                  </a:lnTo>
                  <a:lnTo>
                    <a:pt x="321" y="201"/>
                  </a:lnTo>
                  <a:lnTo>
                    <a:pt x="326" y="241"/>
                  </a:lnTo>
                  <a:lnTo>
                    <a:pt x="272" y="245"/>
                  </a:lnTo>
                  <a:lnTo>
                    <a:pt x="272" y="166"/>
                  </a:lnTo>
                  <a:lnTo>
                    <a:pt x="272" y="144"/>
                  </a:lnTo>
                  <a:lnTo>
                    <a:pt x="277" y="135"/>
                  </a:lnTo>
                  <a:lnTo>
                    <a:pt x="268" y="92"/>
                  </a:lnTo>
                  <a:lnTo>
                    <a:pt x="259" y="92"/>
                  </a:lnTo>
                  <a:lnTo>
                    <a:pt x="228" y="30"/>
                  </a:lnTo>
                  <a:lnTo>
                    <a:pt x="214" y="4"/>
                  </a:lnTo>
                  <a:lnTo>
                    <a:pt x="183" y="0"/>
                  </a:lnTo>
                  <a:lnTo>
                    <a:pt x="143" y="4"/>
                  </a:lnTo>
                  <a:lnTo>
                    <a:pt x="121" y="22"/>
                  </a:lnTo>
                  <a:lnTo>
                    <a:pt x="125" y="30"/>
                  </a:lnTo>
                  <a:lnTo>
                    <a:pt x="143" y="30"/>
                  </a:lnTo>
                  <a:lnTo>
                    <a:pt x="156" y="39"/>
                  </a:lnTo>
                  <a:lnTo>
                    <a:pt x="165" y="39"/>
                  </a:lnTo>
                  <a:lnTo>
                    <a:pt x="183" y="52"/>
                  </a:lnTo>
                  <a:lnTo>
                    <a:pt x="192" y="70"/>
                  </a:lnTo>
                  <a:lnTo>
                    <a:pt x="196" y="83"/>
                  </a:lnTo>
                  <a:lnTo>
                    <a:pt x="214" y="96"/>
                  </a:lnTo>
                  <a:lnTo>
                    <a:pt x="205" y="105"/>
                  </a:lnTo>
                  <a:lnTo>
                    <a:pt x="205" y="157"/>
                  </a:lnTo>
                  <a:lnTo>
                    <a:pt x="187" y="179"/>
                  </a:lnTo>
                  <a:lnTo>
                    <a:pt x="183" y="214"/>
                  </a:lnTo>
                  <a:lnTo>
                    <a:pt x="152" y="214"/>
                  </a:lnTo>
                  <a:lnTo>
                    <a:pt x="85" y="201"/>
                  </a:lnTo>
                  <a:lnTo>
                    <a:pt x="9" y="166"/>
                  </a:lnTo>
                  <a:lnTo>
                    <a:pt x="5" y="179"/>
                  </a:lnTo>
                  <a:lnTo>
                    <a:pt x="5" y="17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4" name="未知"/>
            <p:cNvSpPr/>
            <p:nvPr/>
          </p:nvSpPr>
          <p:spPr>
            <a:xfrm>
              <a:off x="0" y="355"/>
              <a:ext cx="572" cy="798"/>
            </a:xfrm>
            <a:custGeom>
              <a:avLst/>
              <a:gdLst/>
              <a:ahLst/>
              <a:cxnLst/>
              <a:pathLst>
                <a:path w="572" h="798">
                  <a:moveTo>
                    <a:pt x="214" y="376"/>
                  </a:moveTo>
                  <a:lnTo>
                    <a:pt x="205" y="368"/>
                  </a:lnTo>
                  <a:lnTo>
                    <a:pt x="174" y="285"/>
                  </a:lnTo>
                  <a:lnTo>
                    <a:pt x="156" y="193"/>
                  </a:lnTo>
                  <a:lnTo>
                    <a:pt x="120" y="122"/>
                  </a:lnTo>
                  <a:lnTo>
                    <a:pt x="80" y="48"/>
                  </a:lnTo>
                  <a:lnTo>
                    <a:pt x="58" y="17"/>
                  </a:lnTo>
                  <a:lnTo>
                    <a:pt x="36" y="0"/>
                  </a:lnTo>
                  <a:lnTo>
                    <a:pt x="13" y="0"/>
                  </a:lnTo>
                  <a:lnTo>
                    <a:pt x="9" y="13"/>
                  </a:lnTo>
                  <a:lnTo>
                    <a:pt x="116" y="280"/>
                  </a:lnTo>
                  <a:lnTo>
                    <a:pt x="138" y="289"/>
                  </a:lnTo>
                  <a:lnTo>
                    <a:pt x="156" y="280"/>
                  </a:lnTo>
                  <a:lnTo>
                    <a:pt x="170" y="328"/>
                  </a:lnTo>
                  <a:lnTo>
                    <a:pt x="0" y="797"/>
                  </a:lnTo>
                  <a:lnTo>
                    <a:pt x="45" y="771"/>
                  </a:lnTo>
                  <a:lnTo>
                    <a:pt x="174" y="425"/>
                  </a:lnTo>
                  <a:lnTo>
                    <a:pt x="500" y="407"/>
                  </a:lnTo>
                  <a:lnTo>
                    <a:pt x="509" y="504"/>
                  </a:lnTo>
                  <a:lnTo>
                    <a:pt x="535" y="447"/>
                  </a:lnTo>
                  <a:lnTo>
                    <a:pt x="540" y="398"/>
                  </a:lnTo>
                  <a:lnTo>
                    <a:pt x="571" y="390"/>
                  </a:lnTo>
                  <a:lnTo>
                    <a:pt x="214" y="376"/>
                  </a:lnTo>
                  <a:lnTo>
                    <a:pt x="214" y="3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5" name="未知"/>
            <p:cNvSpPr/>
            <p:nvPr/>
          </p:nvSpPr>
          <p:spPr>
            <a:xfrm>
              <a:off x="0" y="451"/>
              <a:ext cx="1585" cy="702"/>
            </a:xfrm>
            <a:custGeom>
              <a:avLst/>
              <a:gdLst/>
              <a:ahLst/>
              <a:cxnLst/>
              <a:pathLst>
                <a:path w="1585" h="702">
                  <a:moveTo>
                    <a:pt x="705" y="35"/>
                  </a:moveTo>
                  <a:lnTo>
                    <a:pt x="705" y="153"/>
                  </a:lnTo>
                  <a:lnTo>
                    <a:pt x="535" y="351"/>
                  </a:lnTo>
                  <a:lnTo>
                    <a:pt x="495" y="429"/>
                  </a:lnTo>
                  <a:lnTo>
                    <a:pt x="446" y="508"/>
                  </a:lnTo>
                  <a:lnTo>
                    <a:pt x="451" y="521"/>
                  </a:lnTo>
                  <a:lnTo>
                    <a:pt x="451" y="530"/>
                  </a:lnTo>
                  <a:lnTo>
                    <a:pt x="424" y="552"/>
                  </a:lnTo>
                  <a:lnTo>
                    <a:pt x="410" y="561"/>
                  </a:lnTo>
                  <a:lnTo>
                    <a:pt x="402" y="578"/>
                  </a:lnTo>
                  <a:lnTo>
                    <a:pt x="397" y="596"/>
                  </a:lnTo>
                  <a:lnTo>
                    <a:pt x="393" y="609"/>
                  </a:lnTo>
                  <a:lnTo>
                    <a:pt x="442" y="640"/>
                  </a:lnTo>
                  <a:lnTo>
                    <a:pt x="451" y="627"/>
                  </a:lnTo>
                  <a:lnTo>
                    <a:pt x="464" y="622"/>
                  </a:lnTo>
                  <a:lnTo>
                    <a:pt x="504" y="666"/>
                  </a:lnTo>
                  <a:lnTo>
                    <a:pt x="504" y="675"/>
                  </a:lnTo>
                  <a:lnTo>
                    <a:pt x="45" y="675"/>
                  </a:lnTo>
                  <a:lnTo>
                    <a:pt x="0" y="701"/>
                  </a:lnTo>
                  <a:lnTo>
                    <a:pt x="571" y="701"/>
                  </a:lnTo>
                  <a:lnTo>
                    <a:pt x="576" y="640"/>
                  </a:lnTo>
                  <a:lnTo>
                    <a:pt x="562" y="631"/>
                  </a:lnTo>
                  <a:lnTo>
                    <a:pt x="549" y="583"/>
                  </a:lnTo>
                  <a:lnTo>
                    <a:pt x="540" y="565"/>
                  </a:lnTo>
                  <a:lnTo>
                    <a:pt x="531" y="543"/>
                  </a:lnTo>
                  <a:lnTo>
                    <a:pt x="593" y="570"/>
                  </a:lnTo>
                  <a:lnTo>
                    <a:pt x="589" y="591"/>
                  </a:lnTo>
                  <a:lnTo>
                    <a:pt x="589" y="609"/>
                  </a:lnTo>
                  <a:lnTo>
                    <a:pt x="580" y="622"/>
                  </a:lnTo>
                  <a:lnTo>
                    <a:pt x="576" y="640"/>
                  </a:lnTo>
                  <a:lnTo>
                    <a:pt x="571" y="701"/>
                  </a:lnTo>
                  <a:lnTo>
                    <a:pt x="705" y="701"/>
                  </a:lnTo>
                  <a:lnTo>
                    <a:pt x="669" y="675"/>
                  </a:lnTo>
                  <a:lnTo>
                    <a:pt x="634" y="675"/>
                  </a:lnTo>
                  <a:lnTo>
                    <a:pt x="638" y="653"/>
                  </a:lnTo>
                  <a:lnTo>
                    <a:pt x="669" y="675"/>
                  </a:lnTo>
                  <a:lnTo>
                    <a:pt x="705" y="701"/>
                  </a:lnTo>
                  <a:lnTo>
                    <a:pt x="1584" y="701"/>
                  </a:lnTo>
                  <a:lnTo>
                    <a:pt x="1584" y="662"/>
                  </a:lnTo>
                  <a:lnTo>
                    <a:pt x="834" y="657"/>
                  </a:lnTo>
                  <a:lnTo>
                    <a:pt x="830" y="657"/>
                  </a:lnTo>
                  <a:lnTo>
                    <a:pt x="808" y="648"/>
                  </a:lnTo>
                  <a:lnTo>
                    <a:pt x="785" y="644"/>
                  </a:lnTo>
                  <a:lnTo>
                    <a:pt x="745" y="631"/>
                  </a:lnTo>
                  <a:lnTo>
                    <a:pt x="723" y="609"/>
                  </a:lnTo>
                  <a:lnTo>
                    <a:pt x="696" y="596"/>
                  </a:lnTo>
                  <a:lnTo>
                    <a:pt x="683" y="587"/>
                  </a:lnTo>
                  <a:lnTo>
                    <a:pt x="687" y="561"/>
                  </a:lnTo>
                  <a:lnTo>
                    <a:pt x="754" y="556"/>
                  </a:lnTo>
                  <a:lnTo>
                    <a:pt x="790" y="556"/>
                  </a:lnTo>
                  <a:lnTo>
                    <a:pt x="799" y="644"/>
                  </a:lnTo>
                  <a:lnTo>
                    <a:pt x="830" y="657"/>
                  </a:lnTo>
                  <a:lnTo>
                    <a:pt x="843" y="556"/>
                  </a:lnTo>
                  <a:lnTo>
                    <a:pt x="1388" y="556"/>
                  </a:lnTo>
                  <a:lnTo>
                    <a:pt x="1397" y="662"/>
                  </a:lnTo>
                  <a:lnTo>
                    <a:pt x="1428" y="662"/>
                  </a:lnTo>
                  <a:lnTo>
                    <a:pt x="1437" y="556"/>
                  </a:lnTo>
                  <a:lnTo>
                    <a:pt x="1530" y="556"/>
                  </a:lnTo>
                  <a:lnTo>
                    <a:pt x="1530" y="35"/>
                  </a:lnTo>
                  <a:lnTo>
                    <a:pt x="1584" y="35"/>
                  </a:lnTo>
                  <a:lnTo>
                    <a:pt x="1584" y="0"/>
                  </a:lnTo>
                  <a:lnTo>
                    <a:pt x="915" y="0"/>
                  </a:lnTo>
                  <a:lnTo>
                    <a:pt x="705" y="35"/>
                  </a:lnTo>
                  <a:lnTo>
                    <a:pt x="705" y="3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66" name="Group 52265"/>
          <p:cNvGrpSpPr/>
          <p:nvPr/>
        </p:nvGrpSpPr>
        <p:grpSpPr>
          <a:xfrm>
            <a:off x="3492500" y="520700"/>
            <a:ext cx="1830388" cy="1830388"/>
            <a:chOff x="0" y="0"/>
            <a:chExt cx="1153" cy="1153"/>
          </a:xfrm>
        </p:grpSpPr>
        <p:sp>
          <p:nvSpPr>
            <p:cNvPr id="52267" name="未知"/>
            <p:cNvSpPr/>
            <p:nvPr/>
          </p:nvSpPr>
          <p:spPr>
            <a:xfrm>
              <a:off x="0" y="844"/>
              <a:ext cx="465" cy="309"/>
            </a:xfrm>
            <a:custGeom>
              <a:avLst/>
              <a:gdLst/>
              <a:ahLst/>
              <a:cxnLst/>
              <a:pathLst>
                <a:path w="465" h="309">
                  <a:moveTo>
                    <a:pt x="269" y="0"/>
                  </a:moveTo>
                  <a:lnTo>
                    <a:pt x="269" y="97"/>
                  </a:lnTo>
                  <a:lnTo>
                    <a:pt x="412" y="58"/>
                  </a:lnTo>
                  <a:lnTo>
                    <a:pt x="436" y="65"/>
                  </a:lnTo>
                  <a:lnTo>
                    <a:pt x="450" y="78"/>
                  </a:lnTo>
                  <a:lnTo>
                    <a:pt x="450" y="104"/>
                  </a:lnTo>
                  <a:lnTo>
                    <a:pt x="436" y="120"/>
                  </a:lnTo>
                  <a:lnTo>
                    <a:pt x="416" y="120"/>
                  </a:lnTo>
                  <a:lnTo>
                    <a:pt x="402" y="107"/>
                  </a:lnTo>
                  <a:lnTo>
                    <a:pt x="402" y="87"/>
                  </a:lnTo>
                  <a:lnTo>
                    <a:pt x="297" y="130"/>
                  </a:lnTo>
                  <a:lnTo>
                    <a:pt x="453" y="178"/>
                  </a:lnTo>
                  <a:lnTo>
                    <a:pt x="464" y="201"/>
                  </a:lnTo>
                  <a:lnTo>
                    <a:pt x="460" y="220"/>
                  </a:lnTo>
                  <a:lnTo>
                    <a:pt x="453" y="233"/>
                  </a:lnTo>
                  <a:lnTo>
                    <a:pt x="436" y="237"/>
                  </a:lnTo>
                  <a:lnTo>
                    <a:pt x="419" y="227"/>
                  </a:lnTo>
                  <a:lnTo>
                    <a:pt x="412" y="217"/>
                  </a:lnTo>
                  <a:lnTo>
                    <a:pt x="412" y="201"/>
                  </a:lnTo>
                  <a:lnTo>
                    <a:pt x="245" y="159"/>
                  </a:lnTo>
                  <a:lnTo>
                    <a:pt x="167" y="246"/>
                  </a:lnTo>
                  <a:lnTo>
                    <a:pt x="174" y="250"/>
                  </a:lnTo>
                  <a:lnTo>
                    <a:pt x="181" y="272"/>
                  </a:lnTo>
                  <a:lnTo>
                    <a:pt x="177" y="302"/>
                  </a:lnTo>
                  <a:lnTo>
                    <a:pt x="160" y="308"/>
                  </a:lnTo>
                  <a:lnTo>
                    <a:pt x="140" y="305"/>
                  </a:lnTo>
                  <a:lnTo>
                    <a:pt x="130" y="292"/>
                  </a:lnTo>
                  <a:lnTo>
                    <a:pt x="126" y="266"/>
                  </a:lnTo>
                  <a:lnTo>
                    <a:pt x="133" y="250"/>
                  </a:lnTo>
                  <a:lnTo>
                    <a:pt x="126" y="243"/>
                  </a:lnTo>
                  <a:lnTo>
                    <a:pt x="187" y="152"/>
                  </a:lnTo>
                  <a:lnTo>
                    <a:pt x="48" y="152"/>
                  </a:lnTo>
                  <a:lnTo>
                    <a:pt x="58" y="172"/>
                  </a:lnTo>
                  <a:lnTo>
                    <a:pt x="48" y="201"/>
                  </a:lnTo>
                  <a:lnTo>
                    <a:pt x="27" y="211"/>
                  </a:lnTo>
                  <a:lnTo>
                    <a:pt x="7" y="207"/>
                  </a:lnTo>
                  <a:lnTo>
                    <a:pt x="0" y="194"/>
                  </a:lnTo>
                  <a:lnTo>
                    <a:pt x="0" y="175"/>
                  </a:lnTo>
                  <a:lnTo>
                    <a:pt x="10" y="159"/>
                  </a:lnTo>
                  <a:lnTo>
                    <a:pt x="27" y="152"/>
                  </a:lnTo>
                  <a:lnTo>
                    <a:pt x="27" y="133"/>
                  </a:lnTo>
                  <a:lnTo>
                    <a:pt x="218" y="107"/>
                  </a:lnTo>
                  <a:lnTo>
                    <a:pt x="225" y="91"/>
                  </a:lnTo>
                  <a:lnTo>
                    <a:pt x="225" y="35"/>
                  </a:lnTo>
                  <a:lnTo>
                    <a:pt x="204" y="13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8" name="未知"/>
            <p:cNvSpPr/>
            <p:nvPr/>
          </p:nvSpPr>
          <p:spPr>
            <a:xfrm>
              <a:off x="177" y="899"/>
              <a:ext cx="49" cy="43"/>
            </a:xfrm>
            <a:custGeom>
              <a:avLst/>
              <a:gdLst/>
              <a:ahLst/>
              <a:cxnLst/>
              <a:pathLst>
                <a:path w="49" h="43">
                  <a:moveTo>
                    <a:pt x="48" y="10"/>
                  </a:moveTo>
                  <a:lnTo>
                    <a:pt x="41" y="10"/>
                  </a:lnTo>
                  <a:lnTo>
                    <a:pt x="38" y="3"/>
                  </a:lnTo>
                  <a:lnTo>
                    <a:pt x="21" y="0"/>
                  </a:lnTo>
                  <a:lnTo>
                    <a:pt x="7" y="6"/>
                  </a:lnTo>
                  <a:lnTo>
                    <a:pt x="0" y="16"/>
                  </a:lnTo>
                  <a:lnTo>
                    <a:pt x="0" y="29"/>
                  </a:lnTo>
                  <a:lnTo>
                    <a:pt x="4" y="36"/>
                  </a:lnTo>
                  <a:lnTo>
                    <a:pt x="10" y="42"/>
                  </a:lnTo>
                  <a:lnTo>
                    <a:pt x="21" y="42"/>
                  </a:lnTo>
                  <a:lnTo>
                    <a:pt x="31" y="42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48" y="10"/>
                  </a:lnTo>
                  <a:lnTo>
                    <a:pt x="48" y="1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69" name="未知"/>
            <p:cNvSpPr/>
            <p:nvPr/>
          </p:nvSpPr>
          <p:spPr>
            <a:xfrm>
              <a:off x="48" y="0"/>
              <a:ext cx="682" cy="1026"/>
            </a:xfrm>
            <a:custGeom>
              <a:avLst/>
              <a:gdLst/>
              <a:ahLst/>
              <a:cxnLst/>
              <a:pathLst>
                <a:path w="682" h="1026">
                  <a:moveTo>
                    <a:pt x="634" y="587"/>
                  </a:moveTo>
                  <a:lnTo>
                    <a:pt x="583" y="844"/>
                  </a:lnTo>
                  <a:lnTo>
                    <a:pt x="586" y="863"/>
                  </a:lnTo>
                  <a:lnTo>
                    <a:pt x="596" y="876"/>
                  </a:lnTo>
                  <a:lnTo>
                    <a:pt x="630" y="886"/>
                  </a:lnTo>
                  <a:lnTo>
                    <a:pt x="668" y="889"/>
                  </a:lnTo>
                  <a:lnTo>
                    <a:pt x="675" y="896"/>
                  </a:lnTo>
                  <a:lnTo>
                    <a:pt x="675" y="909"/>
                  </a:lnTo>
                  <a:lnTo>
                    <a:pt x="681" y="925"/>
                  </a:lnTo>
                  <a:lnTo>
                    <a:pt x="661" y="931"/>
                  </a:lnTo>
                  <a:lnTo>
                    <a:pt x="606" y="941"/>
                  </a:lnTo>
                  <a:lnTo>
                    <a:pt x="552" y="938"/>
                  </a:lnTo>
                  <a:lnTo>
                    <a:pt x="542" y="938"/>
                  </a:lnTo>
                  <a:lnTo>
                    <a:pt x="542" y="957"/>
                  </a:lnTo>
                  <a:lnTo>
                    <a:pt x="583" y="977"/>
                  </a:lnTo>
                  <a:lnTo>
                    <a:pt x="620" y="990"/>
                  </a:lnTo>
                  <a:lnTo>
                    <a:pt x="627" y="996"/>
                  </a:lnTo>
                  <a:lnTo>
                    <a:pt x="542" y="1019"/>
                  </a:lnTo>
                  <a:lnTo>
                    <a:pt x="535" y="1025"/>
                  </a:lnTo>
                  <a:lnTo>
                    <a:pt x="480" y="1003"/>
                  </a:lnTo>
                  <a:lnTo>
                    <a:pt x="473" y="1019"/>
                  </a:lnTo>
                  <a:lnTo>
                    <a:pt x="426" y="1012"/>
                  </a:lnTo>
                  <a:lnTo>
                    <a:pt x="426" y="1003"/>
                  </a:lnTo>
                  <a:lnTo>
                    <a:pt x="426" y="983"/>
                  </a:lnTo>
                  <a:lnTo>
                    <a:pt x="429" y="967"/>
                  </a:lnTo>
                  <a:lnTo>
                    <a:pt x="429" y="954"/>
                  </a:lnTo>
                  <a:lnTo>
                    <a:pt x="419" y="938"/>
                  </a:lnTo>
                  <a:lnTo>
                    <a:pt x="456" y="730"/>
                  </a:lnTo>
                  <a:lnTo>
                    <a:pt x="405" y="730"/>
                  </a:lnTo>
                  <a:lnTo>
                    <a:pt x="419" y="743"/>
                  </a:lnTo>
                  <a:lnTo>
                    <a:pt x="419" y="763"/>
                  </a:lnTo>
                  <a:lnTo>
                    <a:pt x="416" y="769"/>
                  </a:lnTo>
                  <a:lnTo>
                    <a:pt x="412" y="776"/>
                  </a:lnTo>
                  <a:lnTo>
                    <a:pt x="221" y="844"/>
                  </a:lnTo>
                  <a:lnTo>
                    <a:pt x="112" y="866"/>
                  </a:lnTo>
                  <a:lnTo>
                    <a:pt x="10" y="798"/>
                  </a:lnTo>
                  <a:lnTo>
                    <a:pt x="3" y="772"/>
                  </a:lnTo>
                  <a:lnTo>
                    <a:pt x="0" y="750"/>
                  </a:lnTo>
                  <a:lnTo>
                    <a:pt x="0" y="730"/>
                  </a:lnTo>
                  <a:lnTo>
                    <a:pt x="0" y="724"/>
                  </a:lnTo>
                  <a:lnTo>
                    <a:pt x="0" y="448"/>
                  </a:lnTo>
                  <a:lnTo>
                    <a:pt x="44" y="445"/>
                  </a:lnTo>
                  <a:lnTo>
                    <a:pt x="47" y="445"/>
                  </a:lnTo>
                  <a:lnTo>
                    <a:pt x="37" y="402"/>
                  </a:lnTo>
                  <a:lnTo>
                    <a:pt x="34" y="354"/>
                  </a:lnTo>
                  <a:lnTo>
                    <a:pt x="44" y="321"/>
                  </a:lnTo>
                  <a:lnTo>
                    <a:pt x="54" y="286"/>
                  </a:lnTo>
                  <a:lnTo>
                    <a:pt x="85" y="240"/>
                  </a:lnTo>
                  <a:lnTo>
                    <a:pt x="122" y="201"/>
                  </a:lnTo>
                  <a:lnTo>
                    <a:pt x="119" y="159"/>
                  </a:lnTo>
                  <a:lnTo>
                    <a:pt x="102" y="133"/>
                  </a:lnTo>
                  <a:lnTo>
                    <a:pt x="88" y="104"/>
                  </a:lnTo>
                  <a:lnTo>
                    <a:pt x="85" y="81"/>
                  </a:lnTo>
                  <a:lnTo>
                    <a:pt x="88" y="55"/>
                  </a:lnTo>
                  <a:lnTo>
                    <a:pt x="105" y="26"/>
                  </a:lnTo>
                  <a:lnTo>
                    <a:pt x="129" y="6"/>
                  </a:lnTo>
                  <a:lnTo>
                    <a:pt x="170" y="0"/>
                  </a:lnTo>
                  <a:lnTo>
                    <a:pt x="208" y="10"/>
                  </a:lnTo>
                  <a:lnTo>
                    <a:pt x="231" y="32"/>
                  </a:lnTo>
                  <a:lnTo>
                    <a:pt x="245" y="62"/>
                  </a:lnTo>
                  <a:lnTo>
                    <a:pt x="242" y="114"/>
                  </a:lnTo>
                  <a:lnTo>
                    <a:pt x="228" y="156"/>
                  </a:lnTo>
                  <a:lnTo>
                    <a:pt x="197" y="191"/>
                  </a:lnTo>
                  <a:lnTo>
                    <a:pt x="214" y="198"/>
                  </a:lnTo>
                  <a:lnTo>
                    <a:pt x="259" y="273"/>
                  </a:lnTo>
                  <a:lnTo>
                    <a:pt x="272" y="360"/>
                  </a:lnTo>
                  <a:lnTo>
                    <a:pt x="279" y="383"/>
                  </a:lnTo>
                  <a:lnTo>
                    <a:pt x="371" y="389"/>
                  </a:lnTo>
                  <a:lnTo>
                    <a:pt x="463" y="376"/>
                  </a:lnTo>
                  <a:lnTo>
                    <a:pt x="487" y="383"/>
                  </a:lnTo>
                  <a:lnTo>
                    <a:pt x="508" y="399"/>
                  </a:lnTo>
                  <a:lnTo>
                    <a:pt x="514" y="422"/>
                  </a:lnTo>
                  <a:lnTo>
                    <a:pt x="562" y="464"/>
                  </a:lnTo>
                  <a:lnTo>
                    <a:pt x="548" y="497"/>
                  </a:lnTo>
                  <a:lnTo>
                    <a:pt x="450" y="526"/>
                  </a:lnTo>
                  <a:lnTo>
                    <a:pt x="371" y="565"/>
                  </a:lnTo>
                  <a:lnTo>
                    <a:pt x="511" y="565"/>
                  </a:lnTo>
                  <a:lnTo>
                    <a:pt x="634" y="587"/>
                  </a:lnTo>
                  <a:lnTo>
                    <a:pt x="634" y="58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0" name="未知"/>
            <p:cNvSpPr/>
            <p:nvPr/>
          </p:nvSpPr>
          <p:spPr>
            <a:xfrm>
              <a:off x="494" y="328"/>
              <a:ext cx="659" cy="728"/>
            </a:xfrm>
            <a:custGeom>
              <a:avLst/>
              <a:gdLst/>
              <a:ahLst/>
              <a:cxnLst/>
              <a:pathLst>
                <a:path w="659" h="728">
                  <a:moveTo>
                    <a:pt x="631" y="3"/>
                  </a:moveTo>
                  <a:lnTo>
                    <a:pt x="658" y="13"/>
                  </a:lnTo>
                  <a:lnTo>
                    <a:pt x="658" y="65"/>
                  </a:lnTo>
                  <a:lnTo>
                    <a:pt x="443" y="133"/>
                  </a:lnTo>
                  <a:lnTo>
                    <a:pt x="443" y="409"/>
                  </a:lnTo>
                  <a:lnTo>
                    <a:pt x="399" y="428"/>
                  </a:lnTo>
                  <a:lnTo>
                    <a:pt x="399" y="610"/>
                  </a:lnTo>
                  <a:lnTo>
                    <a:pt x="546" y="568"/>
                  </a:lnTo>
                  <a:lnTo>
                    <a:pt x="580" y="594"/>
                  </a:lnTo>
                  <a:lnTo>
                    <a:pt x="123" y="727"/>
                  </a:lnTo>
                  <a:lnTo>
                    <a:pt x="89" y="697"/>
                  </a:lnTo>
                  <a:lnTo>
                    <a:pt x="96" y="691"/>
                  </a:lnTo>
                  <a:lnTo>
                    <a:pt x="286" y="639"/>
                  </a:lnTo>
                  <a:lnTo>
                    <a:pt x="286" y="308"/>
                  </a:lnTo>
                  <a:lnTo>
                    <a:pt x="194" y="272"/>
                  </a:lnTo>
                  <a:lnTo>
                    <a:pt x="102" y="243"/>
                  </a:lnTo>
                  <a:lnTo>
                    <a:pt x="0" y="198"/>
                  </a:lnTo>
                  <a:lnTo>
                    <a:pt x="48" y="178"/>
                  </a:lnTo>
                  <a:lnTo>
                    <a:pt x="102" y="169"/>
                  </a:lnTo>
                  <a:lnTo>
                    <a:pt x="109" y="133"/>
                  </a:lnTo>
                  <a:lnTo>
                    <a:pt x="58" y="97"/>
                  </a:lnTo>
                  <a:lnTo>
                    <a:pt x="51" y="71"/>
                  </a:lnTo>
                  <a:lnTo>
                    <a:pt x="34" y="55"/>
                  </a:lnTo>
                  <a:lnTo>
                    <a:pt x="51" y="48"/>
                  </a:lnTo>
                  <a:lnTo>
                    <a:pt x="102" y="55"/>
                  </a:lnTo>
                  <a:lnTo>
                    <a:pt x="99" y="0"/>
                  </a:lnTo>
                  <a:lnTo>
                    <a:pt x="154" y="16"/>
                  </a:lnTo>
                  <a:lnTo>
                    <a:pt x="361" y="87"/>
                  </a:lnTo>
                  <a:lnTo>
                    <a:pt x="621" y="16"/>
                  </a:lnTo>
                  <a:lnTo>
                    <a:pt x="631" y="3"/>
                  </a:lnTo>
                  <a:lnTo>
                    <a:pt x="631" y="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1" name="未知"/>
            <p:cNvSpPr/>
            <p:nvPr/>
          </p:nvSpPr>
          <p:spPr>
            <a:xfrm>
              <a:off x="648" y="19"/>
              <a:ext cx="468" cy="397"/>
            </a:xfrm>
            <a:custGeom>
              <a:avLst/>
              <a:gdLst/>
              <a:ahLst/>
              <a:cxnLst/>
              <a:pathLst>
                <a:path w="468" h="397">
                  <a:moveTo>
                    <a:pt x="0" y="0"/>
                  </a:moveTo>
                  <a:lnTo>
                    <a:pt x="95" y="0"/>
                  </a:lnTo>
                  <a:lnTo>
                    <a:pt x="139" y="23"/>
                  </a:lnTo>
                  <a:lnTo>
                    <a:pt x="293" y="23"/>
                  </a:lnTo>
                  <a:lnTo>
                    <a:pt x="443" y="62"/>
                  </a:lnTo>
                  <a:lnTo>
                    <a:pt x="443" y="205"/>
                  </a:lnTo>
                  <a:lnTo>
                    <a:pt x="337" y="244"/>
                  </a:lnTo>
                  <a:lnTo>
                    <a:pt x="467" y="254"/>
                  </a:lnTo>
                  <a:lnTo>
                    <a:pt x="467" y="325"/>
                  </a:lnTo>
                  <a:lnTo>
                    <a:pt x="207" y="396"/>
                  </a:lnTo>
                  <a:lnTo>
                    <a:pt x="0" y="325"/>
                  </a:lnTo>
                  <a:lnTo>
                    <a:pt x="0" y="260"/>
                  </a:lnTo>
                  <a:lnTo>
                    <a:pt x="68" y="244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72" name="Group 52271"/>
          <p:cNvGrpSpPr/>
          <p:nvPr/>
        </p:nvGrpSpPr>
        <p:grpSpPr>
          <a:xfrm>
            <a:off x="7885113" y="2708275"/>
            <a:ext cx="1258887" cy="1830388"/>
            <a:chOff x="0" y="0"/>
            <a:chExt cx="793" cy="1153"/>
          </a:xfrm>
        </p:grpSpPr>
        <p:sp>
          <p:nvSpPr>
            <p:cNvPr id="52273" name="未知"/>
            <p:cNvSpPr/>
            <p:nvPr/>
          </p:nvSpPr>
          <p:spPr>
            <a:xfrm>
              <a:off x="500" y="0"/>
              <a:ext cx="293" cy="1153"/>
            </a:xfrm>
            <a:custGeom>
              <a:avLst/>
              <a:gdLst/>
              <a:ahLst/>
              <a:cxnLst/>
              <a:pathLst>
                <a:path w="293" h="1153">
                  <a:moveTo>
                    <a:pt x="0" y="230"/>
                  </a:moveTo>
                  <a:lnTo>
                    <a:pt x="46" y="230"/>
                  </a:lnTo>
                  <a:lnTo>
                    <a:pt x="34" y="214"/>
                  </a:lnTo>
                  <a:lnTo>
                    <a:pt x="59" y="206"/>
                  </a:lnTo>
                  <a:lnTo>
                    <a:pt x="46" y="194"/>
                  </a:lnTo>
                  <a:lnTo>
                    <a:pt x="34" y="198"/>
                  </a:lnTo>
                  <a:lnTo>
                    <a:pt x="29" y="194"/>
                  </a:lnTo>
                  <a:lnTo>
                    <a:pt x="21" y="190"/>
                  </a:lnTo>
                  <a:lnTo>
                    <a:pt x="21" y="182"/>
                  </a:lnTo>
                  <a:lnTo>
                    <a:pt x="21" y="174"/>
                  </a:lnTo>
                  <a:lnTo>
                    <a:pt x="17" y="170"/>
                  </a:lnTo>
                  <a:lnTo>
                    <a:pt x="17" y="162"/>
                  </a:lnTo>
                  <a:lnTo>
                    <a:pt x="12" y="158"/>
                  </a:lnTo>
                  <a:lnTo>
                    <a:pt x="12" y="146"/>
                  </a:lnTo>
                  <a:lnTo>
                    <a:pt x="0" y="141"/>
                  </a:lnTo>
                  <a:lnTo>
                    <a:pt x="17" y="105"/>
                  </a:lnTo>
                  <a:lnTo>
                    <a:pt x="12" y="101"/>
                  </a:lnTo>
                  <a:lnTo>
                    <a:pt x="25" y="53"/>
                  </a:lnTo>
                  <a:lnTo>
                    <a:pt x="17" y="49"/>
                  </a:lnTo>
                  <a:lnTo>
                    <a:pt x="17" y="36"/>
                  </a:lnTo>
                  <a:lnTo>
                    <a:pt x="17" y="32"/>
                  </a:lnTo>
                  <a:lnTo>
                    <a:pt x="25" y="20"/>
                  </a:lnTo>
                  <a:lnTo>
                    <a:pt x="42" y="8"/>
                  </a:lnTo>
                  <a:lnTo>
                    <a:pt x="80" y="0"/>
                  </a:lnTo>
                  <a:lnTo>
                    <a:pt x="131" y="8"/>
                  </a:lnTo>
                  <a:lnTo>
                    <a:pt x="152" y="20"/>
                  </a:lnTo>
                  <a:lnTo>
                    <a:pt x="178" y="44"/>
                  </a:lnTo>
                  <a:lnTo>
                    <a:pt x="186" y="85"/>
                  </a:lnTo>
                  <a:lnTo>
                    <a:pt x="182" y="105"/>
                  </a:lnTo>
                  <a:lnTo>
                    <a:pt x="169" y="146"/>
                  </a:lnTo>
                  <a:lnTo>
                    <a:pt x="135" y="174"/>
                  </a:lnTo>
                  <a:lnTo>
                    <a:pt x="144" y="182"/>
                  </a:lnTo>
                  <a:lnTo>
                    <a:pt x="165" y="182"/>
                  </a:lnTo>
                  <a:lnTo>
                    <a:pt x="161" y="206"/>
                  </a:lnTo>
                  <a:lnTo>
                    <a:pt x="190" y="214"/>
                  </a:lnTo>
                  <a:lnTo>
                    <a:pt x="241" y="230"/>
                  </a:lnTo>
                  <a:lnTo>
                    <a:pt x="245" y="247"/>
                  </a:lnTo>
                  <a:lnTo>
                    <a:pt x="275" y="315"/>
                  </a:lnTo>
                  <a:lnTo>
                    <a:pt x="254" y="327"/>
                  </a:lnTo>
                  <a:lnTo>
                    <a:pt x="279" y="360"/>
                  </a:lnTo>
                  <a:lnTo>
                    <a:pt x="288" y="392"/>
                  </a:lnTo>
                  <a:lnTo>
                    <a:pt x="292" y="412"/>
                  </a:lnTo>
                  <a:lnTo>
                    <a:pt x="279" y="420"/>
                  </a:lnTo>
                  <a:lnTo>
                    <a:pt x="254" y="457"/>
                  </a:lnTo>
                  <a:lnTo>
                    <a:pt x="245" y="465"/>
                  </a:lnTo>
                  <a:lnTo>
                    <a:pt x="237" y="473"/>
                  </a:lnTo>
                  <a:lnTo>
                    <a:pt x="212" y="497"/>
                  </a:lnTo>
                  <a:lnTo>
                    <a:pt x="182" y="509"/>
                  </a:lnTo>
                  <a:lnTo>
                    <a:pt x="182" y="606"/>
                  </a:lnTo>
                  <a:lnTo>
                    <a:pt x="203" y="849"/>
                  </a:lnTo>
                  <a:lnTo>
                    <a:pt x="250" y="1087"/>
                  </a:lnTo>
                  <a:lnTo>
                    <a:pt x="228" y="1087"/>
                  </a:lnTo>
                  <a:lnTo>
                    <a:pt x="228" y="1099"/>
                  </a:lnTo>
                  <a:lnTo>
                    <a:pt x="233" y="1104"/>
                  </a:lnTo>
                  <a:lnTo>
                    <a:pt x="250" y="1120"/>
                  </a:lnTo>
                  <a:lnTo>
                    <a:pt x="271" y="1120"/>
                  </a:lnTo>
                  <a:lnTo>
                    <a:pt x="267" y="1152"/>
                  </a:lnTo>
                  <a:lnTo>
                    <a:pt x="152" y="1152"/>
                  </a:lnTo>
                  <a:lnTo>
                    <a:pt x="4" y="699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4" name="未知"/>
            <p:cNvSpPr/>
            <p:nvPr/>
          </p:nvSpPr>
          <p:spPr>
            <a:xfrm>
              <a:off x="360" y="214"/>
              <a:ext cx="183" cy="939"/>
            </a:xfrm>
            <a:custGeom>
              <a:avLst/>
              <a:gdLst/>
              <a:ahLst/>
              <a:cxnLst/>
              <a:pathLst>
                <a:path w="183" h="939">
                  <a:moveTo>
                    <a:pt x="17" y="8"/>
                  </a:moveTo>
                  <a:lnTo>
                    <a:pt x="59" y="0"/>
                  </a:lnTo>
                  <a:lnTo>
                    <a:pt x="102" y="0"/>
                  </a:lnTo>
                  <a:lnTo>
                    <a:pt x="140" y="16"/>
                  </a:lnTo>
                  <a:lnTo>
                    <a:pt x="152" y="453"/>
                  </a:lnTo>
                  <a:lnTo>
                    <a:pt x="182" y="898"/>
                  </a:lnTo>
                  <a:lnTo>
                    <a:pt x="169" y="906"/>
                  </a:lnTo>
                  <a:lnTo>
                    <a:pt x="157" y="910"/>
                  </a:lnTo>
                  <a:lnTo>
                    <a:pt x="157" y="938"/>
                  </a:lnTo>
                  <a:lnTo>
                    <a:pt x="8" y="938"/>
                  </a:lnTo>
                  <a:lnTo>
                    <a:pt x="0" y="914"/>
                  </a:lnTo>
                  <a:lnTo>
                    <a:pt x="21" y="906"/>
                  </a:lnTo>
                  <a:lnTo>
                    <a:pt x="47" y="894"/>
                  </a:lnTo>
                  <a:lnTo>
                    <a:pt x="68" y="877"/>
                  </a:lnTo>
                  <a:lnTo>
                    <a:pt x="76" y="687"/>
                  </a:lnTo>
                  <a:lnTo>
                    <a:pt x="0" y="695"/>
                  </a:lnTo>
                  <a:lnTo>
                    <a:pt x="17" y="8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5" name="未知"/>
            <p:cNvSpPr/>
            <p:nvPr/>
          </p:nvSpPr>
          <p:spPr>
            <a:xfrm>
              <a:off x="174" y="53"/>
              <a:ext cx="204" cy="1100"/>
            </a:xfrm>
            <a:custGeom>
              <a:avLst/>
              <a:gdLst/>
              <a:ahLst/>
              <a:cxnLst/>
              <a:pathLst>
                <a:path w="204" h="1100">
                  <a:moveTo>
                    <a:pt x="165" y="1099"/>
                  </a:moveTo>
                  <a:lnTo>
                    <a:pt x="101" y="1099"/>
                  </a:lnTo>
                  <a:lnTo>
                    <a:pt x="101" y="1083"/>
                  </a:lnTo>
                  <a:lnTo>
                    <a:pt x="101" y="1075"/>
                  </a:lnTo>
                  <a:lnTo>
                    <a:pt x="114" y="1034"/>
                  </a:lnTo>
                  <a:lnTo>
                    <a:pt x="114" y="998"/>
                  </a:lnTo>
                  <a:lnTo>
                    <a:pt x="118" y="974"/>
                  </a:lnTo>
                  <a:lnTo>
                    <a:pt x="114" y="970"/>
                  </a:lnTo>
                  <a:lnTo>
                    <a:pt x="110" y="913"/>
                  </a:lnTo>
                  <a:lnTo>
                    <a:pt x="106" y="856"/>
                  </a:lnTo>
                  <a:lnTo>
                    <a:pt x="80" y="852"/>
                  </a:lnTo>
                  <a:lnTo>
                    <a:pt x="80" y="764"/>
                  </a:lnTo>
                  <a:lnTo>
                    <a:pt x="84" y="679"/>
                  </a:lnTo>
                  <a:lnTo>
                    <a:pt x="101" y="456"/>
                  </a:lnTo>
                  <a:lnTo>
                    <a:pt x="93" y="234"/>
                  </a:lnTo>
                  <a:lnTo>
                    <a:pt x="101" y="226"/>
                  </a:lnTo>
                  <a:lnTo>
                    <a:pt x="118" y="214"/>
                  </a:lnTo>
                  <a:lnTo>
                    <a:pt x="139" y="210"/>
                  </a:lnTo>
                  <a:lnTo>
                    <a:pt x="131" y="198"/>
                  </a:lnTo>
                  <a:lnTo>
                    <a:pt x="122" y="198"/>
                  </a:lnTo>
                  <a:lnTo>
                    <a:pt x="114" y="206"/>
                  </a:lnTo>
                  <a:lnTo>
                    <a:pt x="101" y="210"/>
                  </a:lnTo>
                  <a:lnTo>
                    <a:pt x="89" y="198"/>
                  </a:lnTo>
                  <a:lnTo>
                    <a:pt x="76" y="198"/>
                  </a:lnTo>
                  <a:lnTo>
                    <a:pt x="76" y="194"/>
                  </a:lnTo>
                  <a:lnTo>
                    <a:pt x="67" y="194"/>
                  </a:lnTo>
                  <a:lnTo>
                    <a:pt x="63" y="181"/>
                  </a:lnTo>
                  <a:lnTo>
                    <a:pt x="46" y="185"/>
                  </a:lnTo>
                  <a:lnTo>
                    <a:pt x="50" y="153"/>
                  </a:lnTo>
                  <a:lnTo>
                    <a:pt x="34" y="129"/>
                  </a:lnTo>
                  <a:lnTo>
                    <a:pt x="17" y="133"/>
                  </a:lnTo>
                  <a:lnTo>
                    <a:pt x="12" y="133"/>
                  </a:lnTo>
                  <a:lnTo>
                    <a:pt x="12" y="113"/>
                  </a:lnTo>
                  <a:lnTo>
                    <a:pt x="0" y="105"/>
                  </a:lnTo>
                  <a:lnTo>
                    <a:pt x="17" y="80"/>
                  </a:lnTo>
                  <a:lnTo>
                    <a:pt x="12" y="64"/>
                  </a:lnTo>
                  <a:lnTo>
                    <a:pt x="34" y="28"/>
                  </a:lnTo>
                  <a:lnTo>
                    <a:pt x="59" y="28"/>
                  </a:lnTo>
                  <a:lnTo>
                    <a:pt x="72" y="4"/>
                  </a:lnTo>
                  <a:lnTo>
                    <a:pt x="93" y="12"/>
                  </a:lnTo>
                  <a:lnTo>
                    <a:pt x="122" y="0"/>
                  </a:lnTo>
                  <a:lnTo>
                    <a:pt x="139" y="28"/>
                  </a:lnTo>
                  <a:lnTo>
                    <a:pt x="165" y="28"/>
                  </a:lnTo>
                  <a:lnTo>
                    <a:pt x="169" y="56"/>
                  </a:lnTo>
                  <a:lnTo>
                    <a:pt x="186" y="64"/>
                  </a:lnTo>
                  <a:lnTo>
                    <a:pt x="194" y="109"/>
                  </a:lnTo>
                  <a:lnTo>
                    <a:pt x="186" y="117"/>
                  </a:lnTo>
                  <a:lnTo>
                    <a:pt x="203" y="133"/>
                  </a:lnTo>
                  <a:lnTo>
                    <a:pt x="194" y="153"/>
                  </a:lnTo>
                  <a:lnTo>
                    <a:pt x="203" y="169"/>
                  </a:lnTo>
                  <a:lnTo>
                    <a:pt x="186" y="856"/>
                  </a:lnTo>
                  <a:lnTo>
                    <a:pt x="178" y="917"/>
                  </a:lnTo>
                  <a:lnTo>
                    <a:pt x="152" y="974"/>
                  </a:lnTo>
                  <a:lnTo>
                    <a:pt x="148" y="1014"/>
                  </a:lnTo>
                  <a:lnTo>
                    <a:pt x="152" y="1051"/>
                  </a:lnTo>
                  <a:lnTo>
                    <a:pt x="156" y="1067"/>
                  </a:lnTo>
                  <a:lnTo>
                    <a:pt x="165" y="1083"/>
                  </a:lnTo>
                  <a:lnTo>
                    <a:pt x="165" y="1099"/>
                  </a:lnTo>
                  <a:lnTo>
                    <a:pt x="165" y="109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6" name="未知"/>
            <p:cNvSpPr/>
            <p:nvPr/>
          </p:nvSpPr>
          <p:spPr>
            <a:xfrm>
              <a:off x="89" y="279"/>
              <a:ext cx="196" cy="219"/>
            </a:xfrm>
            <a:custGeom>
              <a:avLst/>
              <a:gdLst/>
              <a:ahLst/>
              <a:cxnLst/>
              <a:pathLst>
                <a:path w="196" h="219">
                  <a:moveTo>
                    <a:pt x="195" y="206"/>
                  </a:moveTo>
                  <a:lnTo>
                    <a:pt x="186" y="210"/>
                  </a:lnTo>
                  <a:lnTo>
                    <a:pt x="152" y="218"/>
                  </a:lnTo>
                  <a:lnTo>
                    <a:pt x="119" y="194"/>
                  </a:lnTo>
                  <a:lnTo>
                    <a:pt x="114" y="194"/>
                  </a:lnTo>
                  <a:lnTo>
                    <a:pt x="72" y="182"/>
                  </a:lnTo>
                  <a:lnTo>
                    <a:pt x="47" y="145"/>
                  </a:lnTo>
                  <a:lnTo>
                    <a:pt x="47" y="133"/>
                  </a:lnTo>
                  <a:lnTo>
                    <a:pt x="42" y="129"/>
                  </a:lnTo>
                  <a:lnTo>
                    <a:pt x="34" y="125"/>
                  </a:lnTo>
                  <a:lnTo>
                    <a:pt x="30" y="117"/>
                  </a:lnTo>
                  <a:lnTo>
                    <a:pt x="30" y="113"/>
                  </a:lnTo>
                  <a:lnTo>
                    <a:pt x="30" y="109"/>
                  </a:lnTo>
                  <a:lnTo>
                    <a:pt x="17" y="101"/>
                  </a:lnTo>
                  <a:lnTo>
                    <a:pt x="13" y="9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8" y="36"/>
                  </a:lnTo>
                  <a:lnTo>
                    <a:pt x="25" y="24"/>
                  </a:lnTo>
                  <a:lnTo>
                    <a:pt x="51" y="20"/>
                  </a:lnTo>
                  <a:lnTo>
                    <a:pt x="68" y="24"/>
                  </a:lnTo>
                  <a:lnTo>
                    <a:pt x="76" y="32"/>
                  </a:lnTo>
                  <a:lnTo>
                    <a:pt x="85" y="40"/>
                  </a:lnTo>
                  <a:lnTo>
                    <a:pt x="85" y="48"/>
                  </a:lnTo>
                  <a:lnTo>
                    <a:pt x="97" y="48"/>
                  </a:lnTo>
                  <a:lnTo>
                    <a:pt x="102" y="52"/>
                  </a:lnTo>
                  <a:lnTo>
                    <a:pt x="97" y="57"/>
                  </a:lnTo>
                  <a:lnTo>
                    <a:pt x="102" y="65"/>
                  </a:lnTo>
                  <a:lnTo>
                    <a:pt x="110" y="69"/>
                  </a:lnTo>
                  <a:lnTo>
                    <a:pt x="114" y="57"/>
                  </a:lnTo>
                  <a:lnTo>
                    <a:pt x="119" y="36"/>
                  </a:lnTo>
                  <a:lnTo>
                    <a:pt x="110" y="24"/>
                  </a:lnTo>
                  <a:lnTo>
                    <a:pt x="119" y="24"/>
                  </a:lnTo>
                  <a:lnTo>
                    <a:pt x="127" y="32"/>
                  </a:lnTo>
                  <a:lnTo>
                    <a:pt x="140" y="0"/>
                  </a:lnTo>
                  <a:lnTo>
                    <a:pt x="144" y="16"/>
                  </a:lnTo>
                  <a:lnTo>
                    <a:pt x="152" y="4"/>
                  </a:lnTo>
                  <a:lnTo>
                    <a:pt x="152" y="28"/>
                  </a:lnTo>
                  <a:lnTo>
                    <a:pt x="165" y="24"/>
                  </a:lnTo>
                  <a:lnTo>
                    <a:pt x="140" y="57"/>
                  </a:lnTo>
                  <a:lnTo>
                    <a:pt x="135" y="89"/>
                  </a:lnTo>
                  <a:lnTo>
                    <a:pt x="148" y="85"/>
                  </a:lnTo>
                  <a:lnTo>
                    <a:pt x="157" y="89"/>
                  </a:lnTo>
                  <a:lnTo>
                    <a:pt x="165" y="97"/>
                  </a:lnTo>
                  <a:lnTo>
                    <a:pt x="157" y="77"/>
                  </a:lnTo>
                  <a:lnTo>
                    <a:pt x="157" y="52"/>
                  </a:lnTo>
                  <a:lnTo>
                    <a:pt x="165" y="32"/>
                  </a:lnTo>
                  <a:lnTo>
                    <a:pt x="178" y="8"/>
                  </a:lnTo>
                  <a:lnTo>
                    <a:pt x="195" y="206"/>
                  </a:lnTo>
                  <a:lnTo>
                    <a:pt x="195" y="20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7" name="未知"/>
            <p:cNvSpPr/>
            <p:nvPr/>
          </p:nvSpPr>
          <p:spPr>
            <a:xfrm>
              <a:off x="0" y="449"/>
              <a:ext cx="234" cy="413"/>
            </a:xfrm>
            <a:custGeom>
              <a:avLst/>
              <a:gdLst/>
              <a:ahLst/>
              <a:cxnLst/>
              <a:pathLst>
                <a:path w="234" h="413">
                  <a:moveTo>
                    <a:pt x="229" y="299"/>
                  </a:moveTo>
                  <a:lnTo>
                    <a:pt x="233" y="279"/>
                  </a:lnTo>
                  <a:lnTo>
                    <a:pt x="224" y="246"/>
                  </a:lnTo>
                  <a:lnTo>
                    <a:pt x="216" y="218"/>
                  </a:lnTo>
                  <a:lnTo>
                    <a:pt x="199" y="194"/>
                  </a:lnTo>
                  <a:lnTo>
                    <a:pt x="178" y="169"/>
                  </a:lnTo>
                  <a:lnTo>
                    <a:pt x="161" y="153"/>
                  </a:lnTo>
                  <a:lnTo>
                    <a:pt x="144" y="145"/>
                  </a:lnTo>
                  <a:lnTo>
                    <a:pt x="157" y="133"/>
                  </a:lnTo>
                  <a:lnTo>
                    <a:pt x="174" y="129"/>
                  </a:lnTo>
                  <a:lnTo>
                    <a:pt x="182" y="129"/>
                  </a:lnTo>
                  <a:lnTo>
                    <a:pt x="191" y="125"/>
                  </a:lnTo>
                  <a:lnTo>
                    <a:pt x="191" y="109"/>
                  </a:lnTo>
                  <a:lnTo>
                    <a:pt x="186" y="105"/>
                  </a:lnTo>
                  <a:lnTo>
                    <a:pt x="191" y="101"/>
                  </a:lnTo>
                  <a:lnTo>
                    <a:pt x="191" y="97"/>
                  </a:lnTo>
                  <a:lnTo>
                    <a:pt x="182" y="93"/>
                  </a:lnTo>
                  <a:lnTo>
                    <a:pt x="174" y="93"/>
                  </a:lnTo>
                  <a:lnTo>
                    <a:pt x="165" y="89"/>
                  </a:lnTo>
                  <a:lnTo>
                    <a:pt x="182" y="81"/>
                  </a:lnTo>
                  <a:lnTo>
                    <a:pt x="182" y="76"/>
                  </a:lnTo>
                  <a:lnTo>
                    <a:pt x="174" y="72"/>
                  </a:lnTo>
                  <a:lnTo>
                    <a:pt x="191" y="64"/>
                  </a:lnTo>
                  <a:lnTo>
                    <a:pt x="191" y="60"/>
                  </a:lnTo>
                  <a:lnTo>
                    <a:pt x="169" y="56"/>
                  </a:lnTo>
                  <a:lnTo>
                    <a:pt x="148" y="44"/>
                  </a:lnTo>
                  <a:lnTo>
                    <a:pt x="157" y="40"/>
                  </a:lnTo>
                  <a:lnTo>
                    <a:pt x="157" y="24"/>
                  </a:lnTo>
                  <a:lnTo>
                    <a:pt x="157" y="16"/>
                  </a:lnTo>
                  <a:lnTo>
                    <a:pt x="157" y="12"/>
                  </a:lnTo>
                  <a:lnTo>
                    <a:pt x="148" y="20"/>
                  </a:lnTo>
                  <a:lnTo>
                    <a:pt x="140" y="8"/>
                  </a:lnTo>
                  <a:lnTo>
                    <a:pt x="136" y="4"/>
                  </a:lnTo>
                  <a:lnTo>
                    <a:pt x="127" y="0"/>
                  </a:lnTo>
                  <a:lnTo>
                    <a:pt x="131" y="20"/>
                  </a:lnTo>
                  <a:lnTo>
                    <a:pt x="106" y="4"/>
                  </a:lnTo>
                  <a:lnTo>
                    <a:pt x="68" y="8"/>
                  </a:lnTo>
                  <a:lnTo>
                    <a:pt x="42" y="32"/>
                  </a:lnTo>
                  <a:lnTo>
                    <a:pt x="38" y="56"/>
                  </a:lnTo>
                  <a:lnTo>
                    <a:pt x="38" y="76"/>
                  </a:lnTo>
                  <a:lnTo>
                    <a:pt x="42" y="93"/>
                  </a:lnTo>
                  <a:lnTo>
                    <a:pt x="55" y="105"/>
                  </a:lnTo>
                  <a:lnTo>
                    <a:pt x="34" y="141"/>
                  </a:lnTo>
                  <a:lnTo>
                    <a:pt x="34" y="145"/>
                  </a:lnTo>
                  <a:lnTo>
                    <a:pt x="76" y="113"/>
                  </a:lnTo>
                  <a:lnTo>
                    <a:pt x="93" y="145"/>
                  </a:lnTo>
                  <a:lnTo>
                    <a:pt x="0" y="246"/>
                  </a:lnTo>
                  <a:lnTo>
                    <a:pt x="25" y="331"/>
                  </a:lnTo>
                  <a:lnTo>
                    <a:pt x="38" y="327"/>
                  </a:lnTo>
                  <a:lnTo>
                    <a:pt x="30" y="347"/>
                  </a:lnTo>
                  <a:lnTo>
                    <a:pt x="21" y="363"/>
                  </a:lnTo>
                  <a:lnTo>
                    <a:pt x="4" y="376"/>
                  </a:lnTo>
                  <a:lnTo>
                    <a:pt x="13" y="380"/>
                  </a:lnTo>
                  <a:lnTo>
                    <a:pt x="21" y="380"/>
                  </a:lnTo>
                  <a:lnTo>
                    <a:pt x="34" y="372"/>
                  </a:lnTo>
                  <a:lnTo>
                    <a:pt x="17" y="400"/>
                  </a:lnTo>
                  <a:lnTo>
                    <a:pt x="25" y="400"/>
                  </a:lnTo>
                  <a:lnTo>
                    <a:pt x="25" y="412"/>
                  </a:lnTo>
                  <a:lnTo>
                    <a:pt x="30" y="412"/>
                  </a:lnTo>
                  <a:lnTo>
                    <a:pt x="30" y="412"/>
                  </a:lnTo>
                  <a:lnTo>
                    <a:pt x="38" y="412"/>
                  </a:lnTo>
                  <a:lnTo>
                    <a:pt x="47" y="396"/>
                  </a:lnTo>
                  <a:lnTo>
                    <a:pt x="55" y="376"/>
                  </a:lnTo>
                  <a:lnTo>
                    <a:pt x="59" y="396"/>
                  </a:lnTo>
                  <a:lnTo>
                    <a:pt x="72" y="400"/>
                  </a:lnTo>
                  <a:lnTo>
                    <a:pt x="72" y="388"/>
                  </a:lnTo>
                  <a:lnTo>
                    <a:pt x="72" y="363"/>
                  </a:lnTo>
                  <a:lnTo>
                    <a:pt x="72" y="347"/>
                  </a:lnTo>
                  <a:lnTo>
                    <a:pt x="72" y="343"/>
                  </a:lnTo>
                  <a:lnTo>
                    <a:pt x="85" y="343"/>
                  </a:lnTo>
                  <a:lnTo>
                    <a:pt x="93" y="339"/>
                  </a:lnTo>
                  <a:lnTo>
                    <a:pt x="93" y="327"/>
                  </a:lnTo>
                  <a:lnTo>
                    <a:pt x="89" y="327"/>
                  </a:lnTo>
                  <a:lnTo>
                    <a:pt x="80" y="327"/>
                  </a:lnTo>
                  <a:lnTo>
                    <a:pt x="72" y="323"/>
                  </a:lnTo>
                  <a:lnTo>
                    <a:pt x="72" y="315"/>
                  </a:lnTo>
                  <a:lnTo>
                    <a:pt x="55" y="250"/>
                  </a:lnTo>
                  <a:lnTo>
                    <a:pt x="76" y="246"/>
                  </a:lnTo>
                  <a:lnTo>
                    <a:pt x="119" y="291"/>
                  </a:lnTo>
                  <a:lnTo>
                    <a:pt x="229" y="299"/>
                  </a:lnTo>
                  <a:lnTo>
                    <a:pt x="229" y="29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78" name="未知"/>
            <p:cNvSpPr/>
            <p:nvPr/>
          </p:nvSpPr>
          <p:spPr>
            <a:xfrm>
              <a:off x="80" y="740"/>
              <a:ext cx="150" cy="413"/>
            </a:xfrm>
            <a:custGeom>
              <a:avLst/>
              <a:gdLst/>
              <a:ahLst/>
              <a:cxnLst/>
              <a:pathLst>
                <a:path w="150" h="413">
                  <a:moveTo>
                    <a:pt x="39" y="0"/>
                  </a:moveTo>
                  <a:lnTo>
                    <a:pt x="22" y="40"/>
                  </a:lnTo>
                  <a:lnTo>
                    <a:pt x="13" y="85"/>
                  </a:lnTo>
                  <a:lnTo>
                    <a:pt x="17" y="105"/>
                  </a:lnTo>
                  <a:lnTo>
                    <a:pt x="30" y="169"/>
                  </a:lnTo>
                  <a:lnTo>
                    <a:pt x="17" y="206"/>
                  </a:lnTo>
                  <a:lnTo>
                    <a:pt x="5" y="283"/>
                  </a:lnTo>
                  <a:lnTo>
                    <a:pt x="0" y="359"/>
                  </a:lnTo>
                  <a:lnTo>
                    <a:pt x="5" y="380"/>
                  </a:lnTo>
                  <a:lnTo>
                    <a:pt x="13" y="380"/>
                  </a:lnTo>
                  <a:lnTo>
                    <a:pt x="13" y="412"/>
                  </a:lnTo>
                  <a:lnTo>
                    <a:pt x="140" y="412"/>
                  </a:lnTo>
                  <a:lnTo>
                    <a:pt x="140" y="380"/>
                  </a:lnTo>
                  <a:lnTo>
                    <a:pt x="106" y="372"/>
                  </a:lnTo>
                  <a:lnTo>
                    <a:pt x="77" y="347"/>
                  </a:lnTo>
                  <a:lnTo>
                    <a:pt x="85" y="339"/>
                  </a:lnTo>
                  <a:lnTo>
                    <a:pt x="94" y="295"/>
                  </a:lnTo>
                  <a:lnTo>
                    <a:pt x="106" y="250"/>
                  </a:lnTo>
                  <a:lnTo>
                    <a:pt x="119" y="202"/>
                  </a:lnTo>
                  <a:lnTo>
                    <a:pt x="136" y="161"/>
                  </a:lnTo>
                  <a:lnTo>
                    <a:pt x="149" y="8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79" name="Group 52278"/>
          <p:cNvGrpSpPr/>
          <p:nvPr/>
        </p:nvGrpSpPr>
        <p:grpSpPr>
          <a:xfrm>
            <a:off x="673100" y="2919413"/>
            <a:ext cx="2287588" cy="1487487"/>
            <a:chOff x="0" y="0"/>
            <a:chExt cx="1441" cy="937"/>
          </a:xfrm>
        </p:grpSpPr>
        <p:sp>
          <p:nvSpPr>
            <p:cNvPr id="52280" name="未知"/>
            <p:cNvSpPr/>
            <p:nvPr/>
          </p:nvSpPr>
          <p:spPr>
            <a:xfrm>
              <a:off x="812" y="0"/>
              <a:ext cx="629" cy="937"/>
            </a:xfrm>
            <a:custGeom>
              <a:avLst/>
              <a:gdLst/>
              <a:ahLst/>
              <a:cxnLst/>
              <a:pathLst>
                <a:path w="629" h="937">
                  <a:moveTo>
                    <a:pt x="94" y="0"/>
                  </a:moveTo>
                  <a:lnTo>
                    <a:pt x="628" y="0"/>
                  </a:lnTo>
                  <a:lnTo>
                    <a:pt x="628" y="936"/>
                  </a:lnTo>
                  <a:lnTo>
                    <a:pt x="335" y="936"/>
                  </a:lnTo>
                  <a:lnTo>
                    <a:pt x="288" y="820"/>
                  </a:lnTo>
                  <a:lnTo>
                    <a:pt x="209" y="820"/>
                  </a:lnTo>
                  <a:lnTo>
                    <a:pt x="141" y="802"/>
                  </a:lnTo>
                  <a:lnTo>
                    <a:pt x="115" y="769"/>
                  </a:lnTo>
                  <a:lnTo>
                    <a:pt x="115" y="727"/>
                  </a:lnTo>
                  <a:lnTo>
                    <a:pt x="115" y="700"/>
                  </a:lnTo>
                  <a:lnTo>
                    <a:pt x="99" y="667"/>
                  </a:lnTo>
                  <a:lnTo>
                    <a:pt x="78" y="639"/>
                  </a:lnTo>
                  <a:lnTo>
                    <a:pt x="78" y="626"/>
                  </a:lnTo>
                  <a:lnTo>
                    <a:pt x="99" y="602"/>
                  </a:lnTo>
                  <a:lnTo>
                    <a:pt x="73" y="588"/>
                  </a:lnTo>
                  <a:lnTo>
                    <a:pt x="73" y="579"/>
                  </a:lnTo>
                  <a:lnTo>
                    <a:pt x="89" y="528"/>
                  </a:lnTo>
                  <a:lnTo>
                    <a:pt x="21" y="510"/>
                  </a:lnTo>
                  <a:lnTo>
                    <a:pt x="5" y="500"/>
                  </a:lnTo>
                  <a:lnTo>
                    <a:pt x="0" y="487"/>
                  </a:lnTo>
                  <a:lnTo>
                    <a:pt x="52" y="417"/>
                  </a:lnTo>
                  <a:lnTo>
                    <a:pt x="94" y="352"/>
                  </a:lnTo>
                  <a:lnTo>
                    <a:pt x="104" y="310"/>
                  </a:lnTo>
                  <a:lnTo>
                    <a:pt x="68" y="273"/>
                  </a:lnTo>
                  <a:lnTo>
                    <a:pt x="62" y="250"/>
                  </a:lnTo>
                  <a:lnTo>
                    <a:pt x="73" y="185"/>
                  </a:lnTo>
                  <a:lnTo>
                    <a:pt x="115" y="74"/>
                  </a:lnTo>
                  <a:lnTo>
                    <a:pt x="110" y="60"/>
                  </a:lnTo>
                  <a:lnTo>
                    <a:pt x="94" y="32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81" name="未知"/>
            <p:cNvSpPr/>
            <p:nvPr/>
          </p:nvSpPr>
          <p:spPr>
            <a:xfrm>
              <a:off x="0" y="0"/>
              <a:ext cx="635" cy="937"/>
            </a:xfrm>
            <a:custGeom>
              <a:avLst/>
              <a:gdLst/>
              <a:ahLst/>
              <a:cxnLst/>
              <a:pathLst>
                <a:path w="635" h="937">
                  <a:moveTo>
                    <a:pt x="539" y="0"/>
                  </a:moveTo>
                  <a:lnTo>
                    <a:pt x="0" y="0"/>
                  </a:lnTo>
                  <a:lnTo>
                    <a:pt x="0" y="936"/>
                  </a:lnTo>
                  <a:lnTo>
                    <a:pt x="298" y="936"/>
                  </a:lnTo>
                  <a:lnTo>
                    <a:pt x="340" y="820"/>
                  </a:lnTo>
                  <a:lnTo>
                    <a:pt x="419" y="820"/>
                  </a:lnTo>
                  <a:lnTo>
                    <a:pt x="487" y="811"/>
                  </a:lnTo>
                  <a:lnTo>
                    <a:pt x="513" y="778"/>
                  </a:lnTo>
                  <a:lnTo>
                    <a:pt x="513" y="727"/>
                  </a:lnTo>
                  <a:lnTo>
                    <a:pt x="518" y="700"/>
                  </a:lnTo>
                  <a:lnTo>
                    <a:pt x="550" y="639"/>
                  </a:lnTo>
                  <a:lnTo>
                    <a:pt x="550" y="626"/>
                  </a:lnTo>
                  <a:lnTo>
                    <a:pt x="529" y="607"/>
                  </a:lnTo>
                  <a:lnTo>
                    <a:pt x="560" y="579"/>
                  </a:lnTo>
                  <a:lnTo>
                    <a:pt x="550" y="561"/>
                  </a:lnTo>
                  <a:lnTo>
                    <a:pt x="545" y="528"/>
                  </a:lnTo>
                  <a:lnTo>
                    <a:pt x="613" y="514"/>
                  </a:lnTo>
                  <a:lnTo>
                    <a:pt x="628" y="505"/>
                  </a:lnTo>
                  <a:lnTo>
                    <a:pt x="634" y="487"/>
                  </a:lnTo>
                  <a:lnTo>
                    <a:pt x="581" y="417"/>
                  </a:lnTo>
                  <a:lnTo>
                    <a:pt x="534" y="357"/>
                  </a:lnTo>
                  <a:lnTo>
                    <a:pt x="524" y="315"/>
                  </a:lnTo>
                  <a:lnTo>
                    <a:pt x="566" y="273"/>
                  </a:lnTo>
                  <a:lnTo>
                    <a:pt x="566" y="232"/>
                  </a:lnTo>
                  <a:lnTo>
                    <a:pt x="550" y="190"/>
                  </a:lnTo>
                  <a:lnTo>
                    <a:pt x="529" y="120"/>
                  </a:lnTo>
                  <a:lnTo>
                    <a:pt x="508" y="74"/>
                  </a:lnTo>
                  <a:lnTo>
                    <a:pt x="539" y="32"/>
                  </a:lnTo>
                  <a:lnTo>
                    <a:pt x="539" y="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82" name="未知"/>
            <p:cNvSpPr/>
            <p:nvPr/>
          </p:nvSpPr>
          <p:spPr>
            <a:xfrm>
              <a:off x="1079" y="412"/>
              <a:ext cx="1" cy="1"/>
            </a:xfrm>
            <a:custGeom>
              <a:avLst/>
              <a:gdLst/>
              <a:ahLst/>
              <a:cxnLst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2283" name="未知"/>
            <p:cNvSpPr/>
            <p:nvPr/>
          </p:nvSpPr>
          <p:spPr>
            <a:xfrm>
              <a:off x="0" y="0"/>
              <a:ext cx="1441" cy="935"/>
            </a:xfrm>
            <a:custGeom>
              <a:avLst/>
              <a:gdLst/>
              <a:ahLst/>
              <a:cxnLst/>
              <a:pathLst>
                <a:path w="1441" h="935">
                  <a:moveTo>
                    <a:pt x="0" y="934"/>
                  </a:moveTo>
                  <a:lnTo>
                    <a:pt x="0" y="0"/>
                  </a:lnTo>
                  <a:lnTo>
                    <a:pt x="1440" y="0"/>
                  </a:lnTo>
                  <a:lnTo>
                    <a:pt x="1440" y="934"/>
                  </a:lnTo>
                  <a:lnTo>
                    <a:pt x="0" y="934"/>
                  </a:lnTo>
                  <a:lnTo>
                    <a:pt x="0" y="93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84" name="Group 52283"/>
          <p:cNvGrpSpPr/>
          <p:nvPr/>
        </p:nvGrpSpPr>
        <p:grpSpPr>
          <a:xfrm>
            <a:off x="7596188" y="549275"/>
            <a:ext cx="1327150" cy="1368425"/>
            <a:chOff x="0" y="0"/>
            <a:chExt cx="1585" cy="1153"/>
          </a:xfrm>
        </p:grpSpPr>
        <p:sp>
          <p:nvSpPr>
            <p:cNvPr id="52285" name="未知"/>
            <p:cNvSpPr/>
            <p:nvPr/>
          </p:nvSpPr>
          <p:spPr>
            <a:xfrm>
              <a:off x="417" y="76"/>
              <a:ext cx="1168" cy="682"/>
            </a:xfrm>
            <a:custGeom>
              <a:avLst/>
              <a:gdLst/>
              <a:ahLst/>
              <a:cxnLst/>
              <a:pathLst>
                <a:path w="1168" h="682">
                  <a:moveTo>
                    <a:pt x="0" y="291"/>
                  </a:moveTo>
                  <a:lnTo>
                    <a:pt x="0" y="99"/>
                  </a:lnTo>
                  <a:lnTo>
                    <a:pt x="57" y="99"/>
                  </a:lnTo>
                  <a:lnTo>
                    <a:pt x="73" y="204"/>
                  </a:lnTo>
                  <a:lnTo>
                    <a:pt x="113" y="58"/>
                  </a:lnTo>
                  <a:lnTo>
                    <a:pt x="169" y="58"/>
                  </a:lnTo>
                  <a:lnTo>
                    <a:pt x="152" y="192"/>
                  </a:lnTo>
                  <a:lnTo>
                    <a:pt x="389" y="372"/>
                  </a:lnTo>
                  <a:lnTo>
                    <a:pt x="682" y="477"/>
                  </a:lnTo>
                  <a:lnTo>
                    <a:pt x="739" y="250"/>
                  </a:lnTo>
                  <a:lnTo>
                    <a:pt x="671" y="128"/>
                  </a:lnTo>
                  <a:lnTo>
                    <a:pt x="671" y="58"/>
                  </a:lnTo>
                  <a:lnTo>
                    <a:pt x="767" y="0"/>
                  </a:lnTo>
                  <a:lnTo>
                    <a:pt x="767" y="70"/>
                  </a:lnTo>
                  <a:lnTo>
                    <a:pt x="744" y="81"/>
                  </a:lnTo>
                  <a:lnTo>
                    <a:pt x="789" y="140"/>
                  </a:lnTo>
                  <a:lnTo>
                    <a:pt x="902" y="169"/>
                  </a:lnTo>
                  <a:lnTo>
                    <a:pt x="1020" y="157"/>
                  </a:lnTo>
                  <a:lnTo>
                    <a:pt x="987" y="116"/>
                  </a:lnTo>
                  <a:lnTo>
                    <a:pt x="1026" y="47"/>
                  </a:lnTo>
                  <a:lnTo>
                    <a:pt x="1167" y="163"/>
                  </a:lnTo>
                  <a:lnTo>
                    <a:pt x="1122" y="239"/>
                  </a:lnTo>
                  <a:lnTo>
                    <a:pt x="1043" y="268"/>
                  </a:lnTo>
                  <a:lnTo>
                    <a:pt x="953" y="303"/>
                  </a:lnTo>
                  <a:lnTo>
                    <a:pt x="919" y="314"/>
                  </a:lnTo>
                  <a:lnTo>
                    <a:pt x="829" y="681"/>
                  </a:lnTo>
                  <a:lnTo>
                    <a:pt x="677" y="657"/>
                  </a:lnTo>
                  <a:lnTo>
                    <a:pt x="536" y="599"/>
                  </a:lnTo>
                  <a:lnTo>
                    <a:pt x="400" y="524"/>
                  </a:lnTo>
                  <a:lnTo>
                    <a:pt x="271" y="448"/>
                  </a:lnTo>
                  <a:lnTo>
                    <a:pt x="197" y="407"/>
                  </a:lnTo>
                  <a:lnTo>
                    <a:pt x="0" y="291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86" name="未知"/>
            <p:cNvSpPr/>
            <p:nvPr/>
          </p:nvSpPr>
          <p:spPr>
            <a:xfrm>
              <a:off x="896" y="355"/>
              <a:ext cx="542" cy="798"/>
            </a:xfrm>
            <a:custGeom>
              <a:avLst/>
              <a:gdLst/>
              <a:ahLst/>
              <a:cxnLst/>
              <a:pathLst>
                <a:path w="542" h="798">
                  <a:moveTo>
                    <a:pt x="541" y="0"/>
                  </a:moveTo>
                  <a:lnTo>
                    <a:pt x="536" y="6"/>
                  </a:lnTo>
                  <a:lnTo>
                    <a:pt x="384" y="565"/>
                  </a:lnTo>
                  <a:lnTo>
                    <a:pt x="214" y="524"/>
                  </a:lnTo>
                  <a:lnTo>
                    <a:pt x="214" y="687"/>
                  </a:lnTo>
                  <a:lnTo>
                    <a:pt x="372" y="745"/>
                  </a:lnTo>
                  <a:lnTo>
                    <a:pt x="372" y="797"/>
                  </a:lnTo>
                  <a:lnTo>
                    <a:pt x="214" y="745"/>
                  </a:lnTo>
                  <a:lnTo>
                    <a:pt x="158" y="745"/>
                  </a:lnTo>
                  <a:lnTo>
                    <a:pt x="0" y="797"/>
                  </a:lnTo>
                  <a:lnTo>
                    <a:pt x="0" y="745"/>
                  </a:lnTo>
                  <a:lnTo>
                    <a:pt x="158" y="687"/>
                  </a:lnTo>
                  <a:lnTo>
                    <a:pt x="158" y="512"/>
                  </a:lnTo>
                  <a:lnTo>
                    <a:pt x="0" y="489"/>
                  </a:lnTo>
                  <a:lnTo>
                    <a:pt x="23" y="361"/>
                  </a:lnTo>
                  <a:lnTo>
                    <a:pt x="372" y="431"/>
                  </a:lnTo>
                  <a:lnTo>
                    <a:pt x="474" y="24"/>
                  </a:lnTo>
                  <a:lnTo>
                    <a:pt x="541" y="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87" name="未知"/>
            <p:cNvSpPr/>
            <p:nvPr/>
          </p:nvSpPr>
          <p:spPr>
            <a:xfrm>
              <a:off x="0" y="483"/>
              <a:ext cx="689" cy="670"/>
            </a:xfrm>
            <a:custGeom>
              <a:avLst/>
              <a:gdLst/>
              <a:ahLst/>
              <a:cxnLst/>
              <a:pathLst>
                <a:path w="689" h="670">
                  <a:moveTo>
                    <a:pt x="688" y="41"/>
                  </a:moveTo>
                  <a:lnTo>
                    <a:pt x="688" y="53"/>
                  </a:lnTo>
                  <a:lnTo>
                    <a:pt x="614" y="53"/>
                  </a:lnTo>
                  <a:lnTo>
                    <a:pt x="614" y="669"/>
                  </a:lnTo>
                  <a:lnTo>
                    <a:pt x="79" y="669"/>
                  </a:lnTo>
                  <a:lnTo>
                    <a:pt x="79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614" y="0"/>
                  </a:lnTo>
                  <a:lnTo>
                    <a:pt x="688" y="41"/>
                  </a:lnTo>
                  <a:lnTo>
                    <a:pt x="688" y="4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88" name="Oval 52287"/>
            <p:cNvSpPr/>
            <p:nvPr/>
          </p:nvSpPr>
          <p:spPr>
            <a:xfrm>
              <a:off x="1218" y="0"/>
              <a:ext cx="191" cy="20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2289" name="未知"/>
          <p:cNvSpPr/>
          <p:nvPr/>
        </p:nvSpPr>
        <p:spPr>
          <a:xfrm>
            <a:off x="6921500" y="5203825"/>
            <a:ext cx="458788" cy="1716088"/>
          </a:xfrm>
          <a:custGeom>
            <a:avLst/>
            <a:gdLst/>
            <a:ahLst/>
            <a:cxnLst/>
            <a:pathLst>
              <a:path w="289" h="1081">
                <a:moveTo>
                  <a:pt x="64" y="1046"/>
                </a:moveTo>
                <a:lnTo>
                  <a:pt x="60" y="1049"/>
                </a:lnTo>
                <a:lnTo>
                  <a:pt x="43" y="1072"/>
                </a:lnTo>
                <a:lnTo>
                  <a:pt x="18" y="1080"/>
                </a:lnTo>
                <a:lnTo>
                  <a:pt x="7" y="1076"/>
                </a:lnTo>
                <a:lnTo>
                  <a:pt x="4" y="1072"/>
                </a:lnTo>
                <a:lnTo>
                  <a:pt x="0" y="1061"/>
                </a:lnTo>
                <a:lnTo>
                  <a:pt x="4" y="1053"/>
                </a:lnTo>
                <a:lnTo>
                  <a:pt x="0" y="1046"/>
                </a:lnTo>
                <a:lnTo>
                  <a:pt x="7" y="1030"/>
                </a:lnTo>
                <a:lnTo>
                  <a:pt x="14" y="1015"/>
                </a:lnTo>
                <a:lnTo>
                  <a:pt x="39" y="801"/>
                </a:lnTo>
                <a:lnTo>
                  <a:pt x="36" y="588"/>
                </a:lnTo>
                <a:lnTo>
                  <a:pt x="14" y="572"/>
                </a:lnTo>
                <a:lnTo>
                  <a:pt x="43" y="378"/>
                </a:lnTo>
                <a:lnTo>
                  <a:pt x="18" y="370"/>
                </a:lnTo>
                <a:lnTo>
                  <a:pt x="7" y="362"/>
                </a:lnTo>
                <a:lnTo>
                  <a:pt x="4" y="351"/>
                </a:lnTo>
                <a:lnTo>
                  <a:pt x="4" y="340"/>
                </a:lnTo>
                <a:lnTo>
                  <a:pt x="4" y="309"/>
                </a:lnTo>
                <a:lnTo>
                  <a:pt x="7" y="275"/>
                </a:lnTo>
                <a:lnTo>
                  <a:pt x="18" y="233"/>
                </a:lnTo>
                <a:lnTo>
                  <a:pt x="28" y="191"/>
                </a:lnTo>
                <a:lnTo>
                  <a:pt x="50" y="187"/>
                </a:lnTo>
                <a:lnTo>
                  <a:pt x="75" y="183"/>
                </a:lnTo>
                <a:lnTo>
                  <a:pt x="92" y="175"/>
                </a:lnTo>
                <a:lnTo>
                  <a:pt x="103" y="164"/>
                </a:lnTo>
                <a:lnTo>
                  <a:pt x="107" y="153"/>
                </a:lnTo>
                <a:lnTo>
                  <a:pt x="103" y="137"/>
                </a:lnTo>
                <a:lnTo>
                  <a:pt x="96" y="134"/>
                </a:lnTo>
                <a:lnTo>
                  <a:pt x="92" y="130"/>
                </a:lnTo>
                <a:lnTo>
                  <a:pt x="75" y="84"/>
                </a:lnTo>
                <a:lnTo>
                  <a:pt x="75" y="38"/>
                </a:lnTo>
                <a:lnTo>
                  <a:pt x="103" y="4"/>
                </a:lnTo>
                <a:lnTo>
                  <a:pt x="142" y="0"/>
                </a:lnTo>
                <a:lnTo>
                  <a:pt x="164" y="23"/>
                </a:lnTo>
                <a:lnTo>
                  <a:pt x="178" y="57"/>
                </a:lnTo>
                <a:lnTo>
                  <a:pt x="164" y="145"/>
                </a:lnTo>
                <a:lnTo>
                  <a:pt x="164" y="164"/>
                </a:lnTo>
                <a:lnTo>
                  <a:pt x="203" y="179"/>
                </a:lnTo>
                <a:lnTo>
                  <a:pt x="242" y="187"/>
                </a:lnTo>
                <a:lnTo>
                  <a:pt x="263" y="267"/>
                </a:lnTo>
                <a:lnTo>
                  <a:pt x="270" y="347"/>
                </a:lnTo>
                <a:lnTo>
                  <a:pt x="267" y="359"/>
                </a:lnTo>
                <a:lnTo>
                  <a:pt x="263" y="366"/>
                </a:lnTo>
                <a:lnTo>
                  <a:pt x="220" y="378"/>
                </a:lnTo>
                <a:lnTo>
                  <a:pt x="260" y="580"/>
                </a:lnTo>
                <a:lnTo>
                  <a:pt x="235" y="588"/>
                </a:lnTo>
                <a:lnTo>
                  <a:pt x="238" y="695"/>
                </a:lnTo>
                <a:lnTo>
                  <a:pt x="249" y="862"/>
                </a:lnTo>
                <a:lnTo>
                  <a:pt x="274" y="1023"/>
                </a:lnTo>
                <a:lnTo>
                  <a:pt x="281" y="1034"/>
                </a:lnTo>
                <a:lnTo>
                  <a:pt x="288" y="1053"/>
                </a:lnTo>
                <a:lnTo>
                  <a:pt x="288" y="1068"/>
                </a:lnTo>
                <a:lnTo>
                  <a:pt x="277" y="1076"/>
                </a:lnTo>
                <a:lnTo>
                  <a:pt x="242" y="1065"/>
                </a:lnTo>
                <a:lnTo>
                  <a:pt x="220" y="1030"/>
                </a:lnTo>
                <a:lnTo>
                  <a:pt x="206" y="1030"/>
                </a:lnTo>
                <a:lnTo>
                  <a:pt x="199" y="1027"/>
                </a:lnTo>
                <a:lnTo>
                  <a:pt x="185" y="1015"/>
                </a:lnTo>
                <a:lnTo>
                  <a:pt x="181" y="996"/>
                </a:lnTo>
                <a:lnTo>
                  <a:pt x="171" y="832"/>
                </a:lnTo>
                <a:lnTo>
                  <a:pt x="160" y="664"/>
                </a:lnTo>
                <a:lnTo>
                  <a:pt x="149" y="599"/>
                </a:lnTo>
                <a:lnTo>
                  <a:pt x="139" y="599"/>
                </a:lnTo>
                <a:lnTo>
                  <a:pt x="114" y="809"/>
                </a:lnTo>
                <a:lnTo>
                  <a:pt x="103" y="1023"/>
                </a:lnTo>
                <a:lnTo>
                  <a:pt x="103" y="1027"/>
                </a:lnTo>
                <a:lnTo>
                  <a:pt x="85" y="1042"/>
                </a:lnTo>
                <a:lnTo>
                  <a:pt x="64" y="1046"/>
                </a:lnTo>
                <a:close/>
              </a:path>
            </a:pathLst>
          </a:custGeom>
          <a:solidFill>
            <a:srgbClr val="777777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2290" name="未知"/>
          <p:cNvSpPr/>
          <p:nvPr/>
        </p:nvSpPr>
        <p:spPr>
          <a:xfrm>
            <a:off x="7415213" y="5091113"/>
            <a:ext cx="573087" cy="1830387"/>
          </a:xfrm>
          <a:custGeom>
            <a:avLst/>
            <a:gdLst/>
            <a:ahLst/>
            <a:cxnLst/>
            <a:pathLst>
              <a:path w="361" h="1153">
                <a:moveTo>
                  <a:pt x="268" y="171"/>
                </a:moveTo>
                <a:lnTo>
                  <a:pt x="226" y="154"/>
                </a:lnTo>
                <a:lnTo>
                  <a:pt x="226" y="142"/>
                </a:lnTo>
                <a:lnTo>
                  <a:pt x="253" y="130"/>
                </a:lnTo>
                <a:lnTo>
                  <a:pt x="264" y="44"/>
                </a:lnTo>
                <a:lnTo>
                  <a:pt x="241" y="12"/>
                </a:lnTo>
                <a:lnTo>
                  <a:pt x="199" y="4"/>
                </a:lnTo>
                <a:lnTo>
                  <a:pt x="180" y="0"/>
                </a:lnTo>
                <a:lnTo>
                  <a:pt x="165" y="0"/>
                </a:lnTo>
                <a:lnTo>
                  <a:pt x="161" y="0"/>
                </a:lnTo>
                <a:lnTo>
                  <a:pt x="142" y="4"/>
                </a:lnTo>
                <a:lnTo>
                  <a:pt x="134" y="16"/>
                </a:lnTo>
                <a:lnTo>
                  <a:pt x="138" y="36"/>
                </a:lnTo>
                <a:lnTo>
                  <a:pt x="134" y="40"/>
                </a:lnTo>
                <a:lnTo>
                  <a:pt x="123" y="73"/>
                </a:lnTo>
                <a:lnTo>
                  <a:pt x="130" y="85"/>
                </a:lnTo>
                <a:lnTo>
                  <a:pt x="111" y="114"/>
                </a:lnTo>
                <a:lnTo>
                  <a:pt x="123" y="118"/>
                </a:lnTo>
                <a:lnTo>
                  <a:pt x="130" y="150"/>
                </a:lnTo>
                <a:lnTo>
                  <a:pt x="134" y="154"/>
                </a:lnTo>
                <a:lnTo>
                  <a:pt x="146" y="154"/>
                </a:lnTo>
                <a:lnTo>
                  <a:pt x="161" y="154"/>
                </a:lnTo>
                <a:lnTo>
                  <a:pt x="161" y="183"/>
                </a:lnTo>
                <a:lnTo>
                  <a:pt x="103" y="220"/>
                </a:lnTo>
                <a:lnTo>
                  <a:pt x="100" y="350"/>
                </a:lnTo>
                <a:lnTo>
                  <a:pt x="46" y="338"/>
                </a:lnTo>
                <a:lnTo>
                  <a:pt x="42" y="358"/>
                </a:lnTo>
                <a:lnTo>
                  <a:pt x="31" y="395"/>
                </a:lnTo>
                <a:lnTo>
                  <a:pt x="0" y="415"/>
                </a:lnTo>
                <a:lnTo>
                  <a:pt x="88" y="439"/>
                </a:lnTo>
                <a:lnTo>
                  <a:pt x="88" y="472"/>
                </a:lnTo>
                <a:lnTo>
                  <a:pt x="69" y="472"/>
                </a:lnTo>
                <a:lnTo>
                  <a:pt x="38" y="631"/>
                </a:lnTo>
                <a:lnTo>
                  <a:pt x="61" y="627"/>
                </a:lnTo>
                <a:lnTo>
                  <a:pt x="69" y="651"/>
                </a:lnTo>
                <a:lnTo>
                  <a:pt x="96" y="639"/>
                </a:lnTo>
                <a:lnTo>
                  <a:pt x="100" y="846"/>
                </a:lnTo>
                <a:lnTo>
                  <a:pt x="123" y="1038"/>
                </a:lnTo>
                <a:lnTo>
                  <a:pt x="123" y="1091"/>
                </a:lnTo>
                <a:lnTo>
                  <a:pt x="130" y="1091"/>
                </a:lnTo>
                <a:lnTo>
                  <a:pt x="123" y="1099"/>
                </a:lnTo>
                <a:lnTo>
                  <a:pt x="100" y="1111"/>
                </a:lnTo>
                <a:lnTo>
                  <a:pt x="73" y="1119"/>
                </a:lnTo>
                <a:lnTo>
                  <a:pt x="73" y="1127"/>
                </a:lnTo>
                <a:lnTo>
                  <a:pt x="80" y="1131"/>
                </a:lnTo>
                <a:lnTo>
                  <a:pt x="134" y="1135"/>
                </a:lnTo>
                <a:lnTo>
                  <a:pt x="191" y="1127"/>
                </a:lnTo>
                <a:lnTo>
                  <a:pt x="191" y="1083"/>
                </a:lnTo>
                <a:lnTo>
                  <a:pt x="207" y="1074"/>
                </a:lnTo>
                <a:lnTo>
                  <a:pt x="207" y="814"/>
                </a:lnTo>
                <a:lnTo>
                  <a:pt x="241" y="1099"/>
                </a:lnTo>
                <a:lnTo>
                  <a:pt x="245" y="1103"/>
                </a:lnTo>
                <a:lnTo>
                  <a:pt x="234" y="1119"/>
                </a:lnTo>
                <a:lnTo>
                  <a:pt x="222" y="1131"/>
                </a:lnTo>
                <a:lnTo>
                  <a:pt x="207" y="1139"/>
                </a:lnTo>
                <a:lnTo>
                  <a:pt x="207" y="1148"/>
                </a:lnTo>
                <a:lnTo>
                  <a:pt x="222" y="1152"/>
                </a:lnTo>
                <a:lnTo>
                  <a:pt x="260" y="1148"/>
                </a:lnTo>
                <a:lnTo>
                  <a:pt x="299" y="1127"/>
                </a:lnTo>
                <a:lnTo>
                  <a:pt x="299" y="1123"/>
                </a:lnTo>
                <a:lnTo>
                  <a:pt x="329" y="1107"/>
                </a:lnTo>
                <a:lnTo>
                  <a:pt x="322" y="1054"/>
                </a:lnTo>
                <a:lnTo>
                  <a:pt x="306" y="871"/>
                </a:lnTo>
                <a:lnTo>
                  <a:pt x="283" y="692"/>
                </a:lnTo>
                <a:lnTo>
                  <a:pt x="276" y="614"/>
                </a:lnTo>
                <a:lnTo>
                  <a:pt x="314" y="598"/>
                </a:lnTo>
                <a:lnTo>
                  <a:pt x="314" y="439"/>
                </a:lnTo>
                <a:lnTo>
                  <a:pt x="299" y="439"/>
                </a:lnTo>
                <a:lnTo>
                  <a:pt x="303" y="403"/>
                </a:lnTo>
                <a:lnTo>
                  <a:pt x="326" y="399"/>
                </a:lnTo>
                <a:lnTo>
                  <a:pt x="341" y="382"/>
                </a:lnTo>
                <a:lnTo>
                  <a:pt x="356" y="366"/>
                </a:lnTo>
                <a:lnTo>
                  <a:pt x="360" y="354"/>
                </a:lnTo>
                <a:lnTo>
                  <a:pt x="329" y="191"/>
                </a:lnTo>
                <a:lnTo>
                  <a:pt x="299" y="175"/>
                </a:lnTo>
                <a:lnTo>
                  <a:pt x="268" y="171"/>
                </a:lnTo>
                <a:lnTo>
                  <a:pt x="268" y="171"/>
                </a:lnTo>
                <a:close/>
              </a:path>
            </a:pathLst>
          </a:custGeom>
          <a:solidFill>
            <a:srgbClr val="777777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2291" name="未知"/>
          <p:cNvSpPr/>
          <p:nvPr/>
        </p:nvSpPr>
        <p:spPr>
          <a:xfrm>
            <a:off x="8064500" y="5089525"/>
            <a:ext cx="458788" cy="1830388"/>
          </a:xfrm>
          <a:custGeom>
            <a:avLst/>
            <a:gdLst/>
            <a:ahLst/>
            <a:cxnLst/>
            <a:pathLst>
              <a:path w="289" h="1153">
                <a:moveTo>
                  <a:pt x="135" y="995"/>
                </a:moveTo>
                <a:lnTo>
                  <a:pt x="166" y="882"/>
                </a:lnTo>
                <a:lnTo>
                  <a:pt x="192" y="882"/>
                </a:lnTo>
                <a:lnTo>
                  <a:pt x="218" y="873"/>
                </a:lnTo>
                <a:lnTo>
                  <a:pt x="240" y="860"/>
                </a:lnTo>
                <a:lnTo>
                  <a:pt x="249" y="852"/>
                </a:lnTo>
                <a:lnTo>
                  <a:pt x="253" y="843"/>
                </a:lnTo>
                <a:lnTo>
                  <a:pt x="257" y="839"/>
                </a:lnTo>
                <a:lnTo>
                  <a:pt x="257" y="830"/>
                </a:lnTo>
                <a:lnTo>
                  <a:pt x="249" y="639"/>
                </a:lnTo>
                <a:lnTo>
                  <a:pt x="284" y="634"/>
                </a:lnTo>
                <a:lnTo>
                  <a:pt x="279" y="560"/>
                </a:lnTo>
                <a:lnTo>
                  <a:pt x="288" y="552"/>
                </a:lnTo>
                <a:lnTo>
                  <a:pt x="288" y="234"/>
                </a:lnTo>
                <a:lnTo>
                  <a:pt x="288" y="221"/>
                </a:lnTo>
                <a:lnTo>
                  <a:pt x="279" y="208"/>
                </a:lnTo>
                <a:lnTo>
                  <a:pt x="271" y="200"/>
                </a:lnTo>
                <a:lnTo>
                  <a:pt x="266" y="200"/>
                </a:lnTo>
                <a:lnTo>
                  <a:pt x="275" y="182"/>
                </a:lnTo>
                <a:lnTo>
                  <a:pt x="279" y="165"/>
                </a:lnTo>
                <a:lnTo>
                  <a:pt x="275" y="147"/>
                </a:lnTo>
                <a:lnTo>
                  <a:pt x="271" y="130"/>
                </a:lnTo>
                <a:lnTo>
                  <a:pt x="257" y="121"/>
                </a:lnTo>
                <a:lnTo>
                  <a:pt x="253" y="117"/>
                </a:lnTo>
                <a:lnTo>
                  <a:pt x="253" y="95"/>
                </a:lnTo>
                <a:lnTo>
                  <a:pt x="244" y="65"/>
                </a:lnTo>
                <a:lnTo>
                  <a:pt x="231" y="39"/>
                </a:lnTo>
                <a:lnTo>
                  <a:pt x="209" y="13"/>
                </a:lnTo>
                <a:lnTo>
                  <a:pt x="192" y="17"/>
                </a:lnTo>
                <a:lnTo>
                  <a:pt x="183" y="0"/>
                </a:lnTo>
                <a:lnTo>
                  <a:pt x="153" y="0"/>
                </a:lnTo>
                <a:lnTo>
                  <a:pt x="122" y="13"/>
                </a:lnTo>
                <a:lnTo>
                  <a:pt x="96" y="48"/>
                </a:lnTo>
                <a:lnTo>
                  <a:pt x="92" y="95"/>
                </a:lnTo>
                <a:lnTo>
                  <a:pt x="92" y="100"/>
                </a:lnTo>
                <a:lnTo>
                  <a:pt x="87" y="113"/>
                </a:lnTo>
                <a:lnTo>
                  <a:pt x="79" y="117"/>
                </a:lnTo>
                <a:lnTo>
                  <a:pt x="65" y="121"/>
                </a:lnTo>
                <a:lnTo>
                  <a:pt x="57" y="117"/>
                </a:lnTo>
                <a:lnTo>
                  <a:pt x="57" y="130"/>
                </a:lnTo>
                <a:lnTo>
                  <a:pt x="61" y="134"/>
                </a:lnTo>
                <a:lnTo>
                  <a:pt x="61" y="147"/>
                </a:lnTo>
                <a:lnTo>
                  <a:pt x="52" y="152"/>
                </a:lnTo>
                <a:lnTo>
                  <a:pt x="52" y="169"/>
                </a:lnTo>
                <a:lnTo>
                  <a:pt x="52" y="182"/>
                </a:lnTo>
                <a:lnTo>
                  <a:pt x="57" y="191"/>
                </a:lnTo>
                <a:lnTo>
                  <a:pt x="61" y="200"/>
                </a:lnTo>
                <a:lnTo>
                  <a:pt x="44" y="208"/>
                </a:lnTo>
                <a:lnTo>
                  <a:pt x="26" y="221"/>
                </a:lnTo>
                <a:lnTo>
                  <a:pt x="4" y="265"/>
                </a:lnTo>
                <a:lnTo>
                  <a:pt x="9" y="308"/>
                </a:lnTo>
                <a:lnTo>
                  <a:pt x="0" y="569"/>
                </a:lnTo>
                <a:lnTo>
                  <a:pt x="22" y="578"/>
                </a:lnTo>
                <a:lnTo>
                  <a:pt x="13" y="669"/>
                </a:lnTo>
                <a:lnTo>
                  <a:pt x="26" y="678"/>
                </a:lnTo>
                <a:lnTo>
                  <a:pt x="22" y="878"/>
                </a:lnTo>
                <a:lnTo>
                  <a:pt x="57" y="900"/>
                </a:lnTo>
                <a:lnTo>
                  <a:pt x="79" y="1000"/>
                </a:lnTo>
                <a:lnTo>
                  <a:pt x="79" y="1104"/>
                </a:lnTo>
                <a:lnTo>
                  <a:pt x="87" y="1130"/>
                </a:lnTo>
                <a:lnTo>
                  <a:pt x="96" y="1143"/>
                </a:lnTo>
                <a:lnTo>
                  <a:pt x="109" y="1152"/>
                </a:lnTo>
                <a:lnTo>
                  <a:pt x="113" y="1147"/>
                </a:lnTo>
                <a:lnTo>
                  <a:pt x="118" y="1130"/>
                </a:lnTo>
                <a:lnTo>
                  <a:pt x="127" y="1113"/>
                </a:lnTo>
                <a:lnTo>
                  <a:pt x="122" y="1069"/>
                </a:lnTo>
                <a:lnTo>
                  <a:pt x="166" y="1082"/>
                </a:lnTo>
                <a:lnTo>
                  <a:pt x="175" y="1086"/>
                </a:lnTo>
                <a:lnTo>
                  <a:pt x="183" y="1086"/>
                </a:lnTo>
                <a:lnTo>
                  <a:pt x="192" y="1078"/>
                </a:lnTo>
                <a:lnTo>
                  <a:pt x="192" y="1069"/>
                </a:lnTo>
                <a:lnTo>
                  <a:pt x="192" y="1065"/>
                </a:lnTo>
                <a:lnTo>
                  <a:pt x="183" y="1056"/>
                </a:lnTo>
                <a:lnTo>
                  <a:pt x="179" y="1052"/>
                </a:lnTo>
                <a:lnTo>
                  <a:pt x="166" y="1047"/>
                </a:lnTo>
                <a:lnTo>
                  <a:pt x="148" y="1034"/>
                </a:lnTo>
                <a:lnTo>
                  <a:pt x="140" y="1021"/>
                </a:lnTo>
                <a:lnTo>
                  <a:pt x="131" y="1000"/>
                </a:lnTo>
                <a:lnTo>
                  <a:pt x="135" y="995"/>
                </a:lnTo>
                <a:lnTo>
                  <a:pt x="135" y="995"/>
                </a:lnTo>
                <a:close/>
              </a:path>
            </a:pathLst>
          </a:custGeom>
          <a:solidFill>
            <a:srgbClr val="777777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52292" name="Group 52291"/>
          <p:cNvGrpSpPr/>
          <p:nvPr/>
        </p:nvGrpSpPr>
        <p:grpSpPr>
          <a:xfrm>
            <a:off x="8521700" y="5089525"/>
            <a:ext cx="687388" cy="1830388"/>
            <a:chOff x="0" y="0"/>
            <a:chExt cx="433" cy="1153"/>
          </a:xfrm>
        </p:grpSpPr>
        <p:sp>
          <p:nvSpPr>
            <p:cNvPr id="52293" name="未知"/>
            <p:cNvSpPr/>
            <p:nvPr/>
          </p:nvSpPr>
          <p:spPr>
            <a:xfrm>
              <a:off x="0" y="0"/>
              <a:ext cx="433" cy="481"/>
            </a:xfrm>
            <a:custGeom>
              <a:avLst/>
              <a:gdLst/>
              <a:ahLst/>
              <a:cxnLst/>
              <a:pathLst>
                <a:path w="433" h="481">
                  <a:moveTo>
                    <a:pt x="403" y="476"/>
                  </a:moveTo>
                  <a:lnTo>
                    <a:pt x="416" y="476"/>
                  </a:lnTo>
                  <a:lnTo>
                    <a:pt x="428" y="467"/>
                  </a:lnTo>
                  <a:lnTo>
                    <a:pt x="432" y="451"/>
                  </a:lnTo>
                  <a:lnTo>
                    <a:pt x="428" y="250"/>
                  </a:lnTo>
                  <a:lnTo>
                    <a:pt x="416" y="230"/>
                  </a:lnTo>
                  <a:lnTo>
                    <a:pt x="387" y="205"/>
                  </a:lnTo>
                  <a:lnTo>
                    <a:pt x="359" y="167"/>
                  </a:lnTo>
                  <a:lnTo>
                    <a:pt x="350" y="171"/>
                  </a:lnTo>
                  <a:lnTo>
                    <a:pt x="342" y="163"/>
                  </a:lnTo>
                  <a:lnTo>
                    <a:pt x="355" y="146"/>
                  </a:lnTo>
                  <a:lnTo>
                    <a:pt x="367" y="125"/>
                  </a:lnTo>
                  <a:lnTo>
                    <a:pt x="371" y="104"/>
                  </a:lnTo>
                  <a:lnTo>
                    <a:pt x="371" y="83"/>
                  </a:lnTo>
                  <a:lnTo>
                    <a:pt x="359" y="46"/>
                  </a:lnTo>
                  <a:lnTo>
                    <a:pt x="342" y="21"/>
                  </a:lnTo>
                  <a:lnTo>
                    <a:pt x="326" y="4"/>
                  </a:lnTo>
                  <a:lnTo>
                    <a:pt x="302" y="0"/>
                  </a:lnTo>
                  <a:lnTo>
                    <a:pt x="265" y="8"/>
                  </a:lnTo>
                  <a:lnTo>
                    <a:pt x="236" y="17"/>
                  </a:lnTo>
                  <a:lnTo>
                    <a:pt x="208" y="33"/>
                  </a:lnTo>
                  <a:lnTo>
                    <a:pt x="183" y="58"/>
                  </a:lnTo>
                  <a:lnTo>
                    <a:pt x="179" y="79"/>
                  </a:lnTo>
                  <a:lnTo>
                    <a:pt x="187" y="88"/>
                  </a:lnTo>
                  <a:lnTo>
                    <a:pt x="196" y="96"/>
                  </a:lnTo>
                  <a:lnTo>
                    <a:pt x="216" y="96"/>
                  </a:lnTo>
                  <a:lnTo>
                    <a:pt x="228" y="113"/>
                  </a:lnTo>
                  <a:lnTo>
                    <a:pt x="224" y="154"/>
                  </a:lnTo>
                  <a:lnTo>
                    <a:pt x="236" y="154"/>
                  </a:lnTo>
                  <a:lnTo>
                    <a:pt x="240" y="163"/>
                  </a:lnTo>
                  <a:lnTo>
                    <a:pt x="240" y="167"/>
                  </a:lnTo>
                  <a:lnTo>
                    <a:pt x="253" y="175"/>
                  </a:lnTo>
                  <a:lnTo>
                    <a:pt x="253" y="184"/>
                  </a:lnTo>
                  <a:lnTo>
                    <a:pt x="257" y="192"/>
                  </a:lnTo>
                  <a:lnTo>
                    <a:pt x="265" y="192"/>
                  </a:lnTo>
                  <a:lnTo>
                    <a:pt x="289" y="188"/>
                  </a:lnTo>
                  <a:lnTo>
                    <a:pt x="289" y="200"/>
                  </a:lnTo>
                  <a:lnTo>
                    <a:pt x="281" y="209"/>
                  </a:lnTo>
                  <a:lnTo>
                    <a:pt x="281" y="238"/>
                  </a:lnTo>
                  <a:lnTo>
                    <a:pt x="265" y="259"/>
                  </a:lnTo>
                  <a:lnTo>
                    <a:pt x="253" y="280"/>
                  </a:lnTo>
                  <a:lnTo>
                    <a:pt x="249" y="296"/>
                  </a:lnTo>
                  <a:lnTo>
                    <a:pt x="245" y="334"/>
                  </a:lnTo>
                  <a:lnTo>
                    <a:pt x="179" y="267"/>
                  </a:lnTo>
                  <a:lnTo>
                    <a:pt x="167" y="255"/>
                  </a:lnTo>
                  <a:lnTo>
                    <a:pt x="159" y="242"/>
                  </a:lnTo>
                  <a:lnTo>
                    <a:pt x="192" y="230"/>
                  </a:lnTo>
                  <a:lnTo>
                    <a:pt x="187" y="221"/>
                  </a:lnTo>
                  <a:lnTo>
                    <a:pt x="155" y="238"/>
                  </a:lnTo>
                  <a:lnTo>
                    <a:pt x="134" y="230"/>
                  </a:lnTo>
                  <a:lnTo>
                    <a:pt x="122" y="230"/>
                  </a:lnTo>
                  <a:lnTo>
                    <a:pt x="118" y="238"/>
                  </a:lnTo>
                  <a:lnTo>
                    <a:pt x="118" y="246"/>
                  </a:lnTo>
                  <a:lnTo>
                    <a:pt x="114" y="255"/>
                  </a:lnTo>
                  <a:lnTo>
                    <a:pt x="94" y="267"/>
                  </a:lnTo>
                  <a:lnTo>
                    <a:pt x="98" y="271"/>
                  </a:lnTo>
                  <a:lnTo>
                    <a:pt x="208" y="359"/>
                  </a:lnTo>
                  <a:lnTo>
                    <a:pt x="163" y="301"/>
                  </a:lnTo>
                  <a:lnTo>
                    <a:pt x="139" y="292"/>
                  </a:lnTo>
                  <a:lnTo>
                    <a:pt x="122" y="280"/>
                  </a:lnTo>
                  <a:lnTo>
                    <a:pt x="114" y="263"/>
                  </a:lnTo>
                  <a:lnTo>
                    <a:pt x="98" y="271"/>
                  </a:lnTo>
                  <a:lnTo>
                    <a:pt x="8" y="192"/>
                  </a:lnTo>
                  <a:lnTo>
                    <a:pt x="0" y="200"/>
                  </a:lnTo>
                  <a:lnTo>
                    <a:pt x="110" y="296"/>
                  </a:lnTo>
                  <a:lnTo>
                    <a:pt x="110" y="317"/>
                  </a:lnTo>
                  <a:lnTo>
                    <a:pt x="114" y="338"/>
                  </a:lnTo>
                  <a:lnTo>
                    <a:pt x="122" y="351"/>
                  </a:lnTo>
                  <a:lnTo>
                    <a:pt x="134" y="359"/>
                  </a:lnTo>
                  <a:lnTo>
                    <a:pt x="143" y="355"/>
                  </a:lnTo>
                  <a:lnTo>
                    <a:pt x="167" y="371"/>
                  </a:lnTo>
                  <a:lnTo>
                    <a:pt x="245" y="434"/>
                  </a:lnTo>
                  <a:lnTo>
                    <a:pt x="245" y="480"/>
                  </a:lnTo>
                  <a:lnTo>
                    <a:pt x="403" y="4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94" name="未知"/>
            <p:cNvSpPr/>
            <p:nvPr/>
          </p:nvSpPr>
          <p:spPr>
            <a:xfrm>
              <a:off x="232" y="476"/>
              <a:ext cx="193" cy="677"/>
            </a:xfrm>
            <a:custGeom>
              <a:avLst/>
              <a:gdLst/>
              <a:ahLst/>
              <a:cxnLst/>
              <a:pathLst>
                <a:path w="193" h="677">
                  <a:moveTo>
                    <a:pt x="13" y="4"/>
                  </a:moveTo>
                  <a:lnTo>
                    <a:pt x="4" y="288"/>
                  </a:lnTo>
                  <a:lnTo>
                    <a:pt x="0" y="384"/>
                  </a:lnTo>
                  <a:lnTo>
                    <a:pt x="66" y="384"/>
                  </a:lnTo>
                  <a:lnTo>
                    <a:pt x="82" y="392"/>
                  </a:lnTo>
                  <a:lnTo>
                    <a:pt x="86" y="401"/>
                  </a:lnTo>
                  <a:lnTo>
                    <a:pt x="94" y="446"/>
                  </a:lnTo>
                  <a:lnTo>
                    <a:pt x="98" y="497"/>
                  </a:lnTo>
                  <a:lnTo>
                    <a:pt x="98" y="547"/>
                  </a:lnTo>
                  <a:lnTo>
                    <a:pt x="94" y="567"/>
                  </a:lnTo>
                  <a:lnTo>
                    <a:pt x="86" y="580"/>
                  </a:lnTo>
                  <a:lnTo>
                    <a:pt x="45" y="609"/>
                  </a:lnTo>
                  <a:lnTo>
                    <a:pt x="17" y="613"/>
                  </a:lnTo>
                  <a:lnTo>
                    <a:pt x="13" y="622"/>
                  </a:lnTo>
                  <a:lnTo>
                    <a:pt x="8" y="630"/>
                  </a:lnTo>
                  <a:lnTo>
                    <a:pt x="41" y="638"/>
                  </a:lnTo>
                  <a:lnTo>
                    <a:pt x="82" y="638"/>
                  </a:lnTo>
                  <a:lnTo>
                    <a:pt x="45" y="655"/>
                  </a:lnTo>
                  <a:lnTo>
                    <a:pt x="37" y="663"/>
                  </a:lnTo>
                  <a:lnTo>
                    <a:pt x="37" y="672"/>
                  </a:lnTo>
                  <a:lnTo>
                    <a:pt x="41" y="676"/>
                  </a:lnTo>
                  <a:lnTo>
                    <a:pt x="106" y="676"/>
                  </a:lnTo>
                  <a:lnTo>
                    <a:pt x="151" y="651"/>
                  </a:lnTo>
                  <a:lnTo>
                    <a:pt x="151" y="668"/>
                  </a:lnTo>
                  <a:lnTo>
                    <a:pt x="167" y="668"/>
                  </a:lnTo>
                  <a:lnTo>
                    <a:pt x="184" y="647"/>
                  </a:lnTo>
                  <a:lnTo>
                    <a:pt x="188" y="626"/>
                  </a:lnTo>
                  <a:lnTo>
                    <a:pt x="184" y="609"/>
                  </a:lnTo>
                  <a:lnTo>
                    <a:pt x="176" y="593"/>
                  </a:lnTo>
                  <a:lnTo>
                    <a:pt x="171" y="567"/>
                  </a:lnTo>
                  <a:lnTo>
                    <a:pt x="171" y="538"/>
                  </a:lnTo>
                  <a:lnTo>
                    <a:pt x="176" y="501"/>
                  </a:lnTo>
                  <a:lnTo>
                    <a:pt x="184" y="459"/>
                  </a:lnTo>
                  <a:lnTo>
                    <a:pt x="184" y="421"/>
                  </a:lnTo>
                  <a:lnTo>
                    <a:pt x="184" y="392"/>
                  </a:lnTo>
                  <a:lnTo>
                    <a:pt x="192" y="392"/>
                  </a:lnTo>
                  <a:lnTo>
                    <a:pt x="184" y="288"/>
                  </a:lnTo>
                  <a:lnTo>
                    <a:pt x="192" y="125"/>
                  </a:lnTo>
                  <a:lnTo>
                    <a:pt x="192" y="92"/>
                  </a:lnTo>
                  <a:lnTo>
                    <a:pt x="192" y="62"/>
                  </a:lnTo>
                  <a:lnTo>
                    <a:pt x="184" y="33"/>
                  </a:lnTo>
                  <a:lnTo>
                    <a:pt x="171" y="0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95" name="Group 52294"/>
          <p:cNvGrpSpPr/>
          <p:nvPr/>
        </p:nvGrpSpPr>
        <p:grpSpPr>
          <a:xfrm>
            <a:off x="5016500" y="5091113"/>
            <a:ext cx="1144588" cy="1830387"/>
            <a:chOff x="0" y="0"/>
            <a:chExt cx="721" cy="1153"/>
          </a:xfrm>
        </p:grpSpPr>
        <p:sp>
          <p:nvSpPr>
            <p:cNvPr id="52296" name="未知"/>
            <p:cNvSpPr/>
            <p:nvPr/>
          </p:nvSpPr>
          <p:spPr>
            <a:xfrm>
              <a:off x="0" y="0"/>
              <a:ext cx="482" cy="726"/>
            </a:xfrm>
            <a:custGeom>
              <a:avLst/>
              <a:gdLst/>
              <a:ahLst/>
              <a:cxnLst/>
              <a:pathLst>
                <a:path w="482" h="726">
                  <a:moveTo>
                    <a:pt x="450" y="0"/>
                  </a:moveTo>
                  <a:lnTo>
                    <a:pt x="95" y="0"/>
                  </a:lnTo>
                  <a:lnTo>
                    <a:pt x="88" y="81"/>
                  </a:lnTo>
                  <a:lnTo>
                    <a:pt x="88" y="167"/>
                  </a:lnTo>
                  <a:lnTo>
                    <a:pt x="91" y="204"/>
                  </a:lnTo>
                  <a:lnTo>
                    <a:pt x="95" y="244"/>
                  </a:lnTo>
                  <a:lnTo>
                    <a:pt x="99" y="273"/>
                  </a:lnTo>
                  <a:lnTo>
                    <a:pt x="107" y="305"/>
                  </a:lnTo>
                  <a:lnTo>
                    <a:pt x="195" y="330"/>
                  </a:lnTo>
                  <a:lnTo>
                    <a:pt x="211" y="277"/>
                  </a:lnTo>
                  <a:lnTo>
                    <a:pt x="211" y="269"/>
                  </a:lnTo>
                  <a:lnTo>
                    <a:pt x="215" y="265"/>
                  </a:lnTo>
                  <a:lnTo>
                    <a:pt x="227" y="265"/>
                  </a:lnTo>
                  <a:lnTo>
                    <a:pt x="251" y="232"/>
                  </a:lnTo>
                  <a:lnTo>
                    <a:pt x="278" y="212"/>
                  </a:lnTo>
                  <a:lnTo>
                    <a:pt x="338" y="232"/>
                  </a:lnTo>
                  <a:lnTo>
                    <a:pt x="334" y="248"/>
                  </a:lnTo>
                  <a:lnTo>
                    <a:pt x="330" y="252"/>
                  </a:lnTo>
                  <a:lnTo>
                    <a:pt x="326" y="265"/>
                  </a:lnTo>
                  <a:lnTo>
                    <a:pt x="318" y="281"/>
                  </a:lnTo>
                  <a:lnTo>
                    <a:pt x="310" y="285"/>
                  </a:lnTo>
                  <a:lnTo>
                    <a:pt x="306" y="297"/>
                  </a:lnTo>
                  <a:lnTo>
                    <a:pt x="306" y="301"/>
                  </a:lnTo>
                  <a:lnTo>
                    <a:pt x="290" y="305"/>
                  </a:lnTo>
                  <a:lnTo>
                    <a:pt x="290" y="297"/>
                  </a:lnTo>
                  <a:lnTo>
                    <a:pt x="286" y="309"/>
                  </a:lnTo>
                  <a:lnTo>
                    <a:pt x="274" y="309"/>
                  </a:lnTo>
                  <a:lnTo>
                    <a:pt x="270" y="305"/>
                  </a:lnTo>
                  <a:lnTo>
                    <a:pt x="270" y="293"/>
                  </a:lnTo>
                  <a:lnTo>
                    <a:pt x="263" y="293"/>
                  </a:lnTo>
                  <a:lnTo>
                    <a:pt x="263" y="309"/>
                  </a:lnTo>
                  <a:lnTo>
                    <a:pt x="251" y="305"/>
                  </a:lnTo>
                  <a:lnTo>
                    <a:pt x="247" y="289"/>
                  </a:lnTo>
                  <a:lnTo>
                    <a:pt x="243" y="285"/>
                  </a:lnTo>
                  <a:lnTo>
                    <a:pt x="243" y="301"/>
                  </a:lnTo>
                  <a:lnTo>
                    <a:pt x="227" y="297"/>
                  </a:lnTo>
                  <a:lnTo>
                    <a:pt x="227" y="285"/>
                  </a:lnTo>
                  <a:lnTo>
                    <a:pt x="223" y="281"/>
                  </a:lnTo>
                  <a:lnTo>
                    <a:pt x="211" y="342"/>
                  </a:lnTo>
                  <a:lnTo>
                    <a:pt x="48" y="301"/>
                  </a:lnTo>
                  <a:lnTo>
                    <a:pt x="0" y="623"/>
                  </a:lnTo>
                  <a:lnTo>
                    <a:pt x="430" y="725"/>
                  </a:lnTo>
                  <a:lnTo>
                    <a:pt x="481" y="407"/>
                  </a:lnTo>
                  <a:lnTo>
                    <a:pt x="227" y="346"/>
                  </a:lnTo>
                  <a:lnTo>
                    <a:pt x="227" y="334"/>
                  </a:lnTo>
                  <a:lnTo>
                    <a:pt x="314" y="354"/>
                  </a:lnTo>
                  <a:lnTo>
                    <a:pt x="322" y="305"/>
                  </a:lnTo>
                  <a:lnTo>
                    <a:pt x="334" y="289"/>
                  </a:lnTo>
                  <a:lnTo>
                    <a:pt x="322" y="366"/>
                  </a:lnTo>
                  <a:lnTo>
                    <a:pt x="342" y="370"/>
                  </a:lnTo>
                  <a:lnTo>
                    <a:pt x="342" y="362"/>
                  </a:lnTo>
                  <a:lnTo>
                    <a:pt x="406" y="379"/>
                  </a:lnTo>
                  <a:lnTo>
                    <a:pt x="406" y="313"/>
                  </a:lnTo>
                  <a:lnTo>
                    <a:pt x="450" y="3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97" name="未知"/>
            <p:cNvSpPr/>
            <p:nvPr/>
          </p:nvSpPr>
          <p:spPr>
            <a:xfrm>
              <a:off x="338" y="419"/>
              <a:ext cx="383" cy="730"/>
            </a:xfrm>
            <a:custGeom>
              <a:avLst/>
              <a:gdLst/>
              <a:ahLst/>
              <a:cxnLst/>
              <a:pathLst>
                <a:path w="383" h="730">
                  <a:moveTo>
                    <a:pt x="155" y="0"/>
                  </a:moveTo>
                  <a:lnTo>
                    <a:pt x="100" y="322"/>
                  </a:lnTo>
                  <a:lnTo>
                    <a:pt x="0" y="302"/>
                  </a:lnTo>
                  <a:lnTo>
                    <a:pt x="135" y="611"/>
                  </a:lnTo>
                  <a:lnTo>
                    <a:pt x="159" y="611"/>
                  </a:lnTo>
                  <a:lnTo>
                    <a:pt x="187" y="603"/>
                  </a:lnTo>
                  <a:lnTo>
                    <a:pt x="207" y="595"/>
                  </a:lnTo>
                  <a:lnTo>
                    <a:pt x="227" y="578"/>
                  </a:lnTo>
                  <a:lnTo>
                    <a:pt x="239" y="643"/>
                  </a:lnTo>
                  <a:lnTo>
                    <a:pt x="211" y="684"/>
                  </a:lnTo>
                  <a:lnTo>
                    <a:pt x="207" y="692"/>
                  </a:lnTo>
                  <a:lnTo>
                    <a:pt x="207" y="705"/>
                  </a:lnTo>
                  <a:lnTo>
                    <a:pt x="215" y="725"/>
                  </a:lnTo>
                  <a:lnTo>
                    <a:pt x="223" y="729"/>
                  </a:lnTo>
                  <a:lnTo>
                    <a:pt x="227" y="729"/>
                  </a:lnTo>
                  <a:lnTo>
                    <a:pt x="263" y="709"/>
                  </a:lnTo>
                  <a:lnTo>
                    <a:pt x="287" y="676"/>
                  </a:lnTo>
                  <a:lnTo>
                    <a:pt x="306" y="643"/>
                  </a:lnTo>
                  <a:lnTo>
                    <a:pt x="318" y="607"/>
                  </a:lnTo>
                  <a:lnTo>
                    <a:pt x="334" y="574"/>
                  </a:lnTo>
                  <a:lnTo>
                    <a:pt x="350" y="578"/>
                  </a:lnTo>
                  <a:lnTo>
                    <a:pt x="382" y="517"/>
                  </a:lnTo>
                  <a:lnTo>
                    <a:pt x="374" y="513"/>
                  </a:lnTo>
                  <a:lnTo>
                    <a:pt x="366" y="509"/>
                  </a:lnTo>
                  <a:lnTo>
                    <a:pt x="354" y="497"/>
                  </a:lnTo>
                  <a:lnTo>
                    <a:pt x="338" y="481"/>
                  </a:lnTo>
                  <a:lnTo>
                    <a:pt x="322" y="456"/>
                  </a:lnTo>
                  <a:lnTo>
                    <a:pt x="302" y="448"/>
                  </a:lnTo>
                  <a:lnTo>
                    <a:pt x="287" y="448"/>
                  </a:lnTo>
                  <a:lnTo>
                    <a:pt x="151" y="175"/>
                  </a:lnTo>
                  <a:lnTo>
                    <a:pt x="175" y="25"/>
                  </a:lnTo>
                  <a:lnTo>
                    <a:pt x="175" y="12"/>
                  </a:lnTo>
                  <a:lnTo>
                    <a:pt x="171" y="8"/>
                  </a:lnTo>
                  <a:lnTo>
                    <a:pt x="163" y="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298" name="未知"/>
            <p:cNvSpPr/>
            <p:nvPr/>
          </p:nvSpPr>
          <p:spPr>
            <a:xfrm>
              <a:off x="20" y="672"/>
              <a:ext cx="323" cy="481"/>
            </a:xfrm>
            <a:custGeom>
              <a:avLst/>
              <a:gdLst/>
              <a:ahLst/>
              <a:cxnLst/>
              <a:pathLst>
                <a:path w="323" h="481">
                  <a:moveTo>
                    <a:pt x="135" y="0"/>
                  </a:moveTo>
                  <a:lnTo>
                    <a:pt x="306" y="44"/>
                  </a:lnTo>
                  <a:lnTo>
                    <a:pt x="318" y="248"/>
                  </a:lnTo>
                  <a:lnTo>
                    <a:pt x="322" y="276"/>
                  </a:lnTo>
                  <a:lnTo>
                    <a:pt x="322" y="313"/>
                  </a:lnTo>
                  <a:lnTo>
                    <a:pt x="318" y="370"/>
                  </a:lnTo>
                  <a:lnTo>
                    <a:pt x="318" y="423"/>
                  </a:lnTo>
                  <a:lnTo>
                    <a:pt x="314" y="452"/>
                  </a:lnTo>
                  <a:lnTo>
                    <a:pt x="306" y="460"/>
                  </a:lnTo>
                  <a:lnTo>
                    <a:pt x="306" y="472"/>
                  </a:lnTo>
                  <a:lnTo>
                    <a:pt x="231" y="476"/>
                  </a:lnTo>
                  <a:lnTo>
                    <a:pt x="231" y="468"/>
                  </a:lnTo>
                  <a:lnTo>
                    <a:pt x="207" y="468"/>
                  </a:lnTo>
                  <a:lnTo>
                    <a:pt x="191" y="468"/>
                  </a:lnTo>
                  <a:lnTo>
                    <a:pt x="159" y="472"/>
                  </a:lnTo>
                  <a:lnTo>
                    <a:pt x="135" y="480"/>
                  </a:lnTo>
                  <a:lnTo>
                    <a:pt x="111" y="480"/>
                  </a:lnTo>
                  <a:lnTo>
                    <a:pt x="91" y="480"/>
                  </a:lnTo>
                  <a:lnTo>
                    <a:pt x="71" y="476"/>
                  </a:lnTo>
                  <a:lnTo>
                    <a:pt x="48" y="472"/>
                  </a:lnTo>
                  <a:lnTo>
                    <a:pt x="24" y="468"/>
                  </a:lnTo>
                  <a:lnTo>
                    <a:pt x="0" y="456"/>
                  </a:lnTo>
                  <a:lnTo>
                    <a:pt x="4" y="435"/>
                  </a:lnTo>
                  <a:lnTo>
                    <a:pt x="8" y="431"/>
                  </a:lnTo>
                  <a:lnTo>
                    <a:pt x="32" y="423"/>
                  </a:lnTo>
                  <a:lnTo>
                    <a:pt x="60" y="423"/>
                  </a:lnTo>
                  <a:lnTo>
                    <a:pt x="87" y="411"/>
                  </a:lnTo>
                  <a:lnTo>
                    <a:pt x="111" y="403"/>
                  </a:lnTo>
                  <a:lnTo>
                    <a:pt x="135" y="338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299" name="Group 52298"/>
          <p:cNvGrpSpPr/>
          <p:nvPr/>
        </p:nvGrpSpPr>
        <p:grpSpPr>
          <a:xfrm>
            <a:off x="4062413" y="5089525"/>
            <a:ext cx="915987" cy="1830388"/>
            <a:chOff x="0" y="0"/>
            <a:chExt cx="577" cy="1153"/>
          </a:xfrm>
        </p:grpSpPr>
        <p:sp>
          <p:nvSpPr>
            <p:cNvPr id="52300" name="未知"/>
            <p:cNvSpPr/>
            <p:nvPr/>
          </p:nvSpPr>
          <p:spPr>
            <a:xfrm>
              <a:off x="63" y="651"/>
              <a:ext cx="514" cy="502"/>
            </a:xfrm>
            <a:custGeom>
              <a:avLst/>
              <a:gdLst/>
              <a:ahLst/>
              <a:cxnLst/>
              <a:pathLst>
                <a:path w="514" h="502">
                  <a:moveTo>
                    <a:pt x="82" y="0"/>
                  </a:moveTo>
                  <a:lnTo>
                    <a:pt x="66" y="65"/>
                  </a:lnTo>
                  <a:lnTo>
                    <a:pt x="51" y="131"/>
                  </a:lnTo>
                  <a:lnTo>
                    <a:pt x="51" y="163"/>
                  </a:lnTo>
                  <a:lnTo>
                    <a:pt x="51" y="200"/>
                  </a:lnTo>
                  <a:lnTo>
                    <a:pt x="47" y="224"/>
                  </a:lnTo>
                  <a:lnTo>
                    <a:pt x="43" y="249"/>
                  </a:lnTo>
                  <a:lnTo>
                    <a:pt x="39" y="257"/>
                  </a:lnTo>
                  <a:lnTo>
                    <a:pt x="27" y="265"/>
                  </a:lnTo>
                  <a:lnTo>
                    <a:pt x="11" y="281"/>
                  </a:lnTo>
                  <a:lnTo>
                    <a:pt x="8" y="293"/>
                  </a:lnTo>
                  <a:lnTo>
                    <a:pt x="8" y="314"/>
                  </a:lnTo>
                  <a:lnTo>
                    <a:pt x="8" y="338"/>
                  </a:lnTo>
                  <a:lnTo>
                    <a:pt x="0" y="379"/>
                  </a:lnTo>
                  <a:lnTo>
                    <a:pt x="8" y="379"/>
                  </a:lnTo>
                  <a:lnTo>
                    <a:pt x="19" y="363"/>
                  </a:lnTo>
                  <a:lnTo>
                    <a:pt x="11" y="407"/>
                  </a:lnTo>
                  <a:lnTo>
                    <a:pt x="11" y="420"/>
                  </a:lnTo>
                  <a:lnTo>
                    <a:pt x="11" y="424"/>
                  </a:lnTo>
                  <a:lnTo>
                    <a:pt x="27" y="477"/>
                  </a:lnTo>
                  <a:lnTo>
                    <a:pt x="66" y="501"/>
                  </a:lnTo>
                  <a:lnTo>
                    <a:pt x="90" y="456"/>
                  </a:lnTo>
                  <a:lnTo>
                    <a:pt x="90" y="407"/>
                  </a:lnTo>
                  <a:lnTo>
                    <a:pt x="86" y="399"/>
                  </a:lnTo>
                  <a:lnTo>
                    <a:pt x="90" y="367"/>
                  </a:lnTo>
                  <a:lnTo>
                    <a:pt x="98" y="346"/>
                  </a:lnTo>
                  <a:lnTo>
                    <a:pt x="98" y="326"/>
                  </a:lnTo>
                  <a:lnTo>
                    <a:pt x="98" y="306"/>
                  </a:lnTo>
                  <a:lnTo>
                    <a:pt x="98" y="285"/>
                  </a:lnTo>
                  <a:lnTo>
                    <a:pt x="98" y="269"/>
                  </a:lnTo>
                  <a:lnTo>
                    <a:pt x="98" y="261"/>
                  </a:lnTo>
                  <a:lnTo>
                    <a:pt x="102" y="245"/>
                  </a:lnTo>
                  <a:lnTo>
                    <a:pt x="109" y="228"/>
                  </a:lnTo>
                  <a:lnTo>
                    <a:pt x="184" y="70"/>
                  </a:lnTo>
                  <a:lnTo>
                    <a:pt x="211" y="74"/>
                  </a:lnTo>
                  <a:lnTo>
                    <a:pt x="239" y="74"/>
                  </a:lnTo>
                  <a:lnTo>
                    <a:pt x="266" y="74"/>
                  </a:lnTo>
                  <a:lnTo>
                    <a:pt x="290" y="74"/>
                  </a:lnTo>
                  <a:lnTo>
                    <a:pt x="290" y="102"/>
                  </a:lnTo>
                  <a:lnTo>
                    <a:pt x="297" y="135"/>
                  </a:lnTo>
                  <a:lnTo>
                    <a:pt x="305" y="188"/>
                  </a:lnTo>
                  <a:lnTo>
                    <a:pt x="317" y="245"/>
                  </a:lnTo>
                  <a:lnTo>
                    <a:pt x="317" y="277"/>
                  </a:lnTo>
                  <a:lnTo>
                    <a:pt x="309" y="297"/>
                  </a:lnTo>
                  <a:lnTo>
                    <a:pt x="305" y="326"/>
                  </a:lnTo>
                  <a:lnTo>
                    <a:pt x="305" y="334"/>
                  </a:lnTo>
                  <a:lnTo>
                    <a:pt x="313" y="346"/>
                  </a:lnTo>
                  <a:lnTo>
                    <a:pt x="317" y="363"/>
                  </a:lnTo>
                  <a:lnTo>
                    <a:pt x="325" y="375"/>
                  </a:lnTo>
                  <a:lnTo>
                    <a:pt x="333" y="387"/>
                  </a:lnTo>
                  <a:lnTo>
                    <a:pt x="337" y="407"/>
                  </a:lnTo>
                  <a:lnTo>
                    <a:pt x="341" y="411"/>
                  </a:lnTo>
                  <a:lnTo>
                    <a:pt x="352" y="411"/>
                  </a:lnTo>
                  <a:lnTo>
                    <a:pt x="352" y="363"/>
                  </a:lnTo>
                  <a:lnTo>
                    <a:pt x="376" y="383"/>
                  </a:lnTo>
                  <a:lnTo>
                    <a:pt x="395" y="411"/>
                  </a:lnTo>
                  <a:lnTo>
                    <a:pt x="415" y="424"/>
                  </a:lnTo>
                  <a:lnTo>
                    <a:pt x="435" y="428"/>
                  </a:lnTo>
                  <a:lnTo>
                    <a:pt x="462" y="428"/>
                  </a:lnTo>
                  <a:lnTo>
                    <a:pt x="486" y="428"/>
                  </a:lnTo>
                  <a:lnTo>
                    <a:pt x="505" y="424"/>
                  </a:lnTo>
                  <a:lnTo>
                    <a:pt x="513" y="411"/>
                  </a:lnTo>
                  <a:lnTo>
                    <a:pt x="513" y="407"/>
                  </a:lnTo>
                  <a:lnTo>
                    <a:pt x="505" y="399"/>
                  </a:lnTo>
                  <a:lnTo>
                    <a:pt x="501" y="391"/>
                  </a:lnTo>
                  <a:lnTo>
                    <a:pt x="486" y="379"/>
                  </a:lnTo>
                  <a:lnTo>
                    <a:pt x="462" y="371"/>
                  </a:lnTo>
                  <a:lnTo>
                    <a:pt x="450" y="363"/>
                  </a:lnTo>
                  <a:lnTo>
                    <a:pt x="435" y="354"/>
                  </a:lnTo>
                  <a:lnTo>
                    <a:pt x="423" y="330"/>
                  </a:lnTo>
                  <a:lnTo>
                    <a:pt x="411" y="306"/>
                  </a:lnTo>
                  <a:lnTo>
                    <a:pt x="403" y="297"/>
                  </a:lnTo>
                  <a:lnTo>
                    <a:pt x="395" y="281"/>
                  </a:lnTo>
                  <a:lnTo>
                    <a:pt x="392" y="277"/>
                  </a:lnTo>
                  <a:lnTo>
                    <a:pt x="380" y="257"/>
                  </a:lnTo>
                  <a:lnTo>
                    <a:pt x="380" y="236"/>
                  </a:lnTo>
                  <a:lnTo>
                    <a:pt x="380" y="232"/>
                  </a:lnTo>
                  <a:lnTo>
                    <a:pt x="380" y="204"/>
                  </a:lnTo>
                  <a:lnTo>
                    <a:pt x="395" y="57"/>
                  </a:lnTo>
                  <a:lnTo>
                    <a:pt x="462" y="49"/>
                  </a:lnTo>
                  <a:lnTo>
                    <a:pt x="482" y="45"/>
                  </a:lnTo>
                  <a:lnTo>
                    <a:pt x="489" y="37"/>
                  </a:lnTo>
                  <a:lnTo>
                    <a:pt x="486" y="29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301" name="未知"/>
            <p:cNvSpPr/>
            <p:nvPr/>
          </p:nvSpPr>
          <p:spPr>
            <a:xfrm>
              <a:off x="149" y="334"/>
              <a:ext cx="79" cy="37"/>
            </a:xfrm>
            <a:custGeom>
              <a:avLst/>
              <a:gdLst/>
              <a:ahLst/>
              <a:cxnLst/>
              <a:pathLst>
                <a:path w="79" h="37">
                  <a:moveTo>
                    <a:pt x="0" y="32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78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302" name="未知"/>
            <p:cNvSpPr/>
            <p:nvPr/>
          </p:nvSpPr>
          <p:spPr>
            <a:xfrm>
              <a:off x="0" y="330"/>
              <a:ext cx="397" cy="326"/>
            </a:xfrm>
            <a:custGeom>
              <a:avLst/>
              <a:gdLst/>
              <a:ahLst/>
              <a:cxnLst/>
              <a:pathLst>
                <a:path w="397" h="326">
                  <a:moveTo>
                    <a:pt x="20" y="28"/>
                  </a:moveTo>
                  <a:lnTo>
                    <a:pt x="20" y="40"/>
                  </a:lnTo>
                  <a:lnTo>
                    <a:pt x="380" y="57"/>
                  </a:lnTo>
                  <a:lnTo>
                    <a:pt x="380" y="49"/>
                  </a:lnTo>
                  <a:lnTo>
                    <a:pt x="243" y="40"/>
                  </a:lnTo>
                  <a:lnTo>
                    <a:pt x="243" y="4"/>
                  </a:lnTo>
                  <a:lnTo>
                    <a:pt x="388" y="4"/>
                  </a:lnTo>
                  <a:lnTo>
                    <a:pt x="396" y="12"/>
                  </a:lnTo>
                  <a:lnTo>
                    <a:pt x="396" y="313"/>
                  </a:lnTo>
                  <a:lnTo>
                    <a:pt x="380" y="325"/>
                  </a:lnTo>
                  <a:lnTo>
                    <a:pt x="8" y="293"/>
                  </a:lnTo>
                  <a:lnTo>
                    <a:pt x="0" y="285"/>
                  </a:lnTo>
                  <a:lnTo>
                    <a:pt x="4" y="12"/>
                  </a:lnTo>
                  <a:lnTo>
                    <a:pt x="16" y="0"/>
                  </a:lnTo>
                  <a:lnTo>
                    <a:pt x="133" y="4"/>
                  </a:lnTo>
                  <a:lnTo>
                    <a:pt x="129" y="32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303" name="未知"/>
            <p:cNvSpPr/>
            <p:nvPr/>
          </p:nvSpPr>
          <p:spPr>
            <a:xfrm>
              <a:off x="125" y="0"/>
              <a:ext cx="425" cy="685"/>
            </a:xfrm>
            <a:custGeom>
              <a:avLst/>
              <a:gdLst/>
              <a:ahLst/>
              <a:cxnLst/>
              <a:pathLst>
                <a:path w="425" h="685">
                  <a:moveTo>
                    <a:pt x="4" y="0"/>
                  </a:moveTo>
                  <a:lnTo>
                    <a:pt x="0" y="171"/>
                  </a:lnTo>
                  <a:lnTo>
                    <a:pt x="0" y="208"/>
                  </a:lnTo>
                  <a:lnTo>
                    <a:pt x="4" y="240"/>
                  </a:lnTo>
                  <a:lnTo>
                    <a:pt x="28" y="297"/>
                  </a:lnTo>
                  <a:lnTo>
                    <a:pt x="24" y="269"/>
                  </a:lnTo>
                  <a:lnTo>
                    <a:pt x="16" y="248"/>
                  </a:lnTo>
                  <a:lnTo>
                    <a:pt x="16" y="232"/>
                  </a:lnTo>
                  <a:lnTo>
                    <a:pt x="16" y="155"/>
                  </a:lnTo>
                  <a:lnTo>
                    <a:pt x="40" y="155"/>
                  </a:lnTo>
                  <a:lnTo>
                    <a:pt x="79" y="187"/>
                  </a:lnTo>
                  <a:lnTo>
                    <a:pt x="102" y="228"/>
                  </a:lnTo>
                  <a:lnTo>
                    <a:pt x="114" y="248"/>
                  </a:lnTo>
                  <a:lnTo>
                    <a:pt x="134" y="265"/>
                  </a:lnTo>
                  <a:lnTo>
                    <a:pt x="114" y="265"/>
                  </a:lnTo>
                  <a:lnTo>
                    <a:pt x="98" y="256"/>
                  </a:lnTo>
                  <a:lnTo>
                    <a:pt x="94" y="256"/>
                  </a:lnTo>
                  <a:lnTo>
                    <a:pt x="91" y="265"/>
                  </a:lnTo>
                  <a:lnTo>
                    <a:pt x="94" y="285"/>
                  </a:lnTo>
                  <a:lnTo>
                    <a:pt x="87" y="297"/>
                  </a:lnTo>
                  <a:lnTo>
                    <a:pt x="75" y="293"/>
                  </a:lnTo>
                  <a:lnTo>
                    <a:pt x="71" y="297"/>
                  </a:lnTo>
                  <a:lnTo>
                    <a:pt x="67" y="297"/>
                  </a:lnTo>
                  <a:lnTo>
                    <a:pt x="55" y="297"/>
                  </a:lnTo>
                  <a:lnTo>
                    <a:pt x="51" y="297"/>
                  </a:lnTo>
                  <a:lnTo>
                    <a:pt x="43" y="297"/>
                  </a:lnTo>
                  <a:lnTo>
                    <a:pt x="36" y="293"/>
                  </a:lnTo>
                  <a:lnTo>
                    <a:pt x="36" y="285"/>
                  </a:lnTo>
                  <a:lnTo>
                    <a:pt x="28" y="281"/>
                  </a:lnTo>
                  <a:lnTo>
                    <a:pt x="28" y="297"/>
                  </a:lnTo>
                  <a:lnTo>
                    <a:pt x="36" y="318"/>
                  </a:lnTo>
                  <a:lnTo>
                    <a:pt x="102" y="318"/>
                  </a:lnTo>
                  <a:lnTo>
                    <a:pt x="102" y="281"/>
                  </a:lnTo>
                  <a:lnTo>
                    <a:pt x="126" y="281"/>
                  </a:lnTo>
                  <a:lnTo>
                    <a:pt x="130" y="318"/>
                  </a:lnTo>
                  <a:lnTo>
                    <a:pt x="271" y="318"/>
                  </a:lnTo>
                  <a:lnTo>
                    <a:pt x="283" y="326"/>
                  </a:lnTo>
                  <a:lnTo>
                    <a:pt x="286" y="342"/>
                  </a:lnTo>
                  <a:lnTo>
                    <a:pt x="286" y="643"/>
                  </a:lnTo>
                  <a:lnTo>
                    <a:pt x="279" y="659"/>
                  </a:lnTo>
                  <a:lnTo>
                    <a:pt x="267" y="672"/>
                  </a:lnTo>
                  <a:lnTo>
                    <a:pt x="20" y="651"/>
                  </a:lnTo>
                  <a:lnTo>
                    <a:pt x="424" y="684"/>
                  </a:lnTo>
                  <a:lnTo>
                    <a:pt x="392" y="379"/>
                  </a:lnTo>
                  <a:lnTo>
                    <a:pt x="365" y="69"/>
                  </a:lnTo>
                  <a:lnTo>
                    <a:pt x="380" y="69"/>
                  </a:lnTo>
                  <a:lnTo>
                    <a:pt x="36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2304" name="Group 52303"/>
          <p:cNvGrpSpPr/>
          <p:nvPr/>
        </p:nvGrpSpPr>
        <p:grpSpPr>
          <a:xfrm flipH="1">
            <a:off x="8101013" y="5089525"/>
            <a:ext cx="1335087" cy="355600"/>
            <a:chOff x="0" y="0"/>
            <a:chExt cx="649" cy="1153"/>
          </a:xfrm>
        </p:grpSpPr>
        <p:sp>
          <p:nvSpPr>
            <p:cNvPr id="52305" name="未知"/>
            <p:cNvSpPr/>
            <p:nvPr/>
          </p:nvSpPr>
          <p:spPr>
            <a:xfrm>
              <a:off x="320" y="0"/>
              <a:ext cx="56" cy="388"/>
            </a:xfrm>
            <a:custGeom>
              <a:avLst/>
              <a:gdLst/>
              <a:ahLst/>
              <a:cxnLst/>
              <a:pathLst>
                <a:path w="56" h="388">
                  <a:moveTo>
                    <a:pt x="11" y="387"/>
                  </a:moveTo>
                  <a:lnTo>
                    <a:pt x="55" y="0"/>
                  </a:lnTo>
                  <a:lnTo>
                    <a:pt x="0" y="386"/>
                  </a:lnTo>
                  <a:lnTo>
                    <a:pt x="11" y="38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306" name="未知"/>
            <p:cNvSpPr/>
            <p:nvPr/>
          </p:nvSpPr>
          <p:spPr>
            <a:xfrm>
              <a:off x="36" y="19"/>
              <a:ext cx="613" cy="225"/>
            </a:xfrm>
            <a:custGeom>
              <a:avLst/>
              <a:gdLst/>
              <a:ahLst/>
              <a:cxnLst/>
              <a:pathLst>
                <a:path w="613" h="225">
                  <a:moveTo>
                    <a:pt x="173" y="163"/>
                  </a:moveTo>
                  <a:lnTo>
                    <a:pt x="205" y="155"/>
                  </a:lnTo>
                  <a:lnTo>
                    <a:pt x="266" y="159"/>
                  </a:lnTo>
                  <a:lnTo>
                    <a:pt x="322" y="163"/>
                  </a:lnTo>
                  <a:lnTo>
                    <a:pt x="379" y="183"/>
                  </a:lnTo>
                  <a:lnTo>
                    <a:pt x="431" y="212"/>
                  </a:lnTo>
                  <a:lnTo>
                    <a:pt x="455" y="200"/>
                  </a:lnTo>
                  <a:lnTo>
                    <a:pt x="499" y="196"/>
                  </a:lnTo>
                  <a:lnTo>
                    <a:pt x="536" y="196"/>
                  </a:lnTo>
                  <a:lnTo>
                    <a:pt x="612" y="224"/>
                  </a:lnTo>
                  <a:lnTo>
                    <a:pt x="604" y="200"/>
                  </a:lnTo>
                  <a:lnTo>
                    <a:pt x="592" y="179"/>
                  </a:lnTo>
                  <a:lnTo>
                    <a:pt x="544" y="118"/>
                  </a:lnTo>
                  <a:lnTo>
                    <a:pt x="495" y="66"/>
                  </a:lnTo>
                  <a:lnTo>
                    <a:pt x="427" y="25"/>
                  </a:lnTo>
                  <a:lnTo>
                    <a:pt x="350" y="5"/>
                  </a:lnTo>
                  <a:lnTo>
                    <a:pt x="289" y="0"/>
                  </a:lnTo>
                  <a:lnTo>
                    <a:pt x="222" y="1"/>
                  </a:lnTo>
                  <a:lnTo>
                    <a:pt x="141" y="25"/>
                  </a:lnTo>
                  <a:lnTo>
                    <a:pt x="73" y="58"/>
                  </a:lnTo>
                  <a:lnTo>
                    <a:pt x="36" y="82"/>
                  </a:lnTo>
                  <a:lnTo>
                    <a:pt x="0" y="114"/>
                  </a:lnTo>
                  <a:lnTo>
                    <a:pt x="53" y="114"/>
                  </a:lnTo>
                  <a:lnTo>
                    <a:pt x="97" y="114"/>
                  </a:lnTo>
                  <a:lnTo>
                    <a:pt x="141" y="135"/>
                  </a:lnTo>
                  <a:lnTo>
                    <a:pt x="173" y="163"/>
                  </a:lnTo>
                  <a:lnTo>
                    <a:pt x="173" y="16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2307" name="Group 52306"/>
            <p:cNvGrpSpPr/>
            <p:nvPr/>
          </p:nvGrpSpPr>
          <p:grpSpPr>
            <a:xfrm>
              <a:off x="60" y="880"/>
              <a:ext cx="352" cy="273"/>
              <a:chOff x="0" y="0"/>
              <a:chExt cx="352" cy="273"/>
            </a:xfrm>
          </p:grpSpPr>
          <p:sp>
            <p:nvSpPr>
              <p:cNvPr id="52308" name="未知"/>
              <p:cNvSpPr/>
              <p:nvPr/>
            </p:nvSpPr>
            <p:spPr>
              <a:xfrm>
                <a:off x="133" y="8"/>
                <a:ext cx="219" cy="265"/>
              </a:xfrm>
              <a:custGeom>
                <a:avLst/>
                <a:gdLst/>
                <a:ahLst/>
                <a:cxnLst/>
                <a:pathLst>
                  <a:path w="219" h="265">
                    <a:moveTo>
                      <a:pt x="73" y="0"/>
                    </a:moveTo>
                    <a:lnTo>
                      <a:pt x="117" y="102"/>
                    </a:lnTo>
                    <a:lnTo>
                      <a:pt x="105" y="118"/>
                    </a:lnTo>
                    <a:lnTo>
                      <a:pt x="125" y="183"/>
                    </a:lnTo>
                    <a:lnTo>
                      <a:pt x="145" y="199"/>
                    </a:lnTo>
                    <a:lnTo>
                      <a:pt x="173" y="199"/>
                    </a:lnTo>
                    <a:lnTo>
                      <a:pt x="185" y="199"/>
                    </a:lnTo>
                    <a:lnTo>
                      <a:pt x="201" y="195"/>
                    </a:lnTo>
                    <a:lnTo>
                      <a:pt x="214" y="199"/>
                    </a:lnTo>
                    <a:lnTo>
                      <a:pt x="218" y="215"/>
                    </a:lnTo>
                    <a:lnTo>
                      <a:pt x="133" y="260"/>
                    </a:lnTo>
                    <a:lnTo>
                      <a:pt x="117" y="264"/>
                    </a:lnTo>
                    <a:lnTo>
                      <a:pt x="97" y="260"/>
                    </a:lnTo>
                    <a:lnTo>
                      <a:pt x="93" y="236"/>
                    </a:lnTo>
                    <a:lnTo>
                      <a:pt x="85" y="207"/>
                    </a:lnTo>
                    <a:lnTo>
                      <a:pt x="73" y="179"/>
                    </a:lnTo>
                    <a:lnTo>
                      <a:pt x="57" y="146"/>
                    </a:lnTo>
                    <a:lnTo>
                      <a:pt x="53" y="142"/>
                    </a:lnTo>
                    <a:lnTo>
                      <a:pt x="40" y="126"/>
                    </a:lnTo>
                    <a:lnTo>
                      <a:pt x="32" y="114"/>
                    </a:lnTo>
                    <a:lnTo>
                      <a:pt x="12" y="73"/>
                    </a:lnTo>
                    <a:lnTo>
                      <a:pt x="0" y="29"/>
                    </a:lnTo>
                    <a:lnTo>
                      <a:pt x="73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2309" name="未知"/>
              <p:cNvSpPr/>
              <p:nvPr/>
            </p:nvSpPr>
            <p:spPr>
              <a:xfrm>
                <a:off x="0" y="0"/>
                <a:ext cx="126" cy="249"/>
              </a:xfrm>
              <a:custGeom>
                <a:avLst/>
                <a:gdLst/>
                <a:ahLst/>
                <a:cxnLst/>
                <a:pathLst>
                  <a:path w="126" h="249">
                    <a:moveTo>
                      <a:pt x="109" y="37"/>
                    </a:moveTo>
                    <a:lnTo>
                      <a:pt x="93" y="130"/>
                    </a:lnTo>
                    <a:lnTo>
                      <a:pt x="69" y="134"/>
                    </a:lnTo>
                    <a:lnTo>
                      <a:pt x="65" y="183"/>
                    </a:lnTo>
                    <a:lnTo>
                      <a:pt x="69" y="191"/>
                    </a:lnTo>
                    <a:lnTo>
                      <a:pt x="93" y="215"/>
                    </a:lnTo>
                    <a:lnTo>
                      <a:pt x="125" y="231"/>
                    </a:lnTo>
                    <a:lnTo>
                      <a:pt x="125" y="248"/>
                    </a:lnTo>
                    <a:lnTo>
                      <a:pt x="73" y="248"/>
                    </a:lnTo>
                    <a:lnTo>
                      <a:pt x="61" y="244"/>
                    </a:lnTo>
                    <a:lnTo>
                      <a:pt x="57" y="240"/>
                    </a:lnTo>
                    <a:lnTo>
                      <a:pt x="29" y="231"/>
                    </a:lnTo>
                    <a:lnTo>
                      <a:pt x="0" y="227"/>
                    </a:lnTo>
                    <a:lnTo>
                      <a:pt x="29" y="0"/>
                    </a:lnTo>
                    <a:lnTo>
                      <a:pt x="109" y="37"/>
                    </a:lnTo>
                    <a:lnTo>
                      <a:pt x="109" y="3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2310" name="未知"/>
            <p:cNvSpPr/>
            <p:nvPr/>
          </p:nvSpPr>
          <p:spPr>
            <a:xfrm>
              <a:off x="137" y="186"/>
              <a:ext cx="150" cy="147"/>
            </a:xfrm>
            <a:custGeom>
              <a:avLst/>
              <a:gdLst/>
              <a:ahLst/>
              <a:cxnLst/>
              <a:pathLst>
                <a:path w="150" h="147">
                  <a:moveTo>
                    <a:pt x="28" y="110"/>
                  </a:moveTo>
                  <a:lnTo>
                    <a:pt x="20" y="81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0" y="61"/>
                  </a:lnTo>
                  <a:lnTo>
                    <a:pt x="32" y="61"/>
                  </a:lnTo>
                  <a:lnTo>
                    <a:pt x="32" y="53"/>
                  </a:lnTo>
                  <a:lnTo>
                    <a:pt x="32" y="49"/>
                  </a:lnTo>
                  <a:lnTo>
                    <a:pt x="36" y="16"/>
                  </a:lnTo>
                  <a:lnTo>
                    <a:pt x="56" y="0"/>
                  </a:lnTo>
                  <a:lnTo>
                    <a:pt x="64" y="4"/>
                  </a:lnTo>
                  <a:lnTo>
                    <a:pt x="68" y="12"/>
                  </a:lnTo>
                  <a:lnTo>
                    <a:pt x="80" y="16"/>
                  </a:lnTo>
                  <a:lnTo>
                    <a:pt x="92" y="8"/>
                  </a:lnTo>
                  <a:lnTo>
                    <a:pt x="96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13" y="16"/>
                  </a:lnTo>
                  <a:lnTo>
                    <a:pt x="113" y="37"/>
                  </a:lnTo>
                  <a:lnTo>
                    <a:pt x="117" y="61"/>
                  </a:lnTo>
                  <a:lnTo>
                    <a:pt x="149" y="61"/>
                  </a:lnTo>
                  <a:lnTo>
                    <a:pt x="117" y="73"/>
                  </a:lnTo>
                  <a:lnTo>
                    <a:pt x="117" y="77"/>
                  </a:lnTo>
                  <a:lnTo>
                    <a:pt x="117" y="89"/>
                  </a:lnTo>
                  <a:lnTo>
                    <a:pt x="117" y="98"/>
                  </a:lnTo>
                  <a:lnTo>
                    <a:pt x="117" y="110"/>
                  </a:lnTo>
                  <a:lnTo>
                    <a:pt x="113" y="118"/>
                  </a:lnTo>
                  <a:lnTo>
                    <a:pt x="113" y="130"/>
                  </a:lnTo>
                  <a:lnTo>
                    <a:pt x="113" y="146"/>
                  </a:lnTo>
                  <a:lnTo>
                    <a:pt x="28" y="110"/>
                  </a:lnTo>
                  <a:lnTo>
                    <a:pt x="28" y="11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2311" name="未知"/>
            <p:cNvSpPr/>
            <p:nvPr/>
          </p:nvSpPr>
          <p:spPr>
            <a:xfrm>
              <a:off x="0" y="296"/>
              <a:ext cx="347" cy="622"/>
            </a:xfrm>
            <a:custGeom>
              <a:avLst/>
              <a:gdLst/>
              <a:ahLst/>
              <a:cxnLst/>
              <a:pathLst>
                <a:path w="347" h="622">
                  <a:moveTo>
                    <a:pt x="250" y="36"/>
                  </a:moveTo>
                  <a:lnTo>
                    <a:pt x="266" y="44"/>
                  </a:lnTo>
                  <a:lnTo>
                    <a:pt x="274" y="52"/>
                  </a:lnTo>
                  <a:lnTo>
                    <a:pt x="278" y="69"/>
                  </a:lnTo>
                  <a:lnTo>
                    <a:pt x="278" y="69"/>
                  </a:lnTo>
                  <a:lnTo>
                    <a:pt x="278" y="85"/>
                  </a:lnTo>
                  <a:lnTo>
                    <a:pt x="278" y="97"/>
                  </a:lnTo>
                  <a:lnTo>
                    <a:pt x="278" y="105"/>
                  </a:lnTo>
                  <a:lnTo>
                    <a:pt x="294" y="121"/>
                  </a:lnTo>
                  <a:lnTo>
                    <a:pt x="294" y="121"/>
                  </a:lnTo>
                  <a:lnTo>
                    <a:pt x="298" y="117"/>
                  </a:lnTo>
                  <a:lnTo>
                    <a:pt x="302" y="117"/>
                  </a:lnTo>
                  <a:lnTo>
                    <a:pt x="310" y="117"/>
                  </a:lnTo>
                  <a:lnTo>
                    <a:pt x="314" y="117"/>
                  </a:lnTo>
                  <a:lnTo>
                    <a:pt x="318" y="85"/>
                  </a:lnTo>
                  <a:lnTo>
                    <a:pt x="330" y="89"/>
                  </a:lnTo>
                  <a:lnTo>
                    <a:pt x="330" y="89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46" y="138"/>
                  </a:lnTo>
                  <a:lnTo>
                    <a:pt x="346" y="170"/>
                  </a:lnTo>
                  <a:lnTo>
                    <a:pt x="330" y="227"/>
                  </a:lnTo>
                  <a:lnTo>
                    <a:pt x="282" y="247"/>
                  </a:lnTo>
                  <a:lnTo>
                    <a:pt x="274" y="243"/>
                  </a:lnTo>
                  <a:lnTo>
                    <a:pt x="266" y="239"/>
                  </a:lnTo>
                  <a:lnTo>
                    <a:pt x="266" y="263"/>
                  </a:lnTo>
                  <a:lnTo>
                    <a:pt x="258" y="361"/>
                  </a:lnTo>
                  <a:lnTo>
                    <a:pt x="241" y="450"/>
                  </a:lnTo>
                  <a:lnTo>
                    <a:pt x="314" y="564"/>
                  </a:lnTo>
                  <a:lnTo>
                    <a:pt x="258" y="596"/>
                  </a:lnTo>
                  <a:lnTo>
                    <a:pt x="193" y="621"/>
                  </a:lnTo>
                  <a:lnTo>
                    <a:pt x="169" y="621"/>
                  </a:lnTo>
                  <a:lnTo>
                    <a:pt x="109" y="592"/>
                  </a:lnTo>
                  <a:lnTo>
                    <a:pt x="40" y="576"/>
                  </a:lnTo>
                  <a:lnTo>
                    <a:pt x="48" y="556"/>
                  </a:lnTo>
                  <a:lnTo>
                    <a:pt x="28" y="552"/>
                  </a:lnTo>
                  <a:lnTo>
                    <a:pt x="56" y="320"/>
                  </a:lnTo>
                  <a:lnTo>
                    <a:pt x="52" y="312"/>
                  </a:lnTo>
                  <a:lnTo>
                    <a:pt x="40" y="300"/>
                  </a:lnTo>
                  <a:lnTo>
                    <a:pt x="36" y="292"/>
                  </a:lnTo>
                  <a:lnTo>
                    <a:pt x="12" y="247"/>
                  </a:lnTo>
                  <a:lnTo>
                    <a:pt x="0" y="203"/>
                  </a:lnTo>
                  <a:lnTo>
                    <a:pt x="20" y="166"/>
                  </a:lnTo>
                  <a:lnTo>
                    <a:pt x="40" y="109"/>
                  </a:lnTo>
                  <a:lnTo>
                    <a:pt x="72" y="52"/>
                  </a:lnTo>
                  <a:lnTo>
                    <a:pt x="141" y="28"/>
                  </a:lnTo>
                  <a:lnTo>
                    <a:pt x="165" y="0"/>
                  </a:lnTo>
                  <a:lnTo>
                    <a:pt x="250" y="36"/>
                  </a:lnTo>
                  <a:lnTo>
                    <a:pt x="250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2312" name="未知"/>
          <p:cNvSpPr/>
          <p:nvPr/>
        </p:nvSpPr>
        <p:spPr>
          <a:xfrm>
            <a:off x="6235700" y="5089525"/>
            <a:ext cx="573088" cy="1830388"/>
          </a:xfrm>
          <a:custGeom>
            <a:avLst/>
            <a:gdLst/>
            <a:ahLst/>
            <a:cxnLst/>
            <a:pathLst>
              <a:path w="361" h="1153">
                <a:moveTo>
                  <a:pt x="146" y="1111"/>
                </a:moveTo>
                <a:lnTo>
                  <a:pt x="142" y="1119"/>
                </a:lnTo>
                <a:lnTo>
                  <a:pt x="130" y="1123"/>
                </a:lnTo>
                <a:lnTo>
                  <a:pt x="115" y="1132"/>
                </a:lnTo>
                <a:lnTo>
                  <a:pt x="107" y="1132"/>
                </a:lnTo>
                <a:lnTo>
                  <a:pt x="96" y="1127"/>
                </a:lnTo>
                <a:lnTo>
                  <a:pt x="88" y="1132"/>
                </a:lnTo>
                <a:lnTo>
                  <a:pt x="77" y="1136"/>
                </a:lnTo>
                <a:lnTo>
                  <a:pt x="61" y="1140"/>
                </a:lnTo>
                <a:lnTo>
                  <a:pt x="42" y="1140"/>
                </a:lnTo>
                <a:lnTo>
                  <a:pt x="19" y="1136"/>
                </a:lnTo>
                <a:lnTo>
                  <a:pt x="4" y="1132"/>
                </a:lnTo>
                <a:lnTo>
                  <a:pt x="0" y="1119"/>
                </a:lnTo>
                <a:lnTo>
                  <a:pt x="61" y="1091"/>
                </a:lnTo>
                <a:lnTo>
                  <a:pt x="69" y="809"/>
                </a:lnTo>
                <a:lnTo>
                  <a:pt x="50" y="805"/>
                </a:lnTo>
                <a:lnTo>
                  <a:pt x="54" y="682"/>
                </a:lnTo>
                <a:lnTo>
                  <a:pt x="38" y="678"/>
                </a:lnTo>
                <a:lnTo>
                  <a:pt x="42" y="645"/>
                </a:lnTo>
                <a:lnTo>
                  <a:pt x="34" y="613"/>
                </a:lnTo>
                <a:lnTo>
                  <a:pt x="38" y="584"/>
                </a:lnTo>
                <a:lnTo>
                  <a:pt x="23" y="584"/>
                </a:lnTo>
                <a:lnTo>
                  <a:pt x="23" y="462"/>
                </a:lnTo>
                <a:lnTo>
                  <a:pt x="54" y="221"/>
                </a:lnTo>
                <a:lnTo>
                  <a:pt x="61" y="217"/>
                </a:lnTo>
                <a:lnTo>
                  <a:pt x="146" y="172"/>
                </a:lnTo>
                <a:lnTo>
                  <a:pt x="157" y="155"/>
                </a:lnTo>
                <a:lnTo>
                  <a:pt x="146" y="127"/>
                </a:lnTo>
                <a:lnTo>
                  <a:pt x="134" y="127"/>
                </a:lnTo>
                <a:lnTo>
                  <a:pt x="126" y="74"/>
                </a:lnTo>
                <a:lnTo>
                  <a:pt x="138" y="16"/>
                </a:lnTo>
                <a:lnTo>
                  <a:pt x="146" y="8"/>
                </a:lnTo>
                <a:lnTo>
                  <a:pt x="146" y="8"/>
                </a:lnTo>
                <a:lnTo>
                  <a:pt x="157" y="4"/>
                </a:lnTo>
                <a:lnTo>
                  <a:pt x="176" y="0"/>
                </a:lnTo>
                <a:lnTo>
                  <a:pt x="195" y="0"/>
                </a:lnTo>
                <a:lnTo>
                  <a:pt x="203" y="4"/>
                </a:lnTo>
                <a:lnTo>
                  <a:pt x="207" y="12"/>
                </a:lnTo>
                <a:lnTo>
                  <a:pt x="218" y="8"/>
                </a:lnTo>
                <a:lnTo>
                  <a:pt x="222" y="8"/>
                </a:lnTo>
                <a:lnTo>
                  <a:pt x="230" y="16"/>
                </a:lnTo>
                <a:lnTo>
                  <a:pt x="245" y="74"/>
                </a:lnTo>
                <a:lnTo>
                  <a:pt x="234" y="127"/>
                </a:lnTo>
                <a:lnTo>
                  <a:pt x="222" y="127"/>
                </a:lnTo>
                <a:lnTo>
                  <a:pt x="214" y="155"/>
                </a:lnTo>
                <a:lnTo>
                  <a:pt x="222" y="172"/>
                </a:lnTo>
                <a:lnTo>
                  <a:pt x="310" y="217"/>
                </a:lnTo>
                <a:lnTo>
                  <a:pt x="360" y="409"/>
                </a:lnTo>
                <a:lnTo>
                  <a:pt x="295" y="413"/>
                </a:lnTo>
                <a:lnTo>
                  <a:pt x="280" y="400"/>
                </a:lnTo>
                <a:lnTo>
                  <a:pt x="280" y="449"/>
                </a:lnTo>
                <a:lnTo>
                  <a:pt x="295" y="413"/>
                </a:lnTo>
                <a:lnTo>
                  <a:pt x="360" y="409"/>
                </a:lnTo>
                <a:lnTo>
                  <a:pt x="299" y="560"/>
                </a:lnTo>
                <a:lnTo>
                  <a:pt x="283" y="809"/>
                </a:lnTo>
                <a:lnTo>
                  <a:pt x="253" y="805"/>
                </a:lnTo>
                <a:lnTo>
                  <a:pt x="268" y="1103"/>
                </a:lnTo>
                <a:lnTo>
                  <a:pt x="299" y="1123"/>
                </a:lnTo>
                <a:lnTo>
                  <a:pt x="299" y="1136"/>
                </a:lnTo>
                <a:lnTo>
                  <a:pt x="291" y="1148"/>
                </a:lnTo>
                <a:lnTo>
                  <a:pt x="280" y="1152"/>
                </a:lnTo>
                <a:lnTo>
                  <a:pt x="268" y="1152"/>
                </a:lnTo>
                <a:lnTo>
                  <a:pt x="260" y="1152"/>
                </a:lnTo>
                <a:lnTo>
                  <a:pt x="253" y="1152"/>
                </a:lnTo>
                <a:lnTo>
                  <a:pt x="237" y="1148"/>
                </a:lnTo>
                <a:lnTo>
                  <a:pt x="234" y="1136"/>
                </a:lnTo>
                <a:lnTo>
                  <a:pt x="226" y="1136"/>
                </a:lnTo>
                <a:lnTo>
                  <a:pt x="218" y="1136"/>
                </a:lnTo>
                <a:lnTo>
                  <a:pt x="207" y="1136"/>
                </a:lnTo>
                <a:lnTo>
                  <a:pt x="203" y="1127"/>
                </a:lnTo>
                <a:lnTo>
                  <a:pt x="195" y="1119"/>
                </a:lnTo>
                <a:lnTo>
                  <a:pt x="195" y="1107"/>
                </a:lnTo>
                <a:lnTo>
                  <a:pt x="176" y="809"/>
                </a:lnTo>
                <a:lnTo>
                  <a:pt x="161" y="809"/>
                </a:lnTo>
                <a:lnTo>
                  <a:pt x="138" y="1087"/>
                </a:lnTo>
                <a:lnTo>
                  <a:pt x="142" y="1103"/>
                </a:lnTo>
                <a:lnTo>
                  <a:pt x="146" y="1111"/>
                </a:lnTo>
                <a:lnTo>
                  <a:pt x="146" y="1111"/>
                </a:lnTo>
                <a:close/>
              </a:path>
            </a:pathLst>
          </a:custGeom>
          <a:solidFill>
            <a:srgbClr val="777777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3250" name="Group 53249"/>
          <p:cNvGrpSpPr/>
          <p:nvPr/>
        </p:nvGrpSpPr>
        <p:grpSpPr>
          <a:xfrm>
            <a:off x="4646613" y="190500"/>
            <a:ext cx="1373187" cy="1714500"/>
            <a:chOff x="0" y="0"/>
            <a:chExt cx="865" cy="1080"/>
          </a:xfrm>
        </p:grpSpPr>
        <p:sp>
          <p:nvSpPr>
            <p:cNvPr id="53251" name="未知"/>
            <p:cNvSpPr/>
            <p:nvPr/>
          </p:nvSpPr>
          <p:spPr>
            <a:xfrm>
              <a:off x="179" y="321"/>
              <a:ext cx="34" cy="43"/>
            </a:xfrm>
            <a:custGeom>
              <a:avLst/>
              <a:gdLst/>
              <a:ahLst/>
              <a:cxnLst/>
              <a:pathLst>
                <a:path w="34" h="43">
                  <a:moveTo>
                    <a:pt x="18" y="0"/>
                  </a:moveTo>
                  <a:lnTo>
                    <a:pt x="33" y="30"/>
                  </a:lnTo>
                  <a:lnTo>
                    <a:pt x="15" y="42"/>
                  </a:lnTo>
                  <a:lnTo>
                    <a:pt x="0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2" name="未知"/>
            <p:cNvSpPr/>
            <p:nvPr/>
          </p:nvSpPr>
          <p:spPr>
            <a:xfrm>
              <a:off x="647" y="318"/>
              <a:ext cx="27" cy="40"/>
            </a:xfrm>
            <a:custGeom>
              <a:avLst/>
              <a:gdLst/>
              <a:ahLst/>
              <a:cxnLst/>
              <a:pathLst>
                <a:path w="27" h="40">
                  <a:moveTo>
                    <a:pt x="5" y="0"/>
                  </a:moveTo>
                  <a:lnTo>
                    <a:pt x="0" y="24"/>
                  </a:lnTo>
                  <a:lnTo>
                    <a:pt x="17" y="39"/>
                  </a:lnTo>
                  <a:lnTo>
                    <a:pt x="26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3" name="未知"/>
            <p:cNvSpPr/>
            <p:nvPr/>
          </p:nvSpPr>
          <p:spPr>
            <a:xfrm>
              <a:off x="45" y="1009"/>
              <a:ext cx="51" cy="63"/>
            </a:xfrm>
            <a:custGeom>
              <a:avLst/>
              <a:gdLst/>
              <a:ahLst/>
              <a:cxnLst/>
              <a:pathLst>
                <a:path w="51" h="63">
                  <a:moveTo>
                    <a:pt x="0" y="62"/>
                  </a:moveTo>
                  <a:lnTo>
                    <a:pt x="35" y="0"/>
                  </a:lnTo>
                  <a:lnTo>
                    <a:pt x="50" y="9"/>
                  </a:lnTo>
                  <a:lnTo>
                    <a:pt x="3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4" name="未知"/>
            <p:cNvSpPr/>
            <p:nvPr/>
          </p:nvSpPr>
          <p:spPr>
            <a:xfrm>
              <a:off x="80" y="934"/>
              <a:ext cx="70" cy="85"/>
            </a:xfrm>
            <a:custGeom>
              <a:avLst/>
              <a:gdLst/>
              <a:ahLst/>
              <a:cxnLst/>
              <a:pathLst>
                <a:path w="70" h="85">
                  <a:moveTo>
                    <a:pt x="45" y="0"/>
                  </a:moveTo>
                  <a:lnTo>
                    <a:pt x="69" y="21"/>
                  </a:lnTo>
                  <a:lnTo>
                    <a:pt x="15" y="84"/>
                  </a:lnTo>
                  <a:lnTo>
                    <a:pt x="0" y="7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5" name="未知"/>
            <p:cNvSpPr/>
            <p:nvPr/>
          </p:nvSpPr>
          <p:spPr>
            <a:xfrm>
              <a:off x="760" y="1009"/>
              <a:ext cx="48" cy="63"/>
            </a:xfrm>
            <a:custGeom>
              <a:avLst/>
              <a:gdLst/>
              <a:ahLst/>
              <a:cxnLst/>
              <a:pathLst>
                <a:path w="48" h="63">
                  <a:moveTo>
                    <a:pt x="47" y="59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41" y="62"/>
                  </a:lnTo>
                  <a:lnTo>
                    <a:pt x="47" y="59"/>
                  </a:lnTo>
                  <a:lnTo>
                    <a:pt x="47" y="5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6" name="未知"/>
            <p:cNvSpPr/>
            <p:nvPr/>
          </p:nvSpPr>
          <p:spPr>
            <a:xfrm>
              <a:off x="703" y="931"/>
              <a:ext cx="70" cy="88"/>
            </a:xfrm>
            <a:custGeom>
              <a:avLst/>
              <a:gdLst/>
              <a:ahLst/>
              <a:cxnLst/>
              <a:pathLst>
                <a:path w="70" h="88">
                  <a:moveTo>
                    <a:pt x="24" y="0"/>
                  </a:moveTo>
                  <a:lnTo>
                    <a:pt x="0" y="24"/>
                  </a:lnTo>
                  <a:lnTo>
                    <a:pt x="57" y="87"/>
                  </a:lnTo>
                  <a:lnTo>
                    <a:pt x="69" y="7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7" name="Oval 53256"/>
            <p:cNvSpPr/>
            <p:nvPr/>
          </p:nvSpPr>
          <p:spPr>
            <a:xfrm>
              <a:off x="30" y="277"/>
              <a:ext cx="804" cy="803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8" name="Oval 53257"/>
            <p:cNvSpPr/>
            <p:nvPr/>
          </p:nvSpPr>
          <p:spPr>
            <a:xfrm>
              <a:off x="72" y="318"/>
              <a:ext cx="720" cy="720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59" name="Oval 53258"/>
            <p:cNvSpPr/>
            <p:nvPr/>
          </p:nvSpPr>
          <p:spPr>
            <a:xfrm>
              <a:off x="98" y="345"/>
              <a:ext cx="668" cy="66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0" name="未知"/>
            <p:cNvSpPr/>
            <p:nvPr/>
          </p:nvSpPr>
          <p:spPr>
            <a:xfrm>
              <a:off x="420" y="211"/>
              <a:ext cx="16" cy="67"/>
            </a:xfrm>
            <a:custGeom>
              <a:avLst/>
              <a:gdLst/>
              <a:ahLst/>
              <a:cxnLst/>
              <a:pathLst>
                <a:path w="16" h="67">
                  <a:moveTo>
                    <a:pt x="0" y="66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66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1" name="未知"/>
            <p:cNvSpPr/>
            <p:nvPr/>
          </p:nvSpPr>
          <p:spPr>
            <a:xfrm>
              <a:off x="390" y="190"/>
              <a:ext cx="76" cy="22"/>
            </a:xfrm>
            <a:custGeom>
              <a:avLst/>
              <a:gdLst/>
              <a:ahLst/>
              <a:cxnLst/>
              <a:pathLst>
                <a:path w="76" h="22">
                  <a:moveTo>
                    <a:pt x="0" y="21"/>
                  </a:move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2" name="未知"/>
            <p:cNvSpPr/>
            <p:nvPr/>
          </p:nvSpPr>
          <p:spPr>
            <a:xfrm>
              <a:off x="42" y="164"/>
              <a:ext cx="331" cy="215"/>
            </a:xfrm>
            <a:custGeom>
              <a:avLst/>
              <a:gdLst/>
              <a:ahLst/>
              <a:cxnLst/>
              <a:pathLst>
                <a:path w="331" h="215">
                  <a:moveTo>
                    <a:pt x="155" y="157"/>
                  </a:moveTo>
                  <a:lnTo>
                    <a:pt x="330" y="83"/>
                  </a:lnTo>
                  <a:lnTo>
                    <a:pt x="318" y="53"/>
                  </a:lnTo>
                  <a:lnTo>
                    <a:pt x="295" y="20"/>
                  </a:lnTo>
                  <a:lnTo>
                    <a:pt x="268" y="6"/>
                  </a:lnTo>
                  <a:lnTo>
                    <a:pt x="232" y="0"/>
                  </a:lnTo>
                  <a:lnTo>
                    <a:pt x="202" y="0"/>
                  </a:lnTo>
                  <a:lnTo>
                    <a:pt x="178" y="6"/>
                  </a:lnTo>
                  <a:lnTo>
                    <a:pt x="146" y="12"/>
                  </a:lnTo>
                  <a:lnTo>
                    <a:pt x="107" y="29"/>
                  </a:lnTo>
                  <a:lnTo>
                    <a:pt x="71" y="44"/>
                  </a:lnTo>
                  <a:lnTo>
                    <a:pt x="21" y="83"/>
                  </a:lnTo>
                  <a:lnTo>
                    <a:pt x="0" y="110"/>
                  </a:lnTo>
                  <a:lnTo>
                    <a:pt x="0" y="145"/>
                  </a:lnTo>
                  <a:lnTo>
                    <a:pt x="9" y="181"/>
                  </a:lnTo>
                  <a:lnTo>
                    <a:pt x="24" y="214"/>
                  </a:lnTo>
                  <a:lnTo>
                    <a:pt x="137" y="163"/>
                  </a:lnTo>
                  <a:lnTo>
                    <a:pt x="155" y="157"/>
                  </a:lnTo>
                  <a:lnTo>
                    <a:pt x="155" y="1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3" name="未知"/>
            <p:cNvSpPr/>
            <p:nvPr/>
          </p:nvSpPr>
          <p:spPr>
            <a:xfrm>
              <a:off x="489" y="164"/>
              <a:ext cx="334" cy="215"/>
            </a:xfrm>
            <a:custGeom>
              <a:avLst/>
              <a:gdLst/>
              <a:ahLst/>
              <a:cxnLst/>
              <a:pathLst>
                <a:path w="334" h="215">
                  <a:moveTo>
                    <a:pt x="166" y="154"/>
                  </a:moveTo>
                  <a:lnTo>
                    <a:pt x="0" y="83"/>
                  </a:lnTo>
                  <a:lnTo>
                    <a:pt x="15" y="50"/>
                  </a:lnTo>
                  <a:lnTo>
                    <a:pt x="35" y="20"/>
                  </a:lnTo>
                  <a:lnTo>
                    <a:pt x="65" y="6"/>
                  </a:lnTo>
                  <a:lnTo>
                    <a:pt x="98" y="0"/>
                  </a:lnTo>
                  <a:lnTo>
                    <a:pt x="125" y="0"/>
                  </a:lnTo>
                  <a:lnTo>
                    <a:pt x="181" y="12"/>
                  </a:lnTo>
                  <a:lnTo>
                    <a:pt x="217" y="26"/>
                  </a:lnTo>
                  <a:lnTo>
                    <a:pt x="259" y="44"/>
                  </a:lnTo>
                  <a:lnTo>
                    <a:pt x="301" y="74"/>
                  </a:lnTo>
                  <a:lnTo>
                    <a:pt x="330" y="110"/>
                  </a:lnTo>
                  <a:lnTo>
                    <a:pt x="333" y="128"/>
                  </a:lnTo>
                  <a:lnTo>
                    <a:pt x="321" y="181"/>
                  </a:lnTo>
                  <a:lnTo>
                    <a:pt x="306" y="214"/>
                  </a:lnTo>
                  <a:lnTo>
                    <a:pt x="184" y="160"/>
                  </a:lnTo>
                  <a:lnTo>
                    <a:pt x="166" y="154"/>
                  </a:lnTo>
                  <a:lnTo>
                    <a:pt x="166" y="15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4" name="未知"/>
            <p:cNvSpPr/>
            <p:nvPr/>
          </p:nvSpPr>
          <p:spPr>
            <a:xfrm>
              <a:off x="95" y="0"/>
              <a:ext cx="666" cy="209"/>
            </a:xfrm>
            <a:custGeom>
              <a:avLst/>
              <a:gdLst/>
              <a:ahLst/>
              <a:cxnLst/>
              <a:pathLst>
                <a:path w="666" h="209">
                  <a:moveTo>
                    <a:pt x="653" y="208"/>
                  </a:moveTo>
                  <a:lnTo>
                    <a:pt x="611" y="190"/>
                  </a:lnTo>
                  <a:lnTo>
                    <a:pt x="575" y="176"/>
                  </a:lnTo>
                  <a:lnTo>
                    <a:pt x="546" y="155"/>
                  </a:lnTo>
                  <a:lnTo>
                    <a:pt x="525" y="134"/>
                  </a:lnTo>
                  <a:lnTo>
                    <a:pt x="504" y="107"/>
                  </a:lnTo>
                  <a:lnTo>
                    <a:pt x="495" y="80"/>
                  </a:lnTo>
                  <a:lnTo>
                    <a:pt x="477" y="54"/>
                  </a:lnTo>
                  <a:lnTo>
                    <a:pt x="429" y="30"/>
                  </a:lnTo>
                  <a:lnTo>
                    <a:pt x="373" y="18"/>
                  </a:lnTo>
                  <a:lnTo>
                    <a:pt x="301" y="18"/>
                  </a:lnTo>
                  <a:lnTo>
                    <a:pt x="251" y="27"/>
                  </a:lnTo>
                  <a:lnTo>
                    <a:pt x="203" y="45"/>
                  </a:lnTo>
                  <a:lnTo>
                    <a:pt x="182" y="62"/>
                  </a:lnTo>
                  <a:lnTo>
                    <a:pt x="164" y="98"/>
                  </a:lnTo>
                  <a:lnTo>
                    <a:pt x="152" y="122"/>
                  </a:lnTo>
                  <a:lnTo>
                    <a:pt x="140" y="134"/>
                  </a:lnTo>
                  <a:lnTo>
                    <a:pt x="117" y="155"/>
                  </a:lnTo>
                  <a:lnTo>
                    <a:pt x="87" y="173"/>
                  </a:lnTo>
                  <a:lnTo>
                    <a:pt x="12" y="208"/>
                  </a:lnTo>
                  <a:lnTo>
                    <a:pt x="0" y="190"/>
                  </a:lnTo>
                  <a:lnTo>
                    <a:pt x="75" y="155"/>
                  </a:lnTo>
                  <a:lnTo>
                    <a:pt x="105" y="137"/>
                  </a:lnTo>
                  <a:lnTo>
                    <a:pt x="128" y="122"/>
                  </a:lnTo>
                  <a:lnTo>
                    <a:pt x="149" y="89"/>
                  </a:lnTo>
                  <a:lnTo>
                    <a:pt x="167" y="51"/>
                  </a:lnTo>
                  <a:lnTo>
                    <a:pt x="197" y="27"/>
                  </a:lnTo>
                  <a:lnTo>
                    <a:pt x="251" y="9"/>
                  </a:lnTo>
                  <a:lnTo>
                    <a:pt x="301" y="0"/>
                  </a:lnTo>
                  <a:lnTo>
                    <a:pt x="367" y="0"/>
                  </a:lnTo>
                  <a:lnTo>
                    <a:pt x="432" y="12"/>
                  </a:lnTo>
                  <a:lnTo>
                    <a:pt x="483" y="36"/>
                  </a:lnTo>
                  <a:lnTo>
                    <a:pt x="507" y="62"/>
                  </a:lnTo>
                  <a:lnTo>
                    <a:pt x="516" y="89"/>
                  </a:lnTo>
                  <a:lnTo>
                    <a:pt x="537" y="122"/>
                  </a:lnTo>
                  <a:lnTo>
                    <a:pt x="566" y="146"/>
                  </a:lnTo>
                  <a:lnTo>
                    <a:pt x="617" y="170"/>
                  </a:lnTo>
                  <a:lnTo>
                    <a:pt x="665" y="190"/>
                  </a:lnTo>
                  <a:lnTo>
                    <a:pt x="653" y="208"/>
                  </a:lnTo>
                  <a:lnTo>
                    <a:pt x="653" y="20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5" name="未知"/>
            <p:cNvSpPr/>
            <p:nvPr/>
          </p:nvSpPr>
          <p:spPr>
            <a:xfrm>
              <a:off x="450" y="527"/>
              <a:ext cx="138" cy="129"/>
            </a:xfrm>
            <a:custGeom>
              <a:avLst/>
              <a:gdLst/>
              <a:ahLst/>
              <a:cxnLst/>
              <a:pathLst>
                <a:path w="138" h="129">
                  <a:moveTo>
                    <a:pt x="0" y="116"/>
                  </a:moveTo>
                  <a:lnTo>
                    <a:pt x="62" y="56"/>
                  </a:lnTo>
                  <a:lnTo>
                    <a:pt x="83" y="6"/>
                  </a:lnTo>
                  <a:lnTo>
                    <a:pt x="113" y="9"/>
                  </a:lnTo>
                  <a:lnTo>
                    <a:pt x="137" y="0"/>
                  </a:lnTo>
                  <a:lnTo>
                    <a:pt x="125" y="20"/>
                  </a:lnTo>
                  <a:lnTo>
                    <a:pt x="128" y="50"/>
                  </a:lnTo>
                  <a:lnTo>
                    <a:pt x="74" y="68"/>
                  </a:lnTo>
                  <a:lnTo>
                    <a:pt x="1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6" name="未知"/>
            <p:cNvSpPr/>
            <p:nvPr/>
          </p:nvSpPr>
          <p:spPr>
            <a:xfrm>
              <a:off x="468" y="681"/>
              <a:ext cx="227" cy="91"/>
            </a:xfrm>
            <a:custGeom>
              <a:avLst/>
              <a:gdLst/>
              <a:ahLst/>
              <a:cxnLst/>
              <a:pathLst>
                <a:path w="227" h="91">
                  <a:moveTo>
                    <a:pt x="6" y="0"/>
                  </a:moveTo>
                  <a:lnTo>
                    <a:pt x="226" y="84"/>
                  </a:lnTo>
                  <a:lnTo>
                    <a:pt x="223" y="90"/>
                  </a:lnTo>
                  <a:lnTo>
                    <a:pt x="0" y="2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7" name="未知"/>
            <p:cNvSpPr/>
            <p:nvPr/>
          </p:nvSpPr>
          <p:spPr>
            <a:xfrm>
              <a:off x="429" y="378"/>
              <a:ext cx="7" cy="28"/>
            </a:xfrm>
            <a:custGeom>
              <a:avLst/>
              <a:gdLst/>
              <a:ahLst/>
              <a:cxnLst/>
              <a:pathLst>
                <a:path w="7" h="28">
                  <a:moveTo>
                    <a:pt x="0" y="0"/>
                  </a:moveTo>
                  <a:lnTo>
                    <a:pt x="6" y="0"/>
                  </a:lnTo>
                  <a:lnTo>
                    <a:pt x="6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8" name="未知"/>
            <p:cNvSpPr/>
            <p:nvPr/>
          </p:nvSpPr>
          <p:spPr>
            <a:xfrm>
              <a:off x="569" y="414"/>
              <a:ext cx="22" cy="27"/>
            </a:xfrm>
            <a:custGeom>
              <a:avLst/>
              <a:gdLst/>
              <a:ahLst/>
              <a:cxnLst/>
              <a:pathLst>
                <a:path w="22" h="27">
                  <a:moveTo>
                    <a:pt x="15" y="0"/>
                  </a:moveTo>
                  <a:lnTo>
                    <a:pt x="21" y="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9" name="未知"/>
            <p:cNvSpPr/>
            <p:nvPr/>
          </p:nvSpPr>
          <p:spPr>
            <a:xfrm>
              <a:off x="670" y="524"/>
              <a:ext cx="28" cy="21"/>
            </a:xfrm>
            <a:custGeom>
              <a:avLst/>
              <a:gdLst/>
              <a:ahLst/>
              <a:cxnLst/>
              <a:pathLst>
                <a:path w="28" h="21">
                  <a:moveTo>
                    <a:pt x="24" y="0"/>
                  </a:moveTo>
                  <a:lnTo>
                    <a:pt x="27" y="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0" name="未知"/>
            <p:cNvSpPr/>
            <p:nvPr/>
          </p:nvSpPr>
          <p:spPr>
            <a:xfrm>
              <a:off x="709" y="672"/>
              <a:ext cx="28" cy="7"/>
            </a:xfrm>
            <a:custGeom>
              <a:avLst/>
              <a:gdLst/>
              <a:ahLst/>
              <a:cxnLst/>
              <a:pathLst>
                <a:path w="28" h="7">
                  <a:moveTo>
                    <a:pt x="27" y="0"/>
                  </a:moveTo>
                  <a:lnTo>
                    <a:pt x="27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1" name="未知"/>
            <p:cNvSpPr/>
            <p:nvPr/>
          </p:nvSpPr>
          <p:spPr>
            <a:xfrm>
              <a:off x="670" y="812"/>
              <a:ext cx="28" cy="19"/>
            </a:xfrm>
            <a:custGeom>
              <a:avLst/>
              <a:gdLst/>
              <a:ahLst/>
              <a:cxnLst/>
              <a:pathLst>
                <a:path w="28" h="19">
                  <a:moveTo>
                    <a:pt x="27" y="12"/>
                  </a:moveTo>
                  <a:lnTo>
                    <a:pt x="21" y="18"/>
                  </a:lnTo>
                  <a:lnTo>
                    <a:pt x="0" y="6"/>
                  </a:lnTo>
                  <a:lnTo>
                    <a:pt x="3" y="0"/>
                  </a:lnTo>
                  <a:lnTo>
                    <a:pt x="27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2" name="未知"/>
            <p:cNvSpPr/>
            <p:nvPr/>
          </p:nvSpPr>
          <p:spPr>
            <a:xfrm>
              <a:off x="569" y="916"/>
              <a:ext cx="22" cy="25"/>
            </a:xfrm>
            <a:custGeom>
              <a:avLst/>
              <a:gdLst/>
              <a:ahLst/>
              <a:cxnLst/>
              <a:pathLst>
                <a:path w="22" h="25">
                  <a:moveTo>
                    <a:pt x="21" y="21"/>
                  </a:moveTo>
                  <a:lnTo>
                    <a:pt x="15" y="24"/>
                  </a:lnTo>
                  <a:lnTo>
                    <a:pt x="0" y="3"/>
                  </a:lnTo>
                  <a:lnTo>
                    <a:pt x="6" y="0"/>
                  </a:lnTo>
                  <a:lnTo>
                    <a:pt x="21" y="21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3" name="未知"/>
            <p:cNvSpPr/>
            <p:nvPr/>
          </p:nvSpPr>
          <p:spPr>
            <a:xfrm>
              <a:off x="429" y="952"/>
              <a:ext cx="7" cy="28"/>
            </a:xfrm>
            <a:custGeom>
              <a:avLst/>
              <a:gdLst/>
              <a:ahLst/>
              <a:cxnLst/>
              <a:pathLst>
                <a:path w="7" h="28">
                  <a:moveTo>
                    <a:pt x="0" y="0"/>
                  </a:moveTo>
                  <a:lnTo>
                    <a:pt x="6" y="0"/>
                  </a:lnTo>
                  <a:lnTo>
                    <a:pt x="6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4" name="未知"/>
            <p:cNvSpPr/>
            <p:nvPr/>
          </p:nvSpPr>
          <p:spPr>
            <a:xfrm>
              <a:off x="277" y="916"/>
              <a:ext cx="19" cy="28"/>
            </a:xfrm>
            <a:custGeom>
              <a:avLst/>
              <a:gdLst/>
              <a:ahLst/>
              <a:cxnLst/>
              <a:pathLst>
                <a:path w="19" h="28">
                  <a:moveTo>
                    <a:pt x="12" y="0"/>
                  </a:moveTo>
                  <a:lnTo>
                    <a:pt x="18" y="3"/>
                  </a:lnTo>
                  <a:lnTo>
                    <a:pt x="6" y="27"/>
                  </a:lnTo>
                  <a:lnTo>
                    <a:pt x="0" y="2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5" name="未知"/>
            <p:cNvSpPr/>
            <p:nvPr/>
          </p:nvSpPr>
          <p:spPr>
            <a:xfrm>
              <a:off x="164" y="812"/>
              <a:ext cx="28" cy="19"/>
            </a:xfrm>
            <a:custGeom>
              <a:avLst/>
              <a:gdLst/>
              <a:ahLst/>
              <a:cxnLst/>
              <a:pathLst>
                <a:path w="28" h="19">
                  <a:moveTo>
                    <a:pt x="24" y="0"/>
                  </a:moveTo>
                  <a:lnTo>
                    <a:pt x="27" y="6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6" name="未知"/>
            <p:cNvSpPr/>
            <p:nvPr/>
          </p:nvSpPr>
          <p:spPr>
            <a:xfrm>
              <a:off x="128" y="672"/>
              <a:ext cx="28" cy="7"/>
            </a:xfrm>
            <a:custGeom>
              <a:avLst/>
              <a:gdLst/>
              <a:ahLst/>
              <a:cxnLst/>
              <a:pathLst>
                <a:path w="28" h="7">
                  <a:moveTo>
                    <a:pt x="27" y="0"/>
                  </a:moveTo>
                  <a:lnTo>
                    <a:pt x="27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7" name="未知"/>
            <p:cNvSpPr/>
            <p:nvPr/>
          </p:nvSpPr>
          <p:spPr>
            <a:xfrm>
              <a:off x="164" y="524"/>
              <a:ext cx="28" cy="21"/>
            </a:xfrm>
            <a:custGeom>
              <a:avLst/>
              <a:gdLst/>
              <a:ahLst/>
              <a:cxnLst/>
              <a:pathLst>
                <a:path w="28" h="21">
                  <a:moveTo>
                    <a:pt x="27" y="12"/>
                  </a:moveTo>
                  <a:lnTo>
                    <a:pt x="24" y="20"/>
                  </a:lnTo>
                  <a:lnTo>
                    <a:pt x="0" y="6"/>
                  </a:lnTo>
                  <a:lnTo>
                    <a:pt x="6" y="0"/>
                  </a:lnTo>
                  <a:lnTo>
                    <a:pt x="27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8" name="未知"/>
            <p:cNvSpPr/>
            <p:nvPr/>
          </p:nvSpPr>
          <p:spPr>
            <a:xfrm>
              <a:off x="277" y="414"/>
              <a:ext cx="19" cy="27"/>
            </a:xfrm>
            <a:custGeom>
              <a:avLst/>
              <a:gdLst/>
              <a:ahLst/>
              <a:cxnLst/>
              <a:pathLst>
                <a:path w="19" h="27">
                  <a:moveTo>
                    <a:pt x="18" y="23"/>
                  </a:moveTo>
                  <a:lnTo>
                    <a:pt x="12" y="26"/>
                  </a:lnTo>
                  <a:lnTo>
                    <a:pt x="0" y="3"/>
                  </a:lnTo>
                  <a:lnTo>
                    <a:pt x="6" y="0"/>
                  </a:lnTo>
                  <a:lnTo>
                    <a:pt x="18" y="23"/>
                  </a:lnTo>
                  <a:lnTo>
                    <a:pt x="18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9" name="未知"/>
            <p:cNvSpPr/>
            <p:nvPr/>
          </p:nvSpPr>
          <p:spPr>
            <a:xfrm>
              <a:off x="0" y="208"/>
              <a:ext cx="114" cy="192"/>
            </a:xfrm>
            <a:custGeom>
              <a:avLst/>
              <a:gdLst/>
              <a:ahLst/>
              <a:cxnLst/>
              <a:pathLst>
                <a:path w="114" h="192">
                  <a:moveTo>
                    <a:pt x="15" y="191"/>
                  </a:moveTo>
                  <a:lnTo>
                    <a:pt x="3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12" y="78"/>
                  </a:lnTo>
                  <a:lnTo>
                    <a:pt x="30" y="57"/>
                  </a:lnTo>
                  <a:lnTo>
                    <a:pt x="57" y="33"/>
                  </a:lnTo>
                  <a:lnTo>
                    <a:pt x="98" y="6"/>
                  </a:lnTo>
                  <a:lnTo>
                    <a:pt x="113" y="0"/>
                  </a:lnTo>
                  <a:lnTo>
                    <a:pt x="77" y="30"/>
                  </a:lnTo>
                  <a:lnTo>
                    <a:pt x="51" y="63"/>
                  </a:lnTo>
                  <a:lnTo>
                    <a:pt x="42" y="101"/>
                  </a:lnTo>
                  <a:lnTo>
                    <a:pt x="51" y="137"/>
                  </a:lnTo>
                  <a:lnTo>
                    <a:pt x="66" y="170"/>
                  </a:lnTo>
                  <a:lnTo>
                    <a:pt x="15" y="191"/>
                  </a:lnTo>
                  <a:lnTo>
                    <a:pt x="15" y="19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0" name="未知"/>
            <p:cNvSpPr/>
            <p:nvPr/>
          </p:nvSpPr>
          <p:spPr>
            <a:xfrm>
              <a:off x="745" y="208"/>
              <a:ext cx="120" cy="192"/>
            </a:xfrm>
            <a:custGeom>
              <a:avLst/>
              <a:gdLst/>
              <a:ahLst/>
              <a:cxnLst/>
              <a:pathLst>
                <a:path w="120" h="192">
                  <a:moveTo>
                    <a:pt x="98" y="191"/>
                  </a:moveTo>
                  <a:lnTo>
                    <a:pt x="113" y="158"/>
                  </a:lnTo>
                  <a:lnTo>
                    <a:pt x="119" y="128"/>
                  </a:lnTo>
                  <a:lnTo>
                    <a:pt x="113" y="98"/>
                  </a:lnTo>
                  <a:lnTo>
                    <a:pt x="95" y="66"/>
                  </a:lnTo>
                  <a:lnTo>
                    <a:pt x="65" y="36"/>
                  </a:lnTo>
                  <a:lnTo>
                    <a:pt x="33" y="18"/>
                  </a:lnTo>
                  <a:lnTo>
                    <a:pt x="0" y="0"/>
                  </a:lnTo>
                  <a:lnTo>
                    <a:pt x="47" y="36"/>
                  </a:lnTo>
                  <a:lnTo>
                    <a:pt x="68" y="69"/>
                  </a:lnTo>
                  <a:lnTo>
                    <a:pt x="71" y="95"/>
                  </a:lnTo>
                  <a:lnTo>
                    <a:pt x="65" y="137"/>
                  </a:lnTo>
                  <a:lnTo>
                    <a:pt x="50" y="170"/>
                  </a:lnTo>
                  <a:lnTo>
                    <a:pt x="98" y="191"/>
                  </a:lnTo>
                  <a:lnTo>
                    <a:pt x="98" y="19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1" name="Oval 53280"/>
            <p:cNvSpPr/>
            <p:nvPr/>
          </p:nvSpPr>
          <p:spPr>
            <a:xfrm>
              <a:off x="360" y="738"/>
              <a:ext cx="135" cy="13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2" name="Oval 53281"/>
            <p:cNvSpPr/>
            <p:nvPr/>
          </p:nvSpPr>
          <p:spPr>
            <a:xfrm>
              <a:off x="411" y="788"/>
              <a:ext cx="33" cy="33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3" name="Oval 53282"/>
            <p:cNvSpPr/>
            <p:nvPr/>
          </p:nvSpPr>
          <p:spPr>
            <a:xfrm>
              <a:off x="405" y="658"/>
              <a:ext cx="54" cy="53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4" name="Straight Connector 53283"/>
            <p:cNvSpPr/>
            <p:nvPr/>
          </p:nvSpPr>
          <p:spPr>
            <a:xfrm flipH="1" flipV="1">
              <a:off x="390" y="765"/>
              <a:ext cx="36" cy="3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85" name="Oval 53284"/>
            <p:cNvSpPr/>
            <p:nvPr/>
          </p:nvSpPr>
          <p:spPr>
            <a:xfrm>
              <a:off x="80" y="140"/>
              <a:ext cx="42" cy="41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6" name="Oval 53285"/>
            <p:cNvSpPr/>
            <p:nvPr/>
          </p:nvSpPr>
          <p:spPr>
            <a:xfrm>
              <a:off x="733" y="143"/>
              <a:ext cx="42" cy="41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287" name="Group 53286"/>
          <p:cNvGrpSpPr/>
          <p:nvPr/>
        </p:nvGrpSpPr>
        <p:grpSpPr>
          <a:xfrm>
            <a:off x="6443663" y="549275"/>
            <a:ext cx="1373187" cy="1373188"/>
            <a:chOff x="0" y="0"/>
            <a:chExt cx="865" cy="865"/>
          </a:xfrm>
        </p:grpSpPr>
        <p:sp>
          <p:nvSpPr>
            <p:cNvPr id="53288" name="未知"/>
            <p:cNvSpPr/>
            <p:nvPr/>
          </p:nvSpPr>
          <p:spPr>
            <a:xfrm>
              <a:off x="115" y="121"/>
              <a:ext cx="633" cy="631"/>
            </a:xfrm>
            <a:custGeom>
              <a:avLst/>
              <a:gdLst/>
              <a:ahLst/>
              <a:cxnLst/>
              <a:pathLst>
                <a:path w="633" h="631">
                  <a:moveTo>
                    <a:pt x="66" y="259"/>
                  </a:moveTo>
                  <a:lnTo>
                    <a:pt x="70" y="244"/>
                  </a:lnTo>
                  <a:lnTo>
                    <a:pt x="78" y="224"/>
                  </a:lnTo>
                  <a:lnTo>
                    <a:pt x="85" y="206"/>
                  </a:lnTo>
                  <a:lnTo>
                    <a:pt x="117" y="159"/>
                  </a:lnTo>
                  <a:lnTo>
                    <a:pt x="156" y="116"/>
                  </a:lnTo>
                  <a:lnTo>
                    <a:pt x="202" y="86"/>
                  </a:lnTo>
                  <a:lnTo>
                    <a:pt x="256" y="68"/>
                  </a:lnTo>
                  <a:lnTo>
                    <a:pt x="212" y="23"/>
                  </a:lnTo>
                  <a:lnTo>
                    <a:pt x="236" y="0"/>
                  </a:lnTo>
                  <a:lnTo>
                    <a:pt x="280" y="38"/>
                  </a:lnTo>
                  <a:lnTo>
                    <a:pt x="288" y="45"/>
                  </a:lnTo>
                  <a:lnTo>
                    <a:pt x="297" y="50"/>
                  </a:lnTo>
                  <a:lnTo>
                    <a:pt x="307" y="53"/>
                  </a:lnTo>
                  <a:lnTo>
                    <a:pt x="317" y="55"/>
                  </a:lnTo>
                  <a:lnTo>
                    <a:pt x="368" y="60"/>
                  </a:lnTo>
                  <a:lnTo>
                    <a:pt x="412" y="75"/>
                  </a:lnTo>
                  <a:lnTo>
                    <a:pt x="456" y="101"/>
                  </a:lnTo>
                  <a:lnTo>
                    <a:pt x="493" y="133"/>
                  </a:lnTo>
                  <a:lnTo>
                    <a:pt x="524" y="174"/>
                  </a:lnTo>
                  <a:lnTo>
                    <a:pt x="549" y="214"/>
                  </a:lnTo>
                  <a:lnTo>
                    <a:pt x="566" y="259"/>
                  </a:lnTo>
                  <a:lnTo>
                    <a:pt x="576" y="310"/>
                  </a:lnTo>
                  <a:lnTo>
                    <a:pt x="583" y="327"/>
                  </a:lnTo>
                  <a:lnTo>
                    <a:pt x="593" y="342"/>
                  </a:lnTo>
                  <a:lnTo>
                    <a:pt x="595" y="345"/>
                  </a:lnTo>
                  <a:lnTo>
                    <a:pt x="632" y="390"/>
                  </a:lnTo>
                  <a:lnTo>
                    <a:pt x="607" y="416"/>
                  </a:lnTo>
                  <a:lnTo>
                    <a:pt x="564" y="370"/>
                  </a:lnTo>
                  <a:lnTo>
                    <a:pt x="561" y="380"/>
                  </a:lnTo>
                  <a:lnTo>
                    <a:pt x="534" y="443"/>
                  </a:lnTo>
                  <a:lnTo>
                    <a:pt x="490" y="496"/>
                  </a:lnTo>
                  <a:lnTo>
                    <a:pt x="437" y="539"/>
                  </a:lnTo>
                  <a:lnTo>
                    <a:pt x="373" y="562"/>
                  </a:lnTo>
                  <a:lnTo>
                    <a:pt x="417" y="602"/>
                  </a:lnTo>
                  <a:lnTo>
                    <a:pt x="393" y="630"/>
                  </a:lnTo>
                  <a:lnTo>
                    <a:pt x="344" y="589"/>
                  </a:lnTo>
                  <a:lnTo>
                    <a:pt x="319" y="577"/>
                  </a:lnTo>
                  <a:lnTo>
                    <a:pt x="293" y="569"/>
                  </a:lnTo>
                  <a:lnTo>
                    <a:pt x="268" y="567"/>
                  </a:lnTo>
                  <a:lnTo>
                    <a:pt x="244" y="559"/>
                  </a:lnTo>
                  <a:lnTo>
                    <a:pt x="178" y="526"/>
                  </a:lnTo>
                  <a:lnTo>
                    <a:pt x="122" y="476"/>
                  </a:lnTo>
                  <a:lnTo>
                    <a:pt x="80" y="413"/>
                  </a:lnTo>
                  <a:lnTo>
                    <a:pt x="58" y="337"/>
                  </a:lnTo>
                  <a:lnTo>
                    <a:pt x="56" y="325"/>
                  </a:lnTo>
                  <a:lnTo>
                    <a:pt x="53" y="312"/>
                  </a:lnTo>
                  <a:lnTo>
                    <a:pt x="49" y="302"/>
                  </a:lnTo>
                  <a:lnTo>
                    <a:pt x="41" y="290"/>
                  </a:lnTo>
                  <a:lnTo>
                    <a:pt x="0" y="237"/>
                  </a:lnTo>
                  <a:lnTo>
                    <a:pt x="24" y="214"/>
                  </a:lnTo>
                  <a:lnTo>
                    <a:pt x="66" y="259"/>
                  </a:lnTo>
                  <a:lnTo>
                    <a:pt x="66" y="2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9" name="未知"/>
            <p:cNvSpPr/>
            <p:nvPr/>
          </p:nvSpPr>
          <p:spPr>
            <a:xfrm>
              <a:off x="0" y="0"/>
              <a:ext cx="343" cy="351"/>
            </a:xfrm>
            <a:custGeom>
              <a:avLst/>
              <a:gdLst/>
              <a:ahLst/>
              <a:cxnLst/>
              <a:pathLst>
                <a:path w="343" h="351">
                  <a:moveTo>
                    <a:pt x="342" y="156"/>
                  </a:moveTo>
                  <a:lnTo>
                    <a:pt x="142" y="0"/>
                  </a:lnTo>
                  <a:lnTo>
                    <a:pt x="0" y="149"/>
                  </a:lnTo>
                  <a:lnTo>
                    <a:pt x="159" y="350"/>
                  </a:lnTo>
                  <a:lnTo>
                    <a:pt x="342" y="156"/>
                  </a:lnTo>
                  <a:lnTo>
                    <a:pt x="342" y="15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0" name="未知"/>
            <p:cNvSpPr/>
            <p:nvPr/>
          </p:nvSpPr>
          <p:spPr>
            <a:xfrm>
              <a:off x="520" y="516"/>
              <a:ext cx="345" cy="349"/>
            </a:xfrm>
            <a:custGeom>
              <a:avLst/>
              <a:gdLst/>
              <a:ahLst/>
              <a:cxnLst/>
              <a:pathLst>
                <a:path w="345" h="349">
                  <a:moveTo>
                    <a:pt x="183" y="0"/>
                  </a:moveTo>
                  <a:lnTo>
                    <a:pt x="344" y="199"/>
                  </a:lnTo>
                  <a:lnTo>
                    <a:pt x="205" y="348"/>
                  </a:lnTo>
                  <a:lnTo>
                    <a:pt x="0" y="194"/>
                  </a:lnTo>
                  <a:lnTo>
                    <a:pt x="183" y="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1" name="未知"/>
            <p:cNvSpPr/>
            <p:nvPr/>
          </p:nvSpPr>
          <p:spPr>
            <a:xfrm>
              <a:off x="576" y="199"/>
              <a:ext cx="86" cy="87"/>
            </a:xfrm>
            <a:custGeom>
              <a:avLst/>
              <a:gdLst/>
              <a:ahLst/>
              <a:cxnLst/>
              <a:pathLst>
                <a:path w="86" h="87">
                  <a:moveTo>
                    <a:pt x="0" y="23"/>
                  </a:moveTo>
                  <a:lnTo>
                    <a:pt x="20" y="0"/>
                  </a:lnTo>
                  <a:lnTo>
                    <a:pt x="85" y="65"/>
                  </a:lnTo>
                  <a:lnTo>
                    <a:pt x="63" y="86"/>
                  </a:lnTo>
                  <a:lnTo>
                    <a:pt x="51" y="71"/>
                  </a:lnTo>
                  <a:lnTo>
                    <a:pt x="44" y="63"/>
                  </a:lnTo>
                  <a:lnTo>
                    <a:pt x="39" y="58"/>
                  </a:lnTo>
                  <a:lnTo>
                    <a:pt x="32" y="50"/>
                  </a:lnTo>
                  <a:lnTo>
                    <a:pt x="27" y="45"/>
                  </a:lnTo>
                  <a:lnTo>
                    <a:pt x="20" y="38"/>
                  </a:lnTo>
                  <a:lnTo>
                    <a:pt x="12" y="33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2" name="未知"/>
            <p:cNvSpPr/>
            <p:nvPr/>
          </p:nvSpPr>
          <p:spPr>
            <a:xfrm>
              <a:off x="605" y="202"/>
              <a:ext cx="53" cy="53"/>
            </a:xfrm>
            <a:custGeom>
              <a:avLst/>
              <a:gdLst/>
              <a:ahLst/>
              <a:cxnLst/>
              <a:pathLst>
                <a:path w="53" h="53">
                  <a:moveTo>
                    <a:pt x="0" y="7"/>
                  </a:moveTo>
                  <a:lnTo>
                    <a:pt x="5" y="0"/>
                  </a:lnTo>
                  <a:lnTo>
                    <a:pt x="52" y="45"/>
                  </a:lnTo>
                  <a:lnTo>
                    <a:pt x="44" y="52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3" name="Oval 53292"/>
            <p:cNvSpPr/>
            <p:nvPr/>
          </p:nvSpPr>
          <p:spPr>
            <a:xfrm>
              <a:off x="176" y="169"/>
              <a:ext cx="512" cy="529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4" name="Oval 53293"/>
            <p:cNvSpPr/>
            <p:nvPr/>
          </p:nvSpPr>
          <p:spPr>
            <a:xfrm>
              <a:off x="222" y="217"/>
              <a:ext cx="413" cy="425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5" name="Oval 53294"/>
            <p:cNvSpPr/>
            <p:nvPr/>
          </p:nvSpPr>
          <p:spPr>
            <a:xfrm>
              <a:off x="405" y="406"/>
              <a:ext cx="47" cy="47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6" name="Straight Connector 53295"/>
            <p:cNvSpPr/>
            <p:nvPr/>
          </p:nvSpPr>
          <p:spPr>
            <a:xfrm flipV="1">
              <a:off x="427" y="315"/>
              <a:ext cx="0" cy="11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97" name="Straight Connector 53296"/>
            <p:cNvSpPr/>
            <p:nvPr/>
          </p:nvSpPr>
          <p:spPr>
            <a:xfrm>
              <a:off x="427" y="426"/>
              <a:ext cx="16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3298" name="Group 53297"/>
          <p:cNvGrpSpPr/>
          <p:nvPr/>
        </p:nvGrpSpPr>
        <p:grpSpPr>
          <a:xfrm>
            <a:off x="7770813" y="620713"/>
            <a:ext cx="1373187" cy="1373187"/>
            <a:chOff x="0" y="0"/>
            <a:chExt cx="865" cy="865"/>
          </a:xfrm>
        </p:grpSpPr>
        <p:sp>
          <p:nvSpPr>
            <p:cNvPr id="53299" name="未知"/>
            <p:cNvSpPr/>
            <p:nvPr/>
          </p:nvSpPr>
          <p:spPr>
            <a:xfrm>
              <a:off x="485" y="129"/>
              <a:ext cx="42" cy="60"/>
            </a:xfrm>
            <a:custGeom>
              <a:avLst/>
              <a:gdLst/>
              <a:ahLst/>
              <a:cxnLst/>
              <a:pathLst>
                <a:path w="42" h="60">
                  <a:moveTo>
                    <a:pt x="0" y="0"/>
                  </a:moveTo>
                  <a:lnTo>
                    <a:pt x="41" y="0"/>
                  </a:lnTo>
                  <a:lnTo>
                    <a:pt x="41" y="59"/>
                  </a:lnTo>
                  <a:lnTo>
                    <a:pt x="30" y="51"/>
                  </a:lnTo>
                  <a:lnTo>
                    <a:pt x="22" y="39"/>
                  </a:lnTo>
                  <a:lnTo>
                    <a:pt x="15" y="35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0" name="未知"/>
            <p:cNvSpPr/>
            <p:nvPr/>
          </p:nvSpPr>
          <p:spPr>
            <a:xfrm>
              <a:off x="665" y="317"/>
              <a:ext cx="57" cy="48"/>
            </a:xfrm>
            <a:custGeom>
              <a:avLst/>
              <a:gdLst/>
              <a:ahLst/>
              <a:cxnLst/>
              <a:pathLst>
                <a:path w="57" h="48">
                  <a:moveTo>
                    <a:pt x="30" y="47"/>
                  </a:moveTo>
                  <a:lnTo>
                    <a:pt x="56" y="47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5" y="11"/>
                  </a:lnTo>
                  <a:lnTo>
                    <a:pt x="26" y="27"/>
                  </a:lnTo>
                  <a:lnTo>
                    <a:pt x="26" y="35"/>
                  </a:lnTo>
                  <a:lnTo>
                    <a:pt x="30" y="39"/>
                  </a:lnTo>
                  <a:lnTo>
                    <a:pt x="30" y="43"/>
                  </a:lnTo>
                  <a:lnTo>
                    <a:pt x="30" y="47"/>
                  </a:lnTo>
                  <a:lnTo>
                    <a:pt x="30" y="4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1" name="未知"/>
            <p:cNvSpPr/>
            <p:nvPr/>
          </p:nvSpPr>
          <p:spPr>
            <a:xfrm>
              <a:off x="0" y="0"/>
              <a:ext cx="241" cy="259"/>
            </a:xfrm>
            <a:custGeom>
              <a:avLst/>
              <a:gdLst/>
              <a:ahLst/>
              <a:cxnLst/>
              <a:pathLst>
                <a:path w="241" h="259">
                  <a:moveTo>
                    <a:pt x="90" y="258"/>
                  </a:moveTo>
                  <a:lnTo>
                    <a:pt x="0" y="156"/>
                  </a:lnTo>
                  <a:lnTo>
                    <a:pt x="139" y="0"/>
                  </a:lnTo>
                  <a:lnTo>
                    <a:pt x="240" y="82"/>
                  </a:lnTo>
                  <a:lnTo>
                    <a:pt x="90" y="258"/>
                  </a:lnTo>
                  <a:lnTo>
                    <a:pt x="90" y="25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2" name="未知"/>
            <p:cNvSpPr/>
            <p:nvPr/>
          </p:nvSpPr>
          <p:spPr>
            <a:xfrm>
              <a:off x="90" y="82"/>
              <a:ext cx="238" cy="263"/>
            </a:xfrm>
            <a:custGeom>
              <a:avLst/>
              <a:gdLst/>
              <a:ahLst/>
              <a:cxnLst/>
              <a:pathLst>
                <a:path w="238" h="263">
                  <a:moveTo>
                    <a:pt x="237" y="70"/>
                  </a:moveTo>
                  <a:lnTo>
                    <a:pt x="150" y="0"/>
                  </a:lnTo>
                  <a:lnTo>
                    <a:pt x="0" y="176"/>
                  </a:lnTo>
                  <a:lnTo>
                    <a:pt x="64" y="262"/>
                  </a:lnTo>
                  <a:lnTo>
                    <a:pt x="237" y="70"/>
                  </a:lnTo>
                  <a:lnTo>
                    <a:pt x="237" y="7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3" name="未知"/>
            <p:cNvSpPr/>
            <p:nvPr/>
          </p:nvSpPr>
          <p:spPr>
            <a:xfrm>
              <a:off x="154" y="152"/>
              <a:ext cx="557" cy="561"/>
            </a:xfrm>
            <a:custGeom>
              <a:avLst/>
              <a:gdLst/>
              <a:ahLst/>
              <a:cxnLst/>
              <a:pathLst>
                <a:path w="557" h="561">
                  <a:moveTo>
                    <a:pt x="368" y="24"/>
                  </a:moveTo>
                  <a:lnTo>
                    <a:pt x="515" y="169"/>
                  </a:lnTo>
                  <a:lnTo>
                    <a:pt x="530" y="180"/>
                  </a:lnTo>
                  <a:lnTo>
                    <a:pt x="541" y="200"/>
                  </a:lnTo>
                  <a:lnTo>
                    <a:pt x="545" y="204"/>
                  </a:lnTo>
                  <a:lnTo>
                    <a:pt x="545" y="212"/>
                  </a:lnTo>
                  <a:lnTo>
                    <a:pt x="556" y="368"/>
                  </a:lnTo>
                  <a:lnTo>
                    <a:pt x="383" y="560"/>
                  </a:lnTo>
                  <a:lnTo>
                    <a:pt x="229" y="560"/>
                  </a:lnTo>
                  <a:lnTo>
                    <a:pt x="214" y="556"/>
                  </a:lnTo>
                  <a:lnTo>
                    <a:pt x="195" y="544"/>
                  </a:lnTo>
                  <a:lnTo>
                    <a:pt x="38" y="395"/>
                  </a:lnTo>
                  <a:lnTo>
                    <a:pt x="19" y="372"/>
                  </a:lnTo>
                  <a:lnTo>
                    <a:pt x="11" y="348"/>
                  </a:lnTo>
                  <a:lnTo>
                    <a:pt x="0" y="192"/>
                  </a:lnTo>
                  <a:lnTo>
                    <a:pt x="173" y="0"/>
                  </a:lnTo>
                  <a:lnTo>
                    <a:pt x="316" y="0"/>
                  </a:lnTo>
                  <a:lnTo>
                    <a:pt x="331" y="0"/>
                  </a:lnTo>
                  <a:lnTo>
                    <a:pt x="334" y="0"/>
                  </a:lnTo>
                  <a:lnTo>
                    <a:pt x="338" y="0"/>
                  </a:lnTo>
                  <a:lnTo>
                    <a:pt x="346" y="0"/>
                  </a:lnTo>
                  <a:lnTo>
                    <a:pt x="353" y="8"/>
                  </a:lnTo>
                  <a:lnTo>
                    <a:pt x="361" y="16"/>
                  </a:lnTo>
                  <a:lnTo>
                    <a:pt x="368" y="24"/>
                  </a:lnTo>
                  <a:lnTo>
                    <a:pt x="368" y="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4" name="未知"/>
            <p:cNvSpPr/>
            <p:nvPr/>
          </p:nvSpPr>
          <p:spPr>
            <a:xfrm>
              <a:off x="537" y="520"/>
              <a:ext cx="242" cy="259"/>
            </a:xfrm>
            <a:custGeom>
              <a:avLst/>
              <a:gdLst/>
              <a:ahLst/>
              <a:cxnLst/>
              <a:pathLst>
                <a:path w="242" h="259">
                  <a:moveTo>
                    <a:pt x="173" y="0"/>
                  </a:moveTo>
                  <a:lnTo>
                    <a:pt x="241" y="86"/>
                  </a:lnTo>
                  <a:lnTo>
                    <a:pt x="87" y="258"/>
                  </a:lnTo>
                  <a:lnTo>
                    <a:pt x="0" y="192"/>
                  </a:lnTo>
                  <a:lnTo>
                    <a:pt x="173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5" name="未知"/>
            <p:cNvSpPr/>
            <p:nvPr/>
          </p:nvSpPr>
          <p:spPr>
            <a:xfrm>
              <a:off x="624" y="606"/>
              <a:ext cx="241" cy="259"/>
            </a:xfrm>
            <a:custGeom>
              <a:avLst/>
              <a:gdLst/>
              <a:ahLst/>
              <a:cxnLst/>
              <a:pathLst>
                <a:path w="241" h="259">
                  <a:moveTo>
                    <a:pt x="0" y="172"/>
                  </a:moveTo>
                  <a:lnTo>
                    <a:pt x="101" y="258"/>
                  </a:lnTo>
                  <a:lnTo>
                    <a:pt x="240" y="102"/>
                  </a:lnTo>
                  <a:lnTo>
                    <a:pt x="154" y="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6" name="未知"/>
            <p:cNvSpPr/>
            <p:nvPr/>
          </p:nvSpPr>
          <p:spPr>
            <a:xfrm>
              <a:off x="214" y="207"/>
              <a:ext cx="437" cy="447"/>
            </a:xfrm>
            <a:custGeom>
              <a:avLst/>
              <a:gdLst/>
              <a:ahLst/>
              <a:cxnLst/>
              <a:pathLst>
                <a:path w="437" h="447">
                  <a:moveTo>
                    <a:pt x="436" y="231"/>
                  </a:moveTo>
                  <a:lnTo>
                    <a:pt x="237" y="446"/>
                  </a:lnTo>
                  <a:lnTo>
                    <a:pt x="162" y="446"/>
                  </a:lnTo>
                  <a:lnTo>
                    <a:pt x="0" y="301"/>
                  </a:lnTo>
                  <a:lnTo>
                    <a:pt x="0" y="219"/>
                  </a:lnTo>
                  <a:lnTo>
                    <a:pt x="203" y="0"/>
                  </a:lnTo>
                  <a:lnTo>
                    <a:pt x="274" y="0"/>
                  </a:lnTo>
                  <a:lnTo>
                    <a:pt x="428" y="149"/>
                  </a:lnTo>
                  <a:lnTo>
                    <a:pt x="436" y="231"/>
                  </a:lnTo>
                  <a:lnTo>
                    <a:pt x="436" y="2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7" name="未知"/>
            <p:cNvSpPr/>
            <p:nvPr/>
          </p:nvSpPr>
          <p:spPr>
            <a:xfrm>
              <a:off x="263" y="364"/>
              <a:ext cx="140" cy="149"/>
            </a:xfrm>
            <a:custGeom>
              <a:avLst/>
              <a:gdLst/>
              <a:ahLst/>
              <a:cxnLst/>
              <a:pathLst>
                <a:path w="140" h="149">
                  <a:moveTo>
                    <a:pt x="94" y="0"/>
                  </a:moveTo>
                  <a:lnTo>
                    <a:pt x="0" y="105"/>
                  </a:lnTo>
                  <a:lnTo>
                    <a:pt x="45" y="148"/>
                  </a:lnTo>
                  <a:lnTo>
                    <a:pt x="139" y="39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8" name="未知"/>
            <p:cNvSpPr/>
            <p:nvPr/>
          </p:nvSpPr>
          <p:spPr>
            <a:xfrm>
              <a:off x="357" y="250"/>
              <a:ext cx="140" cy="158"/>
            </a:xfrm>
            <a:custGeom>
              <a:avLst/>
              <a:gdLst/>
              <a:ahLst/>
              <a:cxnLst/>
              <a:pathLst>
                <a:path w="140" h="158">
                  <a:moveTo>
                    <a:pt x="98" y="0"/>
                  </a:moveTo>
                  <a:lnTo>
                    <a:pt x="0" y="114"/>
                  </a:lnTo>
                  <a:lnTo>
                    <a:pt x="45" y="157"/>
                  </a:lnTo>
                  <a:lnTo>
                    <a:pt x="139" y="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9" name="未知"/>
            <p:cNvSpPr/>
            <p:nvPr/>
          </p:nvSpPr>
          <p:spPr>
            <a:xfrm>
              <a:off x="308" y="293"/>
              <a:ext cx="290" cy="318"/>
            </a:xfrm>
            <a:custGeom>
              <a:avLst/>
              <a:gdLst/>
              <a:ahLst/>
              <a:cxnLst/>
              <a:pathLst>
                <a:path w="290" h="318">
                  <a:moveTo>
                    <a:pt x="192" y="0"/>
                  </a:moveTo>
                  <a:lnTo>
                    <a:pt x="289" y="98"/>
                  </a:lnTo>
                  <a:lnTo>
                    <a:pt x="98" y="317"/>
                  </a:lnTo>
                  <a:lnTo>
                    <a:pt x="0" y="219"/>
                  </a:lnTo>
                  <a:lnTo>
                    <a:pt x="192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0" name="未知"/>
            <p:cNvSpPr/>
            <p:nvPr/>
          </p:nvSpPr>
          <p:spPr>
            <a:xfrm>
              <a:off x="363" y="483"/>
              <a:ext cx="63" cy="66"/>
            </a:xfrm>
            <a:custGeom>
              <a:avLst/>
              <a:gdLst/>
              <a:ahLst/>
              <a:cxnLst/>
              <a:pathLst>
                <a:path w="63" h="66">
                  <a:moveTo>
                    <a:pt x="25" y="0"/>
                  </a:moveTo>
                  <a:lnTo>
                    <a:pt x="0" y="29"/>
                  </a:lnTo>
                  <a:lnTo>
                    <a:pt x="36" y="65"/>
                  </a:lnTo>
                  <a:lnTo>
                    <a:pt x="62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1" name="未知"/>
            <p:cNvSpPr/>
            <p:nvPr/>
          </p:nvSpPr>
          <p:spPr>
            <a:xfrm>
              <a:off x="403" y="444"/>
              <a:ext cx="59" cy="65"/>
            </a:xfrm>
            <a:custGeom>
              <a:avLst/>
              <a:gdLst/>
              <a:ahLst/>
              <a:cxnLst/>
              <a:pathLst>
                <a:path w="59" h="65">
                  <a:moveTo>
                    <a:pt x="22" y="0"/>
                  </a:moveTo>
                  <a:lnTo>
                    <a:pt x="0" y="28"/>
                  </a:lnTo>
                  <a:lnTo>
                    <a:pt x="37" y="64"/>
                  </a:lnTo>
                  <a:lnTo>
                    <a:pt x="58" y="39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2" name="未知"/>
            <p:cNvSpPr/>
            <p:nvPr/>
          </p:nvSpPr>
          <p:spPr>
            <a:xfrm>
              <a:off x="440" y="401"/>
              <a:ext cx="62" cy="65"/>
            </a:xfrm>
            <a:custGeom>
              <a:avLst/>
              <a:gdLst/>
              <a:ahLst/>
              <a:cxnLst/>
              <a:pathLst>
                <a:path w="62" h="65">
                  <a:moveTo>
                    <a:pt x="25" y="0"/>
                  </a:moveTo>
                  <a:lnTo>
                    <a:pt x="0" y="28"/>
                  </a:lnTo>
                  <a:lnTo>
                    <a:pt x="40" y="64"/>
                  </a:lnTo>
                  <a:lnTo>
                    <a:pt x="61" y="36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3" name="未知"/>
            <p:cNvSpPr/>
            <p:nvPr/>
          </p:nvSpPr>
          <p:spPr>
            <a:xfrm>
              <a:off x="481" y="356"/>
              <a:ext cx="65" cy="63"/>
            </a:xfrm>
            <a:custGeom>
              <a:avLst/>
              <a:gdLst/>
              <a:ahLst/>
              <a:cxnLst/>
              <a:pathLst>
                <a:path w="65" h="63">
                  <a:moveTo>
                    <a:pt x="22" y="0"/>
                  </a:moveTo>
                  <a:lnTo>
                    <a:pt x="0" y="23"/>
                  </a:lnTo>
                  <a:lnTo>
                    <a:pt x="37" y="62"/>
                  </a:lnTo>
                  <a:lnTo>
                    <a:pt x="64" y="3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4" name="Rectangle 53313"/>
            <p:cNvSpPr/>
            <p:nvPr/>
          </p:nvSpPr>
          <p:spPr>
            <a:xfrm>
              <a:off x="443" y="446"/>
              <a:ext cx="4" cy="4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5" name="Rectangle 53314"/>
            <p:cNvSpPr/>
            <p:nvPr/>
          </p:nvSpPr>
          <p:spPr>
            <a:xfrm>
              <a:off x="455" y="457"/>
              <a:ext cx="3" cy="4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316" name="Group 53315"/>
          <p:cNvGrpSpPr/>
          <p:nvPr/>
        </p:nvGrpSpPr>
        <p:grpSpPr>
          <a:xfrm>
            <a:off x="533400" y="3132138"/>
            <a:ext cx="915988" cy="1287462"/>
            <a:chOff x="0" y="0"/>
            <a:chExt cx="577" cy="811"/>
          </a:xfrm>
        </p:grpSpPr>
        <p:sp>
          <p:nvSpPr>
            <p:cNvPr id="53317" name="未知"/>
            <p:cNvSpPr/>
            <p:nvPr/>
          </p:nvSpPr>
          <p:spPr>
            <a:xfrm>
              <a:off x="0" y="0"/>
              <a:ext cx="577" cy="576"/>
            </a:xfrm>
            <a:custGeom>
              <a:avLst/>
              <a:gdLst/>
              <a:ahLst/>
              <a:cxnLst/>
              <a:pathLst>
                <a:path w="577" h="576">
                  <a:moveTo>
                    <a:pt x="291" y="575"/>
                  </a:moveTo>
                  <a:lnTo>
                    <a:pt x="418" y="575"/>
                  </a:lnTo>
                  <a:lnTo>
                    <a:pt x="576" y="418"/>
                  </a:lnTo>
                  <a:lnTo>
                    <a:pt x="576" y="157"/>
                  </a:lnTo>
                  <a:lnTo>
                    <a:pt x="418" y="0"/>
                  </a:lnTo>
                  <a:lnTo>
                    <a:pt x="161" y="0"/>
                  </a:lnTo>
                  <a:lnTo>
                    <a:pt x="0" y="155"/>
                  </a:lnTo>
                  <a:lnTo>
                    <a:pt x="0" y="418"/>
                  </a:lnTo>
                  <a:lnTo>
                    <a:pt x="161" y="575"/>
                  </a:lnTo>
                  <a:lnTo>
                    <a:pt x="291" y="5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8" name="Oval 53317"/>
            <p:cNvSpPr/>
            <p:nvPr/>
          </p:nvSpPr>
          <p:spPr>
            <a:xfrm>
              <a:off x="58" y="57"/>
              <a:ext cx="460" cy="461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9" name="未知"/>
            <p:cNvSpPr/>
            <p:nvPr/>
          </p:nvSpPr>
          <p:spPr>
            <a:xfrm>
              <a:off x="130" y="547"/>
              <a:ext cx="312" cy="264"/>
            </a:xfrm>
            <a:custGeom>
              <a:avLst/>
              <a:gdLst/>
              <a:ahLst/>
              <a:cxnLst/>
              <a:pathLst>
                <a:path w="312" h="264">
                  <a:moveTo>
                    <a:pt x="288" y="28"/>
                  </a:moveTo>
                  <a:lnTo>
                    <a:pt x="311" y="3"/>
                  </a:lnTo>
                  <a:lnTo>
                    <a:pt x="311" y="200"/>
                  </a:lnTo>
                  <a:lnTo>
                    <a:pt x="158" y="263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31" y="28"/>
                  </a:lnTo>
                  <a:lnTo>
                    <a:pt x="288" y="28"/>
                  </a:lnTo>
                  <a:lnTo>
                    <a:pt x="288" y="2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0" name="未知"/>
            <p:cNvSpPr/>
            <p:nvPr/>
          </p:nvSpPr>
          <p:spPr>
            <a:xfrm>
              <a:off x="176" y="624"/>
              <a:ext cx="220" cy="141"/>
            </a:xfrm>
            <a:custGeom>
              <a:avLst/>
              <a:gdLst/>
              <a:ahLst/>
              <a:cxnLst/>
              <a:pathLst>
                <a:path w="220" h="141">
                  <a:moveTo>
                    <a:pt x="95" y="0"/>
                  </a:moveTo>
                  <a:lnTo>
                    <a:pt x="132" y="0"/>
                  </a:lnTo>
                  <a:lnTo>
                    <a:pt x="219" y="0"/>
                  </a:lnTo>
                  <a:lnTo>
                    <a:pt x="219" y="100"/>
                  </a:lnTo>
                  <a:lnTo>
                    <a:pt x="115" y="14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1" name="Oval 53320"/>
            <p:cNvSpPr/>
            <p:nvPr/>
          </p:nvSpPr>
          <p:spPr>
            <a:xfrm>
              <a:off x="81" y="77"/>
              <a:ext cx="417" cy="42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2" name="未知"/>
            <p:cNvSpPr/>
            <p:nvPr/>
          </p:nvSpPr>
          <p:spPr>
            <a:xfrm>
              <a:off x="285" y="146"/>
              <a:ext cx="7" cy="135"/>
            </a:xfrm>
            <a:custGeom>
              <a:avLst/>
              <a:gdLst/>
              <a:ahLst/>
              <a:cxnLst/>
              <a:pathLst>
                <a:path w="7" h="135">
                  <a:moveTo>
                    <a:pt x="3" y="0"/>
                  </a:moveTo>
                  <a:lnTo>
                    <a:pt x="0" y="134"/>
                  </a:lnTo>
                  <a:lnTo>
                    <a:pt x="6" y="13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3" name="未知"/>
            <p:cNvSpPr/>
            <p:nvPr/>
          </p:nvSpPr>
          <p:spPr>
            <a:xfrm>
              <a:off x="302" y="280"/>
              <a:ext cx="166" cy="16"/>
            </a:xfrm>
            <a:custGeom>
              <a:avLst/>
              <a:gdLst/>
              <a:ahLst/>
              <a:cxnLst/>
              <a:pathLst>
                <a:path w="166" h="16">
                  <a:moveTo>
                    <a:pt x="0" y="0"/>
                  </a:moveTo>
                  <a:lnTo>
                    <a:pt x="165" y="6"/>
                  </a:lnTo>
                  <a:lnTo>
                    <a:pt x="165" y="9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4" name="Oval 53323"/>
            <p:cNvSpPr/>
            <p:nvPr/>
          </p:nvSpPr>
          <p:spPr>
            <a:xfrm>
              <a:off x="268" y="266"/>
              <a:ext cx="43" cy="43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5" name="Oval 53324"/>
            <p:cNvSpPr/>
            <p:nvPr/>
          </p:nvSpPr>
          <p:spPr>
            <a:xfrm>
              <a:off x="239" y="638"/>
              <a:ext cx="104" cy="103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6" name="未知"/>
            <p:cNvSpPr/>
            <p:nvPr/>
          </p:nvSpPr>
          <p:spPr>
            <a:xfrm>
              <a:off x="271" y="624"/>
              <a:ext cx="38" cy="21"/>
            </a:xfrm>
            <a:custGeom>
              <a:avLst/>
              <a:gdLst/>
              <a:ahLst/>
              <a:cxnLst/>
              <a:pathLst>
                <a:path w="38" h="21">
                  <a:moveTo>
                    <a:pt x="0" y="0"/>
                  </a:moveTo>
                  <a:lnTo>
                    <a:pt x="37" y="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4" y="17"/>
                  </a:lnTo>
                  <a:lnTo>
                    <a:pt x="2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327" name="Group 53326"/>
          <p:cNvGrpSpPr/>
          <p:nvPr/>
        </p:nvGrpSpPr>
        <p:grpSpPr>
          <a:xfrm>
            <a:off x="7427913" y="5373688"/>
            <a:ext cx="1716087" cy="1144587"/>
            <a:chOff x="0" y="0"/>
            <a:chExt cx="1081" cy="721"/>
          </a:xfrm>
        </p:grpSpPr>
        <p:grpSp>
          <p:nvGrpSpPr>
            <p:cNvPr id="53328" name="Group 53327"/>
            <p:cNvGrpSpPr/>
            <p:nvPr/>
          </p:nvGrpSpPr>
          <p:grpSpPr>
            <a:xfrm>
              <a:off x="0" y="135"/>
              <a:ext cx="601" cy="586"/>
              <a:chOff x="0" y="0"/>
              <a:chExt cx="601" cy="586"/>
            </a:xfrm>
          </p:grpSpPr>
          <p:sp>
            <p:nvSpPr>
              <p:cNvPr id="53329" name="未知"/>
              <p:cNvSpPr/>
              <p:nvPr/>
            </p:nvSpPr>
            <p:spPr>
              <a:xfrm>
                <a:off x="0" y="0"/>
                <a:ext cx="601" cy="586"/>
              </a:xfrm>
              <a:custGeom>
                <a:avLst/>
                <a:gdLst/>
                <a:ahLst/>
                <a:cxnLst/>
                <a:pathLst>
                  <a:path w="601" h="586">
                    <a:moveTo>
                      <a:pt x="317" y="585"/>
                    </a:moveTo>
                    <a:lnTo>
                      <a:pt x="335" y="585"/>
                    </a:lnTo>
                    <a:lnTo>
                      <a:pt x="346" y="548"/>
                    </a:lnTo>
                    <a:lnTo>
                      <a:pt x="361" y="545"/>
                    </a:lnTo>
                    <a:lnTo>
                      <a:pt x="372" y="541"/>
                    </a:lnTo>
                    <a:lnTo>
                      <a:pt x="398" y="570"/>
                    </a:lnTo>
                    <a:lnTo>
                      <a:pt x="406" y="567"/>
                    </a:lnTo>
                    <a:lnTo>
                      <a:pt x="421" y="559"/>
                    </a:lnTo>
                    <a:lnTo>
                      <a:pt x="421" y="523"/>
                    </a:lnTo>
                    <a:lnTo>
                      <a:pt x="432" y="516"/>
                    </a:lnTo>
                    <a:lnTo>
                      <a:pt x="443" y="508"/>
                    </a:lnTo>
                    <a:lnTo>
                      <a:pt x="477" y="530"/>
                    </a:lnTo>
                    <a:lnTo>
                      <a:pt x="488" y="523"/>
                    </a:lnTo>
                    <a:lnTo>
                      <a:pt x="499" y="512"/>
                    </a:lnTo>
                    <a:lnTo>
                      <a:pt x="480" y="475"/>
                    </a:lnTo>
                    <a:lnTo>
                      <a:pt x="492" y="468"/>
                    </a:lnTo>
                    <a:lnTo>
                      <a:pt x="499" y="461"/>
                    </a:lnTo>
                    <a:lnTo>
                      <a:pt x="540" y="468"/>
                    </a:lnTo>
                    <a:lnTo>
                      <a:pt x="547" y="461"/>
                    </a:lnTo>
                    <a:lnTo>
                      <a:pt x="555" y="450"/>
                    </a:lnTo>
                    <a:lnTo>
                      <a:pt x="529" y="421"/>
                    </a:lnTo>
                    <a:lnTo>
                      <a:pt x="536" y="410"/>
                    </a:lnTo>
                    <a:lnTo>
                      <a:pt x="540" y="399"/>
                    </a:lnTo>
                    <a:lnTo>
                      <a:pt x="581" y="399"/>
                    </a:lnTo>
                    <a:lnTo>
                      <a:pt x="585" y="384"/>
                    </a:lnTo>
                    <a:lnTo>
                      <a:pt x="588" y="369"/>
                    </a:lnTo>
                    <a:lnTo>
                      <a:pt x="555" y="351"/>
                    </a:lnTo>
                    <a:lnTo>
                      <a:pt x="559" y="336"/>
                    </a:lnTo>
                    <a:lnTo>
                      <a:pt x="562" y="322"/>
                    </a:lnTo>
                    <a:lnTo>
                      <a:pt x="600" y="311"/>
                    </a:lnTo>
                    <a:lnTo>
                      <a:pt x="600" y="296"/>
                    </a:lnTo>
                    <a:lnTo>
                      <a:pt x="600" y="282"/>
                    </a:lnTo>
                    <a:lnTo>
                      <a:pt x="562" y="271"/>
                    </a:lnTo>
                    <a:lnTo>
                      <a:pt x="562" y="256"/>
                    </a:lnTo>
                    <a:lnTo>
                      <a:pt x="559" y="245"/>
                    </a:lnTo>
                    <a:lnTo>
                      <a:pt x="592" y="223"/>
                    </a:lnTo>
                    <a:lnTo>
                      <a:pt x="585" y="212"/>
                    </a:lnTo>
                    <a:lnTo>
                      <a:pt x="585" y="198"/>
                    </a:lnTo>
                    <a:lnTo>
                      <a:pt x="540" y="198"/>
                    </a:lnTo>
                    <a:lnTo>
                      <a:pt x="536" y="187"/>
                    </a:lnTo>
                    <a:lnTo>
                      <a:pt x="533" y="176"/>
                    </a:lnTo>
                    <a:lnTo>
                      <a:pt x="555" y="146"/>
                    </a:lnTo>
                    <a:lnTo>
                      <a:pt x="547" y="132"/>
                    </a:lnTo>
                    <a:lnTo>
                      <a:pt x="540" y="117"/>
                    </a:lnTo>
                    <a:lnTo>
                      <a:pt x="503" y="132"/>
                    </a:lnTo>
                    <a:lnTo>
                      <a:pt x="495" y="121"/>
                    </a:lnTo>
                    <a:lnTo>
                      <a:pt x="484" y="114"/>
                    </a:lnTo>
                    <a:lnTo>
                      <a:pt x="499" y="77"/>
                    </a:lnTo>
                    <a:lnTo>
                      <a:pt x="488" y="70"/>
                    </a:lnTo>
                    <a:lnTo>
                      <a:pt x="477" y="59"/>
                    </a:lnTo>
                    <a:lnTo>
                      <a:pt x="443" y="81"/>
                    </a:lnTo>
                    <a:lnTo>
                      <a:pt x="432" y="73"/>
                    </a:lnTo>
                    <a:lnTo>
                      <a:pt x="421" y="66"/>
                    </a:lnTo>
                    <a:lnTo>
                      <a:pt x="425" y="29"/>
                    </a:lnTo>
                    <a:lnTo>
                      <a:pt x="410" y="22"/>
                    </a:lnTo>
                    <a:lnTo>
                      <a:pt x="398" y="19"/>
                    </a:lnTo>
                    <a:lnTo>
                      <a:pt x="376" y="44"/>
                    </a:lnTo>
                    <a:lnTo>
                      <a:pt x="361" y="44"/>
                    </a:lnTo>
                    <a:lnTo>
                      <a:pt x="346" y="40"/>
                    </a:lnTo>
                    <a:lnTo>
                      <a:pt x="343" y="0"/>
                    </a:lnTo>
                    <a:lnTo>
                      <a:pt x="328" y="0"/>
                    </a:lnTo>
                    <a:lnTo>
                      <a:pt x="309" y="0"/>
                    </a:lnTo>
                    <a:lnTo>
                      <a:pt x="294" y="33"/>
                    </a:lnTo>
                    <a:lnTo>
                      <a:pt x="279" y="33"/>
                    </a:lnTo>
                    <a:lnTo>
                      <a:pt x="268" y="37"/>
                    </a:lnTo>
                    <a:lnTo>
                      <a:pt x="246" y="0"/>
                    </a:lnTo>
                    <a:lnTo>
                      <a:pt x="231" y="4"/>
                    </a:lnTo>
                    <a:lnTo>
                      <a:pt x="216" y="11"/>
                    </a:lnTo>
                    <a:lnTo>
                      <a:pt x="212" y="48"/>
                    </a:lnTo>
                    <a:lnTo>
                      <a:pt x="201" y="55"/>
                    </a:lnTo>
                    <a:lnTo>
                      <a:pt x="190" y="59"/>
                    </a:lnTo>
                    <a:lnTo>
                      <a:pt x="160" y="33"/>
                    </a:lnTo>
                    <a:lnTo>
                      <a:pt x="145" y="40"/>
                    </a:lnTo>
                    <a:lnTo>
                      <a:pt x="138" y="48"/>
                    </a:lnTo>
                    <a:lnTo>
                      <a:pt x="142" y="84"/>
                    </a:lnTo>
                    <a:lnTo>
                      <a:pt x="138" y="92"/>
                    </a:lnTo>
                    <a:lnTo>
                      <a:pt x="123" y="103"/>
                    </a:lnTo>
                    <a:lnTo>
                      <a:pt x="89" y="84"/>
                    </a:lnTo>
                    <a:lnTo>
                      <a:pt x="78" y="95"/>
                    </a:lnTo>
                    <a:lnTo>
                      <a:pt x="71" y="103"/>
                    </a:lnTo>
                    <a:lnTo>
                      <a:pt x="93" y="135"/>
                    </a:lnTo>
                    <a:lnTo>
                      <a:pt x="82" y="146"/>
                    </a:lnTo>
                    <a:lnTo>
                      <a:pt x="74" y="161"/>
                    </a:lnTo>
                    <a:lnTo>
                      <a:pt x="34" y="150"/>
                    </a:lnTo>
                    <a:lnTo>
                      <a:pt x="30" y="165"/>
                    </a:lnTo>
                    <a:lnTo>
                      <a:pt x="22" y="176"/>
                    </a:lnTo>
                    <a:lnTo>
                      <a:pt x="48" y="205"/>
                    </a:lnTo>
                    <a:lnTo>
                      <a:pt x="48" y="216"/>
                    </a:lnTo>
                    <a:lnTo>
                      <a:pt x="45" y="227"/>
                    </a:lnTo>
                    <a:lnTo>
                      <a:pt x="4" y="230"/>
                    </a:lnTo>
                    <a:lnTo>
                      <a:pt x="0" y="245"/>
                    </a:lnTo>
                    <a:lnTo>
                      <a:pt x="0" y="260"/>
                    </a:lnTo>
                    <a:lnTo>
                      <a:pt x="34" y="278"/>
                    </a:lnTo>
                    <a:lnTo>
                      <a:pt x="34" y="293"/>
                    </a:lnTo>
                    <a:lnTo>
                      <a:pt x="34" y="307"/>
                    </a:lnTo>
                    <a:lnTo>
                      <a:pt x="0" y="322"/>
                    </a:lnTo>
                    <a:lnTo>
                      <a:pt x="0" y="336"/>
                    </a:lnTo>
                    <a:lnTo>
                      <a:pt x="4" y="351"/>
                    </a:lnTo>
                    <a:lnTo>
                      <a:pt x="41" y="358"/>
                    </a:lnTo>
                    <a:lnTo>
                      <a:pt x="45" y="369"/>
                    </a:lnTo>
                    <a:lnTo>
                      <a:pt x="48" y="380"/>
                    </a:lnTo>
                    <a:lnTo>
                      <a:pt x="19" y="410"/>
                    </a:lnTo>
                    <a:lnTo>
                      <a:pt x="26" y="421"/>
                    </a:lnTo>
                    <a:lnTo>
                      <a:pt x="34" y="435"/>
                    </a:lnTo>
                    <a:lnTo>
                      <a:pt x="74" y="428"/>
                    </a:lnTo>
                    <a:lnTo>
                      <a:pt x="78" y="439"/>
                    </a:lnTo>
                    <a:lnTo>
                      <a:pt x="89" y="450"/>
                    </a:lnTo>
                    <a:lnTo>
                      <a:pt x="67" y="479"/>
                    </a:lnTo>
                    <a:lnTo>
                      <a:pt x="78" y="486"/>
                    </a:lnTo>
                    <a:lnTo>
                      <a:pt x="86" y="497"/>
                    </a:lnTo>
                    <a:lnTo>
                      <a:pt x="123" y="483"/>
                    </a:lnTo>
                    <a:lnTo>
                      <a:pt x="134" y="490"/>
                    </a:lnTo>
                    <a:lnTo>
                      <a:pt x="138" y="497"/>
                    </a:lnTo>
                    <a:lnTo>
                      <a:pt x="134" y="537"/>
                    </a:lnTo>
                    <a:lnTo>
                      <a:pt x="142" y="541"/>
                    </a:lnTo>
                    <a:lnTo>
                      <a:pt x="153" y="552"/>
                    </a:lnTo>
                    <a:lnTo>
                      <a:pt x="182" y="527"/>
                    </a:lnTo>
                    <a:lnTo>
                      <a:pt x="197" y="530"/>
                    </a:lnTo>
                    <a:lnTo>
                      <a:pt x="212" y="534"/>
                    </a:lnTo>
                    <a:lnTo>
                      <a:pt x="212" y="574"/>
                    </a:lnTo>
                    <a:lnTo>
                      <a:pt x="227" y="578"/>
                    </a:lnTo>
                    <a:lnTo>
                      <a:pt x="242" y="581"/>
                    </a:lnTo>
                    <a:lnTo>
                      <a:pt x="261" y="548"/>
                    </a:lnTo>
                    <a:lnTo>
                      <a:pt x="276" y="552"/>
                    </a:lnTo>
                    <a:lnTo>
                      <a:pt x="287" y="552"/>
                    </a:lnTo>
                    <a:lnTo>
                      <a:pt x="302" y="585"/>
                    </a:lnTo>
                    <a:lnTo>
                      <a:pt x="317" y="585"/>
                    </a:lnTo>
                    <a:lnTo>
                      <a:pt x="317" y="58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30" name="Oval 53329"/>
              <p:cNvSpPr/>
              <p:nvPr/>
            </p:nvSpPr>
            <p:spPr>
              <a:xfrm>
                <a:off x="190" y="183"/>
                <a:ext cx="216" cy="212"/>
              </a:xfrm>
              <a:prstGeom prst="ellipse">
                <a:avLst/>
              </a:prstGeom>
              <a:solidFill>
                <a:srgbClr val="444444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31" name="Oval 53330"/>
              <p:cNvSpPr/>
              <p:nvPr/>
            </p:nvSpPr>
            <p:spPr>
              <a:xfrm>
                <a:off x="227" y="220"/>
                <a:ext cx="142" cy="138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3332" name="Group 53331"/>
            <p:cNvGrpSpPr/>
            <p:nvPr/>
          </p:nvGrpSpPr>
          <p:grpSpPr>
            <a:xfrm>
              <a:off x="577" y="0"/>
              <a:ext cx="504" cy="498"/>
              <a:chOff x="0" y="0"/>
              <a:chExt cx="504" cy="498"/>
            </a:xfrm>
          </p:grpSpPr>
          <p:sp>
            <p:nvSpPr>
              <p:cNvPr id="53333" name="未知"/>
              <p:cNvSpPr/>
              <p:nvPr/>
            </p:nvSpPr>
            <p:spPr>
              <a:xfrm>
                <a:off x="0" y="0"/>
                <a:ext cx="504" cy="498"/>
              </a:xfrm>
              <a:custGeom>
                <a:avLst/>
                <a:gdLst/>
                <a:ahLst/>
                <a:cxnLst/>
                <a:pathLst>
                  <a:path w="504" h="498">
                    <a:moveTo>
                      <a:pt x="291" y="493"/>
                    </a:moveTo>
                    <a:lnTo>
                      <a:pt x="276" y="497"/>
                    </a:lnTo>
                    <a:lnTo>
                      <a:pt x="261" y="457"/>
                    </a:lnTo>
                    <a:lnTo>
                      <a:pt x="250" y="457"/>
                    </a:lnTo>
                    <a:lnTo>
                      <a:pt x="242" y="457"/>
                    </a:lnTo>
                    <a:lnTo>
                      <a:pt x="224" y="493"/>
                    </a:lnTo>
                    <a:lnTo>
                      <a:pt x="213" y="493"/>
                    </a:lnTo>
                    <a:lnTo>
                      <a:pt x="198" y="490"/>
                    </a:lnTo>
                    <a:lnTo>
                      <a:pt x="198" y="446"/>
                    </a:lnTo>
                    <a:lnTo>
                      <a:pt x="186" y="442"/>
                    </a:lnTo>
                    <a:lnTo>
                      <a:pt x="175" y="442"/>
                    </a:lnTo>
                    <a:lnTo>
                      <a:pt x="149" y="471"/>
                    </a:lnTo>
                    <a:lnTo>
                      <a:pt x="142" y="468"/>
                    </a:lnTo>
                    <a:lnTo>
                      <a:pt x="127" y="461"/>
                    </a:lnTo>
                    <a:lnTo>
                      <a:pt x="142" y="420"/>
                    </a:lnTo>
                    <a:lnTo>
                      <a:pt x="131" y="413"/>
                    </a:lnTo>
                    <a:lnTo>
                      <a:pt x="123" y="409"/>
                    </a:lnTo>
                    <a:lnTo>
                      <a:pt x="90" y="435"/>
                    </a:lnTo>
                    <a:lnTo>
                      <a:pt x="82" y="428"/>
                    </a:lnTo>
                    <a:lnTo>
                      <a:pt x="71" y="417"/>
                    </a:lnTo>
                    <a:lnTo>
                      <a:pt x="97" y="384"/>
                    </a:lnTo>
                    <a:lnTo>
                      <a:pt x="90" y="373"/>
                    </a:lnTo>
                    <a:lnTo>
                      <a:pt x="82" y="365"/>
                    </a:lnTo>
                    <a:lnTo>
                      <a:pt x="41" y="380"/>
                    </a:lnTo>
                    <a:lnTo>
                      <a:pt x="37" y="369"/>
                    </a:lnTo>
                    <a:lnTo>
                      <a:pt x="30" y="362"/>
                    </a:lnTo>
                    <a:lnTo>
                      <a:pt x="64" y="333"/>
                    </a:lnTo>
                    <a:lnTo>
                      <a:pt x="56" y="325"/>
                    </a:lnTo>
                    <a:lnTo>
                      <a:pt x="52" y="314"/>
                    </a:lnTo>
                    <a:lnTo>
                      <a:pt x="11" y="314"/>
                    </a:lnTo>
                    <a:lnTo>
                      <a:pt x="8" y="303"/>
                    </a:lnTo>
                    <a:lnTo>
                      <a:pt x="8" y="292"/>
                    </a:lnTo>
                    <a:lnTo>
                      <a:pt x="45" y="274"/>
                    </a:lnTo>
                    <a:lnTo>
                      <a:pt x="45" y="263"/>
                    </a:lnTo>
                    <a:lnTo>
                      <a:pt x="45" y="252"/>
                    </a:lnTo>
                    <a:lnTo>
                      <a:pt x="0" y="238"/>
                    </a:lnTo>
                    <a:lnTo>
                      <a:pt x="4" y="227"/>
                    </a:lnTo>
                    <a:lnTo>
                      <a:pt x="4" y="212"/>
                    </a:lnTo>
                    <a:lnTo>
                      <a:pt x="45" y="208"/>
                    </a:lnTo>
                    <a:lnTo>
                      <a:pt x="49" y="197"/>
                    </a:lnTo>
                    <a:lnTo>
                      <a:pt x="52" y="186"/>
                    </a:lnTo>
                    <a:lnTo>
                      <a:pt x="15" y="164"/>
                    </a:lnTo>
                    <a:lnTo>
                      <a:pt x="23" y="150"/>
                    </a:lnTo>
                    <a:lnTo>
                      <a:pt x="23" y="143"/>
                    </a:lnTo>
                    <a:lnTo>
                      <a:pt x="67" y="150"/>
                    </a:lnTo>
                    <a:lnTo>
                      <a:pt x="71" y="143"/>
                    </a:lnTo>
                    <a:lnTo>
                      <a:pt x="78" y="135"/>
                    </a:lnTo>
                    <a:lnTo>
                      <a:pt x="49" y="102"/>
                    </a:lnTo>
                    <a:lnTo>
                      <a:pt x="56" y="91"/>
                    </a:lnTo>
                    <a:lnTo>
                      <a:pt x="67" y="84"/>
                    </a:lnTo>
                    <a:lnTo>
                      <a:pt x="101" y="106"/>
                    </a:lnTo>
                    <a:lnTo>
                      <a:pt x="108" y="95"/>
                    </a:lnTo>
                    <a:lnTo>
                      <a:pt x="116" y="91"/>
                    </a:lnTo>
                    <a:lnTo>
                      <a:pt x="101" y="48"/>
                    </a:lnTo>
                    <a:lnTo>
                      <a:pt x="108" y="44"/>
                    </a:lnTo>
                    <a:lnTo>
                      <a:pt x="116" y="33"/>
                    </a:lnTo>
                    <a:lnTo>
                      <a:pt x="149" y="66"/>
                    </a:lnTo>
                    <a:lnTo>
                      <a:pt x="157" y="62"/>
                    </a:lnTo>
                    <a:lnTo>
                      <a:pt x="172" y="58"/>
                    </a:lnTo>
                    <a:lnTo>
                      <a:pt x="160" y="15"/>
                    </a:lnTo>
                    <a:lnTo>
                      <a:pt x="172" y="11"/>
                    </a:lnTo>
                    <a:lnTo>
                      <a:pt x="186" y="7"/>
                    </a:lnTo>
                    <a:lnTo>
                      <a:pt x="209" y="44"/>
                    </a:lnTo>
                    <a:lnTo>
                      <a:pt x="220" y="40"/>
                    </a:lnTo>
                    <a:lnTo>
                      <a:pt x="231" y="40"/>
                    </a:lnTo>
                    <a:lnTo>
                      <a:pt x="242" y="0"/>
                    </a:lnTo>
                    <a:lnTo>
                      <a:pt x="253" y="0"/>
                    </a:lnTo>
                    <a:lnTo>
                      <a:pt x="265" y="0"/>
                    </a:lnTo>
                    <a:lnTo>
                      <a:pt x="276" y="40"/>
                    </a:lnTo>
                    <a:lnTo>
                      <a:pt x="283" y="40"/>
                    </a:lnTo>
                    <a:lnTo>
                      <a:pt x="294" y="44"/>
                    </a:lnTo>
                    <a:lnTo>
                      <a:pt x="317" y="4"/>
                    </a:lnTo>
                    <a:lnTo>
                      <a:pt x="328" y="7"/>
                    </a:lnTo>
                    <a:lnTo>
                      <a:pt x="339" y="15"/>
                    </a:lnTo>
                    <a:lnTo>
                      <a:pt x="335" y="58"/>
                    </a:lnTo>
                    <a:lnTo>
                      <a:pt x="347" y="62"/>
                    </a:lnTo>
                    <a:lnTo>
                      <a:pt x="354" y="66"/>
                    </a:lnTo>
                    <a:lnTo>
                      <a:pt x="380" y="33"/>
                    </a:lnTo>
                    <a:lnTo>
                      <a:pt x="395" y="40"/>
                    </a:lnTo>
                    <a:lnTo>
                      <a:pt x="402" y="48"/>
                    </a:lnTo>
                    <a:lnTo>
                      <a:pt x="384" y="91"/>
                    </a:lnTo>
                    <a:lnTo>
                      <a:pt x="395" y="95"/>
                    </a:lnTo>
                    <a:lnTo>
                      <a:pt x="399" y="102"/>
                    </a:lnTo>
                    <a:lnTo>
                      <a:pt x="440" y="84"/>
                    </a:lnTo>
                    <a:lnTo>
                      <a:pt x="447" y="91"/>
                    </a:lnTo>
                    <a:lnTo>
                      <a:pt x="455" y="102"/>
                    </a:lnTo>
                    <a:lnTo>
                      <a:pt x="425" y="132"/>
                    </a:lnTo>
                    <a:lnTo>
                      <a:pt x="432" y="143"/>
                    </a:lnTo>
                    <a:lnTo>
                      <a:pt x="436" y="150"/>
                    </a:lnTo>
                    <a:lnTo>
                      <a:pt x="481" y="143"/>
                    </a:lnTo>
                    <a:lnTo>
                      <a:pt x="484" y="150"/>
                    </a:lnTo>
                    <a:lnTo>
                      <a:pt x="488" y="164"/>
                    </a:lnTo>
                    <a:lnTo>
                      <a:pt x="455" y="186"/>
                    </a:lnTo>
                    <a:lnTo>
                      <a:pt x="455" y="197"/>
                    </a:lnTo>
                    <a:lnTo>
                      <a:pt x="458" y="208"/>
                    </a:lnTo>
                    <a:lnTo>
                      <a:pt x="499" y="212"/>
                    </a:lnTo>
                    <a:lnTo>
                      <a:pt x="503" y="227"/>
                    </a:lnTo>
                    <a:lnTo>
                      <a:pt x="503" y="241"/>
                    </a:lnTo>
                    <a:lnTo>
                      <a:pt x="462" y="252"/>
                    </a:lnTo>
                    <a:lnTo>
                      <a:pt x="462" y="263"/>
                    </a:lnTo>
                    <a:lnTo>
                      <a:pt x="458" y="274"/>
                    </a:lnTo>
                    <a:lnTo>
                      <a:pt x="499" y="292"/>
                    </a:lnTo>
                    <a:lnTo>
                      <a:pt x="496" y="303"/>
                    </a:lnTo>
                    <a:lnTo>
                      <a:pt x="496" y="314"/>
                    </a:lnTo>
                    <a:lnTo>
                      <a:pt x="451" y="314"/>
                    </a:lnTo>
                    <a:lnTo>
                      <a:pt x="447" y="325"/>
                    </a:lnTo>
                    <a:lnTo>
                      <a:pt x="440" y="333"/>
                    </a:lnTo>
                    <a:lnTo>
                      <a:pt x="477" y="362"/>
                    </a:lnTo>
                    <a:lnTo>
                      <a:pt x="469" y="369"/>
                    </a:lnTo>
                    <a:lnTo>
                      <a:pt x="462" y="380"/>
                    </a:lnTo>
                    <a:lnTo>
                      <a:pt x="421" y="365"/>
                    </a:lnTo>
                    <a:lnTo>
                      <a:pt x="414" y="373"/>
                    </a:lnTo>
                    <a:lnTo>
                      <a:pt x="410" y="384"/>
                    </a:lnTo>
                    <a:lnTo>
                      <a:pt x="432" y="417"/>
                    </a:lnTo>
                    <a:lnTo>
                      <a:pt x="425" y="428"/>
                    </a:lnTo>
                    <a:lnTo>
                      <a:pt x="414" y="435"/>
                    </a:lnTo>
                    <a:lnTo>
                      <a:pt x="380" y="413"/>
                    </a:lnTo>
                    <a:lnTo>
                      <a:pt x="373" y="413"/>
                    </a:lnTo>
                    <a:lnTo>
                      <a:pt x="365" y="420"/>
                    </a:lnTo>
                    <a:lnTo>
                      <a:pt x="373" y="461"/>
                    </a:lnTo>
                    <a:lnTo>
                      <a:pt x="365" y="468"/>
                    </a:lnTo>
                    <a:lnTo>
                      <a:pt x="354" y="471"/>
                    </a:lnTo>
                    <a:lnTo>
                      <a:pt x="328" y="442"/>
                    </a:lnTo>
                    <a:lnTo>
                      <a:pt x="317" y="442"/>
                    </a:lnTo>
                    <a:lnTo>
                      <a:pt x="306" y="446"/>
                    </a:lnTo>
                    <a:lnTo>
                      <a:pt x="306" y="490"/>
                    </a:lnTo>
                    <a:lnTo>
                      <a:pt x="291" y="493"/>
                    </a:lnTo>
                    <a:lnTo>
                      <a:pt x="291" y="49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34" name="Oval 53333"/>
              <p:cNvSpPr/>
              <p:nvPr/>
            </p:nvSpPr>
            <p:spPr>
              <a:xfrm>
                <a:off x="160" y="157"/>
                <a:ext cx="187" cy="183"/>
              </a:xfrm>
              <a:prstGeom prst="ellipse">
                <a:avLst/>
              </a:prstGeom>
              <a:solidFill>
                <a:srgbClr val="444444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35" name="Oval 53334"/>
              <p:cNvSpPr/>
              <p:nvPr/>
            </p:nvSpPr>
            <p:spPr>
              <a:xfrm>
                <a:off x="190" y="186"/>
                <a:ext cx="127" cy="12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3336" name="Group 53335"/>
          <p:cNvGrpSpPr/>
          <p:nvPr/>
        </p:nvGrpSpPr>
        <p:grpSpPr>
          <a:xfrm>
            <a:off x="4894263" y="2589213"/>
            <a:ext cx="915987" cy="1830387"/>
            <a:chOff x="0" y="0"/>
            <a:chExt cx="577" cy="1153"/>
          </a:xfrm>
        </p:grpSpPr>
        <p:sp>
          <p:nvSpPr>
            <p:cNvPr id="53337" name="未知"/>
            <p:cNvSpPr/>
            <p:nvPr/>
          </p:nvSpPr>
          <p:spPr>
            <a:xfrm>
              <a:off x="0" y="932"/>
              <a:ext cx="564" cy="221"/>
            </a:xfrm>
            <a:custGeom>
              <a:avLst/>
              <a:gdLst/>
              <a:ahLst/>
              <a:cxnLst/>
              <a:pathLst>
                <a:path w="564" h="221">
                  <a:moveTo>
                    <a:pt x="543" y="3"/>
                  </a:moveTo>
                  <a:lnTo>
                    <a:pt x="23" y="0"/>
                  </a:lnTo>
                  <a:lnTo>
                    <a:pt x="0" y="104"/>
                  </a:lnTo>
                  <a:lnTo>
                    <a:pt x="3" y="120"/>
                  </a:lnTo>
                  <a:lnTo>
                    <a:pt x="17" y="142"/>
                  </a:lnTo>
                  <a:lnTo>
                    <a:pt x="40" y="165"/>
                  </a:lnTo>
                  <a:lnTo>
                    <a:pt x="80" y="188"/>
                  </a:lnTo>
                  <a:lnTo>
                    <a:pt x="124" y="204"/>
                  </a:lnTo>
                  <a:lnTo>
                    <a:pt x="171" y="214"/>
                  </a:lnTo>
                  <a:lnTo>
                    <a:pt x="228" y="220"/>
                  </a:lnTo>
                  <a:lnTo>
                    <a:pt x="281" y="220"/>
                  </a:lnTo>
                  <a:lnTo>
                    <a:pt x="332" y="220"/>
                  </a:lnTo>
                  <a:lnTo>
                    <a:pt x="382" y="217"/>
                  </a:lnTo>
                  <a:lnTo>
                    <a:pt x="432" y="207"/>
                  </a:lnTo>
                  <a:lnTo>
                    <a:pt x="479" y="191"/>
                  </a:lnTo>
                  <a:lnTo>
                    <a:pt x="519" y="168"/>
                  </a:lnTo>
                  <a:lnTo>
                    <a:pt x="549" y="142"/>
                  </a:lnTo>
                  <a:lnTo>
                    <a:pt x="563" y="116"/>
                  </a:lnTo>
                  <a:lnTo>
                    <a:pt x="563" y="97"/>
                  </a:lnTo>
                  <a:lnTo>
                    <a:pt x="543" y="3"/>
                  </a:lnTo>
                  <a:lnTo>
                    <a:pt x="543" y="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8" name="Oval 53337"/>
            <p:cNvSpPr/>
            <p:nvPr/>
          </p:nvSpPr>
          <p:spPr>
            <a:xfrm>
              <a:off x="20" y="851"/>
              <a:ext cx="526" cy="201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9" name="未知"/>
            <p:cNvSpPr/>
            <p:nvPr/>
          </p:nvSpPr>
          <p:spPr>
            <a:xfrm>
              <a:off x="44" y="236"/>
              <a:ext cx="101" cy="723"/>
            </a:xfrm>
            <a:custGeom>
              <a:avLst/>
              <a:gdLst/>
              <a:ahLst/>
              <a:cxnLst/>
              <a:pathLst>
                <a:path w="101" h="723">
                  <a:moveTo>
                    <a:pt x="33" y="719"/>
                  </a:moveTo>
                  <a:lnTo>
                    <a:pt x="56" y="722"/>
                  </a:lnTo>
                  <a:lnTo>
                    <a:pt x="77" y="715"/>
                  </a:lnTo>
                  <a:lnTo>
                    <a:pt x="80" y="709"/>
                  </a:lnTo>
                  <a:lnTo>
                    <a:pt x="80" y="706"/>
                  </a:lnTo>
                  <a:lnTo>
                    <a:pt x="77" y="683"/>
                  </a:lnTo>
                  <a:lnTo>
                    <a:pt x="77" y="664"/>
                  </a:lnTo>
                  <a:lnTo>
                    <a:pt x="70" y="641"/>
                  </a:lnTo>
                  <a:lnTo>
                    <a:pt x="83" y="518"/>
                  </a:lnTo>
                  <a:lnTo>
                    <a:pt x="100" y="479"/>
                  </a:lnTo>
                  <a:lnTo>
                    <a:pt x="100" y="479"/>
                  </a:lnTo>
                  <a:lnTo>
                    <a:pt x="100" y="453"/>
                  </a:lnTo>
                  <a:lnTo>
                    <a:pt x="93" y="418"/>
                  </a:lnTo>
                  <a:lnTo>
                    <a:pt x="83" y="385"/>
                  </a:lnTo>
                  <a:lnTo>
                    <a:pt x="83" y="379"/>
                  </a:lnTo>
                  <a:lnTo>
                    <a:pt x="83" y="379"/>
                  </a:lnTo>
                  <a:lnTo>
                    <a:pt x="90" y="376"/>
                  </a:lnTo>
                  <a:lnTo>
                    <a:pt x="93" y="372"/>
                  </a:lnTo>
                  <a:lnTo>
                    <a:pt x="93" y="369"/>
                  </a:lnTo>
                  <a:lnTo>
                    <a:pt x="90" y="363"/>
                  </a:lnTo>
                  <a:lnTo>
                    <a:pt x="80" y="359"/>
                  </a:lnTo>
                  <a:lnTo>
                    <a:pt x="80" y="356"/>
                  </a:lnTo>
                  <a:lnTo>
                    <a:pt x="87" y="353"/>
                  </a:lnTo>
                  <a:lnTo>
                    <a:pt x="93" y="350"/>
                  </a:lnTo>
                  <a:lnTo>
                    <a:pt x="93" y="347"/>
                  </a:lnTo>
                  <a:lnTo>
                    <a:pt x="90" y="343"/>
                  </a:lnTo>
                  <a:lnTo>
                    <a:pt x="83" y="340"/>
                  </a:lnTo>
                  <a:lnTo>
                    <a:pt x="83" y="340"/>
                  </a:lnTo>
                  <a:lnTo>
                    <a:pt x="87" y="334"/>
                  </a:lnTo>
                  <a:lnTo>
                    <a:pt x="93" y="311"/>
                  </a:lnTo>
                  <a:lnTo>
                    <a:pt x="97" y="285"/>
                  </a:lnTo>
                  <a:lnTo>
                    <a:pt x="100" y="259"/>
                  </a:lnTo>
                  <a:lnTo>
                    <a:pt x="100" y="233"/>
                  </a:lnTo>
                  <a:lnTo>
                    <a:pt x="77" y="68"/>
                  </a:lnTo>
                  <a:lnTo>
                    <a:pt x="77" y="55"/>
                  </a:lnTo>
                  <a:lnTo>
                    <a:pt x="77" y="33"/>
                  </a:lnTo>
                  <a:lnTo>
                    <a:pt x="77" y="26"/>
                  </a:lnTo>
                  <a:lnTo>
                    <a:pt x="20" y="0"/>
                  </a:lnTo>
                  <a:lnTo>
                    <a:pt x="20" y="13"/>
                  </a:lnTo>
                  <a:lnTo>
                    <a:pt x="23" y="33"/>
                  </a:lnTo>
                  <a:lnTo>
                    <a:pt x="23" y="55"/>
                  </a:lnTo>
                  <a:lnTo>
                    <a:pt x="23" y="104"/>
                  </a:lnTo>
                  <a:lnTo>
                    <a:pt x="13" y="152"/>
                  </a:lnTo>
                  <a:lnTo>
                    <a:pt x="6" y="185"/>
                  </a:lnTo>
                  <a:lnTo>
                    <a:pt x="0" y="217"/>
                  </a:lnTo>
                  <a:lnTo>
                    <a:pt x="0" y="243"/>
                  </a:lnTo>
                  <a:lnTo>
                    <a:pt x="0" y="266"/>
                  </a:lnTo>
                  <a:lnTo>
                    <a:pt x="6" y="298"/>
                  </a:lnTo>
                  <a:lnTo>
                    <a:pt x="16" y="334"/>
                  </a:lnTo>
                  <a:lnTo>
                    <a:pt x="16" y="340"/>
                  </a:lnTo>
                  <a:lnTo>
                    <a:pt x="16" y="340"/>
                  </a:lnTo>
                  <a:lnTo>
                    <a:pt x="10" y="343"/>
                  </a:lnTo>
                  <a:lnTo>
                    <a:pt x="10" y="343"/>
                  </a:lnTo>
                  <a:lnTo>
                    <a:pt x="10" y="350"/>
                  </a:lnTo>
                  <a:lnTo>
                    <a:pt x="13" y="353"/>
                  </a:lnTo>
                  <a:lnTo>
                    <a:pt x="20" y="356"/>
                  </a:lnTo>
                  <a:lnTo>
                    <a:pt x="20" y="359"/>
                  </a:lnTo>
                  <a:lnTo>
                    <a:pt x="13" y="363"/>
                  </a:lnTo>
                  <a:lnTo>
                    <a:pt x="10" y="366"/>
                  </a:lnTo>
                  <a:lnTo>
                    <a:pt x="10" y="376"/>
                  </a:lnTo>
                  <a:lnTo>
                    <a:pt x="16" y="379"/>
                  </a:lnTo>
                  <a:lnTo>
                    <a:pt x="16" y="385"/>
                  </a:lnTo>
                  <a:lnTo>
                    <a:pt x="3" y="444"/>
                  </a:lnTo>
                  <a:lnTo>
                    <a:pt x="3" y="502"/>
                  </a:lnTo>
                  <a:lnTo>
                    <a:pt x="13" y="560"/>
                  </a:lnTo>
                  <a:lnTo>
                    <a:pt x="23" y="622"/>
                  </a:lnTo>
                  <a:lnTo>
                    <a:pt x="23" y="654"/>
                  </a:lnTo>
                  <a:lnTo>
                    <a:pt x="23" y="683"/>
                  </a:lnTo>
                  <a:lnTo>
                    <a:pt x="20" y="706"/>
                  </a:lnTo>
                  <a:lnTo>
                    <a:pt x="20" y="709"/>
                  </a:lnTo>
                  <a:lnTo>
                    <a:pt x="23" y="715"/>
                  </a:lnTo>
                  <a:lnTo>
                    <a:pt x="33" y="719"/>
                  </a:lnTo>
                  <a:lnTo>
                    <a:pt x="33" y="7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0" name="未知"/>
            <p:cNvSpPr/>
            <p:nvPr/>
          </p:nvSpPr>
          <p:spPr>
            <a:xfrm>
              <a:off x="439" y="288"/>
              <a:ext cx="24" cy="140"/>
            </a:xfrm>
            <a:custGeom>
              <a:avLst/>
              <a:gdLst/>
              <a:ahLst/>
              <a:cxnLst/>
              <a:pathLst>
                <a:path w="24" h="140">
                  <a:moveTo>
                    <a:pt x="10" y="139"/>
                  </a:moveTo>
                  <a:lnTo>
                    <a:pt x="0" y="78"/>
                  </a:lnTo>
                  <a:lnTo>
                    <a:pt x="0" y="45"/>
                  </a:lnTo>
                  <a:lnTo>
                    <a:pt x="3" y="0"/>
                  </a:lnTo>
                  <a:lnTo>
                    <a:pt x="13" y="26"/>
                  </a:lnTo>
                  <a:lnTo>
                    <a:pt x="20" y="52"/>
                  </a:lnTo>
                  <a:lnTo>
                    <a:pt x="23" y="81"/>
                  </a:lnTo>
                  <a:lnTo>
                    <a:pt x="20" y="110"/>
                  </a:lnTo>
                  <a:lnTo>
                    <a:pt x="10" y="139"/>
                  </a:lnTo>
                  <a:lnTo>
                    <a:pt x="10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1" name="未知"/>
            <p:cNvSpPr/>
            <p:nvPr/>
          </p:nvSpPr>
          <p:spPr>
            <a:xfrm>
              <a:off x="439" y="757"/>
              <a:ext cx="27" cy="157"/>
            </a:xfrm>
            <a:custGeom>
              <a:avLst/>
              <a:gdLst/>
              <a:ahLst/>
              <a:cxnLst/>
              <a:pathLst>
                <a:path w="27" h="157">
                  <a:moveTo>
                    <a:pt x="23" y="26"/>
                  </a:moveTo>
                  <a:lnTo>
                    <a:pt x="16" y="0"/>
                  </a:lnTo>
                  <a:lnTo>
                    <a:pt x="10" y="97"/>
                  </a:lnTo>
                  <a:lnTo>
                    <a:pt x="0" y="143"/>
                  </a:lnTo>
                  <a:lnTo>
                    <a:pt x="0" y="156"/>
                  </a:lnTo>
                  <a:lnTo>
                    <a:pt x="20" y="114"/>
                  </a:lnTo>
                  <a:lnTo>
                    <a:pt x="26" y="68"/>
                  </a:lnTo>
                  <a:lnTo>
                    <a:pt x="23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2" name="未知"/>
            <p:cNvSpPr/>
            <p:nvPr/>
          </p:nvSpPr>
          <p:spPr>
            <a:xfrm>
              <a:off x="107" y="269"/>
              <a:ext cx="282" cy="732"/>
            </a:xfrm>
            <a:custGeom>
              <a:avLst/>
              <a:gdLst/>
              <a:ahLst/>
              <a:cxnLst/>
              <a:pathLst>
                <a:path w="282" h="732">
                  <a:moveTo>
                    <a:pt x="107" y="394"/>
                  </a:moveTo>
                  <a:lnTo>
                    <a:pt x="74" y="414"/>
                  </a:lnTo>
                  <a:lnTo>
                    <a:pt x="54" y="430"/>
                  </a:lnTo>
                  <a:lnTo>
                    <a:pt x="37" y="446"/>
                  </a:lnTo>
                  <a:lnTo>
                    <a:pt x="7" y="504"/>
                  </a:lnTo>
                  <a:lnTo>
                    <a:pt x="0" y="572"/>
                  </a:lnTo>
                  <a:lnTo>
                    <a:pt x="4" y="605"/>
                  </a:lnTo>
                  <a:lnTo>
                    <a:pt x="14" y="631"/>
                  </a:lnTo>
                  <a:lnTo>
                    <a:pt x="60" y="689"/>
                  </a:lnTo>
                  <a:lnTo>
                    <a:pt x="124" y="724"/>
                  </a:lnTo>
                  <a:lnTo>
                    <a:pt x="198" y="731"/>
                  </a:lnTo>
                  <a:lnTo>
                    <a:pt x="265" y="699"/>
                  </a:lnTo>
                  <a:lnTo>
                    <a:pt x="281" y="669"/>
                  </a:lnTo>
                  <a:lnTo>
                    <a:pt x="281" y="631"/>
                  </a:lnTo>
                  <a:lnTo>
                    <a:pt x="268" y="563"/>
                  </a:lnTo>
                  <a:lnTo>
                    <a:pt x="268" y="404"/>
                  </a:lnTo>
                  <a:lnTo>
                    <a:pt x="255" y="398"/>
                  </a:lnTo>
                  <a:lnTo>
                    <a:pt x="235" y="388"/>
                  </a:lnTo>
                  <a:lnTo>
                    <a:pt x="218" y="375"/>
                  </a:lnTo>
                  <a:lnTo>
                    <a:pt x="201" y="346"/>
                  </a:lnTo>
                  <a:lnTo>
                    <a:pt x="198" y="314"/>
                  </a:lnTo>
                  <a:lnTo>
                    <a:pt x="208" y="294"/>
                  </a:lnTo>
                  <a:lnTo>
                    <a:pt x="218" y="271"/>
                  </a:lnTo>
                  <a:lnTo>
                    <a:pt x="235" y="262"/>
                  </a:lnTo>
                  <a:lnTo>
                    <a:pt x="261" y="249"/>
                  </a:lnTo>
                  <a:lnTo>
                    <a:pt x="265" y="194"/>
                  </a:lnTo>
                  <a:lnTo>
                    <a:pt x="271" y="148"/>
                  </a:lnTo>
                  <a:lnTo>
                    <a:pt x="278" y="106"/>
                  </a:lnTo>
                  <a:lnTo>
                    <a:pt x="278" y="74"/>
                  </a:lnTo>
                  <a:lnTo>
                    <a:pt x="278" y="42"/>
                  </a:lnTo>
                  <a:lnTo>
                    <a:pt x="278" y="19"/>
                  </a:lnTo>
                  <a:lnTo>
                    <a:pt x="275" y="16"/>
                  </a:lnTo>
                  <a:lnTo>
                    <a:pt x="275" y="6"/>
                  </a:lnTo>
                  <a:lnTo>
                    <a:pt x="245" y="9"/>
                  </a:lnTo>
                  <a:lnTo>
                    <a:pt x="191" y="13"/>
                  </a:lnTo>
                  <a:lnTo>
                    <a:pt x="141" y="13"/>
                  </a:lnTo>
                  <a:lnTo>
                    <a:pt x="84" y="9"/>
                  </a:lnTo>
                  <a:lnTo>
                    <a:pt x="34" y="0"/>
                  </a:lnTo>
                  <a:lnTo>
                    <a:pt x="14" y="29"/>
                  </a:lnTo>
                  <a:lnTo>
                    <a:pt x="4" y="64"/>
                  </a:lnTo>
                  <a:lnTo>
                    <a:pt x="0" y="100"/>
                  </a:lnTo>
                  <a:lnTo>
                    <a:pt x="4" y="132"/>
                  </a:lnTo>
                  <a:lnTo>
                    <a:pt x="14" y="161"/>
                  </a:lnTo>
                  <a:lnTo>
                    <a:pt x="34" y="197"/>
                  </a:lnTo>
                  <a:lnTo>
                    <a:pt x="57" y="223"/>
                  </a:lnTo>
                  <a:lnTo>
                    <a:pt x="94" y="252"/>
                  </a:lnTo>
                  <a:lnTo>
                    <a:pt x="131" y="271"/>
                  </a:lnTo>
                  <a:lnTo>
                    <a:pt x="148" y="307"/>
                  </a:lnTo>
                  <a:lnTo>
                    <a:pt x="148" y="346"/>
                  </a:lnTo>
                  <a:lnTo>
                    <a:pt x="134" y="375"/>
                  </a:lnTo>
                  <a:lnTo>
                    <a:pt x="107" y="394"/>
                  </a:lnTo>
                  <a:lnTo>
                    <a:pt x="107" y="3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3" name="未知"/>
            <p:cNvSpPr/>
            <p:nvPr/>
          </p:nvSpPr>
          <p:spPr>
            <a:xfrm>
              <a:off x="104" y="780"/>
              <a:ext cx="285" cy="224"/>
            </a:xfrm>
            <a:custGeom>
              <a:avLst/>
              <a:gdLst/>
              <a:ahLst/>
              <a:cxnLst/>
              <a:pathLst>
                <a:path w="285" h="224">
                  <a:moveTo>
                    <a:pt x="17" y="26"/>
                  </a:moveTo>
                  <a:lnTo>
                    <a:pt x="30" y="45"/>
                  </a:lnTo>
                  <a:lnTo>
                    <a:pt x="63" y="68"/>
                  </a:lnTo>
                  <a:lnTo>
                    <a:pt x="124" y="81"/>
                  </a:lnTo>
                  <a:lnTo>
                    <a:pt x="191" y="74"/>
                  </a:lnTo>
                  <a:lnTo>
                    <a:pt x="251" y="58"/>
                  </a:lnTo>
                  <a:lnTo>
                    <a:pt x="271" y="52"/>
                  </a:lnTo>
                  <a:lnTo>
                    <a:pt x="284" y="120"/>
                  </a:lnTo>
                  <a:lnTo>
                    <a:pt x="284" y="149"/>
                  </a:lnTo>
                  <a:lnTo>
                    <a:pt x="284" y="184"/>
                  </a:lnTo>
                  <a:lnTo>
                    <a:pt x="251" y="207"/>
                  </a:lnTo>
                  <a:lnTo>
                    <a:pt x="207" y="220"/>
                  </a:lnTo>
                  <a:lnTo>
                    <a:pt x="167" y="223"/>
                  </a:lnTo>
                  <a:lnTo>
                    <a:pt x="130" y="217"/>
                  </a:lnTo>
                  <a:lnTo>
                    <a:pt x="90" y="201"/>
                  </a:lnTo>
                  <a:lnTo>
                    <a:pt x="57" y="178"/>
                  </a:lnTo>
                  <a:lnTo>
                    <a:pt x="30" y="149"/>
                  </a:lnTo>
                  <a:lnTo>
                    <a:pt x="17" y="126"/>
                  </a:lnTo>
                  <a:lnTo>
                    <a:pt x="7" y="100"/>
                  </a:lnTo>
                  <a:lnTo>
                    <a:pt x="0" y="61"/>
                  </a:lnTo>
                  <a:lnTo>
                    <a:pt x="3" y="23"/>
                  </a:lnTo>
                  <a:lnTo>
                    <a:pt x="7" y="0"/>
                  </a:lnTo>
                  <a:lnTo>
                    <a:pt x="17" y="26"/>
                  </a:lnTo>
                  <a:lnTo>
                    <a:pt x="17" y="2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4" name="未知"/>
            <p:cNvSpPr/>
            <p:nvPr/>
          </p:nvSpPr>
          <p:spPr>
            <a:xfrm>
              <a:off x="111" y="689"/>
              <a:ext cx="265" cy="173"/>
            </a:xfrm>
            <a:custGeom>
              <a:avLst/>
              <a:gdLst/>
              <a:ahLst/>
              <a:cxnLst/>
              <a:pathLst>
                <a:path w="265" h="173">
                  <a:moveTo>
                    <a:pt x="0" y="91"/>
                  </a:moveTo>
                  <a:lnTo>
                    <a:pt x="6" y="84"/>
                  </a:lnTo>
                  <a:lnTo>
                    <a:pt x="26" y="78"/>
                  </a:lnTo>
                  <a:lnTo>
                    <a:pt x="46" y="71"/>
                  </a:lnTo>
                  <a:lnTo>
                    <a:pt x="66" y="71"/>
                  </a:lnTo>
                  <a:lnTo>
                    <a:pt x="90" y="78"/>
                  </a:lnTo>
                  <a:lnTo>
                    <a:pt x="107" y="65"/>
                  </a:lnTo>
                  <a:lnTo>
                    <a:pt x="123" y="55"/>
                  </a:lnTo>
                  <a:lnTo>
                    <a:pt x="147" y="33"/>
                  </a:lnTo>
                  <a:lnTo>
                    <a:pt x="170" y="4"/>
                  </a:lnTo>
                  <a:lnTo>
                    <a:pt x="177" y="0"/>
                  </a:lnTo>
                  <a:lnTo>
                    <a:pt x="217" y="7"/>
                  </a:lnTo>
                  <a:lnTo>
                    <a:pt x="254" y="29"/>
                  </a:lnTo>
                  <a:lnTo>
                    <a:pt x="254" y="42"/>
                  </a:lnTo>
                  <a:lnTo>
                    <a:pt x="254" y="88"/>
                  </a:lnTo>
                  <a:lnTo>
                    <a:pt x="257" y="114"/>
                  </a:lnTo>
                  <a:lnTo>
                    <a:pt x="264" y="143"/>
                  </a:lnTo>
                  <a:lnTo>
                    <a:pt x="244" y="149"/>
                  </a:lnTo>
                  <a:lnTo>
                    <a:pt x="184" y="165"/>
                  </a:lnTo>
                  <a:lnTo>
                    <a:pt x="117" y="172"/>
                  </a:lnTo>
                  <a:lnTo>
                    <a:pt x="56" y="159"/>
                  </a:lnTo>
                  <a:lnTo>
                    <a:pt x="23" y="136"/>
                  </a:lnTo>
                  <a:lnTo>
                    <a:pt x="10" y="117"/>
                  </a:lnTo>
                  <a:lnTo>
                    <a:pt x="0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5" name="未知"/>
            <p:cNvSpPr/>
            <p:nvPr/>
          </p:nvSpPr>
          <p:spPr>
            <a:xfrm>
              <a:off x="271" y="705"/>
              <a:ext cx="82" cy="82"/>
            </a:xfrm>
            <a:custGeom>
              <a:avLst/>
              <a:gdLst/>
              <a:ahLst/>
              <a:cxnLst/>
              <a:pathLst>
                <a:path w="82" h="82">
                  <a:moveTo>
                    <a:pt x="0" y="0"/>
                  </a:moveTo>
                  <a:lnTo>
                    <a:pt x="10" y="13"/>
                  </a:lnTo>
                  <a:lnTo>
                    <a:pt x="30" y="26"/>
                  </a:lnTo>
                  <a:lnTo>
                    <a:pt x="47" y="30"/>
                  </a:lnTo>
                  <a:lnTo>
                    <a:pt x="54" y="33"/>
                  </a:lnTo>
                  <a:lnTo>
                    <a:pt x="50" y="39"/>
                  </a:lnTo>
                  <a:lnTo>
                    <a:pt x="37" y="46"/>
                  </a:lnTo>
                  <a:lnTo>
                    <a:pt x="20" y="49"/>
                  </a:lnTo>
                  <a:lnTo>
                    <a:pt x="17" y="55"/>
                  </a:lnTo>
                  <a:lnTo>
                    <a:pt x="27" y="68"/>
                  </a:lnTo>
                  <a:lnTo>
                    <a:pt x="50" y="78"/>
                  </a:lnTo>
                  <a:lnTo>
                    <a:pt x="81" y="81"/>
                  </a:lnTo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6" name="未知"/>
            <p:cNvSpPr/>
            <p:nvPr/>
          </p:nvSpPr>
          <p:spPr>
            <a:xfrm>
              <a:off x="137" y="744"/>
              <a:ext cx="5" cy="17"/>
            </a:xfrm>
            <a:custGeom>
              <a:avLst/>
              <a:gdLst/>
              <a:ahLst/>
              <a:cxnLst/>
              <a:pathLst>
                <a:path w="5" h="17">
                  <a:moveTo>
                    <a:pt x="4" y="0"/>
                  </a:moveTo>
                  <a:lnTo>
                    <a:pt x="0" y="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7" name="未知"/>
            <p:cNvSpPr/>
            <p:nvPr/>
          </p:nvSpPr>
          <p:spPr>
            <a:xfrm>
              <a:off x="121" y="317"/>
              <a:ext cx="7" cy="43"/>
            </a:xfrm>
            <a:custGeom>
              <a:avLst/>
              <a:gdLst/>
              <a:ahLst/>
              <a:cxnLst/>
              <a:pathLst>
                <a:path w="7" h="43">
                  <a:moveTo>
                    <a:pt x="6" y="42"/>
                  </a:move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8" name="未知"/>
            <p:cNvSpPr/>
            <p:nvPr/>
          </p:nvSpPr>
          <p:spPr>
            <a:xfrm>
              <a:off x="281" y="612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9" name="未知"/>
            <p:cNvSpPr/>
            <p:nvPr/>
          </p:nvSpPr>
          <p:spPr>
            <a:xfrm>
              <a:off x="281" y="628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0"/>
                  </a:moveTo>
                  <a:lnTo>
                    <a:pt x="0" y="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0" name="未知"/>
            <p:cNvSpPr/>
            <p:nvPr/>
          </p:nvSpPr>
          <p:spPr>
            <a:xfrm>
              <a:off x="281" y="673"/>
              <a:ext cx="1" cy="8"/>
            </a:xfrm>
            <a:custGeom>
              <a:avLst/>
              <a:gdLst/>
              <a:ahLst/>
              <a:cxnLst/>
              <a:pathLst>
                <a:path w="1" h="8">
                  <a:moveTo>
                    <a:pt x="0" y="0"/>
                  </a:moveTo>
                  <a:lnTo>
                    <a:pt x="0" y="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1" name="未知"/>
            <p:cNvSpPr/>
            <p:nvPr/>
          </p:nvSpPr>
          <p:spPr>
            <a:xfrm>
              <a:off x="265" y="437"/>
              <a:ext cx="11" cy="62"/>
            </a:xfrm>
            <a:custGeom>
              <a:avLst/>
              <a:gdLst/>
              <a:ahLst/>
              <a:cxnLst/>
              <a:pathLst>
                <a:path w="11" h="62">
                  <a:moveTo>
                    <a:pt x="0" y="0"/>
                  </a:moveTo>
                  <a:lnTo>
                    <a:pt x="0" y="19"/>
                  </a:lnTo>
                  <a:lnTo>
                    <a:pt x="3" y="42"/>
                  </a:lnTo>
                  <a:lnTo>
                    <a:pt x="10" y="6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2" name="未知"/>
            <p:cNvSpPr/>
            <p:nvPr/>
          </p:nvSpPr>
          <p:spPr>
            <a:xfrm>
              <a:off x="335" y="288"/>
              <a:ext cx="11" cy="56"/>
            </a:xfrm>
            <a:custGeom>
              <a:avLst/>
              <a:gdLst/>
              <a:ahLst/>
              <a:cxnLst/>
              <a:pathLst>
                <a:path w="11" h="56">
                  <a:moveTo>
                    <a:pt x="10" y="55"/>
                  </a:move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3" name="未知"/>
            <p:cNvSpPr/>
            <p:nvPr/>
          </p:nvSpPr>
          <p:spPr>
            <a:xfrm>
              <a:off x="268" y="288"/>
              <a:ext cx="21" cy="124"/>
            </a:xfrm>
            <a:custGeom>
              <a:avLst/>
              <a:gdLst/>
              <a:ahLst/>
              <a:cxnLst/>
              <a:pathLst>
                <a:path w="21" h="124">
                  <a:moveTo>
                    <a:pt x="20" y="0"/>
                  </a:moveTo>
                  <a:lnTo>
                    <a:pt x="13" y="45"/>
                  </a:lnTo>
                  <a:lnTo>
                    <a:pt x="7" y="91"/>
                  </a:lnTo>
                  <a:lnTo>
                    <a:pt x="0" y="1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4" name="未知"/>
            <p:cNvSpPr/>
            <p:nvPr/>
          </p:nvSpPr>
          <p:spPr>
            <a:xfrm>
              <a:off x="137" y="392"/>
              <a:ext cx="5" cy="26"/>
            </a:xfrm>
            <a:custGeom>
              <a:avLst/>
              <a:gdLst/>
              <a:ahLst/>
              <a:cxnLst/>
              <a:pathLst>
                <a:path w="5" h="26">
                  <a:moveTo>
                    <a:pt x="4" y="25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5" name="未知"/>
            <p:cNvSpPr/>
            <p:nvPr/>
          </p:nvSpPr>
          <p:spPr>
            <a:xfrm>
              <a:off x="268" y="544"/>
              <a:ext cx="31" cy="52"/>
            </a:xfrm>
            <a:custGeom>
              <a:avLst/>
              <a:gdLst/>
              <a:ahLst/>
              <a:cxnLst/>
              <a:pathLst>
                <a:path w="31" h="52">
                  <a:moveTo>
                    <a:pt x="17" y="51"/>
                  </a:moveTo>
                  <a:lnTo>
                    <a:pt x="17" y="48"/>
                  </a:lnTo>
                  <a:lnTo>
                    <a:pt x="17" y="48"/>
                  </a:lnTo>
                  <a:lnTo>
                    <a:pt x="20" y="35"/>
                  </a:lnTo>
                  <a:lnTo>
                    <a:pt x="23" y="22"/>
                  </a:lnTo>
                  <a:lnTo>
                    <a:pt x="30" y="9"/>
                  </a:lnTo>
                  <a:lnTo>
                    <a:pt x="30" y="6"/>
                  </a:lnTo>
                  <a:lnTo>
                    <a:pt x="23" y="3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10" y="32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7" y="5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6" name="未知"/>
            <p:cNvSpPr/>
            <p:nvPr/>
          </p:nvSpPr>
          <p:spPr>
            <a:xfrm>
              <a:off x="362" y="262"/>
              <a:ext cx="101" cy="739"/>
            </a:xfrm>
            <a:custGeom>
              <a:avLst/>
              <a:gdLst/>
              <a:ahLst/>
              <a:cxnLst/>
              <a:pathLst>
                <a:path w="101" h="739">
                  <a:moveTo>
                    <a:pt x="33" y="735"/>
                  </a:moveTo>
                  <a:lnTo>
                    <a:pt x="53" y="738"/>
                  </a:lnTo>
                  <a:lnTo>
                    <a:pt x="77" y="731"/>
                  </a:lnTo>
                  <a:lnTo>
                    <a:pt x="80" y="725"/>
                  </a:lnTo>
                  <a:lnTo>
                    <a:pt x="80" y="722"/>
                  </a:lnTo>
                  <a:lnTo>
                    <a:pt x="77" y="676"/>
                  </a:lnTo>
                  <a:lnTo>
                    <a:pt x="77" y="638"/>
                  </a:lnTo>
                  <a:lnTo>
                    <a:pt x="87" y="592"/>
                  </a:lnTo>
                  <a:lnTo>
                    <a:pt x="93" y="547"/>
                  </a:lnTo>
                  <a:lnTo>
                    <a:pt x="100" y="508"/>
                  </a:lnTo>
                  <a:lnTo>
                    <a:pt x="100" y="469"/>
                  </a:lnTo>
                  <a:lnTo>
                    <a:pt x="97" y="434"/>
                  </a:lnTo>
                  <a:lnTo>
                    <a:pt x="87" y="401"/>
                  </a:lnTo>
                  <a:lnTo>
                    <a:pt x="83" y="395"/>
                  </a:lnTo>
                  <a:lnTo>
                    <a:pt x="90" y="392"/>
                  </a:lnTo>
                  <a:lnTo>
                    <a:pt x="93" y="388"/>
                  </a:lnTo>
                  <a:lnTo>
                    <a:pt x="93" y="382"/>
                  </a:lnTo>
                  <a:lnTo>
                    <a:pt x="90" y="379"/>
                  </a:lnTo>
                  <a:lnTo>
                    <a:pt x="80" y="376"/>
                  </a:lnTo>
                  <a:lnTo>
                    <a:pt x="80" y="372"/>
                  </a:lnTo>
                  <a:lnTo>
                    <a:pt x="87" y="369"/>
                  </a:lnTo>
                  <a:lnTo>
                    <a:pt x="93" y="366"/>
                  </a:lnTo>
                  <a:lnTo>
                    <a:pt x="93" y="359"/>
                  </a:lnTo>
                  <a:lnTo>
                    <a:pt x="90" y="356"/>
                  </a:lnTo>
                  <a:lnTo>
                    <a:pt x="83" y="353"/>
                  </a:lnTo>
                  <a:lnTo>
                    <a:pt x="87" y="346"/>
                  </a:lnTo>
                  <a:lnTo>
                    <a:pt x="100" y="291"/>
                  </a:lnTo>
                  <a:lnTo>
                    <a:pt x="100" y="233"/>
                  </a:lnTo>
                  <a:lnTo>
                    <a:pt x="90" y="185"/>
                  </a:lnTo>
                  <a:lnTo>
                    <a:pt x="83" y="136"/>
                  </a:lnTo>
                  <a:lnTo>
                    <a:pt x="77" y="94"/>
                  </a:lnTo>
                  <a:lnTo>
                    <a:pt x="80" y="49"/>
                  </a:lnTo>
                  <a:lnTo>
                    <a:pt x="80" y="26"/>
                  </a:lnTo>
                  <a:lnTo>
                    <a:pt x="83" y="13"/>
                  </a:lnTo>
                  <a:lnTo>
                    <a:pt x="83" y="0"/>
                  </a:lnTo>
                  <a:lnTo>
                    <a:pt x="50" y="7"/>
                  </a:lnTo>
                  <a:lnTo>
                    <a:pt x="20" y="13"/>
                  </a:lnTo>
                  <a:lnTo>
                    <a:pt x="20" y="23"/>
                  </a:lnTo>
                  <a:lnTo>
                    <a:pt x="23" y="26"/>
                  </a:lnTo>
                  <a:lnTo>
                    <a:pt x="23" y="68"/>
                  </a:lnTo>
                  <a:lnTo>
                    <a:pt x="23" y="113"/>
                  </a:lnTo>
                  <a:lnTo>
                    <a:pt x="16" y="155"/>
                  </a:lnTo>
                  <a:lnTo>
                    <a:pt x="10" y="198"/>
                  </a:lnTo>
                  <a:lnTo>
                    <a:pt x="3" y="240"/>
                  </a:lnTo>
                  <a:lnTo>
                    <a:pt x="0" y="282"/>
                  </a:lnTo>
                  <a:lnTo>
                    <a:pt x="6" y="317"/>
                  </a:lnTo>
                  <a:lnTo>
                    <a:pt x="16" y="346"/>
                  </a:lnTo>
                  <a:lnTo>
                    <a:pt x="20" y="353"/>
                  </a:lnTo>
                  <a:lnTo>
                    <a:pt x="13" y="356"/>
                  </a:lnTo>
                  <a:lnTo>
                    <a:pt x="10" y="359"/>
                  </a:lnTo>
                  <a:lnTo>
                    <a:pt x="10" y="366"/>
                  </a:lnTo>
                  <a:lnTo>
                    <a:pt x="13" y="369"/>
                  </a:lnTo>
                  <a:lnTo>
                    <a:pt x="23" y="372"/>
                  </a:lnTo>
                  <a:lnTo>
                    <a:pt x="23" y="376"/>
                  </a:lnTo>
                  <a:lnTo>
                    <a:pt x="13" y="379"/>
                  </a:lnTo>
                  <a:lnTo>
                    <a:pt x="10" y="382"/>
                  </a:lnTo>
                  <a:lnTo>
                    <a:pt x="10" y="388"/>
                  </a:lnTo>
                  <a:lnTo>
                    <a:pt x="13" y="392"/>
                  </a:lnTo>
                  <a:lnTo>
                    <a:pt x="20" y="395"/>
                  </a:lnTo>
                  <a:lnTo>
                    <a:pt x="16" y="401"/>
                  </a:lnTo>
                  <a:lnTo>
                    <a:pt x="3" y="460"/>
                  </a:lnTo>
                  <a:lnTo>
                    <a:pt x="3" y="515"/>
                  </a:lnTo>
                  <a:lnTo>
                    <a:pt x="6" y="541"/>
                  </a:lnTo>
                  <a:lnTo>
                    <a:pt x="13" y="570"/>
                  </a:lnTo>
                  <a:lnTo>
                    <a:pt x="23" y="625"/>
                  </a:lnTo>
                  <a:lnTo>
                    <a:pt x="26" y="676"/>
                  </a:lnTo>
                  <a:lnTo>
                    <a:pt x="23" y="699"/>
                  </a:lnTo>
                  <a:lnTo>
                    <a:pt x="23" y="725"/>
                  </a:lnTo>
                  <a:lnTo>
                    <a:pt x="26" y="731"/>
                  </a:lnTo>
                  <a:lnTo>
                    <a:pt x="33" y="7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7" name="未知"/>
            <p:cNvSpPr/>
            <p:nvPr/>
          </p:nvSpPr>
          <p:spPr>
            <a:xfrm>
              <a:off x="0" y="117"/>
              <a:ext cx="577" cy="172"/>
            </a:xfrm>
            <a:custGeom>
              <a:avLst/>
              <a:gdLst/>
              <a:ahLst/>
              <a:cxnLst/>
              <a:pathLst>
                <a:path w="577" h="172">
                  <a:moveTo>
                    <a:pt x="576" y="3"/>
                  </a:moveTo>
                  <a:lnTo>
                    <a:pt x="0" y="0"/>
                  </a:lnTo>
                  <a:lnTo>
                    <a:pt x="30" y="97"/>
                  </a:lnTo>
                  <a:lnTo>
                    <a:pt x="60" y="122"/>
                  </a:lnTo>
                  <a:lnTo>
                    <a:pt x="87" y="135"/>
                  </a:lnTo>
                  <a:lnTo>
                    <a:pt x="134" y="152"/>
                  </a:lnTo>
                  <a:lnTo>
                    <a:pt x="181" y="161"/>
                  </a:lnTo>
                  <a:lnTo>
                    <a:pt x="244" y="171"/>
                  </a:lnTo>
                  <a:lnTo>
                    <a:pt x="311" y="171"/>
                  </a:lnTo>
                  <a:lnTo>
                    <a:pt x="395" y="161"/>
                  </a:lnTo>
                  <a:lnTo>
                    <a:pt x="449" y="148"/>
                  </a:lnTo>
                  <a:lnTo>
                    <a:pt x="489" y="132"/>
                  </a:lnTo>
                  <a:lnTo>
                    <a:pt x="519" y="113"/>
                  </a:lnTo>
                  <a:lnTo>
                    <a:pt x="536" y="97"/>
                  </a:lnTo>
                  <a:lnTo>
                    <a:pt x="576" y="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8" name="Oval 53357"/>
            <p:cNvSpPr/>
            <p:nvPr/>
          </p:nvSpPr>
          <p:spPr>
            <a:xfrm>
              <a:off x="0" y="0"/>
              <a:ext cx="576" cy="227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359" name="Group 53358"/>
          <p:cNvGrpSpPr/>
          <p:nvPr/>
        </p:nvGrpSpPr>
        <p:grpSpPr>
          <a:xfrm>
            <a:off x="2514600" y="3046413"/>
            <a:ext cx="1030288" cy="1373187"/>
            <a:chOff x="0" y="0"/>
            <a:chExt cx="649" cy="865"/>
          </a:xfrm>
        </p:grpSpPr>
        <p:sp>
          <p:nvSpPr>
            <p:cNvPr id="53360" name="Oval 53359"/>
            <p:cNvSpPr/>
            <p:nvPr/>
          </p:nvSpPr>
          <p:spPr>
            <a:xfrm>
              <a:off x="33" y="0"/>
              <a:ext cx="579" cy="593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1" name="Rectangle 53360"/>
            <p:cNvSpPr/>
            <p:nvPr/>
          </p:nvSpPr>
          <p:spPr>
            <a:xfrm>
              <a:off x="33" y="295"/>
              <a:ext cx="579" cy="505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2" name="未知"/>
            <p:cNvSpPr/>
            <p:nvPr/>
          </p:nvSpPr>
          <p:spPr>
            <a:xfrm>
              <a:off x="107" y="350"/>
              <a:ext cx="25" cy="415"/>
            </a:xfrm>
            <a:custGeom>
              <a:avLst/>
              <a:gdLst/>
              <a:ahLst/>
              <a:cxnLst/>
              <a:pathLst>
                <a:path w="25" h="415">
                  <a:moveTo>
                    <a:pt x="24" y="103"/>
                  </a:moveTo>
                  <a:lnTo>
                    <a:pt x="6" y="55"/>
                  </a:lnTo>
                  <a:lnTo>
                    <a:pt x="0" y="0"/>
                  </a:lnTo>
                  <a:lnTo>
                    <a:pt x="0" y="414"/>
                  </a:lnTo>
                  <a:lnTo>
                    <a:pt x="24" y="414"/>
                  </a:lnTo>
                  <a:lnTo>
                    <a:pt x="24" y="103"/>
                  </a:lnTo>
                  <a:lnTo>
                    <a:pt x="24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3" name="未知"/>
            <p:cNvSpPr/>
            <p:nvPr/>
          </p:nvSpPr>
          <p:spPr>
            <a:xfrm>
              <a:off x="514" y="353"/>
              <a:ext cx="25" cy="412"/>
            </a:xfrm>
            <a:custGeom>
              <a:avLst/>
              <a:gdLst/>
              <a:ahLst/>
              <a:cxnLst/>
              <a:pathLst>
                <a:path w="25" h="412">
                  <a:moveTo>
                    <a:pt x="3" y="88"/>
                  </a:moveTo>
                  <a:lnTo>
                    <a:pt x="12" y="73"/>
                  </a:lnTo>
                  <a:lnTo>
                    <a:pt x="15" y="52"/>
                  </a:lnTo>
                  <a:lnTo>
                    <a:pt x="21" y="27"/>
                  </a:lnTo>
                  <a:lnTo>
                    <a:pt x="24" y="0"/>
                  </a:lnTo>
                  <a:lnTo>
                    <a:pt x="24" y="411"/>
                  </a:lnTo>
                  <a:lnTo>
                    <a:pt x="0" y="411"/>
                  </a:lnTo>
                  <a:lnTo>
                    <a:pt x="0" y="100"/>
                  </a:lnTo>
                  <a:lnTo>
                    <a:pt x="3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4" name="未知"/>
            <p:cNvSpPr/>
            <p:nvPr/>
          </p:nvSpPr>
          <p:spPr>
            <a:xfrm>
              <a:off x="294" y="560"/>
              <a:ext cx="46" cy="150"/>
            </a:xfrm>
            <a:custGeom>
              <a:avLst/>
              <a:gdLst/>
              <a:ahLst/>
              <a:cxnLst/>
              <a:pathLst>
                <a:path w="46" h="150">
                  <a:moveTo>
                    <a:pt x="0" y="0"/>
                  </a:moveTo>
                  <a:lnTo>
                    <a:pt x="0" y="149"/>
                  </a:lnTo>
                  <a:lnTo>
                    <a:pt x="45" y="149"/>
                  </a:lnTo>
                  <a:lnTo>
                    <a:pt x="45" y="0"/>
                  </a:lnTo>
                  <a:lnTo>
                    <a:pt x="30" y="0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5" name="未知"/>
            <p:cNvSpPr/>
            <p:nvPr/>
          </p:nvSpPr>
          <p:spPr>
            <a:xfrm>
              <a:off x="238" y="590"/>
              <a:ext cx="57" cy="120"/>
            </a:xfrm>
            <a:custGeom>
              <a:avLst/>
              <a:gdLst/>
              <a:ahLst/>
              <a:cxnLst/>
              <a:pathLst>
                <a:path w="57" h="120">
                  <a:moveTo>
                    <a:pt x="0" y="119"/>
                  </a:moveTo>
                  <a:lnTo>
                    <a:pt x="18" y="98"/>
                  </a:lnTo>
                  <a:lnTo>
                    <a:pt x="27" y="64"/>
                  </a:lnTo>
                  <a:lnTo>
                    <a:pt x="18" y="21"/>
                  </a:lnTo>
                  <a:lnTo>
                    <a:pt x="6" y="0"/>
                  </a:lnTo>
                  <a:lnTo>
                    <a:pt x="56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6" name="未知"/>
            <p:cNvSpPr/>
            <p:nvPr/>
          </p:nvSpPr>
          <p:spPr>
            <a:xfrm>
              <a:off x="342" y="590"/>
              <a:ext cx="54" cy="120"/>
            </a:xfrm>
            <a:custGeom>
              <a:avLst/>
              <a:gdLst/>
              <a:ahLst/>
              <a:cxnLst/>
              <a:pathLst>
                <a:path w="54" h="120">
                  <a:moveTo>
                    <a:pt x="53" y="119"/>
                  </a:moveTo>
                  <a:lnTo>
                    <a:pt x="47" y="113"/>
                  </a:lnTo>
                  <a:lnTo>
                    <a:pt x="33" y="88"/>
                  </a:lnTo>
                  <a:lnTo>
                    <a:pt x="30" y="55"/>
                  </a:lnTo>
                  <a:lnTo>
                    <a:pt x="38" y="21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7" name="Oval 53366"/>
            <p:cNvSpPr/>
            <p:nvPr/>
          </p:nvSpPr>
          <p:spPr>
            <a:xfrm>
              <a:off x="161" y="666"/>
              <a:ext cx="77" cy="7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8" name="Oval 53367"/>
            <p:cNvSpPr/>
            <p:nvPr/>
          </p:nvSpPr>
          <p:spPr>
            <a:xfrm>
              <a:off x="398" y="666"/>
              <a:ext cx="78" cy="7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9" name="未知"/>
            <p:cNvSpPr/>
            <p:nvPr/>
          </p:nvSpPr>
          <p:spPr>
            <a:xfrm>
              <a:off x="0" y="761"/>
              <a:ext cx="649" cy="104"/>
            </a:xfrm>
            <a:custGeom>
              <a:avLst/>
              <a:gdLst/>
              <a:ahLst/>
              <a:cxnLst/>
              <a:pathLst>
                <a:path w="649" h="104">
                  <a:moveTo>
                    <a:pt x="648" y="82"/>
                  </a:moveTo>
                  <a:lnTo>
                    <a:pt x="636" y="79"/>
                  </a:lnTo>
                  <a:lnTo>
                    <a:pt x="621" y="63"/>
                  </a:lnTo>
                  <a:lnTo>
                    <a:pt x="618" y="45"/>
                  </a:lnTo>
                  <a:lnTo>
                    <a:pt x="615" y="24"/>
                  </a:lnTo>
                  <a:lnTo>
                    <a:pt x="594" y="24"/>
                  </a:lnTo>
                  <a:lnTo>
                    <a:pt x="594" y="0"/>
                  </a:lnTo>
                  <a:lnTo>
                    <a:pt x="51" y="0"/>
                  </a:lnTo>
                  <a:lnTo>
                    <a:pt x="51" y="24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7" y="57"/>
                  </a:lnTo>
                  <a:lnTo>
                    <a:pt x="18" y="70"/>
                  </a:lnTo>
                  <a:lnTo>
                    <a:pt x="0" y="85"/>
                  </a:lnTo>
                  <a:lnTo>
                    <a:pt x="0" y="103"/>
                  </a:lnTo>
                  <a:lnTo>
                    <a:pt x="648" y="103"/>
                  </a:lnTo>
                  <a:lnTo>
                    <a:pt x="648" y="82"/>
                  </a:lnTo>
                  <a:lnTo>
                    <a:pt x="648" y="8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0" name="Rectangle 53369"/>
            <p:cNvSpPr/>
            <p:nvPr/>
          </p:nvSpPr>
          <p:spPr>
            <a:xfrm>
              <a:off x="36" y="286"/>
              <a:ext cx="573" cy="15"/>
            </a:xfrm>
            <a:prstGeom prst="rect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1" name="未知"/>
            <p:cNvSpPr/>
            <p:nvPr/>
          </p:nvSpPr>
          <p:spPr>
            <a:xfrm>
              <a:off x="324" y="55"/>
              <a:ext cx="1" cy="77"/>
            </a:xfrm>
            <a:custGeom>
              <a:avLst/>
              <a:gdLst/>
              <a:ahLst/>
              <a:cxnLst/>
              <a:pathLst>
                <a:path w="1" h="77">
                  <a:moveTo>
                    <a:pt x="0" y="7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2" name="未知"/>
            <p:cNvSpPr/>
            <p:nvPr/>
          </p:nvSpPr>
          <p:spPr>
            <a:xfrm>
              <a:off x="449" y="125"/>
              <a:ext cx="1" cy="52"/>
            </a:xfrm>
            <a:custGeom>
              <a:avLst/>
              <a:gdLst/>
              <a:ahLst/>
              <a:cxnLst/>
              <a:pathLst>
                <a:path w="1" h="52">
                  <a:moveTo>
                    <a:pt x="0" y="51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3" name="未知"/>
            <p:cNvSpPr/>
            <p:nvPr/>
          </p:nvSpPr>
          <p:spPr>
            <a:xfrm>
              <a:off x="193" y="125"/>
              <a:ext cx="1" cy="52"/>
            </a:xfrm>
            <a:custGeom>
              <a:avLst/>
              <a:gdLst/>
              <a:ahLst/>
              <a:cxnLst/>
              <a:pathLst>
                <a:path w="1" h="52">
                  <a:moveTo>
                    <a:pt x="0" y="51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4" name="Oval 53373"/>
            <p:cNvSpPr/>
            <p:nvPr/>
          </p:nvSpPr>
          <p:spPr>
            <a:xfrm>
              <a:off x="107" y="128"/>
              <a:ext cx="434" cy="444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5" name="未知"/>
            <p:cNvSpPr/>
            <p:nvPr/>
          </p:nvSpPr>
          <p:spPr>
            <a:xfrm>
              <a:off x="470" y="329"/>
              <a:ext cx="36" cy="46"/>
            </a:xfrm>
            <a:custGeom>
              <a:avLst/>
              <a:gdLst/>
              <a:ahLst/>
              <a:cxnLst/>
              <a:pathLst>
                <a:path w="36" h="46">
                  <a:moveTo>
                    <a:pt x="12" y="24"/>
                  </a:moveTo>
                  <a:lnTo>
                    <a:pt x="9" y="27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9" y="33"/>
                  </a:lnTo>
                  <a:lnTo>
                    <a:pt x="15" y="30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15" y="18"/>
                  </a:lnTo>
                  <a:lnTo>
                    <a:pt x="9" y="15"/>
                  </a:lnTo>
                  <a:lnTo>
                    <a:pt x="0" y="0"/>
                  </a:lnTo>
                  <a:lnTo>
                    <a:pt x="3" y="15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6" name="Oval 53375"/>
            <p:cNvSpPr/>
            <p:nvPr/>
          </p:nvSpPr>
          <p:spPr>
            <a:xfrm>
              <a:off x="229" y="256"/>
              <a:ext cx="187" cy="191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7" name="未知"/>
            <p:cNvSpPr/>
            <p:nvPr/>
          </p:nvSpPr>
          <p:spPr>
            <a:xfrm>
              <a:off x="321" y="353"/>
              <a:ext cx="185" cy="1"/>
            </a:xfrm>
            <a:custGeom>
              <a:avLst/>
              <a:gdLst/>
              <a:ahLst/>
              <a:cxnLst/>
              <a:pathLst>
                <a:path w="185" h="1">
                  <a:moveTo>
                    <a:pt x="0" y="0"/>
                  </a:moveTo>
                  <a:lnTo>
                    <a:pt x="18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8" name="未知"/>
            <p:cNvSpPr/>
            <p:nvPr/>
          </p:nvSpPr>
          <p:spPr>
            <a:xfrm>
              <a:off x="324" y="234"/>
              <a:ext cx="1" cy="120"/>
            </a:xfrm>
            <a:custGeom>
              <a:avLst/>
              <a:gdLst/>
              <a:ahLst/>
              <a:cxnLst/>
              <a:pathLst>
                <a:path w="1" h="120">
                  <a:moveTo>
                    <a:pt x="0" y="119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9" name="未知"/>
            <p:cNvSpPr/>
            <p:nvPr/>
          </p:nvSpPr>
          <p:spPr>
            <a:xfrm>
              <a:off x="309" y="179"/>
              <a:ext cx="28" cy="56"/>
            </a:xfrm>
            <a:custGeom>
              <a:avLst/>
              <a:gdLst/>
              <a:ahLst/>
              <a:cxnLst/>
              <a:pathLst>
                <a:path w="28" h="56">
                  <a:moveTo>
                    <a:pt x="12" y="55"/>
                  </a:moveTo>
                  <a:lnTo>
                    <a:pt x="24" y="52"/>
                  </a:lnTo>
                  <a:lnTo>
                    <a:pt x="27" y="43"/>
                  </a:lnTo>
                  <a:lnTo>
                    <a:pt x="21" y="25"/>
                  </a:lnTo>
                  <a:lnTo>
                    <a:pt x="12" y="0"/>
                  </a:lnTo>
                  <a:lnTo>
                    <a:pt x="6" y="22"/>
                  </a:lnTo>
                  <a:lnTo>
                    <a:pt x="0" y="43"/>
                  </a:lnTo>
                  <a:lnTo>
                    <a:pt x="3" y="52"/>
                  </a:lnTo>
                  <a:lnTo>
                    <a:pt x="12" y="55"/>
                  </a:lnTo>
                  <a:lnTo>
                    <a:pt x="15" y="55"/>
                  </a:lnTo>
                  <a:lnTo>
                    <a:pt x="12" y="5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0" name="Oval 53379"/>
            <p:cNvSpPr/>
            <p:nvPr/>
          </p:nvSpPr>
          <p:spPr>
            <a:xfrm>
              <a:off x="172" y="91"/>
              <a:ext cx="39" cy="4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1" name="Oval 53380"/>
            <p:cNvSpPr/>
            <p:nvPr/>
          </p:nvSpPr>
          <p:spPr>
            <a:xfrm>
              <a:off x="306" y="21"/>
              <a:ext cx="39" cy="4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2" name="Oval 53381"/>
            <p:cNvSpPr/>
            <p:nvPr/>
          </p:nvSpPr>
          <p:spPr>
            <a:xfrm>
              <a:off x="431" y="91"/>
              <a:ext cx="39" cy="4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3" name="Oval 53382"/>
            <p:cNvSpPr/>
            <p:nvPr/>
          </p:nvSpPr>
          <p:spPr>
            <a:xfrm>
              <a:off x="297" y="326"/>
              <a:ext cx="54" cy="54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384" name="Group 53383"/>
          <p:cNvGrpSpPr/>
          <p:nvPr/>
        </p:nvGrpSpPr>
        <p:grpSpPr>
          <a:xfrm>
            <a:off x="457200" y="533400"/>
            <a:ext cx="1371600" cy="1371600"/>
            <a:chOff x="0" y="0"/>
            <a:chExt cx="864" cy="864"/>
          </a:xfrm>
        </p:grpSpPr>
        <p:sp>
          <p:nvSpPr>
            <p:cNvPr id="53385" name="Oval 53384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6" name="Oval 53385"/>
            <p:cNvSpPr/>
            <p:nvPr/>
          </p:nvSpPr>
          <p:spPr>
            <a:xfrm>
              <a:off x="59" y="59"/>
              <a:ext cx="746" cy="74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7" name="未知"/>
            <p:cNvSpPr/>
            <p:nvPr/>
          </p:nvSpPr>
          <p:spPr>
            <a:xfrm>
              <a:off x="356" y="366"/>
              <a:ext cx="294" cy="270"/>
            </a:xfrm>
            <a:custGeom>
              <a:avLst/>
              <a:gdLst/>
              <a:ahLst/>
              <a:cxnLst/>
              <a:pathLst>
                <a:path w="294" h="270">
                  <a:moveTo>
                    <a:pt x="0" y="5"/>
                  </a:moveTo>
                  <a:lnTo>
                    <a:pt x="293" y="269"/>
                  </a:lnTo>
                  <a:lnTo>
                    <a:pt x="3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8" name="未知"/>
            <p:cNvSpPr/>
            <p:nvPr/>
          </p:nvSpPr>
          <p:spPr>
            <a:xfrm>
              <a:off x="325" y="337"/>
              <a:ext cx="45" cy="42"/>
            </a:xfrm>
            <a:custGeom>
              <a:avLst/>
              <a:gdLst/>
              <a:ahLst/>
              <a:cxnLst/>
              <a:pathLst>
                <a:path w="45" h="42">
                  <a:moveTo>
                    <a:pt x="26" y="41"/>
                  </a:moveTo>
                  <a:lnTo>
                    <a:pt x="44" y="22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9" name="未知"/>
            <p:cNvSpPr/>
            <p:nvPr/>
          </p:nvSpPr>
          <p:spPr>
            <a:xfrm>
              <a:off x="405" y="207"/>
              <a:ext cx="379" cy="258"/>
            </a:xfrm>
            <a:custGeom>
              <a:avLst/>
              <a:gdLst/>
              <a:ahLst/>
              <a:cxnLst/>
              <a:pathLst>
                <a:path w="379" h="258">
                  <a:moveTo>
                    <a:pt x="34" y="0"/>
                  </a:moveTo>
                  <a:lnTo>
                    <a:pt x="51" y="213"/>
                  </a:lnTo>
                  <a:lnTo>
                    <a:pt x="378" y="230"/>
                  </a:lnTo>
                  <a:lnTo>
                    <a:pt x="378" y="237"/>
                  </a:lnTo>
                  <a:lnTo>
                    <a:pt x="42" y="257"/>
                  </a:lnTo>
                  <a:lnTo>
                    <a:pt x="20" y="254"/>
                  </a:lnTo>
                  <a:lnTo>
                    <a:pt x="3" y="245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25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390" name="Group 53389"/>
          <p:cNvGrpSpPr/>
          <p:nvPr/>
        </p:nvGrpSpPr>
        <p:grpSpPr>
          <a:xfrm>
            <a:off x="4953000" y="5334000"/>
            <a:ext cx="915988" cy="1373188"/>
            <a:chOff x="0" y="0"/>
            <a:chExt cx="577" cy="865"/>
          </a:xfrm>
        </p:grpSpPr>
        <p:sp>
          <p:nvSpPr>
            <p:cNvPr id="53391" name="未知"/>
            <p:cNvSpPr/>
            <p:nvPr/>
          </p:nvSpPr>
          <p:spPr>
            <a:xfrm>
              <a:off x="0" y="61"/>
              <a:ext cx="577" cy="743"/>
            </a:xfrm>
            <a:custGeom>
              <a:avLst/>
              <a:gdLst/>
              <a:ahLst/>
              <a:cxnLst/>
              <a:pathLst>
                <a:path w="577" h="743">
                  <a:moveTo>
                    <a:pt x="0" y="742"/>
                  </a:moveTo>
                  <a:lnTo>
                    <a:pt x="106" y="0"/>
                  </a:lnTo>
                  <a:lnTo>
                    <a:pt x="470" y="0"/>
                  </a:lnTo>
                  <a:lnTo>
                    <a:pt x="576" y="742"/>
                  </a:lnTo>
                  <a:lnTo>
                    <a:pt x="0" y="742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2" name="未知"/>
            <p:cNvSpPr/>
            <p:nvPr/>
          </p:nvSpPr>
          <p:spPr>
            <a:xfrm>
              <a:off x="188" y="528"/>
              <a:ext cx="201" cy="215"/>
            </a:xfrm>
            <a:custGeom>
              <a:avLst/>
              <a:gdLst/>
              <a:ahLst/>
              <a:cxnLst/>
              <a:pathLst>
                <a:path w="201" h="215">
                  <a:moveTo>
                    <a:pt x="91" y="12"/>
                  </a:moveTo>
                  <a:lnTo>
                    <a:pt x="30" y="0"/>
                  </a:lnTo>
                  <a:lnTo>
                    <a:pt x="24" y="15"/>
                  </a:lnTo>
                  <a:lnTo>
                    <a:pt x="24" y="61"/>
                  </a:lnTo>
                  <a:lnTo>
                    <a:pt x="16" y="58"/>
                  </a:lnTo>
                  <a:lnTo>
                    <a:pt x="11" y="55"/>
                  </a:lnTo>
                  <a:lnTo>
                    <a:pt x="0" y="92"/>
                  </a:lnTo>
                  <a:lnTo>
                    <a:pt x="0" y="116"/>
                  </a:lnTo>
                  <a:lnTo>
                    <a:pt x="6" y="116"/>
                  </a:lnTo>
                  <a:lnTo>
                    <a:pt x="8" y="116"/>
                  </a:lnTo>
                  <a:lnTo>
                    <a:pt x="11" y="119"/>
                  </a:lnTo>
                  <a:lnTo>
                    <a:pt x="0" y="150"/>
                  </a:lnTo>
                  <a:lnTo>
                    <a:pt x="0" y="174"/>
                  </a:lnTo>
                  <a:lnTo>
                    <a:pt x="131" y="202"/>
                  </a:lnTo>
                  <a:lnTo>
                    <a:pt x="133" y="196"/>
                  </a:lnTo>
                  <a:lnTo>
                    <a:pt x="138" y="186"/>
                  </a:lnTo>
                  <a:lnTo>
                    <a:pt x="152" y="186"/>
                  </a:lnTo>
                  <a:lnTo>
                    <a:pt x="162" y="196"/>
                  </a:lnTo>
                  <a:lnTo>
                    <a:pt x="168" y="208"/>
                  </a:lnTo>
                  <a:lnTo>
                    <a:pt x="186" y="214"/>
                  </a:lnTo>
                  <a:lnTo>
                    <a:pt x="200" y="110"/>
                  </a:lnTo>
                  <a:lnTo>
                    <a:pt x="200" y="40"/>
                  </a:lnTo>
                  <a:lnTo>
                    <a:pt x="165" y="31"/>
                  </a:lnTo>
                  <a:lnTo>
                    <a:pt x="162" y="34"/>
                  </a:lnTo>
                  <a:lnTo>
                    <a:pt x="136" y="49"/>
                  </a:lnTo>
                  <a:lnTo>
                    <a:pt x="109" y="40"/>
                  </a:lnTo>
                  <a:lnTo>
                    <a:pt x="107" y="37"/>
                  </a:lnTo>
                  <a:lnTo>
                    <a:pt x="101" y="28"/>
                  </a:lnTo>
                  <a:lnTo>
                    <a:pt x="99" y="15"/>
                  </a:lnTo>
                  <a:lnTo>
                    <a:pt x="91" y="12"/>
                  </a:lnTo>
                  <a:lnTo>
                    <a:pt x="91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3393" name="Group 53392"/>
            <p:cNvGrpSpPr/>
            <p:nvPr/>
          </p:nvGrpSpPr>
          <p:grpSpPr>
            <a:xfrm>
              <a:off x="188" y="543"/>
              <a:ext cx="198" cy="157"/>
              <a:chOff x="0" y="0"/>
              <a:chExt cx="198" cy="157"/>
            </a:xfrm>
          </p:grpSpPr>
          <p:sp>
            <p:nvSpPr>
              <p:cNvPr id="53394" name="未知"/>
              <p:cNvSpPr/>
              <p:nvPr/>
            </p:nvSpPr>
            <p:spPr>
              <a:xfrm>
                <a:off x="24" y="0"/>
                <a:ext cx="28" cy="47"/>
              </a:xfrm>
              <a:custGeom>
                <a:avLst/>
                <a:gdLst/>
                <a:ahLst/>
                <a:cxnLst/>
                <a:pathLst>
                  <a:path w="28" h="47">
                    <a:moveTo>
                      <a:pt x="0" y="46"/>
                    </a:moveTo>
                    <a:lnTo>
                      <a:pt x="6" y="46"/>
                    </a:lnTo>
                    <a:lnTo>
                      <a:pt x="11" y="46"/>
                    </a:lnTo>
                    <a:lnTo>
                      <a:pt x="24" y="34"/>
                    </a:lnTo>
                    <a:lnTo>
                      <a:pt x="27" y="19"/>
                    </a:lnTo>
                    <a:lnTo>
                      <a:pt x="14" y="3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95" name="未知"/>
              <p:cNvSpPr/>
              <p:nvPr/>
            </p:nvSpPr>
            <p:spPr>
              <a:xfrm>
                <a:off x="38" y="49"/>
                <a:ext cx="40" cy="32"/>
              </a:xfrm>
              <a:custGeom>
                <a:avLst/>
                <a:gdLst/>
                <a:ahLst/>
                <a:cxnLst/>
                <a:pathLst>
                  <a:path w="40" h="32">
                    <a:moveTo>
                      <a:pt x="39" y="9"/>
                    </a:moveTo>
                    <a:lnTo>
                      <a:pt x="39" y="6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2" y="9"/>
                    </a:lnTo>
                    <a:lnTo>
                      <a:pt x="0" y="12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6" y="31"/>
                    </a:lnTo>
                    <a:lnTo>
                      <a:pt x="31" y="22"/>
                    </a:lnTo>
                    <a:lnTo>
                      <a:pt x="37" y="19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9" y="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96" name="未知"/>
              <p:cNvSpPr/>
              <p:nvPr/>
            </p:nvSpPr>
            <p:spPr>
              <a:xfrm>
                <a:off x="0" y="104"/>
                <a:ext cx="20" cy="35"/>
              </a:xfrm>
              <a:custGeom>
                <a:avLst/>
                <a:gdLst/>
                <a:ahLst/>
                <a:cxnLst/>
                <a:pathLst>
                  <a:path w="20" h="35">
                    <a:moveTo>
                      <a:pt x="0" y="31"/>
                    </a:moveTo>
                    <a:lnTo>
                      <a:pt x="6" y="34"/>
                    </a:lnTo>
                    <a:lnTo>
                      <a:pt x="11" y="31"/>
                    </a:lnTo>
                    <a:lnTo>
                      <a:pt x="16" y="25"/>
                    </a:lnTo>
                    <a:lnTo>
                      <a:pt x="19" y="12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97" name="未知"/>
              <p:cNvSpPr/>
              <p:nvPr/>
            </p:nvSpPr>
            <p:spPr>
              <a:xfrm>
                <a:off x="80" y="71"/>
                <a:ext cx="75" cy="86"/>
              </a:xfrm>
              <a:custGeom>
                <a:avLst/>
                <a:gdLst/>
                <a:ahLst/>
                <a:cxnLst/>
                <a:pathLst>
                  <a:path w="75" h="86">
                    <a:moveTo>
                      <a:pt x="74" y="30"/>
                    </a:moveTo>
                    <a:lnTo>
                      <a:pt x="72" y="24"/>
                    </a:lnTo>
                    <a:lnTo>
                      <a:pt x="64" y="6"/>
                    </a:lnTo>
                    <a:lnTo>
                      <a:pt x="48" y="0"/>
                    </a:lnTo>
                    <a:lnTo>
                      <a:pt x="21" y="0"/>
                    </a:lnTo>
                    <a:lnTo>
                      <a:pt x="8" y="12"/>
                    </a:lnTo>
                    <a:lnTo>
                      <a:pt x="0" y="45"/>
                    </a:lnTo>
                    <a:lnTo>
                      <a:pt x="13" y="70"/>
                    </a:lnTo>
                    <a:lnTo>
                      <a:pt x="43" y="85"/>
                    </a:lnTo>
                    <a:lnTo>
                      <a:pt x="45" y="85"/>
                    </a:lnTo>
                    <a:lnTo>
                      <a:pt x="64" y="64"/>
                    </a:lnTo>
                    <a:lnTo>
                      <a:pt x="74" y="30"/>
                    </a:lnTo>
                    <a:lnTo>
                      <a:pt x="74" y="3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398" name="未知"/>
              <p:cNvSpPr/>
              <p:nvPr/>
            </p:nvSpPr>
            <p:spPr>
              <a:xfrm>
                <a:off x="168" y="40"/>
                <a:ext cx="30" cy="50"/>
              </a:xfrm>
              <a:custGeom>
                <a:avLst/>
                <a:gdLst/>
                <a:ahLst/>
                <a:cxnLst/>
                <a:pathLst>
                  <a:path w="30" h="50">
                    <a:moveTo>
                      <a:pt x="26" y="0"/>
                    </a:moveTo>
                    <a:lnTo>
                      <a:pt x="29" y="12"/>
                    </a:lnTo>
                    <a:lnTo>
                      <a:pt x="29" y="28"/>
                    </a:lnTo>
                    <a:lnTo>
                      <a:pt x="26" y="34"/>
                    </a:lnTo>
                    <a:lnTo>
                      <a:pt x="24" y="43"/>
                    </a:lnTo>
                    <a:lnTo>
                      <a:pt x="21" y="46"/>
                    </a:lnTo>
                    <a:lnTo>
                      <a:pt x="18" y="49"/>
                    </a:lnTo>
                    <a:lnTo>
                      <a:pt x="10" y="46"/>
                    </a:lnTo>
                    <a:lnTo>
                      <a:pt x="5" y="40"/>
                    </a:lnTo>
                    <a:lnTo>
                      <a:pt x="0" y="31"/>
                    </a:lnTo>
                    <a:lnTo>
                      <a:pt x="0" y="18"/>
                    </a:lnTo>
                    <a:lnTo>
                      <a:pt x="8" y="3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399" name="未知"/>
            <p:cNvSpPr/>
            <p:nvPr/>
          </p:nvSpPr>
          <p:spPr>
            <a:xfrm>
              <a:off x="0" y="803"/>
              <a:ext cx="577" cy="62"/>
            </a:xfrm>
            <a:custGeom>
              <a:avLst/>
              <a:gdLst/>
              <a:ahLst/>
              <a:cxnLst/>
              <a:pathLst>
                <a:path w="577" h="62">
                  <a:moveTo>
                    <a:pt x="0" y="0"/>
                  </a:moveTo>
                  <a:lnTo>
                    <a:pt x="13" y="61"/>
                  </a:lnTo>
                  <a:lnTo>
                    <a:pt x="563" y="61"/>
                  </a:lnTo>
                  <a:lnTo>
                    <a:pt x="5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0" name="Straight Connector 53399"/>
            <p:cNvSpPr/>
            <p:nvPr/>
          </p:nvSpPr>
          <p:spPr>
            <a:xfrm flipH="1">
              <a:off x="104" y="165"/>
              <a:ext cx="2" cy="2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401" name="Straight Connector 53400"/>
            <p:cNvSpPr/>
            <p:nvPr/>
          </p:nvSpPr>
          <p:spPr>
            <a:xfrm>
              <a:off x="470" y="165"/>
              <a:ext cx="2" cy="27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3402" name="Group 53401"/>
            <p:cNvGrpSpPr/>
            <p:nvPr/>
          </p:nvGrpSpPr>
          <p:grpSpPr>
            <a:xfrm>
              <a:off x="77" y="0"/>
              <a:ext cx="423" cy="566"/>
              <a:chOff x="0" y="0"/>
              <a:chExt cx="423" cy="566"/>
            </a:xfrm>
          </p:grpSpPr>
          <p:sp>
            <p:nvSpPr>
              <p:cNvPr id="53403" name="未知"/>
              <p:cNvSpPr/>
              <p:nvPr/>
            </p:nvSpPr>
            <p:spPr>
              <a:xfrm>
                <a:off x="202" y="0"/>
                <a:ext cx="17" cy="566"/>
              </a:xfrm>
              <a:custGeom>
                <a:avLst/>
                <a:gdLst/>
                <a:ahLst/>
                <a:cxnLst/>
                <a:pathLst>
                  <a:path w="17" h="566">
                    <a:moveTo>
                      <a:pt x="16" y="21"/>
                    </a:moveTo>
                    <a:lnTo>
                      <a:pt x="16" y="40"/>
                    </a:lnTo>
                    <a:lnTo>
                      <a:pt x="16" y="49"/>
                    </a:lnTo>
                    <a:lnTo>
                      <a:pt x="16" y="64"/>
                    </a:lnTo>
                    <a:lnTo>
                      <a:pt x="16" y="379"/>
                    </a:lnTo>
                    <a:lnTo>
                      <a:pt x="16" y="394"/>
                    </a:lnTo>
                    <a:lnTo>
                      <a:pt x="16" y="479"/>
                    </a:lnTo>
                    <a:lnTo>
                      <a:pt x="16" y="565"/>
                    </a:lnTo>
                    <a:lnTo>
                      <a:pt x="10" y="556"/>
                    </a:lnTo>
                    <a:lnTo>
                      <a:pt x="8" y="543"/>
                    </a:lnTo>
                    <a:lnTo>
                      <a:pt x="0" y="540"/>
                    </a:lnTo>
                    <a:lnTo>
                      <a:pt x="0" y="467"/>
                    </a:lnTo>
                    <a:lnTo>
                      <a:pt x="0" y="394"/>
                    </a:lnTo>
                    <a:lnTo>
                      <a:pt x="0" y="379"/>
                    </a:lnTo>
                    <a:lnTo>
                      <a:pt x="0" y="64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0" y="27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15"/>
                    </a:lnTo>
                    <a:lnTo>
                      <a:pt x="16" y="21"/>
                    </a:lnTo>
                    <a:lnTo>
                      <a:pt x="16" y="2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4" name="未知"/>
              <p:cNvSpPr/>
              <p:nvPr/>
            </p:nvSpPr>
            <p:spPr>
              <a:xfrm>
                <a:off x="202" y="443"/>
                <a:ext cx="17" cy="13"/>
              </a:xfrm>
              <a:custGeom>
                <a:avLst/>
                <a:gdLst/>
                <a:ahLst/>
                <a:cxnLst/>
                <a:pathLst>
                  <a:path w="17" h="13">
                    <a:moveTo>
                      <a:pt x="0" y="0"/>
                    </a:moveTo>
                    <a:lnTo>
                      <a:pt x="5" y="9"/>
                    </a:lnTo>
                    <a:lnTo>
                      <a:pt x="10" y="12"/>
                    </a:lnTo>
                    <a:lnTo>
                      <a:pt x="13" y="9"/>
                    </a:lnTo>
                    <a:lnTo>
                      <a:pt x="16" y="3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5" name="未知"/>
              <p:cNvSpPr/>
              <p:nvPr/>
            </p:nvSpPr>
            <p:spPr>
              <a:xfrm>
                <a:off x="218" y="21"/>
                <a:ext cx="205" cy="368"/>
              </a:xfrm>
              <a:custGeom>
                <a:avLst/>
                <a:gdLst/>
                <a:ahLst/>
                <a:cxnLst/>
                <a:pathLst>
                  <a:path w="205" h="368">
                    <a:moveTo>
                      <a:pt x="0" y="0"/>
                    </a:moveTo>
                    <a:lnTo>
                      <a:pt x="122" y="0"/>
                    </a:lnTo>
                    <a:lnTo>
                      <a:pt x="135" y="3"/>
                    </a:lnTo>
                    <a:lnTo>
                      <a:pt x="143" y="10"/>
                    </a:lnTo>
                    <a:lnTo>
                      <a:pt x="154" y="25"/>
                    </a:lnTo>
                    <a:lnTo>
                      <a:pt x="159" y="40"/>
                    </a:lnTo>
                    <a:lnTo>
                      <a:pt x="175" y="141"/>
                    </a:lnTo>
                    <a:lnTo>
                      <a:pt x="177" y="138"/>
                    </a:lnTo>
                    <a:lnTo>
                      <a:pt x="188" y="141"/>
                    </a:lnTo>
                    <a:lnTo>
                      <a:pt x="177" y="171"/>
                    </a:lnTo>
                    <a:lnTo>
                      <a:pt x="204" y="342"/>
                    </a:lnTo>
                    <a:lnTo>
                      <a:pt x="204" y="348"/>
                    </a:lnTo>
                    <a:lnTo>
                      <a:pt x="199" y="358"/>
                    </a:lnTo>
                    <a:lnTo>
                      <a:pt x="193" y="367"/>
                    </a:lnTo>
                    <a:lnTo>
                      <a:pt x="191" y="367"/>
                    </a:lnTo>
                    <a:lnTo>
                      <a:pt x="191" y="348"/>
                    </a:lnTo>
                    <a:lnTo>
                      <a:pt x="188" y="342"/>
                    </a:lnTo>
                    <a:lnTo>
                      <a:pt x="170" y="214"/>
                    </a:lnTo>
                    <a:lnTo>
                      <a:pt x="164" y="168"/>
                    </a:lnTo>
                    <a:lnTo>
                      <a:pt x="143" y="40"/>
                    </a:lnTo>
                    <a:lnTo>
                      <a:pt x="132" y="25"/>
                    </a:lnTo>
                    <a:lnTo>
                      <a:pt x="122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6" name="未知"/>
              <p:cNvSpPr/>
              <p:nvPr/>
            </p:nvSpPr>
            <p:spPr>
              <a:xfrm>
                <a:off x="218" y="49"/>
                <a:ext cx="27" cy="47"/>
              </a:xfrm>
              <a:custGeom>
                <a:avLst/>
                <a:gdLst/>
                <a:ahLst/>
                <a:cxnLst/>
                <a:pathLst>
                  <a:path w="27" h="47">
                    <a:moveTo>
                      <a:pt x="0" y="0"/>
                    </a:moveTo>
                    <a:lnTo>
                      <a:pt x="13" y="3"/>
                    </a:lnTo>
                    <a:lnTo>
                      <a:pt x="18" y="9"/>
                    </a:lnTo>
                    <a:lnTo>
                      <a:pt x="24" y="15"/>
                    </a:lnTo>
                    <a:lnTo>
                      <a:pt x="26" y="27"/>
                    </a:lnTo>
                    <a:lnTo>
                      <a:pt x="26" y="46"/>
                    </a:lnTo>
                    <a:lnTo>
                      <a:pt x="13" y="46"/>
                    </a:lnTo>
                    <a:lnTo>
                      <a:pt x="13" y="40"/>
                    </a:lnTo>
                    <a:lnTo>
                      <a:pt x="13" y="27"/>
                    </a:lnTo>
                    <a:lnTo>
                      <a:pt x="8" y="18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7" name="未知"/>
              <p:cNvSpPr/>
              <p:nvPr/>
            </p:nvSpPr>
            <p:spPr>
              <a:xfrm>
                <a:off x="13" y="189"/>
                <a:ext cx="190" cy="276"/>
              </a:xfrm>
              <a:custGeom>
                <a:avLst/>
                <a:gdLst/>
                <a:ahLst/>
                <a:cxnLst/>
                <a:pathLst>
                  <a:path w="190" h="276">
                    <a:moveTo>
                      <a:pt x="29" y="0"/>
                    </a:moveTo>
                    <a:lnTo>
                      <a:pt x="32" y="16"/>
                    </a:lnTo>
                    <a:lnTo>
                      <a:pt x="35" y="31"/>
                    </a:lnTo>
                    <a:lnTo>
                      <a:pt x="37" y="46"/>
                    </a:lnTo>
                    <a:lnTo>
                      <a:pt x="40" y="165"/>
                    </a:lnTo>
                    <a:lnTo>
                      <a:pt x="43" y="168"/>
                    </a:lnTo>
                    <a:lnTo>
                      <a:pt x="48" y="171"/>
                    </a:lnTo>
                    <a:lnTo>
                      <a:pt x="51" y="168"/>
                    </a:lnTo>
                    <a:lnTo>
                      <a:pt x="53" y="165"/>
                    </a:lnTo>
                    <a:lnTo>
                      <a:pt x="59" y="162"/>
                    </a:lnTo>
                    <a:lnTo>
                      <a:pt x="64" y="168"/>
                    </a:lnTo>
                    <a:lnTo>
                      <a:pt x="69" y="171"/>
                    </a:lnTo>
                    <a:lnTo>
                      <a:pt x="72" y="168"/>
                    </a:lnTo>
                    <a:lnTo>
                      <a:pt x="72" y="165"/>
                    </a:lnTo>
                    <a:lnTo>
                      <a:pt x="77" y="162"/>
                    </a:lnTo>
                    <a:lnTo>
                      <a:pt x="83" y="168"/>
                    </a:lnTo>
                    <a:lnTo>
                      <a:pt x="88" y="171"/>
                    </a:lnTo>
                    <a:lnTo>
                      <a:pt x="90" y="168"/>
                    </a:lnTo>
                    <a:lnTo>
                      <a:pt x="93" y="165"/>
                    </a:lnTo>
                    <a:lnTo>
                      <a:pt x="98" y="162"/>
                    </a:lnTo>
                    <a:lnTo>
                      <a:pt x="104" y="168"/>
                    </a:lnTo>
                    <a:lnTo>
                      <a:pt x="109" y="171"/>
                    </a:lnTo>
                    <a:lnTo>
                      <a:pt x="112" y="168"/>
                    </a:lnTo>
                    <a:lnTo>
                      <a:pt x="114" y="165"/>
                    </a:lnTo>
                    <a:lnTo>
                      <a:pt x="120" y="162"/>
                    </a:lnTo>
                    <a:lnTo>
                      <a:pt x="125" y="168"/>
                    </a:lnTo>
                    <a:lnTo>
                      <a:pt x="130" y="171"/>
                    </a:lnTo>
                    <a:lnTo>
                      <a:pt x="133" y="168"/>
                    </a:lnTo>
                    <a:lnTo>
                      <a:pt x="136" y="165"/>
                    </a:lnTo>
                    <a:lnTo>
                      <a:pt x="138" y="162"/>
                    </a:lnTo>
                    <a:lnTo>
                      <a:pt x="138" y="83"/>
                    </a:lnTo>
                    <a:lnTo>
                      <a:pt x="157" y="83"/>
                    </a:lnTo>
                    <a:lnTo>
                      <a:pt x="157" y="190"/>
                    </a:lnTo>
                    <a:lnTo>
                      <a:pt x="189" y="190"/>
                    </a:lnTo>
                    <a:lnTo>
                      <a:pt x="189" y="205"/>
                    </a:lnTo>
                    <a:lnTo>
                      <a:pt x="157" y="205"/>
                    </a:lnTo>
                    <a:lnTo>
                      <a:pt x="157" y="211"/>
                    </a:lnTo>
                    <a:lnTo>
                      <a:pt x="154" y="217"/>
                    </a:lnTo>
                    <a:lnTo>
                      <a:pt x="149" y="226"/>
                    </a:lnTo>
                    <a:lnTo>
                      <a:pt x="146" y="229"/>
                    </a:lnTo>
                    <a:lnTo>
                      <a:pt x="141" y="229"/>
                    </a:lnTo>
                    <a:lnTo>
                      <a:pt x="136" y="226"/>
                    </a:lnTo>
                    <a:lnTo>
                      <a:pt x="136" y="220"/>
                    </a:lnTo>
                    <a:lnTo>
                      <a:pt x="133" y="223"/>
                    </a:lnTo>
                    <a:lnTo>
                      <a:pt x="130" y="229"/>
                    </a:lnTo>
                    <a:lnTo>
                      <a:pt x="125" y="229"/>
                    </a:lnTo>
                    <a:lnTo>
                      <a:pt x="122" y="229"/>
                    </a:lnTo>
                    <a:lnTo>
                      <a:pt x="117" y="226"/>
                    </a:lnTo>
                    <a:lnTo>
                      <a:pt x="114" y="220"/>
                    </a:lnTo>
                    <a:lnTo>
                      <a:pt x="112" y="223"/>
                    </a:lnTo>
                    <a:lnTo>
                      <a:pt x="109" y="229"/>
                    </a:lnTo>
                    <a:lnTo>
                      <a:pt x="104" y="229"/>
                    </a:lnTo>
                    <a:lnTo>
                      <a:pt x="101" y="229"/>
                    </a:lnTo>
                    <a:lnTo>
                      <a:pt x="96" y="226"/>
                    </a:lnTo>
                    <a:lnTo>
                      <a:pt x="93" y="220"/>
                    </a:lnTo>
                    <a:lnTo>
                      <a:pt x="90" y="223"/>
                    </a:lnTo>
                    <a:lnTo>
                      <a:pt x="88" y="229"/>
                    </a:lnTo>
                    <a:lnTo>
                      <a:pt x="83" y="229"/>
                    </a:lnTo>
                    <a:lnTo>
                      <a:pt x="80" y="229"/>
                    </a:lnTo>
                    <a:lnTo>
                      <a:pt x="75" y="226"/>
                    </a:lnTo>
                    <a:lnTo>
                      <a:pt x="72" y="220"/>
                    </a:lnTo>
                    <a:lnTo>
                      <a:pt x="72" y="223"/>
                    </a:lnTo>
                    <a:lnTo>
                      <a:pt x="69" y="229"/>
                    </a:lnTo>
                    <a:lnTo>
                      <a:pt x="64" y="229"/>
                    </a:lnTo>
                    <a:lnTo>
                      <a:pt x="61" y="229"/>
                    </a:lnTo>
                    <a:lnTo>
                      <a:pt x="56" y="226"/>
                    </a:lnTo>
                    <a:lnTo>
                      <a:pt x="51" y="220"/>
                    </a:lnTo>
                    <a:lnTo>
                      <a:pt x="51" y="223"/>
                    </a:lnTo>
                    <a:lnTo>
                      <a:pt x="48" y="229"/>
                    </a:lnTo>
                    <a:lnTo>
                      <a:pt x="43" y="229"/>
                    </a:lnTo>
                    <a:lnTo>
                      <a:pt x="40" y="229"/>
                    </a:lnTo>
                    <a:lnTo>
                      <a:pt x="29" y="217"/>
                    </a:lnTo>
                    <a:lnTo>
                      <a:pt x="24" y="205"/>
                    </a:lnTo>
                    <a:lnTo>
                      <a:pt x="19" y="205"/>
                    </a:lnTo>
                    <a:lnTo>
                      <a:pt x="19" y="211"/>
                    </a:lnTo>
                    <a:lnTo>
                      <a:pt x="19" y="220"/>
                    </a:lnTo>
                    <a:lnTo>
                      <a:pt x="24" y="238"/>
                    </a:lnTo>
                    <a:lnTo>
                      <a:pt x="32" y="257"/>
                    </a:lnTo>
                    <a:lnTo>
                      <a:pt x="35" y="263"/>
                    </a:lnTo>
                    <a:lnTo>
                      <a:pt x="37" y="269"/>
                    </a:lnTo>
                    <a:lnTo>
                      <a:pt x="32" y="275"/>
                    </a:lnTo>
                    <a:lnTo>
                      <a:pt x="29" y="275"/>
                    </a:lnTo>
                    <a:lnTo>
                      <a:pt x="24" y="275"/>
                    </a:lnTo>
                    <a:lnTo>
                      <a:pt x="19" y="272"/>
                    </a:lnTo>
                    <a:lnTo>
                      <a:pt x="11" y="248"/>
                    </a:lnTo>
                    <a:lnTo>
                      <a:pt x="6" y="229"/>
                    </a:lnTo>
                    <a:lnTo>
                      <a:pt x="0" y="199"/>
                    </a:lnTo>
                    <a:lnTo>
                      <a:pt x="0" y="187"/>
                    </a:lnTo>
                    <a:lnTo>
                      <a:pt x="8" y="168"/>
                    </a:lnTo>
                    <a:lnTo>
                      <a:pt x="24" y="162"/>
                    </a:lnTo>
                    <a:lnTo>
                      <a:pt x="21" y="46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8" name="未知"/>
              <p:cNvSpPr/>
              <p:nvPr/>
            </p:nvSpPr>
            <p:spPr>
              <a:xfrm>
                <a:off x="0" y="21"/>
                <a:ext cx="203" cy="368"/>
              </a:xfrm>
              <a:custGeom>
                <a:avLst/>
                <a:gdLst/>
                <a:ahLst/>
                <a:cxnLst/>
                <a:pathLst>
                  <a:path w="203" h="368">
                    <a:moveTo>
                      <a:pt x="202" y="0"/>
                    </a:moveTo>
                    <a:lnTo>
                      <a:pt x="85" y="0"/>
                    </a:lnTo>
                    <a:lnTo>
                      <a:pt x="72" y="3"/>
                    </a:lnTo>
                    <a:lnTo>
                      <a:pt x="56" y="13"/>
                    </a:lnTo>
                    <a:lnTo>
                      <a:pt x="48" y="28"/>
                    </a:lnTo>
                    <a:lnTo>
                      <a:pt x="42" y="40"/>
                    </a:lnTo>
                    <a:lnTo>
                      <a:pt x="29" y="141"/>
                    </a:lnTo>
                    <a:lnTo>
                      <a:pt x="24" y="138"/>
                    </a:lnTo>
                    <a:lnTo>
                      <a:pt x="13" y="141"/>
                    </a:lnTo>
                    <a:lnTo>
                      <a:pt x="24" y="171"/>
                    </a:lnTo>
                    <a:lnTo>
                      <a:pt x="0" y="342"/>
                    </a:lnTo>
                    <a:lnTo>
                      <a:pt x="0" y="348"/>
                    </a:lnTo>
                    <a:lnTo>
                      <a:pt x="5" y="358"/>
                    </a:lnTo>
                    <a:lnTo>
                      <a:pt x="11" y="367"/>
                    </a:lnTo>
                    <a:lnTo>
                      <a:pt x="13" y="367"/>
                    </a:lnTo>
                    <a:lnTo>
                      <a:pt x="13" y="355"/>
                    </a:lnTo>
                    <a:lnTo>
                      <a:pt x="21" y="333"/>
                    </a:lnTo>
                    <a:lnTo>
                      <a:pt x="34" y="214"/>
                    </a:lnTo>
                    <a:lnTo>
                      <a:pt x="42" y="168"/>
                    </a:lnTo>
                    <a:lnTo>
                      <a:pt x="61" y="40"/>
                    </a:lnTo>
                    <a:lnTo>
                      <a:pt x="66" y="31"/>
                    </a:lnTo>
                    <a:lnTo>
                      <a:pt x="74" y="25"/>
                    </a:lnTo>
                    <a:lnTo>
                      <a:pt x="85" y="19"/>
                    </a:lnTo>
                    <a:lnTo>
                      <a:pt x="202" y="19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09" name="未知"/>
              <p:cNvSpPr/>
              <p:nvPr/>
            </p:nvSpPr>
            <p:spPr>
              <a:xfrm>
                <a:off x="175" y="49"/>
                <a:ext cx="28" cy="47"/>
              </a:xfrm>
              <a:custGeom>
                <a:avLst/>
                <a:gdLst/>
                <a:ahLst/>
                <a:cxnLst/>
                <a:pathLst>
                  <a:path w="28" h="47">
                    <a:moveTo>
                      <a:pt x="27" y="0"/>
                    </a:moveTo>
                    <a:lnTo>
                      <a:pt x="21" y="0"/>
                    </a:lnTo>
                    <a:lnTo>
                      <a:pt x="11" y="6"/>
                    </a:lnTo>
                    <a:lnTo>
                      <a:pt x="5" y="12"/>
                    </a:lnTo>
                    <a:lnTo>
                      <a:pt x="3" y="21"/>
                    </a:lnTo>
                    <a:lnTo>
                      <a:pt x="0" y="36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40"/>
                    </a:lnTo>
                    <a:lnTo>
                      <a:pt x="16" y="27"/>
                    </a:lnTo>
                    <a:lnTo>
                      <a:pt x="21" y="18"/>
                    </a:lnTo>
                    <a:lnTo>
                      <a:pt x="27" y="15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0" name="未知"/>
              <p:cNvSpPr/>
              <p:nvPr/>
            </p:nvSpPr>
            <p:spPr>
              <a:xfrm>
                <a:off x="218" y="189"/>
                <a:ext cx="194" cy="276"/>
              </a:xfrm>
              <a:custGeom>
                <a:avLst/>
                <a:gdLst/>
                <a:ahLst/>
                <a:cxnLst/>
                <a:pathLst>
                  <a:path w="194" h="276">
                    <a:moveTo>
                      <a:pt x="164" y="0"/>
                    </a:moveTo>
                    <a:lnTo>
                      <a:pt x="159" y="16"/>
                    </a:lnTo>
                    <a:lnTo>
                      <a:pt x="154" y="31"/>
                    </a:lnTo>
                    <a:lnTo>
                      <a:pt x="154" y="46"/>
                    </a:lnTo>
                    <a:lnTo>
                      <a:pt x="151" y="165"/>
                    </a:lnTo>
                    <a:lnTo>
                      <a:pt x="146" y="168"/>
                    </a:lnTo>
                    <a:lnTo>
                      <a:pt x="143" y="171"/>
                    </a:lnTo>
                    <a:lnTo>
                      <a:pt x="140" y="168"/>
                    </a:lnTo>
                    <a:lnTo>
                      <a:pt x="138" y="165"/>
                    </a:lnTo>
                    <a:lnTo>
                      <a:pt x="132" y="162"/>
                    </a:lnTo>
                    <a:lnTo>
                      <a:pt x="127" y="168"/>
                    </a:lnTo>
                    <a:lnTo>
                      <a:pt x="122" y="171"/>
                    </a:lnTo>
                    <a:lnTo>
                      <a:pt x="122" y="168"/>
                    </a:lnTo>
                    <a:lnTo>
                      <a:pt x="119" y="165"/>
                    </a:lnTo>
                    <a:lnTo>
                      <a:pt x="114" y="162"/>
                    </a:lnTo>
                    <a:lnTo>
                      <a:pt x="108" y="168"/>
                    </a:lnTo>
                    <a:lnTo>
                      <a:pt x="103" y="171"/>
                    </a:lnTo>
                    <a:lnTo>
                      <a:pt x="101" y="168"/>
                    </a:lnTo>
                    <a:lnTo>
                      <a:pt x="98" y="165"/>
                    </a:lnTo>
                    <a:lnTo>
                      <a:pt x="93" y="162"/>
                    </a:lnTo>
                    <a:lnTo>
                      <a:pt x="87" y="168"/>
                    </a:lnTo>
                    <a:lnTo>
                      <a:pt x="82" y="171"/>
                    </a:lnTo>
                    <a:lnTo>
                      <a:pt x="79" y="168"/>
                    </a:lnTo>
                    <a:lnTo>
                      <a:pt x="77" y="165"/>
                    </a:lnTo>
                    <a:lnTo>
                      <a:pt x="71" y="162"/>
                    </a:lnTo>
                    <a:lnTo>
                      <a:pt x="66" y="168"/>
                    </a:lnTo>
                    <a:lnTo>
                      <a:pt x="61" y="171"/>
                    </a:lnTo>
                    <a:lnTo>
                      <a:pt x="58" y="168"/>
                    </a:lnTo>
                    <a:lnTo>
                      <a:pt x="58" y="165"/>
                    </a:lnTo>
                    <a:lnTo>
                      <a:pt x="53" y="162"/>
                    </a:lnTo>
                    <a:lnTo>
                      <a:pt x="53" y="83"/>
                    </a:lnTo>
                    <a:lnTo>
                      <a:pt x="37" y="83"/>
                    </a:lnTo>
                    <a:lnTo>
                      <a:pt x="37" y="190"/>
                    </a:lnTo>
                    <a:lnTo>
                      <a:pt x="0" y="190"/>
                    </a:lnTo>
                    <a:lnTo>
                      <a:pt x="0" y="205"/>
                    </a:lnTo>
                    <a:lnTo>
                      <a:pt x="34" y="205"/>
                    </a:lnTo>
                    <a:lnTo>
                      <a:pt x="37" y="211"/>
                    </a:lnTo>
                    <a:lnTo>
                      <a:pt x="37" y="217"/>
                    </a:lnTo>
                    <a:lnTo>
                      <a:pt x="39" y="226"/>
                    </a:lnTo>
                    <a:lnTo>
                      <a:pt x="47" y="229"/>
                    </a:lnTo>
                    <a:lnTo>
                      <a:pt x="47" y="229"/>
                    </a:lnTo>
                    <a:lnTo>
                      <a:pt x="55" y="226"/>
                    </a:lnTo>
                    <a:lnTo>
                      <a:pt x="58" y="220"/>
                    </a:lnTo>
                    <a:lnTo>
                      <a:pt x="58" y="223"/>
                    </a:lnTo>
                    <a:lnTo>
                      <a:pt x="61" y="229"/>
                    </a:lnTo>
                    <a:lnTo>
                      <a:pt x="66" y="229"/>
                    </a:lnTo>
                    <a:lnTo>
                      <a:pt x="69" y="229"/>
                    </a:lnTo>
                    <a:lnTo>
                      <a:pt x="74" y="226"/>
                    </a:lnTo>
                    <a:lnTo>
                      <a:pt x="79" y="220"/>
                    </a:lnTo>
                    <a:lnTo>
                      <a:pt x="79" y="223"/>
                    </a:lnTo>
                    <a:lnTo>
                      <a:pt x="82" y="229"/>
                    </a:lnTo>
                    <a:lnTo>
                      <a:pt x="87" y="229"/>
                    </a:lnTo>
                    <a:lnTo>
                      <a:pt x="90" y="229"/>
                    </a:lnTo>
                    <a:lnTo>
                      <a:pt x="95" y="226"/>
                    </a:lnTo>
                    <a:lnTo>
                      <a:pt x="101" y="220"/>
                    </a:lnTo>
                    <a:lnTo>
                      <a:pt x="101" y="223"/>
                    </a:lnTo>
                    <a:lnTo>
                      <a:pt x="103" y="229"/>
                    </a:lnTo>
                    <a:lnTo>
                      <a:pt x="108" y="229"/>
                    </a:lnTo>
                    <a:lnTo>
                      <a:pt x="111" y="229"/>
                    </a:lnTo>
                    <a:lnTo>
                      <a:pt x="116" y="226"/>
                    </a:lnTo>
                    <a:lnTo>
                      <a:pt x="122" y="220"/>
                    </a:lnTo>
                    <a:lnTo>
                      <a:pt x="122" y="223"/>
                    </a:lnTo>
                    <a:lnTo>
                      <a:pt x="122" y="229"/>
                    </a:lnTo>
                    <a:lnTo>
                      <a:pt x="127" y="229"/>
                    </a:lnTo>
                    <a:lnTo>
                      <a:pt x="132" y="229"/>
                    </a:lnTo>
                    <a:lnTo>
                      <a:pt x="135" y="226"/>
                    </a:lnTo>
                    <a:lnTo>
                      <a:pt x="140" y="220"/>
                    </a:lnTo>
                    <a:lnTo>
                      <a:pt x="140" y="223"/>
                    </a:lnTo>
                    <a:lnTo>
                      <a:pt x="143" y="229"/>
                    </a:lnTo>
                    <a:lnTo>
                      <a:pt x="148" y="229"/>
                    </a:lnTo>
                    <a:lnTo>
                      <a:pt x="154" y="229"/>
                    </a:lnTo>
                    <a:lnTo>
                      <a:pt x="162" y="217"/>
                    </a:lnTo>
                    <a:lnTo>
                      <a:pt x="167" y="205"/>
                    </a:lnTo>
                    <a:lnTo>
                      <a:pt x="175" y="205"/>
                    </a:lnTo>
                    <a:lnTo>
                      <a:pt x="172" y="217"/>
                    </a:lnTo>
                    <a:lnTo>
                      <a:pt x="164" y="238"/>
                    </a:lnTo>
                    <a:lnTo>
                      <a:pt x="154" y="260"/>
                    </a:lnTo>
                    <a:lnTo>
                      <a:pt x="154" y="269"/>
                    </a:lnTo>
                    <a:lnTo>
                      <a:pt x="162" y="275"/>
                    </a:lnTo>
                    <a:lnTo>
                      <a:pt x="170" y="272"/>
                    </a:lnTo>
                    <a:lnTo>
                      <a:pt x="185" y="229"/>
                    </a:lnTo>
                    <a:lnTo>
                      <a:pt x="193" y="202"/>
                    </a:lnTo>
                    <a:lnTo>
                      <a:pt x="191" y="180"/>
                    </a:lnTo>
                    <a:lnTo>
                      <a:pt x="183" y="168"/>
                    </a:lnTo>
                    <a:lnTo>
                      <a:pt x="164" y="162"/>
                    </a:lnTo>
                    <a:lnTo>
                      <a:pt x="170" y="46"/>
                    </a:lnTo>
                    <a:lnTo>
                      <a:pt x="164" y="0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11" name="未知"/>
            <p:cNvSpPr/>
            <p:nvPr/>
          </p:nvSpPr>
          <p:spPr>
            <a:xfrm>
              <a:off x="109" y="372"/>
              <a:ext cx="6" cy="23"/>
            </a:xfrm>
            <a:custGeom>
              <a:avLst/>
              <a:gdLst/>
              <a:ahLst/>
              <a:cxnLst/>
              <a:pathLst>
                <a:path w="6" h="23">
                  <a:moveTo>
                    <a:pt x="5" y="0"/>
                  </a:moveTo>
                  <a:lnTo>
                    <a:pt x="0" y="10"/>
                  </a:lnTo>
                  <a:lnTo>
                    <a:pt x="0" y="2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2" name="未知"/>
            <p:cNvSpPr/>
            <p:nvPr/>
          </p:nvSpPr>
          <p:spPr>
            <a:xfrm>
              <a:off x="462" y="369"/>
              <a:ext cx="9" cy="26"/>
            </a:xfrm>
            <a:custGeom>
              <a:avLst/>
              <a:gdLst/>
              <a:ahLst/>
              <a:cxnLst/>
              <a:pathLst>
                <a:path w="9" h="26">
                  <a:moveTo>
                    <a:pt x="0" y="0"/>
                  </a:moveTo>
                  <a:lnTo>
                    <a:pt x="8" y="10"/>
                  </a:lnTo>
                  <a:lnTo>
                    <a:pt x="8" y="22"/>
                  </a:lnTo>
                  <a:lnTo>
                    <a:pt x="8" y="2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3413" name="Group 53412"/>
            <p:cNvGrpSpPr/>
            <p:nvPr/>
          </p:nvGrpSpPr>
          <p:grpSpPr>
            <a:xfrm>
              <a:off x="114" y="351"/>
              <a:ext cx="349" cy="59"/>
              <a:chOff x="0" y="0"/>
              <a:chExt cx="349" cy="59"/>
            </a:xfrm>
          </p:grpSpPr>
          <p:sp>
            <p:nvSpPr>
              <p:cNvPr id="53414" name="未知"/>
              <p:cNvSpPr/>
              <p:nvPr/>
            </p:nvSpPr>
            <p:spPr>
              <a:xfrm>
                <a:off x="101" y="9"/>
                <a:ext cx="12" cy="50"/>
              </a:xfrm>
              <a:custGeom>
                <a:avLst/>
                <a:gdLst/>
                <a:ahLst/>
                <a:cxnLst/>
                <a:pathLst>
                  <a:path w="12" h="50">
                    <a:moveTo>
                      <a:pt x="11" y="49"/>
                    </a:moveTo>
                    <a:lnTo>
                      <a:pt x="3" y="34"/>
                    </a:lnTo>
                    <a:lnTo>
                      <a:pt x="0" y="16"/>
                    </a:lnTo>
                    <a:lnTo>
                      <a:pt x="3" y="9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5" name="未知"/>
              <p:cNvSpPr/>
              <p:nvPr/>
            </p:nvSpPr>
            <p:spPr>
              <a:xfrm>
                <a:off x="19" y="9"/>
                <a:ext cx="9" cy="50"/>
              </a:xfrm>
              <a:custGeom>
                <a:avLst/>
                <a:gdLst/>
                <a:ahLst/>
                <a:cxnLst/>
                <a:pathLst>
                  <a:path w="9" h="50">
                    <a:moveTo>
                      <a:pt x="8" y="49"/>
                    </a:moveTo>
                    <a:lnTo>
                      <a:pt x="2" y="34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6" name="未知"/>
              <p:cNvSpPr/>
              <p:nvPr/>
            </p:nvSpPr>
            <p:spPr>
              <a:xfrm>
                <a:off x="40" y="9"/>
                <a:ext cx="9" cy="50"/>
              </a:xfrm>
              <a:custGeom>
                <a:avLst/>
                <a:gdLst/>
                <a:ahLst/>
                <a:cxnLst/>
                <a:pathLst>
                  <a:path w="9" h="50">
                    <a:moveTo>
                      <a:pt x="8" y="49"/>
                    </a:moveTo>
                    <a:lnTo>
                      <a:pt x="3" y="34"/>
                    </a:lnTo>
                    <a:lnTo>
                      <a:pt x="0" y="16"/>
                    </a:lnTo>
                    <a:lnTo>
                      <a:pt x="3" y="9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7" name="未知"/>
              <p:cNvSpPr/>
              <p:nvPr/>
            </p:nvSpPr>
            <p:spPr>
              <a:xfrm>
                <a:off x="59" y="9"/>
                <a:ext cx="11" cy="50"/>
              </a:xfrm>
              <a:custGeom>
                <a:avLst/>
                <a:gdLst/>
                <a:ahLst/>
                <a:cxnLst/>
                <a:pathLst>
                  <a:path w="11" h="50">
                    <a:moveTo>
                      <a:pt x="10" y="49"/>
                    </a:moveTo>
                    <a:lnTo>
                      <a:pt x="2" y="34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8" name="未知"/>
              <p:cNvSpPr/>
              <p:nvPr/>
            </p:nvSpPr>
            <p:spPr>
              <a:xfrm>
                <a:off x="80" y="9"/>
                <a:ext cx="11" cy="50"/>
              </a:xfrm>
              <a:custGeom>
                <a:avLst/>
                <a:gdLst/>
                <a:ahLst/>
                <a:cxnLst/>
                <a:pathLst>
                  <a:path w="11" h="50">
                    <a:moveTo>
                      <a:pt x="10" y="49"/>
                    </a:moveTo>
                    <a:lnTo>
                      <a:pt x="2" y="34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19" name="未知"/>
              <p:cNvSpPr/>
              <p:nvPr/>
            </p:nvSpPr>
            <p:spPr>
              <a:xfrm>
                <a:off x="0" y="3"/>
                <a:ext cx="17" cy="41"/>
              </a:xfrm>
              <a:custGeom>
                <a:avLst/>
                <a:gdLst/>
                <a:ahLst/>
                <a:cxnLst/>
                <a:pathLst>
                  <a:path w="17" h="41">
                    <a:moveTo>
                      <a:pt x="0" y="40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3" y="9"/>
                    </a:lnTo>
                    <a:lnTo>
                      <a:pt x="11" y="0"/>
                    </a:lnTo>
                    <a:lnTo>
                      <a:pt x="16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0" name="未知"/>
              <p:cNvSpPr/>
              <p:nvPr/>
            </p:nvSpPr>
            <p:spPr>
              <a:xfrm>
                <a:off x="114" y="0"/>
                <a:ext cx="17" cy="44"/>
              </a:xfrm>
              <a:custGeom>
                <a:avLst/>
                <a:gdLst/>
                <a:ahLst/>
                <a:cxnLst/>
                <a:pathLst>
                  <a:path w="17" h="44">
                    <a:moveTo>
                      <a:pt x="16" y="43"/>
                    </a:moveTo>
                    <a:lnTo>
                      <a:pt x="3" y="43"/>
                    </a:lnTo>
                    <a:lnTo>
                      <a:pt x="0" y="37"/>
                    </a:lnTo>
                    <a:lnTo>
                      <a:pt x="0" y="28"/>
                    </a:lnTo>
                    <a:lnTo>
                      <a:pt x="16" y="28"/>
                    </a:lnTo>
                    <a:lnTo>
                      <a:pt x="11" y="9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1" name="未知"/>
              <p:cNvSpPr/>
              <p:nvPr/>
            </p:nvSpPr>
            <p:spPr>
              <a:xfrm>
                <a:off x="239" y="9"/>
                <a:ext cx="6" cy="50"/>
              </a:xfrm>
              <a:custGeom>
                <a:avLst/>
                <a:gdLst/>
                <a:ahLst/>
                <a:cxnLst/>
                <a:pathLst>
                  <a:path w="6" h="50">
                    <a:moveTo>
                      <a:pt x="0" y="49"/>
                    </a:moveTo>
                    <a:lnTo>
                      <a:pt x="5" y="34"/>
                    </a:lnTo>
                    <a:lnTo>
                      <a:pt x="5" y="16"/>
                    </a:lnTo>
                    <a:lnTo>
                      <a:pt x="5" y="9"/>
                    </a:lnTo>
                    <a:lnTo>
                      <a:pt x="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2" name="未知"/>
              <p:cNvSpPr/>
              <p:nvPr/>
            </p:nvSpPr>
            <p:spPr>
              <a:xfrm>
                <a:off x="321" y="9"/>
                <a:ext cx="7" cy="50"/>
              </a:xfrm>
              <a:custGeom>
                <a:avLst/>
                <a:gdLst/>
                <a:ahLst/>
                <a:cxnLst/>
                <a:pathLst>
                  <a:path w="7" h="50">
                    <a:moveTo>
                      <a:pt x="0" y="49"/>
                    </a:moveTo>
                    <a:lnTo>
                      <a:pt x="6" y="34"/>
                    </a:lnTo>
                    <a:lnTo>
                      <a:pt x="6" y="16"/>
                    </a:lnTo>
                    <a:lnTo>
                      <a:pt x="6" y="9"/>
                    </a:lnTo>
                    <a:lnTo>
                      <a:pt x="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3" name="未知"/>
              <p:cNvSpPr/>
              <p:nvPr/>
            </p:nvSpPr>
            <p:spPr>
              <a:xfrm>
                <a:off x="303" y="9"/>
                <a:ext cx="3" cy="50"/>
              </a:xfrm>
              <a:custGeom>
                <a:avLst/>
                <a:gdLst/>
                <a:ahLst/>
                <a:cxnLst/>
                <a:pathLst>
                  <a:path w="3" h="50">
                    <a:moveTo>
                      <a:pt x="0" y="49"/>
                    </a:moveTo>
                    <a:lnTo>
                      <a:pt x="2" y="34"/>
                    </a:lnTo>
                    <a:lnTo>
                      <a:pt x="2" y="16"/>
                    </a:lnTo>
                    <a:lnTo>
                      <a:pt x="2" y="9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4" name="未知"/>
              <p:cNvSpPr/>
              <p:nvPr/>
            </p:nvSpPr>
            <p:spPr>
              <a:xfrm>
                <a:off x="282" y="9"/>
                <a:ext cx="6" cy="50"/>
              </a:xfrm>
              <a:custGeom>
                <a:avLst/>
                <a:gdLst/>
                <a:ahLst/>
                <a:cxnLst/>
                <a:pathLst>
                  <a:path w="6" h="50">
                    <a:moveTo>
                      <a:pt x="0" y="49"/>
                    </a:moveTo>
                    <a:lnTo>
                      <a:pt x="5" y="34"/>
                    </a:lnTo>
                    <a:lnTo>
                      <a:pt x="5" y="16"/>
                    </a:lnTo>
                    <a:lnTo>
                      <a:pt x="5" y="9"/>
                    </a:lnTo>
                    <a:lnTo>
                      <a:pt x="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5" name="未知"/>
              <p:cNvSpPr/>
              <p:nvPr/>
            </p:nvSpPr>
            <p:spPr>
              <a:xfrm>
                <a:off x="260" y="9"/>
                <a:ext cx="7" cy="50"/>
              </a:xfrm>
              <a:custGeom>
                <a:avLst/>
                <a:gdLst/>
                <a:ahLst/>
                <a:cxnLst/>
                <a:pathLst>
                  <a:path w="7" h="50">
                    <a:moveTo>
                      <a:pt x="0" y="49"/>
                    </a:moveTo>
                    <a:lnTo>
                      <a:pt x="6" y="34"/>
                    </a:lnTo>
                    <a:lnTo>
                      <a:pt x="6" y="16"/>
                    </a:lnTo>
                    <a:lnTo>
                      <a:pt x="6" y="9"/>
                    </a:lnTo>
                    <a:lnTo>
                      <a:pt x="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6" name="未知"/>
              <p:cNvSpPr/>
              <p:nvPr/>
            </p:nvSpPr>
            <p:spPr>
              <a:xfrm>
                <a:off x="332" y="6"/>
                <a:ext cx="17" cy="38"/>
              </a:xfrm>
              <a:custGeom>
                <a:avLst/>
                <a:gdLst/>
                <a:ahLst/>
                <a:cxnLst/>
                <a:pathLst>
                  <a:path w="17" h="38">
                    <a:moveTo>
                      <a:pt x="16" y="37"/>
                    </a:moveTo>
                    <a:lnTo>
                      <a:pt x="16" y="28"/>
                    </a:lnTo>
                    <a:lnTo>
                      <a:pt x="16" y="9"/>
                    </a:lnTo>
                    <a:lnTo>
                      <a:pt x="11" y="3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27" name="未知"/>
              <p:cNvSpPr/>
              <p:nvPr/>
            </p:nvSpPr>
            <p:spPr>
              <a:xfrm>
                <a:off x="215" y="0"/>
                <a:ext cx="22" cy="44"/>
              </a:xfrm>
              <a:custGeom>
                <a:avLst/>
                <a:gdLst/>
                <a:ahLst/>
                <a:cxnLst/>
                <a:pathLst>
                  <a:path w="22" h="44">
                    <a:moveTo>
                      <a:pt x="0" y="43"/>
                    </a:moveTo>
                    <a:lnTo>
                      <a:pt x="16" y="43"/>
                    </a:lnTo>
                    <a:lnTo>
                      <a:pt x="21" y="34"/>
                    </a:lnTo>
                    <a:lnTo>
                      <a:pt x="16" y="28"/>
                    </a:lnTo>
                    <a:lnTo>
                      <a:pt x="0" y="28"/>
                    </a:lnTo>
                    <a:lnTo>
                      <a:pt x="8" y="9"/>
                    </a:lnTo>
                    <a:lnTo>
                      <a:pt x="11" y="6"/>
                    </a:lnTo>
                    <a:lnTo>
                      <a:pt x="19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28" name="未知"/>
            <p:cNvSpPr/>
            <p:nvPr/>
          </p:nvSpPr>
          <p:spPr>
            <a:xfrm>
              <a:off x="311" y="656"/>
              <a:ext cx="30" cy="44"/>
            </a:xfrm>
            <a:custGeom>
              <a:avLst/>
              <a:gdLst/>
              <a:ahLst/>
              <a:cxnLst/>
              <a:pathLst>
                <a:path w="30" h="44">
                  <a:moveTo>
                    <a:pt x="29" y="0"/>
                  </a:moveTo>
                  <a:lnTo>
                    <a:pt x="29" y="10"/>
                  </a:lnTo>
                  <a:lnTo>
                    <a:pt x="23" y="19"/>
                  </a:lnTo>
                  <a:lnTo>
                    <a:pt x="15" y="3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0" y="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429" name="Group 53428"/>
          <p:cNvGrpSpPr/>
          <p:nvPr/>
        </p:nvGrpSpPr>
        <p:grpSpPr>
          <a:xfrm>
            <a:off x="6553200" y="5181600"/>
            <a:ext cx="801688" cy="1601788"/>
            <a:chOff x="0" y="0"/>
            <a:chExt cx="505" cy="1009"/>
          </a:xfrm>
        </p:grpSpPr>
        <p:grpSp>
          <p:nvGrpSpPr>
            <p:cNvPr id="53430" name="Group 53429"/>
            <p:cNvGrpSpPr/>
            <p:nvPr/>
          </p:nvGrpSpPr>
          <p:grpSpPr>
            <a:xfrm>
              <a:off x="0" y="639"/>
              <a:ext cx="505" cy="370"/>
              <a:chOff x="0" y="0"/>
              <a:chExt cx="505" cy="370"/>
            </a:xfrm>
          </p:grpSpPr>
          <p:sp>
            <p:nvSpPr>
              <p:cNvPr id="53431" name="未知"/>
              <p:cNvSpPr/>
              <p:nvPr/>
            </p:nvSpPr>
            <p:spPr>
              <a:xfrm>
                <a:off x="0" y="0"/>
                <a:ext cx="505" cy="228"/>
              </a:xfrm>
              <a:custGeom>
                <a:avLst/>
                <a:gdLst/>
                <a:ahLst/>
                <a:cxnLst/>
                <a:pathLst>
                  <a:path w="505" h="228">
                    <a:moveTo>
                      <a:pt x="504" y="99"/>
                    </a:moveTo>
                    <a:lnTo>
                      <a:pt x="385" y="227"/>
                    </a:lnTo>
                    <a:lnTo>
                      <a:pt x="115" y="227"/>
                    </a:lnTo>
                    <a:lnTo>
                      <a:pt x="0" y="99"/>
                    </a:lnTo>
                    <a:lnTo>
                      <a:pt x="151" y="0"/>
                    </a:lnTo>
                    <a:lnTo>
                      <a:pt x="353" y="0"/>
                    </a:lnTo>
                    <a:lnTo>
                      <a:pt x="504" y="9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32" name="未知"/>
              <p:cNvSpPr/>
              <p:nvPr/>
            </p:nvSpPr>
            <p:spPr>
              <a:xfrm>
                <a:off x="0" y="99"/>
                <a:ext cx="116" cy="271"/>
              </a:xfrm>
              <a:custGeom>
                <a:avLst/>
                <a:gdLst/>
                <a:ahLst/>
                <a:cxnLst/>
                <a:pathLst>
                  <a:path w="116" h="271">
                    <a:moveTo>
                      <a:pt x="115" y="128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15" y="270"/>
                    </a:lnTo>
                    <a:lnTo>
                      <a:pt x="115" y="12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33" name="未知"/>
              <p:cNvSpPr/>
              <p:nvPr/>
            </p:nvSpPr>
            <p:spPr>
              <a:xfrm>
                <a:off x="385" y="99"/>
                <a:ext cx="120" cy="271"/>
              </a:xfrm>
              <a:custGeom>
                <a:avLst/>
                <a:gdLst/>
                <a:ahLst/>
                <a:cxnLst/>
                <a:pathLst>
                  <a:path w="120" h="271">
                    <a:moveTo>
                      <a:pt x="119" y="0"/>
                    </a:moveTo>
                    <a:lnTo>
                      <a:pt x="0" y="128"/>
                    </a:lnTo>
                    <a:lnTo>
                      <a:pt x="0" y="270"/>
                    </a:lnTo>
                    <a:lnTo>
                      <a:pt x="119" y="142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34" name="未知"/>
              <p:cNvSpPr/>
              <p:nvPr/>
            </p:nvSpPr>
            <p:spPr>
              <a:xfrm>
                <a:off x="115" y="227"/>
                <a:ext cx="271" cy="143"/>
              </a:xfrm>
              <a:custGeom>
                <a:avLst/>
                <a:gdLst/>
                <a:ahLst/>
                <a:cxnLst/>
                <a:pathLst>
                  <a:path w="271" h="143">
                    <a:moveTo>
                      <a:pt x="270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270" y="142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35" name="未知"/>
            <p:cNvSpPr/>
            <p:nvPr/>
          </p:nvSpPr>
          <p:spPr>
            <a:xfrm>
              <a:off x="150" y="451"/>
              <a:ext cx="203" cy="293"/>
            </a:xfrm>
            <a:custGeom>
              <a:avLst/>
              <a:gdLst/>
              <a:ahLst/>
              <a:cxnLst/>
              <a:pathLst>
                <a:path w="203" h="293">
                  <a:moveTo>
                    <a:pt x="0" y="48"/>
                  </a:moveTo>
                  <a:lnTo>
                    <a:pt x="1" y="47"/>
                  </a:lnTo>
                  <a:lnTo>
                    <a:pt x="1" y="46"/>
                  </a:lnTo>
                  <a:lnTo>
                    <a:pt x="1" y="45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3" y="41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9" y="30"/>
                  </a:lnTo>
                  <a:lnTo>
                    <a:pt x="9" y="29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12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4" y="24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6" y="22"/>
                  </a:lnTo>
                  <a:lnTo>
                    <a:pt x="17" y="22"/>
                  </a:lnTo>
                  <a:lnTo>
                    <a:pt x="18" y="21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7" y="15"/>
                  </a:lnTo>
                  <a:lnTo>
                    <a:pt x="28" y="14"/>
                  </a:lnTo>
                  <a:lnTo>
                    <a:pt x="29" y="14"/>
                  </a:lnTo>
                  <a:lnTo>
                    <a:pt x="30" y="13"/>
                  </a:lnTo>
                  <a:lnTo>
                    <a:pt x="32" y="13"/>
                  </a:lnTo>
                  <a:lnTo>
                    <a:pt x="33" y="12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1" y="9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9" y="6"/>
                  </a:lnTo>
                  <a:lnTo>
                    <a:pt x="51" y="6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2" y="3"/>
                  </a:lnTo>
                  <a:lnTo>
                    <a:pt x="65" y="3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2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1"/>
                  </a:lnTo>
                  <a:lnTo>
                    <a:pt x="81" y="1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0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1" y="1"/>
                  </a:lnTo>
                  <a:lnTo>
                    <a:pt x="123" y="1"/>
                  </a:lnTo>
                  <a:lnTo>
                    <a:pt x="126" y="1"/>
                  </a:lnTo>
                  <a:lnTo>
                    <a:pt x="128" y="1"/>
                  </a:lnTo>
                  <a:lnTo>
                    <a:pt x="130" y="2"/>
                  </a:lnTo>
                  <a:lnTo>
                    <a:pt x="133" y="2"/>
                  </a:lnTo>
                  <a:lnTo>
                    <a:pt x="135" y="2"/>
                  </a:lnTo>
                  <a:lnTo>
                    <a:pt x="137" y="3"/>
                  </a:lnTo>
                  <a:lnTo>
                    <a:pt x="140" y="3"/>
                  </a:lnTo>
                  <a:lnTo>
                    <a:pt x="142" y="4"/>
                  </a:lnTo>
                  <a:lnTo>
                    <a:pt x="144" y="4"/>
                  </a:lnTo>
                  <a:lnTo>
                    <a:pt x="146" y="5"/>
                  </a:lnTo>
                  <a:lnTo>
                    <a:pt x="148" y="5"/>
                  </a:lnTo>
                  <a:lnTo>
                    <a:pt x="151" y="6"/>
                  </a:lnTo>
                  <a:lnTo>
                    <a:pt x="153" y="6"/>
                  </a:lnTo>
                  <a:lnTo>
                    <a:pt x="155" y="7"/>
                  </a:lnTo>
                  <a:lnTo>
                    <a:pt x="157" y="8"/>
                  </a:lnTo>
                  <a:lnTo>
                    <a:pt x="159" y="8"/>
                  </a:lnTo>
                  <a:lnTo>
                    <a:pt x="161" y="9"/>
                  </a:lnTo>
                  <a:lnTo>
                    <a:pt x="162" y="10"/>
                  </a:lnTo>
                  <a:lnTo>
                    <a:pt x="164" y="10"/>
                  </a:lnTo>
                  <a:lnTo>
                    <a:pt x="166" y="11"/>
                  </a:lnTo>
                  <a:lnTo>
                    <a:pt x="167" y="11"/>
                  </a:lnTo>
                  <a:lnTo>
                    <a:pt x="169" y="12"/>
                  </a:lnTo>
                  <a:lnTo>
                    <a:pt x="170" y="13"/>
                  </a:lnTo>
                  <a:lnTo>
                    <a:pt x="172" y="13"/>
                  </a:lnTo>
                  <a:lnTo>
                    <a:pt x="173" y="14"/>
                  </a:lnTo>
                  <a:lnTo>
                    <a:pt x="174" y="14"/>
                  </a:lnTo>
                  <a:lnTo>
                    <a:pt x="175" y="15"/>
                  </a:lnTo>
                  <a:lnTo>
                    <a:pt x="176" y="15"/>
                  </a:lnTo>
                  <a:lnTo>
                    <a:pt x="177" y="16"/>
                  </a:lnTo>
                  <a:lnTo>
                    <a:pt x="178" y="16"/>
                  </a:lnTo>
                  <a:lnTo>
                    <a:pt x="178" y="17"/>
                  </a:lnTo>
                  <a:lnTo>
                    <a:pt x="179" y="17"/>
                  </a:lnTo>
                  <a:lnTo>
                    <a:pt x="180" y="17"/>
                  </a:lnTo>
                  <a:lnTo>
                    <a:pt x="180" y="18"/>
                  </a:lnTo>
                  <a:lnTo>
                    <a:pt x="181" y="18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3" y="20"/>
                  </a:lnTo>
                  <a:lnTo>
                    <a:pt x="184" y="20"/>
                  </a:lnTo>
                  <a:lnTo>
                    <a:pt x="184" y="21"/>
                  </a:lnTo>
                  <a:lnTo>
                    <a:pt x="185" y="22"/>
                  </a:lnTo>
                  <a:lnTo>
                    <a:pt x="186" y="22"/>
                  </a:lnTo>
                  <a:lnTo>
                    <a:pt x="186" y="23"/>
                  </a:lnTo>
                  <a:lnTo>
                    <a:pt x="187" y="23"/>
                  </a:lnTo>
                  <a:lnTo>
                    <a:pt x="188" y="24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6"/>
                  </a:lnTo>
                  <a:lnTo>
                    <a:pt x="190" y="27"/>
                  </a:lnTo>
                  <a:lnTo>
                    <a:pt x="191" y="27"/>
                  </a:lnTo>
                  <a:lnTo>
                    <a:pt x="192" y="28"/>
                  </a:lnTo>
                  <a:lnTo>
                    <a:pt x="192" y="29"/>
                  </a:lnTo>
                  <a:lnTo>
                    <a:pt x="193" y="29"/>
                  </a:lnTo>
                  <a:lnTo>
                    <a:pt x="193" y="30"/>
                  </a:lnTo>
                  <a:lnTo>
                    <a:pt x="194" y="30"/>
                  </a:lnTo>
                  <a:lnTo>
                    <a:pt x="194" y="31"/>
                  </a:lnTo>
                  <a:lnTo>
                    <a:pt x="195" y="31"/>
                  </a:lnTo>
                  <a:lnTo>
                    <a:pt x="195" y="32"/>
                  </a:lnTo>
                  <a:lnTo>
                    <a:pt x="195" y="32"/>
                  </a:lnTo>
                  <a:lnTo>
                    <a:pt x="196" y="33"/>
                  </a:lnTo>
                  <a:lnTo>
                    <a:pt x="196" y="33"/>
                  </a:lnTo>
                  <a:lnTo>
                    <a:pt x="196" y="34"/>
                  </a:lnTo>
                  <a:lnTo>
                    <a:pt x="196" y="34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8" y="37"/>
                  </a:lnTo>
                  <a:lnTo>
                    <a:pt x="198" y="37"/>
                  </a:lnTo>
                  <a:lnTo>
                    <a:pt x="198" y="38"/>
                  </a:lnTo>
                  <a:lnTo>
                    <a:pt x="198" y="38"/>
                  </a:lnTo>
                  <a:lnTo>
                    <a:pt x="198" y="39"/>
                  </a:lnTo>
                  <a:lnTo>
                    <a:pt x="199" y="39"/>
                  </a:lnTo>
                  <a:lnTo>
                    <a:pt x="199" y="40"/>
                  </a:lnTo>
                  <a:lnTo>
                    <a:pt x="199" y="41"/>
                  </a:lnTo>
                  <a:lnTo>
                    <a:pt x="199" y="41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200" y="43"/>
                  </a:lnTo>
                  <a:lnTo>
                    <a:pt x="200" y="44"/>
                  </a:lnTo>
                  <a:lnTo>
                    <a:pt x="200" y="46"/>
                  </a:lnTo>
                  <a:lnTo>
                    <a:pt x="201" y="49"/>
                  </a:lnTo>
                  <a:lnTo>
                    <a:pt x="201" y="53"/>
                  </a:lnTo>
                  <a:lnTo>
                    <a:pt x="201" y="58"/>
                  </a:lnTo>
                  <a:lnTo>
                    <a:pt x="201" y="64"/>
                  </a:lnTo>
                  <a:lnTo>
                    <a:pt x="201" y="71"/>
                  </a:lnTo>
                  <a:lnTo>
                    <a:pt x="201" y="78"/>
                  </a:lnTo>
                  <a:lnTo>
                    <a:pt x="201" y="87"/>
                  </a:lnTo>
                  <a:lnTo>
                    <a:pt x="202" y="96"/>
                  </a:lnTo>
                  <a:lnTo>
                    <a:pt x="202" y="107"/>
                  </a:lnTo>
                  <a:lnTo>
                    <a:pt x="202" y="118"/>
                  </a:lnTo>
                  <a:lnTo>
                    <a:pt x="202" y="130"/>
                  </a:lnTo>
                  <a:lnTo>
                    <a:pt x="202" y="143"/>
                  </a:lnTo>
                  <a:lnTo>
                    <a:pt x="202" y="158"/>
                  </a:lnTo>
                  <a:lnTo>
                    <a:pt x="202" y="173"/>
                  </a:lnTo>
                  <a:lnTo>
                    <a:pt x="202" y="188"/>
                  </a:lnTo>
                  <a:lnTo>
                    <a:pt x="202" y="202"/>
                  </a:lnTo>
                  <a:lnTo>
                    <a:pt x="202" y="215"/>
                  </a:lnTo>
                  <a:lnTo>
                    <a:pt x="202" y="227"/>
                  </a:lnTo>
                  <a:lnTo>
                    <a:pt x="202" y="238"/>
                  </a:lnTo>
                  <a:lnTo>
                    <a:pt x="202" y="248"/>
                  </a:lnTo>
                  <a:lnTo>
                    <a:pt x="201" y="257"/>
                  </a:lnTo>
                  <a:lnTo>
                    <a:pt x="201" y="265"/>
                  </a:lnTo>
                  <a:lnTo>
                    <a:pt x="201" y="271"/>
                  </a:lnTo>
                  <a:lnTo>
                    <a:pt x="201" y="277"/>
                  </a:lnTo>
                  <a:lnTo>
                    <a:pt x="201" y="282"/>
                  </a:lnTo>
                  <a:lnTo>
                    <a:pt x="201" y="286"/>
                  </a:lnTo>
                  <a:lnTo>
                    <a:pt x="201" y="289"/>
                  </a:lnTo>
                  <a:lnTo>
                    <a:pt x="200" y="291"/>
                  </a:lnTo>
                  <a:lnTo>
                    <a:pt x="200" y="292"/>
                  </a:lnTo>
                  <a:lnTo>
                    <a:pt x="200" y="292"/>
                  </a:lnTo>
                  <a:lnTo>
                    <a:pt x="200" y="291"/>
                  </a:lnTo>
                  <a:lnTo>
                    <a:pt x="200" y="290"/>
                  </a:lnTo>
                  <a:lnTo>
                    <a:pt x="199" y="290"/>
                  </a:lnTo>
                  <a:lnTo>
                    <a:pt x="199" y="289"/>
                  </a:lnTo>
                  <a:lnTo>
                    <a:pt x="199" y="288"/>
                  </a:lnTo>
                  <a:lnTo>
                    <a:pt x="199" y="288"/>
                  </a:lnTo>
                  <a:lnTo>
                    <a:pt x="198" y="287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8" y="285"/>
                  </a:lnTo>
                  <a:lnTo>
                    <a:pt x="198" y="284"/>
                  </a:lnTo>
                  <a:lnTo>
                    <a:pt x="197" y="284"/>
                  </a:lnTo>
                  <a:lnTo>
                    <a:pt x="197" y="283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6" y="281"/>
                  </a:lnTo>
                  <a:lnTo>
                    <a:pt x="196" y="280"/>
                  </a:lnTo>
                  <a:lnTo>
                    <a:pt x="196" y="280"/>
                  </a:lnTo>
                  <a:lnTo>
                    <a:pt x="196" y="279"/>
                  </a:lnTo>
                  <a:lnTo>
                    <a:pt x="195" y="278"/>
                  </a:lnTo>
                  <a:lnTo>
                    <a:pt x="195" y="278"/>
                  </a:lnTo>
                  <a:lnTo>
                    <a:pt x="195" y="277"/>
                  </a:lnTo>
                  <a:lnTo>
                    <a:pt x="194" y="277"/>
                  </a:lnTo>
                  <a:lnTo>
                    <a:pt x="194" y="276"/>
                  </a:lnTo>
                  <a:lnTo>
                    <a:pt x="193" y="275"/>
                  </a:lnTo>
                  <a:lnTo>
                    <a:pt x="193" y="275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1" y="273"/>
                  </a:lnTo>
                  <a:lnTo>
                    <a:pt x="190" y="273"/>
                  </a:lnTo>
                  <a:lnTo>
                    <a:pt x="190" y="273"/>
                  </a:lnTo>
                  <a:lnTo>
                    <a:pt x="189" y="272"/>
                  </a:lnTo>
                  <a:lnTo>
                    <a:pt x="189" y="272"/>
                  </a:lnTo>
                  <a:lnTo>
                    <a:pt x="188" y="271"/>
                  </a:lnTo>
                  <a:lnTo>
                    <a:pt x="187" y="271"/>
                  </a:lnTo>
                  <a:lnTo>
                    <a:pt x="186" y="270"/>
                  </a:lnTo>
                  <a:lnTo>
                    <a:pt x="186" y="270"/>
                  </a:lnTo>
                  <a:lnTo>
                    <a:pt x="185" y="269"/>
                  </a:lnTo>
                  <a:lnTo>
                    <a:pt x="184" y="269"/>
                  </a:lnTo>
                  <a:lnTo>
                    <a:pt x="184" y="269"/>
                  </a:lnTo>
                  <a:lnTo>
                    <a:pt x="183" y="268"/>
                  </a:lnTo>
                  <a:lnTo>
                    <a:pt x="182" y="268"/>
                  </a:lnTo>
                  <a:lnTo>
                    <a:pt x="182" y="267"/>
                  </a:lnTo>
                  <a:lnTo>
                    <a:pt x="181" y="267"/>
                  </a:lnTo>
                  <a:lnTo>
                    <a:pt x="180" y="266"/>
                  </a:lnTo>
                  <a:lnTo>
                    <a:pt x="180" y="266"/>
                  </a:lnTo>
                  <a:lnTo>
                    <a:pt x="179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7" y="264"/>
                  </a:lnTo>
                  <a:lnTo>
                    <a:pt x="176" y="264"/>
                  </a:lnTo>
                  <a:lnTo>
                    <a:pt x="175" y="263"/>
                  </a:lnTo>
                  <a:lnTo>
                    <a:pt x="174" y="263"/>
                  </a:lnTo>
                  <a:lnTo>
                    <a:pt x="173" y="262"/>
                  </a:lnTo>
                  <a:lnTo>
                    <a:pt x="172" y="262"/>
                  </a:lnTo>
                  <a:lnTo>
                    <a:pt x="170" y="261"/>
                  </a:lnTo>
                  <a:lnTo>
                    <a:pt x="169" y="260"/>
                  </a:lnTo>
                  <a:lnTo>
                    <a:pt x="167" y="260"/>
                  </a:lnTo>
                  <a:lnTo>
                    <a:pt x="166" y="259"/>
                  </a:lnTo>
                  <a:lnTo>
                    <a:pt x="164" y="259"/>
                  </a:lnTo>
                  <a:lnTo>
                    <a:pt x="162" y="258"/>
                  </a:lnTo>
                  <a:lnTo>
                    <a:pt x="161" y="257"/>
                  </a:lnTo>
                  <a:lnTo>
                    <a:pt x="159" y="257"/>
                  </a:lnTo>
                  <a:lnTo>
                    <a:pt x="157" y="256"/>
                  </a:lnTo>
                  <a:lnTo>
                    <a:pt x="155" y="255"/>
                  </a:lnTo>
                  <a:lnTo>
                    <a:pt x="153" y="255"/>
                  </a:lnTo>
                  <a:lnTo>
                    <a:pt x="151" y="254"/>
                  </a:lnTo>
                  <a:lnTo>
                    <a:pt x="148" y="254"/>
                  </a:lnTo>
                  <a:lnTo>
                    <a:pt x="146" y="253"/>
                  </a:lnTo>
                  <a:lnTo>
                    <a:pt x="144" y="253"/>
                  </a:lnTo>
                  <a:lnTo>
                    <a:pt x="142" y="252"/>
                  </a:lnTo>
                  <a:lnTo>
                    <a:pt x="140" y="252"/>
                  </a:lnTo>
                  <a:lnTo>
                    <a:pt x="137" y="251"/>
                  </a:lnTo>
                  <a:lnTo>
                    <a:pt x="135" y="251"/>
                  </a:lnTo>
                  <a:lnTo>
                    <a:pt x="133" y="250"/>
                  </a:lnTo>
                  <a:lnTo>
                    <a:pt x="130" y="250"/>
                  </a:lnTo>
                  <a:lnTo>
                    <a:pt x="128" y="250"/>
                  </a:lnTo>
                  <a:lnTo>
                    <a:pt x="126" y="249"/>
                  </a:lnTo>
                  <a:lnTo>
                    <a:pt x="123" y="249"/>
                  </a:lnTo>
                  <a:lnTo>
                    <a:pt x="121" y="249"/>
                  </a:lnTo>
                  <a:lnTo>
                    <a:pt x="118" y="249"/>
                  </a:lnTo>
                  <a:lnTo>
                    <a:pt x="116" y="249"/>
                  </a:lnTo>
                  <a:lnTo>
                    <a:pt x="113" y="248"/>
                  </a:lnTo>
                  <a:lnTo>
                    <a:pt x="111" y="248"/>
                  </a:lnTo>
                  <a:lnTo>
                    <a:pt x="108" y="248"/>
                  </a:lnTo>
                  <a:lnTo>
                    <a:pt x="106" y="248"/>
                  </a:lnTo>
                  <a:lnTo>
                    <a:pt x="103" y="248"/>
                  </a:lnTo>
                  <a:lnTo>
                    <a:pt x="101" y="248"/>
                  </a:lnTo>
                  <a:lnTo>
                    <a:pt x="99" y="248"/>
                  </a:lnTo>
                  <a:lnTo>
                    <a:pt x="96" y="248"/>
                  </a:lnTo>
                  <a:lnTo>
                    <a:pt x="94" y="248"/>
                  </a:lnTo>
                  <a:lnTo>
                    <a:pt x="91" y="248"/>
                  </a:lnTo>
                  <a:lnTo>
                    <a:pt x="89" y="248"/>
                  </a:lnTo>
                  <a:lnTo>
                    <a:pt x="86" y="249"/>
                  </a:lnTo>
                  <a:lnTo>
                    <a:pt x="84" y="249"/>
                  </a:lnTo>
                  <a:lnTo>
                    <a:pt x="81" y="249"/>
                  </a:lnTo>
                  <a:lnTo>
                    <a:pt x="79" y="249"/>
                  </a:lnTo>
                  <a:lnTo>
                    <a:pt x="76" y="249"/>
                  </a:lnTo>
                  <a:lnTo>
                    <a:pt x="74" y="250"/>
                  </a:lnTo>
                  <a:lnTo>
                    <a:pt x="72" y="250"/>
                  </a:lnTo>
                  <a:lnTo>
                    <a:pt x="69" y="250"/>
                  </a:lnTo>
                  <a:lnTo>
                    <a:pt x="67" y="251"/>
                  </a:lnTo>
                  <a:lnTo>
                    <a:pt x="65" y="251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58" y="253"/>
                  </a:lnTo>
                  <a:lnTo>
                    <a:pt x="56" y="253"/>
                  </a:lnTo>
                  <a:lnTo>
                    <a:pt x="54" y="254"/>
                  </a:lnTo>
                  <a:lnTo>
                    <a:pt x="51" y="254"/>
                  </a:lnTo>
                  <a:lnTo>
                    <a:pt x="49" y="255"/>
                  </a:lnTo>
                  <a:lnTo>
                    <a:pt x="47" y="255"/>
                  </a:lnTo>
                  <a:lnTo>
                    <a:pt x="45" y="256"/>
                  </a:lnTo>
                  <a:lnTo>
                    <a:pt x="43" y="257"/>
                  </a:lnTo>
                  <a:lnTo>
                    <a:pt x="41" y="257"/>
                  </a:lnTo>
                  <a:lnTo>
                    <a:pt x="40" y="258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5" y="260"/>
                  </a:lnTo>
                  <a:lnTo>
                    <a:pt x="33" y="260"/>
                  </a:lnTo>
                  <a:lnTo>
                    <a:pt x="32" y="261"/>
                  </a:lnTo>
                  <a:lnTo>
                    <a:pt x="30" y="262"/>
                  </a:lnTo>
                  <a:lnTo>
                    <a:pt x="29" y="262"/>
                  </a:lnTo>
                  <a:lnTo>
                    <a:pt x="28" y="263"/>
                  </a:lnTo>
                  <a:lnTo>
                    <a:pt x="27" y="263"/>
                  </a:lnTo>
                  <a:lnTo>
                    <a:pt x="26" y="264"/>
                  </a:lnTo>
                  <a:lnTo>
                    <a:pt x="25" y="264"/>
                  </a:lnTo>
                  <a:lnTo>
                    <a:pt x="24" y="265"/>
                  </a:lnTo>
                  <a:lnTo>
                    <a:pt x="24" y="265"/>
                  </a:lnTo>
                  <a:lnTo>
                    <a:pt x="23" y="265"/>
                  </a:lnTo>
                  <a:lnTo>
                    <a:pt x="22" y="266"/>
                  </a:lnTo>
                  <a:lnTo>
                    <a:pt x="22" y="266"/>
                  </a:lnTo>
                  <a:lnTo>
                    <a:pt x="21" y="267"/>
                  </a:lnTo>
                  <a:lnTo>
                    <a:pt x="20" y="267"/>
                  </a:lnTo>
                  <a:lnTo>
                    <a:pt x="20" y="268"/>
                  </a:lnTo>
                  <a:lnTo>
                    <a:pt x="19" y="268"/>
                  </a:lnTo>
                  <a:lnTo>
                    <a:pt x="18" y="269"/>
                  </a:lnTo>
                  <a:lnTo>
                    <a:pt x="18" y="269"/>
                  </a:lnTo>
                  <a:lnTo>
                    <a:pt x="17" y="269"/>
                  </a:lnTo>
                  <a:lnTo>
                    <a:pt x="16" y="270"/>
                  </a:lnTo>
                  <a:lnTo>
                    <a:pt x="15" y="270"/>
                  </a:lnTo>
                  <a:lnTo>
                    <a:pt x="15" y="271"/>
                  </a:lnTo>
                  <a:lnTo>
                    <a:pt x="14" y="271"/>
                  </a:lnTo>
                  <a:lnTo>
                    <a:pt x="13" y="272"/>
                  </a:lnTo>
                  <a:lnTo>
                    <a:pt x="13" y="272"/>
                  </a:lnTo>
                  <a:lnTo>
                    <a:pt x="12" y="273"/>
                  </a:lnTo>
                  <a:lnTo>
                    <a:pt x="12" y="273"/>
                  </a:lnTo>
                  <a:lnTo>
                    <a:pt x="11" y="273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9" y="275"/>
                  </a:lnTo>
                  <a:lnTo>
                    <a:pt x="9" y="275"/>
                  </a:lnTo>
                  <a:lnTo>
                    <a:pt x="8" y="276"/>
                  </a:lnTo>
                  <a:lnTo>
                    <a:pt x="8" y="277"/>
                  </a:lnTo>
                  <a:lnTo>
                    <a:pt x="7" y="277"/>
                  </a:lnTo>
                  <a:lnTo>
                    <a:pt x="7" y="278"/>
                  </a:lnTo>
                  <a:lnTo>
                    <a:pt x="7" y="278"/>
                  </a:lnTo>
                  <a:lnTo>
                    <a:pt x="6" y="279"/>
                  </a:lnTo>
                  <a:lnTo>
                    <a:pt x="6" y="280"/>
                  </a:lnTo>
                  <a:lnTo>
                    <a:pt x="6" y="280"/>
                  </a:lnTo>
                  <a:lnTo>
                    <a:pt x="6" y="281"/>
                  </a:lnTo>
                  <a:lnTo>
                    <a:pt x="5" y="282"/>
                  </a:lnTo>
                  <a:lnTo>
                    <a:pt x="5" y="282"/>
                  </a:lnTo>
                  <a:lnTo>
                    <a:pt x="5" y="283"/>
                  </a:lnTo>
                  <a:lnTo>
                    <a:pt x="5" y="284"/>
                  </a:lnTo>
                  <a:lnTo>
                    <a:pt x="4" y="284"/>
                  </a:lnTo>
                  <a:lnTo>
                    <a:pt x="4" y="285"/>
                  </a:lnTo>
                  <a:lnTo>
                    <a:pt x="4" y="286"/>
                  </a:lnTo>
                  <a:lnTo>
                    <a:pt x="4" y="286"/>
                  </a:lnTo>
                  <a:lnTo>
                    <a:pt x="4" y="287"/>
                  </a:lnTo>
                  <a:lnTo>
                    <a:pt x="3" y="288"/>
                  </a:lnTo>
                  <a:lnTo>
                    <a:pt x="3" y="288"/>
                  </a:lnTo>
                  <a:lnTo>
                    <a:pt x="3" y="289"/>
                  </a:lnTo>
                  <a:lnTo>
                    <a:pt x="3" y="290"/>
                  </a:lnTo>
                  <a:lnTo>
                    <a:pt x="2" y="290"/>
                  </a:lnTo>
                  <a:lnTo>
                    <a:pt x="2" y="291"/>
                  </a:lnTo>
                  <a:lnTo>
                    <a:pt x="2" y="292"/>
                  </a:lnTo>
                  <a:lnTo>
                    <a:pt x="2" y="291"/>
                  </a:lnTo>
                  <a:lnTo>
                    <a:pt x="2" y="289"/>
                  </a:lnTo>
                  <a:lnTo>
                    <a:pt x="1" y="285"/>
                  </a:lnTo>
                  <a:lnTo>
                    <a:pt x="1" y="278"/>
                  </a:lnTo>
                  <a:lnTo>
                    <a:pt x="1" y="270"/>
                  </a:lnTo>
                  <a:lnTo>
                    <a:pt x="1" y="260"/>
                  </a:lnTo>
                  <a:lnTo>
                    <a:pt x="1" y="248"/>
                  </a:lnTo>
                  <a:lnTo>
                    <a:pt x="1" y="233"/>
                  </a:lnTo>
                  <a:lnTo>
                    <a:pt x="1" y="217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0" y="157"/>
                  </a:lnTo>
                  <a:lnTo>
                    <a:pt x="0" y="133"/>
                  </a:lnTo>
                  <a:lnTo>
                    <a:pt x="0" y="107"/>
                  </a:lnTo>
                  <a:lnTo>
                    <a:pt x="0" y="7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36" name="未知"/>
            <p:cNvSpPr/>
            <p:nvPr/>
          </p:nvSpPr>
          <p:spPr>
            <a:xfrm>
              <a:off x="150" y="499"/>
              <a:ext cx="203" cy="299"/>
            </a:xfrm>
            <a:custGeom>
              <a:avLst/>
              <a:gdLst/>
              <a:ahLst/>
              <a:cxnLst/>
              <a:pathLst>
                <a:path w="203" h="299">
                  <a:moveTo>
                    <a:pt x="202" y="0"/>
                  </a:moveTo>
                  <a:lnTo>
                    <a:pt x="201" y="2"/>
                  </a:lnTo>
                  <a:lnTo>
                    <a:pt x="201" y="3"/>
                  </a:lnTo>
                  <a:lnTo>
                    <a:pt x="201" y="4"/>
                  </a:lnTo>
                  <a:lnTo>
                    <a:pt x="200" y="5"/>
                  </a:lnTo>
                  <a:lnTo>
                    <a:pt x="200" y="6"/>
                  </a:lnTo>
                  <a:lnTo>
                    <a:pt x="199" y="7"/>
                  </a:lnTo>
                  <a:lnTo>
                    <a:pt x="199" y="8"/>
                  </a:lnTo>
                  <a:lnTo>
                    <a:pt x="199" y="9"/>
                  </a:lnTo>
                  <a:lnTo>
                    <a:pt x="198" y="10"/>
                  </a:lnTo>
                  <a:lnTo>
                    <a:pt x="198" y="11"/>
                  </a:lnTo>
                  <a:lnTo>
                    <a:pt x="198" y="12"/>
                  </a:lnTo>
                  <a:lnTo>
                    <a:pt x="197" y="12"/>
                  </a:lnTo>
                  <a:lnTo>
                    <a:pt x="197" y="13"/>
                  </a:lnTo>
                  <a:lnTo>
                    <a:pt x="197" y="14"/>
                  </a:lnTo>
                  <a:lnTo>
                    <a:pt x="197" y="14"/>
                  </a:lnTo>
                  <a:lnTo>
                    <a:pt x="196" y="15"/>
                  </a:lnTo>
                  <a:lnTo>
                    <a:pt x="196" y="15"/>
                  </a:lnTo>
                  <a:lnTo>
                    <a:pt x="196" y="16"/>
                  </a:lnTo>
                  <a:lnTo>
                    <a:pt x="196" y="16"/>
                  </a:lnTo>
                  <a:lnTo>
                    <a:pt x="195" y="17"/>
                  </a:lnTo>
                  <a:lnTo>
                    <a:pt x="195" y="17"/>
                  </a:lnTo>
                  <a:lnTo>
                    <a:pt x="195" y="18"/>
                  </a:lnTo>
                  <a:lnTo>
                    <a:pt x="194" y="18"/>
                  </a:lnTo>
                  <a:lnTo>
                    <a:pt x="194" y="19"/>
                  </a:lnTo>
                  <a:lnTo>
                    <a:pt x="193" y="19"/>
                  </a:lnTo>
                  <a:lnTo>
                    <a:pt x="193" y="20"/>
                  </a:lnTo>
                  <a:lnTo>
                    <a:pt x="192" y="20"/>
                  </a:lnTo>
                  <a:lnTo>
                    <a:pt x="192" y="21"/>
                  </a:lnTo>
                  <a:lnTo>
                    <a:pt x="191" y="22"/>
                  </a:lnTo>
                  <a:lnTo>
                    <a:pt x="190" y="22"/>
                  </a:lnTo>
                  <a:lnTo>
                    <a:pt x="190" y="23"/>
                  </a:lnTo>
                  <a:lnTo>
                    <a:pt x="189" y="24"/>
                  </a:lnTo>
                  <a:lnTo>
                    <a:pt x="189" y="24"/>
                  </a:lnTo>
                  <a:lnTo>
                    <a:pt x="188" y="25"/>
                  </a:lnTo>
                  <a:lnTo>
                    <a:pt x="187" y="25"/>
                  </a:lnTo>
                  <a:lnTo>
                    <a:pt x="186" y="26"/>
                  </a:lnTo>
                  <a:lnTo>
                    <a:pt x="186" y="27"/>
                  </a:lnTo>
                  <a:lnTo>
                    <a:pt x="185" y="27"/>
                  </a:lnTo>
                  <a:lnTo>
                    <a:pt x="184" y="28"/>
                  </a:lnTo>
                  <a:lnTo>
                    <a:pt x="184" y="28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30"/>
                  </a:lnTo>
                  <a:lnTo>
                    <a:pt x="181" y="31"/>
                  </a:lnTo>
                  <a:lnTo>
                    <a:pt x="180" y="31"/>
                  </a:lnTo>
                  <a:lnTo>
                    <a:pt x="180" y="31"/>
                  </a:lnTo>
                  <a:lnTo>
                    <a:pt x="179" y="32"/>
                  </a:lnTo>
                  <a:lnTo>
                    <a:pt x="178" y="32"/>
                  </a:lnTo>
                  <a:lnTo>
                    <a:pt x="178" y="33"/>
                  </a:lnTo>
                  <a:lnTo>
                    <a:pt x="177" y="33"/>
                  </a:lnTo>
                  <a:lnTo>
                    <a:pt x="176" y="34"/>
                  </a:lnTo>
                  <a:lnTo>
                    <a:pt x="175" y="34"/>
                  </a:lnTo>
                  <a:lnTo>
                    <a:pt x="174" y="35"/>
                  </a:lnTo>
                  <a:lnTo>
                    <a:pt x="173" y="35"/>
                  </a:lnTo>
                  <a:lnTo>
                    <a:pt x="172" y="36"/>
                  </a:lnTo>
                  <a:lnTo>
                    <a:pt x="170" y="36"/>
                  </a:lnTo>
                  <a:lnTo>
                    <a:pt x="169" y="37"/>
                  </a:lnTo>
                  <a:lnTo>
                    <a:pt x="167" y="38"/>
                  </a:lnTo>
                  <a:lnTo>
                    <a:pt x="166" y="38"/>
                  </a:lnTo>
                  <a:lnTo>
                    <a:pt x="164" y="39"/>
                  </a:lnTo>
                  <a:lnTo>
                    <a:pt x="162" y="39"/>
                  </a:lnTo>
                  <a:lnTo>
                    <a:pt x="161" y="40"/>
                  </a:lnTo>
                  <a:lnTo>
                    <a:pt x="159" y="41"/>
                  </a:lnTo>
                  <a:lnTo>
                    <a:pt x="157" y="41"/>
                  </a:lnTo>
                  <a:lnTo>
                    <a:pt x="155" y="42"/>
                  </a:lnTo>
                  <a:lnTo>
                    <a:pt x="153" y="43"/>
                  </a:lnTo>
                  <a:lnTo>
                    <a:pt x="151" y="43"/>
                  </a:lnTo>
                  <a:lnTo>
                    <a:pt x="148" y="44"/>
                  </a:lnTo>
                  <a:lnTo>
                    <a:pt x="146" y="44"/>
                  </a:lnTo>
                  <a:lnTo>
                    <a:pt x="144" y="45"/>
                  </a:lnTo>
                  <a:lnTo>
                    <a:pt x="142" y="45"/>
                  </a:lnTo>
                  <a:lnTo>
                    <a:pt x="140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3" y="47"/>
                  </a:lnTo>
                  <a:lnTo>
                    <a:pt x="130" y="47"/>
                  </a:lnTo>
                  <a:lnTo>
                    <a:pt x="128" y="48"/>
                  </a:lnTo>
                  <a:lnTo>
                    <a:pt x="126" y="48"/>
                  </a:lnTo>
                  <a:lnTo>
                    <a:pt x="123" y="48"/>
                  </a:lnTo>
                  <a:lnTo>
                    <a:pt x="121" y="48"/>
                  </a:lnTo>
                  <a:lnTo>
                    <a:pt x="118" y="49"/>
                  </a:lnTo>
                  <a:lnTo>
                    <a:pt x="116" y="49"/>
                  </a:lnTo>
                  <a:lnTo>
                    <a:pt x="113" y="49"/>
                  </a:lnTo>
                  <a:lnTo>
                    <a:pt x="111" y="49"/>
                  </a:lnTo>
                  <a:lnTo>
                    <a:pt x="108" y="49"/>
                  </a:lnTo>
                  <a:lnTo>
                    <a:pt x="106" y="49"/>
                  </a:lnTo>
                  <a:lnTo>
                    <a:pt x="103" y="49"/>
                  </a:lnTo>
                  <a:lnTo>
                    <a:pt x="101" y="49"/>
                  </a:lnTo>
                  <a:lnTo>
                    <a:pt x="99" y="49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91" y="49"/>
                  </a:lnTo>
                  <a:lnTo>
                    <a:pt x="89" y="49"/>
                  </a:lnTo>
                  <a:lnTo>
                    <a:pt x="86" y="49"/>
                  </a:lnTo>
                  <a:lnTo>
                    <a:pt x="84" y="49"/>
                  </a:lnTo>
                  <a:lnTo>
                    <a:pt x="81" y="48"/>
                  </a:lnTo>
                  <a:lnTo>
                    <a:pt x="79" y="48"/>
                  </a:lnTo>
                  <a:lnTo>
                    <a:pt x="76" y="48"/>
                  </a:lnTo>
                  <a:lnTo>
                    <a:pt x="74" y="48"/>
                  </a:lnTo>
                  <a:lnTo>
                    <a:pt x="72" y="47"/>
                  </a:lnTo>
                  <a:lnTo>
                    <a:pt x="69" y="47"/>
                  </a:lnTo>
                  <a:lnTo>
                    <a:pt x="67" y="47"/>
                  </a:lnTo>
                  <a:lnTo>
                    <a:pt x="65" y="46"/>
                  </a:lnTo>
                  <a:lnTo>
                    <a:pt x="62" y="46"/>
                  </a:lnTo>
                  <a:lnTo>
                    <a:pt x="60" y="45"/>
                  </a:lnTo>
                  <a:lnTo>
                    <a:pt x="58" y="45"/>
                  </a:lnTo>
                  <a:lnTo>
                    <a:pt x="56" y="44"/>
                  </a:lnTo>
                  <a:lnTo>
                    <a:pt x="54" y="44"/>
                  </a:lnTo>
                  <a:lnTo>
                    <a:pt x="51" y="43"/>
                  </a:lnTo>
                  <a:lnTo>
                    <a:pt x="49" y="43"/>
                  </a:lnTo>
                  <a:lnTo>
                    <a:pt x="47" y="42"/>
                  </a:lnTo>
                  <a:lnTo>
                    <a:pt x="45" y="41"/>
                  </a:lnTo>
                  <a:lnTo>
                    <a:pt x="43" y="41"/>
                  </a:lnTo>
                  <a:lnTo>
                    <a:pt x="41" y="40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6" y="38"/>
                  </a:lnTo>
                  <a:lnTo>
                    <a:pt x="35" y="38"/>
                  </a:lnTo>
                  <a:lnTo>
                    <a:pt x="33" y="37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29" y="35"/>
                  </a:lnTo>
                  <a:lnTo>
                    <a:pt x="28" y="35"/>
                  </a:lnTo>
                  <a:lnTo>
                    <a:pt x="27" y="34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4" y="32"/>
                  </a:lnTo>
                  <a:lnTo>
                    <a:pt x="23" y="32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1" y="31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19" y="29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7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4" y="25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2" y="22"/>
                  </a:lnTo>
                  <a:lnTo>
                    <a:pt x="11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1" y="26"/>
                  </a:lnTo>
                  <a:lnTo>
                    <a:pt x="1" y="33"/>
                  </a:lnTo>
                  <a:lnTo>
                    <a:pt x="1" y="41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1"/>
                  </a:lnTo>
                  <a:lnTo>
                    <a:pt x="0" y="83"/>
                  </a:lnTo>
                  <a:lnTo>
                    <a:pt x="0" y="96"/>
                  </a:lnTo>
                  <a:lnTo>
                    <a:pt x="0" y="110"/>
                  </a:lnTo>
                  <a:lnTo>
                    <a:pt x="0" y="125"/>
                  </a:lnTo>
                  <a:lnTo>
                    <a:pt x="0" y="140"/>
                  </a:lnTo>
                  <a:lnTo>
                    <a:pt x="0" y="154"/>
                  </a:lnTo>
                  <a:lnTo>
                    <a:pt x="0" y="167"/>
                  </a:lnTo>
                  <a:lnTo>
                    <a:pt x="0" y="179"/>
                  </a:lnTo>
                  <a:lnTo>
                    <a:pt x="0" y="191"/>
                  </a:lnTo>
                  <a:lnTo>
                    <a:pt x="0" y="201"/>
                  </a:lnTo>
                  <a:lnTo>
                    <a:pt x="1" y="210"/>
                  </a:lnTo>
                  <a:lnTo>
                    <a:pt x="1" y="219"/>
                  </a:lnTo>
                  <a:lnTo>
                    <a:pt x="1" y="226"/>
                  </a:lnTo>
                  <a:lnTo>
                    <a:pt x="1" y="233"/>
                  </a:lnTo>
                  <a:lnTo>
                    <a:pt x="1" y="238"/>
                  </a:lnTo>
                  <a:lnTo>
                    <a:pt x="1" y="243"/>
                  </a:lnTo>
                  <a:lnTo>
                    <a:pt x="1" y="247"/>
                  </a:lnTo>
                  <a:lnTo>
                    <a:pt x="2" y="250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" y="253"/>
                  </a:lnTo>
                  <a:lnTo>
                    <a:pt x="2" y="253"/>
                  </a:lnTo>
                  <a:lnTo>
                    <a:pt x="3" y="254"/>
                  </a:lnTo>
                  <a:lnTo>
                    <a:pt x="3" y="254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7"/>
                  </a:lnTo>
                  <a:lnTo>
                    <a:pt x="4" y="258"/>
                  </a:lnTo>
                  <a:lnTo>
                    <a:pt x="4" y="258"/>
                  </a:lnTo>
                  <a:lnTo>
                    <a:pt x="5" y="259"/>
                  </a:lnTo>
                  <a:lnTo>
                    <a:pt x="5" y="259"/>
                  </a:lnTo>
                  <a:lnTo>
                    <a:pt x="5" y="260"/>
                  </a:lnTo>
                  <a:lnTo>
                    <a:pt x="5" y="261"/>
                  </a:lnTo>
                  <a:lnTo>
                    <a:pt x="6" y="261"/>
                  </a:lnTo>
                  <a:lnTo>
                    <a:pt x="6" y="262"/>
                  </a:lnTo>
                  <a:lnTo>
                    <a:pt x="6" y="263"/>
                  </a:lnTo>
                  <a:lnTo>
                    <a:pt x="6" y="263"/>
                  </a:lnTo>
                  <a:lnTo>
                    <a:pt x="7" y="264"/>
                  </a:lnTo>
                  <a:lnTo>
                    <a:pt x="7" y="264"/>
                  </a:lnTo>
                  <a:lnTo>
                    <a:pt x="7" y="265"/>
                  </a:lnTo>
                  <a:lnTo>
                    <a:pt x="8" y="266"/>
                  </a:lnTo>
                  <a:lnTo>
                    <a:pt x="8" y="266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10" y="268"/>
                  </a:lnTo>
                  <a:lnTo>
                    <a:pt x="10" y="268"/>
                  </a:lnTo>
                  <a:lnTo>
                    <a:pt x="11" y="269"/>
                  </a:lnTo>
                  <a:lnTo>
                    <a:pt x="12" y="269"/>
                  </a:lnTo>
                  <a:lnTo>
                    <a:pt x="12" y="270"/>
                  </a:lnTo>
                  <a:lnTo>
                    <a:pt x="13" y="270"/>
                  </a:lnTo>
                  <a:lnTo>
                    <a:pt x="13" y="271"/>
                  </a:lnTo>
                  <a:lnTo>
                    <a:pt x="14" y="271"/>
                  </a:lnTo>
                  <a:lnTo>
                    <a:pt x="15" y="272"/>
                  </a:lnTo>
                  <a:lnTo>
                    <a:pt x="15" y="272"/>
                  </a:lnTo>
                  <a:lnTo>
                    <a:pt x="16" y="273"/>
                  </a:lnTo>
                  <a:lnTo>
                    <a:pt x="17" y="273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9" y="275"/>
                  </a:lnTo>
                  <a:lnTo>
                    <a:pt x="20" y="275"/>
                  </a:lnTo>
                  <a:lnTo>
                    <a:pt x="20" y="276"/>
                  </a:lnTo>
                  <a:lnTo>
                    <a:pt x="21" y="277"/>
                  </a:lnTo>
                  <a:lnTo>
                    <a:pt x="22" y="277"/>
                  </a:lnTo>
                  <a:lnTo>
                    <a:pt x="22" y="278"/>
                  </a:lnTo>
                  <a:lnTo>
                    <a:pt x="23" y="278"/>
                  </a:lnTo>
                  <a:lnTo>
                    <a:pt x="24" y="279"/>
                  </a:lnTo>
                  <a:lnTo>
                    <a:pt x="24" y="280"/>
                  </a:lnTo>
                  <a:lnTo>
                    <a:pt x="25" y="280"/>
                  </a:lnTo>
                  <a:lnTo>
                    <a:pt x="26" y="281"/>
                  </a:lnTo>
                  <a:lnTo>
                    <a:pt x="27" y="282"/>
                  </a:lnTo>
                  <a:lnTo>
                    <a:pt x="28" y="282"/>
                  </a:lnTo>
                  <a:lnTo>
                    <a:pt x="29" y="283"/>
                  </a:lnTo>
                  <a:lnTo>
                    <a:pt x="30" y="284"/>
                  </a:lnTo>
                  <a:lnTo>
                    <a:pt x="32" y="284"/>
                  </a:lnTo>
                  <a:lnTo>
                    <a:pt x="33" y="285"/>
                  </a:lnTo>
                  <a:lnTo>
                    <a:pt x="35" y="286"/>
                  </a:lnTo>
                  <a:lnTo>
                    <a:pt x="36" y="286"/>
                  </a:lnTo>
                  <a:lnTo>
                    <a:pt x="38" y="287"/>
                  </a:lnTo>
                  <a:lnTo>
                    <a:pt x="40" y="288"/>
                  </a:lnTo>
                  <a:lnTo>
                    <a:pt x="41" y="288"/>
                  </a:lnTo>
                  <a:lnTo>
                    <a:pt x="43" y="289"/>
                  </a:lnTo>
                  <a:lnTo>
                    <a:pt x="45" y="290"/>
                  </a:lnTo>
                  <a:lnTo>
                    <a:pt x="47" y="290"/>
                  </a:lnTo>
                  <a:lnTo>
                    <a:pt x="49" y="291"/>
                  </a:lnTo>
                  <a:lnTo>
                    <a:pt x="51" y="292"/>
                  </a:lnTo>
                  <a:lnTo>
                    <a:pt x="54" y="292"/>
                  </a:lnTo>
                  <a:lnTo>
                    <a:pt x="56" y="293"/>
                  </a:lnTo>
                  <a:lnTo>
                    <a:pt x="58" y="293"/>
                  </a:lnTo>
                  <a:lnTo>
                    <a:pt x="60" y="294"/>
                  </a:lnTo>
                  <a:lnTo>
                    <a:pt x="62" y="294"/>
                  </a:lnTo>
                  <a:lnTo>
                    <a:pt x="65" y="295"/>
                  </a:lnTo>
                  <a:lnTo>
                    <a:pt x="67" y="295"/>
                  </a:lnTo>
                  <a:lnTo>
                    <a:pt x="69" y="295"/>
                  </a:lnTo>
                  <a:lnTo>
                    <a:pt x="72" y="296"/>
                  </a:lnTo>
                  <a:lnTo>
                    <a:pt x="74" y="296"/>
                  </a:lnTo>
                  <a:lnTo>
                    <a:pt x="76" y="296"/>
                  </a:lnTo>
                  <a:lnTo>
                    <a:pt x="79" y="297"/>
                  </a:lnTo>
                  <a:lnTo>
                    <a:pt x="81" y="297"/>
                  </a:lnTo>
                  <a:lnTo>
                    <a:pt x="84" y="297"/>
                  </a:lnTo>
                  <a:lnTo>
                    <a:pt x="86" y="297"/>
                  </a:lnTo>
                  <a:lnTo>
                    <a:pt x="89" y="297"/>
                  </a:lnTo>
                  <a:lnTo>
                    <a:pt x="91" y="297"/>
                  </a:lnTo>
                  <a:lnTo>
                    <a:pt x="94" y="298"/>
                  </a:lnTo>
                  <a:lnTo>
                    <a:pt x="96" y="298"/>
                  </a:lnTo>
                  <a:lnTo>
                    <a:pt x="99" y="298"/>
                  </a:lnTo>
                  <a:lnTo>
                    <a:pt x="101" y="298"/>
                  </a:lnTo>
                  <a:lnTo>
                    <a:pt x="103" y="298"/>
                  </a:lnTo>
                  <a:lnTo>
                    <a:pt x="106" y="298"/>
                  </a:lnTo>
                  <a:lnTo>
                    <a:pt x="108" y="298"/>
                  </a:lnTo>
                  <a:lnTo>
                    <a:pt x="111" y="297"/>
                  </a:lnTo>
                  <a:lnTo>
                    <a:pt x="113" y="297"/>
                  </a:lnTo>
                  <a:lnTo>
                    <a:pt x="116" y="297"/>
                  </a:lnTo>
                  <a:lnTo>
                    <a:pt x="118" y="297"/>
                  </a:lnTo>
                  <a:lnTo>
                    <a:pt x="121" y="297"/>
                  </a:lnTo>
                  <a:lnTo>
                    <a:pt x="123" y="297"/>
                  </a:lnTo>
                  <a:lnTo>
                    <a:pt x="126" y="296"/>
                  </a:lnTo>
                  <a:lnTo>
                    <a:pt x="128" y="296"/>
                  </a:lnTo>
                  <a:lnTo>
                    <a:pt x="130" y="296"/>
                  </a:lnTo>
                  <a:lnTo>
                    <a:pt x="133" y="295"/>
                  </a:lnTo>
                  <a:lnTo>
                    <a:pt x="135" y="295"/>
                  </a:lnTo>
                  <a:lnTo>
                    <a:pt x="137" y="295"/>
                  </a:lnTo>
                  <a:lnTo>
                    <a:pt x="140" y="294"/>
                  </a:lnTo>
                  <a:lnTo>
                    <a:pt x="142" y="294"/>
                  </a:lnTo>
                  <a:lnTo>
                    <a:pt x="144" y="293"/>
                  </a:lnTo>
                  <a:lnTo>
                    <a:pt x="146" y="293"/>
                  </a:lnTo>
                  <a:lnTo>
                    <a:pt x="148" y="292"/>
                  </a:lnTo>
                  <a:lnTo>
                    <a:pt x="151" y="292"/>
                  </a:lnTo>
                  <a:lnTo>
                    <a:pt x="153" y="291"/>
                  </a:lnTo>
                  <a:lnTo>
                    <a:pt x="155" y="290"/>
                  </a:lnTo>
                  <a:lnTo>
                    <a:pt x="157" y="290"/>
                  </a:lnTo>
                  <a:lnTo>
                    <a:pt x="159" y="289"/>
                  </a:lnTo>
                  <a:lnTo>
                    <a:pt x="161" y="288"/>
                  </a:lnTo>
                  <a:lnTo>
                    <a:pt x="162" y="288"/>
                  </a:lnTo>
                  <a:lnTo>
                    <a:pt x="164" y="287"/>
                  </a:lnTo>
                  <a:lnTo>
                    <a:pt x="166" y="286"/>
                  </a:lnTo>
                  <a:lnTo>
                    <a:pt x="167" y="286"/>
                  </a:lnTo>
                  <a:lnTo>
                    <a:pt x="169" y="285"/>
                  </a:lnTo>
                  <a:lnTo>
                    <a:pt x="170" y="284"/>
                  </a:lnTo>
                  <a:lnTo>
                    <a:pt x="172" y="284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5" y="282"/>
                  </a:lnTo>
                  <a:lnTo>
                    <a:pt x="176" y="281"/>
                  </a:lnTo>
                  <a:lnTo>
                    <a:pt x="177" y="280"/>
                  </a:lnTo>
                  <a:lnTo>
                    <a:pt x="178" y="280"/>
                  </a:lnTo>
                  <a:lnTo>
                    <a:pt x="178" y="279"/>
                  </a:lnTo>
                  <a:lnTo>
                    <a:pt x="179" y="278"/>
                  </a:lnTo>
                  <a:lnTo>
                    <a:pt x="180" y="278"/>
                  </a:lnTo>
                  <a:lnTo>
                    <a:pt x="180" y="277"/>
                  </a:lnTo>
                  <a:lnTo>
                    <a:pt x="181" y="277"/>
                  </a:lnTo>
                  <a:lnTo>
                    <a:pt x="182" y="276"/>
                  </a:lnTo>
                  <a:lnTo>
                    <a:pt x="182" y="275"/>
                  </a:lnTo>
                  <a:lnTo>
                    <a:pt x="183" y="275"/>
                  </a:lnTo>
                  <a:lnTo>
                    <a:pt x="184" y="274"/>
                  </a:lnTo>
                  <a:lnTo>
                    <a:pt x="184" y="274"/>
                  </a:lnTo>
                  <a:lnTo>
                    <a:pt x="185" y="273"/>
                  </a:lnTo>
                  <a:lnTo>
                    <a:pt x="186" y="273"/>
                  </a:lnTo>
                  <a:lnTo>
                    <a:pt x="186" y="272"/>
                  </a:lnTo>
                  <a:lnTo>
                    <a:pt x="187" y="272"/>
                  </a:lnTo>
                  <a:lnTo>
                    <a:pt x="188" y="271"/>
                  </a:lnTo>
                  <a:lnTo>
                    <a:pt x="189" y="271"/>
                  </a:lnTo>
                  <a:lnTo>
                    <a:pt x="189" y="270"/>
                  </a:lnTo>
                  <a:lnTo>
                    <a:pt x="190" y="270"/>
                  </a:lnTo>
                  <a:lnTo>
                    <a:pt x="190" y="269"/>
                  </a:lnTo>
                  <a:lnTo>
                    <a:pt x="191" y="269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3" y="267"/>
                  </a:lnTo>
                  <a:lnTo>
                    <a:pt x="193" y="267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95" y="265"/>
                  </a:lnTo>
                  <a:lnTo>
                    <a:pt x="195" y="264"/>
                  </a:lnTo>
                  <a:lnTo>
                    <a:pt x="195" y="264"/>
                  </a:lnTo>
                  <a:lnTo>
                    <a:pt x="196" y="263"/>
                  </a:lnTo>
                  <a:lnTo>
                    <a:pt x="196" y="263"/>
                  </a:lnTo>
                  <a:lnTo>
                    <a:pt x="196" y="262"/>
                  </a:lnTo>
                  <a:lnTo>
                    <a:pt x="196" y="261"/>
                  </a:lnTo>
                  <a:lnTo>
                    <a:pt x="197" y="261"/>
                  </a:lnTo>
                  <a:lnTo>
                    <a:pt x="197" y="260"/>
                  </a:lnTo>
                  <a:lnTo>
                    <a:pt x="197" y="259"/>
                  </a:lnTo>
                  <a:lnTo>
                    <a:pt x="197" y="259"/>
                  </a:lnTo>
                  <a:lnTo>
                    <a:pt x="198" y="258"/>
                  </a:lnTo>
                  <a:lnTo>
                    <a:pt x="198" y="258"/>
                  </a:lnTo>
                  <a:lnTo>
                    <a:pt x="198" y="257"/>
                  </a:lnTo>
                  <a:lnTo>
                    <a:pt x="198" y="256"/>
                  </a:lnTo>
                  <a:lnTo>
                    <a:pt x="198" y="256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0" y="253"/>
                  </a:lnTo>
                  <a:lnTo>
                    <a:pt x="200" y="253"/>
                  </a:lnTo>
                  <a:lnTo>
                    <a:pt x="200" y="252"/>
                  </a:lnTo>
                  <a:lnTo>
                    <a:pt x="200" y="251"/>
                  </a:lnTo>
                  <a:lnTo>
                    <a:pt x="200" y="248"/>
                  </a:lnTo>
                  <a:lnTo>
                    <a:pt x="201" y="243"/>
                  </a:lnTo>
                  <a:lnTo>
                    <a:pt x="201" y="235"/>
                  </a:lnTo>
                  <a:lnTo>
                    <a:pt x="201" y="226"/>
                  </a:lnTo>
                  <a:lnTo>
                    <a:pt x="201" y="215"/>
                  </a:lnTo>
                  <a:lnTo>
                    <a:pt x="201" y="202"/>
                  </a:lnTo>
                  <a:lnTo>
                    <a:pt x="201" y="188"/>
                  </a:lnTo>
                  <a:lnTo>
                    <a:pt x="201" y="171"/>
                  </a:lnTo>
                  <a:lnTo>
                    <a:pt x="202" y="152"/>
                  </a:lnTo>
                  <a:lnTo>
                    <a:pt x="202" y="132"/>
                  </a:lnTo>
                  <a:lnTo>
                    <a:pt x="202" y="109"/>
                  </a:lnTo>
                  <a:lnTo>
                    <a:pt x="202" y="85"/>
                  </a:lnTo>
                  <a:lnTo>
                    <a:pt x="202" y="59"/>
                  </a:lnTo>
                  <a:lnTo>
                    <a:pt x="202" y="3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3437" name="Group 53436"/>
            <p:cNvGrpSpPr/>
            <p:nvPr/>
          </p:nvGrpSpPr>
          <p:grpSpPr>
            <a:xfrm>
              <a:off x="0" y="0"/>
              <a:ext cx="505" cy="370"/>
              <a:chOff x="0" y="0"/>
              <a:chExt cx="505" cy="370"/>
            </a:xfrm>
          </p:grpSpPr>
          <p:sp>
            <p:nvSpPr>
              <p:cNvPr id="53438" name="未知"/>
              <p:cNvSpPr/>
              <p:nvPr/>
            </p:nvSpPr>
            <p:spPr>
              <a:xfrm>
                <a:off x="385" y="99"/>
                <a:ext cx="120" cy="271"/>
              </a:xfrm>
              <a:custGeom>
                <a:avLst/>
                <a:gdLst/>
                <a:ahLst/>
                <a:cxnLst/>
                <a:pathLst>
                  <a:path w="120" h="271">
                    <a:moveTo>
                      <a:pt x="119" y="0"/>
                    </a:moveTo>
                    <a:lnTo>
                      <a:pt x="0" y="128"/>
                    </a:lnTo>
                    <a:lnTo>
                      <a:pt x="0" y="270"/>
                    </a:lnTo>
                    <a:lnTo>
                      <a:pt x="119" y="142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39" name="未知"/>
              <p:cNvSpPr/>
              <p:nvPr/>
            </p:nvSpPr>
            <p:spPr>
              <a:xfrm>
                <a:off x="0" y="99"/>
                <a:ext cx="116" cy="271"/>
              </a:xfrm>
              <a:custGeom>
                <a:avLst/>
                <a:gdLst/>
                <a:ahLst/>
                <a:cxnLst/>
                <a:pathLst>
                  <a:path w="116" h="271">
                    <a:moveTo>
                      <a:pt x="115" y="128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15" y="270"/>
                    </a:lnTo>
                    <a:lnTo>
                      <a:pt x="115" y="12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40" name="未知"/>
              <p:cNvSpPr/>
              <p:nvPr/>
            </p:nvSpPr>
            <p:spPr>
              <a:xfrm>
                <a:off x="115" y="227"/>
                <a:ext cx="271" cy="143"/>
              </a:xfrm>
              <a:custGeom>
                <a:avLst/>
                <a:gdLst/>
                <a:ahLst/>
                <a:cxnLst/>
                <a:pathLst>
                  <a:path w="271" h="143">
                    <a:moveTo>
                      <a:pt x="270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270" y="142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41" name="未知"/>
              <p:cNvSpPr/>
              <p:nvPr/>
            </p:nvSpPr>
            <p:spPr>
              <a:xfrm>
                <a:off x="0" y="0"/>
                <a:ext cx="505" cy="228"/>
              </a:xfrm>
              <a:custGeom>
                <a:avLst/>
                <a:gdLst/>
                <a:ahLst/>
                <a:cxnLst/>
                <a:pathLst>
                  <a:path w="505" h="228">
                    <a:moveTo>
                      <a:pt x="504" y="99"/>
                    </a:moveTo>
                    <a:lnTo>
                      <a:pt x="385" y="227"/>
                    </a:lnTo>
                    <a:lnTo>
                      <a:pt x="115" y="227"/>
                    </a:lnTo>
                    <a:lnTo>
                      <a:pt x="0" y="99"/>
                    </a:lnTo>
                    <a:lnTo>
                      <a:pt x="151" y="0"/>
                    </a:lnTo>
                    <a:lnTo>
                      <a:pt x="353" y="0"/>
                    </a:lnTo>
                    <a:lnTo>
                      <a:pt x="504" y="9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42" name="Oval 53441"/>
            <p:cNvSpPr/>
            <p:nvPr/>
          </p:nvSpPr>
          <p:spPr>
            <a:xfrm>
              <a:off x="151" y="60"/>
              <a:ext cx="202" cy="100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3443" name="Group 53442"/>
            <p:cNvGrpSpPr/>
            <p:nvPr/>
          </p:nvGrpSpPr>
          <p:grpSpPr>
            <a:xfrm>
              <a:off x="155" y="82"/>
              <a:ext cx="192" cy="72"/>
              <a:chOff x="0" y="0"/>
              <a:chExt cx="192" cy="72"/>
            </a:xfrm>
          </p:grpSpPr>
          <p:sp>
            <p:nvSpPr>
              <p:cNvPr id="53444" name="未知"/>
              <p:cNvSpPr/>
              <p:nvPr/>
            </p:nvSpPr>
            <p:spPr>
              <a:xfrm>
                <a:off x="0" y="0"/>
                <a:ext cx="192" cy="40"/>
              </a:xfrm>
              <a:custGeom>
                <a:avLst/>
                <a:gdLst/>
                <a:ahLst/>
                <a:cxnLst/>
                <a:pathLst>
                  <a:path w="192" h="40">
                    <a:moveTo>
                      <a:pt x="0" y="39"/>
                    </a:moveTo>
                    <a:lnTo>
                      <a:pt x="11" y="21"/>
                    </a:lnTo>
                    <a:lnTo>
                      <a:pt x="47" y="7"/>
                    </a:lnTo>
                    <a:lnTo>
                      <a:pt x="79" y="0"/>
                    </a:lnTo>
                    <a:lnTo>
                      <a:pt x="111" y="0"/>
                    </a:lnTo>
                    <a:lnTo>
                      <a:pt x="147" y="7"/>
                    </a:lnTo>
                    <a:lnTo>
                      <a:pt x="180" y="21"/>
                    </a:lnTo>
                    <a:lnTo>
                      <a:pt x="191" y="39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45" name="未知"/>
              <p:cNvSpPr/>
              <p:nvPr/>
            </p:nvSpPr>
            <p:spPr>
              <a:xfrm>
                <a:off x="7" y="21"/>
                <a:ext cx="177" cy="29"/>
              </a:xfrm>
              <a:custGeom>
                <a:avLst/>
                <a:gdLst/>
                <a:ahLst/>
                <a:cxnLst/>
                <a:pathLst>
                  <a:path w="177" h="29">
                    <a:moveTo>
                      <a:pt x="0" y="28"/>
                    </a:moveTo>
                    <a:lnTo>
                      <a:pt x="4" y="21"/>
                    </a:lnTo>
                    <a:lnTo>
                      <a:pt x="40" y="7"/>
                    </a:lnTo>
                    <a:lnTo>
                      <a:pt x="72" y="0"/>
                    </a:lnTo>
                    <a:lnTo>
                      <a:pt x="104" y="0"/>
                    </a:lnTo>
                    <a:lnTo>
                      <a:pt x="140" y="7"/>
                    </a:lnTo>
                    <a:lnTo>
                      <a:pt x="173" y="21"/>
                    </a:lnTo>
                    <a:lnTo>
                      <a:pt x="176" y="28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46" name="未知"/>
              <p:cNvSpPr/>
              <p:nvPr/>
            </p:nvSpPr>
            <p:spPr>
              <a:xfrm>
                <a:off x="21" y="42"/>
                <a:ext cx="149" cy="19"/>
              </a:xfrm>
              <a:custGeom>
                <a:avLst/>
                <a:gdLst/>
                <a:ahLst/>
                <a:cxnLst/>
                <a:pathLst>
                  <a:path w="149" h="19">
                    <a:moveTo>
                      <a:pt x="0" y="18"/>
                    </a:moveTo>
                    <a:lnTo>
                      <a:pt x="26" y="7"/>
                    </a:lnTo>
                    <a:lnTo>
                      <a:pt x="58" y="0"/>
                    </a:lnTo>
                    <a:lnTo>
                      <a:pt x="90" y="0"/>
                    </a:lnTo>
                    <a:lnTo>
                      <a:pt x="126" y="7"/>
                    </a:lnTo>
                    <a:lnTo>
                      <a:pt x="148" y="18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47" name="未知"/>
              <p:cNvSpPr/>
              <p:nvPr/>
            </p:nvSpPr>
            <p:spPr>
              <a:xfrm>
                <a:off x="50" y="67"/>
                <a:ext cx="91" cy="5"/>
              </a:xfrm>
              <a:custGeom>
                <a:avLst/>
                <a:gdLst/>
                <a:ahLst/>
                <a:cxnLst/>
                <a:pathLst>
                  <a:path w="91" h="5">
                    <a:moveTo>
                      <a:pt x="0" y="4"/>
                    </a:moveTo>
                    <a:lnTo>
                      <a:pt x="29" y="0"/>
                    </a:lnTo>
                    <a:lnTo>
                      <a:pt x="61" y="0"/>
                    </a:lnTo>
                    <a:lnTo>
                      <a:pt x="90" y="4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3448" name="Group 53447"/>
            <p:cNvGrpSpPr/>
            <p:nvPr/>
          </p:nvGrpSpPr>
          <p:grpSpPr>
            <a:xfrm>
              <a:off x="151" y="449"/>
              <a:ext cx="201" cy="104"/>
              <a:chOff x="0" y="0"/>
              <a:chExt cx="201" cy="104"/>
            </a:xfrm>
          </p:grpSpPr>
          <p:sp>
            <p:nvSpPr>
              <p:cNvPr id="53449" name="Oval 53448"/>
              <p:cNvSpPr/>
              <p:nvPr/>
            </p:nvSpPr>
            <p:spPr>
              <a:xfrm>
                <a:off x="0" y="0"/>
                <a:ext cx="201" cy="104"/>
              </a:xfrm>
              <a:prstGeom prst="ellipse">
                <a:avLst/>
              </a:prstGeom>
              <a:solidFill>
                <a:srgbClr val="BBBBBB"/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0" name="Oval 53449"/>
              <p:cNvSpPr/>
              <p:nvPr/>
            </p:nvSpPr>
            <p:spPr>
              <a:xfrm>
                <a:off x="30" y="16"/>
                <a:ext cx="141" cy="72"/>
              </a:xfrm>
              <a:prstGeom prst="ellipse">
                <a:avLst/>
              </a:prstGeom>
              <a:solidFill>
                <a:srgbClr val="BBBBBB"/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3451" name="Group 53450"/>
            <p:cNvGrpSpPr/>
            <p:nvPr/>
          </p:nvGrpSpPr>
          <p:grpSpPr>
            <a:xfrm>
              <a:off x="150" y="520"/>
              <a:ext cx="202" cy="253"/>
              <a:chOff x="0" y="0"/>
              <a:chExt cx="202" cy="253"/>
            </a:xfrm>
          </p:grpSpPr>
          <p:sp>
            <p:nvSpPr>
              <p:cNvPr id="53452" name="未知"/>
              <p:cNvSpPr/>
              <p:nvPr/>
            </p:nvSpPr>
            <p:spPr>
              <a:xfrm>
                <a:off x="0" y="21"/>
                <a:ext cx="202" cy="51"/>
              </a:xfrm>
              <a:custGeom>
                <a:avLst/>
                <a:gdLst/>
                <a:ahLst/>
                <a:cxnLst/>
                <a:pathLst>
                  <a:path w="202" h="51">
                    <a:moveTo>
                      <a:pt x="0" y="0"/>
                    </a:moveTo>
                    <a:lnTo>
                      <a:pt x="2" y="4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7" y="13"/>
                    </a:lnTo>
                    <a:lnTo>
                      <a:pt x="9" y="16"/>
                    </a:lnTo>
                    <a:lnTo>
                      <a:pt x="11" y="18"/>
                    </a:lnTo>
                    <a:lnTo>
                      <a:pt x="13" y="21"/>
                    </a:lnTo>
                    <a:lnTo>
                      <a:pt x="15" y="23"/>
                    </a:lnTo>
                    <a:lnTo>
                      <a:pt x="17" y="25"/>
                    </a:lnTo>
                    <a:lnTo>
                      <a:pt x="19" y="27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30" y="35"/>
                    </a:lnTo>
                    <a:lnTo>
                      <a:pt x="32" y="36"/>
                    </a:lnTo>
                    <a:lnTo>
                      <a:pt x="35" y="36"/>
                    </a:lnTo>
                    <a:lnTo>
                      <a:pt x="37" y="37"/>
                    </a:lnTo>
                    <a:lnTo>
                      <a:pt x="39" y="38"/>
                    </a:lnTo>
                    <a:lnTo>
                      <a:pt x="41" y="39"/>
                    </a:lnTo>
                    <a:lnTo>
                      <a:pt x="43" y="40"/>
                    </a:lnTo>
                    <a:lnTo>
                      <a:pt x="46" y="40"/>
                    </a:lnTo>
                    <a:lnTo>
                      <a:pt x="48" y="41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4" y="43"/>
                    </a:lnTo>
                    <a:lnTo>
                      <a:pt x="56" y="44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62" y="45"/>
                    </a:lnTo>
                    <a:lnTo>
                      <a:pt x="64" y="46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50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9" y="50"/>
                    </a:lnTo>
                    <a:lnTo>
                      <a:pt x="101" y="50"/>
                    </a:lnTo>
                    <a:lnTo>
                      <a:pt x="103" y="50"/>
                    </a:lnTo>
                    <a:lnTo>
                      <a:pt x="105" y="50"/>
                    </a:lnTo>
                    <a:lnTo>
                      <a:pt x="107" y="50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9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8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5"/>
                    </a:lnTo>
                    <a:lnTo>
                      <a:pt x="139" y="45"/>
                    </a:lnTo>
                    <a:lnTo>
                      <a:pt x="142" y="44"/>
                    </a:lnTo>
                    <a:lnTo>
                      <a:pt x="144" y="44"/>
                    </a:lnTo>
                    <a:lnTo>
                      <a:pt x="146" y="43"/>
                    </a:lnTo>
                    <a:lnTo>
                      <a:pt x="148" y="42"/>
                    </a:lnTo>
                    <a:lnTo>
                      <a:pt x="150" y="42"/>
                    </a:lnTo>
                    <a:lnTo>
                      <a:pt x="152" y="41"/>
                    </a:lnTo>
                    <a:lnTo>
                      <a:pt x="154" y="40"/>
                    </a:lnTo>
                    <a:lnTo>
                      <a:pt x="156" y="40"/>
                    </a:lnTo>
                    <a:lnTo>
                      <a:pt x="159" y="39"/>
                    </a:lnTo>
                    <a:lnTo>
                      <a:pt x="161" y="38"/>
                    </a:lnTo>
                    <a:lnTo>
                      <a:pt x="163" y="37"/>
                    </a:lnTo>
                    <a:lnTo>
                      <a:pt x="165" y="36"/>
                    </a:lnTo>
                    <a:lnTo>
                      <a:pt x="167" y="36"/>
                    </a:lnTo>
                    <a:lnTo>
                      <a:pt x="169" y="35"/>
                    </a:lnTo>
                    <a:lnTo>
                      <a:pt x="171" y="33"/>
                    </a:lnTo>
                    <a:lnTo>
                      <a:pt x="173" y="32"/>
                    </a:lnTo>
                    <a:lnTo>
                      <a:pt x="175" y="31"/>
                    </a:lnTo>
                    <a:lnTo>
                      <a:pt x="177" y="29"/>
                    </a:lnTo>
                    <a:lnTo>
                      <a:pt x="179" y="27"/>
                    </a:lnTo>
                    <a:lnTo>
                      <a:pt x="181" y="25"/>
                    </a:lnTo>
                    <a:lnTo>
                      <a:pt x="183" y="23"/>
                    </a:lnTo>
                    <a:lnTo>
                      <a:pt x="185" y="21"/>
                    </a:lnTo>
                    <a:lnTo>
                      <a:pt x="188" y="18"/>
                    </a:lnTo>
                    <a:lnTo>
                      <a:pt x="190" y="16"/>
                    </a:lnTo>
                    <a:lnTo>
                      <a:pt x="192" y="13"/>
                    </a:lnTo>
                    <a:lnTo>
                      <a:pt x="194" y="10"/>
                    </a:lnTo>
                    <a:lnTo>
                      <a:pt x="196" y="7"/>
                    </a:lnTo>
                    <a:lnTo>
                      <a:pt x="199" y="4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3" name="未知"/>
              <p:cNvSpPr/>
              <p:nvPr/>
            </p:nvSpPr>
            <p:spPr>
              <a:xfrm>
                <a:off x="0" y="67"/>
                <a:ext cx="202" cy="47"/>
              </a:xfrm>
              <a:custGeom>
                <a:avLst/>
                <a:gdLst/>
                <a:ahLst/>
                <a:cxnLst/>
                <a:pathLst>
                  <a:path w="202" h="47">
                    <a:moveTo>
                      <a:pt x="0" y="0"/>
                    </a:moveTo>
                    <a:lnTo>
                      <a:pt x="2" y="3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7" y="23"/>
                    </a:lnTo>
                    <a:lnTo>
                      <a:pt x="19" y="25"/>
                    </a:lnTo>
                    <a:lnTo>
                      <a:pt x="22" y="27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8" y="31"/>
                    </a:lnTo>
                    <a:lnTo>
                      <a:pt x="30" y="33"/>
                    </a:lnTo>
                    <a:lnTo>
                      <a:pt x="32" y="34"/>
                    </a:lnTo>
                    <a:lnTo>
                      <a:pt x="35" y="35"/>
                    </a:lnTo>
                    <a:lnTo>
                      <a:pt x="37" y="36"/>
                    </a:lnTo>
                    <a:lnTo>
                      <a:pt x="39" y="37"/>
                    </a:lnTo>
                    <a:lnTo>
                      <a:pt x="41" y="38"/>
                    </a:lnTo>
                    <a:lnTo>
                      <a:pt x="43" y="39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0" y="41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3"/>
                    </a:lnTo>
                    <a:lnTo>
                      <a:pt x="58" y="43"/>
                    </a:lnTo>
                    <a:lnTo>
                      <a:pt x="60" y="44"/>
                    </a:lnTo>
                    <a:lnTo>
                      <a:pt x="62" y="44"/>
                    </a:lnTo>
                    <a:lnTo>
                      <a:pt x="64" y="44"/>
                    </a:lnTo>
                    <a:lnTo>
                      <a:pt x="66" y="45"/>
                    </a:lnTo>
                    <a:lnTo>
                      <a:pt x="68" y="45"/>
                    </a:lnTo>
                    <a:lnTo>
                      <a:pt x="70" y="45"/>
                    </a:lnTo>
                    <a:lnTo>
                      <a:pt x="72" y="45"/>
                    </a:lnTo>
                    <a:lnTo>
                      <a:pt x="74" y="45"/>
                    </a:lnTo>
                    <a:lnTo>
                      <a:pt x="76" y="45"/>
                    </a:lnTo>
                    <a:lnTo>
                      <a:pt x="78" y="46"/>
                    </a:lnTo>
                    <a:lnTo>
                      <a:pt x="81" y="46"/>
                    </a:lnTo>
                    <a:lnTo>
                      <a:pt x="83" y="46"/>
                    </a:lnTo>
                    <a:lnTo>
                      <a:pt x="85" y="46"/>
                    </a:lnTo>
                    <a:lnTo>
                      <a:pt x="87" y="46"/>
                    </a:lnTo>
                    <a:lnTo>
                      <a:pt x="89" y="46"/>
                    </a:lnTo>
                    <a:lnTo>
                      <a:pt x="91" y="46"/>
                    </a:lnTo>
                    <a:lnTo>
                      <a:pt x="93" y="46"/>
                    </a:lnTo>
                    <a:lnTo>
                      <a:pt x="95" y="46"/>
                    </a:lnTo>
                    <a:lnTo>
                      <a:pt x="97" y="46"/>
                    </a:lnTo>
                    <a:lnTo>
                      <a:pt x="99" y="46"/>
                    </a:lnTo>
                    <a:lnTo>
                      <a:pt x="101" y="46"/>
                    </a:lnTo>
                    <a:lnTo>
                      <a:pt x="103" y="46"/>
                    </a:lnTo>
                    <a:lnTo>
                      <a:pt x="105" y="46"/>
                    </a:lnTo>
                    <a:lnTo>
                      <a:pt x="107" y="46"/>
                    </a:lnTo>
                    <a:lnTo>
                      <a:pt x="109" y="46"/>
                    </a:lnTo>
                    <a:lnTo>
                      <a:pt x="111" y="46"/>
                    </a:lnTo>
                    <a:lnTo>
                      <a:pt x="113" y="46"/>
                    </a:lnTo>
                    <a:lnTo>
                      <a:pt x="115" y="46"/>
                    </a:lnTo>
                    <a:lnTo>
                      <a:pt x="117" y="46"/>
                    </a:lnTo>
                    <a:lnTo>
                      <a:pt x="120" y="46"/>
                    </a:lnTo>
                    <a:lnTo>
                      <a:pt x="122" y="45"/>
                    </a:lnTo>
                    <a:lnTo>
                      <a:pt x="124" y="45"/>
                    </a:lnTo>
                    <a:lnTo>
                      <a:pt x="126" y="45"/>
                    </a:lnTo>
                    <a:lnTo>
                      <a:pt x="128" y="45"/>
                    </a:lnTo>
                    <a:lnTo>
                      <a:pt x="130" y="45"/>
                    </a:lnTo>
                    <a:lnTo>
                      <a:pt x="133" y="45"/>
                    </a:lnTo>
                    <a:lnTo>
                      <a:pt x="135" y="44"/>
                    </a:lnTo>
                    <a:lnTo>
                      <a:pt x="137" y="44"/>
                    </a:lnTo>
                    <a:lnTo>
                      <a:pt x="139" y="44"/>
                    </a:lnTo>
                    <a:lnTo>
                      <a:pt x="142" y="43"/>
                    </a:lnTo>
                    <a:lnTo>
                      <a:pt x="144" y="43"/>
                    </a:lnTo>
                    <a:lnTo>
                      <a:pt x="146" y="42"/>
                    </a:lnTo>
                    <a:lnTo>
                      <a:pt x="148" y="42"/>
                    </a:lnTo>
                    <a:lnTo>
                      <a:pt x="150" y="41"/>
                    </a:lnTo>
                    <a:lnTo>
                      <a:pt x="152" y="40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9" y="38"/>
                    </a:lnTo>
                    <a:lnTo>
                      <a:pt x="161" y="37"/>
                    </a:lnTo>
                    <a:lnTo>
                      <a:pt x="163" y="36"/>
                    </a:lnTo>
                    <a:lnTo>
                      <a:pt x="165" y="35"/>
                    </a:lnTo>
                    <a:lnTo>
                      <a:pt x="167" y="34"/>
                    </a:lnTo>
                    <a:lnTo>
                      <a:pt x="169" y="33"/>
                    </a:lnTo>
                    <a:lnTo>
                      <a:pt x="171" y="31"/>
                    </a:lnTo>
                    <a:lnTo>
                      <a:pt x="173" y="30"/>
                    </a:lnTo>
                    <a:lnTo>
                      <a:pt x="175" y="28"/>
                    </a:lnTo>
                    <a:lnTo>
                      <a:pt x="177" y="27"/>
                    </a:lnTo>
                    <a:lnTo>
                      <a:pt x="179" y="25"/>
                    </a:lnTo>
                    <a:lnTo>
                      <a:pt x="181" y="23"/>
                    </a:lnTo>
                    <a:lnTo>
                      <a:pt x="183" y="21"/>
                    </a:lnTo>
                    <a:lnTo>
                      <a:pt x="185" y="19"/>
                    </a:lnTo>
                    <a:lnTo>
                      <a:pt x="188" y="17"/>
                    </a:lnTo>
                    <a:lnTo>
                      <a:pt x="190" y="14"/>
                    </a:lnTo>
                    <a:lnTo>
                      <a:pt x="192" y="12"/>
                    </a:lnTo>
                    <a:lnTo>
                      <a:pt x="194" y="9"/>
                    </a:lnTo>
                    <a:lnTo>
                      <a:pt x="196" y="6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4" name="未知"/>
              <p:cNvSpPr/>
              <p:nvPr/>
            </p:nvSpPr>
            <p:spPr>
              <a:xfrm>
                <a:off x="0" y="42"/>
                <a:ext cx="202" cy="51"/>
              </a:xfrm>
              <a:custGeom>
                <a:avLst/>
                <a:gdLst/>
                <a:ahLst/>
                <a:cxnLst/>
                <a:pathLst>
                  <a:path w="202" h="51">
                    <a:moveTo>
                      <a:pt x="0" y="0"/>
                    </a:moveTo>
                    <a:lnTo>
                      <a:pt x="2" y="4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7" y="13"/>
                    </a:lnTo>
                    <a:lnTo>
                      <a:pt x="9" y="16"/>
                    </a:lnTo>
                    <a:lnTo>
                      <a:pt x="11" y="19"/>
                    </a:lnTo>
                    <a:lnTo>
                      <a:pt x="13" y="21"/>
                    </a:lnTo>
                    <a:lnTo>
                      <a:pt x="15" y="23"/>
                    </a:lnTo>
                    <a:lnTo>
                      <a:pt x="17" y="26"/>
                    </a:lnTo>
                    <a:lnTo>
                      <a:pt x="19" y="28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6" y="32"/>
                    </a:lnTo>
                    <a:lnTo>
                      <a:pt x="28" y="34"/>
                    </a:lnTo>
                    <a:lnTo>
                      <a:pt x="30" y="35"/>
                    </a:lnTo>
                    <a:lnTo>
                      <a:pt x="32" y="36"/>
                    </a:lnTo>
                    <a:lnTo>
                      <a:pt x="35" y="37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1" y="39"/>
                    </a:lnTo>
                    <a:lnTo>
                      <a:pt x="43" y="40"/>
                    </a:lnTo>
                    <a:lnTo>
                      <a:pt x="46" y="41"/>
                    </a:lnTo>
                    <a:lnTo>
                      <a:pt x="48" y="41"/>
                    </a:lnTo>
                    <a:lnTo>
                      <a:pt x="50" y="42"/>
                    </a:lnTo>
                    <a:lnTo>
                      <a:pt x="52" y="43"/>
                    </a:lnTo>
                    <a:lnTo>
                      <a:pt x="54" y="43"/>
                    </a:lnTo>
                    <a:lnTo>
                      <a:pt x="56" y="44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62" y="46"/>
                    </a:lnTo>
                    <a:lnTo>
                      <a:pt x="64" y="46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50"/>
                    </a:lnTo>
                    <a:lnTo>
                      <a:pt x="89" y="50"/>
                    </a:lnTo>
                    <a:lnTo>
                      <a:pt x="91" y="50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9" y="50"/>
                    </a:lnTo>
                    <a:lnTo>
                      <a:pt x="101" y="50"/>
                    </a:lnTo>
                    <a:lnTo>
                      <a:pt x="103" y="50"/>
                    </a:lnTo>
                    <a:lnTo>
                      <a:pt x="105" y="50"/>
                    </a:lnTo>
                    <a:lnTo>
                      <a:pt x="107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9"/>
                    </a:lnTo>
                    <a:lnTo>
                      <a:pt x="120" y="49"/>
                    </a:lnTo>
                    <a:lnTo>
                      <a:pt x="122" y="48"/>
                    </a:lnTo>
                    <a:lnTo>
                      <a:pt x="124" y="48"/>
                    </a:lnTo>
                    <a:lnTo>
                      <a:pt x="126" y="48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6"/>
                    </a:lnTo>
                    <a:lnTo>
                      <a:pt x="139" y="45"/>
                    </a:lnTo>
                    <a:lnTo>
                      <a:pt x="142" y="44"/>
                    </a:lnTo>
                    <a:lnTo>
                      <a:pt x="144" y="44"/>
                    </a:lnTo>
                    <a:lnTo>
                      <a:pt x="146" y="43"/>
                    </a:lnTo>
                    <a:lnTo>
                      <a:pt x="148" y="43"/>
                    </a:lnTo>
                    <a:lnTo>
                      <a:pt x="150" y="42"/>
                    </a:lnTo>
                    <a:lnTo>
                      <a:pt x="152" y="41"/>
                    </a:lnTo>
                    <a:lnTo>
                      <a:pt x="154" y="41"/>
                    </a:lnTo>
                    <a:lnTo>
                      <a:pt x="156" y="40"/>
                    </a:lnTo>
                    <a:lnTo>
                      <a:pt x="159" y="39"/>
                    </a:lnTo>
                    <a:lnTo>
                      <a:pt x="161" y="38"/>
                    </a:lnTo>
                    <a:lnTo>
                      <a:pt x="163" y="38"/>
                    </a:lnTo>
                    <a:lnTo>
                      <a:pt x="165" y="37"/>
                    </a:lnTo>
                    <a:lnTo>
                      <a:pt x="167" y="36"/>
                    </a:lnTo>
                    <a:lnTo>
                      <a:pt x="169" y="35"/>
                    </a:lnTo>
                    <a:lnTo>
                      <a:pt x="171" y="34"/>
                    </a:lnTo>
                    <a:lnTo>
                      <a:pt x="173" y="32"/>
                    </a:lnTo>
                    <a:lnTo>
                      <a:pt x="175" y="31"/>
                    </a:lnTo>
                    <a:lnTo>
                      <a:pt x="177" y="29"/>
                    </a:lnTo>
                    <a:lnTo>
                      <a:pt x="179" y="28"/>
                    </a:lnTo>
                    <a:lnTo>
                      <a:pt x="181" y="26"/>
                    </a:lnTo>
                    <a:lnTo>
                      <a:pt x="183" y="23"/>
                    </a:lnTo>
                    <a:lnTo>
                      <a:pt x="185" y="21"/>
                    </a:lnTo>
                    <a:lnTo>
                      <a:pt x="188" y="19"/>
                    </a:lnTo>
                    <a:lnTo>
                      <a:pt x="190" y="16"/>
                    </a:lnTo>
                    <a:lnTo>
                      <a:pt x="192" y="13"/>
                    </a:lnTo>
                    <a:lnTo>
                      <a:pt x="194" y="10"/>
                    </a:lnTo>
                    <a:lnTo>
                      <a:pt x="196" y="7"/>
                    </a:lnTo>
                    <a:lnTo>
                      <a:pt x="199" y="4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5" name="未知"/>
              <p:cNvSpPr/>
              <p:nvPr/>
            </p:nvSpPr>
            <p:spPr>
              <a:xfrm>
                <a:off x="0" y="0"/>
                <a:ext cx="202" cy="50"/>
              </a:xfrm>
              <a:custGeom>
                <a:avLst/>
                <a:gdLst/>
                <a:ahLst/>
                <a:cxnLst/>
                <a:pathLst>
                  <a:path w="202" h="50">
                    <a:moveTo>
                      <a:pt x="0" y="0"/>
                    </a:moveTo>
                    <a:lnTo>
                      <a:pt x="2" y="3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7" y="11"/>
                    </a:lnTo>
                    <a:lnTo>
                      <a:pt x="9" y="14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5" y="21"/>
                    </a:lnTo>
                    <a:lnTo>
                      <a:pt x="17" y="23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8" y="31"/>
                    </a:lnTo>
                    <a:lnTo>
                      <a:pt x="30" y="32"/>
                    </a:lnTo>
                    <a:lnTo>
                      <a:pt x="32" y="33"/>
                    </a:lnTo>
                    <a:lnTo>
                      <a:pt x="35" y="35"/>
                    </a:lnTo>
                    <a:lnTo>
                      <a:pt x="37" y="36"/>
                    </a:lnTo>
                    <a:lnTo>
                      <a:pt x="39" y="37"/>
                    </a:lnTo>
                    <a:lnTo>
                      <a:pt x="41" y="38"/>
                    </a:lnTo>
                    <a:lnTo>
                      <a:pt x="43" y="38"/>
                    </a:lnTo>
                    <a:lnTo>
                      <a:pt x="46" y="39"/>
                    </a:lnTo>
                    <a:lnTo>
                      <a:pt x="48" y="40"/>
                    </a:lnTo>
                    <a:lnTo>
                      <a:pt x="50" y="41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3"/>
                    </a:lnTo>
                    <a:lnTo>
                      <a:pt x="58" y="44"/>
                    </a:lnTo>
                    <a:lnTo>
                      <a:pt x="60" y="44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6" y="46"/>
                    </a:lnTo>
                    <a:lnTo>
                      <a:pt x="68" y="46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7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8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49"/>
                    </a:lnTo>
                    <a:lnTo>
                      <a:pt x="93" y="49"/>
                    </a:lnTo>
                    <a:lnTo>
                      <a:pt x="95" y="49"/>
                    </a:lnTo>
                    <a:lnTo>
                      <a:pt x="97" y="49"/>
                    </a:lnTo>
                    <a:lnTo>
                      <a:pt x="99" y="49"/>
                    </a:lnTo>
                    <a:lnTo>
                      <a:pt x="101" y="49"/>
                    </a:lnTo>
                    <a:lnTo>
                      <a:pt x="103" y="49"/>
                    </a:lnTo>
                    <a:lnTo>
                      <a:pt x="105" y="49"/>
                    </a:lnTo>
                    <a:lnTo>
                      <a:pt x="107" y="49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8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7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6"/>
                    </a:lnTo>
                    <a:lnTo>
                      <a:pt x="133" y="46"/>
                    </a:lnTo>
                    <a:lnTo>
                      <a:pt x="135" y="45"/>
                    </a:lnTo>
                    <a:lnTo>
                      <a:pt x="137" y="45"/>
                    </a:lnTo>
                    <a:lnTo>
                      <a:pt x="139" y="44"/>
                    </a:lnTo>
                    <a:lnTo>
                      <a:pt x="142" y="44"/>
                    </a:lnTo>
                    <a:lnTo>
                      <a:pt x="144" y="43"/>
                    </a:lnTo>
                    <a:lnTo>
                      <a:pt x="146" y="42"/>
                    </a:lnTo>
                    <a:lnTo>
                      <a:pt x="148" y="42"/>
                    </a:lnTo>
                    <a:lnTo>
                      <a:pt x="150" y="41"/>
                    </a:lnTo>
                    <a:lnTo>
                      <a:pt x="152" y="40"/>
                    </a:lnTo>
                    <a:lnTo>
                      <a:pt x="154" y="39"/>
                    </a:lnTo>
                    <a:lnTo>
                      <a:pt x="156" y="38"/>
                    </a:lnTo>
                    <a:lnTo>
                      <a:pt x="159" y="38"/>
                    </a:lnTo>
                    <a:lnTo>
                      <a:pt x="161" y="37"/>
                    </a:lnTo>
                    <a:lnTo>
                      <a:pt x="163" y="36"/>
                    </a:lnTo>
                    <a:lnTo>
                      <a:pt x="165" y="35"/>
                    </a:lnTo>
                    <a:lnTo>
                      <a:pt x="167" y="33"/>
                    </a:lnTo>
                    <a:lnTo>
                      <a:pt x="169" y="32"/>
                    </a:lnTo>
                    <a:lnTo>
                      <a:pt x="171" y="31"/>
                    </a:lnTo>
                    <a:lnTo>
                      <a:pt x="173" y="30"/>
                    </a:lnTo>
                    <a:lnTo>
                      <a:pt x="175" y="28"/>
                    </a:lnTo>
                    <a:lnTo>
                      <a:pt x="177" y="26"/>
                    </a:lnTo>
                    <a:lnTo>
                      <a:pt x="179" y="25"/>
                    </a:lnTo>
                    <a:lnTo>
                      <a:pt x="181" y="23"/>
                    </a:lnTo>
                    <a:lnTo>
                      <a:pt x="183" y="21"/>
                    </a:lnTo>
                    <a:lnTo>
                      <a:pt x="185" y="18"/>
                    </a:lnTo>
                    <a:lnTo>
                      <a:pt x="188" y="16"/>
                    </a:lnTo>
                    <a:lnTo>
                      <a:pt x="190" y="14"/>
                    </a:lnTo>
                    <a:lnTo>
                      <a:pt x="192" y="11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6" name="未知"/>
              <p:cNvSpPr/>
              <p:nvPr/>
            </p:nvSpPr>
            <p:spPr>
              <a:xfrm>
                <a:off x="0" y="88"/>
                <a:ext cx="202" cy="51"/>
              </a:xfrm>
              <a:custGeom>
                <a:avLst/>
                <a:gdLst/>
                <a:ahLst/>
                <a:cxnLst/>
                <a:pathLst>
                  <a:path w="202" h="51">
                    <a:moveTo>
                      <a:pt x="0" y="0"/>
                    </a:moveTo>
                    <a:lnTo>
                      <a:pt x="2" y="4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7" y="13"/>
                    </a:lnTo>
                    <a:lnTo>
                      <a:pt x="9" y="16"/>
                    </a:lnTo>
                    <a:lnTo>
                      <a:pt x="11" y="19"/>
                    </a:lnTo>
                    <a:lnTo>
                      <a:pt x="13" y="21"/>
                    </a:lnTo>
                    <a:lnTo>
                      <a:pt x="15" y="24"/>
                    </a:lnTo>
                    <a:lnTo>
                      <a:pt x="17" y="26"/>
                    </a:lnTo>
                    <a:lnTo>
                      <a:pt x="19" y="28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6" y="33"/>
                    </a:lnTo>
                    <a:lnTo>
                      <a:pt x="28" y="34"/>
                    </a:lnTo>
                    <a:lnTo>
                      <a:pt x="30" y="35"/>
                    </a:lnTo>
                    <a:lnTo>
                      <a:pt x="32" y="36"/>
                    </a:lnTo>
                    <a:lnTo>
                      <a:pt x="35" y="37"/>
                    </a:lnTo>
                    <a:lnTo>
                      <a:pt x="37" y="38"/>
                    </a:lnTo>
                    <a:lnTo>
                      <a:pt x="39" y="39"/>
                    </a:lnTo>
                    <a:lnTo>
                      <a:pt x="41" y="39"/>
                    </a:lnTo>
                    <a:lnTo>
                      <a:pt x="43" y="40"/>
                    </a:lnTo>
                    <a:lnTo>
                      <a:pt x="46" y="41"/>
                    </a:lnTo>
                    <a:lnTo>
                      <a:pt x="48" y="41"/>
                    </a:lnTo>
                    <a:lnTo>
                      <a:pt x="50" y="42"/>
                    </a:lnTo>
                    <a:lnTo>
                      <a:pt x="52" y="43"/>
                    </a:lnTo>
                    <a:lnTo>
                      <a:pt x="54" y="43"/>
                    </a:lnTo>
                    <a:lnTo>
                      <a:pt x="56" y="44"/>
                    </a:lnTo>
                    <a:lnTo>
                      <a:pt x="58" y="45"/>
                    </a:lnTo>
                    <a:lnTo>
                      <a:pt x="60" y="45"/>
                    </a:lnTo>
                    <a:lnTo>
                      <a:pt x="62" y="46"/>
                    </a:lnTo>
                    <a:lnTo>
                      <a:pt x="64" y="46"/>
                    </a:lnTo>
                    <a:lnTo>
                      <a:pt x="66" y="47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50"/>
                    </a:lnTo>
                    <a:lnTo>
                      <a:pt x="89" y="50"/>
                    </a:lnTo>
                    <a:lnTo>
                      <a:pt x="91" y="50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9" y="50"/>
                    </a:lnTo>
                    <a:lnTo>
                      <a:pt x="101" y="50"/>
                    </a:lnTo>
                    <a:lnTo>
                      <a:pt x="103" y="50"/>
                    </a:lnTo>
                    <a:lnTo>
                      <a:pt x="105" y="50"/>
                    </a:lnTo>
                    <a:lnTo>
                      <a:pt x="107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9"/>
                    </a:lnTo>
                    <a:lnTo>
                      <a:pt x="120" y="49"/>
                    </a:lnTo>
                    <a:lnTo>
                      <a:pt x="122" y="48"/>
                    </a:lnTo>
                    <a:lnTo>
                      <a:pt x="124" y="48"/>
                    </a:lnTo>
                    <a:lnTo>
                      <a:pt x="126" y="48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3" y="47"/>
                    </a:lnTo>
                    <a:lnTo>
                      <a:pt x="135" y="46"/>
                    </a:lnTo>
                    <a:lnTo>
                      <a:pt x="137" y="46"/>
                    </a:lnTo>
                    <a:lnTo>
                      <a:pt x="139" y="45"/>
                    </a:lnTo>
                    <a:lnTo>
                      <a:pt x="142" y="45"/>
                    </a:lnTo>
                    <a:lnTo>
                      <a:pt x="144" y="44"/>
                    </a:lnTo>
                    <a:lnTo>
                      <a:pt x="146" y="43"/>
                    </a:lnTo>
                    <a:lnTo>
                      <a:pt x="148" y="43"/>
                    </a:lnTo>
                    <a:lnTo>
                      <a:pt x="150" y="42"/>
                    </a:lnTo>
                    <a:lnTo>
                      <a:pt x="152" y="42"/>
                    </a:lnTo>
                    <a:lnTo>
                      <a:pt x="154" y="41"/>
                    </a:lnTo>
                    <a:lnTo>
                      <a:pt x="156" y="40"/>
                    </a:lnTo>
                    <a:lnTo>
                      <a:pt x="159" y="39"/>
                    </a:lnTo>
                    <a:lnTo>
                      <a:pt x="161" y="39"/>
                    </a:lnTo>
                    <a:lnTo>
                      <a:pt x="163" y="38"/>
                    </a:lnTo>
                    <a:lnTo>
                      <a:pt x="165" y="37"/>
                    </a:lnTo>
                    <a:lnTo>
                      <a:pt x="167" y="36"/>
                    </a:lnTo>
                    <a:lnTo>
                      <a:pt x="169" y="35"/>
                    </a:lnTo>
                    <a:lnTo>
                      <a:pt x="171" y="34"/>
                    </a:lnTo>
                    <a:lnTo>
                      <a:pt x="173" y="33"/>
                    </a:lnTo>
                    <a:lnTo>
                      <a:pt x="175" y="31"/>
                    </a:lnTo>
                    <a:lnTo>
                      <a:pt x="177" y="29"/>
                    </a:lnTo>
                    <a:lnTo>
                      <a:pt x="179" y="28"/>
                    </a:lnTo>
                    <a:lnTo>
                      <a:pt x="181" y="26"/>
                    </a:lnTo>
                    <a:lnTo>
                      <a:pt x="183" y="24"/>
                    </a:lnTo>
                    <a:lnTo>
                      <a:pt x="185" y="21"/>
                    </a:lnTo>
                    <a:lnTo>
                      <a:pt x="188" y="19"/>
                    </a:lnTo>
                    <a:lnTo>
                      <a:pt x="190" y="16"/>
                    </a:lnTo>
                    <a:lnTo>
                      <a:pt x="192" y="13"/>
                    </a:lnTo>
                    <a:lnTo>
                      <a:pt x="194" y="10"/>
                    </a:lnTo>
                    <a:lnTo>
                      <a:pt x="196" y="7"/>
                    </a:lnTo>
                    <a:lnTo>
                      <a:pt x="199" y="4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7" name="未知"/>
              <p:cNvSpPr/>
              <p:nvPr/>
            </p:nvSpPr>
            <p:spPr>
              <a:xfrm>
                <a:off x="0" y="113"/>
                <a:ext cx="202" cy="47"/>
              </a:xfrm>
              <a:custGeom>
                <a:avLst/>
                <a:gdLst/>
                <a:ahLst/>
                <a:cxnLst/>
                <a:pathLst>
                  <a:path w="202" h="47">
                    <a:moveTo>
                      <a:pt x="0" y="0"/>
                    </a:moveTo>
                    <a:lnTo>
                      <a:pt x="2" y="3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7" y="23"/>
                    </a:lnTo>
                    <a:lnTo>
                      <a:pt x="19" y="25"/>
                    </a:lnTo>
                    <a:lnTo>
                      <a:pt x="22" y="27"/>
                    </a:lnTo>
                    <a:lnTo>
                      <a:pt x="24" y="29"/>
                    </a:lnTo>
                    <a:lnTo>
                      <a:pt x="26" y="30"/>
                    </a:lnTo>
                    <a:lnTo>
                      <a:pt x="28" y="32"/>
                    </a:lnTo>
                    <a:lnTo>
                      <a:pt x="30" y="33"/>
                    </a:lnTo>
                    <a:lnTo>
                      <a:pt x="32" y="34"/>
                    </a:lnTo>
                    <a:lnTo>
                      <a:pt x="35" y="35"/>
                    </a:lnTo>
                    <a:lnTo>
                      <a:pt x="37" y="36"/>
                    </a:lnTo>
                    <a:lnTo>
                      <a:pt x="39" y="37"/>
                    </a:lnTo>
                    <a:lnTo>
                      <a:pt x="41" y="38"/>
                    </a:lnTo>
                    <a:lnTo>
                      <a:pt x="43" y="39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0" y="41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3"/>
                    </a:lnTo>
                    <a:lnTo>
                      <a:pt x="58" y="43"/>
                    </a:lnTo>
                    <a:lnTo>
                      <a:pt x="60" y="44"/>
                    </a:lnTo>
                    <a:lnTo>
                      <a:pt x="62" y="44"/>
                    </a:lnTo>
                    <a:lnTo>
                      <a:pt x="64" y="44"/>
                    </a:lnTo>
                    <a:lnTo>
                      <a:pt x="66" y="45"/>
                    </a:lnTo>
                    <a:lnTo>
                      <a:pt x="68" y="45"/>
                    </a:lnTo>
                    <a:lnTo>
                      <a:pt x="70" y="45"/>
                    </a:lnTo>
                    <a:lnTo>
                      <a:pt x="72" y="45"/>
                    </a:lnTo>
                    <a:lnTo>
                      <a:pt x="74" y="45"/>
                    </a:lnTo>
                    <a:lnTo>
                      <a:pt x="76" y="46"/>
                    </a:lnTo>
                    <a:lnTo>
                      <a:pt x="78" y="46"/>
                    </a:lnTo>
                    <a:lnTo>
                      <a:pt x="81" y="46"/>
                    </a:lnTo>
                    <a:lnTo>
                      <a:pt x="83" y="46"/>
                    </a:lnTo>
                    <a:lnTo>
                      <a:pt x="85" y="46"/>
                    </a:lnTo>
                    <a:lnTo>
                      <a:pt x="87" y="46"/>
                    </a:lnTo>
                    <a:lnTo>
                      <a:pt x="89" y="46"/>
                    </a:lnTo>
                    <a:lnTo>
                      <a:pt x="91" y="46"/>
                    </a:lnTo>
                    <a:lnTo>
                      <a:pt x="93" y="46"/>
                    </a:lnTo>
                    <a:lnTo>
                      <a:pt x="95" y="46"/>
                    </a:lnTo>
                    <a:lnTo>
                      <a:pt x="97" y="46"/>
                    </a:lnTo>
                    <a:lnTo>
                      <a:pt x="99" y="46"/>
                    </a:lnTo>
                    <a:lnTo>
                      <a:pt x="101" y="46"/>
                    </a:lnTo>
                    <a:lnTo>
                      <a:pt x="103" y="46"/>
                    </a:lnTo>
                    <a:lnTo>
                      <a:pt x="105" y="46"/>
                    </a:lnTo>
                    <a:lnTo>
                      <a:pt x="107" y="46"/>
                    </a:lnTo>
                    <a:lnTo>
                      <a:pt x="109" y="46"/>
                    </a:lnTo>
                    <a:lnTo>
                      <a:pt x="111" y="46"/>
                    </a:lnTo>
                    <a:lnTo>
                      <a:pt x="113" y="46"/>
                    </a:lnTo>
                    <a:lnTo>
                      <a:pt x="115" y="46"/>
                    </a:lnTo>
                    <a:lnTo>
                      <a:pt x="117" y="46"/>
                    </a:lnTo>
                    <a:lnTo>
                      <a:pt x="120" y="46"/>
                    </a:lnTo>
                    <a:lnTo>
                      <a:pt x="122" y="46"/>
                    </a:lnTo>
                    <a:lnTo>
                      <a:pt x="124" y="45"/>
                    </a:lnTo>
                    <a:lnTo>
                      <a:pt x="126" y="45"/>
                    </a:lnTo>
                    <a:lnTo>
                      <a:pt x="128" y="45"/>
                    </a:lnTo>
                    <a:lnTo>
                      <a:pt x="130" y="45"/>
                    </a:lnTo>
                    <a:lnTo>
                      <a:pt x="133" y="45"/>
                    </a:lnTo>
                    <a:lnTo>
                      <a:pt x="135" y="44"/>
                    </a:lnTo>
                    <a:lnTo>
                      <a:pt x="137" y="44"/>
                    </a:lnTo>
                    <a:lnTo>
                      <a:pt x="139" y="44"/>
                    </a:lnTo>
                    <a:lnTo>
                      <a:pt x="142" y="43"/>
                    </a:lnTo>
                    <a:lnTo>
                      <a:pt x="144" y="43"/>
                    </a:lnTo>
                    <a:lnTo>
                      <a:pt x="146" y="42"/>
                    </a:lnTo>
                    <a:lnTo>
                      <a:pt x="148" y="42"/>
                    </a:lnTo>
                    <a:lnTo>
                      <a:pt x="150" y="41"/>
                    </a:lnTo>
                    <a:lnTo>
                      <a:pt x="152" y="40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9" y="38"/>
                    </a:lnTo>
                    <a:lnTo>
                      <a:pt x="161" y="37"/>
                    </a:lnTo>
                    <a:lnTo>
                      <a:pt x="163" y="36"/>
                    </a:lnTo>
                    <a:lnTo>
                      <a:pt x="165" y="35"/>
                    </a:lnTo>
                    <a:lnTo>
                      <a:pt x="167" y="34"/>
                    </a:lnTo>
                    <a:lnTo>
                      <a:pt x="169" y="33"/>
                    </a:lnTo>
                    <a:lnTo>
                      <a:pt x="171" y="32"/>
                    </a:lnTo>
                    <a:lnTo>
                      <a:pt x="173" y="30"/>
                    </a:lnTo>
                    <a:lnTo>
                      <a:pt x="175" y="29"/>
                    </a:lnTo>
                    <a:lnTo>
                      <a:pt x="177" y="27"/>
                    </a:lnTo>
                    <a:lnTo>
                      <a:pt x="179" y="25"/>
                    </a:lnTo>
                    <a:lnTo>
                      <a:pt x="181" y="23"/>
                    </a:lnTo>
                    <a:lnTo>
                      <a:pt x="183" y="21"/>
                    </a:lnTo>
                    <a:lnTo>
                      <a:pt x="185" y="19"/>
                    </a:lnTo>
                    <a:lnTo>
                      <a:pt x="188" y="17"/>
                    </a:lnTo>
                    <a:lnTo>
                      <a:pt x="190" y="14"/>
                    </a:lnTo>
                    <a:lnTo>
                      <a:pt x="192" y="12"/>
                    </a:lnTo>
                    <a:lnTo>
                      <a:pt x="194" y="9"/>
                    </a:lnTo>
                    <a:lnTo>
                      <a:pt x="196" y="6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8" name="未知"/>
              <p:cNvSpPr/>
              <p:nvPr/>
            </p:nvSpPr>
            <p:spPr>
              <a:xfrm>
                <a:off x="0" y="135"/>
                <a:ext cx="202" cy="50"/>
              </a:xfrm>
              <a:custGeom>
                <a:avLst/>
                <a:gdLst/>
                <a:ahLst/>
                <a:cxnLst/>
                <a:pathLst>
                  <a:path w="202" h="50">
                    <a:moveTo>
                      <a:pt x="0" y="0"/>
                    </a:moveTo>
                    <a:lnTo>
                      <a:pt x="2" y="3"/>
                    </a:lnTo>
                    <a:lnTo>
                      <a:pt x="4" y="6"/>
                    </a:lnTo>
                    <a:lnTo>
                      <a:pt x="6" y="10"/>
                    </a:lnTo>
                    <a:lnTo>
                      <a:pt x="7" y="12"/>
                    </a:lnTo>
                    <a:lnTo>
                      <a:pt x="9" y="15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23"/>
                    </a:lnTo>
                    <a:lnTo>
                      <a:pt x="17" y="25"/>
                    </a:lnTo>
                    <a:lnTo>
                      <a:pt x="19" y="27"/>
                    </a:lnTo>
                    <a:lnTo>
                      <a:pt x="22" y="29"/>
                    </a:lnTo>
                    <a:lnTo>
                      <a:pt x="24" y="30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30" y="34"/>
                    </a:lnTo>
                    <a:lnTo>
                      <a:pt x="32" y="35"/>
                    </a:lnTo>
                    <a:lnTo>
                      <a:pt x="35" y="36"/>
                    </a:lnTo>
                    <a:lnTo>
                      <a:pt x="37" y="37"/>
                    </a:lnTo>
                    <a:lnTo>
                      <a:pt x="39" y="38"/>
                    </a:lnTo>
                    <a:lnTo>
                      <a:pt x="41" y="38"/>
                    </a:lnTo>
                    <a:lnTo>
                      <a:pt x="43" y="39"/>
                    </a:lnTo>
                    <a:lnTo>
                      <a:pt x="46" y="40"/>
                    </a:lnTo>
                    <a:lnTo>
                      <a:pt x="48" y="41"/>
                    </a:lnTo>
                    <a:lnTo>
                      <a:pt x="50" y="41"/>
                    </a:lnTo>
                    <a:lnTo>
                      <a:pt x="52" y="42"/>
                    </a:lnTo>
                    <a:lnTo>
                      <a:pt x="54" y="43"/>
                    </a:lnTo>
                    <a:lnTo>
                      <a:pt x="56" y="43"/>
                    </a:lnTo>
                    <a:lnTo>
                      <a:pt x="58" y="44"/>
                    </a:lnTo>
                    <a:lnTo>
                      <a:pt x="60" y="44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6" y="46"/>
                    </a:lnTo>
                    <a:lnTo>
                      <a:pt x="68" y="46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7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8"/>
                    </a:lnTo>
                    <a:lnTo>
                      <a:pt x="83" y="48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49"/>
                    </a:lnTo>
                    <a:lnTo>
                      <a:pt x="93" y="49"/>
                    </a:lnTo>
                    <a:lnTo>
                      <a:pt x="95" y="49"/>
                    </a:lnTo>
                    <a:lnTo>
                      <a:pt x="97" y="49"/>
                    </a:lnTo>
                    <a:lnTo>
                      <a:pt x="99" y="49"/>
                    </a:lnTo>
                    <a:lnTo>
                      <a:pt x="101" y="49"/>
                    </a:lnTo>
                    <a:lnTo>
                      <a:pt x="103" y="49"/>
                    </a:lnTo>
                    <a:lnTo>
                      <a:pt x="105" y="49"/>
                    </a:lnTo>
                    <a:lnTo>
                      <a:pt x="107" y="49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8"/>
                    </a:lnTo>
                    <a:lnTo>
                      <a:pt x="117" y="48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7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6"/>
                    </a:lnTo>
                    <a:lnTo>
                      <a:pt x="133" y="46"/>
                    </a:lnTo>
                    <a:lnTo>
                      <a:pt x="135" y="45"/>
                    </a:lnTo>
                    <a:lnTo>
                      <a:pt x="137" y="45"/>
                    </a:lnTo>
                    <a:lnTo>
                      <a:pt x="139" y="44"/>
                    </a:lnTo>
                    <a:lnTo>
                      <a:pt x="142" y="44"/>
                    </a:lnTo>
                    <a:lnTo>
                      <a:pt x="144" y="43"/>
                    </a:lnTo>
                    <a:lnTo>
                      <a:pt x="146" y="43"/>
                    </a:lnTo>
                    <a:lnTo>
                      <a:pt x="148" y="42"/>
                    </a:lnTo>
                    <a:lnTo>
                      <a:pt x="150" y="41"/>
                    </a:lnTo>
                    <a:lnTo>
                      <a:pt x="152" y="41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9" y="38"/>
                    </a:lnTo>
                    <a:lnTo>
                      <a:pt x="161" y="38"/>
                    </a:lnTo>
                    <a:lnTo>
                      <a:pt x="163" y="37"/>
                    </a:lnTo>
                    <a:lnTo>
                      <a:pt x="165" y="36"/>
                    </a:lnTo>
                    <a:lnTo>
                      <a:pt x="167" y="35"/>
                    </a:lnTo>
                    <a:lnTo>
                      <a:pt x="169" y="34"/>
                    </a:lnTo>
                    <a:lnTo>
                      <a:pt x="171" y="33"/>
                    </a:lnTo>
                    <a:lnTo>
                      <a:pt x="173" y="32"/>
                    </a:lnTo>
                    <a:lnTo>
                      <a:pt x="175" y="30"/>
                    </a:lnTo>
                    <a:lnTo>
                      <a:pt x="177" y="29"/>
                    </a:lnTo>
                    <a:lnTo>
                      <a:pt x="179" y="27"/>
                    </a:lnTo>
                    <a:lnTo>
                      <a:pt x="181" y="25"/>
                    </a:lnTo>
                    <a:lnTo>
                      <a:pt x="183" y="23"/>
                    </a:lnTo>
                    <a:lnTo>
                      <a:pt x="185" y="20"/>
                    </a:lnTo>
                    <a:lnTo>
                      <a:pt x="188" y="18"/>
                    </a:lnTo>
                    <a:lnTo>
                      <a:pt x="190" y="15"/>
                    </a:lnTo>
                    <a:lnTo>
                      <a:pt x="192" y="12"/>
                    </a:lnTo>
                    <a:lnTo>
                      <a:pt x="194" y="10"/>
                    </a:lnTo>
                    <a:lnTo>
                      <a:pt x="196" y="6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59" name="未知"/>
              <p:cNvSpPr/>
              <p:nvPr/>
            </p:nvSpPr>
            <p:spPr>
              <a:xfrm>
                <a:off x="0" y="156"/>
                <a:ext cx="202" cy="51"/>
              </a:xfrm>
              <a:custGeom>
                <a:avLst/>
                <a:gdLst/>
                <a:ahLst/>
                <a:cxnLst/>
                <a:pathLst>
                  <a:path w="202" h="51">
                    <a:moveTo>
                      <a:pt x="0" y="0"/>
                    </a:moveTo>
                    <a:lnTo>
                      <a:pt x="2" y="3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7" y="13"/>
                    </a:lnTo>
                    <a:lnTo>
                      <a:pt x="9" y="16"/>
                    </a:lnTo>
                    <a:lnTo>
                      <a:pt x="11" y="18"/>
                    </a:lnTo>
                    <a:lnTo>
                      <a:pt x="13" y="21"/>
                    </a:lnTo>
                    <a:lnTo>
                      <a:pt x="15" y="23"/>
                    </a:lnTo>
                    <a:lnTo>
                      <a:pt x="17" y="25"/>
                    </a:lnTo>
                    <a:lnTo>
                      <a:pt x="19" y="27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30" y="34"/>
                    </a:lnTo>
                    <a:lnTo>
                      <a:pt x="32" y="35"/>
                    </a:lnTo>
                    <a:lnTo>
                      <a:pt x="35" y="36"/>
                    </a:lnTo>
                    <a:lnTo>
                      <a:pt x="37" y="37"/>
                    </a:lnTo>
                    <a:lnTo>
                      <a:pt x="39" y="38"/>
                    </a:lnTo>
                    <a:lnTo>
                      <a:pt x="41" y="39"/>
                    </a:lnTo>
                    <a:lnTo>
                      <a:pt x="43" y="39"/>
                    </a:lnTo>
                    <a:lnTo>
                      <a:pt x="46" y="40"/>
                    </a:lnTo>
                    <a:lnTo>
                      <a:pt x="48" y="41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4" y="43"/>
                    </a:lnTo>
                    <a:lnTo>
                      <a:pt x="56" y="43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62" y="45"/>
                    </a:lnTo>
                    <a:lnTo>
                      <a:pt x="64" y="46"/>
                    </a:lnTo>
                    <a:lnTo>
                      <a:pt x="66" y="46"/>
                    </a:lnTo>
                    <a:lnTo>
                      <a:pt x="68" y="46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8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49"/>
                    </a:lnTo>
                    <a:lnTo>
                      <a:pt x="93" y="49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9" y="50"/>
                    </a:lnTo>
                    <a:lnTo>
                      <a:pt x="101" y="50"/>
                    </a:lnTo>
                    <a:lnTo>
                      <a:pt x="103" y="50"/>
                    </a:lnTo>
                    <a:lnTo>
                      <a:pt x="105" y="49"/>
                    </a:lnTo>
                    <a:lnTo>
                      <a:pt x="107" y="49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8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8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6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5"/>
                    </a:lnTo>
                    <a:lnTo>
                      <a:pt x="139" y="45"/>
                    </a:lnTo>
                    <a:lnTo>
                      <a:pt x="142" y="44"/>
                    </a:lnTo>
                    <a:lnTo>
                      <a:pt x="144" y="43"/>
                    </a:lnTo>
                    <a:lnTo>
                      <a:pt x="146" y="43"/>
                    </a:lnTo>
                    <a:lnTo>
                      <a:pt x="148" y="42"/>
                    </a:lnTo>
                    <a:lnTo>
                      <a:pt x="150" y="42"/>
                    </a:lnTo>
                    <a:lnTo>
                      <a:pt x="152" y="41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9" y="39"/>
                    </a:lnTo>
                    <a:lnTo>
                      <a:pt x="161" y="38"/>
                    </a:lnTo>
                    <a:lnTo>
                      <a:pt x="163" y="37"/>
                    </a:lnTo>
                    <a:lnTo>
                      <a:pt x="165" y="36"/>
                    </a:lnTo>
                    <a:lnTo>
                      <a:pt x="167" y="35"/>
                    </a:lnTo>
                    <a:lnTo>
                      <a:pt x="169" y="34"/>
                    </a:lnTo>
                    <a:lnTo>
                      <a:pt x="171" y="33"/>
                    </a:lnTo>
                    <a:lnTo>
                      <a:pt x="173" y="32"/>
                    </a:lnTo>
                    <a:lnTo>
                      <a:pt x="175" y="31"/>
                    </a:lnTo>
                    <a:lnTo>
                      <a:pt x="177" y="29"/>
                    </a:lnTo>
                    <a:lnTo>
                      <a:pt x="179" y="27"/>
                    </a:lnTo>
                    <a:lnTo>
                      <a:pt x="181" y="25"/>
                    </a:lnTo>
                    <a:lnTo>
                      <a:pt x="183" y="23"/>
                    </a:lnTo>
                    <a:lnTo>
                      <a:pt x="185" y="21"/>
                    </a:lnTo>
                    <a:lnTo>
                      <a:pt x="188" y="18"/>
                    </a:lnTo>
                    <a:lnTo>
                      <a:pt x="190" y="16"/>
                    </a:lnTo>
                    <a:lnTo>
                      <a:pt x="192" y="13"/>
                    </a:lnTo>
                    <a:lnTo>
                      <a:pt x="194" y="10"/>
                    </a:lnTo>
                    <a:lnTo>
                      <a:pt x="196" y="7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60" name="未知"/>
              <p:cNvSpPr/>
              <p:nvPr/>
            </p:nvSpPr>
            <p:spPr>
              <a:xfrm>
                <a:off x="0" y="181"/>
                <a:ext cx="202" cy="50"/>
              </a:xfrm>
              <a:custGeom>
                <a:avLst/>
                <a:gdLst/>
                <a:ahLst/>
                <a:cxnLst/>
                <a:pathLst>
                  <a:path w="202" h="50">
                    <a:moveTo>
                      <a:pt x="0" y="0"/>
                    </a:moveTo>
                    <a:lnTo>
                      <a:pt x="2" y="3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11"/>
                    </a:lnTo>
                    <a:lnTo>
                      <a:pt x="9" y="14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5" y="21"/>
                    </a:lnTo>
                    <a:lnTo>
                      <a:pt x="17" y="23"/>
                    </a:lnTo>
                    <a:lnTo>
                      <a:pt x="19" y="25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8" y="31"/>
                    </a:lnTo>
                    <a:lnTo>
                      <a:pt x="30" y="32"/>
                    </a:lnTo>
                    <a:lnTo>
                      <a:pt x="32" y="33"/>
                    </a:lnTo>
                    <a:lnTo>
                      <a:pt x="35" y="35"/>
                    </a:lnTo>
                    <a:lnTo>
                      <a:pt x="37" y="36"/>
                    </a:lnTo>
                    <a:lnTo>
                      <a:pt x="39" y="37"/>
                    </a:lnTo>
                    <a:lnTo>
                      <a:pt x="41" y="38"/>
                    </a:lnTo>
                    <a:lnTo>
                      <a:pt x="43" y="39"/>
                    </a:lnTo>
                    <a:lnTo>
                      <a:pt x="46" y="39"/>
                    </a:lnTo>
                    <a:lnTo>
                      <a:pt x="48" y="40"/>
                    </a:lnTo>
                    <a:lnTo>
                      <a:pt x="50" y="41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3"/>
                    </a:lnTo>
                    <a:lnTo>
                      <a:pt x="58" y="44"/>
                    </a:lnTo>
                    <a:lnTo>
                      <a:pt x="60" y="44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6" y="46"/>
                    </a:lnTo>
                    <a:lnTo>
                      <a:pt x="68" y="46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7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8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49"/>
                    </a:lnTo>
                    <a:lnTo>
                      <a:pt x="93" y="49"/>
                    </a:lnTo>
                    <a:lnTo>
                      <a:pt x="95" y="49"/>
                    </a:lnTo>
                    <a:lnTo>
                      <a:pt x="97" y="49"/>
                    </a:lnTo>
                    <a:lnTo>
                      <a:pt x="99" y="49"/>
                    </a:lnTo>
                    <a:lnTo>
                      <a:pt x="101" y="49"/>
                    </a:lnTo>
                    <a:lnTo>
                      <a:pt x="103" y="49"/>
                    </a:lnTo>
                    <a:lnTo>
                      <a:pt x="105" y="49"/>
                    </a:lnTo>
                    <a:lnTo>
                      <a:pt x="107" y="49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8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7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6"/>
                    </a:lnTo>
                    <a:lnTo>
                      <a:pt x="133" y="46"/>
                    </a:lnTo>
                    <a:lnTo>
                      <a:pt x="135" y="45"/>
                    </a:lnTo>
                    <a:lnTo>
                      <a:pt x="137" y="45"/>
                    </a:lnTo>
                    <a:lnTo>
                      <a:pt x="139" y="44"/>
                    </a:lnTo>
                    <a:lnTo>
                      <a:pt x="142" y="44"/>
                    </a:lnTo>
                    <a:lnTo>
                      <a:pt x="144" y="43"/>
                    </a:lnTo>
                    <a:lnTo>
                      <a:pt x="146" y="42"/>
                    </a:lnTo>
                    <a:lnTo>
                      <a:pt x="148" y="42"/>
                    </a:lnTo>
                    <a:lnTo>
                      <a:pt x="150" y="41"/>
                    </a:lnTo>
                    <a:lnTo>
                      <a:pt x="152" y="40"/>
                    </a:lnTo>
                    <a:lnTo>
                      <a:pt x="154" y="39"/>
                    </a:lnTo>
                    <a:lnTo>
                      <a:pt x="156" y="39"/>
                    </a:lnTo>
                    <a:lnTo>
                      <a:pt x="159" y="38"/>
                    </a:lnTo>
                    <a:lnTo>
                      <a:pt x="161" y="37"/>
                    </a:lnTo>
                    <a:lnTo>
                      <a:pt x="163" y="36"/>
                    </a:lnTo>
                    <a:lnTo>
                      <a:pt x="165" y="35"/>
                    </a:lnTo>
                    <a:lnTo>
                      <a:pt x="167" y="33"/>
                    </a:lnTo>
                    <a:lnTo>
                      <a:pt x="169" y="32"/>
                    </a:lnTo>
                    <a:lnTo>
                      <a:pt x="171" y="31"/>
                    </a:lnTo>
                    <a:lnTo>
                      <a:pt x="173" y="30"/>
                    </a:lnTo>
                    <a:lnTo>
                      <a:pt x="175" y="28"/>
                    </a:lnTo>
                    <a:lnTo>
                      <a:pt x="177" y="26"/>
                    </a:lnTo>
                    <a:lnTo>
                      <a:pt x="179" y="25"/>
                    </a:lnTo>
                    <a:lnTo>
                      <a:pt x="181" y="23"/>
                    </a:lnTo>
                    <a:lnTo>
                      <a:pt x="183" y="21"/>
                    </a:lnTo>
                    <a:lnTo>
                      <a:pt x="185" y="18"/>
                    </a:lnTo>
                    <a:lnTo>
                      <a:pt x="188" y="16"/>
                    </a:lnTo>
                    <a:lnTo>
                      <a:pt x="190" y="14"/>
                    </a:lnTo>
                    <a:lnTo>
                      <a:pt x="192" y="11"/>
                    </a:lnTo>
                    <a:lnTo>
                      <a:pt x="194" y="9"/>
                    </a:lnTo>
                    <a:lnTo>
                      <a:pt x="196" y="6"/>
                    </a:lnTo>
                    <a:lnTo>
                      <a:pt x="199" y="3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61" name="未知"/>
              <p:cNvSpPr/>
              <p:nvPr/>
            </p:nvSpPr>
            <p:spPr>
              <a:xfrm>
                <a:off x="0" y="202"/>
                <a:ext cx="202" cy="51"/>
              </a:xfrm>
              <a:custGeom>
                <a:avLst/>
                <a:gdLst/>
                <a:ahLst/>
                <a:cxnLst/>
                <a:pathLst>
                  <a:path w="202" h="51">
                    <a:moveTo>
                      <a:pt x="0" y="0"/>
                    </a:moveTo>
                    <a:lnTo>
                      <a:pt x="2" y="4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7" y="13"/>
                    </a:lnTo>
                    <a:lnTo>
                      <a:pt x="9" y="16"/>
                    </a:lnTo>
                    <a:lnTo>
                      <a:pt x="11" y="18"/>
                    </a:lnTo>
                    <a:lnTo>
                      <a:pt x="13" y="21"/>
                    </a:lnTo>
                    <a:lnTo>
                      <a:pt x="15" y="23"/>
                    </a:lnTo>
                    <a:lnTo>
                      <a:pt x="17" y="25"/>
                    </a:lnTo>
                    <a:lnTo>
                      <a:pt x="19" y="27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30" y="35"/>
                    </a:lnTo>
                    <a:lnTo>
                      <a:pt x="32" y="36"/>
                    </a:lnTo>
                    <a:lnTo>
                      <a:pt x="35" y="36"/>
                    </a:lnTo>
                    <a:lnTo>
                      <a:pt x="37" y="37"/>
                    </a:lnTo>
                    <a:lnTo>
                      <a:pt x="39" y="38"/>
                    </a:lnTo>
                    <a:lnTo>
                      <a:pt x="41" y="39"/>
                    </a:lnTo>
                    <a:lnTo>
                      <a:pt x="43" y="40"/>
                    </a:lnTo>
                    <a:lnTo>
                      <a:pt x="46" y="40"/>
                    </a:lnTo>
                    <a:lnTo>
                      <a:pt x="48" y="41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4" y="43"/>
                    </a:lnTo>
                    <a:lnTo>
                      <a:pt x="56" y="44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62" y="45"/>
                    </a:lnTo>
                    <a:lnTo>
                      <a:pt x="64" y="46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2" y="47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7" y="49"/>
                    </a:lnTo>
                    <a:lnTo>
                      <a:pt x="89" y="49"/>
                    </a:lnTo>
                    <a:lnTo>
                      <a:pt x="91" y="50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9" y="50"/>
                    </a:lnTo>
                    <a:lnTo>
                      <a:pt x="101" y="50"/>
                    </a:lnTo>
                    <a:lnTo>
                      <a:pt x="103" y="50"/>
                    </a:lnTo>
                    <a:lnTo>
                      <a:pt x="105" y="50"/>
                    </a:lnTo>
                    <a:lnTo>
                      <a:pt x="107" y="50"/>
                    </a:lnTo>
                    <a:lnTo>
                      <a:pt x="109" y="49"/>
                    </a:lnTo>
                    <a:lnTo>
                      <a:pt x="111" y="49"/>
                    </a:lnTo>
                    <a:lnTo>
                      <a:pt x="113" y="49"/>
                    </a:lnTo>
                    <a:lnTo>
                      <a:pt x="115" y="49"/>
                    </a:lnTo>
                    <a:lnTo>
                      <a:pt x="117" y="49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4" y="48"/>
                    </a:lnTo>
                    <a:lnTo>
                      <a:pt x="126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5"/>
                    </a:lnTo>
                    <a:lnTo>
                      <a:pt x="139" y="45"/>
                    </a:lnTo>
                    <a:lnTo>
                      <a:pt x="142" y="44"/>
                    </a:lnTo>
                    <a:lnTo>
                      <a:pt x="144" y="44"/>
                    </a:lnTo>
                    <a:lnTo>
                      <a:pt x="146" y="43"/>
                    </a:lnTo>
                    <a:lnTo>
                      <a:pt x="148" y="42"/>
                    </a:lnTo>
                    <a:lnTo>
                      <a:pt x="150" y="42"/>
                    </a:lnTo>
                    <a:lnTo>
                      <a:pt x="152" y="41"/>
                    </a:lnTo>
                    <a:lnTo>
                      <a:pt x="154" y="40"/>
                    </a:lnTo>
                    <a:lnTo>
                      <a:pt x="156" y="40"/>
                    </a:lnTo>
                    <a:lnTo>
                      <a:pt x="159" y="39"/>
                    </a:lnTo>
                    <a:lnTo>
                      <a:pt x="161" y="38"/>
                    </a:lnTo>
                    <a:lnTo>
                      <a:pt x="163" y="37"/>
                    </a:lnTo>
                    <a:lnTo>
                      <a:pt x="165" y="36"/>
                    </a:lnTo>
                    <a:lnTo>
                      <a:pt x="167" y="36"/>
                    </a:lnTo>
                    <a:lnTo>
                      <a:pt x="169" y="35"/>
                    </a:lnTo>
                    <a:lnTo>
                      <a:pt x="171" y="33"/>
                    </a:lnTo>
                    <a:lnTo>
                      <a:pt x="173" y="32"/>
                    </a:lnTo>
                    <a:lnTo>
                      <a:pt x="175" y="31"/>
                    </a:lnTo>
                    <a:lnTo>
                      <a:pt x="177" y="29"/>
                    </a:lnTo>
                    <a:lnTo>
                      <a:pt x="179" y="27"/>
                    </a:lnTo>
                    <a:lnTo>
                      <a:pt x="181" y="25"/>
                    </a:lnTo>
                    <a:lnTo>
                      <a:pt x="183" y="23"/>
                    </a:lnTo>
                    <a:lnTo>
                      <a:pt x="185" y="21"/>
                    </a:lnTo>
                    <a:lnTo>
                      <a:pt x="188" y="18"/>
                    </a:lnTo>
                    <a:lnTo>
                      <a:pt x="190" y="16"/>
                    </a:lnTo>
                    <a:lnTo>
                      <a:pt x="192" y="13"/>
                    </a:lnTo>
                    <a:lnTo>
                      <a:pt x="194" y="10"/>
                    </a:lnTo>
                    <a:lnTo>
                      <a:pt x="196" y="7"/>
                    </a:lnTo>
                    <a:lnTo>
                      <a:pt x="199" y="4"/>
                    </a:lnTo>
                    <a:lnTo>
                      <a:pt x="201" y="0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3462" name="Group 53461"/>
          <p:cNvGrpSpPr/>
          <p:nvPr/>
        </p:nvGrpSpPr>
        <p:grpSpPr>
          <a:xfrm>
            <a:off x="2743200" y="5257800"/>
            <a:ext cx="1830388" cy="1487488"/>
            <a:chOff x="0" y="0"/>
            <a:chExt cx="1153" cy="937"/>
          </a:xfrm>
        </p:grpSpPr>
        <p:grpSp>
          <p:nvGrpSpPr>
            <p:cNvPr id="53463" name="Group 53462"/>
            <p:cNvGrpSpPr/>
            <p:nvPr/>
          </p:nvGrpSpPr>
          <p:grpSpPr>
            <a:xfrm>
              <a:off x="360" y="266"/>
              <a:ext cx="80" cy="131"/>
              <a:chOff x="0" y="0"/>
              <a:chExt cx="80" cy="131"/>
            </a:xfrm>
          </p:grpSpPr>
          <p:sp>
            <p:nvSpPr>
              <p:cNvPr id="53464" name="Oval 53463"/>
              <p:cNvSpPr/>
              <p:nvPr/>
            </p:nvSpPr>
            <p:spPr>
              <a:xfrm>
                <a:off x="0" y="0"/>
                <a:ext cx="80" cy="131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65" name="Oval 53464"/>
              <p:cNvSpPr/>
              <p:nvPr/>
            </p:nvSpPr>
            <p:spPr>
              <a:xfrm>
                <a:off x="12" y="12"/>
                <a:ext cx="56" cy="119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66" name="Rectangle 53465"/>
            <p:cNvSpPr/>
            <p:nvPr/>
          </p:nvSpPr>
          <p:spPr>
            <a:xfrm>
              <a:off x="0" y="325"/>
              <a:ext cx="792" cy="544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57150" dir="2699999" algn="ctr" rotWithShape="0">
                <a:srgbClr val="555555"/>
              </a:outerShdw>
            </a:effectLst>
          </p:spPr>
          <p:txBody>
            <a:bodyPr/>
            <a:p>
              <a:endParaRPr lang="en-US"/>
            </a:p>
          </p:txBody>
        </p:sp>
        <p:grpSp>
          <p:nvGrpSpPr>
            <p:cNvPr id="53467" name="Group 53466"/>
            <p:cNvGrpSpPr/>
            <p:nvPr/>
          </p:nvGrpSpPr>
          <p:grpSpPr>
            <a:xfrm>
              <a:off x="392" y="117"/>
              <a:ext cx="637" cy="820"/>
              <a:chOff x="0" y="0"/>
              <a:chExt cx="637" cy="820"/>
            </a:xfrm>
          </p:grpSpPr>
          <p:sp>
            <p:nvSpPr>
              <p:cNvPr id="53468" name="未知"/>
              <p:cNvSpPr/>
              <p:nvPr/>
            </p:nvSpPr>
            <p:spPr>
              <a:xfrm>
                <a:off x="455" y="480"/>
                <a:ext cx="55" cy="45"/>
              </a:xfrm>
              <a:custGeom>
                <a:avLst/>
                <a:gdLst/>
                <a:ahLst/>
                <a:cxnLst/>
                <a:pathLst>
                  <a:path w="55" h="45">
                    <a:moveTo>
                      <a:pt x="21" y="36"/>
                    </a:moveTo>
                    <a:lnTo>
                      <a:pt x="40" y="31"/>
                    </a:lnTo>
                    <a:lnTo>
                      <a:pt x="54" y="21"/>
                    </a:lnTo>
                    <a:lnTo>
                      <a:pt x="37" y="0"/>
                    </a:lnTo>
                    <a:lnTo>
                      <a:pt x="18" y="5"/>
                    </a:lnTo>
                    <a:lnTo>
                      <a:pt x="0" y="22"/>
                    </a:lnTo>
                    <a:lnTo>
                      <a:pt x="3" y="35"/>
                    </a:lnTo>
                    <a:lnTo>
                      <a:pt x="17" y="44"/>
                    </a:lnTo>
                    <a:lnTo>
                      <a:pt x="21" y="36"/>
                    </a:lnTo>
                    <a:lnTo>
                      <a:pt x="21" y="3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69" name="未知"/>
              <p:cNvSpPr/>
              <p:nvPr/>
            </p:nvSpPr>
            <p:spPr>
              <a:xfrm>
                <a:off x="528" y="674"/>
                <a:ext cx="109" cy="146"/>
              </a:xfrm>
              <a:custGeom>
                <a:avLst/>
                <a:gdLst/>
                <a:ahLst/>
                <a:cxnLst/>
                <a:pathLst>
                  <a:path w="109" h="146">
                    <a:moveTo>
                      <a:pt x="44" y="105"/>
                    </a:moveTo>
                    <a:lnTo>
                      <a:pt x="56" y="84"/>
                    </a:lnTo>
                    <a:lnTo>
                      <a:pt x="64" y="60"/>
                    </a:lnTo>
                    <a:lnTo>
                      <a:pt x="68" y="36"/>
                    </a:lnTo>
                    <a:lnTo>
                      <a:pt x="68" y="20"/>
                    </a:lnTo>
                    <a:lnTo>
                      <a:pt x="64" y="16"/>
                    </a:lnTo>
                    <a:lnTo>
                      <a:pt x="72" y="12"/>
                    </a:lnTo>
                    <a:lnTo>
                      <a:pt x="88" y="8"/>
                    </a:lnTo>
                    <a:lnTo>
                      <a:pt x="100" y="0"/>
                    </a:lnTo>
                    <a:lnTo>
                      <a:pt x="104" y="8"/>
                    </a:lnTo>
                    <a:lnTo>
                      <a:pt x="104" y="20"/>
                    </a:lnTo>
                    <a:lnTo>
                      <a:pt x="108" y="32"/>
                    </a:lnTo>
                    <a:lnTo>
                      <a:pt x="108" y="52"/>
                    </a:lnTo>
                    <a:lnTo>
                      <a:pt x="108" y="68"/>
                    </a:lnTo>
                    <a:lnTo>
                      <a:pt x="108" y="89"/>
                    </a:lnTo>
                    <a:lnTo>
                      <a:pt x="100" y="113"/>
                    </a:lnTo>
                    <a:lnTo>
                      <a:pt x="92" y="129"/>
                    </a:lnTo>
                    <a:lnTo>
                      <a:pt x="80" y="145"/>
                    </a:lnTo>
                    <a:lnTo>
                      <a:pt x="0" y="145"/>
                    </a:lnTo>
                    <a:lnTo>
                      <a:pt x="28" y="121"/>
                    </a:lnTo>
                    <a:lnTo>
                      <a:pt x="44" y="105"/>
                    </a:lnTo>
                    <a:lnTo>
                      <a:pt x="44" y="10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70" name="未知"/>
              <p:cNvSpPr/>
              <p:nvPr/>
            </p:nvSpPr>
            <p:spPr>
              <a:xfrm>
                <a:off x="116" y="0"/>
                <a:ext cx="281" cy="388"/>
              </a:xfrm>
              <a:custGeom>
                <a:avLst/>
                <a:gdLst/>
                <a:ahLst/>
                <a:cxnLst/>
                <a:pathLst>
                  <a:path w="281" h="388">
                    <a:moveTo>
                      <a:pt x="116" y="186"/>
                    </a:moveTo>
                    <a:lnTo>
                      <a:pt x="260" y="387"/>
                    </a:lnTo>
                    <a:lnTo>
                      <a:pt x="264" y="387"/>
                    </a:lnTo>
                    <a:lnTo>
                      <a:pt x="268" y="383"/>
                    </a:lnTo>
                    <a:lnTo>
                      <a:pt x="280" y="359"/>
                    </a:lnTo>
                    <a:lnTo>
                      <a:pt x="144" y="186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116" y="186"/>
                    </a:lnTo>
                    <a:lnTo>
                      <a:pt x="116" y="18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71" name="未知"/>
              <p:cNvSpPr/>
              <p:nvPr/>
            </p:nvSpPr>
            <p:spPr>
              <a:xfrm>
                <a:off x="0" y="61"/>
                <a:ext cx="13" cy="113"/>
              </a:xfrm>
              <a:custGeom>
                <a:avLst/>
                <a:gdLst/>
                <a:ahLst/>
                <a:cxnLst/>
                <a:pathLst>
                  <a:path w="13" h="113">
                    <a:moveTo>
                      <a:pt x="0" y="112"/>
                    </a:moveTo>
                    <a:lnTo>
                      <a:pt x="0" y="108"/>
                    </a:lnTo>
                    <a:lnTo>
                      <a:pt x="0" y="108"/>
                    </a:lnTo>
                    <a:lnTo>
                      <a:pt x="0" y="100"/>
                    </a:lnTo>
                    <a:lnTo>
                      <a:pt x="0" y="88"/>
                    </a:lnTo>
                    <a:lnTo>
                      <a:pt x="0" y="76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12"/>
                    </a:lnTo>
                    <a:lnTo>
                      <a:pt x="8" y="16"/>
                    </a:lnTo>
                    <a:lnTo>
                      <a:pt x="12" y="20"/>
                    </a:lnTo>
                    <a:lnTo>
                      <a:pt x="12" y="40"/>
                    </a:lnTo>
                    <a:lnTo>
                      <a:pt x="12" y="60"/>
                    </a:lnTo>
                    <a:lnTo>
                      <a:pt x="12" y="84"/>
                    </a:lnTo>
                    <a:lnTo>
                      <a:pt x="12" y="104"/>
                    </a:lnTo>
                    <a:lnTo>
                      <a:pt x="12" y="108"/>
                    </a:lnTo>
                    <a:lnTo>
                      <a:pt x="12" y="108"/>
                    </a:lnTo>
                    <a:lnTo>
                      <a:pt x="12" y="108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472" name="Straight Connector 53471"/>
            <p:cNvSpPr/>
            <p:nvPr/>
          </p:nvSpPr>
          <p:spPr>
            <a:xfrm>
              <a:off x="392" y="254"/>
              <a:ext cx="12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473" name="Straight Connector 53472"/>
            <p:cNvSpPr/>
            <p:nvPr/>
          </p:nvSpPr>
          <p:spPr>
            <a:xfrm>
              <a:off x="392" y="242"/>
              <a:ext cx="12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3474" name="Group 53473"/>
            <p:cNvGrpSpPr/>
            <p:nvPr/>
          </p:nvGrpSpPr>
          <p:grpSpPr>
            <a:xfrm>
              <a:off x="384" y="0"/>
              <a:ext cx="136" cy="222"/>
              <a:chOff x="0" y="0"/>
              <a:chExt cx="136" cy="222"/>
            </a:xfrm>
          </p:grpSpPr>
          <p:sp>
            <p:nvSpPr>
              <p:cNvPr id="53475" name="Oval 53474"/>
              <p:cNvSpPr/>
              <p:nvPr/>
            </p:nvSpPr>
            <p:spPr>
              <a:xfrm>
                <a:off x="0" y="81"/>
                <a:ext cx="136" cy="141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76" name="未知"/>
              <p:cNvSpPr/>
              <p:nvPr/>
            </p:nvSpPr>
            <p:spPr>
              <a:xfrm>
                <a:off x="32" y="0"/>
                <a:ext cx="69" cy="78"/>
              </a:xfrm>
              <a:custGeom>
                <a:avLst/>
                <a:gdLst/>
                <a:ahLst/>
                <a:cxnLst/>
                <a:pathLst>
                  <a:path w="69" h="78">
                    <a:moveTo>
                      <a:pt x="0" y="44"/>
                    </a:moveTo>
                    <a:lnTo>
                      <a:pt x="12" y="48"/>
                    </a:lnTo>
                    <a:lnTo>
                      <a:pt x="16" y="44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8" y="20"/>
                    </a:lnTo>
                    <a:lnTo>
                      <a:pt x="52" y="24"/>
                    </a:lnTo>
                    <a:lnTo>
                      <a:pt x="52" y="36"/>
                    </a:lnTo>
                    <a:lnTo>
                      <a:pt x="48" y="44"/>
                    </a:lnTo>
                    <a:lnTo>
                      <a:pt x="20" y="69"/>
                    </a:lnTo>
                    <a:lnTo>
                      <a:pt x="24" y="77"/>
                    </a:lnTo>
                    <a:lnTo>
                      <a:pt x="44" y="77"/>
                    </a:lnTo>
                    <a:lnTo>
                      <a:pt x="44" y="77"/>
                    </a:lnTo>
                    <a:lnTo>
                      <a:pt x="44" y="73"/>
                    </a:lnTo>
                    <a:lnTo>
                      <a:pt x="44" y="69"/>
                    </a:lnTo>
                    <a:lnTo>
                      <a:pt x="48" y="61"/>
                    </a:lnTo>
                    <a:lnTo>
                      <a:pt x="60" y="52"/>
                    </a:lnTo>
                    <a:lnTo>
                      <a:pt x="64" y="48"/>
                    </a:lnTo>
                    <a:lnTo>
                      <a:pt x="68" y="36"/>
                    </a:lnTo>
                    <a:lnTo>
                      <a:pt x="68" y="24"/>
                    </a:lnTo>
                    <a:lnTo>
                      <a:pt x="64" y="12"/>
                    </a:lnTo>
                    <a:lnTo>
                      <a:pt x="56" y="4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24" y="4"/>
                    </a:lnTo>
                    <a:lnTo>
                      <a:pt x="16" y="12"/>
                    </a:lnTo>
                    <a:lnTo>
                      <a:pt x="12" y="20"/>
                    </a:lnTo>
                    <a:lnTo>
                      <a:pt x="8" y="3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77" name="未知"/>
              <p:cNvSpPr/>
              <p:nvPr/>
            </p:nvSpPr>
            <p:spPr>
              <a:xfrm>
                <a:off x="32" y="77"/>
                <a:ext cx="69" cy="102"/>
              </a:xfrm>
              <a:custGeom>
                <a:avLst/>
                <a:gdLst/>
                <a:ahLst/>
                <a:cxnLst/>
                <a:pathLst>
                  <a:path w="69" h="102">
                    <a:moveTo>
                      <a:pt x="68" y="0"/>
                    </a:moveTo>
                    <a:lnTo>
                      <a:pt x="56" y="80"/>
                    </a:lnTo>
                    <a:lnTo>
                      <a:pt x="56" y="80"/>
                    </a:lnTo>
                    <a:lnTo>
                      <a:pt x="56" y="80"/>
                    </a:lnTo>
                    <a:lnTo>
                      <a:pt x="56" y="80"/>
                    </a:lnTo>
                    <a:lnTo>
                      <a:pt x="56" y="80"/>
                    </a:lnTo>
                    <a:lnTo>
                      <a:pt x="52" y="88"/>
                    </a:lnTo>
                    <a:lnTo>
                      <a:pt x="48" y="96"/>
                    </a:lnTo>
                    <a:lnTo>
                      <a:pt x="40" y="101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20" y="92"/>
                    </a:lnTo>
                    <a:lnTo>
                      <a:pt x="16" y="8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44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78" name="Oval 53477"/>
              <p:cNvSpPr/>
              <p:nvPr/>
            </p:nvSpPr>
            <p:spPr>
              <a:xfrm>
                <a:off x="60" y="149"/>
                <a:ext cx="16" cy="16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3479" name="Group 53478"/>
            <p:cNvGrpSpPr/>
            <p:nvPr/>
          </p:nvGrpSpPr>
          <p:grpSpPr>
            <a:xfrm>
              <a:off x="752" y="472"/>
              <a:ext cx="401" cy="340"/>
              <a:chOff x="0" y="0"/>
              <a:chExt cx="401" cy="340"/>
            </a:xfrm>
          </p:grpSpPr>
          <p:sp>
            <p:nvSpPr>
              <p:cNvPr id="53480" name="未知"/>
              <p:cNvSpPr/>
              <p:nvPr/>
            </p:nvSpPr>
            <p:spPr>
              <a:xfrm>
                <a:off x="176" y="286"/>
                <a:ext cx="225" cy="54"/>
              </a:xfrm>
              <a:custGeom>
                <a:avLst/>
                <a:gdLst/>
                <a:ahLst/>
                <a:cxnLst/>
                <a:pathLst>
                  <a:path w="225" h="54">
                    <a:moveTo>
                      <a:pt x="32" y="53"/>
                    </a:moveTo>
                    <a:lnTo>
                      <a:pt x="48" y="53"/>
                    </a:lnTo>
                    <a:lnTo>
                      <a:pt x="64" y="49"/>
                    </a:lnTo>
                    <a:lnTo>
                      <a:pt x="80" y="41"/>
                    </a:lnTo>
                    <a:lnTo>
                      <a:pt x="100" y="25"/>
                    </a:lnTo>
                    <a:lnTo>
                      <a:pt x="108" y="21"/>
                    </a:lnTo>
                    <a:lnTo>
                      <a:pt x="124" y="17"/>
                    </a:lnTo>
                    <a:lnTo>
                      <a:pt x="144" y="13"/>
                    </a:lnTo>
                    <a:lnTo>
                      <a:pt x="224" y="17"/>
                    </a:lnTo>
                    <a:lnTo>
                      <a:pt x="224" y="0"/>
                    </a:lnTo>
                    <a:lnTo>
                      <a:pt x="192" y="0"/>
                    </a:lnTo>
                    <a:lnTo>
                      <a:pt x="164" y="5"/>
                    </a:lnTo>
                    <a:lnTo>
                      <a:pt x="128" y="5"/>
                    </a:lnTo>
                    <a:lnTo>
                      <a:pt x="124" y="5"/>
                    </a:lnTo>
                    <a:lnTo>
                      <a:pt x="112" y="5"/>
                    </a:lnTo>
                    <a:lnTo>
                      <a:pt x="96" y="13"/>
                    </a:lnTo>
                    <a:lnTo>
                      <a:pt x="76" y="25"/>
                    </a:lnTo>
                    <a:lnTo>
                      <a:pt x="48" y="33"/>
                    </a:lnTo>
                    <a:lnTo>
                      <a:pt x="0" y="29"/>
                    </a:lnTo>
                    <a:lnTo>
                      <a:pt x="8" y="37"/>
                    </a:lnTo>
                    <a:lnTo>
                      <a:pt x="20" y="49"/>
                    </a:lnTo>
                    <a:lnTo>
                      <a:pt x="32" y="53"/>
                    </a:lnTo>
                    <a:lnTo>
                      <a:pt x="32" y="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1" name="未知"/>
              <p:cNvSpPr/>
              <p:nvPr/>
            </p:nvSpPr>
            <p:spPr>
              <a:xfrm>
                <a:off x="0" y="44"/>
                <a:ext cx="141" cy="151"/>
              </a:xfrm>
              <a:custGeom>
                <a:avLst/>
                <a:gdLst/>
                <a:ahLst/>
                <a:cxnLst/>
                <a:pathLst>
                  <a:path w="141" h="151">
                    <a:moveTo>
                      <a:pt x="112" y="121"/>
                    </a:moveTo>
                    <a:lnTo>
                      <a:pt x="100" y="109"/>
                    </a:lnTo>
                    <a:lnTo>
                      <a:pt x="100" y="105"/>
                    </a:lnTo>
                    <a:lnTo>
                      <a:pt x="100" y="105"/>
                    </a:lnTo>
                    <a:lnTo>
                      <a:pt x="104" y="101"/>
                    </a:lnTo>
                    <a:lnTo>
                      <a:pt x="108" y="101"/>
                    </a:lnTo>
                    <a:lnTo>
                      <a:pt x="116" y="93"/>
                    </a:lnTo>
                    <a:lnTo>
                      <a:pt x="128" y="85"/>
                    </a:lnTo>
                    <a:lnTo>
                      <a:pt x="128" y="85"/>
                    </a:lnTo>
                    <a:lnTo>
                      <a:pt x="132" y="81"/>
                    </a:lnTo>
                    <a:lnTo>
                      <a:pt x="140" y="73"/>
                    </a:lnTo>
                    <a:lnTo>
                      <a:pt x="140" y="65"/>
                    </a:lnTo>
                    <a:lnTo>
                      <a:pt x="132" y="53"/>
                    </a:lnTo>
                    <a:lnTo>
                      <a:pt x="124" y="53"/>
                    </a:lnTo>
                    <a:lnTo>
                      <a:pt x="124" y="53"/>
                    </a:lnTo>
                    <a:lnTo>
                      <a:pt x="124" y="49"/>
                    </a:lnTo>
                    <a:lnTo>
                      <a:pt x="124" y="41"/>
                    </a:lnTo>
                    <a:lnTo>
                      <a:pt x="120" y="37"/>
                    </a:lnTo>
                    <a:lnTo>
                      <a:pt x="112" y="37"/>
                    </a:lnTo>
                    <a:lnTo>
                      <a:pt x="104" y="33"/>
                    </a:lnTo>
                    <a:lnTo>
                      <a:pt x="92" y="37"/>
                    </a:lnTo>
                    <a:lnTo>
                      <a:pt x="92" y="29"/>
                    </a:lnTo>
                    <a:lnTo>
                      <a:pt x="92" y="21"/>
                    </a:lnTo>
                    <a:lnTo>
                      <a:pt x="88" y="13"/>
                    </a:lnTo>
                    <a:lnTo>
                      <a:pt x="80" y="13"/>
                    </a:lnTo>
                    <a:lnTo>
                      <a:pt x="64" y="17"/>
                    </a:lnTo>
                    <a:lnTo>
                      <a:pt x="64" y="13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36" y="4"/>
                    </a:lnTo>
                    <a:lnTo>
                      <a:pt x="32" y="8"/>
                    </a:lnTo>
                    <a:lnTo>
                      <a:pt x="16" y="17"/>
                    </a:lnTo>
                    <a:lnTo>
                      <a:pt x="8" y="21"/>
                    </a:lnTo>
                    <a:lnTo>
                      <a:pt x="4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33"/>
                    </a:lnTo>
                    <a:lnTo>
                      <a:pt x="8" y="41"/>
                    </a:lnTo>
                    <a:lnTo>
                      <a:pt x="16" y="49"/>
                    </a:lnTo>
                    <a:lnTo>
                      <a:pt x="16" y="53"/>
                    </a:lnTo>
                    <a:lnTo>
                      <a:pt x="12" y="57"/>
                    </a:lnTo>
                    <a:lnTo>
                      <a:pt x="14" y="79"/>
                    </a:lnTo>
                    <a:lnTo>
                      <a:pt x="24" y="85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44" y="101"/>
                    </a:lnTo>
                    <a:lnTo>
                      <a:pt x="56" y="109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96" y="150"/>
                    </a:lnTo>
                    <a:lnTo>
                      <a:pt x="112" y="121"/>
                    </a:lnTo>
                    <a:lnTo>
                      <a:pt x="112" y="12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2" name="未知"/>
              <p:cNvSpPr/>
              <p:nvPr/>
            </p:nvSpPr>
            <p:spPr>
              <a:xfrm>
                <a:off x="256" y="157"/>
                <a:ext cx="145" cy="13"/>
              </a:xfrm>
              <a:custGeom>
                <a:avLst/>
                <a:gdLst/>
                <a:ahLst/>
                <a:cxnLst/>
                <a:pathLst>
                  <a:path w="145" h="13">
                    <a:moveTo>
                      <a:pt x="144" y="0"/>
                    </a:moveTo>
                    <a:lnTo>
                      <a:pt x="68" y="0"/>
                    </a:lnTo>
                    <a:lnTo>
                      <a:pt x="0" y="0"/>
                    </a:lnTo>
                    <a:lnTo>
                      <a:pt x="16" y="4"/>
                    </a:lnTo>
                    <a:lnTo>
                      <a:pt x="36" y="12"/>
                    </a:lnTo>
                    <a:lnTo>
                      <a:pt x="52" y="8"/>
                    </a:lnTo>
                    <a:lnTo>
                      <a:pt x="144" y="12"/>
                    </a:lnTo>
                    <a:lnTo>
                      <a:pt x="144" y="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3" name="未知"/>
              <p:cNvSpPr/>
              <p:nvPr/>
            </p:nvSpPr>
            <p:spPr>
              <a:xfrm>
                <a:off x="88" y="141"/>
                <a:ext cx="313" cy="183"/>
              </a:xfrm>
              <a:custGeom>
                <a:avLst/>
                <a:gdLst/>
                <a:ahLst/>
                <a:cxnLst/>
                <a:pathLst>
                  <a:path w="313" h="183">
                    <a:moveTo>
                      <a:pt x="8" y="53"/>
                    </a:moveTo>
                    <a:lnTo>
                      <a:pt x="0" y="69"/>
                    </a:lnTo>
                    <a:lnTo>
                      <a:pt x="4" y="85"/>
                    </a:lnTo>
                    <a:lnTo>
                      <a:pt x="8" y="89"/>
                    </a:lnTo>
                    <a:lnTo>
                      <a:pt x="24" y="93"/>
                    </a:lnTo>
                    <a:lnTo>
                      <a:pt x="24" y="97"/>
                    </a:lnTo>
                    <a:lnTo>
                      <a:pt x="24" y="101"/>
                    </a:lnTo>
                    <a:lnTo>
                      <a:pt x="36" y="117"/>
                    </a:lnTo>
                    <a:lnTo>
                      <a:pt x="44" y="117"/>
                    </a:lnTo>
                    <a:lnTo>
                      <a:pt x="44" y="117"/>
                    </a:lnTo>
                    <a:lnTo>
                      <a:pt x="44" y="125"/>
                    </a:lnTo>
                    <a:lnTo>
                      <a:pt x="44" y="133"/>
                    </a:lnTo>
                    <a:lnTo>
                      <a:pt x="44" y="141"/>
                    </a:lnTo>
                    <a:lnTo>
                      <a:pt x="48" y="150"/>
                    </a:lnTo>
                    <a:lnTo>
                      <a:pt x="56" y="162"/>
                    </a:lnTo>
                    <a:lnTo>
                      <a:pt x="72" y="166"/>
                    </a:lnTo>
                    <a:lnTo>
                      <a:pt x="76" y="170"/>
                    </a:lnTo>
                    <a:lnTo>
                      <a:pt x="84" y="174"/>
                    </a:lnTo>
                    <a:lnTo>
                      <a:pt x="108" y="182"/>
                    </a:lnTo>
                    <a:lnTo>
                      <a:pt x="136" y="182"/>
                    </a:lnTo>
                    <a:lnTo>
                      <a:pt x="164" y="174"/>
                    </a:lnTo>
                    <a:lnTo>
                      <a:pt x="188" y="158"/>
                    </a:lnTo>
                    <a:lnTo>
                      <a:pt x="200" y="150"/>
                    </a:lnTo>
                    <a:lnTo>
                      <a:pt x="216" y="150"/>
                    </a:lnTo>
                    <a:lnTo>
                      <a:pt x="252" y="150"/>
                    </a:lnTo>
                    <a:lnTo>
                      <a:pt x="292" y="145"/>
                    </a:lnTo>
                    <a:lnTo>
                      <a:pt x="312" y="145"/>
                    </a:lnTo>
                    <a:lnTo>
                      <a:pt x="312" y="28"/>
                    </a:lnTo>
                    <a:lnTo>
                      <a:pt x="220" y="24"/>
                    </a:lnTo>
                    <a:lnTo>
                      <a:pt x="184" y="20"/>
                    </a:lnTo>
                    <a:lnTo>
                      <a:pt x="140" y="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56" y="4"/>
                    </a:lnTo>
                    <a:lnTo>
                      <a:pt x="40" y="4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8" y="53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4" name="未知"/>
              <p:cNvSpPr/>
              <p:nvPr/>
            </p:nvSpPr>
            <p:spPr>
              <a:xfrm>
                <a:off x="112" y="238"/>
                <a:ext cx="21" cy="29"/>
              </a:xfrm>
              <a:custGeom>
                <a:avLst/>
                <a:gdLst/>
                <a:ahLst/>
                <a:cxnLst/>
                <a:pathLst>
                  <a:path w="21" h="29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20" y="28"/>
                    </a:lnTo>
                    <a:lnTo>
                      <a:pt x="4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5" name="未知"/>
              <p:cNvSpPr/>
              <p:nvPr/>
            </p:nvSpPr>
            <p:spPr>
              <a:xfrm>
                <a:off x="116" y="226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8"/>
                    </a:move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6" name="未知"/>
              <p:cNvSpPr/>
              <p:nvPr/>
            </p:nvSpPr>
            <p:spPr>
              <a:xfrm>
                <a:off x="104" y="182"/>
                <a:ext cx="17" cy="13"/>
              </a:xfrm>
              <a:custGeom>
                <a:avLst/>
                <a:gdLst/>
                <a:ahLst/>
                <a:cxnLst/>
                <a:pathLst>
                  <a:path w="17" h="13">
                    <a:moveTo>
                      <a:pt x="16" y="0"/>
                    </a:moveTo>
                    <a:lnTo>
                      <a:pt x="8" y="4"/>
                    </a:lnTo>
                    <a:lnTo>
                      <a:pt x="4" y="4"/>
                    </a:lnTo>
                    <a:lnTo>
                      <a:pt x="0" y="1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7" name="未知"/>
              <p:cNvSpPr/>
              <p:nvPr/>
            </p:nvSpPr>
            <p:spPr>
              <a:xfrm>
                <a:off x="56" y="101"/>
                <a:ext cx="65" cy="49"/>
              </a:xfrm>
              <a:custGeom>
                <a:avLst/>
                <a:gdLst/>
                <a:ahLst/>
                <a:cxnLst/>
                <a:pathLst>
                  <a:path w="65" h="49">
                    <a:moveTo>
                      <a:pt x="0" y="48"/>
                    </a:moveTo>
                    <a:lnTo>
                      <a:pt x="0" y="40"/>
                    </a:lnTo>
                    <a:lnTo>
                      <a:pt x="4" y="32"/>
                    </a:lnTo>
                    <a:lnTo>
                      <a:pt x="32" y="4"/>
                    </a:lnTo>
                    <a:lnTo>
                      <a:pt x="6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8" name="未知"/>
              <p:cNvSpPr/>
              <p:nvPr/>
            </p:nvSpPr>
            <p:spPr>
              <a:xfrm>
                <a:off x="116" y="113"/>
                <a:ext cx="17" cy="5"/>
              </a:xfrm>
              <a:custGeom>
                <a:avLst/>
                <a:gdLst/>
                <a:ahLst/>
                <a:cxnLst/>
                <a:pathLst>
                  <a:path w="17" h="5">
                    <a:moveTo>
                      <a:pt x="16" y="0"/>
                    </a:move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89" name="未知"/>
              <p:cNvSpPr/>
              <p:nvPr/>
            </p:nvSpPr>
            <p:spPr>
              <a:xfrm>
                <a:off x="32" y="109"/>
                <a:ext cx="9" cy="21"/>
              </a:xfrm>
              <a:custGeom>
                <a:avLst/>
                <a:gdLst/>
                <a:ahLst/>
                <a:cxnLst/>
                <a:pathLst>
                  <a:path w="9" h="21">
                    <a:moveTo>
                      <a:pt x="8" y="0"/>
                    </a:moveTo>
                    <a:lnTo>
                      <a:pt x="8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0" name="未知"/>
              <p:cNvSpPr/>
              <p:nvPr/>
            </p:nvSpPr>
            <p:spPr>
              <a:xfrm>
                <a:off x="40" y="81"/>
                <a:ext cx="49" cy="29"/>
              </a:xfrm>
              <a:custGeom>
                <a:avLst/>
                <a:gdLst/>
                <a:ahLst/>
                <a:cxnLst/>
                <a:pathLst>
                  <a:path w="49" h="29">
                    <a:moveTo>
                      <a:pt x="0" y="28"/>
                    </a:moveTo>
                    <a:lnTo>
                      <a:pt x="24" y="8"/>
                    </a:lnTo>
                    <a:lnTo>
                      <a:pt x="4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1" name="未知"/>
              <p:cNvSpPr/>
              <p:nvPr/>
            </p:nvSpPr>
            <p:spPr>
              <a:xfrm>
                <a:off x="20" y="61"/>
                <a:ext cx="41" cy="29"/>
              </a:xfrm>
              <a:custGeom>
                <a:avLst/>
                <a:gdLst/>
                <a:ahLst/>
                <a:cxnLst/>
                <a:pathLst>
                  <a:path w="41" h="29">
                    <a:moveTo>
                      <a:pt x="0" y="28"/>
                    </a:moveTo>
                    <a:lnTo>
                      <a:pt x="24" y="0"/>
                    </a:lnTo>
                    <a:lnTo>
                      <a:pt x="4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2" name="未知"/>
              <p:cNvSpPr/>
              <p:nvPr/>
            </p:nvSpPr>
            <p:spPr>
              <a:xfrm>
                <a:off x="100" y="81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3" name="未知"/>
              <p:cNvSpPr/>
              <p:nvPr/>
            </p:nvSpPr>
            <p:spPr>
              <a:xfrm>
                <a:off x="4" y="0"/>
                <a:ext cx="349" cy="162"/>
              </a:xfrm>
              <a:custGeom>
                <a:avLst/>
                <a:gdLst/>
                <a:ahLst/>
                <a:cxnLst/>
                <a:pathLst>
                  <a:path w="349" h="162">
                    <a:moveTo>
                      <a:pt x="4" y="40"/>
                    </a:moveTo>
                    <a:lnTo>
                      <a:pt x="20" y="28"/>
                    </a:lnTo>
                    <a:lnTo>
                      <a:pt x="32" y="4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60" y="4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0" y="8"/>
                    </a:lnTo>
                    <a:lnTo>
                      <a:pt x="104" y="8"/>
                    </a:lnTo>
                    <a:lnTo>
                      <a:pt x="108" y="12"/>
                    </a:lnTo>
                    <a:lnTo>
                      <a:pt x="112" y="16"/>
                    </a:lnTo>
                    <a:lnTo>
                      <a:pt x="124" y="20"/>
                    </a:lnTo>
                    <a:lnTo>
                      <a:pt x="172" y="61"/>
                    </a:lnTo>
                    <a:lnTo>
                      <a:pt x="176" y="65"/>
                    </a:lnTo>
                    <a:lnTo>
                      <a:pt x="180" y="65"/>
                    </a:lnTo>
                    <a:lnTo>
                      <a:pt x="204" y="81"/>
                    </a:lnTo>
                    <a:lnTo>
                      <a:pt x="224" y="81"/>
                    </a:lnTo>
                    <a:lnTo>
                      <a:pt x="348" y="161"/>
                    </a:lnTo>
                    <a:lnTo>
                      <a:pt x="252" y="161"/>
                    </a:lnTo>
                    <a:lnTo>
                      <a:pt x="240" y="157"/>
                    </a:lnTo>
                    <a:lnTo>
                      <a:pt x="228" y="153"/>
                    </a:lnTo>
                    <a:lnTo>
                      <a:pt x="192" y="145"/>
                    </a:lnTo>
                    <a:lnTo>
                      <a:pt x="152" y="145"/>
                    </a:lnTo>
                    <a:lnTo>
                      <a:pt x="144" y="145"/>
                    </a:lnTo>
                    <a:lnTo>
                      <a:pt x="140" y="145"/>
                    </a:lnTo>
                    <a:lnTo>
                      <a:pt x="124" y="129"/>
                    </a:lnTo>
                    <a:lnTo>
                      <a:pt x="128" y="125"/>
                    </a:lnTo>
                    <a:lnTo>
                      <a:pt x="136" y="117"/>
                    </a:lnTo>
                    <a:lnTo>
                      <a:pt x="136" y="109"/>
                    </a:lnTo>
                    <a:lnTo>
                      <a:pt x="128" y="97"/>
                    </a:lnTo>
                    <a:lnTo>
                      <a:pt x="120" y="97"/>
                    </a:lnTo>
                    <a:lnTo>
                      <a:pt x="120" y="97"/>
                    </a:lnTo>
                    <a:lnTo>
                      <a:pt x="120" y="93"/>
                    </a:lnTo>
                    <a:lnTo>
                      <a:pt x="120" y="85"/>
                    </a:lnTo>
                    <a:lnTo>
                      <a:pt x="116" y="81"/>
                    </a:lnTo>
                    <a:lnTo>
                      <a:pt x="108" y="81"/>
                    </a:lnTo>
                    <a:lnTo>
                      <a:pt x="100" y="77"/>
                    </a:lnTo>
                    <a:lnTo>
                      <a:pt x="88" y="81"/>
                    </a:lnTo>
                    <a:lnTo>
                      <a:pt x="88" y="73"/>
                    </a:lnTo>
                    <a:lnTo>
                      <a:pt x="88" y="65"/>
                    </a:lnTo>
                    <a:lnTo>
                      <a:pt x="84" y="57"/>
                    </a:lnTo>
                    <a:lnTo>
                      <a:pt x="76" y="57"/>
                    </a:lnTo>
                    <a:lnTo>
                      <a:pt x="60" y="61"/>
                    </a:lnTo>
                    <a:lnTo>
                      <a:pt x="60" y="57"/>
                    </a:lnTo>
                    <a:lnTo>
                      <a:pt x="48" y="48"/>
                    </a:lnTo>
                    <a:lnTo>
                      <a:pt x="44" y="44"/>
                    </a:lnTo>
                    <a:lnTo>
                      <a:pt x="32" y="48"/>
                    </a:lnTo>
                    <a:lnTo>
                      <a:pt x="28" y="52"/>
                    </a:lnTo>
                    <a:lnTo>
                      <a:pt x="16" y="57"/>
                    </a:lnTo>
                    <a:lnTo>
                      <a:pt x="16" y="57"/>
                    </a:lnTo>
                    <a:lnTo>
                      <a:pt x="12" y="57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4" y="40"/>
                    </a:ln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4" name="未知"/>
              <p:cNvSpPr/>
              <p:nvPr/>
            </p:nvSpPr>
            <p:spPr>
              <a:xfrm>
                <a:off x="72" y="6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5" name="未知"/>
              <p:cNvSpPr/>
              <p:nvPr/>
            </p:nvSpPr>
            <p:spPr>
              <a:xfrm>
                <a:off x="88" y="44"/>
                <a:ext cx="5" cy="14"/>
              </a:xfrm>
              <a:custGeom>
                <a:avLst/>
                <a:gdLst/>
                <a:ahLst/>
                <a:cxnLst/>
                <a:pathLst>
                  <a:path w="5" h="14">
                    <a:moveTo>
                      <a:pt x="0" y="13"/>
                    </a:moveTo>
                    <a:lnTo>
                      <a:pt x="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496" name="未知"/>
              <p:cNvSpPr/>
              <p:nvPr/>
            </p:nvSpPr>
            <p:spPr>
              <a:xfrm>
                <a:off x="52" y="20"/>
                <a:ext cx="5" cy="25"/>
              </a:xfrm>
              <a:custGeom>
                <a:avLst/>
                <a:gdLst/>
                <a:ahLst/>
                <a:cxnLst/>
                <a:pathLst>
                  <a:path w="5" h="25">
                    <a:moveTo>
                      <a:pt x="4" y="24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3497" name="Group 53496"/>
          <p:cNvGrpSpPr/>
          <p:nvPr/>
        </p:nvGrpSpPr>
        <p:grpSpPr>
          <a:xfrm>
            <a:off x="531813" y="5029200"/>
            <a:ext cx="1830387" cy="1714500"/>
            <a:chOff x="0" y="0"/>
            <a:chExt cx="1153" cy="1080"/>
          </a:xfrm>
        </p:grpSpPr>
        <p:grpSp>
          <p:nvGrpSpPr>
            <p:cNvPr id="53498" name="Group 53497"/>
            <p:cNvGrpSpPr/>
            <p:nvPr/>
          </p:nvGrpSpPr>
          <p:grpSpPr>
            <a:xfrm>
              <a:off x="475" y="118"/>
              <a:ext cx="548" cy="823"/>
              <a:chOff x="0" y="0"/>
              <a:chExt cx="548" cy="823"/>
            </a:xfrm>
          </p:grpSpPr>
          <p:sp>
            <p:nvSpPr>
              <p:cNvPr id="53499" name="未知"/>
              <p:cNvSpPr/>
              <p:nvPr/>
            </p:nvSpPr>
            <p:spPr>
              <a:xfrm>
                <a:off x="357" y="482"/>
                <a:ext cx="57" cy="45"/>
              </a:xfrm>
              <a:custGeom>
                <a:avLst/>
                <a:gdLst/>
                <a:ahLst/>
                <a:cxnLst/>
                <a:pathLst>
                  <a:path w="57" h="45">
                    <a:moveTo>
                      <a:pt x="21" y="36"/>
                    </a:moveTo>
                    <a:lnTo>
                      <a:pt x="42" y="31"/>
                    </a:lnTo>
                    <a:lnTo>
                      <a:pt x="56" y="21"/>
                    </a:lnTo>
                    <a:lnTo>
                      <a:pt x="38" y="0"/>
                    </a:lnTo>
                    <a:lnTo>
                      <a:pt x="18" y="5"/>
                    </a:lnTo>
                    <a:lnTo>
                      <a:pt x="0" y="22"/>
                    </a:lnTo>
                    <a:lnTo>
                      <a:pt x="2" y="35"/>
                    </a:lnTo>
                    <a:lnTo>
                      <a:pt x="17" y="44"/>
                    </a:lnTo>
                    <a:lnTo>
                      <a:pt x="21" y="36"/>
                    </a:lnTo>
                    <a:lnTo>
                      <a:pt x="21" y="3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00" name="未知"/>
              <p:cNvSpPr/>
              <p:nvPr/>
            </p:nvSpPr>
            <p:spPr>
              <a:xfrm>
                <a:off x="433" y="676"/>
                <a:ext cx="115" cy="147"/>
              </a:xfrm>
              <a:custGeom>
                <a:avLst/>
                <a:gdLst/>
                <a:ahLst/>
                <a:cxnLst/>
                <a:pathLst>
                  <a:path w="115" h="147">
                    <a:moveTo>
                      <a:pt x="46" y="106"/>
                    </a:moveTo>
                    <a:lnTo>
                      <a:pt x="59" y="85"/>
                    </a:lnTo>
                    <a:lnTo>
                      <a:pt x="67" y="61"/>
                    </a:lnTo>
                    <a:lnTo>
                      <a:pt x="72" y="37"/>
                    </a:lnTo>
                    <a:lnTo>
                      <a:pt x="72" y="21"/>
                    </a:lnTo>
                    <a:lnTo>
                      <a:pt x="67" y="17"/>
                    </a:lnTo>
                    <a:lnTo>
                      <a:pt x="76" y="12"/>
                    </a:lnTo>
                    <a:lnTo>
                      <a:pt x="93" y="8"/>
                    </a:lnTo>
                    <a:lnTo>
                      <a:pt x="105" y="0"/>
                    </a:lnTo>
                    <a:lnTo>
                      <a:pt x="109" y="8"/>
                    </a:lnTo>
                    <a:lnTo>
                      <a:pt x="109" y="21"/>
                    </a:lnTo>
                    <a:lnTo>
                      <a:pt x="114" y="33"/>
                    </a:lnTo>
                    <a:lnTo>
                      <a:pt x="114" y="53"/>
                    </a:lnTo>
                    <a:lnTo>
                      <a:pt x="114" y="69"/>
                    </a:lnTo>
                    <a:lnTo>
                      <a:pt x="114" y="89"/>
                    </a:lnTo>
                    <a:lnTo>
                      <a:pt x="105" y="114"/>
                    </a:lnTo>
                    <a:lnTo>
                      <a:pt x="97" y="130"/>
                    </a:lnTo>
                    <a:lnTo>
                      <a:pt x="84" y="146"/>
                    </a:lnTo>
                    <a:lnTo>
                      <a:pt x="0" y="146"/>
                    </a:lnTo>
                    <a:lnTo>
                      <a:pt x="30" y="122"/>
                    </a:lnTo>
                    <a:lnTo>
                      <a:pt x="46" y="106"/>
                    </a:lnTo>
                    <a:lnTo>
                      <a:pt x="46" y="10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01" name="未知"/>
              <p:cNvSpPr/>
              <p:nvPr/>
            </p:nvSpPr>
            <p:spPr>
              <a:xfrm>
                <a:off x="0" y="0"/>
                <a:ext cx="295" cy="390"/>
              </a:xfrm>
              <a:custGeom>
                <a:avLst/>
                <a:gdLst/>
                <a:ahLst/>
                <a:cxnLst/>
                <a:pathLst>
                  <a:path w="295" h="390">
                    <a:moveTo>
                      <a:pt x="122" y="186"/>
                    </a:moveTo>
                    <a:lnTo>
                      <a:pt x="273" y="389"/>
                    </a:lnTo>
                    <a:lnTo>
                      <a:pt x="278" y="389"/>
                    </a:lnTo>
                    <a:lnTo>
                      <a:pt x="282" y="385"/>
                    </a:lnTo>
                    <a:lnTo>
                      <a:pt x="294" y="360"/>
                    </a:lnTo>
                    <a:lnTo>
                      <a:pt x="151" y="186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122" y="186"/>
                    </a:lnTo>
                    <a:lnTo>
                      <a:pt x="122" y="18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502" name="未知"/>
            <p:cNvSpPr/>
            <p:nvPr/>
          </p:nvSpPr>
          <p:spPr>
            <a:xfrm>
              <a:off x="475" y="118"/>
              <a:ext cx="295" cy="390"/>
            </a:xfrm>
            <a:custGeom>
              <a:avLst/>
              <a:gdLst/>
              <a:ahLst/>
              <a:cxnLst/>
              <a:pathLst>
                <a:path w="295" h="390">
                  <a:moveTo>
                    <a:pt x="122" y="186"/>
                  </a:moveTo>
                  <a:lnTo>
                    <a:pt x="273" y="389"/>
                  </a:lnTo>
                  <a:lnTo>
                    <a:pt x="278" y="389"/>
                  </a:lnTo>
                  <a:lnTo>
                    <a:pt x="282" y="385"/>
                  </a:lnTo>
                  <a:lnTo>
                    <a:pt x="294" y="360"/>
                  </a:lnTo>
                  <a:lnTo>
                    <a:pt x="151" y="186"/>
                  </a:lnTo>
                  <a:lnTo>
                    <a:pt x="0" y="0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122" y="186"/>
                  </a:lnTo>
                  <a:lnTo>
                    <a:pt x="122" y="18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3503" name="Group 53502"/>
            <p:cNvGrpSpPr/>
            <p:nvPr/>
          </p:nvGrpSpPr>
          <p:grpSpPr>
            <a:xfrm>
              <a:off x="345" y="0"/>
              <a:ext cx="143" cy="550"/>
              <a:chOff x="0" y="0"/>
              <a:chExt cx="143" cy="550"/>
            </a:xfrm>
          </p:grpSpPr>
          <p:grpSp>
            <p:nvGrpSpPr>
              <p:cNvPr id="53504" name="Group 53503"/>
              <p:cNvGrpSpPr/>
              <p:nvPr/>
            </p:nvGrpSpPr>
            <p:grpSpPr>
              <a:xfrm>
                <a:off x="4" y="149"/>
                <a:ext cx="134" cy="217"/>
                <a:chOff x="0" y="0"/>
                <a:chExt cx="134" cy="217"/>
              </a:xfrm>
            </p:grpSpPr>
            <p:sp>
              <p:nvSpPr>
                <p:cNvPr id="53505" name="Rectangle 53504"/>
                <p:cNvSpPr/>
                <p:nvPr/>
              </p:nvSpPr>
              <p:spPr>
                <a:xfrm>
                  <a:off x="122" y="0"/>
                  <a:ext cx="12" cy="217"/>
                </a:xfrm>
                <a:prstGeom prst="rect">
                  <a:avLst/>
                </a:prstGeom>
                <a:solidFill>
                  <a:srgbClr val="777777"/>
                </a:solidFill>
                <a:ln w="317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06" name="Rectangle 53505"/>
                <p:cNvSpPr/>
                <p:nvPr/>
              </p:nvSpPr>
              <p:spPr>
                <a:xfrm>
                  <a:off x="0" y="0"/>
                  <a:ext cx="13" cy="217"/>
                </a:xfrm>
                <a:prstGeom prst="rect">
                  <a:avLst/>
                </a:prstGeom>
                <a:solidFill>
                  <a:srgbClr val="777777"/>
                </a:solidFill>
                <a:ln w="317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53507" name="Group 53506"/>
              <p:cNvGrpSpPr/>
              <p:nvPr/>
            </p:nvGrpSpPr>
            <p:grpSpPr>
              <a:xfrm>
                <a:off x="0" y="284"/>
                <a:ext cx="143" cy="224"/>
                <a:chOff x="0" y="0"/>
                <a:chExt cx="143" cy="224"/>
              </a:xfrm>
            </p:grpSpPr>
            <p:sp>
              <p:nvSpPr>
                <p:cNvPr id="53508" name="Oval 53507"/>
                <p:cNvSpPr/>
                <p:nvPr/>
              </p:nvSpPr>
              <p:spPr>
                <a:xfrm>
                  <a:off x="0" y="0"/>
                  <a:ext cx="143" cy="142"/>
                </a:xfrm>
                <a:prstGeom prst="ellipse">
                  <a:avLst/>
                </a:prstGeom>
                <a:solidFill>
                  <a:srgbClr val="BBBBBB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09" name="未知"/>
                <p:cNvSpPr/>
                <p:nvPr/>
              </p:nvSpPr>
              <p:spPr>
                <a:xfrm>
                  <a:off x="33" y="146"/>
                  <a:ext cx="73" cy="78"/>
                </a:xfrm>
                <a:custGeom>
                  <a:avLst/>
                  <a:gdLst/>
                  <a:ahLst/>
                  <a:cxnLst/>
                  <a:pathLst>
                    <a:path w="73" h="78">
                      <a:moveTo>
                        <a:pt x="0" y="32"/>
                      </a:moveTo>
                      <a:lnTo>
                        <a:pt x="13" y="28"/>
                      </a:lnTo>
                      <a:lnTo>
                        <a:pt x="17" y="32"/>
                      </a:lnTo>
                      <a:lnTo>
                        <a:pt x="21" y="40"/>
                      </a:lnTo>
                      <a:lnTo>
                        <a:pt x="26" y="40"/>
                      </a:lnTo>
                      <a:lnTo>
                        <a:pt x="26" y="48"/>
                      </a:lnTo>
                      <a:lnTo>
                        <a:pt x="26" y="56"/>
                      </a:lnTo>
                      <a:lnTo>
                        <a:pt x="34" y="60"/>
                      </a:lnTo>
                      <a:lnTo>
                        <a:pt x="42" y="60"/>
                      </a:lnTo>
                      <a:lnTo>
                        <a:pt x="51" y="56"/>
                      </a:lnTo>
                      <a:lnTo>
                        <a:pt x="55" y="52"/>
                      </a:lnTo>
                      <a:lnTo>
                        <a:pt x="55" y="40"/>
                      </a:lnTo>
                      <a:lnTo>
                        <a:pt x="51" y="32"/>
                      </a:lnTo>
                      <a:lnTo>
                        <a:pt x="21" y="8"/>
                      </a:lnTo>
                      <a:lnTo>
                        <a:pt x="26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4"/>
                      </a:lnTo>
                      <a:lnTo>
                        <a:pt x="47" y="8"/>
                      </a:lnTo>
                      <a:lnTo>
                        <a:pt x="51" y="16"/>
                      </a:lnTo>
                      <a:lnTo>
                        <a:pt x="63" y="24"/>
                      </a:lnTo>
                      <a:lnTo>
                        <a:pt x="68" y="28"/>
                      </a:lnTo>
                      <a:lnTo>
                        <a:pt x="72" y="40"/>
                      </a:lnTo>
                      <a:lnTo>
                        <a:pt x="72" y="52"/>
                      </a:lnTo>
                      <a:lnTo>
                        <a:pt x="68" y="64"/>
                      </a:lnTo>
                      <a:lnTo>
                        <a:pt x="59" y="73"/>
                      </a:lnTo>
                      <a:lnTo>
                        <a:pt x="47" y="77"/>
                      </a:lnTo>
                      <a:lnTo>
                        <a:pt x="34" y="77"/>
                      </a:lnTo>
                      <a:lnTo>
                        <a:pt x="26" y="73"/>
                      </a:lnTo>
                      <a:lnTo>
                        <a:pt x="17" y="64"/>
                      </a:lnTo>
                      <a:lnTo>
                        <a:pt x="13" y="56"/>
                      </a:lnTo>
                      <a:lnTo>
                        <a:pt x="9" y="44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555555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10" name="未知"/>
                <p:cNvSpPr/>
                <p:nvPr/>
              </p:nvSpPr>
              <p:spPr>
                <a:xfrm>
                  <a:off x="33" y="44"/>
                  <a:ext cx="73" cy="103"/>
                </a:xfrm>
                <a:custGeom>
                  <a:avLst/>
                  <a:gdLst/>
                  <a:ahLst/>
                  <a:cxnLst/>
                  <a:pathLst>
                    <a:path w="73" h="103">
                      <a:moveTo>
                        <a:pt x="72" y="102"/>
                      </a:moveTo>
                      <a:lnTo>
                        <a:pt x="59" y="21"/>
                      </a:lnTo>
                      <a:lnTo>
                        <a:pt x="59" y="21"/>
                      </a:lnTo>
                      <a:lnTo>
                        <a:pt x="59" y="21"/>
                      </a:lnTo>
                      <a:lnTo>
                        <a:pt x="59" y="21"/>
                      </a:lnTo>
                      <a:lnTo>
                        <a:pt x="59" y="21"/>
                      </a:lnTo>
                      <a:lnTo>
                        <a:pt x="55" y="12"/>
                      </a:lnTo>
                      <a:lnTo>
                        <a:pt x="51" y="4"/>
                      </a:lnTo>
                      <a:lnTo>
                        <a:pt x="42" y="0"/>
                      </a:lnTo>
                      <a:lnTo>
                        <a:pt x="34" y="0"/>
                      </a:lnTo>
                      <a:lnTo>
                        <a:pt x="26" y="4"/>
                      </a:lnTo>
                      <a:lnTo>
                        <a:pt x="21" y="8"/>
                      </a:lnTo>
                      <a:lnTo>
                        <a:pt x="17" y="21"/>
                      </a:lnTo>
                      <a:lnTo>
                        <a:pt x="0" y="102"/>
                      </a:lnTo>
                      <a:lnTo>
                        <a:pt x="26" y="102"/>
                      </a:lnTo>
                      <a:lnTo>
                        <a:pt x="47" y="102"/>
                      </a:lnTo>
                      <a:lnTo>
                        <a:pt x="72" y="102"/>
                      </a:lnTo>
                      <a:lnTo>
                        <a:pt x="72" y="102"/>
                      </a:lnTo>
                      <a:close/>
                    </a:path>
                  </a:pathLst>
                </a:custGeom>
                <a:solidFill>
                  <a:srgbClr val="555555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11" name="Oval 53510"/>
                <p:cNvSpPr/>
                <p:nvPr/>
              </p:nvSpPr>
              <p:spPr>
                <a:xfrm>
                  <a:off x="63" y="56"/>
                  <a:ext cx="17" cy="17"/>
                </a:xfrm>
                <a:prstGeom prst="ellipse">
                  <a:avLst/>
                </a:prstGeom>
                <a:solidFill>
                  <a:srgbClr val="BBBBBB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53512" name="Group 53511"/>
              <p:cNvGrpSpPr/>
              <p:nvPr/>
            </p:nvGrpSpPr>
            <p:grpSpPr>
              <a:xfrm>
                <a:off x="0" y="0"/>
                <a:ext cx="143" cy="223"/>
                <a:chOff x="0" y="0"/>
                <a:chExt cx="143" cy="223"/>
              </a:xfrm>
            </p:grpSpPr>
            <p:sp>
              <p:nvSpPr>
                <p:cNvPr id="53513" name="Oval 53512"/>
                <p:cNvSpPr/>
                <p:nvPr/>
              </p:nvSpPr>
              <p:spPr>
                <a:xfrm>
                  <a:off x="0" y="81"/>
                  <a:ext cx="143" cy="142"/>
                </a:xfrm>
                <a:prstGeom prst="ellipse">
                  <a:avLst/>
                </a:prstGeom>
                <a:solidFill>
                  <a:srgbClr val="BBBBBB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14" name="未知"/>
                <p:cNvSpPr/>
                <p:nvPr/>
              </p:nvSpPr>
              <p:spPr>
                <a:xfrm>
                  <a:off x="33" y="0"/>
                  <a:ext cx="73" cy="78"/>
                </a:xfrm>
                <a:custGeom>
                  <a:avLst/>
                  <a:gdLst/>
                  <a:ahLst/>
                  <a:cxnLst/>
                  <a:pathLst>
                    <a:path w="73" h="78">
                      <a:moveTo>
                        <a:pt x="0" y="45"/>
                      </a:moveTo>
                      <a:lnTo>
                        <a:pt x="13" y="49"/>
                      </a:lnTo>
                      <a:lnTo>
                        <a:pt x="17" y="45"/>
                      </a:lnTo>
                      <a:lnTo>
                        <a:pt x="21" y="36"/>
                      </a:lnTo>
                      <a:lnTo>
                        <a:pt x="26" y="36"/>
                      </a:lnTo>
                      <a:lnTo>
                        <a:pt x="26" y="28"/>
                      </a:lnTo>
                      <a:lnTo>
                        <a:pt x="26" y="20"/>
                      </a:lnTo>
                      <a:lnTo>
                        <a:pt x="34" y="16"/>
                      </a:lnTo>
                      <a:lnTo>
                        <a:pt x="42" y="16"/>
                      </a:lnTo>
                      <a:lnTo>
                        <a:pt x="51" y="20"/>
                      </a:lnTo>
                      <a:lnTo>
                        <a:pt x="55" y="24"/>
                      </a:lnTo>
                      <a:lnTo>
                        <a:pt x="55" y="36"/>
                      </a:lnTo>
                      <a:lnTo>
                        <a:pt x="51" y="45"/>
                      </a:lnTo>
                      <a:lnTo>
                        <a:pt x="21" y="69"/>
                      </a:lnTo>
                      <a:lnTo>
                        <a:pt x="26" y="77"/>
                      </a:lnTo>
                      <a:lnTo>
                        <a:pt x="47" y="77"/>
                      </a:lnTo>
                      <a:lnTo>
                        <a:pt x="47" y="77"/>
                      </a:lnTo>
                      <a:lnTo>
                        <a:pt x="47" y="73"/>
                      </a:lnTo>
                      <a:lnTo>
                        <a:pt x="47" y="69"/>
                      </a:lnTo>
                      <a:lnTo>
                        <a:pt x="51" y="61"/>
                      </a:lnTo>
                      <a:lnTo>
                        <a:pt x="63" y="53"/>
                      </a:lnTo>
                      <a:lnTo>
                        <a:pt x="68" y="49"/>
                      </a:lnTo>
                      <a:lnTo>
                        <a:pt x="72" y="36"/>
                      </a:lnTo>
                      <a:lnTo>
                        <a:pt x="72" y="24"/>
                      </a:lnTo>
                      <a:lnTo>
                        <a:pt x="68" y="12"/>
                      </a:lnTo>
                      <a:lnTo>
                        <a:pt x="59" y="4"/>
                      </a:lnTo>
                      <a:lnTo>
                        <a:pt x="47" y="0"/>
                      </a:lnTo>
                      <a:lnTo>
                        <a:pt x="34" y="0"/>
                      </a:lnTo>
                      <a:lnTo>
                        <a:pt x="26" y="4"/>
                      </a:lnTo>
                      <a:lnTo>
                        <a:pt x="17" y="12"/>
                      </a:lnTo>
                      <a:lnTo>
                        <a:pt x="13" y="20"/>
                      </a:lnTo>
                      <a:lnTo>
                        <a:pt x="9" y="32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555555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15" name="未知"/>
                <p:cNvSpPr/>
                <p:nvPr/>
              </p:nvSpPr>
              <p:spPr>
                <a:xfrm>
                  <a:off x="33" y="77"/>
                  <a:ext cx="73" cy="102"/>
                </a:xfrm>
                <a:custGeom>
                  <a:avLst/>
                  <a:gdLst/>
                  <a:ahLst/>
                  <a:cxnLst/>
                  <a:pathLst>
                    <a:path w="73" h="102">
                      <a:moveTo>
                        <a:pt x="72" y="0"/>
                      </a:moveTo>
                      <a:lnTo>
                        <a:pt x="59" y="81"/>
                      </a:lnTo>
                      <a:lnTo>
                        <a:pt x="59" y="81"/>
                      </a:lnTo>
                      <a:lnTo>
                        <a:pt x="59" y="81"/>
                      </a:lnTo>
                      <a:lnTo>
                        <a:pt x="59" y="81"/>
                      </a:lnTo>
                      <a:lnTo>
                        <a:pt x="59" y="81"/>
                      </a:lnTo>
                      <a:lnTo>
                        <a:pt x="55" y="89"/>
                      </a:lnTo>
                      <a:lnTo>
                        <a:pt x="51" y="97"/>
                      </a:lnTo>
                      <a:lnTo>
                        <a:pt x="42" y="101"/>
                      </a:lnTo>
                      <a:lnTo>
                        <a:pt x="34" y="101"/>
                      </a:lnTo>
                      <a:lnTo>
                        <a:pt x="26" y="97"/>
                      </a:lnTo>
                      <a:lnTo>
                        <a:pt x="21" y="93"/>
                      </a:lnTo>
                      <a:lnTo>
                        <a:pt x="17" y="81"/>
                      </a:lnTo>
                      <a:lnTo>
                        <a:pt x="0" y="0"/>
                      </a:lnTo>
                      <a:lnTo>
                        <a:pt x="26" y="0"/>
                      </a:lnTo>
                      <a:lnTo>
                        <a:pt x="47" y="0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555555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3516" name="Oval 53515"/>
                <p:cNvSpPr/>
                <p:nvPr/>
              </p:nvSpPr>
              <p:spPr>
                <a:xfrm>
                  <a:off x="63" y="150"/>
                  <a:ext cx="17" cy="16"/>
                </a:xfrm>
                <a:prstGeom prst="ellipse">
                  <a:avLst/>
                </a:prstGeom>
                <a:solidFill>
                  <a:srgbClr val="BBBBBB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3517" name="Rounded Rectangle 53516"/>
              <p:cNvSpPr/>
              <p:nvPr/>
            </p:nvSpPr>
            <p:spPr>
              <a:xfrm>
                <a:off x="63" y="477"/>
                <a:ext cx="19" cy="73"/>
              </a:xfrm>
              <a:prstGeom prst="roundRect">
                <a:avLst>
                  <a:gd name="adj" fmla="val 49352"/>
                </a:avLst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3518" name="Rectangle 53517"/>
            <p:cNvSpPr/>
            <p:nvPr/>
          </p:nvSpPr>
          <p:spPr>
            <a:xfrm>
              <a:off x="0" y="533"/>
              <a:ext cx="832" cy="547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57150" dir="2699999" algn="ctr" rotWithShape="0">
                <a:srgbClr val="555555"/>
              </a:outerShdw>
            </a:effectLst>
          </p:spPr>
          <p:txBody>
            <a:bodyPr/>
            <a:p>
              <a:endParaRPr lang="en-US"/>
            </a:p>
          </p:txBody>
        </p:sp>
        <p:grpSp>
          <p:nvGrpSpPr>
            <p:cNvPr id="53519" name="Group 53518"/>
            <p:cNvGrpSpPr/>
            <p:nvPr/>
          </p:nvGrpSpPr>
          <p:grpSpPr>
            <a:xfrm>
              <a:off x="732" y="474"/>
              <a:ext cx="421" cy="342"/>
              <a:chOff x="0" y="0"/>
              <a:chExt cx="421" cy="342"/>
            </a:xfrm>
          </p:grpSpPr>
          <p:sp>
            <p:nvSpPr>
              <p:cNvPr id="53520" name="未知"/>
              <p:cNvSpPr/>
              <p:nvPr/>
            </p:nvSpPr>
            <p:spPr>
              <a:xfrm>
                <a:off x="185" y="288"/>
                <a:ext cx="236" cy="54"/>
              </a:xfrm>
              <a:custGeom>
                <a:avLst/>
                <a:gdLst/>
                <a:ahLst/>
                <a:cxnLst/>
                <a:pathLst>
                  <a:path w="236" h="54">
                    <a:moveTo>
                      <a:pt x="33" y="53"/>
                    </a:moveTo>
                    <a:lnTo>
                      <a:pt x="50" y="53"/>
                    </a:lnTo>
                    <a:lnTo>
                      <a:pt x="67" y="49"/>
                    </a:lnTo>
                    <a:lnTo>
                      <a:pt x="84" y="40"/>
                    </a:lnTo>
                    <a:lnTo>
                      <a:pt x="105" y="24"/>
                    </a:lnTo>
                    <a:lnTo>
                      <a:pt x="113" y="20"/>
                    </a:lnTo>
                    <a:lnTo>
                      <a:pt x="130" y="16"/>
                    </a:lnTo>
                    <a:lnTo>
                      <a:pt x="151" y="12"/>
                    </a:lnTo>
                    <a:lnTo>
                      <a:pt x="235" y="16"/>
                    </a:lnTo>
                    <a:lnTo>
                      <a:pt x="235" y="0"/>
                    </a:lnTo>
                    <a:lnTo>
                      <a:pt x="201" y="0"/>
                    </a:lnTo>
                    <a:lnTo>
                      <a:pt x="172" y="4"/>
                    </a:lnTo>
                    <a:lnTo>
                      <a:pt x="134" y="4"/>
                    </a:lnTo>
                    <a:lnTo>
                      <a:pt x="130" y="4"/>
                    </a:lnTo>
                    <a:lnTo>
                      <a:pt x="117" y="4"/>
                    </a:lnTo>
                    <a:lnTo>
                      <a:pt x="100" y="12"/>
                    </a:lnTo>
                    <a:lnTo>
                      <a:pt x="79" y="24"/>
                    </a:lnTo>
                    <a:lnTo>
                      <a:pt x="50" y="32"/>
                    </a:lnTo>
                    <a:lnTo>
                      <a:pt x="0" y="28"/>
                    </a:lnTo>
                    <a:lnTo>
                      <a:pt x="8" y="36"/>
                    </a:lnTo>
                    <a:lnTo>
                      <a:pt x="21" y="49"/>
                    </a:lnTo>
                    <a:lnTo>
                      <a:pt x="33" y="53"/>
                    </a:lnTo>
                    <a:lnTo>
                      <a:pt x="33" y="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1" name="未知"/>
              <p:cNvSpPr/>
              <p:nvPr/>
            </p:nvSpPr>
            <p:spPr>
              <a:xfrm>
                <a:off x="0" y="45"/>
                <a:ext cx="148" cy="151"/>
              </a:xfrm>
              <a:custGeom>
                <a:avLst/>
                <a:gdLst/>
                <a:ahLst/>
                <a:cxnLst/>
                <a:pathLst>
                  <a:path w="148" h="151">
                    <a:moveTo>
                      <a:pt x="117" y="121"/>
                    </a:moveTo>
                    <a:lnTo>
                      <a:pt x="105" y="109"/>
                    </a:lnTo>
                    <a:lnTo>
                      <a:pt x="105" y="105"/>
                    </a:lnTo>
                    <a:lnTo>
                      <a:pt x="105" y="105"/>
                    </a:lnTo>
                    <a:lnTo>
                      <a:pt x="109" y="101"/>
                    </a:lnTo>
                    <a:lnTo>
                      <a:pt x="113" y="101"/>
                    </a:lnTo>
                    <a:lnTo>
                      <a:pt x="121" y="93"/>
                    </a:lnTo>
                    <a:lnTo>
                      <a:pt x="134" y="85"/>
                    </a:lnTo>
                    <a:lnTo>
                      <a:pt x="134" y="85"/>
                    </a:lnTo>
                    <a:lnTo>
                      <a:pt x="138" y="81"/>
                    </a:lnTo>
                    <a:lnTo>
                      <a:pt x="147" y="73"/>
                    </a:lnTo>
                    <a:lnTo>
                      <a:pt x="147" y="65"/>
                    </a:lnTo>
                    <a:lnTo>
                      <a:pt x="138" y="52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30" y="48"/>
                    </a:lnTo>
                    <a:lnTo>
                      <a:pt x="130" y="40"/>
                    </a:lnTo>
                    <a:lnTo>
                      <a:pt x="126" y="36"/>
                    </a:lnTo>
                    <a:lnTo>
                      <a:pt x="117" y="36"/>
                    </a:lnTo>
                    <a:lnTo>
                      <a:pt x="109" y="32"/>
                    </a:lnTo>
                    <a:lnTo>
                      <a:pt x="96" y="36"/>
                    </a:lnTo>
                    <a:lnTo>
                      <a:pt x="96" y="28"/>
                    </a:lnTo>
                    <a:lnTo>
                      <a:pt x="96" y="20"/>
                    </a:lnTo>
                    <a:lnTo>
                      <a:pt x="92" y="12"/>
                    </a:lnTo>
                    <a:lnTo>
                      <a:pt x="84" y="12"/>
                    </a:lnTo>
                    <a:lnTo>
                      <a:pt x="67" y="16"/>
                    </a:lnTo>
                    <a:lnTo>
                      <a:pt x="67" y="12"/>
                    </a:lnTo>
                    <a:lnTo>
                      <a:pt x="54" y="4"/>
                    </a:lnTo>
                    <a:lnTo>
                      <a:pt x="50" y="0"/>
                    </a:lnTo>
                    <a:lnTo>
                      <a:pt x="37" y="4"/>
                    </a:lnTo>
                    <a:lnTo>
                      <a:pt x="33" y="8"/>
                    </a:lnTo>
                    <a:lnTo>
                      <a:pt x="16" y="16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8" y="40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12" y="56"/>
                    </a:lnTo>
                    <a:lnTo>
                      <a:pt x="15" y="79"/>
                    </a:lnTo>
                    <a:lnTo>
                      <a:pt x="25" y="85"/>
                    </a:lnTo>
                    <a:lnTo>
                      <a:pt x="33" y="85"/>
                    </a:lnTo>
                    <a:lnTo>
                      <a:pt x="33" y="89"/>
                    </a:lnTo>
                    <a:lnTo>
                      <a:pt x="46" y="101"/>
                    </a:lnTo>
                    <a:lnTo>
                      <a:pt x="58" y="109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100" y="150"/>
                    </a:lnTo>
                    <a:lnTo>
                      <a:pt x="117" y="121"/>
                    </a:lnTo>
                    <a:lnTo>
                      <a:pt x="117" y="12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2" name="未知"/>
              <p:cNvSpPr/>
              <p:nvPr/>
            </p:nvSpPr>
            <p:spPr>
              <a:xfrm>
                <a:off x="269" y="158"/>
                <a:ext cx="152" cy="13"/>
              </a:xfrm>
              <a:custGeom>
                <a:avLst/>
                <a:gdLst/>
                <a:ahLst/>
                <a:cxnLst/>
                <a:pathLst>
                  <a:path w="152" h="13">
                    <a:moveTo>
                      <a:pt x="15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16" y="4"/>
                    </a:lnTo>
                    <a:lnTo>
                      <a:pt x="37" y="12"/>
                    </a:lnTo>
                    <a:lnTo>
                      <a:pt x="54" y="8"/>
                    </a:lnTo>
                    <a:lnTo>
                      <a:pt x="151" y="12"/>
                    </a:lnTo>
                    <a:lnTo>
                      <a:pt x="151" y="0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3" name="未知"/>
              <p:cNvSpPr/>
              <p:nvPr/>
            </p:nvSpPr>
            <p:spPr>
              <a:xfrm>
                <a:off x="92" y="142"/>
                <a:ext cx="329" cy="183"/>
              </a:xfrm>
              <a:custGeom>
                <a:avLst/>
                <a:gdLst/>
                <a:ahLst/>
                <a:cxnLst/>
                <a:pathLst>
                  <a:path w="329" h="183">
                    <a:moveTo>
                      <a:pt x="8" y="53"/>
                    </a:moveTo>
                    <a:lnTo>
                      <a:pt x="0" y="69"/>
                    </a:lnTo>
                    <a:lnTo>
                      <a:pt x="4" y="85"/>
                    </a:lnTo>
                    <a:lnTo>
                      <a:pt x="8" y="89"/>
                    </a:lnTo>
                    <a:lnTo>
                      <a:pt x="25" y="93"/>
                    </a:lnTo>
                    <a:lnTo>
                      <a:pt x="25" y="97"/>
                    </a:lnTo>
                    <a:lnTo>
                      <a:pt x="25" y="101"/>
                    </a:lnTo>
                    <a:lnTo>
                      <a:pt x="38" y="118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6" y="126"/>
                    </a:lnTo>
                    <a:lnTo>
                      <a:pt x="46" y="134"/>
                    </a:lnTo>
                    <a:lnTo>
                      <a:pt x="46" y="142"/>
                    </a:lnTo>
                    <a:lnTo>
                      <a:pt x="51" y="150"/>
                    </a:lnTo>
                    <a:lnTo>
                      <a:pt x="59" y="162"/>
                    </a:lnTo>
                    <a:lnTo>
                      <a:pt x="76" y="166"/>
                    </a:lnTo>
                    <a:lnTo>
                      <a:pt x="80" y="170"/>
                    </a:lnTo>
                    <a:lnTo>
                      <a:pt x="88" y="174"/>
                    </a:lnTo>
                    <a:lnTo>
                      <a:pt x="114" y="182"/>
                    </a:lnTo>
                    <a:lnTo>
                      <a:pt x="143" y="182"/>
                    </a:lnTo>
                    <a:lnTo>
                      <a:pt x="172" y="174"/>
                    </a:lnTo>
                    <a:lnTo>
                      <a:pt x="198" y="158"/>
                    </a:lnTo>
                    <a:lnTo>
                      <a:pt x="210" y="150"/>
                    </a:lnTo>
                    <a:lnTo>
                      <a:pt x="227" y="150"/>
                    </a:lnTo>
                    <a:lnTo>
                      <a:pt x="265" y="150"/>
                    </a:lnTo>
                    <a:lnTo>
                      <a:pt x="307" y="146"/>
                    </a:lnTo>
                    <a:lnTo>
                      <a:pt x="328" y="146"/>
                    </a:lnTo>
                    <a:lnTo>
                      <a:pt x="328" y="28"/>
                    </a:lnTo>
                    <a:lnTo>
                      <a:pt x="231" y="24"/>
                    </a:lnTo>
                    <a:lnTo>
                      <a:pt x="193" y="20"/>
                    </a:lnTo>
                    <a:lnTo>
                      <a:pt x="147" y="4"/>
                    </a:lnTo>
                    <a:lnTo>
                      <a:pt x="118" y="0"/>
                    </a:lnTo>
                    <a:lnTo>
                      <a:pt x="93" y="0"/>
                    </a:lnTo>
                    <a:lnTo>
                      <a:pt x="59" y="4"/>
                    </a:lnTo>
                    <a:lnTo>
                      <a:pt x="42" y="4"/>
                    </a:lnTo>
                    <a:lnTo>
                      <a:pt x="34" y="16"/>
                    </a:lnTo>
                    <a:lnTo>
                      <a:pt x="25" y="24"/>
                    </a:lnTo>
                    <a:lnTo>
                      <a:pt x="8" y="53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4" name="未知"/>
              <p:cNvSpPr/>
              <p:nvPr/>
            </p:nvSpPr>
            <p:spPr>
              <a:xfrm>
                <a:off x="117" y="239"/>
                <a:ext cx="22" cy="30"/>
              </a:xfrm>
              <a:custGeom>
                <a:avLst/>
                <a:gdLst/>
                <a:ahLst/>
                <a:cxnLst/>
                <a:pathLst>
                  <a:path w="22" h="30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3" y="16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5"/>
                    </a:lnTo>
                    <a:lnTo>
                      <a:pt x="21" y="29"/>
                    </a:lnTo>
                    <a:lnTo>
                      <a:pt x="4" y="21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5" name="未知"/>
              <p:cNvSpPr/>
              <p:nvPr/>
            </p:nvSpPr>
            <p:spPr>
              <a:xfrm>
                <a:off x="121" y="227"/>
                <a:ext cx="6" cy="9"/>
              </a:xfrm>
              <a:custGeom>
                <a:avLst/>
                <a:gdLst/>
                <a:ahLst/>
                <a:cxnLst/>
                <a:pathLst>
                  <a:path w="6" h="9">
                    <a:moveTo>
                      <a:pt x="0" y="8"/>
                    </a:moveTo>
                    <a:lnTo>
                      <a:pt x="0" y="4"/>
                    </a:lnTo>
                    <a:lnTo>
                      <a:pt x="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6" name="未知"/>
              <p:cNvSpPr/>
              <p:nvPr/>
            </p:nvSpPr>
            <p:spPr>
              <a:xfrm>
                <a:off x="109" y="183"/>
                <a:ext cx="18" cy="13"/>
              </a:xfrm>
              <a:custGeom>
                <a:avLst/>
                <a:gdLst/>
                <a:ahLst/>
                <a:cxnLst/>
                <a:pathLst>
                  <a:path w="18" h="13">
                    <a:moveTo>
                      <a:pt x="17" y="0"/>
                    </a:moveTo>
                    <a:lnTo>
                      <a:pt x="8" y="4"/>
                    </a:lnTo>
                    <a:lnTo>
                      <a:pt x="4" y="4"/>
                    </a:lnTo>
                    <a:lnTo>
                      <a:pt x="0" y="1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7" name="未知"/>
              <p:cNvSpPr/>
              <p:nvPr/>
            </p:nvSpPr>
            <p:spPr>
              <a:xfrm>
                <a:off x="58" y="101"/>
                <a:ext cx="69" cy="50"/>
              </a:xfrm>
              <a:custGeom>
                <a:avLst/>
                <a:gdLst/>
                <a:ahLst/>
                <a:cxnLst/>
                <a:pathLst>
                  <a:path w="69" h="50">
                    <a:moveTo>
                      <a:pt x="0" y="49"/>
                    </a:moveTo>
                    <a:lnTo>
                      <a:pt x="0" y="41"/>
                    </a:lnTo>
                    <a:lnTo>
                      <a:pt x="5" y="33"/>
                    </a:lnTo>
                    <a:lnTo>
                      <a:pt x="34" y="5"/>
                    </a:lnTo>
                    <a:lnTo>
                      <a:pt x="6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8" name="未知"/>
              <p:cNvSpPr/>
              <p:nvPr/>
            </p:nvSpPr>
            <p:spPr>
              <a:xfrm>
                <a:off x="121" y="114"/>
                <a:ext cx="18" cy="5"/>
              </a:xfrm>
              <a:custGeom>
                <a:avLst/>
                <a:gdLst/>
                <a:ahLst/>
                <a:cxnLst/>
                <a:pathLst>
                  <a:path w="18" h="5">
                    <a:moveTo>
                      <a:pt x="17" y="0"/>
                    </a:moveTo>
                    <a:lnTo>
                      <a:pt x="9" y="4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29" name="未知"/>
              <p:cNvSpPr/>
              <p:nvPr/>
            </p:nvSpPr>
            <p:spPr>
              <a:xfrm>
                <a:off x="33" y="110"/>
                <a:ext cx="10" cy="21"/>
              </a:xfrm>
              <a:custGeom>
                <a:avLst/>
                <a:gdLst/>
                <a:ahLst/>
                <a:cxnLst/>
                <a:pathLst>
                  <a:path w="10" h="21">
                    <a:moveTo>
                      <a:pt x="9" y="0"/>
                    </a:moveTo>
                    <a:lnTo>
                      <a:pt x="9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0" name="未知"/>
              <p:cNvSpPr/>
              <p:nvPr/>
            </p:nvSpPr>
            <p:spPr>
              <a:xfrm>
                <a:off x="42" y="81"/>
                <a:ext cx="51" cy="30"/>
              </a:xfrm>
              <a:custGeom>
                <a:avLst/>
                <a:gdLst/>
                <a:ahLst/>
                <a:cxnLst/>
                <a:pathLst>
                  <a:path w="51" h="30">
                    <a:moveTo>
                      <a:pt x="0" y="29"/>
                    </a:moveTo>
                    <a:lnTo>
                      <a:pt x="25" y="8"/>
                    </a:lnTo>
                    <a:lnTo>
                      <a:pt x="5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1" name="未知"/>
              <p:cNvSpPr/>
              <p:nvPr/>
            </p:nvSpPr>
            <p:spPr>
              <a:xfrm>
                <a:off x="21" y="61"/>
                <a:ext cx="43" cy="29"/>
              </a:xfrm>
              <a:custGeom>
                <a:avLst/>
                <a:gdLst/>
                <a:ahLst/>
                <a:cxnLst/>
                <a:pathLst>
                  <a:path w="43" h="29">
                    <a:moveTo>
                      <a:pt x="0" y="28"/>
                    </a:moveTo>
                    <a:lnTo>
                      <a:pt x="25" y="0"/>
                    </a:lnTo>
                    <a:lnTo>
                      <a:pt x="4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2" name="未知"/>
              <p:cNvSpPr/>
              <p:nvPr/>
            </p:nvSpPr>
            <p:spPr>
              <a:xfrm>
                <a:off x="105" y="81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3" name="未知"/>
              <p:cNvSpPr/>
              <p:nvPr/>
            </p:nvSpPr>
            <p:spPr>
              <a:xfrm>
                <a:off x="4" y="0"/>
                <a:ext cx="367" cy="163"/>
              </a:xfrm>
              <a:custGeom>
                <a:avLst/>
                <a:gdLst/>
                <a:ahLst/>
                <a:cxnLst/>
                <a:pathLst>
                  <a:path w="367" h="163">
                    <a:moveTo>
                      <a:pt x="4" y="41"/>
                    </a:moveTo>
                    <a:lnTo>
                      <a:pt x="21" y="29"/>
                    </a:lnTo>
                    <a:lnTo>
                      <a:pt x="33" y="4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3" y="4"/>
                    </a:lnTo>
                    <a:lnTo>
                      <a:pt x="75" y="8"/>
                    </a:lnTo>
                    <a:lnTo>
                      <a:pt x="88" y="8"/>
                    </a:lnTo>
                    <a:lnTo>
                      <a:pt x="101" y="8"/>
                    </a:lnTo>
                    <a:lnTo>
                      <a:pt x="105" y="8"/>
                    </a:lnTo>
                    <a:lnTo>
                      <a:pt x="109" y="8"/>
                    </a:lnTo>
                    <a:lnTo>
                      <a:pt x="113" y="12"/>
                    </a:lnTo>
                    <a:lnTo>
                      <a:pt x="117" y="16"/>
                    </a:lnTo>
                    <a:lnTo>
                      <a:pt x="130" y="20"/>
                    </a:lnTo>
                    <a:lnTo>
                      <a:pt x="181" y="61"/>
                    </a:lnTo>
                    <a:lnTo>
                      <a:pt x="185" y="65"/>
                    </a:lnTo>
                    <a:lnTo>
                      <a:pt x="189" y="65"/>
                    </a:lnTo>
                    <a:lnTo>
                      <a:pt x="214" y="81"/>
                    </a:lnTo>
                    <a:lnTo>
                      <a:pt x="235" y="81"/>
                    </a:lnTo>
                    <a:lnTo>
                      <a:pt x="366" y="162"/>
                    </a:lnTo>
                    <a:lnTo>
                      <a:pt x="265" y="162"/>
                    </a:lnTo>
                    <a:lnTo>
                      <a:pt x="252" y="158"/>
                    </a:lnTo>
                    <a:lnTo>
                      <a:pt x="239" y="154"/>
                    </a:lnTo>
                    <a:lnTo>
                      <a:pt x="202" y="146"/>
                    </a:lnTo>
                    <a:lnTo>
                      <a:pt x="160" y="146"/>
                    </a:lnTo>
                    <a:lnTo>
                      <a:pt x="151" y="146"/>
                    </a:lnTo>
                    <a:lnTo>
                      <a:pt x="147" y="146"/>
                    </a:lnTo>
                    <a:lnTo>
                      <a:pt x="130" y="130"/>
                    </a:lnTo>
                    <a:lnTo>
                      <a:pt x="134" y="126"/>
                    </a:lnTo>
                    <a:lnTo>
                      <a:pt x="143" y="118"/>
                    </a:lnTo>
                    <a:lnTo>
                      <a:pt x="143" y="110"/>
                    </a:lnTo>
                    <a:lnTo>
                      <a:pt x="134" y="97"/>
                    </a:lnTo>
                    <a:lnTo>
                      <a:pt x="126" y="97"/>
                    </a:lnTo>
                    <a:lnTo>
                      <a:pt x="126" y="97"/>
                    </a:lnTo>
                    <a:lnTo>
                      <a:pt x="126" y="93"/>
                    </a:lnTo>
                    <a:lnTo>
                      <a:pt x="126" y="85"/>
                    </a:lnTo>
                    <a:lnTo>
                      <a:pt x="122" y="81"/>
                    </a:lnTo>
                    <a:lnTo>
                      <a:pt x="113" y="81"/>
                    </a:lnTo>
                    <a:lnTo>
                      <a:pt x="105" y="77"/>
                    </a:lnTo>
                    <a:lnTo>
                      <a:pt x="92" y="81"/>
                    </a:lnTo>
                    <a:lnTo>
                      <a:pt x="92" y="73"/>
                    </a:lnTo>
                    <a:lnTo>
                      <a:pt x="92" y="65"/>
                    </a:lnTo>
                    <a:lnTo>
                      <a:pt x="88" y="57"/>
                    </a:lnTo>
                    <a:lnTo>
                      <a:pt x="80" y="57"/>
                    </a:lnTo>
                    <a:lnTo>
                      <a:pt x="63" y="61"/>
                    </a:lnTo>
                    <a:lnTo>
                      <a:pt x="63" y="57"/>
                    </a:lnTo>
                    <a:lnTo>
                      <a:pt x="50" y="49"/>
                    </a:lnTo>
                    <a:lnTo>
                      <a:pt x="46" y="45"/>
                    </a:lnTo>
                    <a:lnTo>
                      <a:pt x="33" y="49"/>
                    </a:lnTo>
                    <a:lnTo>
                      <a:pt x="29" y="53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2" y="5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5"/>
                    </a:lnTo>
                    <a:lnTo>
                      <a:pt x="4" y="41"/>
                    </a:ln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4" name="未知"/>
              <p:cNvSpPr/>
              <p:nvPr/>
            </p:nvSpPr>
            <p:spPr>
              <a:xfrm>
                <a:off x="75" y="6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5" name="未知"/>
              <p:cNvSpPr/>
              <p:nvPr/>
            </p:nvSpPr>
            <p:spPr>
              <a:xfrm>
                <a:off x="92" y="45"/>
                <a:ext cx="5" cy="13"/>
              </a:xfrm>
              <a:custGeom>
                <a:avLst/>
                <a:gdLst/>
                <a:ahLst/>
                <a:cxnLst/>
                <a:pathLst>
                  <a:path w="5" h="13">
                    <a:moveTo>
                      <a:pt x="0" y="12"/>
                    </a:moveTo>
                    <a:lnTo>
                      <a:pt x="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36" name="未知"/>
              <p:cNvSpPr/>
              <p:nvPr/>
            </p:nvSpPr>
            <p:spPr>
              <a:xfrm>
                <a:off x="54" y="20"/>
                <a:ext cx="5" cy="26"/>
              </a:xfrm>
              <a:custGeom>
                <a:avLst/>
                <a:gdLst/>
                <a:ahLst/>
                <a:cxnLst/>
                <a:pathLst>
                  <a:path w="5" h="26">
                    <a:moveTo>
                      <a:pt x="4" y="25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3537" name="Group 53536"/>
          <p:cNvGrpSpPr/>
          <p:nvPr/>
        </p:nvGrpSpPr>
        <p:grpSpPr>
          <a:xfrm>
            <a:off x="2438400" y="533400"/>
            <a:ext cx="1371600" cy="1371600"/>
            <a:chOff x="0" y="0"/>
            <a:chExt cx="864" cy="864"/>
          </a:xfrm>
        </p:grpSpPr>
        <p:sp>
          <p:nvSpPr>
            <p:cNvPr id="53538" name="Oval 53537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39" name="Oval 53538"/>
            <p:cNvSpPr/>
            <p:nvPr/>
          </p:nvSpPr>
          <p:spPr>
            <a:xfrm>
              <a:off x="42" y="39"/>
              <a:ext cx="783" cy="78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0" name="未知"/>
            <p:cNvSpPr/>
            <p:nvPr/>
          </p:nvSpPr>
          <p:spPr>
            <a:xfrm>
              <a:off x="419" y="206"/>
              <a:ext cx="18" cy="193"/>
            </a:xfrm>
            <a:custGeom>
              <a:avLst/>
              <a:gdLst/>
              <a:ahLst/>
              <a:cxnLst/>
              <a:pathLst>
                <a:path w="18" h="193">
                  <a:moveTo>
                    <a:pt x="9" y="0"/>
                  </a:moveTo>
                  <a:lnTo>
                    <a:pt x="17" y="180"/>
                  </a:lnTo>
                  <a:lnTo>
                    <a:pt x="12" y="180"/>
                  </a:lnTo>
                  <a:lnTo>
                    <a:pt x="12" y="192"/>
                  </a:lnTo>
                  <a:lnTo>
                    <a:pt x="6" y="192"/>
                  </a:lnTo>
                  <a:lnTo>
                    <a:pt x="6" y="180"/>
                  </a:lnTo>
                  <a:lnTo>
                    <a:pt x="0" y="18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1" name="未知"/>
            <p:cNvSpPr/>
            <p:nvPr/>
          </p:nvSpPr>
          <p:spPr>
            <a:xfrm>
              <a:off x="466" y="413"/>
              <a:ext cx="160" cy="33"/>
            </a:xfrm>
            <a:custGeom>
              <a:avLst/>
              <a:gdLst/>
              <a:ahLst/>
              <a:cxnLst/>
              <a:pathLst>
                <a:path w="160" h="33">
                  <a:moveTo>
                    <a:pt x="159" y="20"/>
                  </a:moveTo>
                  <a:lnTo>
                    <a:pt x="9" y="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9" y="20"/>
                  </a:lnTo>
                  <a:lnTo>
                    <a:pt x="9" y="32"/>
                  </a:lnTo>
                  <a:lnTo>
                    <a:pt x="159" y="20"/>
                  </a:lnTo>
                  <a:lnTo>
                    <a:pt x="159" y="2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2" name="未知"/>
            <p:cNvSpPr/>
            <p:nvPr/>
          </p:nvSpPr>
          <p:spPr>
            <a:xfrm>
              <a:off x="428" y="63"/>
              <a:ext cx="1" cy="22"/>
            </a:xfrm>
            <a:custGeom>
              <a:avLst/>
              <a:gdLst/>
              <a:ahLst/>
              <a:cxnLst/>
              <a:pathLst>
                <a:path w="1" h="22">
                  <a:moveTo>
                    <a:pt x="0" y="21"/>
                  </a:moveTo>
                  <a:lnTo>
                    <a:pt x="0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3" name="未知"/>
            <p:cNvSpPr/>
            <p:nvPr/>
          </p:nvSpPr>
          <p:spPr>
            <a:xfrm>
              <a:off x="604" y="114"/>
              <a:ext cx="10" cy="22"/>
            </a:xfrm>
            <a:custGeom>
              <a:avLst/>
              <a:gdLst/>
              <a:ahLst/>
              <a:cxnLst/>
              <a:pathLst>
                <a:path w="10" h="22">
                  <a:moveTo>
                    <a:pt x="9" y="0"/>
                  </a:moveTo>
                  <a:lnTo>
                    <a:pt x="0" y="21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4" name="未知"/>
            <p:cNvSpPr/>
            <p:nvPr/>
          </p:nvSpPr>
          <p:spPr>
            <a:xfrm>
              <a:off x="732" y="242"/>
              <a:ext cx="16" cy="16"/>
            </a:xfrm>
            <a:custGeom>
              <a:avLst/>
              <a:gdLst/>
              <a:ahLst/>
              <a:cxnLst/>
              <a:pathLst>
                <a:path w="16" h="16">
                  <a:moveTo>
                    <a:pt x="15" y="0"/>
                  </a:moveTo>
                  <a:lnTo>
                    <a:pt x="0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5" name="未知"/>
            <p:cNvSpPr/>
            <p:nvPr/>
          </p:nvSpPr>
          <p:spPr>
            <a:xfrm>
              <a:off x="780" y="433"/>
              <a:ext cx="25" cy="1"/>
            </a:xfrm>
            <a:custGeom>
              <a:avLst/>
              <a:gdLst/>
              <a:ahLst/>
              <a:cxnLst/>
              <a:pathLst>
                <a:path w="25" h="1">
                  <a:moveTo>
                    <a:pt x="24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6" name="未知"/>
            <p:cNvSpPr/>
            <p:nvPr/>
          </p:nvSpPr>
          <p:spPr>
            <a:xfrm>
              <a:off x="428" y="783"/>
              <a:ext cx="1" cy="22"/>
            </a:xfrm>
            <a:custGeom>
              <a:avLst/>
              <a:gdLst/>
              <a:ahLst/>
              <a:cxnLst/>
              <a:pathLst>
                <a:path w="1" h="22">
                  <a:moveTo>
                    <a:pt x="0" y="0"/>
                  </a:moveTo>
                  <a:lnTo>
                    <a:pt x="0" y="2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7" name="未知"/>
            <p:cNvSpPr/>
            <p:nvPr/>
          </p:nvSpPr>
          <p:spPr>
            <a:xfrm>
              <a:off x="604" y="732"/>
              <a:ext cx="10" cy="19"/>
            </a:xfrm>
            <a:custGeom>
              <a:avLst/>
              <a:gdLst/>
              <a:ahLst/>
              <a:cxnLst/>
              <a:pathLst>
                <a:path w="10" h="19">
                  <a:moveTo>
                    <a:pt x="9" y="1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8" name="未知"/>
            <p:cNvSpPr/>
            <p:nvPr/>
          </p:nvSpPr>
          <p:spPr>
            <a:xfrm>
              <a:off x="732" y="607"/>
              <a:ext cx="16" cy="19"/>
            </a:xfrm>
            <a:custGeom>
              <a:avLst/>
              <a:gdLst/>
              <a:ahLst/>
              <a:cxnLst/>
              <a:pathLst>
                <a:path w="16" h="19">
                  <a:moveTo>
                    <a:pt x="15" y="1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49" name="未知"/>
            <p:cNvSpPr/>
            <p:nvPr/>
          </p:nvSpPr>
          <p:spPr>
            <a:xfrm>
              <a:off x="242" y="732"/>
              <a:ext cx="13" cy="22"/>
            </a:xfrm>
            <a:custGeom>
              <a:avLst/>
              <a:gdLst/>
              <a:ahLst/>
              <a:cxnLst/>
              <a:pathLst>
                <a:path w="13" h="22">
                  <a:moveTo>
                    <a:pt x="0" y="21"/>
                  </a:moveTo>
                  <a:lnTo>
                    <a:pt x="1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50" name="未知"/>
            <p:cNvSpPr/>
            <p:nvPr/>
          </p:nvSpPr>
          <p:spPr>
            <a:xfrm>
              <a:off x="111" y="610"/>
              <a:ext cx="22" cy="16"/>
            </a:xfrm>
            <a:custGeom>
              <a:avLst/>
              <a:gdLst/>
              <a:ahLst/>
              <a:cxnLst/>
              <a:pathLst>
                <a:path w="22" h="16">
                  <a:moveTo>
                    <a:pt x="0" y="15"/>
                  </a:moveTo>
                  <a:lnTo>
                    <a:pt x="2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51" name="未知"/>
            <p:cNvSpPr/>
            <p:nvPr/>
          </p:nvSpPr>
          <p:spPr>
            <a:xfrm>
              <a:off x="51" y="433"/>
              <a:ext cx="28" cy="1"/>
            </a:xfrm>
            <a:custGeom>
              <a:avLst/>
              <a:gdLst/>
              <a:ahLst/>
              <a:cxnLst/>
              <a:pathLst>
                <a:path w="28" h="1">
                  <a:moveTo>
                    <a:pt x="0" y="0"/>
                  </a:moveTo>
                  <a:lnTo>
                    <a:pt x="2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52" name="未知"/>
            <p:cNvSpPr/>
            <p:nvPr/>
          </p:nvSpPr>
          <p:spPr>
            <a:xfrm>
              <a:off x="242" y="114"/>
              <a:ext cx="10" cy="22"/>
            </a:xfrm>
            <a:custGeom>
              <a:avLst/>
              <a:gdLst/>
              <a:ahLst/>
              <a:cxnLst/>
              <a:pathLst>
                <a:path w="10" h="22">
                  <a:moveTo>
                    <a:pt x="0" y="0"/>
                  </a:moveTo>
                  <a:lnTo>
                    <a:pt x="9" y="2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53" name="未知"/>
            <p:cNvSpPr/>
            <p:nvPr/>
          </p:nvSpPr>
          <p:spPr>
            <a:xfrm>
              <a:off x="108" y="242"/>
              <a:ext cx="16" cy="16"/>
            </a:xfrm>
            <a:custGeom>
              <a:avLst/>
              <a:gdLst/>
              <a:ahLst/>
              <a:cxnLst/>
              <a:pathLst>
                <a:path w="16" h="16">
                  <a:moveTo>
                    <a:pt x="0" y="0"/>
                  </a:moveTo>
                  <a:lnTo>
                    <a:pt x="15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554" name="Oval 53553"/>
            <p:cNvSpPr/>
            <p:nvPr/>
          </p:nvSpPr>
          <p:spPr>
            <a:xfrm>
              <a:off x="410" y="413"/>
              <a:ext cx="41" cy="41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3555" name="Group 53554"/>
          <p:cNvGrpSpPr/>
          <p:nvPr/>
        </p:nvGrpSpPr>
        <p:grpSpPr>
          <a:xfrm>
            <a:off x="6659563" y="2852738"/>
            <a:ext cx="2058987" cy="1373187"/>
            <a:chOff x="0" y="0"/>
            <a:chExt cx="1297" cy="865"/>
          </a:xfrm>
        </p:grpSpPr>
        <p:grpSp>
          <p:nvGrpSpPr>
            <p:cNvPr id="53556" name="Group 53555"/>
            <p:cNvGrpSpPr/>
            <p:nvPr/>
          </p:nvGrpSpPr>
          <p:grpSpPr>
            <a:xfrm>
              <a:off x="1012" y="0"/>
              <a:ext cx="285" cy="269"/>
              <a:chOff x="0" y="0"/>
              <a:chExt cx="285" cy="269"/>
            </a:xfrm>
          </p:grpSpPr>
          <p:sp>
            <p:nvSpPr>
              <p:cNvPr id="53557" name="未知"/>
              <p:cNvSpPr/>
              <p:nvPr/>
            </p:nvSpPr>
            <p:spPr>
              <a:xfrm>
                <a:off x="94" y="19"/>
                <a:ext cx="15" cy="38"/>
              </a:xfrm>
              <a:custGeom>
                <a:avLst/>
                <a:gdLst/>
                <a:ahLst/>
                <a:cxnLst/>
                <a:pathLst>
                  <a:path w="15" h="38">
                    <a:moveTo>
                      <a:pt x="14" y="37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58" name="未知"/>
              <p:cNvSpPr/>
              <p:nvPr/>
            </p:nvSpPr>
            <p:spPr>
              <a:xfrm>
                <a:off x="19" y="86"/>
                <a:ext cx="42" cy="19"/>
              </a:xfrm>
              <a:custGeom>
                <a:avLst/>
                <a:gdLst/>
                <a:ahLst/>
                <a:cxnLst/>
                <a:pathLst>
                  <a:path w="42" h="19">
                    <a:moveTo>
                      <a:pt x="41" y="18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59" name="未知"/>
              <p:cNvSpPr/>
              <p:nvPr/>
            </p:nvSpPr>
            <p:spPr>
              <a:xfrm>
                <a:off x="11" y="164"/>
                <a:ext cx="46" cy="23"/>
              </a:xfrm>
              <a:custGeom>
                <a:avLst/>
                <a:gdLst/>
                <a:ahLst/>
                <a:cxnLst/>
                <a:pathLst>
                  <a:path w="46" h="23">
                    <a:moveTo>
                      <a:pt x="45" y="0"/>
                    </a:moveTo>
                    <a:lnTo>
                      <a:pt x="0" y="22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0" name="未知"/>
              <p:cNvSpPr/>
              <p:nvPr/>
            </p:nvSpPr>
            <p:spPr>
              <a:xfrm>
                <a:off x="90" y="209"/>
                <a:ext cx="19" cy="45"/>
              </a:xfrm>
              <a:custGeom>
                <a:avLst/>
                <a:gdLst/>
                <a:ahLst/>
                <a:cxnLst/>
                <a:pathLst>
                  <a:path w="19" h="45">
                    <a:moveTo>
                      <a:pt x="18" y="0"/>
                    </a:moveTo>
                    <a:lnTo>
                      <a:pt x="0" y="4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1" name="未知"/>
              <p:cNvSpPr/>
              <p:nvPr/>
            </p:nvSpPr>
            <p:spPr>
              <a:xfrm>
                <a:off x="176" y="19"/>
                <a:ext cx="16" cy="38"/>
              </a:xfrm>
              <a:custGeom>
                <a:avLst/>
                <a:gdLst/>
                <a:ahLst/>
                <a:cxnLst/>
                <a:pathLst>
                  <a:path w="16" h="38">
                    <a:moveTo>
                      <a:pt x="0" y="37"/>
                    </a:moveTo>
                    <a:lnTo>
                      <a:pt x="15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2" name="未知"/>
              <p:cNvSpPr/>
              <p:nvPr/>
            </p:nvSpPr>
            <p:spPr>
              <a:xfrm>
                <a:off x="232" y="82"/>
                <a:ext cx="42" cy="20"/>
              </a:xfrm>
              <a:custGeom>
                <a:avLst/>
                <a:gdLst/>
                <a:ahLst/>
                <a:cxnLst/>
                <a:pathLst>
                  <a:path w="42" h="20">
                    <a:moveTo>
                      <a:pt x="0" y="19"/>
                    </a:moveTo>
                    <a:lnTo>
                      <a:pt x="41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3" name="未知"/>
              <p:cNvSpPr/>
              <p:nvPr/>
            </p:nvSpPr>
            <p:spPr>
              <a:xfrm>
                <a:off x="232" y="168"/>
                <a:ext cx="42" cy="19"/>
              </a:xfrm>
              <a:custGeom>
                <a:avLst/>
                <a:gdLst/>
                <a:ahLst/>
                <a:cxnLst/>
                <a:pathLst>
                  <a:path w="42" h="19">
                    <a:moveTo>
                      <a:pt x="0" y="0"/>
                    </a:moveTo>
                    <a:lnTo>
                      <a:pt x="41" y="1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4" name="未知"/>
              <p:cNvSpPr/>
              <p:nvPr/>
            </p:nvSpPr>
            <p:spPr>
              <a:xfrm>
                <a:off x="176" y="216"/>
                <a:ext cx="19" cy="38"/>
              </a:xfrm>
              <a:custGeom>
                <a:avLst/>
                <a:gdLst/>
                <a:ahLst/>
                <a:cxnLst/>
                <a:pathLst>
                  <a:path w="19" h="38">
                    <a:moveTo>
                      <a:pt x="0" y="0"/>
                    </a:moveTo>
                    <a:lnTo>
                      <a:pt x="18" y="37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5" name="未知"/>
              <p:cNvSpPr/>
              <p:nvPr/>
            </p:nvSpPr>
            <p:spPr>
              <a:xfrm>
                <a:off x="0" y="0"/>
                <a:ext cx="285" cy="269"/>
              </a:xfrm>
              <a:custGeom>
                <a:avLst/>
                <a:gdLst/>
                <a:ahLst/>
                <a:cxnLst/>
                <a:pathLst>
                  <a:path w="285" h="269">
                    <a:moveTo>
                      <a:pt x="142" y="0"/>
                    </a:moveTo>
                    <a:lnTo>
                      <a:pt x="176" y="56"/>
                    </a:lnTo>
                    <a:lnTo>
                      <a:pt x="239" y="45"/>
                    </a:lnTo>
                    <a:lnTo>
                      <a:pt x="232" y="101"/>
                    </a:lnTo>
                    <a:lnTo>
                      <a:pt x="284" y="134"/>
                    </a:lnTo>
                    <a:lnTo>
                      <a:pt x="228" y="168"/>
                    </a:lnTo>
                    <a:lnTo>
                      <a:pt x="243" y="223"/>
                    </a:lnTo>
                    <a:lnTo>
                      <a:pt x="176" y="212"/>
                    </a:lnTo>
                    <a:lnTo>
                      <a:pt x="142" y="268"/>
                    </a:lnTo>
                    <a:lnTo>
                      <a:pt x="108" y="209"/>
                    </a:lnTo>
                    <a:lnTo>
                      <a:pt x="41" y="223"/>
                    </a:lnTo>
                    <a:lnTo>
                      <a:pt x="56" y="164"/>
                    </a:lnTo>
                    <a:lnTo>
                      <a:pt x="0" y="134"/>
                    </a:lnTo>
                    <a:lnTo>
                      <a:pt x="60" y="104"/>
                    </a:lnTo>
                    <a:lnTo>
                      <a:pt x="41" y="45"/>
                    </a:lnTo>
                    <a:lnTo>
                      <a:pt x="112" y="56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6" name="Oval 53565"/>
              <p:cNvSpPr/>
              <p:nvPr/>
            </p:nvSpPr>
            <p:spPr>
              <a:xfrm>
                <a:off x="67" y="60"/>
                <a:ext cx="150" cy="149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3567" name="Group 53566"/>
            <p:cNvGrpSpPr/>
            <p:nvPr/>
          </p:nvGrpSpPr>
          <p:grpSpPr>
            <a:xfrm>
              <a:off x="0" y="350"/>
              <a:ext cx="568" cy="515"/>
              <a:chOff x="0" y="0"/>
              <a:chExt cx="568" cy="515"/>
            </a:xfrm>
          </p:grpSpPr>
          <p:sp>
            <p:nvSpPr>
              <p:cNvPr id="53568" name="未知"/>
              <p:cNvSpPr/>
              <p:nvPr/>
            </p:nvSpPr>
            <p:spPr>
              <a:xfrm>
                <a:off x="138" y="369"/>
                <a:ext cx="274" cy="146"/>
              </a:xfrm>
              <a:custGeom>
                <a:avLst/>
                <a:gdLst/>
                <a:ahLst/>
                <a:cxnLst/>
                <a:pathLst>
                  <a:path w="274" h="146">
                    <a:moveTo>
                      <a:pt x="232" y="89"/>
                    </a:moveTo>
                    <a:lnTo>
                      <a:pt x="232" y="145"/>
                    </a:lnTo>
                    <a:lnTo>
                      <a:pt x="41" y="145"/>
                    </a:lnTo>
                    <a:lnTo>
                      <a:pt x="41" y="89"/>
                    </a:lnTo>
                    <a:lnTo>
                      <a:pt x="15" y="71"/>
                    </a:lnTo>
                    <a:lnTo>
                      <a:pt x="4" y="52"/>
                    </a:lnTo>
                    <a:lnTo>
                      <a:pt x="0" y="37"/>
                    </a:lnTo>
                    <a:lnTo>
                      <a:pt x="0" y="18"/>
                    </a:lnTo>
                    <a:lnTo>
                      <a:pt x="4" y="3"/>
                    </a:lnTo>
                    <a:lnTo>
                      <a:pt x="269" y="0"/>
                    </a:lnTo>
                    <a:lnTo>
                      <a:pt x="273" y="18"/>
                    </a:lnTo>
                    <a:lnTo>
                      <a:pt x="273" y="30"/>
                    </a:lnTo>
                    <a:lnTo>
                      <a:pt x="269" y="48"/>
                    </a:lnTo>
                    <a:lnTo>
                      <a:pt x="258" y="71"/>
                    </a:lnTo>
                    <a:lnTo>
                      <a:pt x="232" y="8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69" name="Oval 53568"/>
              <p:cNvSpPr/>
              <p:nvPr/>
            </p:nvSpPr>
            <p:spPr>
              <a:xfrm>
                <a:off x="4" y="97"/>
                <a:ext cx="564" cy="302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0" name="Oval 53569"/>
              <p:cNvSpPr/>
              <p:nvPr/>
            </p:nvSpPr>
            <p:spPr>
              <a:xfrm>
                <a:off x="0" y="82"/>
                <a:ext cx="564" cy="29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1" name="未知"/>
              <p:cNvSpPr/>
              <p:nvPr/>
            </p:nvSpPr>
            <p:spPr>
              <a:xfrm>
                <a:off x="105" y="246"/>
                <a:ext cx="210" cy="19"/>
              </a:xfrm>
              <a:custGeom>
                <a:avLst/>
                <a:gdLst/>
                <a:ahLst/>
                <a:cxnLst/>
                <a:pathLst>
                  <a:path w="210" h="19">
                    <a:moveTo>
                      <a:pt x="209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2" name="未知"/>
              <p:cNvSpPr/>
              <p:nvPr/>
            </p:nvSpPr>
            <p:spPr>
              <a:xfrm>
                <a:off x="30" y="175"/>
                <a:ext cx="12" cy="9"/>
              </a:xfrm>
              <a:custGeom>
                <a:avLst/>
                <a:gdLst/>
                <a:ahLst/>
                <a:cxnLst/>
                <a:pathLst>
                  <a:path w="12" h="9">
                    <a:moveTo>
                      <a:pt x="0" y="0"/>
                    </a:moveTo>
                    <a:lnTo>
                      <a:pt x="11" y="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3" name="未知"/>
              <p:cNvSpPr/>
              <p:nvPr/>
            </p:nvSpPr>
            <p:spPr>
              <a:xfrm>
                <a:off x="52" y="194"/>
                <a:ext cx="16" cy="12"/>
              </a:xfrm>
              <a:custGeom>
                <a:avLst/>
                <a:gdLst/>
                <a:ahLst/>
                <a:cxnLst/>
                <a:pathLst>
                  <a:path w="16" h="12">
                    <a:moveTo>
                      <a:pt x="0" y="0"/>
                    </a:moveTo>
                    <a:lnTo>
                      <a:pt x="15" y="11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4" name="未知"/>
              <p:cNvSpPr/>
              <p:nvPr/>
            </p:nvSpPr>
            <p:spPr>
              <a:xfrm>
                <a:off x="60" y="186"/>
                <a:ext cx="12" cy="5"/>
              </a:xfrm>
              <a:custGeom>
                <a:avLst/>
                <a:gdLst/>
                <a:ahLst/>
                <a:cxnLst/>
                <a:pathLst>
                  <a:path w="12" h="5">
                    <a:moveTo>
                      <a:pt x="11" y="0"/>
                    </a:moveTo>
                    <a:lnTo>
                      <a:pt x="0" y="4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5" name="未知"/>
              <p:cNvSpPr/>
              <p:nvPr/>
            </p:nvSpPr>
            <p:spPr>
              <a:xfrm>
                <a:off x="19" y="194"/>
                <a:ext cx="23" cy="4"/>
              </a:xfrm>
              <a:custGeom>
                <a:avLst/>
                <a:gdLst/>
                <a:ahLst/>
                <a:cxnLst/>
                <a:pathLst>
                  <a:path w="23" h="4">
                    <a:moveTo>
                      <a:pt x="22" y="0"/>
                    </a:moveTo>
                    <a:lnTo>
                      <a:pt x="0" y="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6" name="未知"/>
              <p:cNvSpPr/>
              <p:nvPr/>
            </p:nvSpPr>
            <p:spPr>
              <a:xfrm>
                <a:off x="19" y="242"/>
                <a:ext cx="12" cy="5"/>
              </a:xfrm>
              <a:custGeom>
                <a:avLst/>
                <a:gdLst/>
                <a:ahLst/>
                <a:cxnLst/>
                <a:pathLst>
                  <a:path w="12" h="5">
                    <a:moveTo>
                      <a:pt x="11" y="0"/>
                    </a:moveTo>
                    <a:lnTo>
                      <a:pt x="0" y="4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7" name="未知"/>
              <p:cNvSpPr/>
              <p:nvPr/>
            </p:nvSpPr>
            <p:spPr>
              <a:xfrm>
                <a:off x="22" y="250"/>
                <a:ext cx="57" cy="1"/>
              </a:xfrm>
              <a:custGeom>
                <a:avLst/>
                <a:gdLst/>
                <a:ahLst/>
                <a:cxnLst/>
                <a:pathLst>
                  <a:path w="57" h="1">
                    <a:moveTo>
                      <a:pt x="0" y="0"/>
                    </a:moveTo>
                    <a:lnTo>
                      <a:pt x="56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8" name="未知"/>
              <p:cNvSpPr/>
              <p:nvPr/>
            </p:nvSpPr>
            <p:spPr>
              <a:xfrm>
                <a:off x="30" y="261"/>
                <a:ext cx="61" cy="4"/>
              </a:xfrm>
              <a:custGeom>
                <a:avLst/>
                <a:gdLst/>
                <a:ahLst/>
                <a:cxnLst/>
                <a:pathLst>
                  <a:path w="61" h="4">
                    <a:moveTo>
                      <a:pt x="0" y="3"/>
                    </a:moveTo>
                    <a:lnTo>
                      <a:pt x="6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79" name="未知"/>
              <p:cNvSpPr/>
              <p:nvPr/>
            </p:nvSpPr>
            <p:spPr>
              <a:xfrm>
                <a:off x="34" y="264"/>
                <a:ext cx="64" cy="13"/>
              </a:xfrm>
              <a:custGeom>
                <a:avLst/>
                <a:gdLst/>
                <a:ahLst/>
                <a:cxnLst/>
                <a:pathLst>
                  <a:path w="64" h="13">
                    <a:moveTo>
                      <a:pt x="0" y="12"/>
                    </a:moveTo>
                    <a:lnTo>
                      <a:pt x="63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0" name="未知"/>
              <p:cNvSpPr/>
              <p:nvPr/>
            </p:nvSpPr>
            <p:spPr>
              <a:xfrm>
                <a:off x="41" y="276"/>
                <a:ext cx="68" cy="8"/>
              </a:xfrm>
              <a:custGeom>
                <a:avLst/>
                <a:gdLst/>
                <a:ahLst/>
                <a:cxnLst/>
                <a:pathLst>
                  <a:path w="68" h="8">
                    <a:moveTo>
                      <a:pt x="0" y="7"/>
                    </a:moveTo>
                    <a:lnTo>
                      <a:pt x="67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1" name="未知"/>
              <p:cNvSpPr/>
              <p:nvPr/>
            </p:nvSpPr>
            <p:spPr>
              <a:xfrm>
                <a:off x="49" y="283"/>
                <a:ext cx="64" cy="9"/>
              </a:xfrm>
              <a:custGeom>
                <a:avLst/>
                <a:gdLst/>
                <a:ahLst/>
                <a:cxnLst/>
                <a:pathLst>
                  <a:path w="64" h="9">
                    <a:moveTo>
                      <a:pt x="0" y="8"/>
                    </a:moveTo>
                    <a:lnTo>
                      <a:pt x="63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2" name="未知"/>
              <p:cNvSpPr/>
              <p:nvPr/>
            </p:nvSpPr>
            <p:spPr>
              <a:xfrm>
                <a:off x="71" y="287"/>
                <a:ext cx="57" cy="23"/>
              </a:xfrm>
              <a:custGeom>
                <a:avLst/>
                <a:gdLst/>
                <a:ahLst/>
                <a:cxnLst/>
                <a:pathLst>
                  <a:path w="57" h="23">
                    <a:moveTo>
                      <a:pt x="56" y="0"/>
                    </a:moveTo>
                    <a:lnTo>
                      <a:pt x="0" y="22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3" name="未知"/>
              <p:cNvSpPr/>
              <p:nvPr/>
            </p:nvSpPr>
            <p:spPr>
              <a:xfrm>
                <a:off x="101" y="298"/>
                <a:ext cx="68" cy="27"/>
              </a:xfrm>
              <a:custGeom>
                <a:avLst/>
                <a:gdLst/>
                <a:ahLst/>
                <a:cxnLst/>
                <a:pathLst>
                  <a:path w="68" h="27">
                    <a:moveTo>
                      <a:pt x="0" y="26"/>
                    </a:moveTo>
                    <a:lnTo>
                      <a:pt x="67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4" name="未知"/>
              <p:cNvSpPr/>
              <p:nvPr/>
            </p:nvSpPr>
            <p:spPr>
              <a:xfrm>
                <a:off x="112" y="302"/>
                <a:ext cx="68" cy="31"/>
              </a:xfrm>
              <a:custGeom>
                <a:avLst/>
                <a:gdLst/>
                <a:ahLst/>
                <a:cxnLst/>
                <a:pathLst>
                  <a:path w="68" h="31">
                    <a:moveTo>
                      <a:pt x="0" y="30"/>
                    </a:moveTo>
                    <a:lnTo>
                      <a:pt x="67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5" name="未知"/>
              <p:cNvSpPr/>
              <p:nvPr/>
            </p:nvSpPr>
            <p:spPr>
              <a:xfrm>
                <a:off x="134" y="309"/>
                <a:ext cx="65" cy="27"/>
              </a:xfrm>
              <a:custGeom>
                <a:avLst/>
                <a:gdLst/>
                <a:ahLst/>
                <a:cxnLst/>
                <a:pathLst>
                  <a:path w="65" h="27">
                    <a:moveTo>
                      <a:pt x="0" y="26"/>
                    </a:moveTo>
                    <a:lnTo>
                      <a:pt x="64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6" name="未知"/>
              <p:cNvSpPr/>
              <p:nvPr/>
            </p:nvSpPr>
            <p:spPr>
              <a:xfrm>
                <a:off x="172" y="309"/>
                <a:ext cx="31" cy="38"/>
              </a:xfrm>
              <a:custGeom>
                <a:avLst/>
                <a:gdLst/>
                <a:ahLst/>
                <a:cxnLst/>
                <a:pathLst>
                  <a:path w="31" h="38">
                    <a:moveTo>
                      <a:pt x="30" y="0"/>
                    </a:moveTo>
                    <a:lnTo>
                      <a:pt x="0" y="37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7" name="未知"/>
              <p:cNvSpPr/>
              <p:nvPr/>
            </p:nvSpPr>
            <p:spPr>
              <a:xfrm>
                <a:off x="205" y="313"/>
                <a:ext cx="50" cy="42"/>
              </a:xfrm>
              <a:custGeom>
                <a:avLst/>
                <a:gdLst/>
                <a:ahLst/>
                <a:cxnLst/>
                <a:pathLst>
                  <a:path w="50" h="42">
                    <a:moveTo>
                      <a:pt x="0" y="41"/>
                    </a:moveTo>
                    <a:lnTo>
                      <a:pt x="49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8" name="未知"/>
              <p:cNvSpPr/>
              <p:nvPr/>
            </p:nvSpPr>
            <p:spPr>
              <a:xfrm>
                <a:off x="224" y="313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45"/>
                    </a:moveTo>
                    <a:lnTo>
                      <a:pt x="49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89" name="未知"/>
              <p:cNvSpPr/>
              <p:nvPr/>
            </p:nvSpPr>
            <p:spPr>
              <a:xfrm>
                <a:off x="254" y="313"/>
                <a:ext cx="20" cy="49"/>
              </a:xfrm>
              <a:custGeom>
                <a:avLst/>
                <a:gdLst/>
                <a:ahLst/>
                <a:cxnLst/>
                <a:pathLst>
                  <a:path w="20" h="49">
                    <a:moveTo>
                      <a:pt x="19" y="0"/>
                    </a:moveTo>
                    <a:lnTo>
                      <a:pt x="0" y="4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0" name="未知"/>
              <p:cNvSpPr/>
              <p:nvPr/>
            </p:nvSpPr>
            <p:spPr>
              <a:xfrm>
                <a:off x="344" y="309"/>
                <a:ext cx="19" cy="50"/>
              </a:xfrm>
              <a:custGeom>
                <a:avLst/>
                <a:gdLst/>
                <a:ahLst/>
                <a:cxnLst/>
                <a:pathLst>
                  <a:path w="19" h="50">
                    <a:moveTo>
                      <a:pt x="0" y="49"/>
                    </a:moveTo>
                    <a:lnTo>
                      <a:pt x="1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1" name="未知"/>
              <p:cNvSpPr/>
              <p:nvPr/>
            </p:nvSpPr>
            <p:spPr>
              <a:xfrm>
                <a:off x="362" y="309"/>
                <a:ext cx="9" cy="46"/>
              </a:xfrm>
              <a:custGeom>
                <a:avLst/>
                <a:gdLst/>
                <a:ahLst/>
                <a:cxnLst/>
                <a:pathLst>
                  <a:path w="9" h="46">
                    <a:moveTo>
                      <a:pt x="0" y="0"/>
                    </a:moveTo>
                    <a:lnTo>
                      <a:pt x="8" y="45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2" name="Oval 53591"/>
              <p:cNvSpPr/>
              <p:nvPr/>
            </p:nvSpPr>
            <p:spPr>
              <a:xfrm>
                <a:off x="75" y="119"/>
                <a:ext cx="422" cy="19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3" name="未知"/>
              <p:cNvSpPr/>
              <p:nvPr/>
            </p:nvSpPr>
            <p:spPr>
              <a:xfrm>
                <a:off x="116" y="0"/>
                <a:ext cx="251" cy="243"/>
              </a:xfrm>
              <a:custGeom>
                <a:avLst/>
                <a:gdLst/>
                <a:ahLst/>
                <a:cxnLst/>
                <a:pathLst>
                  <a:path w="251" h="243">
                    <a:moveTo>
                      <a:pt x="0" y="4"/>
                    </a:moveTo>
                    <a:lnTo>
                      <a:pt x="18" y="0"/>
                    </a:lnTo>
                    <a:lnTo>
                      <a:pt x="250" y="231"/>
                    </a:lnTo>
                    <a:lnTo>
                      <a:pt x="231" y="24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4" name="未知"/>
              <p:cNvSpPr/>
              <p:nvPr/>
            </p:nvSpPr>
            <p:spPr>
              <a:xfrm>
                <a:off x="0" y="52"/>
                <a:ext cx="348" cy="191"/>
              </a:xfrm>
              <a:custGeom>
                <a:avLst/>
                <a:gdLst/>
                <a:ahLst/>
                <a:cxnLst/>
                <a:pathLst>
                  <a:path w="348" h="191">
                    <a:moveTo>
                      <a:pt x="347" y="190"/>
                    </a:moveTo>
                    <a:lnTo>
                      <a:pt x="4" y="190"/>
                    </a:lnTo>
                    <a:lnTo>
                      <a:pt x="0" y="175"/>
                    </a:lnTo>
                    <a:lnTo>
                      <a:pt x="26" y="172"/>
                    </a:lnTo>
                    <a:lnTo>
                      <a:pt x="86" y="157"/>
                    </a:lnTo>
                    <a:lnTo>
                      <a:pt x="138" y="142"/>
                    </a:lnTo>
                    <a:lnTo>
                      <a:pt x="153" y="127"/>
                    </a:lnTo>
                    <a:lnTo>
                      <a:pt x="153" y="108"/>
                    </a:lnTo>
                    <a:lnTo>
                      <a:pt x="149" y="101"/>
                    </a:lnTo>
                    <a:lnTo>
                      <a:pt x="157" y="93"/>
                    </a:lnTo>
                    <a:lnTo>
                      <a:pt x="179" y="108"/>
                    </a:lnTo>
                    <a:lnTo>
                      <a:pt x="190" y="104"/>
                    </a:lnTo>
                    <a:lnTo>
                      <a:pt x="198" y="82"/>
                    </a:lnTo>
                    <a:lnTo>
                      <a:pt x="190" y="49"/>
                    </a:lnTo>
                    <a:lnTo>
                      <a:pt x="164" y="0"/>
                    </a:lnTo>
                    <a:lnTo>
                      <a:pt x="347" y="19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5" name="未知"/>
              <p:cNvSpPr/>
              <p:nvPr/>
            </p:nvSpPr>
            <p:spPr>
              <a:xfrm>
                <a:off x="340" y="123"/>
                <a:ext cx="27" cy="83"/>
              </a:xfrm>
              <a:custGeom>
                <a:avLst/>
                <a:gdLst/>
                <a:ahLst/>
                <a:cxnLst/>
                <a:pathLst>
                  <a:path w="27" h="83">
                    <a:moveTo>
                      <a:pt x="0" y="0"/>
                    </a:moveTo>
                    <a:lnTo>
                      <a:pt x="26" y="82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6" name="未知"/>
              <p:cNvSpPr/>
              <p:nvPr/>
            </p:nvSpPr>
            <p:spPr>
              <a:xfrm>
                <a:off x="157" y="142"/>
                <a:ext cx="34" cy="27"/>
              </a:xfrm>
              <a:custGeom>
                <a:avLst/>
                <a:gdLst/>
                <a:ahLst/>
                <a:cxnLst/>
                <a:pathLst>
                  <a:path w="34" h="27">
                    <a:moveTo>
                      <a:pt x="0" y="3"/>
                    </a:moveTo>
                    <a:lnTo>
                      <a:pt x="11" y="0"/>
                    </a:lnTo>
                    <a:lnTo>
                      <a:pt x="33" y="14"/>
                    </a:lnTo>
                    <a:lnTo>
                      <a:pt x="22" y="26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7" name="未知"/>
              <p:cNvSpPr/>
              <p:nvPr/>
            </p:nvSpPr>
            <p:spPr>
              <a:xfrm>
                <a:off x="373" y="264"/>
                <a:ext cx="1" cy="35"/>
              </a:xfrm>
              <a:custGeom>
                <a:avLst/>
                <a:gdLst/>
                <a:ahLst/>
                <a:cxnLst/>
                <a:pathLst>
                  <a:path w="1" h="35">
                    <a:moveTo>
                      <a:pt x="0" y="0"/>
                    </a:moveTo>
                    <a:lnTo>
                      <a:pt x="0" y="34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8" name="未知"/>
              <p:cNvSpPr/>
              <p:nvPr/>
            </p:nvSpPr>
            <p:spPr>
              <a:xfrm>
                <a:off x="276" y="261"/>
                <a:ext cx="65" cy="49"/>
              </a:xfrm>
              <a:custGeom>
                <a:avLst/>
                <a:gdLst/>
                <a:ahLst/>
                <a:cxnLst/>
                <a:pathLst>
                  <a:path w="65" h="49">
                    <a:moveTo>
                      <a:pt x="64" y="0"/>
                    </a:moveTo>
                    <a:lnTo>
                      <a:pt x="0" y="4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599" name="未知"/>
              <p:cNvSpPr/>
              <p:nvPr/>
            </p:nvSpPr>
            <p:spPr>
              <a:xfrm>
                <a:off x="183" y="250"/>
                <a:ext cx="135" cy="45"/>
              </a:xfrm>
              <a:custGeom>
                <a:avLst/>
                <a:gdLst/>
                <a:ahLst/>
                <a:cxnLst/>
                <a:pathLst>
                  <a:path w="135" h="45">
                    <a:moveTo>
                      <a:pt x="134" y="0"/>
                    </a:moveTo>
                    <a:lnTo>
                      <a:pt x="0" y="44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600" name="未知"/>
              <p:cNvSpPr/>
              <p:nvPr/>
            </p:nvSpPr>
            <p:spPr>
              <a:xfrm>
                <a:off x="400" y="156"/>
                <a:ext cx="53" cy="57"/>
              </a:xfrm>
              <a:custGeom>
                <a:avLst/>
                <a:gdLst/>
                <a:ahLst/>
                <a:cxnLst/>
                <a:pathLst>
                  <a:path w="53" h="57">
                    <a:moveTo>
                      <a:pt x="0" y="56"/>
                    </a:moveTo>
                    <a:lnTo>
                      <a:pt x="52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601" name="未知"/>
              <p:cNvSpPr/>
              <p:nvPr/>
            </p:nvSpPr>
            <p:spPr>
              <a:xfrm>
                <a:off x="411" y="190"/>
                <a:ext cx="76" cy="31"/>
              </a:xfrm>
              <a:custGeom>
                <a:avLst/>
                <a:gdLst/>
                <a:ahLst/>
                <a:cxnLst/>
                <a:pathLst>
                  <a:path w="76" h="31">
                    <a:moveTo>
                      <a:pt x="0" y="30"/>
                    </a:moveTo>
                    <a:lnTo>
                      <a:pt x="75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3602" name="Straight Connector 53601"/>
              <p:cNvSpPr/>
              <p:nvPr/>
            </p:nvSpPr>
            <p:spPr>
              <a:xfrm>
                <a:off x="415" y="251"/>
                <a:ext cx="44" cy="23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7169" descr="j0283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63713" cy="1725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7170" descr="j02346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0"/>
            <a:ext cx="2879725" cy="169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7171" descr="j0216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2400"/>
            <a:ext cx="1273175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Picture 7172" descr="j0287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05000"/>
            <a:ext cx="1676400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Picture 7173" descr="j0234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981200"/>
            <a:ext cx="2659063" cy="297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Picture 7174" descr="BD06517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81000"/>
            <a:ext cx="1981200" cy="1306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7175" descr="j02406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5105400"/>
            <a:ext cx="1825625" cy="1462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Picture 7176" descr="BD20041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5181600"/>
            <a:ext cx="2771775" cy="140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Picture 71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2133600"/>
            <a:ext cx="1720850" cy="2133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179" name="Object 7178"/>
          <p:cNvGraphicFramePr>
            <a:graphicFrameLocks noChangeAspect="1"/>
          </p:cNvGraphicFramePr>
          <p:nvPr/>
        </p:nvGraphicFramePr>
        <p:xfrm>
          <a:off x="7467600" y="2133600"/>
          <a:ext cx="103663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2643505" imgH="4587875" progId="MS_ClipArt_Gallery.2">
                  <p:embed/>
                </p:oleObj>
              </mc:Choice>
              <mc:Fallback>
                <p:oleObj name="" r:id="rId10" imgW="2643505" imgH="4587875" progId="MS_ClipArt_Gallery.2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67600" y="2133600"/>
                        <a:ext cx="1036638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0" name="Picture 7179" descr="BD05545_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24400"/>
            <a:ext cx="1676400" cy="164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1" name="Picture 7180" descr="PE01561_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5029200"/>
            <a:ext cx="2209800" cy="146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4274" name="Group 54273"/>
          <p:cNvGrpSpPr/>
          <p:nvPr/>
        </p:nvGrpSpPr>
        <p:grpSpPr>
          <a:xfrm>
            <a:off x="685800" y="1141413"/>
            <a:ext cx="915988" cy="1830387"/>
            <a:chOff x="0" y="0"/>
            <a:chExt cx="577" cy="1153"/>
          </a:xfrm>
        </p:grpSpPr>
        <p:sp>
          <p:nvSpPr>
            <p:cNvPr id="54275" name="未知"/>
            <p:cNvSpPr/>
            <p:nvPr/>
          </p:nvSpPr>
          <p:spPr>
            <a:xfrm>
              <a:off x="327" y="88"/>
              <a:ext cx="246" cy="886"/>
            </a:xfrm>
            <a:custGeom>
              <a:avLst/>
              <a:gdLst/>
              <a:ahLst/>
              <a:cxnLst/>
              <a:pathLst>
                <a:path w="246" h="886">
                  <a:moveTo>
                    <a:pt x="13" y="0"/>
                  </a:moveTo>
                  <a:lnTo>
                    <a:pt x="228" y="0"/>
                  </a:lnTo>
                  <a:lnTo>
                    <a:pt x="216" y="100"/>
                  </a:lnTo>
                  <a:lnTo>
                    <a:pt x="228" y="100"/>
                  </a:lnTo>
                  <a:lnTo>
                    <a:pt x="241" y="171"/>
                  </a:lnTo>
                  <a:lnTo>
                    <a:pt x="237" y="246"/>
                  </a:lnTo>
                  <a:lnTo>
                    <a:pt x="245" y="246"/>
                  </a:lnTo>
                  <a:lnTo>
                    <a:pt x="245" y="359"/>
                  </a:lnTo>
                  <a:lnTo>
                    <a:pt x="245" y="438"/>
                  </a:lnTo>
                  <a:lnTo>
                    <a:pt x="245" y="530"/>
                  </a:lnTo>
                  <a:lnTo>
                    <a:pt x="245" y="617"/>
                  </a:lnTo>
                  <a:lnTo>
                    <a:pt x="228" y="622"/>
                  </a:lnTo>
                  <a:lnTo>
                    <a:pt x="224" y="701"/>
                  </a:lnTo>
                  <a:lnTo>
                    <a:pt x="237" y="701"/>
                  </a:lnTo>
                  <a:lnTo>
                    <a:pt x="237" y="872"/>
                  </a:lnTo>
                  <a:lnTo>
                    <a:pt x="0" y="885"/>
                  </a:lnTo>
                  <a:lnTo>
                    <a:pt x="0" y="797"/>
                  </a:lnTo>
                  <a:lnTo>
                    <a:pt x="13" y="797"/>
                  </a:lnTo>
                  <a:lnTo>
                    <a:pt x="13" y="701"/>
                  </a:lnTo>
                  <a:lnTo>
                    <a:pt x="0" y="701"/>
                  </a:lnTo>
                  <a:lnTo>
                    <a:pt x="0" y="609"/>
                  </a:lnTo>
                  <a:lnTo>
                    <a:pt x="25" y="609"/>
                  </a:lnTo>
                  <a:lnTo>
                    <a:pt x="21" y="530"/>
                  </a:lnTo>
                  <a:lnTo>
                    <a:pt x="21" y="442"/>
                  </a:lnTo>
                  <a:lnTo>
                    <a:pt x="21" y="367"/>
                  </a:lnTo>
                  <a:lnTo>
                    <a:pt x="21" y="258"/>
                  </a:lnTo>
                  <a:lnTo>
                    <a:pt x="9" y="258"/>
                  </a:lnTo>
                  <a:lnTo>
                    <a:pt x="9" y="192"/>
                  </a:lnTo>
                  <a:lnTo>
                    <a:pt x="228" y="179"/>
                  </a:lnTo>
                  <a:lnTo>
                    <a:pt x="17" y="179"/>
                  </a:lnTo>
                  <a:lnTo>
                    <a:pt x="17" y="100"/>
                  </a:lnTo>
                  <a:lnTo>
                    <a:pt x="13" y="10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76" name="未知"/>
            <p:cNvSpPr/>
            <p:nvPr/>
          </p:nvSpPr>
          <p:spPr>
            <a:xfrm>
              <a:off x="8" y="0"/>
              <a:ext cx="233" cy="89"/>
            </a:xfrm>
            <a:custGeom>
              <a:avLst/>
              <a:gdLst/>
              <a:ahLst/>
              <a:cxnLst/>
              <a:pathLst>
                <a:path w="233" h="89">
                  <a:moveTo>
                    <a:pt x="228" y="13"/>
                  </a:moveTo>
                  <a:lnTo>
                    <a:pt x="38" y="13"/>
                  </a:lnTo>
                  <a:lnTo>
                    <a:pt x="21" y="75"/>
                  </a:lnTo>
                  <a:lnTo>
                    <a:pt x="216" y="75"/>
                  </a:lnTo>
                  <a:lnTo>
                    <a:pt x="212" y="88"/>
                  </a:lnTo>
                  <a:lnTo>
                    <a:pt x="0" y="88"/>
                  </a:lnTo>
                  <a:lnTo>
                    <a:pt x="29" y="0"/>
                  </a:lnTo>
                  <a:lnTo>
                    <a:pt x="232" y="0"/>
                  </a:lnTo>
                  <a:lnTo>
                    <a:pt x="228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77" name="未知"/>
            <p:cNvSpPr/>
            <p:nvPr/>
          </p:nvSpPr>
          <p:spPr>
            <a:xfrm>
              <a:off x="29" y="13"/>
              <a:ext cx="208" cy="63"/>
            </a:xfrm>
            <a:custGeom>
              <a:avLst/>
              <a:gdLst/>
              <a:ahLst/>
              <a:cxnLst/>
              <a:pathLst>
                <a:path w="208" h="63">
                  <a:moveTo>
                    <a:pt x="195" y="62"/>
                  </a:moveTo>
                  <a:lnTo>
                    <a:pt x="0" y="62"/>
                  </a:lnTo>
                  <a:lnTo>
                    <a:pt x="17" y="0"/>
                  </a:lnTo>
                  <a:lnTo>
                    <a:pt x="207" y="0"/>
                  </a:lnTo>
                  <a:lnTo>
                    <a:pt x="195" y="6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78" name="未知"/>
            <p:cNvSpPr/>
            <p:nvPr/>
          </p:nvSpPr>
          <p:spPr>
            <a:xfrm>
              <a:off x="319" y="0"/>
              <a:ext cx="237" cy="89"/>
            </a:xfrm>
            <a:custGeom>
              <a:avLst/>
              <a:gdLst/>
              <a:ahLst/>
              <a:cxnLst/>
              <a:pathLst>
                <a:path w="237" h="89">
                  <a:moveTo>
                    <a:pt x="0" y="13"/>
                  </a:moveTo>
                  <a:lnTo>
                    <a:pt x="199" y="13"/>
                  </a:lnTo>
                  <a:lnTo>
                    <a:pt x="216" y="75"/>
                  </a:lnTo>
                  <a:lnTo>
                    <a:pt x="17" y="75"/>
                  </a:lnTo>
                  <a:lnTo>
                    <a:pt x="21" y="88"/>
                  </a:lnTo>
                  <a:lnTo>
                    <a:pt x="236" y="88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79" name="未知"/>
            <p:cNvSpPr/>
            <p:nvPr/>
          </p:nvSpPr>
          <p:spPr>
            <a:xfrm>
              <a:off x="319" y="13"/>
              <a:ext cx="217" cy="63"/>
            </a:xfrm>
            <a:custGeom>
              <a:avLst/>
              <a:gdLst/>
              <a:ahLst/>
              <a:cxnLst/>
              <a:pathLst>
                <a:path w="217" h="63">
                  <a:moveTo>
                    <a:pt x="17" y="62"/>
                  </a:moveTo>
                  <a:lnTo>
                    <a:pt x="216" y="6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17" y="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0" name="未知"/>
            <p:cNvSpPr/>
            <p:nvPr/>
          </p:nvSpPr>
          <p:spPr>
            <a:xfrm>
              <a:off x="319" y="13"/>
              <a:ext cx="217" cy="63"/>
            </a:xfrm>
            <a:custGeom>
              <a:avLst/>
              <a:gdLst/>
              <a:ahLst/>
              <a:cxnLst/>
              <a:pathLst>
                <a:path w="217" h="63">
                  <a:moveTo>
                    <a:pt x="17" y="62"/>
                  </a:moveTo>
                  <a:lnTo>
                    <a:pt x="216" y="6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17" y="6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1" name="未知"/>
            <p:cNvSpPr/>
            <p:nvPr/>
          </p:nvSpPr>
          <p:spPr>
            <a:xfrm>
              <a:off x="220" y="0"/>
              <a:ext cx="121" cy="89"/>
            </a:xfrm>
            <a:custGeom>
              <a:avLst/>
              <a:gdLst/>
              <a:ahLst/>
              <a:cxnLst/>
              <a:pathLst>
                <a:path w="121" h="89">
                  <a:moveTo>
                    <a:pt x="4" y="75"/>
                  </a:moveTo>
                  <a:lnTo>
                    <a:pt x="0" y="88"/>
                  </a:lnTo>
                  <a:lnTo>
                    <a:pt x="120" y="88"/>
                  </a:lnTo>
                  <a:lnTo>
                    <a:pt x="116" y="75"/>
                  </a:lnTo>
                  <a:lnTo>
                    <a:pt x="99" y="13"/>
                  </a:lnTo>
                  <a:lnTo>
                    <a:pt x="99" y="0"/>
                  </a:lnTo>
                  <a:lnTo>
                    <a:pt x="20" y="0"/>
                  </a:lnTo>
                  <a:lnTo>
                    <a:pt x="16" y="13"/>
                  </a:lnTo>
                  <a:lnTo>
                    <a:pt x="4" y="75"/>
                  </a:lnTo>
                  <a:lnTo>
                    <a:pt x="4" y="7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2" name="未知"/>
            <p:cNvSpPr/>
            <p:nvPr/>
          </p:nvSpPr>
          <p:spPr>
            <a:xfrm>
              <a:off x="54" y="21"/>
              <a:ext cx="179" cy="47"/>
            </a:xfrm>
            <a:custGeom>
              <a:avLst/>
              <a:gdLst/>
              <a:ahLst/>
              <a:cxnLst/>
              <a:pathLst>
                <a:path w="179" h="47">
                  <a:moveTo>
                    <a:pt x="170" y="46"/>
                  </a:moveTo>
                  <a:lnTo>
                    <a:pt x="8" y="46"/>
                  </a:lnTo>
                  <a:lnTo>
                    <a:pt x="12" y="37"/>
                  </a:lnTo>
                  <a:lnTo>
                    <a:pt x="12" y="29"/>
                  </a:lnTo>
                  <a:lnTo>
                    <a:pt x="8" y="29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1" y="0"/>
                  </a:lnTo>
                  <a:lnTo>
                    <a:pt x="178" y="0"/>
                  </a:lnTo>
                  <a:lnTo>
                    <a:pt x="170" y="4"/>
                  </a:lnTo>
                  <a:lnTo>
                    <a:pt x="161" y="12"/>
                  </a:lnTo>
                  <a:lnTo>
                    <a:pt x="157" y="21"/>
                  </a:lnTo>
                  <a:lnTo>
                    <a:pt x="157" y="33"/>
                  </a:lnTo>
                  <a:lnTo>
                    <a:pt x="161" y="37"/>
                  </a:lnTo>
                  <a:lnTo>
                    <a:pt x="170" y="46"/>
                  </a:lnTo>
                  <a:lnTo>
                    <a:pt x="170" y="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3" name="未知"/>
            <p:cNvSpPr/>
            <p:nvPr/>
          </p:nvSpPr>
          <p:spPr>
            <a:xfrm>
              <a:off x="323" y="21"/>
              <a:ext cx="179" cy="47"/>
            </a:xfrm>
            <a:custGeom>
              <a:avLst/>
              <a:gdLst/>
              <a:ahLst/>
              <a:cxnLst/>
              <a:pathLst>
                <a:path w="179" h="47">
                  <a:moveTo>
                    <a:pt x="13" y="46"/>
                  </a:moveTo>
                  <a:lnTo>
                    <a:pt x="170" y="46"/>
                  </a:lnTo>
                  <a:lnTo>
                    <a:pt x="166" y="37"/>
                  </a:lnTo>
                  <a:lnTo>
                    <a:pt x="166" y="29"/>
                  </a:lnTo>
                  <a:lnTo>
                    <a:pt x="170" y="29"/>
                  </a:lnTo>
                  <a:lnTo>
                    <a:pt x="178" y="25"/>
                  </a:lnTo>
                  <a:lnTo>
                    <a:pt x="174" y="12"/>
                  </a:lnTo>
                  <a:lnTo>
                    <a:pt x="166" y="12"/>
                  </a:lnTo>
                  <a:lnTo>
                    <a:pt x="158" y="8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9" y="4"/>
                  </a:lnTo>
                  <a:lnTo>
                    <a:pt x="17" y="12"/>
                  </a:lnTo>
                  <a:lnTo>
                    <a:pt x="21" y="21"/>
                  </a:lnTo>
                  <a:lnTo>
                    <a:pt x="21" y="29"/>
                  </a:lnTo>
                  <a:lnTo>
                    <a:pt x="17" y="37"/>
                  </a:lnTo>
                  <a:lnTo>
                    <a:pt x="13" y="46"/>
                  </a:lnTo>
                  <a:lnTo>
                    <a:pt x="13" y="4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4" name="未知"/>
            <p:cNvSpPr/>
            <p:nvPr/>
          </p:nvSpPr>
          <p:spPr>
            <a:xfrm>
              <a:off x="8" y="88"/>
              <a:ext cx="221" cy="176"/>
            </a:xfrm>
            <a:custGeom>
              <a:avLst/>
              <a:gdLst/>
              <a:ahLst/>
              <a:cxnLst/>
              <a:pathLst>
                <a:path w="221" h="176">
                  <a:moveTo>
                    <a:pt x="0" y="0"/>
                  </a:moveTo>
                  <a:lnTo>
                    <a:pt x="212" y="0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0" y="175"/>
                  </a:lnTo>
                  <a:lnTo>
                    <a:pt x="29" y="171"/>
                  </a:lnTo>
                  <a:lnTo>
                    <a:pt x="0" y="171"/>
                  </a:lnTo>
                  <a:lnTo>
                    <a:pt x="4" y="10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5" name="未知"/>
            <p:cNvSpPr/>
            <p:nvPr/>
          </p:nvSpPr>
          <p:spPr>
            <a:xfrm>
              <a:off x="220" y="88"/>
              <a:ext cx="125" cy="180"/>
            </a:xfrm>
            <a:custGeom>
              <a:avLst/>
              <a:gdLst/>
              <a:ahLst/>
              <a:cxnLst/>
              <a:pathLst>
                <a:path w="125" h="180">
                  <a:moveTo>
                    <a:pt x="120" y="0"/>
                  </a:moveTo>
                  <a:lnTo>
                    <a:pt x="120" y="100"/>
                  </a:lnTo>
                  <a:lnTo>
                    <a:pt x="124" y="100"/>
                  </a:lnTo>
                  <a:lnTo>
                    <a:pt x="124" y="179"/>
                  </a:lnTo>
                  <a:lnTo>
                    <a:pt x="8" y="175"/>
                  </a:lnTo>
                  <a:lnTo>
                    <a:pt x="8" y="104"/>
                  </a:lnTo>
                  <a:lnTo>
                    <a:pt x="4" y="104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6" name="未知"/>
            <p:cNvSpPr/>
            <p:nvPr/>
          </p:nvSpPr>
          <p:spPr>
            <a:xfrm>
              <a:off x="220" y="88"/>
              <a:ext cx="125" cy="180"/>
            </a:xfrm>
            <a:custGeom>
              <a:avLst/>
              <a:gdLst/>
              <a:ahLst/>
              <a:cxnLst/>
              <a:pathLst>
                <a:path w="125" h="180">
                  <a:moveTo>
                    <a:pt x="120" y="0"/>
                  </a:moveTo>
                  <a:lnTo>
                    <a:pt x="120" y="100"/>
                  </a:lnTo>
                  <a:lnTo>
                    <a:pt x="124" y="100"/>
                  </a:lnTo>
                  <a:lnTo>
                    <a:pt x="124" y="179"/>
                  </a:lnTo>
                  <a:lnTo>
                    <a:pt x="8" y="175"/>
                  </a:lnTo>
                  <a:lnTo>
                    <a:pt x="8" y="104"/>
                  </a:lnTo>
                  <a:lnTo>
                    <a:pt x="4" y="104"/>
                  </a:lnTo>
                  <a:lnTo>
                    <a:pt x="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7" name="未知"/>
            <p:cNvSpPr/>
            <p:nvPr/>
          </p:nvSpPr>
          <p:spPr>
            <a:xfrm>
              <a:off x="12" y="284"/>
              <a:ext cx="233" cy="414"/>
            </a:xfrm>
            <a:custGeom>
              <a:avLst/>
              <a:gdLst/>
              <a:ahLst/>
              <a:cxnLst/>
              <a:pathLst>
                <a:path w="233" h="414">
                  <a:moveTo>
                    <a:pt x="9" y="4"/>
                  </a:moveTo>
                  <a:lnTo>
                    <a:pt x="216" y="0"/>
                  </a:lnTo>
                  <a:lnTo>
                    <a:pt x="212" y="167"/>
                  </a:lnTo>
                  <a:lnTo>
                    <a:pt x="216" y="246"/>
                  </a:lnTo>
                  <a:lnTo>
                    <a:pt x="232" y="246"/>
                  </a:lnTo>
                  <a:lnTo>
                    <a:pt x="232" y="330"/>
                  </a:lnTo>
                  <a:lnTo>
                    <a:pt x="220" y="330"/>
                  </a:lnTo>
                  <a:lnTo>
                    <a:pt x="232" y="413"/>
                  </a:lnTo>
                  <a:lnTo>
                    <a:pt x="13" y="413"/>
                  </a:lnTo>
                  <a:lnTo>
                    <a:pt x="17" y="325"/>
                  </a:lnTo>
                  <a:lnTo>
                    <a:pt x="17" y="242"/>
                  </a:lnTo>
                  <a:lnTo>
                    <a:pt x="5" y="238"/>
                  </a:lnTo>
                  <a:lnTo>
                    <a:pt x="9" y="225"/>
                  </a:lnTo>
                  <a:lnTo>
                    <a:pt x="9" y="209"/>
                  </a:lnTo>
                  <a:lnTo>
                    <a:pt x="9" y="192"/>
                  </a:lnTo>
                  <a:lnTo>
                    <a:pt x="0" y="179"/>
                  </a:lnTo>
                  <a:lnTo>
                    <a:pt x="17" y="167"/>
                  </a:lnTo>
                  <a:lnTo>
                    <a:pt x="17" y="87"/>
                  </a:lnTo>
                  <a:lnTo>
                    <a:pt x="5" y="83"/>
                  </a:lnTo>
                  <a:lnTo>
                    <a:pt x="9" y="17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8" name="未知"/>
            <p:cNvSpPr/>
            <p:nvPr/>
          </p:nvSpPr>
          <p:spPr>
            <a:xfrm>
              <a:off x="224" y="280"/>
              <a:ext cx="125" cy="339"/>
            </a:xfrm>
            <a:custGeom>
              <a:avLst/>
              <a:gdLst/>
              <a:ahLst/>
              <a:cxnLst/>
              <a:pathLst>
                <a:path w="125" h="339">
                  <a:moveTo>
                    <a:pt x="4" y="4"/>
                  </a:moveTo>
                  <a:lnTo>
                    <a:pt x="0" y="171"/>
                  </a:lnTo>
                  <a:lnTo>
                    <a:pt x="4" y="250"/>
                  </a:lnTo>
                  <a:lnTo>
                    <a:pt x="20" y="250"/>
                  </a:lnTo>
                  <a:lnTo>
                    <a:pt x="20" y="334"/>
                  </a:lnTo>
                  <a:lnTo>
                    <a:pt x="103" y="338"/>
                  </a:lnTo>
                  <a:lnTo>
                    <a:pt x="124" y="338"/>
                  </a:lnTo>
                  <a:lnTo>
                    <a:pt x="124" y="250"/>
                  </a:lnTo>
                  <a:lnTo>
                    <a:pt x="124" y="175"/>
                  </a:lnTo>
                  <a:lnTo>
                    <a:pt x="124" y="66"/>
                  </a:lnTo>
                  <a:lnTo>
                    <a:pt x="112" y="66"/>
                  </a:lnTo>
                  <a:lnTo>
                    <a:pt x="112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89" name="未知"/>
            <p:cNvSpPr/>
            <p:nvPr/>
          </p:nvSpPr>
          <p:spPr>
            <a:xfrm>
              <a:off x="21" y="259"/>
              <a:ext cx="208" cy="30"/>
            </a:xfrm>
            <a:custGeom>
              <a:avLst/>
              <a:gdLst/>
              <a:ahLst/>
              <a:cxnLst/>
              <a:pathLst>
                <a:path w="208" h="30">
                  <a:moveTo>
                    <a:pt x="16" y="0"/>
                  </a:moveTo>
                  <a:lnTo>
                    <a:pt x="0" y="29"/>
                  </a:lnTo>
                  <a:lnTo>
                    <a:pt x="207" y="25"/>
                  </a:lnTo>
                  <a:lnTo>
                    <a:pt x="207" y="4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0" name="未知"/>
            <p:cNvSpPr/>
            <p:nvPr/>
          </p:nvSpPr>
          <p:spPr>
            <a:xfrm>
              <a:off x="327" y="977"/>
              <a:ext cx="242" cy="172"/>
            </a:xfrm>
            <a:custGeom>
              <a:avLst/>
              <a:gdLst/>
              <a:ahLst/>
              <a:cxnLst/>
              <a:pathLst>
                <a:path w="242" h="172">
                  <a:moveTo>
                    <a:pt x="0" y="0"/>
                  </a:moveTo>
                  <a:lnTo>
                    <a:pt x="241" y="0"/>
                  </a:lnTo>
                  <a:lnTo>
                    <a:pt x="237" y="54"/>
                  </a:lnTo>
                  <a:lnTo>
                    <a:pt x="228" y="75"/>
                  </a:lnTo>
                  <a:lnTo>
                    <a:pt x="220" y="104"/>
                  </a:lnTo>
                  <a:lnTo>
                    <a:pt x="220" y="142"/>
                  </a:lnTo>
                  <a:lnTo>
                    <a:pt x="228" y="171"/>
                  </a:lnTo>
                  <a:lnTo>
                    <a:pt x="0" y="171"/>
                  </a:lnTo>
                  <a:lnTo>
                    <a:pt x="0" y="7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1" name="未知"/>
            <p:cNvSpPr/>
            <p:nvPr/>
          </p:nvSpPr>
          <p:spPr>
            <a:xfrm>
              <a:off x="0" y="710"/>
              <a:ext cx="229" cy="443"/>
            </a:xfrm>
            <a:custGeom>
              <a:avLst/>
              <a:gdLst/>
              <a:ahLst/>
              <a:cxnLst/>
              <a:pathLst>
                <a:path w="229" h="443">
                  <a:moveTo>
                    <a:pt x="4" y="12"/>
                  </a:moveTo>
                  <a:lnTo>
                    <a:pt x="199" y="0"/>
                  </a:lnTo>
                  <a:lnTo>
                    <a:pt x="199" y="79"/>
                  </a:lnTo>
                  <a:lnTo>
                    <a:pt x="228" y="79"/>
                  </a:lnTo>
                  <a:lnTo>
                    <a:pt x="228" y="175"/>
                  </a:lnTo>
                  <a:lnTo>
                    <a:pt x="207" y="175"/>
                  </a:lnTo>
                  <a:lnTo>
                    <a:pt x="207" y="267"/>
                  </a:lnTo>
                  <a:lnTo>
                    <a:pt x="215" y="267"/>
                  </a:lnTo>
                  <a:lnTo>
                    <a:pt x="224" y="342"/>
                  </a:lnTo>
                  <a:lnTo>
                    <a:pt x="228" y="438"/>
                  </a:lnTo>
                  <a:lnTo>
                    <a:pt x="25" y="442"/>
                  </a:lnTo>
                  <a:lnTo>
                    <a:pt x="4" y="342"/>
                  </a:lnTo>
                  <a:lnTo>
                    <a:pt x="17" y="342"/>
                  </a:lnTo>
                  <a:lnTo>
                    <a:pt x="17" y="275"/>
                  </a:lnTo>
                  <a:lnTo>
                    <a:pt x="8" y="275"/>
                  </a:lnTo>
                  <a:lnTo>
                    <a:pt x="8" y="200"/>
                  </a:lnTo>
                  <a:lnTo>
                    <a:pt x="12" y="175"/>
                  </a:lnTo>
                  <a:lnTo>
                    <a:pt x="4" y="175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2" name="未知"/>
            <p:cNvSpPr/>
            <p:nvPr/>
          </p:nvSpPr>
          <p:spPr>
            <a:xfrm>
              <a:off x="199" y="614"/>
              <a:ext cx="154" cy="535"/>
            </a:xfrm>
            <a:custGeom>
              <a:avLst/>
              <a:gdLst/>
              <a:ahLst/>
              <a:cxnLst/>
              <a:pathLst>
                <a:path w="154" h="535">
                  <a:moveTo>
                    <a:pt x="128" y="4"/>
                  </a:moveTo>
                  <a:lnTo>
                    <a:pt x="45" y="0"/>
                  </a:lnTo>
                  <a:lnTo>
                    <a:pt x="33" y="0"/>
                  </a:lnTo>
                  <a:lnTo>
                    <a:pt x="45" y="83"/>
                  </a:lnTo>
                  <a:lnTo>
                    <a:pt x="108" y="83"/>
                  </a:lnTo>
                  <a:lnTo>
                    <a:pt x="108" y="87"/>
                  </a:lnTo>
                  <a:lnTo>
                    <a:pt x="21" y="96"/>
                  </a:lnTo>
                  <a:lnTo>
                    <a:pt x="0" y="96"/>
                  </a:lnTo>
                  <a:lnTo>
                    <a:pt x="0" y="175"/>
                  </a:lnTo>
                  <a:lnTo>
                    <a:pt x="29" y="175"/>
                  </a:lnTo>
                  <a:lnTo>
                    <a:pt x="29" y="271"/>
                  </a:lnTo>
                  <a:lnTo>
                    <a:pt x="8" y="271"/>
                  </a:lnTo>
                  <a:lnTo>
                    <a:pt x="8" y="363"/>
                  </a:lnTo>
                  <a:lnTo>
                    <a:pt x="16" y="363"/>
                  </a:lnTo>
                  <a:lnTo>
                    <a:pt x="25" y="438"/>
                  </a:lnTo>
                  <a:lnTo>
                    <a:pt x="29" y="534"/>
                  </a:lnTo>
                  <a:lnTo>
                    <a:pt x="128" y="534"/>
                  </a:lnTo>
                  <a:lnTo>
                    <a:pt x="128" y="438"/>
                  </a:lnTo>
                  <a:lnTo>
                    <a:pt x="128" y="363"/>
                  </a:lnTo>
                  <a:lnTo>
                    <a:pt x="128" y="271"/>
                  </a:lnTo>
                  <a:lnTo>
                    <a:pt x="141" y="271"/>
                  </a:lnTo>
                  <a:lnTo>
                    <a:pt x="141" y="175"/>
                  </a:lnTo>
                  <a:lnTo>
                    <a:pt x="128" y="175"/>
                  </a:lnTo>
                  <a:lnTo>
                    <a:pt x="128" y="83"/>
                  </a:lnTo>
                  <a:lnTo>
                    <a:pt x="153" y="83"/>
                  </a:lnTo>
                  <a:lnTo>
                    <a:pt x="149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3" name="未知"/>
            <p:cNvSpPr/>
            <p:nvPr/>
          </p:nvSpPr>
          <p:spPr>
            <a:xfrm>
              <a:off x="4" y="655"/>
              <a:ext cx="304" cy="68"/>
            </a:xfrm>
            <a:custGeom>
              <a:avLst/>
              <a:gdLst/>
              <a:ahLst/>
              <a:cxnLst/>
              <a:pathLst>
                <a:path w="304" h="68">
                  <a:moveTo>
                    <a:pt x="303" y="42"/>
                  </a:moveTo>
                  <a:lnTo>
                    <a:pt x="303" y="46"/>
                  </a:lnTo>
                  <a:lnTo>
                    <a:pt x="216" y="55"/>
                  </a:lnTo>
                  <a:lnTo>
                    <a:pt x="195" y="55"/>
                  </a:lnTo>
                  <a:lnTo>
                    <a:pt x="0" y="67"/>
                  </a:lnTo>
                  <a:lnTo>
                    <a:pt x="25" y="0"/>
                  </a:lnTo>
                  <a:lnTo>
                    <a:pt x="21" y="9"/>
                  </a:lnTo>
                  <a:lnTo>
                    <a:pt x="21" y="17"/>
                  </a:lnTo>
                  <a:lnTo>
                    <a:pt x="21" y="42"/>
                  </a:lnTo>
                  <a:lnTo>
                    <a:pt x="303" y="42"/>
                  </a:lnTo>
                  <a:lnTo>
                    <a:pt x="303" y="4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4" name="未知"/>
            <p:cNvSpPr/>
            <p:nvPr/>
          </p:nvSpPr>
          <p:spPr>
            <a:xfrm>
              <a:off x="547" y="1031"/>
              <a:ext cx="30" cy="118"/>
            </a:xfrm>
            <a:custGeom>
              <a:avLst/>
              <a:gdLst/>
              <a:ahLst/>
              <a:cxnLst/>
              <a:pathLst>
                <a:path w="30" h="118">
                  <a:moveTo>
                    <a:pt x="17" y="0"/>
                  </a:moveTo>
                  <a:lnTo>
                    <a:pt x="8" y="21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8" y="117"/>
                  </a:lnTo>
                  <a:lnTo>
                    <a:pt x="29" y="5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5" name="未知"/>
            <p:cNvSpPr/>
            <p:nvPr/>
          </p:nvSpPr>
          <p:spPr>
            <a:xfrm>
              <a:off x="25" y="334"/>
              <a:ext cx="535" cy="34"/>
            </a:xfrm>
            <a:custGeom>
              <a:avLst/>
              <a:gdLst/>
              <a:ahLst/>
              <a:cxnLst/>
              <a:pathLst>
                <a:path w="535" h="34">
                  <a:moveTo>
                    <a:pt x="0" y="33"/>
                  </a:moveTo>
                  <a:lnTo>
                    <a:pt x="311" y="12"/>
                  </a:lnTo>
                  <a:lnTo>
                    <a:pt x="323" y="12"/>
                  </a:lnTo>
                  <a:lnTo>
                    <a:pt x="53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6" name="未知"/>
            <p:cNvSpPr/>
            <p:nvPr/>
          </p:nvSpPr>
          <p:spPr>
            <a:xfrm>
              <a:off x="12" y="192"/>
              <a:ext cx="217" cy="5"/>
            </a:xfrm>
            <a:custGeom>
              <a:avLst/>
              <a:gdLst/>
              <a:ahLst/>
              <a:cxnLst/>
              <a:pathLst>
                <a:path w="217" h="5">
                  <a:moveTo>
                    <a:pt x="0" y="4"/>
                  </a:moveTo>
                  <a:lnTo>
                    <a:pt x="212" y="0"/>
                  </a:lnTo>
                  <a:lnTo>
                    <a:pt x="21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7" name="未知"/>
            <p:cNvSpPr/>
            <p:nvPr/>
          </p:nvSpPr>
          <p:spPr>
            <a:xfrm>
              <a:off x="29" y="447"/>
              <a:ext cx="544" cy="9"/>
            </a:xfrm>
            <a:custGeom>
              <a:avLst/>
              <a:gdLst/>
              <a:ahLst/>
              <a:cxnLst/>
              <a:pathLst>
                <a:path w="544" h="9">
                  <a:moveTo>
                    <a:pt x="0" y="0"/>
                  </a:moveTo>
                  <a:lnTo>
                    <a:pt x="543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8" name="未知"/>
            <p:cNvSpPr/>
            <p:nvPr/>
          </p:nvSpPr>
          <p:spPr>
            <a:xfrm>
              <a:off x="25" y="526"/>
              <a:ext cx="548" cy="13"/>
            </a:xfrm>
            <a:custGeom>
              <a:avLst/>
              <a:gdLst/>
              <a:ahLst/>
              <a:cxnLst/>
              <a:pathLst>
                <a:path w="548" h="13">
                  <a:moveTo>
                    <a:pt x="0" y="0"/>
                  </a:moveTo>
                  <a:lnTo>
                    <a:pt x="219" y="4"/>
                  </a:lnTo>
                  <a:lnTo>
                    <a:pt x="547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299" name="未知"/>
            <p:cNvSpPr/>
            <p:nvPr/>
          </p:nvSpPr>
          <p:spPr>
            <a:xfrm>
              <a:off x="25" y="614"/>
              <a:ext cx="548" cy="5"/>
            </a:xfrm>
            <a:custGeom>
              <a:avLst/>
              <a:gdLst/>
              <a:ahLst/>
              <a:cxnLst/>
              <a:pathLst>
                <a:path w="548" h="5">
                  <a:moveTo>
                    <a:pt x="0" y="0"/>
                  </a:moveTo>
                  <a:lnTo>
                    <a:pt x="207" y="0"/>
                  </a:lnTo>
                  <a:lnTo>
                    <a:pt x="219" y="0"/>
                  </a:lnTo>
                  <a:lnTo>
                    <a:pt x="302" y="4"/>
                  </a:lnTo>
                  <a:lnTo>
                    <a:pt x="323" y="4"/>
                  </a:lnTo>
                  <a:lnTo>
                    <a:pt x="547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0" name="未知"/>
            <p:cNvSpPr/>
            <p:nvPr/>
          </p:nvSpPr>
          <p:spPr>
            <a:xfrm>
              <a:off x="348" y="697"/>
              <a:ext cx="204" cy="9"/>
            </a:xfrm>
            <a:custGeom>
              <a:avLst/>
              <a:gdLst/>
              <a:ahLst/>
              <a:cxnLst/>
              <a:pathLst>
                <a:path w="204" h="9">
                  <a:moveTo>
                    <a:pt x="0" y="0"/>
                  </a:moveTo>
                  <a:lnTo>
                    <a:pt x="203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1" name="未知"/>
            <p:cNvSpPr/>
            <p:nvPr/>
          </p:nvSpPr>
          <p:spPr>
            <a:xfrm>
              <a:off x="8" y="789"/>
              <a:ext cx="544" cy="1"/>
            </a:xfrm>
            <a:custGeom>
              <a:avLst/>
              <a:gdLst/>
              <a:ahLst/>
              <a:cxnLst/>
              <a:pathLst>
                <a:path w="544" h="1">
                  <a:moveTo>
                    <a:pt x="0" y="0"/>
                  </a:moveTo>
                  <a:lnTo>
                    <a:pt x="54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2" name="未知"/>
            <p:cNvSpPr/>
            <p:nvPr/>
          </p:nvSpPr>
          <p:spPr>
            <a:xfrm>
              <a:off x="21" y="977"/>
              <a:ext cx="224" cy="9"/>
            </a:xfrm>
            <a:custGeom>
              <a:avLst/>
              <a:gdLst/>
              <a:ahLst/>
              <a:cxnLst/>
              <a:pathLst>
                <a:path w="224" h="9">
                  <a:moveTo>
                    <a:pt x="0" y="8"/>
                  </a:moveTo>
                  <a:lnTo>
                    <a:pt x="22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3" name="未知"/>
            <p:cNvSpPr/>
            <p:nvPr/>
          </p:nvSpPr>
          <p:spPr>
            <a:xfrm>
              <a:off x="12" y="1052"/>
              <a:ext cx="544" cy="1"/>
            </a:xfrm>
            <a:custGeom>
              <a:avLst/>
              <a:gdLst/>
              <a:ahLst/>
              <a:cxnLst/>
              <a:pathLst>
                <a:path w="544" h="1">
                  <a:moveTo>
                    <a:pt x="0" y="0"/>
                  </a:moveTo>
                  <a:lnTo>
                    <a:pt x="54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4" name="未知"/>
            <p:cNvSpPr/>
            <p:nvPr/>
          </p:nvSpPr>
          <p:spPr>
            <a:xfrm>
              <a:off x="12" y="881"/>
              <a:ext cx="553" cy="5"/>
            </a:xfrm>
            <a:custGeom>
              <a:avLst/>
              <a:gdLst/>
              <a:ahLst/>
              <a:cxnLst/>
              <a:pathLst>
                <a:path w="553" h="5">
                  <a:moveTo>
                    <a:pt x="0" y="4"/>
                  </a:moveTo>
                  <a:lnTo>
                    <a:pt x="55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5" name="未知"/>
            <p:cNvSpPr/>
            <p:nvPr/>
          </p:nvSpPr>
          <p:spPr>
            <a:xfrm>
              <a:off x="240" y="960"/>
              <a:ext cx="325" cy="18"/>
            </a:xfrm>
            <a:custGeom>
              <a:avLst/>
              <a:gdLst/>
              <a:ahLst/>
              <a:cxnLst/>
              <a:pathLst>
                <a:path w="325" h="18">
                  <a:moveTo>
                    <a:pt x="324" y="17"/>
                  </a:moveTo>
                  <a:lnTo>
                    <a:pt x="324" y="0"/>
                  </a:lnTo>
                  <a:lnTo>
                    <a:pt x="87" y="13"/>
                  </a:lnTo>
                  <a:lnTo>
                    <a:pt x="0" y="17"/>
                  </a:lnTo>
                  <a:lnTo>
                    <a:pt x="324" y="17"/>
                  </a:lnTo>
                  <a:lnTo>
                    <a:pt x="324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6" name="未知"/>
            <p:cNvSpPr/>
            <p:nvPr/>
          </p:nvSpPr>
          <p:spPr>
            <a:xfrm>
              <a:off x="336" y="267"/>
              <a:ext cx="220" cy="14"/>
            </a:xfrm>
            <a:custGeom>
              <a:avLst/>
              <a:gdLst/>
              <a:ahLst/>
              <a:cxnLst/>
              <a:pathLst>
                <a:path w="220" h="14">
                  <a:moveTo>
                    <a:pt x="8" y="0"/>
                  </a:moveTo>
                  <a:lnTo>
                    <a:pt x="0" y="13"/>
                  </a:lnTo>
                  <a:lnTo>
                    <a:pt x="219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7" name="未知"/>
            <p:cNvSpPr/>
            <p:nvPr/>
          </p:nvSpPr>
          <p:spPr>
            <a:xfrm>
              <a:off x="228" y="263"/>
              <a:ext cx="117" cy="22"/>
            </a:xfrm>
            <a:custGeom>
              <a:avLst/>
              <a:gdLst/>
              <a:ahLst/>
              <a:cxnLst/>
              <a:pathLst>
                <a:path w="117" h="22">
                  <a:moveTo>
                    <a:pt x="0" y="21"/>
                  </a:moveTo>
                  <a:lnTo>
                    <a:pt x="108" y="17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8" name="未知"/>
            <p:cNvSpPr/>
            <p:nvPr/>
          </p:nvSpPr>
          <p:spPr>
            <a:xfrm>
              <a:off x="244" y="0"/>
              <a:ext cx="14" cy="281"/>
            </a:xfrm>
            <a:custGeom>
              <a:avLst/>
              <a:gdLst/>
              <a:ahLst/>
              <a:cxnLst/>
              <a:pathLst>
                <a:path w="14" h="281">
                  <a:moveTo>
                    <a:pt x="13" y="0"/>
                  </a:moveTo>
                  <a:lnTo>
                    <a:pt x="0" y="83"/>
                  </a:lnTo>
                  <a:lnTo>
                    <a:pt x="5" y="188"/>
                  </a:lnTo>
                  <a:lnTo>
                    <a:pt x="5" y="263"/>
                  </a:lnTo>
                  <a:lnTo>
                    <a:pt x="9" y="263"/>
                  </a:lnTo>
                  <a:lnTo>
                    <a:pt x="5" y="28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09" name="未知"/>
            <p:cNvSpPr/>
            <p:nvPr/>
          </p:nvSpPr>
          <p:spPr>
            <a:xfrm>
              <a:off x="303" y="0"/>
              <a:ext cx="25" cy="281"/>
            </a:xfrm>
            <a:custGeom>
              <a:avLst/>
              <a:gdLst/>
              <a:ahLst/>
              <a:cxnLst/>
              <a:pathLst>
                <a:path w="25" h="281">
                  <a:moveTo>
                    <a:pt x="0" y="0"/>
                  </a:moveTo>
                  <a:lnTo>
                    <a:pt x="12" y="83"/>
                  </a:lnTo>
                  <a:lnTo>
                    <a:pt x="12" y="188"/>
                  </a:lnTo>
                  <a:lnTo>
                    <a:pt x="24" y="188"/>
                  </a:lnTo>
                  <a:lnTo>
                    <a:pt x="24" y="267"/>
                  </a:lnTo>
                  <a:lnTo>
                    <a:pt x="12" y="28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0" name="未知"/>
            <p:cNvSpPr/>
            <p:nvPr/>
          </p:nvSpPr>
          <p:spPr>
            <a:xfrm>
              <a:off x="249" y="280"/>
              <a:ext cx="21" cy="335"/>
            </a:xfrm>
            <a:custGeom>
              <a:avLst/>
              <a:gdLst/>
              <a:ahLst/>
              <a:cxnLst/>
              <a:pathLst>
                <a:path w="21" h="335">
                  <a:moveTo>
                    <a:pt x="0" y="0"/>
                  </a:moveTo>
                  <a:lnTo>
                    <a:pt x="0" y="75"/>
                  </a:lnTo>
                  <a:lnTo>
                    <a:pt x="4" y="179"/>
                  </a:lnTo>
                  <a:lnTo>
                    <a:pt x="8" y="250"/>
                  </a:lnTo>
                  <a:lnTo>
                    <a:pt x="20" y="250"/>
                  </a:lnTo>
                  <a:lnTo>
                    <a:pt x="20" y="33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1" name="未知"/>
            <p:cNvSpPr/>
            <p:nvPr/>
          </p:nvSpPr>
          <p:spPr>
            <a:xfrm>
              <a:off x="315" y="280"/>
              <a:ext cx="9" cy="251"/>
            </a:xfrm>
            <a:custGeom>
              <a:avLst/>
              <a:gdLst/>
              <a:ahLst/>
              <a:cxnLst/>
              <a:pathLst>
                <a:path w="9" h="251">
                  <a:moveTo>
                    <a:pt x="0" y="0"/>
                  </a:moveTo>
                  <a:lnTo>
                    <a:pt x="0" y="71"/>
                  </a:lnTo>
                  <a:lnTo>
                    <a:pt x="8" y="179"/>
                  </a:lnTo>
                  <a:lnTo>
                    <a:pt x="8" y="25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2" name="未知"/>
            <p:cNvSpPr/>
            <p:nvPr/>
          </p:nvSpPr>
          <p:spPr>
            <a:xfrm>
              <a:off x="220" y="714"/>
              <a:ext cx="25" cy="172"/>
            </a:xfrm>
            <a:custGeom>
              <a:avLst/>
              <a:gdLst/>
              <a:ahLst/>
              <a:cxnLst/>
              <a:pathLst>
                <a:path w="25" h="172">
                  <a:moveTo>
                    <a:pt x="0" y="0"/>
                  </a:moveTo>
                  <a:lnTo>
                    <a:pt x="0" y="75"/>
                  </a:lnTo>
                  <a:lnTo>
                    <a:pt x="24" y="75"/>
                  </a:lnTo>
                  <a:lnTo>
                    <a:pt x="24" y="17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3" name="未知"/>
            <p:cNvSpPr/>
            <p:nvPr/>
          </p:nvSpPr>
          <p:spPr>
            <a:xfrm>
              <a:off x="307" y="530"/>
              <a:ext cx="21" cy="352"/>
            </a:xfrm>
            <a:custGeom>
              <a:avLst/>
              <a:gdLst/>
              <a:ahLst/>
              <a:cxnLst/>
              <a:pathLst>
                <a:path w="21" h="352">
                  <a:moveTo>
                    <a:pt x="20" y="0"/>
                  </a:moveTo>
                  <a:lnTo>
                    <a:pt x="20" y="88"/>
                  </a:lnTo>
                  <a:lnTo>
                    <a:pt x="8" y="84"/>
                  </a:lnTo>
                  <a:lnTo>
                    <a:pt x="16" y="167"/>
                  </a:lnTo>
                  <a:lnTo>
                    <a:pt x="0" y="167"/>
                  </a:lnTo>
                  <a:lnTo>
                    <a:pt x="0" y="259"/>
                  </a:lnTo>
                  <a:lnTo>
                    <a:pt x="8" y="259"/>
                  </a:lnTo>
                  <a:lnTo>
                    <a:pt x="8" y="35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4" name="未知"/>
            <p:cNvSpPr/>
            <p:nvPr/>
          </p:nvSpPr>
          <p:spPr>
            <a:xfrm>
              <a:off x="236" y="885"/>
              <a:ext cx="14" cy="260"/>
            </a:xfrm>
            <a:custGeom>
              <a:avLst/>
              <a:gdLst/>
              <a:ahLst/>
              <a:cxnLst/>
              <a:pathLst>
                <a:path w="14" h="260">
                  <a:moveTo>
                    <a:pt x="0" y="0"/>
                  </a:moveTo>
                  <a:lnTo>
                    <a:pt x="0" y="96"/>
                  </a:lnTo>
                  <a:lnTo>
                    <a:pt x="4" y="167"/>
                  </a:lnTo>
                  <a:lnTo>
                    <a:pt x="13" y="25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5" name="未知"/>
            <p:cNvSpPr/>
            <p:nvPr/>
          </p:nvSpPr>
          <p:spPr>
            <a:xfrm>
              <a:off x="307" y="885"/>
              <a:ext cx="1" cy="260"/>
            </a:xfrm>
            <a:custGeom>
              <a:avLst/>
              <a:gdLst/>
              <a:ahLst/>
              <a:cxnLst/>
              <a:pathLst>
                <a:path w="1" h="260">
                  <a:moveTo>
                    <a:pt x="0" y="0"/>
                  </a:moveTo>
                  <a:lnTo>
                    <a:pt x="0" y="88"/>
                  </a:lnTo>
                  <a:lnTo>
                    <a:pt x="0" y="92"/>
                  </a:lnTo>
                  <a:lnTo>
                    <a:pt x="0" y="163"/>
                  </a:lnTo>
                  <a:lnTo>
                    <a:pt x="0" y="25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6" name="未知"/>
            <p:cNvSpPr/>
            <p:nvPr/>
          </p:nvSpPr>
          <p:spPr>
            <a:xfrm>
              <a:off x="472" y="1069"/>
              <a:ext cx="76" cy="1"/>
            </a:xfrm>
            <a:custGeom>
              <a:avLst/>
              <a:gdLst/>
              <a:ahLst/>
              <a:cxnLst/>
              <a:pathLst>
                <a:path w="76" h="1">
                  <a:moveTo>
                    <a:pt x="0" y="0"/>
                  </a:moveTo>
                  <a:lnTo>
                    <a:pt x="7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7" name="未知"/>
            <p:cNvSpPr/>
            <p:nvPr/>
          </p:nvSpPr>
          <p:spPr>
            <a:xfrm>
              <a:off x="406" y="1081"/>
              <a:ext cx="142" cy="5"/>
            </a:xfrm>
            <a:custGeom>
              <a:avLst/>
              <a:gdLst/>
              <a:ahLst/>
              <a:cxnLst/>
              <a:pathLst>
                <a:path w="142" h="5">
                  <a:moveTo>
                    <a:pt x="0" y="4"/>
                  </a:moveTo>
                  <a:lnTo>
                    <a:pt x="14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8" name="未知"/>
            <p:cNvSpPr/>
            <p:nvPr/>
          </p:nvSpPr>
          <p:spPr>
            <a:xfrm>
              <a:off x="427" y="1094"/>
              <a:ext cx="121" cy="1"/>
            </a:xfrm>
            <a:custGeom>
              <a:avLst/>
              <a:gdLst/>
              <a:ahLst/>
              <a:cxnLst/>
              <a:pathLst>
                <a:path w="121" h="1">
                  <a:moveTo>
                    <a:pt x="0" y="0"/>
                  </a:moveTo>
                  <a:lnTo>
                    <a:pt x="12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19" name="未知"/>
            <p:cNvSpPr/>
            <p:nvPr/>
          </p:nvSpPr>
          <p:spPr>
            <a:xfrm>
              <a:off x="385" y="1106"/>
              <a:ext cx="163" cy="1"/>
            </a:xfrm>
            <a:custGeom>
              <a:avLst/>
              <a:gdLst/>
              <a:ahLst/>
              <a:cxnLst/>
              <a:pathLst>
                <a:path w="163" h="1">
                  <a:moveTo>
                    <a:pt x="0" y="0"/>
                  </a:moveTo>
                  <a:lnTo>
                    <a:pt x="16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0" name="未知"/>
            <p:cNvSpPr/>
            <p:nvPr/>
          </p:nvSpPr>
          <p:spPr>
            <a:xfrm>
              <a:off x="427" y="1119"/>
              <a:ext cx="121" cy="1"/>
            </a:xfrm>
            <a:custGeom>
              <a:avLst/>
              <a:gdLst/>
              <a:ahLst/>
              <a:cxnLst/>
              <a:pathLst>
                <a:path w="121" h="1">
                  <a:moveTo>
                    <a:pt x="0" y="0"/>
                  </a:moveTo>
                  <a:lnTo>
                    <a:pt x="12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1" name="未知"/>
            <p:cNvSpPr/>
            <p:nvPr/>
          </p:nvSpPr>
          <p:spPr>
            <a:xfrm>
              <a:off x="33" y="384"/>
              <a:ext cx="72" cy="1"/>
            </a:xfrm>
            <a:custGeom>
              <a:avLst/>
              <a:gdLst/>
              <a:ahLst/>
              <a:cxnLst/>
              <a:pathLst>
                <a:path w="72" h="1">
                  <a:moveTo>
                    <a:pt x="0" y="0"/>
                  </a:moveTo>
                  <a:lnTo>
                    <a:pt x="7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2" name="未知"/>
            <p:cNvSpPr/>
            <p:nvPr/>
          </p:nvSpPr>
          <p:spPr>
            <a:xfrm>
              <a:off x="33" y="397"/>
              <a:ext cx="138" cy="1"/>
            </a:xfrm>
            <a:custGeom>
              <a:avLst/>
              <a:gdLst/>
              <a:ahLst/>
              <a:cxnLst/>
              <a:pathLst>
                <a:path w="138" h="1">
                  <a:moveTo>
                    <a:pt x="0" y="0"/>
                  </a:moveTo>
                  <a:lnTo>
                    <a:pt x="13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3" name="未知"/>
            <p:cNvSpPr/>
            <p:nvPr/>
          </p:nvSpPr>
          <p:spPr>
            <a:xfrm>
              <a:off x="33" y="409"/>
              <a:ext cx="117" cy="1"/>
            </a:xfrm>
            <a:custGeom>
              <a:avLst/>
              <a:gdLst/>
              <a:ahLst/>
              <a:cxnLst/>
              <a:pathLst>
                <a:path w="117" h="1">
                  <a:moveTo>
                    <a:pt x="0" y="0"/>
                  </a:moveTo>
                  <a:lnTo>
                    <a:pt x="11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4" name="未知"/>
            <p:cNvSpPr/>
            <p:nvPr/>
          </p:nvSpPr>
          <p:spPr>
            <a:xfrm>
              <a:off x="29" y="422"/>
              <a:ext cx="163" cy="1"/>
            </a:xfrm>
            <a:custGeom>
              <a:avLst/>
              <a:gdLst/>
              <a:ahLst/>
              <a:cxnLst/>
              <a:pathLst>
                <a:path w="163" h="1">
                  <a:moveTo>
                    <a:pt x="0" y="0"/>
                  </a:moveTo>
                  <a:lnTo>
                    <a:pt x="16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5" name="未知"/>
            <p:cNvSpPr/>
            <p:nvPr/>
          </p:nvSpPr>
          <p:spPr>
            <a:xfrm>
              <a:off x="33" y="434"/>
              <a:ext cx="117" cy="1"/>
            </a:xfrm>
            <a:custGeom>
              <a:avLst/>
              <a:gdLst/>
              <a:ahLst/>
              <a:cxnLst/>
              <a:pathLst>
                <a:path w="117" h="1">
                  <a:moveTo>
                    <a:pt x="0" y="0"/>
                  </a:moveTo>
                  <a:lnTo>
                    <a:pt x="11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6" name="未知"/>
            <p:cNvSpPr/>
            <p:nvPr/>
          </p:nvSpPr>
          <p:spPr>
            <a:xfrm>
              <a:off x="228" y="188"/>
              <a:ext cx="316" cy="5"/>
            </a:xfrm>
            <a:custGeom>
              <a:avLst/>
              <a:gdLst/>
              <a:ahLst/>
              <a:cxnLst/>
              <a:pathLst>
                <a:path w="316" h="5">
                  <a:moveTo>
                    <a:pt x="0" y="4"/>
                  </a:moveTo>
                  <a:lnTo>
                    <a:pt x="87" y="0"/>
                  </a:lnTo>
                  <a:lnTo>
                    <a:pt x="99" y="0"/>
                  </a:lnTo>
                  <a:lnTo>
                    <a:pt x="112" y="0"/>
                  </a:lnTo>
                  <a:lnTo>
                    <a:pt x="31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27" name="未知"/>
            <p:cNvSpPr/>
            <p:nvPr/>
          </p:nvSpPr>
          <p:spPr>
            <a:xfrm>
              <a:off x="257" y="614"/>
              <a:ext cx="13" cy="84"/>
            </a:xfrm>
            <a:custGeom>
              <a:avLst/>
              <a:gdLst/>
              <a:ahLst/>
              <a:cxnLst/>
              <a:pathLst>
                <a:path w="13" h="84">
                  <a:moveTo>
                    <a:pt x="0" y="0"/>
                  </a:moveTo>
                  <a:lnTo>
                    <a:pt x="12" y="8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328" name="Group 54327"/>
          <p:cNvGrpSpPr/>
          <p:nvPr/>
        </p:nvGrpSpPr>
        <p:grpSpPr>
          <a:xfrm>
            <a:off x="4724400" y="4191000"/>
            <a:ext cx="2744788" cy="1258888"/>
            <a:chOff x="0" y="0"/>
            <a:chExt cx="1729" cy="793"/>
          </a:xfrm>
        </p:grpSpPr>
        <p:sp>
          <p:nvSpPr>
            <p:cNvPr id="54329" name="未知"/>
            <p:cNvSpPr/>
            <p:nvPr/>
          </p:nvSpPr>
          <p:spPr>
            <a:xfrm>
              <a:off x="0" y="0"/>
              <a:ext cx="1729" cy="793"/>
            </a:xfrm>
            <a:custGeom>
              <a:avLst/>
              <a:gdLst/>
              <a:ahLst/>
              <a:cxnLst/>
              <a:pathLst>
                <a:path w="1729" h="793">
                  <a:moveTo>
                    <a:pt x="0" y="0"/>
                  </a:moveTo>
                  <a:lnTo>
                    <a:pt x="1728" y="0"/>
                  </a:lnTo>
                  <a:lnTo>
                    <a:pt x="1728" y="792"/>
                  </a:lnTo>
                  <a:lnTo>
                    <a:pt x="0" y="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0" name="未知"/>
            <p:cNvSpPr/>
            <p:nvPr/>
          </p:nvSpPr>
          <p:spPr>
            <a:xfrm>
              <a:off x="37" y="36"/>
              <a:ext cx="1655" cy="721"/>
            </a:xfrm>
            <a:custGeom>
              <a:avLst/>
              <a:gdLst/>
              <a:ahLst/>
              <a:cxnLst/>
              <a:pathLst>
                <a:path w="1655" h="721">
                  <a:moveTo>
                    <a:pt x="0" y="720"/>
                  </a:moveTo>
                  <a:lnTo>
                    <a:pt x="0" y="0"/>
                  </a:lnTo>
                  <a:lnTo>
                    <a:pt x="1654" y="0"/>
                  </a:lnTo>
                  <a:lnTo>
                    <a:pt x="1654" y="720"/>
                  </a:lnTo>
                  <a:lnTo>
                    <a:pt x="0" y="7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1" name="未知"/>
            <p:cNvSpPr/>
            <p:nvPr/>
          </p:nvSpPr>
          <p:spPr>
            <a:xfrm>
              <a:off x="55" y="54"/>
              <a:ext cx="1617" cy="687"/>
            </a:xfrm>
            <a:custGeom>
              <a:avLst/>
              <a:gdLst/>
              <a:ahLst/>
              <a:cxnLst/>
              <a:pathLst>
                <a:path w="1617" h="687">
                  <a:moveTo>
                    <a:pt x="0" y="0"/>
                  </a:moveTo>
                  <a:lnTo>
                    <a:pt x="1616" y="0"/>
                  </a:lnTo>
                  <a:lnTo>
                    <a:pt x="1616" y="686"/>
                  </a:lnTo>
                  <a:lnTo>
                    <a:pt x="0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2" name="未知"/>
            <p:cNvSpPr/>
            <p:nvPr/>
          </p:nvSpPr>
          <p:spPr>
            <a:xfrm>
              <a:off x="1519" y="187"/>
              <a:ext cx="87" cy="1"/>
            </a:xfrm>
            <a:custGeom>
              <a:avLst/>
              <a:gdLst/>
              <a:ahLst/>
              <a:cxnLst/>
              <a:pathLst>
                <a:path w="87" h="1">
                  <a:moveTo>
                    <a:pt x="86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3" name="未知"/>
            <p:cNvSpPr/>
            <p:nvPr/>
          </p:nvSpPr>
          <p:spPr>
            <a:xfrm>
              <a:off x="1519" y="200"/>
              <a:ext cx="87" cy="1"/>
            </a:xfrm>
            <a:custGeom>
              <a:avLst/>
              <a:gdLst/>
              <a:ahLst/>
              <a:cxnLst/>
              <a:pathLst>
                <a:path w="87" h="1">
                  <a:moveTo>
                    <a:pt x="86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4" name="未知"/>
            <p:cNvSpPr/>
            <p:nvPr/>
          </p:nvSpPr>
          <p:spPr>
            <a:xfrm>
              <a:off x="1377" y="230"/>
              <a:ext cx="118" cy="1"/>
            </a:xfrm>
            <a:custGeom>
              <a:avLst/>
              <a:gdLst/>
              <a:ahLst/>
              <a:cxnLst/>
              <a:pathLst>
                <a:path w="118" h="1">
                  <a:moveTo>
                    <a:pt x="117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5" name="未知"/>
            <p:cNvSpPr/>
            <p:nvPr/>
          </p:nvSpPr>
          <p:spPr>
            <a:xfrm>
              <a:off x="978" y="230"/>
              <a:ext cx="321" cy="1"/>
            </a:xfrm>
            <a:custGeom>
              <a:avLst/>
              <a:gdLst/>
              <a:ahLst/>
              <a:cxnLst/>
              <a:pathLst>
                <a:path w="321" h="1">
                  <a:moveTo>
                    <a:pt x="320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6" name="未知"/>
            <p:cNvSpPr/>
            <p:nvPr/>
          </p:nvSpPr>
          <p:spPr>
            <a:xfrm>
              <a:off x="264" y="345"/>
              <a:ext cx="1041" cy="1"/>
            </a:xfrm>
            <a:custGeom>
              <a:avLst/>
              <a:gdLst/>
              <a:ahLst/>
              <a:cxnLst/>
              <a:pathLst>
                <a:path w="1041" h="1">
                  <a:moveTo>
                    <a:pt x="1040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7" name="未知"/>
            <p:cNvSpPr/>
            <p:nvPr/>
          </p:nvSpPr>
          <p:spPr>
            <a:xfrm>
              <a:off x="86" y="435"/>
              <a:ext cx="1360" cy="1"/>
            </a:xfrm>
            <a:custGeom>
              <a:avLst/>
              <a:gdLst/>
              <a:ahLst/>
              <a:cxnLst/>
              <a:pathLst>
                <a:path w="1360" h="1">
                  <a:moveTo>
                    <a:pt x="1359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8" name="未知"/>
            <p:cNvSpPr/>
            <p:nvPr/>
          </p:nvSpPr>
          <p:spPr>
            <a:xfrm>
              <a:off x="166" y="659"/>
              <a:ext cx="536" cy="1"/>
            </a:xfrm>
            <a:custGeom>
              <a:avLst/>
              <a:gdLst/>
              <a:ahLst/>
              <a:cxnLst/>
              <a:pathLst>
                <a:path w="536" h="1">
                  <a:moveTo>
                    <a:pt x="53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39" name="未知"/>
            <p:cNvSpPr/>
            <p:nvPr/>
          </p:nvSpPr>
          <p:spPr>
            <a:xfrm>
              <a:off x="965" y="659"/>
              <a:ext cx="690" cy="1"/>
            </a:xfrm>
            <a:custGeom>
              <a:avLst/>
              <a:gdLst/>
              <a:ahLst/>
              <a:cxnLst/>
              <a:pathLst>
                <a:path w="690" h="1">
                  <a:moveTo>
                    <a:pt x="689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40" name="Text Box 54339"/>
            <p:cNvSpPr txBox="1"/>
            <p:nvPr/>
          </p:nvSpPr>
          <p:spPr>
            <a:xfrm>
              <a:off x="80" y="272"/>
              <a:ext cx="141" cy="14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defTabSz="360680">
                <a:buClrTx/>
              </a:pPr>
              <a:r>
                <a:rPr lang="en-US" altLang="zh-CN" sz="500" b="0">
                  <a:latin typeface="System"/>
                  <a:ea typeface="System"/>
                </a:rPr>
                <a:t>XXXXXXXXXX</a:t>
              </a:r>
              <a:endParaRPr lang="en-US" altLang="zh-CN" sz="500" b="0">
                <a:latin typeface="System"/>
                <a:ea typeface="System"/>
              </a:endParaRPr>
            </a:p>
          </p:txBody>
        </p:sp>
        <p:sp>
          <p:nvSpPr>
            <p:cNvPr id="54341" name="Text Box 54340"/>
            <p:cNvSpPr txBox="1"/>
            <p:nvPr/>
          </p:nvSpPr>
          <p:spPr>
            <a:xfrm>
              <a:off x="74" y="623"/>
              <a:ext cx="74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defTabSz="360680">
                <a:buClrTx/>
              </a:pPr>
              <a:r>
                <a:rPr lang="en-US" altLang="zh-CN" sz="500" b="0">
                  <a:latin typeface="System"/>
                  <a:ea typeface="System"/>
                </a:rPr>
                <a:t>XXX</a:t>
              </a:r>
              <a:endParaRPr lang="en-US" altLang="zh-CN" sz="500" b="0">
                <a:latin typeface="System"/>
                <a:ea typeface="System"/>
              </a:endParaRPr>
            </a:p>
          </p:txBody>
        </p:sp>
        <p:sp>
          <p:nvSpPr>
            <p:cNvPr id="54342" name="Text Box 54341"/>
            <p:cNvSpPr txBox="1"/>
            <p:nvPr/>
          </p:nvSpPr>
          <p:spPr>
            <a:xfrm>
              <a:off x="1310" y="290"/>
              <a:ext cx="49" cy="4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defTabSz="360680">
                <a:buClrTx/>
              </a:pPr>
              <a:r>
                <a:rPr lang="en-US" altLang="zh-CN" sz="500" b="0">
                  <a:latin typeface="System"/>
                  <a:ea typeface="System"/>
                </a:rPr>
                <a:t>X</a:t>
              </a:r>
              <a:endParaRPr lang="en-US" altLang="zh-CN" sz="500" b="0">
                <a:latin typeface="System"/>
                <a:ea typeface="System"/>
              </a:endParaRPr>
            </a:p>
          </p:txBody>
        </p:sp>
        <p:sp>
          <p:nvSpPr>
            <p:cNvPr id="54343" name="Text Box 54342"/>
            <p:cNvSpPr txBox="1"/>
            <p:nvPr/>
          </p:nvSpPr>
          <p:spPr>
            <a:xfrm>
              <a:off x="1457" y="393"/>
              <a:ext cx="166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defTabSz="360680">
                <a:buClrTx/>
              </a:pPr>
              <a:r>
                <a:rPr lang="en-US" altLang="zh-CN" sz="500" b="0">
                  <a:latin typeface="System"/>
                  <a:ea typeface="System"/>
                </a:rPr>
                <a:t>XXXXXX</a:t>
              </a:r>
              <a:endParaRPr lang="en-US" altLang="zh-CN" sz="500" b="0">
                <a:latin typeface="System"/>
                <a:ea typeface="System"/>
              </a:endParaRPr>
            </a:p>
          </p:txBody>
        </p:sp>
        <p:sp>
          <p:nvSpPr>
            <p:cNvPr id="54344" name="Text Box 54343"/>
            <p:cNvSpPr txBox="1"/>
            <p:nvPr/>
          </p:nvSpPr>
          <p:spPr>
            <a:xfrm>
              <a:off x="1304" y="193"/>
              <a:ext cx="55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>
              <a:spAutoFit/>
            </a:bodyPr>
            <a:p>
              <a:pPr defTabSz="360680">
                <a:buClrTx/>
              </a:pPr>
              <a:r>
                <a:rPr lang="en-US" altLang="zh-CN" sz="500" b="0">
                  <a:latin typeface="System"/>
                  <a:ea typeface="System"/>
                </a:rPr>
                <a:t>XX</a:t>
              </a:r>
              <a:endParaRPr lang="en-US" altLang="zh-CN" sz="500" b="0">
                <a:latin typeface="System"/>
                <a:ea typeface="System"/>
              </a:endParaRPr>
            </a:p>
          </p:txBody>
        </p:sp>
      </p:grpSp>
      <p:grpSp>
        <p:nvGrpSpPr>
          <p:cNvPr id="54345" name="Group 54344"/>
          <p:cNvGrpSpPr/>
          <p:nvPr/>
        </p:nvGrpSpPr>
        <p:grpSpPr>
          <a:xfrm>
            <a:off x="4859338" y="620713"/>
            <a:ext cx="1828800" cy="1600200"/>
            <a:chOff x="0" y="0"/>
            <a:chExt cx="1152" cy="1008"/>
          </a:xfrm>
        </p:grpSpPr>
        <p:sp>
          <p:nvSpPr>
            <p:cNvPr id="54346" name="Oval 54345"/>
            <p:cNvSpPr/>
            <p:nvPr/>
          </p:nvSpPr>
          <p:spPr>
            <a:xfrm>
              <a:off x="0" y="728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47" name="Oval 54346"/>
            <p:cNvSpPr/>
            <p:nvPr/>
          </p:nvSpPr>
          <p:spPr>
            <a:xfrm>
              <a:off x="16" y="728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48" name="Oval 54347"/>
            <p:cNvSpPr/>
            <p:nvPr/>
          </p:nvSpPr>
          <p:spPr>
            <a:xfrm>
              <a:off x="120" y="503"/>
              <a:ext cx="402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49" name="Oval 54348"/>
            <p:cNvSpPr/>
            <p:nvPr/>
          </p:nvSpPr>
          <p:spPr>
            <a:xfrm>
              <a:off x="135" y="509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50" name="Oval 54349"/>
            <p:cNvSpPr/>
            <p:nvPr/>
          </p:nvSpPr>
          <p:spPr>
            <a:xfrm>
              <a:off x="72" y="444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51" name="Oval 54350"/>
            <p:cNvSpPr/>
            <p:nvPr/>
          </p:nvSpPr>
          <p:spPr>
            <a:xfrm>
              <a:off x="88" y="450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52" name="Oval 54351"/>
            <p:cNvSpPr/>
            <p:nvPr/>
          </p:nvSpPr>
          <p:spPr>
            <a:xfrm>
              <a:off x="142" y="423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53" name="Oval 54352"/>
            <p:cNvSpPr/>
            <p:nvPr/>
          </p:nvSpPr>
          <p:spPr>
            <a:xfrm>
              <a:off x="157" y="429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54" name="Oval 54353"/>
            <p:cNvSpPr/>
            <p:nvPr/>
          </p:nvSpPr>
          <p:spPr>
            <a:xfrm>
              <a:off x="101" y="343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55" name="Oval 54354"/>
            <p:cNvSpPr/>
            <p:nvPr/>
          </p:nvSpPr>
          <p:spPr>
            <a:xfrm>
              <a:off x="116" y="349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56" name="Oval 54355"/>
            <p:cNvSpPr/>
            <p:nvPr/>
          </p:nvSpPr>
          <p:spPr>
            <a:xfrm>
              <a:off x="91" y="287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57" name="Oval 54356"/>
            <p:cNvSpPr/>
            <p:nvPr/>
          </p:nvSpPr>
          <p:spPr>
            <a:xfrm>
              <a:off x="107" y="293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58" name="Oval 54357"/>
            <p:cNvSpPr/>
            <p:nvPr/>
          </p:nvSpPr>
          <p:spPr>
            <a:xfrm>
              <a:off x="101" y="219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59" name="Oval 54358"/>
            <p:cNvSpPr/>
            <p:nvPr/>
          </p:nvSpPr>
          <p:spPr>
            <a:xfrm>
              <a:off x="116" y="225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60" name="Oval 54359"/>
            <p:cNvSpPr/>
            <p:nvPr/>
          </p:nvSpPr>
          <p:spPr>
            <a:xfrm>
              <a:off x="135" y="148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61" name="Oval 54360"/>
            <p:cNvSpPr/>
            <p:nvPr/>
          </p:nvSpPr>
          <p:spPr>
            <a:xfrm>
              <a:off x="151" y="154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62" name="Oval 54361"/>
            <p:cNvSpPr/>
            <p:nvPr/>
          </p:nvSpPr>
          <p:spPr>
            <a:xfrm>
              <a:off x="179" y="83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63" name="Oval 54362"/>
            <p:cNvSpPr/>
            <p:nvPr/>
          </p:nvSpPr>
          <p:spPr>
            <a:xfrm>
              <a:off x="195" y="83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64" name="Oval 54363"/>
            <p:cNvSpPr/>
            <p:nvPr/>
          </p:nvSpPr>
          <p:spPr>
            <a:xfrm>
              <a:off x="749" y="556"/>
              <a:ext cx="403" cy="211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65" name="Oval 54364"/>
            <p:cNvSpPr/>
            <p:nvPr/>
          </p:nvSpPr>
          <p:spPr>
            <a:xfrm>
              <a:off x="765" y="562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66" name="Oval 54365"/>
            <p:cNvSpPr/>
            <p:nvPr/>
          </p:nvSpPr>
          <p:spPr>
            <a:xfrm>
              <a:off x="711" y="488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67" name="Oval 54366"/>
            <p:cNvSpPr/>
            <p:nvPr/>
          </p:nvSpPr>
          <p:spPr>
            <a:xfrm>
              <a:off x="727" y="494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68" name="Oval 54367"/>
            <p:cNvSpPr/>
            <p:nvPr/>
          </p:nvSpPr>
          <p:spPr>
            <a:xfrm>
              <a:off x="749" y="420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69" name="Oval 54368"/>
            <p:cNvSpPr/>
            <p:nvPr/>
          </p:nvSpPr>
          <p:spPr>
            <a:xfrm>
              <a:off x="765" y="426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70" name="Oval 54369"/>
            <p:cNvSpPr/>
            <p:nvPr/>
          </p:nvSpPr>
          <p:spPr>
            <a:xfrm>
              <a:off x="746" y="364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71" name="Oval 54370"/>
            <p:cNvSpPr/>
            <p:nvPr/>
          </p:nvSpPr>
          <p:spPr>
            <a:xfrm>
              <a:off x="762" y="370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72" name="Oval 54371"/>
            <p:cNvSpPr/>
            <p:nvPr/>
          </p:nvSpPr>
          <p:spPr>
            <a:xfrm>
              <a:off x="721" y="305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73" name="Oval 54372"/>
            <p:cNvSpPr/>
            <p:nvPr/>
          </p:nvSpPr>
          <p:spPr>
            <a:xfrm>
              <a:off x="737" y="311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74" name="Oval 54373"/>
            <p:cNvSpPr/>
            <p:nvPr/>
          </p:nvSpPr>
          <p:spPr>
            <a:xfrm>
              <a:off x="705" y="249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75" name="Oval 54374"/>
            <p:cNvSpPr/>
            <p:nvPr/>
          </p:nvSpPr>
          <p:spPr>
            <a:xfrm>
              <a:off x="721" y="255"/>
              <a:ext cx="371" cy="162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76" name="Oval 54375"/>
            <p:cNvSpPr/>
            <p:nvPr/>
          </p:nvSpPr>
          <p:spPr>
            <a:xfrm>
              <a:off x="683" y="181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77" name="Oval 54376"/>
            <p:cNvSpPr/>
            <p:nvPr/>
          </p:nvSpPr>
          <p:spPr>
            <a:xfrm>
              <a:off x="699" y="186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78" name="Oval 54377"/>
            <p:cNvSpPr/>
            <p:nvPr/>
          </p:nvSpPr>
          <p:spPr>
            <a:xfrm>
              <a:off x="696" y="112"/>
              <a:ext cx="402" cy="211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79" name="Oval 54378"/>
            <p:cNvSpPr/>
            <p:nvPr/>
          </p:nvSpPr>
          <p:spPr>
            <a:xfrm>
              <a:off x="711" y="118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80" name="Oval 54379"/>
            <p:cNvSpPr/>
            <p:nvPr/>
          </p:nvSpPr>
          <p:spPr>
            <a:xfrm>
              <a:off x="718" y="50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81" name="Oval 54380"/>
            <p:cNvSpPr/>
            <p:nvPr/>
          </p:nvSpPr>
          <p:spPr>
            <a:xfrm>
              <a:off x="733" y="56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82" name="Oval 54381"/>
            <p:cNvSpPr/>
            <p:nvPr/>
          </p:nvSpPr>
          <p:spPr>
            <a:xfrm>
              <a:off x="670" y="0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83" name="Oval 54382"/>
            <p:cNvSpPr/>
            <p:nvPr/>
          </p:nvSpPr>
          <p:spPr>
            <a:xfrm>
              <a:off x="686" y="0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84" name="Oval 54383"/>
            <p:cNvSpPr/>
            <p:nvPr/>
          </p:nvSpPr>
          <p:spPr>
            <a:xfrm>
              <a:off x="375" y="622"/>
              <a:ext cx="402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85" name="Oval 54384"/>
            <p:cNvSpPr/>
            <p:nvPr/>
          </p:nvSpPr>
          <p:spPr>
            <a:xfrm>
              <a:off x="390" y="627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86" name="Oval 54385"/>
            <p:cNvSpPr/>
            <p:nvPr/>
          </p:nvSpPr>
          <p:spPr>
            <a:xfrm>
              <a:off x="409" y="556"/>
              <a:ext cx="403" cy="211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87" name="Oval 54386"/>
            <p:cNvSpPr/>
            <p:nvPr/>
          </p:nvSpPr>
          <p:spPr>
            <a:xfrm>
              <a:off x="425" y="562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88" name="Oval 54387"/>
            <p:cNvSpPr/>
            <p:nvPr/>
          </p:nvSpPr>
          <p:spPr>
            <a:xfrm>
              <a:off x="356" y="479"/>
              <a:ext cx="403" cy="211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89" name="Oval 54388"/>
            <p:cNvSpPr/>
            <p:nvPr/>
          </p:nvSpPr>
          <p:spPr>
            <a:xfrm>
              <a:off x="371" y="485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90" name="Oval 54389"/>
            <p:cNvSpPr/>
            <p:nvPr/>
          </p:nvSpPr>
          <p:spPr>
            <a:xfrm>
              <a:off x="359" y="408"/>
              <a:ext cx="403" cy="211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91" name="Oval 54390"/>
            <p:cNvSpPr/>
            <p:nvPr/>
          </p:nvSpPr>
          <p:spPr>
            <a:xfrm>
              <a:off x="375" y="414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92" name="Oval 54391"/>
            <p:cNvSpPr/>
            <p:nvPr/>
          </p:nvSpPr>
          <p:spPr>
            <a:xfrm>
              <a:off x="330" y="346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93" name="Oval 54392"/>
            <p:cNvSpPr/>
            <p:nvPr/>
          </p:nvSpPr>
          <p:spPr>
            <a:xfrm>
              <a:off x="346" y="346"/>
              <a:ext cx="372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94" name="Oval 54393"/>
            <p:cNvSpPr/>
            <p:nvPr/>
          </p:nvSpPr>
          <p:spPr>
            <a:xfrm>
              <a:off x="648" y="798"/>
              <a:ext cx="403" cy="2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395" name="Oval 54394"/>
            <p:cNvSpPr/>
            <p:nvPr/>
          </p:nvSpPr>
          <p:spPr>
            <a:xfrm>
              <a:off x="664" y="798"/>
              <a:ext cx="371" cy="16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396" name="Group 54395"/>
          <p:cNvGrpSpPr/>
          <p:nvPr/>
        </p:nvGrpSpPr>
        <p:grpSpPr>
          <a:xfrm>
            <a:off x="7235825" y="1700213"/>
            <a:ext cx="1143000" cy="1828800"/>
            <a:chOff x="0" y="0"/>
            <a:chExt cx="720" cy="1152"/>
          </a:xfrm>
        </p:grpSpPr>
        <p:sp>
          <p:nvSpPr>
            <p:cNvPr id="54397" name="Oval 54396"/>
            <p:cNvSpPr/>
            <p:nvPr/>
          </p:nvSpPr>
          <p:spPr>
            <a:xfrm>
              <a:off x="43" y="32"/>
              <a:ext cx="279" cy="273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98" name="Oval 54397"/>
            <p:cNvSpPr/>
            <p:nvPr/>
          </p:nvSpPr>
          <p:spPr>
            <a:xfrm>
              <a:off x="166" y="500"/>
              <a:ext cx="279" cy="272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399" name="Oval 54398"/>
            <p:cNvSpPr/>
            <p:nvPr/>
          </p:nvSpPr>
          <p:spPr>
            <a:xfrm>
              <a:off x="309" y="701"/>
              <a:ext cx="278" cy="273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00" name="Oval 54399"/>
            <p:cNvSpPr/>
            <p:nvPr/>
          </p:nvSpPr>
          <p:spPr>
            <a:xfrm>
              <a:off x="385" y="776"/>
              <a:ext cx="282" cy="279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01" name="Oval 54400"/>
            <p:cNvSpPr/>
            <p:nvPr/>
          </p:nvSpPr>
          <p:spPr>
            <a:xfrm>
              <a:off x="189" y="909"/>
              <a:ext cx="249" cy="243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02" name="Oval 54401"/>
            <p:cNvSpPr/>
            <p:nvPr/>
          </p:nvSpPr>
          <p:spPr>
            <a:xfrm>
              <a:off x="0" y="240"/>
              <a:ext cx="279" cy="273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03" name="Oval 54402"/>
            <p:cNvSpPr/>
            <p:nvPr/>
          </p:nvSpPr>
          <p:spPr>
            <a:xfrm>
              <a:off x="232" y="230"/>
              <a:ext cx="342" cy="338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04" name="Oval 54403"/>
            <p:cNvSpPr/>
            <p:nvPr/>
          </p:nvSpPr>
          <p:spPr>
            <a:xfrm>
              <a:off x="455" y="136"/>
              <a:ext cx="248" cy="244"/>
            </a:xfrm>
            <a:prstGeom prst="ellipse">
              <a:avLst/>
            </a:prstGeom>
            <a:solidFill>
              <a:srgbClr val="222222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405" name="Group 54404"/>
            <p:cNvGrpSpPr/>
            <p:nvPr/>
          </p:nvGrpSpPr>
          <p:grpSpPr>
            <a:xfrm>
              <a:off x="53" y="0"/>
              <a:ext cx="285" cy="292"/>
              <a:chOff x="0" y="0"/>
              <a:chExt cx="285" cy="292"/>
            </a:xfrm>
          </p:grpSpPr>
          <p:sp>
            <p:nvSpPr>
              <p:cNvPr id="54406" name="Oval 54405"/>
              <p:cNvSpPr/>
              <p:nvPr/>
            </p:nvSpPr>
            <p:spPr>
              <a:xfrm>
                <a:off x="7" y="16"/>
                <a:ext cx="278" cy="276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07" name="Oval 54406"/>
              <p:cNvSpPr/>
              <p:nvPr/>
            </p:nvSpPr>
            <p:spPr>
              <a:xfrm>
                <a:off x="0" y="0"/>
                <a:ext cx="279" cy="273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4408" name="Group 54407"/>
            <p:cNvGrpSpPr/>
            <p:nvPr/>
          </p:nvGrpSpPr>
          <p:grpSpPr>
            <a:xfrm>
              <a:off x="176" y="467"/>
              <a:ext cx="285" cy="292"/>
              <a:chOff x="0" y="0"/>
              <a:chExt cx="285" cy="292"/>
            </a:xfrm>
          </p:grpSpPr>
          <p:sp>
            <p:nvSpPr>
              <p:cNvPr id="54409" name="Oval 54408"/>
              <p:cNvSpPr/>
              <p:nvPr/>
            </p:nvSpPr>
            <p:spPr>
              <a:xfrm>
                <a:off x="6" y="17"/>
                <a:ext cx="279" cy="275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10" name="Oval 54409"/>
              <p:cNvSpPr/>
              <p:nvPr/>
            </p:nvSpPr>
            <p:spPr>
              <a:xfrm>
                <a:off x="0" y="0"/>
                <a:ext cx="279" cy="273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4411" name="Group 54410"/>
            <p:cNvGrpSpPr/>
            <p:nvPr/>
          </p:nvGrpSpPr>
          <p:grpSpPr>
            <a:xfrm>
              <a:off x="319" y="668"/>
              <a:ext cx="285" cy="293"/>
              <a:chOff x="0" y="0"/>
              <a:chExt cx="285" cy="293"/>
            </a:xfrm>
          </p:grpSpPr>
          <p:sp>
            <p:nvSpPr>
              <p:cNvPr id="54412" name="Oval 54411"/>
              <p:cNvSpPr/>
              <p:nvPr/>
            </p:nvSpPr>
            <p:spPr>
              <a:xfrm>
                <a:off x="6" y="17"/>
                <a:ext cx="279" cy="276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13" name="Oval 54412"/>
              <p:cNvSpPr/>
              <p:nvPr/>
            </p:nvSpPr>
            <p:spPr>
              <a:xfrm>
                <a:off x="0" y="0"/>
                <a:ext cx="278" cy="273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414" name="Oval 54413"/>
            <p:cNvSpPr/>
            <p:nvPr/>
          </p:nvSpPr>
          <p:spPr>
            <a:xfrm>
              <a:off x="405" y="763"/>
              <a:ext cx="282" cy="279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15" name="Oval 54414"/>
            <p:cNvSpPr/>
            <p:nvPr/>
          </p:nvSpPr>
          <p:spPr>
            <a:xfrm>
              <a:off x="395" y="743"/>
              <a:ext cx="285" cy="279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16" name="Oval 54415"/>
            <p:cNvSpPr/>
            <p:nvPr/>
          </p:nvSpPr>
          <p:spPr>
            <a:xfrm>
              <a:off x="206" y="896"/>
              <a:ext cx="249" cy="24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17" name="Oval 54416"/>
            <p:cNvSpPr/>
            <p:nvPr/>
          </p:nvSpPr>
          <p:spPr>
            <a:xfrm>
              <a:off x="199" y="879"/>
              <a:ext cx="249" cy="24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418" name="Group 54417"/>
            <p:cNvGrpSpPr/>
            <p:nvPr/>
          </p:nvGrpSpPr>
          <p:grpSpPr>
            <a:xfrm>
              <a:off x="10" y="208"/>
              <a:ext cx="285" cy="292"/>
              <a:chOff x="0" y="0"/>
              <a:chExt cx="285" cy="292"/>
            </a:xfrm>
          </p:grpSpPr>
          <p:sp>
            <p:nvSpPr>
              <p:cNvPr id="54419" name="Oval 54418"/>
              <p:cNvSpPr/>
              <p:nvPr/>
            </p:nvSpPr>
            <p:spPr>
              <a:xfrm>
                <a:off x="7" y="16"/>
                <a:ext cx="278" cy="276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20" name="Oval 54419"/>
              <p:cNvSpPr/>
              <p:nvPr/>
            </p:nvSpPr>
            <p:spPr>
              <a:xfrm>
                <a:off x="0" y="0"/>
                <a:ext cx="279" cy="272"/>
              </a:xfrm>
              <a:prstGeom prst="ellipse">
                <a:avLst/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421" name="Oval 54420"/>
            <p:cNvSpPr/>
            <p:nvPr/>
          </p:nvSpPr>
          <p:spPr>
            <a:xfrm>
              <a:off x="255" y="214"/>
              <a:ext cx="342" cy="338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2" name="Oval 54421"/>
            <p:cNvSpPr/>
            <p:nvPr/>
          </p:nvSpPr>
          <p:spPr>
            <a:xfrm>
              <a:off x="246" y="191"/>
              <a:ext cx="341" cy="338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3" name="Oval 54422"/>
            <p:cNvSpPr/>
            <p:nvPr/>
          </p:nvSpPr>
          <p:spPr>
            <a:xfrm>
              <a:off x="471" y="123"/>
              <a:ext cx="249" cy="24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4" name="Oval 54423"/>
            <p:cNvSpPr/>
            <p:nvPr/>
          </p:nvSpPr>
          <p:spPr>
            <a:xfrm>
              <a:off x="465" y="107"/>
              <a:ext cx="248" cy="243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425" name="Group 54424"/>
          <p:cNvGrpSpPr/>
          <p:nvPr/>
        </p:nvGrpSpPr>
        <p:grpSpPr>
          <a:xfrm>
            <a:off x="457200" y="3960813"/>
            <a:ext cx="1830388" cy="1830387"/>
            <a:chOff x="0" y="0"/>
            <a:chExt cx="1153" cy="1153"/>
          </a:xfrm>
        </p:grpSpPr>
        <p:sp>
          <p:nvSpPr>
            <p:cNvPr id="54426" name="未知"/>
            <p:cNvSpPr/>
            <p:nvPr/>
          </p:nvSpPr>
          <p:spPr>
            <a:xfrm>
              <a:off x="707" y="4"/>
              <a:ext cx="119" cy="31"/>
            </a:xfrm>
            <a:custGeom>
              <a:avLst/>
              <a:gdLst/>
              <a:ahLst/>
              <a:cxnLst/>
              <a:pathLst>
                <a:path w="119" h="31">
                  <a:moveTo>
                    <a:pt x="0" y="17"/>
                  </a:moveTo>
                  <a:lnTo>
                    <a:pt x="4" y="13"/>
                  </a:lnTo>
                  <a:lnTo>
                    <a:pt x="12" y="5"/>
                  </a:lnTo>
                  <a:lnTo>
                    <a:pt x="20" y="0"/>
                  </a:lnTo>
                  <a:lnTo>
                    <a:pt x="118" y="3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7" name="未知"/>
            <p:cNvSpPr/>
            <p:nvPr/>
          </p:nvSpPr>
          <p:spPr>
            <a:xfrm>
              <a:off x="474" y="0"/>
              <a:ext cx="103" cy="22"/>
            </a:xfrm>
            <a:custGeom>
              <a:avLst/>
              <a:gdLst/>
              <a:ahLst/>
              <a:cxnLst/>
              <a:pathLst>
                <a:path w="103" h="22">
                  <a:moveTo>
                    <a:pt x="0" y="21"/>
                  </a:moveTo>
                  <a:lnTo>
                    <a:pt x="4" y="13"/>
                  </a:lnTo>
                  <a:lnTo>
                    <a:pt x="8" y="4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102" y="9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8" name="未知"/>
            <p:cNvSpPr/>
            <p:nvPr/>
          </p:nvSpPr>
          <p:spPr>
            <a:xfrm>
              <a:off x="229" y="30"/>
              <a:ext cx="119" cy="40"/>
            </a:xfrm>
            <a:custGeom>
              <a:avLst/>
              <a:gdLst/>
              <a:ahLst/>
              <a:cxnLst/>
              <a:pathLst>
                <a:path w="119" h="40">
                  <a:moveTo>
                    <a:pt x="0" y="39"/>
                  </a:moveTo>
                  <a:lnTo>
                    <a:pt x="4" y="26"/>
                  </a:lnTo>
                  <a:lnTo>
                    <a:pt x="16" y="17"/>
                  </a:lnTo>
                  <a:lnTo>
                    <a:pt x="24" y="9"/>
                  </a:lnTo>
                  <a:lnTo>
                    <a:pt x="118" y="0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29" name="未知"/>
            <p:cNvSpPr/>
            <p:nvPr/>
          </p:nvSpPr>
          <p:spPr>
            <a:xfrm>
              <a:off x="654" y="757"/>
              <a:ext cx="205" cy="396"/>
            </a:xfrm>
            <a:custGeom>
              <a:avLst/>
              <a:gdLst/>
              <a:ahLst/>
              <a:cxnLst/>
              <a:pathLst>
                <a:path w="205" h="396">
                  <a:moveTo>
                    <a:pt x="20" y="0"/>
                  </a:moveTo>
                  <a:lnTo>
                    <a:pt x="20" y="8"/>
                  </a:lnTo>
                  <a:lnTo>
                    <a:pt x="12" y="68"/>
                  </a:lnTo>
                  <a:lnTo>
                    <a:pt x="0" y="124"/>
                  </a:lnTo>
                  <a:lnTo>
                    <a:pt x="0" y="146"/>
                  </a:lnTo>
                  <a:lnTo>
                    <a:pt x="4" y="167"/>
                  </a:lnTo>
                  <a:lnTo>
                    <a:pt x="12" y="206"/>
                  </a:lnTo>
                  <a:lnTo>
                    <a:pt x="24" y="245"/>
                  </a:lnTo>
                  <a:lnTo>
                    <a:pt x="24" y="249"/>
                  </a:lnTo>
                  <a:lnTo>
                    <a:pt x="36" y="288"/>
                  </a:lnTo>
                  <a:lnTo>
                    <a:pt x="49" y="326"/>
                  </a:lnTo>
                  <a:lnTo>
                    <a:pt x="53" y="331"/>
                  </a:lnTo>
                  <a:lnTo>
                    <a:pt x="61" y="352"/>
                  </a:lnTo>
                  <a:lnTo>
                    <a:pt x="69" y="373"/>
                  </a:lnTo>
                  <a:lnTo>
                    <a:pt x="77" y="395"/>
                  </a:lnTo>
                  <a:lnTo>
                    <a:pt x="126" y="395"/>
                  </a:lnTo>
                  <a:lnTo>
                    <a:pt x="171" y="395"/>
                  </a:lnTo>
                  <a:lnTo>
                    <a:pt x="183" y="395"/>
                  </a:lnTo>
                  <a:lnTo>
                    <a:pt x="188" y="356"/>
                  </a:lnTo>
                  <a:lnTo>
                    <a:pt x="188" y="313"/>
                  </a:lnTo>
                  <a:lnTo>
                    <a:pt x="183" y="292"/>
                  </a:lnTo>
                  <a:lnTo>
                    <a:pt x="171" y="262"/>
                  </a:lnTo>
                  <a:lnTo>
                    <a:pt x="183" y="249"/>
                  </a:lnTo>
                  <a:lnTo>
                    <a:pt x="200" y="210"/>
                  </a:lnTo>
                  <a:lnTo>
                    <a:pt x="204" y="171"/>
                  </a:lnTo>
                  <a:lnTo>
                    <a:pt x="204" y="154"/>
                  </a:lnTo>
                  <a:lnTo>
                    <a:pt x="200" y="141"/>
                  </a:lnTo>
                  <a:lnTo>
                    <a:pt x="188" y="124"/>
                  </a:lnTo>
                  <a:lnTo>
                    <a:pt x="171" y="107"/>
                  </a:lnTo>
                  <a:lnTo>
                    <a:pt x="192" y="94"/>
                  </a:lnTo>
                  <a:lnTo>
                    <a:pt x="204" y="73"/>
                  </a:lnTo>
                  <a:lnTo>
                    <a:pt x="204" y="55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0" name="未知"/>
            <p:cNvSpPr/>
            <p:nvPr/>
          </p:nvSpPr>
          <p:spPr>
            <a:xfrm>
              <a:off x="212" y="576"/>
              <a:ext cx="520" cy="577"/>
            </a:xfrm>
            <a:custGeom>
              <a:avLst/>
              <a:gdLst/>
              <a:ahLst/>
              <a:cxnLst/>
              <a:pathLst>
                <a:path w="520" h="577">
                  <a:moveTo>
                    <a:pt x="519" y="576"/>
                  </a:moveTo>
                  <a:lnTo>
                    <a:pt x="511" y="554"/>
                  </a:lnTo>
                  <a:lnTo>
                    <a:pt x="511" y="542"/>
                  </a:lnTo>
                  <a:lnTo>
                    <a:pt x="491" y="490"/>
                  </a:lnTo>
                  <a:lnTo>
                    <a:pt x="478" y="451"/>
                  </a:lnTo>
                  <a:lnTo>
                    <a:pt x="474" y="443"/>
                  </a:lnTo>
                  <a:lnTo>
                    <a:pt x="466" y="413"/>
                  </a:lnTo>
                  <a:lnTo>
                    <a:pt x="454" y="374"/>
                  </a:lnTo>
                  <a:lnTo>
                    <a:pt x="446" y="340"/>
                  </a:lnTo>
                  <a:lnTo>
                    <a:pt x="442" y="305"/>
                  </a:lnTo>
                  <a:lnTo>
                    <a:pt x="454" y="262"/>
                  </a:lnTo>
                  <a:lnTo>
                    <a:pt x="462" y="219"/>
                  </a:lnTo>
                  <a:lnTo>
                    <a:pt x="466" y="185"/>
                  </a:lnTo>
                  <a:lnTo>
                    <a:pt x="462" y="163"/>
                  </a:lnTo>
                  <a:lnTo>
                    <a:pt x="462" y="155"/>
                  </a:lnTo>
                  <a:lnTo>
                    <a:pt x="462" y="133"/>
                  </a:lnTo>
                  <a:lnTo>
                    <a:pt x="462" y="116"/>
                  </a:lnTo>
                  <a:lnTo>
                    <a:pt x="450" y="52"/>
                  </a:lnTo>
                  <a:lnTo>
                    <a:pt x="425" y="0"/>
                  </a:lnTo>
                  <a:lnTo>
                    <a:pt x="425" y="13"/>
                  </a:lnTo>
                  <a:lnTo>
                    <a:pt x="425" y="30"/>
                  </a:lnTo>
                  <a:lnTo>
                    <a:pt x="421" y="52"/>
                  </a:lnTo>
                  <a:lnTo>
                    <a:pt x="413" y="64"/>
                  </a:lnTo>
                  <a:lnTo>
                    <a:pt x="409" y="73"/>
                  </a:lnTo>
                  <a:lnTo>
                    <a:pt x="401" y="73"/>
                  </a:lnTo>
                  <a:lnTo>
                    <a:pt x="380" y="64"/>
                  </a:lnTo>
                  <a:lnTo>
                    <a:pt x="364" y="64"/>
                  </a:lnTo>
                  <a:lnTo>
                    <a:pt x="344" y="64"/>
                  </a:lnTo>
                  <a:lnTo>
                    <a:pt x="323" y="69"/>
                  </a:lnTo>
                  <a:lnTo>
                    <a:pt x="303" y="64"/>
                  </a:lnTo>
                  <a:lnTo>
                    <a:pt x="299" y="47"/>
                  </a:lnTo>
                  <a:lnTo>
                    <a:pt x="299" y="34"/>
                  </a:lnTo>
                  <a:lnTo>
                    <a:pt x="299" y="0"/>
                  </a:lnTo>
                  <a:lnTo>
                    <a:pt x="282" y="21"/>
                  </a:lnTo>
                  <a:lnTo>
                    <a:pt x="274" y="43"/>
                  </a:lnTo>
                  <a:lnTo>
                    <a:pt x="246" y="120"/>
                  </a:lnTo>
                  <a:lnTo>
                    <a:pt x="250" y="185"/>
                  </a:lnTo>
                  <a:lnTo>
                    <a:pt x="188" y="202"/>
                  </a:lnTo>
                  <a:lnTo>
                    <a:pt x="135" y="215"/>
                  </a:lnTo>
                  <a:lnTo>
                    <a:pt x="123" y="245"/>
                  </a:lnTo>
                  <a:lnTo>
                    <a:pt x="111" y="271"/>
                  </a:lnTo>
                  <a:lnTo>
                    <a:pt x="70" y="340"/>
                  </a:lnTo>
                  <a:lnTo>
                    <a:pt x="21" y="400"/>
                  </a:lnTo>
                  <a:lnTo>
                    <a:pt x="0" y="443"/>
                  </a:lnTo>
                  <a:lnTo>
                    <a:pt x="0" y="486"/>
                  </a:lnTo>
                  <a:lnTo>
                    <a:pt x="5" y="507"/>
                  </a:lnTo>
                  <a:lnTo>
                    <a:pt x="17" y="533"/>
                  </a:lnTo>
                  <a:lnTo>
                    <a:pt x="21" y="559"/>
                  </a:lnTo>
                  <a:lnTo>
                    <a:pt x="17" y="576"/>
                  </a:lnTo>
                  <a:lnTo>
                    <a:pt x="519" y="576"/>
                  </a:lnTo>
                  <a:lnTo>
                    <a:pt x="519" y="5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1" name="未知"/>
            <p:cNvSpPr/>
            <p:nvPr/>
          </p:nvSpPr>
          <p:spPr>
            <a:xfrm>
              <a:off x="511" y="537"/>
              <a:ext cx="50" cy="113"/>
            </a:xfrm>
            <a:custGeom>
              <a:avLst/>
              <a:gdLst/>
              <a:ahLst/>
              <a:cxnLst/>
              <a:pathLst>
                <a:path w="50" h="113">
                  <a:moveTo>
                    <a:pt x="40" y="0"/>
                  </a:moveTo>
                  <a:lnTo>
                    <a:pt x="20" y="13"/>
                  </a:lnTo>
                  <a:lnTo>
                    <a:pt x="4" y="35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73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16" y="112"/>
                  </a:lnTo>
                  <a:lnTo>
                    <a:pt x="20" y="103"/>
                  </a:lnTo>
                  <a:lnTo>
                    <a:pt x="32" y="86"/>
                  </a:lnTo>
                  <a:lnTo>
                    <a:pt x="49" y="78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2" name="未知"/>
            <p:cNvSpPr/>
            <p:nvPr/>
          </p:nvSpPr>
          <p:spPr>
            <a:xfrm>
              <a:off x="605" y="542"/>
              <a:ext cx="33" cy="108"/>
            </a:xfrm>
            <a:custGeom>
              <a:avLst/>
              <a:gdLst/>
              <a:ahLst/>
              <a:cxnLst/>
              <a:pathLst>
                <a:path w="33" h="108">
                  <a:moveTo>
                    <a:pt x="4" y="0"/>
                  </a:moveTo>
                  <a:lnTo>
                    <a:pt x="0" y="81"/>
                  </a:lnTo>
                  <a:lnTo>
                    <a:pt x="4" y="90"/>
                  </a:lnTo>
                  <a:lnTo>
                    <a:pt x="8" y="98"/>
                  </a:lnTo>
                  <a:lnTo>
                    <a:pt x="8" y="107"/>
                  </a:lnTo>
                  <a:lnTo>
                    <a:pt x="16" y="107"/>
                  </a:lnTo>
                  <a:lnTo>
                    <a:pt x="20" y="98"/>
                  </a:lnTo>
                  <a:lnTo>
                    <a:pt x="28" y="86"/>
                  </a:lnTo>
                  <a:lnTo>
                    <a:pt x="32" y="60"/>
                  </a:lnTo>
                  <a:lnTo>
                    <a:pt x="32" y="34"/>
                  </a:lnTo>
                  <a:lnTo>
                    <a:pt x="32" y="30"/>
                  </a:lnTo>
                  <a:lnTo>
                    <a:pt x="16" y="13"/>
                  </a:lnTo>
                  <a:lnTo>
                    <a:pt x="8" y="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3" name="未知"/>
            <p:cNvSpPr/>
            <p:nvPr/>
          </p:nvSpPr>
          <p:spPr>
            <a:xfrm>
              <a:off x="527" y="533"/>
              <a:ext cx="87" cy="117"/>
            </a:xfrm>
            <a:custGeom>
              <a:avLst/>
              <a:gdLst/>
              <a:ahLst/>
              <a:cxnLst/>
              <a:pathLst>
                <a:path w="87" h="117">
                  <a:moveTo>
                    <a:pt x="29" y="4"/>
                  </a:moveTo>
                  <a:lnTo>
                    <a:pt x="41" y="0"/>
                  </a:lnTo>
                  <a:lnTo>
                    <a:pt x="61" y="0"/>
                  </a:lnTo>
                  <a:lnTo>
                    <a:pt x="82" y="9"/>
                  </a:lnTo>
                  <a:lnTo>
                    <a:pt x="78" y="90"/>
                  </a:lnTo>
                  <a:lnTo>
                    <a:pt x="82" y="99"/>
                  </a:lnTo>
                  <a:lnTo>
                    <a:pt x="86" y="107"/>
                  </a:lnTo>
                  <a:lnTo>
                    <a:pt x="86" y="116"/>
                  </a:lnTo>
                  <a:lnTo>
                    <a:pt x="49" y="107"/>
                  </a:lnTo>
                  <a:lnTo>
                    <a:pt x="8" y="112"/>
                  </a:lnTo>
                  <a:lnTo>
                    <a:pt x="0" y="116"/>
                  </a:lnTo>
                  <a:lnTo>
                    <a:pt x="4" y="107"/>
                  </a:lnTo>
                  <a:lnTo>
                    <a:pt x="8" y="95"/>
                  </a:lnTo>
                  <a:lnTo>
                    <a:pt x="16" y="86"/>
                  </a:lnTo>
                  <a:lnTo>
                    <a:pt x="33" y="82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34" name="未知"/>
            <p:cNvSpPr/>
            <p:nvPr/>
          </p:nvSpPr>
          <p:spPr>
            <a:xfrm>
              <a:off x="400" y="761"/>
              <a:ext cx="67" cy="353"/>
            </a:xfrm>
            <a:custGeom>
              <a:avLst/>
              <a:gdLst/>
              <a:ahLst/>
              <a:cxnLst/>
              <a:pathLst>
                <a:path w="67" h="353">
                  <a:moveTo>
                    <a:pt x="0" y="352"/>
                  </a:moveTo>
                  <a:lnTo>
                    <a:pt x="53" y="223"/>
                  </a:lnTo>
                  <a:lnTo>
                    <a:pt x="66" y="90"/>
                  </a:lnTo>
                  <a:lnTo>
                    <a:pt x="62" y="69"/>
                  </a:lnTo>
                  <a:lnTo>
                    <a:pt x="62" y="43"/>
                  </a:lnTo>
                  <a:lnTo>
                    <a:pt x="62" y="4"/>
                  </a:lnTo>
                  <a:lnTo>
                    <a:pt x="6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5" name="未知"/>
            <p:cNvSpPr/>
            <p:nvPr/>
          </p:nvSpPr>
          <p:spPr>
            <a:xfrm>
              <a:off x="396" y="980"/>
              <a:ext cx="54" cy="18"/>
            </a:xfrm>
            <a:custGeom>
              <a:avLst/>
              <a:gdLst/>
              <a:ahLst/>
              <a:cxnLst/>
              <a:pathLst>
                <a:path w="54" h="18">
                  <a:moveTo>
                    <a:pt x="53" y="17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6" name="未知"/>
            <p:cNvSpPr/>
            <p:nvPr/>
          </p:nvSpPr>
          <p:spPr>
            <a:xfrm>
              <a:off x="686" y="812"/>
              <a:ext cx="140" cy="53"/>
            </a:xfrm>
            <a:custGeom>
              <a:avLst/>
              <a:gdLst/>
              <a:ahLst/>
              <a:cxnLst/>
              <a:pathLst>
                <a:path w="140" h="53">
                  <a:moveTo>
                    <a:pt x="0" y="0"/>
                  </a:moveTo>
                  <a:lnTo>
                    <a:pt x="4" y="13"/>
                  </a:lnTo>
                  <a:lnTo>
                    <a:pt x="33" y="35"/>
                  </a:lnTo>
                  <a:lnTo>
                    <a:pt x="82" y="52"/>
                  </a:lnTo>
                  <a:lnTo>
                    <a:pt x="135" y="52"/>
                  </a:lnTo>
                  <a:lnTo>
                    <a:pt x="139" y="5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7" name="未知"/>
            <p:cNvSpPr/>
            <p:nvPr/>
          </p:nvSpPr>
          <p:spPr>
            <a:xfrm>
              <a:off x="686" y="976"/>
              <a:ext cx="9" cy="31"/>
            </a:xfrm>
            <a:custGeom>
              <a:avLst/>
              <a:gdLst/>
              <a:ahLst/>
              <a:cxnLst/>
              <a:pathLst>
                <a:path w="9" h="31">
                  <a:moveTo>
                    <a:pt x="8" y="0"/>
                  </a:moveTo>
                  <a:lnTo>
                    <a:pt x="4" y="13"/>
                  </a:lnTo>
                  <a:lnTo>
                    <a:pt x="0" y="3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8" name="未知"/>
            <p:cNvSpPr/>
            <p:nvPr/>
          </p:nvSpPr>
          <p:spPr>
            <a:xfrm>
              <a:off x="711" y="1083"/>
              <a:ext cx="87" cy="23"/>
            </a:xfrm>
            <a:custGeom>
              <a:avLst/>
              <a:gdLst/>
              <a:ahLst/>
              <a:cxnLst/>
              <a:pathLst>
                <a:path w="87" h="23">
                  <a:moveTo>
                    <a:pt x="0" y="0"/>
                  </a:moveTo>
                  <a:lnTo>
                    <a:pt x="4" y="5"/>
                  </a:lnTo>
                  <a:lnTo>
                    <a:pt x="12" y="13"/>
                  </a:lnTo>
                  <a:lnTo>
                    <a:pt x="49" y="22"/>
                  </a:lnTo>
                  <a:lnTo>
                    <a:pt x="86" y="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39" name="未知"/>
            <p:cNvSpPr/>
            <p:nvPr/>
          </p:nvSpPr>
          <p:spPr>
            <a:xfrm>
              <a:off x="486" y="739"/>
              <a:ext cx="99" cy="10"/>
            </a:xfrm>
            <a:custGeom>
              <a:avLst/>
              <a:gdLst/>
              <a:ahLst/>
              <a:cxnLst/>
              <a:pathLst>
                <a:path w="99" h="10">
                  <a:moveTo>
                    <a:pt x="0" y="5"/>
                  </a:moveTo>
                  <a:lnTo>
                    <a:pt x="8" y="5"/>
                  </a:lnTo>
                  <a:lnTo>
                    <a:pt x="41" y="0"/>
                  </a:lnTo>
                  <a:lnTo>
                    <a:pt x="65" y="0"/>
                  </a:lnTo>
                  <a:lnTo>
                    <a:pt x="98" y="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0" name="未知"/>
            <p:cNvSpPr/>
            <p:nvPr/>
          </p:nvSpPr>
          <p:spPr>
            <a:xfrm>
              <a:off x="580" y="735"/>
              <a:ext cx="50" cy="23"/>
            </a:xfrm>
            <a:custGeom>
              <a:avLst/>
              <a:gdLst/>
              <a:ahLst/>
              <a:cxnLst/>
              <a:pathLst>
                <a:path w="50" h="23">
                  <a:moveTo>
                    <a:pt x="49" y="22"/>
                  </a:moveTo>
                  <a:lnTo>
                    <a:pt x="45" y="13"/>
                  </a:lnTo>
                  <a:lnTo>
                    <a:pt x="41" y="9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1" name="未知"/>
            <p:cNvSpPr/>
            <p:nvPr/>
          </p:nvSpPr>
          <p:spPr>
            <a:xfrm>
              <a:off x="519" y="774"/>
              <a:ext cx="123" cy="14"/>
            </a:xfrm>
            <a:custGeom>
              <a:avLst/>
              <a:gdLst/>
              <a:ahLst/>
              <a:cxnLst/>
              <a:pathLst>
                <a:path w="123" h="14">
                  <a:moveTo>
                    <a:pt x="122" y="13"/>
                  </a:moveTo>
                  <a:lnTo>
                    <a:pt x="106" y="8"/>
                  </a:lnTo>
                  <a:lnTo>
                    <a:pt x="94" y="4"/>
                  </a:lnTo>
                  <a:lnTo>
                    <a:pt x="49" y="0"/>
                  </a:lnTo>
                  <a:lnTo>
                    <a:pt x="0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2" name="未知"/>
            <p:cNvSpPr/>
            <p:nvPr/>
          </p:nvSpPr>
          <p:spPr>
            <a:xfrm>
              <a:off x="756" y="1092"/>
              <a:ext cx="74" cy="61"/>
            </a:xfrm>
            <a:custGeom>
              <a:avLst/>
              <a:gdLst/>
              <a:ahLst/>
              <a:cxnLst/>
              <a:pathLst>
                <a:path w="74" h="61">
                  <a:moveTo>
                    <a:pt x="37" y="60"/>
                  </a:moveTo>
                  <a:lnTo>
                    <a:pt x="20" y="43"/>
                  </a:lnTo>
                  <a:lnTo>
                    <a:pt x="0" y="30"/>
                  </a:lnTo>
                  <a:lnTo>
                    <a:pt x="8" y="17"/>
                  </a:lnTo>
                  <a:lnTo>
                    <a:pt x="37" y="0"/>
                  </a:lnTo>
                  <a:lnTo>
                    <a:pt x="69" y="13"/>
                  </a:lnTo>
                  <a:lnTo>
                    <a:pt x="73" y="30"/>
                  </a:lnTo>
                  <a:lnTo>
                    <a:pt x="69" y="60"/>
                  </a:lnTo>
                  <a:lnTo>
                    <a:pt x="37" y="60"/>
                  </a:lnTo>
                  <a:lnTo>
                    <a:pt x="37" y="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3" name="未知"/>
            <p:cNvSpPr/>
            <p:nvPr/>
          </p:nvSpPr>
          <p:spPr>
            <a:xfrm>
              <a:off x="674" y="64"/>
              <a:ext cx="479" cy="762"/>
            </a:xfrm>
            <a:custGeom>
              <a:avLst/>
              <a:gdLst/>
              <a:ahLst/>
              <a:cxnLst/>
              <a:pathLst>
                <a:path w="479" h="762">
                  <a:moveTo>
                    <a:pt x="445" y="198"/>
                  </a:moveTo>
                  <a:lnTo>
                    <a:pt x="474" y="121"/>
                  </a:lnTo>
                  <a:lnTo>
                    <a:pt x="478" y="112"/>
                  </a:lnTo>
                  <a:lnTo>
                    <a:pt x="478" y="99"/>
                  </a:lnTo>
                  <a:lnTo>
                    <a:pt x="474" y="91"/>
                  </a:lnTo>
                  <a:lnTo>
                    <a:pt x="458" y="78"/>
                  </a:lnTo>
                  <a:lnTo>
                    <a:pt x="253" y="0"/>
                  </a:lnTo>
                  <a:lnTo>
                    <a:pt x="176" y="684"/>
                  </a:lnTo>
                  <a:lnTo>
                    <a:pt x="172" y="697"/>
                  </a:lnTo>
                  <a:lnTo>
                    <a:pt x="163" y="701"/>
                  </a:lnTo>
                  <a:lnTo>
                    <a:pt x="151" y="701"/>
                  </a:lnTo>
                  <a:lnTo>
                    <a:pt x="0" y="684"/>
                  </a:lnTo>
                  <a:lnTo>
                    <a:pt x="4" y="697"/>
                  </a:lnTo>
                  <a:lnTo>
                    <a:pt x="184" y="748"/>
                  </a:lnTo>
                  <a:lnTo>
                    <a:pt x="204" y="757"/>
                  </a:lnTo>
                  <a:lnTo>
                    <a:pt x="221" y="761"/>
                  </a:lnTo>
                  <a:lnTo>
                    <a:pt x="233" y="753"/>
                  </a:lnTo>
                  <a:lnTo>
                    <a:pt x="241" y="740"/>
                  </a:lnTo>
                  <a:lnTo>
                    <a:pt x="445" y="198"/>
                  </a:lnTo>
                  <a:lnTo>
                    <a:pt x="445" y="198"/>
                  </a:lnTo>
                  <a:lnTo>
                    <a:pt x="445" y="19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4" name="未知"/>
            <p:cNvSpPr/>
            <p:nvPr/>
          </p:nvSpPr>
          <p:spPr>
            <a:xfrm>
              <a:off x="752" y="967"/>
              <a:ext cx="74" cy="122"/>
            </a:xfrm>
            <a:custGeom>
              <a:avLst/>
              <a:gdLst/>
              <a:ahLst/>
              <a:cxnLst/>
              <a:pathLst>
                <a:path w="74" h="122">
                  <a:moveTo>
                    <a:pt x="45" y="121"/>
                  </a:moveTo>
                  <a:lnTo>
                    <a:pt x="41" y="116"/>
                  </a:lnTo>
                  <a:lnTo>
                    <a:pt x="16" y="73"/>
                  </a:lnTo>
                  <a:lnTo>
                    <a:pt x="0" y="26"/>
                  </a:lnTo>
                  <a:lnTo>
                    <a:pt x="8" y="9"/>
                  </a:lnTo>
                  <a:lnTo>
                    <a:pt x="20" y="4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73" y="35"/>
                  </a:lnTo>
                  <a:lnTo>
                    <a:pt x="69" y="52"/>
                  </a:lnTo>
                  <a:lnTo>
                    <a:pt x="61" y="86"/>
                  </a:lnTo>
                  <a:lnTo>
                    <a:pt x="45" y="121"/>
                  </a:lnTo>
                  <a:lnTo>
                    <a:pt x="45" y="1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5" name="未知"/>
            <p:cNvSpPr/>
            <p:nvPr/>
          </p:nvSpPr>
          <p:spPr>
            <a:xfrm>
              <a:off x="1050" y="155"/>
              <a:ext cx="99" cy="108"/>
            </a:xfrm>
            <a:custGeom>
              <a:avLst/>
              <a:gdLst/>
              <a:ahLst/>
              <a:cxnLst/>
              <a:pathLst>
                <a:path w="99" h="108">
                  <a:moveTo>
                    <a:pt x="0" y="77"/>
                  </a:moveTo>
                  <a:lnTo>
                    <a:pt x="69" y="107"/>
                  </a:lnTo>
                  <a:lnTo>
                    <a:pt x="98" y="30"/>
                  </a:lnTo>
                  <a:lnTo>
                    <a:pt x="24" y="0"/>
                  </a:lnTo>
                  <a:lnTo>
                    <a:pt x="41" y="17"/>
                  </a:lnTo>
                  <a:lnTo>
                    <a:pt x="49" y="34"/>
                  </a:lnTo>
                  <a:lnTo>
                    <a:pt x="49" y="51"/>
                  </a:lnTo>
                  <a:lnTo>
                    <a:pt x="37" y="73"/>
                  </a:lnTo>
                  <a:lnTo>
                    <a:pt x="20" y="81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46" name="未知"/>
            <p:cNvSpPr/>
            <p:nvPr/>
          </p:nvSpPr>
          <p:spPr>
            <a:xfrm>
              <a:off x="948" y="116"/>
              <a:ext cx="131" cy="113"/>
            </a:xfrm>
            <a:custGeom>
              <a:avLst/>
              <a:gdLst/>
              <a:ahLst/>
              <a:cxnLst/>
              <a:pathLst>
                <a:path w="131" h="113">
                  <a:moveTo>
                    <a:pt x="90" y="77"/>
                  </a:moveTo>
                  <a:lnTo>
                    <a:pt x="90" y="90"/>
                  </a:lnTo>
                  <a:lnTo>
                    <a:pt x="98" y="99"/>
                  </a:lnTo>
                  <a:lnTo>
                    <a:pt x="110" y="103"/>
                  </a:lnTo>
                  <a:lnTo>
                    <a:pt x="122" y="99"/>
                  </a:lnTo>
                  <a:lnTo>
                    <a:pt x="130" y="90"/>
                  </a:lnTo>
                  <a:lnTo>
                    <a:pt x="130" y="77"/>
                  </a:lnTo>
                  <a:lnTo>
                    <a:pt x="126" y="65"/>
                  </a:lnTo>
                  <a:lnTo>
                    <a:pt x="110" y="56"/>
                  </a:lnTo>
                  <a:lnTo>
                    <a:pt x="98" y="60"/>
                  </a:lnTo>
                  <a:lnTo>
                    <a:pt x="73" y="52"/>
                  </a:lnTo>
                  <a:lnTo>
                    <a:pt x="81" y="43"/>
                  </a:lnTo>
                  <a:lnTo>
                    <a:pt x="90" y="39"/>
                  </a:lnTo>
                  <a:lnTo>
                    <a:pt x="102" y="34"/>
                  </a:lnTo>
                  <a:lnTo>
                    <a:pt x="114" y="34"/>
                  </a:lnTo>
                  <a:lnTo>
                    <a:pt x="65" y="13"/>
                  </a:lnTo>
                  <a:lnTo>
                    <a:pt x="53" y="43"/>
                  </a:lnTo>
                  <a:lnTo>
                    <a:pt x="37" y="34"/>
                  </a:lnTo>
                  <a:lnTo>
                    <a:pt x="45" y="9"/>
                  </a:lnTo>
                  <a:lnTo>
                    <a:pt x="24" y="0"/>
                  </a:lnTo>
                  <a:lnTo>
                    <a:pt x="0" y="73"/>
                  </a:lnTo>
                  <a:lnTo>
                    <a:pt x="20" y="82"/>
                  </a:lnTo>
                  <a:lnTo>
                    <a:pt x="28" y="56"/>
                  </a:lnTo>
                  <a:lnTo>
                    <a:pt x="49" y="60"/>
                  </a:lnTo>
                  <a:lnTo>
                    <a:pt x="37" y="90"/>
                  </a:lnTo>
                  <a:lnTo>
                    <a:pt x="86" y="112"/>
                  </a:lnTo>
                  <a:lnTo>
                    <a:pt x="73" y="99"/>
                  </a:lnTo>
                  <a:lnTo>
                    <a:pt x="69" y="82"/>
                  </a:lnTo>
                  <a:lnTo>
                    <a:pt x="69" y="69"/>
                  </a:lnTo>
                  <a:lnTo>
                    <a:pt x="90" y="7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47" name="未知"/>
            <p:cNvSpPr/>
            <p:nvPr/>
          </p:nvSpPr>
          <p:spPr>
            <a:xfrm>
              <a:off x="915" y="95"/>
              <a:ext cx="46" cy="82"/>
            </a:xfrm>
            <a:custGeom>
              <a:avLst/>
              <a:gdLst/>
              <a:ahLst/>
              <a:cxnLst/>
              <a:pathLst>
                <a:path w="46" h="82">
                  <a:moveTo>
                    <a:pt x="8" y="21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3" y="8"/>
                  </a:lnTo>
                  <a:lnTo>
                    <a:pt x="41" y="25"/>
                  </a:lnTo>
                  <a:lnTo>
                    <a:pt x="45" y="43"/>
                  </a:lnTo>
                  <a:lnTo>
                    <a:pt x="41" y="64"/>
                  </a:lnTo>
                  <a:lnTo>
                    <a:pt x="29" y="77"/>
                  </a:lnTo>
                  <a:lnTo>
                    <a:pt x="20" y="81"/>
                  </a:lnTo>
                  <a:lnTo>
                    <a:pt x="4" y="81"/>
                  </a:lnTo>
                  <a:lnTo>
                    <a:pt x="0" y="64"/>
                  </a:lnTo>
                  <a:lnTo>
                    <a:pt x="16" y="60"/>
                  </a:lnTo>
                  <a:lnTo>
                    <a:pt x="20" y="55"/>
                  </a:lnTo>
                  <a:lnTo>
                    <a:pt x="20" y="38"/>
                  </a:lnTo>
                  <a:lnTo>
                    <a:pt x="20" y="30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48" name="未知"/>
            <p:cNvSpPr/>
            <p:nvPr/>
          </p:nvSpPr>
          <p:spPr>
            <a:xfrm>
              <a:off x="674" y="21"/>
              <a:ext cx="258" cy="745"/>
            </a:xfrm>
            <a:custGeom>
              <a:avLst/>
              <a:gdLst/>
              <a:ahLst/>
              <a:cxnLst/>
              <a:pathLst>
                <a:path w="258" h="745">
                  <a:moveTo>
                    <a:pt x="45" y="35"/>
                  </a:moveTo>
                  <a:lnTo>
                    <a:pt x="49" y="31"/>
                  </a:lnTo>
                  <a:lnTo>
                    <a:pt x="53" y="31"/>
                  </a:lnTo>
                  <a:lnTo>
                    <a:pt x="61" y="26"/>
                  </a:lnTo>
                  <a:lnTo>
                    <a:pt x="221" y="39"/>
                  </a:lnTo>
                  <a:lnTo>
                    <a:pt x="229" y="48"/>
                  </a:lnTo>
                  <a:lnTo>
                    <a:pt x="229" y="52"/>
                  </a:lnTo>
                  <a:lnTo>
                    <a:pt x="151" y="714"/>
                  </a:lnTo>
                  <a:lnTo>
                    <a:pt x="143" y="723"/>
                  </a:lnTo>
                  <a:lnTo>
                    <a:pt x="131" y="723"/>
                  </a:lnTo>
                  <a:lnTo>
                    <a:pt x="0" y="710"/>
                  </a:lnTo>
                  <a:lnTo>
                    <a:pt x="0" y="723"/>
                  </a:lnTo>
                  <a:lnTo>
                    <a:pt x="0" y="727"/>
                  </a:lnTo>
                  <a:lnTo>
                    <a:pt x="151" y="744"/>
                  </a:lnTo>
                  <a:lnTo>
                    <a:pt x="163" y="744"/>
                  </a:lnTo>
                  <a:lnTo>
                    <a:pt x="172" y="740"/>
                  </a:lnTo>
                  <a:lnTo>
                    <a:pt x="176" y="727"/>
                  </a:lnTo>
                  <a:lnTo>
                    <a:pt x="245" y="155"/>
                  </a:lnTo>
                  <a:lnTo>
                    <a:pt x="245" y="125"/>
                  </a:lnTo>
                  <a:lnTo>
                    <a:pt x="249" y="95"/>
                  </a:lnTo>
                  <a:lnTo>
                    <a:pt x="253" y="69"/>
                  </a:lnTo>
                  <a:lnTo>
                    <a:pt x="257" y="39"/>
                  </a:lnTo>
                  <a:lnTo>
                    <a:pt x="249" y="35"/>
                  </a:lnTo>
                  <a:lnTo>
                    <a:pt x="245" y="26"/>
                  </a:lnTo>
                  <a:lnTo>
                    <a:pt x="237" y="22"/>
                  </a:lnTo>
                  <a:lnTo>
                    <a:pt x="229" y="22"/>
                  </a:lnTo>
                  <a:lnTo>
                    <a:pt x="135" y="13"/>
                  </a:lnTo>
                  <a:lnTo>
                    <a:pt x="37" y="0"/>
                  </a:lnTo>
                  <a:lnTo>
                    <a:pt x="16" y="0"/>
                  </a:lnTo>
                  <a:lnTo>
                    <a:pt x="33" y="172"/>
                  </a:lnTo>
                  <a:lnTo>
                    <a:pt x="45" y="35"/>
                  </a:lnTo>
                  <a:lnTo>
                    <a:pt x="45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49" name="未知"/>
            <p:cNvSpPr/>
            <p:nvPr/>
          </p:nvSpPr>
          <p:spPr>
            <a:xfrm>
              <a:off x="674" y="47"/>
              <a:ext cx="230" cy="698"/>
            </a:xfrm>
            <a:custGeom>
              <a:avLst/>
              <a:gdLst/>
              <a:ahLst/>
              <a:cxnLst/>
              <a:pathLst>
                <a:path w="230" h="698">
                  <a:moveTo>
                    <a:pt x="33" y="125"/>
                  </a:moveTo>
                  <a:lnTo>
                    <a:pt x="49" y="675"/>
                  </a:lnTo>
                  <a:lnTo>
                    <a:pt x="0" y="684"/>
                  </a:lnTo>
                  <a:lnTo>
                    <a:pt x="131" y="697"/>
                  </a:lnTo>
                  <a:lnTo>
                    <a:pt x="147" y="697"/>
                  </a:lnTo>
                  <a:lnTo>
                    <a:pt x="151" y="688"/>
                  </a:lnTo>
                  <a:lnTo>
                    <a:pt x="229" y="26"/>
                  </a:lnTo>
                  <a:lnTo>
                    <a:pt x="229" y="22"/>
                  </a:lnTo>
                  <a:lnTo>
                    <a:pt x="221" y="13"/>
                  </a:lnTo>
                  <a:lnTo>
                    <a:pt x="61" y="0"/>
                  </a:lnTo>
                  <a:lnTo>
                    <a:pt x="53" y="0"/>
                  </a:lnTo>
                  <a:lnTo>
                    <a:pt x="49" y="5"/>
                  </a:lnTo>
                  <a:lnTo>
                    <a:pt x="45" y="9"/>
                  </a:lnTo>
                  <a:lnTo>
                    <a:pt x="33" y="1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50" name="Oval 54449"/>
            <p:cNvSpPr/>
            <p:nvPr/>
          </p:nvSpPr>
          <p:spPr>
            <a:xfrm>
              <a:off x="704" y="383"/>
              <a:ext cx="139" cy="146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51" name="Oval 54450"/>
            <p:cNvSpPr/>
            <p:nvPr/>
          </p:nvSpPr>
          <p:spPr>
            <a:xfrm>
              <a:off x="707" y="268"/>
              <a:ext cx="139" cy="146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52" name="未知"/>
            <p:cNvSpPr/>
            <p:nvPr/>
          </p:nvSpPr>
          <p:spPr>
            <a:xfrm>
              <a:off x="445" y="0"/>
              <a:ext cx="316" cy="732"/>
            </a:xfrm>
            <a:custGeom>
              <a:avLst/>
              <a:gdLst/>
              <a:ahLst/>
              <a:cxnLst/>
              <a:pathLst>
                <a:path w="316" h="732">
                  <a:moveTo>
                    <a:pt x="62" y="228"/>
                  </a:moveTo>
                  <a:lnTo>
                    <a:pt x="66" y="245"/>
                  </a:lnTo>
                  <a:lnTo>
                    <a:pt x="66" y="245"/>
                  </a:lnTo>
                  <a:lnTo>
                    <a:pt x="74" y="267"/>
                  </a:lnTo>
                  <a:lnTo>
                    <a:pt x="86" y="314"/>
                  </a:lnTo>
                  <a:lnTo>
                    <a:pt x="94" y="331"/>
                  </a:lnTo>
                  <a:lnTo>
                    <a:pt x="98" y="344"/>
                  </a:lnTo>
                  <a:lnTo>
                    <a:pt x="106" y="365"/>
                  </a:lnTo>
                  <a:lnTo>
                    <a:pt x="119" y="413"/>
                  </a:lnTo>
                  <a:lnTo>
                    <a:pt x="131" y="456"/>
                  </a:lnTo>
                  <a:lnTo>
                    <a:pt x="156" y="537"/>
                  </a:lnTo>
                  <a:lnTo>
                    <a:pt x="164" y="546"/>
                  </a:lnTo>
                  <a:lnTo>
                    <a:pt x="168" y="550"/>
                  </a:lnTo>
                  <a:lnTo>
                    <a:pt x="176" y="555"/>
                  </a:lnTo>
                  <a:lnTo>
                    <a:pt x="115" y="39"/>
                  </a:lnTo>
                  <a:lnTo>
                    <a:pt x="188" y="30"/>
                  </a:lnTo>
                  <a:lnTo>
                    <a:pt x="200" y="30"/>
                  </a:lnTo>
                  <a:lnTo>
                    <a:pt x="213" y="39"/>
                  </a:lnTo>
                  <a:lnTo>
                    <a:pt x="278" y="658"/>
                  </a:lnTo>
                  <a:lnTo>
                    <a:pt x="278" y="671"/>
                  </a:lnTo>
                  <a:lnTo>
                    <a:pt x="274" y="675"/>
                  </a:lnTo>
                  <a:lnTo>
                    <a:pt x="270" y="675"/>
                  </a:lnTo>
                  <a:lnTo>
                    <a:pt x="254" y="683"/>
                  </a:lnTo>
                  <a:lnTo>
                    <a:pt x="229" y="692"/>
                  </a:lnTo>
                  <a:lnTo>
                    <a:pt x="229" y="709"/>
                  </a:lnTo>
                  <a:lnTo>
                    <a:pt x="229" y="731"/>
                  </a:lnTo>
                  <a:lnTo>
                    <a:pt x="278" y="722"/>
                  </a:lnTo>
                  <a:lnTo>
                    <a:pt x="298" y="718"/>
                  </a:lnTo>
                  <a:lnTo>
                    <a:pt x="315" y="701"/>
                  </a:lnTo>
                  <a:lnTo>
                    <a:pt x="315" y="688"/>
                  </a:lnTo>
                  <a:lnTo>
                    <a:pt x="294" y="520"/>
                  </a:lnTo>
                  <a:lnTo>
                    <a:pt x="282" y="400"/>
                  </a:lnTo>
                  <a:lnTo>
                    <a:pt x="278" y="352"/>
                  </a:lnTo>
                  <a:lnTo>
                    <a:pt x="274" y="305"/>
                  </a:lnTo>
                  <a:lnTo>
                    <a:pt x="262" y="159"/>
                  </a:lnTo>
                  <a:lnTo>
                    <a:pt x="245" y="21"/>
                  </a:lnTo>
                  <a:lnTo>
                    <a:pt x="237" y="9"/>
                  </a:lnTo>
                  <a:lnTo>
                    <a:pt x="229" y="4"/>
                  </a:lnTo>
                  <a:lnTo>
                    <a:pt x="217" y="0"/>
                  </a:lnTo>
                  <a:lnTo>
                    <a:pt x="205" y="0"/>
                  </a:lnTo>
                  <a:lnTo>
                    <a:pt x="119" y="9"/>
                  </a:lnTo>
                  <a:lnTo>
                    <a:pt x="29" y="21"/>
                  </a:lnTo>
                  <a:lnTo>
                    <a:pt x="0" y="21"/>
                  </a:lnTo>
                  <a:lnTo>
                    <a:pt x="62" y="228"/>
                  </a:lnTo>
                  <a:lnTo>
                    <a:pt x="62" y="2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53" name="未知"/>
            <p:cNvSpPr/>
            <p:nvPr/>
          </p:nvSpPr>
          <p:spPr>
            <a:xfrm>
              <a:off x="560" y="30"/>
              <a:ext cx="164" cy="663"/>
            </a:xfrm>
            <a:custGeom>
              <a:avLst/>
              <a:gdLst/>
              <a:ahLst/>
              <a:cxnLst/>
              <a:pathLst>
                <a:path w="164" h="663">
                  <a:moveTo>
                    <a:pt x="0" y="9"/>
                  </a:moveTo>
                  <a:lnTo>
                    <a:pt x="61" y="525"/>
                  </a:lnTo>
                  <a:lnTo>
                    <a:pt x="77" y="546"/>
                  </a:lnTo>
                  <a:lnTo>
                    <a:pt x="90" y="576"/>
                  </a:lnTo>
                  <a:lnTo>
                    <a:pt x="106" y="619"/>
                  </a:lnTo>
                  <a:lnTo>
                    <a:pt x="114" y="662"/>
                  </a:lnTo>
                  <a:lnTo>
                    <a:pt x="151" y="653"/>
                  </a:lnTo>
                  <a:lnTo>
                    <a:pt x="163" y="641"/>
                  </a:lnTo>
                  <a:lnTo>
                    <a:pt x="163" y="628"/>
                  </a:lnTo>
                  <a:lnTo>
                    <a:pt x="98" y="9"/>
                  </a:lnTo>
                  <a:lnTo>
                    <a:pt x="85" y="0"/>
                  </a:lnTo>
                  <a:lnTo>
                    <a:pt x="73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454" name="Group 54453"/>
            <p:cNvGrpSpPr/>
            <p:nvPr/>
          </p:nvGrpSpPr>
          <p:grpSpPr>
            <a:xfrm>
              <a:off x="507" y="211"/>
              <a:ext cx="82" cy="246"/>
              <a:chOff x="0" y="0"/>
              <a:chExt cx="82" cy="246"/>
            </a:xfrm>
          </p:grpSpPr>
          <p:sp>
            <p:nvSpPr>
              <p:cNvPr id="54455" name="未知"/>
              <p:cNvSpPr/>
              <p:nvPr/>
            </p:nvSpPr>
            <p:spPr>
              <a:xfrm>
                <a:off x="0" y="0"/>
                <a:ext cx="45" cy="35"/>
              </a:xfrm>
              <a:custGeom>
                <a:avLst/>
                <a:gdLst/>
                <a:ahLst/>
                <a:cxnLst/>
                <a:pathLst>
                  <a:path w="45" h="35">
                    <a:moveTo>
                      <a:pt x="36" y="0"/>
                    </a:moveTo>
                    <a:lnTo>
                      <a:pt x="44" y="30"/>
                    </a:lnTo>
                    <a:lnTo>
                      <a:pt x="4" y="34"/>
                    </a:lnTo>
                    <a:lnTo>
                      <a:pt x="0" y="17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56" name="未知"/>
              <p:cNvSpPr/>
              <p:nvPr/>
            </p:nvSpPr>
            <p:spPr>
              <a:xfrm>
                <a:off x="4" y="34"/>
                <a:ext cx="54" cy="44"/>
              </a:xfrm>
              <a:custGeom>
                <a:avLst/>
                <a:gdLst/>
                <a:ahLst/>
                <a:cxnLst/>
                <a:pathLst>
                  <a:path w="54" h="44">
                    <a:moveTo>
                      <a:pt x="0" y="0"/>
                    </a:moveTo>
                    <a:lnTo>
                      <a:pt x="45" y="26"/>
                    </a:lnTo>
                    <a:lnTo>
                      <a:pt x="49" y="26"/>
                    </a:lnTo>
                    <a:lnTo>
                      <a:pt x="53" y="43"/>
                    </a:lnTo>
                    <a:lnTo>
                      <a:pt x="8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57" name="未知"/>
              <p:cNvSpPr/>
              <p:nvPr/>
            </p:nvSpPr>
            <p:spPr>
              <a:xfrm>
                <a:off x="24" y="86"/>
                <a:ext cx="42" cy="35"/>
              </a:xfrm>
              <a:custGeom>
                <a:avLst/>
                <a:gdLst/>
                <a:ahLst/>
                <a:cxnLst/>
                <a:pathLst>
                  <a:path w="42" h="35">
                    <a:moveTo>
                      <a:pt x="0" y="17"/>
                    </a:moveTo>
                    <a:lnTo>
                      <a:pt x="29" y="8"/>
                    </a:lnTo>
                    <a:lnTo>
                      <a:pt x="37" y="0"/>
                    </a:lnTo>
                    <a:lnTo>
                      <a:pt x="41" y="25"/>
                    </a:lnTo>
                    <a:lnTo>
                      <a:pt x="8" y="34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58" name="未知"/>
              <p:cNvSpPr/>
              <p:nvPr/>
            </p:nvSpPr>
            <p:spPr>
              <a:xfrm>
                <a:off x="36" y="133"/>
                <a:ext cx="34" cy="57"/>
              </a:xfrm>
              <a:custGeom>
                <a:avLst/>
                <a:gdLst/>
                <a:ahLst/>
                <a:cxnLst/>
                <a:pathLst>
                  <a:path w="34" h="57">
                    <a:moveTo>
                      <a:pt x="0" y="0"/>
                    </a:moveTo>
                    <a:lnTo>
                      <a:pt x="8" y="0"/>
                    </a:lnTo>
                    <a:lnTo>
                      <a:pt x="25" y="4"/>
                    </a:lnTo>
                    <a:lnTo>
                      <a:pt x="33" y="13"/>
                    </a:lnTo>
                    <a:lnTo>
                      <a:pt x="33" y="21"/>
                    </a:lnTo>
                    <a:lnTo>
                      <a:pt x="33" y="47"/>
                    </a:lnTo>
                    <a:lnTo>
                      <a:pt x="33" y="56"/>
                    </a:lnTo>
                    <a:lnTo>
                      <a:pt x="21" y="56"/>
                    </a:lnTo>
                    <a:lnTo>
                      <a:pt x="25" y="39"/>
                    </a:lnTo>
                    <a:lnTo>
                      <a:pt x="25" y="26"/>
                    </a:lnTo>
                    <a:lnTo>
                      <a:pt x="17" y="21"/>
                    </a:lnTo>
                    <a:lnTo>
                      <a:pt x="8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459" name="未知"/>
              <p:cNvSpPr/>
              <p:nvPr/>
            </p:nvSpPr>
            <p:spPr>
              <a:xfrm>
                <a:off x="61" y="215"/>
                <a:ext cx="21" cy="31"/>
              </a:xfrm>
              <a:custGeom>
                <a:avLst/>
                <a:gdLst/>
                <a:ahLst/>
                <a:cxnLst/>
                <a:pathLst>
                  <a:path w="21" h="31">
                    <a:moveTo>
                      <a:pt x="8" y="3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20" y="25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460" name="未知"/>
            <p:cNvSpPr/>
            <p:nvPr/>
          </p:nvSpPr>
          <p:spPr>
            <a:xfrm>
              <a:off x="0" y="4"/>
              <a:ext cx="602" cy="822"/>
            </a:xfrm>
            <a:custGeom>
              <a:avLst/>
              <a:gdLst/>
              <a:ahLst/>
              <a:cxnLst/>
              <a:pathLst>
                <a:path w="602" h="822">
                  <a:moveTo>
                    <a:pt x="413" y="740"/>
                  </a:moveTo>
                  <a:lnTo>
                    <a:pt x="225" y="787"/>
                  </a:lnTo>
                  <a:lnTo>
                    <a:pt x="212" y="774"/>
                  </a:lnTo>
                  <a:lnTo>
                    <a:pt x="208" y="761"/>
                  </a:lnTo>
                  <a:lnTo>
                    <a:pt x="33" y="172"/>
                  </a:lnTo>
                  <a:lnTo>
                    <a:pt x="33" y="164"/>
                  </a:lnTo>
                  <a:lnTo>
                    <a:pt x="41" y="151"/>
                  </a:lnTo>
                  <a:lnTo>
                    <a:pt x="65" y="138"/>
                  </a:lnTo>
                  <a:lnTo>
                    <a:pt x="396" y="39"/>
                  </a:lnTo>
                  <a:lnTo>
                    <a:pt x="409" y="35"/>
                  </a:lnTo>
                  <a:lnTo>
                    <a:pt x="421" y="43"/>
                  </a:lnTo>
                  <a:lnTo>
                    <a:pt x="429" y="69"/>
                  </a:lnTo>
                  <a:lnTo>
                    <a:pt x="576" y="529"/>
                  </a:lnTo>
                  <a:lnTo>
                    <a:pt x="580" y="529"/>
                  </a:lnTo>
                  <a:lnTo>
                    <a:pt x="588" y="529"/>
                  </a:lnTo>
                  <a:lnTo>
                    <a:pt x="592" y="533"/>
                  </a:lnTo>
                  <a:lnTo>
                    <a:pt x="601" y="533"/>
                  </a:lnTo>
                  <a:lnTo>
                    <a:pt x="576" y="452"/>
                  </a:lnTo>
                  <a:lnTo>
                    <a:pt x="564" y="409"/>
                  </a:lnTo>
                  <a:lnTo>
                    <a:pt x="551" y="361"/>
                  </a:lnTo>
                  <a:lnTo>
                    <a:pt x="543" y="344"/>
                  </a:lnTo>
                  <a:lnTo>
                    <a:pt x="539" y="327"/>
                  </a:lnTo>
                  <a:lnTo>
                    <a:pt x="531" y="310"/>
                  </a:lnTo>
                  <a:lnTo>
                    <a:pt x="519" y="263"/>
                  </a:lnTo>
                  <a:lnTo>
                    <a:pt x="511" y="241"/>
                  </a:lnTo>
                  <a:lnTo>
                    <a:pt x="511" y="241"/>
                  </a:lnTo>
                  <a:lnTo>
                    <a:pt x="507" y="224"/>
                  </a:lnTo>
                  <a:lnTo>
                    <a:pt x="445" y="17"/>
                  </a:lnTo>
                  <a:lnTo>
                    <a:pt x="441" y="13"/>
                  </a:lnTo>
                  <a:lnTo>
                    <a:pt x="437" y="5"/>
                  </a:lnTo>
                  <a:lnTo>
                    <a:pt x="429" y="0"/>
                  </a:lnTo>
                  <a:lnTo>
                    <a:pt x="417" y="0"/>
                  </a:lnTo>
                  <a:lnTo>
                    <a:pt x="319" y="35"/>
                  </a:lnTo>
                  <a:lnTo>
                    <a:pt x="217" y="69"/>
                  </a:lnTo>
                  <a:lnTo>
                    <a:pt x="123" y="95"/>
                  </a:lnTo>
                  <a:lnTo>
                    <a:pt x="25" y="125"/>
                  </a:lnTo>
                  <a:lnTo>
                    <a:pt x="4" y="142"/>
                  </a:lnTo>
                  <a:lnTo>
                    <a:pt x="0" y="172"/>
                  </a:lnTo>
                  <a:lnTo>
                    <a:pt x="192" y="808"/>
                  </a:lnTo>
                  <a:lnTo>
                    <a:pt x="196" y="813"/>
                  </a:lnTo>
                  <a:lnTo>
                    <a:pt x="200" y="817"/>
                  </a:lnTo>
                  <a:lnTo>
                    <a:pt x="212" y="821"/>
                  </a:lnTo>
                  <a:lnTo>
                    <a:pt x="225" y="821"/>
                  </a:lnTo>
                  <a:lnTo>
                    <a:pt x="347" y="787"/>
                  </a:lnTo>
                  <a:lnTo>
                    <a:pt x="400" y="774"/>
                  </a:lnTo>
                  <a:lnTo>
                    <a:pt x="413" y="740"/>
                  </a:lnTo>
                  <a:lnTo>
                    <a:pt x="413" y="74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1" name="未知"/>
            <p:cNvSpPr/>
            <p:nvPr/>
          </p:nvSpPr>
          <p:spPr>
            <a:xfrm>
              <a:off x="208" y="606"/>
              <a:ext cx="283" cy="186"/>
            </a:xfrm>
            <a:custGeom>
              <a:avLst/>
              <a:gdLst/>
              <a:ahLst/>
              <a:cxnLst/>
              <a:pathLst>
                <a:path w="283" h="186">
                  <a:moveTo>
                    <a:pt x="254" y="155"/>
                  </a:moveTo>
                  <a:lnTo>
                    <a:pt x="254" y="125"/>
                  </a:lnTo>
                  <a:lnTo>
                    <a:pt x="254" y="95"/>
                  </a:lnTo>
                  <a:lnTo>
                    <a:pt x="266" y="52"/>
                  </a:lnTo>
                  <a:lnTo>
                    <a:pt x="278" y="13"/>
                  </a:lnTo>
                  <a:lnTo>
                    <a:pt x="282" y="0"/>
                  </a:lnTo>
                  <a:lnTo>
                    <a:pt x="270" y="17"/>
                  </a:lnTo>
                  <a:lnTo>
                    <a:pt x="254" y="34"/>
                  </a:lnTo>
                  <a:lnTo>
                    <a:pt x="237" y="69"/>
                  </a:lnTo>
                  <a:lnTo>
                    <a:pt x="221" y="103"/>
                  </a:lnTo>
                  <a:lnTo>
                    <a:pt x="0" y="159"/>
                  </a:lnTo>
                  <a:lnTo>
                    <a:pt x="4" y="172"/>
                  </a:lnTo>
                  <a:lnTo>
                    <a:pt x="17" y="185"/>
                  </a:lnTo>
                  <a:lnTo>
                    <a:pt x="205" y="138"/>
                  </a:lnTo>
                  <a:lnTo>
                    <a:pt x="192" y="172"/>
                  </a:lnTo>
                  <a:lnTo>
                    <a:pt x="254" y="155"/>
                  </a:lnTo>
                  <a:lnTo>
                    <a:pt x="254" y="15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2" name="未知"/>
            <p:cNvSpPr/>
            <p:nvPr/>
          </p:nvSpPr>
          <p:spPr>
            <a:xfrm>
              <a:off x="33" y="73"/>
              <a:ext cx="519" cy="693"/>
            </a:xfrm>
            <a:custGeom>
              <a:avLst/>
              <a:gdLst/>
              <a:ahLst/>
              <a:cxnLst/>
              <a:pathLst>
                <a:path w="519" h="693">
                  <a:moveTo>
                    <a:pt x="457" y="533"/>
                  </a:moveTo>
                  <a:lnTo>
                    <a:pt x="461" y="529"/>
                  </a:lnTo>
                  <a:lnTo>
                    <a:pt x="465" y="520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82" y="499"/>
                  </a:lnTo>
                  <a:lnTo>
                    <a:pt x="498" y="477"/>
                  </a:lnTo>
                  <a:lnTo>
                    <a:pt x="518" y="464"/>
                  </a:lnTo>
                  <a:lnTo>
                    <a:pt x="392" y="39"/>
                  </a:lnTo>
                  <a:lnTo>
                    <a:pt x="380" y="13"/>
                  </a:lnTo>
                  <a:lnTo>
                    <a:pt x="371" y="17"/>
                  </a:lnTo>
                  <a:lnTo>
                    <a:pt x="351" y="17"/>
                  </a:lnTo>
                  <a:lnTo>
                    <a:pt x="339" y="0"/>
                  </a:lnTo>
                  <a:lnTo>
                    <a:pt x="0" y="103"/>
                  </a:lnTo>
                  <a:lnTo>
                    <a:pt x="175" y="692"/>
                  </a:lnTo>
                  <a:lnTo>
                    <a:pt x="396" y="636"/>
                  </a:lnTo>
                  <a:lnTo>
                    <a:pt x="412" y="602"/>
                  </a:lnTo>
                  <a:lnTo>
                    <a:pt x="429" y="567"/>
                  </a:lnTo>
                  <a:lnTo>
                    <a:pt x="445" y="550"/>
                  </a:lnTo>
                  <a:lnTo>
                    <a:pt x="457" y="533"/>
                  </a:lnTo>
                  <a:lnTo>
                    <a:pt x="457" y="5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3" name="未知"/>
            <p:cNvSpPr/>
            <p:nvPr/>
          </p:nvSpPr>
          <p:spPr>
            <a:xfrm>
              <a:off x="33" y="73"/>
              <a:ext cx="519" cy="693"/>
            </a:xfrm>
            <a:custGeom>
              <a:avLst/>
              <a:gdLst/>
              <a:ahLst/>
              <a:cxnLst/>
              <a:pathLst>
                <a:path w="519" h="693">
                  <a:moveTo>
                    <a:pt x="457" y="533"/>
                  </a:moveTo>
                  <a:lnTo>
                    <a:pt x="461" y="529"/>
                  </a:lnTo>
                  <a:lnTo>
                    <a:pt x="465" y="520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82" y="499"/>
                  </a:lnTo>
                  <a:lnTo>
                    <a:pt x="498" y="477"/>
                  </a:lnTo>
                  <a:lnTo>
                    <a:pt x="518" y="464"/>
                  </a:lnTo>
                  <a:lnTo>
                    <a:pt x="392" y="39"/>
                  </a:lnTo>
                  <a:lnTo>
                    <a:pt x="380" y="13"/>
                  </a:lnTo>
                  <a:lnTo>
                    <a:pt x="371" y="17"/>
                  </a:lnTo>
                  <a:lnTo>
                    <a:pt x="351" y="17"/>
                  </a:lnTo>
                  <a:lnTo>
                    <a:pt x="339" y="0"/>
                  </a:lnTo>
                  <a:lnTo>
                    <a:pt x="0" y="103"/>
                  </a:lnTo>
                  <a:lnTo>
                    <a:pt x="175" y="692"/>
                  </a:lnTo>
                  <a:lnTo>
                    <a:pt x="396" y="636"/>
                  </a:lnTo>
                  <a:lnTo>
                    <a:pt x="412" y="602"/>
                  </a:lnTo>
                  <a:lnTo>
                    <a:pt x="429" y="567"/>
                  </a:lnTo>
                  <a:lnTo>
                    <a:pt x="445" y="550"/>
                  </a:lnTo>
                  <a:lnTo>
                    <a:pt x="457" y="53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4" name="未知"/>
            <p:cNvSpPr/>
            <p:nvPr/>
          </p:nvSpPr>
          <p:spPr>
            <a:xfrm>
              <a:off x="445" y="404"/>
              <a:ext cx="71" cy="194"/>
            </a:xfrm>
            <a:custGeom>
              <a:avLst/>
              <a:gdLst/>
              <a:ahLst/>
              <a:cxnLst/>
              <a:pathLst>
                <a:path w="71" h="194">
                  <a:moveTo>
                    <a:pt x="49" y="193"/>
                  </a:moveTo>
                  <a:lnTo>
                    <a:pt x="53" y="189"/>
                  </a:lnTo>
                  <a:lnTo>
                    <a:pt x="66" y="172"/>
                  </a:lnTo>
                  <a:lnTo>
                    <a:pt x="66" y="168"/>
                  </a:lnTo>
                  <a:lnTo>
                    <a:pt x="70" y="168"/>
                  </a:lnTo>
                  <a:lnTo>
                    <a:pt x="17" y="0"/>
                  </a:lnTo>
                  <a:lnTo>
                    <a:pt x="0" y="9"/>
                  </a:lnTo>
                  <a:lnTo>
                    <a:pt x="49" y="193"/>
                  </a:lnTo>
                  <a:lnTo>
                    <a:pt x="49" y="19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5" name="未知"/>
            <p:cNvSpPr/>
            <p:nvPr/>
          </p:nvSpPr>
          <p:spPr>
            <a:xfrm>
              <a:off x="355" y="133"/>
              <a:ext cx="104" cy="268"/>
            </a:xfrm>
            <a:custGeom>
              <a:avLst/>
              <a:gdLst/>
              <a:ahLst/>
              <a:cxnLst/>
              <a:pathLst>
                <a:path w="104" h="268">
                  <a:moveTo>
                    <a:pt x="0" y="0"/>
                  </a:moveTo>
                  <a:lnTo>
                    <a:pt x="13" y="0"/>
                  </a:lnTo>
                  <a:lnTo>
                    <a:pt x="25" y="0"/>
                  </a:lnTo>
                  <a:lnTo>
                    <a:pt x="103" y="262"/>
                  </a:lnTo>
                  <a:lnTo>
                    <a:pt x="86" y="267"/>
                  </a:lnTo>
                  <a:lnTo>
                    <a:pt x="82" y="2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6" name="未知"/>
            <p:cNvSpPr/>
            <p:nvPr/>
          </p:nvSpPr>
          <p:spPr>
            <a:xfrm>
              <a:off x="33" y="39"/>
              <a:ext cx="544" cy="499"/>
            </a:xfrm>
            <a:custGeom>
              <a:avLst/>
              <a:gdLst/>
              <a:ahLst/>
              <a:cxnLst/>
              <a:pathLst>
                <a:path w="544" h="499">
                  <a:moveTo>
                    <a:pt x="339" y="34"/>
                  </a:moveTo>
                  <a:lnTo>
                    <a:pt x="343" y="43"/>
                  </a:lnTo>
                  <a:lnTo>
                    <a:pt x="355" y="51"/>
                  </a:lnTo>
                  <a:lnTo>
                    <a:pt x="371" y="51"/>
                  </a:lnTo>
                  <a:lnTo>
                    <a:pt x="380" y="47"/>
                  </a:lnTo>
                  <a:lnTo>
                    <a:pt x="392" y="73"/>
                  </a:lnTo>
                  <a:lnTo>
                    <a:pt x="518" y="498"/>
                  </a:lnTo>
                  <a:lnTo>
                    <a:pt x="523" y="498"/>
                  </a:lnTo>
                  <a:lnTo>
                    <a:pt x="535" y="494"/>
                  </a:lnTo>
                  <a:lnTo>
                    <a:pt x="543" y="494"/>
                  </a:lnTo>
                  <a:lnTo>
                    <a:pt x="396" y="34"/>
                  </a:lnTo>
                  <a:lnTo>
                    <a:pt x="388" y="8"/>
                  </a:lnTo>
                  <a:lnTo>
                    <a:pt x="376" y="0"/>
                  </a:lnTo>
                  <a:lnTo>
                    <a:pt x="363" y="4"/>
                  </a:lnTo>
                  <a:lnTo>
                    <a:pt x="32" y="103"/>
                  </a:lnTo>
                  <a:lnTo>
                    <a:pt x="8" y="116"/>
                  </a:lnTo>
                  <a:lnTo>
                    <a:pt x="0" y="129"/>
                  </a:lnTo>
                  <a:lnTo>
                    <a:pt x="0" y="137"/>
                  </a:lnTo>
                  <a:lnTo>
                    <a:pt x="339" y="34"/>
                  </a:lnTo>
                  <a:lnTo>
                    <a:pt x="339" y="3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7" name="未知"/>
            <p:cNvSpPr/>
            <p:nvPr/>
          </p:nvSpPr>
          <p:spPr>
            <a:xfrm>
              <a:off x="233" y="451"/>
              <a:ext cx="140" cy="105"/>
            </a:xfrm>
            <a:custGeom>
              <a:avLst/>
              <a:gdLst/>
              <a:ahLst/>
              <a:cxnLst/>
              <a:pathLst>
                <a:path w="140" h="105">
                  <a:moveTo>
                    <a:pt x="118" y="0"/>
                  </a:moveTo>
                  <a:lnTo>
                    <a:pt x="110" y="26"/>
                  </a:lnTo>
                  <a:lnTo>
                    <a:pt x="98" y="35"/>
                  </a:lnTo>
                  <a:lnTo>
                    <a:pt x="86" y="48"/>
                  </a:lnTo>
                  <a:lnTo>
                    <a:pt x="73" y="39"/>
                  </a:lnTo>
                  <a:lnTo>
                    <a:pt x="57" y="52"/>
                  </a:lnTo>
                  <a:lnTo>
                    <a:pt x="49" y="48"/>
                  </a:lnTo>
                  <a:lnTo>
                    <a:pt x="41" y="52"/>
                  </a:lnTo>
                  <a:lnTo>
                    <a:pt x="33" y="56"/>
                  </a:lnTo>
                  <a:lnTo>
                    <a:pt x="16" y="65"/>
                  </a:lnTo>
                  <a:lnTo>
                    <a:pt x="12" y="48"/>
                  </a:lnTo>
                  <a:lnTo>
                    <a:pt x="0" y="52"/>
                  </a:lnTo>
                  <a:lnTo>
                    <a:pt x="4" y="69"/>
                  </a:lnTo>
                  <a:lnTo>
                    <a:pt x="8" y="86"/>
                  </a:lnTo>
                  <a:lnTo>
                    <a:pt x="8" y="104"/>
                  </a:lnTo>
                  <a:lnTo>
                    <a:pt x="33" y="104"/>
                  </a:lnTo>
                  <a:lnTo>
                    <a:pt x="69" y="95"/>
                  </a:lnTo>
                  <a:lnTo>
                    <a:pt x="110" y="69"/>
                  </a:lnTo>
                  <a:lnTo>
                    <a:pt x="131" y="35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8" name="未知"/>
            <p:cNvSpPr/>
            <p:nvPr/>
          </p:nvSpPr>
          <p:spPr>
            <a:xfrm>
              <a:off x="233" y="451"/>
              <a:ext cx="140" cy="105"/>
            </a:xfrm>
            <a:custGeom>
              <a:avLst/>
              <a:gdLst/>
              <a:ahLst/>
              <a:cxnLst/>
              <a:pathLst>
                <a:path w="140" h="105">
                  <a:moveTo>
                    <a:pt x="118" y="0"/>
                  </a:moveTo>
                  <a:lnTo>
                    <a:pt x="110" y="26"/>
                  </a:lnTo>
                  <a:lnTo>
                    <a:pt x="98" y="35"/>
                  </a:lnTo>
                  <a:lnTo>
                    <a:pt x="86" y="48"/>
                  </a:lnTo>
                  <a:lnTo>
                    <a:pt x="73" y="39"/>
                  </a:lnTo>
                  <a:lnTo>
                    <a:pt x="57" y="52"/>
                  </a:lnTo>
                  <a:lnTo>
                    <a:pt x="49" y="48"/>
                  </a:lnTo>
                  <a:lnTo>
                    <a:pt x="41" y="52"/>
                  </a:lnTo>
                  <a:lnTo>
                    <a:pt x="33" y="56"/>
                  </a:lnTo>
                  <a:lnTo>
                    <a:pt x="16" y="65"/>
                  </a:lnTo>
                  <a:lnTo>
                    <a:pt x="12" y="48"/>
                  </a:lnTo>
                  <a:lnTo>
                    <a:pt x="0" y="52"/>
                  </a:lnTo>
                  <a:lnTo>
                    <a:pt x="4" y="69"/>
                  </a:lnTo>
                  <a:lnTo>
                    <a:pt x="8" y="86"/>
                  </a:lnTo>
                  <a:lnTo>
                    <a:pt x="8" y="104"/>
                  </a:lnTo>
                  <a:lnTo>
                    <a:pt x="33" y="104"/>
                  </a:lnTo>
                  <a:lnTo>
                    <a:pt x="69" y="95"/>
                  </a:lnTo>
                  <a:lnTo>
                    <a:pt x="110" y="69"/>
                  </a:lnTo>
                  <a:lnTo>
                    <a:pt x="131" y="35"/>
                  </a:lnTo>
                  <a:lnTo>
                    <a:pt x="139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69" name="未知"/>
            <p:cNvSpPr/>
            <p:nvPr/>
          </p:nvSpPr>
          <p:spPr>
            <a:xfrm>
              <a:off x="167" y="365"/>
              <a:ext cx="206" cy="191"/>
            </a:xfrm>
            <a:custGeom>
              <a:avLst/>
              <a:gdLst/>
              <a:ahLst/>
              <a:cxnLst/>
              <a:pathLst>
                <a:path w="206" h="191">
                  <a:moveTo>
                    <a:pt x="74" y="190"/>
                  </a:moveTo>
                  <a:lnTo>
                    <a:pt x="33" y="172"/>
                  </a:lnTo>
                  <a:lnTo>
                    <a:pt x="17" y="155"/>
                  </a:lnTo>
                  <a:lnTo>
                    <a:pt x="0" y="116"/>
                  </a:lnTo>
                  <a:lnTo>
                    <a:pt x="0" y="82"/>
                  </a:lnTo>
                  <a:lnTo>
                    <a:pt x="13" y="52"/>
                  </a:lnTo>
                  <a:lnTo>
                    <a:pt x="45" y="18"/>
                  </a:lnTo>
                  <a:lnTo>
                    <a:pt x="90" y="0"/>
                  </a:lnTo>
                  <a:lnTo>
                    <a:pt x="135" y="0"/>
                  </a:lnTo>
                  <a:lnTo>
                    <a:pt x="168" y="13"/>
                  </a:lnTo>
                  <a:lnTo>
                    <a:pt x="197" y="39"/>
                  </a:lnTo>
                  <a:lnTo>
                    <a:pt x="205" y="8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0" name="未知"/>
            <p:cNvSpPr/>
            <p:nvPr/>
          </p:nvSpPr>
          <p:spPr>
            <a:xfrm>
              <a:off x="208" y="421"/>
              <a:ext cx="59" cy="18"/>
            </a:xfrm>
            <a:custGeom>
              <a:avLst/>
              <a:gdLst/>
              <a:ahLst/>
              <a:cxnLst/>
              <a:pathLst>
                <a:path w="59" h="18">
                  <a:moveTo>
                    <a:pt x="58" y="0"/>
                  </a:moveTo>
                  <a:lnTo>
                    <a:pt x="25" y="9"/>
                  </a:lnTo>
                  <a:lnTo>
                    <a:pt x="58" y="0"/>
                  </a:lnTo>
                  <a:lnTo>
                    <a:pt x="29" y="9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4" y="9"/>
                  </a:lnTo>
                  <a:lnTo>
                    <a:pt x="13" y="9"/>
                  </a:lnTo>
                  <a:lnTo>
                    <a:pt x="25" y="9"/>
                  </a:lnTo>
                  <a:lnTo>
                    <a:pt x="5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1" name="未知"/>
            <p:cNvSpPr/>
            <p:nvPr/>
          </p:nvSpPr>
          <p:spPr>
            <a:xfrm>
              <a:off x="266" y="391"/>
              <a:ext cx="103" cy="57"/>
            </a:xfrm>
            <a:custGeom>
              <a:avLst/>
              <a:gdLst/>
              <a:ahLst/>
              <a:cxnLst/>
              <a:pathLst>
                <a:path w="103" h="57">
                  <a:moveTo>
                    <a:pt x="102" y="56"/>
                  </a:moveTo>
                  <a:lnTo>
                    <a:pt x="98" y="43"/>
                  </a:lnTo>
                  <a:lnTo>
                    <a:pt x="93" y="26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2" name="未知"/>
            <p:cNvSpPr/>
            <p:nvPr/>
          </p:nvSpPr>
          <p:spPr>
            <a:xfrm>
              <a:off x="331" y="408"/>
              <a:ext cx="21" cy="44"/>
            </a:xfrm>
            <a:custGeom>
              <a:avLst/>
              <a:gdLst/>
              <a:ahLst/>
              <a:cxnLst/>
              <a:pathLst>
                <a:path w="21" h="44">
                  <a:moveTo>
                    <a:pt x="20" y="43"/>
                  </a:moveTo>
                  <a:lnTo>
                    <a:pt x="16" y="30"/>
                  </a:lnTo>
                  <a:lnTo>
                    <a:pt x="16" y="18"/>
                  </a:lnTo>
                  <a:lnTo>
                    <a:pt x="8" y="5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3" name="未知"/>
            <p:cNvSpPr/>
            <p:nvPr/>
          </p:nvSpPr>
          <p:spPr>
            <a:xfrm>
              <a:off x="302" y="447"/>
              <a:ext cx="14" cy="48"/>
            </a:xfrm>
            <a:custGeom>
              <a:avLst/>
              <a:gdLst/>
              <a:ahLst/>
              <a:cxnLst/>
              <a:pathLst>
                <a:path w="14" h="48">
                  <a:moveTo>
                    <a:pt x="13" y="47"/>
                  </a:moveTo>
                  <a:lnTo>
                    <a:pt x="13" y="30"/>
                  </a:lnTo>
                  <a:lnTo>
                    <a:pt x="8" y="9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4" name="未知"/>
            <p:cNvSpPr/>
            <p:nvPr/>
          </p:nvSpPr>
          <p:spPr>
            <a:xfrm>
              <a:off x="180" y="413"/>
              <a:ext cx="70" cy="31"/>
            </a:xfrm>
            <a:custGeom>
              <a:avLst/>
              <a:gdLst/>
              <a:ahLst/>
              <a:cxnLst/>
              <a:pathLst>
                <a:path w="70" h="31">
                  <a:moveTo>
                    <a:pt x="69" y="0"/>
                  </a:moveTo>
                  <a:lnTo>
                    <a:pt x="49" y="8"/>
                  </a:lnTo>
                  <a:lnTo>
                    <a:pt x="24" y="13"/>
                  </a:lnTo>
                  <a:lnTo>
                    <a:pt x="20" y="21"/>
                  </a:lnTo>
                  <a:lnTo>
                    <a:pt x="24" y="30"/>
                  </a:lnTo>
                  <a:lnTo>
                    <a:pt x="20" y="25"/>
                  </a:lnTo>
                  <a:lnTo>
                    <a:pt x="12" y="17"/>
                  </a:lnTo>
                  <a:lnTo>
                    <a:pt x="0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5" name="未知"/>
            <p:cNvSpPr/>
            <p:nvPr/>
          </p:nvSpPr>
          <p:spPr>
            <a:xfrm>
              <a:off x="167" y="477"/>
              <a:ext cx="67" cy="36"/>
            </a:xfrm>
            <a:custGeom>
              <a:avLst/>
              <a:gdLst/>
              <a:ahLst/>
              <a:cxnLst/>
              <a:pathLst>
                <a:path w="67" h="36">
                  <a:moveTo>
                    <a:pt x="66" y="35"/>
                  </a:moveTo>
                  <a:lnTo>
                    <a:pt x="62" y="26"/>
                  </a:lnTo>
                  <a:lnTo>
                    <a:pt x="54" y="22"/>
                  </a:lnTo>
                  <a:lnTo>
                    <a:pt x="50" y="17"/>
                  </a:lnTo>
                  <a:lnTo>
                    <a:pt x="37" y="13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6" name="未知"/>
            <p:cNvSpPr/>
            <p:nvPr/>
          </p:nvSpPr>
          <p:spPr>
            <a:xfrm>
              <a:off x="270" y="391"/>
              <a:ext cx="37" cy="14"/>
            </a:xfrm>
            <a:custGeom>
              <a:avLst/>
              <a:gdLst/>
              <a:ahLst/>
              <a:cxnLst/>
              <a:pathLst>
                <a:path w="37" h="14">
                  <a:moveTo>
                    <a:pt x="36" y="4"/>
                  </a:moveTo>
                  <a:lnTo>
                    <a:pt x="28" y="4"/>
                  </a:lnTo>
                  <a:lnTo>
                    <a:pt x="28" y="0"/>
                  </a:lnTo>
                  <a:lnTo>
                    <a:pt x="16" y="4"/>
                  </a:lnTo>
                  <a:lnTo>
                    <a:pt x="12" y="9"/>
                  </a:lnTo>
                  <a:lnTo>
                    <a:pt x="0" y="1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7" name="未知"/>
            <p:cNvSpPr/>
            <p:nvPr/>
          </p:nvSpPr>
          <p:spPr>
            <a:xfrm>
              <a:off x="204" y="395"/>
              <a:ext cx="38" cy="6"/>
            </a:xfrm>
            <a:custGeom>
              <a:avLst/>
              <a:gdLst/>
              <a:ahLst/>
              <a:cxnLst/>
              <a:pathLst>
                <a:path w="38" h="6">
                  <a:moveTo>
                    <a:pt x="0" y="0"/>
                  </a:moveTo>
                  <a:lnTo>
                    <a:pt x="37" y="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8" name="未知"/>
            <p:cNvSpPr/>
            <p:nvPr/>
          </p:nvSpPr>
          <p:spPr>
            <a:xfrm>
              <a:off x="196" y="404"/>
              <a:ext cx="46" cy="5"/>
            </a:xfrm>
            <a:custGeom>
              <a:avLst/>
              <a:gdLst/>
              <a:ahLst/>
              <a:cxnLst/>
              <a:pathLst>
                <a:path w="46" h="5">
                  <a:moveTo>
                    <a:pt x="0" y="0"/>
                  </a:moveTo>
                  <a:lnTo>
                    <a:pt x="45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79" name="未知"/>
            <p:cNvSpPr/>
            <p:nvPr/>
          </p:nvSpPr>
          <p:spPr>
            <a:xfrm>
              <a:off x="245" y="477"/>
              <a:ext cx="1" cy="23"/>
            </a:xfrm>
            <a:custGeom>
              <a:avLst/>
              <a:gdLst/>
              <a:ahLst/>
              <a:cxnLst/>
              <a:pathLst>
                <a:path w="1" h="23">
                  <a:moveTo>
                    <a:pt x="0" y="22"/>
                  </a:moveTo>
                  <a:lnTo>
                    <a:pt x="0" y="13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0" name="未知"/>
            <p:cNvSpPr/>
            <p:nvPr/>
          </p:nvSpPr>
          <p:spPr>
            <a:xfrm>
              <a:off x="730" y="384"/>
              <a:ext cx="91" cy="32"/>
            </a:xfrm>
            <a:custGeom>
              <a:avLst/>
              <a:gdLst/>
              <a:ahLst/>
              <a:cxnLst/>
              <a:pathLst>
                <a:path w="91" h="32">
                  <a:moveTo>
                    <a:pt x="89" y="14"/>
                  </a:moveTo>
                  <a:lnTo>
                    <a:pt x="88" y="15"/>
                  </a:lnTo>
                  <a:lnTo>
                    <a:pt x="86" y="16"/>
                  </a:lnTo>
                  <a:lnTo>
                    <a:pt x="85" y="17"/>
                  </a:lnTo>
                  <a:lnTo>
                    <a:pt x="83" y="18"/>
                  </a:lnTo>
                  <a:lnTo>
                    <a:pt x="82" y="19"/>
                  </a:lnTo>
                  <a:lnTo>
                    <a:pt x="81" y="20"/>
                  </a:lnTo>
                  <a:lnTo>
                    <a:pt x="79" y="20"/>
                  </a:lnTo>
                  <a:lnTo>
                    <a:pt x="78" y="21"/>
                  </a:lnTo>
                  <a:lnTo>
                    <a:pt x="77" y="22"/>
                  </a:lnTo>
                  <a:lnTo>
                    <a:pt x="76" y="23"/>
                  </a:lnTo>
                  <a:lnTo>
                    <a:pt x="75" y="23"/>
                  </a:lnTo>
                  <a:lnTo>
                    <a:pt x="74" y="24"/>
                  </a:lnTo>
                  <a:lnTo>
                    <a:pt x="73" y="24"/>
                  </a:lnTo>
                  <a:lnTo>
                    <a:pt x="72" y="25"/>
                  </a:lnTo>
                  <a:lnTo>
                    <a:pt x="71" y="25"/>
                  </a:lnTo>
                  <a:lnTo>
                    <a:pt x="70" y="25"/>
                  </a:lnTo>
                  <a:lnTo>
                    <a:pt x="69" y="26"/>
                  </a:lnTo>
                  <a:lnTo>
                    <a:pt x="69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6" y="27"/>
                  </a:lnTo>
                  <a:lnTo>
                    <a:pt x="65" y="27"/>
                  </a:lnTo>
                  <a:lnTo>
                    <a:pt x="64" y="27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2" y="28"/>
                  </a:lnTo>
                  <a:lnTo>
                    <a:pt x="61" y="28"/>
                  </a:lnTo>
                  <a:lnTo>
                    <a:pt x="60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29"/>
                  </a:lnTo>
                  <a:lnTo>
                    <a:pt x="56" y="30"/>
                  </a:lnTo>
                  <a:lnTo>
                    <a:pt x="55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7" y="31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6" y="30"/>
                  </a:lnTo>
                  <a:lnTo>
                    <a:pt x="34" y="29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7" y="28"/>
                  </a:lnTo>
                  <a:lnTo>
                    <a:pt x="25" y="27"/>
                  </a:lnTo>
                  <a:lnTo>
                    <a:pt x="24" y="27"/>
                  </a:lnTo>
                  <a:lnTo>
                    <a:pt x="22" y="26"/>
                  </a:lnTo>
                  <a:lnTo>
                    <a:pt x="21" y="25"/>
                  </a:lnTo>
                  <a:lnTo>
                    <a:pt x="19" y="25"/>
                  </a:lnTo>
                  <a:lnTo>
                    <a:pt x="18" y="24"/>
                  </a:lnTo>
                  <a:lnTo>
                    <a:pt x="16" y="23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0" y="20"/>
                  </a:lnTo>
                  <a:lnTo>
                    <a:pt x="9" y="19"/>
                  </a:lnTo>
                  <a:lnTo>
                    <a:pt x="8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8" y="10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3" y="8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7" y="6"/>
                  </a:lnTo>
                  <a:lnTo>
                    <a:pt x="19" y="6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39" y="1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2" y="3"/>
                  </a:lnTo>
                  <a:lnTo>
                    <a:pt x="63" y="3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8" y="5"/>
                  </a:lnTo>
                  <a:lnTo>
                    <a:pt x="70" y="5"/>
                  </a:lnTo>
                  <a:lnTo>
                    <a:pt x="72" y="6"/>
                  </a:lnTo>
                  <a:lnTo>
                    <a:pt x="74" y="7"/>
                  </a:lnTo>
                  <a:lnTo>
                    <a:pt x="75" y="7"/>
                  </a:lnTo>
                  <a:lnTo>
                    <a:pt x="77" y="8"/>
                  </a:lnTo>
                  <a:lnTo>
                    <a:pt x="79" y="9"/>
                  </a:lnTo>
                  <a:lnTo>
                    <a:pt x="81" y="10"/>
                  </a:lnTo>
                  <a:lnTo>
                    <a:pt x="82" y="11"/>
                  </a:lnTo>
                  <a:lnTo>
                    <a:pt x="84" y="11"/>
                  </a:lnTo>
                  <a:lnTo>
                    <a:pt x="86" y="12"/>
                  </a:lnTo>
                  <a:lnTo>
                    <a:pt x="88" y="13"/>
                  </a:lnTo>
                  <a:lnTo>
                    <a:pt x="90" y="14"/>
                  </a:lnTo>
                </a:path>
              </a:pathLst>
            </a:custGeom>
            <a:solidFill>
              <a:srgbClr val="555555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481" name="Group 54480"/>
          <p:cNvGrpSpPr/>
          <p:nvPr/>
        </p:nvGrpSpPr>
        <p:grpSpPr>
          <a:xfrm>
            <a:off x="2817813" y="1027113"/>
            <a:ext cx="1373187" cy="1944687"/>
            <a:chOff x="0" y="0"/>
            <a:chExt cx="865" cy="1225"/>
          </a:xfrm>
        </p:grpSpPr>
        <p:sp>
          <p:nvSpPr>
            <p:cNvPr id="54482" name="未知"/>
            <p:cNvSpPr/>
            <p:nvPr/>
          </p:nvSpPr>
          <p:spPr>
            <a:xfrm>
              <a:off x="74" y="346"/>
              <a:ext cx="747" cy="494"/>
            </a:xfrm>
            <a:custGeom>
              <a:avLst/>
              <a:gdLst/>
              <a:ahLst/>
              <a:cxnLst/>
              <a:pathLst>
                <a:path w="747" h="494">
                  <a:moveTo>
                    <a:pt x="70" y="229"/>
                  </a:moveTo>
                  <a:lnTo>
                    <a:pt x="0" y="177"/>
                  </a:lnTo>
                  <a:lnTo>
                    <a:pt x="35" y="22"/>
                  </a:lnTo>
                  <a:lnTo>
                    <a:pt x="48" y="4"/>
                  </a:lnTo>
                  <a:lnTo>
                    <a:pt x="53" y="0"/>
                  </a:lnTo>
                  <a:lnTo>
                    <a:pt x="53" y="22"/>
                  </a:lnTo>
                  <a:lnTo>
                    <a:pt x="140" y="69"/>
                  </a:lnTo>
                  <a:lnTo>
                    <a:pt x="157" y="87"/>
                  </a:lnTo>
                  <a:lnTo>
                    <a:pt x="157" y="104"/>
                  </a:lnTo>
                  <a:lnTo>
                    <a:pt x="162" y="91"/>
                  </a:lnTo>
                  <a:lnTo>
                    <a:pt x="170" y="87"/>
                  </a:lnTo>
                  <a:lnTo>
                    <a:pt x="179" y="78"/>
                  </a:lnTo>
                  <a:lnTo>
                    <a:pt x="301" y="48"/>
                  </a:lnTo>
                  <a:lnTo>
                    <a:pt x="677" y="39"/>
                  </a:lnTo>
                  <a:lnTo>
                    <a:pt x="685" y="43"/>
                  </a:lnTo>
                  <a:lnTo>
                    <a:pt x="694" y="61"/>
                  </a:lnTo>
                  <a:lnTo>
                    <a:pt x="690" y="39"/>
                  </a:lnTo>
                  <a:lnTo>
                    <a:pt x="681" y="22"/>
                  </a:lnTo>
                  <a:lnTo>
                    <a:pt x="663" y="13"/>
                  </a:lnTo>
                  <a:lnTo>
                    <a:pt x="681" y="13"/>
                  </a:lnTo>
                  <a:lnTo>
                    <a:pt x="690" y="17"/>
                  </a:lnTo>
                  <a:lnTo>
                    <a:pt x="694" y="22"/>
                  </a:lnTo>
                  <a:lnTo>
                    <a:pt x="742" y="164"/>
                  </a:lnTo>
                  <a:lnTo>
                    <a:pt x="742" y="190"/>
                  </a:lnTo>
                  <a:lnTo>
                    <a:pt x="733" y="203"/>
                  </a:lnTo>
                  <a:lnTo>
                    <a:pt x="698" y="212"/>
                  </a:lnTo>
                  <a:lnTo>
                    <a:pt x="746" y="363"/>
                  </a:lnTo>
                  <a:lnTo>
                    <a:pt x="746" y="385"/>
                  </a:lnTo>
                  <a:lnTo>
                    <a:pt x="742" y="394"/>
                  </a:lnTo>
                  <a:lnTo>
                    <a:pt x="729" y="398"/>
                  </a:lnTo>
                  <a:lnTo>
                    <a:pt x="681" y="407"/>
                  </a:lnTo>
                  <a:lnTo>
                    <a:pt x="677" y="407"/>
                  </a:lnTo>
                  <a:lnTo>
                    <a:pt x="218" y="489"/>
                  </a:lnTo>
                  <a:lnTo>
                    <a:pt x="205" y="493"/>
                  </a:lnTo>
                  <a:lnTo>
                    <a:pt x="192" y="489"/>
                  </a:lnTo>
                  <a:lnTo>
                    <a:pt x="74" y="437"/>
                  </a:lnTo>
                  <a:lnTo>
                    <a:pt x="35" y="420"/>
                  </a:lnTo>
                  <a:lnTo>
                    <a:pt x="18" y="398"/>
                  </a:lnTo>
                  <a:lnTo>
                    <a:pt x="13" y="368"/>
                  </a:lnTo>
                  <a:lnTo>
                    <a:pt x="35" y="264"/>
                  </a:lnTo>
                  <a:lnTo>
                    <a:pt x="53" y="247"/>
                  </a:lnTo>
                  <a:lnTo>
                    <a:pt x="70" y="229"/>
                  </a:lnTo>
                  <a:lnTo>
                    <a:pt x="70" y="22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3" name="未知"/>
            <p:cNvSpPr/>
            <p:nvPr/>
          </p:nvSpPr>
          <p:spPr>
            <a:xfrm>
              <a:off x="96" y="125"/>
              <a:ext cx="756" cy="278"/>
            </a:xfrm>
            <a:custGeom>
              <a:avLst/>
              <a:gdLst/>
              <a:ahLst/>
              <a:cxnLst/>
              <a:pathLst>
                <a:path w="756" h="278">
                  <a:moveTo>
                    <a:pt x="35" y="70"/>
                  </a:moveTo>
                  <a:lnTo>
                    <a:pt x="0" y="208"/>
                  </a:lnTo>
                  <a:lnTo>
                    <a:pt x="31" y="221"/>
                  </a:lnTo>
                  <a:lnTo>
                    <a:pt x="148" y="277"/>
                  </a:lnTo>
                  <a:lnTo>
                    <a:pt x="641" y="234"/>
                  </a:lnTo>
                  <a:lnTo>
                    <a:pt x="659" y="234"/>
                  </a:lnTo>
                  <a:lnTo>
                    <a:pt x="733" y="225"/>
                  </a:lnTo>
                  <a:lnTo>
                    <a:pt x="746" y="221"/>
                  </a:lnTo>
                  <a:lnTo>
                    <a:pt x="755" y="208"/>
                  </a:lnTo>
                  <a:lnTo>
                    <a:pt x="755" y="199"/>
                  </a:lnTo>
                  <a:lnTo>
                    <a:pt x="751" y="191"/>
                  </a:lnTo>
                  <a:lnTo>
                    <a:pt x="711" y="52"/>
                  </a:lnTo>
                  <a:lnTo>
                    <a:pt x="703" y="44"/>
                  </a:lnTo>
                  <a:lnTo>
                    <a:pt x="689" y="35"/>
                  </a:lnTo>
                  <a:lnTo>
                    <a:pt x="607" y="0"/>
                  </a:lnTo>
                  <a:lnTo>
                    <a:pt x="74" y="31"/>
                  </a:lnTo>
                  <a:lnTo>
                    <a:pt x="57" y="35"/>
                  </a:lnTo>
                  <a:lnTo>
                    <a:pt x="48" y="48"/>
                  </a:lnTo>
                  <a:lnTo>
                    <a:pt x="65" y="147"/>
                  </a:lnTo>
                  <a:lnTo>
                    <a:pt x="35" y="70"/>
                  </a:lnTo>
                  <a:lnTo>
                    <a:pt x="35" y="7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4" name="未知"/>
            <p:cNvSpPr/>
            <p:nvPr/>
          </p:nvSpPr>
          <p:spPr>
            <a:xfrm>
              <a:off x="742" y="753"/>
              <a:ext cx="101" cy="139"/>
            </a:xfrm>
            <a:custGeom>
              <a:avLst/>
              <a:gdLst/>
              <a:ahLst/>
              <a:cxnLst/>
              <a:pathLst>
                <a:path w="101" h="139">
                  <a:moveTo>
                    <a:pt x="13" y="0"/>
                  </a:moveTo>
                  <a:lnTo>
                    <a:pt x="0" y="69"/>
                  </a:lnTo>
                  <a:lnTo>
                    <a:pt x="0" y="116"/>
                  </a:lnTo>
                  <a:lnTo>
                    <a:pt x="4" y="116"/>
                  </a:lnTo>
                  <a:lnTo>
                    <a:pt x="100" y="138"/>
                  </a:lnTo>
                  <a:lnTo>
                    <a:pt x="61" y="21"/>
                  </a:lnTo>
                  <a:lnTo>
                    <a:pt x="39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5" name="未知"/>
            <p:cNvSpPr/>
            <p:nvPr/>
          </p:nvSpPr>
          <p:spPr>
            <a:xfrm>
              <a:off x="742" y="753"/>
              <a:ext cx="101" cy="139"/>
            </a:xfrm>
            <a:custGeom>
              <a:avLst/>
              <a:gdLst/>
              <a:ahLst/>
              <a:cxnLst/>
              <a:pathLst>
                <a:path w="101" h="139">
                  <a:moveTo>
                    <a:pt x="13" y="0"/>
                  </a:moveTo>
                  <a:lnTo>
                    <a:pt x="0" y="69"/>
                  </a:lnTo>
                  <a:lnTo>
                    <a:pt x="0" y="116"/>
                  </a:lnTo>
                  <a:lnTo>
                    <a:pt x="4" y="116"/>
                  </a:lnTo>
                  <a:lnTo>
                    <a:pt x="100" y="138"/>
                  </a:lnTo>
                  <a:lnTo>
                    <a:pt x="61" y="21"/>
                  </a:lnTo>
                  <a:lnTo>
                    <a:pt x="39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6" name="未知"/>
            <p:cNvSpPr/>
            <p:nvPr/>
          </p:nvSpPr>
          <p:spPr>
            <a:xfrm>
              <a:off x="113" y="753"/>
              <a:ext cx="752" cy="472"/>
            </a:xfrm>
            <a:custGeom>
              <a:avLst/>
              <a:gdLst/>
              <a:ahLst/>
              <a:cxnLst/>
              <a:pathLst>
                <a:path w="752" h="472">
                  <a:moveTo>
                    <a:pt x="659" y="211"/>
                  </a:moveTo>
                  <a:lnTo>
                    <a:pt x="690" y="220"/>
                  </a:lnTo>
                  <a:lnTo>
                    <a:pt x="707" y="246"/>
                  </a:lnTo>
                  <a:lnTo>
                    <a:pt x="751" y="359"/>
                  </a:lnTo>
                  <a:lnTo>
                    <a:pt x="751" y="376"/>
                  </a:lnTo>
                  <a:lnTo>
                    <a:pt x="747" y="380"/>
                  </a:lnTo>
                  <a:lnTo>
                    <a:pt x="742" y="385"/>
                  </a:lnTo>
                  <a:lnTo>
                    <a:pt x="175" y="471"/>
                  </a:lnTo>
                  <a:lnTo>
                    <a:pt x="149" y="471"/>
                  </a:lnTo>
                  <a:lnTo>
                    <a:pt x="123" y="462"/>
                  </a:lnTo>
                  <a:lnTo>
                    <a:pt x="9" y="359"/>
                  </a:lnTo>
                  <a:lnTo>
                    <a:pt x="35" y="199"/>
                  </a:lnTo>
                  <a:lnTo>
                    <a:pt x="18" y="186"/>
                  </a:lnTo>
                  <a:lnTo>
                    <a:pt x="9" y="177"/>
                  </a:lnTo>
                  <a:lnTo>
                    <a:pt x="5" y="160"/>
                  </a:lnTo>
                  <a:lnTo>
                    <a:pt x="0" y="142"/>
                  </a:lnTo>
                  <a:lnTo>
                    <a:pt x="35" y="30"/>
                  </a:lnTo>
                  <a:lnTo>
                    <a:pt x="153" y="82"/>
                  </a:lnTo>
                  <a:lnTo>
                    <a:pt x="166" y="86"/>
                  </a:lnTo>
                  <a:lnTo>
                    <a:pt x="179" y="82"/>
                  </a:lnTo>
                  <a:lnTo>
                    <a:pt x="638" y="0"/>
                  </a:lnTo>
                  <a:lnTo>
                    <a:pt x="620" y="99"/>
                  </a:lnTo>
                  <a:lnTo>
                    <a:pt x="611" y="108"/>
                  </a:lnTo>
                  <a:lnTo>
                    <a:pt x="607" y="108"/>
                  </a:lnTo>
                  <a:lnTo>
                    <a:pt x="528" y="108"/>
                  </a:lnTo>
                  <a:lnTo>
                    <a:pt x="611" y="129"/>
                  </a:lnTo>
                  <a:lnTo>
                    <a:pt x="616" y="134"/>
                  </a:lnTo>
                  <a:lnTo>
                    <a:pt x="620" y="142"/>
                  </a:lnTo>
                  <a:lnTo>
                    <a:pt x="607" y="263"/>
                  </a:lnTo>
                  <a:lnTo>
                    <a:pt x="629" y="155"/>
                  </a:lnTo>
                  <a:lnTo>
                    <a:pt x="633" y="147"/>
                  </a:lnTo>
                  <a:lnTo>
                    <a:pt x="638" y="142"/>
                  </a:lnTo>
                  <a:lnTo>
                    <a:pt x="646" y="134"/>
                  </a:lnTo>
                  <a:lnTo>
                    <a:pt x="729" y="142"/>
                  </a:lnTo>
                  <a:lnTo>
                    <a:pt x="742" y="173"/>
                  </a:lnTo>
                  <a:lnTo>
                    <a:pt x="738" y="186"/>
                  </a:lnTo>
                  <a:lnTo>
                    <a:pt x="729" y="199"/>
                  </a:lnTo>
                  <a:lnTo>
                    <a:pt x="712" y="203"/>
                  </a:lnTo>
                  <a:lnTo>
                    <a:pt x="659" y="211"/>
                  </a:lnTo>
                  <a:lnTo>
                    <a:pt x="659" y="2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87" name="未知"/>
            <p:cNvSpPr/>
            <p:nvPr/>
          </p:nvSpPr>
          <p:spPr>
            <a:xfrm>
              <a:off x="641" y="701"/>
              <a:ext cx="220" cy="316"/>
            </a:xfrm>
            <a:custGeom>
              <a:avLst/>
              <a:gdLst/>
              <a:ahLst/>
              <a:cxnLst/>
              <a:pathLst>
                <a:path w="220" h="316">
                  <a:moveTo>
                    <a:pt x="0" y="160"/>
                  </a:moveTo>
                  <a:lnTo>
                    <a:pt x="75" y="160"/>
                  </a:lnTo>
                  <a:lnTo>
                    <a:pt x="83" y="160"/>
                  </a:lnTo>
                  <a:lnTo>
                    <a:pt x="92" y="151"/>
                  </a:lnTo>
                  <a:lnTo>
                    <a:pt x="118" y="0"/>
                  </a:lnTo>
                  <a:lnTo>
                    <a:pt x="101" y="151"/>
                  </a:lnTo>
                  <a:lnTo>
                    <a:pt x="110" y="168"/>
                  </a:lnTo>
                  <a:lnTo>
                    <a:pt x="201" y="190"/>
                  </a:lnTo>
                  <a:lnTo>
                    <a:pt x="219" y="194"/>
                  </a:lnTo>
                  <a:lnTo>
                    <a:pt x="201" y="194"/>
                  </a:lnTo>
                  <a:lnTo>
                    <a:pt x="127" y="190"/>
                  </a:lnTo>
                  <a:lnTo>
                    <a:pt x="110" y="194"/>
                  </a:lnTo>
                  <a:lnTo>
                    <a:pt x="105" y="207"/>
                  </a:lnTo>
                  <a:lnTo>
                    <a:pt x="79" y="315"/>
                  </a:lnTo>
                  <a:lnTo>
                    <a:pt x="92" y="194"/>
                  </a:lnTo>
                  <a:lnTo>
                    <a:pt x="79" y="181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88" name="未知"/>
            <p:cNvSpPr/>
            <p:nvPr/>
          </p:nvSpPr>
          <p:spPr>
            <a:xfrm>
              <a:off x="0" y="0"/>
              <a:ext cx="359" cy="273"/>
            </a:xfrm>
            <a:custGeom>
              <a:avLst/>
              <a:gdLst/>
              <a:ahLst/>
              <a:cxnLst/>
              <a:pathLst>
                <a:path w="359" h="273">
                  <a:moveTo>
                    <a:pt x="161" y="272"/>
                  </a:moveTo>
                  <a:lnTo>
                    <a:pt x="144" y="164"/>
                  </a:lnTo>
                  <a:lnTo>
                    <a:pt x="153" y="151"/>
                  </a:lnTo>
                  <a:lnTo>
                    <a:pt x="161" y="147"/>
                  </a:lnTo>
                  <a:lnTo>
                    <a:pt x="358" y="104"/>
                  </a:lnTo>
                  <a:lnTo>
                    <a:pt x="175" y="125"/>
                  </a:lnTo>
                  <a:lnTo>
                    <a:pt x="161" y="125"/>
                  </a:lnTo>
                  <a:lnTo>
                    <a:pt x="153" y="117"/>
                  </a:lnTo>
                  <a:lnTo>
                    <a:pt x="144" y="108"/>
                  </a:lnTo>
                  <a:lnTo>
                    <a:pt x="109" y="0"/>
                  </a:lnTo>
                  <a:lnTo>
                    <a:pt x="131" y="117"/>
                  </a:lnTo>
                  <a:lnTo>
                    <a:pt x="131" y="134"/>
                  </a:lnTo>
                  <a:lnTo>
                    <a:pt x="122" y="143"/>
                  </a:lnTo>
                  <a:lnTo>
                    <a:pt x="109" y="147"/>
                  </a:lnTo>
                  <a:lnTo>
                    <a:pt x="0" y="173"/>
                  </a:lnTo>
                  <a:lnTo>
                    <a:pt x="100" y="164"/>
                  </a:lnTo>
                  <a:lnTo>
                    <a:pt x="113" y="169"/>
                  </a:lnTo>
                  <a:lnTo>
                    <a:pt x="127" y="182"/>
                  </a:lnTo>
                  <a:lnTo>
                    <a:pt x="131" y="195"/>
                  </a:lnTo>
                  <a:lnTo>
                    <a:pt x="161" y="272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89" name="未知"/>
            <p:cNvSpPr/>
            <p:nvPr/>
          </p:nvSpPr>
          <p:spPr>
            <a:xfrm>
              <a:off x="249" y="169"/>
              <a:ext cx="459" cy="92"/>
            </a:xfrm>
            <a:custGeom>
              <a:avLst/>
              <a:gdLst/>
              <a:ahLst/>
              <a:cxnLst/>
              <a:pathLst>
                <a:path w="459" h="92">
                  <a:moveTo>
                    <a:pt x="22" y="91"/>
                  </a:moveTo>
                  <a:lnTo>
                    <a:pt x="22" y="73"/>
                  </a:lnTo>
                  <a:lnTo>
                    <a:pt x="22" y="56"/>
                  </a:lnTo>
                  <a:lnTo>
                    <a:pt x="13" y="43"/>
                  </a:lnTo>
                  <a:lnTo>
                    <a:pt x="0" y="26"/>
                  </a:lnTo>
                  <a:lnTo>
                    <a:pt x="454" y="0"/>
                  </a:lnTo>
                  <a:lnTo>
                    <a:pt x="458" y="4"/>
                  </a:lnTo>
                  <a:lnTo>
                    <a:pt x="74" y="43"/>
                  </a:lnTo>
                  <a:lnTo>
                    <a:pt x="56" y="52"/>
                  </a:lnTo>
                  <a:lnTo>
                    <a:pt x="43" y="60"/>
                  </a:lnTo>
                  <a:lnTo>
                    <a:pt x="35" y="73"/>
                  </a:lnTo>
                  <a:lnTo>
                    <a:pt x="22" y="91"/>
                  </a:lnTo>
                  <a:lnTo>
                    <a:pt x="22" y="9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90" name="未知"/>
            <p:cNvSpPr/>
            <p:nvPr/>
          </p:nvSpPr>
          <p:spPr>
            <a:xfrm>
              <a:off x="127" y="346"/>
              <a:ext cx="642" cy="105"/>
            </a:xfrm>
            <a:custGeom>
              <a:avLst/>
              <a:gdLst/>
              <a:ahLst/>
              <a:cxnLst/>
              <a:pathLst>
                <a:path w="642" h="105">
                  <a:moveTo>
                    <a:pt x="0" y="0"/>
                  </a:moveTo>
                  <a:lnTo>
                    <a:pt x="0" y="22"/>
                  </a:lnTo>
                  <a:lnTo>
                    <a:pt x="87" y="69"/>
                  </a:lnTo>
                  <a:lnTo>
                    <a:pt x="100" y="82"/>
                  </a:lnTo>
                  <a:lnTo>
                    <a:pt x="104" y="104"/>
                  </a:lnTo>
                  <a:lnTo>
                    <a:pt x="109" y="91"/>
                  </a:lnTo>
                  <a:lnTo>
                    <a:pt x="117" y="87"/>
                  </a:lnTo>
                  <a:lnTo>
                    <a:pt x="126" y="78"/>
                  </a:lnTo>
                  <a:lnTo>
                    <a:pt x="248" y="48"/>
                  </a:lnTo>
                  <a:lnTo>
                    <a:pt x="624" y="39"/>
                  </a:lnTo>
                  <a:lnTo>
                    <a:pt x="632" y="43"/>
                  </a:lnTo>
                  <a:lnTo>
                    <a:pt x="641" y="61"/>
                  </a:lnTo>
                  <a:lnTo>
                    <a:pt x="637" y="39"/>
                  </a:lnTo>
                  <a:lnTo>
                    <a:pt x="628" y="22"/>
                  </a:lnTo>
                  <a:lnTo>
                    <a:pt x="610" y="13"/>
                  </a:lnTo>
                  <a:lnTo>
                    <a:pt x="117" y="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91" name="未知"/>
            <p:cNvSpPr/>
            <p:nvPr/>
          </p:nvSpPr>
          <p:spPr>
            <a:xfrm>
              <a:off x="209" y="575"/>
              <a:ext cx="516" cy="105"/>
            </a:xfrm>
            <a:custGeom>
              <a:avLst/>
              <a:gdLst/>
              <a:ahLst/>
              <a:cxnLst/>
              <a:pathLst>
                <a:path w="516" h="105">
                  <a:moveTo>
                    <a:pt x="0" y="39"/>
                  </a:moveTo>
                  <a:lnTo>
                    <a:pt x="9" y="48"/>
                  </a:lnTo>
                  <a:lnTo>
                    <a:pt x="22" y="56"/>
                  </a:lnTo>
                  <a:lnTo>
                    <a:pt x="27" y="82"/>
                  </a:lnTo>
                  <a:lnTo>
                    <a:pt x="27" y="104"/>
                  </a:lnTo>
                  <a:lnTo>
                    <a:pt x="35" y="69"/>
                  </a:lnTo>
                  <a:lnTo>
                    <a:pt x="57" y="48"/>
                  </a:lnTo>
                  <a:lnTo>
                    <a:pt x="515" y="0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92" name="未知"/>
            <p:cNvSpPr/>
            <p:nvPr/>
          </p:nvSpPr>
          <p:spPr>
            <a:xfrm>
              <a:off x="240" y="969"/>
              <a:ext cx="411" cy="109"/>
            </a:xfrm>
            <a:custGeom>
              <a:avLst/>
              <a:gdLst/>
              <a:ahLst/>
              <a:cxnLst/>
              <a:pathLst>
                <a:path w="411" h="109">
                  <a:moveTo>
                    <a:pt x="0" y="39"/>
                  </a:moveTo>
                  <a:lnTo>
                    <a:pt x="9" y="47"/>
                  </a:lnTo>
                  <a:lnTo>
                    <a:pt x="13" y="60"/>
                  </a:lnTo>
                  <a:lnTo>
                    <a:pt x="13" y="82"/>
                  </a:lnTo>
                  <a:lnTo>
                    <a:pt x="13" y="108"/>
                  </a:lnTo>
                  <a:lnTo>
                    <a:pt x="17" y="91"/>
                  </a:lnTo>
                  <a:lnTo>
                    <a:pt x="26" y="82"/>
                  </a:lnTo>
                  <a:lnTo>
                    <a:pt x="39" y="69"/>
                  </a:lnTo>
                  <a:lnTo>
                    <a:pt x="61" y="60"/>
                  </a:lnTo>
                  <a:lnTo>
                    <a:pt x="410" y="0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93" name="未知"/>
            <p:cNvSpPr/>
            <p:nvPr/>
          </p:nvSpPr>
          <p:spPr>
            <a:xfrm>
              <a:off x="772" y="956"/>
              <a:ext cx="93" cy="157"/>
            </a:xfrm>
            <a:custGeom>
              <a:avLst/>
              <a:gdLst/>
              <a:ahLst/>
              <a:cxnLst/>
              <a:pathLst>
                <a:path w="93" h="157">
                  <a:moveTo>
                    <a:pt x="92" y="156"/>
                  </a:moveTo>
                  <a:lnTo>
                    <a:pt x="53" y="0"/>
                  </a:lnTo>
                  <a:lnTo>
                    <a:pt x="0" y="8"/>
                  </a:lnTo>
                  <a:lnTo>
                    <a:pt x="31" y="17"/>
                  </a:lnTo>
                  <a:lnTo>
                    <a:pt x="48" y="43"/>
                  </a:lnTo>
                  <a:lnTo>
                    <a:pt x="92" y="156"/>
                  </a:lnTo>
                  <a:lnTo>
                    <a:pt x="92" y="15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494" name="Group 54493"/>
          <p:cNvGrpSpPr/>
          <p:nvPr/>
        </p:nvGrpSpPr>
        <p:grpSpPr>
          <a:xfrm>
            <a:off x="2970213" y="3960813"/>
            <a:ext cx="1373187" cy="1830387"/>
            <a:chOff x="0" y="0"/>
            <a:chExt cx="865" cy="1153"/>
          </a:xfrm>
        </p:grpSpPr>
        <p:sp>
          <p:nvSpPr>
            <p:cNvPr id="54495" name="未知"/>
            <p:cNvSpPr/>
            <p:nvPr/>
          </p:nvSpPr>
          <p:spPr>
            <a:xfrm>
              <a:off x="0" y="953"/>
              <a:ext cx="865" cy="200"/>
            </a:xfrm>
            <a:custGeom>
              <a:avLst/>
              <a:gdLst/>
              <a:ahLst/>
              <a:cxnLst/>
              <a:pathLst>
                <a:path w="865" h="200">
                  <a:moveTo>
                    <a:pt x="801" y="0"/>
                  </a:moveTo>
                  <a:lnTo>
                    <a:pt x="821" y="13"/>
                  </a:lnTo>
                  <a:lnTo>
                    <a:pt x="841" y="37"/>
                  </a:lnTo>
                  <a:lnTo>
                    <a:pt x="852" y="71"/>
                  </a:lnTo>
                  <a:lnTo>
                    <a:pt x="848" y="95"/>
                  </a:lnTo>
                  <a:lnTo>
                    <a:pt x="844" y="120"/>
                  </a:lnTo>
                  <a:lnTo>
                    <a:pt x="833" y="145"/>
                  </a:lnTo>
                  <a:lnTo>
                    <a:pt x="833" y="158"/>
                  </a:lnTo>
                  <a:lnTo>
                    <a:pt x="841" y="174"/>
                  </a:lnTo>
                  <a:lnTo>
                    <a:pt x="852" y="174"/>
                  </a:lnTo>
                  <a:lnTo>
                    <a:pt x="864" y="174"/>
                  </a:lnTo>
                  <a:lnTo>
                    <a:pt x="856" y="199"/>
                  </a:lnTo>
                  <a:lnTo>
                    <a:pt x="801" y="199"/>
                  </a:lnTo>
                  <a:lnTo>
                    <a:pt x="758" y="137"/>
                  </a:lnTo>
                  <a:lnTo>
                    <a:pt x="766" y="124"/>
                  </a:lnTo>
                  <a:lnTo>
                    <a:pt x="766" y="116"/>
                  </a:lnTo>
                  <a:lnTo>
                    <a:pt x="766" y="104"/>
                  </a:lnTo>
                  <a:lnTo>
                    <a:pt x="755" y="83"/>
                  </a:lnTo>
                  <a:lnTo>
                    <a:pt x="735" y="66"/>
                  </a:lnTo>
                  <a:lnTo>
                    <a:pt x="712" y="58"/>
                  </a:lnTo>
                  <a:lnTo>
                    <a:pt x="688" y="54"/>
                  </a:lnTo>
                  <a:lnTo>
                    <a:pt x="665" y="58"/>
                  </a:lnTo>
                  <a:lnTo>
                    <a:pt x="629" y="71"/>
                  </a:lnTo>
                  <a:lnTo>
                    <a:pt x="598" y="87"/>
                  </a:lnTo>
                  <a:lnTo>
                    <a:pt x="567" y="100"/>
                  </a:lnTo>
                  <a:lnTo>
                    <a:pt x="536" y="108"/>
                  </a:lnTo>
                  <a:lnTo>
                    <a:pt x="508" y="108"/>
                  </a:lnTo>
                  <a:lnTo>
                    <a:pt x="477" y="104"/>
                  </a:lnTo>
                  <a:lnTo>
                    <a:pt x="446" y="91"/>
                  </a:lnTo>
                  <a:lnTo>
                    <a:pt x="446" y="104"/>
                  </a:lnTo>
                  <a:lnTo>
                    <a:pt x="442" y="112"/>
                  </a:lnTo>
                  <a:lnTo>
                    <a:pt x="422" y="112"/>
                  </a:lnTo>
                  <a:lnTo>
                    <a:pt x="418" y="100"/>
                  </a:lnTo>
                  <a:lnTo>
                    <a:pt x="414" y="91"/>
                  </a:lnTo>
                  <a:lnTo>
                    <a:pt x="399" y="95"/>
                  </a:lnTo>
                  <a:lnTo>
                    <a:pt x="360" y="108"/>
                  </a:lnTo>
                  <a:lnTo>
                    <a:pt x="317" y="108"/>
                  </a:lnTo>
                  <a:lnTo>
                    <a:pt x="278" y="95"/>
                  </a:lnTo>
                  <a:lnTo>
                    <a:pt x="238" y="75"/>
                  </a:lnTo>
                  <a:lnTo>
                    <a:pt x="207" y="66"/>
                  </a:lnTo>
                  <a:lnTo>
                    <a:pt x="180" y="58"/>
                  </a:lnTo>
                  <a:lnTo>
                    <a:pt x="156" y="58"/>
                  </a:lnTo>
                  <a:lnTo>
                    <a:pt x="133" y="66"/>
                  </a:lnTo>
                  <a:lnTo>
                    <a:pt x="113" y="79"/>
                  </a:lnTo>
                  <a:lnTo>
                    <a:pt x="102" y="95"/>
                  </a:lnTo>
                  <a:lnTo>
                    <a:pt x="98" y="112"/>
                  </a:lnTo>
                  <a:lnTo>
                    <a:pt x="98" y="124"/>
                  </a:lnTo>
                  <a:lnTo>
                    <a:pt x="102" y="137"/>
                  </a:lnTo>
                  <a:lnTo>
                    <a:pt x="63" y="199"/>
                  </a:lnTo>
                  <a:lnTo>
                    <a:pt x="4" y="199"/>
                  </a:lnTo>
                  <a:lnTo>
                    <a:pt x="0" y="174"/>
                  </a:lnTo>
                  <a:lnTo>
                    <a:pt x="4" y="174"/>
                  </a:lnTo>
                  <a:lnTo>
                    <a:pt x="12" y="174"/>
                  </a:lnTo>
                  <a:lnTo>
                    <a:pt x="20" y="174"/>
                  </a:lnTo>
                  <a:lnTo>
                    <a:pt x="27" y="162"/>
                  </a:lnTo>
                  <a:lnTo>
                    <a:pt x="27" y="145"/>
                  </a:lnTo>
                  <a:lnTo>
                    <a:pt x="20" y="124"/>
                  </a:lnTo>
                  <a:lnTo>
                    <a:pt x="16" y="108"/>
                  </a:lnTo>
                  <a:lnTo>
                    <a:pt x="8" y="87"/>
                  </a:lnTo>
                  <a:lnTo>
                    <a:pt x="8" y="66"/>
                  </a:lnTo>
                  <a:lnTo>
                    <a:pt x="16" y="42"/>
                  </a:lnTo>
                  <a:lnTo>
                    <a:pt x="27" y="21"/>
                  </a:lnTo>
                  <a:lnTo>
                    <a:pt x="43" y="8"/>
                  </a:lnTo>
                  <a:lnTo>
                    <a:pt x="63" y="0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96" name="未知"/>
            <p:cNvSpPr/>
            <p:nvPr/>
          </p:nvSpPr>
          <p:spPr>
            <a:xfrm>
              <a:off x="47" y="0"/>
              <a:ext cx="771" cy="962"/>
            </a:xfrm>
            <a:custGeom>
              <a:avLst/>
              <a:gdLst/>
              <a:ahLst/>
              <a:cxnLst/>
              <a:pathLst>
                <a:path w="771" h="962">
                  <a:moveTo>
                    <a:pt x="0" y="961"/>
                  </a:moveTo>
                  <a:lnTo>
                    <a:pt x="0" y="0"/>
                  </a:lnTo>
                  <a:lnTo>
                    <a:pt x="770" y="0"/>
                  </a:lnTo>
                  <a:lnTo>
                    <a:pt x="770" y="961"/>
                  </a:lnTo>
                  <a:lnTo>
                    <a:pt x="0" y="96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97" name="未知"/>
            <p:cNvSpPr/>
            <p:nvPr/>
          </p:nvSpPr>
          <p:spPr>
            <a:xfrm>
              <a:off x="125" y="70"/>
              <a:ext cx="615" cy="826"/>
            </a:xfrm>
            <a:custGeom>
              <a:avLst/>
              <a:gdLst/>
              <a:ahLst/>
              <a:cxnLst/>
              <a:pathLst>
                <a:path w="615" h="826">
                  <a:moveTo>
                    <a:pt x="0" y="15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614" y="825"/>
                  </a:lnTo>
                  <a:lnTo>
                    <a:pt x="0" y="825"/>
                  </a:lnTo>
                  <a:lnTo>
                    <a:pt x="0" y="680"/>
                  </a:lnTo>
                  <a:lnTo>
                    <a:pt x="20" y="680"/>
                  </a:lnTo>
                  <a:lnTo>
                    <a:pt x="20" y="581"/>
                  </a:lnTo>
                  <a:lnTo>
                    <a:pt x="0" y="581"/>
                  </a:lnTo>
                  <a:lnTo>
                    <a:pt x="0" y="245"/>
                  </a:lnTo>
                  <a:lnTo>
                    <a:pt x="20" y="245"/>
                  </a:lnTo>
                  <a:lnTo>
                    <a:pt x="20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498" name="Oval 54497"/>
            <p:cNvSpPr/>
            <p:nvPr/>
          </p:nvSpPr>
          <p:spPr>
            <a:xfrm>
              <a:off x="309" y="390"/>
              <a:ext cx="211" cy="223"/>
            </a:xfrm>
            <a:prstGeom prst="ellipse">
              <a:avLst/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4499" name="未知"/>
            <p:cNvSpPr/>
            <p:nvPr/>
          </p:nvSpPr>
          <p:spPr>
            <a:xfrm>
              <a:off x="113" y="220"/>
              <a:ext cx="33" cy="100"/>
            </a:xfrm>
            <a:custGeom>
              <a:avLst/>
              <a:gdLst/>
              <a:ahLst/>
              <a:cxnLst/>
              <a:pathLst>
                <a:path w="33" h="100">
                  <a:moveTo>
                    <a:pt x="32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32" y="9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0" name="未知"/>
            <p:cNvSpPr/>
            <p:nvPr/>
          </p:nvSpPr>
          <p:spPr>
            <a:xfrm>
              <a:off x="82" y="220"/>
              <a:ext cx="36" cy="113"/>
            </a:xfrm>
            <a:custGeom>
              <a:avLst/>
              <a:gdLst/>
              <a:ahLst/>
              <a:cxnLst/>
              <a:pathLst>
                <a:path w="36" h="113">
                  <a:moveTo>
                    <a:pt x="31" y="0"/>
                  </a:moveTo>
                  <a:lnTo>
                    <a:pt x="16" y="8"/>
                  </a:lnTo>
                  <a:lnTo>
                    <a:pt x="0" y="112"/>
                  </a:lnTo>
                  <a:lnTo>
                    <a:pt x="35" y="99"/>
                  </a:lnTo>
                  <a:lnTo>
                    <a:pt x="35" y="95"/>
                  </a:lnTo>
                  <a:lnTo>
                    <a:pt x="31" y="95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1" name="未知"/>
            <p:cNvSpPr/>
            <p:nvPr/>
          </p:nvSpPr>
          <p:spPr>
            <a:xfrm>
              <a:off x="113" y="651"/>
              <a:ext cx="33" cy="100"/>
            </a:xfrm>
            <a:custGeom>
              <a:avLst/>
              <a:gdLst/>
              <a:ahLst/>
              <a:cxnLst/>
              <a:pathLst>
                <a:path w="33" h="100">
                  <a:moveTo>
                    <a:pt x="32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32" y="99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2" name="未知"/>
            <p:cNvSpPr/>
            <p:nvPr/>
          </p:nvSpPr>
          <p:spPr>
            <a:xfrm>
              <a:off x="82" y="651"/>
              <a:ext cx="36" cy="112"/>
            </a:xfrm>
            <a:custGeom>
              <a:avLst/>
              <a:gdLst/>
              <a:ahLst/>
              <a:cxnLst/>
              <a:pathLst>
                <a:path w="36" h="112">
                  <a:moveTo>
                    <a:pt x="31" y="0"/>
                  </a:moveTo>
                  <a:lnTo>
                    <a:pt x="16" y="4"/>
                  </a:lnTo>
                  <a:lnTo>
                    <a:pt x="0" y="111"/>
                  </a:lnTo>
                  <a:lnTo>
                    <a:pt x="35" y="99"/>
                  </a:lnTo>
                  <a:lnTo>
                    <a:pt x="35" y="99"/>
                  </a:lnTo>
                  <a:lnTo>
                    <a:pt x="31" y="99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3" name="未知"/>
            <p:cNvSpPr/>
            <p:nvPr/>
          </p:nvSpPr>
          <p:spPr>
            <a:xfrm>
              <a:off x="622" y="514"/>
              <a:ext cx="32" cy="154"/>
            </a:xfrm>
            <a:custGeom>
              <a:avLst/>
              <a:gdLst/>
              <a:ahLst/>
              <a:cxnLst/>
              <a:pathLst>
                <a:path w="32" h="154">
                  <a:moveTo>
                    <a:pt x="31" y="0"/>
                  </a:moveTo>
                  <a:lnTo>
                    <a:pt x="1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0" y="141"/>
                  </a:lnTo>
                  <a:lnTo>
                    <a:pt x="7" y="153"/>
                  </a:lnTo>
                  <a:lnTo>
                    <a:pt x="23" y="153"/>
                  </a:lnTo>
                  <a:lnTo>
                    <a:pt x="27" y="145"/>
                  </a:lnTo>
                  <a:lnTo>
                    <a:pt x="31" y="13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4" name="未知"/>
            <p:cNvSpPr/>
            <p:nvPr/>
          </p:nvSpPr>
          <p:spPr>
            <a:xfrm>
              <a:off x="622" y="514"/>
              <a:ext cx="32" cy="154"/>
            </a:xfrm>
            <a:custGeom>
              <a:avLst/>
              <a:gdLst/>
              <a:ahLst/>
              <a:cxnLst/>
              <a:pathLst>
                <a:path w="32" h="154">
                  <a:moveTo>
                    <a:pt x="31" y="0"/>
                  </a:moveTo>
                  <a:lnTo>
                    <a:pt x="19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0" y="141"/>
                  </a:lnTo>
                  <a:lnTo>
                    <a:pt x="7" y="153"/>
                  </a:lnTo>
                  <a:lnTo>
                    <a:pt x="23" y="153"/>
                  </a:lnTo>
                  <a:lnTo>
                    <a:pt x="27" y="145"/>
                  </a:lnTo>
                  <a:lnTo>
                    <a:pt x="31" y="132"/>
                  </a:lnTo>
                  <a:lnTo>
                    <a:pt x="31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5" name="Oval 54504"/>
            <p:cNvSpPr/>
            <p:nvPr/>
          </p:nvSpPr>
          <p:spPr>
            <a:xfrm>
              <a:off x="321" y="381"/>
              <a:ext cx="207" cy="220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6" name="Oval 54505"/>
            <p:cNvSpPr/>
            <p:nvPr/>
          </p:nvSpPr>
          <p:spPr>
            <a:xfrm>
              <a:off x="371" y="452"/>
              <a:ext cx="90" cy="95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7" name="Oval 54506"/>
            <p:cNvSpPr/>
            <p:nvPr/>
          </p:nvSpPr>
          <p:spPr>
            <a:xfrm>
              <a:off x="336" y="398"/>
              <a:ext cx="176" cy="186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8" name="Oval 54507"/>
            <p:cNvSpPr/>
            <p:nvPr/>
          </p:nvSpPr>
          <p:spPr>
            <a:xfrm>
              <a:off x="379" y="443"/>
              <a:ext cx="90" cy="96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09" name="Oval 54508"/>
            <p:cNvSpPr/>
            <p:nvPr/>
          </p:nvSpPr>
          <p:spPr>
            <a:xfrm>
              <a:off x="395" y="460"/>
              <a:ext cx="59" cy="62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10" name="Oval 54509"/>
            <p:cNvSpPr/>
            <p:nvPr/>
          </p:nvSpPr>
          <p:spPr>
            <a:xfrm>
              <a:off x="590" y="439"/>
              <a:ext cx="90" cy="96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11" name="Oval 54510"/>
            <p:cNvSpPr/>
            <p:nvPr/>
          </p:nvSpPr>
          <p:spPr>
            <a:xfrm>
              <a:off x="606" y="456"/>
              <a:ext cx="59" cy="62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4512" name="Group 54511"/>
          <p:cNvGrpSpPr/>
          <p:nvPr/>
        </p:nvGrpSpPr>
        <p:grpSpPr>
          <a:xfrm>
            <a:off x="6627813" y="5942013"/>
            <a:ext cx="2516187" cy="915987"/>
            <a:chOff x="0" y="0"/>
            <a:chExt cx="1585" cy="577"/>
          </a:xfrm>
        </p:grpSpPr>
        <p:sp>
          <p:nvSpPr>
            <p:cNvPr id="54513" name="未知"/>
            <p:cNvSpPr/>
            <p:nvPr/>
          </p:nvSpPr>
          <p:spPr>
            <a:xfrm>
              <a:off x="688" y="282"/>
              <a:ext cx="164" cy="295"/>
            </a:xfrm>
            <a:custGeom>
              <a:avLst/>
              <a:gdLst/>
              <a:ahLst/>
              <a:cxnLst/>
              <a:pathLst>
                <a:path w="164" h="295">
                  <a:moveTo>
                    <a:pt x="152" y="156"/>
                  </a:moveTo>
                  <a:lnTo>
                    <a:pt x="141" y="133"/>
                  </a:lnTo>
                  <a:lnTo>
                    <a:pt x="129" y="115"/>
                  </a:lnTo>
                  <a:lnTo>
                    <a:pt x="112" y="92"/>
                  </a:lnTo>
                  <a:lnTo>
                    <a:pt x="107" y="64"/>
                  </a:lnTo>
                  <a:lnTo>
                    <a:pt x="96" y="29"/>
                  </a:lnTo>
                  <a:lnTo>
                    <a:pt x="84" y="0"/>
                  </a:lnTo>
                  <a:lnTo>
                    <a:pt x="84" y="6"/>
                  </a:lnTo>
                  <a:lnTo>
                    <a:pt x="84" y="23"/>
                  </a:lnTo>
                  <a:lnTo>
                    <a:pt x="79" y="35"/>
                  </a:lnTo>
                  <a:lnTo>
                    <a:pt x="62" y="69"/>
                  </a:lnTo>
                  <a:lnTo>
                    <a:pt x="50" y="92"/>
                  </a:lnTo>
                  <a:lnTo>
                    <a:pt x="34" y="115"/>
                  </a:lnTo>
                  <a:lnTo>
                    <a:pt x="11" y="144"/>
                  </a:lnTo>
                  <a:lnTo>
                    <a:pt x="5" y="162"/>
                  </a:lnTo>
                  <a:lnTo>
                    <a:pt x="0" y="185"/>
                  </a:lnTo>
                  <a:lnTo>
                    <a:pt x="0" y="208"/>
                  </a:lnTo>
                  <a:lnTo>
                    <a:pt x="0" y="213"/>
                  </a:lnTo>
                  <a:lnTo>
                    <a:pt x="5" y="236"/>
                  </a:lnTo>
                  <a:lnTo>
                    <a:pt x="17" y="254"/>
                  </a:lnTo>
                  <a:lnTo>
                    <a:pt x="22" y="265"/>
                  </a:lnTo>
                  <a:lnTo>
                    <a:pt x="39" y="277"/>
                  </a:lnTo>
                  <a:lnTo>
                    <a:pt x="50" y="288"/>
                  </a:lnTo>
                  <a:lnTo>
                    <a:pt x="67" y="294"/>
                  </a:lnTo>
                  <a:lnTo>
                    <a:pt x="84" y="294"/>
                  </a:lnTo>
                  <a:lnTo>
                    <a:pt x="101" y="288"/>
                  </a:lnTo>
                  <a:lnTo>
                    <a:pt x="118" y="282"/>
                  </a:lnTo>
                  <a:lnTo>
                    <a:pt x="135" y="271"/>
                  </a:lnTo>
                  <a:lnTo>
                    <a:pt x="146" y="259"/>
                  </a:lnTo>
                  <a:lnTo>
                    <a:pt x="158" y="242"/>
                  </a:lnTo>
                  <a:lnTo>
                    <a:pt x="163" y="225"/>
                  </a:lnTo>
                  <a:lnTo>
                    <a:pt x="163" y="208"/>
                  </a:lnTo>
                  <a:lnTo>
                    <a:pt x="163" y="185"/>
                  </a:lnTo>
                  <a:lnTo>
                    <a:pt x="158" y="167"/>
                  </a:lnTo>
                  <a:lnTo>
                    <a:pt x="152" y="15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514" name="Group 54513"/>
            <p:cNvGrpSpPr/>
            <p:nvPr/>
          </p:nvGrpSpPr>
          <p:grpSpPr>
            <a:xfrm>
              <a:off x="17" y="92"/>
              <a:ext cx="85" cy="226"/>
              <a:chOff x="0" y="0"/>
              <a:chExt cx="85" cy="226"/>
            </a:xfrm>
          </p:grpSpPr>
          <p:sp>
            <p:nvSpPr>
              <p:cNvPr id="54515" name="未知"/>
              <p:cNvSpPr/>
              <p:nvPr/>
            </p:nvSpPr>
            <p:spPr>
              <a:xfrm>
                <a:off x="0" y="0"/>
                <a:ext cx="85" cy="122"/>
              </a:xfrm>
              <a:custGeom>
                <a:avLst/>
                <a:gdLst/>
                <a:ahLst/>
                <a:cxnLst/>
                <a:pathLst>
                  <a:path w="85" h="122">
                    <a:moveTo>
                      <a:pt x="6" y="0"/>
                    </a:moveTo>
                    <a:lnTo>
                      <a:pt x="73" y="12"/>
                    </a:lnTo>
                    <a:lnTo>
                      <a:pt x="84" y="46"/>
                    </a:lnTo>
                    <a:lnTo>
                      <a:pt x="84" y="87"/>
                    </a:lnTo>
                    <a:lnTo>
                      <a:pt x="73" y="110"/>
                    </a:lnTo>
                    <a:lnTo>
                      <a:pt x="62" y="121"/>
                    </a:lnTo>
                    <a:lnTo>
                      <a:pt x="45" y="110"/>
                    </a:lnTo>
                    <a:lnTo>
                      <a:pt x="34" y="98"/>
                    </a:lnTo>
                    <a:lnTo>
                      <a:pt x="17" y="69"/>
                    </a:lnTo>
                    <a:lnTo>
                      <a:pt x="17" y="23"/>
                    </a:lnTo>
                    <a:lnTo>
                      <a:pt x="17" y="1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16" name="未知"/>
              <p:cNvSpPr/>
              <p:nvPr/>
            </p:nvSpPr>
            <p:spPr>
              <a:xfrm>
                <a:off x="17" y="156"/>
                <a:ext cx="63" cy="70"/>
              </a:xfrm>
              <a:custGeom>
                <a:avLst/>
                <a:gdLst/>
                <a:ahLst/>
                <a:cxnLst/>
                <a:pathLst>
                  <a:path w="63" h="70">
                    <a:moveTo>
                      <a:pt x="0" y="11"/>
                    </a:moveTo>
                    <a:lnTo>
                      <a:pt x="0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7" y="17"/>
                    </a:lnTo>
                    <a:lnTo>
                      <a:pt x="17" y="23"/>
                    </a:lnTo>
                    <a:lnTo>
                      <a:pt x="22" y="28"/>
                    </a:lnTo>
                    <a:lnTo>
                      <a:pt x="34" y="40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51" y="69"/>
                    </a:lnTo>
                    <a:lnTo>
                      <a:pt x="51" y="69"/>
                    </a:lnTo>
                    <a:lnTo>
                      <a:pt x="56" y="57"/>
                    </a:lnTo>
                    <a:lnTo>
                      <a:pt x="56" y="57"/>
                    </a:lnTo>
                    <a:lnTo>
                      <a:pt x="56" y="57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62" y="46"/>
                    </a:lnTo>
                    <a:lnTo>
                      <a:pt x="62" y="40"/>
                    </a:lnTo>
                    <a:lnTo>
                      <a:pt x="62" y="34"/>
                    </a:lnTo>
                    <a:lnTo>
                      <a:pt x="62" y="28"/>
                    </a:lnTo>
                    <a:lnTo>
                      <a:pt x="62" y="23"/>
                    </a:lnTo>
                    <a:lnTo>
                      <a:pt x="56" y="11"/>
                    </a:lnTo>
                    <a:lnTo>
                      <a:pt x="51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4517" name="Group 54516"/>
            <p:cNvGrpSpPr/>
            <p:nvPr/>
          </p:nvGrpSpPr>
          <p:grpSpPr>
            <a:xfrm>
              <a:off x="0" y="23"/>
              <a:ext cx="435" cy="387"/>
              <a:chOff x="0" y="0"/>
              <a:chExt cx="435" cy="387"/>
            </a:xfrm>
          </p:grpSpPr>
          <p:sp>
            <p:nvSpPr>
              <p:cNvPr id="54518" name="未知"/>
              <p:cNvSpPr/>
              <p:nvPr/>
            </p:nvSpPr>
            <p:spPr>
              <a:xfrm>
                <a:off x="73" y="0"/>
                <a:ext cx="317" cy="185"/>
              </a:xfrm>
              <a:custGeom>
                <a:avLst/>
                <a:gdLst/>
                <a:ahLst/>
                <a:cxnLst/>
                <a:pathLst>
                  <a:path w="317" h="185">
                    <a:moveTo>
                      <a:pt x="23" y="184"/>
                    </a:moveTo>
                    <a:lnTo>
                      <a:pt x="34" y="179"/>
                    </a:lnTo>
                    <a:lnTo>
                      <a:pt x="45" y="167"/>
                    </a:lnTo>
                    <a:lnTo>
                      <a:pt x="45" y="138"/>
                    </a:lnTo>
                    <a:lnTo>
                      <a:pt x="45" y="104"/>
                    </a:lnTo>
                    <a:lnTo>
                      <a:pt x="45" y="98"/>
                    </a:lnTo>
                    <a:lnTo>
                      <a:pt x="45" y="86"/>
                    </a:lnTo>
                    <a:lnTo>
                      <a:pt x="45" y="69"/>
                    </a:lnTo>
                    <a:lnTo>
                      <a:pt x="45" y="52"/>
                    </a:lnTo>
                    <a:lnTo>
                      <a:pt x="316" y="109"/>
                    </a:lnTo>
                    <a:lnTo>
                      <a:pt x="316" y="98"/>
                    </a:lnTo>
                    <a:lnTo>
                      <a:pt x="316" y="98"/>
                    </a:lnTo>
                    <a:lnTo>
                      <a:pt x="316" y="75"/>
                    </a:lnTo>
                    <a:lnTo>
                      <a:pt x="226" y="58"/>
                    </a:lnTo>
                    <a:lnTo>
                      <a:pt x="124" y="29"/>
                    </a:lnTo>
                    <a:lnTo>
                      <a:pt x="68" y="17"/>
                    </a:lnTo>
                    <a:lnTo>
                      <a:pt x="23" y="0"/>
                    </a:lnTo>
                    <a:lnTo>
                      <a:pt x="23" y="12"/>
                    </a:lnTo>
                    <a:lnTo>
                      <a:pt x="17" y="40"/>
                    </a:lnTo>
                    <a:lnTo>
                      <a:pt x="17" y="75"/>
                    </a:lnTo>
                    <a:lnTo>
                      <a:pt x="23" y="92"/>
                    </a:lnTo>
                    <a:lnTo>
                      <a:pt x="23" y="104"/>
                    </a:lnTo>
                    <a:lnTo>
                      <a:pt x="23" y="121"/>
                    </a:lnTo>
                    <a:lnTo>
                      <a:pt x="23" y="138"/>
                    </a:lnTo>
                    <a:lnTo>
                      <a:pt x="23" y="150"/>
                    </a:lnTo>
                    <a:lnTo>
                      <a:pt x="17" y="173"/>
                    </a:lnTo>
                    <a:lnTo>
                      <a:pt x="0" y="184"/>
                    </a:lnTo>
                    <a:lnTo>
                      <a:pt x="23" y="184"/>
                    </a:lnTo>
                    <a:lnTo>
                      <a:pt x="23" y="18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19" name="未知"/>
              <p:cNvSpPr/>
              <p:nvPr/>
            </p:nvSpPr>
            <p:spPr>
              <a:xfrm>
                <a:off x="23" y="213"/>
                <a:ext cx="412" cy="174"/>
              </a:xfrm>
              <a:custGeom>
                <a:avLst/>
                <a:gdLst/>
                <a:ahLst/>
                <a:cxnLst/>
                <a:pathLst>
                  <a:path w="412" h="174">
                    <a:moveTo>
                      <a:pt x="405" y="0"/>
                    </a:moveTo>
                    <a:lnTo>
                      <a:pt x="411" y="23"/>
                    </a:lnTo>
                    <a:lnTo>
                      <a:pt x="84" y="173"/>
                    </a:lnTo>
                    <a:lnTo>
                      <a:pt x="45" y="138"/>
                    </a:lnTo>
                    <a:lnTo>
                      <a:pt x="16" y="104"/>
                    </a:lnTo>
                    <a:lnTo>
                      <a:pt x="5" y="75"/>
                    </a:lnTo>
                    <a:lnTo>
                      <a:pt x="0" y="52"/>
                    </a:lnTo>
                    <a:lnTo>
                      <a:pt x="0" y="40"/>
                    </a:lnTo>
                    <a:lnTo>
                      <a:pt x="5" y="29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8" y="29"/>
                    </a:lnTo>
                    <a:lnTo>
                      <a:pt x="28" y="35"/>
                    </a:lnTo>
                    <a:lnTo>
                      <a:pt x="33" y="40"/>
                    </a:lnTo>
                    <a:lnTo>
                      <a:pt x="45" y="52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73" y="110"/>
                    </a:lnTo>
                    <a:lnTo>
                      <a:pt x="90" y="127"/>
                    </a:lnTo>
                    <a:lnTo>
                      <a:pt x="95" y="127"/>
                    </a:lnTo>
                    <a:lnTo>
                      <a:pt x="405" y="0"/>
                    </a:lnTo>
                    <a:lnTo>
                      <a:pt x="405" y="0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20" name="未知"/>
              <p:cNvSpPr/>
              <p:nvPr/>
            </p:nvSpPr>
            <p:spPr>
              <a:xfrm>
                <a:off x="0" y="69"/>
                <a:ext cx="125" cy="220"/>
              </a:xfrm>
              <a:custGeom>
                <a:avLst/>
                <a:gdLst/>
                <a:ahLst/>
                <a:cxnLst/>
                <a:pathLst>
                  <a:path w="125" h="220">
                    <a:moveTo>
                      <a:pt x="17" y="0"/>
                    </a:moveTo>
                    <a:lnTo>
                      <a:pt x="17" y="0"/>
                    </a:lnTo>
                    <a:lnTo>
                      <a:pt x="6" y="29"/>
                    </a:lnTo>
                    <a:lnTo>
                      <a:pt x="0" y="52"/>
                    </a:lnTo>
                    <a:lnTo>
                      <a:pt x="6" y="92"/>
                    </a:lnTo>
                    <a:lnTo>
                      <a:pt x="11" y="110"/>
                    </a:lnTo>
                    <a:lnTo>
                      <a:pt x="34" y="133"/>
                    </a:lnTo>
                    <a:lnTo>
                      <a:pt x="56" y="144"/>
                    </a:lnTo>
                    <a:lnTo>
                      <a:pt x="79" y="150"/>
                    </a:lnTo>
                    <a:lnTo>
                      <a:pt x="85" y="156"/>
                    </a:lnTo>
                    <a:lnTo>
                      <a:pt x="90" y="167"/>
                    </a:lnTo>
                    <a:lnTo>
                      <a:pt x="96" y="190"/>
                    </a:lnTo>
                    <a:lnTo>
                      <a:pt x="96" y="202"/>
                    </a:lnTo>
                    <a:lnTo>
                      <a:pt x="96" y="213"/>
                    </a:lnTo>
                    <a:lnTo>
                      <a:pt x="96" y="213"/>
                    </a:lnTo>
                    <a:lnTo>
                      <a:pt x="85" y="219"/>
                    </a:lnTo>
                    <a:lnTo>
                      <a:pt x="85" y="219"/>
                    </a:lnTo>
                    <a:lnTo>
                      <a:pt x="118" y="213"/>
                    </a:lnTo>
                    <a:lnTo>
                      <a:pt x="118" y="213"/>
                    </a:lnTo>
                    <a:lnTo>
                      <a:pt x="124" y="202"/>
                    </a:lnTo>
                    <a:lnTo>
                      <a:pt x="124" y="196"/>
                    </a:lnTo>
                    <a:lnTo>
                      <a:pt x="124" y="196"/>
                    </a:lnTo>
                    <a:lnTo>
                      <a:pt x="124" y="196"/>
                    </a:lnTo>
                    <a:lnTo>
                      <a:pt x="124" y="196"/>
                    </a:lnTo>
                    <a:lnTo>
                      <a:pt x="124" y="190"/>
                    </a:lnTo>
                    <a:lnTo>
                      <a:pt x="118" y="173"/>
                    </a:lnTo>
                    <a:lnTo>
                      <a:pt x="113" y="156"/>
                    </a:lnTo>
                    <a:lnTo>
                      <a:pt x="96" y="144"/>
                    </a:lnTo>
                    <a:lnTo>
                      <a:pt x="85" y="133"/>
                    </a:lnTo>
                    <a:lnTo>
                      <a:pt x="56" y="127"/>
                    </a:lnTo>
                    <a:lnTo>
                      <a:pt x="34" y="98"/>
                    </a:lnTo>
                    <a:lnTo>
                      <a:pt x="28" y="52"/>
                    </a:lnTo>
                    <a:lnTo>
                      <a:pt x="28" y="40"/>
                    </a:lnTo>
                    <a:lnTo>
                      <a:pt x="34" y="29"/>
                    </a:lnTo>
                    <a:lnTo>
                      <a:pt x="34" y="23"/>
                    </a:lnTo>
                    <a:lnTo>
                      <a:pt x="34" y="17"/>
                    </a:lnTo>
                    <a:lnTo>
                      <a:pt x="28" y="6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521" name="未知"/>
            <p:cNvSpPr/>
            <p:nvPr/>
          </p:nvSpPr>
          <p:spPr>
            <a:xfrm>
              <a:off x="28" y="75"/>
              <a:ext cx="401" cy="289"/>
            </a:xfrm>
            <a:custGeom>
              <a:avLst/>
              <a:gdLst/>
              <a:ahLst/>
              <a:cxnLst/>
              <a:pathLst>
                <a:path w="401" h="289">
                  <a:moveTo>
                    <a:pt x="372" y="92"/>
                  </a:moveTo>
                  <a:lnTo>
                    <a:pt x="395" y="155"/>
                  </a:lnTo>
                  <a:lnTo>
                    <a:pt x="400" y="161"/>
                  </a:lnTo>
                  <a:lnTo>
                    <a:pt x="90" y="288"/>
                  </a:lnTo>
                  <a:lnTo>
                    <a:pt x="85" y="288"/>
                  </a:lnTo>
                  <a:lnTo>
                    <a:pt x="73" y="276"/>
                  </a:lnTo>
                  <a:lnTo>
                    <a:pt x="68" y="276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51" y="230"/>
                  </a:lnTo>
                  <a:lnTo>
                    <a:pt x="51" y="230"/>
                  </a:lnTo>
                  <a:lnTo>
                    <a:pt x="51" y="230"/>
                  </a:lnTo>
                  <a:lnTo>
                    <a:pt x="57" y="230"/>
                  </a:lnTo>
                  <a:lnTo>
                    <a:pt x="57" y="230"/>
                  </a:lnTo>
                  <a:lnTo>
                    <a:pt x="62" y="230"/>
                  </a:lnTo>
                  <a:lnTo>
                    <a:pt x="90" y="230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6" y="219"/>
                  </a:lnTo>
                  <a:lnTo>
                    <a:pt x="96" y="213"/>
                  </a:lnTo>
                  <a:lnTo>
                    <a:pt x="96" y="213"/>
                  </a:lnTo>
                  <a:lnTo>
                    <a:pt x="96" y="213"/>
                  </a:lnTo>
                  <a:lnTo>
                    <a:pt x="96" y="213"/>
                  </a:lnTo>
                  <a:lnTo>
                    <a:pt x="96" y="207"/>
                  </a:lnTo>
                  <a:lnTo>
                    <a:pt x="90" y="201"/>
                  </a:lnTo>
                  <a:lnTo>
                    <a:pt x="90" y="190"/>
                  </a:lnTo>
                  <a:lnTo>
                    <a:pt x="85" y="173"/>
                  </a:lnTo>
                  <a:lnTo>
                    <a:pt x="68" y="161"/>
                  </a:lnTo>
                  <a:lnTo>
                    <a:pt x="57" y="150"/>
                  </a:lnTo>
                  <a:lnTo>
                    <a:pt x="28" y="144"/>
                  </a:lnTo>
                  <a:lnTo>
                    <a:pt x="6" y="115"/>
                  </a:lnTo>
                  <a:lnTo>
                    <a:pt x="0" y="69"/>
                  </a:lnTo>
                  <a:lnTo>
                    <a:pt x="0" y="57"/>
                  </a:lnTo>
                  <a:lnTo>
                    <a:pt x="6" y="46"/>
                  </a:lnTo>
                  <a:lnTo>
                    <a:pt x="6" y="34"/>
                  </a:lnTo>
                  <a:lnTo>
                    <a:pt x="11" y="46"/>
                  </a:lnTo>
                  <a:lnTo>
                    <a:pt x="11" y="81"/>
                  </a:lnTo>
                  <a:lnTo>
                    <a:pt x="23" y="109"/>
                  </a:lnTo>
                  <a:lnTo>
                    <a:pt x="28" y="121"/>
                  </a:lnTo>
                  <a:lnTo>
                    <a:pt x="45" y="132"/>
                  </a:lnTo>
                  <a:lnTo>
                    <a:pt x="68" y="132"/>
                  </a:lnTo>
                  <a:lnTo>
                    <a:pt x="79" y="127"/>
                  </a:lnTo>
                  <a:lnTo>
                    <a:pt x="90" y="115"/>
                  </a:lnTo>
                  <a:lnTo>
                    <a:pt x="90" y="86"/>
                  </a:lnTo>
                  <a:lnTo>
                    <a:pt x="90" y="52"/>
                  </a:lnTo>
                  <a:lnTo>
                    <a:pt x="90" y="46"/>
                  </a:lnTo>
                  <a:lnTo>
                    <a:pt x="90" y="34"/>
                  </a:lnTo>
                  <a:lnTo>
                    <a:pt x="90" y="17"/>
                  </a:lnTo>
                  <a:lnTo>
                    <a:pt x="90" y="0"/>
                  </a:lnTo>
                  <a:lnTo>
                    <a:pt x="361" y="57"/>
                  </a:lnTo>
                  <a:lnTo>
                    <a:pt x="372" y="92"/>
                  </a:lnTo>
                  <a:lnTo>
                    <a:pt x="372" y="9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22" name="未知"/>
            <p:cNvSpPr/>
            <p:nvPr/>
          </p:nvSpPr>
          <p:spPr>
            <a:xfrm>
              <a:off x="158" y="207"/>
              <a:ext cx="52" cy="82"/>
            </a:xfrm>
            <a:custGeom>
              <a:avLst/>
              <a:gdLst/>
              <a:ahLst/>
              <a:cxnLst/>
              <a:pathLst>
                <a:path w="52" h="82">
                  <a:moveTo>
                    <a:pt x="34" y="81"/>
                  </a:moveTo>
                  <a:lnTo>
                    <a:pt x="34" y="75"/>
                  </a:lnTo>
                  <a:lnTo>
                    <a:pt x="34" y="69"/>
                  </a:lnTo>
                  <a:lnTo>
                    <a:pt x="34" y="64"/>
                  </a:lnTo>
                  <a:lnTo>
                    <a:pt x="34" y="52"/>
                  </a:lnTo>
                  <a:lnTo>
                    <a:pt x="28" y="46"/>
                  </a:lnTo>
                  <a:lnTo>
                    <a:pt x="28" y="35"/>
                  </a:lnTo>
                  <a:lnTo>
                    <a:pt x="22" y="29"/>
                  </a:lnTo>
                  <a:lnTo>
                    <a:pt x="22" y="23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0" y="0"/>
                  </a:lnTo>
                  <a:lnTo>
                    <a:pt x="5" y="0"/>
                  </a:lnTo>
                  <a:lnTo>
                    <a:pt x="28" y="23"/>
                  </a:lnTo>
                  <a:lnTo>
                    <a:pt x="45" y="58"/>
                  </a:lnTo>
                  <a:lnTo>
                    <a:pt x="51" y="64"/>
                  </a:lnTo>
                  <a:lnTo>
                    <a:pt x="51" y="75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34" y="81"/>
                  </a:lnTo>
                  <a:lnTo>
                    <a:pt x="34" y="81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523" name="Group 54522"/>
            <p:cNvGrpSpPr/>
            <p:nvPr/>
          </p:nvGrpSpPr>
          <p:grpSpPr>
            <a:xfrm>
              <a:off x="389" y="0"/>
              <a:ext cx="790" cy="352"/>
              <a:chOff x="0" y="0"/>
              <a:chExt cx="790" cy="352"/>
            </a:xfrm>
          </p:grpSpPr>
          <p:sp>
            <p:nvSpPr>
              <p:cNvPr id="54524" name="未知"/>
              <p:cNvSpPr/>
              <p:nvPr/>
            </p:nvSpPr>
            <p:spPr>
              <a:xfrm>
                <a:off x="0" y="12"/>
                <a:ext cx="356" cy="340"/>
              </a:xfrm>
              <a:custGeom>
                <a:avLst/>
                <a:gdLst/>
                <a:ahLst/>
                <a:cxnLst/>
                <a:pathLst>
                  <a:path w="356" h="340">
                    <a:moveTo>
                      <a:pt x="0" y="109"/>
                    </a:moveTo>
                    <a:lnTo>
                      <a:pt x="0" y="109"/>
                    </a:lnTo>
                    <a:lnTo>
                      <a:pt x="0" y="86"/>
                    </a:lnTo>
                    <a:lnTo>
                      <a:pt x="39" y="34"/>
                    </a:lnTo>
                    <a:lnTo>
                      <a:pt x="101" y="5"/>
                    </a:lnTo>
                    <a:lnTo>
                      <a:pt x="107" y="5"/>
                    </a:lnTo>
                    <a:lnTo>
                      <a:pt x="152" y="0"/>
                    </a:lnTo>
                    <a:lnTo>
                      <a:pt x="203" y="11"/>
                    </a:lnTo>
                    <a:lnTo>
                      <a:pt x="276" y="28"/>
                    </a:lnTo>
                    <a:lnTo>
                      <a:pt x="299" y="51"/>
                    </a:lnTo>
                    <a:lnTo>
                      <a:pt x="310" y="69"/>
                    </a:lnTo>
                    <a:lnTo>
                      <a:pt x="321" y="109"/>
                    </a:lnTo>
                    <a:lnTo>
                      <a:pt x="321" y="201"/>
                    </a:lnTo>
                    <a:lnTo>
                      <a:pt x="316" y="241"/>
                    </a:lnTo>
                    <a:lnTo>
                      <a:pt x="310" y="247"/>
                    </a:lnTo>
                    <a:lnTo>
                      <a:pt x="310" y="247"/>
                    </a:lnTo>
                    <a:lnTo>
                      <a:pt x="333" y="247"/>
                    </a:lnTo>
                    <a:lnTo>
                      <a:pt x="355" y="247"/>
                    </a:lnTo>
                    <a:lnTo>
                      <a:pt x="355" y="247"/>
                    </a:lnTo>
                    <a:lnTo>
                      <a:pt x="355" y="247"/>
                    </a:lnTo>
                    <a:lnTo>
                      <a:pt x="355" y="264"/>
                    </a:lnTo>
                    <a:lnTo>
                      <a:pt x="349" y="270"/>
                    </a:lnTo>
                    <a:lnTo>
                      <a:pt x="349" y="270"/>
                    </a:lnTo>
                    <a:lnTo>
                      <a:pt x="293" y="328"/>
                    </a:lnTo>
                    <a:lnTo>
                      <a:pt x="287" y="339"/>
                    </a:lnTo>
                    <a:lnTo>
                      <a:pt x="265" y="339"/>
                    </a:lnTo>
                    <a:lnTo>
                      <a:pt x="248" y="328"/>
                    </a:lnTo>
                    <a:lnTo>
                      <a:pt x="248" y="311"/>
                    </a:lnTo>
                    <a:lnTo>
                      <a:pt x="248" y="293"/>
                    </a:lnTo>
                    <a:lnTo>
                      <a:pt x="254" y="276"/>
                    </a:lnTo>
                    <a:lnTo>
                      <a:pt x="237" y="276"/>
                    </a:lnTo>
                    <a:lnTo>
                      <a:pt x="231" y="276"/>
                    </a:lnTo>
                    <a:lnTo>
                      <a:pt x="225" y="282"/>
                    </a:lnTo>
                    <a:lnTo>
                      <a:pt x="197" y="288"/>
                    </a:lnTo>
                    <a:lnTo>
                      <a:pt x="175" y="282"/>
                    </a:lnTo>
                    <a:lnTo>
                      <a:pt x="163" y="264"/>
                    </a:lnTo>
                    <a:lnTo>
                      <a:pt x="163" y="247"/>
                    </a:lnTo>
                    <a:lnTo>
                      <a:pt x="163" y="253"/>
                    </a:lnTo>
                    <a:lnTo>
                      <a:pt x="141" y="270"/>
                    </a:lnTo>
                    <a:lnTo>
                      <a:pt x="118" y="270"/>
                    </a:lnTo>
                    <a:lnTo>
                      <a:pt x="107" y="264"/>
                    </a:lnTo>
                    <a:lnTo>
                      <a:pt x="101" y="253"/>
                    </a:lnTo>
                    <a:lnTo>
                      <a:pt x="96" y="259"/>
                    </a:lnTo>
                    <a:lnTo>
                      <a:pt x="79" y="264"/>
                    </a:lnTo>
                    <a:lnTo>
                      <a:pt x="51" y="253"/>
                    </a:lnTo>
                    <a:lnTo>
                      <a:pt x="45" y="247"/>
                    </a:lnTo>
                    <a:lnTo>
                      <a:pt x="39" y="224"/>
                    </a:lnTo>
                    <a:lnTo>
                      <a:pt x="34" y="218"/>
                    </a:lnTo>
                    <a:lnTo>
                      <a:pt x="17" y="172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25" name="未知"/>
              <p:cNvSpPr/>
              <p:nvPr/>
            </p:nvSpPr>
            <p:spPr>
              <a:xfrm>
                <a:off x="237" y="259"/>
                <a:ext cx="68" cy="42"/>
              </a:xfrm>
              <a:custGeom>
                <a:avLst/>
                <a:gdLst/>
                <a:ahLst/>
                <a:cxnLst/>
                <a:pathLst>
                  <a:path w="68" h="42">
                    <a:moveTo>
                      <a:pt x="0" y="0"/>
                    </a:moveTo>
                    <a:lnTo>
                      <a:pt x="5" y="0"/>
                    </a:lnTo>
                    <a:lnTo>
                      <a:pt x="11" y="6"/>
                    </a:lnTo>
                    <a:lnTo>
                      <a:pt x="39" y="12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6"/>
                    </a:lnTo>
                    <a:lnTo>
                      <a:pt x="56" y="29"/>
                    </a:lnTo>
                    <a:lnTo>
                      <a:pt x="28" y="41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26" name="未知"/>
              <p:cNvSpPr/>
              <p:nvPr/>
            </p:nvSpPr>
            <p:spPr>
              <a:xfrm>
                <a:off x="428" y="0"/>
                <a:ext cx="362" cy="318"/>
              </a:xfrm>
              <a:custGeom>
                <a:avLst/>
                <a:gdLst/>
                <a:ahLst/>
                <a:cxnLst/>
                <a:pathLst>
                  <a:path w="362" h="318">
                    <a:moveTo>
                      <a:pt x="344" y="132"/>
                    </a:moveTo>
                    <a:lnTo>
                      <a:pt x="316" y="161"/>
                    </a:lnTo>
                    <a:lnTo>
                      <a:pt x="293" y="242"/>
                    </a:lnTo>
                    <a:lnTo>
                      <a:pt x="293" y="259"/>
                    </a:lnTo>
                    <a:lnTo>
                      <a:pt x="277" y="282"/>
                    </a:lnTo>
                    <a:lnTo>
                      <a:pt x="260" y="282"/>
                    </a:lnTo>
                    <a:lnTo>
                      <a:pt x="254" y="276"/>
                    </a:lnTo>
                    <a:lnTo>
                      <a:pt x="248" y="282"/>
                    </a:lnTo>
                    <a:lnTo>
                      <a:pt x="243" y="294"/>
                    </a:lnTo>
                    <a:lnTo>
                      <a:pt x="226" y="300"/>
                    </a:lnTo>
                    <a:lnTo>
                      <a:pt x="203" y="288"/>
                    </a:lnTo>
                    <a:lnTo>
                      <a:pt x="198" y="259"/>
                    </a:lnTo>
                    <a:lnTo>
                      <a:pt x="186" y="282"/>
                    </a:lnTo>
                    <a:lnTo>
                      <a:pt x="169" y="288"/>
                    </a:lnTo>
                    <a:lnTo>
                      <a:pt x="147" y="282"/>
                    </a:lnTo>
                    <a:lnTo>
                      <a:pt x="141" y="288"/>
                    </a:lnTo>
                    <a:lnTo>
                      <a:pt x="136" y="294"/>
                    </a:lnTo>
                    <a:lnTo>
                      <a:pt x="113" y="305"/>
                    </a:lnTo>
                    <a:lnTo>
                      <a:pt x="96" y="311"/>
                    </a:lnTo>
                    <a:lnTo>
                      <a:pt x="57" y="317"/>
                    </a:lnTo>
                    <a:lnTo>
                      <a:pt x="29" y="300"/>
                    </a:lnTo>
                    <a:lnTo>
                      <a:pt x="17" y="271"/>
                    </a:lnTo>
                    <a:lnTo>
                      <a:pt x="23" y="259"/>
                    </a:lnTo>
                    <a:lnTo>
                      <a:pt x="23" y="259"/>
                    </a:lnTo>
                    <a:lnTo>
                      <a:pt x="29" y="242"/>
                    </a:lnTo>
                    <a:lnTo>
                      <a:pt x="45" y="236"/>
                    </a:lnTo>
                    <a:lnTo>
                      <a:pt x="29" y="219"/>
                    </a:lnTo>
                    <a:lnTo>
                      <a:pt x="6" y="173"/>
                    </a:lnTo>
                    <a:lnTo>
                      <a:pt x="0" y="138"/>
                    </a:lnTo>
                    <a:lnTo>
                      <a:pt x="23" y="81"/>
                    </a:lnTo>
                    <a:lnTo>
                      <a:pt x="62" y="29"/>
                    </a:lnTo>
                    <a:lnTo>
                      <a:pt x="79" y="29"/>
                    </a:lnTo>
                    <a:lnTo>
                      <a:pt x="91" y="29"/>
                    </a:lnTo>
                    <a:lnTo>
                      <a:pt x="113" y="23"/>
                    </a:lnTo>
                    <a:lnTo>
                      <a:pt x="119" y="6"/>
                    </a:lnTo>
                    <a:lnTo>
                      <a:pt x="141" y="0"/>
                    </a:lnTo>
                    <a:lnTo>
                      <a:pt x="164" y="12"/>
                    </a:lnTo>
                    <a:lnTo>
                      <a:pt x="175" y="17"/>
                    </a:lnTo>
                    <a:lnTo>
                      <a:pt x="186" y="17"/>
                    </a:lnTo>
                    <a:lnTo>
                      <a:pt x="226" y="12"/>
                    </a:lnTo>
                    <a:lnTo>
                      <a:pt x="243" y="12"/>
                    </a:lnTo>
                    <a:lnTo>
                      <a:pt x="277" y="40"/>
                    </a:lnTo>
                    <a:lnTo>
                      <a:pt x="299" y="40"/>
                    </a:lnTo>
                    <a:lnTo>
                      <a:pt x="322" y="52"/>
                    </a:lnTo>
                    <a:lnTo>
                      <a:pt x="350" y="81"/>
                    </a:lnTo>
                    <a:lnTo>
                      <a:pt x="361" y="98"/>
                    </a:lnTo>
                    <a:lnTo>
                      <a:pt x="361" y="109"/>
                    </a:lnTo>
                    <a:lnTo>
                      <a:pt x="355" y="121"/>
                    </a:lnTo>
                    <a:lnTo>
                      <a:pt x="344" y="132"/>
                    </a:lnTo>
                    <a:lnTo>
                      <a:pt x="344" y="13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527" name="未知"/>
            <p:cNvSpPr/>
            <p:nvPr/>
          </p:nvSpPr>
          <p:spPr>
            <a:xfrm>
              <a:off x="1110" y="69"/>
              <a:ext cx="447" cy="318"/>
            </a:xfrm>
            <a:custGeom>
              <a:avLst/>
              <a:gdLst/>
              <a:ahLst/>
              <a:cxnLst/>
              <a:pathLst>
                <a:path w="447" h="318">
                  <a:moveTo>
                    <a:pt x="0" y="173"/>
                  </a:moveTo>
                  <a:lnTo>
                    <a:pt x="23" y="92"/>
                  </a:lnTo>
                  <a:lnTo>
                    <a:pt x="51" y="63"/>
                  </a:lnTo>
                  <a:lnTo>
                    <a:pt x="91" y="58"/>
                  </a:lnTo>
                  <a:lnTo>
                    <a:pt x="136" y="52"/>
                  </a:lnTo>
                  <a:lnTo>
                    <a:pt x="254" y="35"/>
                  </a:lnTo>
                  <a:lnTo>
                    <a:pt x="378" y="6"/>
                  </a:lnTo>
                  <a:lnTo>
                    <a:pt x="384" y="0"/>
                  </a:lnTo>
                  <a:lnTo>
                    <a:pt x="384" y="58"/>
                  </a:lnTo>
                  <a:lnTo>
                    <a:pt x="418" y="52"/>
                  </a:lnTo>
                  <a:lnTo>
                    <a:pt x="429" y="63"/>
                  </a:lnTo>
                  <a:lnTo>
                    <a:pt x="446" y="81"/>
                  </a:lnTo>
                  <a:lnTo>
                    <a:pt x="446" y="104"/>
                  </a:lnTo>
                  <a:lnTo>
                    <a:pt x="446" y="121"/>
                  </a:lnTo>
                  <a:lnTo>
                    <a:pt x="435" y="161"/>
                  </a:lnTo>
                  <a:lnTo>
                    <a:pt x="401" y="190"/>
                  </a:lnTo>
                  <a:lnTo>
                    <a:pt x="384" y="207"/>
                  </a:lnTo>
                  <a:lnTo>
                    <a:pt x="389" y="213"/>
                  </a:lnTo>
                  <a:lnTo>
                    <a:pt x="401" y="219"/>
                  </a:lnTo>
                  <a:lnTo>
                    <a:pt x="401" y="231"/>
                  </a:lnTo>
                  <a:lnTo>
                    <a:pt x="401" y="242"/>
                  </a:lnTo>
                  <a:lnTo>
                    <a:pt x="401" y="259"/>
                  </a:lnTo>
                  <a:lnTo>
                    <a:pt x="389" y="282"/>
                  </a:lnTo>
                  <a:lnTo>
                    <a:pt x="367" y="317"/>
                  </a:lnTo>
                  <a:lnTo>
                    <a:pt x="322" y="300"/>
                  </a:lnTo>
                  <a:lnTo>
                    <a:pt x="299" y="288"/>
                  </a:lnTo>
                  <a:lnTo>
                    <a:pt x="277" y="277"/>
                  </a:lnTo>
                  <a:lnTo>
                    <a:pt x="147" y="219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528" name="Group 54527"/>
            <p:cNvGrpSpPr/>
            <p:nvPr/>
          </p:nvGrpSpPr>
          <p:grpSpPr>
            <a:xfrm>
              <a:off x="1110" y="29"/>
              <a:ext cx="475" cy="416"/>
              <a:chOff x="0" y="0"/>
              <a:chExt cx="475" cy="416"/>
            </a:xfrm>
          </p:grpSpPr>
          <p:sp>
            <p:nvSpPr>
              <p:cNvPr id="54529" name="未知"/>
              <p:cNvSpPr/>
              <p:nvPr/>
            </p:nvSpPr>
            <p:spPr>
              <a:xfrm>
                <a:off x="51" y="0"/>
                <a:ext cx="368" cy="104"/>
              </a:xfrm>
              <a:custGeom>
                <a:avLst/>
                <a:gdLst/>
                <a:ahLst/>
                <a:cxnLst/>
                <a:pathLst>
                  <a:path w="368" h="104">
                    <a:moveTo>
                      <a:pt x="367" y="92"/>
                    </a:moveTo>
                    <a:lnTo>
                      <a:pt x="367" y="75"/>
                    </a:lnTo>
                    <a:lnTo>
                      <a:pt x="367" y="40"/>
                    </a:lnTo>
                    <a:lnTo>
                      <a:pt x="361" y="23"/>
                    </a:lnTo>
                    <a:lnTo>
                      <a:pt x="355" y="0"/>
                    </a:lnTo>
                    <a:lnTo>
                      <a:pt x="186" y="52"/>
                    </a:lnTo>
                    <a:lnTo>
                      <a:pt x="17" y="86"/>
                    </a:lnTo>
                    <a:lnTo>
                      <a:pt x="11" y="92"/>
                    </a:lnTo>
                    <a:lnTo>
                      <a:pt x="0" y="103"/>
                    </a:lnTo>
                    <a:lnTo>
                      <a:pt x="40" y="98"/>
                    </a:lnTo>
                    <a:lnTo>
                      <a:pt x="85" y="92"/>
                    </a:lnTo>
                    <a:lnTo>
                      <a:pt x="203" y="75"/>
                    </a:lnTo>
                    <a:lnTo>
                      <a:pt x="327" y="46"/>
                    </a:lnTo>
                    <a:lnTo>
                      <a:pt x="333" y="40"/>
                    </a:lnTo>
                    <a:lnTo>
                      <a:pt x="333" y="98"/>
                    </a:lnTo>
                    <a:lnTo>
                      <a:pt x="367" y="92"/>
                    </a:lnTo>
                    <a:lnTo>
                      <a:pt x="367" y="9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0" name="未知"/>
              <p:cNvSpPr/>
              <p:nvPr/>
            </p:nvSpPr>
            <p:spPr>
              <a:xfrm>
                <a:off x="0" y="213"/>
                <a:ext cx="441" cy="203"/>
              </a:xfrm>
              <a:custGeom>
                <a:avLst/>
                <a:gdLst/>
                <a:ahLst/>
                <a:cxnLst/>
                <a:pathLst>
                  <a:path w="441" h="203">
                    <a:moveTo>
                      <a:pt x="389" y="40"/>
                    </a:moveTo>
                    <a:lnTo>
                      <a:pt x="401" y="46"/>
                    </a:lnTo>
                    <a:lnTo>
                      <a:pt x="401" y="69"/>
                    </a:lnTo>
                    <a:lnTo>
                      <a:pt x="401" y="86"/>
                    </a:lnTo>
                    <a:lnTo>
                      <a:pt x="389" y="109"/>
                    </a:lnTo>
                    <a:lnTo>
                      <a:pt x="367" y="144"/>
                    </a:lnTo>
                    <a:lnTo>
                      <a:pt x="322" y="127"/>
                    </a:lnTo>
                    <a:lnTo>
                      <a:pt x="299" y="115"/>
                    </a:lnTo>
                    <a:lnTo>
                      <a:pt x="277" y="104"/>
                    </a:lnTo>
                    <a:lnTo>
                      <a:pt x="147" y="46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2" y="29"/>
                    </a:lnTo>
                    <a:lnTo>
                      <a:pt x="68" y="46"/>
                    </a:lnTo>
                    <a:lnTo>
                      <a:pt x="130" y="75"/>
                    </a:lnTo>
                    <a:lnTo>
                      <a:pt x="254" y="132"/>
                    </a:lnTo>
                    <a:lnTo>
                      <a:pt x="384" y="202"/>
                    </a:lnTo>
                    <a:lnTo>
                      <a:pt x="429" y="115"/>
                    </a:lnTo>
                    <a:lnTo>
                      <a:pt x="440" y="86"/>
                    </a:lnTo>
                    <a:lnTo>
                      <a:pt x="440" y="52"/>
                    </a:lnTo>
                    <a:lnTo>
                      <a:pt x="440" y="46"/>
                    </a:lnTo>
                    <a:lnTo>
                      <a:pt x="429" y="40"/>
                    </a:lnTo>
                    <a:lnTo>
                      <a:pt x="389" y="40"/>
                    </a:lnTo>
                    <a:lnTo>
                      <a:pt x="389" y="4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1" name="未知"/>
              <p:cNvSpPr/>
              <p:nvPr/>
            </p:nvSpPr>
            <p:spPr>
              <a:xfrm>
                <a:off x="401" y="86"/>
                <a:ext cx="74" cy="145"/>
              </a:xfrm>
              <a:custGeom>
                <a:avLst/>
                <a:gdLst/>
                <a:ahLst/>
                <a:cxnLst/>
                <a:pathLst>
                  <a:path w="74" h="145">
                    <a:moveTo>
                      <a:pt x="50" y="0"/>
                    </a:moveTo>
                    <a:lnTo>
                      <a:pt x="67" y="6"/>
                    </a:lnTo>
                    <a:lnTo>
                      <a:pt x="73" y="29"/>
                    </a:lnTo>
                    <a:lnTo>
                      <a:pt x="73" y="58"/>
                    </a:lnTo>
                    <a:lnTo>
                      <a:pt x="73" y="98"/>
                    </a:lnTo>
                    <a:lnTo>
                      <a:pt x="62" y="121"/>
                    </a:lnTo>
                    <a:lnTo>
                      <a:pt x="45" y="138"/>
                    </a:lnTo>
                    <a:lnTo>
                      <a:pt x="28" y="144"/>
                    </a:lnTo>
                    <a:lnTo>
                      <a:pt x="0" y="144"/>
                    </a:lnTo>
                    <a:lnTo>
                      <a:pt x="28" y="98"/>
                    </a:lnTo>
                    <a:lnTo>
                      <a:pt x="34" y="46"/>
                    </a:lnTo>
                    <a:lnTo>
                      <a:pt x="28" y="23"/>
                    </a:lnTo>
                    <a:lnTo>
                      <a:pt x="17" y="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4532" name="Group 54531"/>
            <p:cNvGrpSpPr/>
            <p:nvPr/>
          </p:nvGrpSpPr>
          <p:grpSpPr>
            <a:xfrm>
              <a:off x="1161" y="98"/>
              <a:ext cx="373" cy="266"/>
              <a:chOff x="0" y="0"/>
              <a:chExt cx="373" cy="266"/>
            </a:xfrm>
          </p:grpSpPr>
          <p:sp>
            <p:nvSpPr>
              <p:cNvPr id="54533" name="未知"/>
              <p:cNvSpPr/>
              <p:nvPr/>
            </p:nvSpPr>
            <p:spPr>
              <a:xfrm>
                <a:off x="0" y="75"/>
                <a:ext cx="52" cy="53"/>
              </a:xfrm>
              <a:custGeom>
                <a:avLst/>
                <a:gdLst/>
                <a:ahLst/>
                <a:cxnLst/>
                <a:pathLst>
                  <a:path w="52" h="53">
                    <a:moveTo>
                      <a:pt x="17" y="46"/>
                    </a:moveTo>
                    <a:lnTo>
                      <a:pt x="17" y="40"/>
                    </a:lnTo>
                    <a:lnTo>
                      <a:pt x="17" y="34"/>
                    </a:lnTo>
                    <a:lnTo>
                      <a:pt x="17" y="29"/>
                    </a:lnTo>
                    <a:lnTo>
                      <a:pt x="17" y="23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0" y="11"/>
                    </a:lnTo>
                    <a:lnTo>
                      <a:pt x="40" y="23"/>
                    </a:lnTo>
                    <a:lnTo>
                      <a:pt x="40" y="23"/>
                    </a:lnTo>
                    <a:lnTo>
                      <a:pt x="40" y="29"/>
                    </a:lnTo>
                    <a:lnTo>
                      <a:pt x="40" y="29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6"/>
                    </a:lnTo>
                    <a:lnTo>
                      <a:pt x="40" y="52"/>
                    </a:lnTo>
                    <a:lnTo>
                      <a:pt x="51" y="52"/>
                    </a:lnTo>
                    <a:lnTo>
                      <a:pt x="51" y="46"/>
                    </a:lnTo>
                    <a:lnTo>
                      <a:pt x="51" y="40"/>
                    </a:lnTo>
                    <a:lnTo>
                      <a:pt x="51" y="40"/>
                    </a:lnTo>
                    <a:lnTo>
                      <a:pt x="51" y="29"/>
                    </a:lnTo>
                    <a:lnTo>
                      <a:pt x="51" y="23"/>
                    </a:lnTo>
                    <a:lnTo>
                      <a:pt x="51" y="23"/>
                    </a:lnTo>
                    <a:lnTo>
                      <a:pt x="51" y="17"/>
                    </a:lnTo>
                    <a:lnTo>
                      <a:pt x="45" y="17"/>
                    </a:lnTo>
                    <a:lnTo>
                      <a:pt x="45" y="11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34" y="0"/>
                    </a:lnTo>
                    <a:lnTo>
                      <a:pt x="17" y="0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0" y="23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17" y="46"/>
                    </a:lnTo>
                    <a:lnTo>
                      <a:pt x="17" y="4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4" name="未知"/>
              <p:cNvSpPr/>
              <p:nvPr/>
            </p:nvSpPr>
            <p:spPr>
              <a:xfrm>
                <a:off x="62" y="69"/>
                <a:ext cx="46" cy="64"/>
              </a:xfrm>
              <a:custGeom>
                <a:avLst/>
                <a:gdLst/>
                <a:ahLst/>
                <a:cxnLst/>
                <a:pathLst>
                  <a:path w="46" h="64">
                    <a:moveTo>
                      <a:pt x="23" y="6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45" y="63"/>
                    </a:lnTo>
                    <a:lnTo>
                      <a:pt x="23" y="63"/>
                    </a:lnTo>
                    <a:lnTo>
                      <a:pt x="23" y="6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5" name="未知"/>
              <p:cNvSpPr/>
              <p:nvPr/>
            </p:nvSpPr>
            <p:spPr>
              <a:xfrm>
                <a:off x="107" y="69"/>
                <a:ext cx="24" cy="13"/>
              </a:xfrm>
              <a:custGeom>
                <a:avLst/>
                <a:gdLst/>
                <a:ahLst/>
                <a:cxnLst/>
                <a:pathLst>
                  <a:path w="24" h="13">
                    <a:moveTo>
                      <a:pt x="12" y="12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6" name="未知"/>
              <p:cNvSpPr/>
              <p:nvPr/>
            </p:nvSpPr>
            <p:spPr>
              <a:xfrm>
                <a:off x="130" y="63"/>
                <a:ext cx="57" cy="76"/>
              </a:xfrm>
              <a:custGeom>
                <a:avLst/>
                <a:gdLst/>
                <a:ahLst/>
                <a:cxnLst/>
                <a:pathLst>
                  <a:path w="57" h="76">
                    <a:moveTo>
                      <a:pt x="56" y="35"/>
                    </a:moveTo>
                    <a:lnTo>
                      <a:pt x="56" y="29"/>
                    </a:lnTo>
                    <a:lnTo>
                      <a:pt x="51" y="23"/>
                    </a:lnTo>
                    <a:lnTo>
                      <a:pt x="45" y="18"/>
                    </a:lnTo>
                    <a:lnTo>
                      <a:pt x="45" y="12"/>
                    </a:lnTo>
                    <a:lnTo>
                      <a:pt x="45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22" y="23"/>
                    </a:lnTo>
                    <a:lnTo>
                      <a:pt x="22" y="35"/>
                    </a:lnTo>
                    <a:lnTo>
                      <a:pt x="22" y="46"/>
                    </a:lnTo>
                    <a:lnTo>
                      <a:pt x="22" y="52"/>
                    </a:lnTo>
                    <a:lnTo>
                      <a:pt x="22" y="64"/>
                    </a:lnTo>
                    <a:lnTo>
                      <a:pt x="22" y="75"/>
                    </a:lnTo>
                    <a:lnTo>
                      <a:pt x="6" y="75"/>
                    </a:lnTo>
                    <a:lnTo>
                      <a:pt x="6" y="69"/>
                    </a:lnTo>
                    <a:lnTo>
                      <a:pt x="6" y="58"/>
                    </a:lnTo>
                    <a:lnTo>
                      <a:pt x="6" y="52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6" y="35"/>
                    </a:lnTo>
                    <a:lnTo>
                      <a:pt x="6" y="2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56" y="0"/>
                    </a:lnTo>
                    <a:lnTo>
                      <a:pt x="56" y="35"/>
                    </a:lnTo>
                    <a:lnTo>
                      <a:pt x="56" y="3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7" name="未知"/>
              <p:cNvSpPr/>
              <p:nvPr/>
            </p:nvSpPr>
            <p:spPr>
              <a:xfrm>
                <a:off x="158" y="109"/>
                <a:ext cx="18" cy="30"/>
              </a:xfrm>
              <a:custGeom>
                <a:avLst/>
                <a:gdLst/>
                <a:ahLst/>
                <a:cxnLst/>
                <a:pathLst>
                  <a:path w="18" h="30">
                    <a:moveTo>
                      <a:pt x="17" y="29"/>
                    </a:move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7" y="29"/>
                    </a:lnTo>
                    <a:lnTo>
                      <a:pt x="17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8" name="未知"/>
              <p:cNvSpPr/>
              <p:nvPr/>
            </p:nvSpPr>
            <p:spPr>
              <a:xfrm>
                <a:off x="169" y="23"/>
                <a:ext cx="41" cy="27"/>
              </a:xfrm>
              <a:custGeom>
                <a:avLst/>
                <a:gdLst/>
                <a:ahLst/>
                <a:cxnLst/>
                <a:pathLst>
                  <a:path w="41" h="27">
                    <a:moveTo>
                      <a:pt x="40" y="23"/>
                    </a:moveTo>
                    <a:lnTo>
                      <a:pt x="17" y="23"/>
                    </a:lnTo>
                    <a:lnTo>
                      <a:pt x="0" y="26"/>
                    </a:lnTo>
                    <a:lnTo>
                      <a:pt x="6" y="0"/>
                    </a:lnTo>
                    <a:lnTo>
                      <a:pt x="23" y="23"/>
                    </a:lnTo>
                    <a:lnTo>
                      <a:pt x="29" y="6"/>
                    </a:lnTo>
                    <a:lnTo>
                      <a:pt x="40" y="23"/>
                    </a:lnTo>
                    <a:lnTo>
                      <a:pt x="40" y="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39" name="未知"/>
              <p:cNvSpPr/>
              <p:nvPr/>
            </p:nvSpPr>
            <p:spPr>
              <a:xfrm>
                <a:off x="220" y="0"/>
                <a:ext cx="103" cy="47"/>
              </a:xfrm>
              <a:custGeom>
                <a:avLst/>
                <a:gdLst/>
                <a:ahLst/>
                <a:cxnLst/>
                <a:pathLst>
                  <a:path w="103" h="47">
                    <a:moveTo>
                      <a:pt x="96" y="34"/>
                    </a:moveTo>
                    <a:lnTo>
                      <a:pt x="85" y="34"/>
                    </a:lnTo>
                    <a:lnTo>
                      <a:pt x="73" y="34"/>
                    </a:lnTo>
                    <a:lnTo>
                      <a:pt x="23" y="46"/>
                    </a:lnTo>
                    <a:lnTo>
                      <a:pt x="0" y="46"/>
                    </a:lnTo>
                    <a:lnTo>
                      <a:pt x="0" y="29"/>
                    </a:lnTo>
                    <a:lnTo>
                      <a:pt x="45" y="23"/>
                    </a:lnTo>
                    <a:lnTo>
                      <a:pt x="45" y="23"/>
                    </a:lnTo>
                    <a:lnTo>
                      <a:pt x="51" y="23"/>
                    </a:lnTo>
                    <a:lnTo>
                      <a:pt x="62" y="23"/>
                    </a:lnTo>
                    <a:lnTo>
                      <a:pt x="62" y="0"/>
                    </a:lnTo>
                    <a:lnTo>
                      <a:pt x="85" y="23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11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96" y="29"/>
                    </a:lnTo>
                    <a:lnTo>
                      <a:pt x="96" y="34"/>
                    </a:lnTo>
                    <a:lnTo>
                      <a:pt x="96" y="3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40" name="未知"/>
              <p:cNvSpPr/>
              <p:nvPr/>
            </p:nvSpPr>
            <p:spPr>
              <a:xfrm>
                <a:off x="305" y="109"/>
                <a:ext cx="23" cy="19"/>
              </a:xfrm>
              <a:custGeom>
                <a:avLst/>
                <a:gdLst/>
                <a:ahLst/>
                <a:cxnLst/>
                <a:pathLst>
                  <a:path w="23" h="19">
                    <a:moveTo>
                      <a:pt x="11" y="0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5" y="18"/>
                    </a:lnTo>
                    <a:lnTo>
                      <a:pt x="17" y="18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41" name="未知"/>
              <p:cNvSpPr/>
              <p:nvPr/>
            </p:nvSpPr>
            <p:spPr>
              <a:xfrm>
                <a:off x="271" y="46"/>
                <a:ext cx="102" cy="76"/>
              </a:xfrm>
              <a:custGeom>
                <a:avLst/>
                <a:gdLst/>
                <a:ahLst/>
                <a:cxnLst/>
                <a:pathLst>
                  <a:path w="102" h="76">
                    <a:moveTo>
                      <a:pt x="96" y="40"/>
                    </a:moveTo>
                    <a:lnTo>
                      <a:pt x="90" y="46"/>
                    </a:lnTo>
                    <a:lnTo>
                      <a:pt x="90" y="46"/>
                    </a:lnTo>
                    <a:lnTo>
                      <a:pt x="84" y="63"/>
                    </a:lnTo>
                    <a:lnTo>
                      <a:pt x="73" y="69"/>
                    </a:lnTo>
                    <a:lnTo>
                      <a:pt x="67" y="75"/>
                    </a:lnTo>
                    <a:lnTo>
                      <a:pt x="62" y="69"/>
                    </a:lnTo>
                    <a:lnTo>
                      <a:pt x="62" y="63"/>
                    </a:lnTo>
                    <a:lnTo>
                      <a:pt x="45" y="58"/>
                    </a:lnTo>
                    <a:lnTo>
                      <a:pt x="39" y="58"/>
                    </a:lnTo>
                    <a:lnTo>
                      <a:pt x="39" y="58"/>
                    </a:lnTo>
                    <a:lnTo>
                      <a:pt x="28" y="52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17" y="40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23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11" y="12"/>
                    </a:lnTo>
                    <a:lnTo>
                      <a:pt x="17" y="6"/>
                    </a:lnTo>
                    <a:lnTo>
                      <a:pt x="22" y="12"/>
                    </a:lnTo>
                    <a:lnTo>
                      <a:pt x="28" y="1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4" y="17"/>
                    </a:lnTo>
                    <a:lnTo>
                      <a:pt x="39" y="17"/>
                    </a:lnTo>
                    <a:lnTo>
                      <a:pt x="45" y="23"/>
                    </a:lnTo>
                    <a:lnTo>
                      <a:pt x="51" y="29"/>
                    </a:lnTo>
                    <a:lnTo>
                      <a:pt x="51" y="35"/>
                    </a:lnTo>
                    <a:lnTo>
                      <a:pt x="51" y="29"/>
                    </a:lnTo>
                    <a:lnTo>
                      <a:pt x="51" y="23"/>
                    </a:lnTo>
                    <a:lnTo>
                      <a:pt x="56" y="23"/>
                    </a:lnTo>
                    <a:lnTo>
                      <a:pt x="56" y="12"/>
                    </a:lnTo>
                    <a:lnTo>
                      <a:pt x="62" y="6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7" y="12"/>
                    </a:lnTo>
                    <a:lnTo>
                      <a:pt x="73" y="23"/>
                    </a:lnTo>
                    <a:lnTo>
                      <a:pt x="79" y="23"/>
                    </a:lnTo>
                    <a:lnTo>
                      <a:pt x="79" y="23"/>
                    </a:lnTo>
                    <a:lnTo>
                      <a:pt x="84" y="12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96" y="12"/>
                    </a:lnTo>
                    <a:lnTo>
                      <a:pt x="101" y="23"/>
                    </a:lnTo>
                    <a:lnTo>
                      <a:pt x="101" y="23"/>
                    </a:lnTo>
                    <a:lnTo>
                      <a:pt x="101" y="29"/>
                    </a:lnTo>
                    <a:lnTo>
                      <a:pt x="96" y="35"/>
                    </a:lnTo>
                    <a:lnTo>
                      <a:pt x="96" y="40"/>
                    </a:lnTo>
                    <a:lnTo>
                      <a:pt x="96" y="4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42" name="未知"/>
              <p:cNvSpPr/>
              <p:nvPr/>
            </p:nvSpPr>
            <p:spPr>
              <a:xfrm>
                <a:off x="276" y="104"/>
                <a:ext cx="52" cy="58"/>
              </a:xfrm>
              <a:custGeom>
                <a:avLst/>
                <a:gdLst/>
                <a:ahLst/>
                <a:cxnLst/>
                <a:pathLst>
                  <a:path w="52" h="58">
                    <a:moveTo>
                      <a:pt x="23" y="57"/>
                    </a:moveTo>
                    <a:lnTo>
                      <a:pt x="23" y="51"/>
                    </a:lnTo>
                    <a:lnTo>
                      <a:pt x="23" y="51"/>
                    </a:lnTo>
                    <a:lnTo>
                      <a:pt x="23" y="51"/>
                    </a:lnTo>
                    <a:lnTo>
                      <a:pt x="17" y="46"/>
                    </a:lnTo>
                    <a:lnTo>
                      <a:pt x="17" y="46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6" y="28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2" y="11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34" y="23"/>
                    </a:lnTo>
                    <a:lnTo>
                      <a:pt x="46" y="34"/>
                    </a:lnTo>
                    <a:lnTo>
                      <a:pt x="51" y="57"/>
                    </a:lnTo>
                    <a:lnTo>
                      <a:pt x="51" y="57"/>
                    </a:lnTo>
                    <a:lnTo>
                      <a:pt x="23" y="57"/>
                    </a:lnTo>
                    <a:lnTo>
                      <a:pt x="23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43" name="未知"/>
              <p:cNvSpPr/>
              <p:nvPr/>
            </p:nvSpPr>
            <p:spPr>
              <a:xfrm>
                <a:off x="226" y="167"/>
                <a:ext cx="108" cy="99"/>
              </a:xfrm>
              <a:custGeom>
                <a:avLst/>
                <a:gdLst/>
                <a:ahLst/>
                <a:cxnLst/>
                <a:pathLst>
                  <a:path w="108" h="99">
                    <a:moveTo>
                      <a:pt x="90" y="11"/>
                    </a:moveTo>
                    <a:lnTo>
                      <a:pt x="90" y="11"/>
                    </a:lnTo>
                    <a:lnTo>
                      <a:pt x="96" y="23"/>
                    </a:lnTo>
                    <a:lnTo>
                      <a:pt x="96" y="29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0" y="46"/>
                    </a:lnTo>
                    <a:lnTo>
                      <a:pt x="90" y="52"/>
                    </a:lnTo>
                    <a:lnTo>
                      <a:pt x="84" y="58"/>
                    </a:lnTo>
                    <a:lnTo>
                      <a:pt x="84" y="63"/>
                    </a:lnTo>
                    <a:lnTo>
                      <a:pt x="84" y="63"/>
                    </a:lnTo>
                    <a:lnTo>
                      <a:pt x="79" y="69"/>
                    </a:lnTo>
                    <a:lnTo>
                      <a:pt x="62" y="75"/>
                    </a:lnTo>
                    <a:lnTo>
                      <a:pt x="50" y="81"/>
                    </a:lnTo>
                    <a:lnTo>
                      <a:pt x="34" y="69"/>
                    </a:lnTo>
                    <a:lnTo>
                      <a:pt x="17" y="58"/>
                    </a:lnTo>
                    <a:lnTo>
                      <a:pt x="17" y="52"/>
                    </a:lnTo>
                    <a:lnTo>
                      <a:pt x="17" y="46"/>
                    </a:lnTo>
                    <a:lnTo>
                      <a:pt x="17" y="40"/>
                    </a:lnTo>
                    <a:lnTo>
                      <a:pt x="17" y="35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7" y="17"/>
                    </a:lnTo>
                    <a:lnTo>
                      <a:pt x="22" y="17"/>
                    </a:lnTo>
                    <a:lnTo>
                      <a:pt x="28" y="11"/>
                    </a:lnTo>
                    <a:lnTo>
                      <a:pt x="34" y="6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11" y="11"/>
                    </a:lnTo>
                    <a:lnTo>
                      <a:pt x="0" y="23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1" y="75"/>
                    </a:lnTo>
                    <a:lnTo>
                      <a:pt x="11" y="81"/>
                    </a:lnTo>
                    <a:lnTo>
                      <a:pt x="17" y="81"/>
                    </a:lnTo>
                    <a:lnTo>
                      <a:pt x="45" y="98"/>
                    </a:lnTo>
                    <a:lnTo>
                      <a:pt x="84" y="86"/>
                    </a:lnTo>
                    <a:lnTo>
                      <a:pt x="107" y="63"/>
                    </a:lnTo>
                    <a:lnTo>
                      <a:pt x="107" y="35"/>
                    </a:lnTo>
                    <a:lnTo>
                      <a:pt x="107" y="29"/>
                    </a:lnTo>
                    <a:lnTo>
                      <a:pt x="107" y="23"/>
                    </a:lnTo>
                    <a:lnTo>
                      <a:pt x="107" y="17"/>
                    </a:lnTo>
                    <a:lnTo>
                      <a:pt x="107" y="17"/>
                    </a:lnTo>
                    <a:lnTo>
                      <a:pt x="101" y="11"/>
                    </a:lnTo>
                    <a:lnTo>
                      <a:pt x="90" y="11"/>
                    </a:lnTo>
                    <a:lnTo>
                      <a:pt x="90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44" name="未知"/>
              <p:cNvSpPr/>
              <p:nvPr/>
            </p:nvSpPr>
            <p:spPr>
              <a:xfrm>
                <a:off x="260" y="173"/>
                <a:ext cx="40" cy="58"/>
              </a:xfrm>
              <a:custGeom>
                <a:avLst/>
                <a:gdLst/>
                <a:ahLst/>
                <a:cxnLst/>
                <a:pathLst>
                  <a:path w="40" h="58">
                    <a:moveTo>
                      <a:pt x="39" y="5"/>
                    </a:moveTo>
                    <a:lnTo>
                      <a:pt x="39" y="5"/>
                    </a:lnTo>
                    <a:lnTo>
                      <a:pt x="39" y="11"/>
                    </a:lnTo>
                    <a:lnTo>
                      <a:pt x="39" y="17"/>
                    </a:lnTo>
                    <a:lnTo>
                      <a:pt x="33" y="34"/>
                    </a:lnTo>
                    <a:lnTo>
                      <a:pt x="28" y="46"/>
                    </a:lnTo>
                    <a:lnTo>
                      <a:pt x="28" y="57"/>
                    </a:lnTo>
                    <a:lnTo>
                      <a:pt x="0" y="40"/>
                    </a:lnTo>
                    <a:lnTo>
                      <a:pt x="5" y="40"/>
                    </a:lnTo>
                    <a:lnTo>
                      <a:pt x="16" y="23"/>
                    </a:lnTo>
                    <a:lnTo>
                      <a:pt x="22" y="5"/>
                    </a:lnTo>
                    <a:lnTo>
                      <a:pt x="22" y="0"/>
                    </a:lnTo>
                    <a:lnTo>
                      <a:pt x="39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545" name="未知"/>
            <p:cNvSpPr/>
            <p:nvPr/>
          </p:nvSpPr>
          <p:spPr>
            <a:xfrm>
              <a:off x="727" y="374"/>
              <a:ext cx="97" cy="180"/>
            </a:xfrm>
            <a:custGeom>
              <a:avLst/>
              <a:gdLst/>
              <a:ahLst/>
              <a:cxnLst/>
              <a:pathLst>
                <a:path w="97" h="180">
                  <a:moveTo>
                    <a:pt x="68" y="35"/>
                  </a:moveTo>
                  <a:lnTo>
                    <a:pt x="68" y="41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85" y="52"/>
                  </a:lnTo>
                  <a:lnTo>
                    <a:pt x="90" y="52"/>
                  </a:lnTo>
                  <a:lnTo>
                    <a:pt x="85" y="46"/>
                  </a:lnTo>
                  <a:lnTo>
                    <a:pt x="85" y="41"/>
                  </a:lnTo>
                  <a:lnTo>
                    <a:pt x="73" y="29"/>
                  </a:lnTo>
                  <a:lnTo>
                    <a:pt x="68" y="23"/>
                  </a:lnTo>
                  <a:lnTo>
                    <a:pt x="68" y="18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1" y="0"/>
                  </a:lnTo>
                  <a:lnTo>
                    <a:pt x="51" y="6"/>
                  </a:lnTo>
                  <a:lnTo>
                    <a:pt x="57" y="23"/>
                  </a:lnTo>
                  <a:lnTo>
                    <a:pt x="51" y="18"/>
                  </a:lnTo>
                  <a:lnTo>
                    <a:pt x="45" y="18"/>
                  </a:lnTo>
                  <a:lnTo>
                    <a:pt x="45" y="6"/>
                  </a:lnTo>
                  <a:lnTo>
                    <a:pt x="4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28" y="18"/>
                  </a:lnTo>
                  <a:lnTo>
                    <a:pt x="6" y="29"/>
                  </a:lnTo>
                  <a:lnTo>
                    <a:pt x="0" y="52"/>
                  </a:lnTo>
                  <a:lnTo>
                    <a:pt x="6" y="75"/>
                  </a:lnTo>
                  <a:lnTo>
                    <a:pt x="17" y="81"/>
                  </a:lnTo>
                  <a:lnTo>
                    <a:pt x="34" y="87"/>
                  </a:lnTo>
                  <a:lnTo>
                    <a:pt x="34" y="116"/>
                  </a:lnTo>
                  <a:lnTo>
                    <a:pt x="34" y="133"/>
                  </a:lnTo>
                  <a:lnTo>
                    <a:pt x="28" y="150"/>
                  </a:lnTo>
                  <a:lnTo>
                    <a:pt x="23" y="144"/>
                  </a:lnTo>
                  <a:lnTo>
                    <a:pt x="17" y="139"/>
                  </a:lnTo>
                  <a:lnTo>
                    <a:pt x="6" y="121"/>
                  </a:lnTo>
                  <a:lnTo>
                    <a:pt x="6" y="139"/>
                  </a:lnTo>
                  <a:lnTo>
                    <a:pt x="17" y="156"/>
                  </a:lnTo>
                  <a:lnTo>
                    <a:pt x="28" y="162"/>
                  </a:lnTo>
                  <a:lnTo>
                    <a:pt x="23" y="179"/>
                  </a:lnTo>
                  <a:lnTo>
                    <a:pt x="40" y="179"/>
                  </a:lnTo>
                  <a:lnTo>
                    <a:pt x="40" y="162"/>
                  </a:lnTo>
                  <a:lnTo>
                    <a:pt x="57" y="162"/>
                  </a:lnTo>
                  <a:lnTo>
                    <a:pt x="51" y="179"/>
                  </a:lnTo>
                  <a:lnTo>
                    <a:pt x="68" y="179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79" y="162"/>
                  </a:lnTo>
                  <a:lnTo>
                    <a:pt x="90" y="144"/>
                  </a:lnTo>
                  <a:lnTo>
                    <a:pt x="96" y="121"/>
                  </a:lnTo>
                  <a:lnTo>
                    <a:pt x="90" y="110"/>
                  </a:lnTo>
                  <a:lnTo>
                    <a:pt x="85" y="93"/>
                  </a:lnTo>
                  <a:lnTo>
                    <a:pt x="68" y="81"/>
                  </a:lnTo>
                  <a:lnTo>
                    <a:pt x="68" y="70"/>
                  </a:lnTo>
                  <a:lnTo>
                    <a:pt x="68" y="52"/>
                  </a:lnTo>
                  <a:lnTo>
                    <a:pt x="68" y="35"/>
                  </a:lnTo>
                  <a:lnTo>
                    <a:pt x="68" y="3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46" name="未知"/>
            <p:cNvSpPr/>
            <p:nvPr/>
          </p:nvSpPr>
          <p:spPr>
            <a:xfrm>
              <a:off x="744" y="403"/>
              <a:ext cx="24" cy="42"/>
            </a:xfrm>
            <a:custGeom>
              <a:avLst/>
              <a:gdLst/>
              <a:ahLst/>
              <a:cxnLst/>
              <a:pathLst>
                <a:path w="24" h="42">
                  <a:moveTo>
                    <a:pt x="11" y="41"/>
                  </a:moveTo>
                  <a:lnTo>
                    <a:pt x="6" y="29"/>
                  </a:lnTo>
                  <a:lnTo>
                    <a:pt x="0" y="17"/>
                  </a:lnTo>
                  <a:lnTo>
                    <a:pt x="6" y="0"/>
                  </a:lnTo>
                  <a:lnTo>
                    <a:pt x="17" y="0"/>
                  </a:lnTo>
                  <a:lnTo>
                    <a:pt x="23" y="17"/>
                  </a:lnTo>
                  <a:lnTo>
                    <a:pt x="23" y="41"/>
                  </a:lnTo>
                  <a:lnTo>
                    <a:pt x="11" y="41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47" name="未知"/>
            <p:cNvSpPr/>
            <p:nvPr/>
          </p:nvSpPr>
          <p:spPr>
            <a:xfrm>
              <a:off x="772" y="403"/>
              <a:ext cx="18" cy="53"/>
            </a:xfrm>
            <a:custGeom>
              <a:avLst/>
              <a:gdLst/>
              <a:ahLst/>
              <a:cxnLst/>
              <a:pathLst>
                <a:path w="18" h="53">
                  <a:moveTo>
                    <a:pt x="0" y="41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7" y="23"/>
                  </a:lnTo>
                  <a:lnTo>
                    <a:pt x="17" y="52"/>
                  </a:lnTo>
                  <a:lnTo>
                    <a:pt x="12" y="46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48" name="未知"/>
            <p:cNvSpPr/>
            <p:nvPr/>
          </p:nvSpPr>
          <p:spPr>
            <a:xfrm>
              <a:off x="795" y="484"/>
              <a:ext cx="18" cy="47"/>
            </a:xfrm>
            <a:custGeom>
              <a:avLst/>
              <a:gdLst/>
              <a:ahLst/>
              <a:cxnLst/>
              <a:pathLst>
                <a:path w="18" h="47">
                  <a:moveTo>
                    <a:pt x="5" y="0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7" y="17"/>
                  </a:lnTo>
                  <a:lnTo>
                    <a:pt x="17" y="29"/>
                  </a:lnTo>
                  <a:lnTo>
                    <a:pt x="11" y="34"/>
                  </a:lnTo>
                  <a:lnTo>
                    <a:pt x="0" y="46"/>
                  </a:lnTo>
                  <a:lnTo>
                    <a:pt x="0" y="34"/>
                  </a:lnTo>
                  <a:lnTo>
                    <a:pt x="0" y="17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49" name="未知"/>
            <p:cNvSpPr/>
            <p:nvPr/>
          </p:nvSpPr>
          <p:spPr>
            <a:xfrm>
              <a:off x="772" y="467"/>
              <a:ext cx="18" cy="70"/>
            </a:xfrm>
            <a:custGeom>
              <a:avLst/>
              <a:gdLst/>
              <a:ahLst/>
              <a:cxnLst/>
              <a:pathLst>
                <a:path w="18" h="70">
                  <a:moveTo>
                    <a:pt x="0" y="63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7" y="5"/>
                  </a:lnTo>
                  <a:lnTo>
                    <a:pt x="17" y="23"/>
                  </a:lnTo>
                  <a:lnTo>
                    <a:pt x="17" y="34"/>
                  </a:lnTo>
                  <a:lnTo>
                    <a:pt x="17" y="51"/>
                  </a:lnTo>
                  <a:lnTo>
                    <a:pt x="12" y="69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0" name="未知"/>
            <p:cNvSpPr/>
            <p:nvPr/>
          </p:nvSpPr>
          <p:spPr>
            <a:xfrm>
              <a:off x="90" y="230"/>
              <a:ext cx="334" cy="76"/>
            </a:xfrm>
            <a:custGeom>
              <a:avLst/>
              <a:gdLst/>
              <a:ahLst/>
              <a:cxnLst/>
              <a:pathLst>
                <a:path w="334" h="76">
                  <a:moveTo>
                    <a:pt x="0" y="75"/>
                  </a:moveTo>
                  <a:lnTo>
                    <a:pt x="51" y="64"/>
                  </a:lnTo>
                  <a:lnTo>
                    <a:pt x="102" y="58"/>
                  </a:lnTo>
                  <a:lnTo>
                    <a:pt x="102" y="52"/>
                  </a:lnTo>
                  <a:lnTo>
                    <a:pt x="113" y="52"/>
                  </a:lnTo>
                  <a:lnTo>
                    <a:pt x="220" y="23"/>
                  </a:lnTo>
                  <a:lnTo>
                    <a:pt x="3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1" name="未知"/>
            <p:cNvSpPr/>
            <p:nvPr/>
          </p:nvSpPr>
          <p:spPr>
            <a:xfrm>
              <a:off x="96" y="202"/>
              <a:ext cx="300" cy="6"/>
            </a:xfrm>
            <a:custGeom>
              <a:avLst/>
              <a:gdLst/>
              <a:ahLst/>
              <a:cxnLst/>
              <a:pathLst>
                <a:path w="300" h="6">
                  <a:moveTo>
                    <a:pt x="0" y="5"/>
                  </a:moveTo>
                  <a:lnTo>
                    <a:pt x="28" y="5"/>
                  </a:lnTo>
                  <a:lnTo>
                    <a:pt x="34" y="5"/>
                  </a:lnTo>
                  <a:lnTo>
                    <a:pt x="51" y="5"/>
                  </a:lnTo>
                  <a:lnTo>
                    <a:pt x="67" y="5"/>
                  </a:lnTo>
                  <a:lnTo>
                    <a:pt x="96" y="5"/>
                  </a:lnTo>
                  <a:lnTo>
                    <a:pt x="124" y="5"/>
                  </a:lnTo>
                  <a:lnTo>
                    <a:pt x="152" y="0"/>
                  </a:lnTo>
                  <a:lnTo>
                    <a:pt x="175" y="0"/>
                  </a:lnTo>
                  <a:lnTo>
                    <a:pt x="203" y="0"/>
                  </a:lnTo>
                  <a:lnTo>
                    <a:pt x="242" y="0"/>
                  </a:lnTo>
                  <a:lnTo>
                    <a:pt x="29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2" name="未知"/>
            <p:cNvSpPr/>
            <p:nvPr/>
          </p:nvSpPr>
          <p:spPr>
            <a:xfrm>
              <a:off x="299" y="150"/>
              <a:ext cx="102" cy="18"/>
            </a:xfrm>
            <a:custGeom>
              <a:avLst/>
              <a:gdLst/>
              <a:ahLst/>
              <a:cxnLst/>
              <a:pathLst>
                <a:path w="102" h="18">
                  <a:moveTo>
                    <a:pt x="0" y="0"/>
                  </a:moveTo>
                  <a:lnTo>
                    <a:pt x="101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3" name="未知"/>
            <p:cNvSpPr/>
            <p:nvPr/>
          </p:nvSpPr>
          <p:spPr>
            <a:xfrm>
              <a:off x="626" y="138"/>
              <a:ext cx="1" cy="116"/>
            </a:xfrm>
            <a:custGeom>
              <a:avLst/>
              <a:gdLst/>
              <a:ahLst/>
              <a:cxnLst/>
              <a:pathLst>
                <a:path w="1" h="116">
                  <a:moveTo>
                    <a:pt x="0" y="115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4" name="未知"/>
            <p:cNvSpPr/>
            <p:nvPr/>
          </p:nvSpPr>
          <p:spPr>
            <a:xfrm>
              <a:off x="541" y="144"/>
              <a:ext cx="12" cy="110"/>
            </a:xfrm>
            <a:custGeom>
              <a:avLst/>
              <a:gdLst/>
              <a:ahLst/>
              <a:cxnLst/>
              <a:pathLst>
                <a:path w="12" h="110">
                  <a:moveTo>
                    <a:pt x="11" y="109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5" name="未知"/>
            <p:cNvSpPr/>
            <p:nvPr/>
          </p:nvSpPr>
          <p:spPr>
            <a:xfrm>
              <a:off x="468" y="161"/>
              <a:ext cx="23" cy="82"/>
            </a:xfrm>
            <a:custGeom>
              <a:avLst/>
              <a:gdLst/>
              <a:ahLst/>
              <a:cxnLst/>
              <a:pathLst>
                <a:path w="23" h="82">
                  <a:moveTo>
                    <a:pt x="22" y="81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6" name="未知"/>
            <p:cNvSpPr/>
            <p:nvPr/>
          </p:nvSpPr>
          <p:spPr>
            <a:xfrm>
              <a:off x="389" y="40"/>
              <a:ext cx="277" cy="82"/>
            </a:xfrm>
            <a:custGeom>
              <a:avLst/>
              <a:gdLst/>
              <a:ahLst/>
              <a:cxnLst/>
              <a:pathLst>
                <a:path w="277" h="82">
                  <a:moveTo>
                    <a:pt x="0" y="81"/>
                  </a:moveTo>
                  <a:lnTo>
                    <a:pt x="0" y="75"/>
                  </a:lnTo>
                  <a:lnTo>
                    <a:pt x="6" y="64"/>
                  </a:lnTo>
                  <a:lnTo>
                    <a:pt x="22" y="52"/>
                  </a:lnTo>
                  <a:lnTo>
                    <a:pt x="39" y="52"/>
                  </a:lnTo>
                  <a:lnTo>
                    <a:pt x="56" y="46"/>
                  </a:lnTo>
                  <a:lnTo>
                    <a:pt x="73" y="29"/>
                  </a:lnTo>
                  <a:lnTo>
                    <a:pt x="96" y="23"/>
                  </a:lnTo>
                  <a:lnTo>
                    <a:pt x="118" y="29"/>
                  </a:lnTo>
                  <a:lnTo>
                    <a:pt x="130" y="29"/>
                  </a:lnTo>
                  <a:lnTo>
                    <a:pt x="141" y="18"/>
                  </a:lnTo>
                  <a:lnTo>
                    <a:pt x="158" y="6"/>
                  </a:lnTo>
                  <a:lnTo>
                    <a:pt x="169" y="0"/>
                  </a:lnTo>
                  <a:lnTo>
                    <a:pt x="186" y="0"/>
                  </a:lnTo>
                  <a:lnTo>
                    <a:pt x="203" y="12"/>
                  </a:lnTo>
                  <a:lnTo>
                    <a:pt x="209" y="18"/>
                  </a:lnTo>
                  <a:lnTo>
                    <a:pt x="220" y="18"/>
                  </a:lnTo>
                  <a:lnTo>
                    <a:pt x="248" y="0"/>
                  </a:lnTo>
                  <a:lnTo>
                    <a:pt x="259" y="0"/>
                  </a:lnTo>
                  <a:lnTo>
                    <a:pt x="27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7" name="未知"/>
            <p:cNvSpPr/>
            <p:nvPr/>
          </p:nvSpPr>
          <p:spPr>
            <a:xfrm>
              <a:off x="862" y="230"/>
              <a:ext cx="103" cy="47"/>
            </a:xfrm>
            <a:custGeom>
              <a:avLst/>
              <a:gdLst/>
              <a:ahLst/>
              <a:cxnLst/>
              <a:pathLst>
                <a:path w="103" h="47">
                  <a:moveTo>
                    <a:pt x="102" y="46"/>
                  </a:moveTo>
                  <a:lnTo>
                    <a:pt x="102" y="41"/>
                  </a:lnTo>
                  <a:lnTo>
                    <a:pt x="91" y="18"/>
                  </a:lnTo>
                  <a:lnTo>
                    <a:pt x="62" y="0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8" name="未知"/>
            <p:cNvSpPr/>
            <p:nvPr/>
          </p:nvSpPr>
          <p:spPr>
            <a:xfrm>
              <a:off x="908" y="52"/>
              <a:ext cx="17" cy="174"/>
            </a:xfrm>
            <a:custGeom>
              <a:avLst/>
              <a:gdLst/>
              <a:ahLst/>
              <a:cxnLst/>
              <a:pathLst>
                <a:path w="17" h="174">
                  <a:moveTo>
                    <a:pt x="16" y="173"/>
                  </a:moveTo>
                  <a:lnTo>
                    <a:pt x="0" y="104"/>
                  </a:lnTo>
                  <a:lnTo>
                    <a:pt x="5" y="29"/>
                  </a:lnTo>
                  <a:lnTo>
                    <a:pt x="5" y="17"/>
                  </a:lnTo>
                  <a:lnTo>
                    <a:pt x="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59" name="未知"/>
            <p:cNvSpPr/>
            <p:nvPr/>
          </p:nvSpPr>
          <p:spPr>
            <a:xfrm>
              <a:off x="986" y="52"/>
              <a:ext cx="30" cy="208"/>
            </a:xfrm>
            <a:custGeom>
              <a:avLst/>
              <a:gdLst/>
              <a:ahLst/>
              <a:cxnLst/>
              <a:pathLst>
                <a:path w="30" h="208">
                  <a:moveTo>
                    <a:pt x="29" y="207"/>
                  </a:moveTo>
                  <a:lnTo>
                    <a:pt x="6" y="104"/>
                  </a:lnTo>
                  <a:lnTo>
                    <a:pt x="0" y="92"/>
                  </a:lnTo>
                  <a:lnTo>
                    <a:pt x="1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0" name="未知"/>
            <p:cNvSpPr/>
            <p:nvPr/>
          </p:nvSpPr>
          <p:spPr>
            <a:xfrm>
              <a:off x="1065" y="86"/>
              <a:ext cx="18" cy="191"/>
            </a:xfrm>
            <a:custGeom>
              <a:avLst/>
              <a:gdLst/>
              <a:ahLst/>
              <a:cxnLst/>
              <a:pathLst>
                <a:path w="18" h="191">
                  <a:moveTo>
                    <a:pt x="6" y="190"/>
                  </a:moveTo>
                  <a:lnTo>
                    <a:pt x="0" y="127"/>
                  </a:lnTo>
                  <a:lnTo>
                    <a:pt x="0" y="70"/>
                  </a:lnTo>
                  <a:lnTo>
                    <a:pt x="6" y="6"/>
                  </a:lnTo>
                  <a:lnTo>
                    <a:pt x="17" y="0"/>
                  </a:lnTo>
                  <a:lnTo>
                    <a:pt x="0" y="7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1" name="未知"/>
            <p:cNvSpPr/>
            <p:nvPr/>
          </p:nvSpPr>
          <p:spPr>
            <a:xfrm>
              <a:off x="896" y="248"/>
              <a:ext cx="35" cy="47"/>
            </a:xfrm>
            <a:custGeom>
              <a:avLst/>
              <a:gdLst/>
              <a:ahLst/>
              <a:cxnLst/>
              <a:pathLst>
                <a:path w="35" h="47">
                  <a:moveTo>
                    <a:pt x="12" y="0"/>
                  </a:moveTo>
                  <a:lnTo>
                    <a:pt x="6" y="5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34" y="4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2" name="未知"/>
            <p:cNvSpPr/>
            <p:nvPr/>
          </p:nvSpPr>
          <p:spPr>
            <a:xfrm>
              <a:off x="823" y="132"/>
              <a:ext cx="74" cy="25"/>
            </a:xfrm>
            <a:custGeom>
              <a:avLst/>
              <a:gdLst/>
              <a:ahLst/>
              <a:cxnLst/>
              <a:pathLst>
                <a:path w="74" h="25">
                  <a:moveTo>
                    <a:pt x="73" y="6"/>
                  </a:moveTo>
                  <a:lnTo>
                    <a:pt x="68" y="0"/>
                  </a:lnTo>
                  <a:lnTo>
                    <a:pt x="62" y="0"/>
                  </a:lnTo>
                  <a:lnTo>
                    <a:pt x="28" y="0"/>
                  </a:lnTo>
                  <a:lnTo>
                    <a:pt x="0" y="2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3" name="未知"/>
            <p:cNvSpPr/>
            <p:nvPr/>
          </p:nvSpPr>
          <p:spPr>
            <a:xfrm>
              <a:off x="913" y="144"/>
              <a:ext cx="74" cy="13"/>
            </a:xfrm>
            <a:custGeom>
              <a:avLst/>
              <a:gdLst/>
              <a:ahLst/>
              <a:cxnLst/>
              <a:pathLst>
                <a:path w="74" h="13">
                  <a:moveTo>
                    <a:pt x="73" y="12"/>
                  </a:moveTo>
                  <a:lnTo>
                    <a:pt x="62" y="6"/>
                  </a:lnTo>
                  <a:lnTo>
                    <a:pt x="57" y="6"/>
                  </a:lnTo>
                  <a:lnTo>
                    <a:pt x="28" y="0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4" name="未知"/>
            <p:cNvSpPr/>
            <p:nvPr/>
          </p:nvSpPr>
          <p:spPr>
            <a:xfrm>
              <a:off x="992" y="150"/>
              <a:ext cx="74" cy="12"/>
            </a:xfrm>
            <a:custGeom>
              <a:avLst/>
              <a:gdLst/>
              <a:ahLst/>
              <a:cxnLst/>
              <a:pathLst>
                <a:path w="74" h="12">
                  <a:moveTo>
                    <a:pt x="73" y="11"/>
                  </a:moveTo>
                  <a:lnTo>
                    <a:pt x="62" y="11"/>
                  </a:lnTo>
                  <a:lnTo>
                    <a:pt x="56" y="6"/>
                  </a:lnTo>
                  <a:lnTo>
                    <a:pt x="28" y="0"/>
                  </a:lnTo>
                  <a:lnTo>
                    <a:pt x="0" y="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5" name="未知"/>
            <p:cNvSpPr/>
            <p:nvPr/>
          </p:nvSpPr>
          <p:spPr>
            <a:xfrm>
              <a:off x="1071" y="144"/>
              <a:ext cx="52" cy="18"/>
            </a:xfrm>
            <a:custGeom>
              <a:avLst/>
              <a:gdLst/>
              <a:ahLst/>
              <a:cxnLst/>
              <a:pathLst>
                <a:path w="52" h="18">
                  <a:moveTo>
                    <a:pt x="51" y="17"/>
                  </a:moveTo>
                  <a:lnTo>
                    <a:pt x="45" y="12"/>
                  </a:lnTo>
                  <a:lnTo>
                    <a:pt x="39" y="6"/>
                  </a:lnTo>
                  <a:lnTo>
                    <a:pt x="23" y="0"/>
                  </a:lnTo>
                  <a:lnTo>
                    <a:pt x="0" y="1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6" name="未知"/>
            <p:cNvSpPr/>
            <p:nvPr/>
          </p:nvSpPr>
          <p:spPr>
            <a:xfrm>
              <a:off x="1161" y="127"/>
              <a:ext cx="334" cy="35"/>
            </a:xfrm>
            <a:custGeom>
              <a:avLst/>
              <a:gdLst/>
              <a:ahLst/>
              <a:cxnLst/>
              <a:pathLst>
                <a:path w="334" h="35">
                  <a:moveTo>
                    <a:pt x="0" y="34"/>
                  </a:moveTo>
                  <a:lnTo>
                    <a:pt x="102" y="29"/>
                  </a:lnTo>
                  <a:lnTo>
                    <a:pt x="192" y="17"/>
                  </a:lnTo>
                  <a:lnTo>
                    <a:pt x="220" y="17"/>
                  </a:lnTo>
                  <a:lnTo>
                    <a:pt x="243" y="11"/>
                  </a:lnTo>
                  <a:lnTo>
                    <a:pt x="293" y="5"/>
                  </a:lnTo>
                  <a:lnTo>
                    <a:pt x="305" y="5"/>
                  </a:lnTo>
                  <a:lnTo>
                    <a:pt x="316" y="5"/>
                  </a:lnTo>
                  <a:lnTo>
                    <a:pt x="33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7" name="未知"/>
            <p:cNvSpPr/>
            <p:nvPr/>
          </p:nvSpPr>
          <p:spPr>
            <a:xfrm>
              <a:off x="1167" y="213"/>
              <a:ext cx="345" cy="64"/>
            </a:xfrm>
            <a:custGeom>
              <a:avLst/>
              <a:gdLst/>
              <a:ahLst/>
              <a:cxnLst/>
              <a:pathLst>
                <a:path w="345" h="64">
                  <a:moveTo>
                    <a:pt x="344" y="46"/>
                  </a:moveTo>
                  <a:lnTo>
                    <a:pt x="327" y="46"/>
                  </a:lnTo>
                  <a:lnTo>
                    <a:pt x="321" y="46"/>
                  </a:lnTo>
                  <a:lnTo>
                    <a:pt x="293" y="40"/>
                  </a:lnTo>
                  <a:lnTo>
                    <a:pt x="146" y="23"/>
                  </a:lnTo>
                  <a:lnTo>
                    <a:pt x="124" y="17"/>
                  </a:lnTo>
                  <a:lnTo>
                    <a:pt x="107" y="17"/>
                  </a:lnTo>
                  <a:lnTo>
                    <a:pt x="96" y="17"/>
                  </a:lnTo>
                  <a:lnTo>
                    <a:pt x="79" y="17"/>
                  </a:lnTo>
                  <a:lnTo>
                    <a:pt x="62" y="12"/>
                  </a:lnTo>
                  <a:lnTo>
                    <a:pt x="45" y="12"/>
                  </a:lnTo>
                  <a:lnTo>
                    <a:pt x="34" y="12"/>
                  </a:lnTo>
                  <a:lnTo>
                    <a:pt x="11" y="6"/>
                  </a:lnTo>
                  <a:lnTo>
                    <a:pt x="0" y="0"/>
                  </a:lnTo>
                  <a:lnTo>
                    <a:pt x="90" y="23"/>
                  </a:lnTo>
                  <a:lnTo>
                    <a:pt x="180" y="40"/>
                  </a:lnTo>
                  <a:lnTo>
                    <a:pt x="237" y="52"/>
                  </a:lnTo>
                  <a:lnTo>
                    <a:pt x="265" y="58"/>
                  </a:lnTo>
                  <a:lnTo>
                    <a:pt x="293" y="63"/>
                  </a:lnTo>
                  <a:lnTo>
                    <a:pt x="304" y="63"/>
                  </a:lnTo>
                  <a:lnTo>
                    <a:pt x="310" y="63"/>
                  </a:lnTo>
                  <a:lnTo>
                    <a:pt x="327" y="6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8" name="未知"/>
            <p:cNvSpPr/>
            <p:nvPr/>
          </p:nvSpPr>
          <p:spPr>
            <a:xfrm>
              <a:off x="1150" y="213"/>
              <a:ext cx="238" cy="88"/>
            </a:xfrm>
            <a:custGeom>
              <a:avLst/>
              <a:gdLst/>
              <a:ahLst/>
              <a:cxnLst/>
              <a:pathLst>
                <a:path w="238" h="88">
                  <a:moveTo>
                    <a:pt x="237" y="87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69" name="未知"/>
            <p:cNvSpPr/>
            <p:nvPr/>
          </p:nvSpPr>
          <p:spPr>
            <a:xfrm>
              <a:off x="1443" y="115"/>
              <a:ext cx="29" cy="18"/>
            </a:xfrm>
            <a:custGeom>
              <a:avLst/>
              <a:gdLst/>
              <a:ahLst/>
              <a:cxnLst/>
              <a:pathLst>
                <a:path w="29" h="18">
                  <a:moveTo>
                    <a:pt x="0" y="6"/>
                  </a:moveTo>
                  <a:lnTo>
                    <a:pt x="23" y="0"/>
                  </a:lnTo>
                  <a:lnTo>
                    <a:pt x="28" y="1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70" name="未知"/>
            <p:cNvSpPr/>
            <p:nvPr/>
          </p:nvSpPr>
          <p:spPr>
            <a:xfrm>
              <a:off x="1454" y="132"/>
              <a:ext cx="13" cy="25"/>
            </a:xfrm>
            <a:custGeom>
              <a:avLst/>
              <a:gdLst/>
              <a:ahLst/>
              <a:cxnLst/>
              <a:pathLst>
                <a:path w="13" h="25">
                  <a:moveTo>
                    <a:pt x="12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71" name="未知"/>
            <p:cNvSpPr/>
            <p:nvPr/>
          </p:nvSpPr>
          <p:spPr>
            <a:xfrm>
              <a:off x="1494" y="219"/>
              <a:ext cx="6" cy="41"/>
            </a:xfrm>
            <a:custGeom>
              <a:avLst/>
              <a:gdLst/>
              <a:ahLst/>
              <a:cxnLst/>
              <a:pathLst>
                <a:path w="6" h="41">
                  <a:moveTo>
                    <a:pt x="0" y="40"/>
                  </a:moveTo>
                  <a:lnTo>
                    <a:pt x="0" y="34"/>
                  </a:lnTo>
                  <a:lnTo>
                    <a:pt x="5" y="23"/>
                  </a:lnTo>
                  <a:lnTo>
                    <a:pt x="5" y="11"/>
                  </a:lnTo>
                  <a:lnTo>
                    <a:pt x="5" y="6"/>
                  </a:lnTo>
                  <a:lnTo>
                    <a:pt x="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72" name="未知"/>
            <p:cNvSpPr/>
            <p:nvPr/>
          </p:nvSpPr>
          <p:spPr>
            <a:xfrm>
              <a:off x="693" y="92"/>
              <a:ext cx="170" cy="180"/>
            </a:xfrm>
            <a:custGeom>
              <a:avLst/>
              <a:gdLst/>
              <a:ahLst/>
              <a:cxnLst/>
              <a:pathLst>
                <a:path w="170" h="180">
                  <a:moveTo>
                    <a:pt x="45" y="173"/>
                  </a:moveTo>
                  <a:lnTo>
                    <a:pt x="23" y="179"/>
                  </a:lnTo>
                  <a:lnTo>
                    <a:pt x="0" y="173"/>
                  </a:lnTo>
                  <a:lnTo>
                    <a:pt x="12" y="115"/>
                  </a:lnTo>
                  <a:lnTo>
                    <a:pt x="12" y="75"/>
                  </a:lnTo>
                  <a:lnTo>
                    <a:pt x="17" y="29"/>
                  </a:lnTo>
                  <a:lnTo>
                    <a:pt x="12" y="6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62" y="0"/>
                  </a:lnTo>
                  <a:lnTo>
                    <a:pt x="85" y="0"/>
                  </a:lnTo>
                  <a:lnTo>
                    <a:pt x="107" y="17"/>
                  </a:lnTo>
                  <a:lnTo>
                    <a:pt x="113" y="17"/>
                  </a:lnTo>
                  <a:lnTo>
                    <a:pt x="124" y="6"/>
                  </a:lnTo>
                  <a:lnTo>
                    <a:pt x="147" y="6"/>
                  </a:lnTo>
                  <a:lnTo>
                    <a:pt x="136" y="29"/>
                  </a:lnTo>
                  <a:lnTo>
                    <a:pt x="130" y="52"/>
                  </a:lnTo>
                  <a:lnTo>
                    <a:pt x="130" y="58"/>
                  </a:lnTo>
                  <a:lnTo>
                    <a:pt x="130" y="64"/>
                  </a:lnTo>
                  <a:lnTo>
                    <a:pt x="147" y="104"/>
                  </a:lnTo>
                  <a:lnTo>
                    <a:pt x="164" y="133"/>
                  </a:lnTo>
                  <a:lnTo>
                    <a:pt x="169" y="144"/>
                  </a:lnTo>
                  <a:lnTo>
                    <a:pt x="158" y="150"/>
                  </a:lnTo>
                  <a:lnTo>
                    <a:pt x="147" y="161"/>
                  </a:lnTo>
                  <a:lnTo>
                    <a:pt x="141" y="167"/>
                  </a:lnTo>
                  <a:lnTo>
                    <a:pt x="113" y="179"/>
                  </a:lnTo>
                  <a:lnTo>
                    <a:pt x="91" y="173"/>
                  </a:lnTo>
                  <a:lnTo>
                    <a:pt x="68" y="161"/>
                  </a:lnTo>
                  <a:lnTo>
                    <a:pt x="51" y="173"/>
                  </a:lnTo>
                  <a:lnTo>
                    <a:pt x="45" y="173"/>
                  </a:lnTo>
                  <a:lnTo>
                    <a:pt x="45" y="17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73" name="未知"/>
            <p:cNvSpPr/>
            <p:nvPr/>
          </p:nvSpPr>
          <p:spPr>
            <a:xfrm>
              <a:off x="761" y="202"/>
              <a:ext cx="69" cy="52"/>
            </a:xfrm>
            <a:custGeom>
              <a:avLst/>
              <a:gdLst/>
              <a:ahLst/>
              <a:cxnLst/>
              <a:pathLst>
                <a:path w="69" h="52">
                  <a:moveTo>
                    <a:pt x="0" y="51"/>
                  </a:moveTo>
                  <a:lnTo>
                    <a:pt x="6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4574" name="未知"/>
            <p:cNvSpPr/>
            <p:nvPr/>
          </p:nvSpPr>
          <p:spPr>
            <a:xfrm>
              <a:off x="705" y="115"/>
              <a:ext cx="91" cy="93"/>
            </a:xfrm>
            <a:custGeom>
              <a:avLst/>
              <a:gdLst/>
              <a:ahLst/>
              <a:cxnLst/>
              <a:pathLst>
                <a:path w="91" h="93">
                  <a:moveTo>
                    <a:pt x="90" y="17"/>
                  </a:moveTo>
                  <a:lnTo>
                    <a:pt x="0" y="92"/>
                  </a:lnTo>
                  <a:lnTo>
                    <a:pt x="9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4575" name="Group 54574"/>
            <p:cNvGrpSpPr/>
            <p:nvPr/>
          </p:nvGrpSpPr>
          <p:grpSpPr>
            <a:xfrm>
              <a:off x="90" y="104"/>
              <a:ext cx="249" cy="237"/>
              <a:chOff x="0" y="0"/>
              <a:chExt cx="249" cy="237"/>
            </a:xfrm>
          </p:grpSpPr>
          <p:sp>
            <p:nvSpPr>
              <p:cNvPr id="54576" name="未知"/>
              <p:cNvSpPr/>
              <p:nvPr/>
            </p:nvSpPr>
            <p:spPr>
              <a:xfrm>
                <a:off x="90" y="52"/>
                <a:ext cx="46" cy="52"/>
              </a:xfrm>
              <a:custGeom>
                <a:avLst/>
                <a:gdLst/>
                <a:ahLst/>
                <a:cxnLst/>
                <a:pathLst>
                  <a:path w="46" h="52">
                    <a:moveTo>
                      <a:pt x="40" y="51"/>
                    </a:moveTo>
                    <a:lnTo>
                      <a:pt x="45" y="34"/>
                    </a:lnTo>
                    <a:lnTo>
                      <a:pt x="45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5" y="5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6" y="11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0" y="17"/>
                    </a:lnTo>
                    <a:lnTo>
                      <a:pt x="12" y="23"/>
                    </a:lnTo>
                    <a:lnTo>
                      <a:pt x="12" y="28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40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40" y="51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77" name="未知"/>
              <p:cNvSpPr/>
              <p:nvPr/>
            </p:nvSpPr>
            <p:spPr>
              <a:xfrm>
                <a:off x="34" y="0"/>
                <a:ext cx="176" cy="104"/>
              </a:xfrm>
              <a:custGeom>
                <a:avLst/>
                <a:gdLst/>
                <a:ahLst/>
                <a:cxnLst/>
                <a:pathLst>
                  <a:path w="176" h="104">
                    <a:moveTo>
                      <a:pt x="124" y="98"/>
                    </a:moveTo>
                    <a:lnTo>
                      <a:pt x="124" y="86"/>
                    </a:lnTo>
                    <a:lnTo>
                      <a:pt x="124" y="80"/>
                    </a:lnTo>
                    <a:lnTo>
                      <a:pt x="107" y="46"/>
                    </a:lnTo>
                    <a:lnTo>
                      <a:pt x="85" y="34"/>
                    </a:lnTo>
                    <a:lnTo>
                      <a:pt x="73" y="34"/>
                    </a:lnTo>
                    <a:lnTo>
                      <a:pt x="68" y="40"/>
                    </a:lnTo>
                    <a:lnTo>
                      <a:pt x="68" y="40"/>
                    </a:lnTo>
                    <a:lnTo>
                      <a:pt x="68" y="34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34" y="63"/>
                    </a:lnTo>
                    <a:lnTo>
                      <a:pt x="23" y="98"/>
                    </a:lnTo>
                    <a:lnTo>
                      <a:pt x="17" y="103"/>
                    </a:lnTo>
                    <a:lnTo>
                      <a:pt x="6" y="103"/>
                    </a:lnTo>
                    <a:lnTo>
                      <a:pt x="0" y="103"/>
                    </a:lnTo>
                    <a:lnTo>
                      <a:pt x="11" y="86"/>
                    </a:lnTo>
                    <a:lnTo>
                      <a:pt x="17" y="69"/>
                    </a:lnTo>
                    <a:lnTo>
                      <a:pt x="17" y="63"/>
                    </a:lnTo>
                    <a:lnTo>
                      <a:pt x="17" y="52"/>
                    </a:lnTo>
                    <a:lnTo>
                      <a:pt x="17" y="46"/>
                    </a:lnTo>
                    <a:lnTo>
                      <a:pt x="6" y="28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17" y="17"/>
                    </a:lnTo>
                    <a:lnTo>
                      <a:pt x="23" y="23"/>
                    </a:lnTo>
                    <a:lnTo>
                      <a:pt x="28" y="40"/>
                    </a:lnTo>
                    <a:lnTo>
                      <a:pt x="28" y="28"/>
                    </a:lnTo>
                    <a:lnTo>
                      <a:pt x="28" y="17"/>
                    </a:lnTo>
                    <a:lnTo>
                      <a:pt x="34" y="11"/>
                    </a:lnTo>
                    <a:lnTo>
                      <a:pt x="45" y="0"/>
                    </a:lnTo>
                    <a:lnTo>
                      <a:pt x="45" y="17"/>
                    </a:lnTo>
                    <a:lnTo>
                      <a:pt x="51" y="17"/>
                    </a:lnTo>
                    <a:lnTo>
                      <a:pt x="56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1"/>
                    </a:lnTo>
                    <a:lnTo>
                      <a:pt x="62" y="5"/>
                    </a:lnTo>
                    <a:lnTo>
                      <a:pt x="68" y="5"/>
                    </a:lnTo>
                    <a:lnTo>
                      <a:pt x="73" y="5"/>
                    </a:lnTo>
                    <a:lnTo>
                      <a:pt x="73" y="11"/>
                    </a:lnTo>
                    <a:lnTo>
                      <a:pt x="73" y="17"/>
                    </a:lnTo>
                    <a:lnTo>
                      <a:pt x="73" y="17"/>
                    </a:lnTo>
                    <a:lnTo>
                      <a:pt x="85" y="17"/>
                    </a:lnTo>
                    <a:lnTo>
                      <a:pt x="90" y="17"/>
                    </a:lnTo>
                    <a:lnTo>
                      <a:pt x="118" y="40"/>
                    </a:lnTo>
                    <a:lnTo>
                      <a:pt x="130" y="69"/>
                    </a:lnTo>
                    <a:lnTo>
                      <a:pt x="135" y="46"/>
                    </a:lnTo>
                    <a:lnTo>
                      <a:pt x="152" y="63"/>
                    </a:lnTo>
                    <a:lnTo>
                      <a:pt x="152" y="57"/>
                    </a:lnTo>
                    <a:lnTo>
                      <a:pt x="158" y="40"/>
                    </a:lnTo>
                    <a:lnTo>
                      <a:pt x="158" y="28"/>
                    </a:lnTo>
                    <a:lnTo>
                      <a:pt x="163" y="28"/>
                    </a:lnTo>
                    <a:lnTo>
                      <a:pt x="169" y="34"/>
                    </a:lnTo>
                    <a:lnTo>
                      <a:pt x="175" y="40"/>
                    </a:lnTo>
                    <a:lnTo>
                      <a:pt x="175" y="46"/>
                    </a:lnTo>
                    <a:lnTo>
                      <a:pt x="175" y="57"/>
                    </a:lnTo>
                    <a:lnTo>
                      <a:pt x="175" y="63"/>
                    </a:lnTo>
                    <a:lnTo>
                      <a:pt x="175" y="63"/>
                    </a:lnTo>
                    <a:lnTo>
                      <a:pt x="175" y="69"/>
                    </a:lnTo>
                    <a:lnTo>
                      <a:pt x="175" y="69"/>
                    </a:lnTo>
                    <a:lnTo>
                      <a:pt x="175" y="75"/>
                    </a:lnTo>
                    <a:lnTo>
                      <a:pt x="175" y="80"/>
                    </a:lnTo>
                    <a:lnTo>
                      <a:pt x="175" y="86"/>
                    </a:lnTo>
                    <a:lnTo>
                      <a:pt x="169" y="92"/>
                    </a:lnTo>
                    <a:lnTo>
                      <a:pt x="169" y="98"/>
                    </a:lnTo>
                    <a:lnTo>
                      <a:pt x="147" y="98"/>
                    </a:lnTo>
                    <a:lnTo>
                      <a:pt x="124" y="98"/>
                    </a:lnTo>
                    <a:lnTo>
                      <a:pt x="124" y="9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78" name="未知"/>
              <p:cNvSpPr/>
              <p:nvPr/>
            </p:nvSpPr>
            <p:spPr>
              <a:xfrm>
                <a:off x="28" y="103"/>
                <a:ext cx="63" cy="76"/>
              </a:xfrm>
              <a:custGeom>
                <a:avLst/>
                <a:gdLst/>
                <a:ahLst/>
                <a:cxnLst/>
                <a:pathLst>
                  <a:path w="63" h="76">
                    <a:moveTo>
                      <a:pt x="1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12"/>
                    </a:lnTo>
                    <a:lnTo>
                      <a:pt x="17" y="1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9"/>
                    </a:lnTo>
                    <a:lnTo>
                      <a:pt x="17" y="52"/>
                    </a:lnTo>
                    <a:lnTo>
                      <a:pt x="40" y="75"/>
                    </a:lnTo>
                    <a:lnTo>
                      <a:pt x="40" y="75"/>
                    </a:lnTo>
                    <a:lnTo>
                      <a:pt x="40" y="69"/>
                    </a:lnTo>
                    <a:lnTo>
                      <a:pt x="45" y="64"/>
                    </a:lnTo>
                    <a:lnTo>
                      <a:pt x="45" y="58"/>
                    </a:lnTo>
                    <a:lnTo>
                      <a:pt x="51" y="52"/>
                    </a:lnTo>
                    <a:lnTo>
                      <a:pt x="57" y="41"/>
                    </a:lnTo>
                    <a:lnTo>
                      <a:pt x="62" y="29"/>
                    </a:lnTo>
                    <a:lnTo>
                      <a:pt x="62" y="29"/>
                    </a:lnTo>
                    <a:lnTo>
                      <a:pt x="62" y="18"/>
                    </a:lnTo>
                    <a:lnTo>
                      <a:pt x="62" y="12"/>
                    </a:lnTo>
                    <a:lnTo>
                      <a:pt x="62" y="6"/>
                    </a:lnTo>
                    <a:lnTo>
                      <a:pt x="51" y="12"/>
                    </a:lnTo>
                    <a:lnTo>
                      <a:pt x="40" y="23"/>
                    </a:lnTo>
                    <a:lnTo>
                      <a:pt x="34" y="41"/>
                    </a:lnTo>
                    <a:lnTo>
                      <a:pt x="34" y="29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3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79" name="未知"/>
              <p:cNvSpPr/>
              <p:nvPr/>
            </p:nvSpPr>
            <p:spPr>
              <a:xfrm>
                <a:off x="68" y="103"/>
                <a:ext cx="52" cy="82"/>
              </a:xfrm>
              <a:custGeom>
                <a:avLst/>
                <a:gdLst/>
                <a:ahLst/>
                <a:cxnLst/>
                <a:pathLst>
                  <a:path w="52" h="82">
                    <a:moveTo>
                      <a:pt x="34" y="81"/>
                    </a:moveTo>
                    <a:lnTo>
                      <a:pt x="34" y="75"/>
                    </a:lnTo>
                    <a:lnTo>
                      <a:pt x="34" y="69"/>
                    </a:lnTo>
                    <a:lnTo>
                      <a:pt x="34" y="64"/>
                    </a:lnTo>
                    <a:lnTo>
                      <a:pt x="34" y="52"/>
                    </a:lnTo>
                    <a:lnTo>
                      <a:pt x="28" y="46"/>
                    </a:lnTo>
                    <a:lnTo>
                      <a:pt x="28" y="35"/>
                    </a:lnTo>
                    <a:lnTo>
                      <a:pt x="22" y="29"/>
                    </a:lnTo>
                    <a:lnTo>
                      <a:pt x="22" y="23"/>
                    </a:lnTo>
                    <a:lnTo>
                      <a:pt x="22" y="12"/>
                    </a:lnTo>
                    <a:lnTo>
                      <a:pt x="22" y="6"/>
                    </a:lnTo>
                    <a:lnTo>
                      <a:pt x="11" y="12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28" y="23"/>
                    </a:lnTo>
                    <a:lnTo>
                      <a:pt x="45" y="58"/>
                    </a:lnTo>
                    <a:lnTo>
                      <a:pt x="51" y="64"/>
                    </a:lnTo>
                    <a:lnTo>
                      <a:pt x="51" y="75"/>
                    </a:lnTo>
                    <a:lnTo>
                      <a:pt x="45" y="75"/>
                    </a:lnTo>
                    <a:lnTo>
                      <a:pt x="34" y="8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80" name="未知"/>
              <p:cNvSpPr/>
              <p:nvPr/>
            </p:nvSpPr>
            <p:spPr>
              <a:xfrm>
                <a:off x="0" y="178"/>
                <a:ext cx="103" cy="59"/>
              </a:xfrm>
              <a:custGeom>
                <a:avLst/>
                <a:gdLst/>
                <a:ahLst/>
                <a:cxnLst/>
                <a:pathLst>
                  <a:path w="103" h="59">
                    <a:moveTo>
                      <a:pt x="102" y="6"/>
                    </a:moveTo>
                    <a:lnTo>
                      <a:pt x="51" y="12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6" y="35"/>
                    </a:lnTo>
                    <a:lnTo>
                      <a:pt x="6" y="41"/>
                    </a:lnTo>
                    <a:lnTo>
                      <a:pt x="45" y="58"/>
                    </a:lnTo>
                    <a:lnTo>
                      <a:pt x="85" y="46"/>
                    </a:lnTo>
                    <a:lnTo>
                      <a:pt x="96" y="41"/>
                    </a:lnTo>
                    <a:lnTo>
                      <a:pt x="96" y="29"/>
                    </a:lnTo>
                    <a:lnTo>
                      <a:pt x="102" y="23"/>
                    </a:lnTo>
                    <a:lnTo>
                      <a:pt x="102" y="6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102" y="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4581" name="未知"/>
              <p:cNvSpPr/>
              <p:nvPr/>
            </p:nvSpPr>
            <p:spPr>
              <a:xfrm>
                <a:off x="231" y="98"/>
                <a:ext cx="18" cy="52"/>
              </a:xfrm>
              <a:custGeom>
                <a:avLst/>
                <a:gdLst/>
                <a:ahLst/>
                <a:cxnLst/>
                <a:pathLst>
                  <a:path w="18" h="52">
                    <a:moveTo>
                      <a:pt x="17" y="51"/>
                    </a:moveTo>
                    <a:lnTo>
                      <a:pt x="17" y="46"/>
                    </a:lnTo>
                    <a:lnTo>
                      <a:pt x="17" y="40"/>
                    </a:lnTo>
                    <a:lnTo>
                      <a:pt x="12" y="40"/>
                    </a:lnTo>
                    <a:lnTo>
                      <a:pt x="12" y="34"/>
                    </a:lnTo>
                    <a:lnTo>
                      <a:pt x="6" y="34"/>
                    </a:lnTo>
                    <a:lnTo>
                      <a:pt x="12" y="34"/>
                    </a:lnTo>
                    <a:lnTo>
                      <a:pt x="12" y="28"/>
                    </a:lnTo>
                    <a:lnTo>
                      <a:pt x="6" y="23"/>
                    </a:lnTo>
                    <a:lnTo>
                      <a:pt x="0" y="23"/>
                    </a:lnTo>
                    <a:lnTo>
                      <a:pt x="6" y="23"/>
                    </a:lnTo>
                    <a:lnTo>
                      <a:pt x="6" y="17"/>
                    </a:lnTo>
                    <a:lnTo>
                      <a:pt x="6" y="11"/>
                    </a:lnTo>
                    <a:lnTo>
                      <a:pt x="6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4582" name="未知"/>
            <p:cNvSpPr/>
            <p:nvPr/>
          </p:nvSpPr>
          <p:spPr>
            <a:xfrm>
              <a:off x="135" y="225"/>
              <a:ext cx="18" cy="24"/>
            </a:xfrm>
            <a:custGeom>
              <a:avLst/>
              <a:gdLst/>
              <a:ahLst/>
              <a:cxnLst/>
              <a:pathLst>
                <a:path w="18" h="24">
                  <a:moveTo>
                    <a:pt x="17" y="23"/>
                  </a:moveTo>
                  <a:lnTo>
                    <a:pt x="12" y="11"/>
                  </a:lnTo>
                  <a:lnTo>
                    <a:pt x="6" y="5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5298" name="Group 55297"/>
          <p:cNvGrpSpPr/>
          <p:nvPr/>
        </p:nvGrpSpPr>
        <p:grpSpPr>
          <a:xfrm>
            <a:off x="533400" y="381000"/>
            <a:ext cx="1371600" cy="1257300"/>
            <a:chOff x="0" y="0"/>
            <a:chExt cx="864" cy="792"/>
          </a:xfrm>
        </p:grpSpPr>
        <p:sp>
          <p:nvSpPr>
            <p:cNvPr id="55299" name="Rounded Rectangle 55298"/>
            <p:cNvSpPr/>
            <p:nvPr/>
          </p:nvSpPr>
          <p:spPr>
            <a:xfrm>
              <a:off x="0" y="0"/>
              <a:ext cx="864" cy="792"/>
            </a:xfrm>
            <a:prstGeom prst="roundRect">
              <a:avLst>
                <a:gd name="adj" fmla="val 18181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dist="57150" dir="2699999" algn="ctr" rotWithShape="0">
                <a:srgbClr val="000000"/>
              </a:outerShdw>
            </a:effectLst>
          </p:spPr>
          <p:txBody>
            <a:bodyPr/>
            <a:p>
              <a:endParaRPr lang="en-US"/>
            </a:p>
          </p:txBody>
        </p:sp>
        <p:sp>
          <p:nvSpPr>
            <p:cNvPr id="55300" name="Rectangle 55299"/>
            <p:cNvSpPr/>
            <p:nvPr/>
          </p:nvSpPr>
          <p:spPr>
            <a:xfrm>
              <a:off x="108" y="180"/>
              <a:ext cx="648" cy="432"/>
            </a:xfrm>
            <a:prstGeom prst="rect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301" name="Group 55300"/>
          <p:cNvGrpSpPr/>
          <p:nvPr/>
        </p:nvGrpSpPr>
        <p:grpSpPr>
          <a:xfrm>
            <a:off x="2286000" y="609600"/>
            <a:ext cx="2058988" cy="1258888"/>
            <a:chOff x="0" y="0"/>
            <a:chExt cx="1297" cy="793"/>
          </a:xfrm>
        </p:grpSpPr>
        <p:sp>
          <p:nvSpPr>
            <p:cNvPr id="55302" name="未知"/>
            <p:cNvSpPr/>
            <p:nvPr/>
          </p:nvSpPr>
          <p:spPr>
            <a:xfrm>
              <a:off x="588" y="338"/>
              <a:ext cx="709" cy="342"/>
            </a:xfrm>
            <a:custGeom>
              <a:avLst/>
              <a:gdLst/>
              <a:ahLst/>
              <a:cxnLst/>
              <a:pathLst>
                <a:path w="709" h="342">
                  <a:moveTo>
                    <a:pt x="4" y="314"/>
                  </a:moveTo>
                  <a:lnTo>
                    <a:pt x="232" y="213"/>
                  </a:lnTo>
                  <a:lnTo>
                    <a:pt x="232" y="237"/>
                  </a:lnTo>
                  <a:lnTo>
                    <a:pt x="4" y="338"/>
                  </a:lnTo>
                  <a:lnTo>
                    <a:pt x="4" y="341"/>
                  </a:lnTo>
                  <a:lnTo>
                    <a:pt x="236" y="240"/>
                  </a:lnTo>
                  <a:lnTo>
                    <a:pt x="708" y="27"/>
                  </a:lnTo>
                  <a:lnTo>
                    <a:pt x="708" y="23"/>
                  </a:lnTo>
                  <a:lnTo>
                    <a:pt x="240" y="233"/>
                  </a:lnTo>
                  <a:lnTo>
                    <a:pt x="240" y="213"/>
                  </a:lnTo>
                  <a:lnTo>
                    <a:pt x="704" y="4"/>
                  </a:lnTo>
                  <a:lnTo>
                    <a:pt x="704" y="0"/>
                  </a:lnTo>
                  <a:lnTo>
                    <a:pt x="232" y="206"/>
                  </a:lnTo>
                  <a:lnTo>
                    <a:pt x="4" y="306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4" y="314"/>
                  </a:lnTo>
                  <a:lnTo>
                    <a:pt x="4" y="3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03" name="未知"/>
            <p:cNvSpPr/>
            <p:nvPr/>
          </p:nvSpPr>
          <p:spPr>
            <a:xfrm>
              <a:off x="588" y="338"/>
              <a:ext cx="709" cy="342"/>
            </a:xfrm>
            <a:custGeom>
              <a:avLst/>
              <a:gdLst/>
              <a:ahLst/>
              <a:cxnLst/>
              <a:pathLst>
                <a:path w="709" h="342">
                  <a:moveTo>
                    <a:pt x="4" y="314"/>
                  </a:moveTo>
                  <a:lnTo>
                    <a:pt x="232" y="213"/>
                  </a:lnTo>
                  <a:lnTo>
                    <a:pt x="232" y="237"/>
                  </a:lnTo>
                  <a:lnTo>
                    <a:pt x="4" y="338"/>
                  </a:lnTo>
                  <a:lnTo>
                    <a:pt x="4" y="341"/>
                  </a:lnTo>
                  <a:lnTo>
                    <a:pt x="236" y="240"/>
                  </a:lnTo>
                  <a:lnTo>
                    <a:pt x="708" y="27"/>
                  </a:lnTo>
                  <a:lnTo>
                    <a:pt x="708" y="23"/>
                  </a:lnTo>
                  <a:lnTo>
                    <a:pt x="240" y="233"/>
                  </a:lnTo>
                  <a:lnTo>
                    <a:pt x="240" y="213"/>
                  </a:lnTo>
                  <a:lnTo>
                    <a:pt x="704" y="4"/>
                  </a:lnTo>
                  <a:lnTo>
                    <a:pt x="704" y="0"/>
                  </a:lnTo>
                  <a:lnTo>
                    <a:pt x="232" y="206"/>
                  </a:lnTo>
                  <a:lnTo>
                    <a:pt x="4" y="306"/>
                  </a:lnTo>
                  <a:lnTo>
                    <a:pt x="0" y="306"/>
                  </a:lnTo>
                  <a:lnTo>
                    <a:pt x="4" y="3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04" name="未知"/>
            <p:cNvSpPr/>
            <p:nvPr/>
          </p:nvSpPr>
          <p:spPr>
            <a:xfrm>
              <a:off x="592" y="365"/>
              <a:ext cx="705" cy="374"/>
            </a:xfrm>
            <a:custGeom>
              <a:avLst/>
              <a:gdLst/>
              <a:ahLst/>
              <a:cxnLst/>
              <a:pathLst>
                <a:path w="705" h="374">
                  <a:moveTo>
                    <a:pt x="700" y="47"/>
                  </a:moveTo>
                  <a:lnTo>
                    <a:pt x="704" y="0"/>
                  </a:lnTo>
                  <a:lnTo>
                    <a:pt x="232" y="213"/>
                  </a:lnTo>
                  <a:lnTo>
                    <a:pt x="0" y="314"/>
                  </a:lnTo>
                  <a:lnTo>
                    <a:pt x="0" y="373"/>
                  </a:lnTo>
                  <a:lnTo>
                    <a:pt x="700" y="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05" name="未知"/>
            <p:cNvSpPr/>
            <p:nvPr/>
          </p:nvSpPr>
          <p:spPr>
            <a:xfrm>
              <a:off x="0" y="206"/>
              <a:ext cx="567" cy="533"/>
            </a:xfrm>
            <a:custGeom>
              <a:avLst/>
              <a:gdLst/>
              <a:ahLst/>
              <a:cxnLst/>
              <a:pathLst>
                <a:path w="567" h="533">
                  <a:moveTo>
                    <a:pt x="566" y="532"/>
                  </a:moveTo>
                  <a:lnTo>
                    <a:pt x="566" y="473"/>
                  </a:lnTo>
                  <a:lnTo>
                    <a:pt x="554" y="454"/>
                  </a:lnTo>
                  <a:lnTo>
                    <a:pt x="521" y="419"/>
                  </a:lnTo>
                  <a:lnTo>
                    <a:pt x="464" y="369"/>
                  </a:lnTo>
                  <a:lnTo>
                    <a:pt x="423" y="334"/>
                  </a:lnTo>
                  <a:lnTo>
                    <a:pt x="0" y="0"/>
                  </a:lnTo>
                  <a:lnTo>
                    <a:pt x="7" y="66"/>
                  </a:lnTo>
                  <a:lnTo>
                    <a:pt x="566" y="532"/>
                  </a:lnTo>
                  <a:lnTo>
                    <a:pt x="566" y="5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06" name="未知"/>
            <p:cNvSpPr/>
            <p:nvPr/>
          </p:nvSpPr>
          <p:spPr>
            <a:xfrm>
              <a:off x="0" y="206"/>
              <a:ext cx="567" cy="533"/>
            </a:xfrm>
            <a:custGeom>
              <a:avLst/>
              <a:gdLst/>
              <a:ahLst/>
              <a:cxnLst/>
              <a:pathLst>
                <a:path w="567" h="533">
                  <a:moveTo>
                    <a:pt x="566" y="532"/>
                  </a:moveTo>
                  <a:lnTo>
                    <a:pt x="566" y="473"/>
                  </a:lnTo>
                  <a:lnTo>
                    <a:pt x="554" y="454"/>
                  </a:lnTo>
                  <a:lnTo>
                    <a:pt x="521" y="419"/>
                  </a:lnTo>
                  <a:lnTo>
                    <a:pt x="464" y="369"/>
                  </a:lnTo>
                  <a:lnTo>
                    <a:pt x="423" y="334"/>
                  </a:lnTo>
                  <a:lnTo>
                    <a:pt x="0" y="0"/>
                  </a:lnTo>
                  <a:lnTo>
                    <a:pt x="7" y="66"/>
                  </a:lnTo>
                  <a:lnTo>
                    <a:pt x="566" y="5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07" name="Group 55306"/>
            <p:cNvGrpSpPr/>
            <p:nvPr/>
          </p:nvGrpSpPr>
          <p:grpSpPr>
            <a:xfrm>
              <a:off x="7" y="272"/>
              <a:ext cx="1286" cy="521"/>
              <a:chOff x="0" y="0"/>
              <a:chExt cx="1286" cy="521"/>
            </a:xfrm>
          </p:grpSpPr>
          <p:sp>
            <p:nvSpPr>
              <p:cNvPr id="55308" name="未知"/>
              <p:cNvSpPr/>
              <p:nvPr/>
            </p:nvSpPr>
            <p:spPr>
              <a:xfrm>
                <a:off x="585" y="140"/>
                <a:ext cx="701" cy="381"/>
              </a:xfrm>
              <a:custGeom>
                <a:avLst/>
                <a:gdLst/>
                <a:ahLst/>
                <a:cxnLst/>
                <a:pathLst>
                  <a:path w="701" h="381">
                    <a:moveTo>
                      <a:pt x="0" y="380"/>
                    </a:moveTo>
                    <a:lnTo>
                      <a:pt x="520" y="132"/>
                    </a:lnTo>
                    <a:lnTo>
                      <a:pt x="674" y="58"/>
                    </a:lnTo>
                    <a:lnTo>
                      <a:pt x="678" y="58"/>
                    </a:lnTo>
                    <a:lnTo>
                      <a:pt x="678" y="54"/>
                    </a:lnTo>
                    <a:lnTo>
                      <a:pt x="700" y="0"/>
                    </a:lnTo>
                    <a:lnTo>
                      <a:pt x="0" y="326"/>
                    </a:lnTo>
                    <a:lnTo>
                      <a:pt x="0" y="38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09" name="未知"/>
              <p:cNvSpPr/>
              <p:nvPr/>
            </p:nvSpPr>
            <p:spPr>
              <a:xfrm>
                <a:off x="0" y="0"/>
                <a:ext cx="560" cy="517"/>
              </a:xfrm>
              <a:custGeom>
                <a:avLst/>
                <a:gdLst/>
                <a:ahLst/>
                <a:cxnLst/>
                <a:pathLst>
                  <a:path w="560" h="517">
                    <a:moveTo>
                      <a:pt x="559" y="466"/>
                    </a:moveTo>
                    <a:lnTo>
                      <a:pt x="0" y="0"/>
                    </a:lnTo>
                    <a:lnTo>
                      <a:pt x="72" y="105"/>
                    </a:lnTo>
                    <a:lnTo>
                      <a:pt x="559" y="516"/>
                    </a:lnTo>
                    <a:lnTo>
                      <a:pt x="559" y="466"/>
                    </a:lnTo>
                    <a:lnTo>
                      <a:pt x="559" y="466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310" name="未知"/>
            <p:cNvSpPr/>
            <p:nvPr/>
          </p:nvSpPr>
          <p:spPr>
            <a:xfrm>
              <a:off x="566" y="644"/>
              <a:ext cx="27" cy="149"/>
            </a:xfrm>
            <a:custGeom>
              <a:avLst/>
              <a:gdLst/>
              <a:ahLst/>
              <a:cxnLst/>
              <a:pathLst>
                <a:path w="27" h="149">
                  <a:moveTo>
                    <a:pt x="0" y="4"/>
                  </a:moveTo>
                  <a:lnTo>
                    <a:pt x="0" y="28"/>
                  </a:lnTo>
                  <a:lnTo>
                    <a:pt x="0" y="35"/>
                  </a:lnTo>
                  <a:lnTo>
                    <a:pt x="0" y="94"/>
                  </a:lnTo>
                  <a:lnTo>
                    <a:pt x="0" y="144"/>
                  </a:lnTo>
                  <a:lnTo>
                    <a:pt x="7" y="148"/>
                  </a:lnTo>
                  <a:lnTo>
                    <a:pt x="15" y="148"/>
                  </a:lnTo>
                  <a:lnTo>
                    <a:pt x="18" y="148"/>
                  </a:lnTo>
                  <a:lnTo>
                    <a:pt x="26" y="148"/>
                  </a:lnTo>
                  <a:lnTo>
                    <a:pt x="26" y="94"/>
                  </a:lnTo>
                  <a:lnTo>
                    <a:pt x="26" y="35"/>
                  </a:lnTo>
                  <a:lnTo>
                    <a:pt x="26" y="32"/>
                  </a:lnTo>
                  <a:lnTo>
                    <a:pt x="26" y="8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11" name="Group 55310"/>
            <p:cNvGrpSpPr/>
            <p:nvPr/>
          </p:nvGrpSpPr>
          <p:grpSpPr>
            <a:xfrm>
              <a:off x="719" y="260"/>
              <a:ext cx="578" cy="312"/>
              <a:chOff x="0" y="0"/>
              <a:chExt cx="578" cy="312"/>
            </a:xfrm>
          </p:grpSpPr>
          <p:sp>
            <p:nvSpPr>
              <p:cNvPr id="55312" name="未知"/>
              <p:cNvSpPr/>
              <p:nvPr/>
            </p:nvSpPr>
            <p:spPr>
              <a:xfrm>
                <a:off x="0" y="0"/>
                <a:ext cx="574" cy="285"/>
              </a:xfrm>
              <a:custGeom>
                <a:avLst/>
                <a:gdLst/>
                <a:ahLst/>
                <a:cxnLst/>
                <a:pathLst>
                  <a:path w="574" h="285">
                    <a:moveTo>
                      <a:pt x="277" y="78"/>
                    </a:moveTo>
                    <a:lnTo>
                      <a:pt x="0" y="190"/>
                    </a:lnTo>
                    <a:lnTo>
                      <a:pt x="41" y="225"/>
                    </a:lnTo>
                    <a:lnTo>
                      <a:pt x="86" y="268"/>
                    </a:lnTo>
                    <a:lnTo>
                      <a:pt x="101" y="284"/>
                    </a:lnTo>
                    <a:lnTo>
                      <a:pt x="573" y="78"/>
                    </a:lnTo>
                    <a:lnTo>
                      <a:pt x="570" y="74"/>
                    </a:lnTo>
                    <a:lnTo>
                      <a:pt x="521" y="35"/>
                    </a:lnTo>
                    <a:lnTo>
                      <a:pt x="468" y="0"/>
                    </a:lnTo>
                    <a:lnTo>
                      <a:pt x="330" y="58"/>
                    </a:lnTo>
                    <a:lnTo>
                      <a:pt x="311" y="66"/>
                    </a:lnTo>
                    <a:lnTo>
                      <a:pt x="292" y="74"/>
                    </a:lnTo>
                    <a:lnTo>
                      <a:pt x="277" y="7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13" name="未知"/>
              <p:cNvSpPr/>
              <p:nvPr/>
            </p:nvSpPr>
            <p:spPr>
              <a:xfrm>
                <a:off x="109" y="82"/>
                <a:ext cx="469" cy="230"/>
              </a:xfrm>
              <a:custGeom>
                <a:avLst/>
                <a:gdLst/>
                <a:ahLst/>
                <a:cxnLst/>
                <a:pathLst>
                  <a:path w="469" h="230">
                    <a:moveTo>
                      <a:pt x="468" y="19"/>
                    </a:moveTo>
                    <a:lnTo>
                      <a:pt x="464" y="0"/>
                    </a:lnTo>
                    <a:lnTo>
                      <a:pt x="0" y="209"/>
                    </a:lnTo>
                    <a:lnTo>
                      <a:pt x="0" y="229"/>
                    </a:lnTo>
                    <a:lnTo>
                      <a:pt x="468" y="19"/>
                    </a:lnTo>
                    <a:lnTo>
                      <a:pt x="468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14" name="未知"/>
              <p:cNvSpPr/>
              <p:nvPr/>
            </p:nvSpPr>
            <p:spPr>
              <a:xfrm>
                <a:off x="109" y="82"/>
                <a:ext cx="469" cy="230"/>
              </a:xfrm>
              <a:custGeom>
                <a:avLst/>
                <a:gdLst/>
                <a:ahLst/>
                <a:cxnLst/>
                <a:pathLst>
                  <a:path w="469" h="230">
                    <a:moveTo>
                      <a:pt x="468" y="19"/>
                    </a:moveTo>
                    <a:lnTo>
                      <a:pt x="464" y="0"/>
                    </a:lnTo>
                    <a:lnTo>
                      <a:pt x="0" y="209"/>
                    </a:lnTo>
                    <a:lnTo>
                      <a:pt x="0" y="229"/>
                    </a:lnTo>
                    <a:lnTo>
                      <a:pt x="468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15" name="未知"/>
              <p:cNvSpPr/>
              <p:nvPr/>
            </p:nvSpPr>
            <p:spPr>
              <a:xfrm>
                <a:off x="341" y="66"/>
                <a:ext cx="188" cy="79"/>
              </a:xfrm>
              <a:custGeom>
                <a:avLst/>
                <a:gdLst/>
                <a:ahLst/>
                <a:cxnLst/>
                <a:pathLst>
                  <a:path w="188" h="79">
                    <a:moveTo>
                      <a:pt x="187" y="0"/>
                    </a:moveTo>
                    <a:lnTo>
                      <a:pt x="184" y="0"/>
                    </a:lnTo>
                    <a:lnTo>
                      <a:pt x="4" y="74"/>
                    </a:lnTo>
                    <a:lnTo>
                      <a:pt x="4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184" y="4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316" name="Group 55315"/>
              <p:cNvGrpSpPr/>
              <p:nvPr/>
            </p:nvGrpSpPr>
            <p:grpSpPr>
              <a:xfrm>
                <a:off x="146" y="20"/>
                <a:ext cx="383" cy="187"/>
                <a:chOff x="0" y="0"/>
                <a:chExt cx="383" cy="187"/>
              </a:xfrm>
            </p:grpSpPr>
            <p:sp>
              <p:nvSpPr>
                <p:cNvPr id="55317" name="未知"/>
                <p:cNvSpPr/>
                <p:nvPr/>
              </p:nvSpPr>
              <p:spPr>
                <a:xfrm>
                  <a:off x="139" y="0"/>
                  <a:ext cx="244" cy="125"/>
                </a:xfrm>
                <a:custGeom>
                  <a:avLst/>
                  <a:gdLst/>
                  <a:ahLst/>
                  <a:cxnLst/>
                  <a:pathLst>
                    <a:path w="244" h="125">
                      <a:moveTo>
                        <a:pt x="243" y="46"/>
                      </a:moveTo>
                      <a:lnTo>
                        <a:pt x="243" y="42"/>
                      </a:lnTo>
                      <a:lnTo>
                        <a:pt x="243" y="38"/>
                      </a:lnTo>
                      <a:lnTo>
                        <a:pt x="221" y="19"/>
                      </a:lnTo>
                      <a:lnTo>
                        <a:pt x="191" y="0"/>
                      </a:lnTo>
                      <a:lnTo>
                        <a:pt x="180" y="0"/>
                      </a:lnTo>
                      <a:lnTo>
                        <a:pt x="4" y="69"/>
                      </a:lnTo>
                      <a:lnTo>
                        <a:pt x="0" y="73"/>
                      </a:lnTo>
                      <a:lnTo>
                        <a:pt x="0" y="77"/>
                      </a:lnTo>
                      <a:lnTo>
                        <a:pt x="11" y="85"/>
                      </a:lnTo>
                      <a:lnTo>
                        <a:pt x="34" y="97"/>
                      </a:lnTo>
                      <a:lnTo>
                        <a:pt x="52" y="116"/>
                      </a:lnTo>
                      <a:lnTo>
                        <a:pt x="56" y="124"/>
                      </a:lnTo>
                      <a:lnTo>
                        <a:pt x="60" y="124"/>
                      </a:lnTo>
                      <a:lnTo>
                        <a:pt x="240" y="50"/>
                      </a:lnTo>
                      <a:lnTo>
                        <a:pt x="243" y="46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18" name="未知"/>
                <p:cNvSpPr/>
                <p:nvPr/>
              </p:nvSpPr>
              <p:spPr>
                <a:xfrm>
                  <a:off x="0" y="77"/>
                  <a:ext cx="192" cy="110"/>
                </a:xfrm>
                <a:custGeom>
                  <a:avLst/>
                  <a:gdLst/>
                  <a:ahLst/>
                  <a:cxnLst/>
                  <a:pathLst>
                    <a:path w="192" h="110">
                      <a:moveTo>
                        <a:pt x="188" y="55"/>
                      </a:moveTo>
                      <a:lnTo>
                        <a:pt x="188" y="55"/>
                      </a:lnTo>
                      <a:lnTo>
                        <a:pt x="191" y="51"/>
                      </a:lnTo>
                      <a:lnTo>
                        <a:pt x="184" y="39"/>
                      </a:lnTo>
                      <a:lnTo>
                        <a:pt x="169" y="23"/>
                      </a:lnTo>
                      <a:lnTo>
                        <a:pt x="139" y="8"/>
                      </a:lnTo>
                      <a:lnTo>
                        <a:pt x="116" y="0"/>
                      </a:lnTo>
                      <a:lnTo>
                        <a:pt x="4" y="51"/>
                      </a:lnTo>
                      <a:lnTo>
                        <a:pt x="0" y="55"/>
                      </a:lnTo>
                      <a:lnTo>
                        <a:pt x="0" y="58"/>
                      </a:lnTo>
                      <a:lnTo>
                        <a:pt x="23" y="78"/>
                      </a:lnTo>
                      <a:lnTo>
                        <a:pt x="34" y="89"/>
                      </a:lnTo>
                      <a:lnTo>
                        <a:pt x="45" y="105"/>
                      </a:lnTo>
                      <a:lnTo>
                        <a:pt x="53" y="109"/>
                      </a:lnTo>
                      <a:lnTo>
                        <a:pt x="60" y="109"/>
                      </a:lnTo>
                      <a:lnTo>
                        <a:pt x="68" y="105"/>
                      </a:lnTo>
                      <a:lnTo>
                        <a:pt x="188" y="55"/>
                      </a:lnTo>
                      <a:lnTo>
                        <a:pt x="188" y="55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319" name="未知"/>
              <p:cNvSpPr/>
              <p:nvPr/>
            </p:nvSpPr>
            <p:spPr>
              <a:xfrm>
                <a:off x="146" y="97"/>
                <a:ext cx="192" cy="110"/>
              </a:xfrm>
              <a:custGeom>
                <a:avLst/>
                <a:gdLst/>
                <a:ahLst/>
                <a:cxnLst/>
                <a:pathLst>
                  <a:path w="192" h="110">
                    <a:moveTo>
                      <a:pt x="188" y="55"/>
                    </a:moveTo>
                    <a:lnTo>
                      <a:pt x="191" y="51"/>
                    </a:lnTo>
                    <a:lnTo>
                      <a:pt x="184" y="39"/>
                    </a:lnTo>
                    <a:lnTo>
                      <a:pt x="169" y="23"/>
                    </a:lnTo>
                    <a:lnTo>
                      <a:pt x="139" y="8"/>
                    </a:lnTo>
                    <a:lnTo>
                      <a:pt x="116" y="0"/>
                    </a:lnTo>
                    <a:lnTo>
                      <a:pt x="4" y="51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23" y="78"/>
                    </a:lnTo>
                    <a:lnTo>
                      <a:pt x="34" y="89"/>
                    </a:lnTo>
                    <a:lnTo>
                      <a:pt x="45" y="105"/>
                    </a:lnTo>
                    <a:lnTo>
                      <a:pt x="53" y="109"/>
                    </a:lnTo>
                    <a:lnTo>
                      <a:pt x="60" y="109"/>
                    </a:lnTo>
                    <a:lnTo>
                      <a:pt x="68" y="105"/>
                    </a:lnTo>
                    <a:lnTo>
                      <a:pt x="188" y="5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320" name="Group 55319"/>
            <p:cNvGrpSpPr/>
            <p:nvPr/>
          </p:nvGrpSpPr>
          <p:grpSpPr>
            <a:xfrm>
              <a:off x="206" y="0"/>
              <a:ext cx="982" cy="451"/>
              <a:chOff x="0" y="0"/>
              <a:chExt cx="982" cy="451"/>
            </a:xfrm>
          </p:grpSpPr>
          <p:sp>
            <p:nvSpPr>
              <p:cNvPr id="55321" name="未知"/>
              <p:cNvSpPr/>
              <p:nvPr/>
            </p:nvSpPr>
            <p:spPr>
              <a:xfrm>
                <a:off x="311" y="0"/>
                <a:ext cx="106" cy="350"/>
              </a:xfrm>
              <a:custGeom>
                <a:avLst/>
                <a:gdLst/>
                <a:ahLst/>
                <a:cxnLst/>
                <a:pathLst>
                  <a:path w="106" h="350">
                    <a:moveTo>
                      <a:pt x="30" y="322"/>
                    </a:moveTo>
                    <a:lnTo>
                      <a:pt x="49" y="334"/>
                    </a:lnTo>
                    <a:lnTo>
                      <a:pt x="67" y="346"/>
                    </a:lnTo>
                    <a:lnTo>
                      <a:pt x="75" y="349"/>
                    </a:lnTo>
                    <a:lnTo>
                      <a:pt x="71" y="338"/>
                    </a:lnTo>
                    <a:lnTo>
                      <a:pt x="71" y="326"/>
                    </a:lnTo>
                    <a:lnTo>
                      <a:pt x="71" y="287"/>
                    </a:lnTo>
                    <a:lnTo>
                      <a:pt x="71" y="276"/>
                    </a:lnTo>
                    <a:lnTo>
                      <a:pt x="71" y="260"/>
                    </a:lnTo>
                    <a:lnTo>
                      <a:pt x="71" y="229"/>
                    </a:lnTo>
                    <a:lnTo>
                      <a:pt x="75" y="198"/>
                    </a:lnTo>
                    <a:lnTo>
                      <a:pt x="79" y="151"/>
                    </a:lnTo>
                    <a:lnTo>
                      <a:pt x="86" y="105"/>
                    </a:lnTo>
                    <a:lnTo>
                      <a:pt x="90" y="78"/>
                    </a:lnTo>
                    <a:lnTo>
                      <a:pt x="94" y="54"/>
                    </a:lnTo>
                    <a:lnTo>
                      <a:pt x="97" y="39"/>
                    </a:lnTo>
                    <a:lnTo>
                      <a:pt x="105" y="0"/>
                    </a:lnTo>
                    <a:lnTo>
                      <a:pt x="90" y="4"/>
                    </a:lnTo>
                    <a:lnTo>
                      <a:pt x="82" y="23"/>
                    </a:lnTo>
                    <a:lnTo>
                      <a:pt x="75" y="43"/>
                    </a:lnTo>
                    <a:lnTo>
                      <a:pt x="41" y="148"/>
                    </a:lnTo>
                    <a:lnTo>
                      <a:pt x="7" y="248"/>
                    </a:lnTo>
                    <a:lnTo>
                      <a:pt x="7" y="256"/>
                    </a:lnTo>
                    <a:lnTo>
                      <a:pt x="0" y="280"/>
                    </a:lnTo>
                    <a:lnTo>
                      <a:pt x="0" y="287"/>
                    </a:lnTo>
                    <a:lnTo>
                      <a:pt x="0" y="291"/>
                    </a:lnTo>
                    <a:lnTo>
                      <a:pt x="0" y="303"/>
                    </a:lnTo>
                    <a:lnTo>
                      <a:pt x="30" y="322"/>
                    </a:lnTo>
                    <a:lnTo>
                      <a:pt x="30" y="32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322" name="Group 55321"/>
              <p:cNvGrpSpPr/>
              <p:nvPr/>
            </p:nvGrpSpPr>
            <p:grpSpPr>
              <a:xfrm>
                <a:off x="0" y="0"/>
                <a:ext cx="982" cy="451"/>
                <a:chOff x="0" y="0"/>
                <a:chExt cx="982" cy="451"/>
              </a:xfrm>
            </p:grpSpPr>
            <p:sp>
              <p:nvSpPr>
                <p:cNvPr id="55323" name="未知"/>
                <p:cNvSpPr/>
                <p:nvPr/>
              </p:nvSpPr>
              <p:spPr>
                <a:xfrm>
                  <a:off x="408" y="0"/>
                  <a:ext cx="383" cy="451"/>
                </a:xfrm>
                <a:custGeom>
                  <a:avLst/>
                  <a:gdLst/>
                  <a:ahLst/>
                  <a:cxnLst/>
                  <a:pathLst>
                    <a:path w="383" h="451">
                      <a:moveTo>
                        <a:pt x="19" y="0"/>
                      </a:moveTo>
                      <a:lnTo>
                        <a:pt x="15" y="27"/>
                      </a:lnTo>
                      <a:lnTo>
                        <a:pt x="12" y="54"/>
                      </a:lnTo>
                      <a:lnTo>
                        <a:pt x="8" y="78"/>
                      </a:lnTo>
                      <a:lnTo>
                        <a:pt x="0" y="186"/>
                      </a:lnTo>
                      <a:lnTo>
                        <a:pt x="0" y="291"/>
                      </a:lnTo>
                      <a:lnTo>
                        <a:pt x="0" y="314"/>
                      </a:lnTo>
                      <a:lnTo>
                        <a:pt x="8" y="373"/>
                      </a:lnTo>
                      <a:lnTo>
                        <a:pt x="23" y="384"/>
                      </a:lnTo>
                      <a:lnTo>
                        <a:pt x="41" y="400"/>
                      </a:lnTo>
                      <a:lnTo>
                        <a:pt x="45" y="404"/>
                      </a:lnTo>
                      <a:lnTo>
                        <a:pt x="75" y="423"/>
                      </a:lnTo>
                      <a:lnTo>
                        <a:pt x="101" y="446"/>
                      </a:lnTo>
                      <a:lnTo>
                        <a:pt x="105" y="450"/>
                      </a:lnTo>
                      <a:lnTo>
                        <a:pt x="382" y="338"/>
                      </a:lnTo>
                      <a:lnTo>
                        <a:pt x="352" y="283"/>
                      </a:lnTo>
                      <a:lnTo>
                        <a:pt x="330" y="225"/>
                      </a:lnTo>
                      <a:lnTo>
                        <a:pt x="311" y="175"/>
                      </a:lnTo>
                      <a:lnTo>
                        <a:pt x="300" y="12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4" name="未知"/>
                <p:cNvSpPr/>
                <p:nvPr/>
              </p:nvSpPr>
              <p:spPr>
                <a:xfrm>
                  <a:off x="397" y="0"/>
                  <a:ext cx="31" cy="374"/>
                </a:xfrm>
                <a:custGeom>
                  <a:avLst/>
                  <a:gdLst/>
                  <a:ahLst/>
                  <a:cxnLst/>
                  <a:pathLst>
                    <a:path w="31" h="374">
                      <a:moveTo>
                        <a:pt x="30" y="0"/>
                      </a:moveTo>
                      <a:lnTo>
                        <a:pt x="26" y="0"/>
                      </a:lnTo>
                      <a:lnTo>
                        <a:pt x="23" y="27"/>
                      </a:lnTo>
                      <a:lnTo>
                        <a:pt x="15" y="54"/>
                      </a:lnTo>
                      <a:lnTo>
                        <a:pt x="4" y="179"/>
                      </a:lnTo>
                      <a:lnTo>
                        <a:pt x="0" y="303"/>
                      </a:lnTo>
                      <a:lnTo>
                        <a:pt x="4" y="342"/>
                      </a:lnTo>
                      <a:lnTo>
                        <a:pt x="8" y="353"/>
                      </a:lnTo>
                      <a:lnTo>
                        <a:pt x="8" y="365"/>
                      </a:lnTo>
                      <a:lnTo>
                        <a:pt x="19" y="373"/>
                      </a:lnTo>
                      <a:lnTo>
                        <a:pt x="11" y="314"/>
                      </a:lnTo>
                      <a:lnTo>
                        <a:pt x="11" y="260"/>
                      </a:lnTo>
                      <a:lnTo>
                        <a:pt x="11" y="210"/>
                      </a:lnTo>
                      <a:lnTo>
                        <a:pt x="15" y="105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5" name="未知"/>
                <p:cNvSpPr/>
                <p:nvPr/>
              </p:nvSpPr>
              <p:spPr>
                <a:xfrm>
                  <a:off x="397" y="0"/>
                  <a:ext cx="31" cy="374"/>
                </a:xfrm>
                <a:custGeom>
                  <a:avLst/>
                  <a:gdLst/>
                  <a:ahLst/>
                  <a:cxnLst/>
                  <a:pathLst>
                    <a:path w="31" h="374">
                      <a:moveTo>
                        <a:pt x="30" y="0"/>
                      </a:moveTo>
                      <a:lnTo>
                        <a:pt x="26" y="0"/>
                      </a:lnTo>
                      <a:lnTo>
                        <a:pt x="23" y="27"/>
                      </a:lnTo>
                      <a:lnTo>
                        <a:pt x="15" y="54"/>
                      </a:lnTo>
                      <a:lnTo>
                        <a:pt x="4" y="179"/>
                      </a:lnTo>
                      <a:lnTo>
                        <a:pt x="0" y="303"/>
                      </a:lnTo>
                      <a:lnTo>
                        <a:pt x="4" y="342"/>
                      </a:lnTo>
                      <a:lnTo>
                        <a:pt x="8" y="353"/>
                      </a:lnTo>
                      <a:lnTo>
                        <a:pt x="8" y="365"/>
                      </a:lnTo>
                      <a:lnTo>
                        <a:pt x="19" y="373"/>
                      </a:lnTo>
                      <a:lnTo>
                        <a:pt x="11" y="314"/>
                      </a:lnTo>
                      <a:lnTo>
                        <a:pt x="11" y="260"/>
                      </a:lnTo>
                      <a:lnTo>
                        <a:pt x="11" y="210"/>
                      </a:lnTo>
                      <a:lnTo>
                        <a:pt x="15" y="105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6" name="未知"/>
                <p:cNvSpPr/>
                <p:nvPr/>
              </p:nvSpPr>
              <p:spPr>
                <a:xfrm>
                  <a:off x="390" y="0"/>
                  <a:ext cx="34" cy="366"/>
                </a:xfrm>
                <a:custGeom>
                  <a:avLst/>
                  <a:gdLst/>
                  <a:ahLst/>
                  <a:cxnLst/>
                  <a:pathLst>
                    <a:path w="34" h="366">
                      <a:moveTo>
                        <a:pt x="30" y="0"/>
                      </a:moveTo>
                      <a:lnTo>
                        <a:pt x="26" y="19"/>
                      </a:lnTo>
                      <a:lnTo>
                        <a:pt x="22" y="39"/>
                      </a:lnTo>
                      <a:lnTo>
                        <a:pt x="15" y="82"/>
                      </a:lnTo>
                      <a:lnTo>
                        <a:pt x="15" y="93"/>
                      </a:lnTo>
                      <a:lnTo>
                        <a:pt x="11" y="109"/>
                      </a:lnTo>
                      <a:lnTo>
                        <a:pt x="7" y="136"/>
                      </a:lnTo>
                      <a:lnTo>
                        <a:pt x="7" y="167"/>
                      </a:lnTo>
                      <a:lnTo>
                        <a:pt x="3" y="194"/>
                      </a:lnTo>
                      <a:lnTo>
                        <a:pt x="0" y="225"/>
                      </a:lnTo>
                      <a:lnTo>
                        <a:pt x="0" y="283"/>
                      </a:lnTo>
                      <a:lnTo>
                        <a:pt x="3" y="334"/>
                      </a:lnTo>
                      <a:lnTo>
                        <a:pt x="7" y="361"/>
                      </a:lnTo>
                      <a:lnTo>
                        <a:pt x="15" y="365"/>
                      </a:lnTo>
                      <a:lnTo>
                        <a:pt x="15" y="353"/>
                      </a:lnTo>
                      <a:lnTo>
                        <a:pt x="11" y="342"/>
                      </a:lnTo>
                      <a:lnTo>
                        <a:pt x="7" y="280"/>
                      </a:lnTo>
                      <a:lnTo>
                        <a:pt x="11" y="214"/>
                      </a:lnTo>
                      <a:lnTo>
                        <a:pt x="18" y="105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7" name="未知"/>
                <p:cNvSpPr/>
                <p:nvPr/>
              </p:nvSpPr>
              <p:spPr>
                <a:xfrm>
                  <a:off x="382" y="0"/>
                  <a:ext cx="39" cy="362"/>
                </a:xfrm>
                <a:custGeom>
                  <a:avLst/>
                  <a:gdLst/>
                  <a:ahLst/>
                  <a:cxnLst/>
                  <a:pathLst>
                    <a:path w="39" h="362">
                      <a:moveTo>
                        <a:pt x="11" y="357"/>
                      </a:moveTo>
                      <a:lnTo>
                        <a:pt x="15" y="361"/>
                      </a:lnTo>
                      <a:lnTo>
                        <a:pt x="8" y="295"/>
                      </a:lnTo>
                      <a:lnTo>
                        <a:pt x="8" y="225"/>
                      </a:lnTo>
                      <a:lnTo>
                        <a:pt x="11" y="186"/>
                      </a:lnTo>
                      <a:lnTo>
                        <a:pt x="15" y="144"/>
                      </a:lnTo>
                      <a:lnTo>
                        <a:pt x="19" y="109"/>
                      </a:lnTo>
                      <a:lnTo>
                        <a:pt x="23" y="93"/>
                      </a:lnTo>
                      <a:lnTo>
                        <a:pt x="23" y="82"/>
                      </a:lnTo>
                      <a:lnTo>
                        <a:pt x="30" y="43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26" y="39"/>
                      </a:lnTo>
                      <a:lnTo>
                        <a:pt x="19" y="70"/>
                      </a:lnTo>
                      <a:lnTo>
                        <a:pt x="15" y="105"/>
                      </a:lnTo>
                      <a:lnTo>
                        <a:pt x="8" y="144"/>
                      </a:lnTo>
                      <a:lnTo>
                        <a:pt x="4" y="186"/>
                      </a:lnTo>
                      <a:lnTo>
                        <a:pt x="4" y="198"/>
                      </a:lnTo>
                      <a:lnTo>
                        <a:pt x="0" y="229"/>
                      </a:lnTo>
                      <a:lnTo>
                        <a:pt x="0" y="260"/>
                      </a:lnTo>
                      <a:lnTo>
                        <a:pt x="0" y="276"/>
                      </a:lnTo>
                      <a:lnTo>
                        <a:pt x="0" y="287"/>
                      </a:lnTo>
                      <a:lnTo>
                        <a:pt x="0" y="318"/>
                      </a:lnTo>
                      <a:lnTo>
                        <a:pt x="4" y="342"/>
                      </a:lnTo>
                      <a:lnTo>
                        <a:pt x="4" y="349"/>
                      </a:lnTo>
                      <a:lnTo>
                        <a:pt x="11" y="357"/>
                      </a:lnTo>
                      <a:lnTo>
                        <a:pt x="11" y="357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8" name="未知"/>
                <p:cNvSpPr/>
                <p:nvPr/>
              </p:nvSpPr>
              <p:spPr>
                <a:xfrm>
                  <a:off x="292" y="4"/>
                  <a:ext cx="110" cy="300"/>
                </a:xfrm>
                <a:custGeom>
                  <a:avLst/>
                  <a:gdLst/>
                  <a:ahLst/>
                  <a:cxnLst/>
                  <a:pathLst>
                    <a:path w="110" h="300">
                      <a:moveTo>
                        <a:pt x="109" y="0"/>
                      </a:moveTo>
                      <a:lnTo>
                        <a:pt x="109" y="4"/>
                      </a:lnTo>
                      <a:lnTo>
                        <a:pt x="94" y="31"/>
                      </a:lnTo>
                      <a:lnTo>
                        <a:pt x="83" y="54"/>
                      </a:lnTo>
                      <a:lnTo>
                        <a:pt x="68" y="89"/>
                      </a:lnTo>
                      <a:lnTo>
                        <a:pt x="56" y="124"/>
                      </a:lnTo>
                      <a:lnTo>
                        <a:pt x="26" y="202"/>
                      </a:lnTo>
                      <a:lnTo>
                        <a:pt x="0" y="287"/>
                      </a:lnTo>
                      <a:lnTo>
                        <a:pt x="19" y="299"/>
                      </a:lnTo>
                      <a:lnTo>
                        <a:pt x="19" y="287"/>
                      </a:lnTo>
                      <a:lnTo>
                        <a:pt x="19" y="283"/>
                      </a:lnTo>
                      <a:lnTo>
                        <a:pt x="19" y="276"/>
                      </a:lnTo>
                      <a:lnTo>
                        <a:pt x="26" y="252"/>
                      </a:lnTo>
                      <a:lnTo>
                        <a:pt x="26" y="244"/>
                      </a:lnTo>
                      <a:lnTo>
                        <a:pt x="60" y="144"/>
                      </a:lnTo>
                      <a:lnTo>
                        <a:pt x="94" y="39"/>
                      </a:lnTo>
                      <a:lnTo>
                        <a:pt x="101" y="19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29" name="未知"/>
                <p:cNvSpPr/>
                <p:nvPr/>
              </p:nvSpPr>
              <p:spPr>
                <a:xfrm>
                  <a:off x="292" y="4"/>
                  <a:ext cx="110" cy="300"/>
                </a:xfrm>
                <a:custGeom>
                  <a:avLst/>
                  <a:gdLst/>
                  <a:ahLst/>
                  <a:cxnLst/>
                  <a:pathLst>
                    <a:path w="110" h="300">
                      <a:moveTo>
                        <a:pt x="109" y="0"/>
                      </a:moveTo>
                      <a:lnTo>
                        <a:pt x="109" y="4"/>
                      </a:lnTo>
                      <a:lnTo>
                        <a:pt x="94" y="31"/>
                      </a:lnTo>
                      <a:lnTo>
                        <a:pt x="83" y="54"/>
                      </a:lnTo>
                      <a:lnTo>
                        <a:pt x="68" y="89"/>
                      </a:lnTo>
                      <a:lnTo>
                        <a:pt x="56" y="124"/>
                      </a:lnTo>
                      <a:lnTo>
                        <a:pt x="26" y="202"/>
                      </a:lnTo>
                      <a:lnTo>
                        <a:pt x="0" y="287"/>
                      </a:lnTo>
                      <a:lnTo>
                        <a:pt x="19" y="299"/>
                      </a:lnTo>
                      <a:lnTo>
                        <a:pt x="19" y="287"/>
                      </a:lnTo>
                      <a:lnTo>
                        <a:pt x="19" y="283"/>
                      </a:lnTo>
                      <a:lnTo>
                        <a:pt x="19" y="276"/>
                      </a:lnTo>
                      <a:lnTo>
                        <a:pt x="26" y="252"/>
                      </a:lnTo>
                      <a:lnTo>
                        <a:pt x="26" y="244"/>
                      </a:lnTo>
                      <a:lnTo>
                        <a:pt x="60" y="144"/>
                      </a:lnTo>
                      <a:lnTo>
                        <a:pt x="94" y="39"/>
                      </a:lnTo>
                      <a:lnTo>
                        <a:pt x="101" y="19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0" name="未知"/>
                <p:cNvSpPr/>
                <p:nvPr/>
              </p:nvSpPr>
              <p:spPr>
                <a:xfrm>
                  <a:off x="135" y="8"/>
                  <a:ext cx="267" cy="284"/>
                </a:xfrm>
                <a:custGeom>
                  <a:avLst/>
                  <a:gdLst/>
                  <a:ahLst/>
                  <a:cxnLst/>
                  <a:pathLst>
                    <a:path w="267" h="284">
                      <a:moveTo>
                        <a:pt x="266" y="0"/>
                      </a:moveTo>
                      <a:lnTo>
                        <a:pt x="71" y="46"/>
                      </a:lnTo>
                      <a:lnTo>
                        <a:pt x="34" y="112"/>
                      </a:lnTo>
                      <a:lnTo>
                        <a:pt x="0" y="186"/>
                      </a:lnTo>
                      <a:lnTo>
                        <a:pt x="157" y="283"/>
                      </a:lnTo>
                      <a:lnTo>
                        <a:pt x="161" y="264"/>
                      </a:lnTo>
                      <a:lnTo>
                        <a:pt x="195" y="171"/>
                      </a:lnTo>
                      <a:lnTo>
                        <a:pt x="228" y="77"/>
                      </a:lnTo>
                      <a:lnTo>
                        <a:pt x="240" y="46"/>
                      </a:lnTo>
                      <a:lnTo>
                        <a:pt x="258" y="15"/>
                      </a:lnTo>
                      <a:lnTo>
                        <a:pt x="266" y="0"/>
                      </a:ln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1" name="未知"/>
                <p:cNvSpPr/>
                <p:nvPr/>
              </p:nvSpPr>
              <p:spPr>
                <a:xfrm>
                  <a:off x="738" y="136"/>
                  <a:ext cx="244" cy="183"/>
                </a:xfrm>
                <a:custGeom>
                  <a:avLst/>
                  <a:gdLst/>
                  <a:ahLst/>
                  <a:cxnLst/>
                  <a:pathLst>
                    <a:path w="244" h="183">
                      <a:moveTo>
                        <a:pt x="105" y="182"/>
                      </a:moveTo>
                      <a:lnTo>
                        <a:pt x="243" y="124"/>
                      </a:lnTo>
                      <a:lnTo>
                        <a:pt x="213" y="105"/>
                      </a:lnTo>
                      <a:lnTo>
                        <a:pt x="180" y="85"/>
                      </a:lnTo>
                      <a:lnTo>
                        <a:pt x="90" y="43"/>
                      </a:lnTo>
                      <a:lnTo>
                        <a:pt x="0" y="0"/>
                      </a:lnTo>
                      <a:lnTo>
                        <a:pt x="4" y="19"/>
                      </a:lnTo>
                      <a:lnTo>
                        <a:pt x="15" y="39"/>
                      </a:lnTo>
                      <a:lnTo>
                        <a:pt x="56" y="112"/>
                      </a:lnTo>
                      <a:lnTo>
                        <a:pt x="105" y="182"/>
                      </a:lnTo>
                      <a:lnTo>
                        <a:pt x="105" y="182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2" name="未知"/>
                <p:cNvSpPr/>
                <p:nvPr/>
              </p:nvSpPr>
              <p:spPr>
                <a:xfrm>
                  <a:off x="708" y="120"/>
                  <a:ext cx="98" cy="219"/>
                </a:xfrm>
                <a:custGeom>
                  <a:avLst/>
                  <a:gdLst/>
                  <a:ahLst/>
                  <a:cxnLst/>
                  <a:pathLst>
                    <a:path w="98" h="219">
                      <a:moveTo>
                        <a:pt x="0" y="0"/>
                      </a:moveTo>
                      <a:lnTo>
                        <a:pt x="7" y="39"/>
                      </a:lnTo>
                      <a:lnTo>
                        <a:pt x="19" y="74"/>
                      </a:lnTo>
                      <a:lnTo>
                        <a:pt x="45" y="148"/>
                      </a:lnTo>
                      <a:lnTo>
                        <a:pt x="82" y="218"/>
                      </a:lnTo>
                      <a:lnTo>
                        <a:pt x="97" y="214"/>
                      </a:lnTo>
                      <a:lnTo>
                        <a:pt x="52" y="140"/>
                      </a:lnTo>
                      <a:lnTo>
                        <a:pt x="22" y="62"/>
                      </a:lnTo>
                      <a:lnTo>
                        <a:pt x="11" y="35"/>
                      </a:ln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3" name="未知"/>
                <p:cNvSpPr/>
                <p:nvPr/>
              </p:nvSpPr>
              <p:spPr>
                <a:xfrm>
                  <a:off x="708" y="120"/>
                  <a:ext cx="98" cy="219"/>
                </a:xfrm>
                <a:custGeom>
                  <a:avLst/>
                  <a:gdLst/>
                  <a:ahLst/>
                  <a:cxnLst/>
                  <a:pathLst>
                    <a:path w="98" h="219">
                      <a:moveTo>
                        <a:pt x="0" y="0"/>
                      </a:moveTo>
                      <a:lnTo>
                        <a:pt x="7" y="39"/>
                      </a:lnTo>
                      <a:lnTo>
                        <a:pt x="19" y="74"/>
                      </a:lnTo>
                      <a:lnTo>
                        <a:pt x="45" y="148"/>
                      </a:lnTo>
                      <a:lnTo>
                        <a:pt x="82" y="218"/>
                      </a:lnTo>
                      <a:lnTo>
                        <a:pt x="97" y="214"/>
                      </a:lnTo>
                      <a:lnTo>
                        <a:pt x="52" y="140"/>
                      </a:lnTo>
                      <a:lnTo>
                        <a:pt x="22" y="62"/>
                      </a:lnTo>
                      <a:lnTo>
                        <a:pt x="11" y="35"/>
                      </a:lnTo>
                      <a:lnTo>
                        <a:pt x="4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4" name="未知"/>
                <p:cNvSpPr/>
                <p:nvPr/>
              </p:nvSpPr>
              <p:spPr>
                <a:xfrm>
                  <a:off x="712" y="124"/>
                  <a:ext cx="109" cy="211"/>
                </a:xfrm>
                <a:custGeom>
                  <a:avLst/>
                  <a:gdLst/>
                  <a:ahLst/>
                  <a:cxnLst/>
                  <a:pathLst>
                    <a:path w="109" h="211">
                      <a:moveTo>
                        <a:pt x="93" y="210"/>
                      </a:moveTo>
                      <a:lnTo>
                        <a:pt x="108" y="202"/>
                      </a:lnTo>
                      <a:lnTo>
                        <a:pt x="82" y="163"/>
                      </a:lnTo>
                      <a:lnTo>
                        <a:pt x="60" y="124"/>
                      </a:lnTo>
                      <a:lnTo>
                        <a:pt x="56" y="117"/>
                      </a:lnTo>
                      <a:lnTo>
                        <a:pt x="48" y="97"/>
                      </a:lnTo>
                      <a:lnTo>
                        <a:pt x="37" y="74"/>
                      </a:lnTo>
                      <a:lnTo>
                        <a:pt x="33" y="70"/>
                      </a:lnTo>
                      <a:lnTo>
                        <a:pt x="30" y="58"/>
                      </a:lnTo>
                      <a:lnTo>
                        <a:pt x="26" y="43"/>
                      </a:lnTo>
                      <a:lnTo>
                        <a:pt x="11" y="8"/>
                      </a:lnTo>
                      <a:lnTo>
                        <a:pt x="0" y="0"/>
                      </a:lnTo>
                      <a:lnTo>
                        <a:pt x="3" y="20"/>
                      </a:lnTo>
                      <a:lnTo>
                        <a:pt x="7" y="35"/>
                      </a:lnTo>
                      <a:lnTo>
                        <a:pt x="45" y="124"/>
                      </a:lnTo>
                      <a:lnTo>
                        <a:pt x="93" y="210"/>
                      </a:lnTo>
                      <a:lnTo>
                        <a:pt x="93" y="21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5" name="未知"/>
                <p:cNvSpPr/>
                <p:nvPr/>
              </p:nvSpPr>
              <p:spPr>
                <a:xfrm>
                  <a:off x="723" y="132"/>
                  <a:ext cx="121" cy="195"/>
                </a:xfrm>
                <a:custGeom>
                  <a:avLst/>
                  <a:gdLst/>
                  <a:ahLst/>
                  <a:cxnLst/>
                  <a:pathLst>
                    <a:path w="121" h="195">
                      <a:moveTo>
                        <a:pt x="97" y="194"/>
                      </a:moveTo>
                      <a:lnTo>
                        <a:pt x="120" y="186"/>
                      </a:lnTo>
                      <a:lnTo>
                        <a:pt x="60" y="97"/>
                      </a:lnTo>
                      <a:lnTo>
                        <a:pt x="15" y="4"/>
                      </a:lnTo>
                      <a:lnTo>
                        <a:pt x="0" y="0"/>
                      </a:lnTo>
                      <a:lnTo>
                        <a:pt x="15" y="35"/>
                      </a:lnTo>
                      <a:lnTo>
                        <a:pt x="15" y="43"/>
                      </a:lnTo>
                      <a:lnTo>
                        <a:pt x="19" y="54"/>
                      </a:lnTo>
                      <a:lnTo>
                        <a:pt x="22" y="62"/>
                      </a:lnTo>
                      <a:lnTo>
                        <a:pt x="26" y="66"/>
                      </a:lnTo>
                      <a:lnTo>
                        <a:pt x="37" y="89"/>
                      </a:lnTo>
                      <a:lnTo>
                        <a:pt x="45" y="109"/>
                      </a:lnTo>
                      <a:lnTo>
                        <a:pt x="49" y="116"/>
                      </a:lnTo>
                      <a:lnTo>
                        <a:pt x="71" y="155"/>
                      </a:lnTo>
                      <a:lnTo>
                        <a:pt x="97" y="194"/>
                      </a:lnTo>
                      <a:lnTo>
                        <a:pt x="97" y="194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6" name="未知"/>
                <p:cNvSpPr/>
                <p:nvPr/>
              </p:nvSpPr>
              <p:spPr>
                <a:xfrm>
                  <a:off x="0" y="70"/>
                  <a:ext cx="143" cy="82"/>
                </a:xfrm>
                <a:custGeom>
                  <a:avLst/>
                  <a:gdLst/>
                  <a:ahLst/>
                  <a:cxnLst/>
                  <a:pathLst>
                    <a:path w="143" h="82">
                      <a:moveTo>
                        <a:pt x="67" y="81"/>
                      </a:moveTo>
                      <a:lnTo>
                        <a:pt x="90" y="54"/>
                      </a:lnTo>
                      <a:lnTo>
                        <a:pt x="112" y="31"/>
                      </a:lnTo>
                      <a:lnTo>
                        <a:pt x="142" y="0"/>
                      </a:lnTo>
                      <a:lnTo>
                        <a:pt x="0" y="39"/>
                      </a:lnTo>
                      <a:lnTo>
                        <a:pt x="67" y="81"/>
                      </a:lnTo>
                      <a:lnTo>
                        <a:pt x="67" y="81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7" name="未知"/>
                <p:cNvSpPr/>
                <p:nvPr/>
              </p:nvSpPr>
              <p:spPr>
                <a:xfrm>
                  <a:off x="116" y="54"/>
                  <a:ext cx="91" cy="141"/>
                </a:xfrm>
                <a:custGeom>
                  <a:avLst/>
                  <a:gdLst/>
                  <a:ahLst/>
                  <a:cxnLst/>
                  <a:pathLst>
                    <a:path w="91" h="141">
                      <a:moveTo>
                        <a:pt x="79" y="0"/>
                      </a:moveTo>
                      <a:lnTo>
                        <a:pt x="68" y="20"/>
                      </a:lnTo>
                      <a:lnTo>
                        <a:pt x="53" y="39"/>
                      </a:lnTo>
                      <a:lnTo>
                        <a:pt x="41" y="59"/>
                      </a:lnTo>
                      <a:lnTo>
                        <a:pt x="26" y="82"/>
                      </a:lnTo>
                      <a:lnTo>
                        <a:pt x="23" y="94"/>
                      </a:lnTo>
                      <a:lnTo>
                        <a:pt x="15" y="101"/>
                      </a:lnTo>
                      <a:lnTo>
                        <a:pt x="8" y="117"/>
                      </a:lnTo>
                      <a:lnTo>
                        <a:pt x="0" y="128"/>
                      </a:lnTo>
                      <a:lnTo>
                        <a:pt x="19" y="140"/>
                      </a:lnTo>
                      <a:lnTo>
                        <a:pt x="30" y="113"/>
                      </a:lnTo>
                      <a:lnTo>
                        <a:pt x="56" y="55"/>
                      </a:lnTo>
                      <a:lnTo>
                        <a:pt x="90" y="0"/>
                      </a:lnTo>
                      <a:lnTo>
                        <a:pt x="79" y="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8" name="未知"/>
                <p:cNvSpPr/>
                <p:nvPr/>
              </p:nvSpPr>
              <p:spPr>
                <a:xfrm>
                  <a:off x="116" y="54"/>
                  <a:ext cx="91" cy="141"/>
                </a:xfrm>
                <a:custGeom>
                  <a:avLst/>
                  <a:gdLst/>
                  <a:ahLst/>
                  <a:cxnLst/>
                  <a:pathLst>
                    <a:path w="91" h="141">
                      <a:moveTo>
                        <a:pt x="79" y="0"/>
                      </a:moveTo>
                      <a:lnTo>
                        <a:pt x="68" y="20"/>
                      </a:lnTo>
                      <a:lnTo>
                        <a:pt x="53" y="39"/>
                      </a:lnTo>
                      <a:lnTo>
                        <a:pt x="41" y="59"/>
                      </a:lnTo>
                      <a:lnTo>
                        <a:pt x="26" y="82"/>
                      </a:lnTo>
                      <a:lnTo>
                        <a:pt x="23" y="94"/>
                      </a:lnTo>
                      <a:lnTo>
                        <a:pt x="15" y="101"/>
                      </a:lnTo>
                      <a:lnTo>
                        <a:pt x="8" y="117"/>
                      </a:lnTo>
                      <a:lnTo>
                        <a:pt x="0" y="128"/>
                      </a:lnTo>
                      <a:lnTo>
                        <a:pt x="19" y="140"/>
                      </a:lnTo>
                      <a:lnTo>
                        <a:pt x="30" y="113"/>
                      </a:lnTo>
                      <a:lnTo>
                        <a:pt x="56" y="55"/>
                      </a:lnTo>
                      <a:lnTo>
                        <a:pt x="90" y="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39" name="未知"/>
                <p:cNvSpPr/>
                <p:nvPr/>
              </p:nvSpPr>
              <p:spPr>
                <a:xfrm>
                  <a:off x="71" y="54"/>
                  <a:ext cx="125" cy="129"/>
                </a:xfrm>
                <a:custGeom>
                  <a:avLst/>
                  <a:gdLst/>
                  <a:ahLst/>
                  <a:cxnLst/>
                  <a:pathLst>
                    <a:path w="125" h="129">
                      <a:moveTo>
                        <a:pt x="0" y="101"/>
                      </a:moveTo>
                      <a:lnTo>
                        <a:pt x="45" y="128"/>
                      </a:lnTo>
                      <a:lnTo>
                        <a:pt x="53" y="117"/>
                      </a:lnTo>
                      <a:lnTo>
                        <a:pt x="60" y="101"/>
                      </a:lnTo>
                      <a:lnTo>
                        <a:pt x="68" y="90"/>
                      </a:lnTo>
                      <a:lnTo>
                        <a:pt x="71" y="82"/>
                      </a:lnTo>
                      <a:lnTo>
                        <a:pt x="98" y="39"/>
                      </a:lnTo>
                      <a:lnTo>
                        <a:pt x="124" y="0"/>
                      </a:lnTo>
                      <a:lnTo>
                        <a:pt x="75" y="16"/>
                      </a:lnTo>
                      <a:lnTo>
                        <a:pt x="38" y="59"/>
                      </a:lnTo>
                      <a:lnTo>
                        <a:pt x="0" y="101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40" name="未知"/>
                <p:cNvSpPr/>
                <p:nvPr/>
              </p:nvSpPr>
              <p:spPr>
                <a:xfrm>
                  <a:off x="67" y="70"/>
                  <a:ext cx="80" cy="86"/>
                </a:xfrm>
                <a:custGeom>
                  <a:avLst/>
                  <a:gdLst/>
                  <a:ahLst/>
                  <a:cxnLst/>
                  <a:pathLst>
                    <a:path w="80" h="86">
                      <a:moveTo>
                        <a:pt x="0" y="81"/>
                      </a:moveTo>
                      <a:lnTo>
                        <a:pt x="4" y="85"/>
                      </a:lnTo>
                      <a:lnTo>
                        <a:pt x="42" y="43"/>
                      </a:lnTo>
                      <a:lnTo>
                        <a:pt x="79" y="0"/>
                      </a:lnTo>
                      <a:lnTo>
                        <a:pt x="75" y="0"/>
                      </a:lnTo>
                      <a:lnTo>
                        <a:pt x="38" y="39"/>
                      </a:lnTo>
                      <a:lnTo>
                        <a:pt x="0" y="81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341" name="未知"/>
                <p:cNvSpPr/>
                <p:nvPr/>
              </p:nvSpPr>
              <p:spPr>
                <a:xfrm>
                  <a:off x="67" y="70"/>
                  <a:ext cx="80" cy="86"/>
                </a:xfrm>
                <a:custGeom>
                  <a:avLst/>
                  <a:gdLst/>
                  <a:ahLst/>
                  <a:cxnLst/>
                  <a:pathLst>
                    <a:path w="80" h="86">
                      <a:moveTo>
                        <a:pt x="0" y="81"/>
                      </a:moveTo>
                      <a:lnTo>
                        <a:pt x="4" y="85"/>
                      </a:lnTo>
                      <a:lnTo>
                        <a:pt x="42" y="43"/>
                      </a:lnTo>
                      <a:lnTo>
                        <a:pt x="79" y="0"/>
                      </a:lnTo>
                      <a:lnTo>
                        <a:pt x="75" y="0"/>
                      </a:lnTo>
                      <a:lnTo>
                        <a:pt x="38" y="39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55342" name="Group 55341"/>
            <p:cNvGrpSpPr/>
            <p:nvPr/>
          </p:nvGrpSpPr>
          <p:grpSpPr>
            <a:xfrm>
              <a:off x="0" y="109"/>
              <a:ext cx="821" cy="571"/>
              <a:chOff x="0" y="0"/>
              <a:chExt cx="821" cy="571"/>
            </a:xfrm>
          </p:grpSpPr>
          <p:sp>
            <p:nvSpPr>
              <p:cNvPr id="55343" name="未知"/>
              <p:cNvSpPr/>
              <p:nvPr/>
            </p:nvSpPr>
            <p:spPr>
              <a:xfrm>
                <a:off x="318" y="217"/>
                <a:ext cx="282" cy="118"/>
              </a:xfrm>
              <a:custGeom>
                <a:avLst/>
                <a:gdLst/>
                <a:ahLst/>
                <a:cxnLst/>
                <a:pathLst>
                  <a:path w="282" h="118">
                    <a:moveTo>
                      <a:pt x="236" y="0"/>
                    </a:moveTo>
                    <a:lnTo>
                      <a:pt x="0" y="78"/>
                    </a:lnTo>
                    <a:lnTo>
                      <a:pt x="49" y="117"/>
                    </a:lnTo>
                    <a:lnTo>
                      <a:pt x="281" y="31"/>
                    </a:lnTo>
                    <a:lnTo>
                      <a:pt x="274" y="27"/>
                    </a:lnTo>
                    <a:lnTo>
                      <a:pt x="266" y="20"/>
                    </a:lnTo>
                    <a:lnTo>
                      <a:pt x="248" y="8"/>
                    </a:lnTo>
                    <a:lnTo>
                      <a:pt x="236" y="0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4" name="未知"/>
              <p:cNvSpPr/>
              <p:nvPr/>
            </p:nvSpPr>
            <p:spPr>
              <a:xfrm>
                <a:off x="318" y="217"/>
                <a:ext cx="282" cy="118"/>
              </a:xfrm>
              <a:custGeom>
                <a:avLst/>
                <a:gdLst/>
                <a:ahLst/>
                <a:cxnLst/>
                <a:pathLst>
                  <a:path w="282" h="118">
                    <a:moveTo>
                      <a:pt x="236" y="0"/>
                    </a:moveTo>
                    <a:lnTo>
                      <a:pt x="0" y="78"/>
                    </a:lnTo>
                    <a:lnTo>
                      <a:pt x="49" y="117"/>
                    </a:lnTo>
                    <a:lnTo>
                      <a:pt x="281" y="31"/>
                    </a:lnTo>
                    <a:lnTo>
                      <a:pt x="274" y="27"/>
                    </a:lnTo>
                    <a:lnTo>
                      <a:pt x="266" y="20"/>
                    </a:lnTo>
                    <a:lnTo>
                      <a:pt x="248" y="8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5" name="未知"/>
              <p:cNvSpPr/>
              <p:nvPr/>
            </p:nvSpPr>
            <p:spPr>
              <a:xfrm>
                <a:off x="0" y="89"/>
                <a:ext cx="570" cy="482"/>
              </a:xfrm>
              <a:custGeom>
                <a:avLst/>
                <a:gdLst/>
                <a:ahLst/>
                <a:cxnLst/>
                <a:pathLst>
                  <a:path w="570" h="482">
                    <a:moveTo>
                      <a:pt x="363" y="280"/>
                    </a:moveTo>
                    <a:lnTo>
                      <a:pt x="315" y="245"/>
                    </a:lnTo>
                    <a:lnTo>
                      <a:pt x="311" y="241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23" y="346"/>
                    </a:lnTo>
                    <a:lnTo>
                      <a:pt x="506" y="415"/>
                    </a:lnTo>
                    <a:lnTo>
                      <a:pt x="536" y="443"/>
                    </a:lnTo>
                    <a:lnTo>
                      <a:pt x="566" y="481"/>
                    </a:lnTo>
                    <a:lnTo>
                      <a:pt x="569" y="474"/>
                    </a:lnTo>
                    <a:lnTo>
                      <a:pt x="554" y="446"/>
                    </a:lnTo>
                    <a:lnTo>
                      <a:pt x="524" y="415"/>
                    </a:lnTo>
                    <a:lnTo>
                      <a:pt x="472" y="369"/>
                    </a:lnTo>
                    <a:lnTo>
                      <a:pt x="416" y="326"/>
                    </a:lnTo>
                    <a:lnTo>
                      <a:pt x="412" y="322"/>
                    </a:lnTo>
                    <a:lnTo>
                      <a:pt x="390" y="303"/>
                    </a:lnTo>
                    <a:lnTo>
                      <a:pt x="367" y="283"/>
                    </a:lnTo>
                    <a:lnTo>
                      <a:pt x="363" y="28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6" name="未知"/>
              <p:cNvSpPr/>
              <p:nvPr/>
            </p:nvSpPr>
            <p:spPr>
              <a:xfrm>
                <a:off x="0" y="89"/>
                <a:ext cx="570" cy="482"/>
              </a:xfrm>
              <a:custGeom>
                <a:avLst/>
                <a:gdLst/>
                <a:ahLst/>
                <a:cxnLst/>
                <a:pathLst>
                  <a:path w="570" h="482">
                    <a:moveTo>
                      <a:pt x="363" y="280"/>
                    </a:moveTo>
                    <a:lnTo>
                      <a:pt x="315" y="245"/>
                    </a:lnTo>
                    <a:lnTo>
                      <a:pt x="311" y="241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23" y="346"/>
                    </a:lnTo>
                    <a:lnTo>
                      <a:pt x="506" y="415"/>
                    </a:lnTo>
                    <a:lnTo>
                      <a:pt x="536" y="443"/>
                    </a:lnTo>
                    <a:lnTo>
                      <a:pt x="566" y="481"/>
                    </a:lnTo>
                    <a:lnTo>
                      <a:pt x="569" y="474"/>
                    </a:lnTo>
                    <a:lnTo>
                      <a:pt x="554" y="446"/>
                    </a:lnTo>
                    <a:lnTo>
                      <a:pt x="524" y="415"/>
                    </a:lnTo>
                    <a:lnTo>
                      <a:pt x="472" y="369"/>
                    </a:lnTo>
                    <a:lnTo>
                      <a:pt x="416" y="326"/>
                    </a:lnTo>
                    <a:lnTo>
                      <a:pt x="412" y="322"/>
                    </a:lnTo>
                    <a:lnTo>
                      <a:pt x="390" y="303"/>
                    </a:lnTo>
                    <a:lnTo>
                      <a:pt x="367" y="283"/>
                    </a:lnTo>
                    <a:lnTo>
                      <a:pt x="363" y="28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7" name="未知"/>
              <p:cNvSpPr/>
              <p:nvPr/>
            </p:nvSpPr>
            <p:spPr>
              <a:xfrm>
                <a:off x="0" y="54"/>
                <a:ext cx="720" cy="486"/>
              </a:xfrm>
              <a:custGeom>
                <a:avLst/>
                <a:gdLst/>
                <a:ahLst/>
                <a:cxnLst/>
                <a:pathLst>
                  <a:path w="720" h="486">
                    <a:moveTo>
                      <a:pt x="0" y="4"/>
                    </a:moveTo>
                    <a:lnTo>
                      <a:pt x="311" y="241"/>
                    </a:lnTo>
                    <a:lnTo>
                      <a:pt x="311" y="276"/>
                    </a:lnTo>
                    <a:lnTo>
                      <a:pt x="315" y="280"/>
                    </a:lnTo>
                    <a:lnTo>
                      <a:pt x="315" y="245"/>
                    </a:lnTo>
                    <a:lnTo>
                      <a:pt x="363" y="283"/>
                    </a:lnTo>
                    <a:lnTo>
                      <a:pt x="363" y="318"/>
                    </a:lnTo>
                    <a:lnTo>
                      <a:pt x="367" y="322"/>
                    </a:lnTo>
                    <a:lnTo>
                      <a:pt x="367" y="287"/>
                    </a:lnTo>
                    <a:lnTo>
                      <a:pt x="412" y="322"/>
                    </a:lnTo>
                    <a:lnTo>
                      <a:pt x="412" y="357"/>
                    </a:lnTo>
                    <a:lnTo>
                      <a:pt x="416" y="361"/>
                    </a:lnTo>
                    <a:lnTo>
                      <a:pt x="468" y="381"/>
                    </a:lnTo>
                    <a:lnTo>
                      <a:pt x="468" y="404"/>
                    </a:lnTo>
                    <a:lnTo>
                      <a:pt x="476" y="412"/>
                    </a:lnTo>
                    <a:lnTo>
                      <a:pt x="476" y="384"/>
                    </a:lnTo>
                    <a:lnTo>
                      <a:pt x="498" y="408"/>
                    </a:lnTo>
                    <a:lnTo>
                      <a:pt x="566" y="485"/>
                    </a:lnTo>
                    <a:lnTo>
                      <a:pt x="569" y="481"/>
                    </a:lnTo>
                    <a:lnTo>
                      <a:pt x="566" y="462"/>
                    </a:lnTo>
                    <a:lnTo>
                      <a:pt x="498" y="400"/>
                    </a:lnTo>
                    <a:lnTo>
                      <a:pt x="487" y="388"/>
                    </a:lnTo>
                    <a:lnTo>
                      <a:pt x="479" y="381"/>
                    </a:lnTo>
                    <a:lnTo>
                      <a:pt x="719" y="287"/>
                    </a:lnTo>
                    <a:lnTo>
                      <a:pt x="715" y="283"/>
                    </a:lnTo>
                    <a:lnTo>
                      <a:pt x="472" y="373"/>
                    </a:lnTo>
                    <a:lnTo>
                      <a:pt x="464" y="365"/>
                    </a:lnTo>
                    <a:lnTo>
                      <a:pt x="442" y="346"/>
                    </a:lnTo>
                    <a:lnTo>
                      <a:pt x="420" y="326"/>
                    </a:lnTo>
                    <a:lnTo>
                      <a:pt x="644" y="245"/>
                    </a:lnTo>
                    <a:lnTo>
                      <a:pt x="659" y="241"/>
                    </a:lnTo>
                    <a:lnTo>
                      <a:pt x="655" y="237"/>
                    </a:lnTo>
                    <a:lnTo>
                      <a:pt x="416" y="322"/>
                    </a:lnTo>
                    <a:lnTo>
                      <a:pt x="408" y="315"/>
                    </a:lnTo>
                    <a:lnTo>
                      <a:pt x="371" y="283"/>
                    </a:lnTo>
                    <a:lnTo>
                      <a:pt x="603" y="198"/>
                    </a:lnTo>
                    <a:lnTo>
                      <a:pt x="599" y="194"/>
                    </a:lnTo>
                    <a:lnTo>
                      <a:pt x="367" y="280"/>
                    </a:lnTo>
                    <a:lnTo>
                      <a:pt x="318" y="241"/>
                    </a:lnTo>
                    <a:lnTo>
                      <a:pt x="554" y="163"/>
                    </a:lnTo>
                    <a:lnTo>
                      <a:pt x="547" y="159"/>
                    </a:lnTo>
                    <a:lnTo>
                      <a:pt x="311" y="237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8" name="未知"/>
              <p:cNvSpPr/>
              <p:nvPr/>
            </p:nvSpPr>
            <p:spPr>
              <a:xfrm>
                <a:off x="0" y="54"/>
                <a:ext cx="720" cy="486"/>
              </a:xfrm>
              <a:custGeom>
                <a:avLst/>
                <a:gdLst/>
                <a:ahLst/>
                <a:cxnLst/>
                <a:pathLst>
                  <a:path w="720" h="486">
                    <a:moveTo>
                      <a:pt x="0" y="4"/>
                    </a:moveTo>
                    <a:lnTo>
                      <a:pt x="311" y="241"/>
                    </a:lnTo>
                    <a:lnTo>
                      <a:pt x="311" y="276"/>
                    </a:lnTo>
                    <a:lnTo>
                      <a:pt x="315" y="280"/>
                    </a:lnTo>
                    <a:lnTo>
                      <a:pt x="315" y="245"/>
                    </a:lnTo>
                    <a:lnTo>
                      <a:pt x="363" y="283"/>
                    </a:lnTo>
                    <a:lnTo>
                      <a:pt x="363" y="318"/>
                    </a:lnTo>
                    <a:lnTo>
                      <a:pt x="367" y="322"/>
                    </a:lnTo>
                    <a:lnTo>
                      <a:pt x="367" y="287"/>
                    </a:lnTo>
                    <a:lnTo>
                      <a:pt x="412" y="322"/>
                    </a:lnTo>
                    <a:lnTo>
                      <a:pt x="412" y="357"/>
                    </a:lnTo>
                    <a:lnTo>
                      <a:pt x="416" y="361"/>
                    </a:lnTo>
                    <a:lnTo>
                      <a:pt x="468" y="381"/>
                    </a:lnTo>
                    <a:lnTo>
                      <a:pt x="468" y="404"/>
                    </a:lnTo>
                    <a:lnTo>
                      <a:pt x="476" y="412"/>
                    </a:lnTo>
                    <a:lnTo>
                      <a:pt x="476" y="384"/>
                    </a:lnTo>
                    <a:lnTo>
                      <a:pt x="498" y="408"/>
                    </a:lnTo>
                    <a:lnTo>
                      <a:pt x="566" y="485"/>
                    </a:lnTo>
                    <a:lnTo>
                      <a:pt x="569" y="481"/>
                    </a:lnTo>
                    <a:lnTo>
                      <a:pt x="566" y="462"/>
                    </a:lnTo>
                    <a:lnTo>
                      <a:pt x="498" y="400"/>
                    </a:lnTo>
                    <a:lnTo>
                      <a:pt x="487" y="388"/>
                    </a:lnTo>
                    <a:lnTo>
                      <a:pt x="479" y="381"/>
                    </a:lnTo>
                    <a:lnTo>
                      <a:pt x="719" y="287"/>
                    </a:lnTo>
                    <a:lnTo>
                      <a:pt x="715" y="283"/>
                    </a:lnTo>
                    <a:lnTo>
                      <a:pt x="472" y="373"/>
                    </a:lnTo>
                    <a:lnTo>
                      <a:pt x="464" y="365"/>
                    </a:lnTo>
                    <a:lnTo>
                      <a:pt x="442" y="346"/>
                    </a:lnTo>
                    <a:lnTo>
                      <a:pt x="420" y="326"/>
                    </a:lnTo>
                    <a:lnTo>
                      <a:pt x="644" y="245"/>
                    </a:lnTo>
                    <a:lnTo>
                      <a:pt x="659" y="241"/>
                    </a:lnTo>
                    <a:lnTo>
                      <a:pt x="655" y="237"/>
                    </a:lnTo>
                    <a:lnTo>
                      <a:pt x="416" y="322"/>
                    </a:lnTo>
                    <a:lnTo>
                      <a:pt x="408" y="315"/>
                    </a:lnTo>
                    <a:lnTo>
                      <a:pt x="371" y="283"/>
                    </a:lnTo>
                    <a:lnTo>
                      <a:pt x="603" y="198"/>
                    </a:lnTo>
                    <a:lnTo>
                      <a:pt x="599" y="194"/>
                    </a:lnTo>
                    <a:lnTo>
                      <a:pt x="367" y="280"/>
                    </a:lnTo>
                    <a:lnTo>
                      <a:pt x="318" y="241"/>
                    </a:lnTo>
                    <a:lnTo>
                      <a:pt x="554" y="163"/>
                    </a:lnTo>
                    <a:lnTo>
                      <a:pt x="547" y="159"/>
                    </a:lnTo>
                    <a:lnTo>
                      <a:pt x="311" y="237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49" name="未知"/>
              <p:cNvSpPr/>
              <p:nvPr/>
            </p:nvSpPr>
            <p:spPr>
              <a:xfrm>
                <a:off x="4" y="0"/>
                <a:ext cx="544" cy="292"/>
              </a:xfrm>
              <a:custGeom>
                <a:avLst/>
                <a:gdLst/>
                <a:ahLst/>
                <a:cxnLst/>
                <a:pathLst>
                  <a:path w="544" h="292">
                    <a:moveTo>
                      <a:pt x="0" y="54"/>
                    </a:moveTo>
                    <a:lnTo>
                      <a:pt x="307" y="291"/>
                    </a:lnTo>
                    <a:lnTo>
                      <a:pt x="543" y="213"/>
                    </a:lnTo>
                    <a:lnTo>
                      <a:pt x="520" y="198"/>
                    </a:lnTo>
                    <a:lnTo>
                      <a:pt x="494" y="182"/>
                    </a:lnTo>
                    <a:lnTo>
                      <a:pt x="337" y="85"/>
                    </a:lnTo>
                    <a:lnTo>
                      <a:pt x="318" y="73"/>
                    </a:lnTo>
                    <a:lnTo>
                      <a:pt x="273" y="46"/>
                    </a:lnTo>
                    <a:lnTo>
                      <a:pt x="269" y="42"/>
                    </a:lnTo>
                    <a:lnTo>
                      <a:pt x="202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0" name="未知"/>
              <p:cNvSpPr/>
              <p:nvPr/>
            </p:nvSpPr>
            <p:spPr>
              <a:xfrm>
                <a:off x="479" y="341"/>
                <a:ext cx="342" cy="195"/>
              </a:xfrm>
              <a:custGeom>
                <a:avLst/>
                <a:gdLst/>
                <a:ahLst/>
                <a:cxnLst/>
                <a:pathLst>
                  <a:path w="342" h="195">
                    <a:moveTo>
                      <a:pt x="240" y="0"/>
                    </a:moveTo>
                    <a:lnTo>
                      <a:pt x="0" y="94"/>
                    </a:lnTo>
                    <a:lnTo>
                      <a:pt x="15" y="109"/>
                    </a:lnTo>
                    <a:lnTo>
                      <a:pt x="72" y="163"/>
                    </a:lnTo>
                    <a:lnTo>
                      <a:pt x="83" y="175"/>
                    </a:lnTo>
                    <a:lnTo>
                      <a:pt x="90" y="194"/>
                    </a:lnTo>
                    <a:lnTo>
                      <a:pt x="105" y="194"/>
                    </a:lnTo>
                    <a:lnTo>
                      <a:pt x="113" y="194"/>
                    </a:lnTo>
                    <a:lnTo>
                      <a:pt x="341" y="94"/>
                    </a:lnTo>
                    <a:lnTo>
                      <a:pt x="293" y="43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1" name="未知"/>
              <p:cNvSpPr/>
              <p:nvPr/>
            </p:nvSpPr>
            <p:spPr>
              <a:xfrm>
                <a:off x="0" y="58"/>
                <a:ext cx="312" cy="273"/>
              </a:xfrm>
              <a:custGeom>
                <a:avLst/>
                <a:gdLst/>
                <a:ahLst/>
                <a:cxnLst/>
                <a:pathLst>
                  <a:path w="312" h="273">
                    <a:moveTo>
                      <a:pt x="0" y="0"/>
                    </a:moveTo>
                    <a:lnTo>
                      <a:pt x="0" y="31"/>
                    </a:lnTo>
                    <a:lnTo>
                      <a:pt x="311" y="272"/>
                    </a:lnTo>
                    <a:lnTo>
                      <a:pt x="311" y="2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2" name="未知"/>
              <p:cNvSpPr/>
              <p:nvPr/>
            </p:nvSpPr>
            <p:spPr>
              <a:xfrm>
                <a:off x="420" y="295"/>
                <a:ext cx="296" cy="133"/>
              </a:xfrm>
              <a:custGeom>
                <a:avLst/>
                <a:gdLst/>
                <a:ahLst/>
                <a:cxnLst/>
                <a:pathLst>
                  <a:path w="296" h="133">
                    <a:moveTo>
                      <a:pt x="239" y="0"/>
                    </a:moveTo>
                    <a:lnTo>
                      <a:pt x="224" y="4"/>
                    </a:lnTo>
                    <a:lnTo>
                      <a:pt x="0" y="85"/>
                    </a:lnTo>
                    <a:lnTo>
                      <a:pt x="22" y="105"/>
                    </a:lnTo>
                    <a:lnTo>
                      <a:pt x="44" y="124"/>
                    </a:lnTo>
                    <a:lnTo>
                      <a:pt x="52" y="132"/>
                    </a:lnTo>
                    <a:lnTo>
                      <a:pt x="295" y="42"/>
                    </a:lnTo>
                    <a:lnTo>
                      <a:pt x="269" y="19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3" name="未知"/>
              <p:cNvSpPr/>
              <p:nvPr/>
            </p:nvSpPr>
            <p:spPr>
              <a:xfrm>
                <a:off x="371" y="252"/>
                <a:ext cx="285" cy="125"/>
              </a:xfrm>
              <a:custGeom>
                <a:avLst/>
                <a:gdLst/>
                <a:ahLst/>
                <a:cxnLst/>
                <a:pathLst>
                  <a:path w="285" h="125">
                    <a:moveTo>
                      <a:pt x="232" y="0"/>
                    </a:moveTo>
                    <a:lnTo>
                      <a:pt x="0" y="85"/>
                    </a:lnTo>
                    <a:lnTo>
                      <a:pt x="37" y="117"/>
                    </a:lnTo>
                    <a:lnTo>
                      <a:pt x="45" y="124"/>
                    </a:lnTo>
                    <a:lnTo>
                      <a:pt x="284" y="39"/>
                    </a:lnTo>
                    <a:lnTo>
                      <a:pt x="266" y="23"/>
                    </a:lnTo>
                    <a:lnTo>
                      <a:pt x="251" y="12"/>
                    </a:lnTo>
                    <a:lnTo>
                      <a:pt x="243" y="8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4" name="未知"/>
              <p:cNvSpPr/>
              <p:nvPr/>
            </p:nvSpPr>
            <p:spPr>
              <a:xfrm>
                <a:off x="592" y="442"/>
                <a:ext cx="229" cy="126"/>
              </a:xfrm>
              <a:custGeom>
                <a:avLst/>
                <a:gdLst/>
                <a:ahLst/>
                <a:cxnLst/>
                <a:pathLst>
                  <a:path w="229" h="126">
                    <a:moveTo>
                      <a:pt x="0" y="101"/>
                    </a:moveTo>
                    <a:lnTo>
                      <a:pt x="0" y="125"/>
                    </a:lnTo>
                    <a:lnTo>
                      <a:pt x="228" y="24"/>
                    </a:lnTo>
                    <a:lnTo>
                      <a:pt x="228" y="0"/>
                    </a:lnTo>
                    <a:lnTo>
                      <a:pt x="0" y="101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5" name="未知"/>
              <p:cNvSpPr/>
              <p:nvPr/>
            </p:nvSpPr>
            <p:spPr>
              <a:xfrm>
                <a:off x="592" y="442"/>
                <a:ext cx="229" cy="126"/>
              </a:xfrm>
              <a:custGeom>
                <a:avLst/>
                <a:gdLst/>
                <a:ahLst/>
                <a:cxnLst/>
                <a:pathLst>
                  <a:path w="229" h="126">
                    <a:moveTo>
                      <a:pt x="0" y="101"/>
                    </a:moveTo>
                    <a:lnTo>
                      <a:pt x="0" y="125"/>
                    </a:lnTo>
                    <a:lnTo>
                      <a:pt x="228" y="24"/>
                    </a:lnTo>
                    <a:lnTo>
                      <a:pt x="228" y="0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6" name="未知"/>
              <p:cNvSpPr/>
              <p:nvPr/>
            </p:nvSpPr>
            <p:spPr>
              <a:xfrm>
                <a:off x="476" y="438"/>
                <a:ext cx="91" cy="126"/>
              </a:xfrm>
              <a:custGeom>
                <a:avLst/>
                <a:gdLst/>
                <a:ahLst/>
                <a:cxnLst/>
                <a:pathLst>
                  <a:path w="91" h="126">
                    <a:moveTo>
                      <a:pt x="90" y="101"/>
                    </a:moveTo>
                    <a:lnTo>
                      <a:pt x="82" y="86"/>
                    </a:lnTo>
                    <a:lnTo>
                      <a:pt x="71" y="74"/>
                    </a:lnTo>
                    <a:lnTo>
                      <a:pt x="60" y="63"/>
                    </a:lnTo>
                    <a:lnTo>
                      <a:pt x="45" y="47"/>
                    </a:lnTo>
                    <a:lnTo>
                      <a:pt x="26" y="28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71" y="94"/>
                    </a:lnTo>
                    <a:lnTo>
                      <a:pt x="82" y="109"/>
                    </a:lnTo>
                    <a:lnTo>
                      <a:pt x="90" y="125"/>
                    </a:lnTo>
                    <a:lnTo>
                      <a:pt x="90" y="101"/>
                    </a:lnTo>
                    <a:lnTo>
                      <a:pt x="90" y="10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7" name="未知"/>
              <p:cNvSpPr/>
              <p:nvPr/>
            </p:nvSpPr>
            <p:spPr>
              <a:xfrm>
                <a:off x="476" y="438"/>
                <a:ext cx="91" cy="126"/>
              </a:xfrm>
              <a:custGeom>
                <a:avLst/>
                <a:gdLst/>
                <a:ahLst/>
                <a:cxnLst/>
                <a:pathLst>
                  <a:path w="91" h="126">
                    <a:moveTo>
                      <a:pt x="90" y="101"/>
                    </a:moveTo>
                    <a:lnTo>
                      <a:pt x="82" y="86"/>
                    </a:lnTo>
                    <a:lnTo>
                      <a:pt x="71" y="74"/>
                    </a:lnTo>
                    <a:lnTo>
                      <a:pt x="60" y="63"/>
                    </a:lnTo>
                    <a:lnTo>
                      <a:pt x="45" y="47"/>
                    </a:lnTo>
                    <a:lnTo>
                      <a:pt x="26" y="28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71" y="94"/>
                    </a:lnTo>
                    <a:lnTo>
                      <a:pt x="82" y="109"/>
                    </a:lnTo>
                    <a:lnTo>
                      <a:pt x="90" y="125"/>
                    </a:lnTo>
                    <a:lnTo>
                      <a:pt x="90" y="10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8" name="未知"/>
              <p:cNvSpPr/>
              <p:nvPr/>
            </p:nvSpPr>
            <p:spPr>
              <a:xfrm>
                <a:off x="416" y="384"/>
                <a:ext cx="53" cy="75"/>
              </a:xfrm>
              <a:custGeom>
                <a:avLst/>
                <a:gdLst/>
                <a:ahLst/>
                <a:cxnLst/>
                <a:pathLst>
                  <a:path w="53" h="75">
                    <a:moveTo>
                      <a:pt x="52" y="74"/>
                    </a:moveTo>
                    <a:lnTo>
                      <a:pt x="52" y="47"/>
                    </a:lnTo>
                    <a:lnTo>
                      <a:pt x="30" y="27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52" y="74"/>
                    </a:lnTo>
                    <a:lnTo>
                      <a:pt x="52" y="7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59" name="未知"/>
              <p:cNvSpPr/>
              <p:nvPr/>
            </p:nvSpPr>
            <p:spPr>
              <a:xfrm>
                <a:off x="416" y="384"/>
                <a:ext cx="53" cy="75"/>
              </a:xfrm>
              <a:custGeom>
                <a:avLst/>
                <a:gdLst/>
                <a:ahLst/>
                <a:cxnLst/>
                <a:pathLst>
                  <a:path w="53" h="75">
                    <a:moveTo>
                      <a:pt x="52" y="74"/>
                    </a:moveTo>
                    <a:lnTo>
                      <a:pt x="52" y="47"/>
                    </a:lnTo>
                    <a:lnTo>
                      <a:pt x="30" y="27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52" y="7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0" name="未知"/>
              <p:cNvSpPr/>
              <p:nvPr/>
            </p:nvSpPr>
            <p:spPr>
              <a:xfrm>
                <a:off x="315" y="299"/>
                <a:ext cx="49" cy="74"/>
              </a:xfrm>
              <a:custGeom>
                <a:avLst/>
                <a:gdLst/>
                <a:ahLst/>
                <a:cxnLst/>
                <a:pathLst>
                  <a:path w="49" h="74">
                    <a:moveTo>
                      <a:pt x="48" y="73"/>
                    </a:moveTo>
                    <a:lnTo>
                      <a:pt x="48" y="38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48" y="73"/>
                    </a:lnTo>
                    <a:lnTo>
                      <a:pt x="48" y="7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1" name="未知"/>
              <p:cNvSpPr/>
              <p:nvPr/>
            </p:nvSpPr>
            <p:spPr>
              <a:xfrm>
                <a:off x="315" y="299"/>
                <a:ext cx="49" cy="74"/>
              </a:xfrm>
              <a:custGeom>
                <a:avLst/>
                <a:gdLst/>
                <a:ahLst/>
                <a:cxnLst/>
                <a:pathLst>
                  <a:path w="49" h="74">
                    <a:moveTo>
                      <a:pt x="48" y="73"/>
                    </a:moveTo>
                    <a:lnTo>
                      <a:pt x="48" y="38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48" y="7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2" name="未知"/>
              <p:cNvSpPr/>
              <p:nvPr/>
            </p:nvSpPr>
            <p:spPr>
              <a:xfrm>
                <a:off x="367" y="341"/>
                <a:ext cx="46" cy="71"/>
              </a:xfrm>
              <a:custGeom>
                <a:avLst/>
                <a:gdLst/>
                <a:ahLst/>
                <a:cxnLst/>
                <a:pathLst>
                  <a:path w="46" h="71">
                    <a:moveTo>
                      <a:pt x="45" y="70"/>
                    </a:moveTo>
                    <a:lnTo>
                      <a:pt x="45" y="35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45" y="70"/>
                    </a:lnTo>
                    <a:lnTo>
                      <a:pt x="45" y="7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3" name="未知"/>
              <p:cNvSpPr/>
              <p:nvPr/>
            </p:nvSpPr>
            <p:spPr>
              <a:xfrm>
                <a:off x="367" y="341"/>
                <a:ext cx="46" cy="71"/>
              </a:xfrm>
              <a:custGeom>
                <a:avLst/>
                <a:gdLst/>
                <a:ahLst/>
                <a:cxnLst/>
                <a:pathLst>
                  <a:path w="46" h="71">
                    <a:moveTo>
                      <a:pt x="45" y="70"/>
                    </a:moveTo>
                    <a:lnTo>
                      <a:pt x="45" y="35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45" y="7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364" name="Group 55363"/>
          <p:cNvGrpSpPr/>
          <p:nvPr/>
        </p:nvGrpSpPr>
        <p:grpSpPr>
          <a:xfrm>
            <a:off x="4437063" y="381000"/>
            <a:ext cx="1503362" cy="1463675"/>
            <a:chOff x="0" y="0"/>
            <a:chExt cx="1153" cy="1009"/>
          </a:xfrm>
        </p:grpSpPr>
        <p:sp>
          <p:nvSpPr>
            <p:cNvPr id="55365" name="未知"/>
            <p:cNvSpPr/>
            <p:nvPr/>
          </p:nvSpPr>
          <p:spPr>
            <a:xfrm>
              <a:off x="236" y="128"/>
              <a:ext cx="88" cy="188"/>
            </a:xfrm>
            <a:custGeom>
              <a:avLst/>
              <a:gdLst/>
              <a:ahLst/>
              <a:cxnLst/>
              <a:pathLst>
                <a:path w="88" h="188">
                  <a:moveTo>
                    <a:pt x="0" y="18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87"/>
                  </a:lnTo>
                  <a:lnTo>
                    <a:pt x="0" y="18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66" name="Group 55365"/>
            <p:cNvGrpSpPr/>
            <p:nvPr/>
          </p:nvGrpSpPr>
          <p:grpSpPr>
            <a:xfrm>
              <a:off x="136" y="79"/>
              <a:ext cx="155" cy="237"/>
              <a:chOff x="0" y="0"/>
              <a:chExt cx="155" cy="237"/>
            </a:xfrm>
          </p:grpSpPr>
          <p:sp>
            <p:nvSpPr>
              <p:cNvPr id="55367" name="未知"/>
              <p:cNvSpPr/>
              <p:nvPr/>
            </p:nvSpPr>
            <p:spPr>
              <a:xfrm>
                <a:off x="0" y="0"/>
                <a:ext cx="52" cy="237"/>
              </a:xfrm>
              <a:custGeom>
                <a:avLst/>
                <a:gdLst/>
                <a:ahLst/>
                <a:cxnLst/>
                <a:pathLst>
                  <a:path w="52" h="237">
                    <a:moveTo>
                      <a:pt x="0" y="236"/>
                    </a:moveTo>
                    <a:lnTo>
                      <a:pt x="0" y="0"/>
                    </a:lnTo>
                    <a:lnTo>
                      <a:pt x="51" y="0"/>
                    </a:lnTo>
                    <a:lnTo>
                      <a:pt x="51" y="236"/>
                    </a:lnTo>
                    <a:lnTo>
                      <a:pt x="0" y="236"/>
                    </a:lnTo>
                    <a:lnTo>
                      <a:pt x="0" y="236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8" name="未知"/>
              <p:cNvSpPr/>
              <p:nvPr/>
            </p:nvSpPr>
            <p:spPr>
              <a:xfrm>
                <a:off x="51" y="0"/>
                <a:ext cx="50" cy="237"/>
              </a:xfrm>
              <a:custGeom>
                <a:avLst/>
                <a:gdLst/>
                <a:ahLst/>
                <a:cxnLst/>
                <a:pathLst>
                  <a:path w="50" h="237">
                    <a:moveTo>
                      <a:pt x="0" y="236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236"/>
                    </a:lnTo>
                    <a:lnTo>
                      <a:pt x="0" y="236"/>
                    </a:lnTo>
                    <a:lnTo>
                      <a:pt x="0" y="236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69" name="未知"/>
              <p:cNvSpPr/>
              <p:nvPr/>
            </p:nvSpPr>
            <p:spPr>
              <a:xfrm>
                <a:off x="100" y="0"/>
                <a:ext cx="55" cy="50"/>
              </a:xfrm>
              <a:custGeom>
                <a:avLst/>
                <a:gdLst/>
                <a:ahLst/>
                <a:cxnLst/>
                <a:pathLst>
                  <a:path w="55" h="50">
                    <a:moveTo>
                      <a:pt x="0" y="49"/>
                    </a:moveTo>
                    <a:lnTo>
                      <a:pt x="0" y="0"/>
                    </a:lnTo>
                    <a:lnTo>
                      <a:pt x="54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370" name="Group 55369"/>
            <p:cNvGrpSpPr/>
            <p:nvPr/>
          </p:nvGrpSpPr>
          <p:grpSpPr>
            <a:xfrm>
              <a:off x="323" y="85"/>
              <a:ext cx="104" cy="231"/>
              <a:chOff x="0" y="0"/>
              <a:chExt cx="104" cy="231"/>
            </a:xfrm>
          </p:grpSpPr>
          <p:sp>
            <p:nvSpPr>
              <p:cNvPr id="55371" name="未知"/>
              <p:cNvSpPr/>
              <p:nvPr/>
            </p:nvSpPr>
            <p:spPr>
              <a:xfrm>
                <a:off x="0" y="0"/>
                <a:ext cx="62" cy="231"/>
              </a:xfrm>
              <a:custGeom>
                <a:avLst/>
                <a:gdLst/>
                <a:ahLst/>
                <a:cxnLst/>
                <a:pathLst>
                  <a:path w="62" h="231">
                    <a:moveTo>
                      <a:pt x="0" y="230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230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72" name="未知"/>
              <p:cNvSpPr/>
              <p:nvPr/>
            </p:nvSpPr>
            <p:spPr>
              <a:xfrm>
                <a:off x="61" y="0"/>
                <a:ext cx="43" cy="31"/>
              </a:xfrm>
              <a:custGeom>
                <a:avLst/>
                <a:gdLst/>
                <a:ahLst/>
                <a:cxnLst/>
                <a:pathLst>
                  <a:path w="43" h="31">
                    <a:moveTo>
                      <a:pt x="0" y="30"/>
                    </a:moveTo>
                    <a:lnTo>
                      <a:pt x="0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373" name="Group 55372"/>
            <p:cNvGrpSpPr/>
            <p:nvPr/>
          </p:nvGrpSpPr>
          <p:grpSpPr>
            <a:xfrm>
              <a:off x="384" y="115"/>
              <a:ext cx="162" cy="201"/>
              <a:chOff x="0" y="0"/>
              <a:chExt cx="162" cy="201"/>
            </a:xfrm>
          </p:grpSpPr>
          <p:sp>
            <p:nvSpPr>
              <p:cNvPr id="55374" name="未知"/>
              <p:cNvSpPr/>
              <p:nvPr/>
            </p:nvSpPr>
            <p:spPr>
              <a:xfrm>
                <a:off x="0" y="0"/>
                <a:ext cx="98" cy="201"/>
              </a:xfrm>
              <a:custGeom>
                <a:avLst/>
                <a:gdLst/>
                <a:ahLst/>
                <a:cxnLst/>
                <a:pathLst>
                  <a:path w="98" h="201">
                    <a:moveTo>
                      <a:pt x="0" y="200"/>
                    </a:moveTo>
                    <a:lnTo>
                      <a:pt x="0" y="0"/>
                    </a:lnTo>
                    <a:lnTo>
                      <a:pt x="97" y="0"/>
                    </a:lnTo>
                    <a:lnTo>
                      <a:pt x="97" y="200"/>
                    </a:lnTo>
                    <a:lnTo>
                      <a:pt x="0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75" name="未知"/>
              <p:cNvSpPr/>
              <p:nvPr/>
            </p:nvSpPr>
            <p:spPr>
              <a:xfrm>
                <a:off x="97" y="0"/>
                <a:ext cx="65" cy="201"/>
              </a:xfrm>
              <a:custGeom>
                <a:avLst/>
                <a:gdLst/>
                <a:ahLst/>
                <a:cxnLst/>
                <a:pathLst>
                  <a:path w="65" h="201">
                    <a:moveTo>
                      <a:pt x="0" y="0"/>
                    </a:moveTo>
                    <a:lnTo>
                      <a:pt x="32" y="26"/>
                    </a:lnTo>
                    <a:lnTo>
                      <a:pt x="64" y="52"/>
                    </a:lnTo>
                    <a:lnTo>
                      <a:pt x="0" y="20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376" name="未知"/>
            <p:cNvSpPr/>
            <p:nvPr/>
          </p:nvSpPr>
          <p:spPr>
            <a:xfrm>
              <a:off x="481" y="115"/>
              <a:ext cx="146" cy="201"/>
            </a:xfrm>
            <a:custGeom>
              <a:avLst/>
              <a:gdLst/>
              <a:ahLst/>
              <a:cxnLst/>
              <a:pathLst>
                <a:path w="146" h="201">
                  <a:moveTo>
                    <a:pt x="0" y="200"/>
                  </a:moveTo>
                  <a:lnTo>
                    <a:pt x="64" y="52"/>
                  </a:lnTo>
                  <a:lnTo>
                    <a:pt x="74" y="26"/>
                  </a:lnTo>
                  <a:lnTo>
                    <a:pt x="87" y="0"/>
                  </a:lnTo>
                  <a:lnTo>
                    <a:pt x="145" y="26"/>
                  </a:lnTo>
                  <a:lnTo>
                    <a:pt x="74" y="200"/>
                  </a:lnTo>
                  <a:lnTo>
                    <a:pt x="0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77" name="未知"/>
            <p:cNvSpPr/>
            <p:nvPr/>
          </p:nvSpPr>
          <p:spPr>
            <a:xfrm>
              <a:off x="507" y="138"/>
              <a:ext cx="52" cy="30"/>
            </a:xfrm>
            <a:custGeom>
              <a:avLst/>
              <a:gdLst/>
              <a:ahLst/>
              <a:cxnLst/>
              <a:pathLst>
                <a:path w="52" h="30">
                  <a:moveTo>
                    <a:pt x="0" y="0"/>
                  </a:moveTo>
                  <a:lnTo>
                    <a:pt x="51" y="0"/>
                  </a:lnTo>
                  <a:lnTo>
                    <a:pt x="38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78" name="未知"/>
            <p:cNvSpPr/>
            <p:nvPr/>
          </p:nvSpPr>
          <p:spPr>
            <a:xfrm>
              <a:off x="555" y="115"/>
              <a:ext cx="143" cy="201"/>
            </a:xfrm>
            <a:custGeom>
              <a:avLst/>
              <a:gdLst/>
              <a:ahLst/>
              <a:cxnLst/>
              <a:pathLst>
                <a:path w="143" h="201">
                  <a:moveTo>
                    <a:pt x="0" y="200"/>
                  </a:moveTo>
                  <a:lnTo>
                    <a:pt x="71" y="26"/>
                  </a:lnTo>
                  <a:lnTo>
                    <a:pt x="84" y="0"/>
                  </a:lnTo>
                  <a:lnTo>
                    <a:pt x="142" y="26"/>
                  </a:lnTo>
                  <a:lnTo>
                    <a:pt x="71" y="200"/>
                  </a:lnTo>
                  <a:lnTo>
                    <a:pt x="0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79" name="未知"/>
            <p:cNvSpPr/>
            <p:nvPr/>
          </p:nvSpPr>
          <p:spPr>
            <a:xfrm>
              <a:off x="700" y="85"/>
              <a:ext cx="56" cy="231"/>
            </a:xfrm>
            <a:custGeom>
              <a:avLst/>
              <a:gdLst/>
              <a:ahLst/>
              <a:cxnLst/>
              <a:pathLst>
                <a:path w="56" h="231">
                  <a:moveTo>
                    <a:pt x="0" y="230"/>
                  </a:moveTo>
                  <a:lnTo>
                    <a:pt x="0" y="0"/>
                  </a:lnTo>
                  <a:lnTo>
                    <a:pt x="55" y="0"/>
                  </a:lnTo>
                  <a:lnTo>
                    <a:pt x="55" y="230"/>
                  </a:lnTo>
                  <a:lnTo>
                    <a:pt x="0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80" name="未知"/>
            <p:cNvSpPr/>
            <p:nvPr/>
          </p:nvSpPr>
          <p:spPr>
            <a:xfrm>
              <a:off x="871" y="125"/>
              <a:ext cx="46" cy="191"/>
            </a:xfrm>
            <a:custGeom>
              <a:avLst/>
              <a:gdLst/>
              <a:ahLst/>
              <a:cxnLst/>
              <a:pathLst>
                <a:path w="46" h="191">
                  <a:moveTo>
                    <a:pt x="0" y="19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90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81" name="Group 55380"/>
            <p:cNvGrpSpPr/>
            <p:nvPr/>
          </p:nvGrpSpPr>
          <p:grpSpPr>
            <a:xfrm>
              <a:off x="755" y="76"/>
              <a:ext cx="162" cy="240"/>
              <a:chOff x="0" y="0"/>
              <a:chExt cx="162" cy="240"/>
            </a:xfrm>
          </p:grpSpPr>
          <p:sp>
            <p:nvSpPr>
              <p:cNvPr id="55382" name="未知"/>
              <p:cNvSpPr/>
              <p:nvPr/>
            </p:nvSpPr>
            <p:spPr>
              <a:xfrm>
                <a:off x="0" y="0"/>
                <a:ext cx="59" cy="240"/>
              </a:xfrm>
              <a:custGeom>
                <a:avLst/>
                <a:gdLst/>
                <a:ahLst/>
                <a:cxnLst/>
                <a:pathLst>
                  <a:path w="59" h="240">
                    <a:moveTo>
                      <a:pt x="0" y="239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239"/>
                    </a:lnTo>
                    <a:lnTo>
                      <a:pt x="0" y="239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83" name="未知"/>
              <p:cNvSpPr/>
              <p:nvPr/>
            </p:nvSpPr>
            <p:spPr>
              <a:xfrm>
                <a:off x="58" y="0"/>
                <a:ext cx="59" cy="240"/>
              </a:xfrm>
              <a:custGeom>
                <a:avLst/>
                <a:gdLst/>
                <a:ahLst/>
                <a:cxnLst/>
                <a:pathLst>
                  <a:path w="59" h="240">
                    <a:moveTo>
                      <a:pt x="0" y="239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239"/>
                    </a:lnTo>
                    <a:lnTo>
                      <a:pt x="0" y="239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84" name="未知"/>
              <p:cNvSpPr/>
              <p:nvPr/>
            </p:nvSpPr>
            <p:spPr>
              <a:xfrm>
                <a:off x="116" y="0"/>
                <a:ext cx="46" cy="50"/>
              </a:xfrm>
              <a:custGeom>
                <a:avLst/>
                <a:gdLst/>
                <a:ahLst/>
                <a:cxnLst/>
                <a:pathLst>
                  <a:path w="46" h="50">
                    <a:moveTo>
                      <a:pt x="0" y="0"/>
                    </a:moveTo>
                    <a:lnTo>
                      <a:pt x="45" y="26"/>
                    </a:lnTo>
                    <a:lnTo>
                      <a:pt x="45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385" name="未知"/>
            <p:cNvSpPr/>
            <p:nvPr/>
          </p:nvSpPr>
          <p:spPr>
            <a:xfrm>
              <a:off x="916" y="92"/>
              <a:ext cx="89" cy="224"/>
            </a:xfrm>
            <a:custGeom>
              <a:avLst/>
              <a:gdLst/>
              <a:ahLst/>
              <a:cxnLst/>
              <a:pathLst>
                <a:path w="89" h="224">
                  <a:moveTo>
                    <a:pt x="0" y="223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223"/>
                  </a:lnTo>
                  <a:lnTo>
                    <a:pt x="0" y="223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86" name="未知"/>
            <p:cNvSpPr/>
            <p:nvPr/>
          </p:nvSpPr>
          <p:spPr>
            <a:xfrm>
              <a:off x="271" y="440"/>
              <a:ext cx="72" cy="198"/>
            </a:xfrm>
            <a:custGeom>
              <a:avLst/>
              <a:gdLst/>
              <a:ahLst/>
              <a:cxnLst/>
              <a:pathLst>
                <a:path w="72" h="198">
                  <a:moveTo>
                    <a:pt x="0" y="197"/>
                  </a:moveTo>
                  <a:lnTo>
                    <a:pt x="0" y="0"/>
                  </a:lnTo>
                  <a:lnTo>
                    <a:pt x="71" y="0"/>
                  </a:lnTo>
                  <a:lnTo>
                    <a:pt x="71" y="197"/>
                  </a:lnTo>
                  <a:lnTo>
                    <a:pt x="0" y="197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87" name="Group 55386"/>
            <p:cNvGrpSpPr/>
            <p:nvPr/>
          </p:nvGrpSpPr>
          <p:grpSpPr>
            <a:xfrm>
              <a:off x="142" y="404"/>
              <a:ext cx="172" cy="234"/>
              <a:chOff x="0" y="0"/>
              <a:chExt cx="172" cy="234"/>
            </a:xfrm>
          </p:grpSpPr>
          <p:sp>
            <p:nvSpPr>
              <p:cNvPr id="55388" name="未知"/>
              <p:cNvSpPr/>
              <p:nvPr/>
            </p:nvSpPr>
            <p:spPr>
              <a:xfrm>
                <a:off x="0" y="0"/>
                <a:ext cx="43" cy="234"/>
              </a:xfrm>
              <a:custGeom>
                <a:avLst/>
                <a:gdLst/>
                <a:ahLst/>
                <a:cxnLst/>
                <a:pathLst>
                  <a:path w="43" h="234">
                    <a:moveTo>
                      <a:pt x="0" y="233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2" y="233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89" name="未知"/>
              <p:cNvSpPr/>
              <p:nvPr/>
            </p:nvSpPr>
            <p:spPr>
              <a:xfrm>
                <a:off x="42" y="0"/>
                <a:ext cx="46" cy="234"/>
              </a:xfrm>
              <a:custGeom>
                <a:avLst/>
                <a:gdLst/>
                <a:ahLst/>
                <a:cxnLst/>
                <a:pathLst>
                  <a:path w="46" h="234">
                    <a:moveTo>
                      <a:pt x="0" y="233"/>
                    </a:moveTo>
                    <a:lnTo>
                      <a:pt x="0" y="0"/>
                    </a:lnTo>
                    <a:lnTo>
                      <a:pt x="45" y="0"/>
                    </a:lnTo>
                    <a:lnTo>
                      <a:pt x="45" y="233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90" name="未知"/>
              <p:cNvSpPr/>
              <p:nvPr/>
            </p:nvSpPr>
            <p:spPr>
              <a:xfrm>
                <a:off x="87" y="0"/>
                <a:ext cx="43" cy="234"/>
              </a:xfrm>
              <a:custGeom>
                <a:avLst/>
                <a:gdLst/>
                <a:ahLst/>
                <a:cxnLst/>
                <a:pathLst>
                  <a:path w="43" h="234">
                    <a:moveTo>
                      <a:pt x="0" y="233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2" y="233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91" name="未知"/>
              <p:cNvSpPr/>
              <p:nvPr/>
            </p:nvSpPr>
            <p:spPr>
              <a:xfrm>
                <a:off x="129" y="0"/>
                <a:ext cx="43" cy="37"/>
              </a:xfrm>
              <a:custGeom>
                <a:avLst/>
                <a:gdLst/>
                <a:ahLst/>
                <a:cxnLst/>
                <a:pathLst>
                  <a:path w="43" h="37">
                    <a:moveTo>
                      <a:pt x="0" y="0"/>
                    </a:moveTo>
                    <a:lnTo>
                      <a:pt x="0" y="36"/>
                    </a:lnTo>
                    <a:lnTo>
                      <a:pt x="42" y="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392" name="未知"/>
            <p:cNvSpPr/>
            <p:nvPr/>
          </p:nvSpPr>
          <p:spPr>
            <a:xfrm>
              <a:off x="342" y="407"/>
              <a:ext cx="59" cy="231"/>
            </a:xfrm>
            <a:custGeom>
              <a:avLst/>
              <a:gdLst/>
              <a:ahLst/>
              <a:cxnLst/>
              <a:pathLst>
                <a:path w="59" h="231">
                  <a:moveTo>
                    <a:pt x="0" y="23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230"/>
                  </a:lnTo>
                  <a:lnTo>
                    <a:pt x="0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93" name="未知"/>
            <p:cNvSpPr/>
            <p:nvPr/>
          </p:nvSpPr>
          <p:spPr>
            <a:xfrm>
              <a:off x="461" y="470"/>
              <a:ext cx="82" cy="168"/>
            </a:xfrm>
            <a:custGeom>
              <a:avLst/>
              <a:gdLst/>
              <a:ahLst/>
              <a:cxnLst/>
              <a:pathLst>
                <a:path w="82" h="168">
                  <a:moveTo>
                    <a:pt x="0" y="167"/>
                  </a:moveTo>
                  <a:lnTo>
                    <a:pt x="0" y="0"/>
                  </a:lnTo>
                  <a:lnTo>
                    <a:pt x="81" y="0"/>
                  </a:lnTo>
                  <a:lnTo>
                    <a:pt x="81" y="167"/>
                  </a:lnTo>
                  <a:lnTo>
                    <a:pt x="0" y="167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94" name="Group 55393"/>
            <p:cNvGrpSpPr/>
            <p:nvPr/>
          </p:nvGrpSpPr>
          <p:grpSpPr>
            <a:xfrm>
              <a:off x="400" y="410"/>
              <a:ext cx="124" cy="228"/>
              <a:chOff x="0" y="0"/>
              <a:chExt cx="124" cy="228"/>
            </a:xfrm>
          </p:grpSpPr>
          <p:sp>
            <p:nvSpPr>
              <p:cNvPr id="55395" name="未知"/>
              <p:cNvSpPr/>
              <p:nvPr/>
            </p:nvSpPr>
            <p:spPr>
              <a:xfrm>
                <a:off x="0" y="0"/>
                <a:ext cx="62" cy="228"/>
              </a:xfrm>
              <a:custGeom>
                <a:avLst/>
                <a:gdLst/>
                <a:ahLst/>
                <a:cxnLst/>
                <a:pathLst>
                  <a:path w="62" h="228">
                    <a:moveTo>
                      <a:pt x="0" y="227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227"/>
                    </a:lnTo>
                    <a:lnTo>
                      <a:pt x="0" y="227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396" name="未知"/>
              <p:cNvSpPr/>
              <p:nvPr/>
            </p:nvSpPr>
            <p:spPr>
              <a:xfrm>
                <a:off x="61" y="0"/>
                <a:ext cx="63" cy="61"/>
              </a:xfrm>
              <a:custGeom>
                <a:avLst/>
                <a:gdLst/>
                <a:ahLst/>
                <a:cxnLst/>
                <a:pathLst>
                  <a:path w="63" h="61">
                    <a:moveTo>
                      <a:pt x="0" y="0"/>
                    </a:moveTo>
                    <a:lnTo>
                      <a:pt x="62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397" name="未知"/>
            <p:cNvSpPr/>
            <p:nvPr/>
          </p:nvSpPr>
          <p:spPr>
            <a:xfrm>
              <a:off x="542" y="427"/>
              <a:ext cx="37" cy="211"/>
            </a:xfrm>
            <a:custGeom>
              <a:avLst/>
              <a:gdLst/>
              <a:ahLst/>
              <a:cxnLst/>
              <a:pathLst>
                <a:path w="37" h="211">
                  <a:moveTo>
                    <a:pt x="0" y="210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210"/>
                  </a:lnTo>
                  <a:lnTo>
                    <a:pt x="0" y="21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398" name="未知"/>
            <p:cNvSpPr/>
            <p:nvPr/>
          </p:nvSpPr>
          <p:spPr>
            <a:xfrm>
              <a:off x="658" y="453"/>
              <a:ext cx="75" cy="185"/>
            </a:xfrm>
            <a:custGeom>
              <a:avLst/>
              <a:gdLst/>
              <a:ahLst/>
              <a:cxnLst/>
              <a:pathLst>
                <a:path w="75" h="185">
                  <a:moveTo>
                    <a:pt x="0" y="18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74" y="184"/>
                  </a:lnTo>
                  <a:lnTo>
                    <a:pt x="0" y="184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399" name="Group 55398"/>
            <p:cNvGrpSpPr/>
            <p:nvPr/>
          </p:nvGrpSpPr>
          <p:grpSpPr>
            <a:xfrm>
              <a:off x="578" y="427"/>
              <a:ext cx="114" cy="211"/>
              <a:chOff x="0" y="0"/>
              <a:chExt cx="114" cy="211"/>
            </a:xfrm>
          </p:grpSpPr>
          <p:sp>
            <p:nvSpPr>
              <p:cNvPr id="55400" name="未知"/>
              <p:cNvSpPr/>
              <p:nvPr/>
            </p:nvSpPr>
            <p:spPr>
              <a:xfrm>
                <a:off x="0" y="0"/>
                <a:ext cx="43" cy="211"/>
              </a:xfrm>
              <a:custGeom>
                <a:avLst/>
                <a:gdLst/>
                <a:ahLst/>
                <a:cxnLst/>
                <a:pathLst>
                  <a:path w="43" h="211">
                    <a:moveTo>
                      <a:pt x="0" y="210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2" y="210"/>
                    </a:lnTo>
                    <a:lnTo>
                      <a:pt x="0" y="21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01" name="未知"/>
              <p:cNvSpPr/>
              <p:nvPr/>
            </p:nvSpPr>
            <p:spPr>
              <a:xfrm>
                <a:off x="42" y="0"/>
                <a:ext cx="39" cy="211"/>
              </a:xfrm>
              <a:custGeom>
                <a:avLst/>
                <a:gdLst/>
                <a:ahLst/>
                <a:cxnLst/>
                <a:pathLst>
                  <a:path w="39" h="211">
                    <a:moveTo>
                      <a:pt x="0" y="210"/>
                    </a:moveTo>
                    <a:lnTo>
                      <a:pt x="0" y="0"/>
                    </a:lnTo>
                    <a:lnTo>
                      <a:pt x="38" y="0"/>
                    </a:lnTo>
                    <a:lnTo>
                      <a:pt x="38" y="210"/>
                    </a:lnTo>
                    <a:lnTo>
                      <a:pt x="0" y="21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02" name="未知"/>
              <p:cNvSpPr/>
              <p:nvPr/>
            </p:nvSpPr>
            <p:spPr>
              <a:xfrm>
                <a:off x="80" y="0"/>
                <a:ext cx="34" cy="27"/>
              </a:xfrm>
              <a:custGeom>
                <a:avLst/>
                <a:gdLst/>
                <a:ahLst/>
                <a:cxnLst/>
                <a:pathLst>
                  <a:path w="34" h="27">
                    <a:moveTo>
                      <a:pt x="0" y="0"/>
                    </a:moveTo>
                    <a:lnTo>
                      <a:pt x="33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03" name="Group 55402"/>
            <p:cNvGrpSpPr/>
            <p:nvPr/>
          </p:nvGrpSpPr>
          <p:grpSpPr>
            <a:xfrm>
              <a:off x="732" y="407"/>
              <a:ext cx="273" cy="231"/>
              <a:chOff x="0" y="0"/>
              <a:chExt cx="273" cy="231"/>
            </a:xfrm>
          </p:grpSpPr>
          <p:sp>
            <p:nvSpPr>
              <p:cNvPr id="55404" name="未知"/>
              <p:cNvSpPr/>
              <p:nvPr/>
            </p:nvSpPr>
            <p:spPr>
              <a:xfrm>
                <a:off x="0" y="0"/>
                <a:ext cx="72" cy="231"/>
              </a:xfrm>
              <a:custGeom>
                <a:avLst/>
                <a:gdLst/>
                <a:ahLst/>
                <a:cxnLst/>
                <a:pathLst>
                  <a:path w="72" h="231">
                    <a:moveTo>
                      <a:pt x="0" y="230"/>
                    </a:moveTo>
                    <a:lnTo>
                      <a:pt x="0" y="0"/>
                    </a:lnTo>
                    <a:lnTo>
                      <a:pt x="71" y="0"/>
                    </a:lnTo>
                    <a:lnTo>
                      <a:pt x="71" y="230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05" name="未知"/>
              <p:cNvSpPr/>
              <p:nvPr/>
            </p:nvSpPr>
            <p:spPr>
              <a:xfrm>
                <a:off x="71" y="0"/>
                <a:ext cx="69" cy="231"/>
              </a:xfrm>
              <a:custGeom>
                <a:avLst/>
                <a:gdLst/>
                <a:ahLst/>
                <a:cxnLst/>
                <a:pathLst>
                  <a:path w="69" h="231">
                    <a:moveTo>
                      <a:pt x="0" y="230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230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06" name="未知"/>
              <p:cNvSpPr/>
              <p:nvPr/>
            </p:nvSpPr>
            <p:spPr>
              <a:xfrm>
                <a:off x="139" y="0"/>
                <a:ext cx="69" cy="231"/>
              </a:xfrm>
              <a:custGeom>
                <a:avLst/>
                <a:gdLst/>
                <a:ahLst/>
                <a:cxnLst/>
                <a:pathLst>
                  <a:path w="69" h="231">
                    <a:moveTo>
                      <a:pt x="0" y="230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230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07" name="未知"/>
              <p:cNvSpPr/>
              <p:nvPr/>
            </p:nvSpPr>
            <p:spPr>
              <a:xfrm>
                <a:off x="207" y="0"/>
                <a:ext cx="66" cy="231"/>
              </a:xfrm>
              <a:custGeom>
                <a:avLst/>
                <a:gdLst/>
                <a:ahLst/>
                <a:cxnLst/>
                <a:pathLst>
                  <a:path w="66" h="231">
                    <a:moveTo>
                      <a:pt x="0" y="230"/>
                    </a:moveTo>
                    <a:lnTo>
                      <a:pt x="0" y="0"/>
                    </a:lnTo>
                    <a:lnTo>
                      <a:pt x="65" y="0"/>
                    </a:lnTo>
                    <a:lnTo>
                      <a:pt x="65" y="230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408" name="未知"/>
            <p:cNvSpPr/>
            <p:nvPr/>
          </p:nvSpPr>
          <p:spPr>
            <a:xfrm>
              <a:off x="136" y="716"/>
              <a:ext cx="49" cy="237"/>
            </a:xfrm>
            <a:custGeom>
              <a:avLst/>
              <a:gdLst/>
              <a:ahLst/>
              <a:cxnLst/>
              <a:pathLst>
                <a:path w="49" h="237">
                  <a:moveTo>
                    <a:pt x="0" y="236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236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09" name="未知"/>
            <p:cNvSpPr/>
            <p:nvPr/>
          </p:nvSpPr>
          <p:spPr>
            <a:xfrm>
              <a:off x="236" y="765"/>
              <a:ext cx="88" cy="188"/>
            </a:xfrm>
            <a:custGeom>
              <a:avLst/>
              <a:gdLst/>
              <a:ahLst/>
              <a:cxnLst/>
              <a:pathLst>
                <a:path w="88" h="188">
                  <a:moveTo>
                    <a:pt x="0" y="18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87"/>
                  </a:lnTo>
                  <a:lnTo>
                    <a:pt x="0" y="18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10" name="Group 55409"/>
            <p:cNvGrpSpPr/>
            <p:nvPr/>
          </p:nvGrpSpPr>
          <p:grpSpPr>
            <a:xfrm>
              <a:off x="184" y="716"/>
              <a:ext cx="107" cy="237"/>
              <a:chOff x="0" y="0"/>
              <a:chExt cx="107" cy="237"/>
            </a:xfrm>
          </p:grpSpPr>
          <p:sp>
            <p:nvSpPr>
              <p:cNvPr id="55411" name="未知"/>
              <p:cNvSpPr/>
              <p:nvPr/>
            </p:nvSpPr>
            <p:spPr>
              <a:xfrm>
                <a:off x="0" y="0"/>
                <a:ext cx="53" cy="237"/>
              </a:xfrm>
              <a:custGeom>
                <a:avLst/>
                <a:gdLst/>
                <a:ahLst/>
                <a:cxnLst/>
                <a:pathLst>
                  <a:path w="53" h="237">
                    <a:moveTo>
                      <a:pt x="0" y="23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236"/>
                    </a:lnTo>
                    <a:lnTo>
                      <a:pt x="0" y="236"/>
                    </a:lnTo>
                    <a:lnTo>
                      <a:pt x="0" y="23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12" name="未知"/>
              <p:cNvSpPr/>
              <p:nvPr/>
            </p:nvSpPr>
            <p:spPr>
              <a:xfrm>
                <a:off x="52" y="0"/>
                <a:ext cx="55" cy="50"/>
              </a:xfrm>
              <a:custGeom>
                <a:avLst/>
                <a:gdLst/>
                <a:ahLst/>
                <a:cxnLst/>
                <a:pathLst>
                  <a:path w="55" h="50">
                    <a:moveTo>
                      <a:pt x="0" y="49"/>
                    </a:moveTo>
                    <a:lnTo>
                      <a:pt x="0" y="0"/>
                    </a:lnTo>
                    <a:lnTo>
                      <a:pt x="54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413" name="未知"/>
            <p:cNvSpPr/>
            <p:nvPr/>
          </p:nvSpPr>
          <p:spPr>
            <a:xfrm>
              <a:off x="384" y="755"/>
              <a:ext cx="98" cy="198"/>
            </a:xfrm>
            <a:custGeom>
              <a:avLst/>
              <a:gdLst/>
              <a:ahLst/>
              <a:cxnLst/>
              <a:pathLst>
                <a:path w="98" h="198">
                  <a:moveTo>
                    <a:pt x="0" y="197"/>
                  </a:moveTo>
                  <a:lnTo>
                    <a:pt x="0" y="0"/>
                  </a:lnTo>
                  <a:lnTo>
                    <a:pt x="97" y="0"/>
                  </a:lnTo>
                  <a:lnTo>
                    <a:pt x="97" y="197"/>
                  </a:lnTo>
                  <a:lnTo>
                    <a:pt x="0" y="197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14" name="Group 55413"/>
            <p:cNvGrpSpPr/>
            <p:nvPr/>
          </p:nvGrpSpPr>
          <p:grpSpPr>
            <a:xfrm>
              <a:off x="323" y="719"/>
              <a:ext cx="107" cy="234"/>
              <a:chOff x="0" y="0"/>
              <a:chExt cx="107" cy="234"/>
            </a:xfrm>
          </p:grpSpPr>
          <p:sp>
            <p:nvSpPr>
              <p:cNvPr id="55415" name="未知"/>
              <p:cNvSpPr/>
              <p:nvPr/>
            </p:nvSpPr>
            <p:spPr>
              <a:xfrm>
                <a:off x="0" y="0"/>
                <a:ext cx="62" cy="234"/>
              </a:xfrm>
              <a:custGeom>
                <a:avLst/>
                <a:gdLst/>
                <a:ahLst/>
                <a:cxnLst/>
                <a:pathLst>
                  <a:path w="62" h="234">
                    <a:moveTo>
                      <a:pt x="0" y="23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233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16" name="未知"/>
              <p:cNvSpPr/>
              <p:nvPr/>
            </p:nvSpPr>
            <p:spPr>
              <a:xfrm>
                <a:off x="61" y="0"/>
                <a:ext cx="46" cy="37"/>
              </a:xfrm>
              <a:custGeom>
                <a:avLst/>
                <a:gdLst/>
                <a:ahLst/>
                <a:cxnLst/>
                <a:pathLst>
                  <a:path w="46" h="37">
                    <a:moveTo>
                      <a:pt x="0" y="36"/>
                    </a:moveTo>
                    <a:lnTo>
                      <a:pt x="0" y="0"/>
                    </a:lnTo>
                    <a:lnTo>
                      <a:pt x="45" y="36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17" name="Group 55416"/>
            <p:cNvGrpSpPr/>
            <p:nvPr/>
          </p:nvGrpSpPr>
          <p:grpSpPr>
            <a:xfrm>
              <a:off x="481" y="755"/>
              <a:ext cx="159" cy="198"/>
              <a:chOff x="0" y="0"/>
              <a:chExt cx="159" cy="198"/>
            </a:xfrm>
          </p:grpSpPr>
          <p:sp>
            <p:nvSpPr>
              <p:cNvPr id="55418" name="未知"/>
              <p:cNvSpPr/>
              <p:nvPr/>
            </p:nvSpPr>
            <p:spPr>
              <a:xfrm>
                <a:off x="0" y="0"/>
                <a:ext cx="43" cy="198"/>
              </a:xfrm>
              <a:custGeom>
                <a:avLst/>
                <a:gdLst/>
                <a:ahLst/>
                <a:cxnLst/>
                <a:pathLst>
                  <a:path w="43" h="198">
                    <a:moveTo>
                      <a:pt x="0" y="197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2" y="197"/>
                    </a:lnTo>
                    <a:lnTo>
                      <a:pt x="0" y="19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19" name="未知"/>
              <p:cNvSpPr/>
              <p:nvPr/>
            </p:nvSpPr>
            <p:spPr>
              <a:xfrm>
                <a:off x="42" y="0"/>
                <a:ext cx="39" cy="198"/>
              </a:xfrm>
              <a:custGeom>
                <a:avLst/>
                <a:gdLst/>
                <a:ahLst/>
                <a:cxnLst/>
                <a:pathLst>
                  <a:path w="39" h="198">
                    <a:moveTo>
                      <a:pt x="0" y="197"/>
                    </a:moveTo>
                    <a:lnTo>
                      <a:pt x="0" y="0"/>
                    </a:lnTo>
                    <a:lnTo>
                      <a:pt x="38" y="0"/>
                    </a:lnTo>
                    <a:lnTo>
                      <a:pt x="38" y="197"/>
                    </a:lnTo>
                    <a:lnTo>
                      <a:pt x="0" y="19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20" name="未知"/>
              <p:cNvSpPr/>
              <p:nvPr/>
            </p:nvSpPr>
            <p:spPr>
              <a:xfrm>
                <a:off x="80" y="0"/>
                <a:ext cx="40" cy="198"/>
              </a:xfrm>
              <a:custGeom>
                <a:avLst/>
                <a:gdLst/>
                <a:ahLst/>
                <a:cxnLst/>
                <a:pathLst>
                  <a:path w="40" h="198">
                    <a:moveTo>
                      <a:pt x="0" y="197"/>
                    </a:moveTo>
                    <a:lnTo>
                      <a:pt x="0" y="0"/>
                    </a:lnTo>
                    <a:lnTo>
                      <a:pt x="39" y="0"/>
                    </a:lnTo>
                    <a:lnTo>
                      <a:pt x="39" y="197"/>
                    </a:lnTo>
                    <a:lnTo>
                      <a:pt x="0" y="19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21" name="未知"/>
              <p:cNvSpPr/>
              <p:nvPr/>
            </p:nvSpPr>
            <p:spPr>
              <a:xfrm>
                <a:off x="119" y="0"/>
                <a:ext cx="40" cy="198"/>
              </a:xfrm>
              <a:custGeom>
                <a:avLst/>
                <a:gdLst/>
                <a:ahLst/>
                <a:cxnLst/>
                <a:pathLst>
                  <a:path w="40" h="198">
                    <a:moveTo>
                      <a:pt x="0" y="197"/>
                    </a:moveTo>
                    <a:lnTo>
                      <a:pt x="0" y="0"/>
                    </a:lnTo>
                    <a:lnTo>
                      <a:pt x="39" y="0"/>
                    </a:lnTo>
                    <a:lnTo>
                      <a:pt x="39" y="197"/>
                    </a:lnTo>
                    <a:lnTo>
                      <a:pt x="0" y="19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422" name="未知"/>
            <p:cNvSpPr/>
            <p:nvPr/>
          </p:nvSpPr>
          <p:spPr>
            <a:xfrm>
              <a:off x="639" y="755"/>
              <a:ext cx="59" cy="198"/>
            </a:xfrm>
            <a:custGeom>
              <a:avLst/>
              <a:gdLst/>
              <a:ahLst/>
              <a:cxnLst/>
              <a:pathLst>
                <a:path w="59" h="198">
                  <a:moveTo>
                    <a:pt x="0" y="197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197"/>
                  </a:lnTo>
                  <a:lnTo>
                    <a:pt x="0" y="197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23" name="未知"/>
            <p:cNvSpPr/>
            <p:nvPr/>
          </p:nvSpPr>
          <p:spPr>
            <a:xfrm>
              <a:off x="697" y="726"/>
              <a:ext cx="59" cy="227"/>
            </a:xfrm>
            <a:custGeom>
              <a:avLst/>
              <a:gdLst/>
              <a:ahLst/>
              <a:cxnLst/>
              <a:pathLst>
                <a:path w="59" h="227">
                  <a:moveTo>
                    <a:pt x="0" y="226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24" name="未知"/>
            <p:cNvSpPr/>
            <p:nvPr/>
          </p:nvSpPr>
          <p:spPr>
            <a:xfrm>
              <a:off x="755" y="709"/>
              <a:ext cx="59" cy="244"/>
            </a:xfrm>
            <a:custGeom>
              <a:avLst/>
              <a:gdLst/>
              <a:ahLst/>
              <a:cxnLst/>
              <a:pathLst>
                <a:path w="59" h="244">
                  <a:moveTo>
                    <a:pt x="0" y="243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243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25" name="未知"/>
            <p:cNvSpPr/>
            <p:nvPr/>
          </p:nvSpPr>
          <p:spPr>
            <a:xfrm>
              <a:off x="874" y="762"/>
              <a:ext cx="43" cy="191"/>
            </a:xfrm>
            <a:custGeom>
              <a:avLst/>
              <a:gdLst/>
              <a:ahLst/>
              <a:cxnLst/>
              <a:pathLst>
                <a:path w="43" h="191">
                  <a:moveTo>
                    <a:pt x="0" y="19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190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26" name="未知"/>
            <p:cNvSpPr/>
            <p:nvPr/>
          </p:nvSpPr>
          <p:spPr>
            <a:xfrm>
              <a:off x="874" y="762"/>
              <a:ext cx="43" cy="191"/>
            </a:xfrm>
            <a:custGeom>
              <a:avLst/>
              <a:gdLst/>
              <a:ahLst/>
              <a:cxnLst/>
              <a:pathLst>
                <a:path w="43" h="191">
                  <a:moveTo>
                    <a:pt x="0" y="19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27" name="Group 55426"/>
            <p:cNvGrpSpPr/>
            <p:nvPr/>
          </p:nvGrpSpPr>
          <p:grpSpPr>
            <a:xfrm>
              <a:off x="813" y="709"/>
              <a:ext cx="104" cy="244"/>
              <a:chOff x="0" y="0"/>
              <a:chExt cx="104" cy="244"/>
            </a:xfrm>
          </p:grpSpPr>
          <p:sp>
            <p:nvSpPr>
              <p:cNvPr id="55428" name="未知"/>
              <p:cNvSpPr/>
              <p:nvPr/>
            </p:nvSpPr>
            <p:spPr>
              <a:xfrm>
                <a:off x="0" y="0"/>
                <a:ext cx="62" cy="244"/>
              </a:xfrm>
              <a:custGeom>
                <a:avLst/>
                <a:gdLst/>
                <a:ahLst/>
                <a:cxnLst/>
                <a:pathLst>
                  <a:path w="62" h="244">
                    <a:moveTo>
                      <a:pt x="0" y="24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243"/>
                    </a:lnTo>
                    <a:lnTo>
                      <a:pt x="0" y="243"/>
                    </a:lnTo>
                    <a:lnTo>
                      <a:pt x="0" y="24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29" name="未知"/>
              <p:cNvSpPr/>
              <p:nvPr/>
            </p:nvSpPr>
            <p:spPr>
              <a:xfrm>
                <a:off x="61" y="0"/>
                <a:ext cx="43" cy="54"/>
              </a:xfrm>
              <a:custGeom>
                <a:avLst/>
                <a:gdLst/>
                <a:ahLst/>
                <a:cxnLst/>
                <a:pathLst>
                  <a:path w="43" h="54">
                    <a:moveTo>
                      <a:pt x="0" y="0"/>
                    </a:moveTo>
                    <a:lnTo>
                      <a:pt x="42" y="30"/>
                    </a:lnTo>
                    <a:lnTo>
                      <a:pt x="42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430" name="未知"/>
            <p:cNvSpPr/>
            <p:nvPr/>
          </p:nvSpPr>
          <p:spPr>
            <a:xfrm>
              <a:off x="916" y="732"/>
              <a:ext cx="89" cy="221"/>
            </a:xfrm>
            <a:custGeom>
              <a:avLst/>
              <a:gdLst/>
              <a:ahLst/>
              <a:cxnLst/>
              <a:pathLst>
                <a:path w="89" h="221">
                  <a:moveTo>
                    <a:pt x="0" y="220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220"/>
                  </a:lnTo>
                  <a:lnTo>
                    <a:pt x="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31" name="未知"/>
            <p:cNvSpPr/>
            <p:nvPr/>
          </p:nvSpPr>
          <p:spPr>
            <a:xfrm>
              <a:off x="55" y="637"/>
              <a:ext cx="950" cy="57"/>
            </a:xfrm>
            <a:custGeom>
              <a:avLst/>
              <a:gdLst/>
              <a:ahLst/>
              <a:cxnLst/>
              <a:pathLst>
                <a:path w="950" h="57">
                  <a:moveTo>
                    <a:pt x="0" y="0"/>
                  </a:moveTo>
                  <a:lnTo>
                    <a:pt x="949" y="0"/>
                  </a:lnTo>
                  <a:lnTo>
                    <a:pt x="949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32" name="未知"/>
            <p:cNvSpPr/>
            <p:nvPr/>
          </p:nvSpPr>
          <p:spPr>
            <a:xfrm>
              <a:off x="55" y="56"/>
              <a:ext cx="950" cy="260"/>
            </a:xfrm>
            <a:custGeom>
              <a:avLst/>
              <a:gdLst/>
              <a:ahLst/>
              <a:cxnLst/>
              <a:pathLst>
                <a:path w="950" h="260">
                  <a:moveTo>
                    <a:pt x="0" y="0"/>
                  </a:moveTo>
                  <a:lnTo>
                    <a:pt x="81" y="85"/>
                  </a:lnTo>
                  <a:lnTo>
                    <a:pt x="81" y="23"/>
                  </a:lnTo>
                  <a:lnTo>
                    <a:pt x="181" y="23"/>
                  </a:lnTo>
                  <a:lnTo>
                    <a:pt x="235" y="72"/>
                  </a:lnTo>
                  <a:lnTo>
                    <a:pt x="268" y="72"/>
                  </a:lnTo>
                  <a:lnTo>
                    <a:pt x="268" y="29"/>
                  </a:lnTo>
                  <a:lnTo>
                    <a:pt x="329" y="29"/>
                  </a:lnTo>
                  <a:lnTo>
                    <a:pt x="371" y="59"/>
                  </a:lnTo>
                  <a:lnTo>
                    <a:pt x="426" y="59"/>
                  </a:lnTo>
                  <a:lnTo>
                    <a:pt x="452" y="82"/>
                  </a:lnTo>
                  <a:lnTo>
                    <a:pt x="503" y="82"/>
                  </a:lnTo>
                  <a:lnTo>
                    <a:pt x="513" y="59"/>
                  </a:lnTo>
                  <a:lnTo>
                    <a:pt x="571" y="85"/>
                  </a:lnTo>
                  <a:lnTo>
                    <a:pt x="584" y="59"/>
                  </a:lnTo>
                  <a:lnTo>
                    <a:pt x="642" y="85"/>
                  </a:lnTo>
                  <a:lnTo>
                    <a:pt x="571" y="259"/>
                  </a:lnTo>
                  <a:lnTo>
                    <a:pt x="645" y="259"/>
                  </a:lnTo>
                  <a:lnTo>
                    <a:pt x="645" y="29"/>
                  </a:lnTo>
                  <a:lnTo>
                    <a:pt x="700" y="29"/>
                  </a:lnTo>
                  <a:lnTo>
                    <a:pt x="700" y="20"/>
                  </a:lnTo>
                  <a:lnTo>
                    <a:pt x="816" y="20"/>
                  </a:lnTo>
                  <a:lnTo>
                    <a:pt x="861" y="46"/>
                  </a:lnTo>
                  <a:lnTo>
                    <a:pt x="861" y="36"/>
                  </a:lnTo>
                  <a:lnTo>
                    <a:pt x="949" y="36"/>
                  </a:lnTo>
                  <a:lnTo>
                    <a:pt x="9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33" name="Group 55432"/>
            <p:cNvGrpSpPr/>
            <p:nvPr/>
          </p:nvGrpSpPr>
          <p:grpSpPr>
            <a:xfrm>
              <a:off x="0" y="0"/>
              <a:ext cx="1153" cy="1009"/>
              <a:chOff x="0" y="0"/>
              <a:chExt cx="1153" cy="1009"/>
            </a:xfrm>
          </p:grpSpPr>
          <p:sp>
            <p:nvSpPr>
              <p:cNvPr id="55434" name="未知"/>
              <p:cNvSpPr/>
              <p:nvPr/>
            </p:nvSpPr>
            <p:spPr>
              <a:xfrm>
                <a:off x="507" y="138"/>
                <a:ext cx="52" cy="30"/>
              </a:xfrm>
              <a:custGeom>
                <a:avLst/>
                <a:gdLst/>
                <a:ahLst/>
                <a:cxnLst/>
                <a:pathLst>
                  <a:path w="52" h="30">
                    <a:moveTo>
                      <a:pt x="0" y="0"/>
                    </a:moveTo>
                    <a:lnTo>
                      <a:pt x="51" y="0"/>
                    </a:lnTo>
                    <a:lnTo>
                      <a:pt x="3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35" name="未知"/>
              <p:cNvSpPr/>
              <p:nvPr/>
            </p:nvSpPr>
            <p:spPr>
              <a:xfrm>
                <a:off x="55" y="56"/>
                <a:ext cx="82" cy="260"/>
              </a:xfrm>
              <a:custGeom>
                <a:avLst/>
                <a:gdLst/>
                <a:ahLst/>
                <a:cxnLst/>
                <a:pathLst>
                  <a:path w="82" h="260">
                    <a:moveTo>
                      <a:pt x="0" y="0"/>
                    </a:moveTo>
                    <a:lnTo>
                      <a:pt x="81" y="85"/>
                    </a:lnTo>
                    <a:lnTo>
                      <a:pt x="81" y="259"/>
                    </a:lnTo>
                    <a:lnTo>
                      <a:pt x="0" y="2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36" name="未知"/>
              <p:cNvSpPr/>
              <p:nvPr/>
            </p:nvSpPr>
            <p:spPr>
              <a:xfrm>
                <a:off x="55" y="374"/>
                <a:ext cx="88" cy="264"/>
              </a:xfrm>
              <a:custGeom>
                <a:avLst/>
                <a:gdLst/>
                <a:ahLst/>
                <a:cxnLst/>
                <a:pathLst>
                  <a:path w="88" h="264">
                    <a:moveTo>
                      <a:pt x="0" y="0"/>
                    </a:moveTo>
                    <a:lnTo>
                      <a:pt x="87" y="76"/>
                    </a:lnTo>
                    <a:lnTo>
                      <a:pt x="87" y="263"/>
                    </a:lnTo>
                    <a:lnTo>
                      <a:pt x="0" y="2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37" name="未知"/>
              <p:cNvSpPr/>
              <p:nvPr/>
            </p:nvSpPr>
            <p:spPr>
              <a:xfrm>
                <a:off x="55" y="0"/>
                <a:ext cx="950" cy="57"/>
              </a:xfrm>
              <a:custGeom>
                <a:avLst/>
                <a:gdLst/>
                <a:ahLst/>
                <a:cxnLst/>
                <a:pathLst>
                  <a:path w="950" h="57">
                    <a:moveTo>
                      <a:pt x="0" y="0"/>
                    </a:moveTo>
                    <a:lnTo>
                      <a:pt x="949" y="0"/>
                    </a:lnTo>
                    <a:lnTo>
                      <a:pt x="949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38" name="未知"/>
              <p:cNvSpPr/>
              <p:nvPr/>
            </p:nvSpPr>
            <p:spPr>
              <a:xfrm>
                <a:off x="55" y="315"/>
                <a:ext cx="950" cy="60"/>
              </a:xfrm>
              <a:custGeom>
                <a:avLst/>
                <a:gdLst/>
                <a:ahLst/>
                <a:cxnLst/>
                <a:pathLst>
                  <a:path w="950" h="60">
                    <a:moveTo>
                      <a:pt x="0" y="0"/>
                    </a:moveTo>
                    <a:lnTo>
                      <a:pt x="949" y="0"/>
                    </a:lnTo>
                    <a:lnTo>
                      <a:pt x="949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39" name="未知"/>
              <p:cNvSpPr/>
              <p:nvPr/>
            </p:nvSpPr>
            <p:spPr>
              <a:xfrm>
                <a:off x="55" y="952"/>
                <a:ext cx="950" cy="57"/>
              </a:xfrm>
              <a:custGeom>
                <a:avLst/>
                <a:gdLst/>
                <a:ahLst/>
                <a:cxnLst/>
                <a:pathLst>
                  <a:path w="950" h="57">
                    <a:moveTo>
                      <a:pt x="0" y="0"/>
                    </a:moveTo>
                    <a:lnTo>
                      <a:pt x="949" y="0"/>
                    </a:lnTo>
                    <a:lnTo>
                      <a:pt x="949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0" name="未知"/>
              <p:cNvSpPr/>
              <p:nvPr/>
            </p:nvSpPr>
            <p:spPr>
              <a:xfrm>
                <a:off x="0" y="0"/>
                <a:ext cx="56" cy="1009"/>
              </a:xfrm>
              <a:custGeom>
                <a:avLst/>
                <a:gdLst/>
                <a:ahLst/>
                <a:cxnLst/>
                <a:pathLst>
                  <a:path w="56" h="1009">
                    <a:moveTo>
                      <a:pt x="0" y="1008"/>
                    </a:moveTo>
                    <a:lnTo>
                      <a:pt x="55" y="1008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1008"/>
                    </a:lnTo>
                    <a:lnTo>
                      <a:pt x="0" y="10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1" name="未知"/>
              <p:cNvSpPr/>
              <p:nvPr/>
            </p:nvSpPr>
            <p:spPr>
              <a:xfrm>
                <a:off x="1004" y="0"/>
                <a:ext cx="52" cy="1009"/>
              </a:xfrm>
              <a:custGeom>
                <a:avLst/>
                <a:gdLst/>
                <a:ahLst/>
                <a:cxnLst/>
                <a:pathLst>
                  <a:path w="52" h="1009">
                    <a:moveTo>
                      <a:pt x="0" y="1008"/>
                    </a:moveTo>
                    <a:lnTo>
                      <a:pt x="51" y="1008"/>
                    </a:lnTo>
                    <a:lnTo>
                      <a:pt x="51" y="0"/>
                    </a:lnTo>
                    <a:lnTo>
                      <a:pt x="0" y="0"/>
                    </a:lnTo>
                    <a:lnTo>
                      <a:pt x="0" y="1008"/>
                    </a:lnTo>
                    <a:lnTo>
                      <a:pt x="0" y="10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2" name="未知"/>
              <p:cNvSpPr/>
              <p:nvPr/>
            </p:nvSpPr>
            <p:spPr>
              <a:xfrm>
                <a:off x="1055" y="0"/>
                <a:ext cx="98" cy="1009"/>
              </a:xfrm>
              <a:custGeom>
                <a:avLst/>
                <a:gdLst/>
                <a:ahLst/>
                <a:cxnLst/>
                <a:pathLst>
                  <a:path w="98" h="1009">
                    <a:moveTo>
                      <a:pt x="0" y="1008"/>
                    </a:moveTo>
                    <a:lnTo>
                      <a:pt x="97" y="1008"/>
                    </a:lnTo>
                    <a:lnTo>
                      <a:pt x="97" y="154"/>
                    </a:lnTo>
                    <a:lnTo>
                      <a:pt x="0" y="0"/>
                    </a:lnTo>
                    <a:lnTo>
                      <a:pt x="0" y="1008"/>
                    </a:lnTo>
                    <a:lnTo>
                      <a:pt x="0" y="10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3" name="未知"/>
              <p:cNvSpPr/>
              <p:nvPr/>
            </p:nvSpPr>
            <p:spPr>
              <a:xfrm>
                <a:off x="55" y="374"/>
                <a:ext cx="950" cy="97"/>
              </a:xfrm>
              <a:custGeom>
                <a:avLst/>
                <a:gdLst/>
                <a:ahLst/>
                <a:cxnLst/>
                <a:pathLst>
                  <a:path w="950" h="97">
                    <a:moveTo>
                      <a:pt x="949" y="0"/>
                    </a:moveTo>
                    <a:lnTo>
                      <a:pt x="949" y="33"/>
                    </a:lnTo>
                    <a:lnTo>
                      <a:pt x="677" y="33"/>
                    </a:lnTo>
                    <a:lnTo>
                      <a:pt x="677" y="79"/>
                    </a:lnTo>
                    <a:lnTo>
                      <a:pt x="636" y="79"/>
                    </a:lnTo>
                    <a:lnTo>
                      <a:pt x="603" y="53"/>
                    </a:lnTo>
                    <a:lnTo>
                      <a:pt x="487" y="53"/>
                    </a:lnTo>
                    <a:lnTo>
                      <a:pt x="487" y="96"/>
                    </a:lnTo>
                    <a:lnTo>
                      <a:pt x="468" y="96"/>
                    </a:lnTo>
                    <a:lnTo>
                      <a:pt x="406" y="36"/>
                    </a:lnTo>
                    <a:lnTo>
                      <a:pt x="345" y="36"/>
                    </a:lnTo>
                    <a:lnTo>
                      <a:pt x="345" y="33"/>
                    </a:lnTo>
                    <a:lnTo>
                      <a:pt x="287" y="33"/>
                    </a:lnTo>
                    <a:lnTo>
                      <a:pt x="287" y="66"/>
                    </a:lnTo>
                    <a:lnTo>
                      <a:pt x="258" y="66"/>
                    </a:lnTo>
                    <a:lnTo>
                      <a:pt x="216" y="30"/>
                    </a:lnTo>
                    <a:lnTo>
                      <a:pt x="87" y="30"/>
                    </a:lnTo>
                    <a:lnTo>
                      <a:pt x="87" y="76"/>
                    </a:lnTo>
                    <a:lnTo>
                      <a:pt x="0" y="0"/>
                    </a:lnTo>
                    <a:lnTo>
                      <a:pt x="949" y="0"/>
                    </a:lnTo>
                    <a:lnTo>
                      <a:pt x="94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4" name="未知"/>
              <p:cNvSpPr/>
              <p:nvPr/>
            </p:nvSpPr>
            <p:spPr>
              <a:xfrm>
                <a:off x="55" y="693"/>
                <a:ext cx="82" cy="260"/>
              </a:xfrm>
              <a:custGeom>
                <a:avLst/>
                <a:gdLst/>
                <a:ahLst/>
                <a:cxnLst/>
                <a:pathLst>
                  <a:path w="82" h="260">
                    <a:moveTo>
                      <a:pt x="0" y="0"/>
                    </a:moveTo>
                    <a:lnTo>
                      <a:pt x="81" y="82"/>
                    </a:lnTo>
                    <a:lnTo>
                      <a:pt x="81" y="259"/>
                    </a:lnTo>
                    <a:lnTo>
                      <a:pt x="0" y="2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45" name="未知"/>
              <p:cNvSpPr/>
              <p:nvPr/>
            </p:nvSpPr>
            <p:spPr>
              <a:xfrm>
                <a:off x="55" y="693"/>
                <a:ext cx="950" cy="83"/>
              </a:xfrm>
              <a:custGeom>
                <a:avLst/>
                <a:gdLst/>
                <a:ahLst/>
                <a:cxnLst/>
                <a:pathLst>
                  <a:path w="950" h="83">
                    <a:moveTo>
                      <a:pt x="0" y="0"/>
                    </a:moveTo>
                    <a:lnTo>
                      <a:pt x="81" y="82"/>
                    </a:lnTo>
                    <a:lnTo>
                      <a:pt x="81" y="23"/>
                    </a:lnTo>
                    <a:lnTo>
                      <a:pt x="181" y="23"/>
                    </a:lnTo>
                    <a:lnTo>
                      <a:pt x="235" y="72"/>
                    </a:lnTo>
                    <a:lnTo>
                      <a:pt x="268" y="72"/>
                    </a:lnTo>
                    <a:lnTo>
                      <a:pt x="268" y="26"/>
                    </a:lnTo>
                    <a:lnTo>
                      <a:pt x="329" y="26"/>
                    </a:lnTo>
                    <a:lnTo>
                      <a:pt x="374" y="62"/>
                    </a:lnTo>
                    <a:lnTo>
                      <a:pt x="642" y="62"/>
                    </a:lnTo>
                    <a:lnTo>
                      <a:pt x="642" y="33"/>
                    </a:lnTo>
                    <a:lnTo>
                      <a:pt x="700" y="33"/>
                    </a:lnTo>
                    <a:lnTo>
                      <a:pt x="700" y="16"/>
                    </a:lnTo>
                    <a:lnTo>
                      <a:pt x="819" y="16"/>
                    </a:lnTo>
                    <a:lnTo>
                      <a:pt x="861" y="46"/>
                    </a:lnTo>
                    <a:lnTo>
                      <a:pt x="861" y="39"/>
                    </a:lnTo>
                    <a:lnTo>
                      <a:pt x="949" y="39"/>
                    </a:lnTo>
                    <a:lnTo>
                      <a:pt x="94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446" name="Group 55445"/>
          <p:cNvGrpSpPr/>
          <p:nvPr/>
        </p:nvGrpSpPr>
        <p:grpSpPr>
          <a:xfrm>
            <a:off x="6011863" y="333375"/>
            <a:ext cx="1601787" cy="1830388"/>
            <a:chOff x="0" y="0"/>
            <a:chExt cx="1009" cy="1153"/>
          </a:xfrm>
        </p:grpSpPr>
        <p:sp>
          <p:nvSpPr>
            <p:cNvPr id="55447" name="未知"/>
            <p:cNvSpPr/>
            <p:nvPr/>
          </p:nvSpPr>
          <p:spPr>
            <a:xfrm>
              <a:off x="78" y="647"/>
              <a:ext cx="849" cy="328"/>
            </a:xfrm>
            <a:custGeom>
              <a:avLst/>
              <a:gdLst/>
              <a:ahLst/>
              <a:cxnLst/>
              <a:pathLst>
                <a:path w="849" h="328">
                  <a:moveTo>
                    <a:pt x="428" y="327"/>
                  </a:moveTo>
                  <a:lnTo>
                    <a:pt x="848" y="327"/>
                  </a:lnTo>
                  <a:lnTo>
                    <a:pt x="738" y="0"/>
                  </a:lnTo>
                  <a:lnTo>
                    <a:pt x="110" y="0"/>
                  </a:lnTo>
                  <a:lnTo>
                    <a:pt x="0" y="327"/>
                  </a:lnTo>
                  <a:lnTo>
                    <a:pt x="416" y="327"/>
                  </a:lnTo>
                  <a:lnTo>
                    <a:pt x="428" y="327"/>
                  </a:lnTo>
                  <a:lnTo>
                    <a:pt x="428" y="3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48" name="未知"/>
            <p:cNvSpPr/>
            <p:nvPr/>
          </p:nvSpPr>
          <p:spPr>
            <a:xfrm>
              <a:off x="135" y="85"/>
              <a:ext cx="739" cy="502"/>
            </a:xfrm>
            <a:custGeom>
              <a:avLst/>
              <a:gdLst/>
              <a:ahLst/>
              <a:cxnLst/>
              <a:pathLst>
                <a:path w="739" h="502">
                  <a:moveTo>
                    <a:pt x="665" y="440"/>
                  </a:moveTo>
                  <a:lnTo>
                    <a:pt x="702" y="0"/>
                  </a:lnTo>
                  <a:lnTo>
                    <a:pt x="718" y="0"/>
                  </a:lnTo>
                  <a:lnTo>
                    <a:pt x="730" y="0"/>
                  </a:lnTo>
                  <a:lnTo>
                    <a:pt x="734" y="4"/>
                  </a:lnTo>
                  <a:lnTo>
                    <a:pt x="734" y="8"/>
                  </a:lnTo>
                  <a:lnTo>
                    <a:pt x="738" y="16"/>
                  </a:lnTo>
                  <a:lnTo>
                    <a:pt x="702" y="449"/>
                  </a:lnTo>
                  <a:lnTo>
                    <a:pt x="685" y="457"/>
                  </a:lnTo>
                  <a:lnTo>
                    <a:pt x="677" y="501"/>
                  </a:lnTo>
                  <a:lnTo>
                    <a:pt x="57" y="501"/>
                  </a:lnTo>
                  <a:lnTo>
                    <a:pt x="53" y="457"/>
                  </a:lnTo>
                  <a:lnTo>
                    <a:pt x="32" y="449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40" y="0"/>
                  </a:lnTo>
                  <a:lnTo>
                    <a:pt x="77" y="440"/>
                  </a:lnTo>
                  <a:lnTo>
                    <a:pt x="220" y="440"/>
                  </a:lnTo>
                  <a:lnTo>
                    <a:pt x="371" y="440"/>
                  </a:lnTo>
                  <a:lnTo>
                    <a:pt x="518" y="440"/>
                  </a:lnTo>
                  <a:lnTo>
                    <a:pt x="665" y="440"/>
                  </a:lnTo>
                  <a:lnTo>
                    <a:pt x="665" y="4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49" name="未知"/>
            <p:cNvSpPr/>
            <p:nvPr/>
          </p:nvSpPr>
          <p:spPr>
            <a:xfrm>
              <a:off x="37" y="586"/>
              <a:ext cx="931" cy="389"/>
            </a:xfrm>
            <a:custGeom>
              <a:avLst/>
              <a:gdLst/>
              <a:ahLst/>
              <a:cxnLst/>
              <a:pathLst>
                <a:path w="931" h="389">
                  <a:moveTo>
                    <a:pt x="155" y="0"/>
                  </a:moveTo>
                  <a:lnTo>
                    <a:pt x="775" y="0"/>
                  </a:lnTo>
                  <a:lnTo>
                    <a:pt x="783" y="49"/>
                  </a:lnTo>
                  <a:lnTo>
                    <a:pt x="800" y="57"/>
                  </a:lnTo>
                  <a:lnTo>
                    <a:pt x="816" y="57"/>
                  </a:lnTo>
                  <a:lnTo>
                    <a:pt x="930" y="388"/>
                  </a:lnTo>
                  <a:lnTo>
                    <a:pt x="889" y="388"/>
                  </a:lnTo>
                  <a:lnTo>
                    <a:pt x="779" y="61"/>
                  </a:lnTo>
                  <a:lnTo>
                    <a:pt x="151" y="61"/>
                  </a:lnTo>
                  <a:lnTo>
                    <a:pt x="41" y="388"/>
                  </a:lnTo>
                  <a:lnTo>
                    <a:pt x="0" y="388"/>
                  </a:lnTo>
                  <a:lnTo>
                    <a:pt x="114" y="57"/>
                  </a:lnTo>
                  <a:lnTo>
                    <a:pt x="134" y="57"/>
                  </a:lnTo>
                  <a:lnTo>
                    <a:pt x="147" y="49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50" name="Group 55449"/>
            <p:cNvGrpSpPr/>
            <p:nvPr/>
          </p:nvGrpSpPr>
          <p:grpSpPr>
            <a:xfrm>
              <a:off x="78" y="85"/>
              <a:ext cx="849" cy="890"/>
              <a:chOff x="0" y="0"/>
              <a:chExt cx="849" cy="890"/>
            </a:xfrm>
          </p:grpSpPr>
          <p:sp>
            <p:nvSpPr>
              <p:cNvPr id="55451" name="未知"/>
              <p:cNvSpPr/>
              <p:nvPr/>
            </p:nvSpPr>
            <p:spPr>
              <a:xfrm>
                <a:off x="57" y="0"/>
                <a:ext cx="739" cy="502"/>
              </a:xfrm>
              <a:custGeom>
                <a:avLst/>
                <a:gdLst/>
                <a:ahLst/>
                <a:cxnLst/>
                <a:pathLst>
                  <a:path w="739" h="502">
                    <a:moveTo>
                      <a:pt x="665" y="440"/>
                    </a:moveTo>
                    <a:lnTo>
                      <a:pt x="702" y="0"/>
                    </a:lnTo>
                    <a:lnTo>
                      <a:pt x="718" y="0"/>
                    </a:lnTo>
                    <a:lnTo>
                      <a:pt x="730" y="0"/>
                    </a:lnTo>
                    <a:lnTo>
                      <a:pt x="734" y="4"/>
                    </a:lnTo>
                    <a:lnTo>
                      <a:pt x="734" y="8"/>
                    </a:lnTo>
                    <a:lnTo>
                      <a:pt x="738" y="16"/>
                    </a:lnTo>
                    <a:lnTo>
                      <a:pt x="702" y="449"/>
                    </a:lnTo>
                    <a:lnTo>
                      <a:pt x="685" y="457"/>
                    </a:lnTo>
                    <a:lnTo>
                      <a:pt x="677" y="501"/>
                    </a:lnTo>
                    <a:lnTo>
                      <a:pt x="57" y="501"/>
                    </a:lnTo>
                    <a:lnTo>
                      <a:pt x="53" y="457"/>
                    </a:lnTo>
                    <a:lnTo>
                      <a:pt x="32" y="44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40" y="0"/>
                    </a:lnTo>
                    <a:lnTo>
                      <a:pt x="77" y="440"/>
                    </a:lnTo>
                    <a:lnTo>
                      <a:pt x="220" y="440"/>
                    </a:lnTo>
                    <a:lnTo>
                      <a:pt x="371" y="440"/>
                    </a:lnTo>
                    <a:lnTo>
                      <a:pt x="518" y="440"/>
                    </a:lnTo>
                    <a:lnTo>
                      <a:pt x="665" y="44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452" name="Group 55451"/>
              <p:cNvGrpSpPr/>
              <p:nvPr/>
            </p:nvGrpSpPr>
            <p:grpSpPr>
              <a:xfrm>
                <a:off x="0" y="0"/>
                <a:ext cx="849" cy="890"/>
                <a:chOff x="0" y="0"/>
                <a:chExt cx="849" cy="890"/>
              </a:xfrm>
            </p:grpSpPr>
            <p:sp>
              <p:nvSpPr>
                <p:cNvPr id="55453" name="未知"/>
                <p:cNvSpPr/>
                <p:nvPr/>
              </p:nvSpPr>
              <p:spPr>
                <a:xfrm>
                  <a:off x="0" y="562"/>
                  <a:ext cx="849" cy="328"/>
                </a:xfrm>
                <a:custGeom>
                  <a:avLst/>
                  <a:gdLst/>
                  <a:ahLst/>
                  <a:cxnLst/>
                  <a:pathLst>
                    <a:path w="849" h="328">
                      <a:moveTo>
                        <a:pt x="428" y="327"/>
                      </a:moveTo>
                      <a:lnTo>
                        <a:pt x="848" y="327"/>
                      </a:lnTo>
                      <a:lnTo>
                        <a:pt x="738" y="0"/>
                      </a:lnTo>
                      <a:lnTo>
                        <a:pt x="110" y="0"/>
                      </a:lnTo>
                      <a:lnTo>
                        <a:pt x="0" y="327"/>
                      </a:lnTo>
                      <a:lnTo>
                        <a:pt x="416" y="327"/>
                      </a:lnTo>
                      <a:lnTo>
                        <a:pt x="428" y="327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454" name="未知"/>
                <p:cNvSpPr/>
                <p:nvPr/>
              </p:nvSpPr>
              <p:spPr>
                <a:xfrm>
                  <a:off x="97" y="0"/>
                  <a:ext cx="663" cy="441"/>
                </a:xfrm>
                <a:custGeom>
                  <a:avLst/>
                  <a:gdLst/>
                  <a:ahLst/>
                  <a:cxnLst/>
                  <a:pathLst>
                    <a:path w="663" h="441">
                      <a:moveTo>
                        <a:pt x="339" y="0"/>
                      </a:moveTo>
                      <a:lnTo>
                        <a:pt x="662" y="0"/>
                      </a:lnTo>
                      <a:lnTo>
                        <a:pt x="625" y="440"/>
                      </a:lnTo>
                      <a:lnTo>
                        <a:pt x="335" y="440"/>
                      </a:lnTo>
                      <a:lnTo>
                        <a:pt x="323" y="440"/>
                      </a:lnTo>
                      <a:lnTo>
                        <a:pt x="37" y="440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339" y="0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55455" name="Group 55454"/>
            <p:cNvGrpSpPr/>
            <p:nvPr/>
          </p:nvGrpSpPr>
          <p:grpSpPr>
            <a:xfrm>
              <a:off x="4" y="61"/>
              <a:ext cx="1005" cy="934"/>
              <a:chOff x="0" y="0"/>
              <a:chExt cx="1005" cy="934"/>
            </a:xfrm>
          </p:grpSpPr>
          <p:sp>
            <p:nvSpPr>
              <p:cNvPr id="55456" name="未知"/>
              <p:cNvSpPr/>
              <p:nvPr/>
            </p:nvSpPr>
            <p:spPr>
              <a:xfrm>
                <a:off x="0" y="525"/>
                <a:ext cx="1005" cy="409"/>
              </a:xfrm>
              <a:custGeom>
                <a:avLst/>
                <a:gdLst/>
                <a:ahLst/>
                <a:cxnLst/>
                <a:pathLst>
                  <a:path w="1005" h="409">
                    <a:moveTo>
                      <a:pt x="1004" y="408"/>
                    </a:moveTo>
                    <a:lnTo>
                      <a:pt x="857" y="0"/>
                    </a:lnTo>
                    <a:lnTo>
                      <a:pt x="833" y="0"/>
                    </a:lnTo>
                    <a:lnTo>
                      <a:pt x="849" y="57"/>
                    </a:lnTo>
                    <a:lnTo>
                      <a:pt x="963" y="388"/>
                    </a:lnTo>
                    <a:lnTo>
                      <a:pt x="33" y="388"/>
                    </a:lnTo>
                    <a:lnTo>
                      <a:pt x="147" y="57"/>
                    </a:lnTo>
                    <a:lnTo>
                      <a:pt x="163" y="0"/>
                    </a:lnTo>
                    <a:lnTo>
                      <a:pt x="147" y="0"/>
                    </a:lnTo>
                    <a:lnTo>
                      <a:pt x="0" y="408"/>
                    </a:lnTo>
                    <a:lnTo>
                      <a:pt x="1004" y="408"/>
                    </a:lnTo>
                    <a:lnTo>
                      <a:pt x="1004" y="408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57" name="未知"/>
              <p:cNvSpPr/>
              <p:nvPr/>
            </p:nvSpPr>
            <p:spPr>
              <a:xfrm>
                <a:off x="110" y="0"/>
                <a:ext cx="785" cy="474"/>
              </a:xfrm>
              <a:custGeom>
                <a:avLst/>
                <a:gdLst/>
                <a:ahLst/>
                <a:cxnLst/>
                <a:pathLst>
                  <a:path w="785" h="474">
                    <a:moveTo>
                      <a:pt x="400" y="4"/>
                    </a:moveTo>
                    <a:lnTo>
                      <a:pt x="739" y="4"/>
                    </a:lnTo>
                    <a:lnTo>
                      <a:pt x="747" y="4"/>
                    </a:lnTo>
                    <a:lnTo>
                      <a:pt x="755" y="8"/>
                    </a:lnTo>
                    <a:lnTo>
                      <a:pt x="767" y="8"/>
                    </a:lnTo>
                    <a:lnTo>
                      <a:pt x="776" y="24"/>
                    </a:lnTo>
                    <a:lnTo>
                      <a:pt x="784" y="36"/>
                    </a:lnTo>
                    <a:lnTo>
                      <a:pt x="747" y="473"/>
                    </a:lnTo>
                    <a:lnTo>
                      <a:pt x="723" y="473"/>
                    </a:lnTo>
                    <a:lnTo>
                      <a:pt x="759" y="40"/>
                    </a:lnTo>
                    <a:lnTo>
                      <a:pt x="755" y="32"/>
                    </a:lnTo>
                    <a:lnTo>
                      <a:pt x="755" y="28"/>
                    </a:lnTo>
                    <a:lnTo>
                      <a:pt x="751" y="24"/>
                    </a:lnTo>
                    <a:lnTo>
                      <a:pt x="739" y="24"/>
                    </a:lnTo>
                    <a:lnTo>
                      <a:pt x="400" y="24"/>
                    </a:lnTo>
                    <a:lnTo>
                      <a:pt x="380" y="24"/>
                    </a:lnTo>
                    <a:lnTo>
                      <a:pt x="41" y="24"/>
                    </a:lnTo>
                    <a:lnTo>
                      <a:pt x="33" y="24"/>
                    </a:lnTo>
                    <a:lnTo>
                      <a:pt x="21" y="36"/>
                    </a:lnTo>
                    <a:lnTo>
                      <a:pt x="21" y="40"/>
                    </a:lnTo>
                    <a:lnTo>
                      <a:pt x="53" y="473"/>
                    </a:lnTo>
                    <a:lnTo>
                      <a:pt x="37" y="473"/>
                    </a:lnTo>
                    <a:lnTo>
                      <a:pt x="0" y="36"/>
                    </a:lnTo>
                    <a:lnTo>
                      <a:pt x="4" y="24"/>
                    </a:lnTo>
                    <a:lnTo>
                      <a:pt x="13" y="8"/>
                    </a:lnTo>
                    <a:lnTo>
                      <a:pt x="29" y="0"/>
                    </a:lnTo>
                    <a:lnTo>
                      <a:pt x="41" y="4"/>
                    </a:lnTo>
                    <a:lnTo>
                      <a:pt x="380" y="4"/>
                    </a:lnTo>
                    <a:lnTo>
                      <a:pt x="400" y="4"/>
                    </a:lnTo>
                    <a:lnTo>
                      <a:pt x="400" y="4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58" name="Group 55457"/>
            <p:cNvGrpSpPr/>
            <p:nvPr/>
          </p:nvGrpSpPr>
          <p:grpSpPr>
            <a:xfrm>
              <a:off x="0" y="0"/>
              <a:ext cx="1009" cy="1076"/>
              <a:chOff x="0" y="0"/>
              <a:chExt cx="1009" cy="1076"/>
            </a:xfrm>
          </p:grpSpPr>
          <p:sp>
            <p:nvSpPr>
              <p:cNvPr id="55459" name="未知"/>
              <p:cNvSpPr/>
              <p:nvPr/>
            </p:nvSpPr>
            <p:spPr>
              <a:xfrm>
                <a:off x="0" y="994"/>
                <a:ext cx="1009" cy="82"/>
              </a:xfrm>
              <a:custGeom>
                <a:avLst/>
                <a:gdLst/>
                <a:ahLst/>
                <a:cxnLst/>
                <a:pathLst>
                  <a:path w="1009" h="82">
                    <a:moveTo>
                      <a:pt x="514" y="81"/>
                    </a:moveTo>
                    <a:lnTo>
                      <a:pt x="575" y="81"/>
                    </a:lnTo>
                    <a:lnTo>
                      <a:pt x="608" y="69"/>
                    </a:lnTo>
                    <a:lnTo>
                      <a:pt x="608" y="37"/>
                    </a:lnTo>
                    <a:lnTo>
                      <a:pt x="653" y="37"/>
                    </a:lnTo>
                    <a:lnTo>
                      <a:pt x="653" y="81"/>
                    </a:lnTo>
                    <a:lnTo>
                      <a:pt x="967" y="81"/>
                    </a:lnTo>
                    <a:lnTo>
                      <a:pt x="1008" y="0"/>
                    </a:lnTo>
                    <a:lnTo>
                      <a:pt x="0" y="0"/>
                    </a:lnTo>
                    <a:lnTo>
                      <a:pt x="37" y="81"/>
                    </a:lnTo>
                    <a:lnTo>
                      <a:pt x="347" y="81"/>
                    </a:lnTo>
                    <a:lnTo>
                      <a:pt x="347" y="37"/>
                    </a:lnTo>
                    <a:lnTo>
                      <a:pt x="392" y="37"/>
                    </a:lnTo>
                    <a:lnTo>
                      <a:pt x="392" y="69"/>
                    </a:lnTo>
                    <a:lnTo>
                      <a:pt x="396" y="73"/>
                    </a:lnTo>
                    <a:lnTo>
                      <a:pt x="396" y="73"/>
                    </a:lnTo>
                    <a:lnTo>
                      <a:pt x="412" y="77"/>
                    </a:lnTo>
                    <a:lnTo>
                      <a:pt x="424" y="81"/>
                    </a:lnTo>
                    <a:lnTo>
                      <a:pt x="494" y="81"/>
                    </a:lnTo>
                    <a:lnTo>
                      <a:pt x="514" y="81"/>
                    </a:lnTo>
                    <a:lnTo>
                      <a:pt x="514" y="8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0" name="未知"/>
              <p:cNvSpPr/>
              <p:nvPr/>
            </p:nvSpPr>
            <p:spPr>
              <a:xfrm>
                <a:off x="163" y="0"/>
                <a:ext cx="687" cy="66"/>
              </a:xfrm>
              <a:custGeom>
                <a:avLst/>
                <a:gdLst/>
                <a:ahLst/>
                <a:cxnLst/>
                <a:pathLst>
                  <a:path w="687" h="66">
                    <a:moveTo>
                      <a:pt x="363" y="0"/>
                    </a:moveTo>
                    <a:lnTo>
                      <a:pt x="637" y="0"/>
                    </a:lnTo>
                    <a:lnTo>
                      <a:pt x="686" y="65"/>
                    </a:lnTo>
                    <a:lnTo>
                      <a:pt x="351" y="65"/>
                    </a:lnTo>
                    <a:lnTo>
                      <a:pt x="331" y="65"/>
                    </a:lnTo>
                    <a:lnTo>
                      <a:pt x="0" y="65"/>
                    </a:lnTo>
                    <a:lnTo>
                      <a:pt x="49" y="0"/>
                    </a:lnTo>
                    <a:lnTo>
                      <a:pt x="319" y="0"/>
                    </a:lnTo>
                    <a:lnTo>
                      <a:pt x="363" y="0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1" name="未知"/>
              <p:cNvSpPr/>
              <p:nvPr/>
            </p:nvSpPr>
            <p:spPr>
              <a:xfrm>
                <a:off x="127" y="0"/>
                <a:ext cx="86" cy="70"/>
              </a:xfrm>
              <a:custGeom>
                <a:avLst/>
                <a:gdLst/>
                <a:ahLst/>
                <a:cxnLst/>
                <a:pathLst>
                  <a:path w="86" h="70">
                    <a:moveTo>
                      <a:pt x="36" y="65"/>
                    </a:moveTo>
                    <a:lnTo>
                      <a:pt x="20" y="65"/>
                    </a:lnTo>
                    <a:lnTo>
                      <a:pt x="0" y="69"/>
                    </a:lnTo>
                    <a:lnTo>
                      <a:pt x="57" y="0"/>
                    </a:lnTo>
                    <a:lnTo>
                      <a:pt x="85" y="0"/>
                    </a:lnTo>
                    <a:lnTo>
                      <a:pt x="36" y="65"/>
                    </a:lnTo>
                    <a:lnTo>
                      <a:pt x="36" y="6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2" name="未知"/>
              <p:cNvSpPr/>
              <p:nvPr/>
            </p:nvSpPr>
            <p:spPr>
              <a:xfrm>
                <a:off x="800" y="0"/>
                <a:ext cx="82" cy="70"/>
              </a:xfrm>
              <a:custGeom>
                <a:avLst/>
                <a:gdLst/>
                <a:ahLst/>
                <a:cxnLst/>
                <a:pathLst>
                  <a:path w="82" h="70">
                    <a:moveTo>
                      <a:pt x="49" y="65"/>
                    </a:moveTo>
                    <a:lnTo>
                      <a:pt x="61" y="65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49" y="65"/>
                    </a:lnTo>
                    <a:lnTo>
                      <a:pt x="49" y="6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63" name="Group 55462"/>
            <p:cNvGrpSpPr/>
            <p:nvPr/>
          </p:nvGrpSpPr>
          <p:grpSpPr>
            <a:xfrm>
              <a:off x="98" y="1023"/>
              <a:ext cx="821" cy="33"/>
              <a:chOff x="0" y="0"/>
              <a:chExt cx="821" cy="33"/>
            </a:xfrm>
          </p:grpSpPr>
          <p:sp>
            <p:nvSpPr>
              <p:cNvPr id="55464" name="未知"/>
              <p:cNvSpPr/>
              <p:nvPr/>
            </p:nvSpPr>
            <p:spPr>
              <a:xfrm>
                <a:off x="0" y="0"/>
                <a:ext cx="160" cy="33"/>
              </a:xfrm>
              <a:custGeom>
                <a:avLst/>
                <a:gdLst/>
                <a:ahLst/>
                <a:cxnLst/>
                <a:pathLst>
                  <a:path w="160" h="33">
                    <a:moveTo>
                      <a:pt x="0" y="0"/>
                    </a:moveTo>
                    <a:lnTo>
                      <a:pt x="16" y="32"/>
                    </a:lnTo>
                    <a:lnTo>
                      <a:pt x="159" y="32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5" name="未知"/>
              <p:cNvSpPr/>
              <p:nvPr/>
            </p:nvSpPr>
            <p:spPr>
              <a:xfrm>
                <a:off x="657" y="0"/>
                <a:ext cx="164" cy="33"/>
              </a:xfrm>
              <a:custGeom>
                <a:avLst/>
                <a:gdLst/>
                <a:ahLst/>
                <a:cxnLst/>
                <a:pathLst>
                  <a:path w="164" h="33">
                    <a:moveTo>
                      <a:pt x="163" y="0"/>
                    </a:moveTo>
                    <a:lnTo>
                      <a:pt x="147" y="32"/>
                    </a:lnTo>
                    <a:lnTo>
                      <a:pt x="0" y="32"/>
                    </a:lnTo>
                    <a:lnTo>
                      <a:pt x="8" y="0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66" name="Group 55465"/>
            <p:cNvGrpSpPr/>
            <p:nvPr/>
          </p:nvGrpSpPr>
          <p:grpSpPr>
            <a:xfrm>
              <a:off x="151" y="534"/>
              <a:ext cx="711" cy="110"/>
              <a:chOff x="0" y="0"/>
              <a:chExt cx="711" cy="110"/>
            </a:xfrm>
          </p:grpSpPr>
          <p:sp>
            <p:nvSpPr>
              <p:cNvPr id="55467" name="未知"/>
              <p:cNvSpPr/>
              <p:nvPr/>
            </p:nvSpPr>
            <p:spPr>
              <a:xfrm>
                <a:off x="16" y="0"/>
                <a:ext cx="26" cy="53"/>
              </a:xfrm>
              <a:custGeom>
                <a:avLst/>
                <a:gdLst/>
                <a:ahLst/>
                <a:cxnLst/>
                <a:pathLst>
                  <a:path w="26" h="53">
                    <a:moveTo>
                      <a:pt x="25" y="8"/>
                    </a:moveTo>
                    <a:lnTo>
                      <a:pt x="25" y="52"/>
                    </a:lnTo>
                    <a:lnTo>
                      <a:pt x="8" y="52"/>
                    </a:lnTo>
                    <a:lnTo>
                      <a:pt x="0" y="0"/>
                    </a:lnTo>
                    <a:lnTo>
                      <a:pt x="25" y="8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8" name="未知"/>
              <p:cNvSpPr/>
              <p:nvPr/>
            </p:nvSpPr>
            <p:spPr>
              <a:xfrm>
                <a:off x="20" y="52"/>
                <a:ext cx="22" cy="58"/>
              </a:xfrm>
              <a:custGeom>
                <a:avLst/>
                <a:gdLst/>
                <a:ahLst/>
                <a:cxnLst/>
                <a:pathLst>
                  <a:path w="22" h="58">
                    <a:moveTo>
                      <a:pt x="13" y="49"/>
                    </a:moveTo>
                    <a:lnTo>
                      <a:pt x="21" y="0"/>
                    </a:lnTo>
                    <a:lnTo>
                      <a:pt x="4" y="0"/>
                    </a:lnTo>
                    <a:lnTo>
                      <a:pt x="0" y="57"/>
                    </a:lnTo>
                    <a:lnTo>
                      <a:pt x="13" y="49"/>
                    </a:lnTo>
                    <a:lnTo>
                      <a:pt x="13" y="4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69" name="未知"/>
              <p:cNvSpPr/>
              <p:nvPr/>
            </p:nvSpPr>
            <p:spPr>
              <a:xfrm>
                <a:off x="20" y="52"/>
                <a:ext cx="22" cy="58"/>
              </a:xfrm>
              <a:custGeom>
                <a:avLst/>
                <a:gdLst/>
                <a:ahLst/>
                <a:cxnLst/>
                <a:pathLst>
                  <a:path w="22" h="58">
                    <a:moveTo>
                      <a:pt x="13" y="49"/>
                    </a:moveTo>
                    <a:lnTo>
                      <a:pt x="21" y="0"/>
                    </a:lnTo>
                    <a:lnTo>
                      <a:pt x="4" y="0"/>
                    </a:lnTo>
                    <a:lnTo>
                      <a:pt x="0" y="57"/>
                    </a:lnTo>
                    <a:lnTo>
                      <a:pt x="13" y="4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0" name="未知"/>
              <p:cNvSpPr/>
              <p:nvPr/>
            </p:nvSpPr>
            <p:spPr>
              <a:xfrm>
                <a:off x="661" y="0"/>
                <a:ext cx="26" cy="53"/>
              </a:xfrm>
              <a:custGeom>
                <a:avLst/>
                <a:gdLst/>
                <a:ahLst/>
                <a:cxnLst/>
                <a:pathLst>
                  <a:path w="26" h="53">
                    <a:moveTo>
                      <a:pt x="8" y="8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1" name="未知"/>
              <p:cNvSpPr/>
              <p:nvPr/>
            </p:nvSpPr>
            <p:spPr>
              <a:xfrm>
                <a:off x="661" y="52"/>
                <a:ext cx="26" cy="58"/>
              </a:xfrm>
              <a:custGeom>
                <a:avLst/>
                <a:gdLst/>
                <a:ahLst/>
                <a:cxnLst/>
                <a:pathLst>
                  <a:path w="26" h="58">
                    <a:moveTo>
                      <a:pt x="25" y="57"/>
                    </a:moveTo>
                    <a:lnTo>
                      <a:pt x="8" y="49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57"/>
                    </a:lnTo>
                    <a:lnTo>
                      <a:pt x="25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2" name="未知"/>
              <p:cNvSpPr/>
              <p:nvPr/>
            </p:nvSpPr>
            <p:spPr>
              <a:xfrm>
                <a:off x="0" y="0"/>
                <a:ext cx="25" cy="53"/>
              </a:xfrm>
              <a:custGeom>
                <a:avLst/>
                <a:gdLst/>
                <a:ahLst/>
                <a:cxnLst/>
                <a:pathLst>
                  <a:path w="25" h="53">
                    <a:moveTo>
                      <a:pt x="0" y="0"/>
                    </a:moveTo>
                    <a:lnTo>
                      <a:pt x="0" y="52"/>
                    </a:lnTo>
                    <a:lnTo>
                      <a:pt x="24" y="5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3" name="未知"/>
              <p:cNvSpPr/>
              <p:nvPr/>
            </p:nvSpPr>
            <p:spPr>
              <a:xfrm>
                <a:off x="0" y="0"/>
                <a:ext cx="25" cy="53"/>
              </a:xfrm>
              <a:custGeom>
                <a:avLst/>
                <a:gdLst/>
                <a:ahLst/>
                <a:cxnLst/>
                <a:pathLst>
                  <a:path w="25" h="53">
                    <a:moveTo>
                      <a:pt x="0" y="0"/>
                    </a:moveTo>
                    <a:lnTo>
                      <a:pt x="0" y="52"/>
                    </a:lnTo>
                    <a:lnTo>
                      <a:pt x="24" y="52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4" name="未知"/>
              <p:cNvSpPr/>
              <p:nvPr/>
            </p:nvSpPr>
            <p:spPr>
              <a:xfrm>
                <a:off x="0" y="52"/>
                <a:ext cx="25" cy="58"/>
              </a:xfrm>
              <a:custGeom>
                <a:avLst/>
                <a:gdLst/>
                <a:ahLst/>
                <a:cxnLst/>
                <a:pathLst>
                  <a:path w="25" h="58">
                    <a:moveTo>
                      <a:pt x="20" y="57"/>
                    </a:moveTo>
                    <a:lnTo>
                      <a:pt x="0" y="57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0" y="57"/>
                    </a:lnTo>
                    <a:lnTo>
                      <a:pt x="20" y="57"/>
                    </a:lnTo>
                    <a:lnTo>
                      <a:pt x="20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5" name="未知"/>
              <p:cNvSpPr/>
              <p:nvPr/>
            </p:nvSpPr>
            <p:spPr>
              <a:xfrm>
                <a:off x="0" y="52"/>
                <a:ext cx="25" cy="58"/>
              </a:xfrm>
              <a:custGeom>
                <a:avLst/>
                <a:gdLst/>
                <a:ahLst/>
                <a:cxnLst/>
                <a:pathLst>
                  <a:path w="25" h="58">
                    <a:moveTo>
                      <a:pt x="20" y="57"/>
                    </a:moveTo>
                    <a:lnTo>
                      <a:pt x="0" y="57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0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6" name="未知"/>
              <p:cNvSpPr/>
              <p:nvPr/>
            </p:nvSpPr>
            <p:spPr>
              <a:xfrm>
                <a:off x="686" y="0"/>
                <a:ext cx="25" cy="53"/>
              </a:xfrm>
              <a:custGeom>
                <a:avLst/>
                <a:gdLst/>
                <a:ahLst/>
                <a:cxnLst/>
                <a:pathLst>
                  <a:path w="25" h="53">
                    <a:moveTo>
                      <a:pt x="16" y="52"/>
                    </a:moveTo>
                    <a:lnTo>
                      <a:pt x="0" y="52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7" name="未知"/>
              <p:cNvSpPr/>
              <p:nvPr/>
            </p:nvSpPr>
            <p:spPr>
              <a:xfrm>
                <a:off x="686" y="0"/>
                <a:ext cx="25" cy="53"/>
              </a:xfrm>
              <a:custGeom>
                <a:avLst/>
                <a:gdLst/>
                <a:ahLst/>
                <a:cxnLst/>
                <a:pathLst>
                  <a:path w="25" h="53">
                    <a:moveTo>
                      <a:pt x="16" y="52"/>
                    </a:moveTo>
                    <a:lnTo>
                      <a:pt x="0" y="52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8" name="未知"/>
              <p:cNvSpPr/>
              <p:nvPr/>
            </p:nvSpPr>
            <p:spPr>
              <a:xfrm>
                <a:off x="686" y="52"/>
                <a:ext cx="17" cy="58"/>
              </a:xfrm>
              <a:custGeom>
                <a:avLst/>
                <a:gdLst/>
                <a:ahLst/>
                <a:cxnLst/>
                <a:pathLst>
                  <a:path w="17" h="58">
                    <a:moveTo>
                      <a:pt x="0" y="57"/>
                    </a:moveTo>
                    <a:lnTo>
                      <a:pt x="16" y="57"/>
                    </a:lnTo>
                    <a:lnTo>
                      <a:pt x="0" y="0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79" name="未知"/>
              <p:cNvSpPr/>
              <p:nvPr/>
            </p:nvSpPr>
            <p:spPr>
              <a:xfrm>
                <a:off x="686" y="52"/>
                <a:ext cx="17" cy="58"/>
              </a:xfrm>
              <a:custGeom>
                <a:avLst/>
                <a:gdLst/>
                <a:ahLst/>
                <a:cxnLst/>
                <a:pathLst>
                  <a:path w="17" h="58">
                    <a:moveTo>
                      <a:pt x="0" y="57"/>
                    </a:moveTo>
                    <a:lnTo>
                      <a:pt x="16" y="57"/>
                    </a:lnTo>
                    <a:lnTo>
                      <a:pt x="0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80" name="Group 55479"/>
            <p:cNvGrpSpPr/>
            <p:nvPr/>
          </p:nvGrpSpPr>
          <p:grpSpPr>
            <a:xfrm>
              <a:off x="306" y="1031"/>
              <a:ext cx="385" cy="25"/>
              <a:chOff x="0" y="0"/>
              <a:chExt cx="385" cy="25"/>
            </a:xfrm>
          </p:grpSpPr>
          <p:sp>
            <p:nvSpPr>
              <p:cNvPr id="55481" name="未知"/>
              <p:cNvSpPr/>
              <p:nvPr/>
            </p:nvSpPr>
            <p:spPr>
              <a:xfrm>
                <a:off x="0" y="0"/>
                <a:ext cx="42" cy="25"/>
              </a:xfrm>
              <a:custGeom>
                <a:avLst/>
                <a:gdLst/>
                <a:ahLst/>
                <a:cxnLst/>
                <a:pathLst>
                  <a:path w="42" h="25">
                    <a:moveTo>
                      <a:pt x="41" y="24"/>
                    </a:moveTo>
                    <a:lnTo>
                      <a:pt x="25" y="2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24"/>
                    </a:lnTo>
                    <a:lnTo>
                      <a:pt x="41" y="2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82" name="未知"/>
              <p:cNvSpPr/>
              <p:nvPr/>
            </p:nvSpPr>
            <p:spPr>
              <a:xfrm>
                <a:off x="347" y="0"/>
                <a:ext cx="38" cy="25"/>
              </a:xfrm>
              <a:custGeom>
                <a:avLst/>
                <a:gdLst/>
                <a:ahLst/>
                <a:cxnLst/>
                <a:pathLst>
                  <a:path w="38" h="25">
                    <a:moveTo>
                      <a:pt x="0" y="24"/>
                    </a:moveTo>
                    <a:lnTo>
                      <a:pt x="12" y="24"/>
                    </a:lnTo>
                    <a:lnTo>
                      <a:pt x="37" y="8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83" name="未知"/>
              <p:cNvSpPr/>
              <p:nvPr/>
            </p:nvSpPr>
            <p:spPr>
              <a:xfrm>
                <a:off x="86" y="0"/>
                <a:ext cx="13" cy="25"/>
              </a:xfrm>
              <a:custGeom>
                <a:avLst/>
                <a:gdLst/>
                <a:ahLst/>
                <a:cxnLst/>
                <a:pathLst>
                  <a:path w="13" h="25">
                    <a:moveTo>
                      <a:pt x="0" y="0"/>
                    </a:moveTo>
                    <a:lnTo>
                      <a:pt x="12" y="0"/>
                    </a:lnTo>
                    <a:lnTo>
                      <a:pt x="12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84" name="未知"/>
              <p:cNvSpPr/>
              <p:nvPr/>
            </p:nvSpPr>
            <p:spPr>
              <a:xfrm>
                <a:off x="286" y="0"/>
                <a:ext cx="17" cy="25"/>
              </a:xfrm>
              <a:custGeom>
                <a:avLst/>
                <a:gdLst/>
                <a:ahLst/>
                <a:cxnLst/>
                <a:pathLst>
                  <a:path w="17" h="25">
                    <a:moveTo>
                      <a:pt x="16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16" y="2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485" name="Group 55484"/>
            <p:cNvGrpSpPr/>
            <p:nvPr/>
          </p:nvGrpSpPr>
          <p:grpSpPr>
            <a:xfrm>
              <a:off x="347" y="1031"/>
              <a:ext cx="307" cy="122"/>
              <a:chOff x="0" y="0"/>
              <a:chExt cx="307" cy="122"/>
            </a:xfrm>
          </p:grpSpPr>
          <p:sp>
            <p:nvSpPr>
              <p:cNvPr id="55486" name="未知"/>
              <p:cNvSpPr/>
              <p:nvPr/>
            </p:nvSpPr>
            <p:spPr>
              <a:xfrm>
                <a:off x="0" y="0"/>
                <a:ext cx="307" cy="122"/>
              </a:xfrm>
              <a:custGeom>
                <a:avLst/>
                <a:gdLst/>
                <a:ahLst/>
                <a:cxnLst/>
                <a:pathLst>
                  <a:path w="307" h="122">
                    <a:moveTo>
                      <a:pt x="306" y="0"/>
                    </a:moveTo>
                    <a:lnTo>
                      <a:pt x="261" y="0"/>
                    </a:lnTo>
                    <a:lnTo>
                      <a:pt x="261" y="24"/>
                    </a:lnTo>
                    <a:lnTo>
                      <a:pt x="261" y="32"/>
                    </a:lnTo>
                    <a:lnTo>
                      <a:pt x="228" y="44"/>
                    </a:lnTo>
                    <a:lnTo>
                      <a:pt x="188" y="56"/>
                    </a:lnTo>
                    <a:lnTo>
                      <a:pt x="151" y="60"/>
                    </a:lnTo>
                    <a:lnTo>
                      <a:pt x="90" y="52"/>
                    </a:lnTo>
                    <a:lnTo>
                      <a:pt x="45" y="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4" y="64"/>
                    </a:lnTo>
                    <a:lnTo>
                      <a:pt x="37" y="93"/>
                    </a:lnTo>
                    <a:lnTo>
                      <a:pt x="69" y="109"/>
                    </a:lnTo>
                    <a:lnTo>
                      <a:pt x="102" y="117"/>
                    </a:lnTo>
                    <a:lnTo>
                      <a:pt x="147" y="121"/>
                    </a:lnTo>
                    <a:lnTo>
                      <a:pt x="196" y="117"/>
                    </a:lnTo>
                    <a:lnTo>
                      <a:pt x="232" y="109"/>
                    </a:lnTo>
                    <a:lnTo>
                      <a:pt x="265" y="97"/>
                    </a:lnTo>
                    <a:lnTo>
                      <a:pt x="294" y="73"/>
                    </a:lnTo>
                    <a:lnTo>
                      <a:pt x="306" y="44"/>
                    </a:lnTo>
                    <a:lnTo>
                      <a:pt x="306" y="40"/>
                    </a:lnTo>
                    <a:lnTo>
                      <a:pt x="306" y="0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87" name="未知"/>
              <p:cNvSpPr/>
              <p:nvPr/>
            </p:nvSpPr>
            <p:spPr>
              <a:xfrm>
                <a:off x="0" y="0"/>
                <a:ext cx="307" cy="122"/>
              </a:xfrm>
              <a:custGeom>
                <a:avLst/>
                <a:gdLst/>
                <a:ahLst/>
                <a:cxnLst/>
                <a:pathLst>
                  <a:path w="307" h="122">
                    <a:moveTo>
                      <a:pt x="306" y="0"/>
                    </a:moveTo>
                    <a:lnTo>
                      <a:pt x="261" y="0"/>
                    </a:lnTo>
                    <a:lnTo>
                      <a:pt x="261" y="24"/>
                    </a:lnTo>
                    <a:lnTo>
                      <a:pt x="261" y="32"/>
                    </a:lnTo>
                    <a:lnTo>
                      <a:pt x="228" y="44"/>
                    </a:lnTo>
                    <a:lnTo>
                      <a:pt x="188" y="56"/>
                    </a:lnTo>
                    <a:lnTo>
                      <a:pt x="151" y="60"/>
                    </a:lnTo>
                    <a:lnTo>
                      <a:pt x="90" y="52"/>
                    </a:lnTo>
                    <a:lnTo>
                      <a:pt x="45" y="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4" y="64"/>
                    </a:lnTo>
                    <a:lnTo>
                      <a:pt x="37" y="93"/>
                    </a:lnTo>
                    <a:lnTo>
                      <a:pt x="69" y="109"/>
                    </a:lnTo>
                    <a:lnTo>
                      <a:pt x="102" y="117"/>
                    </a:lnTo>
                    <a:lnTo>
                      <a:pt x="147" y="121"/>
                    </a:lnTo>
                    <a:lnTo>
                      <a:pt x="196" y="117"/>
                    </a:lnTo>
                    <a:lnTo>
                      <a:pt x="232" y="109"/>
                    </a:lnTo>
                    <a:lnTo>
                      <a:pt x="265" y="97"/>
                    </a:lnTo>
                    <a:lnTo>
                      <a:pt x="294" y="73"/>
                    </a:lnTo>
                    <a:lnTo>
                      <a:pt x="306" y="44"/>
                    </a:lnTo>
                    <a:lnTo>
                      <a:pt x="306" y="40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88" name="未知"/>
              <p:cNvSpPr/>
              <p:nvPr/>
            </p:nvSpPr>
            <p:spPr>
              <a:xfrm>
                <a:off x="4" y="48"/>
                <a:ext cx="299" cy="50"/>
              </a:xfrm>
              <a:custGeom>
                <a:avLst/>
                <a:gdLst/>
                <a:ahLst/>
                <a:cxnLst/>
                <a:pathLst>
                  <a:path w="299" h="50">
                    <a:moveTo>
                      <a:pt x="220" y="41"/>
                    </a:moveTo>
                    <a:lnTo>
                      <a:pt x="143" y="49"/>
                    </a:lnTo>
                    <a:lnTo>
                      <a:pt x="94" y="49"/>
                    </a:lnTo>
                    <a:lnTo>
                      <a:pt x="45" y="33"/>
                    </a:lnTo>
                    <a:lnTo>
                      <a:pt x="0" y="0"/>
                    </a:lnTo>
                    <a:lnTo>
                      <a:pt x="49" y="25"/>
                    </a:lnTo>
                    <a:lnTo>
                      <a:pt x="98" y="41"/>
                    </a:lnTo>
                    <a:lnTo>
                      <a:pt x="143" y="45"/>
                    </a:lnTo>
                    <a:lnTo>
                      <a:pt x="220" y="37"/>
                    </a:lnTo>
                    <a:lnTo>
                      <a:pt x="265" y="20"/>
                    </a:lnTo>
                    <a:lnTo>
                      <a:pt x="298" y="0"/>
                    </a:lnTo>
                    <a:lnTo>
                      <a:pt x="265" y="25"/>
                    </a:lnTo>
                    <a:lnTo>
                      <a:pt x="220" y="41"/>
                    </a:lnTo>
                    <a:lnTo>
                      <a:pt x="220" y="4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489" name="Group 55488"/>
          <p:cNvGrpSpPr/>
          <p:nvPr/>
        </p:nvGrpSpPr>
        <p:grpSpPr>
          <a:xfrm>
            <a:off x="7812088" y="765175"/>
            <a:ext cx="1331912" cy="1150938"/>
            <a:chOff x="0" y="0"/>
            <a:chExt cx="1153" cy="865"/>
          </a:xfrm>
        </p:grpSpPr>
        <p:sp>
          <p:nvSpPr>
            <p:cNvPr id="55490" name="未知"/>
            <p:cNvSpPr/>
            <p:nvPr/>
          </p:nvSpPr>
          <p:spPr>
            <a:xfrm>
              <a:off x="251" y="81"/>
              <a:ext cx="139" cy="137"/>
            </a:xfrm>
            <a:custGeom>
              <a:avLst/>
              <a:gdLst/>
              <a:ahLst/>
              <a:cxnLst/>
              <a:pathLst>
                <a:path w="139" h="137">
                  <a:moveTo>
                    <a:pt x="138" y="86"/>
                  </a:moveTo>
                  <a:lnTo>
                    <a:pt x="15" y="0"/>
                  </a:lnTo>
                  <a:lnTo>
                    <a:pt x="0" y="48"/>
                  </a:lnTo>
                  <a:lnTo>
                    <a:pt x="106" y="136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91" name="未知"/>
            <p:cNvSpPr/>
            <p:nvPr/>
          </p:nvSpPr>
          <p:spPr>
            <a:xfrm>
              <a:off x="390" y="377"/>
              <a:ext cx="763" cy="412"/>
            </a:xfrm>
            <a:custGeom>
              <a:avLst/>
              <a:gdLst/>
              <a:ahLst/>
              <a:cxnLst/>
              <a:pathLst>
                <a:path w="763" h="412">
                  <a:moveTo>
                    <a:pt x="0" y="222"/>
                  </a:moveTo>
                  <a:lnTo>
                    <a:pt x="292" y="411"/>
                  </a:lnTo>
                  <a:lnTo>
                    <a:pt x="292" y="411"/>
                  </a:lnTo>
                  <a:lnTo>
                    <a:pt x="762" y="166"/>
                  </a:lnTo>
                  <a:lnTo>
                    <a:pt x="458" y="0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92" name="未知"/>
            <p:cNvSpPr/>
            <p:nvPr/>
          </p:nvSpPr>
          <p:spPr>
            <a:xfrm>
              <a:off x="390" y="377"/>
              <a:ext cx="763" cy="412"/>
            </a:xfrm>
            <a:custGeom>
              <a:avLst/>
              <a:gdLst/>
              <a:ahLst/>
              <a:cxnLst/>
              <a:pathLst>
                <a:path w="763" h="412">
                  <a:moveTo>
                    <a:pt x="0" y="222"/>
                  </a:moveTo>
                  <a:lnTo>
                    <a:pt x="292" y="411"/>
                  </a:lnTo>
                  <a:lnTo>
                    <a:pt x="762" y="166"/>
                  </a:lnTo>
                  <a:lnTo>
                    <a:pt x="458" y="0"/>
                  </a:lnTo>
                  <a:lnTo>
                    <a:pt x="0" y="22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93" name="未知"/>
            <p:cNvSpPr/>
            <p:nvPr/>
          </p:nvSpPr>
          <p:spPr>
            <a:xfrm>
              <a:off x="138" y="205"/>
              <a:ext cx="417" cy="177"/>
            </a:xfrm>
            <a:custGeom>
              <a:avLst/>
              <a:gdLst/>
              <a:ahLst/>
              <a:cxnLst/>
              <a:pathLst>
                <a:path w="417" h="177">
                  <a:moveTo>
                    <a:pt x="313" y="30"/>
                  </a:moveTo>
                  <a:lnTo>
                    <a:pt x="342" y="47"/>
                  </a:lnTo>
                  <a:lnTo>
                    <a:pt x="316" y="60"/>
                  </a:lnTo>
                  <a:lnTo>
                    <a:pt x="188" y="119"/>
                  </a:lnTo>
                  <a:lnTo>
                    <a:pt x="115" y="149"/>
                  </a:lnTo>
                  <a:lnTo>
                    <a:pt x="70" y="126"/>
                  </a:lnTo>
                  <a:lnTo>
                    <a:pt x="96" y="116"/>
                  </a:lnTo>
                  <a:lnTo>
                    <a:pt x="112" y="113"/>
                  </a:lnTo>
                  <a:lnTo>
                    <a:pt x="115" y="93"/>
                  </a:lnTo>
                  <a:lnTo>
                    <a:pt x="124" y="63"/>
                  </a:lnTo>
                  <a:lnTo>
                    <a:pt x="0" y="116"/>
                  </a:lnTo>
                  <a:lnTo>
                    <a:pt x="102" y="166"/>
                  </a:lnTo>
                  <a:lnTo>
                    <a:pt x="118" y="176"/>
                  </a:lnTo>
                  <a:lnTo>
                    <a:pt x="416" y="43"/>
                  </a:lnTo>
                  <a:lnTo>
                    <a:pt x="323" y="0"/>
                  </a:lnTo>
                  <a:lnTo>
                    <a:pt x="316" y="13"/>
                  </a:lnTo>
                  <a:lnTo>
                    <a:pt x="313" y="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94" name="未知"/>
            <p:cNvSpPr/>
            <p:nvPr/>
          </p:nvSpPr>
          <p:spPr>
            <a:xfrm>
              <a:off x="355" y="285"/>
              <a:ext cx="449" cy="275"/>
            </a:xfrm>
            <a:custGeom>
              <a:avLst/>
              <a:gdLst/>
              <a:ahLst/>
              <a:cxnLst/>
              <a:pathLst>
                <a:path w="449" h="275">
                  <a:moveTo>
                    <a:pt x="448" y="76"/>
                  </a:moveTo>
                  <a:lnTo>
                    <a:pt x="397" y="0"/>
                  </a:lnTo>
                  <a:lnTo>
                    <a:pt x="0" y="185"/>
                  </a:lnTo>
                  <a:lnTo>
                    <a:pt x="42" y="274"/>
                  </a:lnTo>
                  <a:lnTo>
                    <a:pt x="448" y="76"/>
                  </a:lnTo>
                  <a:lnTo>
                    <a:pt x="448" y="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495" name="Group 55494"/>
            <p:cNvGrpSpPr/>
            <p:nvPr/>
          </p:nvGrpSpPr>
          <p:grpSpPr>
            <a:xfrm>
              <a:off x="250" y="0"/>
              <a:ext cx="321" cy="342"/>
              <a:chOff x="0" y="0"/>
              <a:chExt cx="321" cy="342"/>
            </a:xfrm>
          </p:grpSpPr>
          <p:sp>
            <p:nvSpPr>
              <p:cNvPr id="55496" name="未知"/>
              <p:cNvSpPr/>
              <p:nvPr/>
            </p:nvSpPr>
            <p:spPr>
              <a:xfrm>
                <a:off x="9" y="10"/>
                <a:ext cx="302" cy="322"/>
              </a:xfrm>
              <a:custGeom>
                <a:avLst/>
                <a:gdLst/>
                <a:ahLst/>
                <a:cxnLst/>
                <a:pathLst>
                  <a:path w="302" h="322">
                    <a:moveTo>
                      <a:pt x="221" y="159"/>
                    </a:moveTo>
                    <a:lnTo>
                      <a:pt x="266" y="119"/>
                    </a:lnTo>
                    <a:lnTo>
                      <a:pt x="282" y="99"/>
                    </a:lnTo>
                    <a:lnTo>
                      <a:pt x="291" y="79"/>
                    </a:lnTo>
                    <a:lnTo>
                      <a:pt x="298" y="60"/>
                    </a:lnTo>
                    <a:lnTo>
                      <a:pt x="301" y="40"/>
                    </a:lnTo>
                    <a:lnTo>
                      <a:pt x="295" y="13"/>
                    </a:lnTo>
                    <a:lnTo>
                      <a:pt x="282" y="0"/>
                    </a:lnTo>
                    <a:lnTo>
                      <a:pt x="119" y="69"/>
                    </a:lnTo>
                    <a:lnTo>
                      <a:pt x="125" y="79"/>
                    </a:lnTo>
                    <a:lnTo>
                      <a:pt x="131" y="96"/>
                    </a:lnTo>
                    <a:lnTo>
                      <a:pt x="128" y="119"/>
                    </a:lnTo>
                    <a:lnTo>
                      <a:pt x="122" y="139"/>
                    </a:lnTo>
                    <a:lnTo>
                      <a:pt x="99" y="175"/>
                    </a:lnTo>
                    <a:lnTo>
                      <a:pt x="55" y="215"/>
                    </a:lnTo>
                    <a:lnTo>
                      <a:pt x="39" y="232"/>
                    </a:lnTo>
                    <a:lnTo>
                      <a:pt x="23" y="252"/>
                    </a:lnTo>
                    <a:lnTo>
                      <a:pt x="10" y="271"/>
                    </a:lnTo>
                    <a:lnTo>
                      <a:pt x="0" y="291"/>
                    </a:lnTo>
                    <a:lnTo>
                      <a:pt x="0" y="321"/>
                    </a:lnTo>
                    <a:lnTo>
                      <a:pt x="186" y="242"/>
                    </a:lnTo>
                    <a:lnTo>
                      <a:pt x="183" y="222"/>
                    </a:lnTo>
                    <a:lnTo>
                      <a:pt x="186" y="208"/>
                    </a:lnTo>
                    <a:lnTo>
                      <a:pt x="205" y="179"/>
                    </a:lnTo>
                    <a:lnTo>
                      <a:pt x="221" y="1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497" name="未知"/>
              <p:cNvSpPr/>
              <p:nvPr/>
            </p:nvSpPr>
            <p:spPr>
              <a:xfrm>
                <a:off x="0" y="0"/>
                <a:ext cx="321" cy="342"/>
              </a:xfrm>
              <a:custGeom>
                <a:avLst/>
                <a:gdLst/>
                <a:ahLst/>
                <a:cxnLst/>
                <a:pathLst>
                  <a:path w="321" h="342">
                    <a:moveTo>
                      <a:pt x="134" y="89"/>
                    </a:moveTo>
                    <a:lnTo>
                      <a:pt x="140" y="103"/>
                    </a:lnTo>
                    <a:lnTo>
                      <a:pt x="137" y="129"/>
                    </a:lnTo>
                    <a:lnTo>
                      <a:pt x="131" y="149"/>
                    </a:lnTo>
                    <a:lnTo>
                      <a:pt x="108" y="185"/>
                    </a:lnTo>
                    <a:lnTo>
                      <a:pt x="64" y="225"/>
                    </a:lnTo>
                    <a:lnTo>
                      <a:pt x="48" y="242"/>
                    </a:lnTo>
                    <a:lnTo>
                      <a:pt x="32" y="262"/>
                    </a:lnTo>
                    <a:lnTo>
                      <a:pt x="19" y="281"/>
                    </a:lnTo>
                    <a:lnTo>
                      <a:pt x="12" y="305"/>
                    </a:lnTo>
                    <a:lnTo>
                      <a:pt x="9" y="331"/>
                    </a:lnTo>
                    <a:lnTo>
                      <a:pt x="19" y="328"/>
                    </a:lnTo>
                    <a:lnTo>
                      <a:pt x="140" y="275"/>
                    </a:lnTo>
                    <a:lnTo>
                      <a:pt x="195" y="252"/>
                    </a:lnTo>
                    <a:lnTo>
                      <a:pt x="192" y="232"/>
                    </a:lnTo>
                    <a:lnTo>
                      <a:pt x="195" y="218"/>
                    </a:lnTo>
                    <a:lnTo>
                      <a:pt x="214" y="189"/>
                    </a:lnTo>
                    <a:lnTo>
                      <a:pt x="230" y="169"/>
                    </a:lnTo>
                    <a:lnTo>
                      <a:pt x="275" y="129"/>
                    </a:lnTo>
                    <a:lnTo>
                      <a:pt x="291" y="109"/>
                    </a:lnTo>
                    <a:lnTo>
                      <a:pt x="300" y="86"/>
                    </a:lnTo>
                    <a:lnTo>
                      <a:pt x="307" y="70"/>
                    </a:lnTo>
                    <a:lnTo>
                      <a:pt x="310" y="50"/>
                    </a:lnTo>
                    <a:lnTo>
                      <a:pt x="304" y="23"/>
                    </a:lnTo>
                    <a:lnTo>
                      <a:pt x="291" y="10"/>
                    </a:lnTo>
                    <a:lnTo>
                      <a:pt x="128" y="79"/>
                    </a:lnTo>
                    <a:lnTo>
                      <a:pt x="112" y="76"/>
                    </a:lnTo>
                    <a:lnTo>
                      <a:pt x="288" y="0"/>
                    </a:lnTo>
                    <a:lnTo>
                      <a:pt x="297" y="0"/>
                    </a:lnTo>
                    <a:lnTo>
                      <a:pt x="313" y="17"/>
                    </a:lnTo>
                    <a:lnTo>
                      <a:pt x="320" y="46"/>
                    </a:lnTo>
                    <a:lnTo>
                      <a:pt x="316" y="76"/>
                    </a:lnTo>
                    <a:lnTo>
                      <a:pt x="310" y="93"/>
                    </a:lnTo>
                    <a:lnTo>
                      <a:pt x="300" y="109"/>
                    </a:lnTo>
                    <a:lnTo>
                      <a:pt x="291" y="126"/>
                    </a:lnTo>
                    <a:lnTo>
                      <a:pt x="278" y="142"/>
                    </a:lnTo>
                    <a:lnTo>
                      <a:pt x="236" y="179"/>
                    </a:lnTo>
                    <a:lnTo>
                      <a:pt x="217" y="195"/>
                    </a:lnTo>
                    <a:lnTo>
                      <a:pt x="204" y="218"/>
                    </a:lnTo>
                    <a:lnTo>
                      <a:pt x="201" y="235"/>
                    </a:lnTo>
                    <a:lnTo>
                      <a:pt x="208" y="255"/>
                    </a:lnTo>
                    <a:lnTo>
                      <a:pt x="6" y="341"/>
                    </a:lnTo>
                    <a:lnTo>
                      <a:pt x="0" y="324"/>
                    </a:lnTo>
                    <a:lnTo>
                      <a:pt x="3" y="298"/>
                    </a:lnTo>
                    <a:lnTo>
                      <a:pt x="12" y="268"/>
                    </a:lnTo>
                    <a:lnTo>
                      <a:pt x="28" y="248"/>
                    </a:lnTo>
                    <a:lnTo>
                      <a:pt x="44" y="228"/>
                    </a:lnTo>
                    <a:lnTo>
                      <a:pt x="44" y="228"/>
                    </a:lnTo>
                    <a:lnTo>
                      <a:pt x="54" y="218"/>
                    </a:lnTo>
                    <a:lnTo>
                      <a:pt x="54" y="218"/>
                    </a:lnTo>
                    <a:lnTo>
                      <a:pt x="89" y="192"/>
                    </a:lnTo>
                    <a:lnTo>
                      <a:pt x="118" y="152"/>
                    </a:lnTo>
                    <a:lnTo>
                      <a:pt x="131" y="119"/>
                    </a:lnTo>
                    <a:lnTo>
                      <a:pt x="128" y="99"/>
                    </a:lnTo>
                    <a:lnTo>
                      <a:pt x="112" y="76"/>
                    </a:lnTo>
                    <a:lnTo>
                      <a:pt x="128" y="79"/>
                    </a:lnTo>
                    <a:lnTo>
                      <a:pt x="134" y="89"/>
                    </a:lnTo>
                    <a:lnTo>
                      <a:pt x="134" y="8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498" name="未知"/>
            <p:cNvSpPr/>
            <p:nvPr/>
          </p:nvSpPr>
          <p:spPr>
            <a:xfrm>
              <a:off x="723" y="497"/>
              <a:ext cx="72" cy="40"/>
            </a:xfrm>
            <a:custGeom>
              <a:avLst/>
              <a:gdLst/>
              <a:ahLst/>
              <a:cxnLst/>
              <a:pathLst>
                <a:path w="72" h="40">
                  <a:moveTo>
                    <a:pt x="0" y="26"/>
                  </a:moveTo>
                  <a:lnTo>
                    <a:pt x="3" y="16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71" y="13"/>
                  </a:lnTo>
                  <a:lnTo>
                    <a:pt x="64" y="23"/>
                  </a:lnTo>
                  <a:lnTo>
                    <a:pt x="32" y="39"/>
                  </a:lnTo>
                  <a:lnTo>
                    <a:pt x="19" y="39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499" name="未知"/>
            <p:cNvSpPr/>
            <p:nvPr/>
          </p:nvSpPr>
          <p:spPr>
            <a:xfrm>
              <a:off x="774" y="530"/>
              <a:ext cx="72" cy="40"/>
            </a:xfrm>
            <a:custGeom>
              <a:avLst/>
              <a:gdLst/>
              <a:ahLst/>
              <a:cxnLst/>
              <a:pathLst>
                <a:path w="72" h="40">
                  <a:moveTo>
                    <a:pt x="0" y="26"/>
                  </a:moveTo>
                  <a:lnTo>
                    <a:pt x="4" y="16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71" y="13"/>
                  </a:lnTo>
                  <a:lnTo>
                    <a:pt x="64" y="23"/>
                  </a:lnTo>
                  <a:lnTo>
                    <a:pt x="32" y="39"/>
                  </a:lnTo>
                  <a:lnTo>
                    <a:pt x="20" y="39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00" name="未知"/>
            <p:cNvSpPr/>
            <p:nvPr/>
          </p:nvSpPr>
          <p:spPr>
            <a:xfrm>
              <a:off x="826" y="563"/>
              <a:ext cx="71" cy="40"/>
            </a:xfrm>
            <a:custGeom>
              <a:avLst/>
              <a:gdLst/>
              <a:ahLst/>
              <a:cxnLst/>
              <a:pathLst>
                <a:path w="71" h="40">
                  <a:moveTo>
                    <a:pt x="0" y="26"/>
                  </a:moveTo>
                  <a:lnTo>
                    <a:pt x="3" y="16"/>
                  </a:lnTo>
                  <a:lnTo>
                    <a:pt x="38" y="0"/>
                  </a:lnTo>
                  <a:lnTo>
                    <a:pt x="51" y="0"/>
                  </a:lnTo>
                  <a:lnTo>
                    <a:pt x="70" y="13"/>
                  </a:lnTo>
                  <a:lnTo>
                    <a:pt x="64" y="23"/>
                  </a:lnTo>
                  <a:lnTo>
                    <a:pt x="32" y="39"/>
                  </a:lnTo>
                  <a:lnTo>
                    <a:pt x="19" y="39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01" name="未知"/>
            <p:cNvSpPr/>
            <p:nvPr/>
          </p:nvSpPr>
          <p:spPr>
            <a:xfrm>
              <a:off x="880" y="593"/>
              <a:ext cx="71" cy="40"/>
            </a:xfrm>
            <a:custGeom>
              <a:avLst/>
              <a:gdLst/>
              <a:ahLst/>
              <a:cxnLst/>
              <a:pathLst>
                <a:path w="71" h="40">
                  <a:moveTo>
                    <a:pt x="0" y="26"/>
                  </a:moveTo>
                  <a:lnTo>
                    <a:pt x="3" y="16"/>
                  </a:lnTo>
                  <a:lnTo>
                    <a:pt x="38" y="0"/>
                  </a:lnTo>
                  <a:lnTo>
                    <a:pt x="51" y="0"/>
                  </a:lnTo>
                  <a:lnTo>
                    <a:pt x="70" y="13"/>
                  </a:lnTo>
                  <a:lnTo>
                    <a:pt x="64" y="23"/>
                  </a:lnTo>
                  <a:lnTo>
                    <a:pt x="32" y="39"/>
                  </a:lnTo>
                  <a:lnTo>
                    <a:pt x="19" y="39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02" name="未知"/>
            <p:cNvSpPr/>
            <p:nvPr/>
          </p:nvSpPr>
          <p:spPr>
            <a:xfrm>
              <a:off x="864" y="427"/>
              <a:ext cx="71" cy="41"/>
            </a:xfrm>
            <a:custGeom>
              <a:avLst/>
              <a:gdLst/>
              <a:ahLst/>
              <a:cxnLst/>
              <a:pathLst>
                <a:path w="71" h="41">
                  <a:moveTo>
                    <a:pt x="0" y="27"/>
                  </a:moveTo>
                  <a:lnTo>
                    <a:pt x="3" y="17"/>
                  </a:lnTo>
                  <a:lnTo>
                    <a:pt x="38" y="0"/>
                  </a:lnTo>
                  <a:lnTo>
                    <a:pt x="51" y="0"/>
                  </a:lnTo>
                  <a:lnTo>
                    <a:pt x="70" y="13"/>
                  </a:lnTo>
                  <a:lnTo>
                    <a:pt x="64" y="23"/>
                  </a:lnTo>
                  <a:lnTo>
                    <a:pt x="32" y="40"/>
                  </a:lnTo>
                  <a:lnTo>
                    <a:pt x="19" y="4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CC99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503" name="Group 55502"/>
            <p:cNvGrpSpPr/>
            <p:nvPr/>
          </p:nvGrpSpPr>
          <p:grpSpPr>
            <a:xfrm>
              <a:off x="509" y="606"/>
              <a:ext cx="225" cy="143"/>
              <a:chOff x="0" y="0"/>
              <a:chExt cx="225" cy="143"/>
            </a:xfrm>
          </p:grpSpPr>
          <p:sp>
            <p:nvSpPr>
              <p:cNvPr id="55504" name="未知"/>
              <p:cNvSpPr/>
              <p:nvPr/>
            </p:nvSpPr>
            <p:spPr>
              <a:xfrm>
                <a:off x="0" y="0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05" name="未知"/>
              <p:cNvSpPr/>
              <p:nvPr/>
            </p:nvSpPr>
            <p:spPr>
              <a:xfrm>
                <a:off x="51" y="36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06" name="未知"/>
              <p:cNvSpPr/>
              <p:nvPr/>
            </p:nvSpPr>
            <p:spPr>
              <a:xfrm>
                <a:off x="102" y="69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3" y="17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4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07" name="未知"/>
              <p:cNvSpPr/>
              <p:nvPr/>
            </p:nvSpPr>
            <p:spPr>
              <a:xfrm>
                <a:off x="153" y="102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4" y="17"/>
                    </a:lnTo>
                    <a:lnTo>
                      <a:pt x="39" y="0"/>
                    </a:lnTo>
                    <a:lnTo>
                      <a:pt x="52" y="0"/>
                    </a:lnTo>
                    <a:lnTo>
                      <a:pt x="71" y="14"/>
                    </a:lnTo>
                    <a:lnTo>
                      <a:pt x="64" y="24"/>
                    </a:lnTo>
                    <a:lnTo>
                      <a:pt x="32" y="40"/>
                    </a:lnTo>
                    <a:lnTo>
                      <a:pt x="20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508" name="Group 55507"/>
            <p:cNvGrpSpPr/>
            <p:nvPr/>
          </p:nvGrpSpPr>
          <p:grpSpPr>
            <a:xfrm>
              <a:off x="589" y="497"/>
              <a:ext cx="362" cy="212"/>
              <a:chOff x="0" y="0"/>
              <a:chExt cx="362" cy="212"/>
            </a:xfrm>
          </p:grpSpPr>
          <p:sp>
            <p:nvSpPr>
              <p:cNvPr id="55509" name="未知"/>
              <p:cNvSpPr/>
              <p:nvPr/>
            </p:nvSpPr>
            <p:spPr>
              <a:xfrm>
                <a:off x="0" y="66"/>
                <a:ext cx="71" cy="40"/>
              </a:xfrm>
              <a:custGeom>
                <a:avLst/>
                <a:gdLst/>
                <a:ahLst/>
                <a:cxnLst/>
                <a:pathLst>
                  <a:path w="71" h="40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0" name="未知"/>
              <p:cNvSpPr/>
              <p:nvPr/>
            </p:nvSpPr>
            <p:spPr>
              <a:xfrm>
                <a:off x="51" y="102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1" name="未知"/>
              <p:cNvSpPr/>
              <p:nvPr/>
            </p:nvSpPr>
            <p:spPr>
              <a:xfrm>
                <a:off x="102" y="135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3" y="17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4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2" name="未知"/>
              <p:cNvSpPr/>
              <p:nvPr/>
            </p:nvSpPr>
            <p:spPr>
              <a:xfrm>
                <a:off x="166" y="142"/>
                <a:ext cx="139" cy="70"/>
              </a:xfrm>
              <a:custGeom>
                <a:avLst/>
                <a:gdLst/>
                <a:ahLst/>
                <a:cxnLst/>
                <a:pathLst>
                  <a:path w="139" h="70">
                    <a:moveTo>
                      <a:pt x="48" y="23"/>
                    </a:moveTo>
                    <a:lnTo>
                      <a:pt x="93" y="0"/>
                    </a:lnTo>
                    <a:lnTo>
                      <a:pt x="103" y="0"/>
                    </a:lnTo>
                    <a:lnTo>
                      <a:pt x="112" y="3"/>
                    </a:lnTo>
                    <a:lnTo>
                      <a:pt x="131" y="13"/>
                    </a:lnTo>
                    <a:lnTo>
                      <a:pt x="138" y="20"/>
                    </a:lnTo>
                    <a:lnTo>
                      <a:pt x="135" y="23"/>
                    </a:lnTo>
                    <a:lnTo>
                      <a:pt x="45" y="69"/>
                    </a:lnTo>
                    <a:lnTo>
                      <a:pt x="35" y="69"/>
                    </a:lnTo>
                    <a:lnTo>
                      <a:pt x="26" y="66"/>
                    </a:lnTo>
                    <a:lnTo>
                      <a:pt x="3" y="56"/>
                    </a:lnTo>
                    <a:lnTo>
                      <a:pt x="0" y="50"/>
                    </a:lnTo>
                    <a:lnTo>
                      <a:pt x="3" y="46"/>
                    </a:lnTo>
                    <a:lnTo>
                      <a:pt x="48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3" name="未知"/>
              <p:cNvSpPr/>
              <p:nvPr/>
            </p:nvSpPr>
            <p:spPr>
              <a:xfrm>
                <a:off x="70" y="33"/>
                <a:ext cx="72" cy="40"/>
              </a:xfrm>
              <a:custGeom>
                <a:avLst/>
                <a:gdLst/>
                <a:ahLst/>
                <a:cxnLst/>
                <a:pathLst>
                  <a:path w="72" h="40">
                    <a:moveTo>
                      <a:pt x="0" y="26"/>
                    </a:moveTo>
                    <a:lnTo>
                      <a:pt x="3" y="16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4" name="未知"/>
              <p:cNvSpPr/>
              <p:nvPr/>
            </p:nvSpPr>
            <p:spPr>
              <a:xfrm>
                <a:off x="121" y="69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4" y="17"/>
                    </a:lnTo>
                    <a:lnTo>
                      <a:pt x="39" y="0"/>
                    </a:lnTo>
                    <a:lnTo>
                      <a:pt x="52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20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5" name="未知"/>
              <p:cNvSpPr/>
              <p:nvPr/>
            </p:nvSpPr>
            <p:spPr>
              <a:xfrm>
                <a:off x="173" y="102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6" name="未知"/>
              <p:cNvSpPr/>
              <p:nvPr/>
            </p:nvSpPr>
            <p:spPr>
              <a:xfrm>
                <a:off x="134" y="0"/>
                <a:ext cx="72" cy="40"/>
              </a:xfrm>
              <a:custGeom>
                <a:avLst/>
                <a:gdLst/>
                <a:ahLst/>
                <a:cxnLst/>
                <a:pathLst>
                  <a:path w="72" h="40">
                    <a:moveTo>
                      <a:pt x="0" y="26"/>
                    </a:moveTo>
                    <a:lnTo>
                      <a:pt x="3" y="16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7" name="未知"/>
              <p:cNvSpPr/>
              <p:nvPr/>
            </p:nvSpPr>
            <p:spPr>
              <a:xfrm>
                <a:off x="185" y="33"/>
                <a:ext cx="72" cy="40"/>
              </a:xfrm>
              <a:custGeom>
                <a:avLst/>
                <a:gdLst/>
                <a:ahLst/>
                <a:cxnLst/>
                <a:pathLst>
                  <a:path w="72" h="40">
                    <a:moveTo>
                      <a:pt x="0" y="26"/>
                    </a:moveTo>
                    <a:lnTo>
                      <a:pt x="4" y="16"/>
                    </a:lnTo>
                    <a:lnTo>
                      <a:pt x="39" y="0"/>
                    </a:lnTo>
                    <a:lnTo>
                      <a:pt x="52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20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8" name="未知"/>
              <p:cNvSpPr/>
              <p:nvPr/>
            </p:nvSpPr>
            <p:spPr>
              <a:xfrm>
                <a:off x="237" y="66"/>
                <a:ext cx="71" cy="40"/>
              </a:xfrm>
              <a:custGeom>
                <a:avLst/>
                <a:gdLst/>
                <a:ahLst/>
                <a:cxnLst/>
                <a:pathLst>
                  <a:path w="71" h="40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19" name="未知"/>
              <p:cNvSpPr/>
              <p:nvPr/>
            </p:nvSpPr>
            <p:spPr>
              <a:xfrm>
                <a:off x="291" y="96"/>
                <a:ext cx="71" cy="40"/>
              </a:xfrm>
              <a:custGeom>
                <a:avLst/>
                <a:gdLst/>
                <a:ahLst/>
                <a:cxnLst/>
                <a:pathLst>
                  <a:path w="71" h="40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520" name="Group 55519"/>
            <p:cNvGrpSpPr/>
            <p:nvPr/>
          </p:nvGrpSpPr>
          <p:grpSpPr>
            <a:xfrm>
              <a:off x="797" y="427"/>
              <a:ext cx="295" cy="167"/>
              <a:chOff x="0" y="0"/>
              <a:chExt cx="295" cy="167"/>
            </a:xfrm>
          </p:grpSpPr>
          <p:sp>
            <p:nvSpPr>
              <p:cNvPr id="55521" name="未知"/>
              <p:cNvSpPr/>
              <p:nvPr/>
            </p:nvSpPr>
            <p:spPr>
              <a:xfrm>
                <a:off x="0" y="33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2" name="未知"/>
              <p:cNvSpPr/>
              <p:nvPr/>
            </p:nvSpPr>
            <p:spPr>
              <a:xfrm>
                <a:off x="51" y="66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3" name="未知"/>
              <p:cNvSpPr/>
              <p:nvPr/>
            </p:nvSpPr>
            <p:spPr>
              <a:xfrm>
                <a:off x="102" y="96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3" y="17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4" name="未知"/>
              <p:cNvSpPr/>
              <p:nvPr/>
            </p:nvSpPr>
            <p:spPr>
              <a:xfrm>
                <a:off x="157" y="126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5" name="未知"/>
              <p:cNvSpPr/>
              <p:nvPr/>
            </p:nvSpPr>
            <p:spPr>
              <a:xfrm>
                <a:off x="67" y="0"/>
                <a:ext cx="71" cy="41"/>
              </a:xfrm>
              <a:custGeom>
                <a:avLst/>
                <a:gdLst/>
                <a:ahLst/>
                <a:cxnLst/>
                <a:pathLst>
                  <a:path w="71" h="41">
                    <a:moveTo>
                      <a:pt x="0" y="27"/>
                    </a:moveTo>
                    <a:lnTo>
                      <a:pt x="3" y="17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6" name="未知"/>
              <p:cNvSpPr/>
              <p:nvPr/>
            </p:nvSpPr>
            <p:spPr>
              <a:xfrm>
                <a:off x="118" y="33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7"/>
                    </a:moveTo>
                    <a:lnTo>
                      <a:pt x="3" y="17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19" y="4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7" name="未知"/>
              <p:cNvSpPr/>
              <p:nvPr/>
            </p:nvSpPr>
            <p:spPr>
              <a:xfrm>
                <a:off x="169" y="63"/>
                <a:ext cx="72" cy="41"/>
              </a:xfrm>
              <a:custGeom>
                <a:avLst/>
                <a:gdLst/>
                <a:ahLst/>
                <a:cxnLst/>
                <a:pathLst>
                  <a:path w="72" h="41">
                    <a:moveTo>
                      <a:pt x="0" y="26"/>
                    </a:moveTo>
                    <a:lnTo>
                      <a:pt x="4" y="16"/>
                    </a:lnTo>
                    <a:lnTo>
                      <a:pt x="39" y="0"/>
                    </a:lnTo>
                    <a:lnTo>
                      <a:pt x="52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40"/>
                    </a:lnTo>
                    <a:lnTo>
                      <a:pt x="20" y="4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28" name="未知"/>
              <p:cNvSpPr/>
              <p:nvPr/>
            </p:nvSpPr>
            <p:spPr>
              <a:xfrm>
                <a:off x="224" y="93"/>
                <a:ext cx="71" cy="40"/>
              </a:xfrm>
              <a:custGeom>
                <a:avLst/>
                <a:gdLst/>
                <a:ahLst/>
                <a:cxnLst/>
                <a:pathLst>
                  <a:path w="71" h="40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529" name="Group 55528"/>
            <p:cNvGrpSpPr/>
            <p:nvPr/>
          </p:nvGrpSpPr>
          <p:grpSpPr>
            <a:xfrm>
              <a:off x="752" y="401"/>
              <a:ext cx="139" cy="73"/>
              <a:chOff x="0" y="0"/>
              <a:chExt cx="139" cy="73"/>
            </a:xfrm>
          </p:grpSpPr>
          <p:sp>
            <p:nvSpPr>
              <p:cNvPr id="55530" name="未知"/>
              <p:cNvSpPr/>
              <p:nvPr/>
            </p:nvSpPr>
            <p:spPr>
              <a:xfrm>
                <a:off x="0" y="33"/>
                <a:ext cx="71" cy="40"/>
              </a:xfrm>
              <a:custGeom>
                <a:avLst/>
                <a:gdLst/>
                <a:ahLst/>
                <a:cxnLst/>
                <a:pathLst>
                  <a:path w="71" h="40">
                    <a:moveTo>
                      <a:pt x="0" y="26"/>
                    </a:moveTo>
                    <a:lnTo>
                      <a:pt x="3" y="16"/>
                    </a:lnTo>
                    <a:lnTo>
                      <a:pt x="38" y="0"/>
                    </a:lnTo>
                    <a:lnTo>
                      <a:pt x="51" y="0"/>
                    </a:lnTo>
                    <a:lnTo>
                      <a:pt x="70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31" name="未知"/>
              <p:cNvSpPr/>
              <p:nvPr/>
            </p:nvSpPr>
            <p:spPr>
              <a:xfrm>
                <a:off x="67" y="0"/>
                <a:ext cx="72" cy="40"/>
              </a:xfrm>
              <a:custGeom>
                <a:avLst/>
                <a:gdLst/>
                <a:ahLst/>
                <a:cxnLst/>
                <a:pathLst>
                  <a:path w="72" h="40">
                    <a:moveTo>
                      <a:pt x="0" y="26"/>
                    </a:moveTo>
                    <a:lnTo>
                      <a:pt x="3" y="16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71" y="13"/>
                    </a:lnTo>
                    <a:lnTo>
                      <a:pt x="64" y="23"/>
                    </a:lnTo>
                    <a:lnTo>
                      <a:pt x="32" y="39"/>
                    </a:lnTo>
                    <a:lnTo>
                      <a:pt x="19" y="3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532" name="未知"/>
            <p:cNvSpPr/>
            <p:nvPr/>
          </p:nvSpPr>
          <p:spPr>
            <a:xfrm>
              <a:off x="74" y="344"/>
              <a:ext cx="1079" cy="521"/>
            </a:xfrm>
            <a:custGeom>
              <a:avLst/>
              <a:gdLst/>
              <a:ahLst/>
              <a:cxnLst/>
              <a:pathLst>
                <a:path w="1079" h="521">
                  <a:moveTo>
                    <a:pt x="1078" y="249"/>
                  </a:moveTo>
                  <a:lnTo>
                    <a:pt x="1072" y="262"/>
                  </a:lnTo>
                  <a:lnTo>
                    <a:pt x="624" y="517"/>
                  </a:lnTo>
                  <a:lnTo>
                    <a:pt x="608" y="520"/>
                  </a:lnTo>
                  <a:lnTo>
                    <a:pt x="592" y="513"/>
                  </a:lnTo>
                  <a:lnTo>
                    <a:pt x="22" y="156"/>
                  </a:lnTo>
                  <a:lnTo>
                    <a:pt x="12" y="143"/>
                  </a:lnTo>
                  <a:lnTo>
                    <a:pt x="6" y="129"/>
                  </a:lnTo>
                  <a:lnTo>
                    <a:pt x="0" y="86"/>
                  </a:lnTo>
                  <a:lnTo>
                    <a:pt x="3" y="4"/>
                  </a:lnTo>
                  <a:lnTo>
                    <a:pt x="3" y="0"/>
                  </a:lnTo>
                  <a:lnTo>
                    <a:pt x="134" y="70"/>
                  </a:lnTo>
                  <a:lnTo>
                    <a:pt x="233" y="119"/>
                  </a:lnTo>
                  <a:lnTo>
                    <a:pt x="300" y="262"/>
                  </a:lnTo>
                  <a:lnTo>
                    <a:pt x="608" y="457"/>
                  </a:lnTo>
                  <a:lnTo>
                    <a:pt x="1078" y="206"/>
                  </a:lnTo>
                  <a:lnTo>
                    <a:pt x="1078" y="249"/>
                  </a:lnTo>
                  <a:lnTo>
                    <a:pt x="1078" y="24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33" name="未知"/>
            <p:cNvSpPr/>
            <p:nvPr/>
          </p:nvSpPr>
          <p:spPr>
            <a:xfrm>
              <a:off x="323" y="255"/>
              <a:ext cx="520" cy="339"/>
            </a:xfrm>
            <a:custGeom>
              <a:avLst/>
              <a:gdLst/>
              <a:ahLst/>
              <a:cxnLst/>
              <a:pathLst>
                <a:path w="520" h="339">
                  <a:moveTo>
                    <a:pt x="429" y="30"/>
                  </a:moveTo>
                  <a:lnTo>
                    <a:pt x="32" y="215"/>
                  </a:lnTo>
                  <a:lnTo>
                    <a:pt x="74" y="304"/>
                  </a:lnTo>
                  <a:lnTo>
                    <a:pt x="480" y="106"/>
                  </a:lnTo>
                  <a:lnTo>
                    <a:pt x="429" y="30"/>
                  </a:lnTo>
                  <a:lnTo>
                    <a:pt x="439" y="0"/>
                  </a:lnTo>
                  <a:lnTo>
                    <a:pt x="519" y="109"/>
                  </a:lnTo>
                  <a:lnTo>
                    <a:pt x="58" y="338"/>
                  </a:lnTo>
                  <a:lnTo>
                    <a:pt x="0" y="205"/>
                  </a:lnTo>
                  <a:lnTo>
                    <a:pt x="432" y="3"/>
                  </a:lnTo>
                  <a:lnTo>
                    <a:pt x="439" y="0"/>
                  </a:lnTo>
                  <a:lnTo>
                    <a:pt x="429" y="30"/>
                  </a:lnTo>
                  <a:lnTo>
                    <a:pt x="429" y="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34" name="未知"/>
            <p:cNvSpPr/>
            <p:nvPr/>
          </p:nvSpPr>
          <p:spPr>
            <a:xfrm>
              <a:off x="83" y="142"/>
              <a:ext cx="673" cy="313"/>
            </a:xfrm>
            <a:custGeom>
              <a:avLst/>
              <a:gdLst/>
              <a:ahLst/>
              <a:cxnLst/>
              <a:pathLst>
                <a:path w="673" h="313">
                  <a:moveTo>
                    <a:pt x="419" y="24"/>
                  </a:moveTo>
                  <a:lnTo>
                    <a:pt x="403" y="37"/>
                  </a:lnTo>
                  <a:lnTo>
                    <a:pt x="384" y="53"/>
                  </a:lnTo>
                  <a:lnTo>
                    <a:pt x="378" y="63"/>
                  </a:lnTo>
                  <a:lnTo>
                    <a:pt x="471" y="106"/>
                  </a:lnTo>
                  <a:lnTo>
                    <a:pt x="173" y="239"/>
                  </a:lnTo>
                  <a:lnTo>
                    <a:pt x="157" y="229"/>
                  </a:lnTo>
                  <a:lnTo>
                    <a:pt x="55" y="179"/>
                  </a:lnTo>
                  <a:lnTo>
                    <a:pt x="179" y="126"/>
                  </a:lnTo>
                  <a:lnTo>
                    <a:pt x="192" y="110"/>
                  </a:lnTo>
                  <a:lnTo>
                    <a:pt x="74" y="156"/>
                  </a:lnTo>
                  <a:lnTo>
                    <a:pt x="16" y="182"/>
                  </a:lnTo>
                  <a:lnTo>
                    <a:pt x="10" y="182"/>
                  </a:lnTo>
                  <a:lnTo>
                    <a:pt x="0" y="189"/>
                  </a:lnTo>
                  <a:lnTo>
                    <a:pt x="231" y="312"/>
                  </a:lnTo>
                  <a:lnTo>
                    <a:pt x="672" y="103"/>
                  </a:lnTo>
                  <a:lnTo>
                    <a:pt x="464" y="7"/>
                  </a:lnTo>
                  <a:lnTo>
                    <a:pt x="455" y="4"/>
                  </a:lnTo>
                  <a:lnTo>
                    <a:pt x="445" y="0"/>
                  </a:lnTo>
                  <a:lnTo>
                    <a:pt x="419" y="2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35" name="未知"/>
            <p:cNvSpPr/>
            <p:nvPr/>
          </p:nvSpPr>
          <p:spPr>
            <a:xfrm>
              <a:off x="208" y="235"/>
              <a:ext cx="273" cy="120"/>
            </a:xfrm>
            <a:custGeom>
              <a:avLst/>
              <a:gdLst/>
              <a:ahLst/>
              <a:cxnLst/>
              <a:pathLst>
                <a:path w="273" h="120">
                  <a:moveTo>
                    <a:pt x="243" y="0"/>
                  </a:moveTo>
                  <a:lnTo>
                    <a:pt x="272" y="17"/>
                  </a:lnTo>
                  <a:lnTo>
                    <a:pt x="272" y="17"/>
                  </a:lnTo>
                  <a:lnTo>
                    <a:pt x="246" y="30"/>
                  </a:lnTo>
                  <a:lnTo>
                    <a:pt x="118" y="89"/>
                  </a:lnTo>
                  <a:lnTo>
                    <a:pt x="45" y="119"/>
                  </a:lnTo>
                  <a:lnTo>
                    <a:pt x="0" y="96"/>
                  </a:lnTo>
                  <a:lnTo>
                    <a:pt x="26" y="86"/>
                  </a:lnTo>
                  <a:lnTo>
                    <a:pt x="42" y="83"/>
                  </a:lnTo>
                  <a:lnTo>
                    <a:pt x="42" y="89"/>
                  </a:lnTo>
                  <a:lnTo>
                    <a:pt x="45" y="99"/>
                  </a:lnTo>
                  <a:lnTo>
                    <a:pt x="48" y="106"/>
                  </a:lnTo>
                  <a:lnTo>
                    <a:pt x="250" y="2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36" name="未知"/>
            <p:cNvSpPr/>
            <p:nvPr/>
          </p:nvSpPr>
          <p:spPr>
            <a:xfrm>
              <a:off x="208" y="235"/>
              <a:ext cx="273" cy="120"/>
            </a:xfrm>
            <a:custGeom>
              <a:avLst/>
              <a:gdLst/>
              <a:ahLst/>
              <a:cxnLst/>
              <a:pathLst>
                <a:path w="273" h="120">
                  <a:moveTo>
                    <a:pt x="243" y="0"/>
                  </a:moveTo>
                  <a:lnTo>
                    <a:pt x="272" y="17"/>
                  </a:lnTo>
                  <a:lnTo>
                    <a:pt x="246" y="30"/>
                  </a:lnTo>
                  <a:lnTo>
                    <a:pt x="118" y="89"/>
                  </a:lnTo>
                  <a:lnTo>
                    <a:pt x="45" y="119"/>
                  </a:lnTo>
                  <a:lnTo>
                    <a:pt x="0" y="96"/>
                  </a:lnTo>
                  <a:lnTo>
                    <a:pt x="26" y="86"/>
                  </a:lnTo>
                  <a:lnTo>
                    <a:pt x="42" y="83"/>
                  </a:lnTo>
                  <a:lnTo>
                    <a:pt x="42" y="89"/>
                  </a:lnTo>
                  <a:lnTo>
                    <a:pt x="45" y="99"/>
                  </a:lnTo>
                  <a:lnTo>
                    <a:pt x="48" y="106"/>
                  </a:lnTo>
                  <a:lnTo>
                    <a:pt x="250" y="20"/>
                  </a:lnTo>
                  <a:lnTo>
                    <a:pt x="243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37" name="未知"/>
            <p:cNvSpPr/>
            <p:nvPr/>
          </p:nvSpPr>
          <p:spPr>
            <a:xfrm>
              <a:off x="0" y="162"/>
              <a:ext cx="158" cy="163"/>
            </a:xfrm>
            <a:custGeom>
              <a:avLst/>
              <a:gdLst/>
              <a:ahLst/>
              <a:cxnLst/>
              <a:pathLst>
                <a:path w="158" h="163">
                  <a:moveTo>
                    <a:pt x="122" y="96"/>
                  </a:moveTo>
                  <a:lnTo>
                    <a:pt x="157" y="136"/>
                  </a:lnTo>
                  <a:lnTo>
                    <a:pt x="99" y="162"/>
                  </a:lnTo>
                  <a:lnTo>
                    <a:pt x="74" y="133"/>
                  </a:lnTo>
                  <a:lnTo>
                    <a:pt x="61" y="119"/>
                  </a:lnTo>
                  <a:lnTo>
                    <a:pt x="3" y="47"/>
                  </a:lnTo>
                  <a:lnTo>
                    <a:pt x="0" y="30"/>
                  </a:lnTo>
                  <a:lnTo>
                    <a:pt x="10" y="10"/>
                  </a:lnTo>
                  <a:lnTo>
                    <a:pt x="26" y="0"/>
                  </a:lnTo>
                  <a:lnTo>
                    <a:pt x="38" y="4"/>
                  </a:lnTo>
                  <a:lnTo>
                    <a:pt x="70" y="37"/>
                  </a:lnTo>
                  <a:lnTo>
                    <a:pt x="122" y="9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538" name="Group 55537"/>
            <p:cNvGrpSpPr/>
            <p:nvPr/>
          </p:nvGrpSpPr>
          <p:grpSpPr>
            <a:xfrm>
              <a:off x="0" y="132"/>
              <a:ext cx="71" cy="154"/>
              <a:chOff x="0" y="0"/>
              <a:chExt cx="71" cy="154"/>
            </a:xfrm>
          </p:grpSpPr>
          <p:sp>
            <p:nvSpPr>
              <p:cNvPr id="55539" name="未知"/>
              <p:cNvSpPr/>
              <p:nvPr/>
            </p:nvSpPr>
            <p:spPr>
              <a:xfrm>
                <a:off x="0" y="0"/>
                <a:ext cx="71" cy="68"/>
              </a:xfrm>
              <a:custGeom>
                <a:avLst/>
                <a:gdLst/>
                <a:ahLst/>
                <a:cxnLst/>
                <a:pathLst>
                  <a:path w="71" h="68">
                    <a:moveTo>
                      <a:pt x="22" y="0"/>
                    </a:moveTo>
                    <a:lnTo>
                      <a:pt x="10" y="7"/>
                    </a:lnTo>
                    <a:lnTo>
                      <a:pt x="0" y="3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3" y="40"/>
                    </a:lnTo>
                    <a:lnTo>
                      <a:pt x="29" y="30"/>
                    </a:lnTo>
                    <a:lnTo>
                      <a:pt x="38" y="37"/>
                    </a:lnTo>
                    <a:lnTo>
                      <a:pt x="70" y="67"/>
                    </a:lnTo>
                    <a:lnTo>
                      <a:pt x="70" y="67"/>
                    </a:lnTo>
                    <a:lnTo>
                      <a:pt x="61" y="40"/>
                    </a:lnTo>
                    <a:lnTo>
                      <a:pt x="51" y="24"/>
                    </a:lnTo>
                    <a:lnTo>
                      <a:pt x="35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40" name="未知"/>
              <p:cNvSpPr/>
              <p:nvPr/>
            </p:nvSpPr>
            <p:spPr>
              <a:xfrm>
                <a:off x="3" y="77"/>
                <a:ext cx="62" cy="77"/>
              </a:xfrm>
              <a:custGeom>
                <a:avLst/>
                <a:gdLst/>
                <a:ahLst/>
                <a:cxnLst/>
                <a:pathLst>
                  <a:path w="62" h="77">
                    <a:moveTo>
                      <a:pt x="0" y="0"/>
                    </a:moveTo>
                    <a:lnTo>
                      <a:pt x="3" y="13"/>
                    </a:lnTo>
                    <a:lnTo>
                      <a:pt x="10" y="33"/>
                    </a:lnTo>
                    <a:lnTo>
                      <a:pt x="19" y="53"/>
                    </a:lnTo>
                    <a:lnTo>
                      <a:pt x="35" y="72"/>
                    </a:lnTo>
                    <a:lnTo>
                      <a:pt x="48" y="76"/>
                    </a:lnTo>
                    <a:lnTo>
                      <a:pt x="61" y="7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541" name="未知"/>
            <p:cNvSpPr/>
            <p:nvPr/>
          </p:nvSpPr>
          <p:spPr>
            <a:xfrm>
              <a:off x="22" y="56"/>
              <a:ext cx="270" cy="203"/>
            </a:xfrm>
            <a:custGeom>
              <a:avLst/>
              <a:gdLst/>
              <a:ahLst/>
              <a:cxnLst/>
              <a:pathLst>
                <a:path w="270" h="203">
                  <a:moveTo>
                    <a:pt x="0" y="76"/>
                  </a:moveTo>
                  <a:lnTo>
                    <a:pt x="10" y="73"/>
                  </a:lnTo>
                  <a:lnTo>
                    <a:pt x="93" y="43"/>
                  </a:lnTo>
                  <a:lnTo>
                    <a:pt x="180" y="10"/>
                  </a:lnTo>
                  <a:lnTo>
                    <a:pt x="208" y="0"/>
                  </a:lnTo>
                  <a:lnTo>
                    <a:pt x="224" y="0"/>
                  </a:lnTo>
                  <a:lnTo>
                    <a:pt x="247" y="17"/>
                  </a:lnTo>
                  <a:lnTo>
                    <a:pt x="260" y="37"/>
                  </a:lnTo>
                  <a:lnTo>
                    <a:pt x="269" y="70"/>
                  </a:lnTo>
                  <a:lnTo>
                    <a:pt x="269" y="96"/>
                  </a:lnTo>
                  <a:lnTo>
                    <a:pt x="263" y="119"/>
                  </a:lnTo>
                  <a:lnTo>
                    <a:pt x="244" y="139"/>
                  </a:lnTo>
                  <a:lnTo>
                    <a:pt x="100" y="202"/>
                  </a:lnTo>
                  <a:lnTo>
                    <a:pt x="48" y="143"/>
                  </a:lnTo>
                  <a:lnTo>
                    <a:pt x="39" y="116"/>
                  </a:lnTo>
                  <a:lnTo>
                    <a:pt x="29" y="100"/>
                  </a:lnTo>
                  <a:lnTo>
                    <a:pt x="13" y="80"/>
                  </a:lnTo>
                  <a:lnTo>
                    <a:pt x="4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42" name="未知"/>
            <p:cNvSpPr/>
            <p:nvPr/>
          </p:nvSpPr>
          <p:spPr>
            <a:xfrm>
              <a:off x="38" y="281"/>
              <a:ext cx="62" cy="44"/>
            </a:xfrm>
            <a:custGeom>
              <a:avLst/>
              <a:gdLst/>
              <a:ahLst/>
              <a:cxnLst/>
              <a:pathLst>
                <a:path w="62" h="44">
                  <a:moveTo>
                    <a:pt x="61" y="43"/>
                  </a:moveTo>
                  <a:lnTo>
                    <a:pt x="55" y="43"/>
                  </a:lnTo>
                  <a:lnTo>
                    <a:pt x="55" y="43"/>
                  </a:lnTo>
                  <a:lnTo>
                    <a:pt x="36" y="33"/>
                  </a:lnTo>
                  <a:lnTo>
                    <a:pt x="16" y="17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6" y="0"/>
                  </a:lnTo>
                  <a:lnTo>
                    <a:pt x="36" y="14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61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43" name="未知"/>
            <p:cNvSpPr/>
            <p:nvPr/>
          </p:nvSpPr>
          <p:spPr>
            <a:xfrm>
              <a:off x="38" y="281"/>
              <a:ext cx="62" cy="44"/>
            </a:xfrm>
            <a:custGeom>
              <a:avLst/>
              <a:gdLst/>
              <a:ahLst/>
              <a:cxnLst/>
              <a:pathLst>
                <a:path w="62" h="44">
                  <a:moveTo>
                    <a:pt x="61" y="43"/>
                  </a:moveTo>
                  <a:lnTo>
                    <a:pt x="55" y="43"/>
                  </a:lnTo>
                  <a:lnTo>
                    <a:pt x="36" y="33"/>
                  </a:lnTo>
                  <a:lnTo>
                    <a:pt x="16" y="17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6" y="0"/>
                  </a:lnTo>
                  <a:lnTo>
                    <a:pt x="36" y="14"/>
                  </a:lnTo>
                  <a:lnTo>
                    <a:pt x="61" y="4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44" name="未知"/>
            <p:cNvSpPr/>
            <p:nvPr/>
          </p:nvSpPr>
          <p:spPr>
            <a:xfrm>
              <a:off x="122" y="195"/>
              <a:ext cx="173" cy="104"/>
            </a:xfrm>
            <a:custGeom>
              <a:avLst/>
              <a:gdLst/>
              <a:ahLst/>
              <a:cxnLst/>
              <a:pathLst>
                <a:path w="173" h="104">
                  <a:moveTo>
                    <a:pt x="0" y="63"/>
                  </a:moveTo>
                  <a:lnTo>
                    <a:pt x="35" y="103"/>
                  </a:lnTo>
                  <a:lnTo>
                    <a:pt x="35" y="103"/>
                  </a:lnTo>
                  <a:lnTo>
                    <a:pt x="153" y="57"/>
                  </a:lnTo>
                  <a:lnTo>
                    <a:pt x="153" y="57"/>
                  </a:lnTo>
                  <a:lnTo>
                    <a:pt x="156" y="53"/>
                  </a:lnTo>
                  <a:lnTo>
                    <a:pt x="172" y="33"/>
                  </a:lnTo>
                  <a:lnTo>
                    <a:pt x="172" y="33"/>
                  </a:lnTo>
                  <a:lnTo>
                    <a:pt x="153" y="14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45" name="未知"/>
            <p:cNvSpPr/>
            <p:nvPr/>
          </p:nvSpPr>
          <p:spPr>
            <a:xfrm>
              <a:off x="0" y="161"/>
              <a:ext cx="162" cy="167"/>
            </a:xfrm>
            <a:custGeom>
              <a:avLst/>
              <a:gdLst/>
              <a:ahLst/>
              <a:cxnLst/>
              <a:pathLst>
                <a:path w="162" h="167">
                  <a:moveTo>
                    <a:pt x="99" y="166"/>
                  </a:moveTo>
                  <a:lnTo>
                    <a:pt x="161" y="137"/>
                  </a:lnTo>
                  <a:lnTo>
                    <a:pt x="74" y="41"/>
                  </a:lnTo>
                  <a:lnTo>
                    <a:pt x="30" y="0"/>
                  </a:lnTo>
                  <a:lnTo>
                    <a:pt x="11" y="11"/>
                  </a:lnTo>
                  <a:lnTo>
                    <a:pt x="0" y="26"/>
                  </a:lnTo>
                  <a:lnTo>
                    <a:pt x="3" y="46"/>
                  </a:lnTo>
                  <a:lnTo>
                    <a:pt x="99" y="16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546" name="Group 55545"/>
          <p:cNvGrpSpPr/>
          <p:nvPr/>
        </p:nvGrpSpPr>
        <p:grpSpPr>
          <a:xfrm>
            <a:off x="533400" y="1954213"/>
            <a:ext cx="1371600" cy="1830387"/>
            <a:chOff x="0" y="0"/>
            <a:chExt cx="864" cy="1153"/>
          </a:xfrm>
        </p:grpSpPr>
        <p:sp>
          <p:nvSpPr>
            <p:cNvPr id="55547" name="Rectangle 55546"/>
            <p:cNvSpPr/>
            <p:nvPr/>
          </p:nvSpPr>
          <p:spPr>
            <a:xfrm>
              <a:off x="64" y="256"/>
              <a:ext cx="800" cy="798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548" name="Group 55547"/>
            <p:cNvGrpSpPr/>
            <p:nvPr/>
          </p:nvGrpSpPr>
          <p:grpSpPr>
            <a:xfrm>
              <a:off x="0" y="45"/>
              <a:ext cx="529" cy="931"/>
              <a:chOff x="0" y="0"/>
              <a:chExt cx="529" cy="931"/>
            </a:xfrm>
          </p:grpSpPr>
          <p:grpSp>
            <p:nvGrpSpPr>
              <p:cNvPr id="55549" name="Group 55548"/>
              <p:cNvGrpSpPr/>
              <p:nvPr/>
            </p:nvGrpSpPr>
            <p:grpSpPr>
              <a:xfrm>
                <a:off x="0" y="16"/>
                <a:ext cx="529" cy="915"/>
                <a:chOff x="0" y="0"/>
                <a:chExt cx="529" cy="915"/>
              </a:xfrm>
            </p:grpSpPr>
            <p:sp>
              <p:nvSpPr>
                <p:cNvPr id="55550" name="未知"/>
                <p:cNvSpPr/>
                <p:nvPr/>
              </p:nvSpPr>
              <p:spPr>
                <a:xfrm>
                  <a:off x="0" y="0"/>
                  <a:ext cx="529" cy="915"/>
                </a:xfrm>
                <a:custGeom>
                  <a:avLst/>
                  <a:gdLst/>
                  <a:ahLst/>
                  <a:cxnLst/>
                  <a:pathLst>
                    <a:path w="529" h="915">
                      <a:moveTo>
                        <a:pt x="0" y="597"/>
                      </a:moveTo>
                      <a:lnTo>
                        <a:pt x="194" y="393"/>
                      </a:lnTo>
                      <a:lnTo>
                        <a:pt x="197" y="407"/>
                      </a:lnTo>
                      <a:lnTo>
                        <a:pt x="186" y="426"/>
                      </a:lnTo>
                      <a:lnTo>
                        <a:pt x="211" y="371"/>
                      </a:lnTo>
                      <a:lnTo>
                        <a:pt x="214" y="306"/>
                      </a:lnTo>
                      <a:lnTo>
                        <a:pt x="222" y="243"/>
                      </a:lnTo>
                      <a:lnTo>
                        <a:pt x="225" y="202"/>
                      </a:lnTo>
                      <a:lnTo>
                        <a:pt x="261" y="120"/>
                      </a:lnTo>
                      <a:lnTo>
                        <a:pt x="275" y="66"/>
                      </a:lnTo>
                      <a:lnTo>
                        <a:pt x="297" y="44"/>
                      </a:lnTo>
                      <a:lnTo>
                        <a:pt x="311" y="0"/>
                      </a:lnTo>
                      <a:lnTo>
                        <a:pt x="322" y="0"/>
                      </a:lnTo>
                      <a:lnTo>
                        <a:pt x="346" y="21"/>
                      </a:lnTo>
                      <a:lnTo>
                        <a:pt x="350" y="62"/>
                      </a:lnTo>
                      <a:lnTo>
                        <a:pt x="338" y="97"/>
                      </a:lnTo>
                      <a:lnTo>
                        <a:pt x="326" y="101"/>
                      </a:lnTo>
                      <a:lnTo>
                        <a:pt x="306" y="90"/>
                      </a:lnTo>
                      <a:lnTo>
                        <a:pt x="322" y="101"/>
                      </a:lnTo>
                      <a:lnTo>
                        <a:pt x="332" y="112"/>
                      </a:lnTo>
                      <a:lnTo>
                        <a:pt x="331" y="159"/>
                      </a:lnTo>
                      <a:lnTo>
                        <a:pt x="325" y="180"/>
                      </a:lnTo>
                      <a:lnTo>
                        <a:pt x="314" y="195"/>
                      </a:lnTo>
                      <a:lnTo>
                        <a:pt x="311" y="203"/>
                      </a:lnTo>
                      <a:lnTo>
                        <a:pt x="367" y="156"/>
                      </a:lnTo>
                      <a:lnTo>
                        <a:pt x="528" y="396"/>
                      </a:lnTo>
                      <a:lnTo>
                        <a:pt x="458" y="445"/>
                      </a:lnTo>
                      <a:lnTo>
                        <a:pt x="400" y="518"/>
                      </a:lnTo>
                      <a:lnTo>
                        <a:pt x="322" y="538"/>
                      </a:lnTo>
                      <a:lnTo>
                        <a:pt x="278" y="587"/>
                      </a:lnTo>
                      <a:lnTo>
                        <a:pt x="0" y="914"/>
                      </a:lnTo>
                      <a:lnTo>
                        <a:pt x="0" y="597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551" name="未知"/>
                <p:cNvSpPr/>
                <p:nvPr/>
              </p:nvSpPr>
              <p:spPr>
                <a:xfrm>
                  <a:off x="317" y="187"/>
                  <a:ext cx="1" cy="30"/>
                </a:xfrm>
                <a:custGeom>
                  <a:avLst/>
                  <a:gdLst/>
                  <a:ahLst/>
                  <a:cxnLst/>
                  <a:pathLst>
                    <a:path w="1" h="3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552" name="未知"/>
              <p:cNvSpPr/>
              <p:nvPr/>
            </p:nvSpPr>
            <p:spPr>
              <a:xfrm>
                <a:off x="303" y="0"/>
                <a:ext cx="15" cy="42"/>
              </a:xfrm>
              <a:custGeom>
                <a:avLst/>
                <a:gdLst/>
                <a:ahLst/>
                <a:cxnLst/>
                <a:pathLst>
                  <a:path w="15" h="42">
                    <a:moveTo>
                      <a:pt x="0" y="41"/>
                    </a:moveTo>
                    <a:lnTo>
                      <a:pt x="0" y="0"/>
                    </a:lnTo>
                    <a:lnTo>
                      <a:pt x="11" y="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553" name="未知"/>
            <p:cNvSpPr/>
            <p:nvPr/>
          </p:nvSpPr>
          <p:spPr>
            <a:xfrm>
              <a:off x="492" y="330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4" name="未知"/>
            <p:cNvSpPr/>
            <p:nvPr/>
          </p:nvSpPr>
          <p:spPr>
            <a:xfrm>
              <a:off x="492" y="330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5" name="未知"/>
            <p:cNvSpPr/>
            <p:nvPr/>
          </p:nvSpPr>
          <p:spPr>
            <a:xfrm>
              <a:off x="492" y="289"/>
              <a:ext cx="31" cy="21"/>
            </a:xfrm>
            <a:custGeom>
              <a:avLst/>
              <a:gdLst/>
              <a:ahLst/>
              <a:cxnLst/>
              <a:pathLst>
                <a:path w="31" h="21">
                  <a:moveTo>
                    <a:pt x="0" y="0"/>
                  </a:moveTo>
                  <a:lnTo>
                    <a:pt x="30" y="0"/>
                  </a:lnTo>
                  <a:lnTo>
                    <a:pt x="30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6" name="未知"/>
            <p:cNvSpPr/>
            <p:nvPr/>
          </p:nvSpPr>
          <p:spPr>
            <a:xfrm>
              <a:off x="492" y="289"/>
              <a:ext cx="31" cy="21"/>
            </a:xfrm>
            <a:custGeom>
              <a:avLst/>
              <a:gdLst/>
              <a:ahLst/>
              <a:cxnLst/>
              <a:pathLst>
                <a:path w="31" h="21">
                  <a:moveTo>
                    <a:pt x="0" y="0"/>
                  </a:moveTo>
                  <a:lnTo>
                    <a:pt x="30" y="0"/>
                  </a:lnTo>
                  <a:lnTo>
                    <a:pt x="30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7" name="未知"/>
            <p:cNvSpPr/>
            <p:nvPr/>
          </p:nvSpPr>
          <p:spPr>
            <a:xfrm>
              <a:off x="492" y="371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8" name="未知"/>
            <p:cNvSpPr/>
            <p:nvPr/>
          </p:nvSpPr>
          <p:spPr>
            <a:xfrm>
              <a:off x="492" y="371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59" name="未知"/>
            <p:cNvSpPr/>
            <p:nvPr/>
          </p:nvSpPr>
          <p:spPr>
            <a:xfrm>
              <a:off x="542" y="330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0" name="未知"/>
            <p:cNvSpPr/>
            <p:nvPr/>
          </p:nvSpPr>
          <p:spPr>
            <a:xfrm>
              <a:off x="542" y="330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1" name="未知"/>
            <p:cNvSpPr/>
            <p:nvPr/>
          </p:nvSpPr>
          <p:spPr>
            <a:xfrm>
              <a:off x="542" y="289"/>
              <a:ext cx="26" cy="21"/>
            </a:xfrm>
            <a:custGeom>
              <a:avLst/>
              <a:gdLst/>
              <a:ahLst/>
              <a:cxnLst/>
              <a:pathLst>
                <a:path w="26" h="21">
                  <a:moveTo>
                    <a:pt x="0" y="0"/>
                  </a:moveTo>
                  <a:lnTo>
                    <a:pt x="25" y="0"/>
                  </a:lnTo>
                  <a:lnTo>
                    <a:pt x="2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2" name="未知"/>
            <p:cNvSpPr/>
            <p:nvPr/>
          </p:nvSpPr>
          <p:spPr>
            <a:xfrm>
              <a:off x="542" y="289"/>
              <a:ext cx="26" cy="21"/>
            </a:xfrm>
            <a:custGeom>
              <a:avLst/>
              <a:gdLst/>
              <a:ahLst/>
              <a:cxnLst/>
              <a:pathLst>
                <a:path w="26" h="21">
                  <a:moveTo>
                    <a:pt x="0" y="0"/>
                  </a:moveTo>
                  <a:lnTo>
                    <a:pt x="25" y="0"/>
                  </a:lnTo>
                  <a:lnTo>
                    <a:pt x="25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3" name="未知"/>
            <p:cNvSpPr/>
            <p:nvPr/>
          </p:nvSpPr>
          <p:spPr>
            <a:xfrm>
              <a:off x="542" y="240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4" name="未知"/>
            <p:cNvSpPr/>
            <p:nvPr/>
          </p:nvSpPr>
          <p:spPr>
            <a:xfrm>
              <a:off x="542" y="240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5" name="未知"/>
            <p:cNvSpPr/>
            <p:nvPr/>
          </p:nvSpPr>
          <p:spPr>
            <a:xfrm>
              <a:off x="634" y="289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12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6" name="未知"/>
            <p:cNvSpPr/>
            <p:nvPr/>
          </p:nvSpPr>
          <p:spPr>
            <a:xfrm>
              <a:off x="634" y="289"/>
              <a:ext cx="14" cy="13"/>
            </a:xfrm>
            <a:custGeom>
              <a:avLst/>
              <a:gdLst/>
              <a:ahLst/>
              <a:cxnLst/>
              <a:pathLst>
                <a:path w="14" h="13">
                  <a:moveTo>
                    <a:pt x="13" y="12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lnTo>
                    <a:pt x="13" y="1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7" name="未知"/>
            <p:cNvSpPr/>
            <p:nvPr/>
          </p:nvSpPr>
          <p:spPr>
            <a:xfrm>
              <a:off x="492" y="240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8" name="未知"/>
            <p:cNvSpPr/>
            <p:nvPr/>
          </p:nvSpPr>
          <p:spPr>
            <a:xfrm>
              <a:off x="492" y="240"/>
              <a:ext cx="31" cy="25"/>
            </a:xfrm>
            <a:custGeom>
              <a:avLst/>
              <a:gdLst/>
              <a:ahLst/>
              <a:cxnLst/>
              <a:pathLst>
                <a:path w="31" h="25">
                  <a:moveTo>
                    <a:pt x="0" y="0"/>
                  </a:moveTo>
                  <a:lnTo>
                    <a:pt x="30" y="0"/>
                  </a:lnTo>
                  <a:lnTo>
                    <a:pt x="30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69" name="未知"/>
            <p:cNvSpPr/>
            <p:nvPr/>
          </p:nvSpPr>
          <p:spPr>
            <a:xfrm>
              <a:off x="597" y="338"/>
              <a:ext cx="42" cy="50"/>
            </a:xfrm>
            <a:custGeom>
              <a:avLst/>
              <a:gdLst/>
              <a:ahLst/>
              <a:cxnLst/>
              <a:pathLst>
                <a:path w="42" h="50">
                  <a:moveTo>
                    <a:pt x="0" y="49"/>
                  </a:moveTo>
                  <a:lnTo>
                    <a:pt x="16" y="49"/>
                  </a:lnTo>
                  <a:lnTo>
                    <a:pt x="33" y="41"/>
                  </a:lnTo>
                  <a:lnTo>
                    <a:pt x="41" y="29"/>
                  </a:lnTo>
                  <a:lnTo>
                    <a:pt x="37" y="12"/>
                  </a:lnTo>
                  <a:lnTo>
                    <a:pt x="33" y="8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70" name="未知"/>
            <p:cNvSpPr/>
            <p:nvPr/>
          </p:nvSpPr>
          <p:spPr>
            <a:xfrm>
              <a:off x="597" y="338"/>
              <a:ext cx="42" cy="50"/>
            </a:xfrm>
            <a:custGeom>
              <a:avLst/>
              <a:gdLst/>
              <a:ahLst/>
              <a:cxnLst/>
              <a:pathLst>
                <a:path w="42" h="50">
                  <a:moveTo>
                    <a:pt x="0" y="49"/>
                  </a:moveTo>
                  <a:lnTo>
                    <a:pt x="16" y="49"/>
                  </a:lnTo>
                  <a:lnTo>
                    <a:pt x="33" y="41"/>
                  </a:lnTo>
                  <a:lnTo>
                    <a:pt x="41" y="29"/>
                  </a:lnTo>
                  <a:lnTo>
                    <a:pt x="37" y="12"/>
                  </a:lnTo>
                  <a:lnTo>
                    <a:pt x="33" y="8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571" name="Group 55570"/>
            <p:cNvGrpSpPr/>
            <p:nvPr/>
          </p:nvGrpSpPr>
          <p:grpSpPr>
            <a:xfrm>
              <a:off x="522" y="0"/>
              <a:ext cx="158" cy="390"/>
              <a:chOff x="0" y="0"/>
              <a:chExt cx="158" cy="390"/>
            </a:xfrm>
          </p:grpSpPr>
          <p:grpSp>
            <p:nvGrpSpPr>
              <p:cNvPr id="55572" name="Group 55571"/>
              <p:cNvGrpSpPr/>
              <p:nvPr/>
            </p:nvGrpSpPr>
            <p:grpSpPr>
              <a:xfrm>
                <a:off x="56" y="0"/>
                <a:ext cx="102" cy="373"/>
                <a:chOff x="0" y="0"/>
                <a:chExt cx="102" cy="373"/>
              </a:xfrm>
            </p:grpSpPr>
            <p:sp>
              <p:nvSpPr>
                <p:cNvPr id="55573" name="未知"/>
                <p:cNvSpPr/>
                <p:nvPr/>
              </p:nvSpPr>
              <p:spPr>
                <a:xfrm>
                  <a:off x="54" y="345"/>
                  <a:ext cx="16" cy="28"/>
                </a:xfrm>
                <a:custGeom>
                  <a:avLst/>
                  <a:gdLst/>
                  <a:ahLst/>
                  <a:cxnLst/>
                  <a:pathLst>
                    <a:path w="16" h="28">
                      <a:moveTo>
                        <a:pt x="0" y="0"/>
                      </a:moveTo>
                      <a:lnTo>
                        <a:pt x="15" y="8"/>
                      </a:lnTo>
                      <a:lnTo>
                        <a:pt x="15" y="19"/>
                      </a:lnTo>
                      <a:lnTo>
                        <a:pt x="3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574" name="未知"/>
                <p:cNvSpPr/>
                <p:nvPr/>
              </p:nvSpPr>
              <p:spPr>
                <a:xfrm>
                  <a:off x="64" y="297"/>
                  <a:ext cx="17" cy="27"/>
                </a:xfrm>
                <a:custGeom>
                  <a:avLst/>
                  <a:gdLst/>
                  <a:ahLst/>
                  <a:cxnLst/>
                  <a:pathLst>
                    <a:path w="17" h="27">
                      <a:moveTo>
                        <a:pt x="4" y="0"/>
                      </a:moveTo>
                      <a:lnTo>
                        <a:pt x="16" y="11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0" y="2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575" name="未知"/>
                <p:cNvSpPr/>
                <p:nvPr/>
              </p:nvSpPr>
              <p:spPr>
                <a:xfrm>
                  <a:off x="62" y="192"/>
                  <a:ext cx="40" cy="37"/>
                </a:xfrm>
                <a:custGeom>
                  <a:avLst/>
                  <a:gdLst/>
                  <a:ahLst/>
                  <a:cxnLst/>
                  <a:pathLst>
                    <a:path w="40" h="37">
                      <a:moveTo>
                        <a:pt x="0" y="0"/>
                      </a:moveTo>
                      <a:lnTo>
                        <a:pt x="39" y="21"/>
                      </a:lnTo>
                      <a:lnTo>
                        <a:pt x="38" y="32"/>
                      </a:lnTo>
                      <a:lnTo>
                        <a:pt x="2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576" name="未知"/>
                <p:cNvSpPr/>
                <p:nvPr/>
              </p:nvSpPr>
              <p:spPr>
                <a:xfrm>
                  <a:off x="0" y="0"/>
                  <a:ext cx="31" cy="26"/>
                </a:xfrm>
                <a:custGeom>
                  <a:avLst/>
                  <a:gdLst/>
                  <a:ahLst/>
                  <a:cxnLst/>
                  <a:pathLst>
                    <a:path w="31" h="26">
                      <a:moveTo>
                        <a:pt x="0" y="4"/>
                      </a:moveTo>
                      <a:lnTo>
                        <a:pt x="23" y="0"/>
                      </a:lnTo>
                      <a:lnTo>
                        <a:pt x="30" y="5"/>
                      </a:lnTo>
                      <a:lnTo>
                        <a:pt x="16" y="2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577" name="未知"/>
              <p:cNvSpPr/>
              <p:nvPr/>
            </p:nvSpPr>
            <p:spPr>
              <a:xfrm>
                <a:off x="0" y="5"/>
                <a:ext cx="146" cy="385"/>
              </a:xfrm>
              <a:custGeom>
                <a:avLst/>
                <a:gdLst/>
                <a:ahLst/>
                <a:cxnLst/>
                <a:pathLst>
                  <a:path w="146" h="385">
                    <a:moveTo>
                      <a:pt x="0" y="29"/>
                    </a:moveTo>
                    <a:lnTo>
                      <a:pt x="32" y="5"/>
                    </a:lnTo>
                    <a:lnTo>
                      <a:pt x="53" y="0"/>
                    </a:lnTo>
                    <a:lnTo>
                      <a:pt x="70" y="6"/>
                    </a:lnTo>
                    <a:lnTo>
                      <a:pt x="72" y="15"/>
                    </a:lnTo>
                    <a:lnTo>
                      <a:pt x="71" y="29"/>
                    </a:lnTo>
                    <a:lnTo>
                      <a:pt x="67" y="43"/>
                    </a:lnTo>
                    <a:lnTo>
                      <a:pt x="47" y="62"/>
                    </a:lnTo>
                    <a:lnTo>
                      <a:pt x="61" y="149"/>
                    </a:lnTo>
                    <a:lnTo>
                      <a:pt x="103" y="164"/>
                    </a:lnTo>
                    <a:lnTo>
                      <a:pt x="120" y="189"/>
                    </a:lnTo>
                    <a:lnTo>
                      <a:pt x="125" y="198"/>
                    </a:lnTo>
                    <a:lnTo>
                      <a:pt x="141" y="209"/>
                    </a:lnTo>
                    <a:lnTo>
                      <a:pt x="145" y="214"/>
                    </a:lnTo>
                    <a:lnTo>
                      <a:pt x="141" y="228"/>
                    </a:lnTo>
                    <a:lnTo>
                      <a:pt x="129" y="235"/>
                    </a:lnTo>
                    <a:lnTo>
                      <a:pt x="106" y="236"/>
                    </a:lnTo>
                    <a:lnTo>
                      <a:pt x="70" y="221"/>
                    </a:lnTo>
                    <a:lnTo>
                      <a:pt x="60" y="236"/>
                    </a:lnTo>
                    <a:lnTo>
                      <a:pt x="79" y="251"/>
                    </a:lnTo>
                    <a:lnTo>
                      <a:pt x="110" y="280"/>
                    </a:lnTo>
                    <a:lnTo>
                      <a:pt x="127" y="296"/>
                    </a:lnTo>
                    <a:lnTo>
                      <a:pt x="131" y="307"/>
                    </a:lnTo>
                    <a:lnTo>
                      <a:pt x="128" y="318"/>
                    </a:lnTo>
                    <a:lnTo>
                      <a:pt x="102" y="325"/>
                    </a:lnTo>
                    <a:lnTo>
                      <a:pt x="60" y="311"/>
                    </a:lnTo>
                    <a:lnTo>
                      <a:pt x="54" y="336"/>
                    </a:lnTo>
                    <a:lnTo>
                      <a:pt x="86" y="333"/>
                    </a:lnTo>
                    <a:lnTo>
                      <a:pt x="106" y="339"/>
                    </a:lnTo>
                    <a:lnTo>
                      <a:pt x="114" y="349"/>
                    </a:lnTo>
                    <a:lnTo>
                      <a:pt x="114" y="364"/>
                    </a:lnTo>
                    <a:lnTo>
                      <a:pt x="106" y="378"/>
                    </a:lnTo>
                    <a:lnTo>
                      <a:pt x="97" y="384"/>
                    </a:lnTo>
                    <a:lnTo>
                      <a:pt x="68" y="384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578" name="Rounded Rectangle 55577"/>
            <p:cNvSpPr/>
            <p:nvPr/>
          </p:nvSpPr>
          <p:spPr>
            <a:xfrm>
              <a:off x="342" y="29"/>
              <a:ext cx="258" cy="455"/>
            </a:xfrm>
            <a:prstGeom prst="roundRect">
              <a:avLst>
                <a:gd name="adj" fmla="val 18972"/>
              </a:avLst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79" name="未知"/>
            <p:cNvSpPr/>
            <p:nvPr/>
          </p:nvSpPr>
          <p:spPr>
            <a:xfrm>
              <a:off x="362" y="60"/>
              <a:ext cx="213" cy="54"/>
            </a:xfrm>
            <a:custGeom>
              <a:avLst/>
              <a:gdLst/>
              <a:ahLst/>
              <a:cxnLst/>
              <a:pathLst>
                <a:path w="213" h="54">
                  <a:moveTo>
                    <a:pt x="212" y="53"/>
                  </a:moveTo>
                  <a:lnTo>
                    <a:pt x="21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204" y="8"/>
                  </a:lnTo>
                  <a:lnTo>
                    <a:pt x="204" y="49"/>
                  </a:lnTo>
                  <a:lnTo>
                    <a:pt x="8" y="49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12" y="53"/>
                  </a:lnTo>
                  <a:lnTo>
                    <a:pt x="212" y="5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580" name="未知"/>
            <p:cNvSpPr/>
            <p:nvPr/>
          </p:nvSpPr>
          <p:spPr>
            <a:xfrm>
              <a:off x="370" y="68"/>
              <a:ext cx="197" cy="42"/>
            </a:xfrm>
            <a:custGeom>
              <a:avLst/>
              <a:gdLst/>
              <a:ahLst/>
              <a:cxnLst/>
              <a:pathLst>
                <a:path w="197" h="42">
                  <a:moveTo>
                    <a:pt x="0" y="0"/>
                  </a:moveTo>
                  <a:lnTo>
                    <a:pt x="196" y="0"/>
                  </a:lnTo>
                  <a:lnTo>
                    <a:pt x="196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581" name="Group 55580"/>
            <p:cNvGrpSpPr/>
            <p:nvPr/>
          </p:nvGrpSpPr>
          <p:grpSpPr>
            <a:xfrm>
              <a:off x="369" y="175"/>
              <a:ext cx="202" cy="262"/>
              <a:chOff x="0" y="0"/>
              <a:chExt cx="202" cy="262"/>
            </a:xfrm>
          </p:grpSpPr>
          <p:sp>
            <p:nvSpPr>
              <p:cNvPr id="55582" name="未知"/>
              <p:cNvSpPr/>
              <p:nvPr/>
            </p:nvSpPr>
            <p:spPr>
              <a:xfrm>
                <a:off x="72" y="0"/>
                <a:ext cx="126" cy="29"/>
              </a:xfrm>
              <a:custGeom>
                <a:avLst/>
                <a:gdLst/>
                <a:ahLst/>
                <a:cxnLst/>
                <a:pathLst>
                  <a:path w="126" h="29">
                    <a:moveTo>
                      <a:pt x="125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125" y="28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3" name="未知"/>
              <p:cNvSpPr/>
              <p:nvPr/>
            </p:nvSpPr>
            <p:spPr>
              <a:xfrm>
                <a:off x="176" y="196"/>
                <a:ext cx="26" cy="66"/>
              </a:xfrm>
              <a:custGeom>
                <a:avLst/>
                <a:gdLst/>
                <a:ahLst/>
                <a:cxnLst/>
                <a:pathLst>
                  <a:path w="26" h="66">
                    <a:moveTo>
                      <a:pt x="0" y="65"/>
                    </a:moveTo>
                    <a:lnTo>
                      <a:pt x="25" y="6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4" name="Rectangle 55583"/>
              <p:cNvSpPr/>
              <p:nvPr/>
            </p:nvSpPr>
            <p:spPr>
              <a:xfrm>
                <a:off x="0" y="58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5" name="Rectangle 55584"/>
              <p:cNvSpPr/>
              <p:nvPr/>
            </p:nvSpPr>
            <p:spPr>
              <a:xfrm>
                <a:off x="41" y="58"/>
                <a:ext cx="26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6" name="Rectangle 55585"/>
              <p:cNvSpPr/>
              <p:nvPr/>
            </p:nvSpPr>
            <p:spPr>
              <a:xfrm>
                <a:off x="82" y="58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7" name="Rectangle 55586"/>
              <p:cNvSpPr/>
              <p:nvPr/>
            </p:nvSpPr>
            <p:spPr>
              <a:xfrm>
                <a:off x="0" y="113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8" name="Rectangle 55587"/>
              <p:cNvSpPr/>
              <p:nvPr/>
            </p:nvSpPr>
            <p:spPr>
              <a:xfrm>
                <a:off x="41" y="113"/>
                <a:ext cx="26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89" name="Rectangle 55588"/>
              <p:cNvSpPr/>
              <p:nvPr/>
            </p:nvSpPr>
            <p:spPr>
              <a:xfrm>
                <a:off x="82" y="113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0" name="Rectangle 55589"/>
              <p:cNvSpPr/>
              <p:nvPr/>
            </p:nvSpPr>
            <p:spPr>
              <a:xfrm>
                <a:off x="0" y="171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1" name="Rectangle 55590"/>
              <p:cNvSpPr/>
              <p:nvPr/>
            </p:nvSpPr>
            <p:spPr>
              <a:xfrm>
                <a:off x="41" y="171"/>
                <a:ext cx="26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2" name="Rectangle 55591"/>
              <p:cNvSpPr/>
              <p:nvPr/>
            </p:nvSpPr>
            <p:spPr>
              <a:xfrm>
                <a:off x="82" y="171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3" name="Rectangle 55592"/>
              <p:cNvSpPr/>
              <p:nvPr/>
            </p:nvSpPr>
            <p:spPr>
              <a:xfrm>
                <a:off x="0" y="234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4" name="Rectangle 55593"/>
              <p:cNvSpPr/>
              <p:nvPr/>
            </p:nvSpPr>
            <p:spPr>
              <a:xfrm>
                <a:off x="41" y="234"/>
                <a:ext cx="26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5" name="Rectangle 55594"/>
              <p:cNvSpPr/>
              <p:nvPr/>
            </p:nvSpPr>
            <p:spPr>
              <a:xfrm>
                <a:off x="82" y="234"/>
                <a:ext cx="27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6" name="Rectangle 55595"/>
              <p:cNvSpPr/>
              <p:nvPr/>
            </p:nvSpPr>
            <p:spPr>
              <a:xfrm>
                <a:off x="120" y="234"/>
                <a:ext cx="43" cy="26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597" name="Group 55596"/>
            <p:cNvGrpSpPr/>
            <p:nvPr/>
          </p:nvGrpSpPr>
          <p:grpSpPr>
            <a:xfrm>
              <a:off x="322" y="421"/>
              <a:ext cx="454" cy="732"/>
              <a:chOff x="0" y="0"/>
              <a:chExt cx="454" cy="732"/>
            </a:xfrm>
          </p:grpSpPr>
          <p:sp>
            <p:nvSpPr>
              <p:cNvPr id="55598" name="未知"/>
              <p:cNvSpPr/>
              <p:nvPr/>
            </p:nvSpPr>
            <p:spPr>
              <a:xfrm>
                <a:off x="11" y="17"/>
                <a:ext cx="443" cy="715"/>
              </a:xfrm>
              <a:custGeom>
                <a:avLst/>
                <a:gdLst/>
                <a:ahLst/>
                <a:cxnLst/>
                <a:pathLst>
                  <a:path w="443" h="715">
                    <a:moveTo>
                      <a:pt x="178" y="714"/>
                    </a:moveTo>
                    <a:lnTo>
                      <a:pt x="392" y="714"/>
                    </a:lnTo>
                    <a:lnTo>
                      <a:pt x="392" y="629"/>
                    </a:lnTo>
                    <a:lnTo>
                      <a:pt x="387" y="550"/>
                    </a:lnTo>
                    <a:lnTo>
                      <a:pt x="434" y="403"/>
                    </a:lnTo>
                    <a:lnTo>
                      <a:pt x="442" y="327"/>
                    </a:lnTo>
                    <a:lnTo>
                      <a:pt x="439" y="275"/>
                    </a:lnTo>
                    <a:lnTo>
                      <a:pt x="434" y="248"/>
                    </a:lnTo>
                    <a:lnTo>
                      <a:pt x="431" y="234"/>
                    </a:lnTo>
                    <a:lnTo>
                      <a:pt x="417" y="223"/>
                    </a:lnTo>
                    <a:lnTo>
                      <a:pt x="400" y="223"/>
                    </a:lnTo>
                    <a:lnTo>
                      <a:pt x="378" y="234"/>
                    </a:lnTo>
                    <a:lnTo>
                      <a:pt x="378" y="174"/>
                    </a:lnTo>
                    <a:lnTo>
                      <a:pt x="359" y="152"/>
                    </a:lnTo>
                    <a:lnTo>
                      <a:pt x="334" y="152"/>
                    </a:lnTo>
                    <a:lnTo>
                      <a:pt x="312" y="163"/>
                    </a:lnTo>
                    <a:lnTo>
                      <a:pt x="298" y="125"/>
                    </a:lnTo>
                    <a:lnTo>
                      <a:pt x="281" y="111"/>
                    </a:lnTo>
                    <a:lnTo>
                      <a:pt x="256" y="111"/>
                    </a:lnTo>
                    <a:lnTo>
                      <a:pt x="225" y="133"/>
                    </a:lnTo>
                    <a:lnTo>
                      <a:pt x="214" y="87"/>
                    </a:lnTo>
                    <a:lnTo>
                      <a:pt x="209" y="43"/>
                    </a:lnTo>
                    <a:lnTo>
                      <a:pt x="206" y="24"/>
                    </a:lnTo>
                    <a:lnTo>
                      <a:pt x="195" y="5"/>
                    </a:lnTo>
                    <a:lnTo>
                      <a:pt x="178" y="0"/>
                    </a:lnTo>
                    <a:lnTo>
                      <a:pt x="159" y="5"/>
                    </a:lnTo>
                    <a:lnTo>
                      <a:pt x="153" y="16"/>
                    </a:lnTo>
                    <a:lnTo>
                      <a:pt x="148" y="84"/>
                    </a:lnTo>
                    <a:lnTo>
                      <a:pt x="137" y="201"/>
                    </a:lnTo>
                    <a:lnTo>
                      <a:pt x="128" y="267"/>
                    </a:lnTo>
                    <a:lnTo>
                      <a:pt x="125" y="332"/>
                    </a:lnTo>
                    <a:lnTo>
                      <a:pt x="95" y="278"/>
                    </a:lnTo>
                    <a:lnTo>
                      <a:pt x="84" y="259"/>
                    </a:lnTo>
                    <a:lnTo>
                      <a:pt x="81" y="234"/>
                    </a:lnTo>
                    <a:lnTo>
                      <a:pt x="59" y="201"/>
                    </a:lnTo>
                    <a:lnTo>
                      <a:pt x="50" y="193"/>
                    </a:lnTo>
                    <a:lnTo>
                      <a:pt x="20" y="177"/>
                    </a:lnTo>
                    <a:lnTo>
                      <a:pt x="0" y="182"/>
                    </a:lnTo>
                    <a:lnTo>
                      <a:pt x="25" y="220"/>
                    </a:lnTo>
                    <a:lnTo>
                      <a:pt x="14" y="231"/>
                    </a:lnTo>
                    <a:lnTo>
                      <a:pt x="20" y="259"/>
                    </a:lnTo>
                    <a:lnTo>
                      <a:pt x="20" y="280"/>
                    </a:lnTo>
                    <a:lnTo>
                      <a:pt x="39" y="343"/>
                    </a:lnTo>
                    <a:lnTo>
                      <a:pt x="50" y="392"/>
                    </a:lnTo>
                    <a:lnTo>
                      <a:pt x="67" y="460"/>
                    </a:lnTo>
                    <a:lnTo>
                      <a:pt x="123" y="599"/>
                    </a:lnTo>
                    <a:lnTo>
                      <a:pt x="159" y="651"/>
                    </a:lnTo>
                    <a:lnTo>
                      <a:pt x="178" y="71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599" name="未知"/>
              <p:cNvSpPr/>
              <p:nvPr/>
            </p:nvSpPr>
            <p:spPr>
              <a:xfrm>
                <a:off x="0" y="194"/>
                <a:ext cx="40" cy="53"/>
              </a:xfrm>
              <a:custGeom>
                <a:avLst/>
                <a:gdLst/>
                <a:ahLst/>
                <a:cxnLst/>
                <a:pathLst>
                  <a:path w="40" h="53">
                    <a:moveTo>
                      <a:pt x="28" y="52"/>
                    </a:moveTo>
                    <a:lnTo>
                      <a:pt x="39" y="38"/>
                    </a:lnTo>
                    <a:lnTo>
                      <a:pt x="20" y="11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28" y="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0" name="未知"/>
              <p:cNvSpPr/>
              <p:nvPr/>
            </p:nvSpPr>
            <p:spPr>
              <a:xfrm>
                <a:off x="175" y="0"/>
                <a:ext cx="32" cy="29"/>
              </a:xfrm>
              <a:custGeom>
                <a:avLst/>
                <a:gdLst/>
                <a:ahLst/>
                <a:cxnLst/>
                <a:pathLst>
                  <a:path w="32" h="29">
                    <a:moveTo>
                      <a:pt x="31" y="28"/>
                    </a:moveTo>
                    <a:lnTo>
                      <a:pt x="0" y="28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23" y="3"/>
                    </a:lnTo>
                    <a:lnTo>
                      <a:pt x="31" y="2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1" name="未知"/>
              <p:cNvSpPr/>
              <p:nvPr/>
            </p:nvSpPr>
            <p:spPr>
              <a:xfrm>
                <a:off x="234" y="153"/>
                <a:ext cx="6" cy="107"/>
              </a:xfrm>
              <a:custGeom>
                <a:avLst/>
                <a:gdLst/>
                <a:ahLst/>
                <a:cxnLst/>
                <a:pathLst>
                  <a:path w="6" h="107">
                    <a:moveTo>
                      <a:pt x="2" y="0"/>
                    </a:moveTo>
                    <a:lnTo>
                      <a:pt x="5" y="49"/>
                    </a:lnTo>
                    <a:lnTo>
                      <a:pt x="0" y="106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2" name="未知"/>
              <p:cNvSpPr/>
              <p:nvPr/>
            </p:nvSpPr>
            <p:spPr>
              <a:xfrm>
                <a:off x="386" y="251"/>
                <a:ext cx="10" cy="97"/>
              </a:xfrm>
              <a:custGeom>
                <a:avLst/>
                <a:gdLst/>
                <a:ahLst/>
                <a:cxnLst/>
                <a:pathLst>
                  <a:path w="10" h="97">
                    <a:moveTo>
                      <a:pt x="3" y="0"/>
                    </a:moveTo>
                    <a:lnTo>
                      <a:pt x="0" y="38"/>
                    </a:lnTo>
                    <a:lnTo>
                      <a:pt x="3" y="71"/>
                    </a:lnTo>
                    <a:lnTo>
                      <a:pt x="9" y="96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3" name="未知"/>
              <p:cNvSpPr/>
              <p:nvPr/>
            </p:nvSpPr>
            <p:spPr>
              <a:xfrm>
                <a:off x="323" y="180"/>
                <a:ext cx="1" cy="116"/>
              </a:xfrm>
              <a:custGeom>
                <a:avLst/>
                <a:gdLst/>
                <a:ahLst/>
                <a:cxnLst/>
                <a:pathLst>
                  <a:path w="1" h="116">
                    <a:moveTo>
                      <a:pt x="0" y="0"/>
                    </a:moveTo>
                    <a:lnTo>
                      <a:pt x="0" y="55"/>
                    </a:lnTo>
                    <a:lnTo>
                      <a:pt x="0" y="90"/>
                    </a:lnTo>
                    <a:lnTo>
                      <a:pt x="0" y="115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4" name="未知"/>
              <p:cNvSpPr/>
              <p:nvPr/>
            </p:nvSpPr>
            <p:spPr>
              <a:xfrm>
                <a:off x="303" y="308"/>
                <a:ext cx="7" cy="50"/>
              </a:xfrm>
              <a:custGeom>
                <a:avLst/>
                <a:gdLst/>
                <a:ahLst/>
                <a:cxnLst/>
                <a:pathLst>
                  <a:path w="7" h="50">
                    <a:moveTo>
                      <a:pt x="0" y="0"/>
                    </a:moveTo>
                    <a:lnTo>
                      <a:pt x="6" y="33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605" name="Group 55604"/>
          <p:cNvGrpSpPr/>
          <p:nvPr/>
        </p:nvGrpSpPr>
        <p:grpSpPr>
          <a:xfrm>
            <a:off x="2743200" y="2411413"/>
            <a:ext cx="1373188" cy="1373187"/>
            <a:chOff x="0" y="0"/>
            <a:chExt cx="865" cy="865"/>
          </a:xfrm>
        </p:grpSpPr>
        <p:grpSp>
          <p:nvGrpSpPr>
            <p:cNvPr id="55606" name="Group 55605"/>
            <p:cNvGrpSpPr/>
            <p:nvPr/>
          </p:nvGrpSpPr>
          <p:grpSpPr>
            <a:xfrm>
              <a:off x="0" y="104"/>
              <a:ext cx="865" cy="761"/>
              <a:chOff x="0" y="0"/>
              <a:chExt cx="865" cy="761"/>
            </a:xfrm>
          </p:grpSpPr>
          <p:sp>
            <p:nvSpPr>
              <p:cNvPr id="55607" name="未知"/>
              <p:cNvSpPr/>
              <p:nvPr/>
            </p:nvSpPr>
            <p:spPr>
              <a:xfrm>
                <a:off x="124" y="591"/>
                <a:ext cx="741" cy="170"/>
              </a:xfrm>
              <a:custGeom>
                <a:avLst/>
                <a:gdLst/>
                <a:ahLst/>
                <a:cxnLst/>
                <a:pathLst>
                  <a:path w="741" h="170">
                    <a:moveTo>
                      <a:pt x="568" y="2"/>
                    </a:moveTo>
                    <a:lnTo>
                      <a:pt x="48" y="2"/>
                    </a:lnTo>
                    <a:lnTo>
                      <a:pt x="0" y="0"/>
                    </a:lnTo>
                    <a:lnTo>
                      <a:pt x="27" y="65"/>
                    </a:lnTo>
                    <a:lnTo>
                      <a:pt x="204" y="169"/>
                    </a:lnTo>
                    <a:lnTo>
                      <a:pt x="740" y="169"/>
                    </a:lnTo>
                    <a:lnTo>
                      <a:pt x="584" y="93"/>
                    </a:lnTo>
                    <a:lnTo>
                      <a:pt x="568" y="36"/>
                    </a:lnTo>
                    <a:lnTo>
                      <a:pt x="568" y="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08" name="未知"/>
              <p:cNvSpPr/>
              <p:nvPr/>
            </p:nvSpPr>
            <p:spPr>
              <a:xfrm>
                <a:off x="0" y="0"/>
                <a:ext cx="173" cy="594"/>
              </a:xfrm>
              <a:custGeom>
                <a:avLst/>
                <a:gdLst/>
                <a:ahLst/>
                <a:cxnLst/>
                <a:pathLst>
                  <a:path w="173" h="594">
                    <a:moveTo>
                      <a:pt x="43" y="255"/>
                    </a:moveTo>
                    <a:lnTo>
                      <a:pt x="38" y="255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280"/>
                    </a:lnTo>
                    <a:lnTo>
                      <a:pt x="124" y="591"/>
                    </a:lnTo>
                    <a:lnTo>
                      <a:pt x="172" y="593"/>
                    </a:lnTo>
                    <a:lnTo>
                      <a:pt x="167" y="591"/>
                    </a:lnTo>
                    <a:lnTo>
                      <a:pt x="159" y="591"/>
                    </a:lnTo>
                    <a:lnTo>
                      <a:pt x="153" y="554"/>
                    </a:lnTo>
                    <a:lnTo>
                      <a:pt x="145" y="554"/>
                    </a:lnTo>
                    <a:lnTo>
                      <a:pt x="140" y="520"/>
                    </a:lnTo>
                    <a:lnTo>
                      <a:pt x="135" y="520"/>
                    </a:lnTo>
                    <a:lnTo>
                      <a:pt x="129" y="486"/>
                    </a:lnTo>
                    <a:lnTo>
                      <a:pt x="121" y="486"/>
                    </a:lnTo>
                    <a:lnTo>
                      <a:pt x="116" y="455"/>
                    </a:lnTo>
                    <a:lnTo>
                      <a:pt x="110" y="455"/>
                    </a:lnTo>
                    <a:lnTo>
                      <a:pt x="105" y="421"/>
                    </a:lnTo>
                    <a:lnTo>
                      <a:pt x="97" y="421"/>
                    </a:lnTo>
                    <a:lnTo>
                      <a:pt x="92" y="387"/>
                    </a:lnTo>
                    <a:lnTo>
                      <a:pt x="86" y="387"/>
                    </a:lnTo>
                    <a:lnTo>
                      <a:pt x="81" y="353"/>
                    </a:lnTo>
                    <a:lnTo>
                      <a:pt x="73" y="353"/>
                    </a:lnTo>
                    <a:lnTo>
                      <a:pt x="67" y="320"/>
                    </a:lnTo>
                    <a:lnTo>
                      <a:pt x="59" y="320"/>
                    </a:lnTo>
                    <a:lnTo>
                      <a:pt x="54" y="286"/>
                    </a:lnTo>
                    <a:lnTo>
                      <a:pt x="48" y="286"/>
                    </a:lnTo>
                    <a:lnTo>
                      <a:pt x="43" y="25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609" name="Group 55608"/>
            <p:cNvGrpSpPr/>
            <p:nvPr/>
          </p:nvGrpSpPr>
          <p:grpSpPr>
            <a:xfrm>
              <a:off x="275" y="644"/>
              <a:ext cx="313" cy="122"/>
              <a:chOff x="0" y="0"/>
              <a:chExt cx="313" cy="122"/>
            </a:xfrm>
          </p:grpSpPr>
          <p:grpSp>
            <p:nvGrpSpPr>
              <p:cNvPr id="55610" name="Group 55609"/>
              <p:cNvGrpSpPr/>
              <p:nvPr/>
            </p:nvGrpSpPr>
            <p:grpSpPr>
              <a:xfrm>
                <a:off x="16" y="17"/>
                <a:ext cx="291" cy="105"/>
                <a:chOff x="0" y="0"/>
                <a:chExt cx="291" cy="105"/>
              </a:xfrm>
            </p:grpSpPr>
            <p:sp>
              <p:nvSpPr>
                <p:cNvPr id="55611" name="未知"/>
                <p:cNvSpPr/>
                <p:nvPr/>
              </p:nvSpPr>
              <p:spPr>
                <a:xfrm>
                  <a:off x="0" y="0"/>
                  <a:ext cx="63" cy="105"/>
                </a:xfrm>
                <a:custGeom>
                  <a:avLst/>
                  <a:gdLst/>
                  <a:ahLst/>
                  <a:cxnLst/>
                  <a:pathLst>
                    <a:path w="63" h="105">
                      <a:moveTo>
                        <a:pt x="62" y="39"/>
                      </a:moveTo>
                      <a:lnTo>
                        <a:pt x="59" y="22"/>
                      </a:lnTo>
                      <a:lnTo>
                        <a:pt x="51" y="8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8" y="11"/>
                      </a:lnTo>
                      <a:lnTo>
                        <a:pt x="13" y="25"/>
                      </a:lnTo>
                      <a:lnTo>
                        <a:pt x="16" y="42"/>
                      </a:lnTo>
                      <a:lnTo>
                        <a:pt x="16" y="62"/>
                      </a:lnTo>
                      <a:lnTo>
                        <a:pt x="13" y="76"/>
                      </a:lnTo>
                      <a:lnTo>
                        <a:pt x="8" y="90"/>
                      </a:lnTo>
                      <a:lnTo>
                        <a:pt x="0" y="104"/>
                      </a:lnTo>
                      <a:lnTo>
                        <a:pt x="45" y="104"/>
                      </a:lnTo>
                      <a:lnTo>
                        <a:pt x="51" y="96"/>
                      </a:lnTo>
                      <a:lnTo>
                        <a:pt x="56" y="84"/>
                      </a:lnTo>
                      <a:lnTo>
                        <a:pt x="59" y="73"/>
                      </a:lnTo>
                      <a:lnTo>
                        <a:pt x="62" y="59"/>
                      </a:lnTo>
                      <a:lnTo>
                        <a:pt x="62" y="39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22222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12" name="未知"/>
                <p:cNvSpPr/>
                <p:nvPr/>
              </p:nvSpPr>
              <p:spPr>
                <a:xfrm>
                  <a:off x="228" y="0"/>
                  <a:ext cx="63" cy="105"/>
                </a:xfrm>
                <a:custGeom>
                  <a:avLst/>
                  <a:gdLst/>
                  <a:ahLst/>
                  <a:cxnLst/>
                  <a:pathLst>
                    <a:path w="63" h="105">
                      <a:moveTo>
                        <a:pt x="62" y="39"/>
                      </a:moveTo>
                      <a:lnTo>
                        <a:pt x="60" y="22"/>
                      </a:lnTo>
                      <a:lnTo>
                        <a:pt x="52" y="8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4" y="25"/>
                      </a:lnTo>
                      <a:lnTo>
                        <a:pt x="17" y="42"/>
                      </a:lnTo>
                      <a:lnTo>
                        <a:pt x="17" y="62"/>
                      </a:lnTo>
                      <a:lnTo>
                        <a:pt x="14" y="76"/>
                      </a:lnTo>
                      <a:lnTo>
                        <a:pt x="9" y="90"/>
                      </a:lnTo>
                      <a:lnTo>
                        <a:pt x="0" y="104"/>
                      </a:lnTo>
                      <a:lnTo>
                        <a:pt x="46" y="104"/>
                      </a:lnTo>
                      <a:lnTo>
                        <a:pt x="52" y="96"/>
                      </a:lnTo>
                      <a:lnTo>
                        <a:pt x="57" y="84"/>
                      </a:lnTo>
                      <a:lnTo>
                        <a:pt x="60" y="73"/>
                      </a:lnTo>
                      <a:lnTo>
                        <a:pt x="62" y="59"/>
                      </a:lnTo>
                      <a:lnTo>
                        <a:pt x="62" y="39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22222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55613" name="Group 55612"/>
              <p:cNvGrpSpPr/>
              <p:nvPr/>
            </p:nvGrpSpPr>
            <p:grpSpPr>
              <a:xfrm>
                <a:off x="0" y="0"/>
                <a:ext cx="313" cy="54"/>
                <a:chOff x="0" y="0"/>
                <a:chExt cx="313" cy="54"/>
              </a:xfrm>
            </p:grpSpPr>
            <p:sp>
              <p:nvSpPr>
                <p:cNvPr id="55614" name="未知"/>
                <p:cNvSpPr/>
                <p:nvPr/>
              </p:nvSpPr>
              <p:spPr>
                <a:xfrm>
                  <a:off x="226" y="0"/>
                  <a:ext cx="87" cy="54"/>
                </a:xfrm>
                <a:custGeom>
                  <a:avLst/>
                  <a:gdLst/>
                  <a:ahLst/>
                  <a:cxnLst/>
                  <a:pathLst>
                    <a:path w="87" h="54">
                      <a:moveTo>
                        <a:pt x="86" y="53"/>
                      </a:move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86" y="53"/>
                      </a:lnTo>
                      <a:lnTo>
                        <a:pt x="86" y="53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22222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15" name="未知"/>
                <p:cNvSpPr/>
                <p:nvPr/>
              </p:nvSpPr>
              <p:spPr>
                <a:xfrm>
                  <a:off x="0" y="0"/>
                  <a:ext cx="84" cy="54"/>
                </a:xfrm>
                <a:custGeom>
                  <a:avLst/>
                  <a:gdLst/>
                  <a:ahLst/>
                  <a:cxnLst/>
                  <a:pathLst>
                    <a:path w="84" h="54">
                      <a:moveTo>
                        <a:pt x="83" y="53"/>
                      </a:moveTo>
                      <a:lnTo>
                        <a:pt x="83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83" y="53"/>
                      </a:lnTo>
                      <a:lnTo>
                        <a:pt x="83" y="53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22222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55616" name="Group 55615"/>
            <p:cNvGrpSpPr/>
            <p:nvPr/>
          </p:nvGrpSpPr>
          <p:grpSpPr>
            <a:xfrm>
              <a:off x="38" y="0"/>
              <a:ext cx="655" cy="698"/>
              <a:chOff x="0" y="0"/>
              <a:chExt cx="655" cy="698"/>
            </a:xfrm>
          </p:grpSpPr>
          <p:sp>
            <p:nvSpPr>
              <p:cNvPr id="55617" name="未知"/>
              <p:cNvSpPr/>
              <p:nvPr/>
            </p:nvSpPr>
            <p:spPr>
              <a:xfrm>
                <a:off x="102" y="322"/>
                <a:ext cx="518" cy="337"/>
              </a:xfrm>
              <a:custGeom>
                <a:avLst/>
                <a:gdLst/>
                <a:ahLst/>
                <a:cxnLst/>
                <a:pathLst>
                  <a:path w="518" h="337">
                    <a:moveTo>
                      <a:pt x="498" y="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5" y="336"/>
                    </a:lnTo>
                    <a:lnTo>
                      <a:pt x="5" y="6"/>
                    </a:lnTo>
                    <a:lnTo>
                      <a:pt x="517" y="6"/>
                    </a:lnTo>
                    <a:lnTo>
                      <a:pt x="498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18" name="未知"/>
              <p:cNvSpPr/>
              <p:nvPr/>
            </p:nvSpPr>
            <p:spPr>
              <a:xfrm>
                <a:off x="102" y="322"/>
                <a:ext cx="518" cy="337"/>
              </a:xfrm>
              <a:custGeom>
                <a:avLst/>
                <a:gdLst/>
                <a:ahLst/>
                <a:cxnLst/>
                <a:pathLst>
                  <a:path w="518" h="337">
                    <a:moveTo>
                      <a:pt x="498" y="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5" y="336"/>
                    </a:lnTo>
                    <a:lnTo>
                      <a:pt x="5" y="6"/>
                    </a:lnTo>
                    <a:lnTo>
                      <a:pt x="517" y="6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19" name="未知"/>
              <p:cNvSpPr/>
              <p:nvPr/>
            </p:nvSpPr>
            <p:spPr>
              <a:xfrm>
                <a:off x="78" y="240"/>
                <a:ext cx="523" cy="385"/>
              </a:xfrm>
              <a:custGeom>
                <a:avLst/>
                <a:gdLst/>
                <a:ahLst/>
                <a:cxnLst/>
                <a:pathLst>
                  <a:path w="523" h="385">
                    <a:moveTo>
                      <a:pt x="487" y="20"/>
                    </a:moveTo>
                    <a:lnTo>
                      <a:pt x="438" y="20"/>
                    </a:lnTo>
                    <a:lnTo>
                      <a:pt x="420" y="0"/>
                    </a:lnTo>
                    <a:lnTo>
                      <a:pt x="299" y="0"/>
                    </a:lnTo>
                    <a:lnTo>
                      <a:pt x="282" y="20"/>
                    </a:lnTo>
                    <a:lnTo>
                      <a:pt x="0" y="20"/>
                    </a:lnTo>
                    <a:lnTo>
                      <a:pt x="0" y="319"/>
                    </a:lnTo>
                    <a:lnTo>
                      <a:pt x="5" y="350"/>
                    </a:lnTo>
                    <a:lnTo>
                      <a:pt x="5" y="28"/>
                    </a:lnTo>
                    <a:lnTo>
                      <a:pt x="277" y="28"/>
                    </a:lnTo>
                    <a:lnTo>
                      <a:pt x="261" y="51"/>
                    </a:lnTo>
                    <a:lnTo>
                      <a:pt x="13" y="51"/>
                    </a:lnTo>
                    <a:lnTo>
                      <a:pt x="13" y="350"/>
                    </a:lnTo>
                    <a:lnTo>
                      <a:pt x="19" y="384"/>
                    </a:lnTo>
                    <a:lnTo>
                      <a:pt x="19" y="56"/>
                    </a:lnTo>
                    <a:lnTo>
                      <a:pt x="264" y="56"/>
                    </a:lnTo>
                    <a:lnTo>
                      <a:pt x="301" y="8"/>
                    </a:lnTo>
                    <a:lnTo>
                      <a:pt x="417" y="8"/>
                    </a:lnTo>
                    <a:lnTo>
                      <a:pt x="463" y="59"/>
                    </a:lnTo>
                    <a:lnTo>
                      <a:pt x="522" y="59"/>
                    </a:lnTo>
                    <a:lnTo>
                      <a:pt x="506" y="51"/>
                    </a:lnTo>
                    <a:lnTo>
                      <a:pt x="465" y="51"/>
                    </a:lnTo>
                    <a:lnTo>
                      <a:pt x="444" y="28"/>
                    </a:lnTo>
                    <a:lnTo>
                      <a:pt x="506" y="28"/>
                    </a:lnTo>
                    <a:lnTo>
                      <a:pt x="487" y="20"/>
                    </a:lnTo>
                    <a:lnTo>
                      <a:pt x="487" y="2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0" name="未知"/>
              <p:cNvSpPr/>
              <p:nvPr/>
            </p:nvSpPr>
            <p:spPr>
              <a:xfrm>
                <a:off x="78" y="240"/>
                <a:ext cx="523" cy="385"/>
              </a:xfrm>
              <a:custGeom>
                <a:avLst/>
                <a:gdLst/>
                <a:ahLst/>
                <a:cxnLst/>
                <a:pathLst>
                  <a:path w="523" h="385">
                    <a:moveTo>
                      <a:pt x="487" y="20"/>
                    </a:moveTo>
                    <a:lnTo>
                      <a:pt x="438" y="20"/>
                    </a:lnTo>
                    <a:lnTo>
                      <a:pt x="420" y="0"/>
                    </a:lnTo>
                    <a:lnTo>
                      <a:pt x="299" y="0"/>
                    </a:lnTo>
                    <a:lnTo>
                      <a:pt x="282" y="20"/>
                    </a:lnTo>
                    <a:lnTo>
                      <a:pt x="0" y="20"/>
                    </a:lnTo>
                    <a:lnTo>
                      <a:pt x="0" y="319"/>
                    </a:lnTo>
                    <a:lnTo>
                      <a:pt x="5" y="350"/>
                    </a:lnTo>
                    <a:lnTo>
                      <a:pt x="5" y="28"/>
                    </a:lnTo>
                    <a:lnTo>
                      <a:pt x="277" y="28"/>
                    </a:lnTo>
                    <a:lnTo>
                      <a:pt x="261" y="51"/>
                    </a:lnTo>
                    <a:lnTo>
                      <a:pt x="13" y="51"/>
                    </a:lnTo>
                    <a:lnTo>
                      <a:pt x="13" y="350"/>
                    </a:lnTo>
                    <a:lnTo>
                      <a:pt x="19" y="384"/>
                    </a:lnTo>
                    <a:lnTo>
                      <a:pt x="19" y="56"/>
                    </a:lnTo>
                    <a:lnTo>
                      <a:pt x="264" y="56"/>
                    </a:lnTo>
                    <a:lnTo>
                      <a:pt x="301" y="8"/>
                    </a:lnTo>
                    <a:lnTo>
                      <a:pt x="417" y="8"/>
                    </a:lnTo>
                    <a:lnTo>
                      <a:pt x="463" y="59"/>
                    </a:lnTo>
                    <a:lnTo>
                      <a:pt x="522" y="59"/>
                    </a:lnTo>
                    <a:lnTo>
                      <a:pt x="506" y="51"/>
                    </a:lnTo>
                    <a:lnTo>
                      <a:pt x="465" y="51"/>
                    </a:lnTo>
                    <a:lnTo>
                      <a:pt x="444" y="28"/>
                    </a:lnTo>
                    <a:lnTo>
                      <a:pt x="506" y="28"/>
                    </a:lnTo>
                    <a:lnTo>
                      <a:pt x="487" y="2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1" name="未知"/>
              <p:cNvSpPr/>
              <p:nvPr/>
            </p:nvSpPr>
            <p:spPr>
              <a:xfrm>
                <a:off x="67" y="232"/>
                <a:ext cx="499" cy="328"/>
              </a:xfrm>
              <a:custGeom>
                <a:avLst/>
                <a:gdLst/>
                <a:ahLst/>
                <a:cxnLst/>
                <a:pathLst>
                  <a:path w="499" h="328">
                    <a:moveTo>
                      <a:pt x="484" y="0"/>
                    </a:moveTo>
                    <a:lnTo>
                      <a:pt x="0" y="0"/>
                    </a:lnTo>
                    <a:lnTo>
                      <a:pt x="0" y="293"/>
                    </a:lnTo>
                    <a:lnTo>
                      <a:pt x="5" y="327"/>
                    </a:lnTo>
                    <a:lnTo>
                      <a:pt x="5" y="5"/>
                    </a:lnTo>
                    <a:lnTo>
                      <a:pt x="498" y="5"/>
                    </a:lnTo>
                    <a:lnTo>
                      <a:pt x="484" y="0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2" name="未知"/>
              <p:cNvSpPr/>
              <p:nvPr/>
            </p:nvSpPr>
            <p:spPr>
              <a:xfrm>
                <a:off x="67" y="232"/>
                <a:ext cx="499" cy="328"/>
              </a:xfrm>
              <a:custGeom>
                <a:avLst/>
                <a:gdLst/>
                <a:ahLst/>
                <a:cxnLst/>
                <a:pathLst>
                  <a:path w="499" h="328">
                    <a:moveTo>
                      <a:pt x="484" y="0"/>
                    </a:moveTo>
                    <a:lnTo>
                      <a:pt x="0" y="0"/>
                    </a:lnTo>
                    <a:lnTo>
                      <a:pt x="0" y="293"/>
                    </a:lnTo>
                    <a:lnTo>
                      <a:pt x="5" y="327"/>
                    </a:lnTo>
                    <a:lnTo>
                      <a:pt x="5" y="5"/>
                    </a:lnTo>
                    <a:lnTo>
                      <a:pt x="498" y="5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3" name="未知"/>
              <p:cNvSpPr/>
              <p:nvPr/>
            </p:nvSpPr>
            <p:spPr>
              <a:xfrm>
                <a:off x="43" y="150"/>
                <a:ext cx="509" cy="376"/>
              </a:xfrm>
              <a:custGeom>
                <a:avLst/>
                <a:gdLst/>
                <a:ahLst/>
                <a:cxnLst/>
                <a:pathLst>
                  <a:path w="509" h="376">
                    <a:moveTo>
                      <a:pt x="471" y="19"/>
                    </a:moveTo>
                    <a:lnTo>
                      <a:pt x="239" y="19"/>
                    </a:lnTo>
                    <a:lnTo>
                      <a:pt x="223" y="0"/>
                    </a:lnTo>
                    <a:lnTo>
                      <a:pt x="94" y="0"/>
                    </a:lnTo>
                    <a:lnTo>
                      <a:pt x="78" y="19"/>
                    </a:lnTo>
                    <a:lnTo>
                      <a:pt x="0" y="19"/>
                    </a:lnTo>
                    <a:lnTo>
                      <a:pt x="0" y="307"/>
                    </a:lnTo>
                    <a:lnTo>
                      <a:pt x="5" y="341"/>
                    </a:lnTo>
                    <a:lnTo>
                      <a:pt x="5" y="28"/>
                    </a:lnTo>
                    <a:lnTo>
                      <a:pt x="75" y="28"/>
                    </a:lnTo>
                    <a:lnTo>
                      <a:pt x="59" y="50"/>
                    </a:lnTo>
                    <a:lnTo>
                      <a:pt x="11" y="50"/>
                    </a:lnTo>
                    <a:lnTo>
                      <a:pt x="11" y="341"/>
                    </a:lnTo>
                    <a:lnTo>
                      <a:pt x="16" y="375"/>
                    </a:lnTo>
                    <a:lnTo>
                      <a:pt x="16" y="56"/>
                    </a:lnTo>
                    <a:lnTo>
                      <a:pt x="62" y="56"/>
                    </a:lnTo>
                    <a:lnTo>
                      <a:pt x="97" y="5"/>
                    </a:lnTo>
                    <a:lnTo>
                      <a:pt x="218" y="5"/>
                    </a:lnTo>
                    <a:lnTo>
                      <a:pt x="220" y="8"/>
                    </a:lnTo>
                    <a:lnTo>
                      <a:pt x="253" y="56"/>
                    </a:lnTo>
                    <a:lnTo>
                      <a:pt x="508" y="56"/>
                    </a:lnTo>
                    <a:lnTo>
                      <a:pt x="487" y="50"/>
                    </a:lnTo>
                    <a:lnTo>
                      <a:pt x="258" y="50"/>
                    </a:lnTo>
                    <a:lnTo>
                      <a:pt x="242" y="28"/>
                    </a:lnTo>
                    <a:lnTo>
                      <a:pt x="487" y="28"/>
                    </a:lnTo>
                    <a:lnTo>
                      <a:pt x="471" y="19"/>
                    </a:lnTo>
                    <a:lnTo>
                      <a:pt x="471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4" name="未知"/>
              <p:cNvSpPr/>
              <p:nvPr/>
            </p:nvSpPr>
            <p:spPr>
              <a:xfrm>
                <a:off x="43" y="150"/>
                <a:ext cx="509" cy="376"/>
              </a:xfrm>
              <a:custGeom>
                <a:avLst/>
                <a:gdLst/>
                <a:ahLst/>
                <a:cxnLst/>
                <a:pathLst>
                  <a:path w="509" h="376">
                    <a:moveTo>
                      <a:pt x="471" y="19"/>
                    </a:moveTo>
                    <a:lnTo>
                      <a:pt x="239" y="19"/>
                    </a:lnTo>
                    <a:lnTo>
                      <a:pt x="223" y="0"/>
                    </a:lnTo>
                    <a:lnTo>
                      <a:pt x="94" y="0"/>
                    </a:lnTo>
                    <a:lnTo>
                      <a:pt x="78" y="19"/>
                    </a:lnTo>
                    <a:lnTo>
                      <a:pt x="0" y="19"/>
                    </a:lnTo>
                    <a:lnTo>
                      <a:pt x="0" y="307"/>
                    </a:lnTo>
                    <a:lnTo>
                      <a:pt x="5" y="341"/>
                    </a:lnTo>
                    <a:lnTo>
                      <a:pt x="5" y="28"/>
                    </a:lnTo>
                    <a:lnTo>
                      <a:pt x="75" y="28"/>
                    </a:lnTo>
                    <a:lnTo>
                      <a:pt x="59" y="50"/>
                    </a:lnTo>
                    <a:lnTo>
                      <a:pt x="11" y="50"/>
                    </a:lnTo>
                    <a:lnTo>
                      <a:pt x="11" y="341"/>
                    </a:lnTo>
                    <a:lnTo>
                      <a:pt x="16" y="375"/>
                    </a:lnTo>
                    <a:lnTo>
                      <a:pt x="16" y="56"/>
                    </a:lnTo>
                    <a:lnTo>
                      <a:pt x="62" y="56"/>
                    </a:lnTo>
                    <a:lnTo>
                      <a:pt x="97" y="5"/>
                    </a:lnTo>
                    <a:lnTo>
                      <a:pt x="218" y="5"/>
                    </a:lnTo>
                    <a:lnTo>
                      <a:pt x="220" y="8"/>
                    </a:lnTo>
                    <a:lnTo>
                      <a:pt x="253" y="56"/>
                    </a:lnTo>
                    <a:lnTo>
                      <a:pt x="508" y="56"/>
                    </a:lnTo>
                    <a:lnTo>
                      <a:pt x="487" y="50"/>
                    </a:lnTo>
                    <a:lnTo>
                      <a:pt x="258" y="50"/>
                    </a:lnTo>
                    <a:lnTo>
                      <a:pt x="242" y="28"/>
                    </a:lnTo>
                    <a:lnTo>
                      <a:pt x="487" y="28"/>
                    </a:lnTo>
                    <a:lnTo>
                      <a:pt x="471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5" name="未知"/>
              <p:cNvSpPr/>
              <p:nvPr/>
            </p:nvSpPr>
            <p:spPr>
              <a:xfrm>
                <a:off x="29" y="141"/>
                <a:ext cx="486" cy="317"/>
              </a:xfrm>
              <a:custGeom>
                <a:avLst/>
                <a:gdLst/>
                <a:ahLst/>
                <a:cxnLst/>
                <a:pathLst>
                  <a:path w="486" h="317">
                    <a:moveTo>
                      <a:pt x="466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6" y="316"/>
                    </a:lnTo>
                    <a:lnTo>
                      <a:pt x="6" y="6"/>
                    </a:lnTo>
                    <a:lnTo>
                      <a:pt x="485" y="6"/>
                    </a:lnTo>
                    <a:lnTo>
                      <a:pt x="466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6" name="未知"/>
              <p:cNvSpPr/>
              <p:nvPr/>
            </p:nvSpPr>
            <p:spPr>
              <a:xfrm>
                <a:off x="29" y="141"/>
                <a:ext cx="486" cy="317"/>
              </a:xfrm>
              <a:custGeom>
                <a:avLst/>
                <a:gdLst/>
                <a:ahLst/>
                <a:cxnLst/>
                <a:pathLst>
                  <a:path w="486" h="317">
                    <a:moveTo>
                      <a:pt x="466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6" y="316"/>
                    </a:lnTo>
                    <a:lnTo>
                      <a:pt x="6" y="6"/>
                    </a:lnTo>
                    <a:lnTo>
                      <a:pt x="485" y="6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7" name="未知"/>
              <p:cNvSpPr/>
              <p:nvPr/>
            </p:nvSpPr>
            <p:spPr>
              <a:xfrm>
                <a:off x="5" y="59"/>
                <a:ext cx="491" cy="366"/>
              </a:xfrm>
              <a:custGeom>
                <a:avLst/>
                <a:gdLst/>
                <a:ahLst/>
                <a:cxnLst/>
                <a:pathLst>
                  <a:path w="491" h="366">
                    <a:moveTo>
                      <a:pt x="458" y="23"/>
                    </a:moveTo>
                    <a:lnTo>
                      <a:pt x="425" y="23"/>
                    </a:lnTo>
                    <a:lnTo>
                      <a:pt x="409" y="0"/>
                    </a:lnTo>
                    <a:lnTo>
                      <a:pt x="275" y="0"/>
                    </a:lnTo>
                    <a:lnTo>
                      <a:pt x="256" y="23"/>
                    </a:lnTo>
                    <a:lnTo>
                      <a:pt x="0" y="23"/>
                    </a:lnTo>
                    <a:lnTo>
                      <a:pt x="0" y="300"/>
                    </a:lnTo>
                    <a:lnTo>
                      <a:pt x="5" y="331"/>
                    </a:lnTo>
                    <a:lnTo>
                      <a:pt x="5" y="29"/>
                    </a:lnTo>
                    <a:lnTo>
                      <a:pt x="253" y="29"/>
                    </a:lnTo>
                    <a:lnTo>
                      <a:pt x="234" y="51"/>
                    </a:lnTo>
                    <a:lnTo>
                      <a:pt x="11" y="51"/>
                    </a:lnTo>
                    <a:lnTo>
                      <a:pt x="11" y="331"/>
                    </a:lnTo>
                    <a:lnTo>
                      <a:pt x="16" y="365"/>
                    </a:lnTo>
                    <a:lnTo>
                      <a:pt x="16" y="60"/>
                    </a:lnTo>
                    <a:lnTo>
                      <a:pt x="240" y="60"/>
                    </a:lnTo>
                    <a:lnTo>
                      <a:pt x="277" y="9"/>
                    </a:lnTo>
                    <a:lnTo>
                      <a:pt x="406" y="9"/>
                    </a:lnTo>
                    <a:lnTo>
                      <a:pt x="444" y="57"/>
                    </a:lnTo>
                    <a:lnTo>
                      <a:pt x="490" y="57"/>
                    </a:lnTo>
                    <a:lnTo>
                      <a:pt x="474" y="51"/>
                    </a:lnTo>
                    <a:lnTo>
                      <a:pt x="450" y="51"/>
                    </a:lnTo>
                    <a:lnTo>
                      <a:pt x="428" y="29"/>
                    </a:lnTo>
                    <a:lnTo>
                      <a:pt x="474" y="29"/>
                    </a:lnTo>
                    <a:lnTo>
                      <a:pt x="458" y="23"/>
                    </a:lnTo>
                    <a:lnTo>
                      <a:pt x="458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8" name="未知"/>
              <p:cNvSpPr/>
              <p:nvPr/>
            </p:nvSpPr>
            <p:spPr>
              <a:xfrm>
                <a:off x="5" y="59"/>
                <a:ext cx="491" cy="366"/>
              </a:xfrm>
              <a:custGeom>
                <a:avLst/>
                <a:gdLst/>
                <a:ahLst/>
                <a:cxnLst/>
                <a:pathLst>
                  <a:path w="491" h="366">
                    <a:moveTo>
                      <a:pt x="458" y="23"/>
                    </a:moveTo>
                    <a:lnTo>
                      <a:pt x="425" y="23"/>
                    </a:lnTo>
                    <a:lnTo>
                      <a:pt x="409" y="0"/>
                    </a:lnTo>
                    <a:lnTo>
                      <a:pt x="275" y="0"/>
                    </a:lnTo>
                    <a:lnTo>
                      <a:pt x="256" y="23"/>
                    </a:lnTo>
                    <a:lnTo>
                      <a:pt x="0" y="23"/>
                    </a:lnTo>
                    <a:lnTo>
                      <a:pt x="0" y="300"/>
                    </a:lnTo>
                    <a:lnTo>
                      <a:pt x="5" y="331"/>
                    </a:lnTo>
                    <a:lnTo>
                      <a:pt x="5" y="29"/>
                    </a:lnTo>
                    <a:lnTo>
                      <a:pt x="253" y="29"/>
                    </a:lnTo>
                    <a:lnTo>
                      <a:pt x="234" y="51"/>
                    </a:lnTo>
                    <a:lnTo>
                      <a:pt x="11" y="51"/>
                    </a:lnTo>
                    <a:lnTo>
                      <a:pt x="11" y="331"/>
                    </a:lnTo>
                    <a:lnTo>
                      <a:pt x="16" y="365"/>
                    </a:lnTo>
                    <a:lnTo>
                      <a:pt x="16" y="60"/>
                    </a:lnTo>
                    <a:lnTo>
                      <a:pt x="240" y="60"/>
                    </a:lnTo>
                    <a:lnTo>
                      <a:pt x="277" y="9"/>
                    </a:lnTo>
                    <a:lnTo>
                      <a:pt x="406" y="9"/>
                    </a:lnTo>
                    <a:lnTo>
                      <a:pt x="444" y="57"/>
                    </a:lnTo>
                    <a:lnTo>
                      <a:pt x="490" y="57"/>
                    </a:lnTo>
                    <a:lnTo>
                      <a:pt x="474" y="51"/>
                    </a:lnTo>
                    <a:lnTo>
                      <a:pt x="450" y="51"/>
                    </a:lnTo>
                    <a:lnTo>
                      <a:pt x="428" y="29"/>
                    </a:lnTo>
                    <a:lnTo>
                      <a:pt x="474" y="29"/>
                    </a:lnTo>
                    <a:lnTo>
                      <a:pt x="458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29" name="未知"/>
              <p:cNvSpPr/>
              <p:nvPr/>
            </p:nvSpPr>
            <p:spPr>
              <a:xfrm>
                <a:off x="121" y="356"/>
                <a:ext cx="71" cy="340"/>
              </a:xfrm>
              <a:custGeom>
                <a:avLst/>
                <a:gdLst/>
                <a:ahLst/>
                <a:cxnLst/>
                <a:pathLst>
                  <a:path w="71" h="340">
                    <a:moveTo>
                      <a:pt x="8" y="339"/>
                    </a:moveTo>
                    <a:lnTo>
                      <a:pt x="8" y="22"/>
                    </a:lnTo>
                    <a:lnTo>
                      <a:pt x="54" y="22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339"/>
                    </a:lnTo>
                    <a:lnTo>
                      <a:pt x="8" y="339"/>
                    </a:lnTo>
                    <a:lnTo>
                      <a:pt x="8" y="3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0" name="未知"/>
              <p:cNvSpPr/>
              <p:nvPr/>
            </p:nvSpPr>
            <p:spPr>
              <a:xfrm>
                <a:off x="121" y="356"/>
                <a:ext cx="71" cy="340"/>
              </a:xfrm>
              <a:custGeom>
                <a:avLst/>
                <a:gdLst/>
                <a:ahLst/>
                <a:cxnLst/>
                <a:pathLst>
                  <a:path w="71" h="340">
                    <a:moveTo>
                      <a:pt x="8" y="339"/>
                    </a:moveTo>
                    <a:lnTo>
                      <a:pt x="8" y="22"/>
                    </a:lnTo>
                    <a:lnTo>
                      <a:pt x="54" y="22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339"/>
                    </a:lnTo>
                    <a:lnTo>
                      <a:pt x="8" y="3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1" name="未知"/>
              <p:cNvSpPr/>
              <p:nvPr/>
            </p:nvSpPr>
            <p:spPr>
              <a:xfrm>
                <a:off x="377" y="356"/>
                <a:ext cx="259" cy="26"/>
              </a:xfrm>
              <a:custGeom>
                <a:avLst/>
                <a:gdLst/>
                <a:ahLst/>
                <a:cxnLst/>
                <a:pathLst>
                  <a:path w="259" h="26">
                    <a:moveTo>
                      <a:pt x="258" y="0"/>
                    </a:moveTo>
                    <a:lnTo>
                      <a:pt x="0" y="0"/>
                    </a:lnTo>
                    <a:lnTo>
                      <a:pt x="24" y="25"/>
                    </a:lnTo>
                    <a:lnTo>
                      <a:pt x="258" y="25"/>
                    </a:lnTo>
                    <a:lnTo>
                      <a:pt x="258" y="0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2" name="未知"/>
              <p:cNvSpPr/>
              <p:nvPr/>
            </p:nvSpPr>
            <p:spPr>
              <a:xfrm>
                <a:off x="377" y="356"/>
                <a:ext cx="259" cy="26"/>
              </a:xfrm>
              <a:custGeom>
                <a:avLst/>
                <a:gdLst/>
                <a:ahLst/>
                <a:cxnLst/>
                <a:pathLst>
                  <a:path w="259" h="26">
                    <a:moveTo>
                      <a:pt x="258" y="0"/>
                    </a:moveTo>
                    <a:lnTo>
                      <a:pt x="0" y="0"/>
                    </a:lnTo>
                    <a:lnTo>
                      <a:pt x="24" y="25"/>
                    </a:lnTo>
                    <a:lnTo>
                      <a:pt x="258" y="2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3" name="未知"/>
              <p:cNvSpPr/>
              <p:nvPr/>
            </p:nvSpPr>
            <p:spPr>
              <a:xfrm>
                <a:off x="107" y="328"/>
                <a:ext cx="513" cy="331"/>
              </a:xfrm>
              <a:custGeom>
                <a:avLst/>
                <a:gdLst/>
                <a:ahLst/>
                <a:cxnLst/>
                <a:pathLst>
                  <a:path w="513" h="331">
                    <a:moveTo>
                      <a:pt x="512" y="0"/>
                    </a:moveTo>
                    <a:lnTo>
                      <a:pt x="0" y="0"/>
                    </a:lnTo>
                    <a:lnTo>
                      <a:pt x="0" y="330"/>
                    </a:lnTo>
                    <a:lnTo>
                      <a:pt x="8" y="330"/>
                    </a:lnTo>
                    <a:lnTo>
                      <a:pt x="8" y="22"/>
                    </a:lnTo>
                    <a:lnTo>
                      <a:pt x="92" y="22"/>
                    </a:lnTo>
                    <a:lnTo>
                      <a:pt x="105" y="5"/>
                    </a:lnTo>
                    <a:lnTo>
                      <a:pt x="245" y="5"/>
                    </a:lnTo>
                    <a:lnTo>
                      <a:pt x="264" y="22"/>
                    </a:lnTo>
                    <a:lnTo>
                      <a:pt x="512" y="22"/>
                    </a:lnTo>
                    <a:lnTo>
                      <a:pt x="512" y="0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4" name="未知"/>
              <p:cNvSpPr/>
              <p:nvPr/>
            </p:nvSpPr>
            <p:spPr>
              <a:xfrm>
                <a:off x="107" y="328"/>
                <a:ext cx="513" cy="331"/>
              </a:xfrm>
              <a:custGeom>
                <a:avLst/>
                <a:gdLst/>
                <a:ahLst/>
                <a:cxnLst/>
                <a:pathLst>
                  <a:path w="513" h="331">
                    <a:moveTo>
                      <a:pt x="512" y="0"/>
                    </a:moveTo>
                    <a:lnTo>
                      <a:pt x="0" y="0"/>
                    </a:lnTo>
                    <a:lnTo>
                      <a:pt x="0" y="330"/>
                    </a:lnTo>
                    <a:lnTo>
                      <a:pt x="8" y="330"/>
                    </a:lnTo>
                    <a:lnTo>
                      <a:pt x="8" y="22"/>
                    </a:lnTo>
                    <a:lnTo>
                      <a:pt x="92" y="22"/>
                    </a:lnTo>
                    <a:lnTo>
                      <a:pt x="105" y="5"/>
                    </a:lnTo>
                    <a:lnTo>
                      <a:pt x="245" y="5"/>
                    </a:lnTo>
                    <a:lnTo>
                      <a:pt x="264" y="22"/>
                    </a:lnTo>
                    <a:lnTo>
                      <a:pt x="512" y="22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5" name="未知"/>
              <p:cNvSpPr/>
              <p:nvPr/>
            </p:nvSpPr>
            <p:spPr>
              <a:xfrm>
                <a:off x="97" y="248"/>
                <a:ext cx="504" cy="377"/>
              </a:xfrm>
              <a:custGeom>
                <a:avLst/>
                <a:gdLst/>
                <a:ahLst/>
                <a:cxnLst/>
                <a:pathLst>
                  <a:path w="504" h="377">
                    <a:moveTo>
                      <a:pt x="503" y="51"/>
                    </a:moveTo>
                    <a:lnTo>
                      <a:pt x="444" y="51"/>
                    </a:lnTo>
                    <a:lnTo>
                      <a:pt x="398" y="0"/>
                    </a:lnTo>
                    <a:lnTo>
                      <a:pt x="282" y="0"/>
                    </a:lnTo>
                    <a:lnTo>
                      <a:pt x="245" y="48"/>
                    </a:lnTo>
                    <a:lnTo>
                      <a:pt x="0" y="48"/>
                    </a:lnTo>
                    <a:lnTo>
                      <a:pt x="0" y="376"/>
                    </a:lnTo>
                    <a:lnTo>
                      <a:pt x="5" y="376"/>
                    </a:lnTo>
                    <a:lnTo>
                      <a:pt x="5" y="74"/>
                    </a:lnTo>
                    <a:lnTo>
                      <a:pt x="503" y="74"/>
                    </a:lnTo>
                    <a:lnTo>
                      <a:pt x="503" y="51"/>
                    </a:lnTo>
                    <a:lnTo>
                      <a:pt x="503" y="5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6" name="未知"/>
              <p:cNvSpPr/>
              <p:nvPr/>
            </p:nvSpPr>
            <p:spPr>
              <a:xfrm>
                <a:off x="97" y="248"/>
                <a:ext cx="504" cy="377"/>
              </a:xfrm>
              <a:custGeom>
                <a:avLst/>
                <a:gdLst/>
                <a:ahLst/>
                <a:cxnLst/>
                <a:pathLst>
                  <a:path w="504" h="377">
                    <a:moveTo>
                      <a:pt x="503" y="51"/>
                    </a:moveTo>
                    <a:lnTo>
                      <a:pt x="444" y="51"/>
                    </a:lnTo>
                    <a:lnTo>
                      <a:pt x="398" y="0"/>
                    </a:lnTo>
                    <a:lnTo>
                      <a:pt x="282" y="0"/>
                    </a:lnTo>
                    <a:lnTo>
                      <a:pt x="245" y="48"/>
                    </a:lnTo>
                    <a:lnTo>
                      <a:pt x="0" y="48"/>
                    </a:lnTo>
                    <a:lnTo>
                      <a:pt x="0" y="376"/>
                    </a:lnTo>
                    <a:lnTo>
                      <a:pt x="5" y="376"/>
                    </a:lnTo>
                    <a:lnTo>
                      <a:pt x="5" y="74"/>
                    </a:lnTo>
                    <a:lnTo>
                      <a:pt x="503" y="74"/>
                    </a:lnTo>
                    <a:lnTo>
                      <a:pt x="503" y="5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7" name="未知"/>
              <p:cNvSpPr/>
              <p:nvPr/>
            </p:nvSpPr>
            <p:spPr>
              <a:xfrm>
                <a:off x="83" y="265"/>
                <a:ext cx="273" cy="326"/>
              </a:xfrm>
              <a:custGeom>
                <a:avLst/>
                <a:gdLst/>
                <a:ahLst/>
                <a:cxnLst/>
                <a:pathLst>
                  <a:path w="273" h="326">
                    <a:moveTo>
                      <a:pt x="8" y="325"/>
                    </a:moveTo>
                    <a:lnTo>
                      <a:pt x="8" y="23"/>
                    </a:lnTo>
                    <a:lnTo>
                      <a:pt x="256" y="23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8" y="325"/>
                    </a:lnTo>
                    <a:lnTo>
                      <a:pt x="8" y="32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8" name="未知"/>
              <p:cNvSpPr/>
              <p:nvPr/>
            </p:nvSpPr>
            <p:spPr>
              <a:xfrm>
                <a:off x="83" y="265"/>
                <a:ext cx="273" cy="326"/>
              </a:xfrm>
              <a:custGeom>
                <a:avLst/>
                <a:gdLst/>
                <a:ahLst/>
                <a:cxnLst/>
                <a:pathLst>
                  <a:path w="273" h="326">
                    <a:moveTo>
                      <a:pt x="8" y="325"/>
                    </a:moveTo>
                    <a:lnTo>
                      <a:pt x="8" y="23"/>
                    </a:lnTo>
                    <a:lnTo>
                      <a:pt x="256" y="23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8" y="32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39" name="未知"/>
              <p:cNvSpPr/>
              <p:nvPr/>
            </p:nvSpPr>
            <p:spPr>
              <a:xfrm>
                <a:off x="522" y="265"/>
                <a:ext cx="63" cy="30"/>
              </a:xfrm>
              <a:custGeom>
                <a:avLst/>
                <a:gdLst/>
                <a:ahLst/>
                <a:cxnLst/>
                <a:pathLst>
                  <a:path w="63" h="30">
                    <a:moveTo>
                      <a:pt x="62" y="0"/>
                    </a:moveTo>
                    <a:lnTo>
                      <a:pt x="0" y="0"/>
                    </a:lnTo>
                    <a:lnTo>
                      <a:pt x="21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0" name="未知"/>
              <p:cNvSpPr/>
              <p:nvPr/>
            </p:nvSpPr>
            <p:spPr>
              <a:xfrm>
                <a:off x="72" y="237"/>
                <a:ext cx="494" cy="323"/>
              </a:xfrm>
              <a:custGeom>
                <a:avLst/>
                <a:gdLst/>
                <a:ahLst/>
                <a:cxnLst/>
                <a:pathLst>
                  <a:path w="494" h="323">
                    <a:moveTo>
                      <a:pt x="493" y="0"/>
                    </a:moveTo>
                    <a:lnTo>
                      <a:pt x="0" y="0"/>
                    </a:lnTo>
                    <a:lnTo>
                      <a:pt x="0" y="322"/>
                    </a:lnTo>
                    <a:lnTo>
                      <a:pt x="6" y="322"/>
                    </a:lnTo>
                    <a:lnTo>
                      <a:pt x="6" y="23"/>
                    </a:lnTo>
                    <a:lnTo>
                      <a:pt x="288" y="23"/>
                    </a:lnTo>
                    <a:lnTo>
                      <a:pt x="305" y="3"/>
                    </a:lnTo>
                    <a:lnTo>
                      <a:pt x="426" y="3"/>
                    </a:lnTo>
                    <a:lnTo>
                      <a:pt x="444" y="23"/>
                    </a:lnTo>
                    <a:lnTo>
                      <a:pt x="493" y="23"/>
                    </a:lnTo>
                    <a:lnTo>
                      <a:pt x="493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1" name="未知"/>
              <p:cNvSpPr/>
              <p:nvPr/>
            </p:nvSpPr>
            <p:spPr>
              <a:xfrm>
                <a:off x="72" y="237"/>
                <a:ext cx="494" cy="323"/>
              </a:xfrm>
              <a:custGeom>
                <a:avLst/>
                <a:gdLst/>
                <a:ahLst/>
                <a:cxnLst/>
                <a:pathLst>
                  <a:path w="494" h="323">
                    <a:moveTo>
                      <a:pt x="493" y="0"/>
                    </a:moveTo>
                    <a:lnTo>
                      <a:pt x="0" y="0"/>
                    </a:lnTo>
                    <a:lnTo>
                      <a:pt x="0" y="322"/>
                    </a:lnTo>
                    <a:lnTo>
                      <a:pt x="6" y="322"/>
                    </a:lnTo>
                    <a:lnTo>
                      <a:pt x="6" y="23"/>
                    </a:lnTo>
                    <a:lnTo>
                      <a:pt x="288" y="23"/>
                    </a:lnTo>
                    <a:lnTo>
                      <a:pt x="305" y="3"/>
                    </a:lnTo>
                    <a:lnTo>
                      <a:pt x="426" y="3"/>
                    </a:lnTo>
                    <a:lnTo>
                      <a:pt x="444" y="23"/>
                    </a:lnTo>
                    <a:lnTo>
                      <a:pt x="493" y="23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2" name="未知"/>
              <p:cNvSpPr/>
              <p:nvPr/>
            </p:nvSpPr>
            <p:spPr>
              <a:xfrm>
                <a:off x="59" y="155"/>
                <a:ext cx="493" cy="371"/>
              </a:xfrm>
              <a:custGeom>
                <a:avLst/>
                <a:gdLst/>
                <a:ahLst/>
                <a:cxnLst/>
                <a:pathLst>
                  <a:path w="493" h="371">
                    <a:moveTo>
                      <a:pt x="492" y="51"/>
                    </a:moveTo>
                    <a:lnTo>
                      <a:pt x="237" y="51"/>
                    </a:lnTo>
                    <a:lnTo>
                      <a:pt x="204" y="3"/>
                    </a:lnTo>
                    <a:lnTo>
                      <a:pt x="202" y="0"/>
                    </a:lnTo>
                    <a:lnTo>
                      <a:pt x="81" y="0"/>
                    </a:lnTo>
                    <a:lnTo>
                      <a:pt x="46" y="51"/>
                    </a:lnTo>
                    <a:lnTo>
                      <a:pt x="0" y="51"/>
                    </a:lnTo>
                    <a:lnTo>
                      <a:pt x="0" y="370"/>
                    </a:lnTo>
                    <a:lnTo>
                      <a:pt x="8" y="370"/>
                    </a:lnTo>
                    <a:lnTo>
                      <a:pt x="8" y="77"/>
                    </a:lnTo>
                    <a:lnTo>
                      <a:pt x="492" y="77"/>
                    </a:lnTo>
                    <a:lnTo>
                      <a:pt x="492" y="5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3" name="未知"/>
              <p:cNvSpPr/>
              <p:nvPr/>
            </p:nvSpPr>
            <p:spPr>
              <a:xfrm>
                <a:off x="48" y="175"/>
                <a:ext cx="71" cy="317"/>
              </a:xfrm>
              <a:custGeom>
                <a:avLst/>
                <a:gdLst/>
                <a:ahLst/>
                <a:cxnLst/>
                <a:pathLst>
                  <a:path w="71" h="317">
                    <a:moveTo>
                      <a:pt x="6" y="316"/>
                    </a:moveTo>
                    <a:lnTo>
                      <a:pt x="6" y="23"/>
                    </a:lnTo>
                    <a:lnTo>
                      <a:pt x="54" y="23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316"/>
                    </a:lnTo>
                    <a:lnTo>
                      <a:pt x="6" y="316"/>
                    </a:lnTo>
                    <a:lnTo>
                      <a:pt x="6" y="3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4" name="未知"/>
              <p:cNvSpPr/>
              <p:nvPr/>
            </p:nvSpPr>
            <p:spPr>
              <a:xfrm>
                <a:off x="285" y="175"/>
                <a:ext cx="246" cy="26"/>
              </a:xfrm>
              <a:custGeom>
                <a:avLst/>
                <a:gdLst/>
                <a:ahLst/>
                <a:cxnLst/>
                <a:pathLst>
                  <a:path w="246" h="26">
                    <a:moveTo>
                      <a:pt x="245" y="0"/>
                    </a:moveTo>
                    <a:lnTo>
                      <a:pt x="0" y="0"/>
                    </a:lnTo>
                    <a:lnTo>
                      <a:pt x="16" y="25"/>
                    </a:lnTo>
                    <a:lnTo>
                      <a:pt x="245" y="25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5" name="未知"/>
              <p:cNvSpPr/>
              <p:nvPr/>
            </p:nvSpPr>
            <p:spPr>
              <a:xfrm>
                <a:off x="285" y="175"/>
                <a:ext cx="246" cy="26"/>
              </a:xfrm>
              <a:custGeom>
                <a:avLst/>
                <a:gdLst/>
                <a:ahLst/>
                <a:cxnLst/>
                <a:pathLst>
                  <a:path w="246" h="26">
                    <a:moveTo>
                      <a:pt x="245" y="0"/>
                    </a:moveTo>
                    <a:lnTo>
                      <a:pt x="0" y="0"/>
                    </a:lnTo>
                    <a:lnTo>
                      <a:pt x="16" y="25"/>
                    </a:lnTo>
                    <a:lnTo>
                      <a:pt x="245" y="25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6" name="未知"/>
              <p:cNvSpPr/>
              <p:nvPr/>
            </p:nvSpPr>
            <p:spPr>
              <a:xfrm>
                <a:off x="35" y="147"/>
                <a:ext cx="480" cy="311"/>
              </a:xfrm>
              <a:custGeom>
                <a:avLst/>
                <a:gdLst/>
                <a:ahLst/>
                <a:cxnLst/>
                <a:pathLst>
                  <a:path w="480" h="311">
                    <a:moveTo>
                      <a:pt x="479" y="0"/>
                    </a:moveTo>
                    <a:lnTo>
                      <a:pt x="0" y="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8" y="22"/>
                    </a:lnTo>
                    <a:lnTo>
                      <a:pt x="86" y="22"/>
                    </a:lnTo>
                    <a:lnTo>
                      <a:pt x="102" y="3"/>
                    </a:lnTo>
                    <a:lnTo>
                      <a:pt x="231" y="3"/>
                    </a:lnTo>
                    <a:lnTo>
                      <a:pt x="247" y="22"/>
                    </a:lnTo>
                    <a:lnTo>
                      <a:pt x="479" y="22"/>
                    </a:lnTo>
                    <a:lnTo>
                      <a:pt x="479" y="0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7" name="未知"/>
              <p:cNvSpPr/>
              <p:nvPr/>
            </p:nvSpPr>
            <p:spPr>
              <a:xfrm>
                <a:off x="21" y="65"/>
                <a:ext cx="475" cy="360"/>
              </a:xfrm>
              <a:custGeom>
                <a:avLst/>
                <a:gdLst/>
                <a:ahLst/>
                <a:cxnLst/>
                <a:pathLst>
                  <a:path w="475" h="360">
                    <a:moveTo>
                      <a:pt x="474" y="48"/>
                    </a:moveTo>
                    <a:lnTo>
                      <a:pt x="428" y="48"/>
                    </a:lnTo>
                    <a:lnTo>
                      <a:pt x="390" y="0"/>
                    </a:lnTo>
                    <a:lnTo>
                      <a:pt x="261" y="0"/>
                    </a:lnTo>
                    <a:lnTo>
                      <a:pt x="224" y="51"/>
                    </a:lnTo>
                    <a:lnTo>
                      <a:pt x="0" y="51"/>
                    </a:lnTo>
                    <a:lnTo>
                      <a:pt x="0" y="359"/>
                    </a:lnTo>
                    <a:lnTo>
                      <a:pt x="8" y="359"/>
                    </a:lnTo>
                    <a:lnTo>
                      <a:pt x="8" y="73"/>
                    </a:lnTo>
                    <a:lnTo>
                      <a:pt x="474" y="73"/>
                    </a:lnTo>
                    <a:lnTo>
                      <a:pt x="474" y="48"/>
                    </a:lnTo>
                    <a:lnTo>
                      <a:pt x="474" y="4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8" name="未知"/>
              <p:cNvSpPr/>
              <p:nvPr/>
            </p:nvSpPr>
            <p:spPr>
              <a:xfrm>
                <a:off x="21" y="65"/>
                <a:ext cx="475" cy="360"/>
              </a:xfrm>
              <a:custGeom>
                <a:avLst/>
                <a:gdLst/>
                <a:ahLst/>
                <a:cxnLst/>
                <a:pathLst>
                  <a:path w="475" h="360">
                    <a:moveTo>
                      <a:pt x="474" y="48"/>
                    </a:moveTo>
                    <a:lnTo>
                      <a:pt x="428" y="48"/>
                    </a:lnTo>
                    <a:lnTo>
                      <a:pt x="390" y="0"/>
                    </a:lnTo>
                    <a:lnTo>
                      <a:pt x="261" y="0"/>
                    </a:lnTo>
                    <a:lnTo>
                      <a:pt x="224" y="51"/>
                    </a:lnTo>
                    <a:lnTo>
                      <a:pt x="0" y="51"/>
                    </a:lnTo>
                    <a:lnTo>
                      <a:pt x="0" y="359"/>
                    </a:lnTo>
                    <a:lnTo>
                      <a:pt x="8" y="359"/>
                    </a:lnTo>
                    <a:lnTo>
                      <a:pt x="8" y="73"/>
                    </a:lnTo>
                    <a:lnTo>
                      <a:pt x="474" y="73"/>
                    </a:lnTo>
                    <a:lnTo>
                      <a:pt x="474" y="4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49" name="未知"/>
              <p:cNvSpPr/>
              <p:nvPr/>
            </p:nvSpPr>
            <p:spPr>
              <a:xfrm>
                <a:off x="10" y="88"/>
                <a:ext cx="249" cy="303"/>
              </a:xfrm>
              <a:custGeom>
                <a:avLst/>
                <a:gdLst/>
                <a:ahLst/>
                <a:cxnLst/>
                <a:pathLst>
                  <a:path w="249" h="303">
                    <a:moveTo>
                      <a:pt x="6" y="302"/>
                    </a:moveTo>
                    <a:lnTo>
                      <a:pt x="6" y="22"/>
                    </a:lnTo>
                    <a:lnTo>
                      <a:pt x="229" y="2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6" y="302"/>
                    </a:lnTo>
                    <a:lnTo>
                      <a:pt x="6" y="30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0" name="未知"/>
              <p:cNvSpPr/>
              <p:nvPr/>
            </p:nvSpPr>
            <p:spPr>
              <a:xfrm>
                <a:off x="10" y="88"/>
                <a:ext cx="249" cy="303"/>
              </a:xfrm>
              <a:custGeom>
                <a:avLst/>
                <a:gdLst/>
                <a:ahLst/>
                <a:cxnLst/>
                <a:pathLst>
                  <a:path w="249" h="303">
                    <a:moveTo>
                      <a:pt x="6" y="302"/>
                    </a:moveTo>
                    <a:lnTo>
                      <a:pt x="6" y="22"/>
                    </a:lnTo>
                    <a:lnTo>
                      <a:pt x="229" y="2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6" y="30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1" name="未知"/>
              <p:cNvSpPr/>
              <p:nvPr/>
            </p:nvSpPr>
            <p:spPr>
              <a:xfrm>
                <a:off x="433" y="88"/>
                <a:ext cx="47" cy="23"/>
              </a:xfrm>
              <a:custGeom>
                <a:avLst/>
                <a:gdLst/>
                <a:ahLst/>
                <a:cxnLst/>
                <a:pathLst>
                  <a:path w="47" h="23">
                    <a:moveTo>
                      <a:pt x="46" y="0"/>
                    </a:moveTo>
                    <a:lnTo>
                      <a:pt x="0" y="0"/>
                    </a:lnTo>
                    <a:lnTo>
                      <a:pt x="22" y="22"/>
                    </a:lnTo>
                    <a:lnTo>
                      <a:pt x="46" y="2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2" name="未知"/>
              <p:cNvSpPr/>
              <p:nvPr/>
            </p:nvSpPr>
            <p:spPr>
              <a:xfrm>
                <a:off x="433" y="88"/>
                <a:ext cx="47" cy="23"/>
              </a:xfrm>
              <a:custGeom>
                <a:avLst/>
                <a:gdLst/>
                <a:ahLst/>
                <a:cxnLst/>
                <a:pathLst>
                  <a:path w="47" h="23">
                    <a:moveTo>
                      <a:pt x="46" y="0"/>
                    </a:moveTo>
                    <a:lnTo>
                      <a:pt x="0" y="0"/>
                    </a:lnTo>
                    <a:lnTo>
                      <a:pt x="22" y="22"/>
                    </a:lnTo>
                    <a:lnTo>
                      <a:pt x="46" y="2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3" name="未知"/>
              <p:cNvSpPr/>
              <p:nvPr/>
            </p:nvSpPr>
            <p:spPr>
              <a:xfrm>
                <a:off x="0" y="0"/>
                <a:ext cx="464" cy="360"/>
              </a:xfrm>
              <a:custGeom>
                <a:avLst/>
                <a:gdLst/>
                <a:ahLst/>
                <a:cxnLst/>
                <a:pathLst>
                  <a:path w="464" h="360">
                    <a:moveTo>
                      <a:pt x="463" y="82"/>
                    </a:moveTo>
                    <a:lnTo>
                      <a:pt x="463" y="54"/>
                    </a:lnTo>
                    <a:lnTo>
                      <a:pt x="239" y="54"/>
                    </a:lnTo>
                    <a:lnTo>
                      <a:pt x="210" y="0"/>
                    </a:lnTo>
                    <a:lnTo>
                      <a:pt x="78" y="0"/>
                    </a:lnTo>
                    <a:lnTo>
                      <a:pt x="40" y="54"/>
                    </a:lnTo>
                    <a:lnTo>
                      <a:pt x="0" y="54"/>
                    </a:lnTo>
                    <a:lnTo>
                      <a:pt x="0" y="359"/>
                    </a:lnTo>
                    <a:lnTo>
                      <a:pt x="5" y="359"/>
                    </a:lnTo>
                    <a:lnTo>
                      <a:pt x="5" y="82"/>
                    </a:lnTo>
                    <a:lnTo>
                      <a:pt x="261" y="82"/>
                    </a:lnTo>
                    <a:lnTo>
                      <a:pt x="280" y="59"/>
                    </a:lnTo>
                    <a:lnTo>
                      <a:pt x="414" y="59"/>
                    </a:lnTo>
                    <a:lnTo>
                      <a:pt x="430" y="82"/>
                    </a:lnTo>
                    <a:lnTo>
                      <a:pt x="463" y="8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4" name="未知"/>
              <p:cNvSpPr/>
              <p:nvPr/>
            </p:nvSpPr>
            <p:spPr>
              <a:xfrm>
                <a:off x="134" y="325"/>
                <a:ext cx="521" cy="356"/>
              </a:xfrm>
              <a:custGeom>
                <a:avLst/>
                <a:gdLst/>
                <a:ahLst/>
                <a:cxnLst/>
                <a:pathLst>
                  <a:path w="521" h="356">
                    <a:moveTo>
                      <a:pt x="520" y="51"/>
                    </a:moveTo>
                    <a:lnTo>
                      <a:pt x="264" y="51"/>
                    </a:lnTo>
                    <a:lnTo>
                      <a:pt x="216" y="0"/>
                    </a:lnTo>
                    <a:lnTo>
                      <a:pt x="81" y="0"/>
                    </a:lnTo>
                    <a:lnTo>
                      <a:pt x="46" y="53"/>
                    </a:lnTo>
                    <a:lnTo>
                      <a:pt x="0" y="53"/>
                    </a:lnTo>
                    <a:lnTo>
                      <a:pt x="0" y="355"/>
                    </a:lnTo>
                    <a:lnTo>
                      <a:pt x="103" y="355"/>
                    </a:lnTo>
                    <a:lnTo>
                      <a:pt x="103" y="302"/>
                    </a:lnTo>
                    <a:lnTo>
                      <a:pt x="186" y="302"/>
                    </a:lnTo>
                    <a:lnTo>
                      <a:pt x="186" y="355"/>
                    </a:lnTo>
                    <a:lnTo>
                      <a:pt x="329" y="355"/>
                    </a:lnTo>
                    <a:lnTo>
                      <a:pt x="329" y="302"/>
                    </a:lnTo>
                    <a:lnTo>
                      <a:pt x="415" y="302"/>
                    </a:lnTo>
                    <a:lnTo>
                      <a:pt x="415" y="355"/>
                    </a:lnTo>
                    <a:lnTo>
                      <a:pt x="520" y="355"/>
                    </a:lnTo>
                    <a:lnTo>
                      <a:pt x="520" y="5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5" name="未知"/>
              <p:cNvSpPr/>
              <p:nvPr/>
            </p:nvSpPr>
            <p:spPr>
              <a:xfrm>
                <a:off x="134" y="342"/>
                <a:ext cx="521" cy="356"/>
              </a:xfrm>
              <a:custGeom>
                <a:avLst/>
                <a:gdLst/>
                <a:ahLst/>
                <a:cxnLst/>
                <a:pathLst>
                  <a:path w="521" h="356">
                    <a:moveTo>
                      <a:pt x="520" y="50"/>
                    </a:moveTo>
                    <a:lnTo>
                      <a:pt x="264" y="50"/>
                    </a:lnTo>
                    <a:lnTo>
                      <a:pt x="216" y="0"/>
                    </a:lnTo>
                    <a:lnTo>
                      <a:pt x="81" y="0"/>
                    </a:lnTo>
                    <a:lnTo>
                      <a:pt x="46" y="53"/>
                    </a:lnTo>
                    <a:lnTo>
                      <a:pt x="0" y="53"/>
                    </a:lnTo>
                    <a:lnTo>
                      <a:pt x="0" y="355"/>
                    </a:lnTo>
                    <a:lnTo>
                      <a:pt x="103" y="355"/>
                    </a:lnTo>
                    <a:lnTo>
                      <a:pt x="103" y="302"/>
                    </a:lnTo>
                    <a:lnTo>
                      <a:pt x="186" y="302"/>
                    </a:lnTo>
                    <a:lnTo>
                      <a:pt x="186" y="355"/>
                    </a:lnTo>
                    <a:lnTo>
                      <a:pt x="329" y="355"/>
                    </a:lnTo>
                    <a:lnTo>
                      <a:pt x="329" y="302"/>
                    </a:lnTo>
                    <a:lnTo>
                      <a:pt x="415" y="302"/>
                    </a:lnTo>
                    <a:lnTo>
                      <a:pt x="415" y="355"/>
                    </a:lnTo>
                    <a:lnTo>
                      <a:pt x="520" y="355"/>
                    </a:lnTo>
                    <a:lnTo>
                      <a:pt x="520" y="5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656" name="Group 55655"/>
          <p:cNvGrpSpPr/>
          <p:nvPr/>
        </p:nvGrpSpPr>
        <p:grpSpPr>
          <a:xfrm>
            <a:off x="4751388" y="2411413"/>
            <a:ext cx="1201737" cy="1373187"/>
            <a:chOff x="0" y="0"/>
            <a:chExt cx="757" cy="865"/>
          </a:xfrm>
        </p:grpSpPr>
        <p:grpSp>
          <p:nvGrpSpPr>
            <p:cNvPr id="55657" name="Group 55656"/>
            <p:cNvGrpSpPr/>
            <p:nvPr/>
          </p:nvGrpSpPr>
          <p:grpSpPr>
            <a:xfrm>
              <a:off x="0" y="255"/>
              <a:ext cx="757" cy="610"/>
              <a:chOff x="0" y="0"/>
              <a:chExt cx="757" cy="610"/>
            </a:xfrm>
          </p:grpSpPr>
          <p:sp>
            <p:nvSpPr>
              <p:cNvPr id="55658" name="未知"/>
              <p:cNvSpPr/>
              <p:nvPr/>
            </p:nvSpPr>
            <p:spPr>
              <a:xfrm>
                <a:off x="0" y="215"/>
                <a:ext cx="757" cy="395"/>
              </a:xfrm>
              <a:custGeom>
                <a:avLst/>
                <a:gdLst/>
                <a:ahLst/>
                <a:cxnLst/>
                <a:pathLst>
                  <a:path w="757" h="395">
                    <a:moveTo>
                      <a:pt x="0" y="12"/>
                    </a:moveTo>
                    <a:lnTo>
                      <a:pt x="2" y="0"/>
                    </a:lnTo>
                    <a:lnTo>
                      <a:pt x="4" y="14"/>
                    </a:lnTo>
                    <a:lnTo>
                      <a:pt x="368" y="371"/>
                    </a:lnTo>
                    <a:lnTo>
                      <a:pt x="392" y="386"/>
                    </a:lnTo>
                    <a:lnTo>
                      <a:pt x="422" y="379"/>
                    </a:lnTo>
                    <a:lnTo>
                      <a:pt x="745" y="200"/>
                    </a:lnTo>
                    <a:lnTo>
                      <a:pt x="754" y="189"/>
                    </a:lnTo>
                    <a:lnTo>
                      <a:pt x="756" y="179"/>
                    </a:lnTo>
                    <a:lnTo>
                      <a:pt x="756" y="187"/>
                    </a:lnTo>
                    <a:lnTo>
                      <a:pt x="754" y="198"/>
                    </a:lnTo>
                    <a:lnTo>
                      <a:pt x="752" y="204"/>
                    </a:lnTo>
                    <a:lnTo>
                      <a:pt x="745" y="208"/>
                    </a:lnTo>
                    <a:lnTo>
                      <a:pt x="420" y="388"/>
                    </a:lnTo>
                    <a:lnTo>
                      <a:pt x="407" y="394"/>
                    </a:lnTo>
                    <a:lnTo>
                      <a:pt x="392" y="394"/>
                    </a:lnTo>
                    <a:lnTo>
                      <a:pt x="379" y="388"/>
                    </a:lnTo>
                    <a:lnTo>
                      <a:pt x="368" y="379"/>
                    </a:lnTo>
                    <a:lnTo>
                      <a:pt x="9" y="27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59" name="未知"/>
              <p:cNvSpPr/>
              <p:nvPr/>
            </p:nvSpPr>
            <p:spPr>
              <a:xfrm>
                <a:off x="19" y="10"/>
                <a:ext cx="732" cy="560"/>
              </a:xfrm>
              <a:custGeom>
                <a:avLst/>
                <a:gdLst/>
                <a:ahLst/>
                <a:cxnLst/>
                <a:pathLst>
                  <a:path w="732" h="560">
                    <a:moveTo>
                      <a:pt x="0" y="194"/>
                    </a:moveTo>
                    <a:lnTo>
                      <a:pt x="351" y="0"/>
                    </a:lnTo>
                    <a:lnTo>
                      <a:pt x="559" y="205"/>
                    </a:lnTo>
                    <a:lnTo>
                      <a:pt x="609" y="246"/>
                    </a:lnTo>
                    <a:lnTo>
                      <a:pt x="659" y="284"/>
                    </a:lnTo>
                    <a:lnTo>
                      <a:pt x="731" y="330"/>
                    </a:lnTo>
                    <a:lnTo>
                      <a:pt x="720" y="336"/>
                    </a:lnTo>
                    <a:lnTo>
                      <a:pt x="373" y="559"/>
                    </a:lnTo>
                    <a:lnTo>
                      <a:pt x="0" y="194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60" name="未知"/>
              <p:cNvSpPr/>
              <p:nvPr/>
            </p:nvSpPr>
            <p:spPr>
              <a:xfrm>
                <a:off x="2" y="204"/>
                <a:ext cx="755" cy="398"/>
              </a:xfrm>
              <a:custGeom>
                <a:avLst/>
                <a:gdLst/>
                <a:ahLst/>
                <a:cxnLst/>
                <a:pathLst>
                  <a:path w="755" h="398">
                    <a:moveTo>
                      <a:pt x="739" y="188"/>
                    </a:moveTo>
                    <a:lnTo>
                      <a:pt x="739" y="180"/>
                    </a:lnTo>
                    <a:lnTo>
                      <a:pt x="739" y="171"/>
                    </a:lnTo>
                    <a:lnTo>
                      <a:pt x="752" y="184"/>
                    </a:lnTo>
                    <a:lnTo>
                      <a:pt x="754" y="190"/>
                    </a:lnTo>
                    <a:lnTo>
                      <a:pt x="754" y="194"/>
                    </a:lnTo>
                    <a:lnTo>
                      <a:pt x="752" y="200"/>
                    </a:lnTo>
                    <a:lnTo>
                      <a:pt x="750" y="207"/>
                    </a:lnTo>
                    <a:lnTo>
                      <a:pt x="743" y="211"/>
                    </a:lnTo>
                    <a:lnTo>
                      <a:pt x="420" y="390"/>
                    </a:lnTo>
                    <a:lnTo>
                      <a:pt x="405" y="395"/>
                    </a:lnTo>
                    <a:lnTo>
                      <a:pt x="390" y="397"/>
                    </a:lnTo>
                    <a:lnTo>
                      <a:pt x="377" y="392"/>
                    </a:lnTo>
                    <a:lnTo>
                      <a:pt x="366" y="382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7" y="4"/>
                    </a:lnTo>
                    <a:lnTo>
                      <a:pt x="13" y="0"/>
                    </a:lnTo>
                    <a:lnTo>
                      <a:pt x="13" y="15"/>
                    </a:lnTo>
                    <a:lnTo>
                      <a:pt x="26" y="27"/>
                    </a:lnTo>
                    <a:lnTo>
                      <a:pt x="392" y="382"/>
                    </a:lnTo>
                    <a:lnTo>
                      <a:pt x="739" y="188"/>
                    </a:lnTo>
                    <a:lnTo>
                      <a:pt x="739" y="18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661" name="Group 55660"/>
              <p:cNvGrpSpPr/>
              <p:nvPr/>
            </p:nvGrpSpPr>
            <p:grpSpPr>
              <a:xfrm>
                <a:off x="15" y="0"/>
                <a:ext cx="359" cy="232"/>
                <a:chOff x="0" y="0"/>
                <a:chExt cx="359" cy="232"/>
              </a:xfrm>
            </p:grpSpPr>
            <p:sp>
              <p:nvSpPr>
                <p:cNvPr id="55662" name="未知"/>
                <p:cNvSpPr/>
                <p:nvPr/>
              </p:nvSpPr>
              <p:spPr>
                <a:xfrm>
                  <a:off x="0" y="121"/>
                  <a:ext cx="133" cy="84"/>
                </a:xfrm>
                <a:custGeom>
                  <a:avLst/>
                  <a:gdLst/>
                  <a:ahLst/>
                  <a:cxnLst/>
                  <a:pathLst>
                    <a:path w="133" h="84">
                      <a:moveTo>
                        <a:pt x="13" y="83"/>
                      </a:moveTo>
                      <a:lnTo>
                        <a:pt x="119" y="23"/>
                      </a:lnTo>
                      <a:lnTo>
                        <a:pt x="113" y="14"/>
                      </a:lnTo>
                      <a:lnTo>
                        <a:pt x="132" y="6"/>
                      </a:lnTo>
                      <a:lnTo>
                        <a:pt x="130" y="4"/>
                      </a:lnTo>
                      <a:lnTo>
                        <a:pt x="126" y="0"/>
                      </a:lnTo>
                      <a:lnTo>
                        <a:pt x="63" y="35"/>
                      </a:lnTo>
                      <a:lnTo>
                        <a:pt x="0" y="71"/>
                      </a:lnTo>
                      <a:lnTo>
                        <a:pt x="13" y="83"/>
                      </a:lnTo>
                      <a:lnTo>
                        <a:pt x="13" y="83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63" name="未知"/>
                <p:cNvSpPr/>
                <p:nvPr/>
              </p:nvSpPr>
              <p:spPr>
                <a:xfrm>
                  <a:off x="271" y="0"/>
                  <a:ext cx="88" cy="55"/>
                </a:xfrm>
                <a:custGeom>
                  <a:avLst/>
                  <a:gdLst/>
                  <a:ahLst/>
                  <a:cxnLst/>
                  <a:pathLst>
                    <a:path w="88" h="55">
                      <a:moveTo>
                        <a:pt x="76" y="0"/>
                      </a:moveTo>
                      <a:lnTo>
                        <a:pt x="87" y="12"/>
                      </a:lnTo>
                      <a:lnTo>
                        <a:pt x="9" y="54"/>
                      </a:lnTo>
                      <a:lnTo>
                        <a:pt x="4" y="43"/>
                      </a:lnTo>
                      <a:lnTo>
                        <a:pt x="0" y="39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64" name="未知"/>
                <p:cNvSpPr/>
                <p:nvPr/>
              </p:nvSpPr>
              <p:spPr>
                <a:xfrm>
                  <a:off x="0" y="192"/>
                  <a:ext cx="14" cy="40"/>
                </a:xfrm>
                <a:custGeom>
                  <a:avLst/>
                  <a:gdLst/>
                  <a:ahLst/>
                  <a:cxnLst/>
                  <a:pathLst>
                    <a:path w="14" h="40">
                      <a:moveTo>
                        <a:pt x="13" y="39"/>
                      </a:moveTo>
                      <a:lnTo>
                        <a:pt x="13" y="12"/>
                      </a:lnTo>
                      <a:lnTo>
                        <a:pt x="0" y="0"/>
                      </a:lnTo>
                      <a:lnTo>
                        <a:pt x="0" y="12"/>
                      </a:lnTo>
                      <a:lnTo>
                        <a:pt x="0" y="27"/>
                      </a:lnTo>
                      <a:lnTo>
                        <a:pt x="13" y="39"/>
                      </a:lnTo>
                      <a:lnTo>
                        <a:pt x="13" y="39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665" name="未知"/>
              <p:cNvSpPr/>
              <p:nvPr/>
            </p:nvSpPr>
            <p:spPr>
              <a:xfrm>
                <a:off x="28" y="204"/>
                <a:ext cx="367" cy="383"/>
              </a:xfrm>
              <a:custGeom>
                <a:avLst/>
                <a:gdLst/>
                <a:ahLst/>
                <a:cxnLst/>
                <a:pathLst>
                  <a:path w="367" h="383">
                    <a:moveTo>
                      <a:pt x="366" y="344"/>
                    </a:moveTo>
                    <a:lnTo>
                      <a:pt x="334" y="322"/>
                    </a:lnTo>
                    <a:lnTo>
                      <a:pt x="297" y="292"/>
                    </a:lnTo>
                    <a:lnTo>
                      <a:pt x="238" y="234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366" y="382"/>
                    </a:lnTo>
                    <a:lnTo>
                      <a:pt x="366" y="344"/>
                    </a:lnTo>
                    <a:lnTo>
                      <a:pt x="366" y="34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66" name="未知"/>
              <p:cNvSpPr/>
              <p:nvPr/>
            </p:nvSpPr>
            <p:spPr>
              <a:xfrm>
                <a:off x="394" y="359"/>
                <a:ext cx="352" cy="228"/>
              </a:xfrm>
              <a:custGeom>
                <a:avLst/>
                <a:gdLst/>
                <a:ahLst/>
                <a:cxnLst/>
                <a:pathLst>
                  <a:path w="352" h="228">
                    <a:moveTo>
                      <a:pt x="347" y="33"/>
                    </a:moveTo>
                    <a:lnTo>
                      <a:pt x="347" y="25"/>
                    </a:lnTo>
                    <a:lnTo>
                      <a:pt x="347" y="16"/>
                    </a:lnTo>
                    <a:lnTo>
                      <a:pt x="347" y="14"/>
                    </a:lnTo>
                    <a:lnTo>
                      <a:pt x="349" y="6"/>
                    </a:lnTo>
                    <a:lnTo>
                      <a:pt x="351" y="0"/>
                    </a:lnTo>
                    <a:lnTo>
                      <a:pt x="0" y="189"/>
                    </a:lnTo>
                    <a:lnTo>
                      <a:pt x="0" y="227"/>
                    </a:lnTo>
                    <a:lnTo>
                      <a:pt x="347" y="33"/>
                    </a:lnTo>
                    <a:lnTo>
                      <a:pt x="347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67" name="未知"/>
              <p:cNvSpPr/>
              <p:nvPr/>
            </p:nvSpPr>
            <p:spPr>
              <a:xfrm>
                <a:off x="266" y="354"/>
                <a:ext cx="480" cy="195"/>
              </a:xfrm>
              <a:custGeom>
                <a:avLst/>
                <a:gdLst/>
                <a:ahLst/>
                <a:cxnLst/>
                <a:pathLst>
                  <a:path w="480" h="195">
                    <a:moveTo>
                      <a:pt x="0" y="84"/>
                    </a:moveTo>
                    <a:lnTo>
                      <a:pt x="63" y="140"/>
                    </a:lnTo>
                    <a:lnTo>
                      <a:pt x="135" y="186"/>
                    </a:lnTo>
                    <a:lnTo>
                      <a:pt x="473" y="0"/>
                    </a:lnTo>
                    <a:lnTo>
                      <a:pt x="479" y="5"/>
                    </a:lnTo>
                    <a:lnTo>
                      <a:pt x="128" y="194"/>
                    </a:lnTo>
                    <a:lnTo>
                      <a:pt x="94" y="172"/>
                    </a:lnTo>
                    <a:lnTo>
                      <a:pt x="59" y="142"/>
                    </a:lnTo>
                    <a:lnTo>
                      <a:pt x="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68" name="未知"/>
              <p:cNvSpPr/>
              <p:nvPr/>
            </p:nvSpPr>
            <p:spPr>
              <a:xfrm>
                <a:off x="394" y="544"/>
                <a:ext cx="49" cy="26"/>
              </a:xfrm>
              <a:custGeom>
                <a:avLst/>
                <a:gdLst/>
                <a:ahLst/>
                <a:cxnLst/>
                <a:pathLst>
                  <a:path w="49" h="26">
                    <a:moveTo>
                      <a:pt x="0" y="25"/>
                    </a:moveTo>
                    <a:lnTo>
                      <a:pt x="4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69" name="未知"/>
              <p:cNvSpPr/>
              <p:nvPr/>
            </p:nvSpPr>
            <p:spPr>
              <a:xfrm>
                <a:off x="394" y="548"/>
                <a:ext cx="32" cy="18"/>
              </a:xfrm>
              <a:custGeom>
                <a:avLst/>
                <a:gdLst/>
                <a:ahLst/>
                <a:cxnLst/>
                <a:pathLst>
                  <a:path w="32" h="18">
                    <a:moveTo>
                      <a:pt x="0" y="17"/>
                    </a:moveTo>
                    <a:lnTo>
                      <a:pt x="3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70" name="未知"/>
              <p:cNvSpPr/>
              <p:nvPr/>
            </p:nvSpPr>
            <p:spPr>
              <a:xfrm>
                <a:off x="394" y="509"/>
                <a:ext cx="86" cy="49"/>
              </a:xfrm>
              <a:custGeom>
                <a:avLst/>
                <a:gdLst/>
                <a:ahLst/>
                <a:cxnLst/>
                <a:pathLst>
                  <a:path w="86" h="49">
                    <a:moveTo>
                      <a:pt x="0" y="48"/>
                    </a:moveTo>
                    <a:lnTo>
                      <a:pt x="8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71" name="未知"/>
              <p:cNvSpPr/>
              <p:nvPr/>
            </p:nvSpPr>
            <p:spPr>
              <a:xfrm>
                <a:off x="678" y="377"/>
                <a:ext cx="62" cy="37"/>
              </a:xfrm>
              <a:custGeom>
                <a:avLst/>
                <a:gdLst/>
                <a:ahLst/>
                <a:cxnLst/>
                <a:pathLst>
                  <a:path w="62" h="37">
                    <a:moveTo>
                      <a:pt x="0" y="36"/>
                    </a:moveTo>
                    <a:lnTo>
                      <a:pt x="6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72" name="未知"/>
              <p:cNvSpPr/>
              <p:nvPr/>
            </p:nvSpPr>
            <p:spPr>
              <a:xfrm>
                <a:off x="271" y="455"/>
                <a:ext cx="124" cy="115"/>
              </a:xfrm>
              <a:custGeom>
                <a:avLst/>
                <a:gdLst/>
                <a:ahLst/>
                <a:cxnLst/>
                <a:pathLst>
                  <a:path w="124" h="115">
                    <a:moveTo>
                      <a:pt x="0" y="0"/>
                    </a:moveTo>
                    <a:lnTo>
                      <a:pt x="123" y="114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73" name="未知"/>
              <p:cNvSpPr/>
              <p:nvPr/>
            </p:nvSpPr>
            <p:spPr>
              <a:xfrm>
                <a:off x="377" y="553"/>
                <a:ext cx="18" cy="13"/>
              </a:xfrm>
              <a:custGeom>
                <a:avLst/>
                <a:gdLst/>
                <a:ahLst/>
                <a:cxnLst/>
                <a:pathLst>
                  <a:path w="18" h="13">
                    <a:moveTo>
                      <a:pt x="0" y="0"/>
                    </a:moveTo>
                    <a:lnTo>
                      <a:pt x="17" y="1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74" name="未知"/>
              <p:cNvSpPr/>
              <p:nvPr/>
            </p:nvSpPr>
            <p:spPr>
              <a:xfrm>
                <a:off x="266" y="346"/>
                <a:ext cx="480" cy="195"/>
              </a:xfrm>
              <a:custGeom>
                <a:avLst/>
                <a:gdLst/>
                <a:ahLst/>
                <a:cxnLst/>
                <a:pathLst>
                  <a:path w="480" h="195">
                    <a:moveTo>
                      <a:pt x="26" y="111"/>
                    </a:moveTo>
                    <a:lnTo>
                      <a:pt x="63" y="142"/>
                    </a:lnTo>
                    <a:lnTo>
                      <a:pt x="104" y="169"/>
                    </a:lnTo>
                    <a:lnTo>
                      <a:pt x="122" y="177"/>
                    </a:lnTo>
                    <a:lnTo>
                      <a:pt x="146" y="182"/>
                    </a:lnTo>
                    <a:lnTo>
                      <a:pt x="473" y="0"/>
                    </a:lnTo>
                    <a:lnTo>
                      <a:pt x="479" y="6"/>
                    </a:lnTo>
                    <a:lnTo>
                      <a:pt x="473" y="8"/>
                    </a:lnTo>
                    <a:lnTo>
                      <a:pt x="135" y="194"/>
                    </a:lnTo>
                    <a:lnTo>
                      <a:pt x="96" y="171"/>
                    </a:lnTo>
                    <a:lnTo>
                      <a:pt x="63" y="148"/>
                    </a:lnTo>
                    <a:lnTo>
                      <a:pt x="0" y="92"/>
                    </a:lnTo>
                    <a:lnTo>
                      <a:pt x="26" y="111"/>
                    </a:lnTo>
                    <a:lnTo>
                      <a:pt x="26" y="1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675" name="Group 55674"/>
              <p:cNvGrpSpPr/>
              <p:nvPr/>
            </p:nvGrpSpPr>
            <p:grpSpPr>
              <a:xfrm>
                <a:off x="104" y="25"/>
                <a:ext cx="209" cy="149"/>
                <a:chOff x="0" y="0"/>
                <a:chExt cx="209" cy="149"/>
              </a:xfrm>
            </p:grpSpPr>
            <p:sp>
              <p:nvSpPr>
                <p:cNvPr id="55676" name="未知"/>
                <p:cNvSpPr/>
                <p:nvPr/>
              </p:nvSpPr>
              <p:spPr>
                <a:xfrm>
                  <a:off x="39" y="0"/>
                  <a:ext cx="75" cy="63"/>
                </a:xfrm>
                <a:custGeom>
                  <a:avLst/>
                  <a:gdLst/>
                  <a:ahLst/>
                  <a:cxnLst/>
                  <a:pathLst>
                    <a:path w="75" h="63">
                      <a:moveTo>
                        <a:pt x="71" y="35"/>
                      </a:moveTo>
                      <a:lnTo>
                        <a:pt x="74" y="29"/>
                      </a:lnTo>
                      <a:lnTo>
                        <a:pt x="74" y="18"/>
                      </a:lnTo>
                      <a:lnTo>
                        <a:pt x="69" y="10"/>
                      </a:lnTo>
                      <a:lnTo>
                        <a:pt x="63" y="4"/>
                      </a:lnTo>
                      <a:lnTo>
                        <a:pt x="50" y="0"/>
                      </a:lnTo>
                      <a:lnTo>
                        <a:pt x="37" y="0"/>
                      </a:lnTo>
                      <a:lnTo>
                        <a:pt x="22" y="4"/>
                      </a:lnTo>
                      <a:lnTo>
                        <a:pt x="9" y="12"/>
                      </a:lnTo>
                      <a:lnTo>
                        <a:pt x="2" y="23"/>
                      </a:lnTo>
                      <a:lnTo>
                        <a:pt x="0" y="33"/>
                      </a:lnTo>
                      <a:lnTo>
                        <a:pt x="2" y="43"/>
                      </a:lnTo>
                      <a:lnTo>
                        <a:pt x="6" y="50"/>
                      </a:lnTo>
                      <a:lnTo>
                        <a:pt x="13" y="56"/>
                      </a:lnTo>
                      <a:lnTo>
                        <a:pt x="19" y="60"/>
                      </a:lnTo>
                      <a:lnTo>
                        <a:pt x="28" y="62"/>
                      </a:lnTo>
                      <a:lnTo>
                        <a:pt x="71" y="35"/>
                      </a:lnTo>
                      <a:lnTo>
                        <a:pt x="71" y="3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77" name="未知"/>
                <p:cNvSpPr/>
                <p:nvPr/>
              </p:nvSpPr>
              <p:spPr>
                <a:xfrm>
                  <a:off x="58" y="14"/>
                  <a:ext cx="40" cy="33"/>
                </a:xfrm>
                <a:custGeom>
                  <a:avLst/>
                  <a:gdLst/>
                  <a:ahLst/>
                  <a:cxnLst/>
                  <a:pathLst>
                    <a:path w="40" h="33">
                      <a:moveTo>
                        <a:pt x="33" y="25"/>
                      </a:moveTo>
                      <a:lnTo>
                        <a:pt x="18" y="32"/>
                      </a:lnTo>
                      <a:lnTo>
                        <a:pt x="7" y="29"/>
                      </a:lnTo>
                      <a:lnTo>
                        <a:pt x="0" y="23"/>
                      </a:lnTo>
                      <a:lnTo>
                        <a:pt x="0" y="13"/>
                      </a:lnTo>
                      <a:lnTo>
                        <a:pt x="7" y="4"/>
                      </a:lnTo>
                      <a:lnTo>
                        <a:pt x="16" y="0"/>
                      </a:lnTo>
                      <a:lnTo>
                        <a:pt x="26" y="0"/>
                      </a:lnTo>
                      <a:lnTo>
                        <a:pt x="35" y="4"/>
                      </a:lnTo>
                      <a:lnTo>
                        <a:pt x="39" y="11"/>
                      </a:lnTo>
                      <a:lnTo>
                        <a:pt x="39" y="19"/>
                      </a:lnTo>
                      <a:lnTo>
                        <a:pt x="33" y="25"/>
                      </a:lnTo>
                      <a:lnTo>
                        <a:pt x="33" y="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78" name="未知"/>
                <p:cNvSpPr/>
                <p:nvPr/>
              </p:nvSpPr>
              <p:spPr>
                <a:xfrm>
                  <a:off x="0" y="91"/>
                  <a:ext cx="38" cy="27"/>
                </a:xfrm>
                <a:custGeom>
                  <a:avLst/>
                  <a:gdLst/>
                  <a:ahLst/>
                  <a:cxnLst/>
                  <a:pathLst>
                    <a:path w="38" h="27">
                      <a:moveTo>
                        <a:pt x="37" y="5"/>
                      </a:moveTo>
                      <a:lnTo>
                        <a:pt x="28" y="0"/>
                      </a:lnTo>
                      <a:lnTo>
                        <a:pt x="17" y="0"/>
                      </a:lnTo>
                      <a:lnTo>
                        <a:pt x="9" y="5"/>
                      </a:lnTo>
                      <a:lnTo>
                        <a:pt x="4" y="9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37" y="5"/>
                      </a:lnTo>
                      <a:lnTo>
                        <a:pt x="37" y="5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79" name="未知"/>
                <p:cNvSpPr/>
                <p:nvPr/>
              </p:nvSpPr>
              <p:spPr>
                <a:xfrm>
                  <a:off x="24" y="29"/>
                  <a:ext cx="185" cy="120"/>
                </a:xfrm>
                <a:custGeom>
                  <a:avLst/>
                  <a:gdLst/>
                  <a:ahLst/>
                  <a:cxnLst/>
                  <a:pathLst>
                    <a:path w="185" h="120">
                      <a:moveTo>
                        <a:pt x="19" y="77"/>
                      </a:moveTo>
                      <a:lnTo>
                        <a:pt x="21" y="79"/>
                      </a:lnTo>
                      <a:lnTo>
                        <a:pt x="47" y="83"/>
                      </a:lnTo>
                      <a:lnTo>
                        <a:pt x="164" y="10"/>
                      </a:lnTo>
                      <a:lnTo>
                        <a:pt x="167" y="0"/>
                      </a:lnTo>
                      <a:lnTo>
                        <a:pt x="184" y="27"/>
                      </a:lnTo>
                      <a:lnTo>
                        <a:pt x="180" y="48"/>
                      </a:lnTo>
                      <a:lnTo>
                        <a:pt x="52" y="119"/>
                      </a:lnTo>
                      <a:lnTo>
                        <a:pt x="24" y="113"/>
                      </a:lnTo>
                      <a:lnTo>
                        <a:pt x="6" y="90"/>
                      </a:lnTo>
                      <a:lnTo>
                        <a:pt x="0" y="81"/>
                      </a:lnTo>
                      <a:lnTo>
                        <a:pt x="19" y="71"/>
                      </a:lnTo>
                      <a:lnTo>
                        <a:pt x="19" y="77"/>
                      </a:lnTo>
                      <a:lnTo>
                        <a:pt x="19" y="7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80" name="未知"/>
                <p:cNvSpPr/>
                <p:nvPr/>
              </p:nvSpPr>
              <p:spPr>
                <a:xfrm>
                  <a:off x="17" y="8"/>
                  <a:ext cx="177" cy="107"/>
                </a:xfrm>
                <a:custGeom>
                  <a:avLst/>
                  <a:gdLst/>
                  <a:ahLst/>
                  <a:cxnLst/>
                  <a:pathLst>
                    <a:path w="177" h="107">
                      <a:moveTo>
                        <a:pt x="141" y="0"/>
                      </a:moveTo>
                      <a:lnTo>
                        <a:pt x="148" y="0"/>
                      </a:lnTo>
                      <a:lnTo>
                        <a:pt x="158" y="2"/>
                      </a:lnTo>
                      <a:lnTo>
                        <a:pt x="165" y="6"/>
                      </a:lnTo>
                      <a:lnTo>
                        <a:pt x="171" y="13"/>
                      </a:lnTo>
                      <a:lnTo>
                        <a:pt x="174" y="21"/>
                      </a:lnTo>
                      <a:lnTo>
                        <a:pt x="176" y="33"/>
                      </a:lnTo>
                      <a:lnTo>
                        <a:pt x="169" y="42"/>
                      </a:lnTo>
                      <a:lnTo>
                        <a:pt x="65" y="102"/>
                      </a:lnTo>
                      <a:lnTo>
                        <a:pt x="52" y="106"/>
                      </a:lnTo>
                      <a:lnTo>
                        <a:pt x="37" y="106"/>
                      </a:lnTo>
                      <a:lnTo>
                        <a:pt x="26" y="100"/>
                      </a:lnTo>
                      <a:lnTo>
                        <a:pt x="24" y="92"/>
                      </a:lnTo>
                      <a:lnTo>
                        <a:pt x="20" y="88"/>
                      </a:lnTo>
                      <a:lnTo>
                        <a:pt x="11" y="83"/>
                      </a:lnTo>
                      <a:lnTo>
                        <a:pt x="0" y="83"/>
                      </a:lnTo>
                      <a:lnTo>
                        <a:pt x="46" y="56"/>
                      </a:lnTo>
                      <a:lnTo>
                        <a:pt x="93" y="2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681" name="未知"/>
                <p:cNvSpPr/>
                <p:nvPr/>
              </p:nvSpPr>
              <p:spPr>
                <a:xfrm>
                  <a:off x="17" y="8"/>
                  <a:ext cx="177" cy="107"/>
                </a:xfrm>
                <a:custGeom>
                  <a:avLst/>
                  <a:gdLst/>
                  <a:ahLst/>
                  <a:cxnLst/>
                  <a:pathLst>
                    <a:path w="177" h="107">
                      <a:moveTo>
                        <a:pt x="141" y="0"/>
                      </a:moveTo>
                      <a:lnTo>
                        <a:pt x="148" y="0"/>
                      </a:lnTo>
                      <a:lnTo>
                        <a:pt x="158" y="2"/>
                      </a:lnTo>
                      <a:lnTo>
                        <a:pt x="165" y="6"/>
                      </a:lnTo>
                      <a:lnTo>
                        <a:pt x="171" y="13"/>
                      </a:lnTo>
                      <a:lnTo>
                        <a:pt x="174" y="21"/>
                      </a:lnTo>
                      <a:lnTo>
                        <a:pt x="176" y="33"/>
                      </a:lnTo>
                      <a:lnTo>
                        <a:pt x="169" y="42"/>
                      </a:lnTo>
                      <a:lnTo>
                        <a:pt x="65" y="102"/>
                      </a:lnTo>
                      <a:lnTo>
                        <a:pt x="52" y="106"/>
                      </a:lnTo>
                      <a:lnTo>
                        <a:pt x="37" y="106"/>
                      </a:lnTo>
                      <a:lnTo>
                        <a:pt x="26" y="100"/>
                      </a:lnTo>
                      <a:lnTo>
                        <a:pt x="24" y="92"/>
                      </a:lnTo>
                      <a:lnTo>
                        <a:pt x="20" y="88"/>
                      </a:lnTo>
                      <a:lnTo>
                        <a:pt x="11" y="83"/>
                      </a:lnTo>
                      <a:lnTo>
                        <a:pt x="0" y="83"/>
                      </a:lnTo>
                      <a:lnTo>
                        <a:pt x="46" y="56"/>
                      </a:lnTo>
                      <a:lnTo>
                        <a:pt x="93" y="2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682" name="未知"/>
              <p:cNvSpPr/>
              <p:nvPr/>
            </p:nvSpPr>
            <p:spPr>
              <a:xfrm>
                <a:off x="101" y="68"/>
                <a:ext cx="575" cy="425"/>
              </a:xfrm>
              <a:custGeom>
                <a:avLst/>
                <a:gdLst/>
                <a:ahLst/>
                <a:cxnLst/>
                <a:pathLst>
                  <a:path w="575" h="425">
                    <a:moveTo>
                      <a:pt x="293" y="0"/>
                    </a:moveTo>
                    <a:lnTo>
                      <a:pt x="0" y="163"/>
                    </a:lnTo>
                    <a:lnTo>
                      <a:pt x="91" y="253"/>
                    </a:lnTo>
                    <a:lnTo>
                      <a:pt x="176" y="339"/>
                    </a:lnTo>
                    <a:lnTo>
                      <a:pt x="215" y="372"/>
                    </a:lnTo>
                    <a:lnTo>
                      <a:pt x="290" y="424"/>
                    </a:lnTo>
                    <a:lnTo>
                      <a:pt x="574" y="272"/>
                    </a:lnTo>
                    <a:lnTo>
                      <a:pt x="550" y="249"/>
                    </a:lnTo>
                    <a:lnTo>
                      <a:pt x="507" y="215"/>
                    </a:lnTo>
                    <a:lnTo>
                      <a:pt x="440" y="151"/>
                    </a:lnTo>
                    <a:lnTo>
                      <a:pt x="379" y="88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683" name="Straight Connector 55682"/>
              <p:cNvSpPr/>
              <p:nvPr/>
            </p:nvSpPr>
            <p:spPr>
              <a:xfrm flipV="1">
                <a:off x="121" y="82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4" name="Straight Connector 55683"/>
              <p:cNvSpPr/>
              <p:nvPr/>
            </p:nvSpPr>
            <p:spPr>
              <a:xfrm flipV="1">
                <a:off x="135" y="99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5" name="Straight Connector 55684"/>
              <p:cNvSpPr/>
              <p:nvPr/>
            </p:nvSpPr>
            <p:spPr>
              <a:xfrm flipV="1">
                <a:off x="154" y="114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6" name="Straight Connector 55685"/>
              <p:cNvSpPr/>
              <p:nvPr/>
            </p:nvSpPr>
            <p:spPr>
              <a:xfrm flipV="1">
                <a:off x="168" y="132"/>
                <a:ext cx="288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7" name="Straight Connector 55686"/>
              <p:cNvSpPr/>
              <p:nvPr/>
            </p:nvSpPr>
            <p:spPr>
              <a:xfrm flipV="1">
                <a:off x="185" y="149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8" name="Straight Connector 55687"/>
              <p:cNvSpPr/>
              <p:nvPr/>
            </p:nvSpPr>
            <p:spPr>
              <a:xfrm flipV="1">
                <a:off x="203" y="167"/>
                <a:ext cx="288" cy="164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89" name="Straight Connector 55688"/>
              <p:cNvSpPr/>
              <p:nvPr/>
            </p:nvSpPr>
            <p:spPr>
              <a:xfrm flipV="1">
                <a:off x="222" y="184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0" name="Straight Connector 55689"/>
              <p:cNvSpPr/>
              <p:nvPr/>
            </p:nvSpPr>
            <p:spPr>
              <a:xfrm flipV="1">
                <a:off x="240" y="202"/>
                <a:ext cx="284" cy="165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1" name="Straight Connector 55690"/>
              <p:cNvSpPr/>
              <p:nvPr/>
            </p:nvSpPr>
            <p:spPr>
              <a:xfrm flipV="1">
                <a:off x="255" y="220"/>
                <a:ext cx="286" cy="167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2" name="Straight Connector 55691"/>
              <p:cNvSpPr/>
              <p:nvPr/>
            </p:nvSpPr>
            <p:spPr>
              <a:xfrm flipV="1">
                <a:off x="274" y="238"/>
                <a:ext cx="287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3" name="Straight Connector 55692"/>
              <p:cNvSpPr/>
              <p:nvPr/>
            </p:nvSpPr>
            <p:spPr>
              <a:xfrm flipV="1">
                <a:off x="294" y="256"/>
                <a:ext cx="284" cy="166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4" name="Straight Connector 55693"/>
              <p:cNvSpPr/>
              <p:nvPr/>
            </p:nvSpPr>
            <p:spPr>
              <a:xfrm flipV="1">
                <a:off x="313" y="274"/>
                <a:ext cx="285" cy="165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5" name="Straight Connector 55694"/>
              <p:cNvSpPr/>
              <p:nvPr/>
            </p:nvSpPr>
            <p:spPr>
              <a:xfrm flipV="1">
                <a:off x="331" y="288"/>
                <a:ext cx="283" cy="163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6" name="Straight Connector 55695"/>
              <p:cNvSpPr/>
              <p:nvPr/>
            </p:nvSpPr>
            <p:spPr>
              <a:xfrm flipV="1">
                <a:off x="347" y="301"/>
                <a:ext cx="279" cy="161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7" name="Straight Connector 55696"/>
              <p:cNvSpPr/>
              <p:nvPr/>
            </p:nvSpPr>
            <p:spPr>
              <a:xfrm flipV="1">
                <a:off x="362" y="312"/>
                <a:ext cx="277" cy="161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8" name="Straight Connector 55697"/>
              <p:cNvSpPr/>
              <p:nvPr/>
            </p:nvSpPr>
            <p:spPr>
              <a:xfrm flipV="1">
                <a:off x="376" y="324"/>
                <a:ext cx="279" cy="160"/>
              </a:xfrm>
              <a:prstGeom prst="line">
                <a:avLst/>
              </a:prstGeom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699" name="未知"/>
              <p:cNvSpPr/>
              <p:nvPr/>
            </p:nvSpPr>
            <p:spPr>
              <a:xfrm>
                <a:off x="263" y="140"/>
                <a:ext cx="280" cy="273"/>
              </a:xfrm>
              <a:custGeom>
                <a:avLst/>
                <a:gdLst/>
                <a:ahLst/>
                <a:cxnLst/>
                <a:pathLst>
                  <a:path w="280" h="273">
                    <a:moveTo>
                      <a:pt x="0" y="0"/>
                    </a:moveTo>
                    <a:lnTo>
                      <a:pt x="204" y="210"/>
                    </a:lnTo>
                    <a:lnTo>
                      <a:pt x="243" y="232"/>
                    </a:lnTo>
                    <a:lnTo>
                      <a:pt x="279" y="272"/>
                    </a:lnTo>
                  </a:path>
                </a:pathLst>
              </a:custGeom>
              <a:noFill/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700" name="未知"/>
            <p:cNvSpPr/>
            <p:nvPr/>
          </p:nvSpPr>
          <p:spPr>
            <a:xfrm>
              <a:off x="240" y="0"/>
              <a:ext cx="419" cy="598"/>
            </a:xfrm>
            <a:custGeom>
              <a:avLst/>
              <a:gdLst/>
              <a:ahLst/>
              <a:cxnLst/>
              <a:pathLst>
                <a:path w="419" h="598">
                  <a:moveTo>
                    <a:pt x="418" y="0"/>
                  </a:moveTo>
                  <a:lnTo>
                    <a:pt x="305" y="96"/>
                  </a:lnTo>
                  <a:lnTo>
                    <a:pt x="240" y="223"/>
                  </a:lnTo>
                  <a:lnTo>
                    <a:pt x="206" y="351"/>
                  </a:lnTo>
                  <a:lnTo>
                    <a:pt x="180" y="472"/>
                  </a:lnTo>
                  <a:lnTo>
                    <a:pt x="84" y="413"/>
                  </a:lnTo>
                  <a:lnTo>
                    <a:pt x="71" y="405"/>
                  </a:lnTo>
                  <a:lnTo>
                    <a:pt x="26" y="455"/>
                  </a:lnTo>
                  <a:lnTo>
                    <a:pt x="0" y="495"/>
                  </a:lnTo>
                  <a:lnTo>
                    <a:pt x="56" y="503"/>
                  </a:lnTo>
                  <a:lnTo>
                    <a:pt x="158" y="547"/>
                  </a:lnTo>
                  <a:lnTo>
                    <a:pt x="214" y="597"/>
                  </a:lnTo>
                  <a:lnTo>
                    <a:pt x="227" y="501"/>
                  </a:lnTo>
                  <a:lnTo>
                    <a:pt x="229" y="442"/>
                  </a:lnTo>
                  <a:lnTo>
                    <a:pt x="249" y="346"/>
                  </a:lnTo>
                  <a:lnTo>
                    <a:pt x="266" y="238"/>
                  </a:lnTo>
                  <a:lnTo>
                    <a:pt x="294" y="165"/>
                  </a:lnTo>
                  <a:lnTo>
                    <a:pt x="331" y="9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701" name="Group 55700"/>
          <p:cNvGrpSpPr/>
          <p:nvPr/>
        </p:nvGrpSpPr>
        <p:grpSpPr>
          <a:xfrm>
            <a:off x="6011863" y="2349500"/>
            <a:ext cx="1201737" cy="1373188"/>
            <a:chOff x="0" y="0"/>
            <a:chExt cx="757" cy="865"/>
          </a:xfrm>
        </p:grpSpPr>
        <p:sp>
          <p:nvSpPr>
            <p:cNvPr id="55702" name="未知"/>
            <p:cNvSpPr/>
            <p:nvPr/>
          </p:nvSpPr>
          <p:spPr>
            <a:xfrm>
              <a:off x="94" y="54"/>
              <a:ext cx="413" cy="761"/>
            </a:xfrm>
            <a:custGeom>
              <a:avLst/>
              <a:gdLst/>
              <a:ahLst/>
              <a:cxnLst/>
              <a:pathLst>
                <a:path w="413" h="761">
                  <a:moveTo>
                    <a:pt x="0" y="728"/>
                  </a:moveTo>
                  <a:lnTo>
                    <a:pt x="46" y="20"/>
                  </a:lnTo>
                  <a:lnTo>
                    <a:pt x="49" y="11"/>
                  </a:lnTo>
                  <a:lnTo>
                    <a:pt x="55" y="5"/>
                  </a:lnTo>
                  <a:lnTo>
                    <a:pt x="66" y="0"/>
                  </a:lnTo>
                  <a:lnTo>
                    <a:pt x="382" y="0"/>
                  </a:lnTo>
                  <a:lnTo>
                    <a:pt x="398" y="5"/>
                  </a:lnTo>
                  <a:lnTo>
                    <a:pt x="405" y="9"/>
                  </a:lnTo>
                  <a:lnTo>
                    <a:pt x="412" y="22"/>
                  </a:lnTo>
                  <a:lnTo>
                    <a:pt x="412" y="760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703" name="Group 55702"/>
            <p:cNvGrpSpPr/>
            <p:nvPr/>
          </p:nvGrpSpPr>
          <p:grpSpPr>
            <a:xfrm>
              <a:off x="200" y="0"/>
              <a:ext cx="244" cy="128"/>
              <a:chOff x="0" y="0"/>
              <a:chExt cx="244" cy="128"/>
            </a:xfrm>
          </p:grpSpPr>
          <p:sp>
            <p:nvSpPr>
              <p:cNvPr id="55704" name="未知"/>
              <p:cNvSpPr/>
              <p:nvPr/>
            </p:nvSpPr>
            <p:spPr>
              <a:xfrm>
                <a:off x="0" y="30"/>
                <a:ext cx="244" cy="98"/>
              </a:xfrm>
              <a:custGeom>
                <a:avLst/>
                <a:gdLst/>
                <a:ahLst/>
                <a:cxnLst/>
                <a:pathLst>
                  <a:path w="244" h="98">
                    <a:moveTo>
                      <a:pt x="0" y="97"/>
                    </a:moveTo>
                    <a:lnTo>
                      <a:pt x="0" y="88"/>
                    </a:lnTo>
                    <a:lnTo>
                      <a:pt x="3" y="82"/>
                    </a:lnTo>
                    <a:lnTo>
                      <a:pt x="9" y="73"/>
                    </a:lnTo>
                    <a:lnTo>
                      <a:pt x="12" y="67"/>
                    </a:lnTo>
                    <a:lnTo>
                      <a:pt x="46" y="67"/>
                    </a:lnTo>
                    <a:lnTo>
                      <a:pt x="74" y="67"/>
                    </a:lnTo>
                    <a:lnTo>
                      <a:pt x="74" y="30"/>
                    </a:lnTo>
                    <a:lnTo>
                      <a:pt x="74" y="24"/>
                    </a:lnTo>
                    <a:lnTo>
                      <a:pt x="74" y="18"/>
                    </a:lnTo>
                    <a:lnTo>
                      <a:pt x="86" y="18"/>
                    </a:lnTo>
                    <a:lnTo>
                      <a:pt x="92" y="12"/>
                    </a:lnTo>
                    <a:lnTo>
                      <a:pt x="101" y="0"/>
                    </a:lnTo>
                    <a:lnTo>
                      <a:pt x="138" y="0"/>
                    </a:lnTo>
                    <a:lnTo>
                      <a:pt x="147" y="15"/>
                    </a:lnTo>
                    <a:lnTo>
                      <a:pt x="153" y="18"/>
                    </a:lnTo>
                    <a:lnTo>
                      <a:pt x="169" y="18"/>
                    </a:lnTo>
                    <a:lnTo>
                      <a:pt x="169" y="24"/>
                    </a:lnTo>
                    <a:lnTo>
                      <a:pt x="169" y="30"/>
                    </a:lnTo>
                    <a:lnTo>
                      <a:pt x="169" y="67"/>
                    </a:lnTo>
                    <a:lnTo>
                      <a:pt x="196" y="67"/>
                    </a:lnTo>
                    <a:lnTo>
                      <a:pt x="224" y="67"/>
                    </a:lnTo>
                    <a:lnTo>
                      <a:pt x="236" y="79"/>
                    </a:lnTo>
                    <a:lnTo>
                      <a:pt x="243" y="97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705" name="Group 55704"/>
              <p:cNvGrpSpPr/>
              <p:nvPr/>
            </p:nvGrpSpPr>
            <p:grpSpPr>
              <a:xfrm>
                <a:off x="46" y="60"/>
                <a:ext cx="151" cy="38"/>
                <a:chOff x="0" y="0"/>
                <a:chExt cx="151" cy="38"/>
              </a:xfrm>
            </p:grpSpPr>
            <p:sp>
              <p:nvSpPr>
                <p:cNvPr id="55706" name="未知"/>
                <p:cNvSpPr/>
                <p:nvPr/>
              </p:nvSpPr>
              <p:spPr>
                <a:xfrm>
                  <a:off x="0" y="0"/>
                  <a:ext cx="29" cy="38"/>
                </a:xfrm>
                <a:custGeom>
                  <a:avLst/>
                  <a:gdLst/>
                  <a:ahLst/>
                  <a:cxnLst/>
                  <a:pathLst>
                    <a:path w="29" h="38">
                      <a:moveTo>
                        <a:pt x="28" y="37"/>
                      </a:moveTo>
                      <a:lnTo>
                        <a:pt x="28" y="0"/>
                      </a:lnTo>
                      <a:lnTo>
                        <a:pt x="0" y="16"/>
                      </a:lnTo>
                      <a:lnTo>
                        <a:pt x="0" y="37"/>
                      </a:lnTo>
                      <a:lnTo>
                        <a:pt x="28" y="37"/>
                      </a:lnTo>
                      <a:lnTo>
                        <a:pt x="28" y="37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707" name="未知"/>
                <p:cNvSpPr/>
                <p:nvPr/>
              </p:nvSpPr>
              <p:spPr>
                <a:xfrm>
                  <a:off x="123" y="0"/>
                  <a:ext cx="28" cy="38"/>
                </a:xfrm>
                <a:custGeom>
                  <a:avLst/>
                  <a:gdLst/>
                  <a:ahLst/>
                  <a:cxnLst/>
                  <a:pathLst>
                    <a:path w="28" h="38">
                      <a:moveTo>
                        <a:pt x="0" y="37"/>
                      </a:moveTo>
                      <a:lnTo>
                        <a:pt x="0" y="0"/>
                      </a:lnTo>
                      <a:lnTo>
                        <a:pt x="27" y="16"/>
                      </a:lnTo>
                      <a:lnTo>
                        <a:pt x="27" y="37"/>
                      </a:lnTo>
                      <a:lnTo>
                        <a:pt x="0" y="37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708" name="Oval 55707"/>
              <p:cNvSpPr/>
              <p:nvPr/>
            </p:nvSpPr>
            <p:spPr>
              <a:xfrm>
                <a:off x="93" y="0"/>
                <a:ext cx="49" cy="48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09" name="Oval 55708"/>
              <p:cNvSpPr/>
              <p:nvPr/>
            </p:nvSpPr>
            <p:spPr>
              <a:xfrm>
                <a:off x="110" y="15"/>
                <a:ext cx="19" cy="18"/>
              </a:xfrm>
              <a:prstGeom prst="ellipse">
                <a:avLst/>
              </a:pr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710" name="未知"/>
            <p:cNvSpPr/>
            <p:nvPr/>
          </p:nvSpPr>
          <p:spPr>
            <a:xfrm>
              <a:off x="40" y="441"/>
              <a:ext cx="170" cy="188"/>
            </a:xfrm>
            <a:custGeom>
              <a:avLst/>
              <a:gdLst/>
              <a:ahLst/>
              <a:cxnLst/>
              <a:pathLst>
                <a:path w="170" h="188">
                  <a:moveTo>
                    <a:pt x="138" y="106"/>
                  </a:moveTo>
                  <a:lnTo>
                    <a:pt x="157" y="97"/>
                  </a:lnTo>
                  <a:lnTo>
                    <a:pt x="169" y="88"/>
                  </a:lnTo>
                  <a:lnTo>
                    <a:pt x="169" y="76"/>
                  </a:lnTo>
                  <a:lnTo>
                    <a:pt x="169" y="73"/>
                  </a:lnTo>
                  <a:lnTo>
                    <a:pt x="157" y="67"/>
                  </a:lnTo>
                  <a:lnTo>
                    <a:pt x="144" y="64"/>
                  </a:lnTo>
                  <a:lnTo>
                    <a:pt x="86" y="73"/>
                  </a:lnTo>
                  <a:lnTo>
                    <a:pt x="74" y="57"/>
                  </a:lnTo>
                  <a:lnTo>
                    <a:pt x="77" y="0"/>
                  </a:lnTo>
                  <a:lnTo>
                    <a:pt x="52" y="36"/>
                  </a:lnTo>
                  <a:lnTo>
                    <a:pt x="34" y="73"/>
                  </a:lnTo>
                  <a:lnTo>
                    <a:pt x="9" y="121"/>
                  </a:lnTo>
                  <a:lnTo>
                    <a:pt x="0" y="178"/>
                  </a:lnTo>
                  <a:lnTo>
                    <a:pt x="68" y="187"/>
                  </a:lnTo>
                  <a:lnTo>
                    <a:pt x="74" y="163"/>
                  </a:lnTo>
                  <a:lnTo>
                    <a:pt x="80" y="136"/>
                  </a:lnTo>
                  <a:lnTo>
                    <a:pt x="89" y="115"/>
                  </a:lnTo>
                  <a:lnTo>
                    <a:pt x="117" y="106"/>
                  </a:lnTo>
                  <a:lnTo>
                    <a:pt x="138" y="106"/>
                  </a:lnTo>
                  <a:lnTo>
                    <a:pt x="138" y="10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711" name="Group 55710"/>
            <p:cNvGrpSpPr/>
            <p:nvPr/>
          </p:nvGrpSpPr>
          <p:grpSpPr>
            <a:xfrm>
              <a:off x="407" y="232"/>
              <a:ext cx="320" cy="279"/>
              <a:chOff x="0" y="0"/>
              <a:chExt cx="320" cy="279"/>
            </a:xfrm>
          </p:grpSpPr>
          <p:sp>
            <p:nvSpPr>
              <p:cNvPr id="55712" name="未知"/>
              <p:cNvSpPr/>
              <p:nvPr/>
            </p:nvSpPr>
            <p:spPr>
              <a:xfrm>
                <a:off x="49" y="0"/>
                <a:ext cx="187" cy="279"/>
              </a:xfrm>
              <a:custGeom>
                <a:avLst/>
                <a:gdLst/>
                <a:ahLst/>
                <a:cxnLst/>
                <a:pathLst>
                  <a:path w="187" h="279">
                    <a:moveTo>
                      <a:pt x="120" y="278"/>
                    </a:moveTo>
                    <a:lnTo>
                      <a:pt x="114" y="237"/>
                    </a:lnTo>
                    <a:lnTo>
                      <a:pt x="106" y="216"/>
                    </a:lnTo>
                    <a:lnTo>
                      <a:pt x="100" y="208"/>
                    </a:lnTo>
                    <a:lnTo>
                      <a:pt x="99" y="199"/>
                    </a:lnTo>
                    <a:lnTo>
                      <a:pt x="76" y="163"/>
                    </a:lnTo>
                    <a:lnTo>
                      <a:pt x="56" y="105"/>
                    </a:lnTo>
                    <a:lnTo>
                      <a:pt x="37" y="134"/>
                    </a:lnTo>
                    <a:lnTo>
                      <a:pt x="28" y="137"/>
                    </a:lnTo>
                    <a:lnTo>
                      <a:pt x="22" y="134"/>
                    </a:lnTo>
                    <a:lnTo>
                      <a:pt x="25" y="122"/>
                    </a:lnTo>
                    <a:lnTo>
                      <a:pt x="13" y="119"/>
                    </a:lnTo>
                    <a:lnTo>
                      <a:pt x="20" y="93"/>
                    </a:lnTo>
                    <a:lnTo>
                      <a:pt x="13" y="81"/>
                    </a:lnTo>
                    <a:lnTo>
                      <a:pt x="14" y="74"/>
                    </a:lnTo>
                    <a:lnTo>
                      <a:pt x="26" y="52"/>
                    </a:lnTo>
                    <a:lnTo>
                      <a:pt x="34" y="54"/>
                    </a:lnTo>
                    <a:lnTo>
                      <a:pt x="36" y="39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48" y="6"/>
                    </a:lnTo>
                    <a:lnTo>
                      <a:pt x="86" y="0"/>
                    </a:lnTo>
                    <a:lnTo>
                      <a:pt x="133" y="27"/>
                    </a:lnTo>
                    <a:lnTo>
                      <a:pt x="174" y="48"/>
                    </a:lnTo>
                    <a:lnTo>
                      <a:pt x="177" y="57"/>
                    </a:lnTo>
                    <a:lnTo>
                      <a:pt x="185" y="74"/>
                    </a:lnTo>
                    <a:lnTo>
                      <a:pt x="183" y="99"/>
                    </a:lnTo>
                    <a:lnTo>
                      <a:pt x="174" y="146"/>
                    </a:lnTo>
                    <a:lnTo>
                      <a:pt x="179" y="185"/>
                    </a:lnTo>
                    <a:lnTo>
                      <a:pt x="182" y="226"/>
                    </a:lnTo>
                    <a:lnTo>
                      <a:pt x="186" y="267"/>
                    </a:lnTo>
                    <a:lnTo>
                      <a:pt x="120" y="2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713" name="Group 55712"/>
              <p:cNvGrpSpPr/>
              <p:nvPr/>
            </p:nvGrpSpPr>
            <p:grpSpPr>
              <a:xfrm>
                <a:off x="0" y="18"/>
                <a:ext cx="320" cy="107"/>
                <a:chOff x="0" y="0"/>
                <a:chExt cx="320" cy="107"/>
              </a:xfrm>
            </p:grpSpPr>
            <p:sp>
              <p:nvSpPr>
                <p:cNvPr id="55714" name="未知"/>
                <p:cNvSpPr/>
                <p:nvPr/>
              </p:nvSpPr>
              <p:spPr>
                <a:xfrm>
                  <a:off x="0" y="0"/>
                  <a:ext cx="320" cy="107"/>
                </a:xfrm>
                <a:custGeom>
                  <a:avLst/>
                  <a:gdLst/>
                  <a:ahLst/>
                  <a:cxnLst/>
                  <a:pathLst>
                    <a:path w="320" h="107">
                      <a:moveTo>
                        <a:pt x="17" y="1"/>
                      </a:moveTo>
                      <a:lnTo>
                        <a:pt x="319" y="95"/>
                      </a:lnTo>
                      <a:lnTo>
                        <a:pt x="317" y="106"/>
                      </a:lnTo>
                      <a:lnTo>
                        <a:pt x="14" y="10"/>
                      </a:lnTo>
                      <a:lnTo>
                        <a:pt x="0" y="0"/>
                      </a:ln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715" name="未知"/>
                <p:cNvSpPr/>
                <p:nvPr/>
              </p:nvSpPr>
              <p:spPr>
                <a:xfrm>
                  <a:off x="86" y="21"/>
                  <a:ext cx="92" cy="70"/>
                </a:xfrm>
                <a:custGeom>
                  <a:avLst/>
                  <a:gdLst/>
                  <a:ahLst/>
                  <a:cxnLst/>
                  <a:pathLst>
                    <a:path w="92" h="70">
                      <a:moveTo>
                        <a:pt x="20" y="69"/>
                      </a:moveTo>
                      <a:lnTo>
                        <a:pt x="19" y="54"/>
                      </a:lnTo>
                      <a:lnTo>
                        <a:pt x="9" y="45"/>
                      </a:lnTo>
                      <a:lnTo>
                        <a:pt x="2" y="35"/>
                      </a:lnTo>
                      <a:lnTo>
                        <a:pt x="0" y="9"/>
                      </a:lnTo>
                      <a:lnTo>
                        <a:pt x="2" y="0"/>
                      </a:lnTo>
                      <a:lnTo>
                        <a:pt x="19" y="0"/>
                      </a:lnTo>
                      <a:lnTo>
                        <a:pt x="31" y="9"/>
                      </a:lnTo>
                      <a:lnTo>
                        <a:pt x="40" y="23"/>
                      </a:lnTo>
                      <a:lnTo>
                        <a:pt x="48" y="35"/>
                      </a:lnTo>
                      <a:lnTo>
                        <a:pt x="63" y="36"/>
                      </a:lnTo>
                      <a:lnTo>
                        <a:pt x="91" y="50"/>
                      </a:lnTo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sp>
          <p:nvSpPr>
            <p:cNvPr id="55716" name="未知"/>
            <p:cNvSpPr/>
            <p:nvPr/>
          </p:nvSpPr>
          <p:spPr>
            <a:xfrm>
              <a:off x="0" y="450"/>
              <a:ext cx="757" cy="415"/>
            </a:xfrm>
            <a:custGeom>
              <a:avLst/>
              <a:gdLst/>
              <a:ahLst/>
              <a:cxnLst/>
              <a:pathLst>
                <a:path w="757" h="415">
                  <a:moveTo>
                    <a:pt x="108" y="178"/>
                  </a:moveTo>
                  <a:lnTo>
                    <a:pt x="31" y="166"/>
                  </a:lnTo>
                  <a:lnTo>
                    <a:pt x="0" y="172"/>
                  </a:lnTo>
                  <a:lnTo>
                    <a:pt x="0" y="414"/>
                  </a:lnTo>
                  <a:lnTo>
                    <a:pt x="741" y="414"/>
                  </a:lnTo>
                  <a:lnTo>
                    <a:pt x="753" y="384"/>
                  </a:lnTo>
                  <a:lnTo>
                    <a:pt x="756" y="354"/>
                  </a:lnTo>
                  <a:lnTo>
                    <a:pt x="753" y="335"/>
                  </a:lnTo>
                  <a:lnTo>
                    <a:pt x="747" y="317"/>
                  </a:lnTo>
                  <a:lnTo>
                    <a:pt x="750" y="293"/>
                  </a:lnTo>
                  <a:lnTo>
                    <a:pt x="753" y="266"/>
                  </a:lnTo>
                  <a:lnTo>
                    <a:pt x="750" y="239"/>
                  </a:lnTo>
                  <a:lnTo>
                    <a:pt x="728" y="184"/>
                  </a:lnTo>
                  <a:lnTo>
                    <a:pt x="701" y="133"/>
                  </a:lnTo>
                  <a:lnTo>
                    <a:pt x="667" y="12"/>
                  </a:lnTo>
                  <a:lnTo>
                    <a:pt x="608" y="0"/>
                  </a:lnTo>
                  <a:lnTo>
                    <a:pt x="572" y="15"/>
                  </a:lnTo>
                  <a:lnTo>
                    <a:pt x="556" y="21"/>
                  </a:lnTo>
                  <a:lnTo>
                    <a:pt x="556" y="139"/>
                  </a:lnTo>
                  <a:lnTo>
                    <a:pt x="547" y="154"/>
                  </a:lnTo>
                  <a:lnTo>
                    <a:pt x="541" y="166"/>
                  </a:lnTo>
                  <a:lnTo>
                    <a:pt x="535" y="181"/>
                  </a:lnTo>
                  <a:lnTo>
                    <a:pt x="544" y="206"/>
                  </a:lnTo>
                  <a:lnTo>
                    <a:pt x="535" y="212"/>
                  </a:lnTo>
                  <a:lnTo>
                    <a:pt x="519" y="245"/>
                  </a:lnTo>
                  <a:lnTo>
                    <a:pt x="519" y="281"/>
                  </a:lnTo>
                  <a:lnTo>
                    <a:pt x="519" y="299"/>
                  </a:lnTo>
                  <a:lnTo>
                    <a:pt x="507" y="299"/>
                  </a:lnTo>
                  <a:lnTo>
                    <a:pt x="476" y="317"/>
                  </a:lnTo>
                  <a:lnTo>
                    <a:pt x="449" y="275"/>
                  </a:lnTo>
                  <a:lnTo>
                    <a:pt x="427" y="257"/>
                  </a:lnTo>
                  <a:lnTo>
                    <a:pt x="403" y="254"/>
                  </a:lnTo>
                  <a:lnTo>
                    <a:pt x="390" y="242"/>
                  </a:lnTo>
                  <a:lnTo>
                    <a:pt x="378" y="233"/>
                  </a:lnTo>
                  <a:lnTo>
                    <a:pt x="289" y="209"/>
                  </a:lnTo>
                  <a:lnTo>
                    <a:pt x="194" y="212"/>
                  </a:lnTo>
                  <a:lnTo>
                    <a:pt x="175" y="200"/>
                  </a:lnTo>
                  <a:lnTo>
                    <a:pt x="154" y="193"/>
                  </a:lnTo>
                  <a:lnTo>
                    <a:pt x="129" y="184"/>
                  </a:lnTo>
                  <a:lnTo>
                    <a:pt x="108" y="178"/>
                  </a:lnTo>
                  <a:lnTo>
                    <a:pt x="108" y="17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717" name="Group 55716"/>
          <p:cNvGrpSpPr/>
          <p:nvPr/>
        </p:nvGrpSpPr>
        <p:grpSpPr>
          <a:xfrm>
            <a:off x="7770813" y="2492375"/>
            <a:ext cx="1373187" cy="1373188"/>
            <a:chOff x="0" y="0"/>
            <a:chExt cx="865" cy="865"/>
          </a:xfrm>
        </p:grpSpPr>
        <p:sp>
          <p:nvSpPr>
            <p:cNvPr id="55718" name="未知"/>
            <p:cNvSpPr/>
            <p:nvPr/>
          </p:nvSpPr>
          <p:spPr>
            <a:xfrm>
              <a:off x="677" y="406"/>
              <a:ext cx="188" cy="53"/>
            </a:xfrm>
            <a:custGeom>
              <a:avLst/>
              <a:gdLst/>
              <a:ahLst/>
              <a:cxnLst/>
              <a:pathLst>
                <a:path w="188" h="53">
                  <a:moveTo>
                    <a:pt x="0" y="52"/>
                  </a:moveTo>
                  <a:lnTo>
                    <a:pt x="30" y="50"/>
                  </a:lnTo>
                  <a:lnTo>
                    <a:pt x="187" y="29"/>
                  </a:lnTo>
                  <a:lnTo>
                    <a:pt x="187" y="0"/>
                  </a:lnTo>
                  <a:lnTo>
                    <a:pt x="0" y="23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19" name="未知"/>
            <p:cNvSpPr/>
            <p:nvPr/>
          </p:nvSpPr>
          <p:spPr>
            <a:xfrm>
              <a:off x="677" y="403"/>
              <a:ext cx="188" cy="27"/>
            </a:xfrm>
            <a:custGeom>
              <a:avLst/>
              <a:gdLst/>
              <a:ahLst/>
              <a:cxnLst/>
              <a:pathLst>
                <a:path w="188" h="27">
                  <a:moveTo>
                    <a:pt x="0" y="26"/>
                  </a:moveTo>
                  <a:lnTo>
                    <a:pt x="187" y="3"/>
                  </a:lnTo>
                  <a:lnTo>
                    <a:pt x="187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0" name="未知"/>
            <p:cNvSpPr/>
            <p:nvPr/>
          </p:nvSpPr>
          <p:spPr>
            <a:xfrm>
              <a:off x="677" y="403"/>
              <a:ext cx="188" cy="27"/>
            </a:xfrm>
            <a:custGeom>
              <a:avLst/>
              <a:gdLst/>
              <a:ahLst/>
              <a:cxnLst/>
              <a:pathLst>
                <a:path w="188" h="27">
                  <a:moveTo>
                    <a:pt x="0" y="26"/>
                  </a:moveTo>
                  <a:lnTo>
                    <a:pt x="187" y="3"/>
                  </a:lnTo>
                  <a:lnTo>
                    <a:pt x="187" y="0"/>
                  </a:lnTo>
                  <a:lnTo>
                    <a:pt x="0" y="2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1" name="未知"/>
            <p:cNvSpPr/>
            <p:nvPr/>
          </p:nvSpPr>
          <p:spPr>
            <a:xfrm>
              <a:off x="677" y="356"/>
              <a:ext cx="188" cy="72"/>
            </a:xfrm>
            <a:custGeom>
              <a:avLst/>
              <a:gdLst/>
              <a:ahLst/>
              <a:cxnLst/>
              <a:pathLst>
                <a:path w="188" h="72">
                  <a:moveTo>
                    <a:pt x="0" y="36"/>
                  </a:moveTo>
                  <a:lnTo>
                    <a:pt x="0" y="71"/>
                  </a:lnTo>
                  <a:lnTo>
                    <a:pt x="187" y="47"/>
                  </a:lnTo>
                  <a:lnTo>
                    <a:pt x="108" y="0"/>
                  </a:lnTo>
                  <a:lnTo>
                    <a:pt x="65" y="5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2" name="未知"/>
            <p:cNvSpPr/>
            <p:nvPr/>
          </p:nvSpPr>
          <p:spPr>
            <a:xfrm>
              <a:off x="677" y="245"/>
              <a:ext cx="178" cy="62"/>
            </a:xfrm>
            <a:custGeom>
              <a:avLst/>
              <a:gdLst/>
              <a:ahLst/>
              <a:cxnLst/>
              <a:pathLst>
                <a:path w="178" h="62">
                  <a:moveTo>
                    <a:pt x="0" y="61"/>
                  </a:moveTo>
                  <a:lnTo>
                    <a:pt x="86" y="29"/>
                  </a:lnTo>
                  <a:lnTo>
                    <a:pt x="177" y="5"/>
                  </a:lnTo>
                  <a:lnTo>
                    <a:pt x="177" y="0"/>
                  </a:lnTo>
                  <a:lnTo>
                    <a:pt x="86" y="21"/>
                  </a:lnTo>
                  <a:lnTo>
                    <a:pt x="0" y="53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3" name="未知"/>
            <p:cNvSpPr/>
            <p:nvPr/>
          </p:nvSpPr>
          <p:spPr>
            <a:xfrm>
              <a:off x="677" y="213"/>
              <a:ext cx="178" cy="86"/>
            </a:xfrm>
            <a:custGeom>
              <a:avLst/>
              <a:gdLst/>
              <a:ahLst/>
              <a:cxnLst/>
              <a:pathLst>
                <a:path w="178" h="86">
                  <a:moveTo>
                    <a:pt x="0" y="85"/>
                  </a:moveTo>
                  <a:lnTo>
                    <a:pt x="86" y="53"/>
                  </a:lnTo>
                  <a:lnTo>
                    <a:pt x="177" y="32"/>
                  </a:lnTo>
                  <a:lnTo>
                    <a:pt x="162" y="21"/>
                  </a:lnTo>
                  <a:lnTo>
                    <a:pt x="83" y="43"/>
                  </a:lnTo>
                  <a:lnTo>
                    <a:pt x="68" y="48"/>
                  </a:lnTo>
                  <a:lnTo>
                    <a:pt x="25" y="61"/>
                  </a:lnTo>
                  <a:lnTo>
                    <a:pt x="15" y="53"/>
                  </a:lnTo>
                  <a:lnTo>
                    <a:pt x="78" y="29"/>
                  </a:lnTo>
                  <a:lnTo>
                    <a:pt x="146" y="14"/>
                  </a:lnTo>
                  <a:lnTo>
                    <a:pt x="129" y="0"/>
                  </a:lnTo>
                  <a:lnTo>
                    <a:pt x="60" y="14"/>
                  </a:lnTo>
                  <a:lnTo>
                    <a:pt x="0" y="35"/>
                  </a:lnTo>
                  <a:lnTo>
                    <a:pt x="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4" name="未知"/>
            <p:cNvSpPr/>
            <p:nvPr/>
          </p:nvSpPr>
          <p:spPr>
            <a:xfrm>
              <a:off x="664" y="479"/>
              <a:ext cx="72" cy="178"/>
            </a:xfrm>
            <a:custGeom>
              <a:avLst/>
              <a:gdLst/>
              <a:ahLst/>
              <a:cxnLst/>
              <a:pathLst>
                <a:path w="72" h="178">
                  <a:moveTo>
                    <a:pt x="13" y="135"/>
                  </a:moveTo>
                  <a:lnTo>
                    <a:pt x="13" y="177"/>
                  </a:lnTo>
                  <a:lnTo>
                    <a:pt x="71" y="122"/>
                  </a:lnTo>
                  <a:lnTo>
                    <a:pt x="71" y="3"/>
                  </a:lnTo>
                  <a:lnTo>
                    <a:pt x="13" y="0"/>
                  </a:lnTo>
                  <a:lnTo>
                    <a:pt x="13" y="111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13" y="135"/>
                  </a:lnTo>
                  <a:lnTo>
                    <a:pt x="13" y="1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5" name="未知"/>
            <p:cNvSpPr/>
            <p:nvPr/>
          </p:nvSpPr>
          <p:spPr>
            <a:xfrm>
              <a:off x="692" y="227"/>
              <a:ext cx="132" cy="48"/>
            </a:xfrm>
            <a:custGeom>
              <a:avLst/>
              <a:gdLst/>
              <a:ahLst/>
              <a:cxnLst/>
              <a:pathLst>
                <a:path w="132" h="48">
                  <a:moveTo>
                    <a:pt x="53" y="34"/>
                  </a:moveTo>
                  <a:lnTo>
                    <a:pt x="55" y="23"/>
                  </a:lnTo>
                  <a:lnTo>
                    <a:pt x="131" y="5"/>
                  </a:lnTo>
                  <a:lnTo>
                    <a:pt x="131" y="0"/>
                  </a:lnTo>
                  <a:lnTo>
                    <a:pt x="63" y="15"/>
                  </a:lnTo>
                  <a:lnTo>
                    <a:pt x="0" y="39"/>
                  </a:lnTo>
                  <a:lnTo>
                    <a:pt x="10" y="47"/>
                  </a:lnTo>
                  <a:lnTo>
                    <a:pt x="53" y="34"/>
                  </a:lnTo>
                  <a:lnTo>
                    <a:pt x="53" y="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6" name="未知"/>
            <p:cNvSpPr/>
            <p:nvPr/>
          </p:nvSpPr>
          <p:spPr>
            <a:xfrm>
              <a:off x="677" y="300"/>
              <a:ext cx="92" cy="49"/>
            </a:xfrm>
            <a:custGeom>
              <a:avLst/>
              <a:gdLst/>
              <a:ahLst/>
              <a:cxnLst/>
              <a:pathLst>
                <a:path w="92" h="49">
                  <a:moveTo>
                    <a:pt x="53" y="40"/>
                  </a:moveTo>
                  <a:lnTo>
                    <a:pt x="63" y="48"/>
                  </a:lnTo>
                  <a:lnTo>
                    <a:pt x="91" y="40"/>
                  </a:lnTo>
                  <a:lnTo>
                    <a:pt x="30" y="0"/>
                  </a:lnTo>
                  <a:lnTo>
                    <a:pt x="0" y="6"/>
                  </a:lnTo>
                  <a:lnTo>
                    <a:pt x="53" y="40"/>
                  </a:lnTo>
                  <a:lnTo>
                    <a:pt x="53" y="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7" name="未知"/>
            <p:cNvSpPr/>
            <p:nvPr/>
          </p:nvSpPr>
          <p:spPr>
            <a:xfrm>
              <a:off x="677" y="348"/>
              <a:ext cx="71" cy="45"/>
            </a:xfrm>
            <a:custGeom>
              <a:avLst/>
              <a:gdLst/>
              <a:ahLst/>
              <a:cxnLst/>
              <a:pathLst>
                <a:path w="71" h="45">
                  <a:moveTo>
                    <a:pt x="0" y="44"/>
                  </a:moveTo>
                  <a:lnTo>
                    <a:pt x="63" y="16"/>
                  </a:lnTo>
                  <a:lnTo>
                    <a:pt x="70" y="13"/>
                  </a:lnTo>
                  <a:lnTo>
                    <a:pt x="63" y="0"/>
                  </a:lnTo>
                  <a:lnTo>
                    <a:pt x="0" y="31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8" name="未知"/>
            <p:cNvSpPr/>
            <p:nvPr/>
          </p:nvSpPr>
          <p:spPr>
            <a:xfrm>
              <a:off x="677" y="340"/>
              <a:ext cx="64" cy="40"/>
            </a:xfrm>
            <a:custGeom>
              <a:avLst/>
              <a:gdLst/>
              <a:ahLst/>
              <a:cxnLst/>
              <a:pathLst>
                <a:path w="64" h="40">
                  <a:moveTo>
                    <a:pt x="0" y="39"/>
                  </a:moveTo>
                  <a:lnTo>
                    <a:pt x="63" y="8"/>
                  </a:lnTo>
                  <a:lnTo>
                    <a:pt x="53" y="0"/>
                  </a:lnTo>
                  <a:lnTo>
                    <a:pt x="25" y="13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29" name="未知"/>
            <p:cNvSpPr/>
            <p:nvPr/>
          </p:nvSpPr>
          <p:spPr>
            <a:xfrm>
              <a:off x="677" y="306"/>
              <a:ext cx="54" cy="69"/>
            </a:xfrm>
            <a:custGeom>
              <a:avLst/>
              <a:gdLst/>
              <a:ahLst/>
              <a:cxnLst/>
              <a:pathLst>
                <a:path w="54" h="69">
                  <a:moveTo>
                    <a:pt x="0" y="68"/>
                  </a:moveTo>
                  <a:lnTo>
                    <a:pt x="25" y="47"/>
                  </a:lnTo>
                  <a:lnTo>
                    <a:pt x="53" y="34"/>
                  </a:lnTo>
                  <a:lnTo>
                    <a:pt x="0" y="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0" name="未知"/>
            <p:cNvSpPr/>
            <p:nvPr/>
          </p:nvSpPr>
          <p:spPr>
            <a:xfrm>
              <a:off x="677" y="306"/>
              <a:ext cx="54" cy="69"/>
            </a:xfrm>
            <a:custGeom>
              <a:avLst/>
              <a:gdLst/>
              <a:ahLst/>
              <a:cxnLst/>
              <a:pathLst>
                <a:path w="54" h="69">
                  <a:moveTo>
                    <a:pt x="0" y="68"/>
                  </a:moveTo>
                  <a:lnTo>
                    <a:pt x="25" y="47"/>
                  </a:lnTo>
                  <a:lnTo>
                    <a:pt x="53" y="34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1" name="未知"/>
            <p:cNvSpPr/>
            <p:nvPr/>
          </p:nvSpPr>
          <p:spPr>
            <a:xfrm>
              <a:off x="677" y="474"/>
              <a:ext cx="59" cy="9"/>
            </a:xfrm>
            <a:custGeom>
              <a:avLst/>
              <a:gdLst/>
              <a:ahLst/>
              <a:cxnLst/>
              <a:pathLst>
                <a:path w="59" h="9">
                  <a:moveTo>
                    <a:pt x="0" y="5"/>
                  </a:moveTo>
                  <a:lnTo>
                    <a:pt x="58" y="8"/>
                  </a:lnTo>
                  <a:lnTo>
                    <a:pt x="58" y="5"/>
                  </a:lnTo>
                  <a:lnTo>
                    <a:pt x="55" y="3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2" name="未知"/>
            <p:cNvSpPr/>
            <p:nvPr/>
          </p:nvSpPr>
          <p:spPr>
            <a:xfrm>
              <a:off x="677" y="474"/>
              <a:ext cx="59" cy="9"/>
            </a:xfrm>
            <a:custGeom>
              <a:avLst/>
              <a:gdLst/>
              <a:ahLst/>
              <a:cxnLst/>
              <a:pathLst>
                <a:path w="59" h="9">
                  <a:moveTo>
                    <a:pt x="0" y="5"/>
                  </a:moveTo>
                  <a:lnTo>
                    <a:pt x="58" y="8"/>
                  </a:lnTo>
                  <a:lnTo>
                    <a:pt x="58" y="5"/>
                  </a:lnTo>
                  <a:lnTo>
                    <a:pt x="55" y="3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3" name="未知"/>
            <p:cNvSpPr/>
            <p:nvPr/>
          </p:nvSpPr>
          <p:spPr>
            <a:xfrm>
              <a:off x="677" y="456"/>
              <a:ext cx="56" cy="22"/>
            </a:xfrm>
            <a:custGeom>
              <a:avLst/>
              <a:gdLst/>
              <a:ahLst/>
              <a:cxnLst/>
              <a:pathLst>
                <a:path w="56" h="22">
                  <a:moveTo>
                    <a:pt x="0" y="18"/>
                  </a:moveTo>
                  <a:lnTo>
                    <a:pt x="55" y="21"/>
                  </a:lnTo>
                  <a:lnTo>
                    <a:pt x="30" y="0"/>
                  </a:lnTo>
                  <a:lnTo>
                    <a:pt x="0" y="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4" name="未知"/>
            <p:cNvSpPr/>
            <p:nvPr/>
          </p:nvSpPr>
          <p:spPr>
            <a:xfrm>
              <a:off x="740" y="340"/>
              <a:ext cx="29" cy="22"/>
            </a:xfrm>
            <a:custGeom>
              <a:avLst/>
              <a:gdLst/>
              <a:ahLst/>
              <a:cxnLst/>
              <a:pathLst>
                <a:path w="29" h="22">
                  <a:moveTo>
                    <a:pt x="0" y="8"/>
                  </a:moveTo>
                  <a:lnTo>
                    <a:pt x="7" y="21"/>
                  </a:lnTo>
                  <a:lnTo>
                    <a:pt x="28" y="8"/>
                  </a:lnTo>
                  <a:lnTo>
                    <a:pt x="28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5" name="未知"/>
            <p:cNvSpPr/>
            <p:nvPr/>
          </p:nvSpPr>
          <p:spPr>
            <a:xfrm>
              <a:off x="740" y="340"/>
              <a:ext cx="29" cy="22"/>
            </a:xfrm>
            <a:custGeom>
              <a:avLst/>
              <a:gdLst/>
              <a:ahLst/>
              <a:cxnLst/>
              <a:pathLst>
                <a:path w="29" h="22">
                  <a:moveTo>
                    <a:pt x="0" y="8"/>
                  </a:moveTo>
                  <a:lnTo>
                    <a:pt x="7" y="21"/>
                  </a:lnTo>
                  <a:lnTo>
                    <a:pt x="28" y="8"/>
                  </a:lnTo>
                  <a:lnTo>
                    <a:pt x="2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6" name="未知"/>
            <p:cNvSpPr/>
            <p:nvPr/>
          </p:nvSpPr>
          <p:spPr>
            <a:xfrm>
              <a:off x="1" y="86"/>
              <a:ext cx="651" cy="73"/>
            </a:xfrm>
            <a:custGeom>
              <a:avLst/>
              <a:gdLst/>
              <a:ahLst/>
              <a:cxnLst/>
              <a:pathLst>
                <a:path w="651" h="73">
                  <a:moveTo>
                    <a:pt x="0" y="9"/>
                  </a:moveTo>
                  <a:lnTo>
                    <a:pt x="76" y="72"/>
                  </a:lnTo>
                  <a:lnTo>
                    <a:pt x="650" y="56"/>
                  </a:lnTo>
                  <a:lnTo>
                    <a:pt x="53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7" name="未知"/>
            <p:cNvSpPr/>
            <p:nvPr/>
          </p:nvSpPr>
          <p:spPr>
            <a:xfrm>
              <a:off x="0" y="514"/>
              <a:ext cx="678" cy="130"/>
            </a:xfrm>
            <a:custGeom>
              <a:avLst/>
              <a:gdLst/>
              <a:ahLst/>
              <a:cxnLst/>
              <a:pathLst>
                <a:path w="678" h="130">
                  <a:moveTo>
                    <a:pt x="677" y="100"/>
                  </a:moveTo>
                  <a:lnTo>
                    <a:pt x="664" y="87"/>
                  </a:lnTo>
                  <a:lnTo>
                    <a:pt x="664" y="76"/>
                  </a:lnTo>
                  <a:lnTo>
                    <a:pt x="428" y="87"/>
                  </a:lnTo>
                  <a:lnTo>
                    <a:pt x="423" y="87"/>
                  </a:lnTo>
                  <a:lnTo>
                    <a:pt x="91" y="100"/>
                  </a:lnTo>
                  <a:lnTo>
                    <a:pt x="79" y="87"/>
                  </a:lnTo>
                  <a:lnTo>
                    <a:pt x="66" y="71"/>
                  </a:lnTo>
                  <a:lnTo>
                    <a:pt x="58" y="66"/>
                  </a:lnTo>
                  <a:lnTo>
                    <a:pt x="20" y="18"/>
                  </a:lnTo>
                  <a:lnTo>
                    <a:pt x="20" y="10"/>
                  </a:lnTo>
                  <a:lnTo>
                    <a:pt x="10" y="0"/>
                  </a:lnTo>
                  <a:lnTo>
                    <a:pt x="10" y="13"/>
                  </a:lnTo>
                  <a:lnTo>
                    <a:pt x="0" y="13"/>
                  </a:lnTo>
                  <a:lnTo>
                    <a:pt x="91" y="129"/>
                  </a:lnTo>
                  <a:lnTo>
                    <a:pt x="423" y="110"/>
                  </a:lnTo>
                  <a:lnTo>
                    <a:pt x="428" y="110"/>
                  </a:lnTo>
                  <a:lnTo>
                    <a:pt x="677" y="100"/>
                  </a:lnTo>
                  <a:lnTo>
                    <a:pt x="677" y="10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8" name="未知"/>
            <p:cNvSpPr/>
            <p:nvPr/>
          </p:nvSpPr>
          <p:spPr>
            <a:xfrm>
              <a:off x="0" y="95"/>
              <a:ext cx="92" cy="520"/>
            </a:xfrm>
            <a:custGeom>
              <a:avLst/>
              <a:gdLst/>
              <a:ahLst/>
              <a:cxnLst/>
              <a:pathLst>
                <a:path w="92" h="520">
                  <a:moveTo>
                    <a:pt x="91" y="118"/>
                  </a:moveTo>
                  <a:lnTo>
                    <a:pt x="91" y="92"/>
                  </a:lnTo>
                  <a:lnTo>
                    <a:pt x="76" y="6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5"/>
                  </a:lnTo>
                  <a:lnTo>
                    <a:pt x="20" y="429"/>
                  </a:lnTo>
                  <a:lnTo>
                    <a:pt x="20" y="313"/>
                  </a:lnTo>
                  <a:lnTo>
                    <a:pt x="35" y="313"/>
                  </a:lnTo>
                  <a:lnTo>
                    <a:pt x="61" y="340"/>
                  </a:lnTo>
                  <a:lnTo>
                    <a:pt x="73" y="427"/>
                  </a:lnTo>
                  <a:lnTo>
                    <a:pt x="84" y="432"/>
                  </a:lnTo>
                  <a:lnTo>
                    <a:pt x="84" y="492"/>
                  </a:lnTo>
                  <a:lnTo>
                    <a:pt x="66" y="490"/>
                  </a:lnTo>
                  <a:lnTo>
                    <a:pt x="79" y="506"/>
                  </a:lnTo>
                  <a:lnTo>
                    <a:pt x="91" y="519"/>
                  </a:lnTo>
                  <a:lnTo>
                    <a:pt x="91" y="155"/>
                  </a:lnTo>
                  <a:lnTo>
                    <a:pt x="91" y="118"/>
                  </a:lnTo>
                  <a:lnTo>
                    <a:pt x="91" y="1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39" name="未知"/>
            <p:cNvSpPr/>
            <p:nvPr/>
          </p:nvSpPr>
          <p:spPr>
            <a:xfrm>
              <a:off x="106" y="119"/>
              <a:ext cx="475" cy="14"/>
            </a:xfrm>
            <a:custGeom>
              <a:avLst/>
              <a:gdLst/>
              <a:ahLst/>
              <a:cxnLst/>
              <a:pathLst>
                <a:path w="475" h="14">
                  <a:moveTo>
                    <a:pt x="340" y="10"/>
                  </a:moveTo>
                  <a:lnTo>
                    <a:pt x="472" y="7"/>
                  </a:lnTo>
                  <a:lnTo>
                    <a:pt x="474" y="5"/>
                  </a:lnTo>
                  <a:lnTo>
                    <a:pt x="474" y="0"/>
                  </a:lnTo>
                  <a:lnTo>
                    <a:pt x="0" y="5"/>
                  </a:lnTo>
                  <a:lnTo>
                    <a:pt x="0" y="13"/>
                  </a:lnTo>
                  <a:lnTo>
                    <a:pt x="84" y="13"/>
                  </a:lnTo>
                  <a:lnTo>
                    <a:pt x="137" y="13"/>
                  </a:lnTo>
                  <a:lnTo>
                    <a:pt x="335" y="10"/>
                  </a:lnTo>
                  <a:lnTo>
                    <a:pt x="340" y="10"/>
                  </a:lnTo>
                  <a:lnTo>
                    <a:pt x="34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0" name="未知"/>
            <p:cNvSpPr/>
            <p:nvPr/>
          </p:nvSpPr>
          <p:spPr>
            <a:xfrm>
              <a:off x="106" y="119"/>
              <a:ext cx="475" cy="14"/>
            </a:xfrm>
            <a:custGeom>
              <a:avLst/>
              <a:gdLst/>
              <a:ahLst/>
              <a:cxnLst/>
              <a:pathLst>
                <a:path w="475" h="14">
                  <a:moveTo>
                    <a:pt x="340" y="10"/>
                  </a:moveTo>
                  <a:lnTo>
                    <a:pt x="472" y="7"/>
                  </a:lnTo>
                  <a:lnTo>
                    <a:pt x="474" y="5"/>
                  </a:lnTo>
                  <a:lnTo>
                    <a:pt x="474" y="0"/>
                  </a:lnTo>
                  <a:lnTo>
                    <a:pt x="0" y="5"/>
                  </a:lnTo>
                  <a:lnTo>
                    <a:pt x="0" y="13"/>
                  </a:lnTo>
                  <a:lnTo>
                    <a:pt x="84" y="13"/>
                  </a:lnTo>
                  <a:lnTo>
                    <a:pt x="137" y="13"/>
                  </a:lnTo>
                  <a:lnTo>
                    <a:pt x="335" y="10"/>
                  </a:lnTo>
                  <a:lnTo>
                    <a:pt x="340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1" name="未知"/>
            <p:cNvSpPr/>
            <p:nvPr/>
          </p:nvSpPr>
          <p:spPr>
            <a:xfrm>
              <a:off x="428" y="198"/>
              <a:ext cx="250" cy="404"/>
            </a:xfrm>
            <a:custGeom>
              <a:avLst/>
              <a:gdLst/>
              <a:ahLst/>
              <a:cxnLst/>
              <a:pathLst>
                <a:path w="250" h="404">
                  <a:moveTo>
                    <a:pt x="236" y="392"/>
                  </a:moveTo>
                  <a:lnTo>
                    <a:pt x="249" y="392"/>
                  </a:lnTo>
                  <a:lnTo>
                    <a:pt x="249" y="281"/>
                  </a:lnTo>
                  <a:lnTo>
                    <a:pt x="249" y="276"/>
                  </a:lnTo>
                  <a:lnTo>
                    <a:pt x="249" y="252"/>
                  </a:lnTo>
                  <a:lnTo>
                    <a:pt x="249" y="231"/>
                  </a:lnTo>
                  <a:lnTo>
                    <a:pt x="249" y="229"/>
                  </a:lnTo>
                  <a:lnTo>
                    <a:pt x="249" y="194"/>
                  </a:lnTo>
                  <a:lnTo>
                    <a:pt x="249" y="187"/>
                  </a:lnTo>
                  <a:lnTo>
                    <a:pt x="249" y="176"/>
                  </a:lnTo>
                  <a:lnTo>
                    <a:pt x="249" y="108"/>
                  </a:lnTo>
                  <a:lnTo>
                    <a:pt x="249" y="100"/>
                  </a:lnTo>
                  <a:lnTo>
                    <a:pt x="249" y="50"/>
                  </a:lnTo>
                  <a:lnTo>
                    <a:pt x="249" y="0"/>
                  </a:lnTo>
                  <a:lnTo>
                    <a:pt x="117" y="2"/>
                  </a:lnTo>
                  <a:lnTo>
                    <a:pt x="102" y="39"/>
                  </a:lnTo>
                  <a:lnTo>
                    <a:pt x="66" y="39"/>
                  </a:lnTo>
                  <a:lnTo>
                    <a:pt x="53" y="39"/>
                  </a:lnTo>
                  <a:lnTo>
                    <a:pt x="0" y="42"/>
                  </a:lnTo>
                  <a:lnTo>
                    <a:pt x="0" y="403"/>
                  </a:lnTo>
                  <a:lnTo>
                    <a:pt x="236" y="39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2" name="未知"/>
            <p:cNvSpPr/>
            <p:nvPr/>
          </p:nvSpPr>
          <p:spPr>
            <a:xfrm>
              <a:off x="91" y="240"/>
              <a:ext cx="333" cy="375"/>
            </a:xfrm>
            <a:custGeom>
              <a:avLst/>
              <a:gdLst/>
              <a:ahLst/>
              <a:cxnLst/>
              <a:pathLst>
                <a:path w="333" h="375">
                  <a:moveTo>
                    <a:pt x="332" y="361"/>
                  </a:moveTo>
                  <a:lnTo>
                    <a:pt x="332" y="0"/>
                  </a:lnTo>
                  <a:lnTo>
                    <a:pt x="330" y="0"/>
                  </a:lnTo>
                  <a:lnTo>
                    <a:pt x="281" y="2"/>
                  </a:lnTo>
                  <a:lnTo>
                    <a:pt x="0" y="10"/>
                  </a:lnTo>
                  <a:lnTo>
                    <a:pt x="0" y="374"/>
                  </a:lnTo>
                  <a:lnTo>
                    <a:pt x="332" y="361"/>
                  </a:lnTo>
                  <a:lnTo>
                    <a:pt x="332" y="3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3" name="未知"/>
            <p:cNvSpPr/>
            <p:nvPr/>
          </p:nvSpPr>
          <p:spPr>
            <a:xfrm>
              <a:off x="423" y="240"/>
              <a:ext cx="6" cy="362"/>
            </a:xfrm>
            <a:custGeom>
              <a:avLst/>
              <a:gdLst/>
              <a:ahLst/>
              <a:cxnLst/>
              <a:pathLst>
                <a:path w="6" h="362">
                  <a:moveTo>
                    <a:pt x="5" y="361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5" y="361"/>
                  </a:lnTo>
                  <a:lnTo>
                    <a:pt x="5" y="36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4" name="未知"/>
            <p:cNvSpPr/>
            <p:nvPr/>
          </p:nvSpPr>
          <p:spPr>
            <a:xfrm>
              <a:off x="91" y="624"/>
              <a:ext cx="333" cy="241"/>
            </a:xfrm>
            <a:custGeom>
              <a:avLst/>
              <a:gdLst/>
              <a:ahLst/>
              <a:cxnLst/>
              <a:pathLst>
                <a:path w="333" h="241">
                  <a:moveTo>
                    <a:pt x="0" y="240"/>
                  </a:moveTo>
                  <a:lnTo>
                    <a:pt x="332" y="224"/>
                  </a:lnTo>
                  <a:lnTo>
                    <a:pt x="332" y="0"/>
                  </a:lnTo>
                  <a:lnTo>
                    <a:pt x="0" y="19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5" name="未知"/>
            <p:cNvSpPr/>
            <p:nvPr/>
          </p:nvSpPr>
          <p:spPr>
            <a:xfrm>
              <a:off x="0" y="527"/>
              <a:ext cx="92" cy="338"/>
            </a:xfrm>
            <a:custGeom>
              <a:avLst/>
              <a:gdLst/>
              <a:ahLst/>
              <a:cxnLst/>
              <a:pathLst>
                <a:path w="92" h="338">
                  <a:moveTo>
                    <a:pt x="0" y="211"/>
                  </a:moveTo>
                  <a:lnTo>
                    <a:pt x="91" y="337"/>
                  </a:lnTo>
                  <a:lnTo>
                    <a:pt x="91" y="116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6" name="未知"/>
            <p:cNvSpPr/>
            <p:nvPr/>
          </p:nvSpPr>
          <p:spPr>
            <a:xfrm>
              <a:off x="91" y="205"/>
              <a:ext cx="282" cy="46"/>
            </a:xfrm>
            <a:custGeom>
              <a:avLst/>
              <a:gdLst/>
              <a:ahLst/>
              <a:cxnLst/>
              <a:pathLst>
                <a:path w="282" h="46">
                  <a:moveTo>
                    <a:pt x="281" y="37"/>
                  </a:moveTo>
                  <a:lnTo>
                    <a:pt x="281" y="0"/>
                  </a:lnTo>
                  <a:lnTo>
                    <a:pt x="0" y="8"/>
                  </a:lnTo>
                  <a:lnTo>
                    <a:pt x="0" y="45"/>
                  </a:lnTo>
                  <a:lnTo>
                    <a:pt x="281" y="37"/>
                  </a:lnTo>
                  <a:lnTo>
                    <a:pt x="28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7" name="未知"/>
            <p:cNvSpPr/>
            <p:nvPr/>
          </p:nvSpPr>
          <p:spPr>
            <a:xfrm>
              <a:off x="428" y="614"/>
              <a:ext cx="250" cy="235"/>
            </a:xfrm>
            <a:custGeom>
              <a:avLst/>
              <a:gdLst/>
              <a:ahLst/>
              <a:cxnLst/>
              <a:pathLst>
                <a:path w="250" h="235">
                  <a:moveTo>
                    <a:pt x="249" y="0"/>
                  </a:moveTo>
                  <a:lnTo>
                    <a:pt x="0" y="10"/>
                  </a:lnTo>
                  <a:lnTo>
                    <a:pt x="0" y="234"/>
                  </a:lnTo>
                  <a:lnTo>
                    <a:pt x="249" y="221"/>
                  </a:lnTo>
                  <a:lnTo>
                    <a:pt x="249" y="42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8" name="未知"/>
            <p:cNvSpPr/>
            <p:nvPr/>
          </p:nvSpPr>
          <p:spPr>
            <a:xfrm>
              <a:off x="423" y="624"/>
              <a:ext cx="6" cy="225"/>
            </a:xfrm>
            <a:custGeom>
              <a:avLst/>
              <a:gdLst/>
              <a:ahLst/>
              <a:cxnLst/>
              <a:pathLst>
                <a:path w="6" h="225">
                  <a:moveTo>
                    <a:pt x="5" y="224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5" y="224"/>
                  </a:lnTo>
                  <a:lnTo>
                    <a:pt x="5" y="2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49" name="未知"/>
            <p:cNvSpPr/>
            <p:nvPr/>
          </p:nvSpPr>
          <p:spPr>
            <a:xfrm>
              <a:off x="446" y="126"/>
              <a:ext cx="133" cy="15"/>
            </a:xfrm>
            <a:custGeom>
              <a:avLst/>
              <a:gdLst/>
              <a:ahLst/>
              <a:cxnLst/>
              <a:pathLst>
                <a:path w="133" h="15">
                  <a:moveTo>
                    <a:pt x="0" y="3"/>
                  </a:moveTo>
                  <a:lnTo>
                    <a:pt x="2" y="14"/>
                  </a:lnTo>
                  <a:lnTo>
                    <a:pt x="129" y="11"/>
                  </a:lnTo>
                  <a:lnTo>
                    <a:pt x="13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0" name="未知"/>
            <p:cNvSpPr/>
            <p:nvPr/>
          </p:nvSpPr>
          <p:spPr>
            <a:xfrm>
              <a:off x="423" y="203"/>
              <a:ext cx="59" cy="38"/>
            </a:xfrm>
            <a:custGeom>
              <a:avLst/>
              <a:gdLst/>
              <a:ahLst/>
              <a:cxnLst/>
              <a:pathLst>
                <a:path w="59" h="38">
                  <a:moveTo>
                    <a:pt x="5" y="37"/>
                  </a:moveTo>
                  <a:lnTo>
                    <a:pt x="58" y="34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5" y="37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1" name="未知"/>
            <p:cNvSpPr/>
            <p:nvPr/>
          </p:nvSpPr>
          <p:spPr>
            <a:xfrm>
              <a:off x="494" y="200"/>
              <a:ext cx="52" cy="38"/>
            </a:xfrm>
            <a:custGeom>
              <a:avLst/>
              <a:gdLst/>
              <a:ahLst/>
              <a:cxnLst/>
              <a:pathLst>
                <a:path w="52" h="38">
                  <a:moveTo>
                    <a:pt x="0" y="37"/>
                  </a:moveTo>
                  <a:lnTo>
                    <a:pt x="36" y="37"/>
                  </a:lnTo>
                  <a:lnTo>
                    <a:pt x="51" y="0"/>
                  </a:lnTo>
                  <a:lnTo>
                    <a:pt x="0" y="3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2" name="未知"/>
            <p:cNvSpPr/>
            <p:nvPr/>
          </p:nvSpPr>
          <p:spPr>
            <a:xfrm>
              <a:off x="372" y="203"/>
              <a:ext cx="50" cy="40"/>
            </a:xfrm>
            <a:custGeom>
              <a:avLst/>
              <a:gdLst/>
              <a:ahLst/>
              <a:cxnLst/>
              <a:pathLst>
                <a:path w="50" h="40">
                  <a:moveTo>
                    <a:pt x="49" y="37"/>
                  </a:moveTo>
                  <a:lnTo>
                    <a:pt x="49" y="0"/>
                  </a:lnTo>
                  <a:lnTo>
                    <a:pt x="0" y="2"/>
                  </a:lnTo>
                  <a:lnTo>
                    <a:pt x="0" y="39"/>
                  </a:lnTo>
                  <a:lnTo>
                    <a:pt x="49" y="37"/>
                  </a:lnTo>
                  <a:lnTo>
                    <a:pt x="49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3" name="未知"/>
            <p:cNvSpPr/>
            <p:nvPr/>
          </p:nvSpPr>
          <p:spPr>
            <a:xfrm>
              <a:off x="421" y="203"/>
              <a:ext cx="3" cy="38"/>
            </a:xfrm>
            <a:custGeom>
              <a:avLst/>
              <a:gdLst/>
              <a:ahLst/>
              <a:cxnLst/>
              <a:pathLst>
                <a:path w="3" h="38">
                  <a:moveTo>
                    <a:pt x="2" y="3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4" name="未知"/>
            <p:cNvSpPr/>
            <p:nvPr/>
          </p:nvSpPr>
          <p:spPr>
            <a:xfrm>
              <a:off x="421" y="203"/>
              <a:ext cx="3" cy="38"/>
            </a:xfrm>
            <a:custGeom>
              <a:avLst/>
              <a:gdLst/>
              <a:ahLst/>
              <a:cxnLst/>
              <a:pathLst>
                <a:path w="3" h="38">
                  <a:moveTo>
                    <a:pt x="2" y="3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55" name="未知"/>
            <p:cNvSpPr/>
            <p:nvPr/>
          </p:nvSpPr>
          <p:spPr>
            <a:xfrm>
              <a:off x="481" y="203"/>
              <a:ext cx="14" cy="35"/>
            </a:xfrm>
            <a:custGeom>
              <a:avLst/>
              <a:gdLst/>
              <a:ahLst/>
              <a:cxnLst/>
              <a:pathLst>
                <a:path w="14" h="35">
                  <a:moveTo>
                    <a:pt x="13" y="34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3" y="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756" name="Group 55755"/>
            <p:cNvGrpSpPr/>
            <p:nvPr/>
          </p:nvGrpSpPr>
          <p:grpSpPr>
            <a:xfrm>
              <a:off x="20" y="408"/>
              <a:ext cx="65" cy="180"/>
              <a:chOff x="0" y="0"/>
              <a:chExt cx="65" cy="180"/>
            </a:xfrm>
          </p:grpSpPr>
          <p:sp>
            <p:nvSpPr>
              <p:cNvPr id="55757" name="未知"/>
              <p:cNvSpPr/>
              <p:nvPr/>
            </p:nvSpPr>
            <p:spPr>
              <a:xfrm>
                <a:off x="0" y="0"/>
                <a:ext cx="39" cy="173"/>
              </a:xfrm>
              <a:custGeom>
                <a:avLst/>
                <a:gdLst/>
                <a:ahLst/>
                <a:cxnLst/>
                <a:pathLst>
                  <a:path w="39" h="173">
                    <a:moveTo>
                      <a:pt x="38" y="114"/>
                    </a:moveTo>
                    <a:lnTo>
                      <a:pt x="23" y="27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38" y="172"/>
                    </a:lnTo>
                    <a:lnTo>
                      <a:pt x="38" y="114"/>
                    </a:lnTo>
                    <a:lnTo>
                      <a:pt x="38" y="11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58" name="未知"/>
              <p:cNvSpPr/>
              <p:nvPr/>
            </p:nvSpPr>
            <p:spPr>
              <a:xfrm>
                <a:off x="23" y="27"/>
                <a:ext cx="31" cy="88"/>
              </a:xfrm>
              <a:custGeom>
                <a:avLst/>
                <a:gdLst/>
                <a:ahLst/>
                <a:cxnLst/>
                <a:pathLst>
                  <a:path w="31" h="88">
                    <a:moveTo>
                      <a:pt x="15" y="87"/>
                    </a:moveTo>
                    <a:lnTo>
                      <a:pt x="30" y="87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5" y="87"/>
                    </a:lnTo>
                    <a:lnTo>
                      <a:pt x="15" y="8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59" name="未知"/>
              <p:cNvSpPr/>
              <p:nvPr/>
            </p:nvSpPr>
            <p:spPr>
              <a:xfrm>
                <a:off x="38" y="114"/>
                <a:ext cx="27" cy="66"/>
              </a:xfrm>
              <a:custGeom>
                <a:avLst/>
                <a:gdLst/>
                <a:ahLst/>
                <a:cxnLst/>
                <a:pathLst>
                  <a:path w="27" h="66">
                    <a:moveTo>
                      <a:pt x="8" y="63"/>
                    </a:moveTo>
                    <a:lnTo>
                      <a:pt x="26" y="65"/>
                    </a:lnTo>
                    <a:lnTo>
                      <a:pt x="26" y="5"/>
                    </a:lnTo>
                    <a:lnTo>
                      <a:pt x="0" y="0"/>
                    </a:lnTo>
                    <a:lnTo>
                      <a:pt x="0" y="58"/>
                    </a:lnTo>
                    <a:lnTo>
                      <a:pt x="8" y="63"/>
                    </a:lnTo>
                    <a:lnTo>
                      <a:pt x="8" y="6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60" name="未知"/>
              <p:cNvSpPr/>
              <p:nvPr/>
            </p:nvSpPr>
            <p:spPr>
              <a:xfrm>
                <a:off x="0" y="0"/>
                <a:ext cx="42" cy="28"/>
              </a:xfrm>
              <a:custGeom>
                <a:avLst/>
                <a:gdLst/>
                <a:ahLst/>
                <a:cxnLst/>
                <a:pathLst>
                  <a:path w="42" h="28">
                    <a:moveTo>
                      <a:pt x="41" y="27"/>
                    </a:moveTo>
                    <a:lnTo>
                      <a:pt x="15" y="0"/>
                    </a:lnTo>
                    <a:lnTo>
                      <a:pt x="0" y="0"/>
                    </a:lnTo>
                    <a:lnTo>
                      <a:pt x="23" y="27"/>
                    </a:lnTo>
                    <a:lnTo>
                      <a:pt x="41" y="27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61" name="未知"/>
              <p:cNvSpPr/>
              <p:nvPr/>
            </p:nvSpPr>
            <p:spPr>
              <a:xfrm>
                <a:off x="38" y="114"/>
                <a:ext cx="27" cy="6"/>
              </a:xfrm>
              <a:custGeom>
                <a:avLst/>
                <a:gdLst/>
                <a:ahLst/>
                <a:cxnLst/>
                <a:pathLst>
                  <a:path w="27" h="6">
                    <a:moveTo>
                      <a:pt x="0" y="0"/>
                    </a:moveTo>
                    <a:lnTo>
                      <a:pt x="26" y="5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762" name="未知"/>
              <p:cNvSpPr/>
              <p:nvPr/>
            </p:nvSpPr>
            <p:spPr>
              <a:xfrm>
                <a:off x="38" y="114"/>
                <a:ext cx="27" cy="6"/>
              </a:xfrm>
              <a:custGeom>
                <a:avLst/>
                <a:gdLst/>
                <a:ahLst/>
                <a:cxnLst/>
                <a:pathLst>
                  <a:path w="27" h="6">
                    <a:moveTo>
                      <a:pt x="0" y="0"/>
                    </a:moveTo>
                    <a:lnTo>
                      <a:pt x="26" y="5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763" name="未知"/>
            <p:cNvSpPr/>
            <p:nvPr/>
          </p:nvSpPr>
          <p:spPr>
            <a:xfrm>
              <a:off x="91" y="174"/>
              <a:ext cx="587" cy="40"/>
            </a:xfrm>
            <a:custGeom>
              <a:avLst/>
              <a:gdLst/>
              <a:ahLst/>
              <a:cxnLst/>
              <a:pathLst>
                <a:path w="587" h="40">
                  <a:moveTo>
                    <a:pt x="332" y="29"/>
                  </a:moveTo>
                  <a:lnTo>
                    <a:pt x="390" y="29"/>
                  </a:lnTo>
                  <a:lnTo>
                    <a:pt x="403" y="29"/>
                  </a:lnTo>
                  <a:lnTo>
                    <a:pt x="454" y="26"/>
                  </a:lnTo>
                  <a:lnTo>
                    <a:pt x="586" y="24"/>
                  </a:lnTo>
                  <a:lnTo>
                    <a:pt x="586" y="0"/>
                  </a:lnTo>
                  <a:lnTo>
                    <a:pt x="565" y="0"/>
                  </a:lnTo>
                  <a:lnTo>
                    <a:pt x="565" y="13"/>
                  </a:lnTo>
                  <a:lnTo>
                    <a:pt x="525" y="13"/>
                  </a:lnTo>
                  <a:lnTo>
                    <a:pt x="525" y="5"/>
                  </a:lnTo>
                  <a:lnTo>
                    <a:pt x="517" y="5"/>
                  </a:lnTo>
                  <a:lnTo>
                    <a:pt x="517" y="0"/>
                  </a:lnTo>
                  <a:lnTo>
                    <a:pt x="74" y="10"/>
                  </a:lnTo>
                  <a:lnTo>
                    <a:pt x="0" y="13"/>
                  </a:lnTo>
                  <a:lnTo>
                    <a:pt x="0" y="39"/>
                  </a:lnTo>
                  <a:lnTo>
                    <a:pt x="281" y="31"/>
                  </a:lnTo>
                  <a:lnTo>
                    <a:pt x="330" y="29"/>
                  </a:lnTo>
                  <a:lnTo>
                    <a:pt x="332" y="29"/>
                  </a:lnTo>
                  <a:lnTo>
                    <a:pt x="332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4" name="未知"/>
            <p:cNvSpPr/>
            <p:nvPr/>
          </p:nvSpPr>
          <p:spPr>
            <a:xfrm>
              <a:off x="147" y="142"/>
              <a:ext cx="531" cy="43"/>
            </a:xfrm>
            <a:custGeom>
              <a:avLst/>
              <a:gdLst/>
              <a:ahLst/>
              <a:cxnLst/>
              <a:pathLst>
                <a:path w="531" h="43">
                  <a:moveTo>
                    <a:pt x="530" y="32"/>
                  </a:moveTo>
                  <a:lnTo>
                    <a:pt x="502" y="0"/>
                  </a:lnTo>
                  <a:lnTo>
                    <a:pt x="0" y="13"/>
                  </a:lnTo>
                  <a:lnTo>
                    <a:pt x="18" y="42"/>
                  </a:lnTo>
                  <a:lnTo>
                    <a:pt x="461" y="32"/>
                  </a:lnTo>
                  <a:lnTo>
                    <a:pt x="438" y="11"/>
                  </a:lnTo>
                  <a:lnTo>
                    <a:pt x="486" y="11"/>
                  </a:lnTo>
                  <a:lnTo>
                    <a:pt x="509" y="32"/>
                  </a:lnTo>
                  <a:lnTo>
                    <a:pt x="530" y="32"/>
                  </a:lnTo>
                  <a:lnTo>
                    <a:pt x="53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5" name="未知"/>
            <p:cNvSpPr/>
            <p:nvPr/>
          </p:nvSpPr>
          <p:spPr>
            <a:xfrm>
              <a:off x="147" y="142"/>
              <a:ext cx="531" cy="43"/>
            </a:xfrm>
            <a:custGeom>
              <a:avLst/>
              <a:gdLst/>
              <a:ahLst/>
              <a:cxnLst/>
              <a:pathLst>
                <a:path w="531" h="43">
                  <a:moveTo>
                    <a:pt x="530" y="32"/>
                  </a:moveTo>
                  <a:lnTo>
                    <a:pt x="502" y="0"/>
                  </a:lnTo>
                  <a:lnTo>
                    <a:pt x="0" y="13"/>
                  </a:lnTo>
                  <a:lnTo>
                    <a:pt x="18" y="42"/>
                  </a:lnTo>
                  <a:lnTo>
                    <a:pt x="461" y="32"/>
                  </a:lnTo>
                  <a:lnTo>
                    <a:pt x="438" y="11"/>
                  </a:lnTo>
                  <a:lnTo>
                    <a:pt x="486" y="11"/>
                  </a:lnTo>
                  <a:lnTo>
                    <a:pt x="509" y="32"/>
                  </a:lnTo>
                  <a:lnTo>
                    <a:pt x="53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6" name="未知"/>
            <p:cNvSpPr/>
            <p:nvPr/>
          </p:nvSpPr>
          <p:spPr>
            <a:xfrm>
              <a:off x="241" y="129"/>
              <a:ext cx="203" cy="14"/>
            </a:xfrm>
            <a:custGeom>
              <a:avLst/>
              <a:gdLst/>
              <a:ahLst/>
              <a:cxnLst/>
              <a:pathLst>
                <a:path w="203" h="14">
                  <a:moveTo>
                    <a:pt x="200" y="0"/>
                  </a:moveTo>
                  <a:lnTo>
                    <a:pt x="2" y="3"/>
                  </a:lnTo>
                  <a:lnTo>
                    <a:pt x="0" y="13"/>
                  </a:lnTo>
                  <a:lnTo>
                    <a:pt x="202" y="11"/>
                  </a:lnTo>
                  <a:lnTo>
                    <a:pt x="20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7" name="未知"/>
            <p:cNvSpPr/>
            <p:nvPr/>
          </p:nvSpPr>
          <p:spPr>
            <a:xfrm>
              <a:off x="352" y="155"/>
              <a:ext cx="148" cy="12"/>
            </a:xfrm>
            <a:custGeom>
              <a:avLst/>
              <a:gdLst/>
              <a:ahLst/>
              <a:cxnLst/>
              <a:pathLst>
                <a:path w="148" h="12">
                  <a:moveTo>
                    <a:pt x="0" y="3"/>
                  </a:moveTo>
                  <a:lnTo>
                    <a:pt x="140" y="0"/>
                  </a:lnTo>
                  <a:lnTo>
                    <a:pt x="147" y="8"/>
                  </a:lnTo>
                  <a:lnTo>
                    <a:pt x="8" y="1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8" name="未知"/>
            <p:cNvSpPr/>
            <p:nvPr/>
          </p:nvSpPr>
          <p:spPr>
            <a:xfrm>
              <a:off x="106" y="132"/>
              <a:ext cx="138" cy="17"/>
            </a:xfrm>
            <a:custGeom>
              <a:avLst/>
              <a:gdLst/>
              <a:ahLst/>
              <a:cxnLst/>
              <a:pathLst>
                <a:path w="138" h="17">
                  <a:moveTo>
                    <a:pt x="135" y="10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5" y="16"/>
                  </a:lnTo>
                  <a:lnTo>
                    <a:pt x="135" y="13"/>
                  </a:lnTo>
                  <a:lnTo>
                    <a:pt x="135" y="10"/>
                  </a:lnTo>
                  <a:lnTo>
                    <a:pt x="135" y="1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69" name="未知"/>
            <p:cNvSpPr/>
            <p:nvPr/>
          </p:nvSpPr>
          <p:spPr>
            <a:xfrm>
              <a:off x="76" y="155"/>
              <a:ext cx="90" cy="33"/>
            </a:xfrm>
            <a:custGeom>
              <a:avLst/>
              <a:gdLst/>
              <a:ahLst/>
              <a:cxnLst/>
              <a:pathLst>
                <a:path w="90" h="33">
                  <a:moveTo>
                    <a:pt x="89" y="29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15" y="32"/>
                  </a:lnTo>
                  <a:lnTo>
                    <a:pt x="89" y="29"/>
                  </a:lnTo>
                  <a:lnTo>
                    <a:pt x="89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0" name="未知"/>
            <p:cNvSpPr/>
            <p:nvPr/>
          </p:nvSpPr>
          <p:spPr>
            <a:xfrm>
              <a:off x="231" y="158"/>
              <a:ext cx="87" cy="17"/>
            </a:xfrm>
            <a:custGeom>
              <a:avLst/>
              <a:gdLst/>
              <a:ahLst/>
              <a:cxnLst/>
              <a:pathLst>
                <a:path w="87" h="17">
                  <a:moveTo>
                    <a:pt x="0" y="0"/>
                  </a:moveTo>
                  <a:lnTo>
                    <a:pt x="71" y="0"/>
                  </a:lnTo>
                  <a:lnTo>
                    <a:pt x="86" y="16"/>
                  </a:lnTo>
                  <a:lnTo>
                    <a:pt x="12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1" name="未知"/>
            <p:cNvSpPr/>
            <p:nvPr/>
          </p:nvSpPr>
          <p:spPr>
            <a:xfrm>
              <a:off x="585" y="153"/>
              <a:ext cx="72" cy="22"/>
            </a:xfrm>
            <a:custGeom>
              <a:avLst/>
              <a:gdLst/>
              <a:ahLst/>
              <a:cxnLst/>
              <a:pathLst>
                <a:path w="72" h="22">
                  <a:moveTo>
                    <a:pt x="71" y="21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23" y="21"/>
                  </a:lnTo>
                  <a:lnTo>
                    <a:pt x="71" y="21"/>
                  </a:lnTo>
                  <a:lnTo>
                    <a:pt x="71" y="2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2" name="未知"/>
            <p:cNvSpPr/>
            <p:nvPr/>
          </p:nvSpPr>
          <p:spPr>
            <a:xfrm>
              <a:off x="608" y="174"/>
              <a:ext cx="49" cy="14"/>
            </a:xfrm>
            <a:custGeom>
              <a:avLst/>
              <a:gdLst/>
              <a:ahLst/>
              <a:cxnLst/>
              <a:pathLst>
                <a:path w="49" h="14">
                  <a:moveTo>
                    <a:pt x="4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" y="5"/>
                  </a:lnTo>
                  <a:lnTo>
                    <a:pt x="8" y="13"/>
                  </a:lnTo>
                  <a:lnTo>
                    <a:pt x="48" y="13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3" name="未知"/>
            <p:cNvSpPr/>
            <p:nvPr/>
          </p:nvSpPr>
          <p:spPr>
            <a:xfrm>
              <a:off x="96" y="163"/>
              <a:ext cx="42" cy="7"/>
            </a:xfrm>
            <a:custGeom>
              <a:avLst/>
              <a:gdLst/>
              <a:ahLst/>
              <a:cxnLst/>
              <a:pathLst>
                <a:path w="42" h="7">
                  <a:moveTo>
                    <a:pt x="41" y="6"/>
                  </a:moveTo>
                  <a:lnTo>
                    <a:pt x="38" y="0"/>
                  </a:lnTo>
                  <a:lnTo>
                    <a:pt x="0" y="0"/>
                  </a:lnTo>
                  <a:lnTo>
                    <a:pt x="3" y="6"/>
                  </a:lnTo>
                  <a:lnTo>
                    <a:pt x="41" y="6"/>
                  </a:lnTo>
                  <a:lnTo>
                    <a:pt x="41" y="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4" name="未知"/>
            <p:cNvSpPr/>
            <p:nvPr/>
          </p:nvSpPr>
          <p:spPr>
            <a:xfrm>
              <a:off x="469" y="169"/>
              <a:ext cx="26" cy="6"/>
            </a:xfrm>
            <a:custGeom>
              <a:avLst/>
              <a:gdLst/>
              <a:ahLst/>
              <a:cxnLst/>
              <a:pathLst>
                <a:path w="26" h="6">
                  <a:moveTo>
                    <a:pt x="20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5" y="5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5" name="未知"/>
            <p:cNvSpPr/>
            <p:nvPr/>
          </p:nvSpPr>
          <p:spPr>
            <a:xfrm>
              <a:off x="441" y="129"/>
              <a:ext cx="8" cy="12"/>
            </a:xfrm>
            <a:custGeom>
              <a:avLst/>
              <a:gdLst/>
              <a:ahLst/>
              <a:cxnLst/>
              <a:pathLst>
                <a:path w="8" h="12">
                  <a:moveTo>
                    <a:pt x="5" y="0"/>
                  </a:moveTo>
                  <a:lnTo>
                    <a:pt x="0" y="0"/>
                  </a:lnTo>
                  <a:lnTo>
                    <a:pt x="2" y="11"/>
                  </a:lnTo>
                  <a:lnTo>
                    <a:pt x="7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6" name="未知"/>
            <p:cNvSpPr/>
            <p:nvPr/>
          </p:nvSpPr>
          <p:spPr>
            <a:xfrm>
              <a:off x="441" y="129"/>
              <a:ext cx="8" cy="12"/>
            </a:xfrm>
            <a:custGeom>
              <a:avLst/>
              <a:gdLst/>
              <a:ahLst/>
              <a:cxnLst/>
              <a:pathLst>
                <a:path w="8" h="12">
                  <a:moveTo>
                    <a:pt x="5" y="0"/>
                  </a:moveTo>
                  <a:lnTo>
                    <a:pt x="0" y="0"/>
                  </a:lnTo>
                  <a:lnTo>
                    <a:pt x="2" y="11"/>
                  </a:lnTo>
                  <a:lnTo>
                    <a:pt x="7" y="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7" name="未知"/>
            <p:cNvSpPr/>
            <p:nvPr/>
          </p:nvSpPr>
          <p:spPr>
            <a:xfrm>
              <a:off x="256" y="21"/>
              <a:ext cx="128" cy="46"/>
            </a:xfrm>
            <a:custGeom>
              <a:avLst/>
              <a:gdLst/>
              <a:ahLst/>
              <a:cxnLst/>
              <a:pathLst>
                <a:path w="128" h="46">
                  <a:moveTo>
                    <a:pt x="127" y="11"/>
                  </a:moveTo>
                  <a:lnTo>
                    <a:pt x="104" y="0"/>
                  </a:lnTo>
                  <a:lnTo>
                    <a:pt x="63" y="5"/>
                  </a:lnTo>
                  <a:lnTo>
                    <a:pt x="66" y="19"/>
                  </a:lnTo>
                  <a:lnTo>
                    <a:pt x="28" y="29"/>
                  </a:lnTo>
                  <a:lnTo>
                    <a:pt x="20" y="11"/>
                  </a:lnTo>
                  <a:lnTo>
                    <a:pt x="0" y="19"/>
                  </a:lnTo>
                  <a:lnTo>
                    <a:pt x="5" y="24"/>
                  </a:lnTo>
                  <a:lnTo>
                    <a:pt x="13" y="45"/>
                  </a:lnTo>
                  <a:lnTo>
                    <a:pt x="127" y="11"/>
                  </a:lnTo>
                  <a:lnTo>
                    <a:pt x="127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8" name="未知"/>
            <p:cNvSpPr/>
            <p:nvPr/>
          </p:nvSpPr>
          <p:spPr>
            <a:xfrm>
              <a:off x="256" y="21"/>
              <a:ext cx="128" cy="46"/>
            </a:xfrm>
            <a:custGeom>
              <a:avLst/>
              <a:gdLst/>
              <a:ahLst/>
              <a:cxnLst/>
              <a:pathLst>
                <a:path w="128" h="46">
                  <a:moveTo>
                    <a:pt x="127" y="11"/>
                  </a:moveTo>
                  <a:lnTo>
                    <a:pt x="104" y="0"/>
                  </a:lnTo>
                  <a:lnTo>
                    <a:pt x="63" y="5"/>
                  </a:lnTo>
                  <a:lnTo>
                    <a:pt x="66" y="19"/>
                  </a:lnTo>
                  <a:lnTo>
                    <a:pt x="28" y="29"/>
                  </a:lnTo>
                  <a:lnTo>
                    <a:pt x="20" y="11"/>
                  </a:lnTo>
                  <a:lnTo>
                    <a:pt x="0" y="19"/>
                  </a:lnTo>
                  <a:lnTo>
                    <a:pt x="5" y="24"/>
                  </a:lnTo>
                  <a:lnTo>
                    <a:pt x="13" y="45"/>
                  </a:lnTo>
                  <a:lnTo>
                    <a:pt x="127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79" name="未知"/>
            <p:cNvSpPr/>
            <p:nvPr/>
          </p:nvSpPr>
          <p:spPr>
            <a:xfrm>
              <a:off x="276" y="26"/>
              <a:ext cx="47" cy="25"/>
            </a:xfrm>
            <a:custGeom>
              <a:avLst/>
              <a:gdLst/>
              <a:ahLst/>
              <a:cxnLst/>
              <a:pathLst>
                <a:path w="47" h="25">
                  <a:moveTo>
                    <a:pt x="43" y="0"/>
                  </a:moveTo>
                  <a:lnTo>
                    <a:pt x="0" y="6"/>
                  </a:lnTo>
                  <a:lnTo>
                    <a:pt x="8" y="24"/>
                  </a:lnTo>
                  <a:lnTo>
                    <a:pt x="46" y="14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0" name="未知"/>
            <p:cNvSpPr/>
            <p:nvPr/>
          </p:nvSpPr>
          <p:spPr>
            <a:xfrm>
              <a:off x="106" y="90"/>
              <a:ext cx="478" cy="35"/>
            </a:xfrm>
            <a:custGeom>
              <a:avLst/>
              <a:gdLst/>
              <a:ahLst/>
              <a:cxnLst/>
              <a:pathLst>
                <a:path w="478" h="35">
                  <a:moveTo>
                    <a:pt x="474" y="10"/>
                  </a:moveTo>
                  <a:lnTo>
                    <a:pt x="175" y="13"/>
                  </a:lnTo>
                  <a:lnTo>
                    <a:pt x="170" y="0"/>
                  </a:lnTo>
                  <a:lnTo>
                    <a:pt x="13" y="2"/>
                  </a:lnTo>
                  <a:lnTo>
                    <a:pt x="11" y="5"/>
                  </a:lnTo>
                  <a:lnTo>
                    <a:pt x="0" y="34"/>
                  </a:lnTo>
                  <a:lnTo>
                    <a:pt x="474" y="29"/>
                  </a:lnTo>
                  <a:lnTo>
                    <a:pt x="477" y="29"/>
                  </a:lnTo>
                  <a:lnTo>
                    <a:pt x="474" y="10"/>
                  </a:lnTo>
                  <a:lnTo>
                    <a:pt x="474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1" name="未知"/>
            <p:cNvSpPr/>
            <p:nvPr/>
          </p:nvSpPr>
          <p:spPr>
            <a:xfrm>
              <a:off x="106" y="90"/>
              <a:ext cx="478" cy="35"/>
            </a:xfrm>
            <a:custGeom>
              <a:avLst/>
              <a:gdLst/>
              <a:ahLst/>
              <a:cxnLst/>
              <a:pathLst>
                <a:path w="478" h="35">
                  <a:moveTo>
                    <a:pt x="474" y="10"/>
                  </a:moveTo>
                  <a:lnTo>
                    <a:pt x="175" y="13"/>
                  </a:lnTo>
                  <a:lnTo>
                    <a:pt x="170" y="0"/>
                  </a:lnTo>
                  <a:lnTo>
                    <a:pt x="13" y="2"/>
                  </a:lnTo>
                  <a:lnTo>
                    <a:pt x="11" y="5"/>
                  </a:lnTo>
                  <a:lnTo>
                    <a:pt x="0" y="34"/>
                  </a:lnTo>
                  <a:lnTo>
                    <a:pt x="474" y="29"/>
                  </a:lnTo>
                  <a:lnTo>
                    <a:pt x="477" y="29"/>
                  </a:lnTo>
                  <a:lnTo>
                    <a:pt x="474" y="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2" name="未知"/>
            <p:cNvSpPr/>
            <p:nvPr/>
          </p:nvSpPr>
          <p:spPr>
            <a:xfrm>
              <a:off x="276" y="63"/>
              <a:ext cx="343" cy="41"/>
            </a:xfrm>
            <a:custGeom>
              <a:avLst/>
              <a:gdLst/>
              <a:ahLst/>
              <a:cxnLst/>
              <a:pathLst>
                <a:path w="343" h="41">
                  <a:moveTo>
                    <a:pt x="304" y="37"/>
                  </a:moveTo>
                  <a:lnTo>
                    <a:pt x="342" y="37"/>
                  </a:lnTo>
                  <a:lnTo>
                    <a:pt x="292" y="8"/>
                  </a:lnTo>
                  <a:lnTo>
                    <a:pt x="238" y="0"/>
                  </a:lnTo>
                  <a:lnTo>
                    <a:pt x="56" y="3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5" y="40"/>
                  </a:lnTo>
                  <a:lnTo>
                    <a:pt x="304" y="37"/>
                  </a:lnTo>
                  <a:lnTo>
                    <a:pt x="304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3" name="未知"/>
            <p:cNvSpPr/>
            <p:nvPr/>
          </p:nvSpPr>
          <p:spPr>
            <a:xfrm>
              <a:off x="56" y="16"/>
              <a:ext cx="206" cy="117"/>
            </a:xfrm>
            <a:custGeom>
              <a:avLst/>
              <a:gdLst/>
              <a:ahLst/>
              <a:cxnLst/>
              <a:pathLst>
                <a:path w="206" h="117">
                  <a:moveTo>
                    <a:pt x="200" y="24"/>
                  </a:moveTo>
                  <a:lnTo>
                    <a:pt x="195" y="21"/>
                  </a:lnTo>
                  <a:lnTo>
                    <a:pt x="182" y="21"/>
                  </a:lnTo>
                  <a:lnTo>
                    <a:pt x="157" y="5"/>
                  </a:lnTo>
                  <a:lnTo>
                    <a:pt x="149" y="0"/>
                  </a:lnTo>
                  <a:lnTo>
                    <a:pt x="116" y="2"/>
                  </a:lnTo>
                  <a:lnTo>
                    <a:pt x="15" y="31"/>
                  </a:lnTo>
                  <a:lnTo>
                    <a:pt x="5" y="42"/>
                  </a:lnTo>
                  <a:lnTo>
                    <a:pt x="0" y="58"/>
                  </a:lnTo>
                  <a:lnTo>
                    <a:pt x="5" y="76"/>
                  </a:lnTo>
                  <a:lnTo>
                    <a:pt x="7" y="81"/>
                  </a:lnTo>
                  <a:lnTo>
                    <a:pt x="50" y="116"/>
                  </a:lnTo>
                  <a:lnTo>
                    <a:pt x="50" y="108"/>
                  </a:lnTo>
                  <a:lnTo>
                    <a:pt x="43" y="97"/>
                  </a:lnTo>
                  <a:lnTo>
                    <a:pt x="45" y="87"/>
                  </a:lnTo>
                  <a:lnTo>
                    <a:pt x="50" y="68"/>
                  </a:lnTo>
                  <a:lnTo>
                    <a:pt x="63" y="55"/>
                  </a:lnTo>
                  <a:lnTo>
                    <a:pt x="134" y="37"/>
                  </a:lnTo>
                  <a:lnTo>
                    <a:pt x="205" y="29"/>
                  </a:lnTo>
                  <a:lnTo>
                    <a:pt x="200" y="24"/>
                  </a:lnTo>
                  <a:lnTo>
                    <a:pt x="200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4" name="未知"/>
            <p:cNvSpPr/>
            <p:nvPr/>
          </p:nvSpPr>
          <p:spPr>
            <a:xfrm>
              <a:off x="332" y="50"/>
              <a:ext cx="183" cy="17"/>
            </a:xfrm>
            <a:custGeom>
              <a:avLst/>
              <a:gdLst/>
              <a:ahLst/>
              <a:cxnLst/>
              <a:pathLst>
                <a:path w="183" h="17">
                  <a:moveTo>
                    <a:pt x="0" y="16"/>
                  </a:moveTo>
                  <a:lnTo>
                    <a:pt x="182" y="13"/>
                  </a:lnTo>
                  <a:lnTo>
                    <a:pt x="182" y="0"/>
                  </a:lnTo>
                  <a:lnTo>
                    <a:pt x="28" y="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5" name="未知"/>
            <p:cNvSpPr/>
            <p:nvPr/>
          </p:nvSpPr>
          <p:spPr>
            <a:xfrm>
              <a:off x="99" y="45"/>
              <a:ext cx="178" cy="80"/>
            </a:xfrm>
            <a:custGeom>
              <a:avLst/>
              <a:gdLst/>
              <a:ahLst/>
              <a:cxnLst/>
              <a:pathLst>
                <a:path w="178" h="80">
                  <a:moveTo>
                    <a:pt x="177" y="39"/>
                  </a:moveTo>
                  <a:lnTo>
                    <a:pt x="170" y="18"/>
                  </a:lnTo>
                  <a:lnTo>
                    <a:pt x="162" y="0"/>
                  </a:lnTo>
                  <a:lnTo>
                    <a:pt x="91" y="8"/>
                  </a:lnTo>
                  <a:lnTo>
                    <a:pt x="20" y="26"/>
                  </a:lnTo>
                  <a:lnTo>
                    <a:pt x="5" y="37"/>
                  </a:lnTo>
                  <a:lnTo>
                    <a:pt x="0" y="68"/>
                  </a:lnTo>
                  <a:lnTo>
                    <a:pt x="7" y="79"/>
                  </a:lnTo>
                  <a:lnTo>
                    <a:pt x="18" y="50"/>
                  </a:lnTo>
                  <a:lnTo>
                    <a:pt x="20" y="47"/>
                  </a:lnTo>
                  <a:lnTo>
                    <a:pt x="177" y="45"/>
                  </a:lnTo>
                  <a:lnTo>
                    <a:pt x="177" y="39"/>
                  </a:lnTo>
                  <a:lnTo>
                    <a:pt x="177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6" name="未知"/>
            <p:cNvSpPr/>
            <p:nvPr/>
          </p:nvSpPr>
          <p:spPr>
            <a:xfrm>
              <a:off x="360" y="45"/>
              <a:ext cx="155" cy="9"/>
            </a:xfrm>
            <a:custGeom>
              <a:avLst/>
              <a:gdLst/>
              <a:ahLst/>
              <a:cxnLst/>
              <a:pathLst>
                <a:path w="155" h="9">
                  <a:moveTo>
                    <a:pt x="28" y="0"/>
                  </a:moveTo>
                  <a:lnTo>
                    <a:pt x="0" y="8"/>
                  </a:lnTo>
                  <a:lnTo>
                    <a:pt x="154" y="5"/>
                  </a:lnTo>
                  <a:lnTo>
                    <a:pt x="132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7" name="未知"/>
            <p:cNvSpPr/>
            <p:nvPr/>
          </p:nvSpPr>
          <p:spPr>
            <a:xfrm>
              <a:off x="269" y="32"/>
              <a:ext cx="137" cy="53"/>
            </a:xfrm>
            <a:custGeom>
              <a:avLst/>
              <a:gdLst/>
              <a:ahLst/>
              <a:cxnLst/>
              <a:pathLst>
                <a:path w="137" h="53">
                  <a:moveTo>
                    <a:pt x="7" y="52"/>
                  </a:moveTo>
                  <a:lnTo>
                    <a:pt x="63" y="34"/>
                  </a:lnTo>
                  <a:lnTo>
                    <a:pt x="93" y="21"/>
                  </a:lnTo>
                  <a:lnTo>
                    <a:pt x="119" y="13"/>
                  </a:lnTo>
                  <a:lnTo>
                    <a:pt x="136" y="5"/>
                  </a:lnTo>
                  <a:lnTo>
                    <a:pt x="136" y="0"/>
                  </a:lnTo>
                  <a:lnTo>
                    <a:pt x="114" y="0"/>
                  </a:lnTo>
                  <a:lnTo>
                    <a:pt x="0" y="34"/>
                  </a:lnTo>
                  <a:lnTo>
                    <a:pt x="7" y="52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8" name="未知"/>
            <p:cNvSpPr/>
            <p:nvPr/>
          </p:nvSpPr>
          <p:spPr>
            <a:xfrm>
              <a:off x="251" y="16"/>
              <a:ext cx="110" cy="25"/>
            </a:xfrm>
            <a:custGeom>
              <a:avLst/>
              <a:gdLst/>
              <a:ahLst/>
              <a:cxnLst/>
              <a:pathLst>
                <a:path w="110" h="25">
                  <a:moveTo>
                    <a:pt x="68" y="10"/>
                  </a:moveTo>
                  <a:lnTo>
                    <a:pt x="109" y="5"/>
                  </a:lnTo>
                  <a:lnTo>
                    <a:pt x="104" y="0"/>
                  </a:lnTo>
                  <a:lnTo>
                    <a:pt x="35" y="8"/>
                  </a:lnTo>
                  <a:lnTo>
                    <a:pt x="18" y="13"/>
                  </a:lnTo>
                  <a:lnTo>
                    <a:pt x="0" y="21"/>
                  </a:lnTo>
                  <a:lnTo>
                    <a:pt x="5" y="24"/>
                  </a:lnTo>
                  <a:lnTo>
                    <a:pt x="28" y="16"/>
                  </a:lnTo>
                  <a:lnTo>
                    <a:pt x="68" y="1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89" name="未知"/>
            <p:cNvSpPr/>
            <p:nvPr/>
          </p:nvSpPr>
          <p:spPr>
            <a:xfrm>
              <a:off x="251" y="16"/>
              <a:ext cx="110" cy="25"/>
            </a:xfrm>
            <a:custGeom>
              <a:avLst/>
              <a:gdLst/>
              <a:ahLst/>
              <a:cxnLst/>
              <a:pathLst>
                <a:path w="110" h="25">
                  <a:moveTo>
                    <a:pt x="68" y="10"/>
                  </a:moveTo>
                  <a:lnTo>
                    <a:pt x="109" y="5"/>
                  </a:lnTo>
                  <a:lnTo>
                    <a:pt x="104" y="0"/>
                  </a:lnTo>
                  <a:lnTo>
                    <a:pt x="35" y="8"/>
                  </a:lnTo>
                  <a:lnTo>
                    <a:pt x="18" y="13"/>
                  </a:lnTo>
                  <a:lnTo>
                    <a:pt x="0" y="21"/>
                  </a:lnTo>
                  <a:lnTo>
                    <a:pt x="5" y="24"/>
                  </a:lnTo>
                  <a:lnTo>
                    <a:pt x="28" y="16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0" name="未知"/>
            <p:cNvSpPr/>
            <p:nvPr/>
          </p:nvSpPr>
          <p:spPr>
            <a:xfrm>
              <a:off x="286" y="8"/>
              <a:ext cx="70" cy="17"/>
            </a:xfrm>
            <a:custGeom>
              <a:avLst/>
              <a:gdLst/>
              <a:ahLst/>
              <a:cxnLst/>
              <a:pathLst>
                <a:path w="70" h="17">
                  <a:moveTo>
                    <a:pt x="0" y="16"/>
                  </a:moveTo>
                  <a:lnTo>
                    <a:pt x="69" y="8"/>
                  </a:lnTo>
                  <a:lnTo>
                    <a:pt x="54" y="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1" name="未知"/>
            <p:cNvSpPr/>
            <p:nvPr/>
          </p:nvSpPr>
          <p:spPr>
            <a:xfrm>
              <a:off x="286" y="8"/>
              <a:ext cx="70" cy="17"/>
            </a:xfrm>
            <a:custGeom>
              <a:avLst/>
              <a:gdLst/>
              <a:ahLst/>
              <a:cxnLst/>
              <a:pathLst>
                <a:path w="70" h="17">
                  <a:moveTo>
                    <a:pt x="0" y="16"/>
                  </a:moveTo>
                  <a:lnTo>
                    <a:pt x="69" y="8"/>
                  </a:lnTo>
                  <a:lnTo>
                    <a:pt x="5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2" name="未知"/>
            <p:cNvSpPr/>
            <p:nvPr/>
          </p:nvSpPr>
          <p:spPr>
            <a:xfrm>
              <a:off x="580" y="100"/>
              <a:ext cx="70" cy="22"/>
            </a:xfrm>
            <a:custGeom>
              <a:avLst/>
              <a:gdLst/>
              <a:ahLst/>
              <a:cxnLst/>
              <a:pathLst>
                <a:path w="70" h="22">
                  <a:moveTo>
                    <a:pt x="0" y="0"/>
                  </a:moveTo>
                  <a:lnTo>
                    <a:pt x="3" y="19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6" y="21"/>
                  </a:lnTo>
                  <a:lnTo>
                    <a:pt x="69" y="19"/>
                  </a:lnTo>
                  <a:lnTo>
                    <a:pt x="69" y="13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3" name="未知"/>
            <p:cNvSpPr/>
            <p:nvPr/>
          </p:nvSpPr>
          <p:spPr>
            <a:xfrm>
              <a:off x="337" y="5"/>
              <a:ext cx="69" cy="28"/>
            </a:xfrm>
            <a:custGeom>
              <a:avLst/>
              <a:gdLst/>
              <a:ahLst/>
              <a:cxnLst/>
              <a:pathLst>
                <a:path w="69" h="28">
                  <a:moveTo>
                    <a:pt x="46" y="27"/>
                  </a:moveTo>
                  <a:lnTo>
                    <a:pt x="68" y="27"/>
                  </a:lnTo>
                  <a:lnTo>
                    <a:pt x="23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13" y="8"/>
                  </a:lnTo>
                  <a:lnTo>
                    <a:pt x="23" y="16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4" name="未知"/>
            <p:cNvSpPr/>
            <p:nvPr/>
          </p:nvSpPr>
          <p:spPr>
            <a:xfrm>
              <a:off x="213" y="0"/>
              <a:ext cx="128" cy="38"/>
            </a:xfrm>
            <a:custGeom>
              <a:avLst/>
              <a:gdLst/>
              <a:ahLst/>
              <a:cxnLst/>
              <a:pathLst>
                <a:path w="128" h="38">
                  <a:moveTo>
                    <a:pt x="73" y="24"/>
                  </a:moveTo>
                  <a:lnTo>
                    <a:pt x="127" y="8"/>
                  </a:lnTo>
                  <a:lnTo>
                    <a:pt x="124" y="5"/>
                  </a:lnTo>
                  <a:lnTo>
                    <a:pt x="114" y="0"/>
                  </a:lnTo>
                  <a:lnTo>
                    <a:pt x="20" y="11"/>
                  </a:lnTo>
                  <a:lnTo>
                    <a:pt x="0" y="21"/>
                  </a:lnTo>
                  <a:lnTo>
                    <a:pt x="25" y="37"/>
                  </a:lnTo>
                  <a:lnTo>
                    <a:pt x="40" y="37"/>
                  </a:lnTo>
                  <a:lnTo>
                    <a:pt x="73" y="24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795" name="Group 55794"/>
          <p:cNvGrpSpPr/>
          <p:nvPr/>
        </p:nvGrpSpPr>
        <p:grpSpPr>
          <a:xfrm>
            <a:off x="533400" y="4191000"/>
            <a:ext cx="1373188" cy="1030288"/>
            <a:chOff x="0" y="0"/>
            <a:chExt cx="865" cy="649"/>
          </a:xfrm>
        </p:grpSpPr>
        <p:sp>
          <p:nvSpPr>
            <p:cNvPr id="55796" name="未知"/>
            <p:cNvSpPr/>
            <p:nvPr/>
          </p:nvSpPr>
          <p:spPr>
            <a:xfrm>
              <a:off x="65" y="632"/>
              <a:ext cx="748" cy="17"/>
            </a:xfrm>
            <a:custGeom>
              <a:avLst/>
              <a:gdLst/>
              <a:ahLst/>
              <a:cxnLst/>
              <a:pathLst>
                <a:path w="748" h="17">
                  <a:moveTo>
                    <a:pt x="737" y="16"/>
                  </a:moveTo>
                  <a:lnTo>
                    <a:pt x="10" y="16"/>
                  </a:lnTo>
                  <a:lnTo>
                    <a:pt x="0" y="0"/>
                  </a:lnTo>
                  <a:lnTo>
                    <a:pt x="747" y="0"/>
                  </a:lnTo>
                  <a:lnTo>
                    <a:pt x="737" y="16"/>
                  </a:lnTo>
                  <a:lnTo>
                    <a:pt x="737" y="16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7" name="未知"/>
            <p:cNvSpPr/>
            <p:nvPr/>
          </p:nvSpPr>
          <p:spPr>
            <a:xfrm>
              <a:off x="184" y="0"/>
              <a:ext cx="557" cy="393"/>
            </a:xfrm>
            <a:custGeom>
              <a:avLst/>
              <a:gdLst/>
              <a:ahLst/>
              <a:cxnLst/>
              <a:pathLst>
                <a:path w="557" h="393">
                  <a:moveTo>
                    <a:pt x="43" y="0"/>
                  </a:moveTo>
                  <a:lnTo>
                    <a:pt x="13" y="287"/>
                  </a:lnTo>
                  <a:lnTo>
                    <a:pt x="5" y="340"/>
                  </a:lnTo>
                  <a:lnTo>
                    <a:pt x="0" y="392"/>
                  </a:lnTo>
                  <a:lnTo>
                    <a:pt x="556" y="392"/>
                  </a:lnTo>
                  <a:lnTo>
                    <a:pt x="548" y="337"/>
                  </a:lnTo>
                  <a:lnTo>
                    <a:pt x="546" y="319"/>
                  </a:lnTo>
                  <a:lnTo>
                    <a:pt x="501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8" name="未知"/>
            <p:cNvSpPr/>
            <p:nvPr/>
          </p:nvSpPr>
          <p:spPr>
            <a:xfrm>
              <a:off x="2" y="456"/>
              <a:ext cx="29" cy="9"/>
            </a:xfrm>
            <a:custGeom>
              <a:avLst/>
              <a:gdLst/>
              <a:ahLst/>
              <a:cxnLst/>
              <a:pathLst>
                <a:path w="29" h="9">
                  <a:moveTo>
                    <a:pt x="0" y="2"/>
                  </a:moveTo>
                  <a:lnTo>
                    <a:pt x="13" y="8"/>
                  </a:lnTo>
                  <a:lnTo>
                    <a:pt x="25" y="8"/>
                  </a:lnTo>
                  <a:lnTo>
                    <a:pt x="28" y="2"/>
                  </a:lnTo>
                  <a:lnTo>
                    <a:pt x="25" y="5"/>
                  </a:lnTo>
                  <a:lnTo>
                    <a:pt x="10" y="5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799" name="未知"/>
            <p:cNvSpPr/>
            <p:nvPr/>
          </p:nvSpPr>
          <p:spPr>
            <a:xfrm>
              <a:off x="2" y="456"/>
              <a:ext cx="29" cy="9"/>
            </a:xfrm>
            <a:custGeom>
              <a:avLst/>
              <a:gdLst/>
              <a:ahLst/>
              <a:cxnLst/>
              <a:pathLst>
                <a:path w="29" h="9">
                  <a:moveTo>
                    <a:pt x="0" y="2"/>
                  </a:moveTo>
                  <a:lnTo>
                    <a:pt x="13" y="8"/>
                  </a:lnTo>
                  <a:lnTo>
                    <a:pt x="25" y="8"/>
                  </a:lnTo>
                  <a:lnTo>
                    <a:pt x="28" y="2"/>
                  </a:lnTo>
                  <a:lnTo>
                    <a:pt x="25" y="5"/>
                  </a:lnTo>
                  <a:lnTo>
                    <a:pt x="10" y="5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0" name="未知"/>
            <p:cNvSpPr/>
            <p:nvPr/>
          </p:nvSpPr>
          <p:spPr>
            <a:xfrm>
              <a:off x="2" y="469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0"/>
                  </a:moveTo>
                  <a:lnTo>
                    <a:pt x="10" y="5"/>
                  </a:lnTo>
                  <a:lnTo>
                    <a:pt x="20" y="5"/>
                  </a:lnTo>
                  <a:lnTo>
                    <a:pt x="18" y="8"/>
                  </a:lnTo>
                  <a:lnTo>
                    <a:pt x="10" y="8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1" name="未知"/>
            <p:cNvSpPr/>
            <p:nvPr/>
          </p:nvSpPr>
          <p:spPr>
            <a:xfrm>
              <a:off x="2" y="469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0"/>
                  </a:moveTo>
                  <a:lnTo>
                    <a:pt x="10" y="5"/>
                  </a:lnTo>
                  <a:lnTo>
                    <a:pt x="20" y="5"/>
                  </a:lnTo>
                  <a:lnTo>
                    <a:pt x="18" y="8"/>
                  </a:lnTo>
                  <a:lnTo>
                    <a:pt x="10" y="8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2" name="未知"/>
            <p:cNvSpPr/>
            <p:nvPr/>
          </p:nvSpPr>
          <p:spPr>
            <a:xfrm>
              <a:off x="2" y="445"/>
              <a:ext cx="29" cy="9"/>
            </a:xfrm>
            <a:custGeom>
              <a:avLst/>
              <a:gdLst/>
              <a:ahLst/>
              <a:cxnLst/>
              <a:pathLst>
                <a:path w="29" h="9">
                  <a:moveTo>
                    <a:pt x="25" y="8"/>
                  </a:moveTo>
                  <a:lnTo>
                    <a:pt x="20" y="8"/>
                  </a:lnTo>
                  <a:lnTo>
                    <a:pt x="18" y="8"/>
                  </a:lnTo>
                  <a:lnTo>
                    <a:pt x="8" y="5"/>
                  </a:lnTo>
                  <a:lnTo>
                    <a:pt x="3" y="5"/>
                  </a:lnTo>
                  <a:lnTo>
                    <a:pt x="0" y="0"/>
                  </a:lnTo>
                  <a:lnTo>
                    <a:pt x="15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3" name="未知"/>
            <p:cNvSpPr/>
            <p:nvPr/>
          </p:nvSpPr>
          <p:spPr>
            <a:xfrm>
              <a:off x="2" y="445"/>
              <a:ext cx="29" cy="9"/>
            </a:xfrm>
            <a:custGeom>
              <a:avLst/>
              <a:gdLst/>
              <a:ahLst/>
              <a:cxnLst/>
              <a:pathLst>
                <a:path w="29" h="9">
                  <a:moveTo>
                    <a:pt x="25" y="8"/>
                  </a:moveTo>
                  <a:lnTo>
                    <a:pt x="20" y="8"/>
                  </a:lnTo>
                  <a:lnTo>
                    <a:pt x="18" y="8"/>
                  </a:lnTo>
                  <a:lnTo>
                    <a:pt x="8" y="5"/>
                  </a:lnTo>
                  <a:lnTo>
                    <a:pt x="3" y="5"/>
                  </a:lnTo>
                  <a:lnTo>
                    <a:pt x="0" y="0"/>
                  </a:lnTo>
                  <a:lnTo>
                    <a:pt x="15" y="5"/>
                  </a:lnTo>
                  <a:lnTo>
                    <a:pt x="28" y="5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4" name="未知"/>
            <p:cNvSpPr/>
            <p:nvPr/>
          </p:nvSpPr>
          <p:spPr>
            <a:xfrm>
              <a:off x="7" y="419"/>
              <a:ext cx="26" cy="17"/>
            </a:xfrm>
            <a:custGeom>
              <a:avLst/>
              <a:gdLst/>
              <a:ahLst/>
              <a:cxnLst/>
              <a:pathLst>
                <a:path w="26" h="17">
                  <a:moveTo>
                    <a:pt x="25" y="13"/>
                  </a:moveTo>
                  <a:lnTo>
                    <a:pt x="20" y="13"/>
                  </a:lnTo>
                  <a:lnTo>
                    <a:pt x="15" y="13"/>
                  </a:lnTo>
                  <a:lnTo>
                    <a:pt x="8" y="8"/>
                  </a:lnTo>
                  <a:lnTo>
                    <a:pt x="0" y="0"/>
                  </a:lnTo>
                  <a:lnTo>
                    <a:pt x="3" y="5"/>
                  </a:lnTo>
                  <a:lnTo>
                    <a:pt x="3" y="10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5" y="16"/>
                  </a:lnTo>
                  <a:lnTo>
                    <a:pt x="25" y="13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5" name="未知"/>
            <p:cNvSpPr/>
            <p:nvPr/>
          </p:nvSpPr>
          <p:spPr>
            <a:xfrm>
              <a:off x="7" y="419"/>
              <a:ext cx="26" cy="17"/>
            </a:xfrm>
            <a:custGeom>
              <a:avLst/>
              <a:gdLst/>
              <a:ahLst/>
              <a:cxnLst/>
              <a:pathLst>
                <a:path w="26" h="17">
                  <a:moveTo>
                    <a:pt x="25" y="13"/>
                  </a:moveTo>
                  <a:lnTo>
                    <a:pt x="20" y="13"/>
                  </a:lnTo>
                  <a:lnTo>
                    <a:pt x="15" y="13"/>
                  </a:lnTo>
                  <a:lnTo>
                    <a:pt x="8" y="8"/>
                  </a:lnTo>
                  <a:lnTo>
                    <a:pt x="0" y="0"/>
                  </a:lnTo>
                  <a:lnTo>
                    <a:pt x="3" y="5"/>
                  </a:lnTo>
                  <a:lnTo>
                    <a:pt x="3" y="10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5" y="16"/>
                  </a:lnTo>
                  <a:lnTo>
                    <a:pt x="25" y="1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6" name="未知"/>
            <p:cNvSpPr/>
            <p:nvPr/>
          </p:nvSpPr>
          <p:spPr>
            <a:xfrm>
              <a:off x="12" y="406"/>
              <a:ext cx="26" cy="27"/>
            </a:xfrm>
            <a:custGeom>
              <a:avLst/>
              <a:gdLst/>
              <a:ahLst/>
              <a:cxnLst/>
              <a:pathLst>
                <a:path w="26" h="27">
                  <a:moveTo>
                    <a:pt x="23" y="21"/>
                  </a:moveTo>
                  <a:lnTo>
                    <a:pt x="20" y="21"/>
                  </a:lnTo>
                  <a:lnTo>
                    <a:pt x="18" y="21"/>
                  </a:lnTo>
                  <a:lnTo>
                    <a:pt x="10" y="18"/>
                  </a:lnTo>
                  <a:lnTo>
                    <a:pt x="5" y="13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5"/>
                  </a:lnTo>
                  <a:lnTo>
                    <a:pt x="10" y="13"/>
                  </a:lnTo>
                  <a:lnTo>
                    <a:pt x="20" y="15"/>
                  </a:lnTo>
                  <a:lnTo>
                    <a:pt x="23" y="18"/>
                  </a:lnTo>
                  <a:lnTo>
                    <a:pt x="23" y="23"/>
                  </a:lnTo>
                  <a:lnTo>
                    <a:pt x="25" y="26"/>
                  </a:lnTo>
                  <a:lnTo>
                    <a:pt x="20" y="26"/>
                  </a:lnTo>
                  <a:lnTo>
                    <a:pt x="23" y="21"/>
                  </a:lnTo>
                  <a:lnTo>
                    <a:pt x="23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7" name="未知"/>
            <p:cNvSpPr/>
            <p:nvPr/>
          </p:nvSpPr>
          <p:spPr>
            <a:xfrm>
              <a:off x="12" y="406"/>
              <a:ext cx="26" cy="27"/>
            </a:xfrm>
            <a:custGeom>
              <a:avLst/>
              <a:gdLst/>
              <a:ahLst/>
              <a:cxnLst/>
              <a:pathLst>
                <a:path w="26" h="27">
                  <a:moveTo>
                    <a:pt x="23" y="21"/>
                  </a:moveTo>
                  <a:lnTo>
                    <a:pt x="20" y="21"/>
                  </a:lnTo>
                  <a:lnTo>
                    <a:pt x="18" y="21"/>
                  </a:lnTo>
                  <a:lnTo>
                    <a:pt x="10" y="18"/>
                  </a:lnTo>
                  <a:lnTo>
                    <a:pt x="5" y="13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5"/>
                  </a:lnTo>
                  <a:lnTo>
                    <a:pt x="10" y="13"/>
                  </a:lnTo>
                  <a:lnTo>
                    <a:pt x="20" y="15"/>
                  </a:lnTo>
                  <a:lnTo>
                    <a:pt x="23" y="18"/>
                  </a:lnTo>
                  <a:lnTo>
                    <a:pt x="23" y="23"/>
                  </a:lnTo>
                  <a:lnTo>
                    <a:pt x="25" y="26"/>
                  </a:lnTo>
                  <a:lnTo>
                    <a:pt x="20" y="26"/>
                  </a:lnTo>
                  <a:lnTo>
                    <a:pt x="23" y="21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8" name="未知"/>
            <p:cNvSpPr/>
            <p:nvPr/>
          </p:nvSpPr>
          <p:spPr>
            <a:xfrm>
              <a:off x="5" y="435"/>
              <a:ext cx="28" cy="11"/>
            </a:xfrm>
            <a:custGeom>
              <a:avLst/>
              <a:gdLst/>
              <a:ahLst/>
              <a:cxnLst/>
              <a:pathLst>
                <a:path w="28" h="11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12" y="10"/>
                  </a:lnTo>
                  <a:lnTo>
                    <a:pt x="25" y="10"/>
                  </a:lnTo>
                  <a:lnTo>
                    <a:pt x="27" y="8"/>
                  </a:lnTo>
                  <a:lnTo>
                    <a:pt x="15" y="8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09" name="未知"/>
            <p:cNvSpPr/>
            <p:nvPr/>
          </p:nvSpPr>
          <p:spPr>
            <a:xfrm>
              <a:off x="5" y="435"/>
              <a:ext cx="28" cy="11"/>
            </a:xfrm>
            <a:custGeom>
              <a:avLst/>
              <a:gdLst/>
              <a:ahLst/>
              <a:cxnLst/>
              <a:pathLst>
                <a:path w="28" h="11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12" y="10"/>
                  </a:lnTo>
                  <a:lnTo>
                    <a:pt x="25" y="10"/>
                  </a:lnTo>
                  <a:lnTo>
                    <a:pt x="27" y="8"/>
                  </a:lnTo>
                  <a:lnTo>
                    <a:pt x="15" y="8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0" name="未知"/>
            <p:cNvSpPr/>
            <p:nvPr/>
          </p:nvSpPr>
          <p:spPr>
            <a:xfrm>
              <a:off x="22" y="403"/>
              <a:ext cx="14" cy="12"/>
            </a:xfrm>
            <a:custGeom>
              <a:avLst/>
              <a:gdLst/>
              <a:ahLst/>
              <a:cxnLst/>
              <a:pathLst>
                <a:path w="14" h="12">
                  <a:moveTo>
                    <a:pt x="13" y="0"/>
                  </a:moveTo>
                  <a:lnTo>
                    <a:pt x="10" y="5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0" y="5"/>
                  </a:lnTo>
                  <a:lnTo>
                    <a:pt x="5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1" name="未知"/>
            <p:cNvSpPr/>
            <p:nvPr/>
          </p:nvSpPr>
          <p:spPr>
            <a:xfrm>
              <a:off x="22" y="403"/>
              <a:ext cx="14" cy="12"/>
            </a:xfrm>
            <a:custGeom>
              <a:avLst/>
              <a:gdLst/>
              <a:ahLst/>
              <a:cxnLst/>
              <a:pathLst>
                <a:path w="14" h="12">
                  <a:moveTo>
                    <a:pt x="13" y="0"/>
                  </a:moveTo>
                  <a:lnTo>
                    <a:pt x="10" y="5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0" y="5"/>
                  </a:lnTo>
                  <a:lnTo>
                    <a:pt x="5" y="3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2" name="未知"/>
            <p:cNvSpPr/>
            <p:nvPr/>
          </p:nvSpPr>
          <p:spPr>
            <a:xfrm>
              <a:off x="27" y="432"/>
              <a:ext cx="19" cy="33"/>
            </a:xfrm>
            <a:custGeom>
              <a:avLst/>
              <a:gdLst/>
              <a:ahLst/>
              <a:cxnLst/>
              <a:pathLst>
                <a:path w="19" h="33">
                  <a:moveTo>
                    <a:pt x="18" y="0"/>
                  </a:moveTo>
                  <a:lnTo>
                    <a:pt x="18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0" y="2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3"/>
                  </a:lnTo>
                  <a:lnTo>
                    <a:pt x="5" y="11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3" name="未知"/>
            <p:cNvSpPr/>
            <p:nvPr/>
          </p:nvSpPr>
          <p:spPr>
            <a:xfrm>
              <a:off x="27" y="432"/>
              <a:ext cx="19" cy="33"/>
            </a:xfrm>
            <a:custGeom>
              <a:avLst/>
              <a:gdLst/>
              <a:ahLst/>
              <a:cxnLst/>
              <a:pathLst>
                <a:path w="19" h="33">
                  <a:moveTo>
                    <a:pt x="18" y="0"/>
                  </a:moveTo>
                  <a:lnTo>
                    <a:pt x="18" y="8"/>
                  </a:lnTo>
                  <a:lnTo>
                    <a:pt x="0" y="32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0" y="21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3"/>
                  </a:lnTo>
                  <a:lnTo>
                    <a:pt x="5" y="11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4" name="未知"/>
            <p:cNvSpPr/>
            <p:nvPr/>
          </p:nvSpPr>
          <p:spPr>
            <a:xfrm>
              <a:off x="37" y="258"/>
              <a:ext cx="146" cy="138"/>
            </a:xfrm>
            <a:custGeom>
              <a:avLst/>
              <a:gdLst/>
              <a:ahLst/>
              <a:cxnLst/>
              <a:pathLst>
                <a:path w="146" h="138">
                  <a:moveTo>
                    <a:pt x="92" y="137"/>
                  </a:moveTo>
                  <a:lnTo>
                    <a:pt x="115" y="69"/>
                  </a:lnTo>
                  <a:lnTo>
                    <a:pt x="145" y="3"/>
                  </a:lnTo>
                  <a:lnTo>
                    <a:pt x="142" y="0"/>
                  </a:lnTo>
                  <a:lnTo>
                    <a:pt x="63" y="0"/>
                  </a:lnTo>
                  <a:lnTo>
                    <a:pt x="25" y="66"/>
                  </a:lnTo>
                  <a:lnTo>
                    <a:pt x="0" y="137"/>
                  </a:lnTo>
                  <a:lnTo>
                    <a:pt x="92" y="1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5" name="未知"/>
            <p:cNvSpPr/>
            <p:nvPr/>
          </p:nvSpPr>
          <p:spPr>
            <a:xfrm>
              <a:off x="129" y="403"/>
              <a:ext cx="14" cy="51"/>
            </a:xfrm>
            <a:custGeom>
              <a:avLst/>
              <a:gdLst/>
              <a:ahLst/>
              <a:cxnLst/>
              <a:pathLst>
                <a:path w="14" h="51">
                  <a:moveTo>
                    <a:pt x="13" y="0"/>
                  </a:moveTo>
                  <a:lnTo>
                    <a:pt x="5" y="18"/>
                  </a:lnTo>
                  <a:lnTo>
                    <a:pt x="0" y="29"/>
                  </a:lnTo>
                  <a:lnTo>
                    <a:pt x="0" y="5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6" name="未知"/>
            <p:cNvSpPr/>
            <p:nvPr/>
          </p:nvSpPr>
          <p:spPr>
            <a:xfrm>
              <a:off x="129" y="403"/>
              <a:ext cx="14" cy="51"/>
            </a:xfrm>
            <a:custGeom>
              <a:avLst/>
              <a:gdLst/>
              <a:ahLst/>
              <a:cxnLst/>
              <a:pathLst>
                <a:path w="14" h="51">
                  <a:moveTo>
                    <a:pt x="13" y="0"/>
                  </a:moveTo>
                  <a:lnTo>
                    <a:pt x="5" y="18"/>
                  </a:lnTo>
                  <a:lnTo>
                    <a:pt x="0" y="29"/>
                  </a:lnTo>
                  <a:lnTo>
                    <a:pt x="0" y="50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7" name="未知"/>
            <p:cNvSpPr/>
            <p:nvPr/>
          </p:nvSpPr>
          <p:spPr>
            <a:xfrm>
              <a:off x="45" y="432"/>
              <a:ext cx="85" cy="22"/>
            </a:xfrm>
            <a:custGeom>
              <a:avLst/>
              <a:gdLst/>
              <a:ahLst/>
              <a:cxnLst/>
              <a:pathLst>
                <a:path w="85" h="22">
                  <a:moveTo>
                    <a:pt x="84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84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8" name="未知"/>
            <p:cNvSpPr/>
            <p:nvPr/>
          </p:nvSpPr>
          <p:spPr>
            <a:xfrm>
              <a:off x="32" y="395"/>
              <a:ext cx="103" cy="38"/>
            </a:xfrm>
            <a:custGeom>
              <a:avLst/>
              <a:gdLst/>
              <a:ahLst/>
              <a:cxnLst/>
              <a:pathLst>
                <a:path w="103" h="38">
                  <a:moveTo>
                    <a:pt x="97" y="37"/>
                  </a:moveTo>
                  <a:lnTo>
                    <a:pt x="102" y="26"/>
                  </a:lnTo>
                  <a:lnTo>
                    <a:pt x="102" y="19"/>
                  </a:lnTo>
                  <a:lnTo>
                    <a:pt x="102" y="11"/>
                  </a:lnTo>
                  <a:lnTo>
                    <a:pt x="100" y="5"/>
                  </a:lnTo>
                  <a:lnTo>
                    <a:pt x="97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3" y="29"/>
                  </a:lnTo>
                  <a:lnTo>
                    <a:pt x="3" y="34"/>
                  </a:lnTo>
                  <a:lnTo>
                    <a:pt x="5" y="37"/>
                  </a:lnTo>
                  <a:lnTo>
                    <a:pt x="13" y="37"/>
                  </a:lnTo>
                  <a:lnTo>
                    <a:pt x="97" y="37"/>
                  </a:lnTo>
                  <a:lnTo>
                    <a:pt x="97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19" name="未知"/>
            <p:cNvSpPr/>
            <p:nvPr/>
          </p:nvSpPr>
          <p:spPr>
            <a:xfrm>
              <a:off x="32" y="395"/>
              <a:ext cx="103" cy="38"/>
            </a:xfrm>
            <a:custGeom>
              <a:avLst/>
              <a:gdLst/>
              <a:ahLst/>
              <a:cxnLst/>
              <a:pathLst>
                <a:path w="103" h="38">
                  <a:moveTo>
                    <a:pt x="97" y="37"/>
                  </a:moveTo>
                  <a:lnTo>
                    <a:pt x="102" y="26"/>
                  </a:lnTo>
                  <a:lnTo>
                    <a:pt x="102" y="19"/>
                  </a:lnTo>
                  <a:lnTo>
                    <a:pt x="102" y="11"/>
                  </a:lnTo>
                  <a:lnTo>
                    <a:pt x="100" y="5"/>
                  </a:lnTo>
                  <a:lnTo>
                    <a:pt x="97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3" y="29"/>
                  </a:lnTo>
                  <a:lnTo>
                    <a:pt x="3" y="34"/>
                  </a:lnTo>
                  <a:lnTo>
                    <a:pt x="5" y="37"/>
                  </a:lnTo>
                  <a:lnTo>
                    <a:pt x="13" y="37"/>
                  </a:lnTo>
                  <a:lnTo>
                    <a:pt x="97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0" name="未知"/>
            <p:cNvSpPr/>
            <p:nvPr/>
          </p:nvSpPr>
          <p:spPr>
            <a:xfrm>
              <a:off x="129" y="261"/>
              <a:ext cx="56" cy="161"/>
            </a:xfrm>
            <a:custGeom>
              <a:avLst/>
              <a:gdLst/>
              <a:ahLst/>
              <a:cxnLst/>
              <a:pathLst>
                <a:path w="56" h="161">
                  <a:moveTo>
                    <a:pt x="23" y="66"/>
                  </a:moveTo>
                  <a:lnTo>
                    <a:pt x="0" y="134"/>
                  </a:lnTo>
                  <a:lnTo>
                    <a:pt x="3" y="139"/>
                  </a:lnTo>
                  <a:lnTo>
                    <a:pt x="5" y="150"/>
                  </a:lnTo>
                  <a:lnTo>
                    <a:pt x="5" y="160"/>
                  </a:lnTo>
                  <a:lnTo>
                    <a:pt x="10" y="150"/>
                  </a:lnTo>
                  <a:lnTo>
                    <a:pt x="35" y="76"/>
                  </a:lnTo>
                  <a:lnTo>
                    <a:pt x="40" y="63"/>
                  </a:lnTo>
                  <a:lnTo>
                    <a:pt x="55" y="37"/>
                  </a:lnTo>
                  <a:lnTo>
                    <a:pt x="55" y="21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23" y="66"/>
                  </a:lnTo>
                  <a:lnTo>
                    <a:pt x="23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1" name="未知"/>
            <p:cNvSpPr/>
            <p:nvPr/>
          </p:nvSpPr>
          <p:spPr>
            <a:xfrm>
              <a:off x="167" y="324"/>
              <a:ext cx="3" cy="9"/>
            </a:xfrm>
            <a:custGeom>
              <a:avLst/>
              <a:gdLst/>
              <a:ahLst/>
              <a:cxnLst/>
              <a:pathLst>
                <a:path w="3" h="9">
                  <a:moveTo>
                    <a:pt x="0" y="8"/>
                  </a:moveTo>
                  <a:lnTo>
                    <a:pt x="2" y="8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2" name="未知"/>
            <p:cNvSpPr/>
            <p:nvPr/>
          </p:nvSpPr>
          <p:spPr>
            <a:xfrm>
              <a:off x="167" y="324"/>
              <a:ext cx="3" cy="9"/>
            </a:xfrm>
            <a:custGeom>
              <a:avLst/>
              <a:gdLst/>
              <a:ahLst/>
              <a:cxnLst/>
              <a:pathLst>
                <a:path w="3" h="9">
                  <a:moveTo>
                    <a:pt x="0" y="8"/>
                  </a:moveTo>
                  <a:lnTo>
                    <a:pt x="2" y="8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3" name="未知"/>
            <p:cNvSpPr/>
            <p:nvPr/>
          </p:nvSpPr>
          <p:spPr>
            <a:xfrm>
              <a:off x="169" y="298"/>
              <a:ext cx="16" cy="35"/>
            </a:xfrm>
            <a:custGeom>
              <a:avLst/>
              <a:gdLst/>
              <a:ahLst/>
              <a:cxnLst/>
              <a:pathLst>
                <a:path w="16" h="35">
                  <a:moveTo>
                    <a:pt x="0" y="34"/>
                  </a:moveTo>
                  <a:lnTo>
                    <a:pt x="15" y="8"/>
                  </a:lnTo>
                  <a:lnTo>
                    <a:pt x="15" y="0"/>
                  </a:lnTo>
                  <a:lnTo>
                    <a:pt x="0" y="26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4" name="未知"/>
            <p:cNvSpPr/>
            <p:nvPr/>
          </p:nvSpPr>
          <p:spPr>
            <a:xfrm>
              <a:off x="169" y="298"/>
              <a:ext cx="16" cy="35"/>
            </a:xfrm>
            <a:custGeom>
              <a:avLst/>
              <a:gdLst/>
              <a:ahLst/>
              <a:cxnLst/>
              <a:pathLst>
                <a:path w="16" h="35">
                  <a:moveTo>
                    <a:pt x="0" y="34"/>
                  </a:moveTo>
                  <a:lnTo>
                    <a:pt x="15" y="8"/>
                  </a:lnTo>
                  <a:lnTo>
                    <a:pt x="15" y="0"/>
                  </a:lnTo>
                  <a:lnTo>
                    <a:pt x="0" y="2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5" name="未知"/>
            <p:cNvSpPr/>
            <p:nvPr/>
          </p:nvSpPr>
          <p:spPr>
            <a:xfrm>
              <a:off x="15" y="398"/>
              <a:ext cx="21" cy="24"/>
            </a:xfrm>
            <a:custGeom>
              <a:avLst/>
              <a:gdLst/>
              <a:ahLst/>
              <a:cxnLst/>
              <a:pathLst>
                <a:path w="21" h="24">
                  <a:moveTo>
                    <a:pt x="17" y="8"/>
                  </a:moveTo>
                  <a:lnTo>
                    <a:pt x="12" y="8"/>
                  </a:lnTo>
                  <a:lnTo>
                    <a:pt x="7" y="10"/>
                  </a:lnTo>
                  <a:lnTo>
                    <a:pt x="12" y="16"/>
                  </a:lnTo>
                  <a:lnTo>
                    <a:pt x="17" y="16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7" y="21"/>
                  </a:lnTo>
                  <a:lnTo>
                    <a:pt x="0" y="13"/>
                  </a:lnTo>
                  <a:lnTo>
                    <a:pt x="0" y="8"/>
                  </a:lnTo>
                  <a:lnTo>
                    <a:pt x="2" y="5"/>
                  </a:lnTo>
                  <a:lnTo>
                    <a:pt x="10" y="2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17" y="8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6" name="未知"/>
            <p:cNvSpPr/>
            <p:nvPr/>
          </p:nvSpPr>
          <p:spPr>
            <a:xfrm>
              <a:off x="15" y="398"/>
              <a:ext cx="21" cy="24"/>
            </a:xfrm>
            <a:custGeom>
              <a:avLst/>
              <a:gdLst/>
              <a:ahLst/>
              <a:cxnLst/>
              <a:pathLst>
                <a:path w="21" h="24">
                  <a:moveTo>
                    <a:pt x="17" y="8"/>
                  </a:moveTo>
                  <a:lnTo>
                    <a:pt x="12" y="8"/>
                  </a:lnTo>
                  <a:lnTo>
                    <a:pt x="7" y="10"/>
                  </a:lnTo>
                  <a:lnTo>
                    <a:pt x="12" y="16"/>
                  </a:lnTo>
                  <a:lnTo>
                    <a:pt x="17" y="16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7" y="21"/>
                  </a:lnTo>
                  <a:lnTo>
                    <a:pt x="0" y="13"/>
                  </a:lnTo>
                  <a:lnTo>
                    <a:pt x="0" y="8"/>
                  </a:lnTo>
                  <a:lnTo>
                    <a:pt x="2" y="5"/>
                  </a:lnTo>
                  <a:lnTo>
                    <a:pt x="10" y="2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17" y="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7" name="未知"/>
            <p:cNvSpPr/>
            <p:nvPr/>
          </p:nvSpPr>
          <p:spPr>
            <a:xfrm>
              <a:off x="7" y="411"/>
              <a:ext cx="29" cy="22"/>
            </a:xfrm>
            <a:custGeom>
              <a:avLst/>
              <a:gdLst/>
              <a:ahLst/>
              <a:cxnLst/>
              <a:pathLst>
                <a:path w="29" h="22">
                  <a:moveTo>
                    <a:pt x="0" y="8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3"/>
                  </a:lnTo>
                  <a:lnTo>
                    <a:pt x="15" y="13"/>
                  </a:lnTo>
                  <a:lnTo>
                    <a:pt x="28" y="16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13" y="21"/>
                  </a:lnTo>
                  <a:lnTo>
                    <a:pt x="3" y="13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8" name="未知"/>
            <p:cNvSpPr/>
            <p:nvPr/>
          </p:nvSpPr>
          <p:spPr>
            <a:xfrm>
              <a:off x="2" y="424"/>
              <a:ext cx="34" cy="20"/>
            </a:xfrm>
            <a:custGeom>
              <a:avLst/>
              <a:gdLst/>
              <a:ahLst/>
              <a:cxnLst/>
              <a:pathLst>
                <a:path w="34" h="20">
                  <a:moveTo>
                    <a:pt x="30" y="11"/>
                  </a:moveTo>
                  <a:lnTo>
                    <a:pt x="25" y="11"/>
                  </a:lnTo>
                  <a:lnTo>
                    <a:pt x="23" y="11"/>
                  </a:lnTo>
                  <a:lnTo>
                    <a:pt x="18" y="11"/>
                  </a:lnTo>
                  <a:lnTo>
                    <a:pt x="13" y="8"/>
                  </a:lnTo>
                  <a:lnTo>
                    <a:pt x="8" y="5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18" y="19"/>
                  </a:lnTo>
                  <a:lnTo>
                    <a:pt x="30" y="19"/>
                  </a:lnTo>
                  <a:lnTo>
                    <a:pt x="33" y="13"/>
                  </a:lnTo>
                  <a:lnTo>
                    <a:pt x="30" y="11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29" name="未知"/>
            <p:cNvSpPr/>
            <p:nvPr/>
          </p:nvSpPr>
          <p:spPr>
            <a:xfrm>
              <a:off x="2" y="424"/>
              <a:ext cx="34" cy="20"/>
            </a:xfrm>
            <a:custGeom>
              <a:avLst/>
              <a:gdLst/>
              <a:ahLst/>
              <a:cxnLst/>
              <a:pathLst>
                <a:path w="34" h="20">
                  <a:moveTo>
                    <a:pt x="30" y="11"/>
                  </a:moveTo>
                  <a:lnTo>
                    <a:pt x="25" y="11"/>
                  </a:lnTo>
                  <a:lnTo>
                    <a:pt x="23" y="11"/>
                  </a:lnTo>
                  <a:lnTo>
                    <a:pt x="18" y="11"/>
                  </a:lnTo>
                  <a:lnTo>
                    <a:pt x="13" y="8"/>
                  </a:lnTo>
                  <a:lnTo>
                    <a:pt x="8" y="5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18" y="19"/>
                  </a:lnTo>
                  <a:lnTo>
                    <a:pt x="30" y="19"/>
                  </a:lnTo>
                  <a:lnTo>
                    <a:pt x="33" y="13"/>
                  </a:lnTo>
                  <a:lnTo>
                    <a:pt x="30" y="11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0" name="未知"/>
            <p:cNvSpPr/>
            <p:nvPr/>
          </p:nvSpPr>
          <p:spPr>
            <a:xfrm>
              <a:off x="2" y="437"/>
              <a:ext cx="29" cy="14"/>
            </a:xfrm>
            <a:custGeom>
              <a:avLst/>
              <a:gdLst/>
              <a:ahLst/>
              <a:cxnLst/>
              <a:pathLst>
                <a:path w="29" h="14">
                  <a:moveTo>
                    <a:pt x="28" y="13"/>
                  </a:moveTo>
                  <a:lnTo>
                    <a:pt x="28" y="8"/>
                  </a:lnTo>
                  <a:lnTo>
                    <a:pt x="25" y="8"/>
                  </a:lnTo>
                  <a:lnTo>
                    <a:pt x="15" y="8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3" y="11"/>
                  </a:lnTo>
                  <a:lnTo>
                    <a:pt x="8" y="13"/>
                  </a:lnTo>
                  <a:lnTo>
                    <a:pt x="18" y="13"/>
                  </a:lnTo>
                  <a:lnTo>
                    <a:pt x="28" y="13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1" name="未知"/>
            <p:cNvSpPr/>
            <p:nvPr/>
          </p:nvSpPr>
          <p:spPr>
            <a:xfrm>
              <a:off x="2" y="450"/>
              <a:ext cx="29" cy="12"/>
            </a:xfrm>
            <a:custGeom>
              <a:avLst/>
              <a:gdLst/>
              <a:ahLst/>
              <a:cxnLst/>
              <a:pathLst>
                <a:path w="29" h="12">
                  <a:moveTo>
                    <a:pt x="0" y="6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15" y="3"/>
                  </a:lnTo>
                  <a:lnTo>
                    <a:pt x="25" y="3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5" y="11"/>
                  </a:lnTo>
                  <a:lnTo>
                    <a:pt x="10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2" name="未知"/>
            <p:cNvSpPr/>
            <p:nvPr/>
          </p:nvSpPr>
          <p:spPr>
            <a:xfrm>
              <a:off x="0" y="458"/>
              <a:ext cx="28" cy="17"/>
            </a:xfrm>
            <a:custGeom>
              <a:avLst/>
              <a:gdLst/>
              <a:ahLst/>
              <a:cxnLst/>
              <a:pathLst>
                <a:path w="28" h="17">
                  <a:moveTo>
                    <a:pt x="27" y="6"/>
                  </a:moveTo>
                  <a:lnTo>
                    <a:pt x="27" y="6"/>
                  </a:lnTo>
                  <a:lnTo>
                    <a:pt x="22" y="16"/>
                  </a:lnTo>
                  <a:lnTo>
                    <a:pt x="12" y="16"/>
                  </a:lnTo>
                  <a:lnTo>
                    <a:pt x="2" y="11"/>
                  </a:lnTo>
                  <a:lnTo>
                    <a:pt x="0" y="8"/>
                  </a:lnTo>
                  <a:lnTo>
                    <a:pt x="2" y="0"/>
                  </a:lnTo>
                  <a:lnTo>
                    <a:pt x="17" y="6"/>
                  </a:lnTo>
                  <a:lnTo>
                    <a:pt x="27" y="6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3" name="未知"/>
            <p:cNvSpPr/>
            <p:nvPr/>
          </p:nvSpPr>
          <p:spPr>
            <a:xfrm>
              <a:off x="2" y="474"/>
              <a:ext cx="19" cy="17"/>
            </a:xfrm>
            <a:custGeom>
              <a:avLst/>
              <a:gdLst/>
              <a:ahLst/>
              <a:cxnLst/>
              <a:pathLst>
                <a:path w="19" h="17">
                  <a:moveTo>
                    <a:pt x="18" y="3"/>
                  </a:moveTo>
                  <a:lnTo>
                    <a:pt x="1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13" y="16"/>
                  </a:lnTo>
                  <a:lnTo>
                    <a:pt x="18" y="3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4" name="未知"/>
            <p:cNvSpPr/>
            <p:nvPr/>
          </p:nvSpPr>
          <p:spPr>
            <a:xfrm>
              <a:off x="5" y="487"/>
              <a:ext cx="11" cy="14"/>
            </a:xfrm>
            <a:custGeom>
              <a:avLst/>
              <a:gdLst/>
              <a:ahLst/>
              <a:cxnLst/>
              <a:pathLst>
                <a:path w="11" h="14">
                  <a:moveTo>
                    <a:pt x="10" y="3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5" y="11"/>
                  </a:lnTo>
                  <a:lnTo>
                    <a:pt x="7" y="13"/>
                  </a:lnTo>
                  <a:lnTo>
                    <a:pt x="7" y="8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5" name="未知"/>
            <p:cNvSpPr/>
            <p:nvPr/>
          </p:nvSpPr>
          <p:spPr>
            <a:xfrm>
              <a:off x="167" y="324"/>
              <a:ext cx="26" cy="69"/>
            </a:xfrm>
            <a:custGeom>
              <a:avLst/>
              <a:gdLst/>
              <a:ahLst/>
              <a:cxnLst/>
              <a:pathLst>
                <a:path w="26" h="69">
                  <a:moveTo>
                    <a:pt x="17" y="68"/>
                  </a:moveTo>
                  <a:lnTo>
                    <a:pt x="0" y="68"/>
                  </a:lnTo>
                  <a:lnTo>
                    <a:pt x="10" y="32"/>
                  </a:lnTo>
                  <a:lnTo>
                    <a:pt x="25" y="0"/>
                  </a:lnTo>
                  <a:lnTo>
                    <a:pt x="17" y="68"/>
                  </a:lnTo>
                  <a:lnTo>
                    <a:pt x="17" y="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6" name="未知"/>
            <p:cNvSpPr/>
            <p:nvPr/>
          </p:nvSpPr>
          <p:spPr>
            <a:xfrm>
              <a:off x="732" y="337"/>
              <a:ext cx="36" cy="56"/>
            </a:xfrm>
            <a:custGeom>
              <a:avLst/>
              <a:gdLst/>
              <a:ahLst/>
              <a:cxnLst/>
              <a:pathLst>
                <a:path w="36" h="56">
                  <a:moveTo>
                    <a:pt x="8" y="55"/>
                  </a:moveTo>
                  <a:lnTo>
                    <a:pt x="0" y="0"/>
                  </a:lnTo>
                  <a:lnTo>
                    <a:pt x="20" y="29"/>
                  </a:lnTo>
                  <a:lnTo>
                    <a:pt x="35" y="55"/>
                  </a:lnTo>
                  <a:lnTo>
                    <a:pt x="8" y="55"/>
                  </a:lnTo>
                  <a:lnTo>
                    <a:pt x="8" y="5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7" name="未知"/>
            <p:cNvSpPr/>
            <p:nvPr/>
          </p:nvSpPr>
          <p:spPr>
            <a:xfrm>
              <a:off x="12" y="287"/>
              <a:ext cx="853" cy="212"/>
            </a:xfrm>
            <a:custGeom>
              <a:avLst/>
              <a:gdLst/>
              <a:ahLst/>
              <a:cxnLst/>
              <a:pathLst>
                <a:path w="853" h="212">
                  <a:moveTo>
                    <a:pt x="0" y="211"/>
                  </a:moveTo>
                  <a:lnTo>
                    <a:pt x="0" y="206"/>
                  </a:lnTo>
                  <a:lnTo>
                    <a:pt x="3" y="203"/>
                  </a:lnTo>
                  <a:lnTo>
                    <a:pt x="8" y="190"/>
                  </a:lnTo>
                  <a:lnTo>
                    <a:pt x="10" y="187"/>
                  </a:lnTo>
                  <a:lnTo>
                    <a:pt x="15" y="177"/>
                  </a:lnTo>
                  <a:lnTo>
                    <a:pt x="33" y="153"/>
                  </a:lnTo>
                  <a:lnTo>
                    <a:pt x="33" y="166"/>
                  </a:lnTo>
                  <a:lnTo>
                    <a:pt x="117" y="166"/>
                  </a:lnTo>
                  <a:lnTo>
                    <a:pt x="132" y="108"/>
                  </a:lnTo>
                  <a:lnTo>
                    <a:pt x="152" y="50"/>
                  </a:lnTo>
                  <a:lnTo>
                    <a:pt x="155" y="45"/>
                  </a:lnTo>
                  <a:lnTo>
                    <a:pt x="157" y="45"/>
                  </a:lnTo>
                  <a:lnTo>
                    <a:pt x="172" y="19"/>
                  </a:lnTo>
                  <a:lnTo>
                    <a:pt x="172" y="11"/>
                  </a:lnTo>
                  <a:lnTo>
                    <a:pt x="172" y="0"/>
                  </a:lnTo>
                  <a:lnTo>
                    <a:pt x="185" y="0"/>
                  </a:lnTo>
                  <a:lnTo>
                    <a:pt x="180" y="37"/>
                  </a:lnTo>
                  <a:lnTo>
                    <a:pt x="165" y="69"/>
                  </a:lnTo>
                  <a:lnTo>
                    <a:pt x="155" y="105"/>
                  </a:lnTo>
                  <a:lnTo>
                    <a:pt x="137" y="182"/>
                  </a:lnTo>
                  <a:lnTo>
                    <a:pt x="137" y="200"/>
                  </a:lnTo>
                  <a:lnTo>
                    <a:pt x="780" y="200"/>
                  </a:lnTo>
                  <a:lnTo>
                    <a:pt x="780" y="182"/>
                  </a:lnTo>
                  <a:lnTo>
                    <a:pt x="755" y="105"/>
                  </a:lnTo>
                  <a:lnTo>
                    <a:pt x="740" y="79"/>
                  </a:lnTo>
                  <a:lnTo>
                    <a:pt x="720" y="50"/>
                  </a:lnTo>
                  <a:lnTo>
                    <a:pt x="718" y="32"/>
                  </a:lnTo>
                  <a:lnTo>
                    <a:pt x="792" y="113"/>
                  </a:lnTo>
                  <a:lnTo>
                    <a:pt x="852" y="211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8" name="未知"/>
            <p:cNvSpPr/>
            <p:nvPr/>
          </p:nvSpPr>
          <p:spPr>
            <a:xfrm>
              <a:off x="12" y="498"/>
              <a:ext cx="853" cy="27"/>
            </a:xfrm>
            <a:custGeom>
              <a:avLst/>
              <a:gdLst/>
              <a:ahLst/>
              <a:cxnLst/>
              <a:pathLst>
                <a:path w="853" h="27">
                  <a:moveTo>
                    <a:pt x="5" y="26"/>
                  </a:moveTo>
                  <a:lnTo>
                    <a:pt x="0" y="26"/>
                  </a:lnTo>
                  <a:lnTo>
                    <a:pt x="0" y="2"/>
                  </a:lnTo>
                  <a:lnTo>
                    <a:pt x="0" y="0"/>
                  </a:lnTo>
                  <a:lnTo>
                    <a:pt x="852" y="0"/>
                  </a:lnTo>
                  <a:lnTo>
                    <a:pt x="852" y="26"/>
                  </a:lnTo>
                  <a:lnTo>
                    <a:pt x="845" y="26"/>
                  </a:lnTo>
                  <a:lnTo>
                    <a:pt x="5" y="26"/>
                  </a:lnTo>
                  <a:lnTo>
                    <a:pt x="5" y="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39" name="未知"/>
            <p:cNvSpPr/>
            <p:nvPr/>
          </p:nvSpPr>
          <p:spPr>
            <a:xfrm>
              <a:off x="12" y="498"/>
              <a:ext cx="853" cy="27"/>
            </a:xfrm>
            <a:custGeom>
              <a:avLst/>
              <a:gdLst/>
              <a:ahLst/>
              <a:cxnLst/>
              <a:pathLst>
                <a:path w="853" h="27">
                  <a:moveTo>
                    <a:pt x="5" y="26"/>
                  </a:moveTo>
                  <a:lnTo>
                    <a:pt x="0" y="26"/>
                  </a:lnTo>
                  <a:lnTo>
                    <a:pt x="0" y="2"/>
                  </a:lnTo>
                  <a:lnTo>
                    <a:pt x="0" y="0"/>
                  </a:lnTo>
                  <a:lnTo>
                    <a:pt x="852" y="0"/>
                  </a:lnTo>
                  <a:lnTo>
                    <a:pt x="852" y="26"/>
                  </a:lnTo>
                  <a:lnTo>
                    <a:pt x="845" y="26"/>
                  </a:lnTo>
                  <a:lnTo>
                    <a:pt x="5" y="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40" name="未知"/>
            <p:cNvSpPr/>
            <p:nvPr/>
          </p:nvSpPr>
          <p:spPr>
            <a:xfrm>
              <a:off x="149" y="469"/>
              <a:ext cx="644" cy="19"/>
            </a:xfrm>
            <a:custGeom>
              <a:avLst/>
              <a:gdLst/>
              <a:ahLst/>
              <a:cxnLst/>
              <a:pathLst>
                <a:path w="644" h="19">
                  <a:moveTo>
                    <a:pt x="0" y="0"/>
                  </a:moveTo>
                  <a:lnTo>
                    <a:pt x="0" y="18"/>
                  </a:lnTo>
                  <a:lnTo>
                    <a:pt x="643" y="18"/>
                  </a:lnTo>
                  <a:lnTo>
                    <a:pt x="6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41" name="未知"/>
            <p:cNvSpPr/>
            <p:nvPr/>
          </p:nvSpPr>
          <p:spPr>
            <a:xfrm>
              <a:off x="149" y="392"/>
              <a:ext cx="644" cy="78"/>
            </a:xfrm>
            <a:custGeom>
              <a:avLst/>
              <a:gdLst/>
              <a:ahLst/>
              <a:cxnLst/>
              <a:pathLst>
                <a:path w="644" h="78">
                  <a:moveTo>
                    <a:pt x="35" y="0"/>
                  </a:moveTo>
                  <a:lnTo>
                    <a:pt x="18" y="0"/>
                  </a:lnTo>
                  <a:lnTo>
                    <a:pt x="0" y="77"/>
                  </a:lnTo>
                  <a:lnTo>
                    <a:pt x="643" y="77"/>
                  </a:lnTo>
                  <a:lnTo>
                    <a:pt x="618" y="0"/>
                  </a:lnTo>
                  <a:lnTo>
                    <a:pt x="59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842" name="Group 55841"/>
            <p:cNvGrpSpPr/>
            <p:nvPr/>
          </p:nvGrpSpPr>
          <p:grpSpPr>
            <a:xfrm>
              <a:off x="326" y="414"/>
              <a:ext cx="106" cy="48"/>
              <a:chOff x="0" y="0"/>
              <a:chExt cx="106" cy="48"/>
            </a:xfrm>
          </p:grpSpPr>
          <p:sp>
            <p:nvSpPr>
              <p:cNvPr id="55843" name="未知"/>
              <p:cNvSpPr/>
              <p:nvPr/>
            </p:nvSpPr>
            <p:spPr>
              <a:xfrm>
                <a:off x="0" y="39"/>
                <a:ext cx="29" cy="9"/>
              </a:xfrm>
              <a:custGeom>
                <a:avLst/>
                <a:gdLst/>
                <a:ahLst/>
                <a:cxnLst/>
                <a:pathLst>
                  <a:path w="29" h="9">
                    <a:moveTo>
                      <a:pt x="0" y="0"/>
                    </a:moveTo>
                    <a:lnTo>
                      <a:pt x="28" y="0"/>
                    </a:lnTo>
                    <a:lnTo>
                      <a:pt x="28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4" name="未知"/>
              <p:cNvSpPr/>
              <p:nvPr/>
            </p:nvSpPr>
            <p:spPr>
              <a:xfrm>
                <a:off x="8" y="10"/>
                <a:ext cx="23" cy="6"/>
              </a:xfrm>
              <a:custGeom>
                <a:avLst/>
                <a:gdLst/>
                <a:ahLst/>
                <a:cxnLst/>
                <a:pathLst>
                  <a:path w="23" h="6">
                    <a:moveTo>
                      <a:pt x="0" y="0"/>
                    </a:moveTo>
                    <a:lnTo>
                      <a:pt x="22" y="0"/>
                    </a:lnTo>
                    <a:lnTo>
                      <a:pt x="22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5" name="未知"/>
              <p:cNvSpPr/>
              <p:nvPr/>
            </p:nvSpPr>
            <p:spPr>
              <a:xfrm>
                <a:off x="77" y="26"/>
                <a:ext cx="26" cy="6"/>
              </a:xfrm>
              <a:custGeom>
                <a:avLst/>
                <a:gdLst/>
                <a:ahLst/>
                <a:cxnLst/>
                <a:pathLst>
                  <a:path w="26" h="6">
                    <a:moveTo>
                      <a:pt x="0" y="0"/>
                    </a:moveTo>
                    <a:lnTo>
                      <a:pt x="25" y="0"/>
                    </a:lnTo>
                    <a:lnTo>
                      <a:pt x="2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6" name="未知"/>
              <p:cNvSpPr/>
              <p:nvPr/>
            </p:nvSpPr>
            <p:spPr>
              <a:xfrm>
                <a:off x="77" y="0"/>
                <a:ext cx="24" cy="3"/>
              </a:xfrm>
              <a:custGeom>
                <a:avLst/>
                <a:gdLst/>
                <a:ahLst/>
                <a:cxnLst/>
                <a:pathLst>
                  <a:path w="24" h="3">
                    <a:moveTo>
                      <a:pt x="23" y="2"/>
                    </a:moveTo>
                    <a:lnTo>
                      <a:pt x="2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7" name="未知"/>
              <p:cNvSpPr/>
              <p:nvPr/>
            </p:nvSpPr>
            <p:spPr>
              <a:xfrm>
                <a:off x="43" y="0"/>
                <a:ext cx="23" cy="3"/>
              </a:xfrm>
              <a:custGeom>
                <a:avLst/>
                <a:gdLst/>
                <a:ahLst/>
                <a:cxnLst/>
                <a:pathLst>
                  <a:path w="23" h="3">
                    <a:moveTo>
                      <a:pt x="22" y="2"/>
                    </a:moveTo>
                    <a:lnTo>
                      <a:pt x="2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8" name="未知"/>
              <p:cNvSpPr/>
              <p:nvPr/>
            </p:nvSpPr>
            <p:spPr>
              <a:xfrm>
                <a:off x="10" y="0"/>
                <a:ext cx="19" cy="3"/>
              </a:xfrm>
              <a:custGeom>
                <a:avLst/>
                <a:gdLst/>
                <a:ahLst/>
                <a:cxnLst/>
                <a:pathLst>
                  <a:path w="19" h="3">
                    <a:moveTo>
                      <a:pt x="18" y="2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49" name="未知"/>
              <p:cNvSpPr/>
              <p:nvPr/>
            </p:nvSpPr>
            <p:spPr>
              <a:xfrm>
                <a:off x="43" y="10"/>
                <a:ext cx="23" cy="6"/>
              </a:xfrm>
              <a:custGeom>
                <a:avLst/>
                <a:gdLst/>
                <a:ahLst/>
                <a:cxnLst/>
                <a:pathLst>
                  <a:path w="23" h="6">
                    <a:moveTo>
                      <a:pt x="0" y="0"/>
                    </a:moveTo>
                    <a:lnTo>
                      <a:pt x="22" y="0"/>
                    </a:lnTo>
                    <a:lnTo>
                      <a:pt x="22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50" name="未知"/>
              <p:cNvSpPr/>
              <p:nvPr/>
            </p:nvSpPr>
            <p:spPr>
              <a:xfrm>
                <a:off x="77" y="10"/>
                <a:ext cx="24" cy="6"/>
              </a:xfrm>
              <a:custGeom>
                <a:avLst/>
                <a:gdLst/>
                <a:ahLst/>
                <a:cxnLst/>
                <a:pathLst>
                  <a:path w="24" h="6">
                    <a:moveTo>
                      <a:pt x="0" y="0"/>
                    </a:moveTo>
                    <a:lnTo>
                      <a:pt x="23" y="0"/>
                    </a:lnTo>
                    <a:lnTo>
                      <a:pt x="2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51" name="未知"/>
              <p:cNvSpPr/>
              <p:nvPr/>
            </p:nvSpPr>
            <p:spPr>
              <a:xfrm>
                <a:off x="40" y="26"/>
                <a:ext cx="26" cy="6"/>
              </a:xfrm>
              <a:custGeom>
                <a:avLst/>
                <a:gdLst/>
                <a:ahLst/>
                <a:cxnLst/>
                <a:pathLst>
                  <a:path w="26" h="6">
                    <a:moveTo>
                      <a:pt x="0" y="0"/>
                    </a:moveTo>
                    <a:lnTo>
                      <a:pt x="25" y="0"/>
                    </a:lnTo>
                    <a:lnTo>
                      <a:pt x="2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52" name="未知"/>
              <p:cNvSpPr/>
              <p:nvPr/>
            </p:nvSpPr>
            <p:spPr>
              <a:xfrm>
                <a:off x="5" y="26"/>
                <a:ext cx="24" cy="6"/>
              </a:xfrm>
              <a:custGeom>
                <a:avLst/>
                <a:gdLst/>
                <a:ahLst/>
                <a:cxnLst/>
                <a:pathLst>
                  <a:path w="24" h="6">
                    <a:moveTo>
                      <a:pt x="0" y="0"/>
                    </a:moveTo>
                    <a:lnTo>
                      <a:pt x="23" y="0"/>
                    </a:lnTo>
                    <a:lnTo>
                      <a:pt x="2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53" name="未知"/>
              <p:cNvSpPr/>
              <p:nvPr/>
            </p:nvSpPr>
            <p:spPr>
              <a:xfrm>
                <a:off x="38" y="39"/>
                <a:ext cx="28" cy="9"/>
              </a:xfrm>
              <a:custGeom>
                <a:avLst/>
                <a:gdLst/>
                <a:ahLst/>
                <a:cxnLst/>
                <a:pathLst>
                  <a:path w="28" h="9">
                    <a:moveTo>
                      <a:pt x="0" y="0"/>
                    </a:moveTo>
                    <a:lnTo>
                      <a:pt x="27" y="0"/>
                    </a:lnTo>
                    <a:lnTo>
                      <a:pt x="27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54" name="未知"/>
              <p:cNvSpPr/>
              <p:nvPr/>
            </p:nvSpPr>
            <p:spPr>
              <a:xfrm>
                <a:off x="75" y="39"/>
                <a:ext cx="31" cy="9"/>
              </a:xfrm>
              <a:custGeom>
                <a:avLst/>
                <a:gdLst/>
                <a:ahLst/>
                <a:cxnLst/>
                <a:pathLst>
                  <a:path w="31" h="9">
                    <a:moveTo>
                      <a:pt x="0" y="0"/>
                    </a:moveTo>
                    <a:lnTo>
                      <a:pt x="30" y="0"/>
                    </a:lnTo>
                    <a:lnTo>
                      <a:pt x="3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855" name="未知"/>
            <p:cNvSpPr/>
            <p:nvPr/>
          </p:nvSpPr>
          <p:spPr>
            <a:xfrm>
              <a:off x="12" y="535"/>
              <a:ext cx="853" cy="85"/>
            </a:xfrm>
            <a:custGeom>
              <a:avLst/>
              <a:gdLst/>
              <a:ahLst/>
              <a:cxnLst/>
              <a:pathLst>
                <a:path w="853" h="85">
                  <a:moveTo>
                    <a:pt x="35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5" y="0"/>
                  </a:lnTo>
                  <a:lnTo>
                    <a:pt x="845" y="0"/>
                  </a:lnTo>
                  <a:lnTo>
                    <a:pt x="852" y="0"/>
                  </a:lnTo>
                  <a:lnTo>
                    <a:pt x="852" y="84"/>
                  </a:lnTo>
                  <a:lnTo>
                    <a:pt x="820" y="84"/>
                  </a:lnTo>
                  <a:lnTo>
                    <a:pt x="35" y="8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56" name="未知"/>
            <p:cNvSpPr/>
            <p:nvPr/>
          </p:nvSpPr>
          <p:spPr>
            <a:xfrm>
              <a:off x="17" y="524"/>
              <a:ext cx="841" cy="12"/>
            </a:xfrm>
            <a:custGeom>
              <a:avLst/>
              <a:gdLst/>
              <a:ahLst/>
              <a:cxnLst/>
              <a:pathLst>
                <a:path w="841" h="12">
                  <a:moveTo>
                    <a:pt x="0" y="11"/>
                  </a:moveTo>
                  <a:lnTo>
                    <a:pt x="840" y="11"/>
                  </a:lnTo>
                  <a:lnTo>
                    <a:pt x="84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57" name="未知"/>
            <p:cNvSpPr/>
            <p:nvPr/>
          </p:nvSpPr>
          <p:spPr>
            <a:xfrm>
              <a:off x="47" y="619"/>
              <a:ext cx="786" cy="14"/>
            </a:xfrm>
            <a:custGeom>
              <a:avLst/>
              <a:gdLst/>
              <a:ahLst/>
              <a:cxnLst/>
              <a:pathLst>
                <a:path w="786" h="14">
                  <a:moveTo>
                    <a:pt x="18" y="13"/>
                  </a:moveTo>
                  <a:lnTo>
                    <a:pt x="8" y="13"/>
                  </a:lnTo>
                  <a:lnTo>
                    <a:pt x="0" y="0"/>
                  </a:lnTo>
                  <a:lnTo>
                    <a:pt x="785" y="0"/>
                  </a:lnTo>
                  <a:lnTo>
                    <a:pt x="777" y="13"/>
                  </a:lnTo>
                  <a:lnTo>
                    <a:pt x="765" y="13"/>
                  </a:lnTo>
                  <a:lnTo>
                    <a:pt x="18" y="13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858" name="Group 55857"/>
          <p:cNvGrpSpPr/>
          <p:nvPr/>
        </p:nvGrpSpPr>
        <p:grpSpPr>
          <a:xfrm>
            <a:off x="2819400" y="4114800"/>
            <a:ext cx="1373188" cy="1373188"/>
            <a:chOff x="0" y="0"/>
            <a:chExt cx="865" cy="865"/>
          </a:xfrm>
        </p:grpSpPr>
        <p:sp>
          <p:nvSpPr>
            <p:cNvPr id="55859" name="未知"/>
            <p:cNvSpPr/>
            <p:nvPr/>
          </p:nvSpPr>
          <p:spPr>
            <a:xfrm>
              <a:off x="257" y="545"/>
              <a:ext cx="193" cy="320"/>
            </a:xfrm>
            <a:custGeom>
              <a:avLst/>
              <a:gdLst/>
              <a:ahLst/>
              <a:cxnLst/>
              <a:pathLst>
                <a:path w="193" h="320">
                  <a:moveTo>
                    <a:pt x="192" y="319"/>
                  </a:moveTo>
                  <a:lnTo>
                    <a:pt x="192" y="96"/>
                  </a:lnTo>
                  <a:lnTo>
                    <a:pt x="0" y="0"/>
                  </a:lnTo>
                  <a:lnTo>
                    <a:pt x="6" y="215"/>
                  </a:lnTo>
                  <a:lnTo>
                    <a:pt x="74" y="254"/>
                  </a:lnTo>
                  <a:lnTo>
                    <a:pt x="192" y="31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60" name="未知"/>
            <p:cNvSpPr/>
            <p:nvPr/>
          </p:nvSpPr>
          <p:spPr>
            <a:xfrm>
              <a:off x="390" y="431"/>
              <a:ext cx="291" cy="60"/>
            </a:xfrm>
            <a:custGeom>
              <a:avLst/>
              <a:gdLst/>
              <a:ahLst/>
              <a:cxnLst/>
              <a:pathLst>
                <a:path w="291" h="60">
                  <a:moveTo>
                    <a:pt x="290" y="39"/>
                  </a:moveTo>
                  <a:lnTo>
                    <a:pt x="290" y="0"/>
                  </a:lnTo>
                  <a:lnTo>
                    <a:pt x="0" y="46"/>
                  </a:lnTo>
                  <a:lnTo>
                    <a:pt x="8" y="59"/>
                  </a:lnTo>
                  <a:lnTo>
                    <a:pt x="275" y="15"/>
                  </a:lnTo>
                  <a:lnTo>
                    <a:pt x="290" y="39"/>
                  </a:lnTo>
                  <a:lnTo>
                    <a:pt x="290" y="3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861" name="Group 55860"/>
            <p:cNvGrpSpPr/>
            <p:nvPr/>
          </p:nvGrpSpPr>
          <p:grpSpPr>
            <a:xfrm>
              <a:off x="260" y="431"/>
              <a:ext cx="580" cy="219"/>
              <a:chOff x="0" y="0"/>
              <a:chExt cx="580" cy="219"/>
            </a:xfrm>
          </p:grpSpPr>
          <p:sp>
            <p:nvSpPr>
              <p:cNvPr id="55862" name="未知"/>
              <p:cNvSpPr/>
              <p:nvPr/>
            </p:nvSpPr>
            <p:spPr>
              <a:xfrm>
                <a:off x="0" y="15"/>
                <a:ext cx="421" cy="118"/>
              </a:xfrm>
              <a:custGeom>
                <a:avLst/>
                <a:gdLst/>
                <a:ahLst/>
                <a:cxnLst/>
                <a:pathLst>
                  <a:path w="421" h="118">
                    <a:moveTo>
                      <a:pt x="28" y="117"/>
                    </a:moveTo>
                    <a:lnTo>
                      <a:pt x="46" y="86"/>
                    </a:lnTo>
                    <a:lnTo>
                      <a:pt x="135" y="73"/>
                    </a:lnTo>
                    <a:lnTo>
                      <a:pt x="145" y="55"/>
                    </a:lnTo>
                    <a:lnTo>
                      <a:pt x="206" y="44"/>
                    </a:lnTo>
                    <a:lnTo>
                      <a:pt x="214" y="60"/>
                    </a:lnTo>
                    <a:lnTo>
                      <a:pt x="420" y="24"/>
                    </a:lnTo>
                    <a:lnTo>
                      <a:pt x="405" y="0"/>
                    </a:lnTo>
                    <a:lnTo>
                      <a:pt x="138" y="44"/>
                    </a:lnTo>
                    <a:lnTo>
                      <a:pt x="130" y="31"/>
                    </a:lnTo>
                    <a:lnTo>
                      <a:pt x="61" y="44"/>
                    </a:lnTo>
                    <a:lnTo>
                      <a:pt x="51" y="60"/>
                    </a:lnTo>
                    <a:lnTo>
                      <a:pt x="10" y="65"/>
                    </a:lnTo>
                    <a:lnTo>
                      <a:pt x="3" y="73"/>
                    </a:lnTo>
                    <a:lnTo>
                      <a:pt x="0" y="104"/>
                    </a:lnTo>
                    <a:lnTo>
                      <a:pt x="28" y="11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63" name="未知"/>
              <p:cNvSpPr/>
              <p:nvPr/>
            </p:nvSpPr>
            <p:spPr>
              <a:xfrm>
                <a:off x="28" y="36"/>
                <a:ext cx="434" cy="120"/>
              </a:xfrm>
              <a:custGeom>
                <a:avLst/>
                <a:gdLst/>
                <a:ahLst/>
                <a:cxnLst/>
                <a:pathLst>
                  <a:path w="434" h="120">
                    <a:moveTo>
                      <a:pt x="0" y="96"/>
                    </a:moveTo>
                    <a:lnTo>
                      <a:pt x="43" y="119"/>
                    </a:lnTo>
                    <a:lnTo>
                      <a:pt x="59" y="88"/>
                    </a:lnTo>
                    <a:lnTo>
                      <a:pt x="204" y="65"/>
                    </a:lnTo>
                    <a:lnTo>
                      <a:pt x="217" y="44"/>
                    </a:lnTo>
                    <a:lnTo>
                      <a:pt x="280" y="36"/>
                    </a:lnTo>
                    <a:lnTo>
                      <a:pt x="288" y="52"/>
                    </a:lnTo>
                    <a:lnTo>
                      <a:pt x="433" y="26"/>
                    </a:lnTo>
                    <a:lnTo>
                      <a:pt x="421" y="0"/>
                    </a:lnTo>
                    <a:lnTo>
                      <a:pt x="392" y="3"/>
                    </a:lnTo>
                    <a:lnTo>
                      <a:pt x="186" y="39"/>
                    </a:lnTo>
                    <a:lnTo>
                      <a:pt x="178" y="23"/>
                    </a:lnTo>
                    <a:lnTo>
                      <a:pt x="117" y="34"/>
                    </a:lnTo>
                    <a:lnTo>
                      <a:pt x="107" y="52"/>
                    </a:lnTo>
                    <a:lnTo>
                      <a:pt x="18" y="65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64" name="未知"/>
              <p:cNvSpPr/>
              <p:nvPr/>
            </p:nvSpPr>
            <p:spPr>
              <a:xfrm>
                <a:off x="150" y="98"/>
                <a:ext cx="430" cy="121"/>
              </a:xfrm>
              <a:custGeom>
                <a:avLst/>
                <a:gdLst/>
                <a:ahLst/>
                <a:cxnLst/>
                <a:pathLst>
                  <a:path w="430" h="121">
                    <a:moveTo>
                      <a:pt x="0" y="96"/>
                    </a:moveTo>
                    <a:lnTo>
                      <a:pt x="39" y="120"/>
                    </a:lnTo>
                    <a:lnTo>
                      <a:pt x="39" y="81"/>
                    </a:lnTo>
                    <a:lnTo>
                      <a:pt x="429" y="24"/>
                    </a:lnTo>
                    <a:lnTo>
                      <a:pt x="418" y="5"/>
                    </a:lnTo>
                    <a:lnTo>
                      <a:pt x="390" y="11"/>
                    </a:lnTo>
                    <a:lnTo>
                      <a:pt x="360" y="13"/>
                    </a:lnTo>
                    <a:lnTo>
                      <a:pt x="350" y="0"/>
                    </a:lnTo>
                    <a:lnTo>
                      <a:pt x="291" y="8"/>
                    </a:lnTo>
                    <a:lnTo>
                      <a:pt x="281" y="24"/>
                    </a:lnTo>
                    <a:lnTo>
                      <a:pt x="13" y="65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65" name="未知"/>
              <p:cNvSpPr/>
              <p:nvPr/>
            </p:nvSpPr>
            <p:spPr>
              <a:xfrm>
                <a:off x="71" y="59"/>
                <a:ext cx="430" cy="121"/>
              </a:xfrm>
              <a:custGeom>
                <a:avLst/>
                <a:gdLst/>
                <a:ahLst/>
                <a:cxnLst/>
                <a:pathLst>
                  <a:path w="430" h="121">
                    <a:moveTo>
                      <a:pt x="395" y="3"/>
                    </a:moveTo>
                    <a:lnTo>
                      <a:pt x="390" y="3"/>
                    </a:lnTo>
                    <a:lnTo>
                      <a:pt x="245" y="29"/>
                    </a:lnTo>
                    <a:lnTo>
                      <a:pt x="237" y="13"/>
                    </a:lnTo>
                    <a:lnTo>
                      <a:pt x="174" y="21"/>
                    </a:lnTo>
                    <a:lnTo>
                      <a:pt x="161" y="42"/>
                    </a:lnTo>
                    <a:lnTo>
                      <a:pt x="16" y="65"/>
                    </a:lnTo>
                    <a:lnTo>
                      <a:pt x="0" y="96"/>
                    </a:lnTo>
                    <a:lnTo>
                      <a:pt x="44" y="120"/>
                    </a:lnTo>
                    <a:lnTo>
                      <a:pt x="54" y="89"/>
                    </a:lnTo>
                    <a:lnTo>
                      <a:pt x="260" y="55"/>
                    </a:lnTo>
                    <a:lnTo>
                      <a:pt x="270" y="37"/>
                    </a:lnTo>
                    <a:lnTo>
                      <a:pt x="332" y="29"/>
                    </a:lnTo>
                    <a:lnTo>
                      <a:pt x="339" y="42"/>
                    </a:lnTo>
                    <a:lnTo>
                      <a:pt x="429" y="26"/>
                    </a:lnTo>
                    <a:lnTo>
                      <a:pt x="413" y="0"/>
                    </a:lnTo>
                    <a:lnTo>
                      <a:pt x="395" y="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66" name="未知"/>
              <p:cNvSpPr/>
              <p:nvPr/>
            </p:nvSpPr>
            <p:spPr>
              <a:xfrm>
                <a:off x="115" y="83"/>
                <a:ext cx="426" cy="112"/>
              </a:xfrm>
              <a:custGeom>
                <a:avLst/>
                <a:gdLst/>
                <a:ahLst/>
                <a:cxnLst/>
                <a:pathLst>
                  <a:path w="426" h="112">
                    <a:moveTo>
                      <a:pt x="385" y="2"/>
                    </a:moveTo>
                    <a:lnTo>
                      <a:pt x="295" y="18"/>
                    </a:lnTo>
                    <a:lnTo>
                      <a:pt x="288" y="5"/>
                    </a:lnTo>
                    <a:lnTo>
                      <a:pt x="226" y="13"/>
                    </a:lnTo>
                    <a:lnTo>
                      <a:pt x="216" y="31"/>
                    </a:lnTo>
                    <a:lnTo>
                      <a:pt x="10" y="65"/>
                    </a:lnTo>
                    <a:lnTo>
                      <a:pt x="0" y="96"/>
                    </a:lnTo>
                    <a:lnTo>
                      <a:pt x="35" y="111"/>
                    </a:lnTo>
                    <a:lnTo>
                      <a:pt x="48" y="80"/>
                    </a:lnTo>
                    <a:lnTo>
                      <a:pt x="316" y="39"/>
                    </a:lnTo>
                    <a:lnTo>
                      <a:pt x="326" y="23"/>
                    </a:lnTo>
                    <a:lnTo>
                      <a:pt x="385" y="15"/>
                    </a:lnTo>
                    <a:lnTo>
                      <a:pt x="395" y="28"/>
                    </a:lnTo>
                    <a:lnTo>
                      <a:pt x="425" y="26"/>
                    </a:lnTo>
                    <a:lnTo>
                      <a:pt x="410" y="0"/>
                    </a:lnTo>
                    <a:lnTo>
                      <a:pt x="385" y="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67" name="未知"/>
              <p:cNvSpPr/>
              <p:nvPr/>
            </p:nvSpPr>
            <p:spPr>
              <a:xfrm>
                <a:off x="3" y="59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8"/>
                    </a:moveTo>
                    <a:lnTo>
                      <a:pt x="0" y="29"/>
                    </a:lnTo>
                    <a:lnTo>
                      <a:pt x="7" y="21"/>
                    </a:lnTo>
                    <a:lnTo>
                      <a:pt x="48" y="16"/>
                    </a:lnTo>
                    <a:lnTo>
                      <a:pt x="58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868" name="Group 55867"/>
              <p:cNvGrpSpPr/>
              <p:nvPr/>
            </p:nvGrpSpPr>
            <p:grpSpPr>
              <a:xfrm>
                <a:off x="3" y="0"/>
                <a:ext cx="418" cy="89"/>
                <a:chOff x="0" y="0"/>
                <a:chExt cx="418" cy="89"/>
              </a:xfrm>
            </p:grpSpPr>
            <p:sp>
              <p:nvSpPr>
                <p:cNvPr id="55869" name="未知"/>
                <p:cNvSpPr/>
                <p:nvPr/>
              </p:nvSpPr>
              <p:spPr>
                <a:xfrm>
                  <a:off x="127" y="0"/>
                  <a:ext cx="291" cy="60"/>
                </a:xfrm>
                <a:custGeom>
                  <a:avLst/>
                  <a:gdLst/>
                  <a:ahLst/>
                  <a:cxnLst/>
                  <a:pathLst>
                    <a:path w="291" h="60">
                      <a:moveTo>
                        <a:pt x="290" y="39"/>
                      </a:moveTo>
                      <a:lnTo>
                        <a:pt x="290" y="0"/>
                      </a:lnTo>
                      <a:lnTo>
                        <a:pt x="0" y="46"/>
                      </a:lnTo>
                      <a:lnTo>
                        <a:pt x="8" y="59"/>
                      </a:lnTo>
                      <a:lnTo>
                        <a:pt x="275" y="15"/>
                      </a:lnTo>
                      <a:lnTo>
                        <a:pt x="290" y="39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870" name="未知"/>
                <p:cNvSpPr/>
                <p:nvPr/>
              </p:nvSpPr>
              <p:spPr>
                <a:xfrm>
                  <a:off x="0" y="59"/>
                  <a:ext cx="59" cy="30"/>
                </a:xfrm>
                <a:custGeom>
                  <a:avLst/>
                  <a:gdLst/>
                  <a:ahLst/>
                  <a:cxnLst/>
                  <a:pathLst>
                    <a:path w="59" h="30">
                      <a:moveTo>
                        <a:pt x="0" y="8"/>
                      </a:moveTo>
                      <a:lnTo>
                        <a:pt x="0" y="29"/>
                      </a:lnTo>
                      <a:lnTo>
                        <a:pt x="7" y="21"/>
                      </a:lnTo>
                      <a:lnTo>
                        <a:pt x="48" y="16"/>
                      </a:lnTo>
                      <a:lnTo>
                        <a:pt x="58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55871" name="Group 55870"/>
            <p:cNvGrpSpPr/>
            <p:nvPr/>
          </p:nvGrpSpPr>
          <p:grpSpPr>
            <a:xfrm>
              <a:off x="0" y="0"/>
              <a:ext cx="865" cy="865"/>
              <a:chOff x="0" y="0"/>
              <a:chExt cx="865" cy="865"/>
            </a:xfrm>
          </p:grpSpPr>
          <p:sp>
            <p:nvSpPr>
              <p:cNvPr id="55872" name="未知"/>
              <p:cNvSpPr/>
              <p:nvPr/>
            </p:nvSpPr>
            <p:spPr>
              <a:xfrm>
                <a:off x="263" y="179"/>
                <a:ext cx="418" cy="320"/>
              </a:xfrm>
              <a:custGeom>
                <a:avLst/>
                <a:gdLst/>
                <a:ahLst/>
                <a:cxnLst/>
                <a:pathLst>
                  <a:path w="418" h="320">
                    <a:moveTo>
                      <a:pt x="417" y="252"/>
                    </a:moveTo>
                    <a:lnTo>
                      <a:pt x="417" y="0"/>
                    </a:lnTo>
                    <a:lnTo>
                      <a:pt x="0" y="65"/>
                    </a:lnTo>
                    <a:lnTo>
                      <a:pt x="0" y="319"/>
                    </a:lnTo>
                    <a:lnTo>
                      <a:pt x="58" y="311"/>
                    </a:lnTo>
                    <a:lnTo>
                      <a:pt x="127" y="298"/>
                    </a:lnTo>
                    <a:lnTo>
                      <a:pt x="417" y="25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73" name="未知"/>
              <p:cNvSpPr/>
              <p:nvPr/>
            </p:nvSpPr>
            <p:spPr>
              <a:xfrm>
                <a:off x="257" y="545"/>
                <a:ext cx="193" cy="320"/>
              </a:xfrm>
              <a:custGeom>
                <a:avLst/>
                <a:gdLst/>
                <a:ahLst/>
                <a:cxnLst/>
                <a:pathLst>
                  <a:path w="193" h="320">
                    <a:moveTo>
                      <a:pt x="192" y="319"/>
                    </a:moveTo>
                    <a:lnTo>
                      <a:pt x="192" y="96"/>
                    </a:lnTo>
                    <a:lnTo>
                      <a:pt x="0" y="0"/>
                    </a:lnTo>
                    <a:lnTo>
                      <a:pt x="6" y="215"/>
                    </a:lnTo>
                    <a:lnTo>
                      <a:pt x="74" y="254"/>
                    </a:lnTo>
                    <a:lnTo>
                      <a:pt x="192" y="319"/>
                    </a:lnTo>
                    <a:lnTo>
                      <a:pt x="192" y="3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74" name="未知"/>
              <p:cNvSpPr/>
              <p:nvPr/>
            </p:nvSpPr>
            <p:spPr>
              <a:xfrm>
                <a:off x="0" y="0"/>
                <a:ext cx="730" cy="196"/>
              </a:xfrm>
              <a:custGeom>
                <a:avLst/>
                <a:gdLst/>
                <a:ahLst/>
                <a:cxnLst/>
                <a:pathLst>
                  <a:path w="730" h="196">
                    <a:moveTo>
                      <a:pt x="0" y="78"/>
                    </a:moveTo>
                    <a:lnTo>
                      <a:pt x="206" y="195"/>
                    </a:lnTo>
                    <a:lnTo>
                      <a:pt x="729" y="112"/>
                    </a:lnTo>
                    <a:lnTo>
                      <a:pt x="474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75" name="未知"/>
              <p:cNvSpPr/>
              <p:nvPr/>
            </p:nvSpPr>
            <p:spPr>
              <a:xfrm>
                <a:off x="0" y="78"/>
                <a:ext cx="210" cy="740"/>
              </a:xfrm>
              <a:custGeom>
                <a:avLst/>
                <a:gdLst/>
                <a:ahLst/>
                <a:cxnLst/>
                <a:pathLst>
                  <a:path w="210" h="740">
                    <a:moveTo>
                      <a:pt x="209" y="739"/>
                    </a:moveTo>
                    <a:lnTo>
                      <a:pt x="206" y="117"/>
                    </a:lnTo>
                    <a:lnTo>
                      <a:pt x="0" y="0"/>
                    </a:lnTo>
                    <a:lnTo>
                      <a:pt x="3" y="620"/>
                    </a:lnTo>
                    <a:lnTo>
                      <a:pt x="209" y="739"/>
                    </a:lnTo>
                    <a:lnTo>
                      <a:pt x="209" y="7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76" name="未知"/>
              <p:cNvSpPr/>
              <p:nvPr/>
            </p:nvSpPr>
            <p:spPr>
              <a:xfrm>
                <a:off x="206" y="112"/>
                <a:ext cx="524" cy="706"/>
              </a:xfrm>
              <a:custGeom>
                <a:avLst/>
                <a:gdLst/>
                <a:ahLst/>
                <a:cxnLst/>
                <a:pathLst>
                  <a:path w="524" h="706">
                    <a:moveTo>
                      <a:pt x="125" y="687"/>
                    </a:moveTo>
                    <a:lnTo>
                      <a:pt x="57" y="648"/>
                    </a:lnTo>
                    <a:lnTo>
                      <a:pt x="57" y="435"/>
                    </a:lnTo>
                    <a:lnTo>
                      <a:pt x="57" y="132"/>
                    </a:lnTo>
                    <a:lnTo>
                      <a:pt x="474" y="67"/>
                    </a:lnTo>
                    <a:lnTo>
                      <a:pt x="474" y="319"/>
                    </a:lnTo>
                    <a:lnTo>
                      <a:pt x="474" y="358"/>
                    </a:lnTo>
                    <a:lnTo>
                      <a:pt x="503" y="355"/>
                    </a:lnTo>
                    <a:lnTo>
                      <a:pt x="515" y="381"/>
                    </a:lnTo>
                    <a:lnTo>
                      <a:pt x="520" y="381"/>
                    </a:lnTo>
                    <a:lnTo>
                      <a:pt x="523" y="0"/>
                    </a:lnTo>
                    <a:lnTo>
                      <a:pt x="0" y="83"/>
                    </a:lnTo>
                    <a:lnTo>
                      <a:pt x="3" y="705"/>
                    </a:lnTo>
                    <a:lnTo>
                      <a:pt x="125" y="687"/>
                    </a:lnTo>
                    <a:lnTo>
                      <a:pt x="125" y="68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77" name="未知"/>
              <p:cNvSpPr/>
              <p:nvPr/>
            </p:nvSpPr>
            <p:spPr>
              <a:xfrm>
                <a:off x="449" y="547"/>
                <a:ext cx="416" cy="318"/>
              </a:xfrm>
              <a:custGeom>
                <a:avLst/>
                <a:gdLst/>
                <a:ahLst/>
                <a:cxnLst/>
                <a:pathLst>
                  <a:path w="416" h="318">
                    <a:moveTo>
                      <a:pt x="0" y="317"/>
                    </a:moveTo>
                    <a:lnTo>
                      <a:pt x="415" y="250"/>
                    </a:lnTo>
                    <a:lnTo>
                      <a:pt x="415" y="0"/>
                    </a:lnTo>
                    <a:lnTo>
                      <a:pt x="390" y="6"/>
                    </a:lnTo>
                    <a:lnTo>
                      <a:pt x="0" y="63"/>
                    </a:lnTo>
                    <a:lnTo>
                      <a:pt x="0" y="102"/>
                    </a:lnTo>
                    <a:lnTo>
                      <a:pt x="0" y="31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878" name="未知"/>
            <p:cNvSpPr/>
            <p:nvPr/>
          </p:nvSpPr>
          <p:spPr>
            <a:xfrm>
              <a:off x="410" y="317"/>
              <a:ext cx="121" cy="45"/>
            </a:xfrm>
            <a:custGeom>
              <a:avLst/>
              <a:gdLst/>
              <a:ahLst/>
              <a:cxnLst/>
              <a:pathLst>
                <a:path w="121" h="45">
                  <a:moveTo>
                    <a:pt x="120" y="0"/>
                  </a:moveTo>
                  <a:lnTo>
                    <a:pt x="0" y="20"/>
                  </a:lnTo>
                  <a:lnTo>
                    <a:pt x="0" y="44"/>
                  </a:lnTo>
                  <a:lnTo>
                    <a:pt x="120" y="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79" name="未知"/>
            <p:cNvSpPr/>
            <p:nvPr/>
          </p:nvSpPr>
          <p:spPr>
            <a:xfrm>
              <a:off x="599" y="680"/>
              <a:ext cx="123" cy="42"/>
            </a:xfrm>
            <a:custGeom>
              <a:avLst/>
              <a:gdLst/>
              <a:ahLst/>
              <a:cxnLst/>
              <a:pathLst>
                <a:path w="123" h="42">
                  <a:moveTo>
                    <a:pt x="0" y="21"/>
                  </a:moveTo>
                  <a:lnTo>
                    <a:pt x="122" y="0"/>
                  </a:lnTo>
                  <a:lnTo>
                    <a:pt x="122" y="21"/>
                  </a:lnTo>
                  <a:lnTo>
                    <a:pt x="0" y="4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80" name="未知"/>
            <p:cNvSpPr/>
            <p:nvPr/>
          </p:nvSpPr>
          <p:spPr>
            <a:xfrm>
              <a:off x="617" y="605"/>
              <a:ext cx="87" cy="60"/>
            </a:xfrm>
            <a:custGeom>
              <a:avLst/>
              <a:gdLst/>
              <a:ahLst/>
              <a:cxnLst/>
              <a:pathLst>
                <a:path w="87" h="60">
                  <a:moveTo>
                    <a:pt x="71" y="18"/>
                  </a:moveTo>
                  <a:lnTo>
                    <a:pt x="86" y="15"/>
                  </a:lnTo>
                  <a:lnTo>
                    <a:pt x="86" y="0"/>
                  </a:lnTo>
                  <a:lnTo>
                    <a:pt x="0" y="13"/>
                  </a:lnTo>
                  <a:lnTo>
                    <a:pt x="0" y="59"/>
                  </a:lnTo>
                  <a:lnTo>
                    <a:pt x="15" y="57"/>
                  </a:lnTo>
                  <a:lnTo>
                    <a:pt x="15" y="25"/>
                  </a:lnTo>
                  <a:lnTo>
                    <a:pt x="71" y="18"/>
                  </a:lnTo>
                  <a:lnTo>
                    <a:pt x="71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881" name="Group 55880"/>
            <p:cNvGrpSpPr/>
            <p:nvPr/>
          </p:nvGrpSpPr>
          <p:grpSpPr>
            <a:xfrm>
              <a:off x="617" y="605"/>
              <a:ext cx="87" cy="76"/>
              <a:chOff x="0" y="0"/>
              <a:chExt cx="87" cy="76"/>
            </a:xfrm>
          </p:grpSpPr>
          <p:sp>
            <p:nvSpPr>
              <p:cNvPr id="55882" name="未知"/>
              <p:cNvSpPr/>
              <p:nvPr/>
            </p:nvSpPr>
            <p:spPr>
              <a:xfrm>
                <a:off x="0" y="0"/>
                <a:ext cx="87" cy="60"/>
              </a:xfrm>
              <a:custGeom>
                <a:avLst/>
                <a:gdLst/>
                <a:ahLst/>
                <a:cxnLst/>
                <a:pathLst>
                  <a:path w="87" h="60">
                    <a:moveTo>
                      <a:pt x="71" y="18"/>
                    </a:moveTo>
                    <a:lnTo>
                      <a:pt x="86" y="15"/>
                    </a:lnTo>
                    <a:lnTo>
                      <a:pt x="86" y="0"/>
                    </a:lnTo>
                    <a:lnTo>
                      <a:pt x="0" y="13"/>
                    </a:lnTo>
                    <a:lnTo>
                      <a:pt x="0" y="59"/>
                    </a:lnTo>
                    <a:lnTo>
                      <a:pt x="15" y="57"/>
                    </a:lnTo>
                    <a:lnTo>
                      <a:pt x="15" y="25"/>
                    </a:lnTo>
                    <a:lnTo>
                      <a:pt x="71" y="1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83" name="未知"/>
              <p:cNvSpPr/>
              <p:nvPr/>
            </p:nvSpPr>
            <p:spPr>
              <a:xfrm>
                <a:off x="0" y="15"/>
                <a:ext cx="87" cy="61"/>
              </a:xfrm>
              <a:custGeom>
                <a:avLst/>
                <a:gdLst/>
                <a:ahLst/>
                <a:cxnLst/>
                <a:pathLst>
                  <a:path w="87" h="61">
                    <a:moveTo>
                      <a:pt x="71" y="3"/>
                    </a:moveTo>
                    <a:lnTo>
                      <a:pt x="71" y="34"/>
                    </a:lnTo>
                    <a:lnTo>
                      <a:pt x="15" y="42"/>
                    </a:lnTo>
                    <a:lnTo>
                      <a:pt x="0" y="44"/>
                    </a:lnTo>
                    <a:lnTo>
                      <a:pt x="0" y="60"/>
                    </a:lnTo>
                    <a:lnTo>
                      <a:pt x="86" y="44"/>
                    </a:lnTo>
                    <a:lnTo>
                      <a:pt x="86" y="0"/>
                    </a:lnTo>
                    <a:lnTo>
                      <a:pt x="71" y="3"/>
                    </a:lnTo>
                    <a:lnTo>
                      <a:pt x="71" y="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884" name="Group 55883"/>
            <p:cNvGrpSpPr/>
            <p:nvPr/>
          </p:nvGrpSpPr>
          <p:grpSpPr>
            <a:xfrm>
              <a:off x="428" y="244"/>
              <a:ext cx="83" cy="74"/>
              <a:chOff x="0" y="0"/>
              <a:chExt cx="83" cy="74"/>
            </a:xfrm>
          </p:grpSpPr>
          <p:sp>
            <p:nvSpPr>
              <p:cNvPr id="55885" name="未知"/>
              <p:cNvSpPr/>
              <p:nvPr/>
            </p:nvSpPr>
            <p:spPr>
              <a:xfrm>
                <a:off x="0" y="0"/>
                <a:ext cx="83" cy="61"/>
              </a:xfrm>
              <a:custGeom>
                <a:avLst/>
                <a:gdLst/>
                <a:ahLst/>
                <a:cxnLst/>
                <a:pathLst>
                  <a:path w="83" h="61">
                    <a:moveTo>
                      <a:pt x="82" y="13"/>
                    </a:moveTo>
                    <a:lnTo>
                      <a:pt x="82" y="0"/>
                    </a:lnTo>
                    <a:lnTo>
                      <a:pt x="0" y="13"/>
                    </a:lnTo>
                    <a:lnTo>
                      <a:pt x="0" y="60"/>
                    </a:lnTo>
                    <a:lnTo>
                      <a:pt x="13" y="57"/>
                    </a:lnTo>
                    <a:lnTo>
                      <a:pt x="13" y="26"/>
                    </a:lnTo>
                    <a:lnTo>
                      <a:pt x="69" y="18"/>
                    </a:lnTo>
                    <a:lnTo>
                      <a:pt x="82" y="13"/>
                    </a:lnTo>
                    <a:lnTo>
                      <a:pt x="82" y="1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86" name="未知"/>
              <p:cNvSpPr/>
              <p:nvPr/>
            </p:nvSpPr>
            <p:spPr>
              <a:xfrm>
                <a:off x="0" y="13"/>
                <a:ext cx="83" cy="61"/>
              </a:xfrm>
              <a:custGeom>
                <a:avLst/>
                <a:gdLst/>
                <a:ahLst/>
                <a:cxnLst/>
                <a:pathLst>
                  <a:path w="83" h="61">
                    <a:moveTo>
                      <a:pt x="82" y="0"/>
                    </a:moveTo>
                    <a:lnTo>
                      <a:pt x="69" y="5"/>
                    </a:lnTo>
                    <a:lnTo>
                      <a:pt x="69" y="34"/>
                    </a:lnTo>
                    <a:lnTo>
                      <a:pt x="13" y="44"/>
                    </a:lnTo>
                    <a:lnTo>
                      <a:pt x="0" y="47"/>
                    </a:lnTo>
                    <a:lnTo>
                      <a:pt x="0" y="60"/>
                    </a:lnTo>
                    <a:lnTo>
                      <a:pt x="82" y="47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887" name="未知"/>
            <p:cNvSpPr/>
            <p:nvPr/>
          </p:nvSpPr>
          <p:spPr>
            <a:xfrm>
              <a:off x="441" y="262"/>
              <a:ext cx="57" cy="40"/>
            </a:xfrm>
            <a:custGeom>
              <a:avLst/>
              <a:gdLst/>
              <a:ahLst/>
              <a:cxnLst/>
              <a:pathLst>
                <a:path w="57" h="40">
                  <a:moveTo>
                    <a:pt x="56" y="0"/>
                  </a:moveTo>
                  <a:lnTo>
                    <a:pt x="0" y="8"/>
                  </a:lnTo>
                  <a:lnTo>
                    <a:pt x="0" y="39"/>
                  </a:lnTo>
                  <a:lnTo>
                    <a:pt x="56" y="2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88" name="未知"/>
            <p:cNvSpPr/>
            <p:nvPr/>
          </p:nvSpPr>
          <p:spPr>
            <a:xfrm>
              <a:off x="632" y="623"/>
              <a:ext cx="57" cy="40"/>
            </a:xfrm>
            <a:custGeom>
              <a:avLst/>
              <a:gdLst/>
              <a:ahLst/>
              <a:cxnLst/>
              <a:pathLst>
                <a:path w="57" h="40">
                  <a:moveTo>
                    <a:pt x="56" y="0"/>
                  </a:moveTo>
                  <a:lnTo>
                    <a:pt x="0" y="7"/>
                  </a:lnTo>
                  <a:lnTo>
                    <a:pt x="0" y="39"/>
                  </a:lnTo>
                  <a:lnTo>
                    <a:pt x="56" y="3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889" name="Group 55888"/>
          <p:cNvGrpSpPr/>
          <p:nvPr/>
        </p:nvGrpSpPr>
        <p:grpSpPr>
          <a:xfrm>
            <a:off x="4779963" y="4343400"/>
            <a:ext cx="1144587" cy="1030288"/>
            <a:chOff x="0" y="0"/>
            <a:chExt cx="721" cy="649"/>
          </a:xfrm>
        </p:grpSpPr>
        <p:sp>
          <p:nvSpPr>
            <p:cNvPr id="55890" name="未知"/>
            <p:cNvSpPr/>
            <p:nvPr/>
          </p:nvSpPr>
          <p:spPr>
            <a:xfrm>
              <a:off x="0" y="0"/>
              <a:ext cx="721" cy="195"/>
            </a:xfrm>
            <a:custGeom>
              <a:avLst/>
              <a:gdLst/>
              <a:ahLst/>
              <a:cxnLst/>
              <a:pathLst>
                <a:path w="721" h="195">
                  <a:moveTo>
                    <a:pt x="357" y="79"/>
                  </a:moveTo>
                  <a:lnTo>
                    <a:pt x="330" y="69"/>
                  </a:lnTo>
                  <a:lnTo>
                    <a:pt x="322" y="59"/>
                  </a:lnTo>
                  <a:lnTo>
                    <a:pt x="316" y="44"/>
                  </a:lnTo>
                  <a:lnTo>
                    <a:pt x="312" y="23"/>
                  </a:lnTo>
                  <a:lnTo>
                    <a:pt x="296" y="8"/>
                  </a:lnTo>
                  <a:lnTo>
                    <a:pt x="271" y="0"/>
                  </a:lnTo>
                  <a:lnTo>
                    <a:pt x="73" y="0"/>
                  </a:lnTo>
                  <a:lnTo>
                    <a:pt x="47" y="6"/>
                  </a:lnTo>
                  <a:lnTo>
                    <a:pt x="29" y="25"/>
                  </a:lnTo>
                  <a:lnTo>
                    <a:pt x="22" y="50"/>
                  </a:lnTo>
                  <a:lnTo>
                    <a:pt x="14" y="67"/>
                  </a:lnTo>
                  <a:lnTo>
                    <a:pt x="0" y="77"/>
                  </a:lnTo>
                  <a:lnTo>
                    <a:pt x="0" y="194"/>
                  </a:lnTo>
                  <a:lnTo>
                    <a:pt x="0" y="188"/>
                  </a:lnTo>
                  <a:lnTo>
                    <a:pt x="720" y="165"/>
                  </a:lnTo>
                  <a:lnTo>
                    <a:pt x="720" y="140"/>
                  </a:lnTo>
                  <a:lnTo>
                    <a:pt x="706" y="136"/>
                  </a:lnTo>
                  <a:lnTo>
                    <a:pt x="691" y="123"/>
                  </a:lnTo>
                  <a:lnTo>
                    <a:pt x="685" y="98"/>
                  </a:lnTo>
                  <a:lnTo>
                    <a:pt x="671" y="86"/>
                  </a:lnTo>
                  <a:lnTo>
                    <a:pt x="651" y="79"/>
                  </a:lnTo>
                  <a:lnTo>
                    <a:pt x="357" y="7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891" name="未知"/>
            <p:cNvSpPr/>
            <p:nvPr/>
          </p:nvSpPr>
          <p:spPr>
            <a:xfrm>
              <a:off x="0" y="109"/>
              <a:ext cx="721" cy="540"/>
            </a:xfrm>
            <a:custGeom>
              <a:avLst/>
              <a:gdLst/>
              <a:ahLst/>
              <a:cxnLst/>
              <a:pathLst>
                <a:path w="721" h="540">
                  <a:moveTo>
                    <a:pt x="720" y="539"/>
                  </a:moveTo>
                  <a:lnTo>
                    <a:pt x="0" y="539"/>
                  </a:lnTo>
                  <a:lnTo>
                    <a:pt x="0" y="85"/>
                  </a:lnTo>
                  <a:lnTo>
                    <a:pt x="6" y="71"/>
                  </a:lnTo>
                  <a:lnTo>
                    <a:pt x="22" y="56"/>
                  </a:lnTo>
                  <a:lnTo>
                    <a:pt x="43" y="52"/>
                  </a:lnTo>
                  <a:lnTo>
                    <a:pt x="288" y="52"/>
                  </a:lnTo>
                  <a:lnTo>
                    <a:pt x="310" y="46"/>
                  </a:lnTo>
                  <a:lnTo>
                    <a:pt x="330" y="10"/>
                  </a:lnTo>
                  <a:lnTo>
                    <a:pt x="347" y="2"/>
                  </a:lnTo>
                  <a:lnTo>
                    <a:pt x="369" y="0"/>
                  </a:lnTo>
                  <a:lnTo>
                    <a:pt x="645" y="0"/>
                  </a:lnTo>
                  <a:lnTo>
                    <a:pt x="663" y="4"/>
                  </a:lnTo>
                  <a:lnTo>
                    <a:pt x="673" y="16"/>
                  </a:lnTo>
                  <a:lnTo>
                    <a:pt x="679" y="35"/>
                  </a:lnTo>
                  <a:lnTo>
                    <a:pt x="696" y="50"/>
                  </a:lnTo>
                  <a:lnTo>
                    <a:pt x="720" y="56"/>
                  </a:lnTo>
                  <a:lnTo>
                    <a:pt x="720" y="539"/>
                  </a:lnTo>
                  <a:lnTo>
                    <a:pt x="720" y="53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892" name="Group 55891"/>
          <p:cNvGrpSpPr/>
          <p:nvPr/>
        </p:nvGrpSpPr>
        <p:grpSpPr>
          <a:xfrm>
            <a:off x="6156325" y="4221163"/>
            <a:ext cx="1030288" cy="1030287"/>
            <a:chOff x="0" y="0"/>
            <a:chExt cx="649" cy="649"/>
          </a:xfrm>
        </p:grpSpPr>
        <p:sp>
          <p:nvSpPr>
            <p:cNvPr id="55893" name="未知"/>
            <p:cNvSpPr/>
            <p:nvPr/>
          </p:nvSpPr>
          <p:spPr>
            <a:xfrm>
              <a:off x="23" y="15"/>
              <a:ext cx="601" cy="301"/>
            </a:xfrm>
            <a:custGeom>
              <a:avLst/>
              <a:gdLst/>
              <a:ahLst/>
              <a:cxnLst/>
              <a:pathLst>
                <a:path w="601" h="301">
                  <a:moveTo>
                    <a:pt x="545" y="206"/>
                  </a:moveTo>
                  <a:lnTo>
                    <a:pt x="566" y="300"/>
                  </a:lnTo>
                  <a:lnTo>
                    <a:pt x="600" y="300"/>
                  </a:lnTo>
                  <a:lnTo>
                    <a:pt x="536" y="0"/>
                  </a:lnTo>
                  <a:lnTo>
                    <a:pt x="64" y="0"/>
                  </a:lnTo>
                  <a:lnTo>
                    <a:pt x="0" y="300"/>
                  </a:lnTo>
                  <a:lnTo>
                    <a:pt x="34" y="300"/>
                  </a:lnTo>
                  <a:lnTo>
                    <a:pt x="55" y="206"/>
                  </a:lnTo>
                  <a:lnTo>
                    <a:pt x="545" y="20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894" name="Group 55893"/>
            <p:cNvGrpSpPr/>
            <p:nvPr/>
          </p:nvGrpSpPr>
          <p:grpSpPr>
            <a:xfrm>
              <a:off x="57" y="221"/>
              <a:ext cx="533" cy="207"/>
              <a:chOff x="0" y="0"/>
              <a:chExt cx="533" cy="207"/>
            </a:xfrm>
          </p:grpSpPr>
          <p:sp>
            <p:nvSpPr>
              <p:cNvPr id="55895" name="未知"/>
              <p:cNvSpPr/>
              <p:nvPr/>
            </p:nvSpPr>
            <p:spPr>
              <a:xfrm>
                <a:off x="0" y="0"/>
                <a:ext cx="533" cy="95"/>
              </a:xfrm>
              <a:custGeom>
                <a:avLst/>
                <a:gdLst/>
                <a:ahLst/>
                <a:cxnLst/>
                <a:pathLst>
                  <a:path w="533" h="95">
                    <a:moveTo>
                      <a:pt x="511" y="0"/>
                    </a:moveTo>
                    <a:lnTo>
                      <a:pt x="532" y="94"/>
                    </a:lnTo>
                    <a:lnTo>
                      <a:pt x="511" y="94"/>
                    </a:lnTo>
                    <a:lnTo>
                      <a:pt x="497" y="22"/>
                    </a:lnTo>
                    <a:lnTo>
                      <a:pt x="37" y="22"/>
                    </a:lnTo>
                    <a:lnTo>
                      <a:pt x="21" y="94"/>
                    </a:lnTo>
                    <a:lnTo>
                      <a:pt x="0" y="94"/>
                    </a:lnTo>
                    <a:lnTo>
                      <a:pt x="21" y="0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96" name="未知"/>
              <p:cNvSpPr/>
              <p:nvPr/>
            </p:nvSpPr>
            <p:spPr>
              <a:xfrm>
                <a:off x="21" y="22"/>
                <a:ext cx="491" cy="185"/>
              </a:xfrm>
              <a:custGeom>
                <a:avLst/>
                <a:gdLst/>
                <a:ahLst/>
                <a:cxnLst/>
                <a:pathLst>
                  <a:path w="491" h="185">
                    <a:moveTo>
                      <a:pt x="16" y="0"/>
                    </a:moveTo>
                    <a:lnTo>
                      <a:pt x="0" y="72"/>
                    </a:lnTo>
                    <a:lnTo>
                      <a:pt x="43" y="72"/>
                    </a:lnTo>
                    <a:lnTo>
                      <a:pt x="79" y="92"/>
                    </a:lnTo>
                    <a:lnTo>
                      <a:pt x="98" y="119"/>
                    </a:lnTo>
                    <a:lnTo>
                      <a:pt x="130" y="147"/>
                    </a:lnTo>
                    <a:lnTo>
                      <a:pt x="164" y="167"/>
                    </a:lnTo>
                    <a:lnTo>
                      <a:pt x="205" y="177"/>
                    </a:lnTo>
                    <a:lnTo>
                      <a:pt x="246" y="184"/>
                    </a:lnTo>
                    <a:lnTo>
                      <a:pt x="287" y="177"/>
                    </a:lnTo>
                    <a:lnTo>
                      <a:pt x="326" y="167"/>
                    </a:lnTo>
                    <a:lnTo>
                      <a:pt x="362" y="147"/>
                    </a:lnTo>
                    <a:lnTo>
                      <a:pt x="394" y="119"/>
                    </a:lnTo>
                    <a:lnTo>
                      <a:pt x="415" y="92"/>
                    </a:lnTo>
                    <a:lnTo>
                      <a:pt x="449" y="72"/>
                    </a:lnTo>
                    <a:lnTo>
                      <a:pt x="490" y="72"/>
                    </a:lnTo>
                    <a:lnTo>
                      <a:pt x="47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897" name="Group 55896"/>
            <p:cNvGrpSpPr/>
            <p:nvPr/>
          </p:nvGrpSpPr>
          <p:grpSpPr>
            <a:xfrm>
              <a:off x="0" y="0"/>
              <a:ext cx="649" cy="649"/>
              <a:chOff x="0" y="0"/>
              <a:chExt cx="649" cy="649"/>
            </a:xfrm>
          </p:grpSpPr>
          <p:sp>
            <p:nvSpPr>
              <p:cNvPr id="55898" name="未知"/>
              <p:cNvSpPr/>
              <p:nvPr/>
            </p:nvSpPr>
            <p:spPr>
              <a:xfrm>
                <a:off x="87" y="0"/>
                <a:ext cx="473" cy="16"/>
              </a:xfrm>
              <a:custGeom>
                <a:avLst/>
                <a:gdLst/>
                <a:ahLst/>
                <a:cxnLst/>
                <a:pathLst>
                  <a:path w="473" h="16">
                    <a:moveTo>
                      <a:pt x="472" y="0"/>
                    </a:moveTo>
                    <a:lnTo>
                      <a:pt x="472" y="15"/>
                    </a:lnTo>
                    <a:lnTo>
                      <a:pt x="0" y="15"/>
                    </a:lnTo>
                    <a:lnTo>
                      <a:pt x="4" y="0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899" name="未知"/>
              <p:cNvSpPr/>
              <p:nvPr/>
            </p:nvSpPr>
            <p:spPr>
              <a:xfrm>
                <a:off x="0" y="0"/>
                <a:ext cx="649" cy="649"/>
              </a:xfrm>
              <a:custGeom>
                <a:avLst/>
                <a:gdLst/>
                <a:ahLst/>
                <a:cxnLst/>
                <a:pathLst>
                  <a:path w="649" h="649">
                    <a:moveTo>
                      <a:pt x="623" y="315"/>
                    </a:moveTo>
                    <a:lnTo>
                      <a:pt x="589" y="315"/>
                    </a:lnTo>
                    <a:lnTo>
                      <a:pt x="527" y="315"/>
                    </a:lnTo>
                    <a:lnTo>
                      <a:pt x="511" y="320"/>
                    </a:lnTo>
                    <a:lnTo>
                      <a:pt x="493" y="335"/>
                    </a:lnTo>
                    <a:lnTo>
                      <a:pt x="472" y="362"/>
                    </a:lnTo>
                    <a:lnTo>
                      <a:pt x="440" y="390"/>
                    </a:lnTo>
                    <a:lnTo>
                      <a:pt x="404" y="410"/>
                    </a:lnTo>
                    <a:lnTo>
                      <a:pt x="365" y="420"/>
                    </a:lnTo>
                    <a:lnTo>
                      <a:pt x="324" y="427"/>
                    </a:lnTo>
                    <a:lnTo>
                      <a:pt x="283" y="420"/>
                    </a:lnTo>
                    <a:lnTo>
                      <a:pt x="242" y="410"/>
                    </a:lnTo>
                    <a:lnTo>
                      <a:pt x="208" y="390"/>
                    </a:lnTo>
                    <a:lnTo>
                      <a:pt x="176" y="362"/>
                    </a:lnTo>
                    <a:lnTo>
                      <a:pt x="157" y="335"/>
                    </a:lnTo>
                    <a:lnTo>
                      <a:pt x="144" y="323"/>
                    </a:lnTo>
                    <a:lnTo>
                      <a:pt x="121" y="315"/>
                    </a:lnTo>
                    <a:lnTo>
                      <a:pt x="78" y="315"/>
                    </a:lnTo>
                    <a:lnTo>
                      <a:pt x="50" y="315"/>
                    </a:lnTo>
                    <a:lnTo>
                      <a:pt x="23" y="315"/>
                    </a:lnTo>
                    <a:lnTo>
                      <a:pt x="87" y="15"/>
                    </a:lnTo>
                    <a:lnTo>
                      <a:pt x="91" y="0"/>
                    </a:lnTo>
                    <a:lnTo>
                      <a:pt x="71" y="0"/>
                    </a:lnTo>
                    <a:lnTo>
                      <a:pt x="37" y="159"/>
                    </a:lnTo>
                    <a:lnTo>
                      <a:pt x="0" y="313"/>
                    </a:lnTo>
                    <a:lnTo>
                      <a:pt x="0" y="648"/>
                    </a:lnTo>
                    <a:lnTo>
                      <a:pt x="648" y="648"/>
                    </a:lnTo>
                    <a:lnTo>
                      <a:pt x="648" y="313"/>
                    </a:lnTo>
                    <a:lnTo>
                      <a:pt x="611" y="159"/>
                    </a:lnTo>
                    <a:lnTo>
                      <a:pt x="577" y="0"/>
                    </a:lnTo>
                    <a:lnTo>
                      <a:pt x="559" y="0"/>
                    </a:lnTo>
                    <a:lnTo>
                      <a:pt x="559" y="15"/>
                    </a:lnTo>
                    <a:lnTo>
                      <a:pt x="623" y="3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900" name="Group 55899"/>
            <p:cNvGrpSpPr/>
            <p:nvPr/>
          </p:nvGrpSpPr>
          <p:grpSpPr>
            <a:xfrm>
              <a:off x="244" y="484"/>
              <a:ext cx="177" cy="115"/>
              <a:chOff x="0" y="0"/>
              <a:chExt cx="177" cy="115"/>
            </a:xfrm>
          </p:grpSpPr>
          <p:sp>
            <p:nvSpPr>
              <p:cNvPr id="55901" name="未知"/>
              <p:cNvSpPr/>
              <p:nvPr/>
            </p:nvSpPr>
            <p:spPr>
              <a:xfrm>
                <a:off x="0" y="0"/>
                <a:ext cx="24" cy="113"/>
              </a:xfrm>
              <a:custGeom>
                <a:avLst/>
                <a:gdLst/>
                <a:ahLst/>
                <a:cxnLst/>
                <a:pathLst>
                  <a:path w="24" h="113">
                    <a:moveTo>
                      <a:pt x="0" y="0"/>
                    </a:moveTo>
                    <a:lnTo>
                      <a:pt x="23" y="0"/>
                    </a:lnTo>
                    <a:lnTo>
                      <a:pt x="23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02" name="未知"/>
              <p:cNvSpPr/>
              <p:nvPr/>
            </p:nvSpPr>
            <p:spPr>
              <a:xfrm>
                <a:off x="69" y="0"/>
                <a:ext cx="108" cy="115"/>
              </a:xfrm>
              <a:custGeom>
                <a:avLst/>
                <a:gdLst/>
                <a:ahLst/>
                <a:cxnLst/>
                <a:pathLst>
                  <a:path w="108" h="115">
                    <a:moveTo>
                      <a:pt x="0" y="32"/>
                    </a:moveTo>
                    <a:lnTo>
                      <a:pt x="0" y="3"/>
                    </a:lnTo>
                    <a:lnTo>
                      <a:pt x="84" y="65"/>
                    </a:lnTo>
                    <a:lnTo>
                      <a:pt x="84" y="0"/>
                    </a:lnTo>
                    <a:lnTo>
                      <a:pt x="107" y="0"/>
                    </a:lnTo>
                    <a:lnTo>
                      <a:pt x="107" y="11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03" name="未知"/>
              <p:cNvSpPr/>
              <p:nvPr/>
            </p:nvSpPr>
            <p:spPr>
              <a:xfrm>
                <a:off x="69" y="45"/>
                <a:ext cx="26" cy="68"/>
              </a:xfrm>
              <a:custGeom>
                <a:avLst/>
                <a:gdLst/>
                <a:ahLst/>
                <a:cxnLst/>
                <a:pathLst>
                  <a:path w="26" h="68">
                    <a:moveTo>
                      <a:pt x="0" y="0"/>
                    </a:moveTo>
                    <a:lnTo>
                      <a:pt x="25" y="17"/>
                    </a:lnTo>
                    <a:lnTo>
                      <a:pt x="25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904" name="Group 55903"/>
          <p:cNvGrpSpPr/>
          <p:nvPr/>
        </p:nvGrpSpPr>
        <p:grpSpPr>
          <a:xfrm>
            <a:off x="827088" y="5486400"/>
            <a:ext cx="1001712" cy="1371600"/>
            <a:chOff x="0" y="0"/>
            <a:chExt cx="864" cy="1152"/>
          </a:xfrm>
        </p:grpSpPr>
        <p:sp>
          <p:nvSpPr>
            <p:cNvPr id="55905" name="Rectangle 55904"/>
            <p:cNvSpPr/>
            <p:nvPr/>
          </p:nvSpPr>
          <p:spPr>
            <a:xfrm>
              <a:off x="0" y="0"/>
              <a:ext cx="864" cy="1152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06" name="Rectangle 55905"/>
            <p:cNvSpPr/>
            <p:nvPr/>
          </p:nvSpPr>
          <p:spPr>
            <a:xfrm>
              <a:off x="26" y="24"/>
              <a:ext cx="812" cy="1104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07" name="未知"/>
            <p:cNvSpPr/>
            <p:nvPr/>
          </p:nvSpPr>
          <p:spPr>
            <a:xfrm>
              <a:off x="26" y="24"/>
              <a:ext cx="813" cy="1105"/>
            </a:xfrm>
            <a:custGeom>
              <a:avLst/>
              <a:gdLst/>
              <a:ahLst/>
              <a:cxnLst/>
              <a:pathLst>
                <a:path w="813" h="1105">
                  <a:moveTo>
                    <a:pt x="0" y="0"/>
                  </a:moveTo>
                  <a:lnTo>
                    <a:pt x="0" y="1104"/>
                  </a:lnTo>
                  <a:lnTo>
                    <a:pt x="171" y="1104"/>
                  </a:lnTo>
                  <a:lnTo>
                    <a:pt x="222" y="1095"/>
                  </a:lnTo>
                  <a:lnTo>
                    <a:pt x="278" y="1087"/>
                  </a:lnTo>
                  <a:lnTo>
                    <a:pt x="333" y="1059"/>
                  </a:lnTo>
                  <a:lnTo>
                    <a:pt x="380" y="1038"/>
                  </a:lnTo>
                  <a:lnTo>
                    <a:pt x="453" y="973"/>
                  </a:lnTo>
                  <a:lnTo>
                    <a:pt x="483" y="945"/>
                  </a:lnTo>
                  <a:lnTo>
                    <a:pt x="551" y="790"/>
                  </a:lnTo>
                  <a:lnTo>
                    <a:pt x="573" y="815"/>
                  </a:lnTo>
                  <a:lnTo>
                    <a:pt x="611" y="847"/>
                  </a:lnTo>
                  <a:lnTo>
                    <a:pt x="663" y="863"/>
                  </a:lnTo>
                  <a:lnTo>
                    <a:pt x="714" y="863"/>
                  </a:lnTo>
                  <a:lnTo>
                    <a:pt x="765" y="851"/>
                  </a:lnTo>
                  <a:lnTo>
                    <a:pt x="791" y="823"/>
                  </a:lnTo>
                  <a:lnTo>
                    <a:pt x="804" y="782"/>
                  </a:lnTo>
                  <a:lnTo>
                    <a:pt x="812" y="741"/>
                  </a:lnTo>
                  <a:lnTo>
                    <a:pt x="8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08" name="未知"/>
            <p:cNvSpPr/>
            <p:nvPr/>
          </p:nvSpPr>
          <p:spPr>
            <a:xfrm>
              <a:off x="381" y="883"/>
              <a:ext cx="390" cy="229"/>
            </a:xfrm>
            <a:custGeom>
              <a:avLst/>
              <a:gdLst/>
              <a:ahLst/>
              <a:cxnLst/>
              <a:pathLst>
                <a:path w="390" h="229">
                  <a:moveTo>
                    <a:pt x="0" y="228"/>
                  </a:moveTo>
                  <a:lnTo>
                    <a:pt x="389" y="33"/>
                  </a:lnTo>
                  <a:lnTo>
                    <a:pt x="350" y="37"/>
                  </a:lnTo>
                  <a:lnTo>
                    <a:pt x="295" y="41"/>
                  </a:lnTo>
                  <a:lnTo>
                    <a:pt x="261" y="33"/>
                  </a:lnTo>
                  <a:lnTo>
                    <a:pt x="231" y="21"/>
                  </a:lnTo>
                  <a:lnTo>
                    <a:pt x="209" y="0"/>
                  </a:lnTo>
                  <a:lnTo>
                    <a:pt x="192" y="33"/>
                  </a:lnTo>
                  <a:lnTo>
                    <a:pt x="184" y="70"/>
                  </a:lnTo>
                  <a:lnTo>
                    <a:pt x="166" y="106"/>
                  </a:lnTo>
                  <a:lnTo>
                    <a:pt x="124" y="151"/>
                  </a:lnTo>
                  <a:lnTo>
                    <a:pt x="17" y="22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909" name="Group 55908"/>
          <p:cNvGrpSpPr/>
          <p:nvPr/>
        </p:nvGrpSpPr>
        <p:grpSpPr>
          <a:xfrm>
            <a:off x="7667625" y="4365625"/>
            <a:ext cx="1030288" cy="1030288"/>
            <a:chOff x="0" y="0"/>
            <a:chExt cx="649" cy="649"/>
          </a:xfrm>
        </p:grpSpPr>
        <p:grpSp>
          <p:nvGrpSpPr>
            <p:cNvPr id="55910" name="Group 55909"/>
            <p:cNvGrpSpPr/>
            <p:nvPr/>
          </p:nvGrpSpPr>
          <p:grpSpPr>
            <a:xfrm>
              <a:off x="0" y="0"/>
              <a:ext cx="649" cy="649"/>
              <a:chOff x="0" y="0"/>
              <a:chExt cx="649" cy="649"/>
            </a:xfrm>
          </p:grpSpPr>
          <p:sp>
            <p:nvSpPr>
              <p:cNvPr id="55911" name="未知"/>
              <p:cNvSpPr/>
              <p:nvPr/>
            </p:nvSpPr>
            <p:spPr>
              <a:xfrm>
                <a:off x="87" y="0"/>
                <a:ext cx="473" cy="16"/>
              </a:xfrm>
              <a:custGeom>
                <a:avLst/>
                <a:gdLst/>
                <a:ahLst/>
                <a:cxnLst/>
                <a:pathLst>
                  <a:path w="473" h="16">
                    <a:moveTo>
                      <a:pt x="472" y="0"/>
                    </a:moveTo>
                    <a:lnTo>
                      <a:pt x="472" y="15"/>
                    </a:lnTo>
                    <a:lnTo>
                      <a:pt x="0" y="15"/>
                    </a:lnTo>
                    <a:lnTo>
                      <a:pt x="4" y="0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12" name="未知"/>
              <p:cNvSpPr/>
              <p:nvPr/>
            </p:nvSpPr>
            <p:spPr>
              <a:xfrm>
                <a:off x="0" y="0"/>
                <a:ext cx="649" cy="649"/>
              </a:xfrm>
              <a:custGeom>
                <a:avLst/>
                <a:gdLst/>
                <a:ahLst/>
                <a:cxnLst/>
                <a:pathLst>
                  <a:path w="649" h="649">
                    <a:moveTo>
                      <a:pt x="623" y="315"/>
                    </a:moveTo>
                    <a:lnTo>
                      <a:pt x="589" y="315"/>
                    </a:lnTo>
                    <a:lnTo>
                      <a:pt x="527" y="315"/>
                    </a:lnTo>
                    <a:lnTo>
                      <a:pt x="511" y="320"/>
                    </a:lnTo>
                    <a:lnTo>
                      <a:pt x="493" y="335"/>
                    </a:lnTo>
                    <a:lnTo>
                      <a:pt x="472" y="362"/>
                    </a:lnTo>
                    <a:lnTo>
                      <a:pt x="440" y="390"/>
                    </a:lnTo>
                    <a:lnTo>
                      <a:pt x="404" y="410"/>
                    </a:lnTo>
                    <a:lnTo>
                      <a:pt x="365" y="420"/>
                    </a:lnTo>
                    <a:lnTo>
                      <a:pt x="324" y="427"/>
                    </a:lnTo>
                    <a:lnTo>
                      <a:pt x="283" y="420"/>
                    </a:lnTo>
                    <a:lnTo>
                      <a:pt x="242" y="410"/>
                    </a:lnTo>
                    <a:lnTo>
                      <a:pt x="208" y="390"/>
                    </a:lnTo>
                    <a:lnTo>
                      <a:pt x="176" y="362"/>
                    </a:lnTo>
                    <a:lnTo>
                      <a:pt x="157" y="335"/>
                    </a:lnTo>
                    <a:lnTo>
                      <a:pt x="144" y="323"/>
                    </a:lnTo>
                    <a:lnTo>
                      <a:pt x="121" y="315"/>
                    </a:lnTo>
                    <a:lnTo>
                      <a:pt x="78" y="315"/>
                    </a:lnTo>
                    <a:lnTo>
                      <a:pt x="50" y="315"/>
                    </a:lnTo>
                    <a:lnTo>
                      <a:pt x="23" y="315"/>
                    </a:lnTo>
                    <a:lnTo>
                      <a:pt x="87" y="15"/>
                    </a:lnTo>
                    <a:lnTo>
                      <a:pt x="91" y="0"/>
                    </a:lnTo>
                    <a:lnTo>
                      <a:pt x="71" y="0"/>
                    </a:lnTo>
                    <a:lnTo>
                      <a:pt x="37" y="159"/>
                    </a:lnTo>
                    <a:lnTo>
                      <a:pt x="0" y="313"/>
                    </a:lnTo>
                    <a:lnTo>
                      <a:pt x="0" y="648"/>
                    </a:lnTo>
                    <a:lnTo>
                      <a:pt x="648" y="648"/>
                    </a:lnTo>
                    <a:lnTo>
                      <a:pt x="648" y="313"/>
                    </a:lnTo>
                    <a:lnTo>
                      <a:pt x="611" y="159"/>
                    </a:lnTo>
                    <a:lnTo>
                      <a:pt x="577" y="0"/>
                    </a:lnTo>
                    <a:lnTo>
                      <a:pt x="559" y="0"/>
                    </a:lnTo>
                    <a:lnTo>
                      <a:pt x="559" y="15"/>
                    </a:lnTo>
                    <a:lnTo>
                      <a:pt x="623" y="3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913" name="未知"/>
            <p:cNvSpPr/>
            <p:nvPr/>
          </p:nvSpPr>
          <p:spPr>
            <a:xfrm>
              <a:off x="23" y="15"/>
              <a:ext cx="601" cy="301"/>
            </a:xfrm>
            <a:custGeom>
              <a:avLst/>
              <a:gdLst/>
              <a:ahLst/>
              <a:cxnLst/>
              <a:pathLst>
                <a:path w="601" h="301">
                  <a:moveTo>
                    <a:pt x="545" y="206"/>
                  </a:moveTo>
                  <a:lnTo>
                    <a:pt x="566" y="300"/>
                  </a:lnTo>
                  <a:lnTo>
                    <a:pt x="600" y="300"/>
                  </a:lnTo>
                  <a:lnTo>
                    <a:pt x="536" y="0"/>
                  </a:lnTo>
                  <a:lnTo>
                    <a:pt x="64" y="0"/>
                  </a:lnTo>
                  <a:lnTo>
                    <a:pt x="0" y="300"/>
                  </a:lnTo>
                  <a:lnTo>
                    <a:pt x="34" y="300"/>
                  </a:lnTo>
                  <a:lnTo>
                    <a:pt x="55" y="206"/>
                  </a:lnTo>
                  <a:lnTo>
                    <a:pt x="545" y="20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914" name="Group 55913"/>
            <p:cNvGrpSpPr/>
            <p:nvPr/>
          </p:nvGrpSpPr>
          <p:grpSpPr>
            <a:xfrm>
              <a:off x="57" y="221"/>
              <a:ext cx="533" cy="207"/>
              <a:chOff x="0" y="0"/>
              <a:chExt cx="533" cy="207"/>
            </a:xfrm>
          </p:grpSpPr>
          <p:sp>
            <p:nvSpPr>
              <p:cNvPr id="55915" name="未知"/>
              <p:cNvSpPr/>
              <p:nvPr/>
            </p:nvSpPr>
            <p:spPr>
              <a:xfrm>
                <a:off x="0" y="0"/>
                <a:ext cx="533" cy="95"/>
              </a:xfrm>
              <a:custGeom>
                <a:avLst/>
                <a:gdLst/>
                <a:ahLst/>
                <a:cxnLst/>
                <a:pathLst>
                  <a:path w="533" h="95">
                    <a:moveTo>
                      <a:pt x="511" y="0"/>
                    </a:moveTo>
                    <a:lnTo>
                      <a:pt x="532" y="94"/>
                    </a:lnTo>
                    <a:lnTo>
                      <a:pt x="511" y="94"/>
                    </a:lnTo>
                    <a:lnTo>
                      <a:pt x="497" y="22"/>
                    </a:lnTo>
                    <a:lnTo>
                      <a:pt x="37" y="22"/>
                    </a:lnTo>
                    <a:lnTo>
                      <a:pt x="21" y="94"/>
                    </a:lnTo>
                    <a:lnTo>
                      <a:pt x="0" y="94"/>
                    </a:lnTo>
                    <a:lnTo>
                      <a:pt x="21" y="0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16" name="未知"/>
              <p:cNvSpPr/>
              <p:nvPr/>
            </p:nvSpPr>
            <p:spPr>
              <a:xfrm>
                <a:off x="21" y="22"/>
                <a:ext cx="491" cy="185"/>
              </a:xfrm>
              <a:custGeom>
                <a:avLst/>
                <a:gdLst/>
                <a:ahLst/>
                <a:cxnLst/>
                <a:pathLst>
                  <a:path w="491" h="185">
                    <a:moveTo>
                      <a:pt x="16" y="0"/>
                    </a:moveTo>
                    <a:lnTo>
                      <a:pt x="0" y="72"/>
                    </a:lnTo>
                    <a:lnTo>
                      <a:pt x="43" y="72"/>
                    </a:lnTo>
                    <a:lnTo>
                      <a:pt x="79" y="92"/>
                    </a:lnTo>
                    <a:lnTo>
                      <a:pt x="98" y="119"/>
                    </a:lnTo>
                    <a:lnTo>
                      <a:pt x="130" y="147"/>
                    </a:lnTo>
                    <a:lnTo>
                      <a:pt x="164" y="167"/>
                    </a:lnTo>
                    <a:lnTo>
                      <a:pt x="205" y="177"/>
                    </a:lnTo>
                    <a:lnTo>
                      <a:pt x="246" y="184"/>
                    </a:lnTo>
                    <a:lnTo>
                      <a:pt x="287" y="177"/>
                    </a:lnTo>
                    <a:lnTo>
                      <a:pt x="326" y="167"/>
                    </a:lnTo>
                    <a:lnTo>
                      <a:pt x="362" y="147"/>
                    </a:lnTo>
                    <a:lnTo>
                      <a:pt x="394" y="119"/>
                    </a:lnTo>
                    <a:lnTo>
                      <a:pt x="415" y="92"/>
                    </a:lnTo>
                    <a:lnTo>
                      <a:pt x="449" y="72"/>
                    </a:lnTo>
                    <a:lnTo>
                      <a:pt x="490" y="72"/>
                    </a:lnTo>
                    <a:lnTo>
                      <a:pt x="47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917" name="Group 55916"/>
            <p:cNvGrpSpPr/>
            <p:nvPr/>
          </p:nvGrpSpPr>
          <p:grpSpPr>
            <a:xfrm>
              <a:off x="412" y="485"/>
              <a:ext cx="85" cy="106"/>
              <a:chOff x="0" y="0"/>
              <a:chExt cx="85" cy="106"/>
            </a:xfrm>
          </p:grpSpPr>
          <p:sp>
            <p:nvSpPr>
              <p:cNvPr id="55918" name="未知"/>
              <p:cNvSpPr/>
              <p:nvPr/>
            </p:nvSpPr>
            <p:spPr>
              <a:xfrm>
                <a:off x="0" y="0"/>
                <a:ext cx="85" cy="24"/>
              </a:xfrm>
              <a:custGeom>
                <a:avLst/>
                <a:gdLst/>
                <a:ahLst/>
                <a:cxnLst/>
                <a:pathLst>
                  <a:path w="85" h="24">
                    <a:moveTo>
                      <a:pt x="0" y="0"/>
                    </a:moveTo>
                    <a:lnTo>
                      <a:pt x="84" y="0"/>
                    </a:lnTo>
                    <a:lnTo>
                      <a:pt x="84" y="23"/>
                    </a:lnTo>
                    <a:lnTo>
                      <a:pt x="0" y="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19" name="未知"/>
              <p:cNvSpPr/>
              <p:nvPr/>
            </p:nvSpPr>
            <p:spPr>
              <a:xfrm>
                <a:off x="32" y="19"/>
                <a:ext cx="21" cy="87"/>
              </a:xfrm>
              <a:custGeom>
                <a:avLst/>
                <a:gdLst/>
                <a:ahLst/>
                <a:cxnLst/>
                <a:pathLst>
                  <a:path w="21" h="87">
                    <a:moveTo>
                      <a:pt x="0" y="0"/>
                    </a:moveTo>
                    <a:lnTo>
                      <a:pt x="0" y="86"/>
                    </a:lnTo>
                    <a:lnTo>
                      <a:pt x="20" y="86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920" name="Group 55919"/>
            <p:cNvGrpSpPr/>
            <p:nvPr/>
          </p:nvGrpSpPr>
          <p:grpSpPr>
            <a:xfrm>
              <a:off x="136" y="483"/>
              <a:ext cx="118" cy="114"/>
              <a:chOff x="0" y="0"/>
              <a:chExt cx="118" cy="114"/>
            </a:xfrm>
          </p:grpSpPr>
          <p:sp>
            <p:nvSpPr>
              <p:cNvPr id="55921" name="Oval 55920"/>
              <p:cNvSpPr/>
              <p:nvPr/>
            </p:nvSpPr>
            <p:spPr>
              <a:xfrm>
                <a:off x="0" y="0"/>
                <a:ext cx="118" cy="114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22" name="Oval 55921"/>
              <p:cNvSpPr/>
              <p:nvPr/>
            </p:nvSpPr>
            <p:spPr>
              <a:xfrm>
                <a:off x="19" y="17"/>
                <a:ext cx="80" cy="80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923" name="Group 55922"/>
            <p:cNvGrpSpPr/>
            <p:nvPr/>
          </p:nvGrpSpPr>
          <p:grpSpPr>
            <a:xfrm>
              <a:off x="275" y="468"/>
              <a:ext cx="120" cy="129"/>
              <a:chOff x="0" y="0"/>
              <a:chExt cx="120" cy="129"/>
            </a:xfrm>
          </p:grpSpPr>
          <p:sp>
            <p:nvSpPr>
              <p:cNvPr id="55924" name="Oval 55923"/>
              <p:cNvSpPr/>
              <p:nvPr/>
            </p:nvSpPr>
            <p:spPr>
              <a:xfrm>
                <a:off x="0" y="15"/>
                <a:ext cx="119" cy="114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25" name="Oval 55924"/>
              <p:cNvSpPr/>
              <p:nvPr/>
            </p:nvSpPr>
            <p:spPr>
              <a:xfrm>
                <a:off x="20" y="25"/>
                <a:ext cx="78" cy="84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26" name="未知"/>
              <p:cNvSpPr/>
              <p:nvPr/>
            </p:nvSpPr>
            <p:spPr>
              <a:xfrm>
                <a:off x="0" y="17"/>
                <a:ext cx="24" cy="46"/>
              </a:xfrm>
              <a:custGeom>
                <a:avLst/>
                <a:gdLst/>
                <a:ahLst/>
                <a:cxnLst/>
                <a:pathLst>
                  <a:path w="24" h="46">
                    <a:moveTo>
                      <a:pt x="0" y="0"/>
                    </a:moveTo>
                    <a:lnTo>
                      <a:pt x="0" y="45"/>
                    </a:lnTo>
                    <a:lnTo>
                      <a:pt x="23" y="45"/>
                    </a:lnTo>
                    <a:lnTo>
                      <a:pt x="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27" name="未知"/>
              <p:cNvSpPr/>
              <p:nvPr/>
            </p:nvSpPr>
            <p:spPr>
              <a:xfrm>
                <a:off x="98" y="17"/>
                <a:ext cx="22" cy="46"/>
              </a:xfrm>
              <a:custGeom>
                <a:avLst/>
                <a:gdLst/>
                <a:ahLst/>
                <a:cxnLst/>
                <a:pathLst>
                  <a:path w="22" h="46">
                    <a:moveTo>
                      <a:pt x="0" y="0"/>
                    </a:moveTo>
                    <a:lnTo>
                      <a:pt x="0" y="45"/>
                    </a:lnTo>
                    <a:lnTo>
                      <a:pt x="21" y="45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28" name="Rectangle 55927"/>
              <p:cNvSpPr/>
              <p:nvPr/>
            </p:nvSpPr>
            <p:spPr>
              <a:xfrm>
                <a:off x="21" y="0"/>
                <a:ext cx="75" cy="6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5929" name="Group 55928"/>
          <p:cNvGrpSpPr/>
          <p:nvPr/>
        </p:nvGrpSpPr>
        <p:grpSpPr>
          <a:xfrm>
            <a:off x="2771775" y="5827713"/>
            <a:ext cx="1373188" cy="1030287"/>
            <a:chOff x="0" y="0"/>
            <a:chExt cx="865" cy="649"/>
          </a:xfrm>
        </p:grpSpPr>
        <p:grpSp>
          <p:nvGrpSpPr>
            <p:cNvPr id="55930" name="Group 55929"/>
            <p:cNvGrpSpPr/>
            <p:nvPr/>
          </p:nvGrpSpPr>
          <p:grpSpPr>
            <a:xfrm>
              <a:off x="0" y="0"/>
              <a:ext cx="865" cy="649"/>
              <a:chOff x="0" y="0"/>
              <a:chExt cx="865" cy="649"/>
            </a:xfrm>
          </p:grpSpPr>
          <p:sp>
            <p:nvSpPr>
              <p:cNvPr id="55931" name="未知"/>
              <p:cNvSpPr/>
              <p:nvPr/>
            </p:nvSpPr>
            <p:spPr>
              <a:xfrm>
                <a:off x="0" y="1"/>
                <a:ext cx="864" cy="646"/>
              </a:xfrm>
              <a:custGeom>
                <a:avLst/>
                <a:gdLst/>
                <a:ahLst/>
                <a:cxnLst/>
                <a:pathLst>
                  <a:path w="864" h="646">
                    <a:moveTo>
                      <a:pt x="0" y="564"/>
                    </a:moveTo>
                    <a:lnTo>
                      <a:pt x="57" y="645"/>
                    </a:lnTo>
                    <a:lnTo>
                      <a:pt x="863" y="645"/>
                    </a:lnTo>
                    <a:lnTo>
                      <a:pt x="863" y="74"/>
                    </a:lnTo>
                    <a:lnTo>
                      <a:pt x="804" y="0"/>
                    </a:lnTo>
                    <a:lnTo>
                      <a:pt x="804" y="564"/>
                    </a:lnTo>
                    <a:lnTo>
                      <a:pt x="0" y="56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32" name="Rounded Rectangle 55931"/>
              <p:cNvSpPr/>
              <p:nvPr/>
            </p:nvSpPr>
            <p:spPr>
              <a:xfrm>
                <a:off x="2" y="1"/>
                <a:ext cx="802" cy="564"/>
              </a:xfrm>
              <a:prstGeom prst="roundRect">
                <a:avLst>
                  <a:gd name="adj" fmla="val 0"/>
                </a:avLst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33" name="Rectangle 55932"/>
              <p:cNvSpPr/>
              <p:nvPr/>
            </p:nvSpPr>
            <p:spPr>
              <a:xfrm>
                <a:off x="446" y="318"/>
                <a:ext cx="329" cy="219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34" name="未知"/>
              <p:cNvSpPr/>
              <p:nvPr/>
            </p:nvSpPr>
            <p:spPr>
              <a:xfrm>
                <a:off x="2" y="266"/>
                <a:ext cx="863" cy="80"/>
              </a:xfrm>
              <a:custGeom>
                <a:avLst/>
                <a:gdLst/>
                <a:ahLst/>
                <a:cxnLst/>
                <a:pathLst>
                  <a:path w="863" h="80">
                    <a:moveTo>
                      <a:pt x="0" y="0"/>
                    </a:moveTo>
                    <a:lnTo>
                      <a:pt x="803" y="0"/>
                    </a:lnTo>
                    <a:lnTo>
                      <a:pt x="862" y="65"/>
                    </a:lnTo>
                    <a:lnTo>
                      <a:pt x="860" y="79"/>
                    </a:lnTo>
                    <a:lnTo>
                      <a:pt x="803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35" name="未知"/>
              <p:cNvSpPr/>
              <p:nvPr/>
            </p:nvSpPr>
            <p:spPr>
              <a:xfrm>
                <a:off x="401" y="0"/>
                <a:ext cx="36" cy="649"/>
              </a:xfrm>
              <a:custGeom>
                <a:avLst/>
                <a:gdLst/>
                <a:ahLst/>
                <a:cxnLst/>
                <a:pathLst>
                  <a:path w="36" h="649">
                    <a:moveTo>
                      <a:pt x="1" y="0"/>
                    </a:moveTo>
                    <a:lnTo>
                      <a:pt x="0" y="564"/>
                    </a:lnTo>
                    <a:lnTo>
                      <a:pt x="26" y="648"/>
                    </a:lnTo>
                    <a:lnTo>
                      <a:pt x="35" y="648"/>
                    </a:lnTo>
                    <a:lnTo>
                      <a:pt x="11" y="568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936" name="Group 55935"/>
              <p:cNvGrpSpPr/>
              <p:nvPr/>
            </p:nvGrpSpPr>
            <p:grpSpPr>
              <a:xfrm>
                <a:off x="296" y="151"/>
                <a:ext cx="240" cy="221"/>
                <a:chOff x="0" y="0"/>
                <a:chExt cx="240" cy="221"/>
              </a:xfrm>
            </p:grpSpPr>
            <p:sp>
              <p:nvSpPr>
                <p:cNvPr id="55937" name="未知"/>
                <p:cNvSpPr/>
                <p:nvPr/>
              </p:nvSpPr>
              <p:spPr>
                <a:xfrm>
                  <a:off x="0" y="0"/>
                  <a:ext cx="124" cy="135"/>
                </a:xfrm>
                <a:custGeom>
                  <a:avLst/>
                  <a:gdLst/>
                  <a:ahLst/>
                  <a:cxnLst/>
                  <a:pathLst>
                    <a:path w="124" h="135">
                      <a:moveTo>
                        <a:pt x="89" y="111"/>
                      </a:moveTo>
                      <a:lnTo>
                        <a:pt x="77" y="105"/>
                      </a:lnTo>
                      <a:lnTo>
                        <a:pt x="67" y="98"/>
                      </a:lnTo>
                      <a:lnTo>
                        <a:pt x="43" y="82"/>
                      </a:lnTo>
                      <a:lnTo>
                        <a:pt x="25" y="62"/>
                      </a:lnTo>
                      <a:lnTo>
                        <a:pt x="15" y="49"/>
                      </a:lnTo>
                      <a:lnTo>
                        <a:pt x="12" y="39"/>
                      </a:lnTo>
                      <a:lnTo>
                        <a:pt x="12" y="20"/>
                      </a:lnTo>
                      <a:lnTo>
                        <a:pt x="15" y="13"/>
                      </a:lnTo>
                      <a:lnTo>
                        <a:pt x="25" y="10"/>
                      </a:lnTo>
                      <a:lnTo>
                        <a:pt x="31" y="10"/>
                      </a:lnTo>
                      <a:lnTo>
                        <a:pt x="37" y="16"/>
                      </a:lnTo>
                      <a:lnTo>
                        <a:pt x="43" y="23"/>
                      </a:lnTo>
                      <a:lnTo>
                        <a:pt x="89" y="111"/>
                      </a:lnTo>
                      <a:lnTo>
                        <a:pt x="104" y="118"/>
                      </a:lnTo>
                      <a:lnTo>
                        <a:pt x="107" y="115"/>
                      </a:lnTo>
                      <a:lnTo>
                        <a:pt x="49" y="16"/>
                      </a:lnTo>
                      <a:lnTo>
                        <a:pt x="43" y="6"/>
                      </a:lnTo>
                      <a:lnTo>
                        <a:pt x="31" y="0"/>
                      </a:lnTo>
                      <a:lnTo>
                        <a:pt x="18" y="0"/>
                      </a:lnTo>
                      <a:lnTo>
                        <a:pt x="3" y="13"/>
                      </a:lnTo>
                      <a:lnTo>
                        <a:pt x="0" y="23"/>
                      </a:lnTo>
                      <a:lnTo>
                        <a:pt x="0" y="33"/>
                      </a:lnTo>
                      <a:lnTo>
                        <a:pt x="3" y="43"/>
                      </a:lnTo>
                      <a:lnTo>
                        <a:pt x="9" y="59"/>
                      </a:lnTo>
                      <a:lnTo>
                        <a:pt x="25" y="79"/>
                      </a:lnTo>
                      <a:lnTo>
                        <a:pt x="61" y="108"/>
                      </a:lnTo>
                      <a:lnTo>
                        <a:pt x="104" y="131"/>
                      </a:lnTo>
                      <a:lnTo>
                        <a:pt x="104" y="125"/>
                      </a:lnTo>
                      <a:lnTo>
                        <a:pt x="107" y="121"/>
                      </a:lnTo>
                      <a:lnTo>
                        <a:pt x="110" y="121"/>
                      </a:lnTo>
                      <a:lnTo>
                        <a:pt x="113" y="125"/>
                      </a:lnTo>
                      <a:lnTo>
                        <a:pt x="110" y="128"/>
                      </a:lnTo>
                      <a:lnTo>
                        <a:pt x="110" y="131"/>
                      </a:lnTo>
                      <a:lnTo>
                        <a:pt x="123" y="134"/>
                      </a:lnTo>
                      <a:lnTo>
                        <a:pt x="123" y="131"/>
                      </a:lnTo>
                      <a:lnTo>
                        <a:pt x="123" y="125"/>
                      </a:lnTo>
                      <a:lnTo>
                        <a:pt x="123" y="118"/>
                      </a:lnTo>
                      <a:lnTo>
                        <a:pt x="113" y="115"/>
                      </a:lnTo>
                      <a:lnTo>
                        <a:pt x="110" y="115"/>
                      </a:lnTo>
                      <a:lnTo>
                        <a:pt x="107" y="115"/>
                      </a:lnTo>
                      <a:lnTo>
                        <a:pt x="104" y="118"/>
                      </a:lnTo>
                      <a:lnTo>
                        <a:pt x="89" y="11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38" name="未知"/>
                <p:cNvSpPr/>
                <p:nvPr/>
              </p:nvSpPr>
              <p:spPr>
                <a:xfrm>
                  <a:off x="104" y="121"/>
                  <a:ext cx="10" cy="28"/>
                </a:xfrm>
                <a:custGeom>
                  <a:avLst/>
                  <a:gdLst/>
                  <a:ahLst/>
                  <a:cxnLst/>
                  <a:pathLst>
                    <a:path w="10" h="28">
                      <a:moveTo>
                        <a:pt x="6" y="27"/>
                      </a:moveTo>
                      <a:lnTo>
                        <a:pt x="3" y="23"/>
                      </a:lnTo>
                      <a:lnTo>
                        <a:pt x="0" y="17"/>
                      </a:ln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4"/>
                      </a:lnTo>
                      <a:lnTo>
                        <a:pt x="6" y="7"/>
                      </a:lnTo>
                      <a:lnTo>
                        <a:pt x="6" y="10"/>
                      </a:lnTo>
                      <a:lnTo>
                        <a:pt x="6" y="13"/>
                      </a:lnTo>
                      <a:lnTo>
                        <a:pt x="9" y="20"/>
                      </a:lnTo>
                      <a:lnTo>
                        <a:pt x="9" y="27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39" name="未知"/>
                <p:cNvSpPr/>
                <p:nvPr/>
              </p:nvSpPr>
              <p:spPr>
                <a:xfrm>
                  <a:off x="120" y="59"/>
                  <a:ext cx="71" cy="67"/>
                </a:xfrm>
                <a:custGeom>
                  <a:avLst/>
                  <a:gdLst/>
                  <a:ahLst/>
                  <a:cxnLst/>
                  <a:pathLst>
                    <a:path w="71" h="67">
                      <a:moveTo>
                        <a:pt x="0" y="59"/>
                      </a:moveTo>
                      <a:lnTo>
                        <a:pt x="3" y="56"/>
                      </a:lnTo>
                      <a:lnTo>
                        <a:pt x="3" y="56"/>
                      </a:lnTo>
                      <a:lnTo>
                        <a:pt x="9" y="52"/>
                      </a:lnTo>
                      <a:lnTo>
                        <a:pt x="18" y="52"/>
                      </a:lnTo>
                      <a:lnTo>
                        <a:pt x="27" y="52"/>
                      </a:lnTo>
                      <a:lnTo>
                        <a:pt x="40" y="52"/>
                      </a:lnTo>
                      <a:lnTo>
                        <a:pt x="52" y="46"/>
                      </a:lnTo>
                      <a:lnTo>
                        <a:pt x="58" y="33"/>
                      </a:lnTo>
                      <a:lnTo>
                        <a:pt x="61" y="3"/>
                      </a:lnTo>
                      <a:lnTo>
                        <a:pt x="61" y="0"/>
                      </a:lnTo>
                      <a:lnTo>
                        <a:pt x="70" y="13"/>
                      </a:lnTo>
                      <a:lnTo>
                        <a:pt x="70" y="26"/>
                      </a:lnTo>
                      <a:lnTo>
                        <a:pt x="67" y="36"/>
                      </a:lnTo>
                      <a:lnTo>
                        <a:pt x="58" y="52"/>
                      </a:lnTo>
                      <a:lnTo>
                        <a:pt x="40" y="62"/>
                      </a:lnTo>
                      <a:lnTo>
                        <a:pt x="3" y="66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0" name="未知"/>
                <p:cNvSpPr/>
                <p:nvPr/>
              </p:nvSpPr>
              <p:spPr>
                <a:xfrm>
                  <a:off x="126" y="118"/>
                  <a:ext cx="114" cy="63"/>
                </a:xfrm>
                <a:custGeom>
                  <a:avLst/>
                  <a:gdLst/>
                  <a:ahLst/>
                  <a:cxnLst/>
                  <a:pathLst>
                    <a:path w="114" h="63">
                      <a:moveTo>
                        <a:pt x="83" y="13"/>
                      </a:moveTo>
                      <a:lnTo>
                        <a:pt x="73" y="13"/>
                      </a:lnTo>
                      <a:lnTo>
                        <a:pt x="55" y="26"/>
                      </a:lnTo>
                      <a:lnTo>
                        <a:pt x="37" y="30"/>
                      </a:lnTo>
                      <a:lnTo>
                        <a:pt x="18" y="30"/>
                      </a:lnTo>
                      <a:lnTo>
                        <a:pt x="0" y="16"/>
                      </a:lnTo>
                      <a:lnTo>
                        <a:pt x="24" y="20"/>
                      </a:lnTo>
                      <a:lnTo>
                        <a:pt x="46" y="13"/>
                      </a:lnTo>
                      <a:lnTo>
                        <a:pt x="73" y="0"/>
                      </a:lnTo>
                      <a:lnTo>
                        <a:pt x="101" y="7"/>
                      </a:lnTo>
                      <a:lnTo>
                        <a:pt x="113" y="26"/>
                      </a:lnTo>
                      <a:lnTo>
                        <a:pt x="110" y="39"/>
                      </a:lnTo>
                      <a:lnTo>
                        <a:pt x="107" y="49"/>
                      </a:lnTo>
                      <a:lnTo>
                        <a:pt x="89" y="62"/>
                      </a:lnTo>
                      <a:lnTo>
                        <a:pt x="95" y="43"/>
                      </a:lnTo>
                      <a:lnTo>
                        <a:pt x="98" y="30"/>
                      </a:lnTo>
                      <a:lnTo>
                        <a:pt x="95" y="20"/>
                      </a:lnTo>
                      <a:lnTo>
                        <a:pt x="83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1" name="未知"/>
                <p:cNvSpPr/>
                <p:nvPr/>
              </p:nvSpPr>
              <p:spPr>
                <a:xfrm>
                  <a:off x="110" y="128"/>
                  <a:ext cx="63" cy="93"/>
                </a:xfrm>
                <a:custGeom>
                  <a:avLst/>
                  <a:gdLst/>
                  <a:ahLst/>
                  <a:cxnLst/>
                  <a:pathLst>
                    <a:path w="63" h="93">
                      <a:moveTo>
                        <a:pt x="3" y="20"/>
                      </a:moveTo>
                      <a:lnTo>
                        <a:pt x="7" y="29"/>
                      </a:lnTo>
                      <a:lnTo>
                        <a:pt x="7" y="39"/>
                      </a:lnTo>
                      <a:lnTo>
                        <a:pt x="7" y="66"/>
                      </a:lnTo>
                      <a:lnTo>
                        <a:pt x="13" y="79"/>
                      </a:lnTo>
                      <a:lnTo>
                        <a:pt x="25" y="92"/>
                      </a:lnTo>
                      <a:lnTo>
                        <a:pt x="37" y="92"/>
                      </a:lnTo>
                      <a:lnTo>
                        <a:pt x="56" y="85"/>
                      </a:lnTo>
                      <a:lnTo>
                        <a:pt x="62" y="69"/>
                      </a:lnTo>
                      <a:lnTo>
                        <a:pt x="62" y="49"/>
                      </a:lnTo>
                      <a:lnTo>
                        <a:pt x="62" y="43"/>
                      </a:lnTo>
                      <a:lnTo>
                        <a:pt x="40" y="20"/>
                      </a:lnTo>
                      <a:lnTo>
                        <a:pt x="25" y="1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10"/>
                      </a:lnTo>
                      <a:lnTo>
                        <a:pt x="16" y="20"/>
                      </a:lnTo>
                      <a:lnTo>
                        <a:pt x="28" y="26"/>
                      </a:lnTo>
                      <a:lnTo>
                        <a:pt x="34" y="29"/>
                      </a:lnTo>
                      <a:lnTo>
                        <a:pt x="43" y="39"/>
                      </a:lnTo>
                      <a:lnTo>
                        <a:pt x="50" y="49"/>
                      </a:lnTo>
                      <a:lnTo>
                        <a:pt x="50" y="52"/>
                      </a:lnTo>
                      <a:lnTo>
                        <a:pt x="50" y="59"/>
                      </a:lnTo>
                      <a:lnTo>
                        <a:pt x="50" y="62"/>
                      </a:lnTo>
                      <a:lnTo>
                        <a:pt x="43" y="75"/>
                      </a:lnTo>
                      <a:lnTo>
                        <a:pt x="37" y="75"/>
                      </a:lnTo>
                      <a:lnTo>
                        <a:pt x="25" y="75"/>
                      </a:lnTo>
                      <a:lnTo>
                        <a:pt x="16" y="59"/>
                      </a:lnTo>
                      <a:lnTo>
                        <a:pt x="16" y="43"/>
                      </a:lnTo>
                      <a:lnTo>
                        <a:pt x="16" y="33"/>
                      </a:lnTo>
                      <a:lnTo>
                        <a:pt x="13" y="20"/>
                      </a:lnTo>
                      <a:lnTo>
                        <a:pt x="13" y="16"/>
                      </a:lnTo>
                      <a:lnTo>
                        <a:pt x="3" y="10"/>
                      </a:lnTo>
                      <a:lnTo>
                        <a:pt x="3" y="20"/>
                      </a:lnTo>
                      <a:lnTo>
                        <a:pt x="3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2" name="未知"/>
                <p:cNvSpPr/>
                <p:nvPr/>
              </p:nvSpPr>
              <p:spPr>
                <a:xfrm>
                  <a:off x="110" y="128"/>
                  <a:ext cx="63" cy="93"/>
                </a:xfrm>
                <a:custGeom>
                  <a:avLst/>
                  <a:gdLst/>
                  <a:ahLst/>
                  <a:cxnLst/>
                  <a:pathLst>
                    <a:path w="63" h="93">
                      <a:moveTo>
                        <a:pt x="3" y="20"/>
                      </a:moveTo>
                      <a:lnTo>
                        <a:pt x="7" y="29"/>
                      </a:lnTo>
                      <a:lnTo>
                        <a:pt x="7" y="39"/>
                      </a:lnTo>
                      <a:lnTo>
                        <a:pt x="7" y="66"/>
                      </a:lnTo>
                      <a:lnTo>
                        <a:pt x="13" y="79"/>
                      </a:lnTo>
                      <a:lnTo>
                        <a:pt x="25" y="92"/>
                      </a:lnTo>
                      <a:lnTo>
                        <a:pt x="37" y="92"/>
                      </a:lnTo>
                      <a:lnTo>
                        <a:pt x="56" y="85"/>
                      </a:lnTo>
                      <a:lnTo>
                        <a:pt x="62" y="69"/>
                      </a:lnTo>
                      <a:lnTo>
                        <a:pt x="62" y="49"/>
                      </a:lnTo>
                      <a:lnTo>
                        <a:pt x="62" y="43"/>
                      </a:lnTo>
                      <a:lnTo>
                        <a:pt x="40" y="20"/>
                      </a:lnTo>
                      <a:lnTo>
                        <a:pt x="25" y="1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10"/>
                      </a:lnTo>
                      <a:lnTo>
                        <a:pt x="16" y="20"/>
                      </a:lnTo>
                      <a:lnTo>
                        <a:pt x="28" y="26"/>
                      </a:lnTo>
                      <a:lnTo>
                        <a:pt x="34" y="29"/>
                      </a:lnTo>
                      <a:lnTo>
                        <a:pt x="43" y="39"/>
                      </a:lnTo>
                      <a:lnTo>
                        <a:pt x="50" y="49"/>
                      </a:lnTo>
                      <a:lnTo>
                        <a:pt x="50" y="52"/>
                      </a:lnTo>
                      <a:lnTo>
                        <a:pt x="50" y="59"/>
                      </a:lnTo>
                      <a:lnTo>
                        <a:pt x="50" y="62"/>
                      </a:lnTo>
                      <a:lnTo>
                        <a:pt x="43" y="75"/>
                      </a:lnTo>
                      <a:lnTo>
                        <a:pt x="37" y="75"/>
                      </a:lnTo>
                      <a:lnTo>
                        <a:pt x="25" y="75"/>
                      </a:lnTo>
                      <a:lnTo>
                        <a:pt x="16" y="59"/>
                      </a:lnTo>
                      <a:lnTo>
                        <a:pt x="16" y="43"/>
                      </a:lnTo>
                      <a:lnTo>
                        <a:pt x="16" y="33"/>
                      </a:lnTo>
                      <a:lnTo>
                        <a:pt x="13" y="20"/>
                      </a:lnTo>
                      <a:lnTo>
                        <a:pt x="13" y="16"/>
                      </a:lnTo>
                      <a:lnTo>
                        <a:pt x="3" y="10"/>
                      </a:lnTo>
                      <a:lnTo>
                        <a:pt x="3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55943" name="Group 55942"/>
              <p:cNvGrpSpPr/>
              <p:nvPr/>
            </p:nvGrpSpPr>
            <p:grpSpPr>
              <a:xfrm>
                <a:off x="63" y="36"/>
                <a:ext cx="204" cy="149"/>
                <a:chOff x="0" y="0"/>
                <a:chExt cx="204" cy="149"/>
              </a:xfrm>
            </p:grpSpPr>
            <p:sp>
              <p:nvSpPr>
                <p:cNvPr id="55944" name="未知"/>
                <p:cNvSpPr/>
                <p:nvPr/>
              </p:nvSpPr>
              <p:spPr>
                <a:xfrm>
                  <a:off x="129" y="0"/>
                  <a:ext cx="72" cy="57"/>
                </a:xfrm>
                <a:custGeom>
                  <a:avLst/>
                  <a:gdLst/>
                  <a:ahLst/>
                  <a:cxnLst/>
                  <a:pathLst>
                    <a:path w="72" h="57">
                      <a:moveTo>
                        <a:pt x="37" y="46"/>
                      </a:moveTo>
                      <a:lnTo>
                        <a:pt x="28" y="36"/>
                      </a:lnTo>
                      <a:lnTo>
                        <a:pt x="37" y="33"/>
                      </a:lnTo>
                      <a:lnTo>
                        <a:pt x="46" y="43"/>
                      </a:lnTo>
                      <a:lnTo>
                        <a:pt x="71" y="33"/>
                      </a:lnTo>
                      <a:lnTo>
                        <a:pt x="49" y="20"/>
                      </a:lnTo>
                      <a:lnTo>
                        <a:pt x="52" y="13"/>
                      </a:lnTo>
                      <a:lnTo>
                        <a:pt x="49" y="3"/>
                      </a:lnTo>
                      <a:lnTo>
                        <a:pt x="43" y="0"/>
                      </a:lnTo>
                      <a:lnTo>
                        <a:pt x="40" y="0"/>
                      </a:lnTo>
                      <a:lnTo>
                        <a:pt x="0" y="13"/>
                      </a:lnTo>
                      <a:lnTo>
                        <a:pt x="16" y="56"/>
                      </a:lnTo>
                      <a:lnTo>
                        <a:pt x="37" y="46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5" name="未知"/>
                <p:cNvSpPr/>
                <p:nvPr/>
              </p:nvSpPr>
              <p:spPr>
                <a:xfrm>
                  <a:off x="151" y="13"/>
                  <a:ext cx="13" cy="11"/>
                </a:xfrm>
                <a:custGeom>
                  <a:avLst/>
                  <a:gdLst/>
                  <a:ahLst/>
                  <a:cxnLst/>
                  <a:pathLst>
                    <a:path w="13" h="11">
                      <a:moveTo>
                        <a:pt x="12" y="7"/>
                      </a:moveTo>
                      <a:lnTo>
                        <a:pt x="9" y="0"/>
                      </a:lnTo>
                      <a:lnTo>
                        <a:pt x="0" y="3"/>
                      </a:lnTo>
                      <a:lnTo>
                        <a:pt x="3" y="10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6" name="未知"/>
                <p:cNvSpPr/>
                <p:nvPr/>
              </p:nvSpPr>
              <p:spPr>
                <a:xfrm>
                  <a:off x="16" y="92"/>
                  <a:ext cx="53" cy="57"/>
                </a:xfrm>
                <a:custGeom>
                  <a:avLst/>
                  <a:gdLst/>
                  <a:ahLst/>
                  <a:cxnLst/>
                  <a:pathLst>
                    <a:path w="53" h="57">
                      <a:moveTo>
                        <a:pt x="0" y="16"/>
                      </a:moveTo>
                      <a:lnTo>
                        <a:pt x="15" y="56"/>
                      </a:lnTo>
                      <a:lnTo>
                        <a:pt x="24" y="52"/>
                      </a:lnTo>
                      <a:lnTo>
                        <a:pt x="18" y="36"/>
                      </a:lnTo>
                      <a:lnTo>
                        <a:pt x="40" y="46"/>
                      </a:lnTo>
                      <a:lnTo>
                        <a:pt x="52" y="39"/>
                      </a:lnTo>
                      <a:lnTo>
                        <a:pt x="37" y="0"/>
                      </a:lnTo>
                      <a:lnTo>
                        <a:pt x="27" y="3"/>
                      </a:lnTo>
                      <a:lnTo>
                        <a:pt x="37" y="23"/>
                      </a:lnTo>
                      <a:lnTo>
                        <a:pt x="15" y="13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7" name="未知"/>
                <p:cNvSpPr/>
                <p:nvPr/>
              </p:nvSpPr>
              <p:spPr>
                <a:xfrm>
                  <a:off x="49" y="62"/>
                  <a:ext cx="41" cy="70"/>
                </a:xfrm>
                <a:custGeom>
                  <a:avLst/>
                  <a:gdLst/>
                  <a:ahLst/>
                  <a:cxnLst/>
                  <a:pathLst>
                    <a:path w="41" h="70">
                      <a:moveTo>
                        <a:pt x="13" y="30"/>
                      </a:moveTo>
                      <a:lnTo>
                        <a:pt x="28" y="69"/>
                      </a:lnTo>
                      <a:lnTo>
                        <a:pt x="40" y="59"/>
                      </a:lnTo>
                      <a:lnTo>
                        <a:pt x="25" y="30"/>
                      </a:lnTo>
                      <a:lnTo>
                        <a:pt x="0" y="0"/>
                      </a:lnTo>
                      <a:lnTo>
                        <a:pt x="13" y="3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8" name="未知"/>
                <p:cNvSpPr/>
                <p:nvPr/>
              </p:nvSpPr>
              <p:spPr>
                <a:xfrm>
                  <a:off x="77" y="39"/>
                  <a:ext cx="53" cy="83"/>
                </a:xfrm>
                <a:custGeom>
                  <a:avLst/>
                  <a:gdLst/>
                  <a:ahLst/>
                  <a:cxnLst/>
                  <a:pathLst>
                    <a:path w="53" h="83">
                      <a:moveTo>
                        <a:pt x="0" y="46"/>
                      </a:moveTo>
                      <a:lnTo>
                        <a:pt x="15" y="82"/>
                      </a:lnTo>
                      <a:lnTo>
                        <a:pt x="52" y="66"/>
                      </a:lnTo>
                      <a:lnTo>
                        <a:pt x="43" y="46"/>
                      </a:lnTo>
                      <a:lnTo>
                        <a:pt x="28" y="53"/>
                      </a:lnTo>
                      <a:lnTo>
                        <a:pt x="34" y="60"/>
                      </a:lnTo>
                      <a:lnTo>
                        <a:pt x="25" y="63"/>
                      </a:lnTo>
                      <a:lnTo>
                        <a:pt x="15" y="50"/>
                      </a:lnTo>
                      <a:lnTo>
                        <a:pt x="40" y="40"/>
                      </a:lnTo>
                      <a:lnTo>
                        <a:pt x="40" y="30"/>
                      </a:lnTo>
                      <a:lnTo>
                        <a:pt x="25" y="37"/>
                      </a:lnTo>
                      <a:lnTo>
                        <a:pt x="9" y="0"/>
                      </a:lnTo>
                      <a:lnTo>
                        <a:pt x="12" y="37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49" name="未知"/>
                <p:cNvSpPr/>
                <p:nvPr/>
              </p:nvSpPr>
              <p:spPr>
                <a:xfrm>
                  <a:off x="117" y="30"/>
                  <a:ext cx="87" cy="76"/>
                </a:xfrm>
                <a:custGeom>
                  <a:avLst/>
                  <a:gdLst/>
                  <a:ahLst/>
                  <a:cxnLst/>
                  <a:pathLst>
                    <a:path w="87" h="76">
                      <a:moveTo>
                        <a:pt x="0" y="36"/>
                      </a:moveTo>
                      <a:lnTo>
                        <a:pt x="15" y="75"/>
                      </a:lnTo>
                      <a:lnTo>
                        <a:pt x="31" y="69"/>
                      </a:lnTo>
                      <a:lnTo>
                        <a:pt x="24" y="55"/>
                      </a:lnTo>
                      <a:lnTo>
                        <a:pt x="40" y="49"/>
                      </a:lnTo>
                      <a:lnTo>
                        <a:pt x="46" y="62"/>
                      </a:lnTo>
                      <a:lnTo>
                        <a:pt x="61" y="59"/>
                      </a:lnTo>
                      <a:lnTo>
                        <a:pt x="49" y="26"/>
                      </a:lnTo>
                      <a:lnTo>
                        <a:pt x="64" y="19"/>
                      </a:lnTo>
                      <a:lnTo>
                        <a:pt x="77" y="49"/>
                      </a:lnTo>
                      <a:lnTo>
                        <a:pt x="86" y="46"/>
                      </a:lnTo>
                      <a:lnTo>
                        <a:pt x="77" y="13"/>
                      </a:lnTo>
                      <a:lnTo>
                        <a:pt x="86" y="9"/>
                      </a:lnTo>
                      <a:lnTo>
                        <a:pt x="86" y="0"/>
                      </a:lnTo>
                      <a:lnTo>
                        <a:pt x="58" y="13"/>
                      </a:lnTo>
                      <a:lnTo>
                        <a:pt x="49" y="3"/>
                      </a:lnTo>
                      <a:lnTo>
                        <a:pt x="40" y="6"/>
                      </a:lnTo>
                      <a:lnTo>
                        <a:pt x="49" y="16"/>
                      </a:lnTo>
                      <a:lnTo>
                        <a:pt x="31" y="23"/>
                      </a:lnTo>
                      <a:lnTo>
                        <a:pt x="37" y="36"/>
                      </a:lnTo>
                      <a:lnTo>
                        <a:pt x="21" y="42"/>
                      </a:lnTo>
                      <a:lnTo>
                        <a:pt x="15" y="32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50" name="未知"/>
                <p:cNvSpPr/>
                <p:nvPr/>
              </p:nvSpPr>
              <p:spPr>
                <a:xfrm>
                  <a:off x="0" y="16"/>
                  <a:ext cx="142" cy="97"/>
                </a:xfrm>
                <a:custGeom>
                  <a:avLst/>
                  <a:gdLst/>
                  <a:ahLst/>
                  <a:cxnLst/>
                  <a:pathLst>
                    <a:path w="142" h="97">
                      <a:moveTo>
                        <a:pt x="16" y="96"/>
                      </a:moveTo>
                      <a:lnTo>
                        <a:pt x="0" y="56"/>
                      </a:lnTo>
                      <a:lnTo>
                        <a:pt x="59" y="30"/>
                      </a:lnTo>
                      <a:lnTo>
                        <a:pt x="80" y="50"/>
                      </a:lnTo>
                      <a:lnTo>
                        <a:pt x="77" y="23"/>
                      </a:lnTo>
                      <a:lnTo>
                        <a:pt x="126" y="0"/>
                      </a:lnTo>
                      <a:lnTo>
                        <a:pt x="129" y="10"/>
                      </a:lnTo>
                      <a:lnTo>
                        <a:pt x="108" y="23"/>
                      </a:lnTo>
                      <a:lnTo>
                        <a:pt x="108" y="23"/>
                      </a:lnTo>
                      <a:lnTo>
                        <a:pt x="132" y="14"/>
                      </a:lnTo>
                      <a:lnTo>
                        <a:pt x="135" y="23"/>
                      </a:lnTo>
                      <a:lnTo>
                        <a:pt x="114" y="37"/>
                      </a:lnTo>
                      <a:lnTo>
                        <a:pt x="114" y="37"/>
                      </a:lnTo>
                      <a:lnTo>
                        <a:pt x="138" y="27"/>
                      </a:lnTo>
                      <a:lnTo>
                        <a:pt x="141" y="40"/>
                      </a:lnTo>
                      <a:lnTo>
                        <a:pt x="102" y="60"/>
                      </a:lnTo>
                      <a:lnTo>
                        <a:pt x="86" y="23"/>
                      </a:lnTo>
                      <a:lnTo>
                        <a:pt x="92" y="63"/>
                      </a:lnTo>
                      <a:lnTo>
                        <a:pt x="71" y="73"/>
                      </a:lnTo>
                      <a:lnTo>
                        <a:pt x="49" y="46"/>
                      </a:lnTo>
                      <a:lnTo>
                        <a:pt x="62" y="76"/>
                      </a:lnTo>
                      <a:lnTo>
                        <a:pt x="40" y="86"/>
                      </a:lnTo>
                      <a:lnTo>
                        <a:pt x="16" y="96"/>
                      </a:lnTo>
                      <a:lnTo>
                        <a:pt x="16" y="96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51" name="未知"/>
                <p:cNvSpPr/>
                <p:nvPr/>
              </p:nvSpPr>
              <p:spPr>
                <a:xfrm>
                  <a:off x="0" y="16"/>
                  <a:ext cx="142" cy="97"/>
                </a:xfrm>
                <a:custGeom>
                  <a:avLst/>
                  <a:gdLst/>
                  <a:ahLst/>
                  <a:cxnLst/>
                  <a:pathLst>
                    <a:path w="142" h="97">
                      <a:moveTo>
                        <a:pt x="16" y="96"/>
                      </a:moveTo>
                      <a:lnTo>
                        <a:pt x="0" y="56"/>
                      </a:lnTo>
                      <a:lnTo>
                        <a:pt x="59" y="30"/>
                      </a:lnTo>
                      <a:lnTo>
                        <a:pt x="80" y="50"/>
                      </a:lnTo>
                      <a:lnTo>
                        <a:pt x="77" y="23"/>
                      </a:lnTo>
                      <a:lnTo>
                        <a:pt x="126" y="0"/>
                      </a:lnTo>
                      <a:lnTo>
                        <a:pt x="129" y="10"/>
                      </a:lnTo>
                      <a:lnTo>
                        <a:pt x="108" y="23"/>
                      </a:lnTo>
                      <a:lnTo>
                        <a:pt x="132" y="14"/>
                      </a:lnTo>
                      <a:lnTo>
                        <a:pt x="135" y="23"/>
                      </a:lnTo>
                      <a:lnTo>
                        <a:pt x="114" y="37"/>
                      </a:lnTo>
                      <a:lnTo>
                        <a:pt x="138" y="27"/>
                      </a:lnTo>
                      <a:lnTo>
                        <a:pt x="141" y="40"/>
                      </a:lnTo>
                      <a:lnTo>
                        <a:pt x="102" y="60"/>
                      </a:lnTo>
                      <a:lnTo>
                        <a:pt x="86" y="23"/>
                      </a:lnTo>
                      <a:lnTo>
                        <a:pt x="92" y="63"/>
                      </a:lnTo>
                      <a:lnTo>
                        <a:pt x="71" y="73"/>
                      </a:lnTo>
                      <a:lnTo>
                        <a:pt x="49" y="46"/>
                      </a:lnTo>
                      <a:lnTo>
                        <a:pt x="62" y="76"/>
                      </a:lnTo>
                      <a:lnTo>
                        <a:pt x="40" y="86"/>
                      </a:lnTo>
                      <a:lnTo>
                        <a:pt x="16" y="96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52" name="未知"/>
                <p:cNvSpPr/>
                <p:nvPr/>
              </p:nvSpPr>
              <p:spPr>
                <a:xfrm>
                  <a:off x="22" y="72"/>
                  <a:ext cx="19" cy="21"/>
                </a:xfrm>
                <a:custGeom>
                  <a:avLst/>
                  <a:gdLst/>
                  <a:ahLst/>
                  <a:cxnLst/>
                  <a:pathLst>
                    <a:path w="19" h="21">
                      <a:moveTo>
                        <a:pt x="18" y="13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6" y="20"/>
                      </a:lnTo>
                      <a:lnTo>
                        <a:pt x="18" y="13"/>
                      </a:lnTo>
                      <a:lnTo>
                        <a:pt x="18" y="13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53" name="未知"/>
                <p:cNvSpPr/>
                <p:nvPr/>
              </p:nvSpPr>
              <p:spPr>
                <a:xfrm>
                  <a:off x="22" y="72"/>
                  <a:ext cx="19" cy="21"/>
                </a:xfrm>
                <a:custGeom>
                  <a:avLst/>
                  <a:gdLst/>
                  <a:ahLst/>
                  <a:cxnLst/>
                  <a:pathLst>
                    <a:path w="19" h="21">
                      <a:moveTo>
                        <a:pt x="18" y="13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6" y="20"/>
                      </a:lnTo>
                      <a:lnTo>
                        <a:pt x="18" y="1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5954" name="Straight Connector 55953"/>
              <p:cNvSpPr/>
              <p:nvPr/>
            </p:nvSpPr>
            <p:spPr>
              <a:xfrm flipH="1">
                <a:off x="2" y="7"/>
                <a:ext cx="397" cy="177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5955" name="Straight Connector 55954"/>
            <p:cNvSpPr/>
            <p:nvPr/>
          </p:nvSpPr>
          <p:spPr>
            <a:xfrm>
              <a:off x="806" y="565"/>
              <a:ext cx="55" cy="7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956" name="Group 55955"/>
          <p:cNvGrpSpPr/>
          <p:nvPr/>
        </p:nvGrpSpPr>
        <p:grpSpPr>
          <a:xfrm>
            <a:off x="5008563" y="6019800"/>
            <a:ext cx="687387" cy="1030288"/>
            <a:chOff x="0" y="0"/>
            <a:chExt cx="433" cy="649"/>
          </a:xfrm>
        </p:grpSpPr>
        <p:sp>
          <p:nvSpPr>
            <p:cNvPr id="55957" name="未知"/>
            <p:cNvSpPr/>
            <p:nvPr/>
          </p:nvSpPr>
          <p:spPr>
            <a:xfrm>
              <a:off x="0" y="0"/>
              <a:ext cx="433" cy="649"/>
            </a:xfrm>
            <a:custGeom>
              <a:avLst/>
              <a:gdLst/>
              <a:ahLst/>
              <a:cxnLst/>
              <a:pathLst>
                <a:path w="433" h="649">
                  <a:moveTo>
                    <a:pt x="263" y="153"/>
                  </a:moveTo>
                  <a:lnTo>
                    <a:pt x="237" y="172"/>
                  </a:lnTo>
                  <a:lnTo>
                    <a:pt x="394" y="483"/>
                  </a:lnTo>
                  <a:lnTo>
                    <a:pt x="400" y="512"/>
                  </a:lnTo>
                  <a:lnTo>
                    <a:pt x="400" y="533"/>
                  </a:lnTo>
                  <a:lnTo>
                    <a:pt x="398" y="553"/>
                  </a:lnTo>
                  <a:lnTo>
                    <a:pt x="385" y="577"/>
                  </a:lnTo>
                  <a:lnTo>
                    <a:pt x="376" y="588"/>
                  </a:lnTo>
                  <a:lnTo>
                    <a:pt x="363" y="598"/>
                  </a:lnTo>
                  <a:lnTo>
                    <a:pt x="351" y="604"/>
                  </a:lnTo>
                  <a:lnTo>
                    <a:pt x="332" y="607"/>
                  </a:lnTo>
                  <a:lnTo>
                    <a:pt x="317" y="606"/>
                  </a:lnTo>
                  <a:lnTo>
                    <a:pt x="297" y="603"/>
                  </a:lnTo>
                  <a:lnTo>
                    <a:pt x="279" y="586"/>
                  </a:lnTo>
                  <a:lnTo>
                    <a:pt x="272" y="577"/>
                  </a:lnTo>
                  <a:lnTo>
                    <a:pt x="265" y="569"/>
                  </a:lnTo>
                  <a:lnTo>
                    <a:pt x="35" y="113"/>
                  </a:lnTo>
                  <a:lnTo>
                    <a:pt x="32" y="92"/>
                  </a:lnTo>
                  <a:lnTo>
                    <a:pt x="35" y="80"/>
                  </a:lnTo>
                  <a:lnTo>
                    <a:pt x="45" y="63"/>
                  </a:lnTo>
                  <a:lnTo>
                    <a:pt x="65" y="50"/>
                  </a:lnTo>
                  <a:lnTo>
                    <a:pt x="78" y="45"/>
                  </a:lnTo>
                  <a:lnTo>
                    <a:pt x="88" y="45"/>
                  </a:lnTo>
                  <a:lnTo>
                    <a:pt x="98" y="48"/>
                  </a:lnTo>
                  <a:lnTo>
                    <a:pt x="111" y="59"/>
                  </a:lnTo>
                  <a:lnTo>
                    <a:pt x="299" y="426"/>
                  </a:lnTo>
                  <a:lnTo>
                    <a:pt x="301" y="437"/>
                  </a:lnTo>
                  <a:lnTo>
                    <a:pt x="301" y="444"/>
                  </a:lnTo>
                  <a:lnTo>
                    <a:pt x="300" y="453"/>
                  </a:lnTo>
                  <a:lnTo>
                    <a:pt x="294" y="456"/>
                  </a:lnTo>
                  <a:lnTo>
                    <a:pt x="286" y="455"/>
                  </a:lnTo>
                  <a:lnTo>
                    <a:pt x="277" y="450"/>
                  </a:lnTo>
                  <a:lnTo>
                    <a:pt x="273" y="444"/>
                  </a:lnTo>
                  <a:lnTo>
                    <a:pt x="159" y="222"/>
                  </a:lnTo>
                  <a:lnTo>
                    <a:pt x="133" y="243"/>
                  </a:lnTo>
                  <a:lnTo>
                    <a:pt x="252" y="474"/>
                  </a:lnTo>
                  <a:lnTo>
                    <a:pt x="261" y="486"/>
                  </a:lnTo>
                  <a:lnTo>
                    <a:pt x="269" y="492"/>
                  </a:lnTo>
                  <a:lnTo>
                    <a:pt x="279" y="495"/>
                  </a:lnTo>
                  <a:lnTo>
                    <a:pt x="295" y="495"/>
                  </a:lnTo>
                  <a:lnTo>
                    <a:pt x="305" y="492"/>
                  </a:lnTo>
                  <a:lnTo>
                    <a:pt x="323" y="477"/>
                  </a:lnTo>
                  <a:lnTo>
                    <a:pt x="332" y="459"/>
                  </a:lnTo>
                  <a:lnTo>
                    <a:pt x="336" y="440"/>
                  </a:lnTo>
                  <a:lnTo>
                    <a:pt x="334" y="421"/>
                  </a:lnTo>
                  <a:lnTo>
                    <a:pt x="330" y="405"/>
                  </a:lnTo>
                  <a:lnTo>
                    <a:pt x="136" y="32"/>
                  </a:lnTo>
                  <a:lnTo>
                    <a:pt x="127" y="20"/>
                  </a:lnTo>
                  <a:lnTo>
                    <a:pt x="115" y="9"/>
                  </a:lnTo>
                  <a:lnTo>
                    <a:pt x="93" y="3"/>
                  </a:lnTo>
                  <a:lnTo>
                    <a:pt x="74" y="0"/>
                  </a:lnTo>
                  <a:lnTo>
                    <a:pt x="53" y="5"/>
                  </a:lnTo>
                  <a:lnTo>
                    <a:pt x="35" y="15"/>
                  </a:lnTo>
                  <a:lnTo>
                    <a:pt x="21" y="29"/>
                  </a:lnTo>
                  <a:lnTo>
                    <a:pt x="9" y="45"/>
                  </a:lnTo>
                  <a:lnTo>
                    <a:pt x="1" y="68"/>
                  </a:lnTo>
                  <a:lnTo>
                    <a:pt x="0" y="85"/>
                  </a:lnTo>
                  <a:lnTo>
                    <a:pt x="1" y="104"/>
                  </a:lnTo>
                  <a:lnTo>
                    <a:pt x="5" y="122"/>
                  </a:lnTo>
                  <a:lnTo>
                    <a:pt x="12" y="143"/>
                  </a:lnTo>
                  <a:lnTo>
                    <a:pt x="247" y="603"/>
                  </a:lnTo>
                  <a:lnTo>
                    <a:pt x="257" y="616"/>
                  </a:lnTo>
                  <a:lnTo>
                    <a:pt x="275" y="630"/>
                  </a:lnTo>
                  <a:lnTo>
                    <a:pt x="304" y="645"/>
                  </a:lnTo>
                  <a:lnTo>
                    <a:pt x="329" y="648"/>
                  </a:lnTo>
                  <a:lnTo>
                    <a:pt x="360" y="642"/>
                  </a:lnTo>
                  <a:lnTo>
                    <a:pt x="379" y="633"/>
                  </a:lnTo>
                  <a:lnTo>
                    <a:pt x="402" y="612"/>
                  </a:lnTo>
                  <a:lnTo>
                    <a:pt x="414" y="594"/>
                  </a:lnTo>
                  <a:lnTo>
                    <a:pt x="428" y="562"/>
                  </a:lnTo>
                  <a:lnTo>
                    <a:pt x="431" y="539"/>
                  </a:lnTo>
                  <a:lnTo>
                    <a:pt x="432" y="517"/>
                  </a:lnTo>
                  <a:lnTo>
                    <a:pt x="431" y="492"/>
                  </a:lnTo>
                  <a:lnTo>
                    <a:pt x="428" y="479"/>
                  </a:lnTo>
                  <a:lnTo>
                    <a:pt x="419" y="459"/>
                  </a:lnTo>
                  <a:lnTo>
                    <a:pt x="263" y="1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58" name="未知"/>
            <p:cNvSpPr/>
            <p:nvPr/>
          </p:nvSpPr>
          <p:spPr>
            <a:xfrm>
              <a:off x="244" y="163"/>
              <a:ext cx="172" cy="433"/>
            </a:xfrm>
            <a:custGeom>
              <a:avLst/>
              <a:gdLst/>
              <a:ahLst/>
              <a:cxnLst/>
              <a:pathLst>
                <a:path w="172" h="433">
                  <a:moveTo>
                    <a:pt x="0" y="6"/>
                  </a:moveTo>
                  <a:lnTo>
                    <a:pt x="157" y="316"/>
                  </a:lnTo>
                  <a:lnTo>
                    <a:pt x="165" y="349"/>
                  </a:lnTo>
                  <a:lnTo>
                    <a:pt x="163" y="393"/>
                  </a:lnTo>
                  <a:lnTo>
                    <a:pt x="153" y="419"/>
                  </a:lnTo>
                  <a:lnTo>
                    <a:pt x="147" y="432"/>
                  </a:lnTo>
                  <a:lnTo>
                    <a:pt x="163" y="406"/>
                  </a:lnTo>
                  <a:lnTo>
                    <a:pt x="171" y="354"/>
                  </a:lnTo>
                  <a:lnTo>
                    <a:pt x="167" y="323"/>
                  </a:lnTo>
                  <a:lnTo>
                    <a:pt x="162" y="307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59" name="未知"/>
            <p:cNvSpPr/>
            <p:nvPr/>
          </p:nvSpPr>
          <p:spPr>
            <a:xfrm>
              <a:off x="40" y="12"/>
              <a:ext cx="288" cy="462"/>
            </a:xfrm>
            <a:custGeom>
              <a:avLst/>
              <a:gdLst/>
              <a:ahLst/>
              <a:cxnLst/>
              <a:pathLst>
                <a:path w="288" h="462">
                  <a:moveTo>
                    <a:pt x="0" y="9"/>
                  </a:moveTo>
                  <a:lnTo>
                    <a:pt x="23" y="2"/>
                  </a:lnTo>
                  <a:lnTo>
                    <a:pt x="41" y="0"/>
                  </a:lnTo>
                  <a:lnTo>
                    <a:pt x="62" y="5"/>
                  </a:lnTo>
                  <a:lnTo>
                    <a:pt x="74" y="12"/>
                  </a:lnTo>
                  <a:lnTo>
                    <a:pt x="85" y="21"/>
                  </a:lnTo>
                  <a:lnTo>
                    <a:pt x="282" y="403"/>
                  </a:lnTo>
                  <a:lnTo>
                    <a:pt x="287" y="418"/>
                  </a:lnTo>
                  <a:lnTo>
                    <a:pt x="286" y="435"/>
                  </a:lnTo>
                  <a:lnTo>
                    <a:pt x="282" y="452"/>
                  </a:lnTo>
                  <a:lnTo>
                    <a:pt x="272" y="461"/>
                  </a:lnTo>
                  <a:lnTo>
                    <a:pt x="279" y="447"/>
                  </a:lnTo>
                  <a:lnTo>
                    <a:pt x="282" y="422"/>
                  </a:lnTo>
                  <a:lnTo>
                    <a:pt x="278" y="405"/>
                  </a:lnTo>
                  <a:lnTo>
                    <a:pt x="82" y="27"/>
                  </a:lnTo>
                  <a:lnTo>
                    <a:pt x="73" y="17"/>
                  </a:lnTo>
                  <a:lnTo>
                    <a:pt x="52" y="6"/>
                  </a:lnTo>
                  <a:lnTo>
                    <a:pt x="34" y="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60" name="未知"/>
            <p:cNvSpPr/>
            <p:nvPr/>
          </p:nvSpPr>
          <p:spPr>
            <a:xfrm>
              <a:off x="151" y="227"/>
              <a:ext cx="155" cy="242"/>
            </a:xfrm>
            <a:custGeom>
              <a:avLst/>
              <a:gdLst/>
              <a:ahLst/>
              <a:cxnLst/>
              <a:pathLst>
                <a:path w="155" h="242">
                  <a:moveTo>
                    <a:pt x="4" y="0"/>
                  </a:moveTo>
                  <a:lnTo>
                    <a:pt x="124" y="234"/>
                  </a:lnTo>
                  <a:lnTo>
                    <a:pt x="135" y="237"/>
                  </a:lnTo>
                  <a:lnTo>
                    <a:pt x="148" y="237"/>
                  </a:lnTo>
                  <a:lnTo>
                    <a:pt x="154" y="232"/>
                  </a:lnTo>
                  <a:lnTo>
                    <a:pt x="148" y="240"/>
                  </a:lnTo>
                  <a:lnTo>
                    <a:pt x="137" y="241"/>
                  </a:lnTo>
                  <a:lnTo>
                    <a:pt x="122" y="238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61" name="未知"/>
            <p:cNvSpPr/>
            <p:nvPr/>
          </p:nvSpPr>
          <p:spPr>
            <a:xfrm>
              <a:off x="21" y="45"/>
              <a:ext cx="342" cy="575"/>
            </a:xfrm>
            <a:custGeom>
              <a:avLst/>
              <a:gdLst/>
              <a:ahLst/>
              <a:cxnLst/>
              <a:pathLst>
                <a:path w="342" h="575">
                  <a:moveTo>
                    <a:pt x="36" y="0"/>
                  </a:moveTo>
                  <a:lnTo>
                    <a:pt x="24" y="8"/>
                  </a:lnTo>
                  <a:lnTo>
                    <a:pt x="14" y="21"/>
                  </a:lnTo>
                  <a:lnTo>
                    <a:pt x="7" y="37"/>
                  </a:lnTo>
                  <a:lnTo>
                    <a:pt x="5" y="58"/>
                  </a:lnTo>
                  <a:lnTo>
                    <a:pt x="7" y="73"/>
                  </a:lnTo>
                  <a:lnTo>
                    <a:pt x="244" y="543"/>
                  </a:lnTo>
                  <a:lnTo>
                    <a:pt x="261" y="558"/>
                  </a:lnTo>
                  <a:lnTo>
                    <a:pt x="274" y="564"/>
                  </a:lnTo>
                  <a:lnTo>
                    <a:pt x="297" y="570"/>
                  </a:lnTo>
                  <a:lnTo>
                    <a:pt x="328" y="567"/>
                  </a:lnTo>
                  <a:lnTo>
                    <a:pt x="341" y="559"/>
                  </a:lnTo>
                  <a:lnTo>
                    <a:pt x="308" y="574"/>
                  </a:lnTo>
                  <a:lnTo>
                    <a:pt x="271" y="568"/>
                  </a:lnTo>
                  <a:lnTo>
                    <a:pt x="251" y="558"/>
                  </a:lnTo>
                  <a:lnTo>
                    <a:pt x="235" y="540"/>
                  </a:lnTo>
                  <a:lnTo>
                    <a:pt x="1" y="73"/>
                  </a:lnTo>
                  <a:lnTo>
                    <a:pt x="0" y="47"/>
                  </a:lnTo>
                  <a:lnTo>
                    <a:pt x="6" y="24"/>
                  </a:lnTo>
                  <a:lnTo>
                    <a:pt x="31" y="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5962" name="Group 55961"/>
          <p:cNvGrpSpPr/>
          <p:nvPr/>
        </p:nvGrpSpPr>
        <p:grpSpPr>
          <a:xfrm>
            <a:off x="5795963" y="6092825"/>
            <a:ext cx="1373187" cy="344488"/>
            <a:chOff x="0" y="0"/>
            <a:chExt cx="865" cy="217"/>
          </a:xfrm>
        </p:grpSpPr>
        <p:sp>
          <p:nvSpPr>
            <p:cNvPr id="55963" name="未知"/>
            <p:cNvSpPr/>
            <p:nvPr/>
          </p:nvSpPr>
          <p:spPr>
            <a:xfrm>
              <a:off x="10" y="118"/>
              <a:ext cx="836" cy="99"/>
            </a:xfrm>
            <a:custGeom>
              <a:avLst/>
              <a:gdLst/>
              <a:ahLst/>
              <a:cxnLst/>
              <a:pathLst>
                <a:path w="836" h="99">
                  <a:moveTo>
                    <a:pt x="0" y="28"/>
                  </a:moveTo>
                  <a:lnTo>
                    <a:pt x="0" y="45"/>
                  </a:lnTo>
                  <a:lnTo>
                    <a:pt x="6" y="66"/>
                  </a:lnTo>
                  <a:lnTo>
                    <a:pt x="13" y="80"/>
                  </a:lnTo>
                  <a:lnTo>
                    <a:pt x="22" y="87"/>
                  </a:lnTo>
                  <a:lnTo>
                    <a:pt x="35" y="94"/>
                  </a:lnTo>
                  <a:lnTo>
                    <a:pt x="48" y="98"/>
                  </a:lnTo>
                  <a:lnTo>
                    <a:pt x="64" y="98"/>
                  </a:lnTo>
                  <a:lnTo>
                    <a:pt x="80" y="98"/>
                  </a:lnTo>
                  <a:lnTo>
                    <a:pt x="596" y="98"/>
                  </a:lnTo>
                  <a:lnTo>
                    <a:pt x="599" y="98"/>
                  </a:lnTo>
                  <a:lnTo>
                    <a:pt x="609" y="94"/>
                  </a:lnTo>
                  <a:lnTo>
                    <a:pt x="622" y="91"/>
                  </a:lnTo>
                  <a:lnTo>
                    <a:pt x="638" y="91"/>
                  </a:lnTo>
                  <a:lnTo>
                    <a:pt x="654" y="84"/>
                  </a:lnTo>
                  <a:lnTo>
                    <a:pt x="673" y="84"/>
                  </a:lnTo>
                  <a:lnTo>
                    <a:pt x="690" y="77"/>
                  </a:lnTo>
                  <a:lnTo>
                    <a:pt x="702" y="73"/>
                  </a:lnTo>
                  <a:lnTo>
                    <a:pt x="770" y="45"/>
                  </a:lnTo>
                  <a:lnTo>
                    <a:pt x="835" y="17"/>
                  </a:lnTo>
                  <a:lnTo>
                    <a:pt x="786" y="0"/>
                  </a:lnTo>
                  <a:lnTo>
                    <a:pt x="715" y="28"/>
                  </a:lnTo>
                  <a:lnTo>
                    <a:pt x="699" y="35"/>
                  </a:lnTo>
                  <a:lnTo>
                    <a:pt x="680" y="42"/>
                  </a:lnTo>
                  <a:lnTo>
                    <a:pt x="661" y="45"/>
                  </a:lnTo>
                  <a:lnTo>
                    <a:pt x="641" y="49"/>
                  </a:lnTo>
                  <a:lnTo>
                    <a:pt x="628" y="52"/>
                  </a:lnTo>
                  <a:lnTo>
                    <a:pt x="615" y="56"/>
                  </a:lnTo>
                  <a:lnTo>
                    <a:pt x="603" y="56"/>
                  </a:lnTo>
                  <a:lnTo>
                    <a:pt x="603" y="56"/>
                  </a:lnTo>
                  <a:lnTo>
                    <a:pt x="596" y="56"/>
                  </a:lnTo>
                  <a:lnTo>
                    <a:pt x="590" y="56"/>
                  </a:lnTo>
                  <a:lnTo>
                    <a:pt x="580" y="56"/>
                  </a:lnTo>
                  <a:lnTo>
                    <a:pt x="567" y="56"/>
                  </a:lnTo>
                  <a:lnTo>
                    <a:pt x="551" y="56"/>
                  </a:lnTo>
                  <a:lnTo>
                    <a:pt x="538" y="56"/>
                  </a:lnTo>
                  <a:lnTo>
                    <a:pt x="519" y="56"/>
                  </a:lnTo>
                  <a:lnTo>
                    <a:pt x="499" y="56"/>
                  </a:lnTo>
                  <a:lnTo>
                    <a:pt x="474" y="56"/>
                  </a:lnTo>
                  <a:lnTo>
                    <a:pt x="451" y="56"/>
                  </a:lnTo>
                  <a:lnTo>
                    <a:pt x="428" y="56"/>
                  </a:lnTo>
                  <a:lnTo>
                    <a:pt x="406" y="56"/>
                  </a:lnTo>
                  <a:lnTo>
                    <a:pt x="380" y="56"/>
                  </a:lnTo>
                  <a:lnTo>
                    <a:pt x="354" y="56"/>
                  </a:lnTo>
                  <a:lnTo>
                    <a:pt x="329" y="56"/>
                  </a:lnTo>
                  <a:lnTo>
                    <a:pt x="303" y="56"/>
                  </a:lnTo>
                  <a:lnTo>
                    <a:pt x="277" y="56"/>
                  </a:lnTo>
                  <a:lnTo>
                    <a:pt x="251" y="56"/>
                  </a:lnTo>
                  <a:lnTo>
                    <a:pt x="229" y="56"/>
                  </a:lnTo>
                  <a:lnTo>
                    <a:pt x="203" y="56"/>
                  </a:lnTo>
                  <a:lnTo>
                    <a:pt x="180" y="56"/>
                  </a:lnTo>
                  <a:lnTo>
                    <a:pt x="158" y="56"/>
                  </a:lnTo>
                  <a:lnTo>
                    <a:pt x="138" y="56"/>
                  </a:lnTo>
                  <a:lnTo>
                    <a:pt x="119" y="56"/>
                  </a:lnTo>
                  <a:lnTo>
                    <a:pt x="103" y="56"/>
                  </a:lnTo>
                  <a:lnTo>
                    <a:pt x="87" y="56"/>
                  </a:lnTo>
                  <a:lnTo>
                    <a:pt x="74" y="56"/>
                  </a:lnTo>
                  <a:lnTo>
                    <a:pt x="67" y="56"/>
                  </a:lnTo>
                  <a:lnTo>
                    <a:pt x="61" y="56"/>
                  </a:lnTo>
                  <a:lnTo>
                    <a:pt x="54" y="56"/>
                  </a:lnTo>
                  <a:lnTo>
                    <a:pt x="51" y="56"/>
                  </a:lnTo>
                  <a:lnTo>
                    <a:pt x="42" y="56"/>
                  </a:lnTo>
                  <a:lnTo>
                    <a:pt x="25" y="52"/>
                  </a:lnTo>
                  <a:lnTo>
                    <a:pt x="13" y="45"/>
                  </a:lnTo>
                  <a:lnTo>
                    <a:pt x="3" y="3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964" name="Group 55963"/>
            <p:cNvGrpSpPr/>
            <p:nvPr/>
          </p:nvGrpSpPr>
          <p:grpSpPr>
            <a:xfrm>
              <a:off x="0" y="0"/>
              <a:ext cx="865" cy="177"/>
              <a:chOff x="0" y="0"/>
              <a:chExt cx="865" cy="177"/>
            </a:xfrm>
          </p:grpSpPr>
          <p:sp>
            <p:nvSpPr>
              <p:cNvPr id="55965" name="未知"/>
              <p:cNvSpPr/>
              <p:nvPr/>
            </p:nvSpPr>
            <p:spPr>
              <a:xfrm>
                <a:off x="0" y="0"/>
                <a:ext cx="865" cy="89"/>
              </a:xfrm>
              <a:custGeom>
                <a:avLst/>
                <a:gdLst/>
                <a:ahLst/>
                <a:cxnLst/>
                <a:pathLst>
                  <a:path w="865" h="89">
                    <a:moveTo>
                      <a:pt x="6" y="88"/>
                    </a:moveTo>
                    <a:lnTo>
                      <a:pt x="6" y="60"/>
                    </a:lnTo>
                    <a:lnTo>
                      <a:pt x="13" y="39"/>
                    </a:lnTo>
                    <a:lnTo>
                      <a:pt x="19" y="25"/>
                    </a:lnTo>
                    <a:lnTo>
                      <a:pt x="29" y="18"/>
                    </a:lnTo>
                    <a:lnTo>
                      <a:pt x="42" y="11"/>
                    </a:lnTo>
                    <a:lnTo>
                      <a:pt x="55" y="11"/>
                    </a:lnTo>
                    <a:lnTo>
                      <a:pt x="74" y="7"/>
                    </a:lnTo>
                    <a:lnTo>
                      <a:pt x="81" y="7"/>
                    </a:lnTo>
                    <a:lnTo>
                      <a:pt x="100" y="7"/>
                    </a:lnTo>
                    <a:lnTo>
                      <a:pt x="129" y="7"/>
                    </a:lnTo>
                    <a:lnTo>
                      <a:pt x="145" y="7"/>
                    </a:lnTo>
                    <a:lnTo>
                      <a:pt x="155" y="7"/>
                    </a:lnTo>
                    <a:lnTo>
                      <a:pt x="603" y="7"/>
                    </a:lnTo>
                    <a:lnTo>
                      <a:pt x="622" y="7"/>
                    </a:lnTo>
                    <a:lnTo>
                      <a:pt x="638" y="11"/>
                    </a:lnTo>
                    <a:lnTo>
                      <a:pt x="654" y="14"/>
                    </a:lnTo>
                    <a:lnTo>
                      <a:pt x="674" y="18"/>
                    </a:lnTo>
                    <a:lnTo>
                      <a:pt x="690" y="25"/>
                    </a:lnTo>
                    <a:lnTo>
                      <a:pt x="712" y="32"/>
                    </a:lnTo>
                    <a:lnTo>
                      <a:pt x="777" y="60"/>
                    </a:lnTo>
                    <a:lnTo>
                      <a:pt x="841" y="88"/>
                    </a:lnTo>
                    <a:lnTo>
                      <a:pt x="864" y="88"/>
                    </a:lnTo>
                    <a:lnTo>
                      <a:pt x="725" y="28"/>
                    </a:lnTo>
                    <a:lnTo>
                      <a:pt x="709" y="21"/>
                    </a:lnTo>
                    <a:lnTo>
                      <a:pt x="693" y="14"/>
                    </a:lnTo>
                    <a:lnTo>
                      <a:pt x="677" y="11"/>
                    </a:lnTo>
                    <a:lnTo>
                      <a:pt x="664" y="4"/>
                    </a:lnTo>
                    <a:lnTo>
                      <a:pt x="651" y="4"/>
                    </a:lnTo>
                    <a:lnTo>
                      <a:pt x="642" y="4"/>
                    </a:lnTo>
                    <a:lnTo>
                      <a:pt x="629" y="4"/>
                    </a:lnTo>
                    <a:lnTo>
                      <a:pt x="616" y="0"/>
                    </a:lnTo>
                    <a:lnTo>
                      <a:pt x="84" y="0"/>
                    </a:lnTo>
                    <a:lnTo>
                      <a:pt x="68" y="0"/>
                    </a:lnTo>
                    <a:lnTo>
                      <a:pt x="39" y="4"/>
                    </a:lnTo>
                    <a:lnTo>
                      <a:pt x="32" y="7"/>
                    </a:lnTo>
                    <a:lnTo>
                      <a:pt x="19" y="14"/>
                    </a:lnTo>
                    <a:lnTo>
                      <a:pt x="13" y="25"/>
                    </a:lnTo>
                    <a:lnTo>
                      <a:pt x="6" y="35"/>
                    </a:lnTo>
                    <a:lnTo>
                      <a:pt x="3" y="60"/>
                    </a:lnTo>
                    <a:lnTo>
                      <a:pt x="0" y="88"/>
                    </a:lnTo>
                    <a:lnTo>
                      <a:pt x="6" y="88"/>
                    </a:lnTo>
                    <a:lnTo>
                      <a:pt x="6" y="8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66" name="未知"/>
              <p:cNvSpPr/>
              <p:nvPr/>
            </p:nvSpPr>
            <p:spPr>
              <a:xfrm>
                <a:off x="0" y="88"/>
                <a:ext cx="865" cy="89"/>
              </a:xfrm>
              <a:custGeom>
                <a:avLst/>
                <a:gdLst/>
                <a:ahLst/>
                <a:cxnLst/>
                <a:pathLst>
                  <a:path w="865" h="89">
                    <a:moveTo>
                      <a:pt x="6" y="0"/>
                    </a:moveTo>
                    <a:lnTo>
                      <a:pt x="0" y="0"/>
                    </a:lnTo>
                    <a:lnTo>
                      <a:pt x="3" y="28"/>
                    </a:lnTo>
                    <a:lnTo>
                      <a:pt x="6" y="52"/>
                    </a:lnTo>
                    <a:lnTo>
                      <a:pt x="13" y="67"/>
                    </a:lnTo>
                    <a:lnTo>
                      <a:pt x="23" y="77"/>
                    </a:lnTo>
                    <a:lnTo>
                      <a:pt x="35" y="84"/>
                    </a:lnTo>
                    <a:lnTo>
                      <a:pt x="52" y="88"/>
                    </a:lnTo>
                    <a:lnTo>
                      <a:pt x="68" y="88"/>
                    </a:lnTo>
                    <a:lnTo>
                      <a:pt x="77" y="88"/>
                    </a:lnTo>
                    <a:lnTo>
                      <a:pt x="84" y="88"/>
                    </a:lnTo>
                    <a:lnTo>
                      <a:pt x="97" y="88"/>
                    </a:lnTo>
                    <a:lnTo>
                      <a:pt x="113" y="88"/>
                    </a:lnTo>
                    <a:lnTo>
                      <a:pt x="129" y="88"/>
                    </a:lnTo>
                    <a:lnTo>
                      <a:pt x="148" y="88"/>
                    </a:lnTo>
                    <a:lnTo>
                      <a:pt x="168" y="88"/>
                    </a:lnTo>
                    <a:lnTo>
                      <a:pt x="190" y="88"/>
                    </a:lnTo>
                    <a:lnTo>
                      <a:pt x="213" y="88"/>
                    </a:lnTo>
                    <a:lnTo>
                      <a:pt x="235" y="88"/>
                    </a:lnTo>
                    <a:lnTo>
                      <a:pt x="261" y="88"/>
                    </a:lnTo>
                    <a:lnTo>
                      <a:pt x="287" y="88"/>
                    </a:lnTo>
                    <a:lnTo>
                      <a:pt x="313" y="88"/>
                    </a:lnTo>
                    <a:lnTo>
                      <a:pt x="339" y="88"/>
                    </a:lnTo>
                    <a:lnTo>
                      <a:pt x="364" y="88"/>
                    </a:lnTo>
                    <a:lnTo>
                      <a:pt x="390" y="88"/>
                    </a:lnTo>
                    <a:lnTo>
                      <a:pt x="416" y="88"/>
                    </a:lnTo>
                    <a:lnTo>
                      <a:pt x="438" y="88"/>
                    </a:lnTo>
                    <a:lnTo>
                      <a:pt x="461" y="88"/>
                    </a:lnTo>
                    <a:lnTo>
                      <a:pt x="484" y="88"/>
                    </a:lnTo>
                    <a:lnTo>
                      <a:pt x="506" y="88"/>
                    </a:lnTo>
                    <a:lnTo>
                      <a:pt x="529" y="88"/>
                    </a:lnTo>
                    <a:lnTo>
                      <a:pt x="545" y="88"/>
                    </a:lnTo>
                    <a:lnTo>
                      <a:pt x="561" y="88"/>
                    </a:lnTo>
                    <a:lnTo>
                      <a:pt x="577" y="88"/>
                    </a:lnTo>
                    <a:lnTo>
                      <a:pt x="590" y="88"/>
                    </a:lnTo>
                    <a:lnTo>
                      <a:pt x="600" y="88"/>
                    </a:lnTo>
                    <a:lnTo>
                      <a:pt x="606" y="88"/>
                    </a:lnTo>
                    <a:lnTo>
                      <a:pt x="609" y="88"/>
                    </a:lnTo>
                    <a:lnTo>
                      <a:pt x="613" y="88"/>
                    </a:lnTo>
                    <a:lnTo>
                      <a:pt x="625" y="84"/>
                    </a:lnTo>
                    <a:lnTo>
                      <a:pt x="638" y="84"/>
                    </a:lnTo>
                    <a:lnTo>
                      <a:pt x="651" y="81"/>
                    </a:lnTo>
                    <a:lnTo>
                      <a:pt x="671" y="77"/>
                    </a:lnTo>
                    <a:lnTo>
                      <a:pt x="687" y="70"/>
                    </a:lnTo>
                    <a:lnTo>
                      <a:pt x="709" y="67"/>
                    </a:lnTo>
                    <a:lnTo>
                      <a:pt x="725" y="60"/>
                    </a:lnTo>
                    <a:lnTo>
                      <a:pt x="796" y="28"/>
                    </a:lnTo>
                    <a:lnTo>
                      <a:pt x="864" y="0"/>
                    </a:lnTo>
                    <a:lnTo>
                      <a:pt x="841" y="0"/>
                    </a:lnTo>
                    <a:lnTo>
                      <a:pt x="777" y="28"/>
                    </a:lnTo>
                    <a:lnTo>
                      <a:pt x="712" y="56"/>
                    </a:lnTo>
                    <a:lnTo>
                      <a:pt x="700" y="60"/>
                    </a:lnTo>
                    <a:lnTo>
                      <a:pt x="687" y="63"/>
                    </a:lnTo>
                    <a:lnTo>
                      <a:pt x="671" y="67"/>
                    </a:lnTo>
                    <a:lnTo>
                      <a:pt x="654" y="70"/>
                    </a:lnTo>
                    <a:lnTo>
                      <a:pt x="635" y="74"/>
                    </a:lnTo>
                    <a:lnTo>
                      <a:pt x="619" y="77"/>
                    </a:lnTo>
                    <a:lnTo>
                      <a:pt x="603" y="77"/>
                    </a:lnTo>
                    <a:lnTo>
                      <a:pt x="155" y="77"/>
                    </a:lnTo>
                    <a:lnTo>
                      <a:pt x="145" y="77"/>
                    </a:lnTo>
                    <a:lnTo>
                      <a:pt x="129" y="77"/>
                    </a:lnTo>
                    <a:lnTo>
                      <a:pt x="100" y="77"/>
                    </a:lnTo>
                    <a:lnTo>
                      <a:pt x="81" y="77"/>
                    </a:lnTo>
                    <a:lnTo>
                      <a:pt x="74" y="77"/>
                    </a:lnTo>
                    <a:lnTo>
                      <a:pt x="55" y="77"/>
                    </a:lnTo>
                    <a:lnTo>
                      <a:pt x="42" y="74"/>
                    </a:lnTo>
                    <a:lnTo>
                      <a:pt x="29" y="70"/>
                    </a:lnTo>
                    <a:lnTo>
                      <a:pt x="19" y="60"/>
                    </a:lnTo>
                    <a:lnTo>
                      <a:pt x="13" y="45"/>
                    </a:lnTo>
                    <a:lnTo>
                      <a:pt x="6" y="28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67" name="未知"/>
              <p:cNvSpPr/>
              <p:nvPr/>
            </p:nvSpPr>
            <p:spPr>
              <a:xfrm>
                <a:off x="155" y="7"/>
                <a:ext cx="497" cy="54"/>
              </a:xfrm>
              <a:custGeom>
                <a:avLst/>
                <a:gdLst/>
                <a:ahLst/>
                <a:cxnLst/>
                <a:pathLst>
                  <a:path w="497" h="54">
                    <a:moveTo>
                      <a:pt x="483" y="4"/>
                    </a:moveTo>
                    <a:lnTo>
                      <a:pt x="467" y="0"/>
                    </a:lnTo>
                    <a:lnTo>
                      <a:pt x="448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474" y="53"/>
                    </a:lnTo>
                    <a:lnTo>
                      <a:pt x="480" y="49"/>
                    </a:lnTo>
                    <a:lnTo>
                      <a:pt x="490" y="42"/>
                    </a:lnTo>
                    <a:lnTo>
                      <a:pt x="493" y="39"/>
                    </a:lnTo>
                    <a:lnTo>
                      <a:pt x="496" y="28"/>
                    </a:lnTo>
                    <a:lnTo>
                      <a:pt x="496" y="25"/>
                    </a:lnTo>
                    <a:lnTo>
                      <a:pt x="496" y="14"/>
                    </a:lnTo>
                    <a:lnTo>
                      <a:pt x="493" y="11"/>
                    </a:lnTo>
                    <a:lnTo>
                      <a:pt x="483" y="4"/>
                    </a:lnTo>
                    <a:lnTo>
                      <a:pt x="483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68" name="未知"/>
              <p:cNvSpPr/>
              <p:nvPr/>
            </p:nvSpPr>
            <p:spPr>
              <a:xfrm>
                <a:off x="155" y="60"/>
                <a:ext cx="494" cy="67"/>
              </a:xfrm>
              <a:custGeom>
                <a:avLst/>
                <a:gdLst/>
                <a:ahLst/>
                <a:cxnLst/>
                <a:pathLst>
                  <a:path w="494" h="67">
                    <a:moveTo>
                      <a:pt x="474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467" y="66"/>
                    </a:lnTo>
                    <a:lnTo>
                      <a:pt x="477" y="63"/>
                    </a:lnTo>
                    <a:lnTo>
                      <a:pt x="483" y="56"/>
                    </a:lnTo>
                    <a:lnTo>
                      <a:pt x="490" y="45"/>
                    </a:lnTo>
                    <a:lnTo>
                      <a:pt x="493" y="35"/>
                    </a:lnTo>
                    <a:lnTo>
                      <a:pt x="490" y="21"/>
                    </a:lnTo>
                    <a:lnTo>
                      <a:pt x="487" y="14"/>
                    </a:lnTo>
                    <a:lnTo>
                      <a:pt x="480" y="3"/>
                    </a:lnTo>
                    <a:lnTo>
                      <a:pt x="474" y="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69" name="未知"/>
              <p:cNvSpPr/>
              <p:nvPr/>
            </p:nvSpPr>
            <p:spPr>
              <a:xfrm>
                <a:off x="155" y="126"/>
                <a:ext cx="478" cy="40"/>
              </a:xfrm>
              <a:custGeom>
                <a:avLst/>
                <a:gdLst/>
                <a:ahLst/>
                <a:cxnLst/>
                <a:pathLst>
                  <a:path w="478" h="40">
                    <a:moveTo>
                      <a:pt x="0" y="39"/>
                    </a:moveTo>
                    <a:lnTo>
                      <a:pt x="448" y="39"/>
                    </a:lnTo>
                    <a:lnTo>
                      <a:pt x="451" y="39"/>
                    </a:lnTo>
                    <a:lnTo>
                      <a:pt x="454" y="36"/>
                    </a:lnTo>
                    <a:lnTo>
                      <a:pt x="461" y="32"/>
                    </a:lnTo>
                    <a:lnTo>
                      <a:pt x="467" y="25"/>
                    </a:lnTo>
                    <a:lnTo>
                      <a:pt x="474" y="18"/>
                    </a:lnTo>
                    <a:lnTo>
                      <a:pt x="477" y="11"/>
                    </a:lnTo>
                    <a:lnTo>
                      <a:pt x="474" y="4"/>
                    </a:lnTo>
                    <a:lnTo>
                      <a:pt x="467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70" name="未知"/>
              <p:cNvSpPr/>
              <p:nvPr/>
            </p:nvSpPr>
            <p:spPr>
              <a:xfrm>
                <a:off x="603" y="11"/>
                <a:ext cx="175" cy="155"/>
              </a:xfrm>
              <a:custGeom>
                <a:avLst/>
                <a:gdLst/>
                <a:ahLst/>
                <a:cxnLst/>
                <a:pathLst>
                  <a:path w="175" h="155">
                    <a:moveTo>
                      <a:pt x="0" y="154"/>
                    </a:moveTo>
                    <a:lnTo>
                      <a:pt x="16" y="154"/>
                    </a:lnTo>
                    <a:lnTo>
                      <a:pt x="32" y="151"/>
                    </a:lnTo>
                    <a:lnTo>
                      <a:pt x="51" y="147"/>
                    </a:lnTo>
                    <a:lnTo>
                      <a:pt x="68" y="144"/>
                    </a:lnTo>
                    <a:lnTo>
                      <a:pt x="84" y="140"/>
                    </a:lnTo>
                    <a:lnTo>
                      <a:pt x="97" y="137"/>
                    </a:lnTo>
                    <a:lnTo>
                      <a:pt x="109" y="133"/>
                    </a:lnTo>
                    <a:lnTo>
                      <a:pt x="174" y="105"/>
                    </a:lnTo>
                    <a:lnTo>
                      <a:pt x="168" y="101"/>
                    </a:lnTo>
                    <a:lnTo>
                      <a:pt x="164" y="98"/>
                    </a:lnTo>
                    <a:lnTo>
                      <a:pt x="161" y="91"/>
                    </a:lnTo>
                    <a:lnTo>
                      <a:pt x="161" y="87"/>
                    </a:lnTo>
                    <a:lnTo>
                      <a:pt x="158" y="77"/>
                    </a:lnTo>
                    <a:lnTo>
                      <a:pt x="158" y="70"/>
                    </a:lnTo>
                    <a:lnTo>
                      <a:pt x="158" y="63"/>
                    </a:lnTo>
                    <a:lnTo>
                      <a:pt x="161" y="63"/>
                    </a:lnTo>
                    <a:lnTo>
                      <a:pt x="164" y="56"/>
                    </a:lnTo>
                    <a:lnTo>
                      <a:pt x="168" y="49"/>
                    </a:lnTo>
                    <a:lnTo>
                      <a:pt x="174" y="49"/>
                    </a:lnTo>
                    <a:lnTo>
                      <a:pt x="109" y="21"/>
                    </a:lnTo>
                    <a:lnTo>
                      <a:pt x="87" y="14"/>
                    </a:lnTo>
                    <a:lnTo>
                      <a:pt x="71" y="7"/>
                    </a:lnTo>
                    <a:lnTo>
                      <a:pt x="51" y="3"/>
                    </a:lnTo>
                    <a:lnTo>
                      <a:pt x="35" y="0"/>
                    </a:lnTo>
                    <a:lnTo>
                      <a:pt x="45" y="7"/>
                    </a:lnTo>
                    <a:lnTo>
                      <a:pt x="48" y="10"/>
                    </a:lnTo>
                    <a:lnTo>
                      <a:pt x="48" y="21"/>
                    </a:lnTo>
                    <a:lnTo>
                      <a:pt x="48" y="24"/>
                    </a:lnTo>
                    <a:lnTo>
                      <a:pt x="45" y="35"/>
                    </a:lnTo>
                    <a:lnTo>
                      <a:pt x="42" y="38"/>
                    </a:lnTo>
                    <a:lnTo>
                      <a:pt x="32" y="45"/>
                    </a:lnTo>
                    <a:lnTo>
                      <a:pt x="26" y="49"/>
                    </a:lnTo>
                    <a:lnTo>
                      <a:pt x="32" y="52"/>
                    </a:lnTo>
                    <a:lnTo>
                      <a:pt x="39" y="63"/>
                    </a:lnTo>
                    <a:lnTo>
                      <a:pt x="42" y="70"/>
                    </a:lnTo>
                    <a:lnTo>
                      <a:pt x="45" y="84"/>
                    </a:lnTo>
                    <a:lnTo>
                      <a:pt x="42" y="94"/>
                    </a:lnTo>
                    <a:lnTo>
                      <a:pt x="35" y="105"/>
                    </a:lnTo>
                    <a:lnTo>
                      <a:pt x="29" y="112"/>
                    </a:lnTo>
                    <a:lnTo>
                      <a:pt x="19" y="115"/>
                    </a:lnTo>
                    <a:lnTo>
                      <a:pt x="26" y="119"/>
                    </a:lnTo>
                    <a:lnTo>
                      <a:pt x="29" y="126"/>
                    </a:lnTo>
                    <a:lnTo>
                      <a:pt x="26" y="133"/>
                    </a:lnTo>
                    <a:lnTo>
                      <a:pt x="19" y="140"/>
                    </a:lnTo>
                    <a:lnTo>
                      <a:pt x="13" y="147"/>
                    </a:lnTo>
                    <a:lnTo>
                      <a:pt x="6" y="151"/>
                    </a:lnTo>
                    <a:lnTo>
                      <a:pt x="3" y="154"/>
                    </a:lnTo>
                    <a:lnTo>
                      <a:pt x="0" y="154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71" name="未知"/>
              <p:cNvSpPr/>
              <p:nvPr/>
            </p:nvSpPr>
            <p:spPr>
              <a:xfrm>
                <a:off x="6" y="7"/>
                <a:ext cx="69" cy="159"/>
              </a:xfrm>
              <a:custGeom>
                <a:avLst/>
                <a:gdLst/>
                <a:ahLst/>
                <a:cxnLst/>
                <a:pathLst>
                  <a:path w="69" h="159">
                    <a:moveTo>
                      <a:pt x="0" y="81"/>
                    </a:moveTo>
                    <a:lnTo>
                      <a:pt x="0" y="109"/>
                    </a:lnTo>
                    <a:lnTo>
                      <a:pt x="7" y="126"/>
                    </a:lnTo>
                    <a:lnTo>
                      <a:pt x="13" y="141"/>
                    </a:lnTo>
                    <a:lnTo>
                      <a:pt x="23" y="151"/>
                    </a:lnTo>
                    <a:lnTo>
                      <a:pt x="36" y="155"/>
                    </a:lnTo>
                    <a:lnTo>
                      <a:pt x="49" y="158"/>
                    </a:lnTo>
                    <a:lnTo>
                      <a:pt x="68" y="158"/>
                    </a:lnTo>
                    <a:lnTo>
                      <a:pt x="68" y="0"/>
                    </a:lnTo>
                    <a:lnTo>
                      <a:pt x="55" y="4"/>
                    </a:lnTo>
                    <a:lnTo>
                      <a:pt x="36" y="4"/>
                    </a:lnTo>
                    <a:lnTo>
                      <a:pt x="20" y="11"/>
                    </a:lnTo>
                    <a:lnTo>
                      <a:pt x="13" y="18"/>
                    </a:lnTo>
                    <a:lnTo>
                      <a:pt x="7" y="32"/>
                    </a:lnTo>
                    <a:lnTo>
                      <a:pt x="0" y="53"/>
                    </a:lnTo>
                    <a:lnTo>
                      <a:pt x="0" y="81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72" name="未知"/>
              <p:cNvSpPr/>
              <p:nvPr/>
            </p:nvSpPr>
            <p:spPr>
              <a:xfrm>
                <a:off x="761" y="56"/>
                <a:ext cx="84" cy="62"/>
              </a:xfrm>
              <a:custGeom>
                <a:avLst/>
                <a:gdLst/>
                <a:ahLst/>
                <a:cxnLst/>
                <a:pathLst>
                  <a:path w="84" h="62">
                    <a:moveTo>
                      <a:pt x="8" y="0"/>
                    </a:moveTo>
                    <a:lnTo>
                      <a:pt x="1" y="18"/>
                    </a:lnTo>
                    <a:lnTo>
                      <a:pt x="0" y="32"/>
                    </a:lnTo>
                    <a:lnTo>
                      <a:pt x="1" y="46"/>
                    </a:lnTo>
                    <a:lnTo>
                      <a:pt x="8" y="56"/>
                    </a:lnTo>
                    <a:lnTo>
                      <a:pt x="14" y="61"/>
                    </a:lnTo>
                    <a:lnTo>
                      <a:pt x="83" y="3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5973" name="Group 55972"/>
              <p:cNvGrpSpPr/>
              <p:nvPr/>
            </p:nvGrpSpPr>
            <p:grpSpPr>
              <a:xfrm>
                <a:off x="73" y="7"/>
                <a:ext cx="83" cy="159"/>
                <a:chOff x="0" y="0"/>
                <a:chExt cx="83" cy="159"/>
              </a:xfrm>
            </p:grpSpPr>
            <p:sp>
              <p:nvSpPr>
                <p:cNvPr id="55974" name="未知"/>
                <p:cNvSpPr/>
                <p:nvPr/>
              </p:nvSpPr>
              <p:spPr>
                <a:xfrm>
                  <a:off x="56" y="0"/>
                  <a:ext cx="17" cy="159"/>
                </a:xfrm>
                <a:custGeom>
                  <a:avLst/>
                  <a:gdLst/>
                  <a:ahLst/>
                  <a:cxnLst/>
                  <a:pathLst>
                    <a:path w="17" h="159">
                      <a:moveTo>
                        <a:pt x="0" y="158"/>
                      </a:moveTo>
                      <a:lnTo>
                        <a:pt x="16" y="158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15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75" name="未知"/>
                <p:cNvSpPr/>
                <p:nvPr/>
              </p:nvSpPr>
              <p:spPr>
                <a:xfrm>
                  <a:off x="27" y="0"/>
                  <a:ext cx="30" cy="159"/>
                </a:xfrm>
                <a:custGeom>
                  <a:avLst/>
                  <a:gdLst/>
                  <a:ahLst/>
                  <a:cxnLst/>
                  <a:pathLst>
                    <a:path w="30" h="159">
                      <a:moveTo>
                        <a:pt x="0" y="158"/>
                      </a:moveTo>
                      <a:lnTo>
                        <a:pt x="29" y="158"/>
                      </a:lnTo>
                      <a:lnTo>
                        <a:pt x="29" y="0"/>
                      </a:lnTo>
                      <a:lnTo>
                        <a:pt x="0" y="0"/>
                      </a:lnTo>
                      <a:lnTo>
                        <a:pt x="0" y="15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76" name="未知"/>
                <p:cNvSpPr/>
                <p:nvPr/>
              </p:nvSpPr>
              <p:spPr>
                <a:xfrm>
                  <a:off x="72" y="0"/>
                  <a:ext cx="11" cy="159"/>
                </a:xfrm>
                <a:custGeom>
                  <a:avLst/>
                  <a:gdLst/>
                  <a:ahLst/>
                  <a:cxnLst/>
                  <a:pathLst>
                    <a:path w="11" h="159">
                      <a:moveTo>
                        <a:pt x="0" y="158"/>
                      </a:moveTo>
                      <a:lnTo>
                        <a:pt x="10" y="158"/>
                      </a:lnTo>
                      <a:lnTo>
                        <a:pt x="10" y="119"/>
                      </a:lnTo>
                      <a:lnTo>
                        <a:pt x="10" y="53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5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77" name="未知"/>
                <p:cNvSpPr/>
                <p:nvPr/>
              </p:nvSpPr>
              <p:spPr>
                <a:xfrm>
                  <a:off x="8" y="0"/>
                  <a:ext cx="20" cy="159"/>
                </a:xfrm>
                <a:custGeom>
                  <a:avLst/>
                  <a:gdLst/>
                  <a:ahLst/>
                  <a:cxnLst/>
                  <a:pathLst>
                    <a:path w="20" h="159">
                      <a:moveTo>
                        <a:pt x="0" y="158"/>
                      </a:moveTo>
                      <a:lnTo>
                        <a:pt x="19" y="158"/>
                      </a:lnTo>
                      <a:lnTo>
                        <a:pt x="19" y="0"/>
                      </a:lnTo>
                      <a:lnTo>
                        <a:pt x="0" y="0"/>
                      </a:lnTo>
                      <a:lnTo>
                        <a:pt x="0" y="15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5978" name="Rectangle 55977"/>
                <p:cNvSpPr/>
                <p:nvPr/>
              </p:nvSpPr>
              <p:spPr>
                <a:xfrm>
                  <a:off x="0" y="0"/>
                  <a:ext cx="9" cy="158"/>
                </a:xfrm>
                <a:prstGeom prst="rect">
                  <a:avLst/>
                </a:prstGeom>
                <a:solidFill>
                  <a:srgbClr val="000000"/>
                </a:solidFill>
                <a:ln w="635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55979" name="Group 55978"/>
          <p:cNvGrpSpPr/>
          <p:nvPr/>
        </p:nvGrpSpPr>
        <p:grpSpPr>
          <a:xfrm>
            <a:off x="7596188" y="5589588"/>
            <a:ext cx="1079500" cy="1008062"/>
            <a:chOff x="0" y="0"/>
            <a:chExt cx="1297" cy="937"/>
          </a:xfrm>
        </p:grpSpPr>
        <p:sp>
          <p:nvSpPr>
            <p:cNvPr id="55980" name="Rectangle 55979"/>
            <p:cNvSpPr/>
            <p:nvPr/>
          </p:nvSpPr>
          <p:spPr>
            <a:xfrm>
              <a:off x="83" y="66"/>
              <a:ext cx="1135" cy="771"/>
            </a:xfrm>
            <a:prstGeom prst="rect">
              <a:avLst/>
            </a:prstGeom>
            <a:solidFill>
              <a:srgbClr val="EEEEEE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981" name="Group 55980"/>
            <p:cNvGrpSpPr/>
            <p:nvPr/>
          </p:nvGrpSpPr>
          <p:grpSpPr>
            <a:xfrm>
              <a:off x="123" y="115"/>
              <a:ext cx="573" cy="494"/>
              <a:chOff x="0" y="0"/>
              <a:chExt cx="573" cy="494"/>
            </a:xfrm>
          </p:grpSpPr>
          <p:sp>
            <p:nvSpPr>
              <p:cNvPr id="55982" name="未知"/>
              <p:cNvSpPr/>
              <p:nvPr/>
            </p:nvSpPr>
            <p:spPr>
              <a:xfrm>
                <a:off x="0" y="0"/>
                <a:ext cx="573" cy="494"/>
              </a:xfrm>
              <a:custGeom>
                <a:avLst/>
                <a:gdLst/>
                <a:ahLst/>
                <a:cxnLst/>
                <a:pathLst>
                  <a:path w="573" h="494">
                    <a:moveTo>
                      <a:pt x="0" y="84"/>
                    </a:moveTo>
                    <a:lnTo>
                      <a:pt x="49" y="446"/>
                    </a:lnTo>
                    <a:lnTo>
                      <a:pt x="56" y="468"/>
                    </a:lnTo>
                    <a:lnTo>
                      <a:pt x="69" y="484"/>
                    </a:lnTo>
                    <a:lnTo>
                      <a:pt x="78" y="493"/>
                    </a:lnTo>
                    <a:lnTo>
                      <a:pt x="462" y="437"/>
                    </a:lnTo>
                    <a:lnTo>
                      <a:pt x="518" y="400"/>
                    </a:lnTo>
                    <a:lnTo>
                      <a:pt x="572" y="351"/>
                    </a:lnTo>
                    <a:lnTo>
                      <a:pt x="525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83" name="未知"/>
              <p:cNvSpPr/>
              <p:nvPr/>
            </p:nvSpPr>
            <p:spPr>
              <a:xfrm>
                <a:off x="483" y="351"/>
                <a:ext cx="72" cy="73"/>
              </a:xfrm>
              <a:custGeom>
                <a:avLst/>
                <a:gdLst/>
                <a:ahLst/>
                <a:cxnLst/>
                <a:pathLst>
                  <a:path w="72" h="73">
                    <a:moveTo>
                      <a:pt x="0" y="72"/>
                    </a:moveTo>
                    <a:lnTo>
                      <a:pt x="35" y="22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53" y="4"/>
                    </a:lnTo>
                    <a:lnTo>
                      <a:pt x="58" y="13"/>
                    </a:lnTo>
                    <a:lnTo>
                      <a:pt x="71" y="18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5984" name="未知"/>
            <p:cNvSpPr/>
            <p:nvPr/>
          </p:nvSpPr>
          <p:spPr>
            <a:xfrm>
              <a:off x="85" y="54"/>
              <a:ext cx="1145" cy="784"/>
            </a:xfrm>
            <a:custGeom>
              <a:avLst/>
              <a:gdLst/>
              <a:ahLst/>
              <a:cxnLst/>
              <a:pathLst>
                <a:path w="1145" h="784">
                  <a:moveTo>
                    <a:pt x="0" y="9"/>
                  </a:moveTo>
                  <a:lnTo>
                    <a:pt x="0" y="0"/>
                  </a:lnTo>
                  <a:lnTo>
                    <a:pt x="1144" y="0"/>
                  </a:lnTo>
                  <a:lnTo>
                    <a:pt x="1144" y="783"/>
                  </a:lnTo>
                  <a:lnTo>
                    <a:pt x="1135" y="783"/>
                  </a:lnTo>
                  <a:lnTo>
                    <a:pt x="1135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5985" name="未知"/>
            <p:cNvSpPr/>
            <p:nvPr/>
          </p:nvSpPr>
          <p:spPr>
            <a:xfrm>
              <a:off x="0" y="0"/>
              <a:ext cx="1297" cy="937"/>
            </a:xfrm>
            <a:custGeom>
              <a:avLst/>
              <a:gdLst/>
              <a:ahLst/>
              <a:cxnLst/>
              <a:pathLst>
                <a:path w="1297" h="937">
                  <a:moveTo>
                    <a:pt x="22" y="0"/>
                  </a:moveTo>
                  <a:lnTo>
                    <a:pt x="22" y="904"/>
                  </a:lnTo>
                  <a:lnTo>
                    <a:pt x="1296" y="904"/>
                  </a:lnTo>
                  <a:lnTo>
                    <a:pt x="1260" y="936"/>
                  </a:lnTo>
                  <a:lnTo>
                    <a:pt x="0" y="936"/>
                  </a:lnTo>
                  <a:lnTo>
                    <a:pt x="0" y="27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5986" name="Group 55985"/>
            <p:cNvGrpSpPr/>
            <p:nvPr/>
          </p:nvGrpSpPr>
          <p:grpSpPr>
            <a:xfrm>
              <a:off x="0" y="5"/>
              <a:ext cx="86" cy="932"/>
              <a:chOff x="0" y="0"/>
              <a:chExt cx="86" cy="932"/>
            </a:xfrm>
          </p:grpSpPr>
          <p:sp>
            <p:nvSpPr>
              <p:cNvPr id="55987" name="未知"/>
              <p:cNvSpPr/>
              <p:nvPr/>
            </p:nvSpPr>
            <p:spPr>
              <a:xfrm>
                <a:off x="22" y="0"/>
                <a:ext cx="64" cy="900"/>
              </a:xfrm>
              <a:custGeom>
                <a:avLst/>
                <a:gdLst/>
                <a:ahLst/>
                <a:cxnLst/>
                <a:pathLst>
                  <a:path w="64" h="900">
                    <a:moveTo>
                      <a:pt x="63" y="832"/>
                    </a:moveTo>
                    <a:lnTo>
                      <a:pt x="0" y="899"/>
                    </a:lnTo>
                    <a:lnTo>
                      <a:pt x="0" y="0"/>
                    </a:lnTo>
                    <a:lnTo>
                      <a:pt x="63" y="49"/>
                    </a:lnTo>
                    <a:lnTo>
                      <a:pt x="63" y="832"/>
                    </a:lnTo>
                    <a:lnTo>
                      <a:pt x="63" y="83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88" name="未知"/>
              <p:cNvSpPr/>
              <p:nvPr/>
            </p:nvSpPr>
            <p:spPr>
              <a:xfrm>
                <a:off x="0" y="899"/>
                <a:ext cx="23" cy="33"/>
              </a:xfrm>
              <a:custGeom>
                <a:avLst/>
                <a:gdLst/>
                <a:ahLst/>
                <a:cxnLst/>
                <a:pathLst>
                  <a:path w="23" h="33">
                    <a:moveTo>
                      <a:pt x="22" y="0"/>
                    </a:moveTo>
                    <a:lnTo>
                      <a:pt x="0" y="3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89" name="未知"/>
              <p:cNvSpPr/>
              <p:nvPr/>
            </p:nvSpPr>
            <p:spPr>
              <a:xfrm>
                <a:off x="22" y="31"/>
                <a:ext cx="37" cy="187"/>
              </a:xfrm>
              <a:custGeom>
                <a:avLst/>
                <a:gdLst/>
                <a:ahLst/>
                <a:cxnLst/>
                <a:pathLst>
                  <a:path w="37" h="187">
                    <a:moveTo>
                      <a:pt x="36" y="0"/>
                    </a:moveTo>
                    <a:lnTo>
                      <a:pt x="36" y="27"/>
                    </a:lnTo>
                    <a:lnTo>
                      <a:pt x="27" y="32"/>
                    </a:lnTo>
                    <a:lnTo>
                      <a:pt x="27" y="45"/>
                    </a:lnTo>
                    <a:lnTo>
                      <a:pt x="18" y="63"/>
                    </a:lnTo>
                    <a:lnTo>
                      <a:pt x="18" y="86"/>
                    </a:lnTo>
                    <a:lnTo>
                      <a:pt x="0" y="186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0" name="未知"/>
              <p:cNvSpPr/>
              <p:nvPr/>
            </p:nvSpPr>
            <p:spPr>
              <a:xfrm>
                <a:off x="36" y="40"/>
                <a:ext cx="41" cy="833"/>
              </a:xfrm>
              <a:custGeom>
                <a:avLst/>
                <a:gdLst/>
                <a:ahLst/>
                <a:cxnLst/>
                <a:pathLst>
                  <a:path w="41" h="833">
                    <a:moveTo>
                      <a:pt x="40" y="0"/>
                    </a:moveTo>
                    <a:lnTo>
                      <a:pt x="36" y="77"/>
                    </a:lnTo>
                    <a:lnTo>
                      <a:pt x="36" y="82"/>
                    </a:lnTo>
                    <a:lnTo>
                      <a:pt x="27" y="86"/>
                    </a:lnTo>
                    <a:lnTo>
                      <a:pt x="22" y="86"/>
                    </a:lnTo>
                    <a:lnTo>
                      <a:pt x="13" y="91"/>
                    </a:lnTo>
                    <a:lnTo>
                      <a:pt x="13" y="109"/>
                    </a:lnTo>
                    <a:lnTo>
                      <a:pt x="4" y="290"/>
                    </a:lnTo>
                    <a:lnTo>
                      <a:pt x="0" y="561"/>
                    </a:lnTo>
                    <a:lnTo>
                      <a:pt x="4" y="728"/>
                    </a:lnTo>
                    <a:lnTo>
                      <a:pt x="9" y="832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1" name="未知"/>
              <p:cNvSpPr/>
              <p:nvPr/>
            </p:nvSpPr>
            <p:spPr>
              <a:xfrm>
                <a:off x="58" y="217"/>
                <a:ext cx="23" cy="629"/>
              </a:xfrm>
              <a:custGeom>
                <a:avLst/>
                <a:gdLst/>
                <a:ahLst/>
                <a:cxnLst/>
                <a:pathLst>
                  <a:path w="23" h="629">
                    <a:moveTo>
                      <a:pt x="22" y="0"/>
                    </a:moveTo>
                    <a:lnTo>
                      <a:pt x="18" y="18"/>
                    </a:lnTo>
                    <a:lnTo>
                      <a:pt x="5" y="31"/>
                    </a:lnTo>
                    <a:lnTo>
                      <a:pt x="0" y="171"/>
                    </a:lnTo>
                    <a:lnTo>
                      <a:pt x="0" y="384"/>
                    </a:lnTo>
                    <a:lnTo>
                      <a:pt x="0" y="492"/>
                    </a:lnTo>
                    <a:lnTo>
                      <a:pt x="5" y="62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2" name="未知"/>
              <p:cNvSpPr/>
              <p:nvPr/>
            </p:nvSpPr>
            <p:spPr>
              <a:xfrm>
                <a:off x="76" y="533"/>
                <a:ext cx="5" cy="300"/>
              </a:xfrm>
              <a:custGeom>
                <a:avLst/>
                <a:gdLst/>
                <a:ahLst/>
                <a:cxnLst/>
                <a:pathLst>
                  <a:path w="5" h="300">
                    <a:moveTo>
                      <a:pt x="4" y="0"/>
                    </a:moveTo>
                    <a:lnTo>
                      <a:pt x="0" y="27"/>
                    </a:lnTo>
                    <a:lnTo>
                      <a:pt x="0" y="100"/>
                    </a:lnTo>
                    <a:lnTo>
                      <a:pt x="4" y="299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5993" name="Group 55992"/>
            <p:cNvGrpSpPr/>
            <p:nvPr/>
          </p:nvGrpSpPr>
          <p:grpSpPr>
            <a:xfrm>
              <a:off x="22" y="837"/>
              <a:ext cx="1275" cy="68"/>
              <a:chOff x="0" y="0"/>
              <a:chExt cx="1275" cy="68"/>
            </a:xfrm>
          </p:grpSpPr>
          <p:sp>
            <p:nvSpPr>
              <p:cNvPr id="55994" name="未知"/>
              <p:cNvSpPr/>
              <p:nvPr/>
            </p:nvSpPr>
            <p:spPr>
              <a:xfrm>
                <a:off x="0" y="0"/>
                <a:ext cx="1275" cy="68"/>
              </a:xfrm>
              <a:custGeom>
                <a:avLst/>
                <a:gdLst/>
                <a:ahLst/>
                <a:cxnLst/>
                <a:pathLst>
                  <a:path w="1275" h="68">
                    <a:moveTo>
                      <a:pt x="63" y="0"/>
                    </a:moveTo>
                    <a:lnTo>
                      <a:pt x="0" y="67"/>
                    </a:lnTo>
                    <a:lnTo>
                      <a:pt x="1274" y="67"/>
                    </a:lnTo>
                    <a:lnTo>
                      <a:pt x="1207" y="0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5" name="未知"/>
              <p:cNvSpPr/>
              <p:nvPr/>
            </p:nvSpPr>
            <p:spPr>
              <a:xfrm>
                <a:off x="54" y="4"/>
                <a:ext cx="984" cy="19"/>
              </a:xfrm>
              <a:custGeom>
                <a:avLst/>
                <a:gdLst/>
                <a:ahLst/>
                <a:cxnLst/>
                <a:pathLst>
                  <a:path w="984" h="19">
                    <a:moveTo>
                      <a:pt x="0" y="9"/>
                    </a:moveTo>
                    <a:lnTo>
                      <a:pt x="563" y="18"/>
                    </a:lnTo>
                    <a:lnTo>
                      <a:pt x="684" y="14"/>
                    </a:lnTo>
                    <a:lnTo>
                      <a:pt x="876" y="5"/>
                    </a:lnTo>
                    <a:lnTo>
                      <a:pt x="98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6" name="未知"/>
              <p:cNvSpPr/>
              <p:nvPr/>
            </p:nvSpPr>
            <p:spPr>
              <a:xfrm>
                <a:off x="32" y="31"/>
                <a:ext cx="416" cy="33"/>
              </a:xfrm>
              <a:custGeom>
                <a:avLst/>
                <a:gdLst/>
                <a:ahLst/>
                <a:cxnLst/>
                <a:pathLst>
                  <a:path w="416" h="33">
                    <a:moveTo>
                      <a:pt x="4" y="5"/>
                    </a:moveTo>
                    <a:lnTo>
                      <a:pt x="250" y="0"/>
                    </a:lnTo>
                    <a:lnTo>
                      <a:pt x="415" y="0"/>
                    </a:lnTo>
                    <a:lnTo>
                      <a:pt x="236" y="9"/>
                    </a:lnTo>
                    <a:lnTo>
                      <a:pt x="156" y="14"/>
                    </a:lnTo>
                    <a:lnTo>
                      <a:pt x="40" y="27"/>
                    </a:lnTo>
                    <a:lnTo>
                      <a:pt x="0" y="3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7" name="未知"/>
              <p:cNvSpPr/>
              <p:nvPr/>
            </p:nvSpPr>
            <p:spPr>
              <a:xfrm>
                <a:off x="237" y="40"/>
                <a:ext cx="618" cy="24"/>
              </a:xfrm>
              <a:custGeom>
                <a:avLst/>
                <a:gdLst/>
                <a:ahLst/>
                <a:cxnLst/>
                <a:pathLst>
                  <a:path w="618" h="24">
                    <a:moveTo>
                      <a:pt x="0" y="23"/>
                    </a:moveTo>
                    <a:lnTo>
                      <a:pt x="121" y="9"/>
                    </a:lnTo>
                    <a:lnTo>
                      <a:pt x="210" y="5"/>
                    </a:lnTo>
                    <a:lnTo>
                      <a:pt x="313" y="0"/>
                    </a:lnTo>
                    <a:lnTo>
                      <a:pt x="420" y="9"/>
                    </a:lnTo>
                    <a:lnTo>
                      <a:pt x="536" y="18"/>
                    </a:lnTo>
                    <a:lnTo>
                      <a:pt x="617" y="23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8" name="未知"/>
              <p:cNvSpPr/>
              <p:nvPr/>
            </p:nvSpPr>
            <p:spPr>
              <a:xfrm>
                <a:off x="662" y="4"/>
                <a:ext cx="492" cy="60"/>
              </a:xfrm>
              <a:custGeom>
                <a:avLst/>
                <a:gdLst/>
                <a:ahLst/>
                <a:cxnLst/>
                <a:pathLst>
                  <a:path w="492" h="60">
                    <a:moveTo>
                      <a:pt x="491" y="0"/>
                    </a:moveTo>
                    <a:lnTo>
                      <a:pt x="174" y="18"/>
                    </a:lnTo>
                    <a:lnTo>
                      <a:pt x="0" y="27"/>
                    </a:lnTo>
                    <a:lnTo>
                      <a:pt x="179" y="36"/>
                    </a:lnTo>
                    <a:lnTo>
                      <a:pt x="304" y="59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5999" name="未知"/>
              <p:cNvSpPr/>
              <p:nvPr/>
            </p:nvSpPr>
            <p:spPr>
              <a:xfrm>
                <a:off x="894" y="22"/>
                <a:ext cx="327" cy="42"/>
              </a:xfrm>
              <a:custGeom>
                <a:avLst/>
                <a:gdLst/>
                <a:ahLst/>
                <a:cxnLst/>
                <a:pathLst>
                  <a:path w="327" h="42">
                    <a:moveTo>
                      <a:pt x="326" y="0"/>
                    </a:moveTo>
                    <a:lnTo>
                      <a:pt x="0" y="14"/>
                    </a:lnTo>
                    <a:lnTo>
                      <a:pt x="94" y="18"/>
                    </a:lnTo>
                    <a:lnTo>
                      <a:pt x="143" y="27"/>
                    </a:lnTo>
                    <a:lnTo>
                      <a:pt x="215" y="41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0" name="未知"/>
              <p:cNvSpPr/>
              <p:nvPr/>
            </p:nvSpPr>
            <p:spPr>
              <a:xfrm>
                <a:off x="1109" y="36"/>
                <a:ext cx="139" cy="28"/>
              </a:xfrm>
              <a:custGeom>
                <a:avLst/>
                <a:gdLst/>
                <a:ahLst/>
                <a:cxnLst/>
                <a:pathLst>
                  <a:path w="139" h="28">
                    <a:moveTo>
                      <a:pt x="138" y="4"/>
                    </a:moveTo>
                    <a:lnTo>
                      <a:pt x="0" y="0"/>
                    </a:lnTo>
                    <a:lnTo>
                      <a:pt x="53" y="18"/>
                    </a:lnTo>
                    <a:lnTo>
                      <a:pt x="76" y="27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6001" name="Group 56000"/>
            <p:cNvGrpSpPr/>
            <p:nvPr/>
          </p:nvGrpSpPr>
          <p:grpSpPr>
            <a:xfrm>
              <a:off x="1229" y="5"/>
              <a:ext cx="68" cy="900"/>
              <a:chOff x="0" y="0"/>
              <a:chExt cx="68" cy="900"/>
            </a:xfrm>
          </p:grpSpPr>
          <p:sp>
            <p:nvSpPr>
              <p:cNvPr id="56002" name="未知"/>
              <p:cNvSpPr/>
              <p:nvPr/>
            </p:nvSpPr>
            <p:spPr>
              <a:xfrm>
                <a:off x="0" y="0"/>
                <a:ext cx="68" cy="900"/>
              </a:xfrm>
              <a:custGeom>
                <a:avLst/>
                <a:gdLst/>
                <a:ahLst/>
                <a:cxnLst/>
                <a:pathLst>
                  <a:path w="68" h="900">
                    <a:moveTo>
                      <a:pt x="0" y="49"/>
                    </a:moveTo>
                    <a:lnTo>
                      <a:pt x="67" y="0"/>
                    </a:lnTo>
                    <a:lnTo>
                      <a:pt x="67" y="899"/>
                    </a:lnTo>
                    <a:lnTo>
                      <a:pt x="0" y="832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3" name="未知"/>
              <p:cNvSpPr/>
              <p:nvPr/>
            </p:nvSpPr>
            <p:spPr>
              <a:xfrm>
                <a:off x="36" y="673"/>
                <a:ext cx="28" cy="196"/>
              </a:xfrm>
              <a:custGeom>
                <a:avLst/>
                <a:gdLst/>
                <a:ahLst/>
                <a:cxnLst/>
                <a:pathLst>
                  <a:path w="28" h="196">
                    <a:moveTo>
                      <a:pt x="4" y="195"/>
                    </a:moveTo>
                    <a:lnTo>
                      <a:pt x="0" y="159"/>
                    </a:lnTo>
                    <a:lnTo>
                      <a:pt x="9" y="154"/>
                    </a:lnTo>
                    <a:lnTo>
                      <a:pt x="9" y="149"/>
                    </a:lnTo>
                    <a:lnTo>
                      <a:pt x="18" y="127"/>
                    </a:lnTo>
                    <a:lnTo>
                      <a:pt x="18" y="104"/>
                    </a:lnTo>
                    <a:lnTo>
                      <a:pt x="27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4" name="未知"/>
              <p:cNvSpPr/>
              <p:nvPr/>
            </p:nvSpPr>
            <p:spPr>
              <a:xfrm>
                <a:off x="22" y="22"/>
                <a:ext cx="37" cy="824"/>
              </a:xfrm>
              <a:custGeom>
                <a:avLst/>
                <a:gdLst/>
                <a:ahLst/>
                <a:cxnLst/>
                <a:pathLst>
                  <a:path w="37" h="824">
                    <a:moveTo>
                      <a:pt x="0" y="823"/>
                    </a:moveTo>
                    <a:lnTo>
                      <a:pt x="5" y="755"/>
                    </a:lnTo>
                    <a:lnTo>
                      <a:pt x="5" y="751"/>
                    </a:lnTo>
                    <a:lnTo>
                      <a:pt x="5" y="742"/>
                    </a:lnTo>
                    <a:lnTo>
                      <a:pt x="18" y="742"/>
                    </a:lnTo>
                    <a:lnTo>
                      <a:pt x="23" y="737"/>
                    </a:lnTo>
                    <a:lnTo>
                      <a:pt x="23" y="724"/>
                    </a:lnTo>
                    <a:lnTo>
                      <a:pt x="32" y="543"/>
                    </a:lnTo>
                    <a:lnTo>
                      <a:pt x="36" y="267"/>
                    </a:lnTo>
                    <a:lnTo>
                      <a:pt x="32" y="100"/>
                    </a:lnTo>
                    <a:lnTo>
                      <a:pt x="2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5" name="未知"/>
              <p:cNvSpPr/>
              <p:nvPr/>
            </p:nvSpPr>
            <p:spPr>
              <a:xfrm>
                <a:off x="13" y="36"/>
                <a:ext cx="28" cy="638"/>
              </a:xfrm>
              <a:custGeom>
                <a:avLst/>
                <a:gdLst/>
                <a:ahLst/>
                <a:cxnLst/>
                <a:pathLst>
                  <a:path w="28" h="638">
                    <a:moveTo>
                      <a:pt x="0" y="637"/>
                    </a:moveTo>
                    <a:lnTo>
                      <a:pt x="5" y="619"/>
                    </a:lnTo>
                    <a:lnTo>
                      <a:pt x="14" y="606"/>
                    </a:lnTo>
                    <a:lnTo>
                      <a:pt x="27" y="465"/>
                    </a:lnTo>
                    <a:lnTo>
                      <a:pt x="27" y="257"/>
                    </a:lnTo>
                    <a:lnTo>
                      <a:pt x="23" y="149"/>
                    </a:lnTo>
                    <a:lnTo>
                      <a:pt x="1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6" name="未知"/>
              <p:cNvSpPr/>
              <p:nvPr/>
            </p:nvSpPr>
            <p:spPr>
              <a:xfrm>
                <a:off x="9" y="45"/>
                <a:ext cx="10" cy="322"/>
              </a:xfrm>
              <a:custGeom>
                <a:avLst/>
                <a:gdLst/>
                <a:ahLst/>
                <a:cxnLst/>
                <a:pathLst>
                  <a:path w="10" h="322">
                    <a:moveTo>
                      <a:pt x="0" y="321"/>
                    </a:moveTo>
                    <a:lnTo>
                      <a:pt x="9" y="289"/>
                    </a:lnTo>
                    <a:lnTo>
                      <a:pt x="9" y="212"/>
                    </a:lnTo>
                    <a:lnTo>
                      <a:pt x="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6007" name="Group 56006"/>
            <p:cNvGrpSpPr/>
            <p:nvPr/>
          </p:nvGrpSpPr>
          <p:grpSpPr>
            <a:xfrm>
              <a:off x="22" y="5"/>
              <a:ext cx="1275" cy="50"/>
              <a:chOff x="0" y="0"/>
              <a:chExt cx="1275" cy="50"/>
            </a:xfrm>
          </p:grpSpPr>
          <p:sp>
            <p:nvSpPr>
              <p:cNvPr id="56008" name="未知"/>
              <p:cNvSpPr/>
              <p:nvPr/>
            </p:nvSpPr>
            <p:spPr>
              <a:xfrm>
                <a:off x="0" y="0"/>
                <a:ext cx="1275" cy="50"/>
              </a:xfrm>
              <a:custGeom>
                <a:avLst/>
                <a:gdLst/>
                <a:ahLst/>
                <a:cxnLst/>
                <a:pathLst>
                  <a:path w="1275" h="50">
                    <a:moveTo>
                      <a:pt x="1207" y="49"/>
                    </a:moveTo>
                    <a:lnTo>
                      <a:pt x="1274" y="0"/>
                    </a:lnTo>
                    <a:lnTo>
                      <a:pt x="0" y="0"/>
                    </a:lnTo>
                    <a:lnTo>
                      <a:pt x="63" y="49"/>
                    </a:lnTo>
                    <a:lnTo>
                      <a:pt x="1207" y="49"/>
                    </a:lnTo>
                    <a:lnTo>
                      <a:pt x="1207" y="4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09" name="未知"/>
              <p:cNvSpPr/>
              <p:nvPr/>
            </p:nvSpPr>
            <p:spPr>
              <a:xfrm>
                <a:off x="541" y="36"/>
                <a:ext cx="680" cy="5"/>
              </a:xfrm>
              <a:custGeom>
                <a:avLst/>
                <a:gdLst/>
                <a:ahLst/>
                <a:cxnLst/>
                <a:pathLst>
                  <a:path w="680" h="5">
                    <a:moveTo>
                      <a:pt x="679" y="4"/>
                    </a:moveTo>
                    <a:lnTo>
                      <a:pt x="121" y="0"/>
                    </a:lnTo>
                    <a:lnTo>
                      <a:pt x="0" y="4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10" name="未知"/>
              <p:cNvSpPr/>
              <p:nvPr/>
            </p:nvSpPr>
            <p:spPr>
              <a:xfrm>
                <a:off x="827" y="0"/>
                <a:ext cx="421" cy="28"/>
              </a:xfrm>
              <a:custGeom>
                <a:avLst/>
                <a:gdLst/>
                <a:ahLst/>
                <a:cxnLst/>
                <a:pathLst>
                  <a:path w="421" h="28">
                    <a:moveTo>
                      <a:pt x="407" y="22"/>
                    </a:moveTo>
                    <a:lnTo>
                      <a:pt x="174" y="27"/>
                    </a:lnTo>
                    <a:lnTo>
                      <a:pt x="0" y="27"/>
                    </a:lnTo>
                    <a:lnTo>
                      <a:pt x="188" y="18"/>
                    </a:lnTo>
                    <a:lnTo>
                      <a:pt x="264" y="13"/>
                    </a:lnTo>
                    <a:lnTo>
                      <a:pt x="375" y="4"/>
                    </a:lnTo>
                    <a:lnTo>
                      <a:pt x="42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11" name="未知"/>
              <p:cNvSpPr/>
              <p:nvPr/>
            </p:nvSpPr>
            <p:spPr>
              <a:xfrm>
                <a:off x="425" y="0"/>
                <a:ext cx="613" cy="19"/>
              </a:xfrm>
              <a:custGeom>
                <a:avLst/>
                <a:gdLst/>
                <a:ahLst/>
                <a:cxnLst/>
                <a:pathLst>
                  <a:path w="613" h="19">
                    <a:moveTo>
                      <a:pt x="612" y="0"/>
                    </a:moveTo>
                    <a:lnTo>
                      <a:pt x="496" y="9"/>
                    </a:lnTo>
                    <a:lnTo>
                      <a:pt x="411" y="13"/>
                    </a:lnTo>
                    <a:lnTo>
                      <a:pt x="308" y="18"/>
                    </a:lnTo>
                    <a:lnTo>
                      <a:pt x="201" y="9"/>
                    </a:lnTo>
                    <a:lnTo>
                      <a:pt x="80" y="4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12" name="未知"/>
              <p:cNvSpPr/>
              <p:nvPr/>
            </p:nvSpPr>
            <p:spPr>
              <a:xfrm>
                <a:off x="125" y="0"/>
                <a:ext cx="493" cy="50"/>
              </a:xfrm>
              <a:custGeom>
                <a:avLst/>
                <a:gdLst/>
                <a:ahLst/>
                <a:cxnLst/>
                <a:pathLst>
                  <a:path w="493" h="50">
                    <a:moveTo>
                      <a:pt x="0" y="49"/>
                    </a:moveTo>
                    <a:lnTo>
                      <a:pt x="318" y="36"/>
                    </a:lnTo>
                    <a:lnTo>
                      <a:pt x="492" y="27"/>
                    </a:lnTo>
                    <a:lnTo>
                      <a:pt x="313" y="18"/>
                    </a:lnTo>
                    <a:lnTo>
                      <a:pt x="18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13" name="未知"/>
              <p:cNvSpPr/>
              <p:nvPr/>
            </p:nvSpPr>
            <p:spPr>
              <a:xfrm>
                <a:off x="54" y="0"/>
                <a:ext cx="336" cy="41"/>
              </a:xfrm>
              <a:custGeom>
                <a:avLst/>
                <a:gdLst/>
                <a:ahLst/>
                <a:cxnLst/>
                <a:pathLst>
                  <a:path w="336" h="41">
                    <a:moveTo>
                      <a:pt x="0" y="40"/>
                    </a:moveTo>
                    <a:lnTo>
                      <a:pt x="335" y="22"/>
                    </a:lnTo>
                    <a:lnTo>
                      <a:pt x="237" y="18"/>
                    </a:lnTo>
                    <a:lnTo>
                      <a:pt x="188" y="9"/>
                    </a:lnTo>
                    <a:lnTo>
                      <a:pt x="116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014" name="未知"/>
              <p:cNvSpPr/>
              <p:nvPr/>
            </p:nvSpPr>
            <p:spPr>
              <a:xfrm>
                <a:off x="36" y="0"/>
                <a:ext cx="135" cy="23"/>
              </a:xfrm>
              <a:custGeom>
                <a:avLst/>
                <a:gdLst/>
                <a:ahLst/>
                <a:cxnLst/>
                <a:pathLst>
                  <a:path w="135" h="23">
                    <a:moveTo>
                      <a:pt x="0" y="22"/>
                    </a:moveTo>
                    <a:lnTo>
                      <a:pt x="134" y="22"/>
                    </a:lnTo>
                    <a:lnTo>
                      <a:pt x="81" y="4"/>
                    </a:lnTo>
                    <a:lnTo>
                      <a:pt x="5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6015" name="Group 56014"/>
            <p:cNvGrpSpPr/>
            <p:nvPr/>
          </p:nvGrpSpPr>
          <p:grpSpPr>
            <a:xfrm>
              <a:off x="304" y="63"/>
              <a:ext cx="189" cy="137"/>
              <a:chOff x="0" y="0"/>
              <a:chExt cx="189" cy="137"/>
            </a:xfrm>
          </p:grpSpPr>
          <p:sp>
            <p:nvSpPr>
              <p:cNvPr id="56016" name="未知"/>
              <p:cNvSpPr/>
              <p:nvPr/>
            </p:nvSpPr>
            <p:spPr>
              <a:xfrm>
                <a:off x="76" y="0"/>
                <a:ext cx="113" cy="128"/>
              </a:xfrm>
              <a:custGeom>
                <a:avLst/>
                <a:gdLst/>
                <a:ahLst/>
                <a:cxnLst/>
                <a:pathLst>
                  <a:path w="113" h="128">
                    <a:moveTo>
                      <a:pt x="0" y="127"/>
                    </a:moveTo>
                    <a:lnTo>
                      <a:pt x="36" y="86"/>
                    </a:lnTo>
                    <a:lnTo>
                      <a:pt x="22" y="77"/>
                    </a:lnTo>
                    <a:lnTo>
                      <a:pt x="36" y="64"/>
                    </a:lnTo>
                    <a:lnTo>
                      <a:pt x="49" y="64"/>
                    </a:lnTo>
                    <a:lnTo>
                      <a:pt x="53" y="59"/>
                    </a:lnTo>
                    <a:lnTo>
                      <a:pt x="85" y="23"/>
                    </a:lnTo>
                    <a:lnTo>
                      <a:pt x="85" y="18"/>
                    </a:lnTo>
                    <a:lnTo>
                      <a:pt x="98" y="0"/>
                    </a:lnTo>
                    <a:lnTo>
                      <a:pt x="112" y="18"/>
                    </a:lnTo>
                    <a:lnTo>
                      <a:pt x="107" y="32"/>
                    </a:lnTo>
                    <a:lnTo>
                      <a:pt x="107" y="32"/>
                    </a:lnTo>
                    <a:lnTo>
                      <a:pt x="85" y="59"/>
                    </a:lnTo>
                    <a:lnTo>
                      <a:pt x="71" y="86"/>
                    </a:lnTo>
                    <a:lnTo>
                      <a:pt x="76" y="91"/>
                    </a:lnTo>
                    <a:lnTo>
                      <a:pt x="67" y="100"/>
                    </a:lnTo>
                    <a:lnTo>
                      <a:pt x="45" y="91"/>
                    </a:lnTo>
                    <a:lnTo>
                      <a:pt x="0" y="127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6017" name="Group 56016"/>
              <p:cNvGrpSpPr/>
              <p:nvPr/>
            </p:nvGrpSpPr>
            <p:grpSpPr>
              <a:xfrm>
                <a:off x="0" y="46"/>
                <a:ext cx="86" cy="91"/>
                <a:chOff x="0" y="0"/>
                <a:chExt cx="86" cy="91"/>
              </a:xfrm>
            </p:grpSpPr>
            <p:sp>
              <p:nvSpPr>
                <p:cNvPr id="56018" name="未知"/>
                <p:cNvSpPr/>
                <p:nvPr/>
              </p:nvSpPr>
              <p:spPr>
                <a:xfrm>
                  <a:off x="58" y="63"/>
                  <a:ext cx="28" cy="28"/>
                </a:xfrm>
                <a:custGeom>
                  <a:avLst/>
                  <a:gdLst/>
                  <a:ahLst/>
                  <a:cxnLst/>
                  <a:pathLst>
                    <a:path w="28" h="28">
                      <a:moveTo>
                        <a:pt x="0" y="4"/>
                      </a:moveTo>
                      <a:lnTo>
                        <a:pt x="9" y="0"/>
                      </a:lnTo>
                      <a:lnTo>
                        <a:pt x="27" y="27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56019" name="Group 56018"/>
                <p:cNvGrpSpPr/>
                <p:nvPr/>
              </p:nvGrpSpPr>
              <p:grpSpPr>
                <a:xfrm>
                  <a:off x="0" y="0"/>
                  <a:ext cx="81" cy="73"/>
                  <a:chOff x="0" y="0"/>
                  <a:chExt cx="81" cy="73"/>
                </a:xfrm>
              </p:grpSpPr>
              <p:sp>
                <p:nvSpPr>
                  <p:cNvPr id="56020" name="未知"/>
                  <p:cNvSpPr/>
                  <p:nvPr/>
                </p:nvSpPr>
                <p:spPr>
                  <a:xfrm>
                    <a:off x="0" y="0"/>
                    <a:ext cx="81" cy="73"/>
                  </a:xfrm>
                  <a:custGeom>
                    <a:avLst/>
                    <a:gdLst/>
                    <a:ahLst/>
                    <a:cxnLst/>
                    <a:pathLst>
                      <a:path w="81" h="73">
                        <a:moveTo>
                          <a:pt x="18" y="63"/>
                        </a:moveTo>
                        <a:lnTo>
                          <a:pt x="18" y="45"/>
                        </a:lnTo>
                        <a:lnTo>
                          <a:pt x="22" y="36"/>
                        </a:lnTo>
                        <a:lnTo>
                          <a:pt x="9" y="27"/>
                        </a:lnTo>
                        <a:lnTo>
                          <a:pt x="4" y="27"/>
                        </a:lnTo>
                        <a:lnTo>
                          <a:pt x="0" y="22"/>
                        </a:lnTo>
                        <a:lnTo>
                          <a:pt x="4" y="9"/>
                        </a:lnTo>
                        <a:lnTo>
                          <a:pt x="18" y="0"/>
                        </a:lnTo>
                        <a:lnTo>
                          <a:pt x="27" y="0"/>
                        </a:lnTo>
                        <a:lnTo>
                          <a:pt x="36" y="4"/>
                        </a:lnTo>
                        <a:lnTo>
                          <a:pt x="40" y="13"/>
                        </a:lnTo>
                        <a:lnTo>
                          <a:pt x="40" y="13"/>
                        </a:lnTo>
                        <a:lnTo>
                          <a:pt x="49" y="22"/>
                        </a:lnTo>
                        <a:lnTo>
                          <a:pt x="58" y="18"/>
                        </a:lnTo>
                        <a:lnTo>
                          <a:pt x="71" y="22"/>
                        </a:lnTo>
                        <a:lnTo>
                          <a:pt x="80" y="36"/>
                        </a:lnTo>
                        <a:lnTo>
                          <a:pt x="76" y="45"/>
                        </a:lnTo>
                        <a:lnTo>
                          <a:pt x="76" y="58"/>
                        </a:lnTo>
                        <a:lnTo>
                          <a:pt x="76" y="58"/>
                        </a:lnTo>
                        <a:lnTo>
                          <a:pt x="67" y="67"/>
                        </a:lnTo>
                        <a:lnTo>
                          <a:pt x="49" y="72"/>
                        </a:lnTo>
                        <a:lnTo>
                          <a:pt x="40" y="72"/>
                        </a:lnTo>
                        <a:lnTo>
                          <a:pt x="31" y="72"/>
                        </a:lnTo>
                        <a:lnTo>
                          <a:pt x="22" y="67"/>
                        </a:lnTo>
                        <a:lnTo>
                          <a:pt x="18" y="63"/>
                        </a:lnTo>
                        <a:close/>
                      </a:path>
                    </a:pathLst>
                  </a:custGeom>
                  <a:solidFill>
                    <a:srgbClr val="444444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6021" name="未知"/>
                  <p:cNvSpPr/>
                  <p:nvPr/>
                </p:nvSpPr>
                <p:spPr>
                  <a:xfrm>
                    <a:off x="22" y="22"/>
                    <a:ext cx="37" cy="28"/>
                  </a:xfrm>
                  <a:custGeom>
                    <a:avLst/>
                    <a:gdLst/>
                    <a:ahLst/>
                    <a:cxnLst/>
                    <a:pathLst>
                      <a:path w="37" h="28">
                        <a:moveTo>
                          <a:pt x="0" y="14"/>
                        </a:moveTo>
                        <a:lnTo>
                          <a:pt x="9" y="27"/>
                        </a:lnTo>
                        <a:lnTo>
                          <a:pt x="14" y="27"/>
                        </a:lnTo>
                        <a:lnTo>
                          <a:pt x="18" y="27"/>
                        </a:lnTo>
                        <a:lnTo>
                          <a:pt x="27" y="27"/>
                        </a:lnTo>
                        <a:lnTo>
                          <a:pt x="32" y="23"/>
                        </a:lnTo>
                        <a:lnTo>
                          <a:pt x="36" y="23"/>
                        </a:lnTo>
                        <a:lnTo>
                          <a:pt x="36" y="14"/>
                        </a:lnTo>
                        <a:lnTo>
                          <a:pt x="36" y="9"/>
                        </a:lnTo>
                        <a:lnTo>
                          <a:pt x="36" y="5"/>
                        </a:lnTo>
                        <a:lnTo>
                          <a:pt x="27" y="0"/>
                        </a:lnTo>
                      </a:path>
                    </a:pathLst>
                  </a:custGeom>
                  <a:solidFill>
                    <a:srgbClr val="444444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6022" name="未知"/>
                  <p:cNvSpPr/>
                  <p:nvPr/>
                </p:nvSpPr>
                <p:spPr>
                  <a:xfrm>
                    <a:off x="9" y="18"/>
                    <a:ext cx="23" cy="10"/>
                  </a:xfrm>
                  <a:custGeom>
                    <a:avLst/>
                    <a:gdLst/>
                    <a:ahLst/>
                    <a:cxnLst/>
                    <a:pathLst>
                      <a:path w="23" h="10">
                        <a:moveTo>
                          <a:pt x="0" y="9"/>
                        </a:moveTo>
                        <a:lnTo>
                          <a:pt x="9" y="9"/>
                        </a:lnTo>
                        <a:lnTo>
                          <a:pt x="22" y="0"/>
                        </a:lnTo>
                      </a:path>
                    </a:pathLst>
                  </a:custGeom>
                  <a:solidFill>
                    <a:srgbClr val="444444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6322" name="Group 56321"/>
          <p:cNvGrpSpPr/>
          <p:nvPr/>
        </p:nvGrpSpPr>
        <p:grpSpPr>
          <a:xfrm>
            <a:off x="-227012" y="808038"/>
            <a:ext cx="1476375" cy="1830387"/>
            <a:chOff x="0" y="0"/>
            <a:chExt cx="931" cy="1153"/>
          </a:xfrm>
        </p:grpSpPr>
        <p:grpSp>
          <p:nvGrpSpPr>
            <p:cNvPr id="56323" name="Group 56322"/>
            <p:cNvGrpSpPr/>
            <p:nvPr/>
          </p:nvGrpSpPr>
          <p:grpSpPr>
            <a:xfrm>
              <a:off x="281" y="0"/>
              <a:ext cx="535" cy="741"/>
              <a:chOff x="0" y="0"/>
              <a:chExt cx="535" cy="741"/>
            </a:xfrm>
          </p:grpSpPr>
          <p:sp>
            <p:nvSpPr>
              <p:cNvPr id="56324" name="未知"/>
              <p:cNvSpPr/>
              <p:nvPr/>
            </p:nvSpPr>
            <p:spPr>
              <a:xfrm>
                <a:off x="517" y="291"/>
                <a:ext cx="18" cy="450"/>
              </a:xfrm>
              <a:custGeom>
                <a:avLst/>
                <a:gdLst/>
                <a:ahLst/>
                <a:cxnLst/>
                <a:pathLst>
                  <a:path w="18" h="450">
                    <a:moveTo>
                      <a:pt x="8" y="0"/>
                    </a:moveTo>
                    <a:lnTo>
                      <a:pt x="8" y="17"/>
                    </a:lnTo>
                    <a:lnTo>
                      <a:pt x="0" y="29"/>
                    </a:lnTo>
                    <a:lnTo>
                      <a:pt x="0" y="449"/>
                    </a:lnTo>
                    <a:lnTo>
                      <a:pt x="17" y="441"/>
                    </a:lnTo>
                    <a:lnTo>
                      <a:pt x="17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25" name="未知"/>
              <p:cNvSpPr/>
              <p:nvPr/>
            </p:nvSpPr>
            <p:spPr>
              <a:xfrm>
                <a:off x="492" y="320"/>
                <a:ext cx="26" cy="421"/>
              </a:xfrm>
              <a:custGeom>
                <a:avLst/>
                <a:gdLst/>
                <a:ahLst/>
                <a:cxnLst/>
                <a:pathLst>
                  <a:path w="26" h="421">
                    <a:moveTo>
                      <a:pt x="25" y="0"/>
                    </a:moveTo>
                    <a:lnTo>
                      <a:pt x="25" y="4"/>
                    </a:lnTo>
                    <a:lnTo>
                      <a:pt x="4" y="13"/>
                    </a:lnTo>
                    <a:lnTo>
                      <a:pt x="0" y="13"/>
                    </a:lnTo>
                    <a:lnTo>
                      <a:pt x="0" y="404"/>
                    </a:lnTo>
                    <a:lnTo>
                      <a:pt x="0" y="412"/>
                    </a:lnTo>
                    <a:lnTo>
                      <a:pt x="25" y="42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26" name="未知"/>
              <p:cNvSpPr/>
              <p:nvPr/>
            </p:nvSpPr>
            <p:spPr>
              <a:xfrm>
                <a:off x="277" y="233"/>
                <a:ext cx="167" cy="51"/>
              </a:xfrm>
              <a:custGeom>
                <a:avLst/>
                <a:gdLst/>
                <a:ahLst/>
                <a:cxnLst/>
                <a:pathLst>
                  <a:path w="167" h="51">
                    <a:moveTo>
                      <a:pt x="0" y="0"/>
                    </a:moveTo>
                    <a:lnTo>
                      <a:pt x="132" y="33"/>
                    </a:lnTo>
                    <a:lnTo>
                      <a:pt x="141" y="41"/>
                    </a:lnTo>
                    <a:lnTo>
                      <a:pt x="141" y="50"/>
                    </a:lnTo>
                    <a:lnTo>
                      <a:pt x="166" y="41"/>
                    </a:lnTo>
                    <a:lnTo>
                      <a:pt x="166" y="37"/>
                    </a:lnTo>
                    <a:lnTo>
                      <a:pt x="166" y="33"/>
                    </a:lnTo>
                    <a:lnTo>
                      <a:pt x="161" y="29"/>
                    </a:lnTo>
                    <a:lnTo>
                      <a:pt x="153" y="29"/>
                    </a:lnTo>
                    <a:lnTo>
                      <a:pt x="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27" name="未知"/>
              <p:cNvSpPr/>
              <p:nvPr/>
            </p:nvSpPr>
            <p:spPr>
              <a:xfrm>
                <a:off x="248" y="233"/>
                <a:ext cx="171" cy="59"/>
              </a:xfrm>
              <a:custGeom>
                <a:avLst/>
                <a:gdLst/>
                <a:ahLst/>
                <a:cxnLst/>
                <a:pathLst>
                  <a:path w="171" h="59">
                    <a:moveTo>
                      <a:pt x="0" y="4"/>
                    </a:moveTo>
                    <a:lnTo>
                      <a:pt x="4" y="8"/>
                    </a:lnTo>
                    <a:lnTo>
                      <a:pt x="13" y="17"/>
                    </a:lnTo>
                    <a:lnTo>
                      <a:pt x="17" y="25"/>
                    </a:lnTo>
                    <a:lnTo>
                      <a:pt x="25" y="25"/>
                    </a:lnTo>
                    <a:lnTo>
                      <a:pt x="157" y="58"/>
                    </a:lnTo>
                    <a:lnTo>
                      <a:pt x="157" y="46"/>
                    </a:lnTo>
                    <a:lnTo>
                      <a:pt x="170" y="50"/>
                    </a:lnTo>
                    <a:lnTo>
                      <a:pt x="170" y="41"/>
                    </a:lnTo>
                    <a:lnTo>
                      <a:pt x="166" y="37"/>
                    </a:lnTo>
                    <a:lnTo>
                      <a:pt x="161" y="33"/>
                    </a:lnTo>
                    <a:lnTo>
                      <a:pt x="29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28" name="未知"/>
              <p:cNvSpPr/>
              <p:nvPr/>
            </p:nvSpPr>
            <p:spPr>
              <a:xfrm>
                <a:off x="418" y="274"/>
                <a:ext cx="108" cy="18"/>
              </a:xfrm>
              <a:custGeom>
                <a:avLst/>
                <a:gdLst/>
                <a:ahLst/>
                <a:cxnLst/>
                <a:pathLst>
                  <a:path w="108" h="18">
                    <a:moveTo>
                      <a:pt x="0" y="9"/>
                    </a:moveTo>
                    <a:lnTo>
                      <a:pt x="87" y="17"/>
                    </a:lnTo>
                    <a:lnTo>
                      <a:pt x="107" y="9"/>
                    </a:lnTo>
                    <a:lnTo>
                      <a:pt x="25" y="0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29" name="未知"/>
              <p:cNvSpPr/>
              <p:nvPr/>
            </p:nvSpPr>
            <p:spPr>
              <a:xfrm>
                <a:off x="405" y="279"/>
                <a:ext cx="101" cy="42"/>
              </a:xfrm>
              <a:custGeom>
                <a:avLst/>
                <a:gdLst/>
                <a:ahLst/>
                <a:cxnLst/>
                <a:pathLst>
                  <a:path w="101" h="42">
                    <a:moveTo>
                      <a:pt x="13" y="4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1" y="25"/>
                    </a:lnTo>
                    <a:lnTo>
                      <a:pt x="38" y="37"/>
                    </a:lnTo>
                    <a:lnTo>
                      <a:pt x="100" y="41"/>
                    </a:lnTo>
                    <a:lnTo>
                      <a:pt x="100" y="12"/>
                    </a:lnTo>
                    <a:lnTo>
                      <a:pt x="13" y="4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0" name="未知"/>
              <p:cNvSpPr/>
              <p:nvPr/>
            </p:nvSpPr>
            <p:spPr>
              <a:xfrm>
                <a:off x="443" y="316"/>
                <a:ext cx="63" cy="18"/>
              </a:xfrm>
              <a:custGeom>
                <a:avLst/>
                <a:gdLst/>
                <a:ahLst/>
                <a:cxnLst/>
                <a:pathLst>
                  <a:path w="63" h="18">
                    <a:moveTo>
                      <a:pt x="62" y="4"/>
                    </a:moveTo>
                    <a:lnTo>
                      <a:pt x="0" y="0"/>
                    </a:lnTo>
                    <a:lnTo>
                      <a:pt x="20" y="13"/>
                    </a:lnTo>
                    <a:lnTo>
                      <a:pt x="49" y="17"/>
                    </a:lnTo>
                    <a:lnTo>
                      <a:pt x="53" y="17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1" name="未知"/>
              <p:cNvSpPr/>
              <p:nvPr/>
            </p:nvSpPr>
            <p:spPr>
              <a:xfrm>
                <a:off x="505" y="283"/>
                <a:ext cx="21" cy="38"/>
              </a:xfrm>
              <a:custGeom>
                <a:avLst/>
                <a:gdLst/>
                <a:ahLst/>
                <a:cxnLst/>
                <a:pathLst>
                  <a:path w="21" h="38">
                    <a:moveTo>
                      <a:pt x="0" y="8"/>
                    </a:moveTo>
                    <a:lnTo>
                      <a:pt x="0" y="37"/>
                    </a:lnTo>
                    <a:lnTo>
                      <a:pt x="20" y="25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2" name="未知"/>
              <p:cNvSpPr/>
              <p:nvPr/>
            </p:nvSpPr>
            <p:spPr>
              <a:xfrm>
                <a:off x="0" y="0"/>
                <a:ext cx="229" cy="213"/>
              </a:xfrm>
              <a:custGeom>
                <a:avLst/>
                <a:gdLst/>
                <a:ahLst/>
                <a:cxnLst/>
                <a:pathLst>
                  <a:path w="229" h="213">
                    <a:moveTo>
                      <a:pt x="149" y="50"/>
                    </a:moveTo>
                    <a:lnTo>
                      <a:pt x="161" y="75"/>
                    </a:lnTo>
                    <a:lnTo>
                      <a:pt x="161" y="79"/>
                    </a:lnTo>
                    <a:lnTo>
                      <a:pt x="178" y="125"/>
                    </a:lnTo>
                    <a:lnTo>
                      <a:pt x="182" y="133"/>
                    </a:lnTo>
                    <a:lnTo>
                      <a:pt x="182" y="137"/>
                    </a:lnTo>
                    <a:lnTo>
                      <a:pt x="199" y="171"/>
                    </a:lnTo>
                    <a:lnTo>
                      <a:pt x="223" y="150"/>
                    </a:lnTo>
                    <a:lnTo>
                      <a:pt x="228" y="146"/>
                    </a:lnTo>
                    <a:lnTo>
                      <a:pt x="211" y="133"/>
                    </a:lnTo>
                    <a:lnTo>
                      <a:pt x="194" y="108"/>
                    </a:lnTo>
                    <a:lnTo>
                      <a:pt x="174" y="54"/>
                    </a:lnTo>
                    <a:lnTo>
                      <a:pt x="132" y="4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6" y="75"/>
                    </a:lnTo>
                    <a:lnTo>
                      <a:pt x="75" y="116"/>
                    </a:lnTo>
                    <a:lnTo>
                      <a:pt x="95" y="158"/>
                    </a:lnTo>
                    <a:lnTo>
                      <a:pt x="124" y="212"/>
                    </a:lnTo>
                    <a:lnTo>
                      <a:pt x="141" y="212"/>
                    </a:lnTo>
                    <a:lnTo>
                      <a:pt x="157" y="212"/>
                    </a:lnTo>
                    <a:lnTo>
                      <a:pt x="120" y="158"/>
                    </a:lnTo>
                    <a:lnTo>
                      <a:pt x="79" y="108"/>
                    </a:lnTo>
                    <a:lnTo>
                      <a:pt x="46" y="67"/>
                    </a:lnTo>
                    <a:lnTo>
                      <a:pt x="17" y="21"/>
                    </a:lnTo>
                    <a:lnTo>
                      <a:pt x="21" y="8"/>
                    </a:lnTo>
                    <a:lnTo>
                      <a:pt x="120" y="12"/>
                    </a:lnTo>
                    <a:lnTo>
                      <a:pt x="137" y="25"/>
                    </a:lnTo>
                    <a:lnTo>
                      <a:pt x="149" y="5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3" name="未知"/>
              <p:cNvSpPr/>
              <p:nvPr/>
            </p:nvSpPr>
            <p:spPr>
              <a:xfrm>
                <a:off x="108" y="50"/>
                <a:ext cx="71" cy="163"/>
              </a:xfrm>
              <a:custGeom>
                <a:avLst/>
                <a:gdLst/>
                <a:ahLst/>
                <a:cxnLst/>
                <a:pathLst>
                  <a:path w="71" h="163">
                    <a:moveTo>
                      <a:pt x="41" y="0"/>
                    </a:moveTo>
                    <a:lnTo>
                      <a:pt x="24" y="0"/>
                    </a:lnTo>
                    <a:lnTo>
                      <a:pt x="0" y="91"/>
                    </a:lnTo>
                    <a:lnTo>
                      <a:pt x="49" y="162"/>
                    </a:lnTo>
                    <a:lnTo>
                      <a:pt x="70" y="145"/>
                    </a:lnTo>
                    <a:lnTo>
                      <a:pt x="53" y="141"/>
                    </a:lnTo>
                    <a:lnTo>
                      <a:pt x="41" y="133"/>
                    </a:lnTo>
                    <a:lnTo>
                      <a:pt x="29" y="108"/>
                    </a:lnTo>
                    <a:lnTo>
                      <a:pt x="24" y="87"/>
                    </a:lnTo>
                    <a:lnTo>
                      <a:pt x="24" y="75"/>
                    </a:lnTo>
                    <a:lnTo>
                      <a:pt x="29" y="66"/>
                    </a:lnTo>
                    <a:lnTo>
                      <a:pt x="37" y="42"/>
                    </a:lnTo>
                    <a:lnTo>
                      <a:pt x="53" y="25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4" name="未知"/>
              <p:cNvSpPr/>
              <p:nvPr/>
            </p:nvSpPr>
            <p:spPr>
              <a:xfrm>
                <a:off x="17" y="8"/>
                <a:ext cx="133" cy="134"/>
              </a:xfrm>
              <a:custGeom>
                <a:avLst/>
                <a:gdLst/>
                <a:ahLst/>
                <a:cxnLst/>
                <a:pathLst>
                  <a:path w="133" h="134">
                    <a:moveTo>
                      <a:pt x="132" y="42"/>
                    </a:moveTo>
                    <a:lnTo>
                      <a:pt x="120" y="17"/>
                    </a:lnTo>
                    <a:lnTo>
                      <a:pt x="103" y="4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29" y="54"/>
                    </a:lnTo>
                    <a:lnTo>
                      <a:pt x="62" y="92"/>
                    </a:lnTo>
                    <a:lnTo>
                      <a:pt x="91" y="133"/>
                    </a:lnTo>
                    <a:lnTo>
                      <a:pt x="115" y="42"/>
                    </a:lnTo>
                    <a:lnTo>
                      <a:pt x="132" y="4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5" name="未知"/>
              <p:cNvSpPr/>
              <p:nvPr/>
            </p:nvSpPr>
            <p:spPr>
              <a:xfrm>
                <a:off x="41" y="212"/>
                <a:ext cx="117" cy="14"/>
              </a:xfrm>
              <a:custGeom>
                <a:avLst/>
                <a:gdLst/>
                <a:ahLst/>
                <a:cxnLst/>
                <a:pathLst>
                  <a:path w="117" h="14">
                    <a:moveTo>
                      <a:pt x="116" y="0"/>
                    </a:moveTo>
                    <a:lnTo>
                      <a:pt x="100" y="0"/>
                    </a:lnTo>
                    <a:lnTo>
                      <a:pt x="83" y="0"/>
                    </a:lnTo>
                    <a:lnTo>
                      <a:pt x="38" y="4"/>
                    </a:lnTo>
                    <a:lnTo>
                      <a:pt x="0" y="13"/>
                    </a:lnTo>
                    <a:lnTo>
                      <a:pt x="38" y="13"/>
                    </a:lnTo>
                    <a:lnTo>
                      <a:pt x="46" y="8"/>
                    </a:lnTo>
                    <a:lnTo>
                      <a:pt x="54" y="8"/>
                    </a:lnTo>
                    <a:lnTo>
                      <a:pt x="87" y="4"/>
                    </a:lnTo>
                    <a:lnTo>
                      <a:pt x="116" y="8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6" name="未知"/>
              <p:cNvSpPr/>
              <p:nvPr/>
            </p:nvSpPr>
            <p:spPr>
              <a:xfrm>
                <a:off x="41" y="225"/>
                <a:ext cx="117" cy="17"/>
              </a:xfrm>
              <a:custGeom>
                <a:avLst/>
                <a:gdLst/>
                <a:ahLst/>
                <a:cxnLst/>
                <a:pathLst>
                  <a:path w="117" h="17">
                    <a:moveTo>
                      <a:pt x="0" y="0"/>
                    </a:moveTo>
                    <a:lnTo>
                      <a:pt x="0" y="12"/>
                    </a:lnTo>
                    <a:lnTo>
                      <a:pt x="116" y="16"/>
                    </a:lnTo>
                    <a:lnTo>
                      <a:pt x="116" y="4"/>
                    </a:lnTo>
                    <a:lnTo>
                      <a:pt x="5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7" name="未知"/>
              <p:cNvSpPr/>
              <p:nvPr/>
            </p:nvSpPr>
            <p:spPr>
              <a:xfrm>
                <a:off x="41" y="225"/>
                <a:ext cx="117" cy="17"/>
              </a:xfrm>
              <a:custGeom>
                <a:avLst/>
                <a:gdLst/>
                <a:ahLst/>
                <a:cxnLst/>
                <a:pathLst>
                  <a:path w="117" h="17">
                    <a:moveTo>
                      <a:pt x="0" y="0"/>
                    </a:moveTo>
                    <a:lnTo>
                      <a:pt x="0" y="12"/>
                    </a:lnTo>
                    <a:lnTo>
                      <a:pt x="116" y="16"/>
                    </a:lnTo>
                    <a:lnTo>
                      <a:pt x="116" y="4"/>
                    </a:lnTo>
                    <a:lnTo>
                      <a:pt x="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8" name="未知"/>
              <p:cNvSpPr/>
              <p:nvPr/>
            </p:nvSpPr>
            <p:spPr>
              <a:xfrm>
                <a:off x="211" y="133"/>
                <a:ext cx="113" cy="14"/>
              </a:xfrm>
              <a:custGeom>
                <a:avLst/>
                <a:gdLst/>
                <a:ahLst/>
                <a:cxnLst/>
                <a:pathLst>
                  <a:path w="113" h="14">
                    <a:moveTo>
                      <a:pt x="0" y="0"/>
                    </a:moveTo>
                    <a:lnTo>
                      <a:pt x="17" y="13"/>
                    </a:lnTo>
                    <a:lnTo>
                      <a:pt x="11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39" name="未知"/>
              <p:cNvSpPr/>
              <p:nvPr/>
            </p:nvSpPr>
            <p:spPr>
              <a:xfrm>
                <a:off x="211" y="133"/>
                <a:ext cx="113" cy="14"/>
              </a:xfrm>
              <a:custGeom>
                <a:avLst/>
                <a:gdLst/>
                <a:ahLst/>
                <a:cxnLst/>
                <a:pathLst>
                  <a:path w="113" h="14">
                    <a:moveTo>
                      <a:pt x="0" y="0"/>
                    </a:moveTo>
                    <a:lnTo>
                      <a:pt x="17" y="13"/>
                    </a:lnTo>
                    <a:lnTo>
                      <a:pt x="11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0" name="未知"/>
              <p:cNvSpPr/>
              <p:nvPr/>
            </p:nvSpPr>
            <p:spPr>
              <a:xfrm>
                <a:off x="223" y="137"/>
                <a:ext cx="105" cy="105"/>
              </a:xfrm>
              <a:custGeom>
                <a:avLst/>
                <a:gdLst/>
                <a:ahLst/>
                <a:cxnLst/>
                <a:pathLst>
                  <a:path w="105" h="105">
                    <a:moveTo>
                      <a:pt x="5" y="104"/>
                    </a:moveTo>
                    <a:lnTo>
                      <a:pt x="9" y="104"/>
                    </a:lnTo>
                    <a:lnTo>
                      <a:pt x="29" y="100"/>
                    </a:lnTo>
                    <a:lnTo>
                      <a:pt x="54" y="96"/>
                    </a:lnTo>
                    <a:lnTo>
                      <a:pt x="71" y="96"/>
                    </a:lnTo>
                    <a:lnTo>
                      <a:pt x="96" y="92"/>
                    </a:lnTo>
                    <a:lnTo>
                      <a:pt x="104" y="46"/>
                    </a:lnTo>
                    <a:lnTo>
                      <a:pt x="100" y="0"/>
                    </a:lnTo>
                    <a:lnTo>
                      <a:pt x="5" y="9"/>
                    </a:lnTo>
                    <a:lnTo>
                      <a:pt x="0" y="13"/>
                    </a:lnTo>
                    <a:lnTo>
                      <a:pt x="0" y="38"/>
                    </a:lnTo>
                    <a:lnTo>
                      <a:pt x="0" y="54"/>
                    </a:lnTo>
                    <a:lnTo>
                      <a:pt x="0" y="75"/>
                    </a:lnTo>
                    <a:lnTo>
                      <a:pt x="0" y="96"/>
                    </a:lnTo>
                    <a:lnTo>
                      <a:pt x="0" y="100"/>
                    </a:lnTo>
                    <a:lnTo>
                      <a:pt x="5" y="104"/>
                    </a:lnTo>
                    <a:lnTo>
                      <a:pt x="5" y="10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1" name="未知"/>
              <p:cNvSpPr/>
              <p:nvPr/>
            </p:nvSpPr>
            <p:spPr>
              <a:xfrm>
                <a:off x="223" y="137"/>
                <a:ext cx="105" cy="105"/>
              </a:xfrm>
              <a:custGeom>
                <a:avLst/>
                <a:gdLst/>
                <a:ahLst/>
                <a:cxnLst/>
                <a:pathLst>
                  <a:path w="105" h="105">
                    <a:moveTo>
                      <a:pt x="5" y="104"/>
                    </a:moveTo>
                    <a:lnTo>
                      <a:pt x="9" y="104"/>
                    </a:lnTo>
                    <a:lnTo>
                      <a:pt x="29" y="100"/>
                    </a:lnTo>
                    <a:lnTo>
                      <a:pt x="54" y="96"/>
                    </a:lnTo>
                    <a:lnTo>
                      <a:pt x="71" y="96"/>
                    </a:lnTo>
                    <a:lnTo>
                      <a:pt x="96" y="92"/>
                    </a:lnTo>
                    <a:lnTo>
                      <a:pt x="104" y="46"/>
                    </a:lnTo>
                    <a:lnTo>
                      <a:pt x="100" y="0"/>
                    </a:lnTo>
                    <a:lnTo>
                      <a:pt x="5" y="9"/>
                    </a:lnTo>
                    <a:lnTo>
                      <a:pt x="0" y="13"/>
                    </a:lnTo>
                    <a:lnTo>
                      <a:pt x="0" y="38"/>
                    </a:lnTo>
                    <a:lnTo>
                      <a:pt x="0" y="54"/>
                    </a:lnTo>
                    <a:lnTo>
                      <a:pt x="0" y="75"/>
                    </a:lnTo>
                    <a:lnTo>
                      <a:pt x="0" y="96"/>
                    </a:lnTo>
                    <a:lnTo>
                      <a:pt x="0" y="100"/>
                    </a:lnTo>
                    <a:lnTo>
                      <a:pt x="5" y="10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2" name="未知"/>
              <p:cNvSpPr/>
              <p:nvPr/>
            </p:nvSpPr>
            <p:spPr>
              <a:xfrm>
                <a:off x="132" y="92"/>
                <a:ext cx="47" cy="104"/>
              </a:xfrm>
              <a:custGeom>
                <a:avLst/>
                <a:gdLst/>
                <a:ahLst/>
                <a:cxnLst/>
                <a:pathLst>
                  <a:path w="47" h="104">
                    <a:moveTo>
                      <a:pt x="0" y="45"/>
                    </a:moveTo>
                    <a:lnTo>
                      <a:pt x="5" y="49"/>
                    </a:lnTo>
                    <a:lnTo>
                      <a:pt x="5" y="62"/>
                    </a:lnTo>
                    <a:lnTo>
                      <a:pt x="17" y="87"/>
                    </a:lnTo>
                    <a:lnTo>
                      <a:pt x="46" y="103"/>
                    </a:lnTo>
                    <a:lnTo>
                      <a:pt x="46" y="95"/>
                    </a:lnTo>
                    <a:lnTo>
                      <a:pt x="42" y="95"/>
                    </a:lnTo>
                    <a:lnTo>
                      <a:pt x="34" y="91"/>
                    </a:lnTo>
                    <a:lnTo>
                      <a:pt x="34" y="83"/>
                    </a:lnTo>
                    <a:lnTo>
                      <a:pt x="38" y="74"/>
                    </a:lnTo>
                    <a:lnTo>
                      <a:pt x="38" y="62"/>
                    </a:lnTo>
                    <a:lnTo>
                      <a:pt x="42" y="49"/>
                    </a:lnTo>
                    <a:lnTo>
                      <a:pt x="46" y="45"/>
                    </a:lnTo>
                    <a:lnTo>
                      <a:pt x="46" y="33"/>
                    </a:lnTo>
                    <a:lnTo>
                      <a:pt x="46" y="33"/>
                    </a:lnTo>
                    <a:lnTo>
                      <a:pt x="42" y="33"/>
                    </a:lnTo>
                    <a:lnTo>
                      <a:pt x="29" y="54"/>
                    </a:lnTo>
                    <a:lnTo>
                      <a:pt x="17" y="74"/>
                    </a:lnTo>
                    <a:lnTo>
                      <a:pt x="13" y="66"/>
                    </a:lnTo>
                    <a:lnTo>
                      <a:pt x="9" y="49"/>
                    </a:lnTo>
                    <a:lnTo>
                      <a:pt x="9" y="33"/>
                    </a:lnTo>
                    <a:lnTo>
                      <a:pt x="13" y="16"/>
                    </a:lnTo>
                    <a:lnTo>
                      <a:pt x="17" y="0"/>
                    </a:lnTo>
                    <a:lnTo>
                      <a:pt x="13" y="8"/>
                    </a:lnTo>
                    <a:lnTo>
                      <a:pt x="13" y="12"/>
                    </a:lnTo>
                    <a:lnTo>
                      <a:pt x="5" y="29"/>
                    </a:lnTo>
                    <a:lnTo>
                      <a:pt x="0" y="4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3" name="未知"/>
              <p:cNvSpPr/>
              <p:nvPr/>
            </p:nvSpPr>
            <p:spPr>
              <a:xfrm>
                <a:off x="132" y="92"/>
                <a:ext cx="47" cy="104"/>
              </a:xfrm>
              <a:custGeom>
                <a:avLst/>
                <a:gdLst/>
                <a:ahLst/>
                <a:cxnLst/>
                <a:pathLst>
                  <a:path w="47" h="104">
                    <a:moveTo>
                      <a:pt x="0" y="45"/>
                    </a:moveTo>
                    <a:lnTo>
                      <a:pt x="5" y="49"/>
                    </a:lnTo>
                    <a:lnTo>
                      <a:pt x="5" y="62"/>
                    </a:lnTo>
                    <a:lnTo>
                      <a:pt x="17" y="87"/>
                    </a:lnTo>
                    <a:lnTo>
                      <a:pt x="46" y="103"/>
                    </a:lnTo>
                    <a:lnTo>
                      <a:pt x="46" y="95"/>
                    </a:lnTo>
                    <a:lnTo>
                      <a:pt x="42" y="95"/>
                    </a:lnTo>
                    <a:lnTo>
                      <a:pt x="34" y="91"/>
                    </a:lnTo>
                    <a:lnTo>
                      <a:pt x="34" y="83"/>
                    </a:lnTo>
                    <a:lnTo>
                      <a:pt x="38" y="74"/>
                    </a:lnTo>
                    <a:lnTo>
                      <a:pt x="38" y="62"/>
                    </a:lnTo>
                    <a:lnTo>
                      <a:pt x="42" y="49"/>
                    </a:lnTo>
                    <a:lnTo>
                      <a:pt x="46" y="45"/>
                    </a:lnTo>
                    <a:lnTo>
                      <a:pt x="46" y="33"/>
                    </a:lnTo>
                    <a:lnTo>
                      <a:pt x="42" y="33"/>
                    </a:lnTo>
                    <a:lnTo>
                      <a:pt x="29" y="54"/>
                    </a:lnTo>
                    <a:lnTo>
                      <a:pt x="17" y="74"/>
                    </a:lnTo>
                    <a:lnTo>
                      <a:pt x="13" y="66"/>
                    </a:lnTo>
                    <a:lnTo>
                      <a:pt x="9" y="49"/>
                    </a:lnTo>
                    <a:lnTo>
                      <a:pt x="9" y="33"/>
                    </a:lnTo>
                    <a:lnTo>
                      <a:pt x="13" y="16"/>
                    </a:lnTo>
                    <a:lnTo>
                      <a:pt x="17" y="0"/>
                    </a:lnTo>
                    <a:lnTo>
                      <a:pt x="13" y="8"/>
                    </a:lnTo>
                    <a:lnTo>
                      <a:pt x="13" y="12"/>
                    </a:lnTo>
                    <a:lnTo>
                      <a:pt x="5" y="29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4" name="未知"/>
              <p:cNvSpPr/>
              <p:nvPr/>
            </p:nvSpPr>
            <p:spPr>
              <a:xfrm>
                <a:off x="157" y="150"/>
                <a:ext cx="72" cy="92"/>
              </a:xfrm>
              <a:custGeom>
                <a:avLst/>
                <a:gdLst/>
                <a:ahLst/>
                <a:cxnLst/>
                <a:pathLst>
                  <a:path w="72" h="92">
                    <a:moveTo>
                      <a:pt x="0" y="62"/>
                    </a:moveTo>
                    <a:lnTo>
                      <a:pt x="0" y="75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71" y="91"/>
                    </a:lnTo>
                    <a:lnTo>
                      <a:pt x="66" y="87"/>
                    </a:lnTo>
                    <a:lnTo>
                      <a:pt x="66" y="79"/>
                    </a:lnTo>
                    <a:lnTo>
                      <a:pt x="66" y="70"/>
                    </a:lnTo>
                    <a:lnTo>
                      <a:pt x="42" y="87"/>
                    </a:lnTo>
                    <a:lnTo>
                      <a:pt x="42" y="70"/>
                    </a:lnTo>
                    <a:lnTo>
                      <a:pt x="66" y="54"/>
                    </a:lnTo>
                    <a:lnTo>
                      <a:pt x="66" y="41"/>
                    </a:lnTo>
                    <a:lnTo>
                      <a:pt x="42" y="58"/>
                    </a:lnTo>
                    <a:lnTo>
                      <a:pt x="42" y="41"/>
                    </a:lnTo>
                    <a:lnTo>
                      <a:pt x="66" y="25"/>
                    </a:lnTo>
                    <a:lnTo>
                      <a:pt x="66" y="0"/>
                    </a:lnTo>
                    <a:lnTo>
                      <a:pt x="29" y="29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5" name="未知"/>
              <p:cNvSpPr/>
              <p:nvPr/>
            </p:nvSpPr>
            <p:spPr>
              <a:xfrm>
                <a:off x="157" y="150"/>
                <a:ext cx="72" cy="92"/>
              </a:xfrm>
              <a:custGeom>
                <a:avLst/>
                <a:gdLst/>
                <a:ahLst/>
                <a:cxnLst/>
                <a:pathLst>
                  <a:path w="72" h="92">
                    <a:moveTo>
                      <a:pt x="0" y="62"/>
                    </a:moveTo>
                    <a:lnTo>
                      <a:pt x="0" y="75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71" y="91"/>
                    </a:lnTo>
                    <a:lnTo>
                      <a:pt x="66" y="87"/>
                    </a:lnTo>
                    <a:lnTo>
                      <a:pt x="66" y="79"/>
                    </a:lnTo>
                    <a:lnTo>
                      <a:pt x="66" y="70"/>
                    </a:lnTo>
                    <a:lnTo>
                      <a:pt x="42" y="87"/>
                    </a:lnTo>
                    <a:lnTo>
                      <a:pt x="42" y="70"/>
                    </a:lnTo>
                    <a:lnTo>
                      <a:pt x="66" y="54"/>
                    </a:lnTo>
                    <a:lnTo>
                      <a:pt x="66" y="41"/>
                    </a:lnTo>
                    <a:lnTo>
                      <a:pt x="42" y="58"/>
                    </a:lnTo>
                    <a:lnTo>
                      <a:pt x="42" y="41"/>
                    </a:lnTo>
                    <a:lnTo>
                      <a:pt x="66" y="25"/>
                    </a:lnTo>
                    <a:lnTo>
                      <a:pt x="66" y="0"/>
                    </a:lnTo>
                    <a:lnTo>
                      <a:pt x="29" y="29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6" name="未知"/>
              <p:cNvSpPr/>
              <p:nvPr/>
            </p:nvSpPr>
            <p:spPr>
              <a:xfrm>
                <a:off x="132" y="75"/>
                <a:ext cx="47" cy="92"/>
              </a:xfrm>
              <a:custGeom>
                <a:avLst/>
                <a:gdLst/>
                <a:ahLst/>
                <a:cxnLst/>
                <a:pathLst>
                  <a:path w="47" h="92">
                    <a:moveTo>
                      <a:pt x="29" y="0"/>
                    </a:moveTo>
                    <a:lnTo>
                      <a:pt x="25" y="4"/>
                    </a:lnTo>
                    <a:lnTo>
                      <a:pt x="9" y="29"/>
                    </a:lnTo>
                    <a:lnTo>
                      <a:pt x="0" y="62"/>
                    </a:lnTo>
                    <a:lnTo>
                      <a:pt x="0" y="54"/>
                    </a:lnTo>
                    <a:lnTo>
                      <a:pt x="9" y="33"/>
                    </a:lnTo>
                    <a:lnTo>
                      <a:pt x="17" y="17"/>
                    </a:lnTo>
                    <a:lnTo>
                      <a:pt x="9" y="41"/>
                    </a:lnTo>
                    <a:lnTo>
                      <a:pt x="9" y="66"/>
                    </a:lnTo>
                    <a:lnTo>
                      <a:pt x="13" y="79"/>
                    </a:lnTo>
                    <a:lnTo>
                      <a:pt x="17" y="91"/>
                    </a:lnTo>
                    <a:lnTo>
                      <a:pt x="21" y="83"/>
                    </a:lnTo>
                    <a:lnTo>
                      <a:pt x="29" y="62"/>
                    </a:lnTo>
                    <a:lnTo>
                      <a:pt x="46" y="50"/>
                    </a:lnTo>
                    <a:lnTo>
                      <a:pt x="29" y="4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7" name="未知"/>
              <p:cNvSpPr/>
              <p:nvPr/>
            </p:nvSpPr>
            <p:spPr>
              <a:xfrm>
                <a:off x="132" y="75"/>
                <a:ext cx="47" cy="92"/>
              </a:xfrm>
              <a:custGeom>
                <a:avLst/>
                <a:gdLst/>
                <a:ahLst/>
                <a:cxnLst/>
                <a:pathLst>
                  <a:path w="47" h="92">
                    <a:moveTo>
                      <a:pt x="29" y="0"/>
                    </a:moveTo>
                    <a:lnTo>
                      <a:pt x="25" y="4"/>
                    </a:lnTo>
                    <a:lnTo>
                      <a:pt x="9" y="29"/>
                    </a:lnTo>
                    <a:lnTo>
                      <a:pt x="0" y="62"/>
                    </a:lnTo>
                    <a:lnTo>
                      <a:pt x="0" y="54"/>
                    </a:lnTo>
                    <a:lnTo>
                      <a:pt x="9" y="33"/>
                    </a:lnTo>
                    <a:lnTo>
                      <a:pt x="17" y="17"/>
                    </a:lnTo>
                    <a:lnTo>
                      <a:pt x="9" y="41"/>
                    </a:lnTo>
                    <a:lnTo>
                      <a:pt x="9" y="66"/>
                    </a:lnTo>
                    <a:lnTo>
                      <a:pt x="13" y="79"/>
                    </a:lnTo>
                    <a:lnTo>
                      <a:pt x="17" y="91"/>
                    </a:lnTo>
                    <a:lnTo>
                      <a:pt x="21" y="83"/>
                    </a:lnTo>
                    <a:lnTo>
                      <a:pt x="29" y="62"/>
                    </a:lnTo>
                    <a:lnTo>
                      <a:pt x="46" y="50"/>
                    </a:lnTo>
                    <a:lnTo>
                      <a:pt x="29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8" name="未知"/>
              <p:cNvSpPr/>
              <p:nvPr/>
            </p:nvSpPr>
            <p:spPr>
              <a:xfrm>
                <a:off x="41" y="158"/>
                <a:ext cx="84" cy="68"/>
              </a:xfrm>
              <a:custGeom>
                <a:avLst/>
                <a:gdLst/>
                <a:ahLst/>
                <a:cxnLst/>
                <a:pathLst>
                  <a:path w="84" h="68">
                    <a:moveTo>
                      <a:pt x="54" y="0"/>
                    </a:moveTo>
                    <a:lnTo>
                      <a:pt x="0" y="50"/>
                    </a:lnTo>
                    <a:lnTo>
                      <a:pt x="0" y="67"/>
                    </a:lnTo>
                    <a:lnTo>
                      <a:pt x="21" y="62"/>
                    </a:lnTo>
                    <a:lnTo>
                      <a:pt x="38" y="58"/>
                    </a:lnTo>
                    <a:lnTo>
                      <a:pt x="58" y="54"/>
                    </a:lnTo>
                    <a:lnTo>
                      <a:pt x="83" y="54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49" name="未知"/>
              <p:cNvSpPr/>
              <p:nvPr/>
            </p:nvSpPr>
            <p:spPr>
              <a:xfrm>
                <a:off x="41" y="158"/>
                <a:ext cx="84" cy="68"/>
              </a:xfrm>
              <a:custGeom>
                <a:avLst/>
                <a:gdLst/>
                <a:ahLst/>
                <a:cxnLst/>
                <a:pathLst>
                  <a:path w="84" h="68">
                    <a:moveTo>
                      <a:pt x="54" y="0"/>
                    </a:moveTo>
                    <a:lnTo>
                      <a:pt x="0" y="50"/>
                    </a:lnTo>
                    <a:lnTo>
                      <a:pt x="0" y="67"/>
                    </a:lnTo>
                    <a:lnTo>
                      <a:pt x="21" y="62"/>
                    </a:lnTo>
                    <a:lnTo>
                      <a:pt x="38" y="58"/>
                    </a:lnTo>
                    <a:lnTo>
                      <a:pt x="58" y="54"/>
                    </a:lnTo>
                    <a:lnTo>
                      <a:pt x="83" y="5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0" name="未知"/>
              <p:cNvSpPr/>
              <p:nvPr/>
            </p:nvSpPr>
            <p:spPr>
              <a:xfrm>
                <a:off x="79" y="216"/>
                <a:ext cx="79" cy="14"/>
              </a:xfrm>
              <a:custGeom>
                <a:avLst/>
                <a:gdLst/>
                <a:ahLst/>
                <a:cxnLst/>
                <a:pathLst>
                  <a:path w="79" h="14">
                    <a:moveTo>
                      <a:pt x="78" y="4"/>
                    </a:moveTo>
                    <a:lnTo>
                      <a:pt x="66" y="4"/>
                    </a:lnTo>
                    <a:lnTo>
                      <a:pt x="53" y="0"/>
                    </a:lnTo>
                    <a:lnTo>
                      <a:pt x="25" y="0"/>
                    </a:lnTo>
                    <a:lnTo>
                      <a:pt x="0" y="9"/>
                    </a:lnTo>
                    <a:lnTo>
                      <a:pt x="78" y="13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1" name="未知"/>
              <p:cNvSpPr/>
              <p:nvPr/>
            </p:nvSpPr>
            <p:spPr>
              <a:xfrm>
                <a:off x="79" y="216"/>
                <a:ext cx="79" cy="14"/>
              </a:xfrm>
              <a:custGeom>
                <a:avLst/>
                <a:gdLst/>
                <a:ahLst/>
                <a:cxnLst/>
                <a:pathLst>
                  <a:path w="79" h="14">
                    <a:moveTo>
                      <a:pt x="78" y="4"/>
                    </a:moveTo>
                    <a:lnTo>
                      <a:pt x="66" y="4"/>
                    </a:lnTo>
                    <a:lnTo>
                      <a:pt x="53" y="0"/>
                    </a:lnTo>
                    <a:lnTo>
                      <a:pt x="25" y="0"/>
                    </a:lnTo>
                    <a:lnTo>
                      <a:pt x="0" y="9"/>
                    </a:lnTo>
                    <a:lnTo>
                      <a:pt x="78" y="13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2" name="未知"/>
              <p:cNvSpPr/>
              <p:nvPr/>
            </p:nvSpPr>
            <p:spPr>
              <a:xfrm>
                <a:off x="178" y="133"/>
                <a:ext cx="22" cy="63"/>
              </a:xfrm>
              <a:custGeom>
                <a:avLst/>
                <a:gdLst/>
                <a:ahLst/>
                <a:cxnLst/>
                <a:pathLst>
                  <a:path w="22" h="63">
                    <a:moveTo>
                      <a:pt x="0" y="62"/>
                    </a:moveTo>
                    <a:lnTo>
                      <a:pt x="21" y="3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0" y="25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3" name="未知"/>
              <p:cNvSpPr/>
              <p:nvPr/>
            </p:nvSpPr>
            <p:spPr>
              <a:xfrm>
                <a:off x="178" y="133"/>
                <a:ext cx="22" cy="63"/>
              </a:xfrm>
              <a:custGeom>
                <a:avLst/>
                <a:gdLst/>
                <a:ahLst/>
                <a:cxnLst/>
                <a:pathLst>
                  <a:path w="22" h="63">
                    <a:moveTo>
                      <a:pt x="0" y="62"/>
                    </a:moveTo>
                    <a:lnTo>
                      <a:pt x="21" y="3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0" y="25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4" name="未知"/>
              <p:cNvSpPr/>
              <p:nvPr/>
            </p:nvSpPr>
            <p:spPr>
              <a:xfrm>
                <a:off x="166" y="125"/>
                <a:ext cx="17" cy="63"/>
              </a:xfrm>
              <a:custGeom>
                <a:avLst/>
                <a:gdLst/>
                <a:ahLst/>
                <a:cxnLst/>
                <a:pathLst>
                  <a:path w="17" h="63">
                    <a:moveTo>
                      <a:pt x="12" y="0"/>
                    </a:moveTo>
                    <a:lnTo>
                      <a:pt x="12" y="12"/>
                    </a:lnTo>
                    <a:lnTo>
                      <a:pt x="4" y="33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8" y="62"/>
                    </a:lnTo>
                    <a:lnTo>
                      <a:pt x="12" y="62"/>
                    </a:lnTo>
                    <a:lnTo>
                      <a:pt x="12" y="54"/>
                    </a:lnTo>
                    <a:lnTo>
                      <a:pt x="12" y="46"/>
                    </a:lnTo>
                    <a:lnTo>
                      <a:pt x="12" y="33"/>
                    </a:lnTo>
                    <a:lnTo>
                      <a:pt x="12" y="21"/>
                    </a:lnTo>
                    <a:lnTo>
                      <a:pt x="16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5" name="未知"/>
              <p:cNvSpPr/>
              <p:nvPr/>
            </p:nvSpPr>
            <p:spPr>
              <a:xfrm>
                <a:off x="166" y="125"/>
                <a:ext cx="17" cy="63"/>
              </a:xfrm>
              <a:custGeom>
                <a:avLst/>
                <a:gdLst/>
                <a:ahLst/>
                <a:cxnLst/>
                <a:pathLst>
                  <a:path w="17" h="63">
                    <a:moveTo>
                      <a:pt x="12" y="0"/>
                    </a:moveTo>
                    <a:lnTo>
                      <a:pt x="12" y="12"/>
                    </a:lnTo>
                    <a:lnTo>
                      <a:pt x="4" y="33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8" y="62"/>
                    </a:lnTo>
                    <a:lnTo>
                      <a:pt x="12" y="62"/>
                    </a:lnTo>
                    <a:lnTo>
                      <a:pt x="12" y="54"/>
                    </a:lnTo>
                    <a:lnTo>
                      <a:pt x="12" y="46"/>
                    </a:lnTo>
                    <a:lnTo>
                      <a:pt x="12" y="33"/>
                    </a:lnTo>
                    <a:lnTo>
                      <a:pt x="12" y="21"/>
                    </a:lnTo>
                    <a:lnTo>
                      <a:pt x="16" y="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6" name="未知"/>
              <p:cNvSpPr/>
              <p:nvPr/>
            </p:nvSpPr>
            <p:spPr>
              <a:xfrm>
                <a:off x="199" y="175"/>
                <a:ext cx="25" cy="34"/>
              </a:xfrm>
              <a:custGeom>
                <a:avLst/>
                <a:gdLst/>
                <a:ahLst/>
                <a:cxnLst/>
                <a:pathLst>
                  <a:path w="25" h="34">
                    <a:moveTo>
                      <a:pt x="24" y="0"/>
                    </a:moveTo>
                    <a:lnTo>
                      <a:pt x="0" y="16"/>
                    </a:lnTo>
                    <a:lnTo>
                      <a:pt x="0" y="33"/>
                    </a:lnTo>
                    <a:lnTo>
                      <a:pt x="24" y="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7" name="未知"/>
              <p:cNvSpPr/>
              <p:nvPr/>
            </p:nvSpPr>
            <p:spPr>
              <a:xfrm>
                <a:off x="199" y="175"/>
                <a:ext cx="25" cy="34"/>
              </a:xfrm>
              <a:custGeom>
                <a:avLst/>
                <a:gdLst/>
                <a:ahLst/>
                <a:cxnLst/>
                <a:pathLst>
                  <a:path w="25" h="34">
                    <a:moveTo>
                      <a:pt x="24" y="0"/>
                    </a:moveTo>
                    <a:lnTo>
                      <a:pt x="0" y="16"/>
                    </a:lnTo>
                    <a:lnTo>
                      <a:pt x="0" y="33"/>
                    </a:lnTo>
                    <a:lnTo>
                      <a:pt x="24" y="1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8" name="未知"/>
              <p:cNvSpPr/>
              <p:nvPr/>
            </p:nvSpPr>
            <p:spPr>
              <a:xfrm>
                <a:off x="199" y="204"/>
                <a:ext cx="25" cy="34"/>
              </a:xfrm>
              <a:custGeom>
                <a:avLst/>
                <a:gdLst/>
                <a:ahLst/>
                <a:cxnLst/>
                <a:pathLst>
                  <a:path w="25" h="34">
                    <a:moveTo>
                      <a:pt x="24" y="16"/>
                    </a:moveTo>
                    <a:lnTo>
                      <a:pt x="24" y="0"/>
                    </a:lnTo>
                    <a:lnTo>
                      <a:pt x="0" y="16"/>
                    </a:lnTo>
                    <a:lnTo>
                      <a:pt x="0" y="33"/>
                    </a:lnTo>
                    <a:lnTo>
                      <a:pt x="24" y="1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59" name="未知"/>
              <p:cNvSpPr/>
              <p:nvPr/>
            </p:nvSpPr>
            <p:spPr>
              <a:xfrm>
                <a:off x="199" y="204"/>
                <a:ext cx="25" cy="34"/>
              </a:xfrm>
              <a:custGeom>
                <a:avLst/>
                <a:gdLst/>
                <a:ahLst/>
                <a:cxnLst/>
                <a:pathLst>
                  <a:path w="25" h="34">
                    <a:moveTo>
                      <a:pt x="24" y="16"/>
                    </a:moveTo>
                    <a:lnTo>
                      <a:pt x="24" y="0"/>
                    </a:lnTo>
                    <a:lnTo>
                      <a:pt x="0" y="16"/>
                    </a:lnTo>
                    <a:lnTo>
                      <a:pt x="0" y="33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60" name="未知"/>
              <p:cNvSpPr/>
              <p:nvPr/>
            </p:nvSpPr>
            <p:spPr>
              <a:xfrm>
                <a:off x="496" y="308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29" y="0"/>
                    </a:moveTo>
                    <a:lnTo>
                      <a:pt x="9" y="12"/>
                    </a:lnTo>
                    <a:lnTo>
                      <a:pt x="0" y="25"/>
                    </a:lnTo>
                    <a:lnTo>
                      <a:pt x="21" y="16"/>
                    </a:lnTo>
                    <a:lnTo>
                      <a:pt x="21" y="12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61" name="未知"/>
              <p:cNvSpPr/>
              <p:nvPr/>
            </p:nvSpPr>
            <p:spPr>
              <a:xfrm>
                <a:off x="525" y="291"/>
                <a:ext cx="10" cy="1"/>
              </a:xfrm>
              <a:custGeom>
                <a:avLst/>
                <a:gdLst/>
                <a:ahLst/>
                <a:cxnLst/>
                <a:pathLst>
                  <a:path w="10" h="1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62" name="未知"/>
              <p:cNvSpPr/>
              <p:nvPr/>
            </p:nvSpPr>
            <p:spPr>
              <a:xfrm>
                <a:off x="525" y="291"/>
                <a:ext cx="10" cy="1"/>
              </a:xfrm>
              <a:custGeom>
                <a:avLst/>
                <a:gdLst/>
                <a:ahLst/>
                <a:cxnLst/>
                <a:pathLst>
                  <a:path w="10" h="1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63" name="未知"/>
              <p:cNvSpPr/>
              <p:nvPr/>
            </p:nvSpPr>
            <p:spPr>
              <a:xfrm>
                <a:off x="430" y="291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4" y="4"/>
                    </a:move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64" name="未知"/>
              <p:cNvSpPr/>
              <p:nvPr/>
            </p:nvSpPr>
            <p:spPr>
              <a:xfrm>
                <a:off x="430" y="291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4" y="4"/>
                    </a:moveTo>
                    <a:lnTo>
                      <a:pt x="8" y="4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6365" name="Group 56364"/>
              <p:cNvGrpSpPr/>
              <p:nvPr/>
            </p:nvGrpSpPr>
            <p:grpSpPr>
              <a:xfrm>
                <a:off x="252" y="153"/>
                <a:ext cx="53" cy="71"/>
                <a:chOff x="0" y="0"/>
                <a:chExt cx="53" cy="71"/>
              </a:xfrm>
            </p:grpSpPr>
            <p:sp>
              <p:nvSpPr>
                <p:cNvPr id="56366" name="Oval 56365"/>
                <p:cNvSpPr/>
                <p:nvPr/>
              </p:nvSpPr>
              <p:spPr>
                <a:xfrm>
                  <a:off x="0" y="2"/>
                  <a:ext cx="44" cy="69"/>
                </a:xfrm>
                <a:prstGeom prst="ellipse">
                  <a:avLst/>
                </a:prstGeom>
                <a:solidFill>
                  <a:srgbClr val="EEEEEE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6367" name="Oval 56366"/>
                <p:cNvSpPr/>
                <p:nvPr/>
              </p:nvSpPr>
              <p:spPr>
                <a:xfrm>
                  <a:off x="9" y="0"/>
                  <a:ext cx="44" cy="70"/>
                </a:xfrm>
                <a:prstGeom prst="ellipse">
                  <a:avLst/>
                </a:prstGeom>
                <a:solidFill>
                  <a:srgbClr val="FFFFFF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56368" name="Group 56367"/>
            <p:cNvGrpSpPr/>
            <p:nvPr/>
          </p:nvGrpSpPr>
          <p:grpSpPr>
            <a:xfrm>
              <a:off x="0" y="640"/>
              <a:ext cx="931" cy="513"/>
              <a:chOff x="0" y="0"/>
              <a:chExt cx="931" cy="513"/>
            </a:xfrm>
          </p:grpSpPr>
          <p:sp>
            <p:nvSpPr>
              <p:cNvPr id="56369" name="未知"/>
              <p:cNvSpPr/>
              <p:nvPr/>
            </p:nvSpPr>
            <p:spPr>
              <a:xfrm>
                <a:off x="132" y="283"/>
                <a:ext cx="394" cy="230"/>
              </a:xfrm>
              <a:custGeom>
                <a:avLst/>
                <a:gdLst/>
                <a:ahLst/>
                <a:cxnLst/>
                <a:pathLst>
                  <a:path w="394" h="230">
                    <a:moveTo>
                      <a:pt x="104" y="34"/>
                    </a:moveTo>
                    <a:lnTo>
                      <a:pt x="0" y="0"/>
                    </a:lnTo>
                    <a:lnTo>
                      <a:pt x="62" y="129"/>
                    </a:lnTo>
                    <a:lnTo>
                      <a:pt x="352" y="229"/>
                    </a:lnTo>
                    <a:lnTo>
                      <a:pt x="393" y="117"/>
                    </a:lnTo>
                    <a:lnTo>
                      <a:pt x="261" y="79"/>
                    </a:lnTo>
                    <a:lnTo>
                      <a:pt x="244" y="83"/>
                    </a:lnTo>
                    <a:lnTo>
                      <a:pt x="108" y="42"/>
                    </a:lnTo>
                    <a:lnTo>
                      <a:pt x="104" y="3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0" name="未知"/>
              <p:cNvSpPr/>
              <p:nvPr/>
            </p:nvSpPr>
            <p:spPr>
              <a:xfrm>
                <a:off x="79" y="111"/>
                <a:ext cx="526" cy="315"/>
              </a:xfrm>
              <a:custGeom>
                <a:avLst/>
                <a:gdLst/>
                <a:ahLst/>
                <a:cxnLst/>
                <a:pathLst>
                  <a:path w="526" h="315">
                    <a:moveTo>
                      <a:pt x="0" y="0"/>
                    </a:moveTo>
                    <a:lnTo>
                      <a:pt x="16" y="165"/>
                    </a:lnTo>
                    <a:lnTo>
                      <a:pt x="525" y="314"/>
                    </a:lnTo>
                    <a:lnTo>
                      <a:pt x="525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1" name="未知"/>
              <p:cNvSpPr/>
              <p:nvPr/>
            </p:nvSpPr>
            <p:spPr>
              <a:xfrm>
                <a:off x="79" y="0"/>
                <a:ext cx="852" cy="234"/>
              </a:xfrm>
              <a:custGeom>
                <a:avLst/>
                <a:gdLst/>
                <a:ahLst/>
                <a:cxnLst/>
                <a:pathLst>
                  <a:path w="852" h="234">
                    <a:moveTo>
                      <a:pt x="719" y="100"/>
                    </a:moveTo>
                    <a:lnTo>
                      <a:pt x="694" y="92"/>
                    </a:lnTo>
                    <a:lnTo>
                      <a:pt x="694" y="84"/>
                    </a:lnTo>
                    <a:lnTo>
                      <a:pt x="318" y="0"/>
                    </a:lnTo>
                    <a:lnTo>
                      <a:pt x="12" y="84"/>
                    </a:lnTo>
                    <a:lnTo>
                      <a:pt x="0" y="100"/>
                    </a:lnTo>
                    <a:lnTo>
                      <a:pt x="525" y="233"/>
                    </a:lnTo>
                    <a:lnTo>
                      <a:pt x="554" y="233"/>
                    </a:lnTo>
                    <a:lnTo>
                      <a:pt x="851" y="113"/>
                    </a:lnTo>
                    <a:lnTo>
                      <a:pt x="736" y="92"/>
                    </a:lnTo>
                    <a:lnTo>
                      <a:pt x="719" y="10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2" name="未知"/>
              <p:cNvSpPr/>
              <p:nvPr/>
            </p:nvSpPr>
            <p:spPr>
              <a:xfrm>
                <a:off x="79" y="100"/>
                <a:ext cx="526" cy="151"/>
              </a:xfrm>
              <a:custGeom>
                <a:avLst/>
                <a:gdLst/>
                <a:ahLst/>
                <a:cxnLst/>
                <a:pathLst>
                  <a:path w="526" h="151">
                    <a:moveTo>
                      <a:pt x="0" y="9"/>
                    </a:moveTo>
                    <a:lnTo>
                      <a:pt x="8" y="13"/>
                    </a:lnTo>
                    <a:lnTo>
                      <a:pt x="388" y="117"/>
                    </a:lnTo>
                    <a:lnTo>
                      <a:pt x="525" y="150"/>
                    </a:lnTo>
                    <a:lnTo>
                      <a:pt x="525" y="133"/>
                    </a:lnTo>
                    <a:lnTo>
                      <a:pt x="0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3" name="未知"/>
              <p:cNvSpPr/>
              <p:nvPr/>
            </p:nvSpPr>
            <p:spPr>
              <a:xfrm>
                <a:off x="633" y="113"/>
                <a:ext cx="298" cy="138"/>
              </a:xfrm>
              <a:custGeom>
                <a:avLst/>
                <a:gdLst/>
                <a:ahLst/>
                <a:cxnLst/>
                <a:pathLst>
                  <a:path w="298" h="138">
                    <a:moveTo>
                      <a:pt x="297" y="0"/>
                    </a:moveTo>
                    <a:lnTo>
                      <a:pt x="0" y="120"/>
                    </a:lnTo>
                    <a:lnTo>
                      <a:pt x="0" y="137"/>
                    </a:lnTo>
                    <a:lnTo>
                      <a:pt x="293" y="12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4" name="未知"/>
              <p:cNvSpPr/>
              <p:nvPr/>
            </p:nvSpPr>
            <p:spPr>
              <a:xfrm>
                <a:off x="633" y="125"/>
                <a:ext cx="294" cy="297"/>
              </a:xfrm>
              <a:custGeom>
                <a:avLst/>
                <a:gdLst/>
                <a:ahLst/>
                <a:cxnLst/>
                <a:pathLst>
                  <a:path w="294" h="297">
                    <a:moveTo>
                      <a:pt x="293" y="0"/>
                    </a:moveTo>
                    <a:lnTo>
                      <a:pt x="0" y="125"/>
                    </a:lnTo>
                    <a:lnTo>
                      <a:pt x="0" y="296"/>
                    </a:lnTo>
                    <a:lnTo>
                      <a:pt x="144" y="229"/>
                    </a:lnTo>
                    <a:lnTo>
                      <a:pt x="289" y="158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5" name="未知"/>
              <p:cNvSpPr/>
              <p:nvPr/>
            </p:nvSpPr>
            <p:spPr>
              <a:xfrm>
                <a:off x="484" y="354"/>
                <a:ext cx="294" cy="159"/>
              </a:xfrm>
              <a:custGeom>
                <a:avLst/>
                <a:gdLst/>
                <a:ahLst/>
                <a:cxnLst/>
                <a:pathLst>
                  <a:path w="294" h="159">
                    <a:moveTo>
                      <a:pt x="293" y="0"/>
                    </a:moveTo>
                    <a:lnTo>
                      <a:pt x="149" y="67"/>
                    </a:lnTo>
                    <a:lnTo>
                      <a:pt x="120" y="71"/>
                    </a:lnTo>
                    <a:lnTo>
                      <a:pt x="41" y="46"/>
                    </a:lnTo>
                    <a:lnTo>
                      <a:pt x="0" y="158"/>
                    </a:lnTo>
                    <a:lnTo>
                      <a:pt x="281" y="25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6" name="未知"/>
              <p:cNvSpPr/>
              <p:nvPr/>
            </p:nvSpPr>
            <p:spPr>
              <a:xfrm>
                <a:off x="637" y="104"/>
                <a:ext cx="207" cy="72"/>
              </a:xfrm>
              <a:custGeom>
                <a:avLst/>
                <a:gdLst/>
                <a:ahLst/>
                <a:cxnLst/>
                <a:pathLst>
                  <a:path w="207" h="72">
                    <a:moveTo>
                      <a:pt x="70" y="71"/>
                    </a:moveTo>
                    <a:lnTo>
                      <a:pt x="206" y="17"/>
                    </a:lnTo>
                    <a:lnTo>
                      <a:pt x="136" y="0"/>
                    </a:lnTo>
                    <a:lnTo>
                      <a:pt x="0" y="55"/>
                    </a:lnTo>
                    <a:lnTo>
                      <a:pt x="70" y="7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7" name="未知"/>
              <p:cNvSpPr/>
              <p:nvPr/>
            </p:nvSpPr>
            <p:spPr>
              <a:xfrm>
                <a:off x="218" y="255"/>
                <a:ext cx="182" cy="112"/>
              </a:xfrm>
              <a:custGeom>
                <a:avLst/>
                <a:gdLst/>
                <a:ahLst/>
                <a:cxnLst/>
                <a:pathLst>
                  <a:path w="182" h="112">
                    <a:moveTo>
                      <a:pt x="18" y="62"/>
                    </a:moveTo>
                    <a:lnTo>
                      <a:pt x="22" y="70"/>
                    </a:lnTo>
                    <a:lnTo>
                      <a:pt x="158" y="111"/>
                    </a:lnTo>
                    <a:lnTo>
                      <a:pt x="181" y="57"/>
                    </a:lnTo>
                    <a:lnTo>
                      <a:pt x="177" y="52"/>
                    </a:lnTo>
                    <a:lnTo>
                      <a:pt x="171" y="51"/>
                    </a:lnTo>
                    <a:lnTo>
                      <a:pt x="167" y="49"/>
                    </a:lnTo>
                    <a:lnTo>
                      <a:pt x="158" y="78"/>
                    </a:lnTo>
                    <a:lnTo>
                      <a:pt x="150" y="86"/>
                    </a:lnTo>
                    <a:lnTo>
                      <a:pt x="38" y="49"/>
                    </a:lnTo>
                    <a:lnTo>
                      <a:pt x="28" y="10"/>
                    </a:lnTo>
                    <a:lnTo>
                      <a:pt x="0" y="0"/>
                    </a:lnTo>
                    <a:lnTo>
                      <a:pt x="18" y="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8" name="未知"/>
              <p:cNvSpPr/>
              <p:nvPr/>
            </p:nvSpPr>
            <p:spPr>
              <a:xfrm>
                <a:off x="604" y="250"/>
                <a:ext cx="30" cy="176"/>
              </a:xfrm>
              <a:custGeom>
                <a:avLst/>
                <a:gdLst/>
                <a:ahLst/>
                <a:cxnLst/>
                <a:pathLst>
                  <a:path w="30" h="176">
                    <a:moveTo>
                      <a:pt x="29" y="171"/>
                    </a:moveTo>
                    <a:lnTo>
                      <a:pt x="29" y="0"/>
                    </a:lnTo>
                    <a:lnTo>
                      <a:pt x="0" y="0"/>
                    </a:lnTo>
                    <a:lnTo>
                      <a:pt x="0" y="175"/>
                    </a:lnTo>
                    <a:lnTo>
                      <a:pt x="29" y="17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79" name="未知"/>
              <p:cNvSpPr/>
              <p:nvPr/>
            </p:nvSpPr>
            <p:spPr>
              <a:xfrm>
                <a:off x="525" y="167"/>
                <a:ext cx="166" cy="55"/>
              </a:xfrm>
              <a:custGeom>
                <a:avLst/>
                <a:gdLst/>
                <a:ahLst/>
                <a:cxnLst/>
                <a:pathLst>
                  <a:path w="166" h="55">
                    <a:moveTo>
                      <a:pt x="99" y="0"/>
                    </a:moveTo>
                    <a:lnTo>
                      <a:pt x="0" y="33"/>
                    </a:lnTo>
                    <a:lnTo>
                      <a:pt x="75" y="54"/>
                    </a:lnTo>
                    <a:lnTo>
                      <a:pt x="165" y="1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0" name="未知"/>
              <p:cNvSpPr/>
              <p:nvPr/>
            </p:nvSpPr>
            <p:spPr>
              <a:xfrm>
                <a:off x="256" y="300"/>
                <a:ext cx="121" cy="42"/>
              </a:xfrm>
              <a:custGeom>
                <a:avLst/>
                <a:gdLst/>
                <a:ahLst/>
                <a:cxnLst/>
                <a:pathLst>
                  <a:path w="121" h="42">
                    <a:moveTo>
                      <a:pt x="9" y="0"/>
                    </a:moveTo>
                    <a:lnTo>
                      <a:pt x="0" y="4"/>
                    </a:lnTo>
                    <a:lnTo>
                      <a:pt x="112" y="41"/>
                    </a:lnTo>
                    <a:lnTo>
                      <a:pt x="120" y="3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1" name="未知"/>
              <p:cNvSpPr/>
              <p:nvPr/>
            </p:nvSpPr>
            <p:spPr>
              <a:xfrm>
                <a:off x="786" y="271"/>
                <a:ext cx="92" cy="71"/>
              </a:xfrm>
              <a:custGeom>
                <a:avLst/>
                <a:gdLst/>
                <a:ahLst/>
                <a:cxnLst/>
                <a:pathLst>
                  <a:path w="92" h="71">
                    <a:moveTo>
                      <a:pt x="86" y="29"/>
                    </a:moveTo>
                    <a:lnTo>
                      <a:pt x="91" y="0"/>
                    </a:lnTo>
                    <a:lnTo>
                      <a:pt x="0" y="37"/>
                    </a:lnTo>
                    <a:lnTo>
                      <a:pt x="0" y="70"/>
                    </a:lnTo>
                    <a:lnTo>
                      <a:pt x="86" y="29"/>
                    </a:lnTo>
                    <a:lnTo>
                      <a:pt x="86" y="2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2" name="未知"/>
              <p:cNvSpPr/>
              <p:nvPr/>
            </p:nvSpPr>
            <p:spPr>
              <a:xfrm>
                <a:off x="786" y="271"/>
                <a:ext cx="92" cy="71"/>
              </a:xfrm>
              <a:custGeom>
                <a:avLst/>
                <a:gdLst/>
                <a:ahLst/>
                <a:cxnLst/>
                <a:pathLst>
                  <a:path w="92" h="71">
                    <a:moveTo>
                      <a:pt x="86" y="29"/>
                    </a:moveTo>
                    <a:lnTo>
                      <a:pt x="91" y="0"/>
                    </a:lnTo>
                    <a:lnTo>
                      <a:pt x="0" y="37"/>
                    </a:lnTo>
                    <a:lnTo>
                      <a:pt x="0" y="70"/>
                    </a:lnTo>
                    <a:lnTo>
                      <a:pt x="86" y="2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3" name="未知"/>
              <p:cNvSpPr/>
              <p:nvPr/>
            </p:nvSpPr>
            <p:spPr>
              <a:xfrm>
                <a:off x="435" y="217"/>
                <a:ext cx="33" cy="62"/>
              </a:xfrm>
              <a:custGeom>
                <a:avLst/>
                <a:gdLst/>
                <a:ahLst/>
                <a:cxnLst/>
                <a:pathLst>
                  <a:path w="33" h="62">
                    <a:moveTo>
                      <a:pt x="32" y="0"/>
                    </a:moveTo>
                    <a:lnTo>
                      <a:pt x="28" y="8"/>
                    </a:lnTo>
                    <a:lnTo>
                      <a:pt x="20" y="16"/>
                    </a:lnTo>
                    <a:lnTo>
                      <a:pt x="0" y="23"/>
                    </a:lnTo>
                    <a:lnTo>
                      <a:pt x="9" y="29"/>
                    </a:lnTo>
                    <a:lnTo>
                      <a:pt x="17" y="41"/>
                    </a:lnTo>
                    <a:lnTo>
                      <a:pt x="20" y="59"/>
                    </a:lnTo>
                    <a:lnTo>
                      <a:pt x="32" y="6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4" name="未知"/>
              <p:cNvSpPr/>
              <p:nvPr/>
            </p:nvSpPr>
            <p:spPr>
              <a:xfrm>
                <a:off x="376" y="312"/>
                <a:ext cx="34" cy="55"/>
              </a:xfrm>
              <a:custGeom>
                <a:avLst/>
                <a:gdLst/>
                <a:ahLst/>
                <a:cxnLst/>
                <a:pathLst>
                  <a:path w="34" h="55">
                    <a:moveTo>
                      <a:pt x="25" y="0"/>
                    </a:moveTo>
                    <a:lnTo>
                      <a:pt x="25" y="5"/>
                    </a:lnTo>
                    <a:lnTo>
                      <a:pt x="21" y="5"/>
                    </a:lnTo>
                    <a:lnTo>
                      <a:pt x="0" y="54"/>
                    </a:lnTo>
                    <a:lnTo>
                      <a:pt x="13" y="50"/>
                    </a:lnTo>
                    <a:lnTo>
                      <a:pt x="17" y="46"/>
                    </a:lnTo>
                    <a:lnTo>
                      <a:pt x="33" y="9"/>
                    </a:lnTo>
                    <a:lnTo>
                      <a:pt x="29" y="5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5" name="未知"/>
              <p:cNvSpPr/>
              <p:nvPr/>
            </p:nvSpPr>
            <p:spPr>
              <a:xfrm>
                <a:off x="376" y="312"/>
                <a:ext cx="34" cy="55"/>
              </a:xfrm>
              <a:custGeom>
                <a:avLst/>
                <a:gdLst/>
                <a:ahLst/>
                <a:cxnLst/>
                <a:pathLst>
                  <a:path w="34" h="55">
                    <a:moveTo>
                      <a:pt x="25" y="0"/>
                    </a:moveTo>
                    <a:lnTo>
                      <a:pt x="25" y="5"/>
                    </a:lnTo>
                    <a:lnTo>
                      <a:pt x="22" y="1"/>
                    </a:lnTo>
                    <a:lnTo>
                      <a:pt x="0" y="54"/>
                    </a:lnTo>
                    <a:lnTo>
                      <a:pt x="13" y="50"/>
                    </a:lnTo>
                    <a:lnTo>
                      <a:pt x="17" y="46"/>
                    </a:lnTo>
                    <a:lnTo>
                      <a:pt x="33" y="9"/>
                    </a:lnTo>
                    <a:lnTo>
                      <a:pt x="29" y="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6" name="未知"/>
              <p:cNvSpPr/>
              <p:nvPr/>
            </p:nvSpPr>
            <p:spPr>
              <a:xfrm>
                <a:off x="244" y="267"/>
                <a:ext cx="22" cy="38"/>
              </a:xfrm>
              <a:custGeom>
                <a:avLst/>
                <a:gdLst/>
                <a:ahLst/>
                <a:cxnLst/>
                <a:pathLst>
                  <a:path w="22" h="38">
                    <a:moveTo>
                      <a:pt x="12" y="0"/>
                    </a:moveTo>
                    <a:lnTo>
                      <a:pt x="0" y="0"/>
                    </a:lnTo>
                    <a:lnTo>
                      <a:pt x="12" y="37"/>
                    </a:lnTo>
                    <a:lnTo>
                      <a:pt x="21" y="3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7" name="未知"/>
              <p:cNvSpPr/>
              <p:nvPr/>
            </p:nvSpPr>
            <p:spPr>
              <a:xfrm>
                <a:off x="245" y="264"/>
                <a:ext cx="21" cy="41"/>
              </a:xfrm>
              <a:custGeom>
                <a:avLst/>
                <a:gdLst/>
                <a:ahLst/>
                <a:cxnLst/>
                <a:pathLst>
                  <a:path w="21" h="41">
                    <a:moveTo>
                      <a:pt x="11" y="3"/>
                    </a:moveTo>
                    <a:lnTo>
                      <a:pt x="0" y="0"/>
                    </a:lnTo>
                    <a:lnTo>
                      <a:pt x="11" y="40"/>
                    </a:lnTo>
                    <a:lnTo>
                      <a:pt x="20" y="36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8" name="未知"/>
              <p:cNvSpPr/>
              <p:nvPr/>
            </p:nvSpPr>
            <p:spPr>
              <a:xfrm>
                <a:off x="604" y="233"/>
                <a:ext cx="30" cy="18"/>
              </a:xfrm>
              <a:custGeom>
                <a:avLst/>
                <a:gdLst/>
                <a:ahLst/>
                <a:cxnLst/>
                <a:pathLst>
                  <a:path w="30" h="18">
                    <a:moveTo>
                      <a:pt x="29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29" y="1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89" name="未知"/>
              <p:cNvSpPr/>
              <p:nvPr/>
            </p:nvSpPr>
            <p:spPr>
              <a:xfrm>
                <a:off x="604" y="233"/>
                <a:ext cx="30" cy="18"/>
              </a:xfrm>
              <a:custGeom>
                <a:avLst/>
                <a:gdLst/>
                <a:ahLst/>
                <a:cxnLst/>
                <a:pathLst>
                  <a:path w="30" h="18">
                    <a:moveTo>
                      <a:pt x="29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29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0" name="未知"/>
              <p:cNvSpPr/>
              <p:nvPr/>
            </p:nvSpPr>
            <p:spPr>
              <a:xfrm>
                <a:off x="356" y="17"/>
                <a:ext cx="352" cy="101"/>
              </a:xfrm>
              <a:custGeom>
                <a:avLst/>
                <a:gdLst/>
                <a:ahLst/>
                <a:cxnLst/>
                <a:pathLst>
                  <a:path w="352" h="101">
                    <a:moveTo>
                      <a:pt x="0" y="8"/>
                    </a:moveTo>
                    <a:lnTo>
                      <a:pt x="12" y="13"/>
                    </a:lnTo>
                    <a:lnTo>
                      <a:pt x="33" y="17"/>
                    </a:lnTo>
                    <a:lnTo>
                      <a:pt x="57" y="25"/>
                    </a:lnTo>
                    <a:lnTo>
                      <a:pt x="86" y="33"/>
                    </a:lnTo>
                    <a:lnTo>
                      <a:pt x="103" y="33"/>
                    </a:lnTo>
                    <a:lnTo>
                      <a:pt x="111" y="38"/>
                    </a:lnTo>
                    <a:lnTo>
                      <a:pt x="190" y="67"/>
                    </a:lnTo>
                    <a:lnTo>
                      <a:pt x="264" y="100"/>
                    </a:lnTo>
                    <a:lnTo>
                      <a:pt x="351" y="67"/>
                    </a:lnTo>
                    <a:lnTo>
                      <a:pt x="37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1" name="未知"/>
              <p:cNvSpPr/>
              <p:nvPr/>
            </p:nvSpPr>
            <p:spPr>
              <a:xfrm>
                <a:off x="356" y="17"/>
                <a:ext cx="352" cy="101"/>
              </a:xfrm>
              <a:custGeom>
                <a:avLst/>
                <a:gdLst/>
                <a:ahLst/>
                <a:cxnLst/>
                <a:pathLst>
                  <a:path w="352" h="101">
                    <a:moveTo>
                      <a:pt x="0" y="8"/>
                    </a:moveTo>
                    <a:lnTo>
                      <a:pt x="12" y="13"/>
                    </a:lnTo>
                    <a:lnTo>
                      <a:pt x="33" y="17"/>
                    </a:lnTo>
                    <a:lnTo>
                      <a:pt x="57" y="25"/>
                    </a:lnTo>
                    <a:lnTo>
                      <a:pt x="86" y="33"/>
                    </a:lnTo>
                    <a:lnTo>
                      <a:pt x="103" y="33"/>
                    </a:lnTo>
                    <a:lnTo>
                      <a:pt x="111" y="38"/>
                    </a:lnTo>
                    <a:lnTo>
                      <a:pt x="190" y="67"/>
                    </a:lnTo>
                    <a:lnTo>
                      <a:pt x="264" y="100"/>
                    </a:lnTo>
                    <a:lnTo>
                      <a:pt x="351" y="67"/>
                    </a:lnTo>
                    <a:lnTo>
                      <a:pt x="37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2" name="未知"/>
              <p:cNvSpPr/>
              <p:nvPr/>
            </p:nvSpPr>
            <p:spPr>
              <a:xfrm>
                <a:off x="314" y="30"/>
                <a:ext cx="278" cy="113"/>
              </a:xfrm>
              <a:custGeom>
                <a:avLst/>
                <a:gdLst/>
                <a:ahLst/>
                <a:cxnLst/>
                <a:pathLst>
                  <a:path w="278" h="113">
                    <a:moveTo>
                      <a:pt x="29" y="0"/>
                    </a:moveTo>
                    <a:lnTo>
                      <a:pt x="0" y="4"/>
                    </a:lnTo>
                    <a:lnTo>
                      <a:pt x="25" y="16"/>
                    </a:lnTo>
                    <a:lnTo>
                      <a:pt x="46" y="20"/>
                    </a:lnTo>
                    <a:lnTo>
                      <a:pt x="95" y="41"/>
                    </a:lnTo>
                    <a:lnTo>
                      <a:pt x="141" y="62"/>
                    </a:lnTo>
                    <a:lnTo>
                      <a:pt x="149" y="66"/>
                    </a:lnTo>
                    <a:lnTo>
                      <a:pt x="153" y="70"/>
                    </a:lnTo>
                    <a:lnTo>
                      <a:pt x="195" y="87"/>
                    </a:lnTo>
                    <a:lnTo>
                      <a:pt x="232" y="112"/>
                    </a:lnTo>
                    <a:lnTo>
                      <a:pt x="277" y="95"/>
                    </a:lnTo>
                    <a:lnTo>
                      <a:pt x="252" y="83"/>
                    </a:lnTo>
                    <a:lnTo>
                      <a:pt x="224" y="70"/>
                    </a:lnTo>
                    <a:lnTo>
                      <a:pt x="157" y="41"/>
                    </a:lnTo>
                    <a:lnTo>
                      <a:pt x="95" y="20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50" y="8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3" name="未知"/>
              <p:cNvSpPr/>
              <p:nvPr/>
            </p:nvSpPr>
            <p:spPr>
              <a:xfrm>
                <a:off x="314" y="30"/>
                <a:ext cx="278" cy="113"/>
              </a:xfrm>
              <a:custGeom>
                <a:avLst/>
                <a:gdLst/>
                <a:ahLst/>
                <a:cxnLst/>
                <a:pathLst>
                  <a:path w="278" h="113">
                    <a:moveTo>
                      <a:pt x="29" y="0"/>
                    </a:moveTo>
                    <a:lnTo>
                      <a:pt x="0" y="4"/>
                    </a:lnTo>
                    <a:lnTo>
                      <a:pt x="25" y="16"/>
                    </a:lnTo>
                    <a:lnTo>
                      <a:pt x="46" y="20"/>
                    </a:lnTo>
                    <a:lnTo>
                      <a:pt x="95" y="41"/>
                    </a:lnTo>
                    <a:lnTo>
                      <a:pt x="141" y="62"/>
                    </a:lnTo>
                    <a:lnTo>
                      <a:pt x="149" y="66"/>
                    </a:lnTo>
                    <a:lnTo>
                      <a:pt x="153" y="70"/>
                    </a:lnTo>
                    <a:lnTo>
                      <a:pt x="195" y="87"/>
                    </a:lnTo>
                    <a:lnTo>
                      <a:pt x="232" y="112"/>
                    </a:lnTo>
                    <a:lnTo>
                      <a:pt x="277" y="95"/>
                    </a:lnTo>
                    <a:lnTo>
                      <a:pt x="252" y="83"/>
                    </a:lnTo>
                    <a:lnTo>
                      <a:pt x="224" y="70"/>
                    </a:lnTo>
                    <a:lnTo>
                      <a:pt x="157" y="41"/>
                    </a:lnTo>
                    <a:lnTo>
                      <a:pt x="95" y="20"/>
                    </a:lnTo>
                    <a:lnTo>
                      <a:pt x="79" y="16"/>
                    </a:lnTo>
                    <a:lnTo>
                      <a:pt x="50" y="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4" name="未知"/>
              <p:cNvSpPr/>
              <p:nvPr/>
            </p:nvSpPr>
            <p:spPr>
              <a:xfrm>
                <a:off x="347" y="30"/>
                <a:ext cx="262" cy="92"/>
              </a:xfrm>
              <a:custGeom>
                <a:avLst/>
                <a:gdLst/>
                <a:ahLst/>
                <a:cxnLst/>
                <a:pathLst>
                  <a:path w="262" h="92">
                    <a:moveTo>
                      <a:pt x="4" y="0"/>
                    </a:moveTo>
                    <a:lnTo>
                      <a:pt x="0" y="0"/>
                    </a:lnTo>
                    <a:lnTo>
                      <a:pt x="29" y="8"/>
                    </a:lnTo>
                    <a:lnTo>
                      <a:pt x="66" y="20"/>
                    </a:lnTo>
                    <a:lnTo>
                      <a:pt x="100" y="29"/>
                    </a:lnTo>
                    <a:lnTo>
                      <a:pt x="133" y="37"/>
                    </a:lnTo>
                    <a:lnTo>
                      <a:pt x="170" y="54"/>
                    </a:lnTo>
                    <a:lnTo>
                      <a:pt x="211" y="70"/>
                    </a:lnTo>
                    <a:lnTo>
                      <a:pt x="224" y="74"/>
                    </a:lnTo>
                    <a:lnTo>
                      <a:pt x="232" y="83"/>
                    </a:lnTo>
                    <a:lnTo>
                      <a:pt x="244" y="87"/>
                    </a:lnTo>
                    <a:lnTo>
                      <a:pt x="253" y="91"/>
                    </a:lnTo>
                    <a:lnTo>
                      <a:pt x="261" y="87"/>
                    </a:lnTo>
                    <a:lnTo>
                      <a:pt x="248" y="83"/>
                    </a:lnTo>
                    <a:lnTo>
                      <a:pt x="236" y="74"/>
                    </a:lnTo>
                    <a:lnTo>
                      <a:pt x="215" y="70"/>
                    </a:lnTo>
                    <a:lnTo>
                      <a:pt x="195" y="54"/>
                    </a:lnTo>
                    <a:lnTo>
                      <a:pt x="191" y="54"/>
                    </a:lnTo>
                    <a:lnTo>
                      <a:pt x="145" y="37"/>
                    </a:lnTo>
                    <a:lnTo>
                      <a:pt x="137" y="37"/>
                    </a:lnTo>
                    <a:lnTo>
                      <a:pt x="79" y="16"/>
                    </a:lnTo>
                    <a:lnTo>
                      <a:pt x="1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5" name="未知"/>
              <p:cNvSpPr/>
              <p:nvPr/>
            </p:nvSpPr>
            <p:spPr>
              <a:xfrm>
                <a:off x="347" y="30"/>
                <a:ext cx="262" cy="92"/>
              </a:xfrm>
              <a:custGeom>
                <a:avLst/>
                <a:gdLst/>
                <a:ahLst/>
                <a:cxnLst/>
                <a:pathLst>
                  <a:path w="262" h="92">
                    <a:moveTo>
                      <a:pt x="4" y="0"/>
                    </a:moveTo>
                    <a:lnTo>
                      <a:pt x="0" y="0"/>
                    </a:lnTo>
                    <a:lnTo>
                      <a:pt x="29" y="8"/>
                    </a:lnTo>
                    <a:lnTo>
                      <a:pt x="66" y="20"/>
                    </a:lnTo>
                    <a:lnTo>
                      <a:pt x="100" y="29"/>
                    </a:lnTo>
                    <a:lnTo>
                      <a:pt x="133" y="37"/>
                    </a:lnTo>
                    <a:lnTo>
                      <a:pt x="170" y="54"/>
                    </a:lnTo>
                    <a:lnTo>
                      <a:pt x="211" y="70"/>
                    </a:lnTo>
                    <a:lnTo>
                      <a:pt x="224" y="74"/>
                    </a:lnTo>
                    <a:lnTo>
                      <a:pt x="232" y="83"/>
                    </a:lnTo>
                    <a:lnTo>
                      <a:pt x="244" y="87"/>
                    </a:lnTo>
                    <a:lnTo>
                      <a:pt x="253" y="91"/>
                    </a:lnTo>
                    <a:lnTo>
                      <a:pt x="261" y="87"/>
                    </a:lnTo>
                    <a:lnTo>
                      <a:pt x="248" y="83"/>
                    </a:lnTo>
                    <a:lnTo>
                      <a:pt x="236" y="74"/>
                    </a:lnTo>
                    <a:lnTo>
                      <a:pt x="215" y="70"/>
                    </a:lnTo>
                    <a:lnTo>
                      <a:pt x="195" y="54"/>
                    </a:lnTo>
                    <a:lnTo>
                      <a:pt x="191" y="54"/>
                    </a:lnTo>
                    <a:lnTo>
                      <a:pt x="145" y="37"/>
                    </a:lnTo>
                    <a:lnTo>
                      <a:pt x="137" y="37"/>
                    </a:lnTo>
                    <a:lnTo>
                      <a:pt x="79" y="16"/>
                    </a:lnTo>
                    <a:lnTo>
                      <a:pt x="13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6" name="未知"/>
              <p:cNvSpPr/>
              <p:nvPr/>
            </p:nvSpPr>
            <p:spPr>
              <a:xfrm>
                <a:off x="211" y="50"/>
                <a:ext cx="257" cy="134"/>
              </a:xfrm>
              <a:custGeom>
                <a:avLst/>
                <a:gdLst/>
                <a:ahLst/>
                <a:cxnLst/>
                <a:pathLst>
                  <a:path w="257" h="134">
                    <a:moveTo>
                      <a:pt x="103" y="96"/>
                    </a:moveTo>
                    <a:lnTo>
                      <a:pt x="236" y="133"/>
                    </a:lnTo>
                    <a:lnTo>
                      <a:pt x="256" y="125"/>
                    </a:lnTo>
                    <a:lnTo>
                      <a:pt x="240" y="104"/>
                    </a:lnTo>
                    <a:lnTo>
                      <a:pt x="223" y="92"/>
                    </a:lnTo>
                    <a:lnTo>
                      <a:pt x="149" y="42"/>
                    </a:lnTo>
                    <a:lnTo>
                      <a:pt x="66" y="0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25" y="34"/>
                    </a:lnTo>
                    <a:lnTo>
                      <a:pt x="29" y="34"/>
                    </a:lnTo>
                    <a:lnTo>
                      <a:pt x="66" y="63"/>
                    </a:lnTo>
                    <a:lnTo>
                      <a:pt x="103" y="96"/>
                    </a:lnTo>
                    <a:lnTo>
                      <a:pt x="103" y="9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7" name="未知"/>
              <p:cNvSpPr/>
              <p:nvPr/>
            </p:nvSpPr>
            <p:spPr>
              <a:xfrm>
                <a:off x="207" y="50"/>
                <a:ext cx="257" cy="134"/>
              </a:xfrm>
              <a:custGeom>
                <a:avLst/>
                <a:gdLst/>
                <a:ahLst/>
                <a:cxnLst/>
                <a:pathLst>
                  <a:path w="257" h="134">
                    <a:moveTo>
                      <a:pt x="103" y="96"/>
                    </a:moveTo>
                    <a:lnTo>
                      <a:pt x="235" y="133"/>
                    </a:lnTo>
                    <a:lnTo>
                      <a:pt x="256" y="125"/>
                    </a:lnTo>
                    <a:lnTo>
                      <a:pt x="240" y="104"/>
                    </a:lnTo>
                    <a:lnTo>
                      <a:pt x="223" y="92"/>
                    </a:lnTo>
                    <a:lnTo>
                      <a:pt x="149" y="42"/>
                    </a:lnTo>
                    <a:lnTo>
                      <a:pt x="66" y="0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25" y="34"/>
                    </a:lnTo>
                    <a:lnTo>
                      <a:pt x="29" y="34"/>
                    </a:lnTo>
                    <a:lnTo>
                      <a:pt x="66" y="63"/>
                    </a:lnTo>
                    <a:lnTo>
                      <a:pt x="103" y="9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8" name="未知"/>
              <p:cNvSpPr/>
              <p:nvPr/>
            </p:nvSpPr>
            <p:spPr>
              <a:xfrm>
                <a:off x="294" y="38"/>
                <a:ext cx="249" cy="126"/>
              </a:xfrm>
              <a:custGeom>
                <a:avLst/>
                <a:gdLst/>
                <a:ahLst/>
                <a:cxnLst/>
                <a:pathLst>
                  <a:path w="249" h="126">
                    <a:moveTo>
                      <a:pt x="248" y="108"/>
                    </a:moveTo>
                    <a:lnTo>
                      <a:pt x="235" y="100"/>
                    </a:lnTo>
                    <a:lnTo>
                      <a:pt x="227" y="96"/>
                    </a:lnTo>
                    <a:lnTo>
                      <a:pt x="198" y="79"/>
                    </a:lnTo>
                    <a:lnTo>
                      <a:pt x="177" y="66"/>
                    </a:lnTo>
                    <a:lnTo>
                      <a:pt x="99" y="33"/>
                    </a:lnTo>
                    <a:lnTo>
                      <a:pt x="16" y="0"/>
                    </a:lnTo>
                    <a:lnTo>
                      <a:pt x="0" y="4"/>
                    </a:lnTo>
                    <a:lnTo>
                      <a:pt x="16" y="12"/>
                    </a:lnTo>
                    <a:lnTo>
                      <a:pt x="33" y="17"/>
                    </a:lnTo>
                    <a:lnTo>
                      <a:pt x="86" y="46"/>
                    </a:lnTo>
                    <a:lnTo>
                      <a:pt x="144" y="79"/>
                    </a:lnTo>
                    <a:lnTo>
                      <a:pt x="173" y="100"/>
                    </a:lnTo>
                    <a:lnTo>
                      <a:pt x="198" y="125"/>
                    </a:lnTo>
                    <a:lnTo>
                      <a:pt x="248" y="108"/>
                    </a:lnTo>
                    <a:lnTo>
                      <a:pt x="248" y="10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399" name="未知"/>
              <p:cNvSpPr/>
              <p:nvPr/>
            </p:nvSpPr>
            <p:spPr>
              <a:xfrm>
                <a:off x="294" y="38"/>
                <a:ext cx="249" cy="126"/>
              </a:xfrm>
              <a:custGeom>
                <a:avLst/>
                <a:gdLst/>
                <a:ahLst/>
                <a:cxnLst/>
                <a:pathLst>
                  <a:path w="249" h="126">
                    <a:moveTo>
                      <a:pt x="248" y="108"/>
                    </a:moveTo>
                    <a:lnTo>
                      <a:pt x="235" y="100"/>
                    </a:lnTo>
                    <a:lnTo>
                      <a:pt x="227" y="96"/>
                    </a:lnTo>
                    <a:lnTo>
                      <a:pt x="198" y="79"/>
                    </a:lnTo>
                    <a:lnTo>
                      <a:pt x="177" y="66"/>
                    </a:lnTo>
                    <a:lnTo>
                      <a:pt x="99" y="33"/>
                    </a:lnTo>
                    <a:lnTo>
                      <a:pt x="16" y="0"/>
                    </a:lnTo>
                    <a:lnTo>
                      <a:pt x="0" y="4"/>
                    </a:lnTo>
                    <a:lnTo>
                      <a:pt x="16" y="12"/>
                    </a:lnTo>
                    <a:lnTo>
                      <a:pt x="33" y="17"/>
                    </a:lnTo>
                    <a:lnTo>
                      <a:pt x="86" y="46"/>
                    </a:lnTo>
                    <a:lnTo>
                      <a:pt x="144" y="79"/>
                    </a:lnTo>
                    <a:lnTo>
                      <a:pt x="173" y="100"/>
                    </a:lnTo>
                    <a:lnTo>
                      <a:pt x="198" y="125"/>
                    </a:lnTo>
                    <a:lnTo>
                      <a:pt x="248" y="10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0" name="未知"/>
              <p:cNvSpPr/>
              <p:nvPr/>
            </p:nvSpPr>
            <p:spPr>
              <a:xfrm>
                <a:off x="281" y="46"/>
                <a:ext cx="195" cy="126"/>
              </a:xfrm>
              <a:custGeom>
                <a:avLst/>
                <a:gdLst/>
                <a:ahLst/>
                <a:cxnLst/>
                <a:pathLst>
                  <a:path w="195" h="126">
                    <a:moveTo>
                      <a:pt x="186" y="125"/>
                    </a:moveTo>
                    <a:lnTo>
                      <a:pt x="194" y="121"/>
                    </a:lnTo>
                    <a:lnTo>
                      <a:pt x="186" y="113"/>
                    </a:lnTo>
                    <a:lnTo>
                      <a:pt x="178" y="104"/>
                    </a:lnTo>
                    <a:lnTo>
                      <a:pt x="95" y="46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17" y="9"/>
                    </a:lnTo>
                    <a:lnTo>
                      <a:pt x="37" y="21"/>
                    </a:lnTo>
                    <a:lnTo>
                      <a:pt x="75" y="38"/>
                    </a:lnTo>
                    <a:lnTo>
                      <a:pt x="108" y="58"/>
                    </a:lnTo>
                    <a:lnTo>
                      <a:pt x="120" y="67"/>
                    </a:lnTo>
                    <a:lnTo>
                      <a:pt x="132" y="75"/>
                    </a:lnTo>
                    <a:lnTo>
                      <a:pt x="161" y="96"/>
                    </a:lnTo>
                    <a:lnTo>
                      <a:pt x="186" y="121"/>
                    </a:lnTo>
                    <a:lnTo>
                      <a:pt x="186" y="125"/>
                    </a:lnTo>
                    <a:lnTo>
                      <a:pt x="186" y="1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1" name="未知"/>
              <p:cNvSpPr/>
              <p:nvPr/>
            </p:nvSpPr>
            <p:spPr>
              <a:xfrm>
                <a:off x="281" y="46"/>
                <a:ext cx="195" cy="126"/>
              </a:xfrm>
              <a:custGeom>
                <a:avLst/>
                <a:gdLst/>
                <a:ahLst/>
                <a:cxnLst/>
                <a:pathLst>
                  <a:path w="195" h="126">
                    <a:moveTo>
                      <a:pt x="186" y="125"/>
                    </a:moveTo>
                    <a:lnTo>
                      <a:pt x="194" y="121"/>
                    </a:lnTo>
                    <a:lnTo>
                      <a:pt x="186" y="113"/>
                    </a:lnTo>
                    <a:lnTo>
                      <a:pt x="178" y="104"/>
                    </a:lnTo>
                    <a:lnTo>
                      <a:pt x="95" y="46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17" y="9"/>
                    </a:lnTo>
                    <a:lnTo>
                      <a:pt x="37" y="21"/>
                    </a:lnTo>
                    <a:lnTo>
                      <a:pt x="75" y="38"/>
                    </a:lnTo>
                    <a:lnTo>
                      <a:pt x="108" y="58"/>
                    </a:lnTo>
                    <a:lnTo>
                      <a:pt x="120" y="67"/>
                    </a:lnTo>
                    <a:lnTo>
                      <a:pt x="132" y="75"/>
                    </a:lnTo>
                    <a:lnTo>
                      <a:pt x="161" y="96"/>
                    </a:lnTo>
                    <a:lnTo>
                      <a:pt x="186" y="121"/>
                    </a:lnTo>
                    <a:lnTo>
                      <a:pt x="186" y="12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2" name="未知"/>
              <p:cNvSpPr/>
              <p:nvPr/>
            </p:nvSpPr>
            <p:spPr>
              <a:xfrm>
                <a:off x="157" y="71"/>
                <a:ext cx="104" cy="64"/>
              </a:xfrm>
              <a:custGeom>
                <a:avLst/>
                <a:gdLst/>
                <a:ahLst/>
                <a:cxnLst/>
                <a:pathLst>
                  <a:path w="104" h="64">
                    <a:moveTo>
                      <a:pt x="0" y="13"/>
                    </a:moveTo>
                    <a:lnTo>
                      <a:pt x="17" y="29"/>
                    </a:lnTo>
                    <a:lnTo>
                      <a:pt x="29" y="42"/>
                    </a:lnTo>
                    <a:lnTo>
                      <a:pt x="103" y="63"/>
                    </a:lnTo>
                    <a:lnTo>
                      <a:pt x="91" y="46"/>
                    </a:lnTo>
                    <a:lnTo>
                      <a:pt x="75" y="29"/>
                    </a:lnTo>
                    <a:lnTo>
                      <a:pt x="54" y="17"/>
                    </a:lnTo>
                    <a:lnTo>
                      <a:pt x="33" y="0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3" name="未知"/>
              <p:cNvSpPr/>
              <p:nvPr/>
            </p:nvSpPr>
            <p:spPr>
              <a:xfrm>
                <a:off x="157" y="71"/>
                <a:ext cx="104" cy="64"/>
              </a:xfrm>
              <a:custGeom>
                <a:avLst/>
                <a:gdLst/>
                <a:ahLst/>
                <a:cxnLst/>
                <a:pathLst>
                  <a:path w="104" h="64">
                    <a:moveTo>
                      <a:pt x="0" y="13"/>
                    </a:moveTo>
                    <a:lnTo>
                      <a:pt x="17" y="29"/>
                    </a:lnTo>
                    <a:lnTo>
                      <a:pt x="29" y="42"/>
                    </a:lnTo>
                    <a:lnTo>
                      <a:pt x="103" y="63"/>
                    </a:lnTo>
                    <a:lnTo>
                      <a:pt x="91" y="46"/>
                    </a:lnTo>
                    <a:lnTo>
                      <a:pt x="75" y="29"/>
                    </a:lnTo>
                    <a:lnTo>
                      <a:pt x="54" y="17"/>
                    </a:lnTo>
                    <a:lnTo>
                      <a:pt x="3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4" name="未知"/>
              <p:cNvSpPr/>
              <p:nvPr/>
            </p:nvSpPr>
            <p:spPr>
              <a:xfrm>
                <a:off x="194" y="67"/>
                <a:ext cx="101" cy="76"/>
              </a:xfrm>
              <a:custGeom>
                <a:avLst/>
                <a:gdLst/>
                <a:ahLst/>
                <a:cxnLst/>
                <a:pathLst>
                  <a:path w="101" h="76">
                    <a:moveTo>
                      <a:pt x="83" y="67"/>
                    </a:moveTo>
                    <a:lnTo>
                      <a:pt x="100" y="75"/>
                    </a:lnTo>
                    <a:lnTo>
                      <a:pt x="87" y="58"/>
                    </a:lnTo>
                    <a:lnTo>
                      <a:pt x="75" y="46"/>
                    </a:lnTo>
                    <a:lnTo>
                      <a:pt x="46" y="25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9" y="12"/>
                    </a:lnTo>
                    <a:lnTo>
                      <a:pt x="17" y="17"/>
                    </a:lnTo>
                    <a:lnTo>
                      <a:pt x="38" y="33"/>
                    </a:lnTo>
                    <a:lnTo>
                      <a:pt x="54" y="42"/>
                    </a:lnTo>
                    <a:lnTo>
                      <a:pt x="66" y="54"/>
                    </a:lnTo>
                    <a:lnTo>
                      <a:pt x="83" y="67"/>
                    </a:ln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5" name="未知"/>
              <p:cNvSpPr/>
              <p:nvPr/>
            </p:nvSpPr>
            <p:spPr>
              <a:xfrm>
                <a:off x="194" y="67"/>
                <a:ext cx="101" cy="76"/>
              </a:xfrm>
              <a:custGeom>
                <a:avLst/>
                <a:gdLst/>
                <a:ahLst/>
                <a:cxnLst/>
                <a:pathLst>
                  <a:path w="101" h="76">
                    <a:moveTo>
                      <a:pt x="83" y="67"/>
                    </a:moveTo>
                    <a:lnTo>
                      <a:pt x="100" y="75"/>
                    </a:lnTo>
                    <a:lnTo>
                      <a:pt x="87" y="58"/>
                    </a:lnTo>
                    <a:lnTo>
                      <a:pt x="75" y="46"/>
                    </a:lnTo>
                    <a:lnTo>
                      <a:pt x="46" y="25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9" y="12"/>
                    </a:lnTo>
                    <a:lnTo>
                      <a:pt x="17" y="17"/>
                    </a:lnTo>
                    <a:lnTo>
                      <a:pt x="38" y="33"/>
                    </a:lnTo>
                    <a:lnTo>
                      <a:pt x="54" y="42"/>
                    </a:lnTo>
                    <a:lnTo>
                      <a:pt x="66" y="54"/>
                    </a:ln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6" name="未知"/>
              <p:cNvSpPr/>
              <p:nvPr/>
            </p:nvSpPr>
            <p:spPr>
              <a:xfrm>
                <a:off x="112" y="84"/>
                <a:ext cx="50" cy="21"/>
              </a:xfrm>
              <a:custGeom>
                <a:avLst/>
                <a:gdLst/>
                <a:ahLst/>
                <a:cxnLst/>
                <a:pathLst>
                  <a:path w="50" h="21">
                    <a:moveTo>
                      <a:pt x="33" y="0"/>
                    </a:moveTo>
                    <a:lnTo>
                      <a:pt x="0" y="12"/>
                    </a:lnTo>
                    <a:lnTo>
                      <a:pt x="49" y="20"/>
                    </a:lnTo>
                    <a:lnTo>
                      <a:pt x="45" y="16"/>
                    </a:lnTo>
                    <a:lnTo>
                      <a:pt x="37" y="4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7" name="未知"/>
              <p:cNvSpPr/>
              <p:nvPr/>
            </p:nvSpPr>
            <p:spPr>
              <a:xfrm>
                <a:off x="112" y="84"/>
                <a:ext cx="50" cy="21"/>
              </a:xfrm>
              <a:custGeom>
                <a:avLst/>
                <a:gdLst/>
                <a:ahLst/>
                <a:cxnLst/>
                <a:pathLst>
                  <a:path w="50" h="21">
                    <a:moveTo>
                      <a:pt x="33" y="0"/>
                    </a:moveTo>
                    <a:lnTo>
                      <a:pt x="0" y="12"/>
                    </a:lnTo>
                    <a:lnTo>
                      <a:pt x="49" y="20"/>
                    </a:lnTo>
                    <a:lnTo>
                      <a:pt x="45" y="16"/>
                    </a:lnTo>
                    <a:lnTo>
                      <a:pt x="37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8" name="未知"/>
              <p:cNvSpPr/>
              <p:nvPr/>
            </p:nvSpPr>
            <p:spPr>
              <a:xfrm>
                <a:off x="149" y="84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0" y="0"/>
                    </a:moveTo>
                    <a:lnTo>
                      <a:pt x="12" y="12"/>
                    </a:lnTo>
                    <a:lnTo>
                      <a:pt x="16" y="20"/>
                    </a:lnTo>
                    <a:lnTo>
                      <a:pt x="29" y="25"/>
                    </a:lnTo>
                    <a:lnTo>
                      <a:pt x="16" y="1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09" name="未知"/>
              <p:cNvSpPr/>
              <p:nvPr/>
            </p:nvSpPr>
            <p:spPr>
              <a:xfrm>
                <a:off x="149" y="84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0" y="0"/>
                    </a:moveTo>
                    <a:lnTo>
                      <a:pt x="12" y="12"/>
                    </a:lnTo>
                    <a:lnTo>
                      <a:pt x="16" y="20"/>
                    </a:lnTo>
                    <a:lnTo>
                      <a:pt x="29" y="25"/>
                    </a:lnTo>
                    <a:lnTo>
                      <a:pt x="16" y="1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0" name="未知"/>
              <p:cNvSpPr/>
              <p:nvPr/>
            </p:nvSpPr>
            <p:spPr>
              <a:xfrm>
                <a:off x="781" y="221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1" name="未知"/>
              <p:cNvSpPr/>
              <p:nvPr/>
            </p:nvSpPr>
            <p:spPr>
              <a:xfrm>
                <a:off x="781" y="196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2" name="未知"/>
              <p:cNvSpPr/>
              <p:nvPr/>
            </p:nvSpPr>
            <p:spPr>
              <a:xfrm>
                <a:off x="781" y="200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3" name="未知"/>
              <p:cNvSpPr/>
              <p:nvPr/>
            </p:nvSpPr>
            <p:spPr>
              <a:xfrm>
                <a:off x="781" y="208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4" name="未知"/>
              <p:cNvSpPr/>
              <p:nvPr/>
            </p:nvSpPr>
            <p:spPr>
              <a:xfrm>
                <a:off x="781" y="217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5" name="未知"/>
              <p:cNvSpPr/>
              <p:nvPr/>
            </p:nvSpPr>
            <p:spPr>
              <a:xfrm>
                <a:off x="781" y="188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6" name="未知"/>
              <p:cNvSpPr/>
              <p:nvPr/>
            </p:nvSpPr>
            <p:spPr>
              <a:xfrm>
                <a:off x="781" y="229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7" name="未知"/>
              <p:cNvSpPr/>
              <p:nvPr/>
            </p:nvSpPr>
            <p:spPr>
              <a:xfrm>
                <a:off x="781" y="183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8" name="未知"/>
              <p:cNvSpPr/>
              <p:nvPr/>
            </p:nvSpPr>
            <p:spPr>
              <a:xfrm>
                <a:off x="848" y="196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19" name="未知"/>
              <p:cNvSpPr/>
              <p:nvPr/>
            </p:nvSpPr>
            <p:spPr>
              <a:xfrm>
                <a:off x="848" y="167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0" name="未知"/>
              <p:cNvSpPr/>
              <p:nvPr/>
            </p:nvSpPr>
            <p:spPr>
              <a:xfrm>
                <a:off x="848" y="171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1" name="未知"/>
              <p:cNvSpPr/>
              <p:nvPr/>
            </p:nvSpPr>
            <p:spPr>
              <a:xfrm>
                <a:off x="848" y="179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2" name="未知"/>
              <p:cNvSpPr/>
              <p:nvPr/>
            </p:nvSpPr>
            <p:spPr>
              <a:xfrm>
                <a:off x="848" y="188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3" name="未知"/>
              <p:cNvSpPr/>
              <p:nvPr/>
            </p:nvSpPr>
            <p:spPr>
              <a:xfrm>
                <a:off x="848" y="159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4" name="未知"/>
              <p:cNvSpPr/>
              <p:nvPr/>
            </p:nvSpPr>
            <p:spPr>
              <a:xfrm>
                <a:off x="848" y="200"/>
                <a:ext cx="59" cy="30"/>
              </a:xfrm>
              <a:custGeom>
                <a:avLst/>
                <a:gdLst/>
                <a:ahLst/>
                <a:cxnLst/>
                <a:pathLst>
                  <a:path w="59" h="30">
                    <a:moveTo>
                      <a:pt x="0" y="29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5" name="未知"/>
              <p:cNvSpPr/>
              <p:nvPr/>
            </p:nvSpPr>
            <p:spPr>
              <a:xfrm>
                <a:off x="848" y="154"/>
                <a:ext cx="59" cy="26"/>
              </a:xfrm>
              <a:custGeom>
                <a:avLst/>
                <a:gdLst/>
                <a:ahLst/>
                <a:cxnLst/>
                <a:pathLst>
                  <a:path w="59" h="26">
                    <a:moveTo>
                      <a:pt x="0" y="25"/>
                    </a:moveTo>
                    <a:lnTo>
                      <a:pt x="58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26" name="未知"/>
              <p:cNvSpPr/>
              <p:nvPr/>
            </p:nvSpPr>
            <p:spPr>
              <a:xfrm>
                <a:off x="75" y="134"/>
                <a:ext cx="36" cy="77"/>
              </a:xfrm>
              <a:custGeom>
                <a:avLst/>
                <a:gdLst/>
                <a:ahLst/>
                <a:cxnLst/>
                <a:pathLst>
                  <a:path w="36" h="77">
                    <a:moveTo>
                      <a:pt x="35" y="0"/>
                    </a:moveTo>
                    <a:lnTo>
                      <a:pt x="20" y="12"/>
                    </a:lnTo>
                    <a:lnTo>
                      <a:pt x="0" y="17"/>
                    </a:lnTo>
                    <a:lnTo>
                      <a:pt x="18" y="51"/>
                    </a:lnTo>
                    <a:lnTo>
                      <a:pt x="10" y="76"/>
                    </a:lnTo>
                    <a:lnTo>
                      <a:pt x="35" y="76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6427" name="Group 56426"/>
              <p:cNvGrpSpPr/>
              <p:nvPr/>
            </p:nvGrpSpPr>
            <p:grpSpPr>
              <a:xfrm>
                <a:off x="0" y="128"/>
                <a:ext cx="455" cy="198"/>
                <a:chOff x="0" y="0"/>
                <a:chExt cx="455" cy="198"/>
              </a:xfrm>
            </p:grpSpPr>
            <p:grpSp>
              <p:nvGrpSpPr>
                <p:cNvPr id="56428" name="Group 56427"/>
                <p:cNvGrpSpPr/>
                <p:nvPr/>
              </p:nvGrpSpPr>
              <p:grpSpPr>
                <a:xfrm>
                  <a:off x="0" y="0"/>
                  <a:ext cx="60" cy="88"/>
                  <a:chOff x="0" y="0"/>
                  <a:chExt cx="60" cy="88"/>
                </a:xfrm>
              </p:grpSpPr>
              <p:sp>
                <p:nvSpPr>
                  <p:cNvPr id="56429" name="Oval 56428"/>
                  <p:cNvSpPr/>
                  <p:nvPr/>
                </p:nvSpPr>
                <p:spPr>
                  <a:xfrm rot="480000">
                    <a:off x="0" y="0"/>
                    <a:ext cx="52" cy="88"/>
                  </a:xfrm>
                  <a:prstGeom prst="ellipse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6430" name="Oval 56429"/>
                  <p:cNvSpPr/>
                  <p:nvPr/>
                </p:nvSpPr>
                <p:spPr>
                  <a:xfrm rot="480000">
                    <a:off x="8" y="0"/>
                    <a:ext cx="52" cy="88"/>
                  </a:xfrm>
                  <a:prstGeom prst="ellipse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sp>
              <p:nvSpPr>
                <p:cNvPr id="56431" name="Rounded Rectangle 56430"/>
                <p:cNvSpPr/>
                <p:nvPr/>
              </p:nvSpPr>
              <p:spPr>
                <a:xfrm rot="960000">
                  <a:off x="13" y="67"/>
                  <a:ext cx="433" cy="6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56432" name="Group 56431"/>
                <p:cNvGrpSpPr/>
                <p:nvPr/>
              </p:nvGrpSpPr>
              <p:grpSpPr>
                <a:xfrm>
                  <a:off x="395" y="109"/>
                  <a:ext cx="60" cy="89"/>
                  <a:chOff x="0" y="0"/>
                  <a:chExt cx="60" cy="89"/>
                </a:xfrm>
              </p:grpSpPr>
              <p:sp>
                <p:nvSpPr>
                  <p:cNvPr id="56433" name="Oval 56432"/>
                  <p:cNvSpPr/>
                  <p:nvPr/>
                </p:nvSpPr>
                <p:spPr>
                  <a:xfrm rot="480000">
                    <a:off x="0" y="0"/>
                    <a:ext cx="52" cy="88"/>
                  </a:xfrm>
                  <a:prstGeom prst="ellipse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6434" name="Oval 56433"/>
                  <p:cNvSpPr/>
                  <p:nvPr/>
                </p:nvSpPr>
                <p:spPr>
                  <a:xfrm rot="480000">
                    <a:off x="8" y="1"/>
                    <a:ext cx="52" cy="88"/>
                  </a:xfrm>
                  <a:prstGeom prst="ellipse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56435" name="Group 56434"/>
          <p:cNvGrpSpPr/>
          <p:nvPr/>
        </p:nvGrpSpPr>
        <p:grpSpPr>
          <a:xfrm>
            <a:off x="6804025" y="3933825"/>
            <a:ext cx="1830388" cy="915988"/>
            <a:chOff x="0" y="0"/>
            <a:chExt cx="1153" cy="577"/>
          </a:xfrm>
        </p:grpSpPr>
        <p:grpSp>
          <p:nvGrpSpPr>
            <p:cNvPr id="56436" name="Group 56435"/>
            <p:cNvGrpSpPr/>
            <p:nvPr/>
          </p:nvGrpSpPr>
          <p:grpSpPr>
            <a:xfrm>
              <a:off x="595" y="0"/>
              <a:ext cx="558" cy="577"/>
              <a:chOff x="0" y="0"/>
              <a:chExt cx="558" cy="577"/>
            </a:xfrm>
          </p:grpSpPr>
          <p:sp>
            <p:nvSpPr>
              <p:cNvPr id="56437" name="未知"/>
              <p:cNvSpPr/>
              <p:nvPr/>
            </p:nvSpPr>
            <p:spPr>
              <a:xfrm>
                <a:off x="0" y="0"/>
                <a:ext cx="558" cy="577"/>
              </a:xfrm>
              <a:custGeom>
                <a:avLst/>
                <a:gdLst/>
                <a:ahLst/>
                <a:cxnLst/>
                <a:pathLst>
                  <a:path w="558" h="577">
                    <a:moveTo>
                      <a:pt x="0" y="357"/>
                    </a:moveTo>
                    <a:lnTo>
                      <a:pt x="0" y="342"/>
                    </a:lnTo>
                    <a:lnTo>
                      <a:pt x="10" y="246"/>
                    </a:lnTo>
                    <a:lnTo>
                      <a:pt x="236" y="173"/>
                    </a:lnTo>
                    <a:lnTo>
                      <a:pt x="256" y="154"/>
                    </a:lnTo>
                    <a:lnTo>
                      <a:pt x="262" y="144"/>
                    </a:lnTo>
                    <a:lnTo>
                      <a:pt x="275" y="98"/>
                    </a:lnTo>
                    <a:lnTo>
                      <a:pt x="291" y="65"/>
                    </a:lnTo>
                    <a:lnTo>
                      <a:pt x="333" y="29"/>
                    </a:lnTo>
                    <a:lnTo>
                      <a:pt x="368" y="8"/>
                    </a:lnTo>
                    <a:lnTo>
                      <a:pt x="417" y="0"/>
                    </a:lnTo>
                    <a:lnTo>
                      <a:pt x="449" y="4"/>
                    </a:lnTo>
                    <a:lnTo>
                      <a:pt x="476" y="19"/>
                    </a:lnTo>
                    <a:lnTo>
                      <a:pt x="496" y="44"/>
                    </a:lnTo>
                    <a:lnTo>
                      <a:pt x="504" y="88"/>
                    </a:lnTo>
                    <a:lnTo>
                      <a:pt x="486" y="142"/>
                    </a:lnTo>
                    <a:lnTo>
                      <a:pt x="439" y="186"/>
                    </a:lnTo>
                    <a:lnTo>
                      <a:pt x="401" y="198"/>
                    </a:lnTo>
                    <a:lnTo>
                      <a:pt x="368" y="202"/>
                    </a:lnTo>
                    <a:lnTo>
                      <a:pt x="323" y="209"/>
                    </a:lnTo>
                    <a:lnTo>
                      <a:pt x="291" y="213"/>
                    </a:lnTo>
                    <a:lnTo>
                      <a:pt x="250" y="225"/>
                    </a:lnTo>
                    <a:lnTo>
                      <a:pt x="177" y="253"/>
                    </a:lnTo>
                    <a:lnTo>
                      <a:pt x="161" y="273"/>
                    </a:lnTo>
                    <a:lnTo>
                      <a:pt x="130" y="305"/>
                    </a:lnTo>
                    <a:lnTo>
                      <a:pt x="145" y="321"/>
                    </a:lnTo>
                    <a:lnTo>
                      <a:pt x="165" y="349"/>
                    </a:lnTo>
                    <a:lnTo>
                      <a:pt x="193" y="357"/>
                    </a:lnTo>
                    <a:lnTo>
                      <a:pt x="529" y="426"/>
                    </a:lnTo>
                    <a:lnTo>
                      <a:pt x="551" y="459"/>
                    </a:lnTo>
                    <a:lnTo>
                      <a:pt x="557" y="478"/>
                    </a:lnTo>
                    <a:lnTo>
                      <a:pt x="553" y="515"/>
                    </a:lnTo>
                    <a:lnTo>
                      <a:pt x="543" y="538"/>
                    </a:lnTo>
                    <a:lnTo>
                      <a:pt x="518" y="559"/>
                    </a:lnTo>
                    <a:lnTo>
                      <a:pt x="474" y="574"/>
                    </a:lnTo>
                    <a:lnTo>
                      <a:pt x="403" y="576"/>
                    </a:lnTo>
                    <a:lnTo>
                      <a:pt x="334" y="561"/>
                    </a:lnTo>
                    <a:lnTo>
                      <a:pt x="289" y="541"/>
                    </a:lnTo>
                    <a:lnTo>
                      <a:pt x="266" y="524"/>
                    </a:lnTo>
                    <a:lnTo>
                      <a:pt x="220" y="476"/>
                    </a:lnTo>
                    <a:lnTo>
                      <a:pt x="218" y="461"/>
                    </a:lnTo>
                    <a:lnTo>
                      <a:pt x="206" y="440"/>
                    </a:lnTo>
                    <a:lnTo>
                      <a:pt x="177" y="411"/>
                    </a:lnTo>
                    <a:lnTo>
                      <a:pt x="0" y="35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38" name="Oval 56437"/>
              <p:cNvSpPr/>
              <p:nvPr/>
            </p:nvSpPr>
            <p:spPr>
              <a:xfrm rot="20280000">
                <a:off x="307" y="40"/>
                <a:ext cx="167" cy="127"/>
              </a:xfrm>
              <a:prstGeom prst="ellipse">
                <a:avLst/>
              </a:prstGeom>
              <a:solidFill>
                <a:srgbClr val="FFFFFF"/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439" name="未知"/>
              <p:cNvSpPr/>
              <p:nvPr/>
            </p:nvSpPr>
            <p:spPr>
              <a:xfrm>
                <a:off x="252" y="411"/>
                <a:ext cx="269" cy="133"/>
              </a:xfrm>
              <a:custGeom>
                <a:avLst/>
                <a:gdLst/>
                <a:ahLst/>
                <a:cxnLst/>
                <a:pathLst>
                  <a:path w="269" h="133">
                    <a:moveTo>
                      <a:pt x="16" y="0"/>
                    </a:moveTo>
                    <a:lnTo>
                      <a:pt x="49" y="2"/>
                    </a:lnTo>
                    <a:lnTo>
                      <a:pt x="244" y="44"/>
                    </a:lnTo>
                    <a:lnTo>
                      <a:pt x="260" y="50"/>
                    </a:lnTo>
                    <a:lnTo>
                      <a:pt x="268" y="65"/>
                    </a:lnTo>
                    <a:lnTo>
                      <a:pt x="268" y="88"/>
                    </a:lnTo>
                    <a:lnTo>
                      <a:pt x="258" y="109"/>
                    </a:lnTo>
                    <a:lnTo>
                      <a:pt x="244" y="117"/>
                    </a:lnTo>
                    <a:lnTo>
                      <a:pt x="216" y="127"/>
                    </a:lnTo>
                    <a:lnTo>
                      <a:pt x="185" y="132"/>
                    </a:lnTo>
                    <a:lnTo>
                      <a:pt x="157" y="132"/>
                    </a:lnTo>
                    <a:lnTo>
                      <a:pt x="114" y="121"/>
                    </a:lnTo>
                    <a:lnTo>
                      <a:pt x="57" y="100"/>
                    </a:lnTo>
                    <a:lnTo>
                      <a:pt x="35" y="88"/>
                    </a:lnTo>
                    <a:lnTo>
                      <a:pt x="4" y="54"/>
                    </a:lnTo>
                    <a:lnTo>
                      <a:pt x="0" y="40"/>
                    </a:lnTo>
                    <a:lnTo>
                      <a:pt x="4" y="23"/>
                    </a:lnTo>
                    <a:lnTo>
                      <a:pt x="8" y="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440" name="未知"/>
            <p:cNvSpPr/>
            <p:nvPr/>
          </p:nvSpPr>
          <p:spPr>
            <a:xfrm>
              <a:off x="0" y="238"/>
              <a:ext cx="690" cy="235"/>
            </a:xfrm>
            <a:custGeom>
              <a:avLst/>
              <a:gdLst/>
              <a:ahLst/>
              <a:cxnLst/>
              <a:pathLst>
                <a:path w="690" h="235">
                  <a:moveTo>
                    <a:pt x="410" y="63"/>
                  </a:moveTo>
                  <a:lnTo>
                    <a:pt x="520" y="33"/>
                  </a:lnTo>
                  <a:lnTo>
                    <a:pt x="630" y="0"/>
                  </a:lnTo>
                  <a:lnTo>
                    <a:pt x="650" y="0"/>
                  </a:lnTo>
                  <a:lnTo>
                    <a:pt x="670" y="4"/>
                  </a:lnTo>
                  <a:lnTo>
                    <a:pt x="681" y="21"/>
                  </a:lnTo>
                  <a:lnTo>
                    <a:pt x="689" y="46"/>
                  </a:lnTo>
                  <a:lnTo>
                    <a:pt x="677" y="58"/>
                  </a:lnTo>
                  <a:lnTo>
                    <a:pt x="662" y="75"/>
                  </a:lnTo>
                  <a:lnTo>
                    <a:pt x="551" y="104"/>
                  </a:lnTo>
                  <a:lnTo>
                    <a:pt x="142" y="221"/>
                  </a:lnTo>
                  <a:lnTo>
                    <a:pt x="75" y="234"/>
                  </a:lnTo>
                  <a:lnTo>
                    <a:pt x="0" y="225"/>
                  </a:lnTo>
                  <a:lnTo>
                    <a:pt x="32" y="209"/>
                  </a:lnTo>
                  <a:lnTo>
                    <a:pt x="55" y="196"/>
                  </a:lnTo>
                  <a:lnTo>
                    <a:pt x="122" y="163"/>
                  </a:lnTo>
                  <a:lnTo>
                    <a:pt x="193" y="138"/>
                  </a:lnTo>
                  <a:lnTo>
                    <a:pt x="410" y="63"/>
                  </a:lnTo>
                  <a:lnTo>
                    <a:pt x="410" y="63"/>
                  </a:lnTo>
                  <a:lnTo>
                    <a:pt x="410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1" name="未知"/>
            <p:cNvSpPr/>
            <p:nvPr/>
          </p:nvSpPr>
          <p:spPr>
            <a:xfrm>
              <a:off x="0" y="238"/>
              <a:ext cx="690" cy="235"/>
            </a:xfrm>
            <a:custGeom>
              <a:avLst/>
              <a:gdLst/>
              <a:ahLst/>
              <a:cxnLst/>
              <a:pathLst>
                <a:path w="690" h="235">
                  <a:moveTo>
                    <a:pt x="410" y="63"/>
                  </a:moveTo>
                  <a:lnTo>
                    <a:pt x="520" y="33"/>
                  </a:lnTo>
                  <a:lnTo>
                    <a:pt x="630" y="0"/>
                  </a:lnTo>
                  <a:lnTo>
                    <a:pt x="650" y="0"/>
                  </a:lnTo>
                  <a:lnTo>
                    <a:pt x="670" y="4"/>
                  </a:lnTo>
                  <a:lnTo>
                    <a:pt x="681" y="21"/>
                  </a:lnTo>
                  <a:lnTo>
                    <a:pt x="689" y="46"/>
                  </a:lnTo>
                  <a:lnTo>
                    <a:pt x="677" y="58"/>
                  </a:lnTo>
                  <a:lnTo>
                    <a:pt x="662" y="75"/>
                  </a:lnTo>
                  <a:lnTo>
                    <a:pt x="551" y="104"/>
                  </a:lnTo>
                  <a:lnTo>
                    <a:pt x="142" y="221"/>
                  </a:lnTo>
                  <a:lnTo>
                    <a:pt x="75" y="234"/>
                  </a:lnTo>
                  <a:lnTo>
                    <a:pt x="0" y="225"/>
                  </a:lnTo>
                  <a:lnTo>
                    <a:pt x="32" y="209"/>
                  </a:lnTo>
                  <a:lnTo>
                    <a:pt x="55" y="196"/>
                  </a:lnTo>
                  <a:lnTo>
                    <a:pt x="122" y="163"/>
                  </a:lnTo>
                  <a:lnTo>
                    <a:pt x="193" y="138"/>
                  </a:lnTo>
                  <a:lnTo>
                    <a:pt x="410" y="6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2" name="未知"/>
            <p:cNvSpPr/>
            <p:nvPr/>
          </p:nvSpPr>
          <p:spPr>
            <a:xfrm>
              <a:off x="551" y="301"/>
              <a:ext cx="135" cy="67"/>
            </a:xfrm>
            <a:custGeom>
              <a:avLst/>
              <a:gdLst/>
              <a:ahLst/>
              <a:cxnLst/>
              <a:pathLst>
                <a:path w="135" h="67">
                  <a:moveTo>
                    <a:pt x="122" y="0"/>
                  </a:moveTo>
                  <a:lnTo>
                    <a:pt x="126" y="12"/>
                  </a:lnTo>
                  <a:lnTo>
                    <a:pt x="130" y="25"/>
                  </a:lnTo>
                  <a:lnTo>
                    <a:pt x="134" y="41"/>
                  </a:lnTo>
                  <a:lnTo>
                    <a:pt x="111" y="58"/>
                  </a:lnTo>
                  <a:lnTo>
                    <a:pt x="83" y="66"/>
                  </a:lnTo>
                  <a:lnTo>
                    <a:pt x="0" y="41"/>
                  </a:lnTo>
                  <a:lnTo>
                    <a:pt x="111" y="12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3" name="未知"/>
            <p:cNvSpPr/>
            <p:nvPr/>
          </p:nvSpPr>
          <p:spPr>
            <a:xfrm>
              <a:off x="551" y="301"/>
              <a:ext cx="135" cy="67"/>
            </a:xfrm>
            <a:custGeom>
              <a:avLst/>
              <a:gdLst/>
              <a:ahLst/>
              <a:cxnLst/>
              <a:pathLst>
                <a:path w="135" h="67">
                  <a:moveTo>
                    <a:pt x="122" y="0"/>
                  </a:moveTo>
                  <a:lnTo>
                    <a:pt x="126" y="12"/>
                  </a:lnTo>
                  <a:lnTo>
                    <a:pt x="130" y="25"/>
                  </a:lnTo>
                  <a:lnTo>
                    <a:pt x="134" y="41"/>
                  </a:lnTo>
                  <a:lnTo>
                    <a:pt x="111" y="58"/>
                  </a:lnTo>
                  <a:lnTo>
                    <a:pt x="83" y="66"/>
                  </a:lnTo>
                  <a:lnTo>
                    <a:pt x="0" y="41"/>
                  </a:lnTo>
                  <a:lnTo>
                    <a:pt x="111" y="12"/>
                  </a:lnTo>
                  <a:lnTo>
                    <a:pt x="12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4" name="Oval 56443"/>
            <p:cNvSpPr/>
            <p:nvPr/>
          </p:nvSpPr>
          <p:spPr>
            <a:xfrm>
              <a:off x="536" y="284"/>
              <a:ext cx="35" cy="37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5" name="Straight Connector 56444"/>
            <p:cNvSpPr/>
            <p:nvPr/>
          </p:nvSpPr>
          <p:spPr>
            <a:xfrm>
              <a:off x="540" y="292"/>
              <a:ext cx="27" cy="2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446" name="未知"/>
            <p:cNvSpPr/>
            <p:nvPr/>
          </p:nvSpPr>
          <p:spPr>
            <a:xfrm>
              <a:off x="2" y="154"/>
              <a:ext cx="558" cy="148"/>
            </a:xfrm>
            <a:custGeom>
              <a:avLst/>
              <a:gdLst/>
              <a:ahLst/>
              <a:cxnLst/>
              <a:pathLst>
                <a:path w="558" h="148">
                  <a:moveTo>
                    <a:pt x="404" y="147"/>
                  </a:moveTo>
                  <a:lnTo>
                    <a:pt x="0" y="25"/>
                  </a:lnTo>
                  <a:lnTo>
                    <a:pt x="89" y="0"/>
                  </a:lnTo>
                  <a:lnTo>
                    <a:pt x="108" y="0"/>
                  </a:lnTo>
                  <a:lnTo>
                    <a:pt x="557" y="105"/>
                  </a:lnTo>
                  <a:lnTo>
                    <a:pt x="404" y="1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447" name="Group 56446"/>
          <p:cNvGrpSpPr/>
          <p:nvPr/>
        </p:nvGrpSpPr>
        <p:grpSpPr>
          <a:xfrm>
            <a:off x="4875213" y="1263650"/>
            <a:ext cx="1373187" cy="1373188"/>
            <a:chOff x="0" y="0"/>
            <a:chExt cx="865" cy="865"/>
          </a:xfrm>
        </p:grpSpPr>
        <p:sp>
          <p:nvSpPr>
            <p:cNvPr id="56448" name="未知"/>
            <p:cNvSpPr/>
            <p:nvPr/>
          </p:nvSpPr>
          <p:spPr>
            <a:xfrm>
              <a:off x="245" y="149"/>
              <a:ext cx="531" cy="716"/>
            </a:xfrm>
            <a:custGeom>
              <a:avLst/>
              <a:gdLst/>
              <a:ahLst/>
              <a:cxnLst/>
              <a:pathLst>
                <a:path w="531" h="716">
                  <a:moveTo>
                    <a:pt x="530" y="715"/>
                  </a:moveTo>
                  <a:lnTo>
                    <a:pt x="0" y="715"/>
                  </a:lnTo>
                  <a:lnTo>
                    <a:pt x="0" y="636"/>
                  </a:lnTo>
                  <a:lnTo>
                    <a:pt x="28" y="636"/>
                  </a:lnTo>
                  <a:lnTo>
                    <a:pt x="28" y="626"/>
                  </a:lnTo>
                  <a:lnTo>
                    <a:pt x="37" y="617"/>
                  </a:lnTo>
                  <a:lnTo>
                    <a:pt x="52" y="614"/>
                  </a:lnTo>
                  <a:lnTo>
                    <a:pt x="297" y="614"/>
                  </a:lnTo>
                  <a:lnTo>
                    <a:pt x="322" y="611"/>
                  </a:lnTo>
                  <a:lnTo>
                    <a:pt x="334" y="595"/>
                  </a:lnTo>
                  <a:lnTo>
                    <a:pt x="337" y="569"/>
                  </a:lnTo>
                  <a:lnTo>
                    <a:pt x="337" y="0"/>
                  </a:lnTo>
                  <a:lnTo>
                    <a:pt x="438" y="57"/>
                  </a:lnTo>
                  <a:lnTo>
                    <a:pt x="444" y="66"/>
                  </a:lnTo>
                  <a:lnTo>
                    <a:pt x="450" y="82"/>
                  </a:lnTo>
                  <a:lnTo>
                    <a:pt x="457" y="145"/>
                  </a:lnTo>
                  <a:lnTo>
                    <a:pt x="457" y="183"/>
                  </a:lnTo>
                  <a:lnTo>
                    <a:pt x="457" y="557"/>
                  </a:lnTo>
                  <a:lnTo>
                    <a:pt x="457" y="573"/>
                  </a:lnTo>
                  <a:lnTo>
                    <a:pt x="460" y="588"/>
                  </a:lnTo>
                  <a:lnTo>
                    <a:pt x="469" y="607"/>
                  </a:lnTo>
                  <a:lnTo>
                    <a:pt x="478" y="617"/>
                  </a:lnTo>
                  <a:lnTo>
                    <a:pt x="493" y="626"/>
                  </a:lnTo>
                  <a:lnTo>
                    <a:pt x="530" y="630"/>
                  </a:lnTo>
                  <a:lnTo>
                    <a:pt x="530" y="715"/>
                  </a:lnTo>
                  <a:lnTo>
                    <a:pt x="530" y="7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49" name="未知"/>
            <p:cNvSpPr/>
            <p:nvPr/>
          </p:nvSpPr>
          <p:spPr>
            <a:xfrm>
              <a:off x="285" y="149"/>
              <a:ext cx="298" cy="365"/>
            </a:xfrm>
            <a:custGeom>
              <a:avLst/>
              <a:gdLst/>
              <a:ahLst/>
              <a:cxnLst/>
              <a:pathLst>
                <a:path w="298" h="365">
                  <a:moveTo>
                    <a:pt x="297" y="364"/>
                  </a:moveTo>
                  <a:lnTo>
                    <a:pt x="297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0" y="364"/>
                  </a:lnTo>
                  <a:lnTo>
                    <a:pt x="34" y="364"/>
                  </a:lnTo>
                  <a:lnTo>
                    <a:pt x="34" y="357"/>
                  </a:lnTo>
                  <a:lnTo>
                    <a:pt x="266" y="357"/>
                  </a:lnTo>
                  <a:lnTo>
                    <a:pt x="266" y="364"/>
                  </a:lnTo>
                  <a:lnTo>
                    <a:pt x="297" y="36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0" name="未知"/>
            <p:cNvSpPr/>
            <p:nvPr/>
          </p:nvSpPr>
          <p:spPr>
            <a:xfrm>
              <a:off x="285" y="544"/>
              <a:ext cx="298" cy="93"/>
            </a:xfrm>
            <a:custGeom>
              <a:avLst/>
              <a:gdLst/>
              <a:ahLst/>
              <a:cxnLst/>
              <a:pathLst>
                <a:path w="298" h="93">
                  <a:moveTo>
                    <a:pt x="297" y="92"/>
                  </a:moveTo>
                  <a:lnTo>
                    <a:pt x="266" y="92"/>
                  </a:lnTo>
                  <a:lnTo>
                    <a:pt x="266" y="67"/>
                  </a:lnTo>
                  <a:lnTo>
                    <a:pt x="34" y="67"/>
                  </a:lnTo>
                  <a:lnTo>
                    <a:pt x="34" y="92"/>
                  </a:lnTo>
                  <a:lnTo>
                    <a:pt x="0" y="92"/>
                  </a:lnTo>
                  <a:lnTo>
                    <a:pt x="0" y="41"/>
                  </a:lnTo>
                  <a:lnTo>
                    <a:pt x="34" y="41"/>
                  </a:lnTo>
                  <a:lnTo>
                    <a:pt x="34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97" y="0"/>
                  </a:lnTo>
                  <a:lnTo>
                    <a:pt x="297" y="26"/>
                  </a:lnTo>
                  <a:lnTo>
                    <a:pt x="266" y="26"/>
                  </a:lnTo>
                  <a:lnTo>
                    <a:pt x="266" y="41"/>
                  </a:lnTo>
                  <a:lnTo>
                    <a:pt x="297" y="41"/>
                  </a:lnTo>
                  <a:lnTo>
                    <a:pt x="297" y="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1" name="未知"/>
            <p:cNvSpPr/>
            <p:nvPr/>
          </p:nvSpPr>
          <p:spPr>
            <a:xfrm>
              <a:off x="285" y="529"/>
              <a:ext cx="298" cy="16"/>
            </a:xfrm>
            <a:custGeom>
              <a:avLst/>
              <a:gdLst/>
              <a:ahLst/>
              <a:cxnLst/>
              <a:pathLst>
                <a:path w="298" h="16">
                  <a:moveTo>
                    <a:pt x="0" y="15"/>
                  </a:moveTo>
                  <a:lnTo>
                    <a:pt x="297" y="15"/>
                  </a:lnTo>
                  <a:lnTo>
                    <a:pt x="297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2" name="未知"/>
            <p:cNvSpPr/>
            <p:nvPr/>
          </p:nvSpPr>
          <p:spPr>
            <a:xfrm>
              <a:off x="285" y="506"/>
              <a:ext cx="298" cy="24"/>
            </a:xfrm>
            <a:custGeom>
              <a:avLst/>
              <a:gdLst/>
              <a:ahLst/>
              <a:cxnLst/>
              <a:pathLst>
                <a:path w="298" h="24">
                  <a:moveTo>
                    <a:pt x="0" y="23"/>
                  </a:moveTo>
                  <a:lnTo>
                    <a:pt x="0" y="7"/>
                  </a:lnTo>
                  <a:lnTo>
                    <a:pt x="34" y="7"/>
                  </a:lnTo>
                  <a:lnTo>
                    <a:pt x="34" y="0"/>
                  </a:lnTo>
                  <a:lnTo>
                    <a:pt x="266" y="0"/>
                  </a:lnTo>
                  <a:lnTo>
                    <a:pt x="266" y="7"/>
                  </a:lnTo>
                  <a:lnTo>
                    <a:pt x="297" y="7"/>
                  </a:lnTo>
                  <a:lnTo>
                    <a:pt x="297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3" name="未知"/>
            <p:cNvSpPr/>
            <p:nvPr/>
          </p:nvSpPr>
          <p:spPr>
            <a:xfrm>
              <a:off x="285" y="484"/>
              <a:ext cx="298" cy="14"/>
            </a:xfrm>
            <a:custGeom>
              <a:avLst/>
              <a:gdLst/>
              <a:ahLst/>
              <a:cxnLst/>
              <a:pathLst>
                <a:path w="298" h="14">
                  <a:moveTo>
                    <a:pt x="297" y="13"/>
                  </a:moveTo>
                  <a:lnTo>
                    <a:pt x="266" y="13"/>
                  </a:lnTo>
                  <a:lnTo>
                    <a:pt x="266" y="3"/>
                  </a:lnTo>
                  <a:lnTo>
                    <a:pt x="34" y="3"/>
                  </a:lnTo>
                  <a:lnTo>
                    <a:pt x="34" y="13"/>
                  </a:lnTo>
                  <a:lnTo>
                    <a:pt x="0" y="13"/>
                  </a:lnTo>
                  <a:lnTo>
                    <a:pt x="0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266" y="0"/>
                  </a:lnTo>
                  <a:lnTo>
                    <a:pt x="266" y="3"/>
                  </a:lnTo>
                  <a:lnTo>
                    <a:pt x="297" y="3"/>
                  </a:lnTo>
                  <a:lnTo>
                    <a:pt x="297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4" name="未知"/>
            <p:cNvSpPr/>
            <p:nvPr/>
          </p:nvSpPr>
          <p:spPr>
            <a:xfrm>
              <a:off x="285" y="570"/>
              <a:ext cx="35" cy="16"/>
            </a:xfrm>
            <a:custGeom>
              <a:avLst/>
              <a:gdLst/>
              <a:ahLst/>
              <a:cxnLst/>
              <a:pathLst>
                <a:path w="35" h="16">
                  <a:moveTo>
                    <a:pt x="34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5" name="未知"/>
            <p:cNvSpPr/>
            <p:nvPr/>
          </p:nvSpPr>
          <p:spPr>
            <a:xfrm>
              <a:off x="551" y="570"/>
              <a:ext cx="32" cy="16"/>
            </a:xfrm>
            <a:custGeom>
              <a:avLst/>
              <a:gdLst/>
              <a:ahLst/>
              <a:cxnLst/>
              <a:pathLst>
                <a:path w="32" h="16">
                  <a:moveTo>
                    <a:pt x="0" y="0"/>
                  </a:moveTo>
                  <a:lnTo>
                    <a:pt x="0" y="15"/>
                  </a:lnTo>
                  <a:lnTo>
                    <a:pt x="31" y="15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6" name="未知"/>
            <p:cNvSpPr/>
            <p:nvPr/>
          </p:nvSpPr>
          <p:spPr>
            <a:xfrm>
              <a:off x="270" y="247"/>
              <a:ext cx="16" cy="207"/>
            </a:xfrm>
            <a:custGeom>
              <a:avLst/>
              <a:gdLst/>
              <a:ahLst/>
              <a:cxnLst/>
              <a:pathLst>
                <a:path w="16" h="207">
                  <a:moveTo>
                    <a:pt x="0" y="206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7" name="未知"/>
            <p:cNvSpPr/>
            <p:nvPr/>
          </p:nvSpPr>
          <p:spPr>
            <a:xfrm>
              <a:off x="236" y="199"/>
              <a:ext cx="35" cy="302"/>
            </a:xfrm>
            <a:custGeom>
              <a:avLst/>
              <a:gdLst/>
              <a:ahLst/>
              <a:cxnLst/>
              <a:pathLst>
                <a:path w="35" h="302">
                  <a:moveTo>
                    <a:pt x="0" y="301"/>
                  </a:moveTo>
                  <a:lnTo>
                    <a:pt x="0" y="0"/>
                  </a:lnTo>
                  <a:lnTo>
                    <a:pt x="34" y="0"/>
                  </a:lnTo>
                  <a:lnTo>
                    <a:pt x="34" y="301"/>
                  </a:lnTo>
                  <a:lnTo>
                    <a:pt x="0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8" name="未知"/>
            <p:cNvSpPr/>
            <p:nvPr/>
          </p:nvSpPr>
          <p:spPr>
            <a:xfrm>
              <a:off x="689" y="215"/>
              <a:ext cx="35" cy="80"/>
            </a:xfrm>
            <a:custGeom>
              <a:avLst/>
              <a:gdLst/>
              <a:ahLst/>
              <a:cxnLst/>
              <a:pathLst>
                <a:path w="35" h="80">
                  <a:moveTo>
                    <a:pt x="0" y="0"/>
                  </a:moveTo>
                  <a:lnTo>
                    <a:pt x="34" y="0"/>
                  </a:lnTo>
                  <a:lnTo>
                    <a:pt x="34" y="79"/>
                  </a:lnTo>
                  <a:lnTo>
                    <a:pt x="13" y="79"/>
                  </a:lnTo>
                  <a:lnTo>
                    <a:pt x="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59" name="未知"/>
            <p:cNvSpPr/>
            <p:nvPr/>
          </p:nvSpPr>
          <p:spPr>
            <a:xfrm>
              <a:off x="735" y="28"/>
              <a:ext cx="17" cy="267"/>
            </a:xfrm>
            <a:custGeom>
              <a:avLst/>
              <a:gdLst/>
              <a:ahLst/>
              <a:cxnLst/>
              <a:pathLst>
                <a:path w="17" h="267">
                  <a:moveTo>
                    <a:pt x="0" y="26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0" name="未知"/>
            <p:cNvSpPr/>
            <p:nvPr/>
          </p:nvSpPr>
          <p:spPr>
            <a:xfrm>
              <a:off x="763" y="0"/>
              <a:ext cx="102" cy="42"/>
            </a:xfrm>
            <a:custGeom>
              <a:avLst/>
              <a:gdLst/>
              <a:ahLst/>
              <a:cxnLst/>
              <a:pathLst>
                <a:path w="102" h="42">
                  <a:moveTo>
                    <a:pt x="0" y="0"/>
                  </a:moveTo>
                  <a:lnTo>
                    <a:pt x="101" y="16"/>
                  </a:lnTo>
                  <a:lnTo>
                    <a:pt x="101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1" name="未知"/>
            <p:cNvSpPr/>
            <p:nvPr/>
          </p:nvSpPr>
          <p:spPr>
            <a:xfrm>
              <a:off x="763" y="38"/>
              <a:ext cx="102" cy="39"/>
            </a:xfrm>
            <a:custGeom>
              <a:avLst/>
              <a:gdLst/>
              <a:ahLst/>
              <a:cxnLst/>
              <a:pathLst>
                <a:path w="102" h="39">
                  <a:moveTo>
                    <a:pt x="0" y="38"/>
                  </a:moveTo>
                  <a:lnTo>
                    <a:pt x="101" y="22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2" name="未知"/>
            <p:cNvSpPr/>
            <p:nvPr/>
          </p:nvSpPr>
          <p:spPr>
            <a:xfrm>
              <a:off x="175" y="247"/>
              <a:ext cx="62" cy="64"/>
            </a:xfrm>
            <a:custGeom>
              <a:avLst/>
              <a:gdLst/>
              <a:ahLst/>
              <a:cxnLst/>
              <a:pathLst>
                <a:path w="62" h="64">
                  <a:moveTo>
                    <a:pt x="0" y="63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3" name="未知"/>
            <p:cNvSpPr/>
            <p:nvPr/>
          </p:nvSpPr>
          <p:spPr>
            <a:xfrm>
              <a:off x="138" y="247"/>
              <a:ext cx="38" cy="64"/>
            </a:xfrm>
            <a:custGeom>
              <a:avLst/>
              <a:gdLst/>
              <a:ahLst/>
              <a:cxnLst/>
              <a:pathLst>
                <a:path w="38" h="64">
                  <a:moveTo>
                    <a:pt x="0" y="63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4" name="未知"/>
            <p:cNvSpPr/>
            <p:nvPr/>
          </p:nvSpPr>
          <p:spPr>
            <a:xfrm>
              <a:off x="129" y="244"/>
              <a:ext cx="10" cy="77"/>
            </a:xfrm>
            <a:custGeom>
              <a:avLst/>
              <a:gdLst/>
              <a:ahLst/>
              <a:cxnLst/>
              <a:pathLst>
                <a:path w="10" h="77">
                  <a:moveTo>
                    <a:pt x="0" y="76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5" name="未知"/>
            <p:cNvSpPr/>
            <p:nvPr/>
          </p:nvSpPr>
          <p:spPr>
            <a:xfrm>
              <a:off x="92" y="247"/>
              <a:ext cx="38" cy="64"/>
            </a:xfrm>
            <a:custGeom>
              <a:avLst/>
              <a:gdLst/>
              <a:ahLst/>
              <a:cxnLst/>
              <a:pathLst>
                <a:path w="38" h="64">
                  <a:moveTo>
                    <a:pt x="0" y="63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6" name="未知"/>
            <p:cNvSpPr/>
            <p:nvPr/>
          </p:nvSpPr>
          <p:spPr>
            <a:xfrm>
              <a:off x="83" y="244"/>
              <a:ext cx="10" cy="77"/>
            </a:xfrm>
            <a:custGeom>
              <a:avLst/>
              <a:gdLst/>
              <a:ahLst/>
              <a:cxnLst/>
              <a:pathLst>
                <a:path w="10" h="77">
                  <a:moveTo>
                    <a:pt x="0" y="76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7" name="未知"/>
            <p:cNvSpPr/>
            <p:nvPr/>
          </p:nvSpPr>
          <p:spPr>
            <a:xfrm>
              <a:off x="49" y="247"/>
              <a:ext cx="35" cy="64"/>
            </a:xfrm>
            <a:custGeom>
              <a:avLst/>
              <a:gdLst/>
              <a:ahLst/>
              <a:cxnLst/>
              <a:pathLst>
                <a:path w="35" h="64">
                  <a:moveTo>
                    <a:pt x="0" y="63"/>
                  </a:moveTo>
                  <a:lnTo>
                    <a:pt x="0" y="0"/>
                  </a:lnTo>
                  <a:lnTo>
                    <a:pt x="34" y="0"/>
                  </a:lnTo>
                  <a:lnTo>
                    <a:pt x="34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8" name="未知"/>
            <p:cNvSpPr/>
            <p:nvPr/>
          </p:nvSpPr>
          <p:spPr>
            <a:xfrm>
              <a:off x="0" y="247"/>
              <a:ext cx="50" cy="64"/>
            </a:xfrm>
            <a:custGeom>
              <a:avLst/>
              <a:gdLst/>
              <a:ahLst/>
              <a:cxnLst/>
              <a:pathLst>
                <a:path w="50" h="64">
                  <a:moveTo>
                    <a:pt x="9" y="0"/>
                  </a:moveTo>
                  <a:lnTo>
                    <a:pt x="49" y="0"/>
                  </a:lnTo>
                  <a:lnTo>
                    <a:pt x="49" y="63"/>
                  </a:lnTo>
                  <a:lnTo>
                    <a:pt x="9" y="63"/>
                  </a:lnTo>
                  <a:lnTo>
                    <a:pt x="3" y="60"/>
                  </a:lnTo>
                  <a:lnTo>
                    <a:pt x="0" y="50"/>
                  </a:lnTo>
                  <a:lnTo>
                    <a:pt x="0" y="13"/>
                  </a:lnTo>
                  <a:lnTo>
                    <a:pt x="3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69" name="未知"/>
            <p:cNvSpPr/>
            <p:nvPr/>
          </p:nvSpPr>
          <p:spPr>
            <a:xfrm>
              <a:off x="585" y="165"/>
              <a:ext cx="96" cy="463"/>
            </a:xfrm>
            <a:custGeom>
              <a:avLst/>
              <a:gdLst/>
              <a:ahLst/>
              <a:cxnLst/>
              <a:pathLst>
                <a:path w="96" h="463">
                  <a:moveTo>
                    <a:pt x="0" y="0"/>
                  </a:moveTo>
                  <a:lnTo>
                    <a:pt x="83" y="60"/>
                  </a:lnTo>
                  <a:lnTo>
                    <a:pt x="95" y="167"/>
                  </a:lnTo>
                  <a:lnTo>
                    <a:pt x="89" y="246"/>
                  </a:lnTo>
                  <a:lnTo>
                    <a:pt x="77" y="329"/>
                  </a:lnTo>
                  <a:lnTo>
                    <a:pt x="58" y="383"/>
                  </a:lnTo>
                  <a:lnTo>
                    <a:pt x="43" y="408"/>
                  </a:lnTo>
                  <a:lnTo>
                    <a:pt x="0" y="462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0" name="未知"/>
            <p:cNvSpPr/>
            <p:nvPr/>
          </p:nvSpPr>
          <p:spPr>
            <a:xfrm>
              <a:off x="285" y="168"/>
              <a:ext cx="301" cy="1"/>
            </a:xfrm>
            <a:custGeom>
              <a:avLst/>
              <a:gdLst/>
              <a:ahLst/>
              <a:cxnLst/>
              <a:pathLst>
                <a:path w="301" h="1">
                  <a:moveTo>
                    <a:pt x="300" y="0"/>
                  </a:move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1" name="未知"/>
            <p:cNvSpPr/>
            <p:nvPr/>
          </p:nvSpPr>
          <p:spPr>
            <a:xfrm>
              <a:off x="319" y="465"/>
              <a:ext cx="233" cy="1"/>
            </a:xfrm>
            <a:custGeom>
              <a:avLst/>
              <a:gdLst/>
              <a:ahLst/>
              <a:cxnLst/>
              <a:pathLst>
                <a:path w="233" h="1">
                  <a:moveTo>
                    <a:pt x="232" y="0"/>
                  </a:move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2" name="未知"/>
            <p:cNvSpPr/>
            <p:nvPr/>
          </p:nvSpPr>
          <p:spPr>
            <a:xfrm>
              <a:off x="319" y="149"/>
              <a:ext cx="1" cy="460"/>
            </a:xfrm>
            <a:custGeom>
              <a:avLst/>
              <a:gdLst/>
              <a:ahLst/>
              <a:cxnLst/>
              <a:pathLst>
                <a:path w="1" h="460">
                  <a:moveTo>
                    <a:pt x="0" y="459"/>
                  </a:move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3" name="未知"/>
            <p:cNvSpPr/>
            <p:nvPr/>
          </p:nvSpPr>
          <p:spPr>
            <a:xfrm>
              <a:off x="551" y="149"/>
              <a:ext cx="1" cy="460"/>
            </a:xfrm>
            <a:custGeom>
              <a:avLst/>
              <a:gdLst/>
              <a:ahLst/>
              <a:cxnLst/>
              <a:pathLst>
                <a:path w="1" h="460">
                  <a:moveTo>
                    <a:pt x="0" y="459"/>
                  </a:move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4" name="未知"/>
            <p:cNvSpPr/>
            <p:nvPr/>
          </p:nvSpPr>
          <p:spPr>
            <a:xfrm>
              <a:off x="101" y="253"/>
              <a:ext cx="26" cy="1"/>
            </a:xfrm>
            <a:custGeom>
              <a:avLst/>
              <a:gdLst/>
              <a:ahLst/>
              <a:cxnLst/>
              <a:pathLst>
                <a:path w="26" h="1">
                  <a:moveTo>
                    <a:pt x="0" y="0"/>
                  </a:moveTo>
                  <a:lnTo>
                    <a:pt x="25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5" name="未知"/>
            <p:cNvSpPr/>
            <p:nvPr/>
          </p:nvSpPr>
          <p:spPr>
            <a:xfrm>
              <a:off x="175" y="266"/>
              <a:ext cx="62" cy="1"/>
            </a:xfrm>
            <a:custGeom>
              <a:avLst/>
              <a:gdLst/>
              <a:ahLst/>
              <a:cxnLst/>
              <a:pathLst>
                <a:path w="62" h="1">
                  <a:moveTo>
                    <a:pt x="0" y="0"/>
                  </a:moveTo>
                  <a:lnTo>
                    <a:pt x="61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6" name="未知"/>
            <p:cNvSpPr/>
            <p:nvPr/>
          </p:nvSpPr>
          <p:spPr>
            <a:xfrm>
              <a:off x="175" y="291"/>
              <a:ext cx="62" cy="1"/>
            </a:xfrm>
            <a:custGeom>
              <a:avLst/>
              <a:gdLst/>
              <a:ahLst/>
              <a:cxnLst/>
              <a:pathLst>
                <a:path w="62" h="1">
                  <a:moveTo>
                    <a:pt x="0" y="0"/>
                  </a:moveTo>
                  <a:lnTo>
                    <a:pt x="61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7" name="未知"/>
            <p:cNvSpPr/>
            <p:nvPr/>
          </p:nvSpPr>
          <p:spPr>
            <a:xfrm>
              <a:off x="101" y="263"/>
              <a:ext cx="26" cy="1"/>
            </a:xfrm>
            <a:custGeom>
              <a:avLst/>
              <a:gdLst/>
              <a:ahLst/>
              <a:cxnLst/>
              <a:pathLst>
                <a:path w="26" h="1">
                  <a:moveTo>
                    <a:pt x="0" y="0"/>
                  </a:moveTo>
                  <a:lnTo>
                    <a:pt x="25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8" name="未知"/>
            <p:cNvSpPr/>
            <p:nvPr/>
          </p:nvSpPr>
          <p:spPr>
            <a:xfrm>
              <a:off x="101" y="269"/>
              <a:ext cx="26" cy="1"/>
            </a:xfrm>
            <a:custGeom>
              <a:avLst/>
              <a:gdLst/>
              <a:ahLst/>
              <a:cxnLst/>
              <a:pathLst>
                <a:path w="26" h="1">
                  <a:moveTo>
                    <a:pt x="0" y="0"/>
                  </a:moveTo>
                  <a:lnTo>
                    <a:pt x="25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79" name="未知"/>
            <p:cNvSpPr/>
            <p:nvPr/>
          </p:nvSpPr>
          <p:spPr>
            <a:xfrm>
              <a:off x="101" y="279"/>
              <a:ext cx="26" cy="1"/>
            </a:xfrm>
            <a:custGeom>
              <a:avLst/>
              <a:gdLst/>
              <a:ahLst/>
              <a:cxnLst/>
              <a:pathLst>
                <a:path w="26" h="1">
                  <a:moveTo>
                    <a:pt x="0" y="0"/>
                  </a:moveTo>
                  <a:lnTo>
                    <a:pt x="25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480" name="Group 56479"/>
          <p:cNvGrpSpPr/>
          <p:nvPr/>
        </p:nvGrpSpPr>
        <p:grpSpPr>
          <a:xfrm>
            <a:off x="4572000" y="4149725"/>
            <a:ext cx="1716088" cy="458788"/>
            <a:chOff x="0" y="0"/>
            <a:chExt cx="1081" cy="289"/>
          </a:xfrm>
        </p:grpSpPr>
        <p:sp>
          <p:nvSpPr>
            <p:cNvPr id="56481" name="未知"/>
            <p:cNvSpPr/>
            <p:nvPr/>
          </p:nvSpPr>
          <p:spPr>
            <a:xfrm>
              <a:off x="0" y="229"/>
              <a:ext cx="1081" cy="60"/>
            </a:xfrm>
            <a:custGeom>
              <a:avLst/>
              <a:gdLst/>
              <a:ahLst/>
              <a:cxnLst/>
              <a:pathLst>
                <a:path w="1081" h="60">
                  <a:moveTo>
                    <a:pt x="1080" y="59"/>
                  </a:moveTo>
                  <a:lnTo>
                    <a:pt x="0" y="59"/>
                  </a:lnTo>
                  <a:lnTo>
                    <a:pt x="0" y="39"/>
                  </a:lnTo>
                  <a:lnTo>
                    <a:pt x="77" y="0"/>
                  </a:lnTo>
                  <a:lnTo>
                    <a:pt x="1080" y="0"/>
                  </a:lnTo>
                  <a:lnTo>
                    <a:pt x="1080" y="5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2" name="未知"/>
            <p:cNvSpPr/>
            <p:nvPr/>
          </p:nvSpPr>
          <p:spPr>
            <a:xfrm>
              <a:off x="717" y="183"/>
              <a:ext cx="302" cy="27"/>
            </a:xfrm>
            <a:custGeom>
              <a:avLst/>
              <a:gdLst/>
              <a:ahLst/>
              <a:cxnLst/>
              <a:pathLst>
                <a:path w="302" h="27">
                  <a:moveTo>
                    <a:pt x="0" y="26"/>
                  </a:moveTo>
                  <a:lnTo>
                    <a:pt x="301" y="26"/>
                  </a:lnTo>
                  <a:lnTo>
                    <a:pt x="301" y="7"/>
                  </a:lnTo>
                  <a:lnTo>
                    <a:pt x="16" y="7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3" name="未知"/>
            <p:cNvSpPr/>
            <p:nvPr/>
          </p:nvSpPr>
          <p:spPr>
            <a:xfrm>
              <a:off x="85" y="0"/>
              <a:ext cx="988" cy="174"/>
            </a:xfrm>
            <a:custGeom>
              <a:avLst/>
              <a:gdLst/>
              <a:ahLst/>
              <a:cxnLst/>
              <a:pathLst>
                <a:path w="988" h="174">
                  <a:moveTo>
                    <a:pt x="0" y="105"/>
                  </a:moveTo>
                  <a:lnTo>
                    <a:pt x="31" y="0"/>
                  </a:lnTo>
                  <a:lnTo>
                    <a:pt x="497" y="13"/>
                  </a:lnTo>
                  <a:lnTo>
                    <a:pt x="953" y="79"/>
                  </a:lnTo>
                  <a:lnTo>
                    <a:pt x="987" y="141"/>
                  </a:lnTo>
                  <a:lnTo>
                    <a:pt x="987" y="147"/>
                  </a:lnTo>
                  <a:lnTo>
                    <a:pt x="983" y="157"/>
                  </a:lnTo>
                  <a:lnTo>
                    <a:pt x="972" y="170"/>
                  </a:lnTo>
                  <a:lnTo>
                    <a:pt x="956" y="173"/>
                  </a:lnTo>
                  <a:lnTo>
                    <a:pt x="648" y="170"/>
                  </a:lnTo>
                  <a:lnTo>
                    <a:pt x="640" y="167"/>
                  </a:lnTo>
                  <a:lnTo>
                    <a:pt x="632" y="154"/>
                  </a:lnTo>
                  <a:lnTo>
                    <a:pt x="629" y="144"/>
                  </a:lnTo>
                  <a:lnTo>
                    <a:pt x="625" y="137"/>
                  </a:lnTo>
                  <a:lnTo>
                    <a:pt x="617" y="134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4" name="未知"/>
            <p:cNvSpPr/>
            <p:nvPr/>
          </p:nvSpPr>
          <p:spPr>
            <a:xfrm>
              <a:off x="158" y="124"/>
              <a:ext cx="537" cy="60"/>
            </a:xfrm>
            <a:custGeom>
              <a:avLst/>
              <a:gdLst/>
              <a:ahLst/>
              <a:cxnLst/>
              <a:pathLst>
                <a:path w="537" h="60">
                  <a:moveTo>
                    <a:pt x="536" y="59"/>
                  </a:moveTo>
                  <a:lnTo>
                    <a:pt x="536" y="33"/>
                  </a:lnTo>
                  <a:lnTo>
                    <a:pt x="536" y="30"/>
                  </a:lnTo>
                  <a:lnTo>
                    <a:pt x="529" y="23"/>
                  </a:lnTo>
                  <a:lnTo>
                    <a:pt x="0" y="0"/>
                  </a:lnTo>
                  <a:lnTo>
                    <a:pt x="0" y="59"/>
                  </a:lnTo>
                  <a:lnTo>
                    <a:pt x="536" y="5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5" name="未知"/>
            <p:cNvSpPr/>
            <p:nvPr/>
          </p:nvSpPr>
          <p:spPr>
            <a:xfrm>
              <a:off x="150" y="124"/>
              <a:ext cx="545" cy="70"/>
            </a:xfrm>
            <a:custGeom>
              <a:avLst/>
              <a:gdLst/>
              <a:ahLst/>
              <a:cxnLst/>
              <a:pathLst>
                <a:path w="545" h="70">
                  <a:moveTo>
                    <a:pt x="8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544" y="69"/>
                  </a:lnTo>
                  <a:lnTo>
                    <a:pt x="544" y="59"/>
                  </a:lnTo>
                  <a:lnTo>
                    <a:pt x="8" y="5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486" name="Group 56485"/>
          <p:cNvGrpSpPr/>
          <p:nvPr/>
        </p:nvGrpSpPr>
        <p:grpSpPr>
          <a:xfrm>
            <a:off x="152400" y="3779838"/>
            <a:ext cx="915988" cy="1373187"/>
            <a:chOff x="0" y="0"/>
            <a:chExt cx="577" cy="865"/>
          </a:xfrm>
        </p:grpSpPr>
        <p:sp>
          <p:nvSpPr>
            <p:cNvPr id="56487" name="未知"/>
            <p:cNvSpPr/>
            <p:nvPr/>
          </p:nvSpPr>
          <p:spPr>
            <a:xfrm>
              <a:off x="174" y="544"/>
              <a:ext cx="49" cy="195"/>
            </a:xfrm>
            <a:custGeom>
              <a:avLst/>
              <a:gdLst/>
              <a:ahLst/>
              <a:cxnLst/>
              <a:pathLst>
                <a:path w="49" h="195">
                  <a:moveTo>
                    <a:pt x="23" y="194"/>
                  </a:moveTo>
                  <a:lnTo>
                    <a:pt x="0" y="0"/>
                  </a:lnTo>
                  <a:lnTo>
                    <a:pt x="25" y="3"/>
                  </a:lnTo>
                  <a:lnTo>
                    <a:pt x="48" y="0"/>
                  </a:lnTo>
                  <a:lnTo>
                    <a:pt x="23" y="194"/>
                  </a:lnTo>
                  <a:lnTo>
                    <a:pt x="23" y="1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8" name="Oval 56487"/>
            <p:cNvSpPr/>
            <p:nvPr/>
          </p:nvSpPr>
          <p:spPr>
            <a:xfrm>
              <a:off x="0" y="238"/>
              <a:ext cx="385" cy="315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89" name="Oval 56488"/>
            <p:cNvSpPr/>
            <p:nvPr/>
          </p:nvSpPr>
          <p:spPr>
            <a:xfrm>
              <a:off x="0" y="224"/>
              <a:ext cx="385" cy="273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0" name="Oval 56489"/>
            <p:cNvSpPr/>
            <p:nvPr/>
          </p:nvSpPr>
          <p:spPr>
            <a:xfrm>
              <a:off x="34" y="11"/>
              <a:ext cx="303" cy="267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1" name="Oval 56490"/>
            <p:cNvSpPr/>
            <p:nvPr/>
          </p:nvSpPr>
          <p:spPr>
            <a:xfrm>
              <a:off x="34" y="0"/>
              <a:ext cx="303" cy="23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2" name="未知"/>
            <p:cNvSpPr/>
            <p:nvPr/>
          </p:nvSpPr>
          <p:spPr>
            <a:xfrm>
              <a:off x="96" y="247"/>
              <a:ext cx="90" cy="161"/>
            </a:xfrm>
            <a:custGeom>
              <a:avLst/>
              <a:gdLst/>
              <a:ahLst/>
              <a:cxnLst/>
              <a:pathLst>
                <a:path w="90" h="161">
                  <a:moveTo>
                    <a:pt x="89" y="160"/>
                  </a:moveTo>
                  <a:lnTo>
                    <a:pt x="67" y="160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19" y="137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0"/>
                  </a:lnTo>
                  <a:lnTo>
                    <a:pt x="89" y="16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3" name="未知"/>
            <p:cNvSpPr/>
            <p:nvPr/>
          </p:nvSpPr>
          <p:spPr>
            <a:xfrm>
              <a:off x="96" y="247"/>
              <a:ext cx="90" cy="161"/>
            </a:xfrm>
            <a:custGeom>
              <a:avLst/>
              <a:gdLst/>
              <a:ahLst/>
              <a:cxnLst/>
              <a:pathLst>
                <a:path w="90" h="161">
                  <a:moveTo>
                    <a:pt x="89" y="160"/>
                  </a:moveTo>
                  <a:lnTo>
                    <a:pt x="67" y="160"/>
                  </a:lnTo>
                  <a:lnTo>
                    <a:pt x="42" y="154"/>
                  </a:lnTo>
                  <a:lnTo>
                    <a:pt x="19" y="137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4" name="未知"/>
            <p:cNvSpPr/>
            <p:nvPr/>
          </p:nvSpPr>
          <p:spPr>
            <a:xfrm>
              <a:off x="253" y="247"/>
              <a:ext cx="29" cy="147"/>
            </a:xfrm>
            <a:custGeom>
              <a:avLst/>
              <a:gdLst/>
              <a:ahLst/>
              <a:cxnLst/>
              <a:pathLst>
                <a:path w="29" h="147">
                  <a:moveTo>
                    <a:pt x="0" y="146"/>
                  </a:moveTo>
                  <a:lnTo>
                    <a:pt x="0" y="146"/>
                  </a:lnTo>
                  <a:lnTo>
                    <a:pt x="17" y="135"/>
                  </a:lnTo>
                  <a:lnTo>
                    <a:pt x="22" y="118"/>
                  </a:lnTo>
                  <a:lnTo>
                    <a:pt x="28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495" name="未知"/>
            <p:cNvSpPr/>
            <p:nvPr/>
          </p:nvSpPr>
          <p:spPr>
            <a:xfrm>
              <a:off x="253" y="247"/>
              <a:ext cx="29" cy="147"/>
            </a:xfrm>
            <a:custGeom>
              <a:avLst/>
              <a:gdLst/>
              <a:ahLst/>
              <a:cxnLst/>
              <a:pathLst>
                <a:path w="29" h="147">
                  <a:moveTo>
                    <a:pt x="0" y="146"/>
                  </a:moveTo>
                  <a:lnTo>
                    <a:pt x="17" y="135"/>
                  </a:lnTo>
                  <a:lnTo>
                    <a:pt x="22" y="118"/>
                  </a:lnTo>
                  <a:lnTo>
                    <a:pt x="28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496" name="Group 56495"/>
            <p:cNvGrpSpPr/>
            <p:nvPr/>
          </p:nvGrpSpPr>
          <p:grpSpPr>
            <a:xfrm>
              <a:off x="198" y="509"/>
              <a:ext cx="379" cy="356"/>
              <a:chOff x="0" y="0"/>
              <a:chExt cx="379" cy="356"/>
            </a:xfrm>
          </p:grpSpPr>
          <p:sp>
            <p:nvSpPr>
              <p:cNvPr id="56497" name="未知"/>
              <p:cNvSpPr/>
              <p:nvPr/>
            </p:nvSpPr>
            <p:spPr>
              <a:xfrm>
                <a:off x="1" y="232"/>
                <a:ext cx="378" cy="124"/>
              </a:xfrm>
              <a:custGeom>
                <a:avLst/>
                <a:gdLst/>
                <a:ahLst/>
                <a:cxnLst/>
                <a:pathLst>
                  <a:path w="378" h="124">
                    <a:moveTo>
                      <a:pt x="377" y="123"/>
                    </a:moveTo>
                    <a:lnTo>
                      <a:pt x="349" y="117"/>
                    </a:lnTo>
                    <a:lnTo>
                      <a:pt x="318" y="103"/>
                    </a:lnTo>
                    <a:lnTo>
                      <a:pt x="279" y="78"/>
                    </a:lnTo>
                    <a:lnTo>
                      <a:pt x="245" y="42"/>
                    </a:lnTo>
                    <a:lnTo>
                      <a:pt x="220" y="2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6498" name="Group 56497"/>
              <p:cNvGrpSpPr/>
              <p:nvPr/>
            </p:nvGrpSpPr>
            <p:grpSpPr>
              <a:xfrm>
                <a:off x="0" y="0"/>
                <a:ext cx="287" cy="233"/>
                <a:chOff x="0" y="0"/>
                <a:chExt cx="287" cy="233"/>
              </a:xfrm>
            </p:grpSpPr>
            <p:sp>
              <p:nvSpPr>
                <p:cNvPr id="56499" name="Freeform 56498"/>
                <p:cNvSpPr/>
                <p:nvPr/>
              </p:nvSpPr>
              <p:spPr>
                <a:xfrm>
                  <a:off x="194" y="0"/>
                  <a:ext cx="93" cy="160"/>
                </a:xfrm>
                <a:custGeom>
                  <a:avLst/>
                  <a:gdLst>
                    <a:gd name="txL" fmla="*/ 0 w 21600"/>
                    <a:gd name="txT" fmla="*/ 0 h 21252"/>
                    <a:gd name="txR" fmla="*/ 21600 w 21600"/>
                    <a:gd name="txB" fmla="*/ 21252 h 21252"/>
                  </a:gdLst>
                  <a:ahLst/>
                  <a:cxnLst>
                    <a:cxn ang="180">
                      <a:pos x="0" y="21252"/>
                    </a:cxn>
                    <a:cxn ang="270">
                      <a:pos x="17736" y="0"/>
                    </a:cxn>
                    <a:cxn ang="0">
                      <a:pos x="21600" y="21252"/>
                    </a:cxn>
                  </a:cxnLst>
                  <a:rect l="txL" t="txT" r="txR" b="txB"/>
                  <a:pathLst>
                    <a:path w="21600" h="21252" fill="none">
                      <a:moveTo>
                        <a:pt x="0" y="21252"/>
                      </a:moveTo>
                      <a:arcTo wR="21600" hR="21600" stAng="-10800000" swAng="4781709"/>
                    </a:path>
                    <a:path w="21600" h="21252" stroke="0">
                      <a:moveTo>
                        <a:pt x="0" y="21252"/>
                      </a:moveTo>
                      <a:arcTo wR="21600" hR="21600" stAng="-10800000" swAng="4781709"/>
                      <a:lnTo>
                        <a:pt x="21600" y="21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6500" name="Straight Connector 56499"/>
                <p:cNvSpPr/>
                <p:nvPr/>
              </p:nvSpPr>
              <p:spPr>
                <a:xfrm flipH="1">
                  <a:off x="0" y="157"/>
                  <a:ext cx="194" cy="76"/>
                </a:xfrm>
                <a:prstGeom prst="line">
                  <a:avLst/>
                </a:prstGeom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6501" name="未知"/>
            <p:cNvSpPr/>
            <p:nvPr/>
          </p:nvSpPr>
          <p:spPr>
            <a:xfrm>
              <a:off x="97" y="257"/>
              <a:ext cx="94" cy="149"/>
            </a:xfrm>
            <a:custGeom>
              <a:avLst/>
              <a:gdLst/>
              <a:ahLst/>
              <a:cxnLst/>
              <a:pathLst>
                <a:path w="94" h="149">
                  <a:moveTo>
                    <a:pt x="0" y="0"/>
                  </a:moveTo>
                  <a:lnTo>
                    <a:pt x="90" y="89"/>
                  </a:lnTo>
                  <a:lnTo>
                    <a:pt x="93" y="148"/>
                  </a:lnTo>
                  <a:lnTo>
                    <a:pt x="53" y="115"/>
                  </a:lnTo>
                  <a:lnTo>
                    <a:pt x="8" y="11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502" name="Group 56501"/>
          <p:cNvGrpSpPr/>
          <p:nvPr/>
        </p:nvGrpSpPr>
        <p:grpSpPr>
          <a:xfrm>
            <a:off x="2503488" y="3857625"/>
            <a:ext cx="1544637" cy="1030288"/>
            <a:chOff x="0" y="0"/>
            <a:chExt cx="973" cy="649"/>
          </a:xfrm>
        </p:grpSpPr>
        <p:sp>
          <p:nvSpPr>
            <p:cNvPr id="56503" name="未知"/>
            <p:cNvSpPr/>
            <p:nvPr/>
          </p:nvSpPr>
          <p:spPr>
            <a:xfrm>
              <a:off x="409" y="184"/>
              <a:ext cx="386" cy="333"/>
            </a:xfrm>
            <a:custGeom>
              <a:avLst/>
              <a:gdLst/>
              <a:ahLst/>
              <a:cxnLst/>
              <a:pathLst>
                <a:path w="386" h="333">
                  <a:moveTo>
                    <a:pt x="278" y="0"/>
                  </a:moveTo>
                  <a:lnTo>
                    <a:pt x="251" y="103"/>
                  </a:lnTo>
                  <a:lnTo>
                    <a:pt x="248" y="125"/>
                  </a:lnTo>
                  <a:lnTo>
                    <a:pt x="248" y="151"/>
                  </a:lnTo>
                  <a:lnTo>
                    <a:pt x="255" y="180"/>
                  </a:lnTo>
                  <a:lnTo>
                    <a:pt x="271" y="219"/>
                  </a:lnTo>
                  <a:lnTo>
                    <a:pt x="325" y="280"/>
                  </a:lnTo>
                  <a:lnTo>
                    <a:pt x="295" y="309"/>
                  </a:lnTo>
                  <a:lnTo>
                    <a:pt x="238" y="309"/>
                  </a:lnTo>
                  <a:lnTo>
                    <a:pt x="47" y="155"/>
                  </a:lnTo>
                  <a:lnTo>
                    <a:pt x="17" y="119"/>
                  </a:lnTo>
                  <a:lnTo>
                    <a:pt x="7" y="74"/>
                  </a:lnTo>
                  <a:lnTo>
                    <a:pt x="0" y="84"/>
                  </a:lnTo>
                  <a:lnTo>
                    <a:pt x="10" y="122"/>
                  </a:lnTo>
                  <a:lnTo>
                    <a:pt x="40" y="161"/>
                  </a:lnTo>
                  <a:lnTo>
                    <a:pt x="231" y="316"/>
                  </a:lnTo>
                  <a:lnTo>
                    <a:pt x="241" y="322"/>
                  </a:lnTo>
                  <a:lnTo>
                    <a:pt x="298" y="332"/>
                  </a:lnTo>
                  <a:lnTo>
                    <a:pt x="355" y="309"/>
                  </a:lnTo>
                  <a:lnTo>
                    <a:pt x="379" y="290"/>
                  </a:lnTo>
                  <a:lnTo>
                    <a:pt x="385" y="258"/>
                  </a:lnTo>
                  <a:lnTo>
                    <a:pt x="382" y="235"/>
                  </a:lnTo>
                  <a:lnTo>
                    <a:pt x="372" y="225"/>
                  </a:lnTo>
                  <a:lnTo>
                    <a:pt x="359" y="206"/>
                  </a:lnTo>
                  <a:lnTo>
                    <a:pt x="315" y="142"/>
                  </a:lnTo>
                  <a:lnTo>
                    <a:pt x="298" y="109"/>
                  </a:lnTo>
                  <a:lnTo>
                    <a:pt x="288" y="71"/>
                  </a:lnTo>
                  <a:lnTo>
                    <a:pt x="278" y="3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04" name="Oval 56503"/>
            <p:cNvSpPr/>
            <p:nvPr/>
          </p:nvSpPr>
          <p:spPr>
            <a:xfrm>
              <a:off x="44" y="29"/>
              <a:ext cx="452" cy="435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05" name="未知"/>
            <p:cNvSpPr/>
            <p:nvPr/>
          </p:nvSpPr>
          <p:spPr>
            <a:xfrm>
              <a:off x="0" y="0"/>
              <a:ext cx="641" cy="649"/>
            </a:xfrm>
            <a:custGeom>
              <a:avLst/>
              <a:gdLst/>
              <a:ahLst/>
              <a:cxnLst/>
              <a:pathLst>
                <a:path w="641" h="649">
                  <a:moveTo>
                    <a:pt x="630" y="535"/>
                  </a:moveTo>
                  <a:lnTo>
                    <a:pt x="640" y="503"/>
                  </a:lnTo>
                  <a:lnTo>
                    <a:pt x="610" y="480"/>
                  </a:lnTo>
                  <a:lnTo>
                    <a:pt x="580" y="496"/>
                  </a:lnTo>
                  <a:lnTo>
                    <a:pt x="523" y="509"/>
                  </a:lnTo>
                  <a:lnTo>
                    <a:pt x="476" y="506"/>
                  </a:lnTo>
                  <a:lnTo>
                    <a:pt x="422" y="484"/>
                  </a:lnTo>
                  <a:lnTo>
                    <a:pt x="392" y="448"/>
                  </a:lnTo>
                  <a:lnTo>
                    <a:pt x="375" y="403"/>
                  </a:lnTo>
                  <a:lnTo>
                    <a:pt x="379" y="358"/>
                  </a:lnTo>
                  <a:lnTo>
                    <a:pt x="406" y="313"/>
                  </a:lnTo>
                  <a:lnTo>
                    <a:pt x="442" y="287"/>
                  </a:lnTo>
                  <a:lnTo>
                    <a:pt x="483" y="271"/>
                  </a:lnTo>
                  <a:lnTo>
                    <a:pt x="556" y="251"/>
                  </a:lnTo>
                  <a:lnTo>
                    <a:pt x="543" y="164"/>
                  </a:lnTo>
                  <a:lnTo>
                    <a:pt x="520" y="119"/>
                  </a:lnTo>
                  <a:lnTo>
                    <a:pt x="486" y="81"/>
                  </a:lnTo>
                  <a:lnTo>
                    <a:pt x="446" y="48"/>
                  </a:lnTo>
                  <a:lnTo>
                    <a:pt x="402" y="26"/>
                  </a:lnTo>
                  <a:lnTo>
                    <a:pt x="359" y="10"/>
                  </a:lnTo>
                  <a:lnTo>
                    <a:pt x="302" y="0"/>
                  </a:lnTo>
                  <a:lnTo>
                    <a:pt x="258" y="0"/>
                  </a:lnTo>
                  <a:lnTo>
                    <a:pt x="198" y="13"/>
                  </a:lnTo>
                  <a:lnTo>
                    <a:pt x="144" y="39"/>
                  </a:lnTo>
                  <a:lnTo>
                    <a:pt x="97" y="71"/>
                  </a:lnTo>
                  <a:lnTo>
                    <a:pt x="57" y="116"/>
                  </a:lnTo>
                  <a:lnTo>
                    <a:pt x="20" y="171"/>
                  </a:lnTo>
                  <a:lnTo>
                    <a:pt x="3" y="226"/>
                  </a:lnTo>
                  <a:lnTo>
                    <a:pt x="0" y="284"/>
                  </a:lnTo>
                  <a:lnTo>
                    <a:pt x="13" y="342"/>
                  </a:lnTo>
                  <a:lnTo>
                    <a:pt x="40" y="387"/>
                  </a:lnTo>
                  <a:lnTo>
                    <a:pt x="30" y="397"/>
                  </a:lnTo>
                  <a:lnTo>
                    <a:pt x="57" y="426"/>
                  </a:lnTo>
                  <a:lnTo>
                    <a:pt x="67" y="416"/>
                  </a:lnTo>
                  <a:lnTo>
                    <a:pt x="238" y="584"/>
                  </a:lnTo>
                  <a:lnTo>
                    <a:pt x="231" y="590"/>
                  </a:lnTo>
                  <a:lnTo>
                    <a:pt x="258" y="616"/>
                  </a:lnTo>
                  <a:lnTo>
                    <a:pt x="268" y="609"/>
                  </a:lnTo>
                  <a:lnTo>
                    <a:pt x="315" y="629"/>
                  </a:lnTo>
                  <a:lnTo>
                    <a:pt x="389" y="645"/>
                  </a:lnTo>
                  <a:lnTo>
                    <a:pt x="449" y="648"/>
                  </a:lnTo>
                  <a:lnTo>
                    <a:pt x="516" y="635"/>
                  </a:lnTo>
                  <a:lnTo>
                    <a:pt x="576" y="606"/>
                  </a:lnTo>
                  <a:lnTo>
                    <a:pt x="610" y="574"/>
                  </a:lnTo>
                  <a:lnTo>
                    <a:pt x="630" y="53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06" name="未知"/>
            <p:cNvSpPr/>
            <p:nvPr/>
          </p:nvSpPr>
          <p:spPr>
            <a:xfrm>
              <a:off x="687" y="84"/>
              <a:ext cx="286" cy="159"/>
            </a:xfrm>
            <a:custGeom>
              <a:avLst/>
              <a:gdLst/>
              <a:ahLst/>
              <a:cxnLst/>
              <a:pathLst>
                <a:path w="286" h="159">
                  <a:moveTo>
                    <a:pt x="3" y="158"/>
                  </a:moveTo>
                  <a:lnTo>
                    <a:pt x="30" y="135"/>
                  </a:lnTo>
                  <a:lnTo>
                    <a:pt x="70" y="126"/>
                  </a:lnTo>
                  <a:lnTo>
                    <a:pt x="285" y="126"/>
                  </a:lnTo>
                  <a:lnTo>
                    <a:pt x="285" y="0"/>
                  </a:lnTo>
                  <a:lnTo>
                    <a:pt x="127" y="0"/>
                  </a:lnTo>
                  <a:lnTo>
                    <a:pt x="81" y="9"/>
                  </a:lnTo>
                  <a:lnTo>
                    <a:pt x="40" y="26"/>
                  </a:lnTo>
                  <a:lnTo>
                    <a:pt x="17" y="61"/>
                  </a:lnTo>
                  <a:lnTo>
                    <a:pt x="0" y="100"/>
                  </a:lnTo>
                  <a:lnTo>
                    <a:pt x="0" y="138"/>
                  </a:lnTo>
                  <a:lnTo>
                    <a:pt x="3" y="1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07" name="Oval 56506"/>
            <p:cNvSpPr/>
            <p:nvPr/>
          </p:nvSpPr>
          <p:spPr>
            <a:xfrm>
              <a:off x="191" y="171"/>
              <a:ext cx="158" cy="15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508" name="Group 56507"/>
          <p:cNvGrpSpPr/>
          <p:nvPr/>
        </p:nvGrpSpPr>
        <p:grpSpPr>
          <a:xfrm>
            <a:off x="2133600" y="808038"/>
            <a:ext cx="1485900" cy="1828800"/>
            <a:chOff x="0" y="0"/>
            <a:chExt cx="936" cy="1152"/>
          </a:xfrm>
        </p:grpSpPr>
        <p:sp>
          <p:nvSpPr>
            <p:cNvPr id="56509" name="Rounded Rectangle 56508"/>
            <p:cNvSpPr/>
            <p:nvPr/>
          </p:nvSpPr>
          <p:spPr>
            <a:xfrm>
              <a:off x="283" y="0"/>
              <a:ext cx="653" cy="1152"/>
            </a:xfrm>
            <a:prstGeom prst="roundRect">
              <a:avLst>
                <a:gd name="adj" fmla="val 17361"/>
              </a:avLst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10" name="Oval 56509"/>
            <p:cNvSpPr/>
            <p:nvPr/>
          </p:nvSpPr>
          <p:spPr>
            <a:xfrm>
              <a:off x="379" y="63"/>
              <a:ext cx="461" cy="448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11" name="Oval 56510"/>
            <p:cNvSpPr/>
            <p:nvPr/>
          </p:nvSpPr>
          <p:spPr>
            <a:xfrm>
              <a:off x="408" y="92"/>
              <a:ext cx="403" cy="39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512" name="Group 56511"/>
            <p:cNvGrpSpPr/>
            <p:nvPr/>
          </p:nvGrpSpPr>
          <p:grpSpPr>
            <a:xfrm>
              <a:off x="349" y="714"/>
              <a:ext cx="538" cy="396"/>
              <a:chOff x="0" y="0"/>
              <a:chExt cx="538" cy="396"/>
            </a:xfrm>
          </p:grpSpPr>
          <p:sp>
            <p:nvSpPr>
              <p:cNvPr id="56513" name="未知"/>
              <p:cNvSpPr/>
              <p:nvPr/>
            </p:nvSpPr>
            <p:spPr>
              <a:xfrm>
                <a:off x="0" y="49"/>
                <a:ext cx="122" cy="323"/>
              </a:xfrm>
              <a:custGeom>
                <a:avLst/>
                <a:gdLst/>
                <a:ahLst/>
                <a:cxnLst/>
                <a:pathLst>
                  <a:path w="122" h="323">
                    <a:moveTo>
                      <a:pt x="121" y="0"/>
                    </a:moveTo>
                    <a:lnTo>
                      <a:pt x="121" y="322"/>
                    </a:lnTo>
                    <a:lnTo>
                      <a:pt x="38" y="322"/>
                    </a:lnTo>
                    <a:lnTo>
                      <a:pt x="17" y="318"/>
                    </a:lnTo>
                    <a:lnTo>
                      <a:pt x="5" y="306"/>
                    </a:lnTo>
                    <a:lnTo>
                      <a:pt x="0" y="285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14" name="未知"/>
              <p:cNvSpPr/>
              <p:nvPr/>
            </p:nvSpPr>
            <p:spPr>
              <a:xfrm>
                <a:off x="134" y="49"/>
                <a:ext cx="263" cy="347"/>
              </a:xfrm>
              <a:custGeom>
                <a:avLst/>
                <a:gdLst/>
                <a:ahLst/>
                <a:cxnLst/>
                <a:pathLst>
                  <a:path w="263" h="347">
                    <a:moveTo>
                      <a:pt x="0" y="0"/>
                    </a:moveTo>
                    <a:lnTo>
                      <a:pt x="0" y="346"/>
                    </a:lnTo>
                    <a:lnTo>
                      <a:pt x="262" y="346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15" name="未知"/>
              <p:cNvSpPr/>
              <p:nvPr/>
            </p:nvSpPr>
            <p:spPr>
              <a:xfrm>
                <a:off x="412" y="49"/>
                <a:ext cx="126" cy="323"/>
              </a:xfrm>
              <a:custGeom>
                <a:avLst/>
                <a:gdLst/>
                <a:ahLst/>
                <a:cxnLst/>
                <a:pathLst>
                  <a:path w="126" h="323">
                    <a:moveTo>
                      <a:pt x="0" y="0"/>
                    </a:moveTo>
                    <a:lnTo>
                      <a:pt x="0" y="322"/>
                    </a:lnTo>
                    <a:lnTo>
                      <a:pt x="88" y="322"/>
                    </a:lnTo>
                    <a:lnTo>
                      <a:pt x="108" y="318"/>
                    </a:lnTo>
                    <a:lnTo>
                      <a:pt x="121" y="306"/>
                    </a:lnTo>
                    <a:lnTo>
                      <a:pt x="125" y="285"/>
                    </a:lnTo>
                    <a:lnTo>
                      <a:pt x="1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16" name="未知"/>
              <p:cNvSpPr/>
              <p:nvPr/>
            </p:nvSpPr>
            <p:spPr>
              <a:xfrm>
                <a:off x="30" y="0"/>
                <a:ext cx="475" cy="50"/>
              </a:xfrm>
              <a:custGeom>
                <a:avLst/>
                <a:gdLst/>
                <a:ahLst/>
                <a:cxnLst/>
                <a:pathLst>
                  <a:path w="475" h="50">
                    <a:moveTo>
                      <a:pt x="41" y="0"/>
                    </a:moveTo>
                    <a:lnTo>
                      <a:pt x="428" y="0"/>
                    </a:lnTo>
                    <a:lnTo>
                      <a:pt x="453" y="4"/>
                    </a:lnTo>
                    <a:lnTo>
                      <a:pt x="465" y="17"/>
                    </a:lnTo>
                    <a:lnTo>
                      <a:pt x="474" y="37"/>
                    </a:lnTo>
                    <a:lnTo>
                      <a:pt x="474" y="49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8" y="25"/>
                    </a:lnTo>
                    <a:lnTo>
                      <a:pt x="25" y="9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517" name="未知"/>
            <p:cNvSpPr/>
            <p:nvPr/>
          </p:nvSpPr>
          <p:spPr>
            <a:xfrm>
              <a:off x="595" y="165"/>
              <a:ext cx="26" cy="90"/>
            </a:xfrm>
            <a:custGeom>
              <a:avLst/>
              <a:gdLst/>
              <a:ahLst/>
              <a:cxnLst/>
              <a:pathLst>
                <a:path w="26" h="90">
                  <a:moveTo>
                    <a:pt x="0" y="89"/>
                  </a:moveTo>
                  <a:lnTo>
                    <a:pt x="12" y="0"/>
                  </a:lnTo>
                  <a:lnTo>
                    <a:pt x="25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18" name="未知"/>
            <p:cNvSpPr/>
            <p:nvPr/>
          </p:nvSpPr>
          <p:spPr>
            <a:xfrm>
              <a:off x="524" y="267"/>
              <a:ext cx="55" cy="29"/>
            </a:xfrm>
            <a:custGeom>
              <a:avLst/>
              <a:gdLst/>
              <a:ahLst/>
              <a:cxnLst/>
              <a:pathLst>
                <a:path w="55" h="29">
                  <a:moveTo>
                    <a:pt x="54" y="0"/>
                  </a:moveTo>
                  <a:lnTo>
                    <a:pt x="54" y="28"/>
                  </a:lnTo>
                  <a:lnTo>
                    <a:pt x="0" y="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19" name="未知"/>
            <p:cNvSpPr/>
            <p:nvPr/>
          </p:nvSpPr>
          <p:spPr>
            <a:xfrm>
              <a:off x="607" y="104"/>
              <a:ext cx="1" cy="50"/>
            </a:xfrm>
            <a:custGeom>
              <a:avLst/>
              <a:gdLst/>
              <a:ahLst/>
              <a:cxnLst/>
              <a:pathLst>
                <a:path w="1" h="50">
                  <a:moveTo>
                    <a:pt x="0" y="0"/>
                  </a:moveTo>
                  <a:lnTo>
                    <a:pt x="0" y="4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0" name="未知"/>
            <p:cNvSpPr/>
            <p:nvPr/>
          </p:nvSpPr>
          <p:spPr>
            <a:xfrm>
              <a:off x="682" y="136"/>
              <a:ext cx="26" cy="30"/>
            </a:xfrm>
            <a:custGeom>
              <a:avLst/>
              <a:gdLst/>
              <a:ahLst/>
              <a:cxnLst/>
              <a:pathLst>
                <a:path w="26" h="30">
                  <a:moveTo>
                    <a:pt x="25" y="0"/>
                  </a:moveTo>
                  <a:lnTo>
                    <a:pt x="0" y="2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1" name="未知"/>
            <p:cNvSpPr/>
            <p:nvPr/>
          </p:nvSpPr>
          <p:spPr>
            <a:xfrm>
              <a:off x="736" y="197"/>
              <a:ext cx="35" cy="22"/>
            </a:xfrm>
            <a:custGeom>
              <a:avLst/>
              <a:gdLst/>
              <a:ahLst/>
              <a:cxnLst/>
              <a:pathLst>
                <a:path w="35" h="22">
                  <a:moveTo>
                    <a:pt x="34" y="0"/>
                  </a:moveTo>
                  <a:lnTo>
                    <a:pt x="0" y="2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2" name="未知"/>
            <p:cNvSpPr/>
            <p:nvPr/>
          </p:nvSpPr>
          <p:spPr>
            <a:xfrm>
              <a:off x="753" y="283"/>
              <a:ext cx="38" cy="1"/>
            </a:xfrm>
            <a:custGeom>
              <a:avLst/>
              <a:gdLst/>
              <a:ahLst/>
              <a:cxnLst/>
              <a:pathLst>
                <a:path w="38" h="1">
                  <a:moveTo>
                    <a:pt x="37" y="0"/>
                  </a:move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3" name="未知"/>
            <p:cNvSpPr/>
            <p:nvPr/>
          </p:nvSpPr>
          <p:spPr>
            <a:xfrm>
              <a:off x="736" y="344"/>
              <a:ext cx="39" cy="17"/>
            </a:xfrm>
            <a:custGeom>
              <a:avLst/>
              <a:gdLst/>
              <a:ahLst/>
              <a:cxnLst/>
              <a:pathLst>
                <a:path w="39" h="17">
                  <a:moveTo>
                    <a:pt x="38" y="16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4" name="未知"/>
            <p:cNvSpPr/>
            <p:nvPr/>
          </p:nvSpPr>
          <p:spPr>
            <a:xfrm>
              <a:off x="682" y="401"/>
              <a:ext cx="30" cy="34"/>
            </a:xfrm>
            <a:custGeom>
              <a:avLst/>
              <a:gdLst/>
              <a:ahLst/>
              <a:cxnLst/>
              <a:pathLst>
                <a:path w="30" h="34">
                  <a:moveTo>
                    <a:pt x="29" y="3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5" name="未知"/>
            <p:cNvSpPr/>
            <p:nvPr/>
          </p:nvSpPr>
          <p:spPr>
            <a:xfrm>
              <a:off x="453" y="356"/>
              <a:ext cx="43" cy="17"/>
            </a:xfrm>
            <a:custGeom>
              <a:avLst/>
              <a:gdLst/>
              <a:ahLst/>
              <a:cxnLst/>
              <a:pathLst>
                <a:path w="43" h="17">
                  <a:moveTo>
                    <a:pt x="0" y="16"/>
                  </a:moveTo>
                  <a:lnTo>
                    <a:pt x="4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6" name="未知"/>
            <p:cNvSpPr/>
            <p:nvPr/>
          </p:nvSpPr>
          <p:spPr>
            <a:xfrm>
              <a:off x="424" y="283"/>
              <a:ext cx="51" cy="1"/>
            </a:xfrm>
            <a:custGeom>
              <a:avLst/>
              <a:gdLst/>
              <a:ahLst/>
              <a:cxnLst/>
              <a:pathLst>
                <a:path w="51" h="1">
                  <a:moveTo>
                    <a:pt x="0" y="0"/>
                  </a:moveTo>
                  <a:lnTo>
                    <a:pt x="5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7" name="未知"/>
            <p:cNvSpPr/>
            <p:nvPr/>
          </p:nvSpPr>
          <p:spPr>
            <a:xfrm>
              <a:off x="453" y="189"/>
              <a:ext cx="47" cy="26"/>
            </a:xfrm>
            <a:custGeom>
              <a:avLst/>
              <a:gdLst/>
              <a:ahLst/>
              <a:cxnLst/>
              <a:pathLst>
                <a:path w="47" h="26">
                  <a:moveTo>
                    <a:pt x="0" y="0"/>
                  </a:moveTo>
                  <a:lnTo>
                    <a:pt x="46" y="2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8" name="未知"/>
            <p:cNvSpPr/>
            <p:nvPr/>
          </p:nvSpPr>
          <p:spPr>
            <a:xfrm>
              <a:off x="520" y="128"/>
              <a:ext cx="22" cy="38"/>
            </a:xfrm>
            <a:custGeom>
              <a:avLst/>
              <a:gdLst/>
              <a:ahLst/>
              <a:cxnLst/>
              <a:pathLst>
                <a:path w="22" h="38">
                  <a:moveTo>
                    <a:pt x="0" y="0"/>
                  </a:moveTo>
                  <a:lnTo>
                    <a:pt x="21" y="3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29" name="未知"/>
            <p:cNvSpPr/>
            <p:nvPr/>
          </p:nvSpPr>
          <p:spPr>
            <a:xfrm>
              <a:off x="404" y="336"/>
              <a:ext cx="333" cy="379"/>
            </a:xfrm>
            <a:custGeom>
              <a:avLst/>
              <a:gdLst/>
              <a:ahLst/>
              <a:cxnLst/>
              <a:pathLst>
                <a:path w="333" h="379">
                  <a:moveTo>
                    <a:pt x="79" y="378"/>
                  </a:moveTo>
                  <a:lnTo>
                    <a:pt x="58" y="305"/>
                  </a:lnTo>
                  <a:lnTo>
                    <a:pt x="41" y="256"/>
                  </a:lnTo>
                  <a:lnTo>
                    <a:pt x="16" y="207"/>
                  </a:lnTo>
                  <a:lnTo>
                    <a:pt x="12" y="191"/>
                  </a:lnTo>
                  <a:lnTo>
                    <a:pt x="0" y="175"/>
                  </a:lnTo>
                  <a:lnTo>
                    <a:pt x="49" y="183"/>
                  </a:lnTo>
                  <a:lnTo>
                    <a:pt x="95" y="175"/>
                  </a:lnTo>
                  <a:lnTo>
                    <a:pt x="99" y="163"/>
                  </a:lnTo>
                  <a:lnTo>
                    <a:pt x="99" y="150"/>
                  </a:lnTo>
                  <a:lnTo>
                    <a:pt x="95" y="142"/>
                  </a:lnTo>
                  <a:lnTo>
                    <a:pt x="66" y="134"/>
                  </a:lnTo>
                  <a:lnTo>
                    <a:pt x="45" y="126"/>
                  </a:lnTo>
                  <a:lnTo>
                    <a:pt x="37" y="122"/>
                  </a:lnTo>
                  <a:lnTo>
                    <a:pt x="0" y="110"/>
                  </a:lnTo>
                  <a:lnTo>
                    <a:pt x="49" y="77"/>
                  </a:lnTo>
                  <a:lnTo>
                    <a:pt x="174" y="0"/>
                  </a:lnTo>
                  <a:lnTo>
                    <a:pt x="249" y="126"/>
                  </a:lnTo>
                  <a:lnTo>
                    <a:pt x="282" y="199"/>
                  </a:lnTo>
                  <a:lnTo>
                    <a:pt x="307" y="268"/>
                  </a:lnTo>
                  <a:lnTo>
                    <a:pt x="324" y="330"/>
                  </a:lnTo>
                  <a:lnTo>
                    <a:pt x="332" y="378"/>
                  </a:lnTo>
                  <a:lnTo>
                    <a:pt x="79" y="37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0" name="未知"/>
            <p:cNvSpPr/>
            <p:nvPr/>
          </p:nvSpPr>
          <p:spPr>
            <a:xfrm>
              <a:off x="337" y="413"/>
              <a:ext cx="68" cy="34"/>
            </a:xfrm>
            <a:custGeom>
              <a:avLst/>
              <a:gdLst/>
              <a:ahLst/>
              <a:cxnLst/>
              <a:pathLst>
                <a:path w="68" h="34">
                  <a:moveTo>
                    <a:pt x="67" y="33"/>
                  </a:moveTo>
                  <a:lnTo>
                    <a:pt x="50" y="16"/>
                  </a:lnTo>
                  <a:lnTo>
                    <a:pt x="33" y="4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1" name="未知"/>
            <p:cNvSpPr/>
            <p:nvPr/>
          </p:nvSpPr>
          <p:spPr>
            <a:xfrm>
              <a:off x="362" y="381"/>
              <a:ext cx="9" cy="33"/>
            </a:xfrm>
            <a:custGeom>
              <a:avLst/>
              <a:gdLst/>
              <a:ahLst/>
              <a:cxnLst/>
              <a:pathLst>
                <a:path w="9" h="33">
                  <a:moveTo>
                    <a:pt x="8" y="0"/>
                  </a:moveTo>
                  <a:lnTo>
                    <a:pt x="4" y="16"/>
                  </a:lnTo>
                  <a:lnTo>
                    <a:pt x="0" y="3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532" name="Group 56531"/>
            <p:cNvGrpSpPr/>
            <p:nvPr/>
          </p:nvGrpSpPr>
          <p:grpSpPr>
            <a:xfrm>
              <a:off x="0" y="283"/>
              <a:ext cx="504" cy="327"/>
              <a:chOff x="0" y="0"/>
              <a:chExt cx="504" cy="327"/>
            </a:xfrm>
          </p:grpSpPr>
          <p:sp>
            <p:nvSpPr>
              <p:cNvPr id="56533" name="未知"/>
              <p:cNvSpPr/>
              <p:nvPr/>
            </p:nvSpPr>
            <p:spPr>
              <a:xfrm>
                <a:off x="0" y="0"/>
                <a:ext cx="504" cy="327"/>
              </a:xfrm>
              <a:custGeom>
                <a:avLst/>
                <a:gdLst/>
                <a:ahLst/>
                <a:cxnLst/>
                <a:pathLst>
                  <a:path w="504" h="327">
                    <a:moveTo>
                      <a:pt x="0" y="203"/>
                    </a:moveTo>
                    <a:lnTo>
                      <a:pt x="8" y="203"/>
                    </a:lnTo>
                    <a:lnTo>
                      <a:pt x="58" y="212"/>
                    </a:lnTo>
                    <a:lnTo>
                      <a:pt x="112" y="220"/>
                    </a:lnTo>
                    <a:lnTo>
                      <a:pt x="133" y="228"/>
                    </a:lnTo>
                    <a:lnTo>
                      <a:pt x="154" y="240"/>
                    </a:lnTo>
                    <a:lnTo>
                      <a:pt x="229" y="260"/>
                    </a:lnTo>
                    <a:lnTo>
                      <a:pt x="308" y="244"/>
                    </a:lnTo>
                    <a:lnTo>
                      <a:pt x="320" y="240"/>
                    </a:lnTo>
                    <a:lnTo>
                      <a:pt x="333" y="260"/>
                    </a:lnTo>
                    <a:lnTo>
                      <a:pt x="337" y="277"/>
                    </a:lnTo>
                    <a:lnTo>
                      <a:pt x="337" y="293"/>
                    </a:lnTo>
                    <a:lnTo>
                      <a:pt x="337" y="309"/>
                    </a:lnTo>
                    <a:lnTo>
                      <a:pt x="345" y="313"/>
                    </a:lnTo>
                    <a:lnTo>
                      <a:pt x="362" y="317"/>
                    </a:lnTo>
                    <a:lnTo>
                      <a:pt x="370" y="313"/>
                    </a:lnTo>
                    <a:lnTo>
                      <a:pt x="379" y="309"/>
                    </a:lnTo>
                    <a:lnTo>
                      <a:pt x="391" y="321"/>
                    </a:lnTo>
                    <a:lnTo>
                      <a:pt x="395" y="326"/>
                    </a:lnTo>
                    <a:lnTo>
                      <a:pt x="404" y="326"/>
                    </a:lnTo>
                    <a:lnTo>
                      <a:pt x="412" y="317"/>
                    </a:lnTo>
                    <a:lnTo>
                      <a:pt x="416" y="297"/>
                    </a:lnTo>
                    <a:lnTo>
                      <a:pt x="416" y="277"/>
                    </a:lnTo>
                    <a:lnTo>
                      <a:pt x="416" y="244"/>
                    </a:lnTo>
                    <a:lnTo>
                      <a:pt x="404" y="228"/>
                    </a:lnTo>
                    <a:lnTo>
                      <a:pt x="453" y="236"/>
                    </a:lnTo>
                    <a:lnTo>
                      <a:pt x="499" y="228"/>
                    </a:lnTo>
                    <a:lnTo>
                      <a:pt x="503" y="216"/>
                    </a:lnTo>
                    <a:lnTo>
                      <a:pt x="503" y="203"/>
                    </a:lnTo>
                    <a:lnTo>
                      <a:pt x="499" y="195"/>
                    </a:lnTo>
                    <a:lnTo>
                      <a:pt x="470" y="187"/>
                    </a:lnTo>
                    <a:lnTo>
                      <a:pt x="449" y="179"/>
                    </a:lnTo>
                    <a:lnTo>
                      <a:pt x="441" y="175"/>
                    </a:lnTo>
                    <a:lnTo>
                      <a:pt x="404" y="163"/>
                    </a:lnTo>
                    <a:lnTo>
                      <a:pt x="453" y="130"/>
                    </a:lnTo>
                    <a:lnTo>
                      <a:pt x="412" y="81"/>
                    </a:lnTo>
                    <a:lnTo>
                      <a:pt x="404" y="73"/>
                    </a:lnTo>
                    <a:lnTo>
                      <a:pt x="395" y="53"/>
                    </a:lnTo>
                    <a:lnTo>
                      <a:pt x="366" y="49"/>
                    </a:lnTo>
                    <a:lnTo>
                      <a:pt x="345" y="53"/>
                    </a:lnTo>
                    <a:lnTo>
                      <a:pt x="308" y="61"/>
                    </a:lnTo>
                    <a:lnTo>
                      <a:pt x="279" y="69"/>
                    </a:lnTo>
                    <a:lnTo>
                      <a:pt x="241" y="73"/>
                    </a:lnTo>
                    <a:lnTo>
                      <a:pt x="204" y="81"/>
                    </a:lnTo>
                    <a:lnTo>
                      <a:pt x="92" y="61"/>
                    </a:lnTo>
                    <a:lnTo>
                      <a:pt x="0" y="0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34" name="未知"/>
              <p:cNvSpPr/>
              <p:nvPr/>
            </p:nvSpPr>
            <p:spPr>
              <a:xfrm>
                <a:off x="179" y="216"/>
                <a:ext cx="226" cy="29"/>
              </a:xfrm>
              <a:custGeom>
                <a:avLst/>
                <a:gdLst/>
                <a:ahLst/>
                <a:cxnLst/>
                <a:pathLst>
                  <a:path w="226" h="29">
                    <a:moveTo>
                      <a:pt x="225" y="12"/>
                    </a:moveTo>
                    <a:lnTo>
                      <a:pt x="212" y="8"/>
                    </a:lnTo>
                    <a:lnTo>
                      <a:pt x="200" y="8"/>
                    </a:lnTo>
                    <a:lnTo>
                      <a:pt x="175" y="0"/>
                    </a:lnTo>
                    <a:lnTo>
                      <a:pt x="158" y="12"/>
                    </a:lnTo>
                    <a:lnTo>
                      <a:pt x="141" y="16"/>
                    </a:lnTo>
                    <a:lnTo>
                      <a:pt x="75" y="2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535" name="未知"/>
            <p:cNvSpPr/>
            <p:nvPr/>
          </p:nvSpPr>
          <p:spPr>
            <a:xfrm>
              <a:off x="354" y="503"/>
              <a:ext cx="17" cy="41"/>
            </a:xfrm>
            <a:custGeom>
              <a:avLst/>
              <a:gdLst/>
              <a:ahLst/>
              <a:cxnLst/>
              <a:pathLst>
                <a:path w="17" h="41">
                  <a:moveTo>
                    <a:pt x="0" y="0"/>
                  </a:moveTo>
                  <a:lnTo>
                    <a:pt x="12" y="20"/>
                  </a:lnTo>
                  <a:lnTo>
                    <a:pt x="16" y="4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6" name="未知"/>
            <p:cNvSpPr/>
            <p:nvPr/>
          </p:nvSpPr>
          <p:spPr>
            <a:xfrm>
              <a:off x="374" y="535"/>
              <a:ext cx="22" cy="42"/>
            </a:xfrm>
            <a:custGeom>
              <a:avLst/>
              <a:gdLst/>
              <a:ahLst/>
              <a:cxnLst/>
              <a:pathLst>
                <a:path w="22" h="42">
                  <a:moveTo>
                    <a:pt x="21" y="0"/>
                  </a:moveTo>
                  <a:lnTo>
                    <a:pt x="13" y="8"/>
                  </a:lnTo>
                  <a:lnTo>
                    <a:pt x="9" y="13"/>
                  </a:lnTo>
                  <a:lnTo>
                    <a:pt x="5" y="25"/>
                  </a:lnTo>
                  <a:lnTo>
                    <a:pt x="0" y="33"/>
                  </a:lnTo>
                  <a:lnTo>
                    <a:pt x="5" y="4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7" name="未知"/>
            <p:cNvSpPr/>
            <p:nvPr/>
          </p:nvSpPr>
          <p:spPr>
            <a:xfrm>
              <a:off x="445" y="462"/>
              <a:ext cx="9" cy="25"/>
            </a:xfrm>
            <a:custGeom>
              <a:avLst/>
              <a:gdLst/>
              <a:ahLst/>
              <a:cxnLst/>
              <a:pathLst>
                <a:path w="9" h="25">
                  <a:moveTo>
                    <a:pt x="8" y="0"/>
                  </a:move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8" name="未知"/>
            <p:cNvSpPr/>
            <p:nvPr/>
          </p:nvSpPr>
          <p:spPr>
            <a:xfrm>
              <a:off x="470" y="478"/>
              <a:ext cx="1" cy="22"/>
            </a:xfrm>
            <a:custGeom>
              <a:avLst/>
              <a:gdLst/>
              <a:ahLst/>
              <a:cxnLst/>
              <a:pathLst>
                <a:path w="1" h="22">
                  <a:moveTo>
                    <a:pt x="0" y="0"/>
                  </a:moveTo>
                  <a:lnTo>
                    <a:pt x="0" y="13"/>
                  </a:lnTo>
                  <a:lnTo>
                    <a:pt x="0" y="2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39" name="未知"/>
            <p:cNvSpPr/>
            <p:nvPr/>
          </p:nvSpPr>
          <p:spPr>
            <a:xfrm>
              <a:off x="466" y="495"/>
              <a:ext cx="230" cy="220"/>
            </a:xfrm>
            <a:custGeom>
              <a:avLst/>
              <a:gdLst/>
              <a:ahLst/>
              <a:cxnLst/>
              <a:pathLst>
                <a:path w="230" h="220">
                  <a:moveTo>
                    <a:pt x="229" y="219"/>
                  </a:moveTo>
                  <a:lnTo>
                    <a:pt x="225" y="199"/>
                  </a:lnTo>
                  <a:lnTo>
                    <a:pt x="220" y="162"/>
                  </a:lnTo>
                  <a:lnTo>
                    <a:pt x="208" y="114"/>
                  </a:lnTo>
                  <a:lnTo>
                    <a:pt x="187" y="57"/>
                  </a:lnTo>
                  <a:lnTo>
                    <a:pt x="175" y="28"/>
                  </a:lnTo>
                  <a:lnTo>
                    <a:pt x="158" y="0"/>
                  </a:lnTo>
                  <a:lnTo>
                    <a:pt x="0" y="69"/>
                  </a:lnTo>
                  <a:lnTo>
                    <a:pt x="21" y="126"/>
                  </a:lnTo>
                  <a:lnTo>
                    <a:pt x="37" y="179"/>
                  </a:lnTo>
                  <a:lnTo>
                    <a:pt x="50" y="219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40" name="未知"/>
            <p:cNvSpPr/>
            <p:nvPr/>
          </p:nvSpPr>
          <p:spPr>
            <a:xfrm>
              <a:off x="337" y="552"/>
              <a:ext cx="9" cy="17"/>
            </a:xfrm>
            <a:custGeom>
              <a:avLst/>
              <a:gdLst/>
              <a:ahLst/>
              <a:cxnLst/>
              <a:pathLst>
                <a:path w="9" h="17">
                  <a:moveTo>
                    <a:pt x="8" y="0"/>
                  </a:moveTo>
                  <a:lnTo>
                    <a:pt x="4" y="4"/>
                  </a:lnTo>
                  <a:lnTo>
                    <a:pt x="0" y="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541" name="Group 56540"/>
            <p:cNvGrpSpPr/>
            <p:nvPr/>
          </p:nvGrpSpPr>
          <p:grpSpPr>
            <a:xfrm>
              <a:off x="474" y="519"/>
              <a:ext cx="218" cy="196"/>
              <a:chOff x="0" y="0"/>
              <a:chExt cx="218" cy="196"/>
            </a:xfrm>
          </p:grpSpPr>
          <p:sp>
            <p:nvSpPr>
              <p:cNvPr id="56542" name="未知"/>
              <p:cNvSpPr/>
              <p:nvPr/>
            </p:nvSpPr>
            <p:spPr>
              <a:xfrm>
                <a:off x="0" y="0"/>
                <a:ext cx="163" cy="74"/>
              </a:xfrm>
              <a:custGeom>
                <a:avLst/>
                <a:gdLst/>
                <a:ahLst/>
                <a:cxnLst/>
                <a:pathLst>
                  <a:path w="163" h="74">
                    <a:moveTo>
                      <a:pt x="0" y="73"/>
                    </a:moveTo>
                    <a:lnTo>
                      <a:pt x="16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3" name="未知"/>
              <p:cNvSpPr/>
              <p:nvPr/>
            </p:nvSpPr>
            <p:spPr>
              <a:xfrm>
                <a:off x="13" y="29"/>
                <a:ext cx="163" cy="66"/>
              </a:xfrm>
              <a:custGeom>
                <a:avLst/>
                <a:gdLst/>
                <a:ahLst/>
                <a:cxnLst/>
                <a:pathLst>
                  <a:path w="163" h="66">
                    <a:moveTo>
                      <a:pt x="0" y="65"/>
                    </a:moveTo>
                    <a:lnTo>
                      <a:pt x="16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4" name="未知"/>
              <p:cNvSpPr/>
              <p:nvPr/>
            </p:nvSpPr>
            <p:spPr>
              <a:xfrm>
                <a:off x="21" y="61"/>
                <a:ext cx="167" cy="62"/>
              </a:xfrm>
              <a:custGeom>
                <a:avLst/>
                <a:gdLst/>
                <a:ahLst/>
                <a:cxnLst/>
                <a:pathLst>
                  <a:path w="167" h="62">
                    <a:moveTo>
                      <a:pt x="0" y="61"/>
                    </a:moveTo>
                    <a:lnTo>
                      <a:pt x="166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5" name="未知"/>
              <p:cNvSpPr/>
              <p:nvPr/>
            </p:nvSpPr>
            <p:spPr>
              <a:xfrm>
                <a:off x="29" y="90"/>
                <a:ext cx="172" cy="53"/>
              </a:xfrm>
              <a:custGeom>
                <a:avLst/>
                <a:gdLst/>
                <a:ahLst/>
                <a:cxnLst/>
                <a:pathLst>
                  <a:path w="172" h="53">
                    <a:moveTo>
                      <a:pt x="0" y="52"/>
                    </a:moveTo>
                    <a:lnTo>
                      <a:pt x="17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6" name="未知"/>
              <p:cNvSpPr/>
              <p:nvPr/>
            </p:nvSpPr>
            <p:spPr>
              <a:xfrm>
                <a:off x="34" y="122"/>
                <a:ext cx="175" cy="50"/>
              </a:xfrm>
              <a:custGeom>
                <a:avLst/>
                <a:gdLst/>
                <a:ahLst/>
                <a:cxnLst/>
                <a:pathLst>
                  <a:path w="175" h="50">
                    <a:moveTo>
                      <a:pt x="0" y="49"/>
                    </a:moveTo>
                    <a:lnTo>
                      <a:pt x="17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7" name="未知"/>
              <p:cNvSpPr/>
              <p:nvPr/>
            </p:nvSpPr>
            <p:spPr>
              <a:xfrm>
                <a:off x="42" y="155"/>
                <a:ext cx="171" cy="37"/>
              </a:xfrm>
              <a:custGeom>
                <a:avLst/>
                <a:gdLst/>
                <a:ahLst/>
                <a:cxnLst/>
                <a:pathLst>
                  <a:path w="171" h="37">
                    <a:moveTo>
                      <a:pt x="0" y="36"/>
                    </a:moveTo>
                    <a:lnTo>
                      <a:pt x="17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548" name="未知"/>
              <p:cNvSpPr/>
              <p:nvPr/>
            </p:nvSpPr>
            <p:spPr>
              <a:xfrm>
                <a:off x="146" y="179"/>
                <a:ext cx="72" cy="17"/>
              </a:xfrm>
              <a:custGeom>
                <a:avLst/>
                <a:gdLst/>
                <a:ahLst/>
                <a:cxnLst/>
                <a:pathLst>
                  <a:path w="72" h="17">
                    <a:moveTo>
                      <a:pt x="0" y="16"/>
                    </a:moveTo>
                    <a:lnTo>
                      <a:pt x="7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549" name="Oval 56548"/>
            <p:cNvSpPr/>
            <p:nvPr/>
          </p:nvSpPr>
          <p:spPr>
            <a:xfrm>
              <a:off x="591" y="263"/>
              <a:ext cx="37" cy="40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6550" name="Group 56549"/>
          <p:cNvGrpSpPr/>
          <p:nvPr/>
        </p:nvGrpSpPr>
        <p:grpSpPr>
          <a:xfrm>
            <a:off x="7315200" y="1263650"/>
            <a:ext cx="1716088" cy="1373188"/>
            <a:chOff x="0" y="0"/>
            <a:chExt cx="1081" cy="865"/>
          </a:xfrm>
        </p:grpSpPr>
        <p:sp>
          <p:nvSpPr>
            <p:cNvPr id="56551" name="未知"/>
            <p:cNvSpPr/>
            <p:nvPr/>
          </p:nvSpPr>
          <p:spPr>
            <a:xfrm>
              <a:off x="0" y="430"/>
              <a:ext cx="881" cy="396"/>
            </a:xfrm>
            <a:custGeom>
              <a:avLst/>
              <a:gdLst/>
              <a:ahLst/>
              <a:cxnLst/>
              <a:pathLst>
                <a:path w="881" h="396">
                  <a:moveTo>
                    <a:pt x="880" y="186"/>
                  </a:moveTo>
                  <a:lnTo>
                    <a:pt x="853" y="182"/>
                  </a:lnTo>
                  <a:lnTo>
                    <a:pt x="153" y="8"/>
                  </a:lnTo>
                  <a:lnTo>
                    <a:pt x="133" y="0"/>
                  </a:lnTo>
                  <a:lnTo>
                    <a:pt x="0" y="182"/>
                  </a:lnTo>
                  <a:lnTo>
                    <a:pt x="775" y="395"/>
                  </a:lnTo>
                  <a:lnTo>
                    <a:pt x="880" y="186"/>
                  </a:lnTo>
                  <a:lnTo>
                    <a:pt x="880" y="18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2" name="未知"/>
            <p:cNvSpPr/>
            <p:nvPr/>
          </p:nvSpPr>
          <p:spPr>
            <a:xfrm>
              <a:off x="141" y="477"/>
              <a:ext cx="600" cy="276"/>
            </a:xfrm>
            <a:custGeom>
              <a:avLst/>
              <a:gdLst/>
              <a:ahLst/>
              <a:cxnLst/>
              <a:pathLst>
                <a:path w="600" h="276">
                  <a:moveTo>
                    <a:pt x="497" y="275"/>
                  </a:moveTo>
                  <a:lnTo>
                    <a:pt x="540" y="251"/>
                  </a:lnTo>
                  <a:lnTo>
                    <a:pt x="599" y="143"/>
                  </a:lnTo>
                  <a:lnTo>
                    <a:pt x="548" y="131"/>
                  </a:lnTo>
                  <a:lnTo>
                    <a:pt x="556" y="120"/>
                  </a:lnTo>
                  <a:lnTo>
                    <a:pt x="552" y="108"/>
                  </a:lnTo>
                  <a:lnTo>
                    <a:pt x="516" y="108"/>
                  </a:lnTo>
                  <a:lnTo>
                    <a:pt x="509" y="100"/>
                  </a:lnTo>
                  <a:lnTo>
                    <a:pt x="481" y="96"/>
                  </a:lnTo>
                  <a:lnTo>
                    <a:pt x="477" y="89"/>
                  </a:lnTo>
                  <a:lnTo>
                    <a:pt x="446" y="89"/>
                  </a:lnTo>
                  <a:lnTo>
                    <a:pt x="442" y="77"/>
                  </a:lnTo>
                  <a:lnTo>
                    <a:pt x="407" y="81"/>
                  </a:lnTo>
                  <a:lnTo>
                    <a:pt x="403" y="73"/>
                  </a:lnTo>
                  <a:lnTo>
                    <a:pt x="368" y="69"/>
                  </a:lnTo>
                  <a:lnTo>
                    <a:pt x="368" y="62"/>
                  </a:lnTo>
                  <a:lnTo>
                    <a:pt x="332" y="58"/>
                  </a:lnTo>
                  <a:lnTo>
                    <a:pt x="332" y="50"/>
                  </a:lnTo>
                  <a:lnTo>
                    <a:pt x="301" y="50"/>
                  </a:lnTo>
                  <a:lnTo>
                    <a:pt x="297" y="46"/>
                  </a:lnTo>
                  <a:lnTo>
                    <a:pt x="262" y="42"/>
                  </a:lnTo>
                  <a:lnTo>
                    <a:pt x="262" y="38"/>
                  </a:lnTo>
                  <a:lnTo>
                    <a:pt x="227" y="34"/>
                  </a:lnTo>
                  <a:lnTo>
                    <a:pt x="227" y="27"/>
                  </a:lnTo>
                  <a:lnTo>
                    <a:pt x="196" y="27"/>
                  </a:lnTo>
                  <a:lnTo>
                    <a:pt x="192" y="15"/>
                  </a:lnTo>
                  <a:lnTo>
                    <a:pt x="164" y="19"/>
                  </a:lnTo>
                  <a:lnTo>
                    <a:pt x="160" y="11"/>
                  </a:lnTo>
                  <a:lnTo>
                    <a:pt x="129" y="11"/>
                  </a:lnTo>
                  <a:lnTo>
                    <a:pt x="125" y="0"/>
                  </a:lnTo>
                  <a:lnTo>
                    <a:pt x="86" y="11"/>
                  </a:lnTo>
                  <a:lnTo>
                    <a:pt x="0" y="127"/>
                  </a:lnTo>
                  <a:lnTo>
                    <a:pt x="497" y="2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3" name="未知"/>
            <p:cNvSpPr/>
            <p:nvPr/>
          </p:nvSpPr>
          <p:spPr>
            <a:xfrm>
              <a:off x="775" y="209"/>
              <a:ext cx="306" cy="656"/>
            </a:xfrm>
            <a:custGeom>
              <a:avLst/>
              <a:gdLst/>
              <a:ahLst/>
              <a:cxnLst/>
              <a:pathLst>
                <a:path w="306" h="656">
                  <a:moveTo>
                    <a:pt x="105" y="407"/>
                  </a:moveTo>
                  <a:lnTo>
                    <a:pt x="0" y="616"/>
                  </a:lnTo>
                  <a:lnTo>
                    <a:pt x="4" y="655"/>
                  </a:lnTo>
                  <a:lnTo>
                    <a:pt x="148" y="411"/>
                  </a:lnTo>
                  <a:lnTo>
                    <a:pt x="282" y="182"/>
                  </a:lnTo>
                  <a:lnTo>
                    <a:pt x="289" y="124"/>
                  </a:lnTo>
                  <a:lnTo>
                    <a:pt x="301" y="101"/>
                  </a:lnTo>
                  <a:lnTo>
                    <a:pt x="305" y="0"/>
                  </a:lnTo>
                  <a:lnTo>
                    <a:pt x="282" y="27"/>
                  </a:lnTo>
                  <a:lnTo>
                    <a:pt x="258" y="54"/>
                  </a:lnTo>
                  <a:lnTo>
                    <a:pt x="227" y="105"/>
                  </a:lnTo>
                  <a:lnTo>
                    <a:pt x="192" y="175"/>
                  </a:lnTo>
                  <a:lnTo>
                    <a:pt x="141" y="310"/>
                  </a:lnTo>
                  <a:lnTo>
                    <a:pt x="105" y="407"/>
                  </a:lnTo>
                  <a:lnTo>
                    <a:pt x="105" y="4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4" name="未知"/>
            <p:cNvSpPr/>
            <p:nvPr/>
          </p:nvSpPr>
          <p:spPr>
            <a:xfrm>
              <a:off x="184" y="85"/>
              <a:ext cx="897" cy="435"/>
            </a:xfrm>
            <a:custGeom>
              <a:avLst/>
              <a:gdLst/>
              <a:ahLst/>
              <a:cxnLst/>
              <a:pathLst>
                <a:path w="897" h="435">
                  <a:moveTo>
                    <a:pt x="199" y="0"/>
                  </a:moveTo>
                  <a:lnTo>
                    <a:pt x="153" y="35"/>
                  </a:lnTo>
                  <a:lnTo>
                    <a:pt x="90" y="109"/>
                  </a:lnTo>
                  <a:lnTo>
                    <a:pt x="63" y="140"/>
                  </a:lnTo>
                  <a:lnTo>
                    <a:pt x="19" y="217"/>
                  </a:lnTo>
                  <a:lnTo>
                    <a:pt x="0" y="264"/>
                  </a:lnTo>
                  <a:lnTo>
                    <a:pt x="732" y="434"/>
                  </a:lnTo>
                  <a:lnTo>
                    <a:pt x="747" y="395"/>
                  </a:lnTo>
                  <a:lnTo>
                    <a:pt x="763" y="353"/>
                  </a:lnTo>
                  <a:lnTo>
                    <a:pt x="822" y="233"/>
                  </a:lnTo>
                  <a:lnTo>
                    <a:pt x="896" y="124"/>
                  </a:lnTo>
                  <a:lnTo>
                    <a:pt x="763" y="97"/>
                  </a:lnTo>
                  <a:lnTo>
                    <a:pt x="755" y="182"/>
                  </a:lnTo>
                  <a:lnTo>
                    <a:pt x="743" y="206"/>
                  </a:lnTo>
                  <a:lnTo>
                    <a:pt x="724" y="233"/>
                  </a:lnTo>
                  <a:lnTo>
                    <a:pt x="720" y="237"/>
                  </a:lnTo>
                  <a:lnTo>
                    <a:pt x="712" y="256"/>
                  </a:lnTo>
                  <a:lnTo>
                    <a:pt x="704" y="271"/>
                  </a:lnTo>
                  <a:lnTo>
                    <a:pt x="689" y="306"/>
                  </a:lnTo>
                  <a:lnTo>
                    <a:pt x="685" y="306"/>
                  </a:lnTo>
                  <a:lnTo>
                    <a:pt x="137" y="186"/>
                  </a:lnTo>
                  <a:lnTo>
                    <a:pt x="176" y="124"/>
                  </a:lnTo>
                  <a:lnTo>
                    <a:pt x="164" y="120"/>
                  </a:lnTo>
                  <a:lnTo>
                    <a:pt x="109" y="194"/>
                  </a:lnTo>
                  <a:lnTo>
                    <a:pt x="125" y="171"/>
                  </a:lnTo>
                  <a:lnTo>
                    <a:pt x="137" y="151"/>
                  </a:lnTo>
                  <a:lnTo>
                    <a:pt x="164" y="109"/>
                  </a:lnTo>
                  <a:lnTo>
                    <a:pt x="199" y="74"/>
                  </a:lnTo>
                  <a:lnTo>
                    <a:pt x="199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5" name="未知"/>
            <p:cNvSpPr/>
            <p:nvPr/>
          </p:nvSpPr>
          <p:spPr>
            <a:xfrm>
              <a:off x="133" y="349"/>
              <a:ext cx="784" cy="268"/>
            </a:xfrm>
            <a:custGeom>
              <a:avLst/>
              <a:gdLst/>
              <a:ahLst/>
              <a:cxnLst/>
              <a:pathLst>
                <a:path w="784" h="268">
                  <a:moveTo>
                    <a:pt x="747" y="267"/>
                  </a:moveTo>
                  <a:lnTo>
                    <a:pt x="783" y="170"/>
                  </a:lnTo>
                  <a:lnTo>
                    <a:pt x="51" y="0"/>
                  </a:lnTo>
                  <a:lnTo>
                    <a:pt x="0" y="81"/>
                  </a:lnTo>
                  <a:lnTo>
                    <a:pt x="20" y="89"/>
                  </a:lnTo>
                  <a:lnTo>
                    <a:pt x="24" y="81"/>
                  </a:lnTo>
                  <a:lnTo>
                    <a:pt x="31" y="77"/>
                  </a:lnTo>
                  <a:lnTo>
                    <a:pt x="63" y="11"/>
                  </a:lnTo>
                  <a:lnTo>
                    <a:pt x="751" y="170"/>
                  </a:lnTo>
                  <a:lnTo>
                    <a:pt x="724" y="248"/>
                  </a:lnTo>
                  <a:lnTo>
                    <a:pt x="720" y="255"/>
                  </a:lnTo>
                  <a:lnTo>
                    <a:pt x="720" y="263"/>
                  </a:lnTo>
                  <a:lnTo>
                    <a:pt x="747" y="267"/>
                  </a:lnTo>
                  <a:lnTo>
                    <a:pt x="747" y="26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6" name="未知"/>
            <p:cNvSpPr/>
            <p:nvPr/>
          </p:nvSpPr>
          <p:spPr>
            <a:xfrm>
              <a:off x="133" y="349"/>
              <a:ext cx="784" cy="268"/>
            </a:xfrm>
            <a:custGeom>
              <a:avLst/>
              <a:gdLst/>
              <a:ahLst/>
              <a:cxnLst/>
              <a:pathLst>
                <a:path w="784" h="268">
                  <a:moveTo>
                    <a:pt x="747" y="267"/>
                  </a:moveTo>
                  <a:lnTo>
                    <a:pt x="783" y="170"/>
                  </a:lnTo>
                  <a:lnTo>
                    <a:pt x="51" y="0"/>
                  </a:lnTo>
                  <a:lnTo>
                    <a:pt x="0" y="81"/>
                  </a:lnTo>
                  <a:lnTo>
                    <a:pt x="20" y="89"/>
                  </a:lnTo>
                  <a:lnTo>
                    <a:pt x="24" y="81"/>
                  </a:lnTo>
                  <a:lnTo>
                    <a:pt x="31" y="77"/>
                  </a:lnTo>
                  <a:lnTo>
                    <a:pt x="63" y="11"/>
                  </a:lnTo>
                  <a:lnTo>
                    <a:pt x="751" y="170"/>
                  </a:lnTo>
                  <a:lnTo>
                    <a:pt x="724" y="248"/>
                  </a:lnTo>
                  <a:lnTo>
                    <a:pt x="720" y="255"/>
                  </a:lnTo>
                  <a:lnTo>
                    <a:pt x="720" y="263"/>
                  </a:lnTo>
                  <a:lnTo>
                    <a:pt x="747" y="26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7" name="未知"/>
            <p:cNvSpPr/>
            <p:nvPr/>
          </p:nvSpPr>
          <p:spPr>
            <a:xfrm>
              <a:off x="0" y="612"/>
              <a:ext cx="780" cy="253"/>
            </a:xfrm>
            <a:custGeom>
              <a:avLst/>
              <a:gdLst/>
              <a:ahLst/>
              <a:cxnLst/>
              <a:pathLst>
                <a:path w="780" h="253">
                  <a:moveTo>
                    <a:pt x="779" y="252"/>
                  </a:moveTo>
                  <a:lnTo>
                    <a:pt x="775" y="213"/>
                  </a:lnTo>
                  <a:lnTo>
                    <a:pt x="0" y="0"/>
                  </a:lnTo>
                  <a:lnTo>
                    <a:pt x="4" y="20"/>
                  </a:lnTo>
                  <a:lnTo>
                    <a:pt x="4" y="43"/>
                  </a:lnTo>
                  <a:lnTo>
                    <a:pt x="779" y="252"/>
                  </a:lnTo>
                  <a:lnTo>
                    <a:pt x="779" y="2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8" name="未知"/>
            <p:cNvSpPr/>
            <p:nvPr/>
          </p:nvSpPr>
          <p:spPr>
            <a:xfrm>
              <a:off x="164" y="360"/>
              <a:ext cx="721" cy="238"/>
            </a:xfrm>
            <a:custGeom>
              <a:avLst/>
              <a:gdLst/>
              <a:ahLst/>
              <a:cxnLst/>
              <a:pathLst>
                <a:path w="721" h="238">
                  <a:moveTo>
                    <a:pt x="0" y="66"/>
                  </a:moveTo>
                  <a:lnTo>
                    <a:pt x="173" y="109"/>
                  </a:lnTo>
                  <a:lnTo>
                    <a:pt x="345" y="151"/>
                  </a:lnTo>
                  <a:lnTo>
                    <a:pt x="517" y="194"/>
                  </a:lnTo>
                  <a:lnTo>
                    <a:pt x="693" y="237"/>
                  </a:lnTo>
                  <a:lnTo>
                    <a:pt x="572" y="202"/>
                  </a:lnTo>
                  <a:lnTo>
                    <a:pt x="693" y="237"/>
                  </a:lnTo>
                  <a:lnTo>
                    <a:pt x="720" y="159"/>
                  </a:lnTo>
                  <a:lnTo>
                    <a:pt x="32" y="0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59" name="未知"/>
            <p:cNvSpPr/>
            <p:nvPr/>
          </p:nvSpPr>
          <p:spPr>
            <a:xfrm>
              <a:off x="153" y="426"/>
              <a:ext cx="701" cy="187"/>
            </a:xfrm>
            <a:custGeom>
              <a:avLst/>
              <a:gdLst/>
              <a:ahLst/>
              <a:cxnLst/>
              <a:pathLst>
                <a:path w="701" h="187">
                  <a:moveTo>
                    <a:pt x="0" y="12"/>
                  </a:moveTo>
                  <a:lnTo>
                    <a:pt x="700" y="186"/>
                  </a:lnTo>
                  <a:lnTo>
                    <a:pt x="700" y="17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0" name="未知"/>
            <p:cNvSpPr/>
            <p:nvPr/>
          </p:nvSpPr>
          <p:spPr>
            <a:xfrm>
              <a:off x="153" y="426"/>
              <a:ext cx="701" cy="187"/>
            </a:xfrm>
            <a:custGeom>
              <a:avLst/>
              <a:gdLst/>
              <a:ahLst/>
              <a:cxnLst/>
              <a:pathLst>
                <a:path w="701" h="187">
                  <a:moveTo>
                    <a:pt x="0" y="12"/>
                  </a:moveTo>
                  <a:lnTo>
                    <a:pt x="700" y="186"/>
                  </a:lnTo>
                  <a:lnTo>
                    <a:pt x="700" y="175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1" name="未知"/>
            <p:cNvSpPr/>
            <p:nvPr/>
          </p:nvSpPr>
          <p:spPr>
            <a:xfrm>
              <a:off x="160" y="426"/>
              <a:ext cx="698" cy="176"/>
            </a:xfrm>
            <a:custGeom>
              <a:avLst/>
              <a:gdLst/>
              <a:ahLst/>
              <a:cxnLst/>
              <a:pathLst>
                <a:path w="698" h="176">
                  <a:moveTo>
                    <a:pt x="4" y="0"/>
                  </a:moveTo>
                  <a:lnTo>
                    <a:pt x="0" y="0"/>
                  </a:lnTo>
                  <a:lnTo>
                    <a:pt x="693" y="175"/>
                  </a:lnTo>
                  <a:lnTo>
                    <a:pt x="697" y="171"/>
                  </a:lnTo>
                  <a:lnTo>
                    <a:pt x="521" y="128"/>
                  </a:lnTo>
                  <a:lnTo>
                    <a:pt x="349" y="85"/>
                  </a:lnTo>
                  <a:lnTo>
                    <a:pt x="177" y="4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2" name="未知"/>
            <p:cNvSpPr/>
            <p:nvPr/>
          </p:nvSpPr>
          <p:spPr>
            <a:xfrm>
              <a:off x="160" y="426"/>
              <a:ext cx="698" cy="176"/>
            </a:xfrm>
            <a:custGeom>
              <a:avLst/>
              <a:gdLst/>
              <a:ahLst/>
              <a:cxnLst/>
              <a:pathLst>
                <a:path w="698" h="176">
                  <a:moveTo>
                    <a:pt x="4" y="0"/>
                  </a:moveTo>
                  <a:lnTo>
                    <a:pt x="0" y="0"/>
                  </a:lnTo>
                  <a:lnTo>
                    <a:pt x="693" y="175"/>
                  </a:lnTo>
                  <a:lnTo>
                    <a:pt x="697" y="171"/>
                  </a:lnTo>
                  <a:lnTo>
                    <a:pt x="521" y="128"/>
                  </a:lnTo>
                  <a:lnTo>
                    <a:pt x="349" y="85"/>
                  </a:lnTo>
                  <a:lnTo>
                    <a:pt x="177" y="4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3" name="未知"/>
            <p:cNvSpPr/>
            <p:nvPr/>
          </p:nvSpPr>
          <p:spPr>
            <a:xfrm>
              <a:off x="293" y="159"/>
              <a:ext cx="616" cy="164"/>
            </a:xfrm>
            <a:custGeom>
              <a:avLst/>
              <a:gdLst/>
              <a:ahLst/>
              <a:cxnLst/>
              <a:pathLst>
                <a:path w="616" h="164">
                  <a:moveTo>
                    <a:pt x="90" y="0"/>
                  </a:moveTo>
                  <a:lnTo>
                    <a:pt x="51" y="39"/>
                  </a:lnTo>
                  <a:lnTo>
                    <a:pt x="0" y="120"/>
                  </a:lnTo>
                  <a:lnTo>
                    <a:pt x="55" y="46"/>
                  </a:lnTo>
                  <a:lnTo>
                    <a:pt x="67" y="50"/>
                  </a:lnTo>
                  <a:lnTo>
                    <a:pt x="607" y="163"/>
                  </a:lnTo>
                  <a:lnTo>
                    <a:pt x="611" y="163"/>
                  </a:lnTo>
                  <a:lnTo>
                    <a:pt x="615" y="159"/>
                  </a:lnTo>
                  <a:lnTo>
                    <a:pt x="615" y="147"/>
                  </a:lnTo>
                  <a:lnTo>
                    <a:pt x="79" y="35"/>
                  </a:lnTo>
                  <a:lnTo>
                    <a:pt x="75" y="46"/>
                  </a:lnTo>
                  <a:lnTo>
                    <a:pt x="63" y="42"/>
                  </a:lnTo>
                  <a:lnTo>
                    <a:pt x="90" y="11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4" name="未知"/>
            <p:cNvSpPr/>
            <p:nvPr/>
          </p:nvSpPr>
          <p:spPr>
            <a:xfrm>
              <a:off x="293" y="159"/>
              <a:ext cx="616" cy="164"/>
            </a:xfrm>
            <a:custGeom>
              <a:avLst/>
              <a:gdLst/>
              <a:ahLst/>
              <a:cxnLst/>
              <a:pathLst>
                <a:path w="616" h="164">
                  <a:moveTo>
                    <a:pt x="90" y="0"/>
                  </a:moveTo>
                  <a:lnTo>
                    <a:pt x="51" y="39"/>
                  </a:lnTo>
                  <a:lnTo>
                    <a:pt x="0" y="120"/>
                  </a:lnTo>
                  <a:lnTo>
                    <a:pt x="55" y="46"/>
                  </a:lnTo>
                  <a:lnTo>
                    <a:pt x="67" y="50"/>
                  </a:lnTo>
                  <a:lnTo>
                    <a:pt x="607" y="163"/>
                  </a:lnTo>
                  <a:lnTo>
                    <a:pt x="611" y="163"/>
                  </a:lnTo>
                  <a:lnTo>
                    <a:pt x="615" y="159"/>
                  </a:lnTo>
                  <a:lnTo>
                    <a:pt x="615" y="147"/>
                  </a:lnTo>
                  <a:lnTo>
                    <a:pt x="79" y="35"/>
                  </a:lnTo>
                  <a:lnTo>
                    <a:pt x="75" y="46"/>
                  </a:lnTo>
                  <a:lnTo>
                    <a:pt x="63" y="42"/>
                  </a:lnTo>
                  <a:lnTo>
                    <a:pt x="90" y="1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5" name="未知"/>
            <p:cNvSpPr/>
            <p:nvPr/>
          </p:nvSpPr>
          <p:spPr>
            <a:xfrm>
              <a:off x="321" y="209"/>
              <a:ext cx="580" cy="183"/>
            </a:xfrm>
            <a:custGeom>
              <a:avLst/>
              <a:gdLst/>
              <a:ahLst/>
              <a:cxnLst/>
              <a:pathLst>
                <a:path w="580" h="183">
                  <a:moveTo>
                    <a:pt x="39" y="0"/>
                  </a:moveTo>
                  <a:lnTo>
                    <a:pt x="0" y="62"/>
                  </a:lnTo>
                  <a:lnTo>
                    <a:pt x="548" y="182"/>
                  </a:lnTo>
                  <a:lnTo>
                    <a:pt x="579" y="113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6" name="未知"/>
            <p:cNvSpPr/>
            <p:nvPr/>
          </p:nvSpPr>
          <p:spPr>
            <a:xfrm>
              <a:off x="321" y="209"/>
              <a:ext cx="580" cy="183"/>
            </a:xfrm>
            <a:custGeom>
              <a:avLst/>
              <a:gdLst/>
              <a:ahLst/>
              <a:cxnLst/>
              <a:pathLst>
                <a:path w="580" h="183">
                  <a:moveTo>
                    <a:pt x="39" y="0"/>
                  </a:moveTo>
                  <a:lnTo>
                    <a:pt x="0" y="62"/>
                  </a:lnTo>
                  <a:lnTo>
                    <a:pt x="548" y="182"/>
                  </a:lnTo>
                  <a:lnTo>
                    <a:pt x="579" y="11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7" name="未知"/>
            <p:cNvSpPr/>
            <p:nvPr/>
          </p:nvSpPr>
          <p:spPr>
            <a:xfrm>
              <a:off x="383" y="0"/>
              <a:ext cx="581" cy="125"/>
            </a:xfrm>
            <a:custGeom>
              <a:avLst/>
              <a:gdLst/>
              <a:ahLst/>
              <a:cxnLst/>
              <a:pathLst>
                <a:path w="581" h="125">
                  <a:moveTo>
                    <a:pt x="576" y="124"/>
                  </a:moveTo>
                  <a:lnTo>
                    <a:pt x="580" y="105"/>
                  </a:lnTo>
                  <a:lnTo>
                    <a:pt x="4" y="0"/>
                  </a:lnTo>
                  <a:lnTo>
                    <a:pt x="0" y="15"/>
                  </a:lnTo>
                  <a:lnTo>
                    <a:pt x="576" y="124"/>
                  </a:lnTo>
                  <a:lnTo>
                    <a:pt x="576" y="1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8" name="未知"/>
            <p:cNvSpPr/>
            <p:nvPr/>
          </p:nvSpPr>
          <p:spPr>
            <a:xfrm>
              <a:off x="383" y="15"/>
              <a:ext cx="577" cy="269"/>
            </a:xfrm>
            <a:custGeom>
              <a:avLst/>
              <a:gdLst/>
              <a:ahLst/>
              <a:cxnLst/>
              <a:pathLst>
                <a:path w="577" h="269">
                  <a:moveTo>
                    <a:pt x="0" y="70"/>
                  </a:moveTo>
                  <a:lnTo>
                    <a:pt x="0" y="144"/>
                  </a:lnTo>
                  <a:lnTo>
                    <a:pt x="0" y="155"/>
                  </a:lnTo>
                  <a:lnTo>
                    <a:pt x="4" y="155"/>
                  </a:lnTo>
                  <a:lnTo>
                    <a:pt x="544" y="268"/>
                  </a:lnTo>
                  <a:lnTo>
                    <a:pt x="548" y="268"/>
                  </a:lnTo>
                  <a:lnTo>
                    <a:pt x="560" y="256"/>
                  </a:lnTo>
                  <a:lnTo>
                    <a:pt x="564" y="186"/>
                  </a:lnTo>
                  <a:lnTo>
                    <a:pt x="576" y="109"/>
                  </a:lnTo>
                  <a:lnTo>
                    <a:pt x="0" y="0"/>
                  </a:lnTo>
                  <a:lnTo>
                    <a:pt x="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69" name="未知"/>
            <p:cNvSpPr/>
            <p:nvPr/>
          </p:nvSpPr>
          <p:spPr>
            <a:xfrm>
              <a:off x="372" y="170"/>
              <a:ext cx="556" cy="137"/>
            </a:xfrm>
            <a:custGeom>
              <a:avLst/>
              <a:gdLst/>
              <a:ahLst/>
              <a:cxnLst/>
              <a:pathLst>
                <a:path w="556" h="137">
                  <a:moveTo>
                    <a:pt x="15" y="0"/>
                  </a:moveTo>
                  <a:lnTo>
                    <a:pt x="0" y="24"/>
                  </a:lnTo>
                  <a:lnTo>
                    <a:pt x="536" y="136"/>
                  </a:lnTo>
                  <a:lnTo>
                    <a:pt x="555" y="113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0" name="未知"/>
            <p:cNvSpPr/>
            <p:nvPr/>
          </p:nvSpPr>
          <p:spPr>
            <a:xfrm>
              <a:off x="340" y="236"/>
              <a:ext cx="541" cy="145"/>
            </a:xfrm>
            <a:custGeom>
              <a:avLst/>
              <a:gdLst/>
              <a:ahLst/>
              <a:cxnLst/>
              <a:pathLst>
                <a:path w="541" h="145">
                  <a:moveTo>
                    <a:pt x="540" y="113"/>
                  </a:moveTo>
                  <a:lnTo>
                    <a:pt x="24" y="0"/>
                  </a:lnTo>
                  <a:lnTo>
                    <a:pt x="0" y="31"/>
                  </a:lnTo>
                  <a:lnTo>
                    <a:pt x="525" y="144"/>
                  </a:lnTo>
                  <a:lnTo>
                    <a:pt x="540" y="113"/>
                  </a:lnTo>
                  <a:lnTo>
                    <a:pt x="540" y="11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1" name="未知"/>
            <p:cNvSpPr/>
            <p:nvPr/>
          </p:nvSpPr>
          <p:spPr>
            <a:xfrm>
              <a:off x="364" y="221"/>
              <a:ext cx="521" cy="129"/>
            </a:xfrm>
            <a:custGeom>
              <a:avLst/>
              <a:gdLst/>
              <a:ahLst/>
              <a:cxnLst/>
              <a:pathLst>
                <a:path w="521" h="129">
                  <a:moveTo>
                    <a:pt x="0" y="0"/>
                  </a:moveTo>
                  <a:lnTo>
                    <a:pt x="0" y="15"/>
                  </a:lnTo>
                  <a:lnTo>
                    <a:pt x="516" y="128"/>
                  </a:lnTo>
                  <a:lnTo>
                    <a:pt x="520" y="1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2" name="未知"/>
            <p:cNvSpPr/>
            <p:nvPr/>
          </p:nvSpPr>
          <p:spPr>
            <a:xfrm>
              <a:off x="168" y="593"/>
              <a:ext cx="467" cy="140"/>
            </a:xfrm>
            <a:custGeom>
              <a:avLst/>
              <a:gdLst/>
              <a:ahLst/>
              <a:cxnLst/>
              <a:pathLst>
                <a:path w="467" h="140">
                  <a:moveTo>
                    <a:pt x="12" y="4"/>
                  </a:moveTo>
                  <a:lnTo>
                    <a:pt x="0" y="19"/>
                  </a:lnTo>
                  <a:lnTo>
                    <a:pt x="450" y="139"/>
                  </a:lnTo>
                  <a:lnTo>
                    <a:pt x="466" y="116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3" name="未知"/>
            <p:cNvSpPr/>
            <p:nvPr/>
          </p:nvSpPr>
          <p:spPr>
            <a:xfrm>
              <a:off x="168" y="593"/>
              <a:ext cx="467" cy="140"/>
            </a:xfrm>
            <a:custGeom>
              <a:avLst/>
              <a:gdLst/>
              <a:ahLst/>
              <a:cxnLst/>
              <a:pathLst>
                <a:path w="467" h="140">
                  <a:moveTo>
                    <a:pt x="12" y="4"/>
                  </a:moveTo>
                  <a:lnTo>
                    <a:pt x="0" y="19"/>
                  </a:lnTo>
                  <a:lnTo>
                    <a:pt x="450" y="139"/>
                  </a:lnTo>
                  <a:lnTo>
                    <a:pt x="466" y="116"/>
                  </a:lnTo>
                  <a:lnTo>
                    <a:pt x="16" y="0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4" name="未知"/>
            <p:cNvSpPr/>
            <p:nvPr/>
          </p:nvSpPr>
          <p:spPr>
            <a:xfrm>
              <a:off x="164" y="612"/>
              <a:ext cx="463" cy="141"/>
            </a:xfrm>
            <a:custGeom>
              <a:avLst/>
              <a:gdLst/>
              <a:ahLst/>
              <a:cxnLst/>
              <a:pathLst>
                <a:path w="463" h="141">
                  <a:moveTo>
                    <a:pt x="0" y="16"/>
                  </a:moveTo>
                  <a:lnTo>
                    <a:pt x="462" y="140"/>
                  </a:lnTo>
                  <a:lnTo>
                    <a:pt x="454" y="120"/>
                  </a:lnTo>
                  <a:lnTo>
                    <a:pt x="4" y="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5" name="未知"/>
            <p:cNvSpPr/>
            <p:nvPr/>
          </p:nvSpPr>
          <p:spPr>
            <a:xfrm>
              <a:off x="368" y="418"/>
              <a:ext cx="298" cy="118"/>
            </a:xfrm>
            <a:custGeom>
              <a:avLst/>
              <a:gdLst/>
              <a:ahLst/>
              <a:cxnLst/>
              <a:pathLst>
                <a:path w="298" h="118">
                  <a:moveTo>
                    <a:pt x="270" y="117"/>
                  </a:moveTo>
                  <a:lnTo>
                    <a:pt x="0" y="51"/>
                  </a:lnTo>
                  <a:lnTo>
                    <a:pt x="31" y="0"/>
                  </a:lnTo>
                  <a:lnTo>
                    <a:pt x="297" y="62"/>
                  </a:lnTo>
                  <a:lnTo>
                    <a:pt x="270" y="117"/>
                  </a:lnTo>
                  <a:lnTo>
                    <a:pt x="270" y="1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6" name="未知"/>
            <p:cNvSpPr/>
            <p:nvPr/>
          </p:nvSpPr>
          <p:spPr>
            <a:xfrm>
              <a:off x="626" y="601"/>
              <a:ext cx="220" cy="187"/>
            </a:xfrm>
            <a:custGeom>
              <a:avLst/>
              <a:gdLst/>
              <a:ahLst/>
              <a:cxnLst/>
              <a:pathLst>
                <a:path w="220" h="187">
                  <a:moveTo>
                    <a:pt x="141" y="186"/>
                  </a:moveTo>
                  <a:lnTo>
                    <a:pt x="219" y="31"/>
                  </a:lnTo>
                  <a:lnTo>
                    <a:pt x="106" y="0"/>
                  </a:lnTo>
                  <a:lnTo>
                    <a:pt x="110" y="3"/>
                  </a:lnTo>
                  <a:lnTo>
                    <a:pt x="43" y="120"/>
                  </a:lnTo>
                  <a:lnTo>
                    <a:pt x="16" y="116"/>
                  </a:lnTo>
                  <a:lnTo>
                    <a:pt x="0" y="151"/>
                  </a:lnTo>
                  <a:lnTo>
                    <a:pt x="141" y="186"/>
                  </a:lnTo>
                  <a:lnTo>
                    <a:pt x="141" y="18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7" name="未知"/>
            <p:cNvSpPr/>
            <p:nvPr/>
          </p:nvSpPr>
          <p:spPr>
            <a:xfrm>
              <a:off x="420" y="454"/>
              <a:ext cx="185" cy="61"/>
            </a:xfrm>
            <a:custGeom>
              <a:avLst/>
              <a:gdLst/>
              <a:ahLst/>
              <a:cxnLst/>
              <a:pathLst>
                <a:path w="185" h="61">
                  <a:moveTo>
                    <a:pt x="172" y="60"/>
                  </a:moveTo>
                  <a:lnTo>
                    <a:pt x="184" y="4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172" y="6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8" name="未知"/>
            <p:cNvSpPr/>
            <p:nvPr/>
          </p:nvSpPr>
          <p:spPr>
            <a:xfrm>
              <a:off x="168" y="554"/>
              <a:ext cx="80" cy="44"/>
            </a:xfrm>
            <a:custGeom>
              <a:avLst/>
              <a:gdLst/>
              <a:ahLst/>
              <a:cxnLst/>
              <a:pathLst>
                <a:path w="80" h="44">
                  <a:moveTo>
                    <a:pt x="12" y="8"/>
                  </a:moveTo>
                  <a:lnTo>
                    <a:pt x="0" y="23"/>
                  </a:lnTo>
                  <a:lnTo>
                    <a:pt x="63" y="43"/>
                  </a:lnTo>
                  <a:lnTo>
                    <a:pt x="79" y="19"/>
                  </a:lnTo>
                  <a:lnTo>
                    <a:pt x="20" y="0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79" name="未知"/>
            <p:cNvSpPr/>
            <p:nvPr/>
          </p:nvSpPr>
          <p:spPr>
            <a:xfrm>
              <a:off x="168" y="554"/>
              <a:ext cx="80" cy="44"/>
            </a:xfrm>
            <a:custGeom>
              <a:avLst/>
              <a:gdLst/>
              <a:ahLst/>
              <a:cxnLst/>
              <a:pathLst>
                <a:path w="80" h="44">
                  <a:moveTo>
                    <a:pt x="12" y="8"/>
                  </a:moveTo>
                  <a:lnTo>
                    <a:pt x="0" y="23"/>
                  </a:lnTo>
                  <a:lnTo>
                    <a:pt x="63" y="43"/>
                  </a:lnTo>
                  <a:lnTo>
                    <a:pt x="79" y="19"/>
                  </a:lnTo>
                  <a:lnTo>
                    <a:pt x="20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0" name="未知"/>
            <p:cNvSpPr/>
            <p:nvPr/>
          </p:nvSpPr>
          <p:spPr>
            <a:xfrm>
              <a:off x="869" y="322"/>
              <a:ext cx="36" cy="70"/>
            </a:xfrm>
            <a:custGeom>
              <a:avLst/>
              <a:gdLst/>
              <a:ahLst/>
              <a:cxnLst/>
              <a:pathLst>
                <a:path w="36" h="70">
                  <a:moveTo>
                    <a:pt x="31" y="0"/>
                  </a:moveTo>
                  <a:lnTo>
                    <a:pt x="0" y="69"/>
                  </a:lnTo>
                  <a:lnTo>
                    <a:pt x="4" y="69"/>
                  </a:lnTo>
                  <a:lnTo>
                    <a:pt x="15" y="42"/>
                  </a:lnTo>
                  <a:lnTo>
                    <a:pt x="31" y="15"/>
                  </a:lnTo>
                  <a:lnTo>
                    <a:pt x="35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1" name="未知"/>
            <p:cNvSpPr/>
            <p:nvPr/>
          </p:nvSpPr>
          <p:spPr>
            <a:xfrm>
              <a:off x="869" y="322"/>
              <a:ext cx="36" cy="70"/>
            </a:xfrm>
            <a:custGeom>
              <a:avLst/>
              <a:gdLst/>
              <a:ahLst/>
              <a:cxnLst/>
              <a:pathLst>
                <a:path w="36" h="70">
                  <a:moveTo>
                    <a:pt x="31" y="0"/>
                  </a:moveTo>
                  <a:lnTo>
                    <a:pt x="0" y="69"/>
                  </a:lnTo>
                  <a:lnTo>
                    <a:pt x="4" y="69"/>
                  </a:lnTo>
                  <a:lnTo>
                    <a:pt x="15" y="42"/>
                  </a:lnTo>
                  <a:lnTo>
                    <a:pt x="31" y="15"/>
                  </a:lnTo>
                  <a:lnTo>
                    <a:pt x="35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2" name="未知"/>
            <p:cNvSpPr/>
            <p:nvPr/>
          </p:nvSpPr>
          <p:spPr>
            <a:xfrm>
              <a:off x="278" y="163"/>
              <a:ext cx="67" cy="51"/>
            </a:xfrm>
            <a:custGeom>
              <a:avLst/>
              <a:gdLst/>
              <a:ahLst/>
              <a:cxnLst/>
              <a:pathLst>
                <a:path w="67" h="51">
                  <a:moveTo>
                    <a:pt x="31" y="31"/>
                  </a:moveTo>
                  <a:lnTo>
                    <a:pt x="35" y="15"/>
                  </a:lnTo>
                  <a:lnTo>
                    <a:pt x="51" y="19"/>
                  </a:lnTo>
                  <a:lnTo>
                    <a:pt x="47" y="27"/>
                  </a:lnTo>
                  <a:lnTo>
                    <a:pt x="55" y="27"/>
                  </a:lnTo>
                  <a:lnTo>
                    <a:pt x="66" y="4"/>
                  </a:lnTo>
                  <a:lnTo>
                    <a:pt x="43" y="0"/>
                  </a:lnTo>
                  <a:lnTo>
                    <a:pt x="0" y="50"/>
                  </a:lnTo>
                  <a:lnTo>
                    <a:pt x="12" y="50"/>
                  </a:lnTo>
                  <a:lnTo>
                    <a:pt x="3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3" name="未知"/>
            <p:cNvSpPr/>
            <p:nvPr/>
          </p:nvSpPr>
          <p:spPr>
            <a:xfrm>
              <a:off x="607" y="670"/>
              <a:ext cx="71" cy="36"/>
            </a:xfrm>
            <a:custGeom>
              <a:avLst/>
              <a:gdLst/>
              <a:ahLst/>
              <a:cxnLst/>
              <a:pathLst>
                <a:path w="71" h="36">
                  <a:moveTo>
                    <a:pt x="58" y="35"/>
                  </a:moveTo>
                  <a:lnTo>
                    <a:pt x="70" y="12"/>
                  </a:lnTo>
                  <a:lnTo>
                    <a:pt x="15" y="0"/>
                  </a:lnTo>
                  <a:lnTo>
                    <a:pt x="0" y="20"/>
                  </a:lnTo>
                  <a:lnTo>
                    <a:pt x="58" y="35"/>
                  </a:lnTo>
                  <a:lnTo>
                    <a:pt x="58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4" name="未知"/>
            <p:cNvSpPr/>
            <p:nvPr/>
          </p:nvSpPr>
          <p:spPr>
            <a:xfrm>
              <a:off x="607" y="670"/>
              <a:ext cx="71" cy="36"/>
            </a:xfrm>
            <a:custGeom>
              <a:avLst/>
              <a:gdLst/>
              <a:ahLst/>
              <a:cxnLst/>
              <a:pathLst>
                <a:path w="71" h="36">
                  <a:moveTo>
                    <a:pt x="58" y="35"/>
                  </a:moveTo>
                  <a:lnTo>
                    <a:pt x="70" y="12"/>
                  </a:lnTo>
                  <a:lnTo>
                    <a:pt x="15" y="0"/>
                  </a:lnTo>
                  <a:lnTo>
                    <a:pt x="0" y="20"/>
                  </a:lnTo>
                  <a:lnTo>
                    <a:pt x="58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5" name="未知"/>
            <p:cNvSpPr/>
            <p:nvPr/>
          </p:nvSpPr>
          <p:spPr>
            <a:xfrm>
              <a:off x="192" y="527"/>
              <a:ext cx="63" cy="32"/>
            </a:xfrm>
            <a:custGeom>
              <a:avLst/>
              <a:gdLst/>
              <a:ahLst/>
              <a:cxnLst/>
              <a:pathLst>
                <a:path w="63" h="32">
                  <a:moveTo>
                    <a:pt x="0" y="19"/>
                  </a:moveTo>
                  <a:lnTo>
                    <a:pt x="47" y="31"/>
                  </a:lnTo>
                  <a:lnTo>
                    <a:pt x="62" y="12"/>
                  </a:lnTo>
                  <a:lnTo>
                    <a:pt x="15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6" name="未知"/>
            <p:cNvSpPr/>
            <p:nvPr/>
          </p:nvSpPr>
          <p:spPr>
            <a:xfrm>
              <a:off x="646" y="612"/>
              <a:ext cx="67" cy="63"/>
            </a:xfrm>
            <a:custGeom>
              <a:avLst/>
              <a:gdLst/>
              <a:ahLst/>
              <a:cxnLst/>
              <a:pathLst>
                <a:path w="67" h="63">
                  <a:moveTo>
                    <a:pt x="66" y="16"/>
                  </a:moveTo>
                  <a:lnTo>
                    <a:pt x="19" y="0"/>
                  </a:lnTo>
                  <a:lnTo>
                    <a:pt x="4" y="23"/>
                  </a:lnTo>
                  <a:lnTo>
                    <a:pt x="19" y="27"/>
                  </a:lnTo>
                  <a:lnTo>
                    <a:pt x="0" y="51"/>
                  </a:lnTo>
                  <a:lnTo>
                    <a:pt x="35" y="62"/>
                  </a:lnTo>
                  <a:lnTo>
                    <a:pt x="66" y="16"/>
                  </a:lnTo>
                  <a:lnTo>
                    <a:pt x="66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7" name="未知"/>
            <p:cNvSpPr/>
            <p:nvPr/>
          </p:nvSpPr>
          <p:spPr>
            <a:xfrm>
              <a:off x="646" y="612"/>
              <a:ext cx="67" cy="63"/>
            </a:xfrm>
            <a:custGeom>
              <a:avLst/>
              <a:gdLst/>
              <a:ahLst/>
              <a:cxnLst/>
              <a:pathLst>
                <a:path w="67" h="63">
                  <a:moveTo>
                    <a:pt x="66" y="16"/>
                  </a:moveTo>
                  <a:lnTo>
                    <a:pt x="19" y="0"/>
                  </a:lnTo>
                  <a:lnTo>
                    <a:pt x="4" y="23"/>
                  </a:lnTo>
                  <a:lnTo>
                    <a:pt x="19" y="27"/>
                  </a:lnTo>
                  <a:lnTo>
                    <a:pt x="0" y="51"/>
                  </a:lnTo>
                  <a:lnTo>
                    <a:pt x="35" y="62"/>
                  </a:lnTo>
                  <a:lnTo>
                    <a:pt x="66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8" name="未知"/>
            <p:cNvSpPr/>
            <p:nvPr/>
          </p:nvSpPr>
          <p:spPr>
            <a:xfrm>
              <a:off x="211" y="504"/>
              <a:ext cx="52" cy="24"/>
            </a:xfrm>
            <a:custGeom>
              <a:avLst/>
              <a:gdLst/>
              <a:ahLst/>
              <a:cxnLst/>
              <a:pathLst>
                <a:path w="52" h="24">
                  <a:moveTo>
                    <a:pt x="0" y="15"/>
                  </a:moveTo>
                  <a:lnTo>
                    <a:pt x="36" y="23"/>
                  </a:lnTo>
                  <a:lnTo>
                    <a:pt x="51" y="7"/>
                  </a:lnTo>
                  <a:lnTo>
                    <a:pt x="16" y="0"/>
                  </a:lnTo>
                  <a:lnTo>
                    <a:pt x="4" y="7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89" name="未知"/>
            <p:cNvSpPr/>
            <p:nvPr/>
          </p:nvSpPr>
          <p:spPr>
            <a:xfrm>
              <a:off x="337" y="221"/>
              <a:ext cx="28" cy="47"/>
            </a:xfrm>
            <a:custGeom>
              <a:avLst/>
              <a:gdLst/>
              <a:ahLst/>
              <a:cxnLst/>
              <a:pathLst>
                <a:path w="28" h="47">
                  <a:moveTo>
                    <a:pt x="27" y="0"/>
                  </a:moveTo>
                  <a:lnTo>
                    <a:pt x="0" y="42"/>
                  </a:lnTo>
                  <a:lnTo>
                    <a:pt x="3" y="46"/>
                  </a:lnTo>
                  <a:lnTo>
                    <a:pt x="27" y="15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0" name="未知"/>
            <p:cNvSpPr/>
            <p:nvPr/>
          </p:nvSpPr>
          <p:spPr>
            <a:xfrm>
              <a:off x="337" y="221"/>
              <a:ext cx="28" cy="47"/>
            </a:xfrm>
            <a:custGeom>
              <a:avLst/>
              <a:gdLst/>
              <a:ahLst/>
              <a:cxnLst/>
              <a:pathLst>
                <a:path w="28" h="47">
                  <a:moveTo>
                    <a:pt x="27" y="0"/>
                  </a:moveTo>
                  <a:lnTo>
                    <a:pt x="0" y="42"/>
                  </a:lnTo>
                  <a:lnTo>
                    <a:pt x="3" y="46"/>
                  </a:lnTo>
                  <a:lnTo>
                    <a:pt x="27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1" name="未知"/>
            <p:cNvSpPr/>
            <p:nvPr/>
          </p:nvSpPr>
          <p:spPr>
            <a:xfrm>
              <a:off x="301" y="178"/>
              <a:ext cx="29" cy="40"/>
            </a:xfrm>
            <a:custGeom>
              <a:avLst/>
              <a:gdLst/>
              <a:ahLst/>
              <a:cxnLst/>
              <a:pathLst>
                <a:path w="29" h="40">
                  <a:moveTo>
                    <a:pt x="0" y="39"/>
                  </a:moveTo>
                  <a:lnTo>
                    <a:pt x="4" y="39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8" y="4"/>
                  </a:lnTo>
                  <a:lnTo>
                    <a:pt x="12" y="0"/>
                  </a:lnTo>
                  <a:lnTo>
                    <a:pt x="8" y="16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2" name="未知"/>
            <p:cNvSpPr/>
            <p:nvPr/>
          </p:nvSpPr>
          <p:spPr>
            <a:xfrm>
              <a:off x="301" y="178"/>
              <a:ext cx="29" cy="40"/>
            </a:xfrm>
            <a:custGeom>
              <a:avLst/>
              <a:gdLst/>
              <a:ahLst/>
              <a:cxnLst/>
              <a:pathLst>
                <a:path w="29" h="40">
                  <a:moveTo>
                    <a:pt x="0" y="39"/>
                  </a:moveTo>
                  <a:lnTo>
                    <a:pt x="4" y="39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8" y="4"/>
                  </a:lnTo>
                  <a:lnTo>
                    <a:pt x="12" y="0"/>
                  </a:lnTo>
                  <a:lnTo>
                    <a:pt x="8" y="1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3" name="未知"/>
            <p:cNvSpPr/>
            <p:nvPr/>
          </p:nvSpPr>
          <p:spPr>
            <a:xfrm>
              <a:off x="227" y="473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4" name="未知"/>
            <p:cNvSpPr/>
            <p:nvPr/>
          </p:nvSpPr>
          <p:spPr>
            <a:xfrm>
              <a:off x="227" y="473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5" name="未知"/>
            <p:cNvSpPr/>
            <p:nvPr/>
          </p:nvSpPr>
          <p:spPr>
            <a:xfrm>
              <a:off x="908" y="283"/>
              <a:ext cx="20" cy="36"/>
            </a:xfrm>
            <a:custGeom>
              <a:avLst/>
              <a:gdLst/>
              <a:ahLst/>
              <a:cxnLst/>
              <a:pathLst>
                <a:path w="20" h="36">
                  <a:moveTo>
                    <a:pt x="19" y="0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8" y="19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6" name="未知"/>
            <p:cNvSpPr/>
            <p:nvPr/>
          </p:nvSpPr>
          <p:spPr>
            <a:xfrm>
              <a:off x="908" y="283"/>
              <a:ext cx="20" cy="36"/>
            </a:xfrm>
            <a:custGeom>
              <a:avLst/>
              <a:gdLst/>
              <a:ahLst/>
              <a:cxnLst/>
              <a:pathLst>
                <a:path w="20" h="36">
                  <a:moveTo>
                    <a:pt x="19" y="0"/>
                  </a:moveTo>
                  <a:lnTo>
                    <a:pt x="0" y="23"/>
                  </a:lnTo>
                  <a:lnTo>
                    <a:pt x="0" y="35"/>
                  </a:lnTo>
                  <a:lnTo>
                    <a:pt x="8" y="19"/>
                  </a:lnTo>
                  <a:lnTo>
                    <a:pt x="19" y="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7" name="未知"/>
            <p:cNvSpPr/>
            <p:nvPr/>
          </p:nvSpPr>
          <p:spPr>
            <a:xfrm>
              <a:off x="164" y="484"/>
              <a:ext cx="33" cy="32"/>
            </a:xfrm>
            <a:custGeom>
              <a:avLst/>
              <a:gdLst/>
              <a:ahLst/>
              <a:cxnLst/>
              <a:pathLst>
                <a:path w="33" h="32">
                  <a:moveTo>
                    <a:pt x="24" y="0"/>
                  </a:moveTo>
                  <a:lnTo>
                    <a:pt x="0" y="27"/>
                  </a:lnTo>
                  <a:lnTo>
                    <a:pt x="16" y="31"/>
                  </a:lnTo>
                  <a:lnTo>
                    <a:pt x="32" y="4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8" name="未知"/>
            <p:cNvSpPr/>
            <p:nvPr/>
          </p:nvSpPr>
          <p:spPr>
            <a:xfrm>
              <a:off x="356" y="170"/>
              <a:ext cx="32" cy="36"/>
            </a:xfrm>
            <a:custGeom>
              <a:avLst/>
              <a:gdLst/>
              <a:ahLst/>
              <a:cxnLst/>
              <a:pathLst>
                <a:path w="32" h="36">
                  <a:moveTo>
                    <a:pt x="27" y="0"/>
                  </a:moveTo>
                  <a:lnTo>
                    <a:pt x="0" y="31"/>
                  </a:lnTo>
                  <a:lnTo>
                    <a:pt x="12" y="35"/>
                  </a:lnTo>
                  <a:lnTo>
                    <a:pt x="16" y="24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599" name="未知"/>
            <p:cNvSpPr/>
            <p:nvPr/>
          </p:nvSpPr>
          <p:spPr>
            <a:xfrm>
              <a:off x="356" y="170"/>
              <a:ext cx="32" cy="36"/>
            </a:xfrm>
            <a:custGeom>
              <a:avLst/>
              <a:gdLst/>
              <a:ahLst/>
              <a:cxnLst/>
              <a:pathLst>
                <a:path w="32" h="36">
                  <a:moveTo>
                    <a:pt x="27" y="0"/>
                  </a:moveTo>
                  <a:lnTo>
                    <a:pt x="0" y="31"/>
                  </a:lnTo>
                  <a:lnTo>
                    <a:pt x="12" y="35"/>
                  </a:lnTo>
                  <a:lnTo>
                    <a:pt x="16" y="24"/>
                  </a:lnTo>
                  <a:lnTo>
                    <a:pt x="31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0" name="未知"/>
            <p:cNvSpPr/>
            <p:nvPr/>
          </p:nvSpPr>
          <p:spPr>
            <a:xfrm>
              <a:off x="110" y="562"/>
              <a:ext cx="32" cy="28"/>
            </a:xfrm>
            <a:custGeom>
              <a:avLst/>
              <a:gdLst/>
              <a:ahLst/>
              <a:cxnLst/>
              <a:pathLst>
                <a:path w="32" h="28">
                  <a:moveTo>
                    <a:pt x="15" y="0"/>
                  </a:moveTo>
                  <a:lnTo>
                    <a:pt x="0" y="23"/>
                  </a:lnTo>
                  <a:lnTo>
                    <a:pt x="15" y="27"/>
                  </a:lnTo>
                  <a:lnTo>
                    <a:pt x="31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1" name="未知"/>
            <p:cNvSpPr/>
            <p:nvPr/>
          </p:nvSpPr>
          <p:spPr>
            <a:xfrm>
              <a:off x="110" y="562"/>
              <a:ext cx="32" cy="28"/>
            </a:xfrm>
            <a:custGeom>
              <a:avLst/>
              <a:gdLst/>
              <a:ahLst/>
              <a:cxnLst/>
              <a:pathLst>
                <a:path w="32" h="28">
                  <a:moveTo>
                    <a:pt x="15" y="0"/>
                  </a:moveTo>
                  <a:lnTo>
                    <a:pt x="0" y="23"/>
                  </a:lnTo>
                  <a:lnTo>
                    <a:pt x="15" y="27"/>
                  </a:lnTo>
                  <a:lnTo>
                    <a:pt x="31" y="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2" name="未知"/>
            <p:cNvSpPr/>
            <p:nvPr/>
          </p:nvSpPr>
          <p:spPr>
            <a:xfrm>
              <a:off x="290" y="194"/>
              <a:ext cx="20" cy="24"/>
            </a:xfrm>
            <a:custGeom>
              <a:avLst/>
              <a:gdLst/>
              <a:ahLst/>
              <a:cxnLst/>
              <a:pathLst>
                <a:path w="20" h="24">
                  <a:moveTo>
                    <a:pt x="11" y="23"/>
                  </a:moveTo>
                  <a:lnTo>
                    <a:pt x="19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3" name="未知"/>
            <p:cNvSpPr/>
            <p:nvPr/>
          </p:nvSpPr>
          <p:spPr>
            <a:xfrm>
              <a:off x="125" y="558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4"/>
                  </a:moveTo>
                  <a:lnTo>
                    <a:pt x="16" y="8"/>
                  </a:lnTo>
                  <a:lnTo>
                    <a:pt x="20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4" name="未知"/>
            <p:cNvSpPr/>
            <p:nvPr/>
          </p:nvSpPr>
          <p:spPr>
            <a:xfrm>
              <a:off x="110" y="585"/>
              <a:ext cx="16" cy="13"/>
            </a:xfrm>
            <a:custGeom>
              <a:avLst/>
              <a:gdLst/>
              <a:ahLst/>
              <a:cxnLst/>
              <a:pathLst>
                <a:path w="16" h="13">
                  <a:moveTo>
                    <a:pt x="0" y="0"/>
                  </a:moveTo>
                  <a:lnTo>
                    <a:pt x="0" y="8"/>
                  </a:lnTo>
                  <a:lnTo>
                    <a:pt x="11" y="12"/>
                  </a:lnTo>
                  <a:lnTo>
                    <a:pt x="15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5" name="未知"/>
            <p:cNvSpPr/>
            <p:nvPr/>
          </p:nvSpPr>
          <p:spPr>
            <a:xfrm>
              <a:off x="160" y="515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4"/>
                  </a:moveTo>
                  <a:lnTo>
                    <a:pt x="12" y="8"/>
                  </a:lnTo>
                  <a:lnTo>
                    <a:pt x="20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6" name="未知"/>
            <p:cNvSpPr/>
            <p:nvPr/>
          </p:nvSpPr>
          <p:spPr>
            <a:xfrm>
              <a:off x="160" y="515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4"/>
                  </a:moveTo>
                  <a:lnTo>
                    <a:pt x="12" y="8"/>
                  </a:lnTo>
                  <a:lnTo>
                    <a:pt x="20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7" name="未知"/>
            <p:cNvSpPr/>
            <p:nvPr/>
          </p:nvSpPr>
          <p:spPr>
            <a:xfrm>
              <a:off x="102" y="593"/>
              <a:ext cx="20" cy="5"/>
            </a:xfrm>
            <a:custGeom>
              <a:avLst/>
              <a:gdLst/>
              <a:ahLst/>
              <a:cxnLst/>
              <a:pathLst>
                <a:path w="20" h="5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8" name="未知"/>
            <p:cNvSpPr/>
            <p:nvPr/>
          </p:nvSpPr>
          <p:spPr>
            <a:xfrm>
              <a:off x="102" y="593"/>
              <a:ext cx="20" cy="5"/>
            </a:xfrm>
            <a:custGeom>
              <a:avLst/>
              <a:gdLst/>
              <a:ahLst/>
              <a:cxnLst/>
              <a:pathLst>
                <a:path w="20" h="5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09" name="未知"/>
            <p:cNvSpPr/>
            <p:nvPr/>
          </p:nvSpPr>
          <p:spPr>
            <a:xfrm>
              <a:off x="188" y="484"/>
              <a:ext cx="13" cy="5"/>
            </a:xfrm>
            <a:custGeom>
              <a:avLst/>
              <a:gdLst/>
              <a:ahLst/>
              <a:cxnLst/>
              <a:pathLst>
                <a:path w="13" h="5">
                  <a:moveTo>
                    <a:pt x="0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0" name="未知"/>
            <p:cNvSpPr/>
            <p:nvPr/>
          </p:nvSpPr>
          <p:spPr>
            <a:xfrm>
              <a:off x="188" y="484"/>
              <a:ext cx="13" cy="5"/>
            </a:xfrm>
            <a:custGeom>
              <a:avLst/>
              <a:gdLst/>
              <a:ahLst/>
              <a:cxnLst/>
              <a:pathLst>
                <a:path w="13" h="5">
                  <a:moveTo>
                    <a:pt x="0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1" name="未知"/>
            <p:cNvSpPr/>
            <p:nvPr/>
          </p:nvSpPr>
          <p:spPr>
            <a:xfrm>
              <a:off x="164" y="511"/>
              <a:ext cx="17" cy="9"/>
            </a:xfrm>
            <a:custGeom>
              <a:avLst/>
              <a:gdLst/>
              <a:ahLst/>
              <a:cxnLst/>
              <a:pathLst>
                <a:path w="17" h="9">
                  <a:moveTo>
                    <a:pt x="16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2" name="未知"/>
            <p:cNvSpPr/>
            <p:nvPr/>
          </p:nvSpPr>
          <p:spPr>
            <a:xfrm>
              <a:off x="157" y="511"/>
              <a:ext cx="8" cy="9"/>
            </a:xfrm>
            <a:custGeom>
              <a:avLst/>
              <a:gdLst/>
              <a:ahLst/>
              <a:cxnLst/>
              <a:pathLst>
                <a:path w="8" h="9">
                  <a:moveTo>
                    <a:pt x="7" y="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3" name="未知"/>
            <p:cNvSpPr/>
            <p:nvPr/>
          </p:nvSpPr>
          <p:spPr>
            <a:xfrm>
              <a:off x="157" y="511"/>
              <a:ext cx="8" cy="9"/>
            </a:xfrm>
            <a:custGeom>
              <a:avLst/>
              <a:gdLst/>
              <a:ahLst/>
              <a:cxnLst/>
              <a:pathLst>
                <a:path w="8" h="9">
                  <a:moveTo>
                    <a:pt x="7" y="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4" name="未知"/>
            <p:cNvSpPr/>
            <p:nvPr/>
          </p:nvSpPr>
          <p:spPr>
            <a:xfrm>
              <a:off x="102" y="585"/>
              <a:ext cx="9" cy="13"/>
            </a:xfrm>
            <a:custGeom>
              <a:avLst/>
              <a:gdLst/>
              <a:ahLst/>
              <a:cxnLst/>
              <a:pathLst>
                <a:path w="9" h="13">
                  <a:moveTo>
                    <a:pt x="8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5" name="未知"/>
            <p:cNvSpPr/>
            <p:nvPr/>
          </p:nvSpPr>
          <p:spPr>
            <a:xfrm>
              <a:off x="102" y="585"/>
              <a:ext cx="9" cy="13"/>
            </a:xfrm>
            <a:custGeom>
              <a:avLst/>
              <a:gdLst/>
              <a:ahLst/>
              <a:cxnLst/>
              <a:pathLst>
                <a:path w="9" h="13">
                  <a:moveTo>
                    <a:pt x="8" y="0"/>
                  </a:moveTo>
                  <a:lnTo>
                    <a:pt x="0" y="12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6" name="未知"/>
            <p:cNvSpPr/>
            <p:nvPr/>
          </p:nvSpPr>
          <p:spPr>
            <a:xfrm>
              <a:off x="927" y="283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0"/>
                  </a:moveTo>
                  <a:lnTo>
                    <a:pt x="0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7" name="未知"/>
            <p:cNvSpPr/>
            <p:nvPr/>
          </p:nvSpPr>
          <p:spPr>
            <a:xfrm>
              <a:off x="927" y="283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0"/>
                  </a:moveTo>
                  <a:lnTo>
                    <a:pt x="0" y="8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18" name="未知"/>
            <p:cNvSpPr/>
            <p:nvPr/>
          </p:nvSpPr>
          <p:spPr>
            <a:xfrm>
              <a:off x="325" y="190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0" y="0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619" name="Group 56618"/>
            <p:cNvGrpSpPr/>
            <p:nvPr/>
          </p:nvGrpSpPr>
          <p:grpSpPr>
            <a:xfrm>
              <a:off x="994" y="341"/>
              <a:ext cx="64" cy="71"/>
              <a:chOff x="0" y="0"/>
              <a:chExt cx="64" cy="71"/>
            </a:xfrm>
          </p:grpSpPr>
          <p:sp>
            <p:nvSpPr>
              <p:cNvPr id="56620" name="未知"/>
              <p:cNvSpPr/>
              <p:nvPr/>
            </p:nvSpPr>
            <p:spPr>
              <a:xfrm>
                <a:off x="0" y="46"/>
                <a:ext cx="36" cy="25"/>
              </a:xfrm>
              <a:custGeom>
                <a:avLst/>
                <a:gdLst/>
                <a:ahLst/>
                <a:cxnLst/>
                <a:pathLst>
                  <a:path w="36" h="25">
                    <a:moveTo>
                      <a:pt x="35" y="24"/>
                    </a:moveTo>
                    <a:lnTo>
                      <a:pt x="31" y="20"/>
                    </a:lnTo>
                    <a:lnTo>
                      <a:pt x="31" y="8"/>
                    </a:lnTo>
                    <a:lnTo>
                      <a:pt x="31" y="4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20"/>
                    </a:lnTo>
                    <a:lnTo>
                      <a:pt x="35" y="24"/>
                    </a:lnTo>
                    <a:lnTo>
                      <a:pt x="35" y="2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21" name="未知"/>
              <p:cNvSpPr/>
              <p:nvPr/>
            </p:nvSpPr>
            <p:spPr>
              <a:xfrm>
                <a:off x="0" y="0"/>
                <a:ext cx="56" cy="51"/>
              </a:xfrm>
              <a:custGeom>
                <a:avLst/>
                <a:gdLst/>
                <a:ahLst/>
                <a:cxnLst/>
                <a:pathLst>
                  <a:path w="56" h="51">
                    <a:moveTo>
                      <a:pt x="31" y="50"/>
                    </a:moveTo>
                    <a:lnTo>
                      <a:pt x="31" y="35"/>
                    </a:lnTo>
                    <a:lnTo>
                      <a:pt x="35" y="23"/>
                    </a:lnTo>
                    <a:lnTo>
                      <a:pt x="47" y="8"/>
                    </a:lnTo>
                    <a:lnTo>
                      <a:pt x="55" y="8"/>
                    </a:lnTo>
                    <a:lnTo>
                      <a:pt x="19" y="0"/>
                    </a:lnTo>
                    <a:lnTo>
                      <a:pt x="12" y="8"/>
                    </a:lnTo>
                    <a:lnTo>
                      <a:pt x="4" y="19"/>
                    </a:lnTo>
                    <a:lnTo>
                      <a:pt x="0" y="35"/>
                    </a:lnTo>
                    <a:lnTo>
                      <a:pt x="0" y="46"/>
                    </a:lnTo>
                    <a:lnTo>
                      <a:pt x="31" y="50"/>
                    </a:lnTo>
                    <a:lnTo>
                      <a:pt x="31" y="5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22" name="未知"/>
              <p:cNvSpPr/>
              <p:nvPr/>
            </p:nvSpPr>
            <p:spPr>
              <a:xfrm>
                <a:off x="31" y="8"/>
                <a:ext cx="33" cy="63"/>
              </a:xfrm>
              <a:custGeom>
                <a:avLst/>
                <a:gdLst/>
                <a:ahLst/>
                <a:cxnLst/>
                <a:pathLst>
                  <a:path w="33" h="63">
                    <a:moveTo>
                      <a:pt x="4" y="62"/>
                    </a:moveTo>
                    <a:lnTo>
                      <a:pt x="12" y="62"/>
                    </a:lnTo>
                    <a:lnTo>
                      <a:pt x="20" y="54"/>
                    </a:lnTo>
                    <a:lnTo>
                      <a:pt x="28" y="38"/>
                    </a:lnTo>
                    <a:lnTo>
                      <a:pt x="32" y="23"/>
                    </a:lnTo>
                    <a:lnTo>
                      <a:pt x="28" y="4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0" y="27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623" name="未知"/>
            <p:cNvSpPr/>
            <p:nvPr/>
          </p:nvSpPr>
          <p:spPr>
            <a:xfrm>
              <a:off x="653" y="577"/>
              <a:ext cx="41" cy="25"/>
            </a:xfrm>
            <a:custGeom>
              <a:avLst/>
              <a:gdLst/>
              <a:ahLst/>
              <a:cxnLst/>
              <a:pathLst>
                <a:path w="41" h="25">
                  <a:moveTo>
                    <a:pt x="24" y="24"/>
                  </a:moveTo>
                  <a:lnTo>
                    <a:pt x="40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24" name="未知"/>
            <p:cNvSpPr/>
            <p:nvPr/>
          </p:nvSpPr>
          <p:spPr>
            <a:xfrm>
              <a:off x="653" y="577"/>
              <a:ext cx="41" cy="25"/>
            </a:xfrm>
            <a:custGeom>
              <a:avLst/>
              <a:gdLst/>
              <a:ahLst/>
              <a:cxnLst/>
              <a:pathLst>
                <a:path w="41" h="25">
                  <a:moveTo>
                    <a:pt x="24" y="24"/>
                  </a:moveTo>
                  <a:lnTo>
                    <a:pt x="40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6625" name="Group 56624"/>
            <p:cNvGrpSpPr/>
            <p:nvPr/>
          </p:nvGrpSpPr>
          <p:grpSpPr>
            <a:xfrm>
              <a:off x="262" y="480"/>
              <a:ext cx="392" cy="114"/>
              <a:chOff x="0" y="0"/>
              <a:chExt cx="392" cy="114"/>
            </a:xfrm>
          </p:grpSpPr>
          <p:sp>
            <p:nvSpPr>
              <p:cNvPr id="56626" name="未知"/>
              <p:cNvSpPr/>
              <p:nvPr/>
            </p:nvSpPr>
            <p:spPr>
              <a:xfrm>
                <a:off x="0" y="0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27" name="未知"/>
              <p:cNvSpPr/>
              <p:nvPr/>
            </p:nvSpPr>
            <p:spPr>
              <a:xfrm>
                <a:off x="0" y="0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28" name="未知"/>
              <p:cNvSpPr/>
              <p:nvPr/>
            </p:nvSpPr>
            <p:spPr>
              <a:xfrm>
                <a:off x="31" y="8"/>
                <a:ext cx="41" cy="24"/>
              </a:xfrm>
              <a:custGeom>
                <a:avLst/>
                <a:gdLst/>
                <a:ahLst/>
                <a:cxnLst/>
                <a:pathLst>
                  <a:path w="41" h="24">
                    <a:moveTo>
                      <a:pt x="24" y="23"/>
                    </a:moveTo>
                    <a:lnTo>
                      <a:pt x="40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29" name="未知"/>
              <p:cNvSpPr/>
              <p:nvPr/>
            </p:nvSpPr>
            <p:spPr>
              <a:xfrm>
                <a:off x="31" y="8"/>
                <a:ext cx="41" cy="24"/>
              </a:xfrm>
              <a:custGeom>
                <a:avLst/>
                <a:gdLst/>
                <a:ahLst/>
                <a:cxnLst/>
                <a:pathLst>
                  <a:path w="41" h="24">
                    <a:moveTo>
                      <a:pt x="24" y="23"/>
                    </a:moveTo>
                    <a:lnTo>
                      <a:pt x="40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0" name="未知"/>
              <p:cNvSpPr/>
              <p:nvPr/>
            </p:nvSpPr>
            <p:spPr>
              <a:xfrm>
                <a:off x="67" y="16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1" name="未知"/>
              <p:cNvSpPr/>
              <p:nvPr/>
            </p:nvSpPr>
            <p:spPr>
              <a:xfrm>
                <a:off x="67" y="16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2" name="未知"/>
              <p:cNvSpPr/>
              <p:nvPr/>
            </p:nvSpPr>
            <p:spPr>
              <a:xfrm>
                <a:off x="102" y="2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3" name="未知"/>
              <p:cNvSpPr/>
              <p:nvPr/>
            </p:nvSpPr>
            <p:spPr>
              <a:xfrm>
                <a:off x="102" y="2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4" name="未知"/>
              <p:cNvSpPr/>
              <p:nvPr/>
            </p:nvSpPr>
            <p:spPr>
              <a:xfrm>
                <a:off x="137" y="35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5" name="未知"/>
              <p:cNvSpPr/>
              <p:nvPr/>
            </p:nvSpPr>
            <p:spPr>
              <a:xfrm>
                <a:off x="137" y="35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6" name="未知"/>
              <p:cNvSpPr/>
              <p:nvPr/>
            </p:nvSpPr>
            <p:spPr>
              <a:xfrm>
                <a:off x="172" y="43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7" name="未知"/>
              <p:cNvSpPr/>
              <p:nvPr/>
            </p:nvSpPr>
            <p:spPr>
              <a:xfrm>
                <a:off x="172" y="43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8" name="未知"/>
              <p:cNvSpPr/>
              <p:nvPr/>
            </p:nvSpPr>
            <p:spPr>
              <a:xfrm>
                <a:off x="208" y="51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39" name="未知"/>
              <p:cNvSpPr/>
              <p:nvPr/>
            </p:nvSpPr>
            <p:spPr>
              <a:xfrm>
                <a:off x="208" y="51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0" name="未知"/>
              <p:cNvSpPr/>
              <p:nvPr/>
            </p:nvSpPr>
            <p:spPr>
              <a:xfrm>
                <a:off x="243" y="62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3" y="24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6"/>
                    </a:lnTo>
                    <a:lnTo>
                      <a:pt x="23" y="24"/>
                    </a:ln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1" name="未知"/>
              <p:cNvSpPr/>
              <p:nvPr/>
            </p:nvSpPr>
            <p:spPr>
              <a:xfrm>
                <a:off x="243" y="62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3" y="24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6"/>
                    </a:ln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2" name="未知"/>
              <p:cNvSpPr/>
              <p:nvPr/>
            </p:nvSpPr>
            <p:spPr>
              <a:xfrm>
                <a:off x="282" y="7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3" name="未知"/>
              <p:cNvSpPr/>
              <p:nvPr/>
            </p:nvSpPr>
            <p:spPr>
              <a:xfrm>
                <a:off x="282" y="7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4" name="未知"/>
              <p:cNvSpPr/>
              <p:nvPr/>
            </p:nvSpPr>
            <p:spPr>
              <a:xfrm>
                <a:off x="317" y="7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5" name="未知"/>
              <p:cNvSpPr/>
              <p:nvPr/>
            </p:nvSpPr>
            <p:spPr>
              <a:xfrm>
                <a:off x="317" y="7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6" name="未知"/>
              <p:cNvSpPr/>
              <p:nvPr/>
            </p:nvSpPr>
            <p:spPr>
              <a:xfrm>
                <a:off x="352" y="9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47" name="未知"/>
              <p:cNvSpPr/>
              <p:nvPr/>
            </p:nvSpPr>
            <p:spPr>
              <a:xfrm>
                <a:off x="352" y="9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6648" name="Group 56647"/>
            <p:cNvGrpSpPr/>
            <p:nvPr/>
          </p:nvGrpSpPr>
          <p:grpSpPr>
            <a:xfrm>
              <a:off x="262" y="480"/>
              <a:ext cx="392" cy="114"/>
              <a:chOff x="0" y="0"/>
              <a:chExt cx="392" cy="114"/>
            </a:xfrm>
          </p:grpSpPr>
          <p:sp>
            <p:nvSpPr>
              <p:cNvPr id="56649" name="未知"/>
              <p:cNvSpPr/>
              <p:nvPr/>
            </p:nvSpPr>
            <p:spPr>
              <a:xfrm>
                <a:off x="0" y="0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0" name="未知"/>
              <p:cNvSpPr/>
              <p:nvPr/>
            </p:nvSpPr>
            <p:spPr>
              <a:xfrm>
                <a:off x="0" y="0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1" name="未知"/>
              <p:cNvSpPr/>
              <p:nvPr/>
            </p:nvSpPr>
            <p:spPr>
              <a:xfrm>
                <a:off x="31" y="8"/>
                <a:ext cx="41" cy="24"/>
              </a:xfrm>
              <a:custGeom>
                <a:avLst/>
                <a:gdLst/>
                <a:ahLst/>
                <a:cxnLst/>
                <a:pathLst>
                  <a:path w="41" h="24">
                    <a:moveTo>
                      <a:pt x="24" y="23"/>
                    </a:moveTo>
                    <a:lnTo>
                      <a:pt x="40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2" name="未知"/>
              <p:cNvSpPr/>
              <p:nvPr/>
            </p:nvSpPr>
            <p:spPr>
              <a:xfrm>
                <a:off x="31" y="8"/>
                <a:ext cx="41" cy="24"/>
              </a:xfrm>
              <a:custGeom>
                <a:avLst/>
                <a:gdLst/>
                <a:ahLst/>
                <a:cxnLst/>
                <a:pathLst>
                  <a:path w="41" h="24">
                    <a:moveTo>
                      <a:pt x="24" y="23"/>
                    </a:moveTo>
                    <a:lnTo>
                      <a:pt x="40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3" name="未知"/>
              <p:cNvSpPr/>
              <p:nvPr/>
            </p:nvSpPr>
            <p:spPr>
              <a:xfrm>
                <a:off x="67" y="16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4" name="未知"/>
              <p:cNvSpPr/>
              <p:nvPr/>
            </p:nvSpPr>
            <p:spPr>
              <a:xfrm>
                <a:off x="67" y="16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5" name="未知"/>
              <p:cNvSpPr/>
              <p:nvPr/>
            </p:nvSpPr>
            <p:spPr>
              <a:xfrm>
                <a:off x="102" y="2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6" name="未知"/>
              <p:cNvSpPr/>
              <p:nvPr/>
            </p:nvSpPr>
            <p:spPr>
              <a:xfrm>
                <a:off x="102" y="2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7" name="未知"/>
              <p:cNvSpPr/>
              <p:nvPr/>
            </p:nvSpPr>
            <p:spPr>
              <a:xfrm>
                <a:off x="137" y="35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8" name="未知"/>
              <p:cNvSpPr/>
              <p:nvPr/>
            </p:nvSpPr>
            <p:spPr>
              <a:xfrm>
                <a:off x="137" y="35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4" y="24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59" name="未知"/>
              <p:cNvSpPr/>
              <p:nvPr/>
            </p:nvSpPr>
            <p:spPr>
              <a:xfrm>
                <a:off x="172" y="43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0" name="未知"/>
              <p:cNvSpPr/>
              <p:nvPr/>
            </p:nvSpPr>
            <p:spPr>
              <a:xfrm>
                <a:off x="172" y="43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1" name="未知"/>
              <p:cNvSpPr/>
              <p:nvPr/>
            </p:nvSpPr>
            <p:spPr>
              <a:xfrm>
                <a:off x="208" y="51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2" name="未知"/>
              <p:cNvSpPr/>
              <p:nvPr/>
            </p:nvSpPr>
            <p:spPr>
              <a:xfrm>
                <a:off x="208" y="51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3" name="未知"/>
              <p:cNvSpPr/>
              <p:nvPr/>
            </p:nvSpPr>
            <p:spPr>
              <a:xfrm>
                <a:off x="243" y="62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3" y="24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6"/>
                    </a:lnTo>
                    <a:lnTo>
                      <a:pt x="23" y="24"/>
                    </a:ln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4" name="未知"/>
              <p:cNvSpPr/>
              <p:nvPr/>
            </p:nvSpPr>
            <p:spPr>
              <a:xfrm>
                <a:off x="243" y="62"/>
                <a:ext cx="40" cy="25"/>
              </a:xfrm>
              <a:custGeom>
                <a:avLst/>
                <a:gdLst/>
                <a:ahLst/>
                <a:cxnLst/>
                <a:pathLst>
                  <a:path w="40" h="25">
                    <a:moveTo>
                      <a:pt x="23" y="24"/>
                    </a:moveTo>
                    <a:lnTo>
                      <a:pt x="39" y="4"/>
                    </a:lnTo>
                    <a:lnTo>
                      <a:pt x="15" y="0"/>
                    </a:lnTo>
                    <a:lnTo>
                      <a:pt x="0" y="16"/>
                    </a:ln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5" name="未知"/>
              <p:cNvSpPr/>
              <p:nvPr/>
            </p:nvSpPr>
            <p:spPr>
              <a:xfrm>
                <a:off x="282" y="7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6" name="未知"/>
              <p:cNvSpPr/>
              <p:nvPr/>
            </p:nvSpPr>
            <p:spPr>
              <a:xfrm>
                <a:off x="282" y="7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3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7" name="未知"/>
              <p:cNvSpPr/>
              <p:nvPr/>
            </p:nvSpPr>
            <p:spPr>
              <a:xfrm>
                <a:off x="317" y="7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8" name="未知"/>
              <p:cNvSpPr/>
              <p:nvPr/>
            </p:nvSpPr>
            <p:spPr>
              <a:xfrm>
                <a:off x="317" y="78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4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69" name="未知"/>
              <p:cNvSpPr/>
              <p:nvPr/>
            </p:nvSpPr>
            <p:spPr>
              <a:xfrm>
                <a:off x="352" y="9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6670" name="未知"/>
              <p:cNvSpPr/>
              <p:nvPr/>
            </p:nvSpPr>
            <p:spPr>
              <a:xfrm>
                <a:off x="352" y="90"/>
                <a:ext cx="40" cy="24"/>
              </a:xfrm>
              <a:custGeom>
                <a:avLst/>
                <a:gdLst/>
                <a:ahLst/>
                <a:cxnLst/>
                <a:pathLst>
                  <a:path w="40" h="24">
                    <a:moveTo>
                      <a:pt x="24" y="23"/>
                    </a:moveTo>
                    <a:lnTo>
                      <a:pt x="39" y="3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6671" name="未知"/>
            <p:cNvSpPr/>
            <p:nvPr/>
          </p:nvSpPr>
          <p:spPr>
            <a:xfrm>
              <a:off x="258" y="511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8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8" y="24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2" name="未知"/>
            <p:cNvSpPr/>
            <p:nvPr/>
          </p:nvSpPr>
          <p:spPr>
            <a:xfrm>
              <a:off x="258" y="511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8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3" name="未知"/>
            <p:cNvSpPr/>
            <p:nvPr/>
          </p:nvSpPr>
          <p:spPr>
            <a:xfrm>
              <a:off x="290" y="51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20"/>
                  </a:lnTo>
                  <a:lnTo>
                    <a:pt x="27" y="23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4" name="未知"/>
            <p:cNvSpPr/>
            <p:nvPr/>
          </p:nvSpPr>
          <p:spPr>
            <a:xfrm>
              <a:off x="290" y="51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20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5" name="未知"/>
            <p:cNvSpPr/>
            <p:nvPr/>
          </p:nvSpPr>
          <p:spPr>
            <a:xfrm>
              <a:off x="325" y="527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7" y="23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6" name="未知"/>
            <p:cNvSpPr/>
            <p:nvPr/>
          </p:nvSpPr>
          <p:spPr>
            <a:xfrm>
              <a:off x="325" y="527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7" name="未知"/>
            <p:cNvSpPr/>
            <p:nvPr/>
          </p:nvSpPr>
          <p:spPr>
            <a:xfrm>
              <a:off x="360" y="53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7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7" y="23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8" name="未知"/>
            <p:cNvSpPr/>
            <p:nvPr/>
          </p:nvSpPr>
          <p:spPr>
            <a:xfrm>
              <a:off x="360" y="53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7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79" name="未知"/>
            <p:cNvSpPr/>
            <p:nvPr/>
          </p:nvSpPr>
          <p:spPr>
            <a:xfrm>
              <a:off x="395" y="546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8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8" y="24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0" name="未知"/>
            <p:cNvSpPr/>
            <p:nvPr/>
          </p:nvSpPr>
          <p:spPr>
            <a:xfrm>
              <a:off x="395" y="546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8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1" name="未知"/>
            <p:cNvSpPr/>
            <p:nvPr/>
          </p:nvSpPr>
          <p:spPr>
            <a:xfrm>
              <a:off x="430" y="554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8" y="23"/>
                  </a:moveTo>
                  <a:lnTo>
                    <a:pt x="40" y="8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8" y="23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2" name="未知"/>
            <p:cNvSpPr/>
            <p:nvPr/>
          </p:nvSpPr>
          <p:spPr>
            <a:xfrm>
              <a:off x="430" y="554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8" y="23"/>
                  </a:moveTo>
                  <a:lnTo>
                    <a:pt x="40" y="8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3" name="未知"/>
            <p:cNvSpPr/>
            <p:nvPr/>
          </p:nvSpPr>
          <p:spPr>
            <a:xfrm>
              <a:off x="466" y="562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7" y="23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4" name="未知"/>
            <p:cNvSpPr/>
            <p:nvPr/>
          </p:nvSpPr>
          <p:spPr>
            <a:xfrm>
              <a:off x="466" y="562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5" name="未知"/>
            <p:cNvSpPr/>
            <p:nvPr/>
          </p:nvSpPr>
          <p:spPr>
            <a:xfrm>
              <a:off x="501" y="573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7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7" y="24"/>
                  </a:lnTo>
                  <a:lnTo>
                    <a:pt x="27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6" name="未知"/>
            <p:cNvSpPr/>
            <p:nvPr/>
          </p:nvSpPr>
          <p:spPr>
            <a:xfrm>
              <a:off x="540" y="581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7" y="23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7" y="23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7" name="未知"/>
            <p:cNvSpPr/>
            <p:nvPr/>
          </p:nvSpPr>
          <p:spPr>
            <a:xfrm>
              <a:off x="575" y="58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8" y="23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8" y="23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8" name="未知"/>
            <p:cNvSpPr/>
            <p:nvPr/>
          </p:nvSpPr>
          <p:spPr>
            <a:xfrm>
              <a:off x="610" y="601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8" y="23"/>
                  </a:moveTo>
                  <a:lnTo>
                    <a:pt x="40" y="7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8" y="23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89" name="未知"/>
            <p:cNvSpPr/>
            <p:nvPr/>
          </p:nvSpPr>
          <p:spPr>
            <a:xfrm>
              <a:off x="254" y="546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4" y="24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0" name="未知"/>
            <p:cNvSpPr/>
            <p:nvPr/>
          </p:nvSpPr>
          <p:spPr>
            <a:xfrm>
              <a:off x="286" y="554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1" name="未知"/>
            <p:cNvSpPr/>
            <p:nvPr/>
          </p:nvSpPr>
          <p:spPr>
            <a:xfrm>
              <a:off x="321" y="562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2" name="未知"/>
            <p:cNvSpPr/>
            <p:nvPr/>
          </p:nvSpPr>
          <p:spPr>
            <a:xfrm>
              <a:off x="321" y="562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3" name="未知"/>
            <p:cNvSpPr/>
            <p:nvPr/>
          </p:nvSpPr>
          <p:spPr>
            <a:xfrm>
              <a:off x="356" y="573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4" y="24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4" name="未知"/>
            <p:cNvSpPr/>
            <p:nvPr/>
          </p:nvSpPr>
          <p:spPr>
            <a:xfrm>
              <a:off x="356" y="573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4" y="24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5" name="未知"/>
            <p:cNvSpPr/>
            <p:nvPr/>
          </p:nvSpPr>
          <p:spPr>
            <a:xfrm>
              <a:off x="391" y="581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6" name="未知"/>
            <p:cNvSpPr/>
            <p:nvPr/>
          </p:nvSpPr>
          <p:spPr>
            <a:xfrm>
              <a:off x="391" y="581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7" name="未知"/>
            <p:cNvSpPr/>
            <p:nvPr/>
          </p:nvSpPr>
          <p:spPr>
            <a:xfrm>
              <a:off x="427" y="58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8" name="未知"/>
            <p:cNvSpPr/>
            <p:nvPr/>
          </p:nvSpPr>
          <p:spPr>
            <a:xfrm>
              <a:off x="462" y="597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4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699" name="未知"/>
            <p:cNvSpPr/>
            <p:nvPr/>
          </p:nvSpPr>
          <p:spPr>
            <a:xfrm>
              <a:off x="497" y="608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3" y="24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3" y="24"/>
                  </a:lnTo>
                  <a:lnTo>
                    <a:pt x="23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0" name="未知"/>
            <p:cNvSpPr/>
            <p:nvPr/>
          </p:nvSpPr>
          <p:spPr>
            <a:xfrm>
              <a:off x="536" y="616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1" name="未知"/>
            <p:cNvSpPr/>
            <p:nvPr/>
          </p:nvSpPr>
          <p:spPr>
            <a:xfrm>
              <a:off x="571" y="624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4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2" name="未知"/>
            <p:cNvSpPr/>
            <p:nvPr/>
          </p:nvSpPr>
          <p:spPr>
            <a:xfrm>
              <a:off x="607" y="635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3" y="24"/>
                  </a:moveTo>
                  <a:lnTo>
                    <a:pt x="39" y="4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23" y="24"/>
                  </a:lnTo>
                  <a:lnTo>
                    <a:pt x="23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3" name="未知"/>
            <p:cNvSpPr/>
            <p:nvPr/>
          </p:nvSpPr>
          <p:spPr>
            <a:xfrm>
              <a:off x="250" y="581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4" y="23"/>
                  </a:moveTo>
                  <a:lnTo>
                    <a:pt x="40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4" name="未知"/>
            <p:cNvSpPr/>
            <p:nvPr/>
          </p:nvSpPr>
          <p:spPr>
            <a:xfrm>
              <a:off x="282" y="589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5" name="未知"/>
            <p:cNvSpPr/>
            <p:nvPr/>
          </p:nvSpPr>
          <p:spPr>
            <a:xfrm>
              <a:off x="317" y="597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7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6" name="未知"/>
            <p:cNvSpPr/>
            <p:nvPr/>
          </p:nvSpPr>
          <p:spPr>
            <a:xfrm>
              <a:off x="352" y="608"/>
              <a:ext cx="40" cy="25"/>
            </a:xfrm>
            <a:custGeom>
              <a:avLst/>
              <a:gdLst/>
              <a:ahLst/>
              <a:cxnLst/>
              <a:pathLst>
                <a:path w="40" h="25">
                  <a:moveTo>
                    <a:pt x="24" y="24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7" name="未知"/>
            <p:cNvSpPr/>
            <p:nvPr/>
          </p:nvSpPr>
          <p:spPr>
            <a:xfrm>
              <a:off x="387" y="616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4" y="23"/>
                  </a:moveTo>
                  <a:lnTo>
                    <a:pt x="40" y="8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8" name="未知"/>
            <p:cNvSpPr/>
            <p:nvPr/>
          </p:nvSpPr>
          <p:spPr>
            <a:xfrm>
              <a:off x="423" y="624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8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09" name="未知"/>
            <p:cNvSpPr/>
            <p:nvPr/>
          </p:nvSpPr>
          <p:spPr>
            <a:xfrm>
              <a:off x="458" y="632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3" y="23"/>
                  </a:moveTo>
                  <a:lnTo>
                    <a:pt x="39" y="7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10" name="未知"/>
            <p:cNvSpPr/>
            <p:nvPr/>
          </p:nvSpPr>
          <p:spPr>
            <a:xfrm>
              <a:off x="493" y="643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20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11" name="未知"/>
            <p:cNvSpPr/>
            <p:nvPr/>
          </p:nvSpPr>
          <p:spPr>
            <a:xfrm>
              <a:off x="532" y="651"/>
              <a:ext cx="40" cy="24"/>
            </a:xfrm>
            <a:custGeom>
              <a:avLst/>
              <a:gdLst/>
              <a:ahLst/>
              <a:cxnLst/>
              <a:pathLst>
                <a:path w="40" h="24">
                  <a:moveTo>
                    <a:pt x="24" y="23"/>
                  </a:moveTo>
                  <a:lnTo>
                    <a:pt x="39" y="8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6712" name="未知"/>
            <p:cNvSpPr/>
            <p:nvPr/>
          </p:nvSpPr>
          <p:spPr>
            <a:xfrm>
              <a:off x="567" y="659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24" y="23"/>
                  </a:moveTo>
                  <a:lnTo>
                    <a:pt x="40" y="7"/>
                  </a:lnTo>
                  <a:lnTo>
                    <a:pt x="16" y="0"/>
                  </a:lnTo>
                  <a:lnTo>
                    <a:pt x="0" y="19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7346" name="Group 57345"/>
          <p:cNvGrpSpPr/>
          <p:nvPr/>
        </p:nvGrpSpPr>
        <p:grpSpPr>
          <a:xfrm>
            <a:off x="304800" y="2900363"/>
            <a:ext cx="2063750" cy="1260475"/>
            <a:chOff x="0" y="0"/>
            <a:chExt cx="1297" cy="793"/>
          </a:xfrm>
        </p:grpSpPr>
        <p:sp>
          <p:nvSpPr>
            <p:cNvPr id="57347" name="未知"/>
            <p:cNvSpPr/>
            <p:nvPr/>
          </p:nvSpPr>
          <p:spPr>
            <a:xfrm>
              <a:off x="5" y="410"/>
              <a:ext cx="466" cy="372"/>
            </a:xfrm>
            <a:custGeom>
              <a:avLst/>
              <a:gdLst/>
              <a:ahLst/>
              <a:cxnLst/>
              <a:pathLst>
                <a:path w="466" h="372">
                  <a:moveTo>
                    <a:pt x="0" y="371"/>
                  </a:moveTo>
                  <a:lnTo>
                    <a:pt x="422" y="0"/>
                  </a:lnTo>
                  <a:lnTo>
                    <a:pt x="465" y="0"/>
                  </a:lnTo>
                  <a:lnTo>
                    <a:pt x="71" y="371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348" name="未知"/>
            <p:cNvSpPr/>
            <p:nvPr/>
          </p:nvSpPr>
          <p:spPr>
            <a:xfrm>
              <a:off x="76" y="410"/>
              <a:ext cx="1221" cy="372"/>
            </a:xfrm>
            <a:custGeom>
              <a:avLst/>
              <a:gdLst/>
              <a:ahLst/>
              <a:cxnLst/>
              <a:pathLst>
                <a:path w="1221" h="372">
                  <a:moveTo>
                    <a:pt x="0" y="371"/>
                  </a:moveTo>
                  <a:lnTo>
                    <a:pt x="394" y="0"/>
                  </a:lnTo>
                  <a:lnTo>
                    <a:pt x="1220" y="0"/>
                  </a:lnTo>
                  <a:lnTo>
                    <a:pt x="1220" y="371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349" name="未知"/>
            <p:cNvSpPr/>
            <p:nvPr/>
          </p:nvSpPr>
          <p:spPr>
            <a:xfrm>
              <a:off x="297" y="697"/>
              <a:ext cx="23" cy="17"/>
            </a:xfrm>
            <a:custGeom>
              <a:avLst/>
              <a:gdLst/>
              <a:ahLst/>
              <a:cxnLst/>
              <a:pathLst>
                <a:path w="23" h="17">
                  <a:moveTo>
                    <a:pt x="0" y="0"/>
                  </a:moveTo>
                  <a:lnTo>
                    <a:pt x="16" y="16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350" name="未知"/>
            <p:cNvSpPr/>
            <p:nvPr/>
          </p:nvSpPr>
          <p:spPr>
            <a:xfrm>
              <a:off x="297" y="697"/>
              <a:ext cx="23" cy="17"/>
            </a:xfrm>
            <a:custGeom>
              <a:avLst/>
              <a:gdLst/>
              <a:ahLst/>
              <a:cxnLst/>
              <a:pathLst>
                <a:path w="23" h="17">
                  <a:moveTo>
                    <a:pt x="0" y="0"/>
                  </a:moveTo>
                  <a:lnTo>
                    <a:pt x="16" y="16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351" name="Group 57350"/>
            <p:cNvGrpSpPr/>
            <p:nvPr/>
          </p:nvGrpSpPr>
          <p:grpSpPr>
            <a:xfrm>
              <a:off x="70" y="0"/>
              <a:ext cx="422" cy="411"/>
              <a:chOff x="0" y="0"/>
              <a:chExt cx="422" cy="411"/>
            </a:xfrm>
          </p:grpSpPr>
          <p:sp>
            <p:nvSpPr>
              <p:cNvPr id="57352" name="未知"/>
              <p:cNvSpPr/>
              <p:nvPr/>
            </p:nvSpPr>
            <p:spPr>
              <a:xfrm>
                <a:off x="11" y="169"/>
                <a:ext cx="55" cy="51"/>
              </a:xfrm>
              <a:custGeom>
                <a:avLst/>
                <a:gdLst/>
                <a:ahLst/>
                <a:cxnLst/>
                <a:pathLst>
                  <a:path w="55" h="51">
                    <a:moveTo>
                      <a:pt x="0" y="16"/>
                    </a:moveTo>
                    <a:lnTo>
                      <a:pt x="0" y="16"/>
                    </a:lnTo>
                    <a:lnTo>
                      <a:pt x="16" y="11"/>
                    </a:lnTo>
                    <a:lnTo>
                      <a:pt x="32" y="0"/>
                    </a:lnTo>
                    <a:lnTo>
                      <a:pt x="54" y="33"/>
                    </a:lnTo>
                    <a:lnTo>
                      <a:pt x="38" y="39"/>
                    </a:lnTo>
                    <a:lnTo>
                      <a:pt x="22" y="5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3" name="未知"/>
              <p:cNvSpPr/>
              <p:nvPr/>
            </p:nvSpPr>
            <p:spPr>
              <a:xfrm>
                <a:off x="76" y="152"/>
                <a:ext cx="60" cy="34"/>
              </a:xfrm>
              <a:custGeom>
                <a:avLst/>
                <a:gdLst/>
                <a:ahLst/>
                <a:cxnLst/>
                <a:pathLst>
                  <a:path w="60" h="34">
                    <a:moveTo>
                      <a:pt x="0" y="5"/>
                    </a:moveTo>
                    <a:lnTo>
                      <a:pt x="21" y="33"/>
                    </a:lnTo>
                    <a:lnTo>
                      <a:pt x="59" y="33"/>
                    </a:lnTo>
                    <a:lnTo>
                      <a:pt x="43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4" name="未知"/>
              <p:cNvSpPr/>
              <p:nvPr/>
            </p:nvSpPr>
            <p:spPr>
              <a:xfrm>
                <a:off x="151" y="135"/>
                <a:ext cx="61" cy="40"/>
              </a:xfrm>
              <a:custGeom>
                <a:avLst/>
                <a:gdLst/>
                <a:ahLst/>
                <a:cxnLst/>
                <a:pathLst>
                  <a:path w="61" h="40">
                    <a:moveTo>
                      <a:pt x="0" y="5"/>
                    </a:moveTo>
                    <a:lnTo>
                      <a:pt x="17" y="39"/>
                    </a:lnTo>
                    <a:lnTo>
                      <a:pt x="60" y="28"/>
                    </a:lnTo>
                    <a:lnTo>
                      <a:pt x="44" y="0"/>
                    </a:lnTo>
                    <a:lnTo>
                      <a:pt x="2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5" name="未知"/>
              <p:cNvSpPr/>
              <p:nvPr/>
            </p:nvSpPr>
            <p:spPr>
              <a:xfrm>
                <a:off x="232" y="95"/>
                <a:ext cx="50" cy="58"/>
              </a:xfrm>
              <a:custGeom>
                <a:avLst/>
                <a:gdLst/>
                <a:ahLst/>
                <a:cxnLst/>
                <a:pathLst>
                  <a:path w="50" h="58">
                    <a:moveTo>
                      <a:pt x="17" y="57"/>
                    </a:moveTo>
                    <a:lnTo>
                      <a:pt x="27" y="51"/>
                    </a:lnTo>
                    <a:lnTo>
                      <a:pt x="38" y="45"/>
                    </a:lnTo>
                    <a:lnTo>
                      <a:pt x="49" y="34"/>
                    </a:lnTo>
                    <a:lnTo>
                      <a:pt x="33" y="0"/>
                    </a:lnTo>
                    <a:lnTo>
                      <a:pt x="17" y="12"/>
                    </a:lnTo>
                    <a:lnTo>
                      <a:pt x="0" y="23"/>
                    </a:lnTo>
                    <a:lnTo>
                      <a:pt x="17" y="57"/>
                    </a:lnTo>
                    <a:lnTo>
                      <a:pt x="17" y="5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6" name="未知"/>
              <p:cNvSpPr/>
              <p:nvPr/>
            </p:nvSpPr>
            <p:spPr>
              <a:xfrm>
                <a:off x="292" y="0"/>
                <a:ext cx="28" cy="91"/>
              </a:xfrm>
              <a:custGeom>
                <a:avLst/>
                <a:gdLst/>
                <a:ahLst/>
                <a:cxnLst/>
                <a:pathLst>
                  <a:path w="28" h="91">
                    <a:moveTo>
                      <a:pt x="0" y="56"/>
                    </a:moveTo>
                    <a:lnTo>
                      <a:pt x="21" y="90"/>
                    </a:lnTo>
                    <a:lnTo>
                      <a:pt x="27" y="73"/>
                    </a:lnTo>
                    <a:lnTo>
                      <a:pt x="27" y="51"/>
                    </a:lnTo>
                    <a:lnTo>
                      <a:pt x="27" y="45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5" y="34"/>
                    </a:lnTo>
                    <a:lnTo>
                      <a:pt x="5" y="4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7" name="未知"/>
              <p:cNvSpPr/>
              <p:nvPr/>
            </p:nvSpPr>
            <p:spPr>
              <a:xfrm>
                <a:off x="281" y="90"/>
                <a:ext cx="44" cy="74"/>
              </a:xfrm>
              <a:custGeom>
                <a:avLst/>
                <a:gdLst/>
                <a:ahLst/>
                <a:cxnLst/>
                <a:pathLst>
                  <a:path w="44" h="74">
                    <a:moveTo>
                      <a:pt x="0" y="39"/>
                    </a:moveTo>
                    <a:lnTo>
                      <a:pt x="16" y="73"/>
                    </a:lnTo>
                    <a:lnTo>
                      <a:pt x="32" y="62"/>
                    </a:lnTo>
                    <a:lnTo>
                      <a:pt x="38" y="50"/>
                    </a:lnTo>
                    <a:lnTo>
                      <a:pt x="43" y="34"/>
                    </a:lnTo>
                    <a:lnTo>
                      <a:pt x="32" y="0"/>
                    </a:lnTo>
                    <a:lnTo>
                      <a:pt x="27" y="5"/>
                    </a:lnTo>
                    <a:lnTo>
                      <a:pt x="11" y="28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8" name="未知"/>
              <p:cNvSpPr/>
              <p:nvPr/>
            </p:nvSpPr>
            <p:spPr>
              <a:xfrm>
                <a:off x="211" y="152"/>
                <a:ext cx="60" cy="46"/>
              </a:xfrm>
              <a:custGeom>
                <a:avLst/>
                <a:gdLst/>
                <a:ahLst/>
                <a:cxnLst/>
                <a:pathLst>
                  <a:path w="60" h="46">
                    <a:moveTo>
                      <a:pt x="0" y="11"/>
                    </a:moveTo>
                    <a:lnTo>
                      <a:pt x="16" y="45"/>
                    </a:lnTo>
                    <a:lnTo>
                      <a:pt x="16" y="45"/>
                    </a:lnTo>
                    <a:lnTo>
                      <a:pt x="43" y="39"/>
                    </a:lnTo>
                    <a:lnTo>
                      <a:pt x="59" y="33"/>
                    </a:lnTo>
                    <a:lnTo>
                      <a:pt x="38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59" name="未知"/>
              <p:cNvSpPr/>
              <p:nvPr/>
            </p:nvSpPr>
            <p:spPr>
              <a:xfrm>
                <a:off x="135" y="174"/>
                <a:ext cx="50" cy="40"/>
              </a:xfrm>
              <a:custGeom>
                <a:avLst/>
                <a:gdLst/>
                <a:ahLst/>
                <a:cxnLst/>
                <a:pathLst>
                  <a:path w="50" h="40">
                    <a:moveTo>
                      <a:pt x="16" y="39"/>
                    </a:moveTo>
                    <a:lnTo>
                      <a:pt x="49" y="34"/>
                    </a:lnTo>
                    <a:lnTo>
                      <a:pt x="33" y="0"/>
                    </a:lnTo>
                    <a:lnTo>
                      <a:pt x="0" y="11"/>
                    </a:lnTo>
                    <a:lnTo>
                      <a:pt x="16" y="39"/>
                    </a:lnTo>
                    <a:lnTo>
                      <a:pt x="16" y="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0" name="未知"/>
              <p:cNvSpPr/>
              <p:nvPr/>
            </p:nvSpPr>
            <p:spPr>
              <a:xfrm>
                <a:off x="65" y="185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17"/>
                    </a:moveTo>
                    <a:lnTo>
                      <a:pt x="16" y="45"/>
                    </a:lnTo>
                    <a:lnTo>
                      <a:pt x="32" y="45"/>
                    </a:lnTo>
                    <a:lnTo>
                      <a:pt x="49" y="34"/>
                    </a:lnTo>
                    <a:lnTo>
                      <a:pt x="32" y="0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1" name="未知"/>
              <p:cNvSpPr/>
              <p:nvPr/>
            </p:nvSpPr>
            <p:spPr>
              <a:xfrm>
                <a:off x="0" y="219"/>
                <a:ext cx="50" cy="57"/>
              </a:xfrm>
              <a:custGeom>
                <a:avLst/>
                <a:gdLst/>
                <a:ahLst/>
                <a:cxnLst/>
                <a:pathLst>
                  <a:path w="50" h="57">
                    <a:moveTo>
                      <a:pt x="0" y="23"/>
                    </a:moveTo>
                    <a:lnTo>
                      <a:pt x="22" y="56"/>
                    </a:lnTo>
                    <a:lnTo>
                      <a:pt x="33" y="39"/>
                    </a:lnTo>
                    <a:lnTo>
                      <a:pt x="49" y="34"/>
                    </a:lnTo>
                    <a:lnTo>
                      <a:pt x="33" y="0"/>
                    </a:lnTo>
                    <a:lnTo>
                      <a:pt x="16" y="1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2" name="未知"/>
              <p:cNvSpPr/>
              <p:nvPr/>
            </p:nvSpPr>
            <p:spPr>
              <a:xfrm>
                <a:off x="49" y="230"/>
                <a:ext cx="49" cy="57"/>
              </a:xfrm>
              <a:custGeom>
                <a:avLst/>
                <a:gdLst/>
                <a:ahLst/>
                <a:cxnLst/>
                <a:pathLst>
                  <a:path w="49" h="57">
                    <a:moveTo>
                      <a:pt x="0" y="23"/>
                    </a:moveTo>
                    <a:lnTo>
                      <a:pt x="21" y="56"/>
                    </a:lnTo>
                    <a:lnTo>
                      <a:pt x="38" y="45"/>
                    </a:lnTo>
                    <a:lnTo>
                      <a:pt x="48" y="40"/>
                    </a:lnTo>
                    <a:lnTo>
                      <a:pt x="32" y="0"/>
                    </a:lnTo>
                    <a:lnTo>
                      <a:pt x="16" y="1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3" name="未知"/>
              <p:cNvSpPr/>
              <p:nvPr/>
            </p:nvSpPr>
            <p:spPr>
              <a:xfrm>
                <a:off x="114" y="213"/>
                <a:ext cx="55" cy="41"/>
              </a:xfrm>
              <a:custGeom>
                <a:avLst/>
                <a:gdLst/>
                <a:ahLst/>
                <a:cxnLst/>
                <a:pathLst>
                  <a:path w="55" h="41">
                    <a:moveTo>
                      <a:pt x="21" y="40"/>
                    </a:moveTo>
                    <a:lnTo>
                      <a:pt x="54" y="34"/>
                    </a:lnTo>
                    <a:lnTo>
                      <a:pt x="37" y="0"/>
                    </a:lnTo>
                    <a:lnTo>
                      <a:pt x="0" y="6"/>
                    </a:lnTo>
                    <a:lnTo>
                      <a:pt x="21" y="40"/>
                    </a:lnTo>
                    <a:lnTo>
                      <a:pt x="21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4" name="未知"/>
              <p:cNvSpPr/>
              <p:nvPr/>
            </p:nvSpPr>
            <p:spPr>
              <a:xfrm>
                <a:off x="184" y="197"/>
                <a:ext cx="66" cy="40"/>
              </a:xfrm>
              <a:custGeom>
                <a:avLst/>
                <a:gdLst/>
                <a:ahLst/>
                <a:cxnLst/>
                <a:pathLst>
                  <a:path w="66" h="40">
                    <a:moveTo>
                      <a:pt x="0" y="11"/>
                    </a:moveTo>
                    <a:lnTo>
                      <a:pt x="21" y="39"/>
                    </a:lnTo>
                    <a:lnTo>
                      <a:pt x="43" y="39"/>
                    </a:lnTo>
                    <a:lnTo>
                      <a:pt x="65" y="33"/>
                    </a:lnTo>
                    <a:lnTo>
                      <a:pt x="43" y="0"/>
                    </a:lnTo>
                    <a:lnTo>
                      <a:pt x="21" y="5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5" name="未知"/>
              <p:cNvSpPr/>
              <p:nvPr/>
            </p:nvSpPr>
            <p:spPr>
              <a:xfrm>
                <a:off x="270" y="163"/>
                <a:ext cx="50" cy="57"/>
              </a:xfrm>
              <a:custGeom>
                <a:avLst/>
                <a:gdLst/>
                <a:ahLst/>
                <a:cxnLst/>
                <a:pathLst>
                  <a:path w="50" h="57">
                    <a:moveTo>
                      <a:pt x="0" y="22"/>
                    </a:moveTo>
                    <a:lnTo>
                      <a:pt x="16" y="56"/>
                    </a:lnTo>
                    <a:lnTo>
                      <a:pt x="22" y="50"/>
                    </a:lnTo>
                    <a:lnTo>
                      <a:pt x="38" y="45"/>
                    </a:lnTo>
                    <a:lnTo>
                      <a:pt x="49" y="34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6"/>
                    </a:lnTo>
                    <a:lnTo>
                      <a:pt x="6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6" name="未知"/>
              <p:cNvSpPr/>
              <p:nvPr/>
            </p:nvSpPr>
            <p:spPr>
              <a:xfrm>
                <a:off x="324" y="84"/>
                <a:ext cx="39" cy="80"/>
              </a:xfrm>
              <a:custGeom>
                <a:avLst/>
                <a:gdLst/>
                <a:ahLst/>
                <a:cxnLst/>
                <a:pathLst>
                  <a:path w="39" h="80">
                    <a:moveTo>
                      <a:pt x="16" y="79"/>
                    </a:moveTo>
                    <a:lnTo>
                      <a:pt x="38" y="40"/>
                    </a:lnTo>
                    <a:lnTo>
                      <a:pt x="16" y="0"/>
                    </a:lnTo>
                    <a:lnTo>
                      <a:pt x="11" y="11"/>
                    </a:lnTo>
                    <a:lnTo>
                      <a:pt x="6" y="28"/>
                    </a:lnTo>
                    <a:lnTo>
                      <a:pt x="0" y="40"/>
                    </a:lnTo>
                    <a:lnTo>
                      <a:pt x="16" y="79"/>
                    </a:lnTo>
                    <a:lnTo>
                      <a:pt x="16" y="7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7" name="未知"/>
              <p:cNvSpPr/>
              <p:nvPr/>
            </p:nvSpPr>
            <p:spPr>
              <a:xfrm>
                <a:off x="319" y="163"/>
                <a:ext cx="39" cy="68"/>
              </a:xfrm>
              <a:custGeom>
                <a:avLst/>
                <a:gdLst/>
                <a:ahLst/>
                <a:cxnLst/>
                <a:pathLst>
                  <a:path w="39" h="68">
                    <a:moveTo>
                      <a:pt x="0" y="34"/>
                    </a:moveTo>
                    <a:lnTo>
                      <a:pt x="16" y="67"/>
                    </a:lnTo>
                    <a:lnTo>
                      <a:pt x="27" y="56"/>
                    </a:lnTo>
                    <a:lnTo>
                      <a:pt x="38" y="45"/>
                    </a:lnTo>
                    <a:lnTo>
                      <a:pt x="38" y="34"/>
                    </a:lnTo>
                    <a:lnTo>
                      <a:pt x="21" y="0"/>
                    </a:lnTo>
                    <a:lnTo>
                      <a:pt x="16" y="11"/>
                    </a:lnTo>
                    <a:lnTo>
                      <a:pt x="11" y="22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8" name="未知"/>
              <p:cNvSpPr/>
              <p:nvPr/>
            </p:nvSpPr>
            <p:spPr>
              <a:xfrm>
                <a:off x="249" y="219"/>
                <a:ext cx="60" cy="46"/>
              </a:xfrm>
              <a:custGeom>
                <a:avLst/>
                <a:gdLst/>
                <a:ahLst/>
                <a:cxnLst/>
                <a:pathLst>
                  <a:path w="60" h="46">
                    <a:moveTo>
                      <a:pt x="0" y="11"/>
                    </a:moveTo>
                    <a:lnTo>
                      <a:pt x="21" y="45"/>
                    </a:lnTo>
                    <a:lnTo>
                      <a:pt x="27" y="45"/>
                    </a:lnTo>
                    <a:lnTo>
                      <a:pt x="37" y="39"/>
                    </a:lnTo>
                    <a:lnTo>
                      <a:pt x="43" y="34"/>
                    </a:lnTo>
                    <a:lnTo>
                      <a:pt x="59" y="34"/>
                    </a:lnTo>
                    <a:lnTo>
                      <a:pt x="37" y="0"/>
                    </a:lnTo>
                    <a:lnTo>
                      <a:pt x="27" y="6"/>
                    </a:lnTo>
                    <a:lnTo>
                      <a:pt x="21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69" name="未知"/>
              <p:cNvSpPr/>
              <p:nvPr/>
            </p:nvSpPr>
            <p:spPr>
              <a:xfrm>
                <a:off x="168" y="236"/>
                <a:ext cx="60" cy="46"/>
              </a:xfrm>
              <a:custGeom>
                <a:avLst/>
                <a:gdLst/>
                <a:ahLst/>
                <a:cxnLst/>
                <a:pathLst>
                  <a:path w="60" h="46">
                    <a:moveTo>
                      <a:pt x="21" y="45"/>
                    </a:moveTo>
                    <a:lnTo>
                      <a:pt x="59" y="39"/>
                    </a:lnTo>
                    <a:lnTo>
                      <a:pt x="37" y="0"/>
                    </a:lnTo>
                    <a:lnTo>
                      <a:pt x="0" y="11"/>
                    </a:lnTo>
                    <a:lnTo>
                      <a:pt x="21" y="45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0" name="未知"/>
              <p:cNvSpPr/>
              <p:nvPr/>
            </p:nvSpPr>
            <p:spPr>
              <a:xfrm>
                <a:off x="97" y="253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0" y="17"/>
                    </a:moveTo>
                    <a:lnTo>
                      <a:pt x="22" y="45"/>
                    </a:lnTo>
                    <a:lnTo>
                      <a:pt x="38" y="39"/>
                    </a:lnTo>
                    <a:lnTo>
                      <a:pt x="54" y="33"/>
                    </a:lnTo>
                    <a:lnTo>
                      <a:pt x="38" y="0"/>
                    </a:lnTo>
                    <a:lnTo>
                      <a:pt x="22" y="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1" name="未知"/>
              <p:cNvSpPr/>
              <p:nvPr/>
            </p:nvSpPr>
            <p:spPr>
              <a:xfrm>
                <a:off x="38" y="286"/>
                <a:ext cx="50" cy="58"/>
              </a:xfrm>
              <a:custGeom>
                <a:avLst/>
                <a:gdLst/>
                <a:ahLst/>
                <a:cxnLst/>
                <a:pathLst>
                  <a:path w="50" h="58">
                    <a:moveTo>
                      <a:pt x="0" y="23"/>
                    </a:moveTo>
                    <a:lnTo>
                      <a:pt x="16" y="12"/>
                    </a:lnTo>
                    <a:lnTo>
                      <a:pt x="32" y="0"/>
                    </a:lnTo>
                    <a:lnTo>
                      <a:pt x="49" y="34"/>
                    </a:lnTo>
                    <a:lnTo>
                      <a:pt x="38" y="40"/>
                    </a:lnTo>
                    <a:lnTo>
                      <a:pt x="16" y="57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2" name="未知"/>
              <p:cNvSpPr/>
              <p:nvPr/>
            </p:nvSpPr>
            <p:spPr>
              <a:xfrm>
                <a:off x="87" y="298"/>
                <a:ext cx="49" cy="51"/>
              </a:xfrm>
              <a:custGeom>
                <a:avLst/>
                <a:gdLst/>
                <a:ahLst/>
                <a:cxnLst/>
                <a:pathLst>
                  <a:path w="49" h="51">
                    <a:moveTo>
                      <a:pt x="0" y="22"/>
                    </a:moveTo>
                    <a:lnTo>
                      <a:pt x="16" y="50"/>
                    </a:lnTo>
                    <a:lnTo>
                      <a:pt x="32" y="45"/>
                    </a:lnTo>
                    <a:lnTo>
                      <a:pt x="48" y="33"/>
                    </a:lnTo>
                    <a:lnTo>
                      <a:pt x="32" y="0"/>
                    </a:lnTo>
                    <a:lnTo>
                      <a:pt x="16" y="11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3" name="未知"/>
              <p:cNvSpPr/>
              <p:nvPr/>
            </p:nvSpPr>
            <p:spPr>
              <a:xfrm>
                <a:off x="151" y="275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0" y="11"/>
                    </a:moveTo>
                    <a:lnTo>
                      <a:pt x="17" y="45"/>
                    </a:lnTo>
                    <a:lnTo>
                      <a:pt x="27" y="45"/>
                    </a:lnTo>
                    <a:lnTo>
                      <a:pt x="54" y="40"/>
                    </a:lnTo>
                    <a:lnTo>
                      <a:pt x="38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4" name="未知"/>
              <p:cNvSpPr/>
              <p:nvPr/>
            </p:nvSpPr>
            <p:spPr>
              <a:xfrm>
                <a:off x="227" y="264"/>
                <a:ext cx="60" cy="40"/>
              </a:xfrm>
              <a:custGeom>
                <a:avLst/>
                <a:gdLst/>
                <a:ahLst/>
                <a:cxnLst/>
                <a:pathLst>
                  <a:path w="60" h="40">
                    <a:moveTo>
                      <a:pt x="0" y="11"/>
                    </a:moveTo>
                    <a:lnTo>
                      <a:pt x="16" y="39"/>
                    </a:lnTo>
                    <a:lnTo>
                      <a:pt x="43" y="34"/>
                    </a:lnTo>
                    <a:lnTo>
                      <a:pt x="59" y="34"/>
                    </a:lnTo>
                    <a:lnTo>
                      <a:pt x="43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5" name="未知"/>
              <p:cNvSpPr/>
              <p:nvPr/>
            </p:nvSpPr>
            <p:spPr>
              <a:xfrm>
                <a:off x="308" y="230"/>
                <a:ext cx="50" cy="52"/>
              </a:xfrm>
              <a:custGeom>
                <a:avLst/>
                <a:gdLst/>
                <a:ahLst/>
                <a:cxnLst/>
                <a:pathLst>
                  <a:path w="50" h="52">
                    <a:moveTo>
                      <a:pt x="16" y="51"/>
                    </a:moveTo>
                    <a:lnTo>
                      <a:pt x="27" y="45"/>
                    </a:lnTo>
                    <a:lnTo>
                      <a:pt x="32" y="45"/>
                    </a:lnTo>
                    <a:lnTo>
                      <a:pt x="49" y="28"/>
                    </a:lnTo>
                    <a:lnTo>
                      <a:pt x="27" y="0"/>
                    </a:lnTo>
                    <a:lnTo>
                      <a:pt x="16" y="12"/>
                    </a:lnTo>
                    <a:lnTo>
                      <a:pt x="0" y="23"/>
                    </a:lnTo>
                    <a:lnTo>
                      <a:pt x="16" y="51"/>
                    </a:lnTo>
                    <a:lnTo>
                      <a:pt x="16" y="5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6" name="未知"/>
              <p:cNvSpPr/>
              <p:nvPr/>
            </p:nvSpPr>
            <p:spPr>
              <a:xfrm>
                <a:off x="357" y="163"/>
                <a:ext cx="38" cy="68"/>
              </a:xfrm>
              <a:custGeom>
                <a:avLst/>
                <a:gdLst/>
                <a:ahLst/>
                <a:cxnLst/>
                <a:pathLst>
                  <a:path w="38" h="68">
                    <a:moveTo>
                      <a:pt x="21" y="67"/>
                    </a:moveTo>
                    <a:lnTo>
                      <a:pt x="21" y="62"/>
                    </a:lnTo>
                    <a:lnTo>
                      <a:pt x="37" y="34"/>
                    </a:lnTo>
                    <a:lnTo>
                      <a:pt x="21" y="0"/>
                    </a:lnTo>
                    <a:lnTo>
                      <a:pt x="10" y="22"/>
                    </a:lnTo>
                    <a:lnTo>
                      <a:pt x="0" y="34"/>
                    </a:lnTo>
                    <a:lnTo>
                      <a:pt x="21" y="67"/>
                    </a:lnTo>
                    <a:lnTo>
                      <a:pt x="21" y="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7" name="未知"/>
              <p:cNvSpPr/>
              <p:nvPr/>
            </p:nvSpPr>
            <p:spPr>
              <a:xfrm>
                <a:off x="357" y="230"/>
                <a:ext cx="38" cy="63"/>
              </a:xfrm>
              <a:custGeom>
                <a:avLst/>
                <a:gdLst/>
                <a:ahLst/>
                <a:cxnLst/>
                <a:pathLst>
                  <a:path w="38" h="63">
                    <a:moveTo>
                      <a:pt x="0" y="28"/>
                    </a:moveTo>
                    <a:lnTo>
                      <a:pt x="16" y="62"/>
                    </a:lnTo>
                    <a:lnTo>
                      <a:pt x="32" y="40"/>
                    </a:lnTo>
                    <a:lnTo>
                      <a:pt x="37" y="28"/>
                    </a:lnTo>
                    <a:lnTo>
                      <a:pt x="21" y="0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5" y="23"/>
                    </a:lnTo>
                    <a:lnTo>
                      <a:pt x="0" y="28"/>
                    </a:lnTo>
                    <a:lnTo>
                      <a:pt x="16" y="62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8" name="未知"/>
              <p:cNvSpPr/>
              <p:nvPr/>
            </p:nvSpPr>
            <p:spPr>
              <a:xfrm>
                <a:off x="286" y="281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0" y="17"/>
                    </a:moveTo>
                    <a:lnTo>
                      <a:pt x="17" y="45"/>
                    </a:lnTo>
                    <a:lnTo>
                      <a:pt x="33" y="39"/>
                    </a:lnTo>
                    <a:lnTo>
                      <a:pt x="54" y="34"/>
                    </a:lnTo>
                    <a:lnTo>
                      <a:pt x="38" y="0"/>
                    </a:lnTo>
                    <a:lnTo>
                      <a:pt x="27" y="5"/>
                    </a:lnTo>
                    <a:lnTo>
                      <a:pt x="17" y="11"/>
                    </a:lnTo>
                    <a:lnTo>
                      <a:pt x="6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79" name="未知"/>
              <p:cNvSpPr/>
              <p:nvPr/>
            </p:nvSpPr>
            <p:spPr>
              <a:xfrm>
                <a:off x="205" y="303"/>
                <a:ext cx="55" cy="41"/>
              </a:xfrm>
              <a:custGeom>
                <a:avLst/>
                <a:gdLst/>
                <a:ahLst/>
                <a:cxnLst/>
                <a:pathLst>
                  <a:path w="55" h="41">
                    <a:moveTo>
                      <a:pt x="0" y="12"/>
                    </a:moveTo>
                    <a:lnTo>
                      <a:pt x="22" y="40"/>
                    </a:lnTo>
                    <a:lnTo>
                      <a:pt x="54" y="34"/>
                    </a:lnTo>
                    <a:lnTo>
                      <a:pt x="38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0" name="未知"/>
              <p:cNvSpPr/>
              <p:nvPr/>
            </p:nvSpPr>
            <p:spPr>
              <a:xfrm>
                <a:off x="135" y="320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11"/>
                    </a:moveTo>
                    <a:lnTo>
                      <a:pt x="16" y="45"/>
                    </a:lnTo>
                    <a:lnTo>
                      <a:pt x="33" y="34"/>
                    </a:lnTo>
                    <a:lnTo>
                      <a:pt x="49" y="28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1" name="未知"/>
              <p:cNvSpPr/>
              <p:nvPr/>
            </p:nvSpPr>
            <p:spPr>
              <a:xfrm>
                <a:off x="76" y="348"/>
                <a:ext cx="44" cy="57"/>
              </a:xfrm>
              <a:custGeom>
                <a:avLst/>
                <a:gdLst/>
                <a:ahLst/>
                <a:cxnLst/>
                <a:pathLst>
                  <a:path w="44" h="57">
                    <a:moveTo>
                      <a:pt x="0" y="23"/>
                    </a:moveTo>
                    <a:lnTo>
                      <a:pt x="16" y="56"/>
                    </a:lnTo>
                    <a:lnTo>
                      <a:pt x="32" y="40"/>
                    </a:lnTo>
                    <a:lnTo>
                      <a:pt x="43" y="28"/>
                    </a:lnTo>
                    <a:lnTo>
                      <a:pt x="27" y="0"/>
                    </a:lnTo>
                    <a:lnTo>
                      <a:pt x="16" y="1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2" name="未知"/>
              <p:cNvSpPr/>
              <p:nvPr/>
            </p:nvSpPr>
            <p:spPr>
              <a:xfrm>
                <a:off x="119" y="365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17"/>
                    </a:moveTo>
                    <a:lnTo>
                      <a:pt x="22" y="45"/>
                    </a:lnTo>
                    <a:lnTo>
                      <a:pt x="49" y="23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3" name="未知"/>
              <p:cNvSpPr/>
              <p:nvPr/>
            </p:nvSpPr>
            <p:spPr>
              <a:xfrm>
                <a:off x="184" y="343"/>
                <a:ext cx="55" cy="34"/>
              </a:xfrm>
              <a:custGeom>
                <a:avLst/>
                <a:gdLst/>
                <a:ahLst/>
                <a:cxnLst/>
                <a:pathLst>
                  <a:path w="55" h="34">
                    <a:moveTo>
                      <a:pt x="21" y="33"/>
                    </a:moveTo>
                    <a:lnTo>
                      <a:pt x="54" y="28"/>
                    </a:lnTo>
                    <a:lnTo>
                      <a:pt x="43" y="0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21" y="33"/>
                    </a:lnTo>
                    <a:lnTo>
                      <a:pt x="21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4" name="未知"/>
              <p:cNvSpPr/>
              <p:nvPr/>
            </p:nvSpPr>
            <p:spPr>
              <a:xfrm>
                <a:off x="259" y="326"/>
                <a:ext cx="55" cy="40"/>
              </a:xfrm>
              <a:custGeom>
                <a:avLst/>
                <a:gdLst/>
                <a:ahLst/>
                <a:cxnLst/>
                <a:pathLst>
                  <a:path w="55" h="40">
                    <a:moveTo>
                      <a:pt x="6" y="17"/>
                    </a:moveTo>
                    <a:lnTo>
                      <a:pt x="17" y="39"/>
                    </a:lnTo>
                    <a:lnTo>
                      <a:pt x="54" y="33"/>
                    </a:lnTo>
                    <a:lnTo>
                      <a:pt x="44" y="0"/>
                    </a:lnTo>
                    <a:lnTo>
                      <a:pt x="22" y="5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6" y="17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5" name="未知"/>
              <p:cNvSpPr/>
              <p:nvPr/>
            </p:nvSpPr>
            <p:spPr>
              <a:xfrm>
                <a:off x="340" y="292"/>
                <a:ext cx="50" cy="52"/>
              </a:xfrm>
              <a:custGeom>
                <a:avLst/>
                <a:gdLst/>
                <a:ahLst/>
                <a:cxnLst/>
                <a:pathLst>
                  <a:path w="50" h="52">
                    <a:moveTo>
                      <a:pt x="0" y="23"/>
                    </a:moveTo>
                    <a:lnTo>
                      <a:pt x="17" y="51"/>
                    </a:lnTo>
                    <a:lnTo>
                      <a:pt x="38" y="39"/>
                    </a:lnTo>
                    <a:lnTo>
                      <a:pt x="49" y="28"/>
                    </a:lnTo>
                    <a:lnTo>
                      <a:pt x="33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6" name="未知"/>
              <p:cNvSpPr/>
              <p:nvPr/>
            </p:nvSpPr>
            <p:spPr>
              <a:xfrm>
                <a:off x="394" y="230"/>
                <a:ext cx="28" cy="63"/>
              </a:xfrm>
              <a:custGeom>
                <a:avLst/>
                <a:gdLst/>
                <a:ahLst/>
                <a:cxnLst/>
                <a:pathLst>
                  <a:path w="28" h="63">
                    <a:moveTo>
                      <a:pt x="0" y="28"/>
                    </a:moveTo>
                    <a:lnTo>
                      <a:pt x="11" y="62"/>
                    </a:lnTo>
                    <a:lnTo>
                      <a:pt x="27" y="28"/>
                    </a:lnTo>
                    <a:lnTo>
                      <a:pt x="11" y="0"/>
                    </a:lnTo>
                    <a:lnTo>
                      <a:pt x="6" y="23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7387" name="Group 57386"/>
            <p:cNvGrpSpPr/>
            <p:nvPr/>
          </p:nvGrpSpPr>
          <p:grpSpPr>
            <a:xfrm>
              <a:off x="130" y="421"/>
              <a:ext cx="476" cy="338"/>
              <a:chOff x="0" y="0"/>
              <a:chExt cx="476" cy="338"/>
            </a:xfrm>
          </p:grpSpPr>
          <p:sp>
            <p:nvSpPr>
              <p:cNvPr id="57388" name="未知"/>
              <p:cNvSpPr/>
              <p:nvPr/>
            </p:nvSpPr>
            <p:spPr>
              <a:xfrm>
                <a:off x="0" y="259"/>
                <a:ext cx="184" cy="79"/>
              </a:xfrm>
              <a:custGeom>
                <a:avLst/>
                <a:gdLst/>
                <a:ahLst/>
                <a:cxnLst/>
                <a:pathLst>
                  <a:path w="184" h="79">
                    <a:moveTo>
                      <a:pt x="183" y="78"/>
                    </a:moveTo>
                    <a:lnTo>
                      <a:pt x="0" y="78"/>
                    </a:lnTo>
                    <a:lnTo>
                      <a:pt x="81" y="0"/>
                    </a:lnTo>
                    <a:lnTo>
                      <a:pt x="124" y="0"/>
                    </a:lnTo>
                    <a:lnTo>
                      <a:pt x="97" y="39"/>
                    </a:lnTo>
                    <a:lnTo>
                      <a:pt x="140" y="39"/>
                    </a:lnTo>
                    <a:lnTo>
                      <a:pt x="151" y="22"/>
                    </a:lnTo>
                    <a:lnTo>
                      <a:pt x="183" y="78"/>
                    </a:lnTo>
                    <a:lnTo>
                      <a:pt x="183" y="78"/>
                    </a:lnTo>
                    <a:lnTo>
                      <a:pt x="183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89" name="未知"/>
              <p:cNvSpPr/>
              <p:nvPr/>
            </p:nvSpPr>
            <p:spPr>
              <a:xfrm>
                <a:off x="189" y="298"/>
                <a:ext cx="98" cy="40"/>
              </a:xfrm>
              <a:custGeom>
                <a:avLst/>
                <a:gdLst/>
                <a:ahLst/>
                <a:cxnLst/>
                <a:pathLst>
                  <a:path w="98" h="40">
                    <a:moveTo>
                      <a:pt x="0" y="6"/>
                    </a:moveTo>
                    <a:lnTo>
                      <a:pt x="21" y="39"/>
                    </a:lnTo>
                    <a:lnTo>
                      <a:pt x="75" y="39"/>
                    </a:lnTo>
                    <a:lnTo>
                      <a:pt x="97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0" name="未知"/>
              <p:cNvSpPr/>
              <p:nvPr/>
            </p:nvSpPr>
            <p:spPr>
              <a:xfrm>
                <a:off x="140" y="219"/>
                <a:ext cx="201" cy="35"/>
              </a:xfrm>
              <a:custGeom>
                <a:avLst/>
                <a:gdLst/>
                <a:ahLst/>
                <a:cxnLst/>
                <a:pathLst>
                  <a:path w="201" h="35">
                    <a:moveTo>
                      <a:pt x="16" y="34"/>
                    </a:moveTo>
                    <a:lnTo>
                      <a:pt x="178" y="34"/>
                    </a:lnTo>
                    <a:lnTo>
                      <a:pt x="200" y="0"/>
                    </a:lnTo>
                    <a:lnTo>
                      <a:pt x="0" y="0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1" name="未知"/>
              <p:cNvSpPr/>
              <p:nvPr/>
            </p:nvSpPr>
            <p:spPr>
              <a:xfrm>
                <a:off x="140" y="135"/>
                <a:ext cx="249" cy="68"/>
              </a:xfrm>
              <a:custGeom>
                <a:avLst/>
                <a:gdLst/>
                <a:ahLst/>
                <a:cxnLst/>
                <a:pathLst>
                  <a:path w="249" h="68">
                    <a:moveTo>
                      <a:pt x="205" y="67"/>
                    </a:moveTo>
                    <a:lnTo>
                      <a:pt x="0" y="67"/>
                    </a:lnTo>
                    <a:lnTo>
                      <a:pt x="27" y="39"/>
                    </a:lnTo>
                    <a:lnTo>
                      <a:pt x="124" y="23"/>
                    </a:lnTo>
                    <a:lnTo>
                      <a:pt x="49" y="23"/>
                    </a:lnTo>
                    <a:lnTo>
                      <a:pt x="70" y="0"/>
                    </a:lnTo>
                    <a:lnTo>
                      <a:pt x="248" y="0"/>
                    </a:lnTo>
                    <a:lnTo>
                      <a:pt x="238" y="23"/>
                    </a:lnTo>
                    <a:lnTo>
                      <a:pt x="135" y="39"/>
                    </a:lnTo>
                    <a:lnTo>
                      <a:pt x="221" y="39"/>
                    </a:lnTo>
                    <a:lnTo>
                      <a:pt x="205" y="67"/>
                    </a:lnTo>
                    <a:lnTo>
                      <a:pt x="205" y="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2" name="未知"/>
              <p:cNvSpPr/>
              <p:nvPr/>
            </p:nvSpPr>
            <p:spPr>
              <a:xfrm>
                <a:off x="221" y="101"/>
                <a:ext cx="190" cy="24"/>
              </a:xfrm>
              <a:custGeom>
                <a:avLst/>
                <a:gdLst/>
                <a:ahLst/>
                <a:cxnLst/>
                <a:pathLst>
                  <a:path w="190" h="24">
                    <a:moveTo>
                      <a:pt x="178" y="23"/>
                    </a:moveTo>
                    <a:lnTo>
                      <a:pt x="0" y="23"/>
                    </a:lnTo>
                    <a:lnTo>
                      <a:pt x="22" y="0"/>
                    </a:lnTo>
                    <a:lnTo>
                      <a:pt x="189" y="0"/>
                    </a:lnTo>
                    <a:lnTo>
                      <a:pt x="178" y="23"/>
                    </a:lnTo>
                    <a:lnTo>
                      <a:pt x="178" y="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3" name="未知"/>
              <p:cNvSpPr/>
              <p:nvPr/>
            </p:nvSpPr>
            <p:spPr>
              <a:xfrm>
                <a:off x="253" y="45"/>
                <a:ext cx="196" cy="46"/>
              </a:xfrm>
              <a:custGeom>
                <a:avLst/>
                <a:gdLst/>
                <a:ahLst/>
                <a:cxnLst/>
                <a:pathLst>
                  <a:path w="196" h="46">
                    <a:moveTo>
                      <a:pt x="168" y="45"/>
                    </a:moveTo>
                    <a:lnTo>
                      <a:pt x="119" y="45"/>
                    </a:lnTo>
                    <a:lnTo>
                      <a:pt x="135" y="28"/>
                    </a:lnTo>
                    <a:lnTo>
                      <a:pt x="152" y="28"/>
                    </a:lnTo>
                    <a:lnTo>
                      <a:pt x="157" y="17"/>
                    </a:lnTo>
                    <a:lnTo>
                      <a:pt x="125" y="17"/>
                    </a:lnTo>
                    <a:lnTo>
                      <a:pt x="103" y="45"/>
                    </a:lnTo>
                    <a:lnTo>
                      <a:pt x="0" y="45"/>
                    </a:lnTo>
                    <a:lnTo>
                      <a:pt x="49" y="0"/>
                    </a:lnTo>
                    <a:lnTo>
                      <a:pt x="87" y="0"/>
                    </a:lnTo>
                    <a:lnTo>
                      <a:pt x="76" y="11"/>
                    </a:lnTo>
                    <a:lnTo>
                      <a:pt x="60" y="11"/>
                    </a:lnTo>
                    <a:lnTo>
                      <a:pt x="44" y="28"/>
                    </a:lnTo>
                    <a:lnTo>
                      <a:pt x="87" y="28"/>
                    </a:lnTo>
                    <a:lnTo>
                      <a:pt x="108" y="0"/>
                    </a:lnTo>
                    <a:lnTo>
                      <a:pt x="195" y="0"/>
                    </a:lnTo>
                    <a:lnTo>
                      <a:pt x="179" y="23"/>
                    </a:lnTo>
                    <a:lnTo>
                      <a:pt x="168" y="45"/>
                    </a:lnTo>
                    <a:lnTo>
                      <a:pt x="168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4" name="未知"/>
              <p:cNvSpPr/>
              <p:nvPr/>
            </p:nvSpPr>
            <p:spPr>
              <a:xfrm>
                <a:off x="313" y="0"/>
                <a:ext cx="163" cy="35"/>
              </a:xfrm>
              <a:custGeom>
                <a:avLst/>
                <a:gdLst/>
                <a:ahLst/>
                <a:cxnLst/>
                <a:pathLst>
                  <a:path w="163" h="35">
                    <a:moveTo>
                      <a:pt x="140" y="34"/>
                    </a:moveTo>
                    <a:lnTo>
                      <a:pt x="0" y="34"/>
                    </a:lnTo>
                    <a:lnTo>
                      <a:pt x="11" y="23"/>
                    </a:lnTo>
                    <a:lnTo>
                      <a:pt x="70" y="23"/>
                    </a:lnTo>
                    <a:lnTo>
                      <a:pt x="75" y="12"/>
                    </a:lnTo>
                    <a:lnTo>
                      <a:pt x="21" y="12"/>
                    </a:lnTo>
                    <a:lnTo>
                      <a:pt x="32" y="0"/>
                    </a:lnTo>
                    <a:lnTo>
                      <a:pt x="162" y="0"/>
                    </a:lnTo>
                    <a:lnTo>
                      <a:pt x="156" y="12"/>
                    </a:lnTo>
                    <a:lnTo>
                      <a:pt x="108" y="12"/>
                    </a:lnTo>
                    <a:lnTo>
                      <a:pt x="97" y="23"/>
                    </a:lnTo>
                    <a:lnTo>
                      <a:pt x="151" y="23"/>
                    </a:lnTo>
                    <a:lnTo>
                      <a:pt x="140" y="34"/>
                    </a:lnTo>
                    <a:lnTo>
                      <a:pt x="140" y="3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395" name="未知"/>
            <p:cNvSpPr/>
            <p:nvPr/>
          </p:nvSpPr>
          <p:spPr>
            <a:xfrm>
              <a:off x="221" y="640"/>
              <a:ext cx="50" cy="35"/>
            </a:xfrm>
            <a:custGeom>
              <a:avLst/>
              <a:gdLst/>
              <a:ahLst/>
              <a:cxnLst/>
              <a:pathLst>
                <a:path w="50" h="35">
                  <a:moveTo>
                    <a:pt x="33" y="0"/>
                  </a:moveTo>
                  <a:lnTo>
                    <a:pt x="0" y="34"/>
                  </a:lnTo>
                  <a:lnTo>
                    <a:pt x="49" y="34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396" name="未知"/>
            <p:cNvSpPr/>
            <p:nvPr/>
          </p:nvSpPr>
          <p:spPr>
            <a:xfrm>
              <a:off x="221" y="640"/>
              <a:ext cx="50" cy="35"/>
            </a:xfrm>
            <a:custGeom>
              <a:avLst/>
              <a:gdLst/>
              <a:ahLst/>
              <a:cxnLst/>
              <a:pathLst>
                <a:path w="50" h="35">
                  <a:moveTo>
                    <a:pt x="33" y="0"/>
                  </a:moveTo>
                  <a:lnTo>
                    <a:pt x="0" y="34"/>
                  </a:lnTo>
                  <a:lnTo>
                    <a:pt x="49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397" name="Group 57396"/>
            <p:cNvGrpSpPr/>
            <p:nvPr/>
          </p:nvGrpSpPr>
          <p:grpSpPr>
            <a:xfrm>
              <a:off x="54" y="45"/>
              <a:ext cx="422" cy="389"/>
              <a:chOff x="0" y="0"/>
              <a:chExt cx="422" cy="389"/>
            </a:xfrm>
          </p:grpSpPr>
          <p:sp>
            <p:nvSpPr>
              <p:cNvPr id="57398" name="未知"/>
              <p:cNvSpPr/>
              <p:nvPr/>
            </p:nvSpPr>
            <p:spPr>
              <a:xfrm>
                <a:off x="0" y="140"/>
                <a:ext cx="50" cy="58"/>
              </a:xfrm>
              <a:custGeom>
                <a:avLst/>
                <a:gdLst/>
                <a:ahLst/>
                <a:cxnLst/>
                <a:pathLst>
                  <a:path w="50" h="58">
                    <a:moveTo>
                      <a:pt x="0" y="23"/>
                    </a:moveTo>
                    <a:lnTo>
                      <a:pt x="16" y="12"/>
                    </a:lnTo>
                    <a:lnTo>
                      <a:pt x="27" y="0"/>
                    </a:lnTo>
                    <a:lnTo>
                      <a:pt x="38" y="17"/>
                    </a:lnTo>
                    <a:lnTo>
                      <a:pt x="49" y="34"/>
                    </a:lnTo>
                    <a:lnTo>
                      <a:pt x="32" y="45"/>
                    </a:lnTo>
                    <a:lnTo>
                      <a:pt x="16" y="57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399" name="未知"/>
              <p:cNvSpPr/>
              <p:nvPr/>
            </p:nvSpPr>
            <p:spPr>
              <a:xfrm>
                <a:off x="59" y="112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22" y="45"/>
                    </a:moveTo>
                    <a:lnTo>
                      <a:pt x="0" y="12"/>
                    </a:lnTo>
                    <a:lnTo>
                      <a:pt x="17" y="6"/>
                    </a:lnTo>
                    <a:lnTo>
                      <a:pt x="33" y="0"/>
                    </a:lnTo>
                    <a:lnTo>
                      <a:pt x="54" y="28"/>
                    </a:lnTo>
                    <a:lnTo>
                      <a:pt x="33" y="40"/>
                    </a:lnTo>
                    <a:lnTo>
                      <a:pt x="22" y="45"/>
                    </a:lnTo>
                    <a:lnTo>
                      <a:pt x="22" y="4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0" name="未知"/>
              <p:cNvSpPr/>
              <p:nvPr/>
            </p:nvSpPr>
            <p:spPr>
              <a:xfrm>
                <a:off x="135" y="95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12"/>
                    </a:moveTo>
                    <a:lnTo>
                      <a:pt x="16" y="45"/>
                    </a:lnTo>
                    <a:lnTo>
                      <a:pt x="49" y="34"/>
                    </a:lnTo>
                    <a:lnTo>
                      <a:pt x="32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1" name="未知"/>
              <p:cNvSpPr/>
              <p:nvPr/>
            </p:nvSpPr>
            <p:spPr>
              <a:xfrm>
                <a:off x="211" y="73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0" y="17"/>
                    </a:moveTo>
                    <a:lnTo>
                      <a:pt x="16" y="45"/>
                    </a:lnTo>
                    <a:lnTo>
                      <a:pt x="37" y="45"/>
                    </a:lnTo>
                    <a:lnTo>
                      <a:pt x="54" y="34"/>
                    </a:lnTo>
                    <a:lnTo>
                      <a:pt x="37" y="0"/>
                    </a:lnTo>
                    <a:lnTo>
                      <a:pt x="16" y="11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2" name="未知"/>
              <p:cNvSpPr/>
              <p:nvPr/>
            </p:nvSpPr>
            <p:spPr>
              <a:xfrm>
                <a:off x="281" y="11"/>
                <a:ext cx="49" cy="74"/>
              </a:xfrm>
              <a:custGeom>
                <a:avLst/>
                <a:gdLst/>
                <a:ahLst/>
                <a:cxnLst/>
                <a:pathLst>
                  <a:path w="49" h="74">
                    <a:moveTo>
                      <a:pt x="0" y="39"/>
                    </a:moveTo>
                    <a:lnTo>
                      <a:pt x="16" y="73"/>
                    </a:lnTo>
                    <a:lnTo>
                      <a:pt x="27" y="62"/>
                    </a:lnTo>
                    <a:lnTo>
                      <a:pt x="38" y="51"/>
                    </a:lnTo>
                    <a:lnTo>
                      <a:pt x="48" y="34"/>
                    </a:lnTo>
                    <a:lnTo>
                      <a:pt x="27" y="11"/>
                    </a:lnTo>
                    <a:lnTo>
                      <a:pt x="27" y="0"/>
                    </a:lnTo>
                    <a:lnTo>
                      <a:pt x="21" y="11"/>
                    </a:lnTo>
                    <a:lnTo>
                      <a:pt x="11" y="23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3" name="未知"/>
              <p:cNvSpPr/>
              <p:nvPr/>
            </p:nvSpPr>
            <p:spPr>
              <a:xfrm>
                <a:off x="329" y="0"/>
                <a:ext cx="28" cy="80"/>
              </a:xfrm>
              <a:custGeom>
                <a:avLst/>
                <a:gdLst/>
                <a:ahLst/>
                <a:cxnLst/>
                <a:pathLst>
                  <a:path w="28" h="80">
                    <a:moveTo>
                      <a:pt x="11" y="79"/>
                    </a:moveTo>
                    <a:lnTo>
                      <a:pt x="17" y="73"/>
                    </a:lnTo>
                    <a:lnTo>
                      <a:pt x="27" y="39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6" y="22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11" y="79"/>
                    </a:lnTo>
                    <a:lnTo>
                      <a:pt x="11" y="7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4" name="未知"/>
              <p:cNvSpPr/>
              <p:nvPr/>
            </p:nvSpPr>
            <p:spPr>
              <a:xfrm>
                <a:off x="265" y="84"/>
                <a:ext cx="49" cy="57"/>
              </a:xfrm>
              <a:custGeom>
                <a:avLst/>
                <a:gdLst/>
                <a:ahLst/>
                <a:cxnLst/>
                <a:pathLst>
                  <a:path w="49" h="57">
                    <a:moveTo>
                      <a:pt x="0" y="23"/>
                    </a:moveTo>
                    <a:lnTo>
                      <a:pt x="21" y="56"/>
                    </a:lnTo>
                    <a:lnTo>
                      <a:pt x="27" y="51"/>
                    </a:lnTo>
                    <a:lnTo>
                      <a:pt x="43" y="40"/>
                    </a:lnTo>
                    <a:lnTo>
                      <a:pt x="43" y="40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1" y="1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5" name="未知"/>
              <p:cNvSpPr/>
              <p:nvPr/>
            </p:nvSpPr>
            <p:spPr>
              <a:xfrm>
                <a:off x="184" y="118"/>
                <a:ext cx="60" cy="46"/>
              </a:xfrm>
              <a:custGeom>
                <a:avLst/>
                <a:gdLst/>
                <a:ahLst/>
                <a:cxnLst/>
                <a:pathLst>
                  <a:path w="60" h="46">
                    <a:moveTo>
                      <a:pt x="0" y="11"/>
                    </a:moveTo>
                    <a:lnTo>
                      <a:pt x="16" y="45"/>
                    </a:lnTo>
                    <a:lnTo>
                      <a:pt x="37" y="39"/>
                    </a:lnTo>
                    <a:lnTo>
                      <a:pt x="59" y="34"/>
                    </a:lnTo>
                    <a:lnTo>
                      <a:pt x="43" y="0"/>
                    </a:lnTo>
                    <a:lnTo>
                      <a:pt x="21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6" name="未知"/>
              <p:cNvSpPr/>
              <p:nvPr/>
            </p:nvSpPr>
            <p:spPr>
              <a:xfrm>
                <a:off x="113" y="140"/>
                <a:ext cx="55" cy="35"/>
              </a:xfrm>
              <a:custGeom>
                <a:avLst/>
                <a:gdLst/>
                <a:ahLst/>
                <a:cxnLst/>
                <a:pathLst>
                  <a:path w="55" h="35">
                    <a:moveTo>
                      <a:pt x="0" y="0"/>
                    </a:moveTo>
                    <a:lnTo>
                      <a:pt x="17" y="34"/>
                    </a:lnTo>
                    <a:lnTo>
                      <a:pt x="17" y="34"/>
                    </a:lnTo>
                    <a:lnTo>
                      <a:pt x="54" y="28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7" name="未知"/>
              <p:cNvSpPr/>
              <p:nvPr/>
            </p:nvSpPr>
            <p:spPr>
              <a:xfrm>
                <a:off x="49" y="157"/>
                <a:ext cx="49" cy="52"/>
              </a:xfrm>
              <a:custGeom>
                <a:avLst/>
                <a:gdLst/>
                <a:ahLst/>
                <a:cxnLst/>
                <a:pathLst>
                  <a:path w="49" h="52">
                    <a:moveTo>
                      <a:pt x="0" y="17"/>
                    </a:moveTo>
                    <a:lnTo>
                      <a:pt x="16" y="51"/>
                    </a:lnTo>
                    <a:lnTo>
                      <a:pt x="32" y="40"/>
                    </a:lnTo>
                    <a:lnTo>
                      <a:pt x="48" y="28"/>
                    </a:lnTo>
                    <a:lnTo>
                      <a:pt x="32" y="0"/>
                    </a:lnTo>
                    <a:lnTo>
                      <a:pt x="16" y="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8" name="未知"/>
              <p:cNvSpPr/>
              <p:nvPr/>
            </p:nvSpPr>
            <p:spPr>
              <a:xfrm>
                <a:off x="38" y="208"/>
                <a:ext cx="49" cy="57"/>
              </a:xfrm>
              <a:custGeom>
                <a:avLst/>
                <a:gdLst/>
                <a:ahLst/>
                <a:cxnLst/>
                <a:pathLst>
                  <a:path w="49" h="57">
                    <a:moveTo>
                      <a:pt x="0" y="22"/>
                    </a:moveTo>
                    <a:lnTo>
                      <a:pt x="16" y="56"/>
                    </a:lnTo>
                    <a:lnTo>
                      <a:pt x="32" y="45"/>
                    </a:lnTo>
                    <a:lnTo>
                      <a:pt x="48" y="33"/>
                    </a:lnTo>
                    <a:lnTo>
                      <a:pt x="27" y="0"/>
                    </a:lnTo>
                    <a:lnTo>
                      <a:pt x="11" y="5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09" name="未知"/>
              <p:cNvSpPr/>
              <p:nvPr/>
            </p:nvSpPr>
            <p:spPr>
              <a:xfrm>
                <a:off x="97" y="174"/>
                <a:ext cx="55" cy="52"/>
              </a:xfrm>
              <a:custGeom>
                <a:avLst/>
                <a:gdLst/>
                <a:ahLst/>
                <a:cxnLst/>
                <a:pathLst>
                  <a:path w="55" h="52">
                    <a:moveTo>
                      <a:pt x="0" y="11"/>
                    </a:moveTo>
                    <a:lnTo>
                      <a:pt x="16" y="51"/>
                    </a:lnTo>
                    <a:lnTo>
                      <a:pt x="38" y="39"/>
                    </a:lnTo>
                    <a:lnTo>
                      <a:pt x="54" y="34"/>
                    </a:lnTo>
                    <a:lnTo>
                      <a:pt x="33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0" name="未知"/>
              <p:cNvSpPr/>
              <p:nvPr/>
            </p:nvSpPr>
            <p:spPr>
              <a:xfrm>
                <a:off x="167" y="163"/>
                <a:ext cx="55" cy="40"/>
              </a:xfrm>
              <a:custGeom>
                <a:avLst/>
                <a:gdLst/>
                <a:ahLst/>
                <a:cxnLst/>
                <a:pathLst>
                  <a:path w="55" h="40">
                    <a:moveTo>
                      <a:pt x="0" y="5"/>
                    </a:moveTo>
                    <a:lnTo>
                      <a:pt x="17" y="39"/>
                    </a:lnTo>
                    <a:lnTo>
                      <a:pt x="54" y="28"/>
                    </a:lnTo>
                    <a:lnTo>
                      <a:pt x="33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1" name="未知"/>
              <p:cNvSpPr/>
              <p:nvPr/>
            </p:nvSpPr>
            <p:spPr>
              <a:xfrm>
                <a:off x="243" y="140"/>
                <a:ext cx="60" cy="46"/>
              </a:xfrm>
              <a:custGeom>
                <a:avLst/>
                <a:gdLst/>
                <a:ahLst/>
                <a:cxnLst/>
                <a:pathLst>
                  <a:path w="60" h="46">
                    <a:moveTo>
                      <a:pt x="0" y="12"/>
                    </a:moveTo>
                    <a:lnTo>
                      <a:pt x="22" y="45"/>
                    </a:lnTo>
                    <a:lnTo>
                      <a:pt x="43" y="45"/>
                    </a:lnTo>
                    <a:lnTo>
                      <a:pt x="59" y="34"/>
                    </a:lnTo>
                    <a:lnTo>
                      <a:pt x="43" y="0"/>
                    </a:lnTo>
                    <a:lnTo>
                      <a:pt x="22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2" name="未知"/>
              <p:cNvSpPr/>
              <p:nvPr/>
            </p:nvSpPr>
            <p:spPr>
              <a:xfrm>
                <a:off x="313" y="79"/>
                <a:ext cx="44" cy="74"/>
              </a:xfrm>
              <a:custGeom>
                <a:avLst/>
                <a:gdLst/>
                <a:ahLst/>
                <a:cxnLst/>
                <a:pathLst>
                  <a:path w="44" h="74">
                    <a:moveTo>
                      <a:pt x="0" y="39"/>
                    </a:moveTo>
                    <a:lnTo>
                      <a:pt x="22" y="73"/>
                    </a:lnTo>
                    <a:lnTo>
                      <a:pt x="38" y="50"/>
                    </a:lnTo>
                    <a:lnTo>
                      <a:pt x="43" y="39"/>
                    </a:lnTo>
                    <a:lnTo>
                      <a:pt x="27" y="0"/>
                    </a:lnTo>
                    <a:lnTo>
                      <a:pt x="16" y="1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3" name="未知"/>
              <p:cNvSpPr/>
              <p:nvPr/>
            </p:nvSpPr>
            <p:spPr>
              <a:xfrm>
                <a:off x="356" y="79"/>
                <a:ext cx="39" cy="74"/>
              </a:xfrm>
              <a:custGeom>
                <a:avLst/>
                <a:gdLst/>
                <a:ahLst/>
                <a:cxnLst/>
                <a:pathLst>
                  <a:path w="39" h="74">
                    <a:moveTo>
                      <a:pt x="0" y="39"/>
                    </a:moveTo>
                    <a:lnTo>
                      <a:pt x="17" y="73"/>
                    </a:lnTo>
                    <a:lnTo>
                      <a:pt x="22" y="67"/>
                    </a:lnTo>
                    <a:lnTo>
                      <a:pt x="38" y="39"/>
                    </a:lnTo>
                    <a:lnTo>
                      <a:pt x="22" y="0"/>
                    </a:lnTo>
                    <a:lnTo>
                      <a:pt x="11" y="16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4" name="未知"/>
              <p:cNvSpPr/>
              <p:nvPr/>
            </p:nvSpPr>
            <p:spPr>
              <a:xfrm>
                <a:off x="302" y="152"/>
                <a:ext cx="50" cy="57"/>
              </a:xfrm>
              <a:custGeom>
                <a:avLst/>
                <a:gdLst/>
                <a:ahLst/>
                <a:cxnLst/>
                <a:pathLst>
                  <a:path w="50" h="57">
                    <a:moveTo>
                      <a:pt x="0" y="22"/>
                    </a:moveTo>
                    <a:lnTo>
                      <a:pt x="22" y="56"/>
                    </a:lnTo>
                    <a:lnTo>
                      <a:pt x="27" y="50"/>
                    </a:lnTo>
                    <a:lnTo>
                      <a:pt x="44" y="39"/>
                    </a:lnTo>
                    <a:lnTo>
                      <a:pt x="49" y="33"/>
                    </a:lnTo>
                    <a:lnTo>
                      <a:pt x="33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5" name="未知"/>
              <p:cNvSpPr/>
              <p:nvPr/>
            </p:nvSpPr>
            <p:spPr>
              <a:xfrm>
                <a:off x="221" y="185"/>
                <a:ext cx="66" cy="46"/>
              </a:xfrm>
              <a:custGeom>
                <a:avLst/>
                <a:gdLst/>
                <a:ahLst/>
                <a:cxnLst/>
                <a:pathLst>
                  <a:path w="66" h="46">
                    <a:moveTo>
                      <a:pt x="0" y="6"/>
                    </a:moveTo>
                    <a:lnTo>
                      <a:pt x="22" y="45"/>
                    </a:lnTo>
                    <a:lnTo>
                      <a:pt x="65" y="34"/>
                    </a:lnTo>
                    <a:lnTo>
                      <a:pt x="44" y="0"/>
                    </a:lnTo>
                    <a:lnTo>
                      <a:pt x="2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6" name="未知"/>
              <p:cNvSpPr/>
              <p:nvPr/>
            </p:nvSpPr>
            <p:spPr>
              <a:xfrm>
                <a:off x="151" y="202"/>
                <a:ext cx="55" cy="40"/>
              </a:xfrm>
              <a:custGeom>
                <a:avLst/>
                <a:gdLst/>
                <a:ahLst/>
                <a:cxnLst/>
                <a:pathLst>
                  <a:path w="55" h="40">
                    <a:moveTo>
                      <a:pt x="0" y="6"/>
                    </a:moveTo>
                    <a:lnTo>
                      <a:pt x="16" y="39"/>
                    </a:lnTo>
                    <a:lnTo>
                      <a:pt x="54" y="28"/>
                    </a:lnTo>
                    <a:lnTo>
                      <a:pt x="33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7" name="未知"/>
              <p:cNvSpPr/>
              <p:nvPr/>
            </p:nvSpPr>
            <p:spPr>
              <a:xfrm>
                <a:off x="86" y="225"/>
                <a:ext cx="50" cy="51"/>
              </a:xfrm>
              <a:custGeom>
                <a:avLst/>
                <a:gdLst/>
                <a:ahLst/>
                <a:cxnLst/>
                <a:pathLst>
                  <a:path w="50" h="51">
                    <a:moveTo>
                      <a:pt x="0" y="16"/>
                    </a:moveTo>
                    <a:lnTo>
                      <a:pt x="17" y="50"/>
                    </a:lnTo>
                    <a:lnTo>
                      <a:pt x="33" y="39"/>
                    </a:lnTo>
                    <a:lnTo>
                      <a:pt x="49" y="28"/>
                    </a:lnTo>
                    <a:lnTo>
                      <a:pt x="27" y="0"/>
                    </a:lnTo>
                    <a:lnTo>
                      <a:pt x="17" y="5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8" name="未知"/>
              <p:cNvSpPr/>
              <p:nvPr/>
            </p:nvSpPr>
            <p:spPr>
              <a:xfrm>
                <a:off x="70" y="275"/>
                <a:ext cx="50" cy="52"/>
              </a:xfrm>
              <a:custGeom>
                <a:avLst/>
                <a:gdLst/>
                <a:ahLst/>
                <a:cxnLst/>
                <a:pathLst>
                  <a:path w="50" h="52">
                    <a:moveTo>
                      <a:pt x="0" y="23"/>
                    </a:moveTo>
                    <a:lnTo>
                      <a:pt x="22" y="51"/>
                    </a:lnTo>
                    <a:lnTo>
                      <a:pt x="38" y="39"/>
                    </a:lnTo>
                    <a:lnTo>
                      <a:pt x="49" y="28"/>
                    </a:lnTo>
                    <a:lnTo>
                      <a:pt x="33" y="0"/>
                    </a:lnTo>
                    <a:lnTo>
                      <a:pt x="22" y="6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19" name="未知"/>
              <p:cNvSpPr/>
              <p:nvPr/>
            </p:nvSpPr>
            <p:spPr>
              <a:xfrm>
                <a:off x="135" y="241"/>
                <a:ext cx="50" cy="46"/>
              </a:xfrm>
              <a:custGeom>
                <a:avLst/>
                <a:gdLst/>
                <a:ahLst/>
                <a:cxnLst/>
                <a:pathLst>
                  <a:path w="50" h="46">
                    <a:moveTo>
                      <a:pt x="0" y="12"/>
                    </a:moveTo>
                    <a:lnTo>
                      <a:pt x="16" y="45"/>
                    </a:lnTo>
                    <a:lnTo>
                      <a:pt x="32" y="34"/>
                    </a:lnTo>
                    <a:lnTo>
                      <a:pt x="49" y="34"/>
                    </a:lnTo>
                    <a:lnTo>
                      <a:pt x="32" y="0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0" name="未知"/>
              <p:cNvSpPr/>
              <p:nvPr/>
            </p:nvSpPr>
            <p:spPr>
              <a:xfrm>
                <a:off x="205" y="230"/>
                <a:ext cx="55" cy="41"/>
              </a:xfrm>
              <a:custGeom>
                <a:avLst/>
                <a:gdLst/>
                <a:ahLst/>
                <a:cxnLst/>
                <a:pathLst>
                  <a:path w="55" h="41">
                    <a:moveTo>
                      <a:pt x="6" y="17"/>
                    </a:moveTo>
                    <a:lnTo>
                      <a:pt x="16" y="40"/>
                    </a:lnTo>
                    <a:lnTo>
                      <a:pt x="54" y="28"/>
                    </a:lnTo>
                    <a:lnTo>
                      <a:pt x="38" y="0"/>
                    </a:lnTo>
                    <a:lnTo>
                      <a:pt x="0" y="6"/>
                    </a:lnTo>
                    <a:lnTo>
                      <a:pt x="6" y="17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1" name="未知"/>
              <p:cNvSpPr/>
              <p:nvPr/>
            </p:nvSpPr>
            <p:spPr>
              <a:xfrm>
                <a:off x="286" y="208"/>
                <a:ext cx="55" cy="46"/>
              </a:xfrm>
              <a:custGeom>
                <a:avLst/>
                <a:gdLst/>
                <a:ahLst/>
                <a:cxnLst/>
                <a:pathLst>
                  <a:path w="55" h="46">
                    <a:moveTo>
                      <a:pt x="0" y="11"/>
                    </a:moveTo>
                    <a:lnTo>
                      <a:pt x="16" y="45"/>
                    </a:lnTo>
                    <a:lnTo>
                      <a:pt x="22" y="45"/>
                    </a:lnTo>
                    <a:lnTo>
                      <a:pt x="38" y="39"/>
                    </a:lnTo>
                    <a:lnTo>
                      <a:pt x="54" y="28"/>
                    </a:lnTo>
                    <a:lnTo>
                      <a:pt x="38" y="0"/>
                    </a:lnTo>
                    <a:lnTo>
                      <a:pt x="22" y="0"/>
                    </a:lnTo>
                    <a:lnTo>
                      <a:pt x="16" y="5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2" name="未知"/>
              <p:cNvSpPr/>
              <p:nvPr/>
            </p:nvSpPr>
            <p:spPr>
              <a:xfrm>
                <a:off x="351" y="152"/>
                <a:ext cx="44" cy="62"/>
              </a:xfrm>
              <a:custGeom>
                <a:avLst/>
                <a:gdLst/>
                <a:ahLst/>
                <a:cxnLst/>
                <a:pathLst>
                  <a:path w="44" h="62">
                    <a:moveTo>
                      <a:pt x="11" y="22"/>
                    </a:moveTo>
                    <a:lnTo>
                      <a:pt x="0" y="33"/>
                    </a:lnTo>
                    <a:lnTo>
                      <a:pt x="22" y="61"/>
                    </a:lnTo>
                    <a:lnTo>
                      <a:pt x="27" y="56"/>
                    </a:lnTo>
                    <a:lnTo>
                      <a:pt x="38" y="45"/>
                    </a:lnTo>
                    <a:lnTo>
                      <a:pt x="43" y="33"/>
                    </a:lnTo>
                    <a:lnTo>
                      <a:pt x="22" y="0"/>
                    </a:lnTo>
                    <a:lnTo>
                      <a:pt x="22" y="11"/>
                    </a:lnTo>
                    <a:lnTo>
                      <a:pt x="11" y="22"/>
                    </a:lnTo>
                    <a:lnTo>
                      <a:pt x="11" y="2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3" name="未知"/>
              <p:cNvSpPr/>
              <p:nvPr/>
            </p:nvSpPr>
            <p:spPr>
              <a:xfrm>
                <a:off x="394" y="152"/>
                <a:ext cx="28" cy="62"/>
              </a:xfrm>
              <a:custGeom>
                <a:avLst/>
                <a:gdLst/>
                <a:ahLst/>
                <a:cxnLst/>
                <a:pathLst>
                  <a:path w="28" h="62">
                    <a:moveTo>
                      <a:pt x="16" y="61"/>
                    </a:moveTo>
                    <a:lnTo>
                      <a:pt x="22" y="56"/>
                    </a:lnTo>
                    <a:lnTo>
                      <a:pt x="22" y="56"/>
                    </a:lnTo>
                    <a:lnTo>
                      <a:pt x="27" y="33"/>
                    </a:lnTo>
                    <a:lnTo>
                      <a:pt x="16" y="0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16" y="61"/>
                    </a:lnTo>
                    <a:lnTo>
                      <a:pt x="16" y="6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4" name="未知"/>
              <p:cNvSpPr/>
              <p:nvPr/>
            </p:nvSpPr>
            <p:spPr>
              <a:xfrm>
                <a:off x="340" y="213"/>
                <a:ext cx="50" cy="58"/>
              </a:xfrm>
              <a:custGeom>
                <a:avLst/>
                <a:gdLst/>
                <a:ahLst/>
                <a:cxnLst/>
                <a:pathLst>
                  <a:path w="50" h="58">
                    <a:moveTo>
                      <a:pt x="0" y="23"/>
                    </a:moveTo>
                    <a:lnTo>
                      <a:pt x="16" y="57"/>
                    </a:lnTo>
                    <a:lnTo>
                      <a:pt x="33" y="40"/>
                    </a:lnTo>
                    <a:lnTo>
                      <a:pt x="49" y="34"/>
                    </a:lnTo>
                    <a:lnTo>
                      <a:pt x="33" y="0"/>
                    </a:lnTo>
                    <a:lnTo>
                      <a:pt x="16" y="17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5" name="未知"/>
              <p:cNvSpPr/>
              <p:nvPr/>
            </p:nvSpPr>
            <p:spPr>
              <a:xfrm>
                <a:off x="259" y="253"/>
                <a:ext cx="61" cy="40"/>
              </a:xfrm>
              <a:custGeom>
                <a:avLst/>
                <a:gdLst/>
                <a:ahLst/>
                <a:cxnLst/>
                <a:pathLst>
                  <a:path w="61" h="40">
                    <a:moveTo>
                      <a:pt x="0" y="5"/>
                    </a:moveTo>
                    <a:lnTo>
                      <a:pt x="16" y="39"/>
                    </a:lnTo>
                    <a:lnTo>
                      <a:pt x="38" y="33"/>
                    </a:lnTo>
                    <a:lnTo>
                      <a:pt x="60" y="28"/>
                    </a:lnTo>
                    <a:lnTo>
                      <a:pt x="43" y="0"/>
                    </a:lnTo>
                    <a:lnTo>
                      <a:pt x="22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6" name="未知"/>
              <p:cNvSpPr/>
              <p:nvPr/>
            </p:nvSpPr>
            <p:spPr>
              <a:xfrm>
                <a:off x="184" y="270"/>
                <a:ext cx="60" cy="34"/>
              </a:xfrm>
              <a:custGeom>
                <a:avLst/>
                <a:gdLst/>
                <a:ahLst/>
                <a:cxnLst/>
                <a:pathLst>
                  <a:path w="60" h="34">
                    <a:moveTo>
                      <a:pt x="5" y="11"/>
                    </a:moveTo>
                    <a:lnTo>
                      <a:pt x="16" y="33"/>
                    </a:lnTo>
                    <a:lnTo>
                      <a:pt x="27" y="33"/>
                    </a:lnTo>
                    <a:lnTo>
                      <a:pt x="59" y="28"/>
                    </a:lnTo>
                    <a:lnTo>
                      <a:pt x="37" y="0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7" name="未知"/>
              <p:cNvSpPr/>
              <p:nvPr/>
            </p:nvSpPr>
            <p:spPr>
              <a:xfrm>
                <a:off x="119" y="286"/>
                <a:ext cx="49" cy="46"/>
              </a:xfrm>
              <a:custGeom>
                <a:avLst/>
                <a:gdLst/>
                <a:ahLst/>
                <a:cxnLst/>
                <a:pathLst>
                  <a:path w="49" h="46">
                    <a:moveTo>
                      <a:pt x="0" y="17"/>
                    </a:moveTo>
                    <a:lnTo>
                      <a:pt x="16" y="45"/>
                    </a:lnTo>
                    <a:lnTo>
                      <a:pt x="38" y="34"/>
                    </a:lnTo>
                    <a:lnTo>
                      <a:pt x="48" y="34"/>
                    </a:lnTo>
                    <a:lnTo>
                      <a:pt x="32" y="0"/>
                    </a:lnTo>
                    <a:lnTo>
                      <a:pt x="16" y="12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8" name="未知"/>
              <p:cNvSpPr/>
              <p:nvPr/>
            </p:nvSpPr>
            <p:spPr>
              <a:xfrm>
                <a:off x="108" y="331"/>
                <a:ext cx="50" cy="58"/>
              </a:xfrm>
              <a:custGeom>
                <a:avLst/>
                <a:gdLst/>
                <a:ahLst/>
                <a:cxnLst/>
                <a:pathLst>
                  <a:path w="50" h="58">
                    <a:moveTo>
                      <a:pt x="0" y="28"/>
                    </a:moveTo>
                    <a:lnTo>
                      <a:pt x="16" y="57"/>
                    </a:lnTo>
                    <a:lnTo>
                      <a:pt x="32" y="40"/>
                    </a:lnTo>
                    <a:lnTo>
                      <a:pt x="49" y="34"/>
                    </a:lnTo>
                    <a:lnTo>
                      <a:pt x="32" y="0"/>
                    </a:lnTo>
                    <a:lnTo>
                      <a:pt x="16" y="1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29" name="未知"/>
              <p:cNvSpPr/>
              <p:nvPr/>
            </p:nvSpPr>
            <p:spPr>
              <a:xfrm>
                <a:off x="167" y="303"/>
                <a:ext cx="55" cy="41"/>
              </a:xfrm>
              <a:custGeom>
                <a:avLst/>
                <a:gdLst/>
                <a:ahLst/>
                <a:cxnLst/>
                <a:pathLst>
                  <a:path w="55" h="41">
                    <a:moveTo>
                      <a:pt x="0" y="17"/>
                    </a:moveTo>
                    <a:lnTo>
                      <a:pt x="17" y="40"/>
                    </a:lnTo>
                    <a:lnTo>
                      <a:pt x="54" y="28"/>
                    </a:lnTo>
                    <a:lnTo>
                      <a:pt x="33" y="0"/>
                    </a:lnTo>
                    <a:lnTo>
                      <a:pt x="17" y="6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30" name="未知"/>
              <p:cNvSpPr/>
              <p:nvPr/>
            </p:nvSpPr>
            <p:spPr>
              <a:xfrm>
                <a:off x="243" y="292"/>
                <a:ext cx="50" cy="35"/>
              </a:xfrm>
              <a:custGeom>
                <a:avLst/>
                <a:gdLst/>
                <a:ahLst/>
                <a:cxnLst/>
                <a:pathLst>
                  <a:path w="50" h="35">
                    <a:moveTo>
                      <a:pt x="0" y="6"/>
                    </a:moveTo>
                    <a:lnTo>
                      <a:pt x="11" y="34"/>
                    </a:lnTo>
                    <a:lnTo>
                      <a:pt x="49" y="2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31" name="未知"/>
              <p:cNvSpPr/>
              <p:nvPr/>
            </p:nvSpPr>
            <p:spPr>
              <a:xfrm>
                <a:off x="313" y="270"/>
                <a:ext cx="61" cy="45"/>
              </a:xfrm>
              <a:custGeom>
                <a:avLst/>
                <a:gdLst/>
                <a:ahLst/>
                <a:cxnLst/>
                <a:pathLst>
                  <a:path w="61" h="45">
                    <a:moveTo>
                      <a:pt x="0" y="11"/>
                    </a:moveTo>
                    <a:lnTo>
                      <a:pt x="16" y="44"/>
                    </a:lnTo>
                    <a:lnTo>
                      <a:pt x="60" y="28"/>
                    </a:lnTo>
                    <a:lnTo>
                      <a:pt x="43" y="0"/>
                    </a:lnTo>
                    <a:lnTo>
                      <a:pt x="33" y="5"/>
                    </a:lnTo>
                    <a:lnTo>
                      <a:pt x="11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32" name="未知"/>
              <p:cNvSpPr/>
              <p:nvPr/>
            </p:nvSpPr>
            <p:spPr>
              <a:xfrm>
                <a:off x="389" y="213"/>
                <a:ext cx="33" cy="63"/>
              </a:xfrm>
              <a:custGeom>
                <a:avLst/>
                <a:gdLst/>
                <a:ahLst/>
                <a:cxnLst/>
                <a:pathLst>
                  <a:path w="33" h="63">
                    <a:moveTo>
                      <a:pt x="16" y="62"/>
                    </a:moveTo>
                    <a:lnTo>
                      <a:pt x="27" y="51"/>
                    </a:lnTo>
                    <a:lnTo>
                      <a:pt x="27" y="40"/>
                    </a:lnTo>
                    <a:lnTo>
                      <a:pt x="32" y="34"/>
                    </a:lnTo>
                    <a:lnTo>
                      <a:pt x="21" y="0"/>
                    </a:lnTo>
                    <a:lnTo>
                      <a:pt x="16" y="12"/>
                    </a:lnTo>
                    <a:lnTo>
                      <a:pt x="0" y="34"/>
                    </a:lnTo>
                    <a:lnTo>
                      <a:pt x="16" y="62"/>
                    </a:lnTo>
                    <a:lnTo>
                      <a:pt x="16" y="62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433" name="未知"/>
            <p:cNvSpPr/>
            <p:nvPr/>
          </p:nvSpPr>
          <p:spPr>
            <a:xfrm>
              <a:off x="0" y="180"/>
              <a:ext cx="352" cy="613"/>
            </a:xfrm>
            <a:custGeom>
              <a:avLst/>
              <a:gdLst/>
              <a:ahLst/>
              <a:cxnLst/>
              <a:pathLst>
                <a:path w="352" h="613">
                  <a:moveTo>
                    <a:pt x="329" y="606"/>
                  </a:moveTo>
                  <a:lnTo>
                    <a:pt x="0" y="11"/>
                  </a:lnTo>
                  <a:lnTo>
                    <a:pt x="5" y="0"/>
                  </a:lnTo>
                  <a:lnTo>
                    <a:pt x="16" y="0"/>
                  </a:lnTo>
                  <a:lnTo>
                    <a:pt x="346" y="595"/>
                  </a:lnTo>
                  <a:lnTo>
                    <a:pt x="351" y="606"/>
                  </a:lnTo>
                  <a:lnTo>
                    <a:pt x="346" y="612"/>
                  </a:lnTo>
                  <a:lnTo>
                    <a:pt x="340" y="612"/>
                  </a:lnTo>
                  <a:lnTo>
                    <a:pt x="329" y="60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434" name="Group 57433"/>
          <p:cNvGrpSpPr/>
          <p:nvPr/>
        </p:nvGrpSpPr>
        <p:grpSpPr>
          <a:xfrm>
            <a:off x="3940175" y="2330450"/>
            <a:ext cx="1604963" cy="1831975"/>
            <a:chOff x="0" y="0"/>
            <a:chExt cx="1009" cy="1153"/>
          </a:xfrm>
        </p:grpSpPr>
        <p:sp>
          <p:nvSpPr>
            <p:cNvPr id="57435" name="未知"/>
            <p:cNvSpPr/>
            <p:nvPr/>
          </p:nvSpPr>
          <p:spPr>
            <a:xfrm>
              <a:off x="0" y="936"/>
              <a:ext cx="156" cy="176"/>
            </a:xfrm>
            <a:custGeom>
              <a:avLst/>
              <a:gdLst/>
              <a:ahLst/>
              <a:cxnLst/>
              <a:pathLst>
                <a:path w="156" h="176">
                  <a:moveTo>
                    <a:pt x="105" y="21"/>
                  </a:moveTo>
                  <a:lnTo>
                    <a:pt x="81" y="0"/>
                  </a:lnTo>
                  <a:lnTo>
                    <a:pt x="50" y="4"/>
                  </a:lnTo>
                  <a:lnTo>
                    <a:pt x="31" y="25"/>
                  </a:lnTo>
                  <a:lnTo>
                    <a:pt x="31" y="53"/>
                  </a:lnTo>
                  <a:lnTo>
                    <a:pt x="8" y="53"/>
                  </a:lnTo>
                  <a:lnTo>
                    <a:pt x="4" y="65"/>
                  </a:lnTo>
                  <a:lnTo>
                    <a:pt x="4" y="78"/>
                  </a:lnTo>
                  <a:lnTo>
                    <a:pt x="16" y="82"/>
                  </a:lnTo>
                  <a:lnTo>
                    <a:pt x="4" y="102"/>
                  </a:lnTo>
                  <a:lnTo>
                    <a:pt x="0" y="122"/>
                  </a:lnTo>
                  <a:lnTo>
                    <a:pt x="0" y="131"/>
                  </a:lnTo>
                  <a:lnTo>
                    <a:pt x="19" y="155"/>
                  </a:lnTo>
                  <a:lnTo>
                    <a:pt x="50" y="159"/>
                  </a:lnTo>
                  <a:lnTo>
                    <a:pt x="54" y="151"/>
                  </a:lnTo>
                  <a:lnTo>
                    <a:pt x="62" y="159"/>
                  </a:lnTo>
                  <a:lnTo>
                    <a:pt x="74" y="159"/>
                  </a:lnTo>
                  <a:lnTo>
                    <a:pt x="81" y="151"/>
                  </a:lnTo>
                  <a:lnTo>
                    <a:pt x="89" y="159"/>
                  </a:lnTo>
                  <a:lnTo>
                    <a:pt x="116" y="175"/>
                  </a:lnTo>
                  <a:lnTo>
                    <a:pt x="143" y="159"/>
                  </a:lnTo>
                  <a:lnTo>
                    <a:pt x="151" y="151"/>
                  </a:lnTo>
                  <a:lnTo>
                    <a:pt x="155" y="139"/>
                  </a:lnTo>
                  <a:lnTo>
                    <a:pt x="143" y="126"/>
                  </a:lnTo>
                  <a:lnTo>
                    <a:pt x="128" y="114"/>
                  </a:lnTo>
                  <a:lnTo>
                    <a:pt x="105" y="21"/>
                  </a:lnTo>
                  <a:lnTo>
                    <a:pt x="105" y="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36" name="未知"/>
            <p:cNvSpPr/>
            <p:nvPr/>
          </p:nvSpPr>
          <p:spPr>
            <a:xfrm>
              <a:off x="392" y="896"/>
              <a:ext cx="191" cy="110"/>
            </a:xfrm>
            <a:custGeom>
              <a:avLst/>
              <a:gdLst/>
              <a:ahLst/>
              <a:cxnLst/>
              <a:pathLst>
                <a:path w="191" h="110">
                  <a:moveTo>
                    <a:pt x="131" y="101"/>
                  </a:moveTo>
                  <a:lnTo>
                    <a:pt x="69" y="109"/>
                  </a:lnTo>
                  <a:lnTo>
                    <a:pt x="19" y="105"/>
                  </a:lnTo>
                  <a:lnTo>
                    <a:pt x="0" y="101"/>
                  </a:lnTo>
                  <a:lnTo>
                    <a:pt x="3" y="77"/>
                  </a:lnTo>
                  <a:lnTo>
                    <a:pt x="62" y="44"/>
                  </a:lnTo>
                  <a:lnTo>
                    <a:pt x="108" y="44"/>
                  </a:lnTo>
                  <a:lnTo>
                    <a:pt x="124" y="32"/>
                  </a:lnTo>
                  <a:lnTo>
                    <a:pt x="139" y="12"/>
                  </a:lnTo>
                  <a:lnTo>
                    <a:pt x="155" y="4"/>
                  </a:lnTo>
                  <a:lnTo>
                    <a:pt x="174" y="0"/>
                  </a:lnTo>
                  <a:lnTo>
                    <a:pt x="186" y="4"/>
                  </a:lnTo>
                  <a:lnTo>
                    <a:pt x="190" y="20"/>
                  </a:lnTo>
                  <a:lnTo>
                    <a:pt x="186" y="32"/>
                  </a:lnTo>
                  <a:lnTo>
                    <a:pt x="170" y="57"/>
                  </a:lnTo>
                  <a:lnTo>
                    <a:pt x="155" y="85"/>
                  </a:lnTo>
                  <a:lnTo>
                    <a:pt x="131" y="10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37" name="未知"/>
            <p:cNvSpPr/>
            <p:nvPr/>
          </p:nvSpPr>
          <p:spPr>
            <a:xfrm>
              <a:off x="961" y="199"/>
              <a:ext cx="21" cy="425"/>
            </a:xfrm>
            <a:custGeom>
              <a:avLst/>
              <a:gdLst/>
              <a:ahLst/>
              <a:cxnLst/>
              <a:pathLst>
                <a:path w="21" h="425">
                  <a:moveTo>
                    <a:pt x="20" y="424"/>
                  </a:moveTo>
                  <a:lnTo>
                    <a:pt x="20" y="0"/>
                  </a:lnTo>
                  <a:lnTo>
                    <a:pt x="0" y="5"/>
                  </a:lnTo>
                  <a:lnTo>
                    <a:pt x="0" y="387"/>
                  </a:lnTo>
                  <a:lnTo>
                    <a:pt x="12" y="403"/>
                  </a:lnTo>
                  <a:lnTo>
                    <a:pt x="20" y="424"/>
                  </a:lnTo>
                  <a:lnTo>
                    <a:pt x="20" y="42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38" name="未知"/>
            <p:cNvSpPr/>
            <p:nvPr/>
          </p:nvSpPr>
          <p:spPr>
            <a:xfrm>
              <a:off x="647" y="273"/>
              <a:ext cx="21" cy="164"/>
            </a:xfrm>
            <a:custGeom>
              <a:avLst/>
              <a:gdLst/>
              <a:ahLst/>
              <a:cxnLst/>
              <a:pathLst>
                <a:path w="21" h="164">
                  <a:moveTo>
                    <a:pt x="0" y="4"/>
                  </a:moveTo>
                  <a:lnTo>
                    <a:pt x="0" y="163"/>
                  </a:lnTo>
                  <a:lnTo>
                    <a:pt x="20" y="163"/>
                  </a:lnTo>
                  <a:lnTo>
                    <a:pt x="2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39" name="未知"/>
            <p:cNvSpPr/>
            <p:nvPr/>
          </p:nvSpPr>
          <p:spPr>
            <a:xfrm>
              <a:off x="345" y="375"/>
              <a:ext cx="144" cy="184"/>
            </a:xfrm>
            <a:custGeom>
              <a:avLst/>
              <a:gdLst/>
              <a:ahLst/>
              <a:cxnLst/>
              <a:pathLst>
                <a:path w="144" h="184">
                  <a:moveTo>
                    <a:pt x="109" y="154"/>
                  </a:moveTo>
                  <a:lnTo>
                    <a:pt x="85" y="130"/>
                  </a:lnTo>
                  <a:lnTo>
                    <a:pt x="70" y="101"/>
                  </a:lnTo>
                  <a:lnTo>
                    <a:pt x="66" y="89"/>
                  </a:lnTo>
                  <a:lnTo>
                    <a:pt x="62" y="77"/>
                  </a:lnTo>
                  <a:lnTo>
                    <a:pt x="62" y="85"/>
                  </a:lnTo>
                  <a:lnTo>
                    <a:pt x="50" y="101"/>
                  </a:lnTo>
                  <a:lnTo>
                    <a:pt x="43" y="126"/>
                  </a:lnTo>
                  <a:lnTo>
                    <a:pt x="0" y="122"/>
                  </a:lnTo>
                  <a:lnTo>
                    <a:pt x="23" y="65"/>
                  </a:lnTo>
                  <a:lnTo>
                    <a:pt x="43" y="36"/>
                  </a:lnTo>
                  <a:lnTo>
                    <a:pt x="85" y="0"/>
                  </a:lnTo>
                  <a:lnTo>
                    <a:pt x="97" y="20"/>
                  </a:lnTo>
                  <a:lnTo>
                    <a:pt x="109" y="44"/>
                  </a:lnTo>
                  <a:lnTo>
                    <a:pt x="120" y="69"/>
                  </a:lnTo>
                  <a:lnTo>
                    <a:pt x="128" y="101"/>
                  </a:lnTo>
                  <a:lnTo>
                    <a:pt x="140" y="134"/>
                  </a:lnTo>
                  <a:lnTo>
                    <a:pt x="143" y="154"/>
                  </a:lnTo>
                  <a:lnTo>
                    <a:pt x="143" y="179"/>
                  </a:lnTo>
                  <a:lnTo>
                    <a:pt x="143" y="183"/>
                  </a:lnTo>
                  <a:lnTo>
                    <a:pt x="140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8" y="179"/>
                  </a:lnTo>
                  <a:lnTo>
                    <a:pt x="109" y="154"/>
                  </a:lnTo>
                  <a:lnTo>
                    <a:pt x="109" y="15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0" name="未知"/>
            <p:cNvSpPr/>
            <p:nvPr/>
          </p:nvSpPr>
          <p:spPr>
            <a:xfrm>
              <a:off x="198" y="273"/>
              <a:ext cx="361" cy="725"/>
            </a:xfrm>
            <a:custGeom>
              <a:avLst/>
              <a:gdLst/>
              <a:ahLst/>
              <a:cxnLst/>
              <a:pathLst>
                <a:path w="361" h="725">
                  <a:moveTo>
                    <a:pt x="23" y="627"/>
                  </a:moveTo>
                  <a:lnTo>
                    <a:pt x="4" y="561"/>
                  </a:lnTo>
                  <a:lnTo>
                    <a:pt x="0" y="472"/>
                  </a:lnTo>
                  <a:lnTo>
                    <a:pt x="4" y="382"/>
                  </a:lnTo>
                  <a:lnTo>
                    <a:pt x="54" y="305"/>
                  </a:lnTo>
                  <a:lnTo>
                    <a:pt x="112" y="236"/>
                  </a:lnTo>
                  <a:lnTo>
                    <a:pt x="112" y="191"/>
                  </a:lnTo>
                  <a:lnTo>
                    <a:pt x="116" y="142"/>
                  </a:lnTo>
                  <a:lnTo>
                    <a:pt x="132" y="93"/>
                  </a:lnTo>
                  <a:lnTo>
                    <a:pt x="151" y="53"/>
                  </a:lnTo>
                  <a:lnTo>
                    <a:pt x="240" y="12"/>
                  </a:lnTo>
                  <a:lnTo>
                    <a:pt x="333" y="0"/>
                  </a:lnTo>
                  <a:lnTo>
                    <a:pt x="345" y="4"/>
                  </a:lnTo>
                  <a:lnTo>
                    <a:pt x="353" y="8"/>
                  </a:lnTo>
                  <a:lnTo>
                    <a:pt x="360" y="12"/>
                  </a:lnTo>
                  <a:lnTo>
                    <a:pt x="356" y="20"/>
                  </a:lnTo>
                  <a:lnTo>
                    <a:pt x="287" y="77"/>
                  </a:lnTo>
                  <a:lnTo>
                    <a:pt x="225" y="110"/>
                  </a:lnTo>
                  <a:lnTo>
                    <a:pt x="170" y="167"/>
                  </a:lnTo>
                  <a:lnTo>
                    <a:pt x="147" y="224"/>
                  </a:lnTo>
                  <a:lnTo>
                    <a:pt x="194" y="228"/>
                  </a:lnTo>
                  <a:lnTo>
                    <a:pt x="232" y="240"/>
                  </a:lnTo>
                  <a:lnTo>
                    <a:pt x="256" y="256"/>
                  </a:lnTo>
                  <a:lnTo>
                    <a:pt x="271" y="277"/>
                  </a:lnTo>
                  <a:lnTo>
                    <a:pt x="302" y="399"/>
                  </a:lnTo>
                  <a:lnTo>
                    <a:pt x="302" y="403"/>
                  </a:lnTo>
                  <a:lnTo>
                    <a:pt x="279" y="439"/>
                  </a:lnTo>
                  <a:lnTo>
                    <a:pt x="240" y="448"/>
                  </a:lnTo>
                  <a:lnTo>
                    <a:pt x="240" y="448"/>
                  </a:lnTo>
                  <a:lnTo>
                    <a:pt x="240" y="460"/>
                  </a:lnTo>
                  <a:lnTo>
                    <a:pt x="236" y="464"/>
                  </a:lnTo>
                  <a:lnTo>
                    <a:pt x="197" y="464"/>
                  </a:lnTo>
                  <a:lnTo>
                    <a:pt x="170" y="448"/>
                  </a:lnTo>
                  <a:lnTo>
                    <a:pt x="163" y="448"/>
                  </a:lnTo>
                  <a:lnTo>
                    <a:pt x="151" y="452"/>
                  </a:lnTo>
                  <a:lnTo>
                    <a:pt x="151" y="464"/>
                  </a:lnTo>
                  <a:lnTo>
                    <a:pt x="163" y="496"/>
                  </a:lnTo>
                  <a:lnTo>
                    <a:pt x="186" y="529"/>
                  </a:lnTo>
                  <a:lnTo>
                    <a:pt x="197" y="561"/>
                  </a:lnTo>
                  <a:lnTo>
                    <a:pt x="209" y="594"/>
                  </a:lnTo>
                  <a:lnTo>
                    <a:pt x="221" y="623"/>
                  </a:lnTo>
                  <a:lnTo>
                    <a:pt x="236" y="623"/>
                  </a:lnTo>
                  <a:lnTo>
                    <a:pt x="244" y="627"/>
                  </a:lnTo>
                  <a:lnTo>
                    <a:pt x="244" y="635"/>
                  </a:lnTo>
                  <a:lnTo>
                    <a:pt x="236" y="643"/>
                  </a:lnTo>
                  <a:lnTo>
                    <a:pt x="225" y="651"/>
                  </a:lnTo>
                  <a:lnTo>
                    <a:pt x="240" y="659"/>
                  </a:lnTo>
                  <a:lnTo>
                    <a:pt x="256" y="667"/>
                  </a:lnTo>
                  <a:lnTo>
                    <a:pt x="256" y="684"/>
                  </a:lnTo>
                  <a:lnTo>
                    <a:pt x="252" y="692"/>
                  </a:lnTo>
                  <a:lnTo>
                    <a:pt x="240" y="688"/>
                  </a:lnTo>
                  <a:lnTo>
                    <a:pt x="236" y="684"/>
                  </a:lnTo>
                  <a:lnTo>
                    <a:pt x="240" y="692"/>
                  </a:lnTo>
                  <a:lnTo>
                    <a:pt x="240" y="700"/>
                  </a:lnTo>
                  <a:lnTo>
                    <a:pt x="232" y="708"/>
                  </a:lnTo>
                  <a:lnTo>
                    <a:pt x="217" y="708"/>
                  </a:lnTo>
                  <a:lnTo>
                    <a:pt x="197" y="700"/>
                  </a:lnTo>
                  <a:lnTo>
                    <a:pt x="205" y="708"/>
                  </a:lnTo>
                  <a:lnTo>
                    <a:pt x="209" y="712"/>
                  </a:lnTo>
                  <a:lnTo>
                    <a:pt x="205" y="724"/>
                  </a:lnTo>
                  <a:lnTo>
                    <a:pt x="182" y="724"/>
                  </a:lnTo>
                  <a:lnTo>
                    <a:pt x="128" y="700"/>
                  </a:lnTo>
                  <a:lnTo>
                    <a:pt x="85" y="680"/>
                  </a:lnTo>
                  <a:lnTo>
                    <a:pt x="54" y="655"/>
                  </a:lnTo>
                  <a:lnTo>
                    <a:pt x="46" y="655"/>
                  </a:lnTo>
                  <a:lnTo>
                    <a:pt x="35" y="647"/>
                  </a:lnTo>
                  <a:lnTo>
                    <a:pt x="23" y="627"/>
                  </a:lnTo>
                  <a:lnTo>
                    <a:pt x="23" y="6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1" name="未知"/>
            <p:cNvSpPr/>
            <p:nvPr/>
          </p:nvSpPr>
          <p:spPr>
            <a:xfrm>
              <a:off x="105" y="655"/>
              <a:ext cx="509" cy="453"/>
            </a:xfrm>
            <a:custGeom>
              <a:avLst/>
              <a:gdLst/>
              <a:ahLst/>
              <a:cxnLst/>
              <a:pathLst>
                <a:path w="509" h="453">
                  <a:moveTo>
                    <a:pt x="54" y="94"/>
                  </a:moveTo>
                  <a:lnTo>
                    <a:pt x="73" y="45"/>
                  </a:lnTo>
                  <a:lnTo>
                    <a:pt x="97" y="0"/>
                  </a:lnTo>
                  <a:lnTo>
                    <a:pt x="93" y="90"/>
                  </a:lnTo>
                  <a:lnTo>
                    <a:pt x="100" y="175"/>
                  </a:lnTo>
                  <a:lnTo>
                    <a:pt x="116" y="241"/>
                  </a:lnTo>
                  <a:lnTo>
                    <a:pt x="128" y="265"/>
                  </a:lnTo>
                  <a:lnTo>
                    <a:pt x="151" y="273"/>
                  </a:lnTo>
                  <a:lnTo>
                    <a:pt x="166" y="281"/>
                  </a:lnTo>
                  <a:lnTo>
                    <a:pt x="178" y="293"/>
                  </a:lnTo>
                  <a:lnTo>
                    <a:pt x="213" y="314"/>
                  </a:lnTo>
                  <a:lnTo>
                    <a:pt x="252" y="330"/>
                  </a:lnTo>
                  <a:lnTo>
                    <a:pt x="271" y="338"/>
                  </a:lnTo>
                  <a:lnTo>
                    <a:pt x="306" y="346"/>
                  </a:lnTo>
                  <a:lnTo>
                    <a:pt x="364" y="346"/>
                  </a:lnTo>
                  <a:lnTo>
                    <a:pt x="418" y="342"/>
                  </a:lnTo>
                  <a:lnTo>
                    <a:pt x="469" y="346"/>
                  </a:lnTo>
                  <a:lnTo>
                    <a:pt x="488" y="355"/>
                  </a:lnTo>
                  <a:lnTo>
                    <a:pt x="508" y="371"/>
                  </a:lnTo>
                  <a:lnTo>
                    <a:pt x="504" y="383"/>
                  </a:lnTo>
                  <a:lnTo>
                    <a:pt x="496" y="399"/>
                  </a:lnTo>
                  <a:lnTo>
                    <a:pt x="399" y="428"/>
                  </a:lnTo>
                  <a:lnTo>
                    <a:pt x="294" y="432"/>
                  </a:lnTo>
                  <a:lnTo>
                    <a:pt x="252" y="452"/>
                  </a:lnTo>
                  <a:lnTo>
                    <a:pt x="217" y="440"/>
                  </a:lnTo>
                  <a:lnTo>
                    <a:pt x="182" y="436"/>
                  </a:lnTo>
                  <a:lnTo>
                    <a:pt x="135" y="432"/>
                  </a:lnTo>
                  <a:lnTo>
                    <a:pt x="85" y="440"/>
                  </a:lnTo>
                  <a:lnTo>
                    <a:pt x="66" y="432"/>
                  </a:lnTo>
                  <a:lnTo>
                    <a:pt x="50" y="424"/>
                  </a:lnTo>
                  <a:lnTo>
                    <a:pt x="38" y="407"/>
                  </a:lnTo>
                  <a:lnTo>
                    <a:pt x="23" y="395"/>
                  </a:lnTo>
                  <a:lnTo>
                    <a:pt x="7" y="355"/>
                  </a:lnTo>
                  <a:lnTo>
                    <a:pt x="0" y="298"/>
                  </a:lnTo>
                  <a:lnTo>
                    <a:pt x="35" y="163"/>
                  </a:lnTo>
                  <a:lnTo>
                    <a:pt x="54" y="94"/>
                  </a:lnTo>
                  <a:lnTo>
                    <a:pt x="54" y="9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2" name="未知"/>
            <p:cNvSpPr/>
            <p:nvPr/>
          </p:nvSpPr>
          <p:spPr>
            <a:xfrm>
              <a:off x="407" y="574"/>
              <a:ext cx="63" cy="62"/>
            </a:xfrm>
            <a:custGeom>
              <a:avLst/>
              <a:gdLst/>
              <a:ahLst/>
              <a:cxnLst/>
              <a:pathLst>
                <a:path w="63" h="62">
                  <a:moveTo>
                    <a:pt x="16" y="24"/>
                  </a:moveTo>
                  <a:lnTo>
                    <a:pt x="31" y="16"/>
                  </a:lnTo>
                  <a:lnTo>
                    <a:pt x="50" y="0"/>
                  </a:lnTo>
                  <a:lnTo>
                    <a:pt x="58" y="4"/>
                  </a:lnTo>
                  <a:lnTo>
                    <a:pt x="62" y="16"/>
                  </a:lnTo>
                  <a:lnTo>
                    <a:pt x="62" y="33"/>
                  </a:lnTo>
                  <a:lnTo>
                    <a:pt x="62" y="45"/>
                  </a:lnTo>
                  <a:lnTo>
                    <a:pt x="54" y="53"/>
                  </a:lnTo>
                  <a:lnTo>
                    <a:pt x="43" y="61"/>
                  </a:lnTo>
                  <a:lnTo>
                    <a:pt x="27" y="61"/>
                  </a:lnTo>
                  <a:lnTo>
                    <a:pt x="12" y="57"/>
                  </a:lnTo>
                  <a:lnTo>
                    <a:pt x="0" y="45"/>
                  </a:lnTo>
                  <a:lnTo>
                    <a:pt x="0" y="28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3" name="未知"/>
            <p:cNvSpPr/>
            <p:nvPr/>
          </p:nvSpPr>
          <p:spPr>
            <a:xfrm>
              <a:off x="477" y="672"/>
              <a:ext cx="40" cy="41"/>
            </a:xfrm>
            <a:custGeom>
              <a:avLst/>
              <a:gdLst/>
              <a:ahLst/>
              <a:cxnLst/>
              <a:pathLst>
                <a:path w="40" h="41">
                  <a:moveTo>
                    <a:pt x="23" y="0"/>
                  </a:moveTo>
                  <a:lnTo>
                    <a:pt x="39" y="16"/>
                  </a:lnTo>
                  <a:lnTo>
                    <a:pt x="39" y="24"/>
                  </a:lnTo>
                  <a:lnTo>
                    <a:pt x="27" y="32"/>
                  </a:lnTo>
                  <a:lnTo>
                    <a:pt x="11" y="36"/>
                  </a:lnTo>
                  <a:lnTo>
                    <a:pt x="0" y="40"/>
                  </a:lnTo>
                  <a:lnTo>
                    <a:pt x="23" y="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4" name="未知"/>
            <p:cNvSpPr/>
            <p:nvPr/>
          </p:nvSpPr>
          <p:spPr>
            <a:xfrm>
              <a:off x="442" y="594"/>
              <a:ext cx="16" cy="22"/>
            </a:xfrm>
            <a:custGeom>
              <a:avLst/>
              <a:gdLst/>
              <a:ahLst/>
              <a:cxnLst/>
              <a:pathLst>
                <a:path w="16" h="22">
                  <a:moveTo>
                    <a:pt x="15" y="4"/>
                  </a:moveTo>
                  <a:lnTo>
                    <a:pt x="12" y="0"/>
                  </a:lnTo>
                  <a:lnTo>
                    <a:pt x="0" y="4"/>
                  </a:lnTo>
                  <a:lnTo>
                    <a:pt x="0" y="13"/>
                  </a:lnTo>
                  <a:lnTo>
                    <a:pt x="8" y="21"/>
                  </a:lnTo>
                  <a:lnTo>
                    <a:pt x="15" y="13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5" name="未知"/>
            <p:cNvSpPr/>
            <p:nvPr/>
          </p:nvSpPr>
          <p:spPr>
            <a:xfrm>
              <a:off x="275" y="590"/>
              <a:ext cx="52" cy="62"/>
            </a:xfrm>
            <a:custGeom>
              <a:avLst/>
              <a:gdLst/>
              <a:ahLst/>
              <a:cxnLst/>
              <a:pathLst>
                <a:path w="52" h="62">
                  <a:moveTo>
                    <a:pt x="51" y="0"/>
                  </a:moveTo>
                  <a:lnTo>
                    <a:pt x="27" y="25"/>
                  </a:lnTo>
                  <a:lnTo>
                    <a:pt x="20" y="4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0" y="49"/>
                  </a:lnTo>
                  <a:lnTo>
                    <a:pt x="8" y="37"/>
                  </a:lnTo>
                  <a:lnTo>
                    <a:pt x="24" y="17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6" name="未知"/>
            <p:cNvSpPr/>
            <p:nvPr/>
          </p:nvSpPr>
          <p:spPr>
            <a:xfrm>
              <a:off x="299" y="537"/>
              <a:ext cx="47" cy="22"/>
            </a:xfrm>
            <a:custGeom>
              <a:avLst/>
              <a:gdLst/>
              <a:ahLst/>
              <a:cxnLst/>
              <a:pathLst>
                <a:path w="47" h="22">
                  <a:moveTo>
                    <a:pt x="46" y="17"/>
                  </a:moveTo>
                  <a:lnTo>
                    <a:pt x="31" y="17"/>
                  </a:lnTo>
                  <a:lnTo>
                    <a:pt x="15" y="21"/>
                  </a:lnTo>
                  <a:lnTo>
                    <a:pt x="3" y="21"/>
                  </a:lnTo>
                  <a:lnTo>
                    <a:pt x="0" y="8"/>
                  </a:lnTo>
                  <a:lnTo>
                    <a:pt x="7" y="4"/>
                  </a:lnTo>
                  <a:lnTo>
                    <a:pt x="15" y="0"/>
                  </a:lnTo>
                  <a:lnTo>
                    <a:pt x="31" y="4"/>
                  </a:lnTo>
                  <a:lnTo>
                    <a:pt x="46" y="17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7" name="未知"/>
            <p:cNvSpPr/>
            <p:nvPr/>
          </p:nvSpPr>
          <p:spPr>
            <a:xfrm>
              <a:off x="667" y="411"/>
              <a:ext cx="342" cy="591"/>
            </a:xfrm>
            <a:custGeom>
              <a:avLst/>
              <a:gdLst/>
              <a:ahLst/>
              <a:cxnLst/>
              <a:pathLst>
                <a:path w="342" h="591">
                  <a:moveTo>
                    <a:pt x="291" y="151"/>
                  </a:moveTo>
                  <a:lnTo>
                    <a:pt x="252" y="114"/>
                  </a:lnTo>
                  <a:lnTo>
                    <a:pt x="209" y="86"/>
                  </a:lnTo>
                  <a:lnTo>
                    <a:pt x="120" y="49"/>
                  </a:lnTo>
                  <a:lnTo>
                    <a:pt x="112" y="33"/>
                  </a:lnTo>
                  <a:lnTo>
                    <a:pt x="97" y="20"/>
                  </a:lnTo>
                  <a:lnTo>
                    <a:pt x="50" y="0"/>
                  </a:lnTo>
                  <a:lnTo>
                    <a:pt x="0" y="25"/>
                  </a:lnTo>
                  <a:lnTo>
                    <a:pt x="23" y="29"/>
                  </a:lnTo>
                  <a:lnTo>
                    <a:pt x="46" y="41"/>
                  </a:lnTo>
                  <a:lnTo>
                    <a:pt x="58" y="49"/>
                  </a:lnTo>
                  <a:lnTo>
                    <a:pt x="97" y="118"/>
                  </a:lnTo>
                  <a:lnTo>
                    <a:pt x="116" y="200"/>
                  </a:lnTo>
                  <a:lnTo>
                    <a:pt x="147" y="289"/>
                  </a:lnTo>
                  <a:lnTo>
                    <a:pt x="147" y="297"/>
                  </a:lnTo>
                  <a:lnTo>
                    <a:pt x="143" y="310"/>
                  </a:lnTo>
                  <a:lnTo>
                    <a:pt x="139" y="314"/>
                  </a:lnTo>
                  <a:lnTo>
                    <a:pt x="143" y="419"/>
                  </a:lnTo>
                  <a:lnTo>
                    <a:pt x="143" y="472"/>
                  </a:lnTo>
                  <a:lnTo>
                    <a:pt x="151" y="472"/>
                  </a:lnTo>
                  <a:lnTo>
                    <a:pt x="163" y="472"/>
                  </a:lnTo>
                  <a:lnTo>
                    <a:pt x="174" y="472"/>
                  </a:lnTo>
                  <a:lnTo>
                    <a:pt x="174" y="472"/>
                  </a:lnTo>
                  <a:lnTo>
                    <a:pt x="205" y="525"/>
                  </a:lnTo>
                  <a:lnTo>
                    <a:pt x="205" y="590"/>
                  </a:lnTo>
                  <a:lnTo>
                    <a:pt x="229" y="578"/>
                  </a:lnTo>
                  <a:lnTo>
                    <a:pt x="248" y="562"/>
                  </a:lnTo>
                  <a:lnTo>
                    <a:pt x="291" y="513"/>
                  </a:lnTo>
                  <a:lnTo>
                    <a:pt x="322" y="448"/>
                  </a:lnTo>
                  <a:lnTo>
                    <a:pt x="337" y="387"/>
                  </a:lnTo>
                  <a:lnTo>
                    <a:pt x="341" y="310"/>
                  </a:lnTo>
                  <a:lnTo>
                    <a:pt x="333" y="244"/>
                  </a:lnTo>
                  <a:lnTo>
                    <a:pt x="322" y="208"/>
                  </a:lnTo>
                  <a:lnTo>
                    <a:pt x="291" y="151"/>
                  </a:lnTo>
                  <a:lnTo>
                    <a:pt x="291" y="15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8" name="未知"/>
            <p:cNvSpPr/>
            <p:nvPr/>
          </p:nvSpPr>
          <p:spPr>
            <a:xfrm>
              <a:off x="516" y="436"/>
              <a:ext cx="241" cy="151"/>
            </a:xfrm>
            <a:custGeom>
              <a:avLst/>
              <a:gdLst/>
              <a:ahLst/>
              <a:cxnLst/>
              <a:pathLst>
                <a:path w="241" h="151">
                  <a:moveTo>
                    <a:pt x="151" y="0"/>
                  </a:moveTo>
                  <a:lnTo>
                    <a:pt x="174" y="4"/>
                  </a:lnTo>
                  <a:lnTo>
                    <a:pt x="197" y="16"/>
                  </a:lnTo>
                  <a:lnTo>
                    <a:pt x="201" y="20"/>
                  </a:lnTo>
                  <a:lnTo>
                    <a:pt x="213" y="28"/>
                  </a:lnTo>
                  <a:lnTo>
                    <a:pt x="224" y="44"/>
                  </a:lnTo>
                  <a:lnTo>
                    <a:pt x="240" y="77"/>
                  </a:lnTo>
                  <a:lnTo>
                    <a:pt x="224" y="77"/>
                  </a:lnTo>
                  <a:lnTo>
                    <a:pt x="201" y="77"/>
                  </a:lnTo>
                  <a:lnTo>
                    <a:pt x="174" y="81"/>
                  </a:lnTo>
                  <a:lnTo>
                    <a:pt x="159" y="85"/>
                  </a:lnTo>
                  <a:lnTo>
                    <a:pt x="143" y="101"/>
                  </a:lnTo>
                  <a:lnTo>
                    <a:pt x="135" y="122"/>
                  </a:lnTo>
                  <a:lnTo>
                    <a:pt x="120" y="138"/>
                  </a:lnTo>
                  <a:lnTo>
                    <a:pt x="100" y="146"/>
                  </a:lnTo>
                  <a:lnTo>
                    <a:pt x="100" y="146"/>
                  </a:lnTo>
                  <a:lnTo>
                    <a:pt x="89" y="150"/>
                  </a:lnTo>
                  <a:lnTo>
                    <a:pt x="77" y="150"/>
                  </a:lnTo>
                  <a:lnTo>
                    <a:pt x="81" y="146"/>
                  </a:lnTo>
                  <a:lnTo>
                    <a:pt x="38" y="130"/>
                  </a:lnTo>
                  <a:lnTo>
                    <a:pt x="31" y="138"/>
                  </a:lnTo>
                  <a:lnTo>
                    <a:pt x="31" y="150"/>
                  </a:lnTo>
                  <a:lnTo>
                    <a:pt x="23" y="146"/>
                  </a:lnTo>
                  <a:lnTo>
                    <a:pt x="4" y="126"/>
                  </a:lnTo>
                  <a:lnTo>
                    <a:pt x="0" y="97"/>
                  </a:lnTo>
                  <a:lnTo>
                    <a:pt x="0" y="85"/>
                  </a:lnTo>
                  <a:lnTo>
                    <a:pt x="7" y="73"/>
                  </a:lnTo>
                  <a:lnTo>
                    <a:pt x="11" y="65"/>
                  </a:lnTo>
                  <a:lnTo>
                    <a:pt x="19" y="44"/>
                  </a:lnTo>
                  <a:lnTo>
                    <a:pt x="31" y="24"/>
                  </a:lnTo>
                  <a:lnTo>
                    <a:pt x="46" y="16"/>
                  </a:lnTo>
                  <a:lnTo>
                    <a:pt x="66" y="8"/>
                  </a:lnTo>
                  <a:lnTo>
                    <a:pt x="104" y="0"/>
                  </a:lnTo>
                  <a:lnTo>
                    <a:pt x="124" y="0"/>
                  </a:lnTo>
                  <a:lnTo>
                    <a:pt x="151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49" name="未知"/>
            <p:cNvSpPr/>
            <p:nvPr/>
          </p:nvSpPr>
          <p:spPr>
            <a:xfrm>
              <a:off x="554" y="509"/>
              <a:ext cx="83" cy="74"/>
            </a:xfrm>
            <a:custGeom>
              <a:avLst/>
              <a:gdLst/>
              <a:ahLst/>
              <a:cxnLst/>
              <a:pathLst>
                <a:path w="83" h="74">
                  <a:moveTo>
                    <a:pt x="43" y="73"/>
                  </a:moveTo>
                  <a:lnTo>
                    <a:pt x="55" y="61"/>
                  </a:lnTo>
                  <a:lnTo>
                    <a:pt x="62" y="53"/>
                  </a:lnTo>
                  <a:lnTo>
                    <a:pt x="74" y="28"/>
                  </a:lnTo>
                  <a:lnTo>
                    <a:pt x="82" y="12"/>
                  </a:lnTo>
                  <a:lnTo>
                    <a:pt x="78" y="0"/>
                  </a:lnTo>
                  <a:lnTo>
                    <a:pt x="70" y="12"/>
                  </a:lnTo>
                  <a:lnTo>
                    <a:pt x="55" y="28"/>
                  </a:lnTo>
                  <a:lnTo>
                    <a:pt x="24" y="41"/>
                  </a:lnTo>
                  <a:lnTo>
                    <a:pt x="12" y="49"/>
                  </a:lnTo>
                  <a:lnTo>
                    <a:pt x="0" y="57"/>
                  </a:lnTo>
                  <a:lnTo>
                    <a:pt x="43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50" name="未知"/>
            <p:cNvSpPr/>
            <p:nvPr/>
          </p:nvSpPr>
          <p:spPr>
            <a:xfrm>
              <a:off x="609" y="509"/>
              <a:ext cx="206" cy="522"/>
            </a:xfrm>
            <a:custGeom>
              <a:avLst/>
              <a:gdLst/>
              <a:ahLst/>
              <a:cxnLst/>
              <a:pathLst>
                <a:path w="206" h="522">
                  <a:moveTo>
                    <a:pt x="151" y="521"/>
                  </a:moveTo>
                  <a:lnTo>
                    <a:pt x="143" y="464"/>
                  </a:lnTo>
                  <a:lnTo>
                    <a:pt x="143" y="456"/>
                  </a:lnTo>
                  <a:lnTo>
                    <a:pt x="166" y="411"/>
                  </a:lnTo>
                  <a:lnTo>
                    <a:pt x="201" y="374"/>
                  </a:lnTo>
                  <a:lnTo>
                    <a:pt x="201" y="374"/>
                  </a:lnTo>
                  <a:lnTo>
                    <a:pt x="205" y="309"/>
                  </a:lnTo>
                  <a:lnTo>
                    <a:pt x="197" y="216"/>
                  </a:lnTo>
                  <a:lnTo>
                    <a:pt x="194" y="224"/>
                  </a:lnTo>
                  <a:lnTo>
                    <a:pt x="174" y="232"/>
                  </a:lnTo>
                  <a:lnTo>
                    <a:pt x="155" y="228"/>
                  </a:lnTo>
                  <a:lnTo>
                    <a:pt x="135" y="220"/>
                  </a:lnTo>
                  <a:lnTo>
                    <a:pt x="124" y="203"/>
                  </a:lnTo>
                  <a:lnTo>
                    <a:pt x="116" y="183"/>
                  </a:lnTo>
                  <a:lnTo>
                    <a:pt x="116" y="159"/>
                  </a:lnTo>
                  <a:lnTo>
                    <a:pt x="116" y="146"/>
                  </a:lnTo>
                  <a:lnTo>
                    <a:pt x="120" y="142"/>
                  </a:lnTo>
                  <a:lnTo>
                    <a:pt x="124" y="134"/>
                  </a:lnTo>
                  <a:lnTo>
                    <a:pt x="124" y="130"/>
                  </a:lnTo>
                  <a:lnTo>
                    <a:pt x="147" y="110"/>
                  </a:lnTo>
                  <a:lnTo>
                    <a:pt x="174" y="106"/>
                  </a:lnTo>
                  <a:lnTo>
                    <a:pt x="166" y="53"/>
                  </a:lnTo>
                  <a:lnTo>
                    <a:pt x="147" y="4"/>
                  </a:lnTo>
                  <a:lnTo>
                    <a:pt x="12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77" y="4"/>
                  </a:lnTo>
                  <a:lnTo>
                    <a:pt x="69" y="4"/>
                  </a:lnTo>
                  <a:lnTo>
                    <a:pt x="62" y="12"/>
                  </a:lnTo>
                  <a:lnTo>
                    <a:pt x="50" y="28"/>
                  </a:lnTo>
                  <a:lnTo>
                    <a:pt x="42" y="49"/>
                  </a:lnTo>
                  <a:lnTo>
                    <a:pt x="27" y="65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0" y="98"/>
                  </a:lnTo>
                  <a:lnTo>
                    <a:pt x="0" y="134"/>
                  </a:lnTo>
                  <a:lnTo>
                    <a:pt x="0" y="163"/>
                  </a:lnTo>
                  <a:lnTo>
                    <a:pt x="0" y="175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23" y="175"/>
                  </a:lnTo>
                  <a:lnTo>
                    <a:pt x="27" y="183"/>
                  </a:lnTo>
                  <a:lnTo>
                    <a:pt x="31" y="195"/>
                  </a:lnTo>
                  <a:lnTo>
                    <a:pt x="31" y="212"/>
                  </a:lnTo>
                  <a:lnTo>
                    <a:pt x="27" y="232"/>
                  </a:lnTo>
                  <a:lnTo>
                    <a:pt x="19" y="248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7" y="293"/>
                  </a:lnTo>
                  <a:lnTo>
                    <a:pt x="19" y="358"/>
                  </a:lnTo>
                  <a:lnTo>
                    <a:pt x="42" y="419"/>
                  </a:lnTo>
                  <a:lnTo>
                    <a:pt x="42" y="423"/>
                  </a:lnTo>
                  <a:lnTo>
                    <a:pt x="50" y="411"/>
                  </a:lnTo>
                  <a:lnTo>
                    <a:pt x="62" y="403"/>
                  </a:lnTo>
                  <a:lnTo>
                    <a:pt x="66" y="395"/>
                  </a:lnTo>
                  <a:lnTo>
                    <a:pt x="77" y="391"/>
                  </a:lnTo>
                  <a:lnTo>
                    <a:pt x="77" y="407"/>
                  </a:lnTo>
                  <a:lnTo>
                    <a:pt x="81" y="427"/>
                  </a:lnTo>
                  <a:lnTo>
                    <a:pt x="93" y="460"/>
                  </a:lnTo>
                  <a:lnTo>
                    <a:pt x="108" y="488"/>
                  </a:lnTo>
                  <a:lnTo>
                    <a:pt x="120" y="513"/>
                  </a:lnTo>
                  <a:lnTo>
                    <a:pt x="124" y="517"/>
                  </a:lnTo>
                  <a:lnTo>
                    <a:pt x="151" y="521"/>
                  </a:lnTo>
                  <a:lnTo>
                    <a:pt x="151" y="5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51" name="未知"/>
            <p:cNvSpPr/>
            <p:nvPr/>
          </p:nvSpPr>
          <p:spPr>
            <a:xfrm>
              <a:off x="748" y="883"/>
              <a:ext cx="214" cy="250"/>
            </a:xfrm>
            <a:custGeom>
              <a:avLst/>
              <a:gdLst/>
              <a:ahLst/>
              <a:cxnLst/>
              <a:pathLst>
                <a:path w="214" h="250">
                  <a:moveTo>
                    <a:pt x="128" y="53"/>
                  </a:moveTo>
                  <a:lnTo>
                    <a:pt x="120" y="33"/>
                  </a:lnTo>
                  <a:lnTo>
                    <a:pt x="93" y="0"/>
                  </a:lnTo>
                  <a:lnTo>
                    <a:pt x="62" y="0"/>
                  </a:lnTo>
                  <a:lnTo>
                    <a:pt x="27" y="33"/>
                  </a:lnTo>
                  <a:lnTo>
                    <a:pt x="4" y="78"/>
                  </a:lnTo>
                  <a:lnTo>
                    <a:pt x="0" y="114"/>
                  </a:lnTo>
                  <a:lnTo>
                    <a:pt x="4" y="143"/>
                  </a:lnTo>
                  <a:lnTo>
                    <a:pt x="27" y="175"/>
                  </a:lnTo>
                  <a:lnTo>
                    <a:pt x="78" y="188"/>
                  </a:lnTo>
                  <a:lnTo>
                    <a:pt x="93" y="179"/>
                  </a:lnTo>
                  <a:lnTo>
                    <a:pt x="101" y="179"/>
                  </a:lnTo>
                  <a:lnTo>
                    <a:pt x="109" y="192"/>
                  </a:lnTo>
                  <a:lnTo>
                    <a:pt x="124" y="196"/>
                  </a:lnTo>
                  <a:lnTo>
                    <a:pt x="128" y="196"/>
                  </a:lnTo>
                  <a:lnTo>
                    <a:pt x="140" y="196"/>
                  </a:lnTo>
                  <a:lnTo>
                    <a:pt x="202" y="249"/>
                  </a:lnTo>
                  <a:lnTo>
                    <a:pt x="206" y="249"/>
                  </a:lnTo>
                  <a:lnTo>
                    <a:pt x="213" y="228"/>
                  </a:lnTo>
                  <a:lnTo>
                    <a:pt x="210" y="208"/>
                  </a:lnTo>
                  <a:lnTo>
                    <a:pt x="186" y="114"/>
                  </a:lnTo>
                  <a:lnTo>
                    <a:pt x="159" y="131"/>
                  </a:lnTo>
                  <a:lnTo>
                    <a:pt x="155" y="135"/>
                  </a:lnTo>
                  <a:lnTo>
                    <a:pt x="140" y="131"/>
                  </a:lnTo>
                  <a:lnTo>
                    <a:pt x="124" y="122"/>
                  </a:lnTo>
                  <a:lnTo>
                    <a:pt x="128" y="53"/>
                  </a:lnTo>
                  <a:lnTo>
                    <a:pt x="128" y="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52" name="未知"/>
            <p:cNvSpPr/>
            <p:nvPr/>
          </p:nvSpPr>
          <p:spPr>
            <a:xfrm>
              <a:off x="562" y="460"/>
              <a:ext cx="40" cy="46"/>
            </a:xfrm>
            <a:custGeom>
              <a:avLst/>
              <a:gdLst/>
              <a:ahLst/>
              <a:cxnLst/>
              <a:pathLst>
                <a:path w="40" h="46">
                  <a:moveTo>
                    <a:pt x="35" y="12"/>
                  </a:moveTo>
                  <a:lnTo>
                    <a:pt x="31" y="0"/>
                  </a:lnTo>
                  <a:lnTo>
                    <a:pt x="16" y="0"/>
                  </a:lnTo>
                  <a:lnTo>
                    <a:pt x="4" y="12"/>
                  </a:lnTo>
                  <a:lnTo>
                    <a:pt x="0" y="24"/>
                  </a:lnTo>
                  <a:lnTo>
                    <a:pt x="4" y="33"/>
                  </a:lnTo>
                  <a:lnTo>
                    <a:pt x="8" y="41"/>
                  </a:lnTo>
                  <a:lnTo>
                    <a:pt x="20" y="45"/>
                  </a:lnTo>
                  <a:lnTo>
                    <a:pt x="31" y="41"/>
                  </a:lnTo>
                  <a:lnTo>
                    <a:pt x="39" y="24"/>
                  </a:lnTo>
                  <a:lnTo>
                    <a:pt x="35" y="12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53" name="未知"/>
            <p:cNvSpPr/>
            <p:nvPr/>
          </p:nvSpPr>
          <p:spPr>
            <a:xfrm>
              <a:off x="562" y="476"/>
              <a:ext cx="28" cy="26"/>
            </a:xfrm>
            <a:custGeom>
              <a:avLst/>
              <a:gdLst/>
              <a:ahLst/>
              <a:cxnLst/>
              <a:pathLst>
                <a:path w="28" h="26">
                  <a:moveTo>
                    <a:pt x="20" y="0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8" y="25"/>
                  </a:lnTo>
                  <a:lnTo>
                    <a:pt x="23" y="21"/>
                  </a:lnTo>
                  <a:lnTo>
                    <a:pt x="27" y="1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454" name="Group 57453"/>
            <p:cNvGrpSpPr/>
            <p:nvPr/>
          </p:nvGrpSpPr>
          <p:grpSpPr>
            <a:xfrm>
              <a:off x="791" y="509"/>
              <a:ext cx="191" cy="440"/>
              <a:chOff x="0" y="0"/>
              <a:chExt cx="191" cy="440"/>
            </a:xfrm>
          </p:grpSpPr>
          <p:sp>
            <p:nvSpPr>
              <p:cNvPr id="57455" name="未知"/>
              <p:cNvSpPr/>
              <p:nvPr/>
            </p:nvSpPr>
            <p:spPr>
              <a:xfrm>
                <a:off x="50" y="236"/>
                <a:ext cx="83" cy="111"/>
              </a:xfrm>
              <a:custGeom>
                <a:avLst/>
                <a:gdLst/>
                <a:ahLst/>
                <a:cxnLst/>
                <a:pathLst>
                  <a:path w="83" h="111">
                    <a:moveTo>
                      <a:pt x="27" y="24"/>
                    </a:moveTo>
                    <a:lnTo>
                      <a:pt x="47" y="0"/>
                    </a:lnTo>
                    <a:lnTo>
                      <a:pt x="78" y="49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82" y="53"/>
                    </a:lnTo>
                    <a:lnTo>
                      <a:pt x="78" y="65"/>
                    </a:lnTo>
                    <a:lnTo>
                      <a:pt x="74" y="73"/>
                    </a:lnTo>
                    <a:lnTo>
                      <a:pt x="47" y="98"/>
                    </a:lnTo>
                    <a:lnTo>
                      <a:pt x="16" y="110"/>
                    </a:lnTo>
                    <a:lnTo>
                      <a:pt x="0" y="110"/>
                    </a:lnTo>
                    <a:lnTo>
                      <a:pt x="4" y="89"/>
                    </a:lnTo>
                    <a:lnTo>
                      <a:pt x="4" y="73"/>
                    </a:lnTo>
                    <a:lnTo>
                      <a:pt x="4" y="57"/>
                    </a:lnTo>
                    <a:lnTo>
                      <a:pt x="4" y="41"/>
                    </a:lnTo>
                    <a:lnTo>
                      <a:pt x="27" y="24"/>
                    </a:lnTo>
                    <a:lnTo>
                      <a:pt x="27" y="2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56" name="未知"/>
              <p:cNvSpPr/>
              <p:nvPr/>
            </p:nvSpPr>
            <p:spPr>
              <a:xfrm>
                <a:off x="0" y="0"/>
                <a:ext cx="125" cy="143"/>
              </a:xfrm>
              <a:custGeom>
                <a:avLst/>
                <a:gdLst/>
                <a:ahLst/>
                <a:cxnLst/>
                <a:pathLst>
                  <a:path w="125" h="143">
                    <a:moveTo>
                      <a:pt x="4" y="0"/>
                    </a:moveTo>
                    <a:lnTo>
                      <a:pt x="85" y="32"/>
                    </a:lnTo>
                    <a:lnTo>
                      <a:pt x="124" y="114"/>
                    </a:lnTo>
                    <a:lnTo>
                      <a:pt x="120" y="122"/>
                    </a:lnTo>
                    <a:lnTo>
                      <a:pt x="120" y="130"/>
                    </a:lnTo>
                    <a:lnTo>
                      <a:pt x="116" y="142"/>
                    </a:lnTo>
                    <a:lnTo>
                      <a:pt x="108" y="130"/>
                    </a:lnTo>
                    <a:lnTo>
                      <a:pt x="101" y="126"/>
                    </a:lnTo>
                    <a:lnTo>
                      <a:pt x="93" y="114"/>
                    </a:lnTo>
                    <a:lnTo>
                      <a:pt x="62" y="93"/>
                    </a:lnTo>
                    <a:lnTo>
                      <a:pt x="31" y="81"/>
                    </a:lnTo>
                    <a:lnTo>
                      <a:pt x="31" y="77"/>
                    </a:lnTo>
                    <a:lnTo>
                      <a:pt x="27" y="61"/>
                    </a:lnTo>
                    <a:lnTo>
                      <a:pt x="19" y="49"/>
                    </a:lnTo>
                    <a:lnTo>
                      <a:pt x="12" y="28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57" name="未知"/>
              <p:cNvSpPr/>
              <p:nvPr/>
            </p:nvSpPr>
            <p:spPr>
              <a:xfrm>
                <a:off x="124" y="146"/>
                <a:ext cx="59" cy="83"/>
              </a:xfrm>
              <a:custGeom>
                <a:avLst/>
                <a:gdLst/>
                <a:ahLst/>
                <a:cxnLst/>
                <a:pathLst>
                  <a:path w="59" h="83">
                    <a:moveTo>
                      <a:pt x="54" y="82"/>
                    </a:moveTo>
                    <a:lnTo>
                      <a:pt x="58" y="70"/>
                    </a:lnTo>
                    <a:lnTo>
                      <a:pt x="58" y="57"/>
                    </a:lnTo>
                    <a:lnTo>
                      <a:pt x="58" y="49"/>
                    </a:lnTo>
                    <a:lnTo>
                      <a:pt x="54" y="37"/>
                    </a:lnTo>
                    <a:lnTo>
                      <a:pt x="54" y="17"/>
                    </a:lnTo>
                    <a:lnTo>
                      <a:pt x="50" y="0"/>
                    </a:lnTo>
                    <a:lnTo>
                      <a:pt x="27" y="0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31" y="49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4" y="8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58" name="未知"/>
              <p:cNvSpPr/>
              <p:nvPr/>
            </p:nvSpPr>
            <p:spPr>
              <a:xfrm>
                <a:off x="143" y="248"/>
                <a:ext cx="48" cy="103"/>
              </a:xfrm>
              <a:custGeom>
                <a:avLst/>
                <a:gdLst/>
                <a:ahLst/>
                <a:cxnLst/>
                <a:pathLst>
                  <a:path w="48" h="103">
                    <a:moveTo>
                      <a:pt x="0" y="65"/>
                    </a:moveTo>
                    <a:lnTo>
                      <a:pt x="8" y="57"/>
                    </a:lnTo>
                    <a:lnTo>
                      <a:pt x="20" y="33"/>
                    </a:lnTo>
                    <a:lnTo>
                      <a:pt x="20" y="4"/>
                    </a:lnTo>
                    <a:lnTo>
                      <a:pt x="20" y="0"/>
                    </a:lnTo>
                    <a:lnTo>
                      <a:pt x="39" y="29"/>
                    </a:lnTo>
                    <a:lnTo>
                      <a:pt x="47" y="61"/>
                    </a:lnTo>
                    <a:lnTo>
                      <a:pt x="43" y="77"/>
                    </a:lnTo>
                    <a:lnTo>
                      <a:pt x="35" y="94"/>
                    </a:lnTo>
                    <a:lnTo>
                      <a:pt x="31" y="102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59" name="未知"/>
              <p:cNvSpPr/>
              <p:nvPr/>
            </p:nvSpPr>
            <p:spPr>
              <a:xfrm>
                <a:off x="74" y="330"/>
                <a:ext cx="86" cy="110"/>
              </a:xfrm>
              <a:custGeom>
                <a:avLst/>
                <a:gdLst/>
                <a:ahLst/>
                <a:cxnLst/>
                <a:pathLst>
                  <a:path w="86" h="110">
                    <a:moveTo>
                      <a:pt x="58" y="4"/>
                    </a:moveTo>
                    <a:lnTo>
                      <a:pt x="73" y="28"/>
                    </a:lnTo>
                    <a:lnTo>
                      <a:pt x="85" y="44"/>
                    </a:lnTo>
                    <a:lnTo>
                      <a:pt x="85" y="57"/>
                    </a:lnTo>
                    <a:lnTo>
                      <a:pt x="77" y="65"/>
                    </a:lnTo>
                    <a:lnTo>
                      <a:pt x="69" y="77"/>
                    </a:lnTo>
                    <a:lnTo>
                      <a:pt x="65" y="85"/>
                    </a:lnTo>
                    <a:lnTo>
                      <a:pt x="58" y="93"/>
                    </a:lnTo>
                    <a:lnTo>
                      <a:pt x="50" y="97"/>
                    </a:lnTo>
                    <a:lnTo>
                      <a:pt x="38" y="105"/>
                    </a:lnTo>
                    <a:lnTo>
                      <a:pt x="31" y="109"/>
                    </a:lnTo>
                    <a:lnTo>
                      <a:pt x="23" y="97"/>
                    </a:lnTo>
                    <a:lnTo>
                      <a:pt x="11" y="89"/>
                    </a:lnTo>
                    <a:lnTo>
                      <a:pt x="3" y="61"/>
                    </a:lnTo>
                    <a:lnTo>
                      <a:pt x="0" y="32"/>
                    </a:lnTo>
                    <a:lnTo>
                      <a:pt x="7" y="28"/>
                    </a:lnTo>
                    <a:lnTo>
                      <a:pt x="31" y="20"/>
                    </a:lnTo>
                    <a:lnTo>
                      <a:pt x="50" y="8"/>
                    </a:lnTo>
                    <a:lnTo>
                      <a:pt x="54" y="0"/>
                    </a:lnTo>
                    <a:lnTo>
                      <a:pt x="58" y="4"/>
                    </a:lnTo>
                    <a:lnTo>
                      <a:pt x="58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460" name="未知"/>
            <p:cNvSpPr/>
            <p:nvPr/>
          </p:nvSpPr>
          <p:spPr>
            <a:xfrm>
              <a:off x="442" y="672"/>
              <a:ext cx="199" cy="188"/>
            </a:xfrm>
            <a:custGeom>
              <a:avLst/>
              <a:gdLst/>
              <a:ahLst/>
              <a:cxnLst/>
              <a:pathLst>
                <a:path w="199" h="188">
                  <a:moveTo>
                    <a:pt x="186" y="85"/>
                  </a:moveTo>
                  <a:lnTo>
                    <a:pt x="194" y="69"/>
                  </a:lnTo>
                  <a:lnTo>
                    <a:pt x="198" y="49"/>
                  </a:lnTo>
                  <a:lnTo>
                    <a:pt x="198" y="32"/>
                  </a:lnTo>
                  <a:lnTo>
                    <a:pt x="194" y="16"/>
                  </a:lnTo>
                  <a:lnTo>
                    <a:pt x="186" y="0"/>
                  </a:lnTo>
                  <a:lnTo>
                    <a:pt x="167" y="12"/>
                  </a:lnTo>
                  <a:lnTo>
                    <a:pt x="151" y="20"/>
                  </a:lnTo>
                  <a:lnTo>
                    <a:pt x="124" y="40"/>
                  </a:lnTo>
                  <a:lnTo>
                    <a:pt x="97" y="65"/>
                  </a:lnTo>
                  <a:lnTo>
                    <a:pt x="81" y="81"/>
                  </a:lnTo>
                  <a:lnTo>
                    <a:pt x="78" y="81"/>
                  </a:lnTo>
                  <a:lnTo>
                    <a:pt x="46" y="73"/>
                  </a:lnTo>
                  <a:lnTo>
                    <a:pt x="39" y="69"/>
                  </a:lnTo>
                  <a:lnTo>
                    <a:pt x="31" y="73"/>
                  </a:lnTo>
                  <a:lnTo>
                    <a:pt x="31" y="81"/>
                  </a:lnTo>
                  <a:lnTo>
                    <a:pt x="35" y="85"/>
                  </a:lnTo>
                  <a:lnTo>
                    <a:pt x="62" y="97"/>
                  </a:lnTo>
                  <a:lnTo>
                    <a:pt x="8" y="130"/>
                  </a:lnTo>
                  <a:lnTo>
                    <a:pt x="0" y="134"/>
                  </a:lnTo>
                  <a:lnTo>
                    <a:pt x="0" y="142"/>
                  </a:lnTo>
                  <a:lnTo>
                    <a:pt x="4" y="146"/>
                  </a:lnTo>
                  <a:lnTo>
                    <a:pt x="43" y="130"/>
                  </a:lnTo>
                  <a:lnTo>
                    <a:pt x="8" y="171"/>
                  </a:lnTo>
                  <a:lnTo>
                    <a:pt x="4" y="179"/>
                  </a:lnTo>
                  <a:lnTo>
                    <a:pt x="12" y="183"/>
                  </a:lnTo>
                  <a:lnTo>
                    <a:pt x="19" y="179"/>
                  </a:lnTo>
                  <a:lnTo>
                    <a:pt x="62" y="146"/>
                  </a:lnTo>
                  <a:lnTo>
                    <a:pt x="50" y="175"/>
                  </a:lnTo>
                  <a:lnTo>
                    <a:pt x="50" y="183"/>
                  </a:lnTo>
                  <a:lnTo>
                    <a:pt x="54" y="187"/>
                  </a:lnTo>
                  <a:lnTo>
                    <a:pt x="58" y="187"/>
                  </a:lnTo>
                  <a:lnTo>
                    <a:pt x="109" y="134"/>
                  </a:lnTo>
                  <a:lnTo>
                    <a:pt x="186" y="85"/>
                  </a:lnTo>
                  <a:lnTo>
                    <a:pt x="186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1" name="未知"/>
            <p:cNvSpPr/>
            <p:nvPr/>
          </p:nvSpPr>
          <p:spPr>
            <a:xfrm>
              <a:off x="647" y="0"/>
              <a:ext cx="339" cy="286"/>
            </a:xfrm>
            <a:custGeom>
              <a:avLst/>
              <a:gdLst/>
              <a:ahLst/>
              <a:cxnLst/>
              <a:pathLst>
                <a:path w="339" h="286">
                  <a:moveTo>
                    <a:pt x="338" y="212"/>
                  </a:moveTo>
                  <a:lnTo>
                    <a:pt x="338" y="0"/>
                  </a:lnTo>
                  <a:lnTo>
                    <a:pt x="0" y="110"/>
                  </a:lnTo>
                  <a:lnTo>
                    <a:pt x="0" y="285"/>
                  </a:lnTo>
                  <a:lnTo>
                    <a:pt x="338" y="212"/>
                  </a:lnTo>
                  <a:lnTo>
                    <a:pt x="338" y="2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2" name="未知"/>
            <p:cNvSpPr/>
            <p:nvPr/>
          </p:nvSpPr>
          <p:spPr>
            <a:xfrm>
              <a:off x="322" y="818"/>
              <a:ext cx="94" cy="83"/>
            </a:xfrm>
            <a:custGeom>
              <a:avLst/>
              <a:gdLst/>
              <a:ahLst/>
              <a:cxnLst/>
              <a:pathLst>
                <a:path w="94" h="83">
                  <a:moveTo>
                    <a:pt x="11" y="0"/>
                  </a:moveTo>
                  <a:lnTo>
                    <a:pt x="0" y="49"/>
                  </a:lnTo>
                  <a:lnTo>
                    <a:pt x="66" y="82"/>
                  </a:lnTo>
                  <a:lnTo>
                    <a:pt x="77" y="82"/>
                  </a:lnTo>
                  <a:lnTo>
                    <a:pt x="93" y="7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3" name="未知"/>
            <p:cNvSpPr/>
            <p:nvPr/>
          </p:nvSpPr>
          <p:spPr>
            <a:xfrm>
              <a:off x="341" y="680"/>
              <a:ext cx="98" cy="42"/>
            </a:xfrm>
            <a:custGeom>
              <a:avLst/>
              <a:gdLst/>
              <a:ahLst/>
              <a:cxnLst/>
              <a:pathLst>
                <a:path w="98" h="42">
                  <a:moveTo>
                    <a:pt x="0" y="20"/>
                  </a:moveTo>
                  <a:lnTo>
                    <a:pt x="8" y="8"/>
                  </a:lnTo>
                  <a:lnTo>
                    <a:pt x="20" y="4"/>
                  </a:lnTo>
                  <a:lnTo>
                    <a:pt x="27" y="0"/>
                  </a:lnTo>
                  <a:lnTo>
                    <a:pt x="35" y="4"/>
                  </a:lnTo>
                  <a:lnTo>
                    <a:pt x="51" y="20"/>
                  </a:lnTo>
                  <a:lnTo>
                    <a:pt x="54" y="28"/>
                  </a:lnTo>
                  <a:lnTo>
                    <a:pt x="62" y="36"/>
                  </a:lnTo>
                  <a:lnTo>
                    <a:pt x="78" y="41"/>
                  </a:lnTo>
                  <a:lnTo>
                    <a:pt x="97" y="4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4" name="未知"/>
            <p:cNvSpPr/>
            <p:nvPr/>
          </p:nvSpPr>
          <p:spPr>
            <a:xfrm>
              <a:off x="376" y="550"/>
              <a:ext cx="32" cy="70"/>
            </a:xfrm>
            <a:custGeom>
              <a:avLst/>
              <a:gdLst/>
              <a:ahLst/>
              <a:cxnLst/>
              <a:pathLst>
                <a:path w="32" h="70">
                  <a:moveTo>
                    <a:pt x="31" y="0"/>
                  </a:moveTo>
                  <a:lnTo>
                    <a:pt x="4" y="28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5" name="未知"/>
            <p:cNvSpPr/>
            <p:nvPr/>
          </p:nvSpPr>
          <p:spPr>
            <a:xfrm>
              <a:off x="395" y="602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0" y="0"/>
                  </a:moveTo>
                  <a:lnTo>
                    <a:pt x="1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6" name="未知"/>
            <p:cNvSpPr/>
            <p:nvPr/>
          </p:nvSpPr>
          <p:spPr>
            <a:xfrm>
              <a:off x="539" y="525"/>
              <a:ext cx="9" cy="17"/>
            </a:xfrm>
            <a:custGeom>
              <a:avLst/>
              <a:gdLst/>
              <a:ahLst/>
              <a:cxnLst/>
              <a:pathLst>
                <a:path w="9" h="17">
                  <a:moveTo>
                    <a:pt x="8" y="0"/>
                  </a:moveTo>
                  <a:lnTo>
                    <a:pt x="0" y="1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7" name="未知"/>
            <p:cNvSpPr/>
            <p:nvPr/>
          </p:nvSpPr>
          <p:spPr>
            <a:xfrm>
              <a:off x="640" y="684"/>
              <a:ext cx="63" cy="13"/>
            </a:xfrm>
            <a:custGeom>
              <a:avLst/>
              <a:gdLst/>
              <a:ahLst/>
              <a:cxnLst/>
              <a:pathLst>
                <a:path w="63" h="13">
                  <a:moveTo>
                    <a:pt x="0" y="12"/>
                  </a:moveTo>
                  <a:lnTo>
                    <a:pt x="11" y="12"/>
                  </a:lnTo>
                  <a:lnTo>
                    <a:pt x="27" y="12"/>
                  </a:lnTo>
                  <a:lnTo>
                    <a:pt x="35" y="8"/>
                  </a:lnTo>
                  <a:lnTo>
                    <a:pt x="46" y="4"/>
                  </a:lnTo>
                  <a:lnTo>
                    <a:pt x="54" y="4"/>
                  </a:lnTo>
                  <a:lnTo>
                    <a:pt x="6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8" name="未知"/>
            <p:cNvSpPr/>
            <p:nvPr/>
          </p:nvSpPr>
          <p:spPr>
            <a:xfrm>
              <a:off x="632" y="794"/>
              <a:ext cx="86" cy="123"/>
            </a:xfrm>
            <a:custGeom>
              <a:avLst/>
              <a:gdLst/>
              <a:ahLst/>
              <a:cxnLst/>
              <a:pathLst>
                <a:path w="86" h="123">
                  <a:moveTo>
                    <a:pt x="31" y="122"/>
                  </a:moveTo>
                  <a:lnTo>
                    <a:pt x="19" y="89"/>
                  </a:lnTo>
                  <a:lnTo>
                    <a:pt x="8" y="57"/>
                  </a:lnTo>
                  <a:lnTo>
                    <a:pt x="4" y="32"/>
                  </a:lnTo>
                  <a:lnTo>
                    <a:pt x="0" y="8"/>
                  </a:lnTo>
                  <a:lnTo>
                    <a:pt x="19" y="8"/>
                  </a:lnTo>
                  <a:lnTo>
                    <a:pt x="39" y="8"/>
                  </a:lnTo>
                  <a:lnTo>
                    <a:pt x="50" y="8"/>
                  </a:lnTo>
                  <a:lnTo>
                    <a:pt x="62" y="4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69" name="未知"/>
            <p:cNvSpPr/>
            <p:nvPr/>
          </p:nvSpPr>
          <p:spPr>
            <a:xfrm>
              <a:off x="655" y="871"/>
              <a:ext cx="90" cy="13"/>
            </a:xfrm>
            <a:custGeom>
              <a:avLst/>
              <a:gdLst/>
              <a:ahLst/>
              <a:cxnLst/>
              <a:pathLst>
                <a:path w="90" h="13">
                  <a:moveTo>
                    <a:pt x="0" y="12"/>
                  </a:moveTo>
                  <a:lnTo>
                    <a:pt x="20" y="12"/>
                  </a:lnTo>
                  <a:lnTo>
                    <a:pt x="47" y="12"/>
                  </a:lnTo>
                  <a:lnTo>
                    <a:pt x="54" y="12"/>
                  </a:lnTo>
                  <a:lnTo>
                    <a:pt x="62" y="12"/>
                  </a:lnTo>
                  <a:lnTo>
                    <a:pt x="74" y="8"/>
                  </a:lnTo>
                  <a:lnTo>
                    <a:pt x="82" y="4"/>
                  </a:lnTo>
                  <a:lnTo>
                    <a:pt x="8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70" name="未知"/>
            <p:cNvSpPr/>
            <p:nvPr/>
          </p:nvSpPr>
          <p:spPr>
            <a:xfrm>
              <a:off x="721" y="611"/>
              <a:ext cx="234" cy="196"/>
            </a:xfrm>
            <a:custGeom>
              <a:avLst/>
              <a:gdLst/>
              <a:ahLst/>
              <a:cxnLst/>
              <a:pathLst>
                <a:path w="234" h="196">
                  <a:moveTo>
                    <a:pt x="89" y="118"/>
                  </a:moveTo>
                  <a:lnTo>
                    <a:pt x="93" y="105"/>
                  </a:lnTo>
                  <a:lnTo>
                    <a:pt x="93" y="93"/>
                  </a:lnTo>
                  <a:lnTo>
                    <a:pt x="105" y="93"/>
                  </a:lnTo>
                  <a:lnTo>
                    <a:pt x="120" y="93"/>
                  </a:lnTo>
                  <a:lnTo>
                    <a:pt x="124" y="110"/>
                  </a:lnTo>
                  <a:lnTo>
                    <a:pt x="116" y="146"/>
                  </a:lnTo>
                  <a:lnTo>
                    <a:pt x="113" y="158"/>
                  </a:lnTo>
                  <a:lnTo>
                    <a:pt x="116" y="171"/>
                  </a:lnTo>
                  <a:lnTo>
                    <a:pt x="120" y="171"/>
                  </a:lnTo>
                  <a:lnTo>
                    <a:pt x="120" y="162"/>
                  </a:lnTo>
                  <a:lnTo>
                    <a:pt x="144" y="130"/>
                  </a:lnTo>
                  <a:lnTo>
                    <a:pt x="155" y="187"/>
                  </a:lnTo>
                  <a:lnTo>
                    <a:pt x="159" y="195"/>
                  </a:lnTo>
                  <a:lnTo>
                    <a:pt x="167" y="195"/>
                  </a:lnTo>
                  <a:lnTo>
                    <a:pt x="167" y="191"/>
                  </a:lnTo>
                  <a:lnTo>
                    <a:pt x="167" y="134"/>
                  </a:lnTo>
                  <a:lnTo>
                    <a:pt x="194" y="183"/>
                  </a:lnTo>
                  <a:lnTo>
                    <a:pt x="198" y="187"/>
                  </a:lnTo>
                  <a:lnTo>
                    <a:pt x="209" y="183"/>
                  </a:lnTo>
                  <a:lnTo>
                    <a:pt x="209" y="175"/>
                  </a:lnTo>
                  <a:lnTo>
                    <a:pt x="182" y="122"/>
                  </a:lnTo>
                  <a:lnTo>
                    <a:pt x="225" y="142"/>
                  </a:lnTo>
                  <a:lnTo>
                    <a:pt x="229" y="142"/>
                  </a:lnTo>
                  <a:lnTo>
                    <a:pt x="233" y="138"/>
                  </a:lnTo>
                  <a:lnTo>
                    <a:pt x="229" y="126"/>
                  </a:lnTo>
                  <a:lnTo>
                    <a:pt x="171" y="73"/>
                  </a:lnTo>
                  <a:lnTo>
                    <a:pt x="155" y="53"/>
                  </a:lnTo>
                  <a:lnTo>
                    <a:pt x="140" y="32"/>
                  </a:lnTo>
                  <a:lnTo>
                    <a:pt x="136" y="28"/>
                  </a:lnTo>
                  <a:lnTo>
                    <a:pt x="105" y="12"/>
                  </a:lnTo>
                  <a:lnTo>
                    <a:pt x="74" y="0"/>
                  </a:lnTo>
                  <a:lnTo>
                    <a:pt x="66" y="0"/>
                  </a:lnTo>
                  <a:lnTo>
                    <a:pt x="51" y="4"/>
                  </a:lnTo>
                  <a:lnTo>
                    <a:pt x="35" y="8"/>
                  </a:lnTo>
                  <a:lnTo>
                    <a:pt x="12" y="24"/>
                  </a:lnTo>
                  <a:lnTo>
                    <a:pt x="4" y="40"/>
                  </a:lnTo>
                  <a:lnTo>
                    <a:pt x="0" y="69"/>
                  </a:lnTo>
                  <a:lnTo>
                    <a:pt x="4" y="93"/>
                  </a:lnTo>
                  <a:lnTo>
                    <a:pt x="16" y="114"/>
                  </a:lnTo>
                  <a:lnTo>
                    <a:pt x="31" y="126"/>
                  </a:lnTo>
                  <a:lnTo>
                    <a:pt x="54" y="130"/>
                  </a:lnTo>
                  <a:lnTo>
                    <a:pt x="74" y="126"/>
                  </a:lnTo>
                  <a:lnTo>
                    <a:pt x="89" y="118"/>
                  </a:lnTo>
                  <a:lnTo>
                    <a:pt x="89" y="1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71" name="未知"/>
            <p:cNvSpPr/>
            <p:nvPr/>
          </p:nvSpPr>
          <p:spPr>
            <a:xfrm>
              <a:off x="620" y="900"/>
              <a:ext cx="160" cy="253"/>
            </a:xfrm>
            <a:custGeom>
              <a:avLst/>
              <a:gdLst/>
              <a:ahLst/>
              <a:cxnLst/>
              <a:pathLst>
                <a:path w="160" h="253">
                  <a:moveTo>
                    <a:pt x="113" y="126"/>
                  </a:moveTo>
                  <a:lnTo>
                    <a:pt x="82" y="65"/>
                  </a:lnTo>
                  <a:lnTo>
                    <a:pt x="66" y="0"/>
                  </a:lnTo>
                  <a:lnTo>
                    <a:pt x="58" y="0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8" y="65"/>
                  </a:lnTo>
                  <a:lnTo>
                    <a:pt x="0" y="110"/>
                  </a:lnTo>
                  <a:lnTo>
                    <a:pt x="4" y="130"/>
                  </a:lnTo>
                  <a:lnTo>
                    <a:pt x="12" y="158"/>
                  </a:lnTo>
                  <a:lnTo>
                    <a:pt x="31" y="183"/>
                  </a:lnTo>
                  <a:lnTo>
                    <a:pt x="51" y="195"/>
                  </a:lnTo>
                  <a:lnTo>
                    <a:pt x="82" y="211"/>
                  </a:lnTo>
                  <a:lnTo>
                    <a:pt x="12" y="232"/>
                  </a:lnTo>
                  <a:lnTo>
                    <a:pt x="4" y="244"/>
                  </a:lnTo>
                  <a:lnTo>
                    <a:pt x="16" y="252"/>
                  </a:lnTo>
                  <a:lnTo>
                    <a:pt x="159" y="252"/>
                  </a:lnTo>
                  <a:lnTo>
                    <a:pt x="113" y="12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472" name="Group 57471"/>
          <p:cNvGrpSpPr/>
          <p:nvPr/>
        </p:nvGrpSpPr>
        <p:grpSpPr>
          <a:xfrm>
            <a:off x="6835775" y="5229225"/>
            <a:ext cx="2178050" cy="1374775"/>
            <a:chOff x="0" y="0"/>
            <a:chExt cx="1369" cy="865"/>
          </a:xfrm>
        </p:grpSpPr>
        <p:sp>
          <p:nvSpPr>
            <p:cNvPr id="57473" name="未知"/>
            <p:cNvSpPr/>
            <p:nvPr/>
          </p:nvSpPr>
          <p:spPr>
            <a:xfrm>
              <a:off x="4" y="67"/>
              <a:ext cx="631" cy="255"/>
            </a:xfrm>
            <a:custGeom>
              <a:avLst/>
              <a:gdLst/>
              <a:ahLst/>
              <a:cxnLst/>
              <a:pathLst>
                <a:path w="631" h="255">
                  <a:moveTo>
                    <a:pt x="479" y="213"/>
                  </a:moveTo>
                  <a:lnTo>
                    <a:pt x="20" y="213"/>
                  </a:lnTo>
                  <a:lnTo>
                    <a:pt x="8" y="225"/>
                  </a:lnTo>
                  <a:lnTo>
                    <a:pt x="0" y="188"/>
                  </a:lnTo>
                  <a:lnTo>
                    <a:pt x="0" y="163"/>
                  </a:lnTo>
                  <a:lnTo>
                    <a:pt x="4" y="138"/>
                  </a:lnTo>
                  <a:lnTo>
                    <a:pt x="16" y="104"/>
                  </a:lnTo>
                  <a:lnTo>
                    <a:pt x="36" y="67"/>
                  </a:lnTo>
                  <a:lnTo>
                    <a:pt x="52" y="46"/>
                  </a:lnTo>
                  <a:lnTo>
                    <a:pt x="80" y="25"/>
                  </a:lnTo>
                  <a:lnTo>
                    <a:pt x="108" y="12"/>
                  </a:lnTo>
                  <a:lnTo>
                    <a:pt x="148" y="0"/>
                  </a:lnTo>
                  <a:lnTo>
                    <a:pt x="207" y="0"/>
                  </a:lnTo>
                  <a:lnTo>
                    <a:pt x="495" y="112"/>
                  </a:lnTo>
                  <a:lnTo>
                    <a:pt x="530" y="142"/>
                  </a:lnTo>
                  <a:lnTo>
                    <a:pt x="566" y="171"/>
                  </a:lnTo>
                  <a:lnTo>
                    <a:pt x="594" y="188"/>
                  </a:lnTo>
                  <a:lnTo>
                    <a:pt x="622" y="200"/>
                  </a:lnTo>
                  <a:lnTo>
                    <a:pt x="630" y="204"/>
                  </a:lnTo>
                  <a:lnTo>
                    <a:pt x="626" y="213"/>
                  </a:lnTo>
                  <a:lnTo>
                    <a:pt x="622" y="225"/>
                  </a:lnTo>
                  <a:lnTo>
                    <a:pt x="606" y="242"/>
                  </a:lnTo>
                  <a:lnTo>
                    <a:pt x="574" y="254"/>
                  </a:lnTo>
                  <a:lnTo>
                    <a:pt x="530" y="250"/>
                  </a:lnTo>
                  <a:lnTo>
                    <a:pt x="479" y="213"/>
                  </a:lnTo>
                  <a:lnTo>
                    <a:pt x="479" y="2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474" name="Group 57473"/>
            <p:cNvGrpSpPr/>
            <p:nvPr/>
          </p:nvGrpSpPr>
          <p:grpSpPr>
            <a:xfrm>
              <a:off x="96" y="188"/>
              <a:ext cx="1197" cy="93"/>
              <a:chOff x="0" y="0"/>
              <a:chExt cx="1197" cy="93"/>
            </a:xfrm>
          </p:grpSpPr>
          <p:sp>
            <p:nvSpPr>
              <p:cNvPr id="57475" name="未知"/>
              <p:cNvSpPr/>
              <p:nvPr/>
            </p:nvSpPr>
            <p:spPr>
              <a:xfrm>
                <a:off x="0" y="21"/>
                <a:ext cx="136" cy="72"/>
              </a:xfrm>
              <a:custGeom>
                <a:avLst/>
                <a:gdLst/>
                <a:ahLst/>
                <a:cxnLst/>
                <a:pathLst>
                  <a:path w="136" h="72">
                    <a:moveTo>
                      <a:pt x="0" y="0"/>
                    </a:moveTo>
                    <a:lnTo>
                      <a:pt x="12" y="16"/>
                    </a:lnTo>
                    <a:lnTo>
                      <a:pt x="28" y="33"/>
                    </a:lnTo>
                    <a:lnTo>
                      <a:pt x="79" y="62"/>
                    </a:lnTo>
                    <a:lnTo>
                      <a:pt x="135" y="71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76" name="未知"/>
              <p:cNvSpPr/>
              <p:nvPr/>
            </p:nvSpPr>
            <p:spPr>
              <a:xfrm>
                <a:off x="857" y="0"/>
                <a:ext cx="340" cy="72"/>
              </a:xfrm>
              <a:custGeom>
                <a:avLst/>
                <a:gdLst/>
                <a:ahLst/>
                <a:cxnLst/>
                <a:pathLst>
                  <a:path w="340" h="72">
                    <a:moveTo>
                      <a:pt x="339" y="0"/>
                    </a:moveTo>
                    <a:lnTo>
                      <a:pt x="283" y="71"/>
                    </a:lnTo>
                    <a:lnTo>
                      <a:pt x="40" y="71"/>
                    </a:lnTo>
                    <a:lnTo>
                      <a:pt x="0" y="46"/>
                    </a:lnTo>
                    <a:lnTo>
                      <a:pt x="32" y="4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477" name="未知"/>
            <p:cNvSpPr/>
            <p:nvPr/>
          </p:nvSpPr>
          <p:spPr>
            <a:xfrm>
              <a:off x="0" y="280"/>
              <a:ext cx="1205" cy="176"/>
            </a:xfrm>
            <a:custGeom>
              <a:avLst/>
              <a:gdLst/>
              <a:ahLst/>
              <a:cxnLst/>
              <a:pathLst>
                <a:path w="1205" h="176">
                  <a:moveTo>
                    <a:pt x="195" y="129"/>
                  </a:moveTo>
                  <a:lnTo>
                    <a:pt x="199" y="104"/>
                  </a:lnTo>
                  <a:lnTo>
                    <a:pt x="219" y="91"/>
                  </a:lnTo>
                  <a:lnTo>
                    <a:pt x="247" y="96"/>
                  </a:lnTo>
                  <a:lnTo>
                    <a:pt x="255" y="104"/>
                  </a:lnTo>
                  <a:lnTo>
                    <a:pt x="291" y="167"/>
                  </a:lnTo>
                  <a:lnTo>
                    <a:pt x="271" y="104"/>
                  </a:lnTo>
                  <a:lnTo>
                    <a:pt x="271" y="79"/>
                  </a:lnTo>
                  <a:lnTo>
                    <a:pt x="283" y="62"/>
                  </a:lnTo>
                  <a:lnTo>
                    <a:pt x="295" y="58"/>
                  </a:lnTo>
                  <a:lnTo>
                    <a:pt x="327" y="66"/>
                  </a:lnTo>
                  <a:lnTo>
                    <a:pt x="343" y="87"/>
                  </a:lnTo>
                  <a:lnTo>
                    <a:pt x="383" y="154"/>
                  </a:lnTo>
                  <a:lnTo>
                    <a:pt x="371" y="108"/>
                  </a:lnTo>
                  <a:lnTo>
                    <a:pt x="371" y="83"/>
                  </a:lnTo>
                  <a:lnTo>
                    <a:pt x="391" y="66"/>
                  </a:lnTo>
                  <a:lnTo>
                    <a:pt x="415" y="66"/>
                  </a:lnTo>
                  <a:lnTo>
                    <a:pt x="439" y="83"/>
                  </a:lnTo>
                  <a:lnTo>
                    <a:pt x="507" y="175"/>
                  </a:lnTo>
                  <a:lnTo>
                    <a:pt x="495" y="146"/>
                  </a:lnTo>
                  <a:lnTo>
                    <a:pt x="491" y="129"/>
                  </a:lnTo>
                  <a:lnTo>
                    <a:pt x="495" y="104"/>
                  </a:lnTo>
                  <a:lnTo>
                    <a:pt x="514" y="91"/>
                  </a:lnTo>
                  <a:lnTo>
                    <a:pt x="538" y="96"/>
                  </a:lnTo>
                  <a:lnTo>
                    <a:pt x="558" y="108"/>
                  </a:lnTo>
                  <a:lnTo>
                    <a:pt x="570" y="129"/>
                  </a:lnTo>
                  <a:lnTo>
                    <a:pt x="1200" y="129"/>
                  </a:lnTo>
                  <a:lnTo>
                    <a:pt x="1185" y="108"/>
                  </a:lnTo>
                  <a:lnTo>
                    <a:pt x="1181" y="83"/>
                  </a:lnTo>
                  <a:lnTo>
                    <a:pt x="1177" y="54"/>
                  </a:lnTo>
                  <a:lnTo>
                    <a:pt x="1185" y="25"/>
                  </a:lnTo>
                  <a:lnTo>
                    <a:pt x="1193" y="8"/>
                  </a:lnTo>
                  <a:lnTo>
                    <a:pt x="1204" y="0"/>
                  </a:lnTo>
                  <a:lnTo>
                    <a:pt x="630" y="0"/>
                  </a:lnTo>
                  <a:lnTo>
                    <a:pt x="602" y="29"/>
                  </a:lnTo>
                  <a:lnTo>
                    <a:pt x="574" y="33"/>
                  </a:lnTo>
                  <a:lnTo>
                    <a:pt x="538" y="33"/>
                  </a:lnTo>
                  <a:lnTo>
                    <a:pt x="483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8" y="21"/>
                  </a:lnTo>
                  <a:lnTo>
                    <a:pt x="0" y="46"/>
                  </a:lnTo>
                  <a:lnTo>
                    <a:pt x="0" y="79"/>
                  </a:lnTo>
                  <a:lnTo>
                    <a:pt x="4" y="108"/>
                  </a:lnTo>
                  <a:lnTo>
                    <a:pt x="16" y="129"/>
                  </a:lnTo>
                  <a:lnTo>
                    <a:pt x="195" y="129"/>
                  </a:lnTo>
                  <a:lnTo>
                    <a:pt x="195" y="12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78" name="未知"/>
            <p:cNvSpPr/>
            <p:nvPr/>
          </p:nvSpPr>
          <p:spPr>
            <a:xfrm>
              <a:off x="263" y="409"/>
              <a:ext cx="29" cy="43"/>
            </a:xfrm>
            <a:custGeom>
              <a:avLst/>
              <a:gdLst/>
              <a:ahLst/>
              <a:cxnLst/>
              <a:pathLst>
                <a:path w="29" h="43">
                  <a:moveTo>
                    <a:pt x="28" y="4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28" y="42"/>
                  </a:lnTo>
                  <a:lnTo>
                    <a:pt x="28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79" name="未知"/>
            <p:cNvSpPr/>
            <p:nvPr/>
          </p:nvSpPr>
          <p:spPr>
            <a:xfrm>
              <a:off x="263" y="409"/>
              <a:ext cx="29" cy="43"/>
            </a:xfrm>
            <a:custGeom>
              <a:avLst/>
              <a:gdLst/>
              <a:ahLst/>
              <a:cxnLst/>
              <a:pathLst>
                <a:path w="29" h="43">
                  <a:moveTo>
                    <a:pt x="28" y="4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28" y="4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0" name="未知"/>
            <p:cNvSpPr/>
            <p:nvPr/>
          </p:nvSpPr>
          <p:spPr>
            <a:xfrm>
              <a:off x="467" y="409"/>
              <a:ext cx="41" cy="47"/>
            </a:xfrm>
            <a:custGeom>
              <a:avLst/>
              <a:gdLst/>
              <a:ahLst/>
              <a:cxnLst/>
              <a:pathLst>
                <a:path w="41" h="47">
                  <a:moveTo>
                    <a:pt x="0" y="0"/>
                  </a:moveTo>
                  <a:lnTo>
                    <a:pt x="40" y="46"/>
                  </a:lnTo>
                  <a:lnTo>
                    <a:pt x="32" y="25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1" name="未知"/>
            <p:cNvSpPr/>
            <p:nvPr/>
          </p:nvSpPr>
          <p:spPr>
            <a:xfrm>
              <a:off x="467" y="409"/>
              <a:ext cx="41" cy="47"/>
            </a:xfrm>
            <a:custGeom>
              <a:avLst/>
              <a:gdLst/>
              <a:ahLst/>
              <a:cxnLst/>
              <a:pathLst>
                <a:path w="41" h="47">
                  <a:moveTo>
                    <a:pt x="0" y="0"/>
                  </a:moveTo>
                  <a:lnTo>
                    <a:pt x="40" y="46"/>
                  </a:lnTo>
                  <a:lnTo>
                    <a:pt x="32" y="2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2" name="未知"/>
            <p:cNvSpPr/>
            <p:nvPr/>
          </p:nvSpPr>
          <p:spPr>
            <a:xfrm>
              <a:off x="626" y="0"/>
              <a:ext cx="743" cy="865"/>
            </a:xfrm>
            <a:custGeom>
              <a:avLst/>
              <a:gdLst/>
              <a:ahLst/>
              <a:cxnLst/>
              <a:pathLst>
                <a:path w="743" h="865">
                  <a:moveTo>
                    <a:pt x="188" y="409"/>
                  </a:moveTo>
                  <a:lnTo>
                    <a:pt x="8" y="618"/>
                  </a:lnTo>
                  <a:lnTo>
                    <a:pt x="0" y="639"/>
                  </a:lnTo>
                  <a:lnTo>
                    <a:pt x="4" y="655"/>
                  </a:lnTo>
                  <a:lnTo>
                    <a:pt x="20" y="676"/>
                  </a:lnTo>
                  <a:lnTo>
                    <a:pt x="48" y="676"/>
                  </a:lnTo>
                  <a:lnTo>
                    <a:pt x="291" y="455"/>
                  </a:lnTo>
                  <a:lnTo>
                    <a:pt x="76" y="760"/>
                  </a:lnTo>
                  <a:lnTo>
                    <a:pt x="72" y="781"/>
                  </a:lnTo>
                  <a:lnTo>
                    <a:pt x="76" y="801"/>
                  </a:lnTo>
                  <a:lnTo>
                    <a:pt x="92" y="818"/>
                  </a:lnTo>
                  <a:lnTo>
                    <a:pt x="112" y="826"/>
                  </a:lnTo>
                  <a:lnTo>
                    <a:pt x="132" y="814"/>
                  </a:lnTo>
                  <a:lnTo>
                    <a:pt x="148" y="801"/>
                  </a:lnTo>
                  <a:lnTo>
                    <a:pt x="375" y="518"/>
                  </a:lnTo>
                  <a:lnTo>
                    <a:pt x="216" y="822"/>
                  </a:lnTo>
                  <a:lnTo>
                    <a:pt x="216" y="835"/>
                  </a:lnTo>
                  <a:lnTo>
                    <a:pt x="216" y="847"/>
                  </a:lnTo>
                  <a:lnTo>
                    <a:pt x="235" y="864"/>
                  </a:lnTo>
                  <a:lnTo>
                    <a:pt x="263" y="864"/>
                  </a:lnTo>
                  <a:lnTo>
                    <a:pt x="271" y="856"/>
                  </a:lnTo>
                  <a:lnTo>
                    <a:pt x="499" y="534"/>
                  </a:lnTo>
                  <a:lnTo>
                    <a:pt x="399" y="810"/>
                  </a:lnTo>
                  <a:lnTo>
                    <a:pt x="399" y="822"/>
                  </a:lnTo>
                  <a:lnTo>
                    <a:pt x="415" y="843"/>
                  </a:lnTo>
                  <a:lnTo>
                    <a:pt x="439" y="847"/>
                  </a:lnTo>
                  <a:lnTo>
                    <a:pt x="455" y="835"/>
                  </a:lnTo>
                  <a:lnTo>
                    <a:pt x="467" y="818"/>
                  </a:lnTo>
                  <a:lnTo>
                    <a:pt x="666" y="434"/>
                  </a:lnTo>
                  <a:lnTo>
                    <a:pt x="698" y="397"/>
                  </a:lnTo>
                  <a:lnTo>
                    <a:pt x="726" y="351"/>
                  </a:lnTo>
                  <a:lnTo>
                    <a:pt x="742" y="288"/>
                  </a:lnTo>
                  <a:lnTo>
                    <a:pt x="742" y="238"/>
                  </a:lnTo>
                  <a:lnTo>
                    <a:pt x="730" y="192"/>
                  </a:lnTo>
                  <a:lnTo>
                    <a:pt x="718" y="163"/>
                  </a:lnTo>
                  <a:lnTo>
                    <a:pt x="646" y="50"/>
                  </a:lnTo>
                  <a:lnTo>
                    <a:pt x="606" y="13"/>
                  </a:lnTo>
                  <a:lnTo>
                    <a:pt x="551" y="0"/>
                  </a:lnTo>
                  <a:lnTo>
                    <a:pt x="483" y="13"/>
                  </a:lnTo>
                  <a:lnTo>
                    <a:pt x="327" y="83"/>
                  </a:lnTo>
                  <a:lnTo>
                    <a:pt x="275" y="117"/>
                  </a:lnTo>
                  <a:lnTo>
                    <a:pt x="168" y="171"/>
                  </a:lnTo>
                  <a:lnTo>
                    <a:pt x="52" y="196"/>
                  </a:lnTo>
                  <a:lnTo>
                    <a:pt x="52" y="209"/>
                  </a:lnTo>
                  <a:lnTo>
                    <a:pt x="68" y="238"/>
                  </a:lnTo>
                  <a:lnTo>
                    <a:pt x="96" y="255"/>
                  </a:lnTo>
                  <a:lnTo>
                    <a:pt x="128" y="259"/>
                  </a:lnTo>
                  <a:lnTo>
                    <a:pt x="168" y="255"/>
                  </a:lnTo>
                  <a:lnTo>
                    <a:pt x="220" y="250"/>
                  </a:lnTo>
                  <a:lnTo>
                    <a:pt x="327" y="234"/>
                  </a:lnTo>
                  <a:lnTo>
                    <a:pt x="287" y="280"/>
                  </a:lnTo>
                  <a:lnTo>
                    <a:pt x="578" y="280"/>
                  </a:lnTo>
                  <a:lnTo>
                    <a:pt x="578" y="409"/>
                  </a:lnTo>
                  <a:lnTo>
                    <a:pt x="188" y="409"/>
                  </a:lnTo>
                  <a:lnTo>
                    <a:pt x="188" y="40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3" name="未知"/>
            <p:cNvSpPr/>
            <p:nvPr/>
          </p:nvSpPr>
          <p:spPr>
            <a:xfrm>
              <a:off x="363" y="409"/>
              <a:ext cx="21" cy="26"/>
            </a:xfrm>
            <a:custGeom>
              <a:avLst/>
              <a:gdLst/>
              <a:ahLst/>
              <a:cxnLst/>
              <a:pathLst>
                <a:path w="21" h="26">
                  <a:moveTo>
                    <a:pt x="0" y="0"/>
                  </a:moveTo>
                  <a:lnTo>
                    <a:pt x="20" y="25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4" name="未知"/>
            <p:cNvSpPr/>
            <p:nvPr/>
          </p:nvSpPr>
          <p:spPr>
            <a:xfrm>
              <a:off x="363" y="409"/>
              <a:ext cx="21" cy="26"/>
            </a:xfrm>
            <a:custGeom>
              <a:avLst/>
              <a:gdLst/>
              <a:ahLst/>
              <a:cxnLst/>
              <a:pathLst>
                <a:path w="21" h="26">
                  <a:moveTo>
                    <a:pt x="0" y="0"/>
                  </a:moveTo>
                  <a:lnTo>
                    <a:pt x="20" y="2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5" name="未知"/>
            <p:cNvSpPr/>
            <p:nvPr/>
          </p:nvSpPr>
          <p:spPr>
            <a:xfrm>
              <a:off x="132" y="334"/>
              <a:ext cx="487" cy="222"/>
            </a:xfrm>
            <a:custGeom>
              <a:avLst/>
              <a:gdLst/>
              <a:ahLst/>
              <a:cxnLst/>
              <a:pathLst>
                <a:path w="487" h="222">
                  <a:moveTo>
                    <a:pt x="63" y="75"/>
                  </a:moveTo>
                  <a:lnTo>
                    <a:pt x="63" y="50"/>
                  </a:lnTo>
                  <a:lnTo>
                    <a:pt x="87" y="33"/>
                  </a:lnTo>
                  <a:lnTo>
                    <a:pt x="111" y="37"/>
                  </a:lnTo>
                  <a:lnTo>
                    <a:pt x="127" y="54"/>
                  </a:lnTo>
                  <a:lnTo>
                    <a:pt x="159" y="117"/>
                  </a:lnTo>
                  <a:lnTo>
                    <a:pt x="139" y="54"/>
                  </a:lnTo>
                  <a:lnTo>
                    <a:pt x="135" y="25"/>
                  </a:lnTo>
                  <a:lnTo>
                    <a:pt x="151" y="4"/>
                  </a:lnTo>
                  <a:lnTo>
                    <a:pt x="171" y="0"/>
                  </a:lnTo>
                  <a:lnTo>
                    <a:pt x="195" y="12"/>
                  </a:lnTo>
                  <a:lnTo>
                    <a:pt x="215" y="37"/>
                  </a:lnTo>
                  <a:lnTo>
                    <a:pt x="251" y="100"/>
                  </a:lnTo>
                  <a:lnTo>
                    <a:pt x="235" y="50"/>
                  </a:lnTo>
                  <a:lnTo>
                    <a:pt x="239" y="25"/>
                  </a:lnTo>
                  <a:lnTo>
                    <a:pt x="259" y="8"/>
                  </a:lnTo>
                  <a:lnTo>
                    <a:pt x="287" y="12"/>
                  </a:lnTo>
                  <a:lnTo>
                    <a:pt x="307" y="29"/>
                  </a:lnTo>
                  <a:lnTo>
                    <a:pt x="375" y="121"/>
                  </a:lnTo>
                  <a:lnTo>
                    <a:pt x="363" y="92"/>
                  </a:lnTo>
                  <a:lnTo>
                    <a:pt x="359" y="71"/>
                  </a:lnTo>
                  <a:lnTo>
                    <a:pt x="363" y="50"/>
                  </a:lnTo>
                  <a:lnTo>
                    <a:pt x="382" y="37"/>
                  </a:lnTo>
                  <a:lnTo>
                    <a:pt x="406" y="42"/>
                  </a:lnTo>
                  <a:lnTo>
                    <a:pt x="426" y="54"/>
                  </a:lnTo>
                  <a:lnTo>
                    <a:pt x="438" y="75"/>
                  </a:lnTo>
                  <a:lnTo>
                    <a:pt x="486" y="75"/>
                  </a:lnTo>
                  <a:lnTo>
                    <a:pt x="482" y="113"/>
                  </a:lnTo>
                  <a:lnTo>
                    <a:pt x="474" y="133"/>
                  </a:lnTo>
                  <a:lnTo>
                    <a:pt x="458" y="154"/>
                  </a:lnTo>
                  <a:lnTo>
                    <a:pt x="438" y="167"/>
                  </a:lnTo>
                  <a:lnTo>
                    <a:pt x="422" y="171"/>
                  </a:lnTo>
                  <a:lnTo>
                    <a:pt x="398" y="159"/>
                  </a:lnTo>
                  <a:lnTo>
                    <a:pt x="394" y="167"/>
                  </a:lnTo>
                  <a:lnTo>
                    <a:pt x="355" y="192"/>
                  </a:lnTo>
                  <a:lnTo>
                    <a:pt x="307" y="179"/>
                  </a:lnTo>
                  <a:lnTo>
                    <a:pt x="295" y="196"/>
                  </a:lnTo>
                  <a:lnTo>
                    <a:pt x="247" y="209"/>
                  </a:lnTo>
                  <a:lnTo>
                    <a:pt x="203" y="184"/>
                  </a:lnTo>
                  <a:lnTo>
                    <a:pt x="203" y="192"/>
                  </a:lnTo>
                  <a:lnTo>
                    <a:pt x="159" y="221"/>
                  </a:lnTo>
                  <a:lnTo>
                    <a:pt x="111" y="204"/>
                  </a:lnTo>
                  <a:lnTo>
                    <a:pt x="95" y="192"/>
                  </a:lnTo>
                  <a:lnTo>
                    <a:pt x="0" y="75"/>
                  </a:lnTo>
                  <a:lnTo>
                    <a:pt x="63" y="75"/>
                  </a:lnTo>
                  <a:lnTo>
                    <a:pt x="63" y="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86" name="Oval 57485"/>
            <p:cNvSpPr/>
            <p:nvPr/>
          </p:nvSpPr>
          <p:spPr>
            <a:xfrm>
              <a:off x="1173" y="280"/>
              <a:ext cx="55" cy="129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487" name="Group 57486"/>
          <p:cNvGrpSpPr/>
          <p:nvPr/>
        </p:nvGrpSpPr>
        <p:grpSpPr>
          <a:xfrm>
            <a:off x="7105650" y="763588"/>
            <a:ext cx="1833563" cy="1489075"/>
            <a:chOff x="0" y="0"/>
            <a:chExt cx="1153" cy="937"/>
          </a:xfrm>
        </p:grpSpPr>
        <p:grpSp>
          <p:nvGrpSpPr>
            <p:cNvPr id="57488" name="Group 57487"/>
            <p:cNvGrpSpPr/>
            <p:nvPr/>
          </p:nvGrpSpPr>
          <p:grpSpPr>
            <a:xfrm>
              <a:off x="520" y="470"/>
              <a:ext cx="190" cy="459"/>
              <a:chOff x="0" y="0"/>
              <a:chExt cx="190" cy="459"/>
            </a:xfrm>
          </p:grpSpPr>
          <p:sp>
            <p:nvSpPr>
              <p:cNvPr id="57489" name="未知"/>
              <p:cNvSpPr/>
              <p:nvPr/>
            </p:nvSpPr>
            <p:spPr>
              <a:xfrm>
                <a:off x="0" y="134"/>
                <a:ext cx="109" cy="325"/>
              </a:xfrm>
              <a:custGeom>
                <a:avLst/>
                <a:gdLst/>
                <a:ahLst/>
                <a:cxnLst/>
                <a:pathLst>
                  <a:path w="109" h="325">
                    <a:moveTo>
                      <a:pt x="20" y="52"/>
                    </a:moveTo>
                    <a:lnTo>
                      <a:pt x="28" y="56"/>
                    </a:lnTo>
                    <a:lnTo>
                      <a:pt x="32" y="61"/>
                    </a:lnTo>
                    <a:lnTo>
                      <a:pt x="64" y="52"/>
                    </a:lnTo>
                    <a:lnTo>
                      <a:pt x="84" y="24"/>
                    </a:lnTo>
                    <a:lnTo>
                      <a:pt x="96" y="0"/>
                    </a:lnTo>
                    <a:lnTo>
                      <a:pt x="108" y="69"/>
                    </a:lnTo>
                    <a:lnTo>
                      <a:pt x="12" y="324"/>
                    </a:lnTo>
                    <a:lnTo>
                      <a:pt x="0" y="324"/>
                    </a:lnTo>
                    <a:lnTo>
                      <a:pt x="80" y="97"/>
                    </a:lnTo>
                    <a:lnTo>
                      <a:pt x="64" y="89"/>
                    </a:lnTo>
                    <a:lnTo>
                      <a:pt x="56" y="81"/>
                    </a:lnTo>
                    <a:lnTo>
                      <a:pt x="48" y="81"/>
                    </a:lnTo>
                    <a:lnTo>
                      <a:pt x="36" y="81"/>
                    </a:lnTo>
                    <a:lnTo>
                      <a:pt x="28" y="81"/>
                    </a:lnTo>
                    <a:lnTo>
                      <a:pt x="20" y="81"/>
                    </a:lnTo>
                    <a:lnTo>
                      <a:pt x="12" y="81"/>
                    </a:lnTo>
                    <a:lnTo>
                      <a:pt x="4" y="81"/>
                    </a:lnTo>
                    <a:lnTo>
                      <a:pt x="0" y="61"/>
                    </a:lnTo>
                    <a:lnTo>
                      <a:pt x="20" y="52"/>
                    </a:lnTo>
                    <a:lnTo>
                      <a:pt x="20" y="52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90" name="未知"/>
              <p:cNvSpPr/>
              <p:nvPr/>
            </p:nvSpPr>
            <p:spPr>
              <a:xfrm>
                <a:off x="149" y="0"/>
                <a:ext cx="41" cy="90"/>
              </a:xfrm>
              <a:custGeom>
                <a:avLst/>
                <a:gdLst/>
                <a:ahLst/>
                <a:cxnLst/>
                <a:pathLst>
                  <a:path w="41" h="90">
                    <a:moveTo>
                      <a:pt x="0" y="57"/>
                    </a:moveTo>
                    <a:lnTo>
                      <a:pt x="28" y="4"/>
                    </a:lnTo>
                    <a:lnTo>
                      <a:pt x="40" y="0"/>
                    </a:lnTo>
                    <a:lnTo>
                      <a:pt x="8" y="89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7491" name="Group 57490"/>
            <p:cNvGrpSpPr/>
            <p:nvPr/>
          </p:nvGrpSpPr>
          <p:grpSpPr>
            <a:xfrm>
              <a:off x="0" y="215"/>
              <a:ext cx="1153" cy="722"/>
              <a:chOff x="0" y="0"/>
              <a:chExt cx="1153" cy="722"/>
            </a:xfrm>
          </p:grpSpPr>
          <p:sp>
            <p:nvSpPr>
              <p:cNvPr id="57492" name="未知"/>
              <p:cNvSpPr/>
              <p:nvPr/>
            </p:nvSpPr>
            <p:spPr>
              <a:xfrm>
                <a:off x="32" y="0"/>
                <a:ext cx="21" cy="211"/>
              </a:xfrm>
              <a:custGeom>
                <a:avLst/>
                <a:gdLst/>
                <a:ahLst/>
                <a:cxnLst/>
                <a:pathLst>
                  <a:path w="21" h="211">
                    <a:moveTo>
                      <a:pt x="20" y="0"/>
                    </a:moveTo>
                    <a:lnTo>
                      <a:pt x="0" y="0"/>
                    </a:lnTo>
                    <a:lnTo>
                      <a:pt x="0" y="210"/>
                    </a:lnTo>
                    <a:lnTo>
                      <a:pt x="20" y="21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93" name="未知"/>
              <p:cNvSpPr/>
              <p:nvPr/>
            </p:nvSpPr>
            <p:spPr>
              <a:xfrm>
                <a:off x="32" y="231"/>
                <a:ext cx="21" cy="491"/>
              </a:xfrm>
              <a:custGeom>
                <a:avLst/>
                <a:gdLst/>
                <a:ahLst/>
                <a:cxnLst/>
                <a:pathLst>
                  <a:path w="21" h="491">
                    <a:moveTo>
                      <a:pt x="0" y="0"/>
                    </a:moveTo>
                    <a:lnTo>
                      <a:pt x="0" y="490"/>
                    </a:lnTo>
                    <a:lnTo>
                      <a:pt x="20" y="49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94" name="未知"/>
              <p:cNvSpPr/>
              <p:nvPr/>
            </p:nvSpPr>
            <p:spPr>
              <a:xfrm>
                <a:off x="0" y="210"/>
                <a:ext cx="1153" cy="22"/>
              </a:xfrm>
              <a:custGeom>
                <a:avLst/>
                <a:gdLst/>
                <a:ahLst/>
                <a:cxnLst/>
                <a:pathLst>
                  <a:path w="1153" h="22">
                    <a:moveTo>
                      <a:pt x="0" y="0"/>
                    </a:moveTo>
                    <a:lnTo>
                      <a:pt x="0" y="21"/>
                    </a:lnTo>
                    <a:lnTo>
                      <a:pt x="1152" y="21"/>
                    </a:lnTo>
                    <a:lnTo>
                      <a:pt x="115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95" name="未知"/>
              <p:cNvSpPr/>
              <p:nvPr/>
            </p:nvSpPr>
            <p:spPr>
              <a:xfrm>
                <a:off x="1104" y="0"/>
                <a:ext cx="21" cy="211"/>
              </a:xfrm>
              <a:custGeom>
                <a:avLst/>
                <a:gdLst/>
                <a:ahLst/>
                <a:cxnLst/>
                <a:pathLst>
                  <a:path w="21" h="211">
                    <a:moveTo>
                      <a:pt x="20" y="0"/>
                    </a:moveTo>
                    <a:lnTo>
                      <a:pt x="0" y="0"/>
                    </a:lnTo>
                    <a:lnTo>
                      <a:pt x="0" y="210"/>
                    </a:lnTo>
                    <a:lnTo>
                      <a:pt x="20" y="21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496" name="未知"/>
              <p:cNvSpPr/>
              <p:nvPr/>
            </p:nvSpPr>
            <p:spPr>
              <a:xfrm>
                <a:off x="1104" y="231"/>
                <a:ext cx="21" cy="491"/>
              </a:xfrm>
              <a:custGeom>
                <a:avLst/>
                <a:gdLst/>
                <a:ahLst/>
                <a:cxnLst/>
                <a:pathLst>
                  <a:path w="21" h="491">
                    <a:moveTo>
                      <a:pt x="0" y="0"/>
                    </a:moveTo>
                    <a:lnTo>
                      <a:pt x="0" y="490"/>
                    </a:lnTo>
                    <a:lnTo>
                      <a:pt x="20" y="49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497" name="未知"/>
            <p:cNvSpPr/>
            <p:nvPr/>
          </p:nvSpPr>
          <p:spPr>
            <a:xfrm>
              <a:off x="326" y="0"/>
              <a:ext cx="307" cy="329"/>
            </a:xfrm>
            <a:custGeom>
              <a:avLst/>
              <a:gdLst/>
              <a:ahLst/>
              <a:cxnLst/>
              <a:pathLst>
                <a:path w="307" h="329">
                  <a:moveTo>
                    <a:pt x="306" y="328"/>
                  </a:moveTo>
                  <a:lnTo>
                    <a:pt x="210" y="300"/>
                  </a:lnTo>
                  <a:lnTo>
                    <a:pt x="210" y="296"/>
                  </a:lnTo>
                  <a:lnTo>
                    <a:pt x="198" y="280"/>
                  </a:lnTo>
                  <a:lnTo>
                    <a:pt x="177" y="231"/>
                  </a:lnTo>
                  <a:lnTo>
                    <a:pt x="153" y="178"/>
                  </a:lnTo>
                  <a:lnTo>
                    <a:pt x="129" y="162"/>
                  </a:lnTo>
                  <a:lnTo>
                    <a:pt x="105" y="138"/>
                  </a:lnTo>
                  <a:lnTo>
                    <a:pt x="85" y="113"/>
                  </a:lnTo>
                  <a:lnTo>
                    <a:pt x="69" y="89"/>
                  </a:lnTo>
                  <a:lnTo>
                    <a:pt x="41" y="49"/>
                  </a:lnTo>
                  <a:lnTo>
                    <a:pt x="0" y="20"/>
                  </a:lnTo>
                  <a:lnTo>
                    <a:pt x="12" y="0"/>
                  </a:lnTo>
                  <a:lnTo>
                    <a:pt x="32" y="8"/>
                  </a:lnTo>
                  <a:lnTo>
                    <a:pt x="53" y="20"/>
                  </a:lnTo>
                  <a:lnTo>
                    <a:pt x="73" y="32"/>
                  </a:lnTo>
                  <a:lnTo>
                    <a:pt x="85" y="45"/>
                  </a:lnTo>
                  <a:lnTo>
                    <a:pt x="157" y="93"/>
                  </a:lnTo>
                  <a:lnTo>
                    <a:pt x="214" y="162"/>
                  </a:lnTo>
                  <a:lnTo>
                    <a:pt x="262" y="231"/>
                  </a:lnTo>
                  <a:lnTo>
                    <a:pt x="298" y="312"/>
                  </a:lnTo>
                  <a:lnTo>
                    <a:pt x="306" y="328"/>
                  </a:lnTo>
                  <a:lnTo>
                    <a:pt x="306" y="3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98" name="未知"/>
            <p:cNvSpPr/>
            <p:nvPr/>
          </p:nvSpPr>
          <p:spPr>
            <a:xfrm>
              <a:off x="222" y="49"/>
              <a:ext cx="315" cy="341"/>
            </a:xfrm>
            <a:custGeom>
              <a:avLst/>
              <a:gdLst/>
              <a:ahLst/>
              <a:cxnLst/>
              <a:pathLst>
                <a:path w="315" h="341">
                  <a:moveTo>
                    <a:pt x="314" y="255"/>
                  </a:moveTo>
                  <a:lnTo>
                    <a:pt x="265" y="340"/>
                  </a:lnTo>
                  <a:lnTo>
                    <a:pt x="181" y="214"/>
                  </a:lnTo>
                  <a:lnTo>
                    <a:pt x="157" y="210"/>
                  </a:lnTo>
                  <a:lnTo>
                    <a:pt x="72" y="101"/>
                  </a:lnTo>
                  <a:lnTo>
                    <a:pt x="72" y="97"/>
                  </a:lnTo>
                  <a:lnTo>
                    <a:pt x="48" y="77"/>
                  </a:lnTo>
                  <a:lnTo>
                    <a:pt x="28" y="60"/>
                  </a:lnTo>
                  <a:lnTo>
                    <a:pt x="16" y="40"/>
                  </a:lnTo>
                  <a:lnTo>
                    <a:pt x="0" y="20"/>
                  </a:lnTo>
                  <a:lnTo>
                    <a:pt x="12" y="0"/>
                  </a:lnTo>
                  <a:lnTo>
                    <a:pt x="314" y="251"/>
                  </a:lnTo>
                  <a:lnTo>
                    <a:pt x="314" y="255"/>
                  </a:lnTo>
                  <a:lnTo>
                    <a:pt x="314" y="2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499" name="未知"/>
            <p:cNvSpPr/>
            <p:nvPr/>
          </p:nvSpPr>
          <p:spPr>
            <a:xfrm>
              <a:off x="487" y="300"/>
              <a:ext cx="158" cy="126"/>
            </a:xfrm>
            <a:custGeom>
              <a:avLst/>
              <a:gdLst/>
              <a:ahLst/>
              <a:cxnLst/>
              <a:pathLst>
                <a:path w="158" h="126">
                  <a:moveTo>
                    <a:pt x="73" y="125"/>
                  </a:moveTo>
                  <a:lnTo>
                    <a:pt x="157" y="93"/>
                  </a:lnTo>
                  <a:lnTo>
                    <a:pt x="157" y="93"/>
                  </a:lnTo>
                  <a:lnTo>
                    <a:pt x="153" y="73"/>
                  </a:lnTo>
                  <a:lnTo>
                    <a:pt x="149" y="48"/>
                  </a:lnTo>
                  <a:lnTo>
                    <a:pt x="145" y="28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0" y="89"/>
                  </a:lnTo>
                  <a:lnTo>
                    <a:pt x="25" y="125"/>
                  </a:lnTo>
                  <a:lnTo>
                    <a:pt x="73" y="125"/>
                  </a:lnTo>
                  <a:lnTo>
                    <a:pt x="73" y="12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0" name="未知"/>
            <p:cNvSpPr/>
            <p:nvPr/>
          </p:nvSpPr>
          <p:spPr>
            <a:xfrm>
              <a:off x="560" y="393"/>
              <a:ext cx="90" cy="33"/>
            </a:xfrm>
            <a:custGeom>
              <a:avLst/>
              <a:gdLst/>
              <a:ahLst/>
              <a:cxnLst/>
              <a:pathLst>
                <a:path w="90" h="33">
                  <a:moveTo>
                    <a:pt x="0" y="32"/>
                  </a:moveTo>
                  <a:lnTo>
                    <a:pt x="84" y="0"/>
                  </a:lnTo>
                  <a:lnTo>
                    <a:pt x="89" y="32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1" name="未知"/>
            <p:cNvSpPr/>
            <p:nvPr/>
          </p:nvSpPr>
          <p:spPr>
            <a:xfrm>
              <a:off x="503" y="446"/>
              <a:ext cx="167" cy="159"/>
            </a:xfrm>
            <a:custGeom>
              <a:avLst/>
              <a:gdLst/>
              <a:ahLst/>
              <a:cxnLst/>
              <a:pathLst>
                <a:path w="167" h="159">
                  <a:moveTo>
                    <a:pt x="154" y="0"/>
                  </a:moveTo>
                  <a:lnTo>
                    <a:pt x="166" y="81"/>
                  </a:lnTo>
                  <a:lnTo>
                    <a:pt x="113" y="158"/>
                  </a:lnTo>
                  <a:lnTo>
                    <a:pt x="97" y="125"/>
                  </a:lnTo>
                  <a:lnTo>
                    <a:pt x="73" y="121"/>
                  </a:lnTo>
                  <a:lnTo>
                    <a:pt x="45" y="158"/>
                  </a:lnTo>
                  <a:lnTo>
                    <a:pt x="21" y="146"/>
                  </a:lnTo>
                  <a:lnTo>
                    <a:pt x="0" y="93"/>
                  </a:lnTo>
                  <a:lnTo>
                    <a:pt x="29" y="36"/>
                  </a:lnTo>
                  <a:lnTo>
                    <a:pt x="17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2" name="未知"/>
            <p:cNvSpPr/>
            <p:nvPr/>
          </p:nvSpPr>
          <p:spPr>
            <a:xfrm>
              <a:off x="431" y="535"/>
              <a:ext cx="186" cy="131"/>
            </a:xfrm>
            <a:custGeom>
              <a:avLst/>
              <a:gdLst/>
              <a:ahLst/>
              <a:cxnLst/>
              <a:pathLst>
                <a:path w="186" h="131">
                  <a:moveTo>
                    <a:pt x="89" y="130"/>
                  </a:moveTo>
                  <a:lnTo>
                    <a:pt x="109" y="121"/>
                  </a:lnTo>
                  <a:lnTo>
                    <a:pt x="117" y="125"/>
                  </a:lnTo>
                  <a:lnTo>
                    <a:pt x="121" y="130"/>
                  </a:lnTo>
                  <a:lnTo>
                    <a:pt x="153" y="121"/>
                  </a:lnTo>
                  <a:lnTo>
                    <a:pt x="173" y="93"/>
                  </a:lnTo>
                  <a:lnTo>
                    <a:pt x="185" y="69"/>
                  </a:lnTo>
                  <a:lnTo>
                    <a:pt x="169" y="36"/>
                  </a:lnTo>
                  <a:lnTo>
                    <a:pt x="145" y="32"/>
                  </a:lnTo>
                  <a:lnTo>
                    <a:pt x="117" y="69"/>
                  </a:lnTo>
                  <a:lnTo>
                    <a:pt x="113" y="93"/>
                  </a:lnTo>
                  <a:lnTo>
                    <a:pt x="89" y="85"/>
                  </a:lnTo>
                  <a:lnTo>
                    <a:pt x="68" y="65"/>
                  </a:lnTo>
                  <a:lnTo>
                    <a:pt x="93" y="57"/>
                  </a:lnTo>
                  <a:lnTo>
                    <a:pt x="72" y="4"/>
                  </a:lnTo>
                  <a:lnTo>
                    <a:pt x="28" y="0"/>
                  </a:lnTo>
                  <a:lnTo>
                    <a:pt x="0" y="12"/>
                  </a:lnTo>
                  <a:lnTo>
                    <a:pt x="8" y="53"/>
                  </a:lnTo>
                  <a:lnTo>
                    <a:pt x="89" y="130"/>
                  </a:lnTo>
                  <a:lnTo>
                    <a:pt x="89" y="1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3" name="未知"/>
            <p:cNvSpPr/>
            <p:nvPr/>
          </p:nvSpPr>
          <p:spPr>
            <a:xfrm>
              <a:off x="580" y="527"/>
              <a:ext cx="106" cy="361"/>
            </a:xfrm>
            <a:custGeom>
              <a:avLst/>
              <a:gdLst/>
              <a:ahLst/>
              <a:cxnLst/>
              <a:pathLst>
                <a:path w="106" h="361">
                  <a:moveTo>
                    <a:pt x="89" y="0"/>
                  </a:moveTo>
                  <a:lnTo>
                    <a:pt x="36" y="77"/>
                  </a:lnTo>
                  <a:lnTo>
                    <a:pt x="48" y="146"/>
                  </a:lnTo>
                  <a:lnTo>
                    <a:pt x="56" y="158"/>
                  </a:lnTo>
                  <a:lnTo>
                    <a:pt x="24" y="287"/>
                  </a:lnTo>
                  <a:lnTo>
                    <a:pt x="0" y="320"/>
                  </a:lnTo>
                  <a:lnTo>
                    <a:pt x="20" y="316"/>
                  </a:lnTo>
                  <a:lnTo>
                    <a:pt x="4" y="360"/>
                  </a:lnTo>
                  <a:lnTo>
                    <a:pt x="36" y="332"/>
                  </a:lnTo>
                  <a:lnTo>
                    <a:pt x="105" y="194"/>
                  </a:lnTo>
                  <a:lnTo>
                    <a:pt x="97" y="32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504" name="Group 57503"/>
          <p:cNvGrpSpPr/>
          <p:nvPr/>
        </p:nvGrpSpPr>
        <p:grpSpPr>
          <a:xfrm>
            <a:off x="4048125" y="419100"/>
            <a:ext cx="1376363" cy="1833563"/>
            <a:chOff x="0" y="0"/>
            <a:chExt cx="865" cy="1153"/>
          </a:xfrm>
        </p:grpSpPr>
        <p:sp>
          <p:nvSpPr>
            <p:cNvPr id="57505" name="未知"/>
            <p:cNvSpPr/>
            <p:nvPr/>
          </p:nvSpPr>
          <p:spPr>
            <a:xfrm>
              <a:off x="410" y="344"/>
              <a:ext cx="270" cy="151"/>
            </a:xfrm>
            <a:custGeom>
              <a:avLst/>
              <a:gdLst/>
              <a:ahLst/>
              <a:cxnLst/>
              <a:pathLst>
                <a:path w="270" h="151">
                  <a:moveTo>
                    <a:pt x="80" y="134"/>
                  </a:moveTo>
                  <a:lnTo>
                    <a:pt x="92" y="134"/>
                  </a:lnTo>
                  <a:lnTo>
                    <a:pt x="100" y="134"/>
                  </a:lnTo>
                  <a:lnTo>
                    <a:pt x="108" y="138"/>
                  </a:lnTo>
                  <a:lnTo>
                    <a:pt x="112" y="150"/>
                  </a:lnTo>
                  <a:lnTo>
                    <a:pt x="124" y="113"/>
                  </a:lnTo>
                  <a:lnTo>
                    <a:pt x="141" y="87"/>
                  </a:lnTo>
                  <a:lnTo>
                    <a:pt x="169" y="75"/>
                  </a:lnTo>
                  <a:lnTo>
                    <a:pt x="201" y="79"/>
                  </a:lnTo>
                  <a:lnTo>
                    <a:pt x="225" y="104"/>
                  </a:lnTo>
                  <a:lnTo>
                    <a:pt x="237" y="138"/>
                  </a:lnTo>
                  <a:lnTo>
                    <a:pt x="253" y="129"/>
                  </a:lnTo>
                  <a:lnTo>
                    <a:pt x="269" y="87"/>
                  </a:lnTo>
                  <a:lnTo>
                    <a:pt x="269" y="46"/>
                  </a:lnTo>
                  <a:lnTo>
                    <a:pt x="257" y="20"/>
                  </a:lnTo>
                  <a:lnTo>
                    <a:pt x="237" y="29"/>
                  </a:lnTo>
                  <a:lnTo>
                    <a:pt x="217" y="37"/>
                  </a:lnTo>
                  <a:lnTo>
                    <a:pt x="193" y="46"/>
                  </a:lnTo>
                  <a:lnTo>
                    <a:pt x="173" y="54"/>
                  </a:lnTo>
                  <a:lnTo>
                    <a:pt x="56" y="0"/>
                  </a:lnTo>
                  <a:lnTo>
                    <a:pt x="44" y="12"/>
                  </a:lnTo>
                  <a:lnTo>
                    <a:pt x="32" y="25"/>
                  </a:lnTo>
                  <a:lnTo>
                    <a:pt x="24" y="37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80" y="138"/>
                  </a:lnTo>
                  <a:lnTo>
                    <a:pt x="80" y="13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6" name="Rectangle 57505"/>
            <p:cNvSpPr/>
            <p:nvPr/>
          </p:nvSpPr>
          <p:spPr>
            <a:xfrm>
              <a:off x="16" y="582"/>
              <a:ext cx="760" cy="63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7" name="未知"/>
            <p:cNvSpPr/>
            <p:nvPr/>
          </p:nvSpPr>
          <p:spPr>
            <a:xfrm>
              <a:off x="430" y="708"/>
              <a:ext cx="105" cy="148"/>
            </a:xfrm>
            <a:custGeom>
              <a:avLst/>
              <a:gdLst/>
              <a:ahLst/>
              <a:cxnLst/>
              <a:pathLst>
                <a:path w="105" h="148">
                  <a:moveTo>
                    <a:pt x="4" y="100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4" y="109"/>
                  </a:lnTo>
                  <a:lnTo>
                    <a:pt x="4" y="105"/>
                  </a:lnTo>
                  <a:lnTo>
                    <a:pt x="12" y="100"/>
                  </a:lnTo>
                  <a:lnTo>
                    <a:pt x="24" y="96"/>
                  </a:lnTo>
                  <a:lnTo>
                    <a:pt x="28" y="100"/>
                  </a:lnTo>
                  <a:lnTo>
                    <a:pt x="36" y="105"/>
                  </a:lnTo>
                  <a:lnTo>
                    <a:pt x="40" y="109"/>
                  </a:lnTo>
                  <a:lnTo>
                    <a:pt x="60" y="147"/>
                  </a:lnTo>
                  <a:lnTo>
                    <a:pt x="72" y="126"/>
                  </a:lnTo>
                  <a:lnTo>
                    <a:pt x="68" y="105"/>
                  </a:lnTo>
                  <a:lnTo>
                    <a:pt x="68" y="96"/>
                  </a:lnTo>
                  <a:lnTo>
                    <a:pt x="104" y="42"/>
                  </a:lnTo>
                  <a:lnTo>
                    <a:pt x="104" y="38"/>
                  </a:lnTo>
                  <a:lnTo>
                    <a:pt x="104" y="33"/>
                  </a:lnTo>
                  <a:lnTo>
                    <a:pt x="104" y="29"/>
                  </a:lnTo>
                  <a:lnTo>
                    <a:pt x="104" y="17"/>
                  </a:lnTo>
                  <a:lnTo>
                    <a:pt x="88" y="8"/>
                  </a:lnTo>
                  <a:lnTo>
                    <a:pt x="76" y="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13"/>
                  </a:lnTo>
                  <a:lnTo>
                    <a:pt x="24" y="59"/>
                  </a:lnTo>
                  <a:lnTo>
                    <a:pt x="24" y="67"/>
                  </a:lnTo>
                  <a:lnTo>
                    <a:pt x="20" y="75"/>
                  </a:lnTo>
                  <a:lnTo>
                    <a:pt x="8" y="88"/>
                  </a:lnTo>
                  <a:lnTo>
                    <a:pt x="4" y="100"/>
                  </a:lnTo>
                  <a:lnTo>
                    <a:pt x="4" y="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8" name="未知"/>
            <p:cNvSpPr/>
            <p:nvPr/>
          </p:nvSpPr>
          <p:spPr>
            <a:xfrm>
              <a:off x="466" y="88"/>
              <a:ext cx="202" cy="311"/>
            </a:xfrm>
            <a:custGeom>
              <a:avLst/>
              <a:gdLst/>
              <a:ahLst/>
              <a:cxnLst/>
              <a:pathLst>
                <a:path w="202" h="311">
                  <a:moveTo>
                    <a:pt x="89" y="147"/>
                  </a:moveTo>
                  <a:lnTo>
                    <a:pt x="125" y="151"/>
                  </a:lnTo>
                  <a:lnTo>
                    <a:pt x="149" y="126"/>
                  </a:lnTo>
                  <a:lnTo>
                    <a:pt x="161" y="17"/>
                  </a:lnTo>
                  <a:lnTo>
                    <a:pt x="181" y="29"/>
                  </a:lnTo>
                  <a:lnTo>
                    <a:pt x="181" y="151"/>
                  </a:lnTo>
                  <a:lnTo>
                    <a:pt x="197" y="168"/>
                  </a:lnTo>
                  <a:lnTo>
                    <a:pt x="197" y="188"/>
                  </a:lnTo>
                  <a:lnTo>
                    <a:pt x="197" y="201"/>
                  </a:lnTo>
                  <a:lnTo>
                    <a:pt x="197" y="218"/>
                  </a:lnTo>
                  <a:lnTo>
                    <a:pt x="197" y="235"/>
                  </a:lnTo>
                  <a:lnTo>
                    <a:pt x="197" y="251"/>
                  </a:lnTo>
                  <a:lnTo>
                    <a:pt x="197" y="264"/>
                  </a:lnTo>
                  <a:lnTo>
                    <a:pt x="201" y="276"/>
                  </a:lnTo>
                  <a:lnTo>
                    <a:pt x="165" y="297"/>
                  </a:lnTo>
                  <a:lnTo>
                    <a:pt x="117" y="310"/>
                  </a:lnTo>
                  <a:lnTo>
                    <a:pt x="68" y="302"/>
                  </a:lnTo>
                  <a:lnTo>
                    <a:pt x="0" y="256"/>
                  </a:lnTo>
                  <a:lnTo>
                    <a:pt x="4" y="130"/>
                  </a:lnTo>
                  <a:lnTo>
                    <a:pt x="16" y="4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0" y="13"/>
                  </a:lnTo>
                  <a:lnTo>
                    <a:pt x="36" y="13"/>
                  </a:lnTo>
                  <a:lnTo>
                    <a:pt x="36" y="84"/>
                  </a:lnTo>
                  <a:lnTo>
                    <a:pt x="36" y="92"/>
                  </a:lnTo>
                  <a:lnTo>
                    <a:pt x="36" y="96"/>
                  </a:lnTo>
                  <a:lnTo>
                    <a:pt x="56" y="130"/>
                  </a:lnTo>
                  <a:lnTo>
                    <a:pt x="89" y="147"/>
                  </a:lnTo>
                  <a:lnTo>
                    <a:pt x="89" y="14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09" name="未知"/>
            <p:cNvSpPr/>
            <p:nvPr/>
          </p:nvSpPr>
          <p:spPr>
            <a:xfrm>
              <a:off x="426" y="804"/>
              <a:ext cx="65" cy="81"/>
            </a:xfrm>
            <a:custGeom>
              <a:avLst/>
              <a:gdLst/>
              <a:ahLst/>
              <a:cxnLst/>
              <a:pathLst>
                <a:path w="65" h="81">
                  <a:moveTo>
                    <a:pt x="28" y="0"/>
                  </a:moveTo>
                  <a:lnTo>
                    <a:pt x="24" y="0"/>
                  </a:lnTo>
                  <a:lnTo>
                    <a:pt x="20" y="0"/>
                  </a:lnTo>
                  <a:lnTo>
                    <a:pt x="8" y="9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0" y="25"/>
                  </a:lnTo>
                  <a:lnTo>
                    <a:pt x="4" y="30"/>
                  </a:lnTo>
                  <a:lnTo>
                    <a:pt x="12" y="63"/>
                  </a:lnTo>
                  <a:lnTo>
                    <a:pt x="20" y="76"/>
                  </a:lnTo>
                  <a:lnTo>
                    <a:pt x="32" y="80"/>
                  </a:lnTo>
                  <a:lnTo>
                    <a:pt x="52" y="67"/>
                  </a:lnTo>
                  <a:lnTo>
                    <a:pt x="64" y="51"/>
                  </a:lnTo>
                  <a:lnTo>
                    <a:pt x="44" y="13"/>
                  </a:lnTo>
                  <a:lnTo>
                    <a:pt x="36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510" name="Group 57509"/>
            <p:cNvGrpSpPr/>
            <p:nvPr/>
          </p:nvGrpSpPr>
          <p:grpSpPr>
            <a:xfrm>
              <a:off x="36" y="1022"/>
              <a:ext cx="757" cy="131"/>
              <a:chOff x="0" y="0"/>
              <a:chExt cx="757" cy="131"/>
            </a:xfrm>
          </p:grpSpPr>
          <p:sp>
            <p:nvSpPr>
              <p:cNvPr id="57511" name="未知"/>
              <p:cNvSpPr/>
              <p:nvPr/>
            </p:nvSpPr>
            <p:spPr>
              <a:xfrm>
                <a:off x="0" y="0"/>
                <a:ext cx="652" cy="131"/>
              </a:xfrm>
              <a:custGeom>
                <a:avLst/>
                <a:gdLst/>
                <a:ahLst/>
                <a:cxnLst/>
                <a:pathLst>
                  <a:path w="652" h="131">
                    <a:moveTo>
                      <a:pt x="310" y="13"/>
                    </a:moveTo>
                    <a:lnTo>
                      <a:pt x="334" y="9"/>
                    </a:lnTo>
                    <a:lnTo>
                      <a:pt x="358" y="9"/>
                    </a:lnTo>
                    <a:lnTo>
                      <a:pt x="382" y="9"/>
                    </a:lnTo>
                    <a:lnTo>
                      <a:pt x="402" y="9"/>
                    </a:lnTo>
                    <a:lnTo>
                      <a:pt x="462" y="9"/>
                    </a:lnTo>
                    <a:lnTo>
                      <a:pt x="515" y="13"/>
                    </a:lnTo>
                    <a:lnTo>
                      <a:pt x="575" y="21"/>
                    </a:lnTo>
                    <a:lnTo>
                      <a:pt x="627" y="46"/>
                    </a:lnTo>
                    <a:lnTo>
                      <a:pt x="651" y="55"/>
                    </a:lnTo>
                    <a:lnTo>
                      <a:pt x="651" y="59"/>
                    </a:lnTo>
                    <a:lnTo>
                      <a:pt x="611" y="59"/>
                    </a:lnTo>
                    <a:lnTo>
                      <a:pt x="559" y="25"/>
                    </a:lnTo>
                    <a:lnTo>
                      <a:pt x="442" y="29"/>
                    </a:lnTo>
                    <a:lnTo>
                      <a:pt x="442" y="34"/>
                    </a:lnTo>
                    <a:lnTo>
                      <a:pt x="438" y="38"/>
                    </a:lnTo>
                    <a:lnTo>
                      <a:pt x="438" y="42"/>
                    </a:lnTo>
                    <a:lnTo>
                      <a:pt x="438" y="46"/>
                    </a:lnTo>
                    <a:lnTo>
                      <a:pt x="438" y="46"/>
                    </a:lnTo>
                    <a:lnTo>
                      <a:pt x="410" y="67"/>
                    </a:lnTo>
                    <a:lnTo>
                      <a:pt x="402" y="67"/>
                    </a:lnTo>
                    <a:lnTo>
                      <a:pt x="402" y="63"/>
                    </a:lnTo>
                    <a:lnTo>
                      <a:pt x="398" y="67"/>
                    </a:lnTo>
                    <a:lnTo>
                      <a:pt x="386" y="71"/>
                    </a:lnTo>
                    <a:lnTo>
                      <a:pt x="398" y="84"/>
                    </a:lnTo>
                    <a:lnTo>
                      <a:pt x="398" y="88"/>
                    </a:lnTo>
                    <a:lnTo>
                      <a:pt x="378" y="92"/>
                    </a:lnTo>
                    <a:lnTo>
                      <a:pt x="354" y="96"/>
                    </a:lnTo>
                    <a:lnTo>
                      <a:pt x="354" y="96"/>
                    </a:lnTo>
                    <a:lnTo>
                      <a:pt x="350" y="101"/>
                    </a:lnTo>
                    <a:lnTo>
                      <a:pt x="346" y="101"/>
                    </a:lnTo>
                    <a:lnTo>
                      <a:pt x="346" y="109"/>
                    </a:lnTo>
                    <a:lnTo>
                      <a:pt x="346" y="113"/>
                    </a:lnTo>
                    <a:lnTo>
                      <a:pt x="350" y="113"/>
                    </a:lnTo>
                    <a:lnTo>
                      <a:pt x="354" y="113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34" y="126"/>
                    </a:lnTo>
                    <a:lnTo>
                      <a:pt x="322" y="130"/>
                    </a:lnTo>
                    <a:lnTo>
                      <a:pt x="310" y="130"/>
                    </a:lnTo>
                    <a:lnTo>
                      <a:pt x="302" y="126"/>
                    </a:lnTo>
                    <a:lnTo>
                      <a:pt x="298" y="126"/>
                    </a:lnTo>
                    <a:lnTo>
                      <a:pt x="290" y="122"/>
                    </a:lnTo>
                    <a:lnTo>
                      <a:pt x="290" y="117"/>
                    </a:lnTo>
                    <a:lnTo>
                      <a:pt x="290" y="113"/>
                    </a:lnTo>
                    <a:lnTo>
                      <a:pt x="290" y="109"/>
                    </a:lnTo>
                    <a:lnTo>
                      <a:pt x="294" y="105"/>
                    </a:lnTo>
                    <a:lnTo>
                      <a:pt x="302" y="101"/>
                    </a:lnTo>
                    <a:lnTo>
                      <a:pt x="302" y="96"/>
                    </a:lnTo>
                    <a:lnTo>
                      <a:pt x="310" y="96"/>
                    </a:lnTo>
                    <a:lnTo>
                      <a:pt x="322" y="92"/>
                    </a:lnTo>
                    <a:lnTo>
                      <a:pt x="322" y="80"/>
                    </a:lnTo>
                    <a:lnTo>
                      <a:pt x="330" y="80"/>
                    </a:lnTo>
                    <a:lnTo>
                      <a:pt x="330" y="76"/>
                    </a:lnTo>
                    <a:lnTo>
                      <a:pt x="326" y="76"/>
                    </a:lnTo>
                    <a:lnTo>
                      <a:pt x="322" y="71"/>
                    </a:lnTo>
                    <a:lnTo>
                      <a:pt x="322" y="71"/>
                    </a:lnTo>
                    <a:lnTo>
                      <a:pt x="314" y="63"/>
                    </a:lnTo>
                    <a:lnTo>
                      <a:pt x="314" y="59"/>
                    </a:lnTo>
                    <a:lnTo>
                      <a:pt x="314" y="50"/>
                    </a:lnTo>
                    <a:lnTo>
                      <a:pt x="322" y="42"/>
                    </a:lnTo>
                    <a:lnTo>
                      <a:pt x="330" y="34"/>
                    </a:lnTo>
                    <a:lnTo>
                      <a:pt x="302" y="38"/>
                    </a:lnTo>
                    <a:lnTo>
                      <a:pt x="277" y="38"/>
                    </a:lnTo>
                    <a:lnTo>
                      <a:pt x="249" y="42"/>
                    </a:lnTo>
                    <a:lnTo>
                      <a:pt x="221" y="46"/>
                    </a:lnTo>
                    <a:lnTo>
                      <a:pt x="209" y="46"/>
                    </a:lnTo>
                    <a:lnTo>
                      <a:pt x="209" y="55"/>
                    </a:lnTo>
                    <a:lnTo>
                      <a:pt x="0" y="55"/>
                    </a:lnTo>
                    <a:lnTo>
                      <a:pt x="0" y="50"/>
                    </a:lnTo>
                    <a:lnTo>
                      <a:pt x="36" y="50"/>
                    </a:lnTo>
                    <a:lnTo>
                      <a:pt x="77" y="50"/>
                    </a:lnTo>
                    <a:lnTo>
                      <a:pt x="109" y="46"/>
                    </a:lnTo>
                    <a:lnTo>
                      <a:pt x="137" y="42"/>
                    </a:lnTo>
                    <a:lnTo>
                      <a:pt x="169" y="34"/>
                    </a:lnTo>
                    <a:lnTo>
                      <a:pt x="201" y="25"/>
                    </a:lnTo>
                    <a:lnTo>
                      <a:pt x="165" y="21"/>
                    </a:lnTo>
                    <a:lnTo>
                      <a:pt x="129" y="17"/>
                    </a:lnTo>
                    <a:lnTo>
                      <a:pt x="101" y="17"/>
                    </a:lnTo>
                    <a:lnTo>
                      <a:pt x="64" y="21"/>
                    </a:lnTo>
                    <a:lnTo>
                      <a:pt x="32" y="25"/>
                    </a:lnTo>
                    <a:lnTo>
                      <a:pt x="4" y="29"/>
                    </a:lnTo>
                    <a:lnTo>
                      <a:pt x="4" y="21"/>
                    </a:lnTo>
                    <a:lnTo>
                      <a:pt x="40" y="13"/>
                    </a:lnTo>
                    <a:lnTo>
                      <a:pt x="81" y="13"/>
                    </a:lnTo>
                    <a:lnTo>
                      <a:pt x="113" y="9"/>
                    </a:lnTo>
                    <a:lnTo>
                      <a:pt x="149" y="9"/>
                    </a:lnTo>
                    <a:lnTo>
                      <a:pt x="185" y="9"/>
                    </a:lnTo>
                    <a:lnTo>
                      <a:pt x="217" y="9"/>
                    </a:lnTo>
                    <a:lnTo>
                      <a:pt x="221" y="9"/>
                    </a:lnTo>
                    <a:lnTo>
                      <a:pt x="237" y="0"/>
                    </a:lnTo>
                    <a:lnTo>
                      <a:pt x="273" y="9"/>
                    </a:lnTo>
                    <a:lnTo>
                      <a:pt x="306" y="13"/>
                    </a:lnTo>
                    <a:lnTo>
                      <a:pt x="310" y="13"/>
                    </a:lnTo>
                    <a:lnTo>
                      <a:pt x="310" y="1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12" name="未知"/>
              <p:cNvSpPr/>
              <p:nvPr/>
            </p:nvSpPr>
            <p:spPr>
              <a:xfrm>
                <a:off x="0" y="109"/>
                <a:ext cx="291" cy="14"/>
              </a:xfrm>
              <a:custGeom>
                <a:avLst/>
                <a:gdLst/>
                <a:ahLst/>
                <a:cxnLst/>
                <a:pathLst>
                  <a:path w="291" h="14">
                    <a:moveTo>
                      <a:pt x="0" y="13"/>
                    </a:moveTo>
                    <a:lnTo>
                      <a:pt x="290" y="13"/>
                    </a:lnTo>
                    <a:lnTo>
                      <a:pt x="290" y="8"/>
                    </a:lnTo>
                    <a:lnTo>
                      <a:pt x="290" y="4"/>
                    </a:lnTo>
                    <a:lnTo>
                      <a:pt x="290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13" name="未知"/>
              <p:cNvSpPr/>
              <p:nvPr/>
            </p:nvSpPr>
            <p:spPr>
              <a:xfrm>
                <a:off x="346" y="109"/>
                <a:ext cx="366" cy="14"/>
              </a:xfrm>
              <a:custGeom>
                <a:avLst/>
                <a:gdLst/>
                <a:ahLst/>
                <a:cxnLst/>
                <a:pathLst>
                  <a:path w="366" h="14">
                    <a:moveTo>
                      <a:pt x="4" y="13"/>
                    </a:moveTo>
                    <a:lnTo>
                      <a:pt x="365" y="13"/>
                    </a:lnTo>
                    <a:lnTo>
                      <a:pt x="36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14" name="未知"/>
              <p:cNvSpPr/>
              <p:nvPr/>
            </p:nvSpPr>
            <p:spPr>
              <a:xfrm>
                <a:off x="0" y="71"/>
                <a:ext cx="37" cy="35"/>
              </a:xfrm>
              <a:custGeom>
                <a:avLst/>
                <a:gdLst/>
                <a:ahLst/>
                <a:cxnLst/>
                <a:pathLst>
                  <a:path w="37" h="35">
                    <a:moveTo>
                      <a:pt x="4" y="25"/>
                    </a:moveTo>
                    <a:lnTo>
                      <a:pt x="28" y="0"/>
                    </a:lnTo>
                    <a:lnTo>
                      <a:pt x="32" y="0"/>
                    </a:lnTo>
                    <a:lnTo>
                      <a:pt x="36" y="9"/>
                    </a:lnTo>
                    <a:lnTo>
                      <a:pt x="36" y="13"/>
                    </a:lnTo>
                    <a:lnTo>
                      <a:pt x="20" y="34"/>
                    </a:lnTo>
                    <a:lnTo>
                      <a:pt x="0" y="34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15" name="未知"/>
              <p:cNvSpPr/>
              <p:nvPr/>
            </p:nvSpPr>
            <p:spPr>
              <a:xfrm>
                <a:off x="724" y="71"/>
                <a:ext cx="33" cy="52"/>
              </a:xfrm>
              <a:custGeom>
                <a:avLst/>
                <a:gdLst/>
                <a:ahLst/>
                <a:cxnLst/>
                <a:pathLst>
                  <a:path w="33" h="52">
                    <a:moveTo>
                      <a:pt x="16" y="0"/>
                    </a:moveTo>
                    <a:lnTo>
                      <a:pt x="24" y="5"/>
                    </a:lnTo>
                    <a:lnTo>
                      <a:pt x="32" y="9"/>
                    </a:lnTo>
                    <a:lnTo>
                      <a:pt x="32" y="9"/>
                    </a:lnTo>
                    <a:lnTo>
                      <a:pt x="12" y="51"/>
                    </a:lnTo>
                    <a:lnTo>
                      <a:pt x="0" y="51"/>
                    </a:lnTo>
                    <a:lnTo>
                      <a:pt x="0" y="25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516" name="未知"/>
            <p:cNvSpPr/>
            <p:nvPr/>
          </p:nvSpPr>
          <p:spPr>
            <a:xfrm>
              <a:off x="4" y="1051"/>
              <a:ext cx="21" cy="6"/>
            </a:xfrm>
            <a:custGeom>
              <a:avLst/>
              <a:gdLst/>
              <a:ahLst/>
              <a:cxnLst/>
              <a:pathLst>
                <a:path w="21" h="6">
                  <a:moveTo>
                    <a:pt x="20" y="0"/>
                  </a:moveTo>
                  <a:lnTo>
                    <a:pt x="20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8" y="5"/>
                  </a:lnTo>
                  <a:lnTo>
                    <a:pt x="12" y="5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17" name="未知"/>
            <p:cNvSpPr/>
            <p:nvPr/>
          </p:nvSpPr>
          <p:spPr>
            <a:xfrm>
              <a:off x="4" y="1051"/>
              <a:ext cx="21" cy="6"/>
            </a:xfrm>
            <a:custGeom>
              <a:avLst/>
              <a:gdLst/>
              <a:ahLst/>
              <a:cxnLst/>
              <a:pathLst>
                <a:path w="21" h="6">
                  <a:moveTo>
                    <a:pt x="20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" y="5"/>
                  </a:lnTo>
                  <a:lnTo>
                    <a:pt x="1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518" name="Group 57517"/>
            <p:cNvGrpSpPr/>
            <p:nvPr/>
          </p:nvGrpSpPr>
          <p:grpSpPr>
            <a:xfrm>
              <a:off x="0" y="0"/>
              <a:ext cx="865" cy="747"/>
              <a:chOff x="0" y="0"/>
              <a:chExt cx="865" cy="747"/>
            </a:xfrm>
          </p:grpSpPr>
          <p:sp>
            <p:nvSpPr>
              <p:cNvPr id="57519" name="未知"/>
              <p:cNvSpPr/>
              <p:nvPr/>
            </p:nvSpPr>
            <p:spPr>
              <a:xfrm>
                <a:off x="193" y="385"/>
                <a:ext cx="298" cy="182"/>
              </a:xfrm>
              <a:custGeom>
                <a:avLst/>
                <a:gdLst/>
                <a:ahLst/>
                <a:cxnLst/>
                <a:pathLst>
                  <a:path w="298" h="182">
                    <a:moveTo>
                      <a:pt x="24" y="101"/>
                    </a:moveTo>
                    <a:lnTo>
                      <a:pt x="16" y="109"/>
                    </a:lnTo>
                    <a:lnTo>
                      <a:pt x="4" y="114"/>
                    </a:lnTo>
                    <a:lnTo>
                      <a:pt x="0" y="130"/>
                    </a:lnTo>
                    <a:lnTo>
                      <a:pt x="0" y="151"/>
                    </a:lnTo>
                    <a:lnTo>
                      <a:pt x="20" y="181"/>
                    </a:lnTo>
                    <a:lnTo>
                      <a:pt x="52" y="176"/>
                    </a:lnTo>
                    <a:lnTo>
                      <a:pt x="64" y="168"/>
                    </a:lnTo>
                    <a:lnTo>
                      <a:pt x="68" y="168"/>
                    </a:lnTo>
                    <a:lnTo>
                      <a:pt x="100" y="168"/>
                    </a:lnTo>
                    <a:lnTo>
                      <a:pt x="269" y="109"/>
                    </a:lnTo>
                    <a:lnTo>
                      <a:pt x="297" y="93"/>
                    </a:lnTo>
                    <a:lnTo>
                      <a:pt x="217" y="0"/>
                    </a:lnTo>
                    <a:lnTo>
                      <a:pt x="217" y="5"/>
                    </a:lnTo>
                    <a:lnTo>
                      <a:pt x="181" y="13"/>
                    </a:lnTo>
                    <a:lnTo>
                      <a:pt x="145" y="26"/>
                    </a:lnTo>
                    <a:lnTo>
                      <a:pt x="116" y="42"/>
                    </a:lnTo>
                    <a:lnTo>
                      <a:pt x="84" y="59"/>
                    </a:lnTo>
                    <a:lnTo>
                      <a:pt x="52" y="80"/>
                    </a:lnTo>
                    <a:lnTo>
                      <a:pt x="24" y="101"/>
                    </a:lnTo>
                    <a:lnTo>
                      <a:pt x="24" y="10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20" name="未知"/>
              <p:cNvSpPr/>
              <p:nvPr/>
            </p:nvSpPr>
            <p:spPr>
              <a:xfrm>
                <a:off x="502" y="96"/>
                <a:ext cx="126" cy="144"/>
              </a:xfrm>
              <a:custGeom>
                <a:avLst/>
                <a:gdLst/>
                <a:ahLst/>
                <a:cxnLst/>
                <a:pathLst>
                  <a:path w="126" h="144">
                    <a:moveTo>
                      <a:pt x="53" y="139"/>
                    </a:moveTo>
                    <a:lnTo>
                      <a:pt x="89" y="143"/>
                    </a:lnTo>
                    <a:lnTo>
                      <a:pt x="113" y="118"/>
                    </a:lnTo>
                    <a:lnTo>
                      <a:pt x="125" y="9"/>
                    </a:lnTo>
                    <a:lnTo>
                      <a:pt x="93" y="0"/>
                    </a:lnTo>
                    <a:lnTo>
                      <a:pt x="89" y="17"/>
                    </a:lnTo>
                    <a:lnTo>
                      <a:pt x="81" y="46"/>
                    </a:lnTo>
                    <a:lnTo>
                      <a:pt x="73" y="67"/>
                    </a:lnTo>
                    <a:lnTo>
                      <a:pt x="57" y="84"/>
                    </a:lnTo>
                    <a:lnTo>
                      <a:pt x="32" y="84"/>
                    </a:lnTo>
                    <a:lnTo>
                      <a:pt x="28" y="80"/>
                    </a:lnTo>
                    <a:lnTo>
                      <a:pt x="28" y="67"/>
                    </a:lnTo>
                    <a:lnTo>
                      <a:pt x="16" y="3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6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20" y="122"/>
                    </a:lnTo>
                    <a:lnTo>
                      <a:pt x="53" y="139"/>
                    </a:lnTo>
                    <a:lnTo>
                      <a:pt x="53" y="13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21" name="未知"/>
              <p:cNvSpPr/>
              <p:nvPr/>
            </p:nvSpPr>
            <p:spPr>
              <a:xfrm>
                <a:off x="0" y="92"/>
                <a:ext cx="483" cy="211"/>
              </a:xfrm>
              <a:custGeom>
                <a:avLst/>
                <a:gdLst/>
                <a:ahLst/>
                <a:cxnLst/>
                <a:pathLst>
                  <a:path w="483" h="211">
                    <a:moveTo>
                      <a:pt x="470" y="126"/>
                    </a:moveTo>
                    <a:lnTo>
                      <a:pt x="454" y="113"/>
                    </a:lnTo>
                    <a:lnTo>
                      <a:pt x="438" y="105"/>
                    </a:lnTo>
                    <a:lnTo>
                      <a:pt x="418" y="97"/>
                    </a:lnTo>
                    <a:lnTo>
                      <a:pt x="338" y="109"/>
                    </a:lnTo>
                    <a:lnTo>
                      <a:pt x="261" y="122"/>
                    </a:lnTo>
                    <a:lnTo>
                      <a:pt x="185" y="138"/>
                    </a:lnTo>
                    <a:lnTo>
                      <a:pt x="113" y="151"/>
                    </a:lnTo>
                    <a:lnTo>
                      <a:pt x="80" y="184"/>
                    </a:lnTo>
                    <a:lnTo>
                      <a:pt x="40" y="205"/>
                    </a:lnTo>
                    <a:lnTo>
                      <a:pt x="36" y="210"/>
                    </a:lnTo>
                    <a:lnTo>
                      <a:pt x="36" y="201"/>
                    </a:lnTo>
                    <a:lnTo>
                      <a:pt x="48" y="176"/>
                    </a:lnTo>
                    <a:lnTo>
                      <a:pt x="24" y="180"/>
                    </a:lnTo>
                    <a:lnTo>
                      <a:pt x="16" y="197"/>
                    </a:lnTo>
                    <a:lnTo>
                      <a:pt x="0" y="172"/>
                    </a:lnTo>
                    <a:lnTo>
                      <a:pt x="8" y="147"/>
                    </a:lnTo>
                    <a:lnTo>
                      <a:pt x="342" y="42"/>
                    </a:lnTo>
                    <a:lnTo>
                      <a:pt x="390" y="25"/>
                    </a:lnTo>
                    <a:lnTo>
                      <a:pt x="414" y="17"/>
                    </a:lnTo>
                    <a:lnTo>
                      <a:pt x="438" y="9"/>
                    </a:lnTo>
                    <a:lnTo>
                      <a:pt x="474" y="4"/>
                    </a:lnTo>
                    <a:lnTo>
                      <a:pt x="482" y="0"/>
                    </a:lnTo>
                    <a:lnTo>
                      <a:pt x="470" y="126"/>
                    </a:lnTo>
                    <a:lnTo>
                      <a:pt x="470" y="12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22" name="未知"/>
              <p:cNvSpPr/>
              <p:nvPr/>
            </p:nvSpPr>
            <p:spPr>
              <a:xfrm>
                <a:off x="647" y="117"/>
                <a:ext cx="218" cy="399"/>
              </a:xfrm>
              <a:custGeom>
                <a:avLst/>
                <a:gdLst/>
                <a:ahLst/>
                <a:cxnLst/>
                <a:pathLst>
                  <a:path w="218" h="399">
                    <a:moveTo>
                      <a:pt x="169" y="147"/>
                    </a:moveTo>
                    <a:lnTo>
                      <a:pt x="133" y="101"/>
                    </a:lnTo>
                    <a:lnTo>
                      <a:pt x="96" y="63"/>
                    </a:lnTo>
                    <a:lnTo>
                      <a:pt x="52" y="3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22"/>
                    </a:lnTo>
                    <a:lnTo>
                      <a:pt x="16" y="139"/>
                    </a:lnTo>
                    <a:lnTo>
                      <a:pt x="16" y="139"/>
                    </a:lnTo>
                    <a:lnTo>
                      <a:pt x="20" y="118"/>
                    </a:lnTo>
                    <a:lnTo>
                      <a:pt x="32" y="97"/>
                    </a:lnTo>
                    <a:lnTo>
                      <a:pt x="104" y="159"/>
                    </a:lnTo>
                    <a:lnTo>
                      <a:pt x="125" y="172"/>
                    </a:lnTo>
                    <a:lnTo>
                      <a:pt x="129" y="180"/>
                    </a:lnTo>
                    <a:lnTo>
                      <a:pt x="129" y="210"/>
                    </a:lnTo>
                    <a:lnTo>
                      <a:pt x="137" y="235"/>
                    </a:lnTo>
                    <a:lnTo>
                      <a:pt x="149" y="273"/>
                    </a:lnTo>
                    <a:lnTo>
                      <a:pt x="169" y="310"/>
                    </a:lnTo>
                    <a:lnTo>
                      <a:pt x="161" y="348"/>
                    </a:lnTo>
                    <a:lnTo>
                      <a:pt x="177" y="382"/>
                    </a:lnTo>
                    <a:lnTo>
                      <a:pt x="181" y="394"/>
                    </a:lnTo>
                    <a:lnTo>
                      <a:pt x="189" y="394"/>
                    </a:lnTo>
                    <a:lnTo>
                      <a:pt x="209" y="398"/>
                    </a:lnTo>
                    <a:lnTo>
                      <a:pt x="217" y="398"/>
                    </a:lnTo>
                    <a:lnTo>
                      <a:pt x="217" y="377"/>
                    </a:lnTo>
                    <a:lnTo>
                      <a:pt x="197" y="340"/>
                    </a:lnTo>
                    <a:lnTo>
                      <a:pt x="185" y="201"/>
                    </a:lnTo>
                    <a:lnTo>
                      <a:pt x="177" y="172"/>
                    </a:lnTo>
                    <a:lnTo>
                      <a:pt x="169" y="147"/>
                    </a:lnTo>
                    <a:lnTo>
                      <a:pt x="169" y="14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23" name="未知"/>
              <p:cNvSpPr/>
              <p:nvPr/>
            </p:nvSpPr>
            <p:spPr>
              <a:xfrm>
                <a:off x="482" y="419"/>
                <a:ext cx="166" cy="328"/>
              </a:xfrm>
              <a:custGeom>
                <a:avLst/>
                <a:gdLst/>
                <a:ahLst/>
                <a:cxnLst/>
                <a:pathLst>
                  <a:path w="166" h="328">
                    <a:moveTo>
                      <a:pt x="165" y="63"/>
                    </a:moveTo>
                    <a:lnTo>
                      <a:pt x="165" y="50"/>
                    </a:lnTo>
                    <a:lnTo>
                      <a:pt x="157" y="29"/>
                    </a:lnTo>
                    <a:lnTo>
                      <a:pt x="133" y="4"/>
                    </a:lnTo>
                    <a:lnTo>
                      <a:pt x="101" y="0"/>
                    </a:lnTo>
                    <a:lnTo>
                      <a:pt x="85" y="4"/>
                    </a:lnTo>
                    <a:lnTo>
                      <a:pt x="69" y="12"/>
                    </a:lnTo>
                    <a:lnTo>
                      <a:pt x="52" y="29"/>
                    </a:lnTo>
                    <a:lnTo>
                      <a:pt x="40" y="80"/>
                    </a:lnTo>
                    <a:lnTo>
                      <a:pt x="36" y="130"/>
                    </a:lnTo>
                    <a:lnTo>
                      <a:pt x="32" y="167"/>
                    </a:lnTo>
                    <a:lnTo>
                      <a:pt x="28" y="218"/>
                    </a:lnTo>
                    <a:lnTo>
                      <a:pt x="8" y="247"/>
                    </a:lnTo>
                    <a:lnTo>
                      <a:pt x="0" y="297"/>
                    </a:lnTo>
                    <a:lnTo>
                      <a:pt x="16" y="293"/>
                    </a:lnTo>
                    <a:lnTo>
                      <a:pt x="32" y="293"/>
                    </a:lnTo>
                    <a:lnTo>
                      <a:pt x="48" y="306"/>
                    </a:lnTo>
                    <a:lnTo>
                      <a:pt x="52" y="327"/>
                    </a:lnTo>
                    <a:lnTo>
                      <a:pt x="69" y="302"/>
                    </a:lnTo>
                    <a:lnTo>
                      <a:pt x="81" y="285"/>
                    </a:lnTo>
                    <a:lnTo>
                      <a:pt x="85" y="260"/>
                    </a:lnTo>
                    <a:lnTo>
                      <a:pt x="93" y="218"/>
                    </a:lnTo>
                    <a:lnTo>
                      <a:pt x="93" y="201"/>
                    </a:lnTo>
                    <a:lnTo>
                      <a:pt x="93" y="188"/>
                    </a:lnTo>
                    <a:lnTo>
                      <a:pt x="93" y="188"/>
                    </a:lnTo>
                    <a:lnTo>
                      <a:pt x="101" y="163"/>
                    </a:lnTo>
                    <a:lnTo>
                      <a:pt x="113" y="147"/>
                    </a:lnTo>
                    <a:lnTo>
                      <a:pt x="121" y="130"/>
                    </a:lnTo>
                    <a:lnTo>
                      <a:pt x="137" y="113"/>
                    </a:lnTo>
                    <a:lnTo>
                      <a:pt x="153" y="92"/>
                    </a:lnTo>
                    <a:lnTo>
                      <a:pt x="165" y="63"/>
                    </a:lnTo>
                    <a:lnTo>
                      <a:pt x="165" y="6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24" name="未知"/>
              <p:cNvSpPr/>
              <p:nvPr/>
            </p:nvSpPr>
            <p:spPr>
              <a:xfrm>
                <a:off x="498" y="0"/>
                <a:ext cx="114" cy="181"/>
              </a:xfrm>
              <a:custGeom>
                <a:avLst/>
                <a:gdLst/>
                <a:ahLst/>
                <a:cxnLst/>
                <a:pathLst>
                  <a:path w="114" h="181">
                    <a:moveTo>
                      <a:pt x="4" y="96"/>
                    </a:moveTo>
                    <a:lnTo>
                      <a:pt x="4" y="88"/>
                    </a:lnTo>
                    <a:lnTo>
                      <a:pt x="4" y="67"/>
                    </a:lnTo>
                    <a:lnTo>
                      <a:pt x="0" y="50"/>
                    </a:lnTo>
                    <a:lnTo>
                      <a:pt x="4" y="25"/>
                    </a:lnTo>
                    <a:lnTo>
                      <a:pt x="20" y="8"/>
                    </a:lnTo>
                    <a:lnTo>
                      <a:pt x="53" y="0"/>
                    </a:lnTo>
                    <a:lnTo>
                      <a:pt x="85" y="4"/>
                    </a:lnTo>
                    <a:lnTo>
                      <a:pt x="105" y="17"/>
                    </a:lnTo>
                    <a:lnTo>
                      <a:pt x="109" y="34"/>
                    </a:lnTo>
                    <a:lnTo>
                      <a:pt x="113" y="71"/>
                    </a:lnTo>
                    <a:lnTo>
                      <a:pt x="101" y="96"/>
                    </a:lnTo>
                    <a:lnTo>
                      <a:pt x="93" y="113"/>
                    </a:lnTo>
                    <a:lnTo>
                      <a:pt x="85" y="142"/>
                    </a:lnTo>
                    <a:lnTo>
                      <a:pt x="77" y="168"/>
                    </a:lnTo>
                    <a:lnTo>
                      <a:pt x="61" y="180"/>
                    </a:lnTo>
                    <a:lnTo>
                      <a:pt x="36" y="180"/>
                    </a:lnTo>
                    <a:lnTo>
                      <a:pt x="32" y="176"/>
                    </a:lnTo>
                    <a:lnTo>
                      <a:pt x="20" y="155"/>
                    </a:lnTo>
                    <a:lnTo>
                      <a:pt x="4" y="96"/>
                    </a:lnTo>
                    <a:lnTo>
                      <a:pt x="4" y="9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525" name="未知"/>
            <p:cNvSpPr/>
            <p:nvPr/>
          </p:nvSpPr>
          <p:spPr>
            <a:xfrm>
              <a:off x="747" y="595"/>
              <a:ext cx="14" cy="550"/>
            </a:xfrm>
            <a:custGeom>
              <a:avLst/>
              <a:gdLst/>
              <a:ahLst/>
              <a:cxnLst/>
              <a:pathLst>
                <a:path w="14" h="550">
                  <a:moveTo>
                    <a:pt x="0" y="0"/>
                  </a:moveTo>
                  <a:lnTo>
                    <a:pt x="0" y="549"/>
                  </a:lnTo>
                  <a:lnTo>
                    <a:pt x="13" y="549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26" name="未知"/>
            <p:cNvSpPr/>
            <p:nvPr/>
          </p:nvSpPr>
          <p:spPr>
            <a:xfrm>
              <a:off x="24" y="599"/>
              <a:ext cx="13" cy="546"/>
            </a:xfrm>
            <a:custGeom>
              <a:avLst/>
              <a:gdLst/>
              <a:ahLst/>
              <a:cxnLst/>
              <a:pathLst>
                <a:path w="13" h="546">
                  <a:moveTo>
                    <a:pt x="0" y="0"/>
                  </a:moveTo>
                  <a:lnTo>
                    <a:pt x="0" y="545"/>
                  </a:lnTo>
                  <a:lnTo>
                    <a:pt x="12" y="545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527" name="Group 57526"/>
          <p:cNvGrpSpPr/>
          <p:nvPr/>
        </p:nvGrpSpPr>
        <p:grpSpPr>
          <a:xfrm>
            <a:off x="4397375" y="5114925"/>
            <a:ext cx="690563" cy="1489075"/>
            <a:chOff x="0" y="0"/>
            <a:chExt cx="433" cy="936"/>
          </a:xfrm>
        </p:grpSpPr>
        <p:sp>
          <p:nvSpPr>
            <p:cNvPr id="57528" name="Oval 57527"/>
            <p:cNvSpPr/>
            <p:nvPr/>
          </p:nvSpPr>
          <p:spPr>
            <a:xfrm>
              <a:off x="51" y="584"/>
              <a:ext cx="330" cy="352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29" name="Oval 57528"/>
            <p:cNvSpPr/>
            <p:nvPr/>
          </p:nvSpPr>
          <p:spPr>
            <a:xfrm>
              <a:off x="79" y="584"/>
              <a:ext cx="274" cy="31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0" name="Oval 57529"/>
            <p:cNvSpPr/>
            <p:nvPr/>
          </p:nvSpPr>
          <p:spPr>
            <a:xfrm>
              <a:off x="109" y="426"/>
              <a:ext cx="211" cy="119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1" name="Oval 57530"/>
            <p:cNvSpPr/>
            <p:nvPr/>
          </p:nvSpPr>
          <p:spPr>
            <a:xfrm>
              <a:off x="145" y="452"/>
              <a:ext cx="136" cy="7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2" name="未知"/>
            <p:cNvSpPr/>
            <p:nvPr/>
          </p:nvSpPr>
          <p:spPr>
            <a:xfrm>
              <a:off x="154" y="0"/>
              <a:ext cx="125" cy="463"/>
            </a:xfrm>
            <a:custGeom>
              <a:avLst/>
              <a:gdLst/>
              <a:ahLst/>
              <a:cxnLst/>
              <a:pathLst>
                <a:path w="125" h="463">
                  <a:moveTo>
                    <a:pt x="0" y="0"/>
                  </a:moveTo>
                  <a:lnTo>
                    <a:pt x="0" y="449"/>
                  </a:lnTo>
                  <a:lnTo>
                    <a:pt x="27" y="462"/>
                  </a:lnTo>
                  <a:lnTo>
                    <a:pt x="51" y="458"/>
                  </a:lnTo>
                  <a:lnTo>
                    <a:pt x="70" y="458"/>
                  </a:lnTo>
                  <a:lnTo>
                    <a:pt x="94" y="462"/>
                  </a:lnTo>
                  <a:lnTo>
                    <a:pt x="124" y="449"/>
                  </a:lnTo>
                  <a:lnTo>
                    <a:pt x="1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3" name="未知"/>
            <p:cNvSpPr/>
            <p:nvPr/>
          </p:nvSpPr>
          <p:spPr>
            <a:xfrm>
              <a:off x="0" y="0"/>
              <a:ext cx="155" cy="450"/>
            </a:xfrm>
            <a:custGeom>
              <a:avLst/>
              <a:gdLst/>
              <a:ahLst/>
              <a:cxnLst/>
              <a:pathLst>
                <a:path w="155" h="450">
                  <a:moveTo>
                    <a:pt x="0" y="0"/>
                  </a:moveTo>
                  <a:lnTo>
                    <a:pt x="154" y="0"/>
                  </a:lnTo>
                  <a:lnTo>
                    <a:pt x="154" y="449"/>
                  </a:lnTo>
                  <a:lnTo>
                    <a:pt x="0" y="28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4" name="Oval 57533"/>
            <p:cNvSpPr/>
            <p:nvPr/>
          </p:nvSpPr>
          <p:spPr>
            <a:xfrm>
              <a:off x="184" y="513"/>
              <a:ext cx="67" cy="71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35" name="未知"/>
            <p:cNvSpPr/>
            <p:nvPr/>
          </p:nvSpPr>
          <p:spPr>
            <a:xfrm>
              <a:off x="278" y="0"/>
              <a:ext cx="155" cy="450"/>
            </a:xfrm>
            <a:custGeom>
              <a:avLst/>
              <a:gdLst/>
              <a:ahLst/>
              <a:cxnLst/>
              <a:pathLst>
                <a:path w="155" h="450">
                  <a:moveTo>
                    <a:pt x="154" y="0"/>
                  </a:moveTo>
                  <a:lnTo>
                    <a:pt x="0" y="0"/>
                  </a:lnTo>
                  <a:lnTo>
                    <a:pt x="0" y="449"/>
                  </a:lnTo>
                  <a:lnTo>
                    <a:pt x="154" y="287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536" name="Group 57535"/>
          <p:cNvGrpSpPr/>
          <p:nvPr/>
        </p:nvGrpSpPr>
        <p:grpSpPr>
          <a:xfrm>
            <a:off x="0" y="992188"/>
            <a:ext cx="2751138" cy="1260475"/>
            <a:chOff x="0" y="0"/>
            <a:chExt cx="1729" cy="793"/>
          </a:xfrm>
        </p:grpSpPr>
        <p:grpSp>
          <p:nvGrpSpPr>
            <p:cNvPr id="57537" name="Group 57536"/>
            <p:cNvGrpSpPr/>
            <p:nvPr/>
          </p:nvGrpSpPr>
          <p:grpSpPr>
            <a:xfrm>
              <a:off x="345" y="0"/>
              <a:ext cx="1134" cy="769"/>
              <a:chOff x="0" y="0"/>
              <a:chExt cx="1134" cy="769"/>
            </a:xfrm>
          </p:grpSpPr>
          <p:sp>
            <p:nvSpPr>
              <p:cNvPr id="57538" name="未知"/>
              <p:cNvSpPr/>
              <p:nvPr/>
            </p:nvSpPr>
            <p:spPr>
              <a:xfrm>
                <a:off x="277" y="266"/>
                <a:ext cx="346" cy="503"/>
              </a:xfrm>
              <a:custGeom>
                <a:avLst/>
                <a:gdLst/>
                <a:ahLst/>
                <a:cxnLst/>
                <a:pathLst>
                  <a:path w="346" h="503">
                    <a:moveTo>
                      <a:pt x="6" y="79"/>
                    </a:moveTo>
                    <a:lnTo>
                      <a:pt x="74" y="42"/>
                    </a:lnTo>
                    <a:lnTo>
                      <a:pt x="130" y="6"/>
                    </a:lnTo>
                    <a:lnTo>
                      <a:pt x="148" y="0"/>
                    </a:lnTo>
                    <a:lnTo>
                      <a:pt x="173" y="0"/>
                    </a:lnTo>
                    <a:lnTo>
                      <a:pt x="173" y="30"/>
                    </a:lnTo>
                    <a:lnTo>
                      <a:pt x="179" y="54"/>
                    </a:lnTo>
                    <a:lnTo>
                      <a:pt x="203" y="85"/>
                    </a:lnTo>
                    <a:lnTo>
                      <a:pt x="228" y="127"/>
                    </a:lnTo>
                    <a:lnTo>
                      <a:pt x="247" y="151"/>
                    </a:lnTo>
                    <a:lnTo>
                      <a:pt x="234" y="163"/>
                    </a:lnTo>
                    <a:lnTo>
                      <a:pt x="210" y="175"/>
                    </a:lnTo>
                    <a:lnTo>
                      <a:pt x="173" y="187"/>
                    </a:lnTo>
                    <a:lnTo>
                      <a:pt x="185" y="206"/>
                    </a:lnTo>
                    <a:lnTo>
                      <a:pt x="173" y="224"/>
                    </a:lnTo>
                    <a:lnTo>
                      <a:pt x="173" y="248"/>
                    </a:lnTo>
                    <a:lnTo>
                      <a:pt x="210" y="254"/>
                    </a:lnTo>
                    <a:lnTo>
                      <a:pt x="222" y="272"/>
                    </a:lnTo>
                    <a:lnTo>
                      <a:pt x="247" y="290"/>
                    </a:lnTo>
                    <a:lnTo>
                      <a:pt x="247" y="320"/>
                    </a:lnTo>
                    <a:lnTo>
                      <a:pt x="222" y="314"/>
                    </a:lnTo>
                    <a:lnTo>
                      <a:pt x="222" y="333"/>
                    </a:lnTo>
                    <a:lnTo>
                      <a:pt x="302" y="472"/>
                    </a:lnTo>
                    <a:lnTo>
                      <a:pt x="345" y="502"/>
                    </a:lnTo>
                    <a:lnTo>
                      <a:pt x="290" y="502"/>
                    </a:lnTo>
                    <a:lnTo>
                      <a:pt x="296" y="490"/>
                    </a:lnTo>
                    <a:lnTo>
                      <a:pt x="296" y="478"/>
                    </a:lnTo>
                    <a:lnTo>
                      <a:pt x="179" y="326"/>
                    </a:lnTo>
                    <a:lnTo>
                      <a:pt x="167" y="326"/>
                    </a:lnTo>
                    <a:lnTo>
                      <a:pt x="148" y="314"/>
                    </a:lnTo>
                    <a:lnTo>
                      <a:pt x="142" y="272"/>
                    </a:lnTo>
                    <a:lnTo>
                      <a:pt x="111" y="248"/>
                    </a:lnTo>
                    <a:lnTo>
                      <a:pt x="74" y="230"/>
                    </a:lnTo>
                    <a:lnTo>
                      <a:pt x="74" y="224"/>
                    </a:lnTo>
                    <a:lnTo>
                      <a:pt x="80" y="218"/>
                    </a:lnTo>
                    <a:lnTo>
                      <a:pt x="99" y="200"/>
                    </a:lnTo>
                    <a:lnTo>
                      <a:pt x="99" y="175"/>
                    </a:lnTo>
                    <a:lnTo>
                      <a:pt x="93" y="157"/>
                    </a:lnTo>
                    <a:lnTo>
                      <a:pt x="74" y="145"/>
                    </a:lnTo>
                    <a:lnTo>
                      <a:pt x="49" y="133"/>
                    </a:lnTo>
                    <a:lnTo>
                      <a:pt x="19" y="115"/>
                    </a:lnTo>
                    <a:lnTo>
                      <a:pt x="0" y="85"/>
                    </a:lnTo>
                    <a:lnTo>
                      <a:pt x="6" y="79"/>
                    </a:lnTo>
                    <a:lnTo>
                      <a:pt x="6" y="79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39" name="未知"/>
              <p:cNvSpPr/>
              <p:nvPr/>
            </p:nvSpPr>
            <p:spPr>
              <a:xfrm>
                <a:off x="1066" y="54"/>
                <a:ext cx="68" cy="62"/>
              </a:xfrm>
              <a:custGeom>
                <a:avLst/>
                <a:gdLst/>
                <a:ahLst/>
                <a:cxnLst/>
                <a:pathLst>
                  <a:path w="68" h="62">
                    <a:moveTo>
                      <a:pt x="37" y="0"/>
                    </a:moveTo>
                    <a:lnTo>
                      <a:pt x="67" y="25"/>
                    </a:lnTo>
                    <a:lnTo>
                      <a:pt x="0" y="61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0" name="未知"/>
              <p:cNvSpPr/>
              <p:nvPr/>
            </p:nvSpPr>
            <p:spPr>
              <a:xfrm>
                <a:off x="899" y="0"/>
                <a:ext cx="211" cy="194"/>
              </a:xfrm>
              <a:custGeom>
                <a:avLst/>
                <a:gdLst/>
                <a:ahLst/>
                <a:cxnLst/>
                <a:pathLst>
                  <a:path w="211" h="194">
                    <a:moveTo>
                      <a:pt x="167" y="115"/>
                    </a:moveTo>
                    <a:lnTo>
                      <a:pt x="154" y="127"/>
                    </a:lnTo>
                    <a:lnTo>
                      <a:pt x="93" y="175"/>
                    </a:lnTo>
                    <a:lnTo>
                      <a:pt x="80" y="193"/>
                    </a:lnTo>
                    <a:lnTo>
                      <a:pt x="0" y="133"/>
                    </a:lnTo>
                    <a:lnTo>
                      <a:pt x="68" y="103"/>
                    </a:lnTo>
                    <a:lnTo>
                      <a:pt x="93" y="121"/>
                    </a:lnTo>
                    <a:lnTo>
                      <a:pt x="87" y="85"/>
                    </a:lnTo>
                    <a:lnTo>
                      <a:pt x="93" y="73"/>
                    </a:lnTo>
                    <a:lnTo>
                      <a:pt x="99" y="54"/>
                    </a:lnTo>
                    <a:lnTo>
                      <a:pt x="173" y="54"/>
                    </a:lnTo>
                    <a:lnTo>
                      <a:pt x="210" y="0"/>
                    </a:lnTo>
                    <a:lnTo>
                      <a:pt x="204" y="54"/>
                    </a:lnTo>
                    <a:lnTo>
                      <a:pt x="167" y="115"/>
                    </a:lnTo>
                    <a:lnTo>
                      <a:pt x="167" y="115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1" name="未知"/>
              <p:cNvSpPr/>
              <p:nvPr/>
            </p:nvSpPr>
            <p:spPr>
              <a:xfrm>
                <a:off x="819" y="151"/>
                <a:ext cx="51" cy="43"/>
              </a:xfrm>
              <a:custGeom>
                <a:avLst/>
                <a:gdLst/>
                <a:ahLst/>
                <a:cxnLst/>
                <a:pathLst>
                  <a:path w="51" h="43">
                    <a:moveTo>
                      <a:pt x="0" y="0"/>
                    </a:moveTo>
                    <a:lnTo>
                      <a:pt x="37" y="42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2" name="未知"/>
              <p:cNvSpPr/>
              <p:nvPr/>
            </p:nvSpPr>
            <p:spPr>
              <a:xfrm>
                <a:off x="647" y="502"/>
                <a:ext cx="198" cy="116"/>
              </a:xfrm>
              <a:custGeom>
                <a:avLst/>
                <a:gdLst/>
                <a:ahLst/>
                <a:cxnLst/>
                <a:pathLst>
                  <a:path w="198" h="116">
                    <a:moveTo>
                      <a:pt x="166" y="0"/>
                    </a:moveTo>
                    <a:lnTo>
                      <a:pt x="154" y="84"/>
                    </a:lnTo>
                    <a:lnTo>
                      <a:pt x="49" y="97"/>
                    </a:lnTo>
                    <a:lnTo>
                      <a:pt x="6" y="66"/>
                    </a:lnTo>
                    <a:lnTo>
                      <a:pt x="0" y="72"/>
                    </a:lnTo>
                    <a:lnTo>
                      <a:pt x="49" y="115"/>
                    </a:lnTo>
                    <a:lnTo>
                      <a:pt x="178" y="109"/>
                    </a:lnTo>
                    <a:lnTo>
                      <a:pt x="197" y="0"/>
                    </a:lnTo>
                    <a:lnTo>
                      <a:pt x="166" y="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3" name="未知"/>
              <p:cNvSpPr/>
              <p:nvPr/>
            </p:nvSpPr>
            <p:spPr>
              <a:xfrm>
                <a:off x="524" y="18"/>
                <a:ext cx="321" cy="225"/>
              </a:xfrm>
              <a:custGeom>
                <a:avLst/>
                <a:gdLst/>
                <a:ahLst/>
                <a:cxnLst/>
                <a:pathLst>
                  <a:path w="321" h="225">
                    <a:moveTo>
                      <a:pt x="228" y="36"/>
                    </a:moveTo>
                    <a:lnTo>
                      <a:pt x="197" y="49"/>
                    </a:lnTo>
                    <a:lnTo>
                      <a:pt x="160" y="85"/>
                    </a:lnTo>
                    <a:lnTo>
                      <a:pt x="160" y="109"/>
                    </a:lnTo>
                    <a:lnTo>
                      <a:pt x="172" y="139"/>
                    </a:lnTo>
                    <a:lnTo>
                      <a:pt x="197" y="157"/>
                    </a:lnTo>
                    <a:lnTo>
                      <a:pt x="265" y="224"/>
                    </a:lnTo>
                    <a:lnTo>
                      <a:pt x="228" y="212"/>
                    </a:lnTo>
                    <a:lnTo>
                      <a:pt x="166" y="188"/>
                    </a:lnTo>
                    <a:lnTo>
                      <a:pt x="129" y="182"/>
                    </a:lnTo>
                    <a:lnTo>
                      <a:pt x="98" y="175"/>
                    </a:lnTo>
                    <a:lnTo>
                      <a:pt x="74" y="175"/>
                    </a:lnTo>
                    <a:lnTo>
                      <a:pt x="43" y="157"/>
                    </a:lnTo>
                    <a:lnTo>
                      <a:pt x="24" y="145"/>
                    </a:lnTo>
                    <a:lnTo>
                      <a:pt x="0" y="115"/>
                    </a:lnTo>
                    <a:lnTo>
                      <a:pt x="0" y="85"/>
                    </a:lnTo>
                    <a:lnTo>
                      <a:pt x="6" y="49"/>
                    </a:lnTo>
                    <a:lnTo>
                      <a:pt x="49" y="30"/>
                    </a:lnTo>
                    <a:lnTo>
                      <a:pt x="92" y="18"/>
                    </a:lnTo>
                    <a:lnTo>
                      <a:pt x="123" y="24"/>
                    </a:lnTo>
                    <a:lnTo>
                      <a:pt x="246" y="30"/>
                    </a:lnTo>
                    <a:lnTo>
                      <a:pt x="252" y="12"/>
                    </a:lnTo>
                    <a:lnTo>
                      <a:pt x="271" y="6"/>
                    </a:lnTo>
                    <a:lnTo>
                      <a:pt x="295" y="0"/>
                    </a:lnTo>
                    <a:lnTo>
                      <a:pt x="314" y="6"/>
                    </a:lnTo>
                    <a:lnTo>
                      <a:pt x="320" y="12"/>
                    </a:lnTo>
                    <a:lnTo>
                      <a:pt x="320" y="36"/>
                    </a:lnTo>
                    <a:lnTo>
                      <a:pt x="228" y="36"/>
                    </a:lnTo>
                    <a:lnTo>
                      <a:pt x="228" y="36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4" name="未知"/>
              <p:cNvSpPr/>
              <p:nvPr/>
            </p:nvSpPr>
            <p:spPr>
              <a:xfrm>
                <a:off x="622" y="417"/>
                <a:ext cx="100" cy="50"/>
              </a:xfrm>
              <a:custGeom>
                <a:avLst/>
                <a:gdLst/>
                <a:ahLst/>
                <a:cxnLst/>
                <a:pathLst>
                  <a:path w="100" h="50">
                    <a:moveTo>
                      <a:pt x="68" y="24"/>
                    </a:moveTo>
                    <a:lnTo>
                      <a:pt x="99" y="49"/>
                    </a:lnTo>
                    <a:lnTo>
                      <a:pt x="74" y="49"/>
                    </a:lnTo>
                    <a:lnTo>
                      <a:pt x="56" y="49"/>
                    </a:lnTo>
                    <a:lnTo>
                      <a:pt x="25" y="49"/>
                    </a:lnTo>
                    <a:lnTo>
                      <a:pt x="0" y="36"/>
                    </a:lnTo>
                    <a:lnTo>
                      <a:pt x="19" y="24"/>
                    </a:lnTo>
                    <a:lnTo>
                      <a:pt x="37" y="0"/>
                    </a:lnTo>
                    <a:lnTo>
                      <a:pt x="68" y="24"/>
                    </a:lnTo>
                    <a:lnTo>
                      <a:pt x="68" y="2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5" name="未知"/>
              <p:cNvSpPr/>
              <p:nvPr/>
            </p:nvSpPr>
            <p:spPr>
              <a:xfrm>
                <a:off x="277" y="200"/>
                <a:ext cx="241" cy="85"/>
              </a:xfrm>
              <a:custGeom>
                <a:avLst/>
                <a:gdLst/>
                <a:ahLst/>
                <a:cxnLst/>
                <a:pathLst>
                  <a:path w="241" h="85">
                    <a:moveTo>
                      <a:pt x="0" y="84"/>
                    </a:moveTo>
                    <a:lnTo>
                      <a:pt x="19" y="54"/>
                    </a:lnTo>
                    <a:lnTo>
                      <a:pt x="56" y="24"/>
                    </a:lnTo>
                    <a:lnTo>
                      <a:pt x="105" y="6"/>
                    </a:lnTo>
                    <a:lnTo>
                      <a:pt x="148" y="0"/>
                    </a:lnTo>
                    <a:lnTo>
                      <a:pt x="179" y="0"/>
                    </a:lnTo>
                    <a:lnTo>
                      <a:pt x="210" y="0"/>
                    </a:lnTo>
                    <a:lnTo>
                      <a:pt x="240" y="6"/>
                    </a:lnTo>
                    <a:lnTo>
                      <a:pt x="210" y="24"/>
                    </a:lnTo>
                    <a:lnTo>
                      <a:pt x="173" y="54"/>
                    </a:lnTo>
                    <a:lnTo>
                      <a:pt x="142" y="48"/>
                    </a:lnTo>
                    <a:lnTo>
                      <a:pt x="105" y="42"/>
                    </a:lnTo>
                    <a:lnTo>
                      <a:pt x="49" y="48"/>
                    </a:lnTo>
                    <a:lnTo>
                      <a:pt x="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6" name="未知"/>
              <p:cNvSpPr/>
              <p:nvPr/>
            </p:nvSpPr>
            <p:spPr>
              <a:xfrm>
                <a:off x="166" y="272"/>
                <a:ext cx="112" cy="37"/>
              </a:xfrm>
              <a:custGeom>
                <a:avLst/>
                <a:gdLst/>
                <a:ahLst/>
                <a:cxnLst/>
                <a:pathLst>
                  <a:path w="112" h="37">
                    <a:moveTo>
                      <a:pt x="68" y="0"/>
                    </a:moveTo>
                    <a:lnTo>
                      <a:pt x="31" y="6"/>
                    </a:lnTo>
                    <a:lnTo>
                      <a:pt x="0" y="36"/>
                    </a:lnTo>
                    <a:lnTo>
                      <a:pt x="31" y="30"/>
                    </a:lnTo>
                    <a:lnTo>
                      <a:pt x="43" y="24"/>
                    </a:lnTo>
                    <a:lnTo>
                      <a:pt x="62" y="24"/>
                    </a:lnTo>
                    <a:lnTo>
                      <a:pt x="111" y="1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47" name="未知"/>
              <p:cNvSpPr/>
              <p:nvPr/>
            </p:nvSpPr>
            <p:spPr>
              <a:xfrm>
                <a:off x="0" y="308"/>
                <a:ext cx="192" cy="98"/>
              </a:xfrm>
              <a:custGeom>
                <a:avLst/>
                <a:gdLst/>
                <a:ahLst/>
                <a:cxnLst/>
                <a:pathLst>
                  <a:path w="192" h="98">
                    <a:moveTo>
                      <a:pt x="166" y="0"/>
                    </a:moveTo>
                    <a:lnTo>
                      <a:pt x="129" y="37"/>
                    </a:lnTo>
                    <a:lnTo>
                      <a:pt x="105" y="79"/>
                    </a:lnTo>
                    <a:lnTo>
                      <a:pt x="148" y="49"/>
                    </a:lnTo>
                    <a:lnTo>
                      <a:pt x="191" y="37"/>
                    </a:lnTo>
                    <a:lnTo>
                      <a:pt x="185" y="49"/>
                    </a:lnTo>
                    <a:lnTo>
                      <a:pt x="148" y="85"/>
                    </a:lnTo>
                    <a:lnTo>
                      <a:pt x="99" y="97"/>
                    </a:lnTo>
                    <a:lnTo>
                      <a:pt x="31" y="85"/>
                    </a:lnTo>
                    <a:lnTo>
                      <a:pt x="0" y="31"/>
                    </a:lnTo>
                    <a:lnTo>
                      <a:pt x="25" y="37"/>
                    </a:lnTo>
                    <a:lnTo>
                      <a:pt x="99" y="37"/>
                    </a:lnTo>
                    <a:lnTo>
                      <a:pt x="166" y="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555555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548" name="未知"/>
            <p:cNvSpPr/>
            <p:nvPr/>
          </p:nvSpPr>
          <p:spPr>
            <a:xfrm>
              <a:off x="1189" y="617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0" y="0"/>
                  </a:lnTo>
                  <a:lnTo>
                    <a:pt x="18" y="24"/>
                  </a:lnTo>
                  <a:lnTo>
                    <a:pt x="25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49" name="未知"/>
            <p:cNvSpPr/>
            <p:nvPr/>
          </p:nvSpPr>
          <p:spPr>
            <a:xfrm>
              <a:off x="1189" y="617"/>
              <a:ext cx="26" cy="25"/>
            </a:xfrm>
            <a:custGeom>
              <a:avLst/>
              <a:gdLst/>
              <a:ahLst/>
              <a:cxnLst/>
              <a:pathLst>
                <a:path w="26" h="25">
                  <a:moveTo>
                    <a:pt x="0" y="0"/>
                  </a:moveTo>
                  <a:lnTo>
                    <a:pt x="18" y="24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550" name="Group 57549"/>
            <p:cNvGrpSpPr/>
            <p:nvPr/>
          </p:nvGrpSpPr>
          <p:grpSpPr>
            <a:xfrm>
              <a:off x="986" y="79"/>
              <a:ext cx="709" cy="339"/>
              <a:chOff x="0" y="0"/>
              <a:chExt cx="709" cy="339"/>
            </a:xfrm>
          </p:grpSpPr>
          <p:sp>
            <p:nvSpPr>
              <p:cNvPr id="57551" name="未知"/>
              <p:cNvSpPr/>
              <p:nvPr/>
            </p:nvSpPr>
            <p:spPr>
              <a:xfrm>
                <a:off x="616" y="0"/>
                <a:ext cx="93" cy="134"/>
              </a:xfrm>
              <a:custGeom>
                <a:avLst/>
                <a:gdLst/>
                <a:ahLst/>
                <a:cxnLst/>
                <a:pathLst>
                  <a:path w="93" h="134">
                    <a:moveTo>
                      <a:pt x="43" y="0"/>
                    </a:moveTo>
                    <a:lnTo>
                      <a:pt x="31" y="6"/>
                    </a:lnTo>
                    <a:lnTo>
                      <a:pt x="0" y="48"/>
                    </a:lnTo>
                    <a:lnTo>
                      <a:pt x="0" y="72"/>
                    </a:lnTo>
                    <a:lnTo>
                      <a:pt x="0" y="108"/>
                    </a:lnTo>
                    <a:lnTo>
                      <a:pt x="49" y="133"/>
                    </a:lnTo>
                    <a:lnTo>
                      <a:pt x="92" y="84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52" name="未知"/>
              <p:cNvSpPr/>
              <p:nvPr/>
            </p:nvSpPr>
            <p:spPr>
              <a:xfrm>
                <a:off x="0" y="127"/>
                <a:ext cx="149" cy="212"/>
              </a:xfrm>
              <a:custGeom>
                <a:avLst/>
                <a:gdLst/>
                <a:ahLst/>
                <a:cxnLst/>
                <a:pathLst>
                  <a:path w="149" h="212">
                    <a:moveTo>
                      <a:pt x="49" y="0"/>
                    </a:moveTo>
                    <a:lnTo>
                      <a:pt x="0" y="187"/>
                    </a:lnTo>
                    <a:lnTo>
                      <a:pt x="24" y="187"/>
                    </a:lnTo>
                    <a:lnTo>
                      <a:pt x="111" y="211"/>
                    </a:lnTo>
                    <a:lnTo>
                      <a:pt x="148" y="36"/>
                    </a:lnTo>
                    <a:lnTo>
                      <a:pt x="111" y="24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7553" name="未知"/>
            <p:cNvSpPr/>
            <p:nvPr/>
          </p:nvSpPr>
          <p:spPr>
            <a:xfrm>
              <a:off x="1035" y="278"/>
              <a:ext cx="44" cy="98"/>
            </a:xfrm>
            <a:custGeom>
              <a:avLst/>
              <a:gdLst/>
              <a:ahLst/>
              <a:cxnLst/>
              <a:pathLst>
                <a:path w="44" h="98">
                  <a:moveTo>
                    <a:pt x="0" y="18"/>
                  </a:moveTo>
                  <a:lnTo>
                    <a:pt x="25" y="0"/>
                  </a:lnTo>
                  <a:lnTo>
                    <a:pt x="43" y="6"/>
                  </a:lnTo>
                  <a:lnTo>
                    <a:pt x="31" y="97"/>
                  </a:lnTo>
                  <a:lnTo>
                    <a:pt x="6" y="91"/>
                  </a:lnTo>
                  <a:lnTo>
                    <a:pt x="12" y="1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54" name="未知"/>
            <p:cNvSpPr/>
            <p:nvPr/>
          </p:nvSpPr>
          <p:spPr>
            <a:xfrm>
              <a:off x="99" y="0"/>
              <a:ext cx="1356" cy="1"/>
            </a:xfrm>
            <a:custGeom>
              <a:avLst/>
              <a:gdLst/>
              <a:ahLst/>
              <a:cxnLst/>
              <a:pathLst>
                <a:path w="1356" h="1">
                  <a:moveTo>
                    <a:pt x="135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55" name="未知"/>
            <p:cNvSpPr/>
            <p:nvPr/>
          </p:nvSpPr>
          <p:spPr>
            <a:xfrm>
              <a:off x="0" y="12"/>
              <a:ext cx="1603" cy="1"/>
            </a:xfrm>
            <a:custGeom>
              <a:avLst/>
              <a:gdLst/>
              <a:ahLst/>
              <a:cxnLst/>
              <a:pathLst>
                <a:path w="1603" h="1">
                  <a:moveTo>
                    <a:pt x="1602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56" name="未知"/>
            <p:cNvSpPr/>
            <p:nvPr/>
          </p:nvSpPr>
          <p:spPr>
            <a:xfrm>
              <a:off x="99" y="768"/>
              <a:ext cx="814" cy="1"/>
            </a:xfrm>
            <a:custGeom>
              <a:avLst/>
              <a:gdLst/>
              <a:ahLst/>
              <a:cxnLst/>
              <a:pathLst>
                <a:path w="814" h="1">
                  <a:moveTo>
                    <a:pt x="813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557" name="未知"/>
            <p:cNvSpPr/>
            <p:nvPr/>
          </p:nvSpPr>
          <p:spPr>
            <a:xfrm>
              <a:off x="0" y="792"/>
              <a:ext cx="1159" cy="1"/>
            </a:xfrm>
            <a:custGeom>
              <a:avLst/>
              <a:gdLst/>
              <a:ahLst/>
              <a:cxnLst/>
              <a:pathLst>
                <a:path w="1159" h="1">
                  <a:moveTo>
                    <a:pt x="1158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7558" name="Group 57557"/>
            <p:cNvGrpSpPr/>
            <p:nvPr/>
          </p:nvGrpSpPr>
          <p:grpSpPr>
            <a:xfrm>
              <a:off x="450" y="6"/>
              <a:ext cx="1279" cy="787"/>
              <a:chOff x="0" y="0"/>
              <a:chExt cx="1279" cy="787"/>
            </a:xfrm>
          </p:grpSpPr>
          <p:sp>
            <p:nvSpPr>
              <p:cNvPr id="57559" name="未知"/>
              <p:cNvSpPr/>
              <p:nvPr/>
            </p:nvSpPr>
            <p:spPr>
              <a:xfrm>
                <a:off x="1198" y="157"/>
                <a:ext cx="81" cy="104"/>
              </a:xfrm>
              <a:custGeom>
                <a:avLst/>
                <a:gdLst/>
                <a:ahLst/>
                <a:cxnLst/>
                <a:pathLst>
                  <a:path w="81" h="104">
                    <a:moveTo>
                      <a:pt x="0" y="49"/>
                    </a:moveTo>
                    <a:lnTo>
                      <a:pt x="0" y="61"/>
                    </a:lnTo>
                    <a:lnTo>
                      <a:pt x="31" y="91"/>
                    </a:lnTo>
                    <a:lnTo>
                      <a:pt x="68" y="103"/>
                    </a:lnTo>
                    <a:lnTo>
                      <a:pt x="80" y="85"/>
                    </a:lnTo>
                    <a:lnTo>
                      <a:pt x="80" y="67"/>
                    </a:lnTo>
                    <a:lnTo>
                      <a:pt x="43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60" name="未知"/>
              <p:cNvSpPr/>
              <p:nvPr/>
            </p:nvSpPr>
            <p:spPr>
              <a:xfrm>
                <a:off x="1183" y="109"/>
                <a:ext cx="25" cy="31"/>
              </a:xfrm>
              <a:custGeom>
                <a:avLst/>
                <a:gdLst/>
                <a:ahLst/>
                <a:cxnLst/>
                <a:pathLst>
                  <a:path w="25" h="31">
                    <a:moveTo>
                      <a:pt x="6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18" y="30"/>
                    </a:lnTo>
                    <a:lnTo>
                      <a:pt x="24" y="24"/>
                    </a:lnTo>
                    <a:lnTo>
                      <a:pt x="24" y="12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61" name="未知"/>
              <p:cNvSpPr/>
              <p:nvPr/>
            </p:nvSpPr>
            <p:spPr>
              <a:xfrm>
                <a:off x="554" y="0"/>
                <a:ext cx="642" cy="787"/>
              </a:xfrm>
              <a:custGeom>
                <a:avLst/>
                <a:gdLst/>
                <a:ahLst/>
                <a:cxnLst/>
                <a:pathLst>
                  <a:path w="642" h="787">
                    <a:moveTo>
                      <a:pt x="136" y="490"/>
                    </a:moveTo>
                    <a:lnTo>
                      <a:pt x="99" y="484"/>
                    </a:lnTo>
                    <a:lnTo>
                      <a:pt x="62" y="460"/>
                    </a:lnTo>
                    <a:lnTo>
                      <a:pt x="31" y="435"/>
                    </a:lnTo>
                    <a:lnTo>
                      <a:pt x="0" y="411"/>
                    </a:lnTo>
                    <a:lnTo>
                      <a:pt x="6" y="387"/>
                    </a:lnTo>
                    <a:lnTo>
                      <a:pt x="93" y="411"/>
                    </a:lnTo>
                    <a:lnTo>
                      <a:pt x="130" y="236"/>
                    </a:lnTo>
                    <a:lnTo>
                      <a:pt x="62" y="169"/>
                    </a:lnTo>
                    <a:lnTo>
                      <a:pt x="37" y="151"/>
                    </a:lnTo>
                    <a:lnTo>
                      <a:pt x="25" y="121"/>
                    </a:lnTo>
                    <a:lnTo>
                      <a:pt x="25" y="97"/>
                    </a:lnTo>
                    <a:lnTo>
                      <a:pt x="62" y="61"/>
                    </a:lnTo>
                    <a:lnTo>
                      <a:pt x="93" y="48"/>
                    </a:lnTo>
                    <a:lnTo>
                      <a:pt x="185" y="48"/>
                    </a:lnTo>
                    <a:lnTo>
                      <a:pt x="210" y="48"/>
                    </a:lnTo>
                    <a:lnTo>
                      <a:pt x="240" y="54"/>
                    </a:lnTo>
                    <a:lnTo>
                      <a:pt x="253" y="42"/>
                    </a:lnTo>
                    <a:lnTo>
                      <a:pt x="284" y="18"/>
                    </a:lnTo>
                    <a:lnTo>
                      <a:pt x="308" y="12"/>
                    </a:lnTo>
                    <a:lnTo>
                      <a:pt x="333" y="18"/>
                    </a:lnTo>
                    <a:lnTo>
                      <a:pt x="339" y="24"/>
                    </a:lnTo>
                    <a:lnTo>
                      <a:pt x="339" y="42"/>
                    </a:lnTo>
                    <a:lnTo>
                      <a:pt x="339" y="48"/>
                    </a:lnTo>
                    <a:lnTo>
                      <a:pt x="333" y="67"/>
                    </a:lnTo>
                    <a:lnTo>
                      <a:pt x="327" y="79"/>
                    </a:lnTo>
                    <a:lnTo>
                      <a:pt x="333" y="115"/>
                    </a:lnTo>
                    <a:lnTo>
                      <a:pt x="308" y="97"/>
                    </a:lnTo>
                    <a:lnTo>
                      <a:pt x="240" y="127"/>
                    </a:lnTo>
                    <a:lnTo>
                      <a:pt x="320" y="187"/>
                    </a:lnTo>
                    <a:lnTo>
                      <a:pt x="333" y="169"/>
                    </a:lnTo>
                    <a:lnTo>
                      <a:pt x="394" y="121"/>
                    </a:lnTo>
                    <a:lnTo>
                      <a:pt x="407" y="109"/>
                    </a:lnTo>
                    <a:lnTo>
                      <a:pt x="474" y="73"/>
                    </a:lnTo>
                    <a:lnTo>
                      <a:pt x="579" y="36"/>
                    </a:lnTo>
                    <a:lnTo>
                      <a:pt x="604" y="0"/>
                    </a:lnTo>
                    <a:lnTo>
                      <a:pt x="610" y="48"/>
                    </a:lnTo>
                    <a:lnTo>
                      <a:pt x="641" y="73"/>
                    </a:lnTo>
                    <a:lnTo>
                      <a:pt x="629" y="79"/>
                    </a:lnTo>
                    <a:lnTo>
                      <a:pt x="598" y="121"/>
                    </a:lnTo>
                    <a:lnTo>
                      <a:pt x="598" y="145"/>
                    </a:lnTo>
                    <a:lnTo>
                      <a:pt x="598" y="181"/>
                    </a:lnTo>
                    <a:lnTo>
                      <a:pt x="579" y="163"/>
                    </a:lnTo>
                    <a:lnTo>
                      <a:pt x="524" y="212"/>
                    </a:lnTo>
                    <a:lnTo>
                      <a:pt x="468" y="278"/>
                    </a:lnTo>
                    <a:lnTo>
                      <a:pt x="419" y="357"/>
                    </a:lnTo>
                    <a:lnTo>
                      <a:pt x="413" y="387"/>
                    </a:lnTo>
                    <a:lnTo>
                      <a:pt x="407" y="423"/>
                    </a:lnTo>
                    <a:lnTo>
                      <a:pt x="388" y="460"/>
                    </a:lnTo>
                    <a:lnTo>
                      <a:pt x="357" y="496"/>
                    </a:lnTo>
                    <a:lnTo>
                      <a:pt x="376" y="520"/>
                    </a:lnTo>
                    <a:lnTo>
                      <a:pt x="388" y="562"/>
                    </a:lnTo>
                    <a:lnTo>
                      <a:pt x="394" y="611"/>
                    </a:lnTo>
                    <a:lnTo>
                      <a:pt x="394" y="623"/>
                    </a:lnTo>
                    <a:lnTo>
                      <a:pt x="228" y="653"/>
                    </a:lnTo>
                    <a:lnTo>
                      <a:pt x="234" y="635"/>
                    </a:lnTo>
                    <a:lnTo>
                      <a:pt x="357" y="605"/>
                    </a:lnTo>
                    <a:lnTo>
                      <a:pt x="357" y="574"/>
                    </a:lnTo>
                    <a:lnTo>
                      <a:pt x="327" y="532"/>
                    </a:lnTo>
                    <a:lnTo>
                      <a:pt x="271" y="574"/>
                    </a:lnTo>
                    <a:lnTo>
                      <a:pt x="185" y="738"/>
                    </a:lnTo>
                    <a:lnTo>
                      <a:pt x="185" y="768"/>
                    </a:lnTo>
                    <a:lnTo>
                      <a:pt x="191" y="786"/>
                    </a:lnTo>
                    <a:lnTo>
                      <a:pt x="160" y="786"/>
                    </a:lnTo>
                    <a:lnTo>
                      <a:pt x="166" y="750"/>
                    </a:lnTo>
                    <a:lnTo>
                      <a:pt x="148" y="744"/>
                    </a:lnTo>
                    <a:lnTo>
                      <a:pt x="173" y="719"/>
                    </a:lnTo>
                    <a:lnTo>
                      <a:pt x="259" y="508"/>
                    </a:lnTo>
                    <a:lnTo>
                      <a:pt x="240" y="502"/>
                    </a:lnTo>
                    <a:lnTo>
                      <a:pt x="191" y="496"/>
                    </a:lnTo>
                    <a:lnTo>
                      <a:pt x="154" y="496"/>
                    </a:lnTo>
                    <a:lnTo>
                      <a:pt x="136" y="490"/>
                    </a:lnTo>
                    <a:lnTo>
                      <a:pt x="136" y="49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62" name="未知"/>
              <p:cNvSpPr/>
              <p:nvPr/>
            </p:nvSpPr>
            <p:spPr>
              <a:xfrm>
                <a:off x="0" y="187"/>
                <a:ext cx="586" cy="461"/>
              </a:xfrm>
              <a:custGeom>
                <a:avLst/>
                <a:gdLst/>
                <a:ahLst/>
                <a:cxnLst/>
                <a:pathLst>
                  <a:path w="586" h="461">
                    <a:moveTo>
                      <a:pt x="548" y="7"/>
                    </a:moveTo>
                    <a:lnTo>
                      <a:pt x="517" y="0"/>
                    </a:lnTo>
                    <a:lnTo>
                      <a:pt x="493" y="0"/>
                    </a:lnTo>
                    <a:lnTo>
                      <a:pt x="456" y="7"/>
                    </a:lnTo>
                    <a:lnTo>
                      <a:pt x="431" y="7"/>
                    </a:lnTo>
                    <a:lnTo>
                      <a:pt x="382" y="31"/>
                    </a:lnTo>
                    <a:lnTo>
                      <a:pt x="345" y="61"/>
                    </a:lnTo>
                    <a:lnTo>
                      <a:pt x="314" y="55"/>
                    </a:lnTo>
                    <a:lnTo>
                      <a:pt x="277" y="49"/>
                    </a:lnTo>
                    <a:lnTo>
                      <a:pt x="221" y="55"/>
                    </a:lnTo>
                    <a:lnTo>
                      <a:pt x="172" y="91"/>
                    </a:lnTo>
                    <a:lnTo>
                      <a:pt x="123" y="103"/>
                    </a:lnTo>
                    <a:lnTo>
                      <a:pt x="92" y="109"/>
                    </a:lnTo>
                    <a:lnTo>
                      <a:pt x="61" y="115"/>
                    </a:lnTo>
                    <a:lnTo>
                      <a:pt x="24" y="152"/>
                    </a:lnTo>
                    <a:lnTo>
                      <a:pt x="0" y="194"/>
                    </a:lnTo>
                    <a:lnTo>
                      <a:pt x="43" y="164"/>
                    </a:lnTo>
                    <a:lnTo>
                      <a:pt x="86" y="152"/>
                    </a:lnTo>
                    <a:lnTo>
                      <a:pt x="123" y="152"/>
                    </a:lnTo>
                    <a:lnTo>
                      <a:pt x="135" y="158"/>
                    </a:lnTo>
                    <a:lnTo>
                      <a:pt x="160" y="164"/>
                    </a:lnTo>
                    <a:lnTo>
                      <a:pt x="172" y="158"/>
                    </a:lnTo>
                    <a:lnTo>
                      <a:pt x="246" y="115"/>
                    </a:lnTo>
                    <a:lnTo>
                      <a:pt x="302" y="79"/>
                    </a:lnTo>
                    <a:lnTo>
                      <a:pt x="320" y="73"/>
                    </a:lnTo>
                    <a:lnTo>
                      <a:pt x="345" y="73"/>
                    </a:lnTo>
                    <a:lnTo>
                      <a:pt x="345" y="103"/>
                    </a:lnTo>
                    <a:lnTo>
                      <a:pt x="351" y="127"/>
                    </a:lnTo>
                    <a:lnTo>
                      <a:pt x="375" y="158"/>
                    </a:lnTo>
                    <a:lnTo>
                      <a:pt x="400" y="200"/>
                    </a:lnTo>
                    <a:lnTo>
                      <a:pt x="419" y="224"/>
                    </a:lnTo>
                    <a:lnTo>
                      <a:pt x="406" y="236"/>
                    </a:lnTo>
                    <a:lnTo>
                      <a:pt x="382" y="248"/>
                    </a:lnTo>
                    <a:lnTo>
                      <a:pt x="345" y="260"/>
                    </a:lnTo>
                    <a:lnTo>
                      <a:pt x="357" y="279"/>
                    </a:lnTo>
                    <a:lnTo>
                      <a:pt x="345" y="297"/>
                    </a:lnTo>
                    <a:lnTo>
                      <a:pt x="345" y="321"/>
                    </a:lnTo>
                    <a:lnTo>
                      <a:pt x="363" y="327"/>
                    </a:lnTo>
                    <a:lnTo>
                      <a:pt x="394" y="345"/>
                    </a:lnTo>
                    <a:lnTo>
                      <a:pt x="419" y="363"/>
                    </a:lnTo>
                    <a:lnTo>
                      <a:pt x="419" y="393"/>
                    </a:lnTo>
                    <a:lnTo>
                      <a:pt x="412" y="406"/>
                    </a:lnTo>
                    <a:lnTo>
                      <a:pt x="400" y="418"/>
                    </a:lnTo>
                    <a:lnTo>
                      <a:pt x="437" y="418"/>
                    </a:lnTo>
                    <a:lnTo>
                      <a:pt x="443" y="399"/>
                    </a:lnTo>
                    <a:lnTo>
                      <a:pt x="474" y="399"/>
                    </a:lnTo>
                    <a:lnTo>
                      <a:pt x="493" y="436"/>
                    </a:lnTo>
                    <a:lnTo>
                      <a:pt x="523" y="460"/>
                    </a:lnTo>
                    <a:lnTo>
                      <a:pt x="517" y="418"/>
                    </a:lnTo>
                    <a:lnTo>
                      <a:pt x="511" y="393"/>
                    </a:lnTo>
                    <a:lnTo>
                      <a:pt x="419" y="345"/>
                    </a:lnTo>
                    <a:lnTo>
                      <a:pt x="406" y="327"/>
                    </a:lnTo>
                    <a:lnTo>
                      <a:pt x="406" y="315"/>
                    </a:lnTo>
                    <a:lnTo>
                      <a:pt x="443" y="285"/>
                    </a:lnTo>
                    <a:lnTo>
                      <a:pt x="493" y="273"/>
                    </a:lnTo>
                    <a:lnTo>
                      <a:pt x="517" y="260"/>
                    </a:lnTo>
                    <a:lnTo>
                      <a:pt x="536" y="248"/>
                    </a:lnTo>
                    <a:lnTo>
                      <a:pt x="554" y="224"/>
                    </a:lnTo>
                    <a:lnTo>
                      <a:pt x="560" y="200"/>
                    </a:lnTo>
                    <a:lnTo>
                      <a:pt x="536" y="200"/>
                    </a:lnTo>
                    <a:lnTo>
                      <a:pt x="585" y="13"/>
                    </a:lnTo>
                    <a:lnTo>
                      <a:pt x="548" y="7"/>
                    </a:lnTo>
                    <a:lnTo>
                      <a:pt x="548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7563" name="Group 57562"/>
          <p:cNvGrpSpPr/>
          <p:nvPr/>
        </p:nvGrpSpPr>
        <p:grpSpPr>
          <a:xfrm>
            <a:off x="306388" y="4695825"/>
            <a:ext cx="919162" cy="1833563"/>
            <a:chOff x="0" y="0"/>
            <a:chExt cx="577" cy="1153"/>
          </a:xfrm>
        </p:grpSpPr>
        <p:sp>
          <p:nvSpPr>
            <p:cNvPr id="57564" name="未知"/>
            <p:cNvSpPr/>
            <p:nvPr/>
          </p:nvSpPr>
          <p:spPr>
            <a:xfrm>
              <a:off x="43" y="0"/>
              <a:ext cx="534" cy="262"/>
            </a:xfrm>
            <a:custGeom>
              <a:avLst/>
              <a:gdLst/>
              <a:ahLst/>
              <a:cxnLst/>
              <a:pathLst>
                <a:path w="534" h="262">
                  <a:moveTo>
                    <a:pt x="21" y="69"/>
                  </a:moveTo>
                  <a:lnTo>
                    <a:pt x="30" y="81"/>
                  </a:lnTo>
                  <a:lnTo>
                    <a:pt x="30" y="94"/>
                  </a:lnTo>
                  <a:lnTo>
                    <a:pt x="0" y="155"/>
                  </a:lnTo>
                  <a:lnTo>
                    <a:pt x="12" y="167"/>
                  </a:lnTo>
                  <a:lnTo>
                    <a:pt x="21" y="171"/>
                  </a:lnTo>
                  <a:lnTo>
                    <a:pt x="30" y="175"/>
                  </a:lnTo>
                  <a:lnTo>
                    <a:pt x="34" y="183"/>
                  </a:lnTo>
                  <a:lnTo>
                    <a:pt x="30" y="191"/>
                  </a:lnTo>
                  <a:lnTo>
                    <a:pt x="42" y="199"/>
                  </a:lnTo>
                  <a:lnTo>
                    <a:pt x="51" y="199"/>
                  </a:lnTo>
                  <a:lnTo>
                    <a:pt x="42" y="216"/>
                  </a:lnTo>
                  <a:lnTo>
                    <a:pt x="51" y="216"/>
                  </a:lnTo>
                  <a:lnTo>
                    <a:pt x="55" y="228"/>
                  </a:lnTo>
                  <a:lnTo>
                    <a:pt x="51" y="236"/>
                  </a:lnTo>
                  <a:lnTo>
                    <a:pt x="51" y="248"/>
                  </a:lnTo>
                  <a:lnTo>
                    <a:pt x="64" y="261"/>
                  </a:lnTo>
                  <a:lnTo>
                    <a:pt x="226" y="261"/>
                  </a:lnTo>
                  <a:lnTo>
                    <a:pt x="243" y="252"/>
                  </a:lnTo>
                  <a:lnTo>
                    <a:pt x="286" y="244"/>
                  </a:lnTo>
                  <a:lnTo>
                    <a:pt x="324" y="252"/>
                  </a:lnTo>
                  <a:lnTo>
                    <a:pt x="315" y="244"/>
                  </a:lnTo>
                  <a:lnTo>
                    <a:pt x="362" y="228"/>
                  </a:lnTo>
                  <a:lnTo>
                    <a:pt x="439" y="163"/>
                  </a:lnTo>
                  <a:lnTo>
                    <a:pt x="469" y="159"/>
                  </a:lnTo>
                  <a:lnTo>
                    <a:pt x="495" y="159"/>
                  </a:lnTo>
                  <a:lnTo>
                    <a:pt x="473" y="151"/>
                  </a:lnTo>
                  <a:lnTo>
                    <a:pt x="456" y="147"/>
                  </a:lnTo>
                  <a:lnTo>
                    <a:pt x="422" y="151"/>
                  </a:lnTo>
                  <a:lnTo>
                    <a:pt x="456" y="126"/>
                  </a:lnTo>
                  <a:lnTo>
                    <a:pt x="482" y="98"/>
                  </a:lnTo>
                  <a:lnTo>
                    <a:pt x="490" y="85"/>
                  </a:lnTo>
                  <a:lnTo>
                    <a:pt x="507" y="81"/>
                  </a:lnTo>
                  <a:lnTo>
                    <a:pt x="533" y="69"/>
                  </a:lnTo>
                  <a:lnTo>
                    <a:pt x="507" y="61"/>
                  </a:lnTo>
                  <a:lnTo>
                    <a:pt x="452" y="49"/>
                  </a:lnTo>
                  <a:lnTo>
                    <a:pt x="418" y="49"/>
                  </a:lnTo>
                  <a:lnTo>
                    <a:pt x="384" y="57"/>
                  </a:lnTo>
                  <a:lnTo>
                    <a:pt x="354" y="57"/>
                  </a:lnTo>
                  <a:lnTo>
                    <a:pt x="303" y="49"/>
                  </a:lnTo>
                  <a:lnTo>
                    <a:pt x="281" y="45"/>
                  </a:lnTo>
                  <a:lnTo>
                    <a:pt x="298" y="33"/>
                  </a:lnTo>
                  <a:lnTo>
                    <a:pt x="303" y="12"/>
                  </a:lnTo>
                  <a:lnTo>
                    <a:pt x="247" y="24"/>
                  </a:lnTo>
                  <a:lnTo>
                    <a:pt x="192" y="12"/>
                  </a:lnTo>
                  <a:lnTo>
                    <a:pt x="213" y="4"/>
                  </a:lnTo>
                  <a:lnTo>
                    <a:pt x="196" y="0"/>
                  </a:lnTo>
                  <a:lnTo>
                    <a:pt x="145" y="0"/>
                  </a:lnTo>
                  <a:lnTo>
                    <a:pt x="89" y="12"/>
                  </a:lnTo>
                  <a:lnTo>
                    <a:pt x="51" y="37"/>
                  </a:lnTo>
                  <a:lnTo>
                    <a:pt x="21" y="69"/>
                  </a:lnTo>
                  <a:lnTo>
                    <a:pt x="21" y="6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565" name="未知"/>
            <p:cNvSpPr/>
            <p:nvPr/>
          </p:nvSpPr>
          <p:spPr>
            <a:xfrm>
              <a:off x="94" y="24"/>
              <a:ext cx="432" cy="225"/>
            </a:xfrm>
            <a:custGeom>
              <a:avLst/>
              <a:gdLst/>
              <a:ahLst/>
              <a:cxnLst/>
              <a:pathLst>
                <a:path w="432" h="225">
                  <a:moveTo>
                    <a:pt x="294" y="204"/>
                  </a:moveTo>
                  <a:lnTo>
                    <a:pt x="281" y="208"/>
                  </a:lnTo>
                  <a:lnTo>
                    <a:pt x="264" y="212"/>
                  </a:lnTo>
                  <a:lnTo>
                    <a:pt x="252" y="216"/>
                  </a:lnTo>
                  <a:lnTo>
                    <a:pt x="243" y="212"/>
                  </a:lnTo>
                  <a:lnTo>
                    <a:pt x="235" y="212"/>
                  </a:lnTo>
                  <a:lnTo>
                    <a:pt x="196" y="212"/>
                  </a:lnTo>
                  <a:lnTo>
                    <a:pt x="153" y="224"/>
                  </a:lnTo>
                  <a:lnTo>
                    <a:pt x="141" y="224"/>
                  </a:lnTo>
                  <a:lnTo>
                    <a:pt x="132" y="224"/>
                  </a:lnTo>
                  <a:lnTo>
                    <a:pt x="132" y="224"/>
                  </a:lnTo>
                  <a:lnTo>
                    <a:pt x="136" y="216"/>
                  </a:lnTo>
                  <a:lnTo>
                    <a:pt x="149" y="208"/>
                  </a:lnTo>
                  <a:lnTo>
                    <a:pt x="158" y="208"/>
                  </a:lnTo>
                  <a:lnTo>
                    <a:pt x="145" y="204"/>
                  </a:lnTo>
                  <a:lnTo>
                    <a:pt x="132" y="204"/>
                  </a:lnTo>
                  <a:lnTo>
                    <a:pt x="89" y="212"/>
                  </a:lnTo>
                  <a:lnTo>
                    <a:pt x="51" y="224"/>
                  </a:lnTo>
                  <a:lnTo>
                    <a:pt x="38" y="224"/>
                  </a:lnTo>
                  <a:lnTo>
                    <a:pt x="25" y="224"/>
                  </a:lnTo>
                  <a:lnTo>
                    <a:pt x="21" y="216"/>
                  </a:lnTo>
                  <a:lnTo>
                    <a:pt x="25" y="208"/>
                  </a:lnTo>
                  <a:lnTo>
                    <a:pt x="25" y="208"/>
                  </a:lnTo>
                  <a:lnTo>
                    <a:pt x="30" y="204"/>
                  </a:lnTo>
                  <a:lnTo>
                    <a:pt x="13" y="184"/>
                  </a:lnTo>
                  <a:lnTo>
                    <a:pt x="30" y="175"/>
                  </a:lnTo>
                  <a:lnTo>
                    <a:pt x="4" y="139"/>
                  </a:lnTo>
                  <a:lnTo>
                    <a:pt x="0" y="131"/>
                  </a:lnTo>
                  <a:lnTo>
                    <a:pt x="4" y="123"/>
                  </a:lnTo>
                  <a:lnTo>
                    <a:pt x="4" y="118"/>
                  </a:lnTo>
                  <a:lnTo>
                    <a:pt x="17" y="98"/>
                  </a:lnTo>
                  <a:lnTo>
                    <a:pt x="8" y="82"/>
                  </a:lnTo>
                  <a:lnTo>
                    <a:pt x="4" y="61"/>
                  </a:lnTo>
                  <a:lnTo>
                    <a:pt x="17" y="41"/>
                  </a:lnTo>
                  <a:lnTo>
                    <a:pt x="34" y="21"/>
                  </a:lnTo>
                  <a:lnTo>
                    <a:pt x="102" y="0"/>
                  </a:lnTo>
                  <a:lnTo>
                    <a:pt x="175" y="13"/>
                  </a:lnTo>
                  <a:lnTo>
                    <a:pt x="205" y="13"/>
                  </a:lnTo>
                  <a:lnTo>
                    <a:pt x="235" y="4"/>
                  </a:lnTo>
                  <a:lnTo>
                    <a:pt x="205" y="25"/>
                  </a:lnTo>
                  <a:lnTo>
                    <a:pt x="188" y="29"/>
                  </a:lnTo>
                  <a:lnTo>
                    <a:pt x="166" y="29"/>
                  </a:lnTo>
                  <a:lnTo>
                    <a:pt x="226" y="33"/>
                  </a:lnTo>
                  <a:lnTo>
                    <a:pt x="286" y="49"/>
                  </a:lnTo>
                  <a:lnTo>
                    <a:pt x="320" y="49"/>
                  </a:lnTo>
                  <a:lnTo>
                    <a:pt x="354" y="45"/>
                  </a:lnTo>
                  <a:lnTo>
                    <a:pt x="371" y="37"/>
                  </a:lnTo>
                  <a:lnTo>
                    <a:pt x="388" y="37"/>
                  </a:lnTo>
                  <a:lnTo>
                    <a:pt x="405" y="37"/>
                  </a:lnTo>
                  <a:lnTo>
                    <a:pt x="422" y="45"/>
                  </a:lnTo>
                  <a:lnTo>
                    <a:pt x="431" y="49"/>
                  </a:lnTo>
                  <a:lnTo>
                    <a:pt x="397" y="70"/>
                  </a:lnTo>
                  <a:lnTo>
                    <a:pt x="371" y="102"/>
                  </a:lnTo>
                  <a:lnTo>
                    <a:pt x="337" y="118"/>
                  </a:lnTo>
                  <a:lnTo>
                    <a:pt x="307" y="127"/>
                  </a:lnTo>
                  <a:lnTo>
                    <a:pt x="324" y="127"/>
                  </a:lnTo>
                  <a:lnTo>
                    <a:pt x="345" y="127"/>
                  </a:lnTo>
                  <a:lnTo>
                    <a:pt x="316" y="143"/>
                  </a:lnTo>
                  <a:lnTo>
                    <a:pt x="281" y="159"/>
                  </a:lnTo>
                  <a:lnTo>
                    <a:pt x="311" y="155"/>
                  </a:lnTo>
                  <a:lnTo>
                    <a:pt x="337" y="155"/>
                  </a:lnTo>
                  <a:lnTo>
                    <a:pt x="324" y="159"/>
                  </a:lnTo>
                  <a:lnTo>
                    <a:pt x="320" y="167"/>
                  </a:lnTo>
                  <a:lnTo>
                    <a:pt x="290" y="175"/>
                  </a:lnTo>
                  <a:lnTo>
                    <a:pt x="260" y="188"/>
                  </a:lnTo>
                  <a:lnTo>
                    <a:pt x="252" y="192"/>
                  </a:lnTo>
                  <a:lnTo>
                    <a:pt x="243" y="196"/>
                  </a:lnTo>
                  <a:lnTo>
                    <a:pt x="252" y="200"/>
                  </a:lnTo>
                  <a:lnTo>
                    <a:pt x="260" y="204"/>
                  </a:lnTo>
                  <a:lnTo>
                    <a:pt x="277" y="208"/>
                  </a:lnTo>
                  <a:lnTo>
                    <a:pt x="294" y="204"/>
                  </a:lnTo>
                  <a:lnTo>
                    <a:pt x="294" y="2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566" name="未知"/>
            <p:cNvSpPr/>
            <p:nvPr/>
          </p:nvSpPr>
          <p:spPr>
            <a:xfrm>
              <a:off x="239" y="187"/>
              <a:ext cx="99" cy="22"/>
            </a:xfrm>
            <a:custGeom>
              <a:avLst/>
              <a:gdLst/>
              <a:ahLst/>
              <a:cxnLst/>
              <a:pathLst>
                <a:path w="99" h="22">
                  <a:moveTo>
                    <a:pt x="4" y="21"/>
                  </a:moveTo>
                  <a:lnTo>
                    <a:pt x="34" y="21"/>
                  </a:lnTo>
                  <a:lnTo>
                    <a:pt x="55" y="12"/>
                  </a:lnTo>
                  <a:lnTo>
                    <a:pt x="77" y="8"/>
                  </a:lnTo>
                  <a:lnTo>
                    <a:pt x="98" y="8"/>
                  </a:lnTo>
                  <a:lnTo>
                    <a:pt x="90" y="4"/>
                  </a:lnTo>
                  <a:lnTo>
                    <a:pt x="85" y="4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1" y="8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567" name="未知"/>
            <p:cNvSpPr/>
            <p:nvPr/>
          </p:nvSpPr>
          <p:spPr>
            <a:xfrm>
              <a:off x="141" y="122"/>
              <a:ext cx="223" cy="74"/>
            </a:xfrm>
            <a:custGeom>
              <a:avLst/>
              <a:gdLst/>
              <a:ahLst/>
              <a:cxnLst/>
              <a:pathLst>
                <a:path w="223" h="74">
                  <a:moveTo>
                    <a:pt x="0" y="65"/>
                  </a:moveTo>
                  <a:lnTo>
                    <a:pt x="4" y="69"/>
                  </a:lnTo>
                  <a:lnTo>
                    <a:pt x="13" y="73"/>
                  </a:lnTo>
                  <a:lnTo>
                    <a:pt x="17" y="73"/>
                  </a:lnTo>
                  <a:lnTo>
                    <a:pt x="25" y="73"/>
                  </a:lnTo>
                  <a:lnTo>
                    <a:pt x="34" y="73"/>
                  </a:lnTo>
                  <a:lnTo>
                    <a:pt x="38" y="73"/>
                  </a:lnTo>
                  <a:lnTo>
                    <a:pt x="51" y="73"/>
                  </a:lnTo>
                  <a:lnTo>
                    <a:pt x="68" y="69"/>
                  </a:lnTo>
                  <a:lnTo>
                    <a:pt x="68" y="65"/>
                  </a:lnTo>
                  <a:lnTo>
                    <a:pt x="77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102" y="61"/>
                  </a:lnTo>
                  <a:lnTo>
                    <a:pt x="119" y="65"/>
                  </a:lnTo>
                  <a:lnTo>
                    <a:pt x="111" y="61"/>
                  </a:lnTo>
                  <a:lnTo>
                    <a:pt x="106" y="61"/>
                  </a:lnTo>
                  <a:lnTo>
                    <a:pt x="81" y="53"/>
                  </a:lnTo>
                  <a:lnTo>
                    <a:pt x="51" y="53"/>
                  </a:lnTo>
                  <a:lnTo>
                    <a:pt x="55" y="49"/>
                  </a:lnTo>
                  <a:lnTo>
                    <a:pt x="64" y="45"/>
                  </a:lnTo>
                  <a:lnTo>
                    <a:pt x="81" y="37"/>
                  </a:lnTo>
                  <a:lnTo>
                    <a:pt x="98" y="37"/>
                  </a:lnTo>
                  <a:lnTo>
                    <a:pt x="111" y="41"/>
                  </a:lnTo>
                  <a:lnTo>
                    <a:pt x="119" y="41"/>
                  </a:lnTo>
                  <a:lnTo>
                    <a:pt x="170" y="41"/>
                  </a:lnTo>
                  <a:lnTo>
                    <a:pt x="222" y="29"/>
                  </a:lnTo>
                  <a:lnTo>
                    <a:pt x="222" y="29"/>
                  </a:lnTo>
                  <a:lnTo>
                    <a:pt x="200" y="33"/>
                  </a:lnTo>
                  <a:lnTo>
                    <a:pt x="170" y="33"/>
                  </a:lnTo>
                  <a:lnTo>
                    <a:pt x="153" y="29"/>
                  </a:lnTo>
                  <a:lnTo>
                    <a:pt x="136" y="25"/>
                  </a:lnTo>
                  <a:lnTo>
                    <a:pt x="119" y="20"/>
                  </a:lnTo>
                  <a:lnTo>
                    <a:pt x="106" y="20"/>
                  </a:lnTo>
                  <a:lnTo>
                    <a:pt x="115" y="16"/>
                  </a:lnTo>
                  <a:lnTo>
                    <a:pt x="119" y="12"/>
                  </a:lnTo>
                  <a:lnTo>
                    <a:pt x="136" y="8"/>
                  </a:lnTo>
                  <a:lnTo>
                    <a:pt x="149" y="8"/>
                  </a:lnTo>
                  <a:lnTo>
                    <a:pt x="141" y="4"/>
                  </a:lnTo>
                  <a:lnTo>
                    <a:pt x="136" y="0"/>
                  </a:lnTo>
                  <a:lnTo>
                    <a:pt x="68" y="12"/>
                  </a:lnTo>
                  <a:lnTo>
                    <a:pt x="17" y="57"/>
                  </a:lnTo>
                  <a:lnTo>
                    <a:pt x="8" y="61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568" name="未知"/>
            <p:cNvSpPr/>
            <p:nvPr/>
          </p:nvSpPr>
          <p:spPr>
            <a:xfrm>
              <a:off x="299" y="102"/>
              <a:ext cx="86" cy="33"/>
            </a:xfrm>
            <a:custGeom>
              <a:avLst/>
              <a:gdLst/>
              <a:ahLst/>
              <a:cxnLst/>
              <a:pathLst>
                <a:path w="86" h="33">
                  <a:moveTo>
                    <a:pt x="85" y="0"/>
                  </a:moveTo>
                  <a:lnTo>
                    <a:pt x="81" y="8"/>
                  </a:lnTo>
                  <a:lnTo>
                    <a:pt x="68" y="16"/>
                  </a:lnTo>
                  <a:lnTo>
                    <a:pt x="38" y="28"/>
                  </a:lnTo>
                  <a:lnTo>
                    <a:pt x="0" y="32"/>
                  </a:lnTo>
                  <a:lnTo>
                    <a:pt x="12" y="24"/>
                  </a:lnTo>
                  <a:lnTo>
                    <a:pt x="21" y="16"/>
                  </a:lnTo>
                  <a:lnTo>
                    <a:pt x="47" y="8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7569" name="Group 57568"/>
            <p:cNvGrpSpPr/>
            <p:nvPr/>
          </p:nvGrpSpPr>
          <p:grpSpPr>
            <a:xfrm>
              <a:off x="0" y="261"/>
              <a:ext cx="381" cy="892"/>
              <a:chOff x="0" y="0"/>
              <a:chExt cx="381" cy="892"/>
            </a:xfrm>
          </p:grpSpPr>
          <p:sp>
            <p:nvSpPr>
              <p:cNvPr id="57570" name="未知"/>
              <p:cNvSpPr/>
              <p:nvPr/>
            </p:nvSpPr>
            <p:spPr>
              <a:xfrm>
                <a:off x="128" y="777"/>
                <a:ext cx="120" cy="17"/>
              </a:xfrm>
              <a:custGeom>
                <a:avLst/>
                <a:gdLst/>
                <a:ahLst/>
                <a:cxnLst/>
                <a:pathLst>
                  <a:path w="120" h="17">
                    <a:moveTo>
                      <a:pt x="98" y="16"/>
                    </a:moveTo>
                    <a:lnTo>
                      <a:pt x="107" y="16"/>
                    </a:lnTo>
                    <a:lnTo>
                      <a:pt x="115" y="16"/>
                    </a:lnTo>
                    <a:lnTo>
                      <a:pt x="119" y="16"/>
                    </a:lnTo>
                    <a:lnTo>
                      <a:pt x="119" y="8"/>
                    </a:lnTo>
                    <a:lnTo>
                      <a:pt x="119" y="8"/>
                    </a:lnTo>
                    <a:lnTo>
                      <a:pt x="119" y="8"/>
                    </a:lnTo>
                    <a:lnTo>
                      <a:pt x="119" y="8"/>
                    </a:lnTo>
                    <a:lnTo>
                      <a:pt x="119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7" y="0"/>
                    </a:lnTo>
                    <a:lnTo>
                      <a:pt x="98" y="0"/>
                    </a:lnTo>
                    <a:lnTo>
                      <a:pt x="47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3" y="16"/>
                    </a:lnTo>
                    <a:lnTo>
                      <a:pt x="55" y="16"/>
                    </a:lnTo>
                    <a:lnTo>
                      <a:pt x="98" y="16"/>
                    </a:lnTo>
                    <a:lnTo>
                      <a:pt x="98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1" name="未知"/>
              <p:cNvSpPr/>
              <p:nvPr/>
            </p:nvSpPr>
            <p:spPr>
              <a:xfrm>
                <a:off x="107" y="0"/>
                <a:ext cx="163" cy="21"/>
              </a:xfrm>
              <a:custGeom>
                <a:avLst/>
                <a:gdLst/>
                <a:ahLst/>
                <a:cxnLst/>
                <a:pathLst>
                  <a:path w="163" h="21">
                    <a:moveTo>
                      <a:pt x="0" y="0"/>
                    </a:moveTo>
                    <a:lnTo>
                      <a:pt x="0" y="20"/>
                    </a:lnTo>
                    <a:lnTo>
                      <a:pt x="34" y="20"/>
                    </a:lnTo>
                    <a:lnTo>
                      <a:pt x="68" y="20"/>
                    </a:lnTo>
                    <a:lnTo>
                      <a:pt x="136" y="20"/>
                    </a:lnTo>
                    <a:lnTo>
                      <a:pt x="149" y="20"/>
                    </a:lnTo>
                    <a:lnTo>
                      <a:pt x="162" y="20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2" name="未知"/>
              <p:cNvSpPr/>
              <p:nvPr/>
            </p:nvSpPr>
            <p:spPr>
              <a:xfrm>
                <a:off x="64" y="20"/>
                <a:ext cx="248" cy="17"/>
              </a:xfrm>
              <a:custGeom>
                <a:avLst/>
                <a:gdLst/>
                <a:ahLst/>
                <a:cxnLst/>
                <a:pathLst>
                  <a:path w="248" h="17">
                    <a:moveTo>
                      <a:pt x="4" y="16"/>
                    </a:moveTo>
                    <a:lnTo>
                      <a:pt x="68" y="16"/>
                    </a:lnTo>
                    <a:lnTo>
                      <a:pt x="94" y="16"/>
                    </a:lnTo>
                    <a:lnTo>
                      <a:pt x="111" y="16"/>
                    </a:lnTo>
                    <a:lnTo>
                      <a:pt x="179" y="16"/>
                    </a:lnTo>
                    <a:lnTo>
                      <a:pt x="196" y="16"/>
                    </a:lnTo>
                    <a:lnTo>
                      <a:pt x="243" y="16"/>
                    </a:lnTo>
                    <a:lnTo>
                      <a:pt x="247" y="12"/>
                    </a:lnTo>
                    <a:lnTo>
                      <a:pt x="243" y="4"/>
                    </a:lnTo>
                    <a:lnTo>
                      <a:pt x="235" y="0"/>
                    </a:lnTo>
                    <a:lnTo>
                      <a:pt x="205" y="0"/>
                    </a:lnTo>
                    <a:lnTo>
                      <a:pt x="192" y="0"/>
                    </a:lnTo>
                    <a:lnTo>
                      <a:pt x="179" y="0"/>
                    </a:lnTo>
                    <a:lnTo>
                      <a:pt x="111" y="0"/>
                    </a:lnTo>
                    <a:lnTo>
                      <a:pt x="60" y="0"/>
                    </a:lnTo>
                    <a:lnTo>
                      <a:pt x="9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3" name="未知"/>
              <p:cNvSpPr/>
              <p:nvPr/>
            </p:nvSpPr>
            <p:spPr>
              <a:xfrm>
                <a:off x="21" y="36"/>
                <a:ext cx="334" cy="34"/>
              </a:xfrm>
              <a:custGeom>
                <a:avLst/>
                <a:gdLst/>
                <a:ahLst/>
                <a:cxnLst/>
                <a:pathLst>
                  <a:path w="334" h="34">
                    <a:moveTo>
                      <a:pt x="77" y="33"/>
                    </a:moveTo>
                    <a:lnTo>
                      <a:pt x="94" y="33"/>
                    </a:lnTo>
                    <a:lnTo>
                      <a:pt x="111" y="33"/>
                    </a:lnTo>
                    <a:lnTo>
                      <a:pt x="273" y="33"/>
                    </a:lnTo>
                    <a:lnTo>
                      <a:pt x="290" y="33"/>
                    </a:lnTo>
                    <a:lnTo>
                      <a:pt x="333" y="33"/>
                    </a:lnTo>
                    <a:lnTo>
                      <a:pt x="333" y="33"/>
                    </a:lnTo>
                    <a:lnTo>
                      <a:pt x="333" y="33"/>
                    </a:lnTo>
                    <a:lnTo>
                      <a:pt x="329" y="29"/>
                    </a:lnTo>
                    <a:lnTo>
                      <a:pt x="325" y="21"/>
                    </a:lnTo>
                    <a:lnTo>
                      <a:pt x="308" y="8"/>
                    </a:lnTo>
                    <a:lnTo>
                      <a:pt x="286" y="0"/>
                    </a:lnTo>
                    <a:lnTo>
                      <a:pt x="252" y="0"/>
                    </a:lnTo>
                    <a:lnTo>
                      <a:pt x="239" y="0"/>
                    </a:lnTo>
                    <a:lnTo>
                      <a:pt x="222" y="0"/>
                    </a:lnTo>
                    <a:lnTo>
                      <a:pt x="154" y="0"/>
                    </a:lnTo>
                    <a:lnTo>
                      <a:pt x="137" y="0"/>
                    </a:lnTo>
                    <a:lnTo>
                      <a:pt x="124" y="0"/>
                    </a:lnTo>
                    <a:lnTo>
                      <a:pt x="47" y="0"/>
                    </a:lnTo>
                    <a:lnTo>
                      <a:pt x="17" y="16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73" y="33"/>
                    </a:lnTo>
                    <a:lnTo>
                      <a:pt x="77" y="33"/>
                    </a:lnTo>
                    <a:lnTo>
                      <a:pt x="77" y="3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4" name="未知"/>
              <p:cNvSpPr/>
              <p:nvPr/>
            </p:nvSpPr>
            <p:spPr>
              <a:xfrm>
                <a:off x="0" y="69"/>
                <a:ext cx="381" cy="17"/>
              </a:xfrm>
              <a:custGeom>
                <a:avLst/>
                <a:gdLst/>
                <a:ahLst/>
                <a:cxnLst/>
                <a:pathLst>
                  <a:path w="381" h="17">
                    <a:moveTo>
                      <a:pt x="17" y="16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94" y="0"/>
                    </a:lnTo>
                    <a:lnTo>
                      <a:pt x="111" y="0"/>
                    </a:lnTo>
                    <a:lnTo>
                      <a:pt x="132" y="0"/>
                    </a:lnTo>
                    <a:lnTo>
                      <a:pt x="294" y="0"/>
                    </a:lnTo>
                    <a:lnTo>
                      <a:pt x="311" y="0"/>
                    </a:lnTo>
                    <a:lnTo>
                      <a:pt x="346" y="0"/>
                    </a:lnTo>
                    <a:lnTo>
                      <a:pt x="380" y="0"/>
                    </a:lnTo>
                    <a:lnTo>
                      <a:pt x="380" y="16"/>
                    </a:lnTo>
                    <a:lnTo>
                      <a:pt x="346" y="16"/>
                    </a:lnTo>
                    <a:lnTo>
                      <a:pt x="311" y="16"/>
                    </a:lnTo>
                    <a:lnTo>
                      <a:pt x="294" y="16"/>
                    </a:lnTo>
                    <a:lnTo>
                      <a:pt x="286" y="16"/>
                    </a:lnTo>
                    <a:lnTo>
                      <a:pt x="124" y="16"/>
                    </a:lnTo>
                    <a:lnTo>
                      <a:pt x="107" y="16"/>
                    </a:lnTo>
                    <a:lnTo>
                      <a:pt x="94" y="16"/>
                    </a:lnTo>
                    <a:lnTo>
                      <a:pt x="55" y="16"/>
                    </a:lnTo>
                    <a:lnTo>
                      <a:pt x="17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5" name="未知"/>
              <p:cNvSpPr/>
              <p:nvPr/>
            </p:nvSpPr>
            <p:spPr>
              <a:xfrm>
                <a:off x="17" y="85"/>
                <a:ext cx="338" cy="13"/>
              </a:xfrm>
              <a:custGeom>
                <a:avLst/>
                <a:gdLst/>
                <a:ahLst/>
                <a:cxnLst/>
                <a:pathLst>
                  <a:path w="338" h="13">
                    <a:moveTo>
                      <a:pt x="98" y="0"/>
                    </a:moveTo>
                    <a:lnTo>
                      <a:pt x="90" y="0"/>
                    </a:lnTo>
                    <a:lnTo>
                      <a:pt x="77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38" y="12"/>
                    </a:lnTo>
                    <a:lnTo>
                      <a:pt x="85" y="12"/>
                    </a:lnTo>
                    <a:lnTo>
                      <a:pt x="102" y="12"/>
                    </a:lnTo>
                    <a:lnTo>
                      <a:pt x="179" y="12"/>
                    </a:lnTo>
                    <a:lnTo>
                      <a:pt x="260" y="12"/>
                    </a:lnTo>
                    <a:lnTo>
                      <a:pt x="273" y="12"/>
                    </a:lnTo>
                    <a:lnTo>
                      <a:pt x="282" y="12"/>
                    </a:lnTo>
                    <a:lnTo>
                      <a:pt x="312" y="12"/>
                    </a:lnTo>
                    <a:lnTo>
                      <a:pt x="337" y="12"/>
                    </a:lnTo>
                    <a:lnTo>
                      <a:pt x="337" y="0"/>
                    </a:lnTo>
                    <a:lnTo>
                      <a:pt x="294" y="0"/>
                    </a:lnTo>
                    <a:lnTo>
                      <a:pt x="277" y="0"/>
                    </a:lnTo>
                    <a:lnTo>
                      <a:pt x="269" y="0"/>
                    </a:lnTo>
                    <a:lnTo>
                      <a:pt x="107" y="0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6" name="未知"/>
              <p:cNvSpPr/>
              <p:nvPr/>
            </p:nvSpPr>
            <p:spPr>
              <a:xfrm>
                <a:off x="38" y="97"/>
                <a:ext cx="296" cy="13"/>
              </a:xfrm>
              <a:custGeom>
                <a:avLst/>
                <a:gdLst/>
                <a:ahLst/>
                <a:cxnLst/>
                <a:pathLst>
                  <a:path w="296" h="13">
                    <a:moveTo>
                      <a:pt x="252" y="0"/>
                    </a:moveTo>
                    <a:lnTo>
                      <a:pt x="261" y="0"/>
                    </a:lnTo>
                    <a:lnTo>
                      <a:pt x="295" y="0"/>
                    </a:lnTo>
                    <a:lnTo>
                      <a:pt x="295" y="12"/>
                    </a:lnTo>
                    <a:lnTo>
                      <a:pt x="252" y="12"/>
                    </a:lnTo>
                    <a:lnTo>
                      <a:pt x="23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44" y="0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7" name="未知"/>
              <p:cNvSpPr/>
              <p:nvPr/>
            </p:nvSpPr>
            <p:spPr>
              <a:xfrm>
                <a:off x="38" y="109"/>
                <a:ext cx="296" cy="209"/>
              </a:xfrm>
              <a:custGeom>
                <a:avLst/>
                <a:gdLst/>
                <a:ahLst/>
                <a:cxnLst/>
                <a:pathLst>
                  <a:path w="296" h="209">
                    <a:moveTo>
                      <a:pt x="295" y="0"/>
                    </a:moveTo>
                    <a:lnTo>
                      <a:pt x="273" y="41"/>
                    </a:lnTo>
                    <a:lnTo>
                      <a:pt x="269" y="33"/>
                    </a:lnTo>
                    <a:lnTo>
                      <a:pt x="265" y="33"/>
                    </a:lnTo>
                    <a:lnTo>
                      <a:pt x="256" y="29"/>
                    </a:lnTo>
                    <a:lnTo>
                      <a:pt x="244" y="25"/>
                    </a:lnTo>
                    <a:lnTo>
                      <a:pt x="222" y="25"/>
                    </a:lnTo>
                    <a:lnTo>
                      <a:pt x="188" y="45"/>
                    </a:lnTo>
                    <a:lnTo>
                      <a:pt x="150" y="74"/>
                    </a:lnTo>
                    <a:lnTo>
                      <a:pt x="154" y="208"/>
                    </a:lnTo>
                    <a:lnTo>
                      <a:pt x="137" y="208"/>
                    </a:lnTo>
                    <a:lnTo>
                      <a:pt x="120" y="208"/>
                    </a:lnTo>
                    <a:lnTo>
                      <a:pt x="103" y="208"/>
                    </a:lnTo>
                    <a:lnTo>
                      <a:pt x="77" y="208"/>
                    </a:lnTo>
                    <a:lnTo>
                      <a:pt x="69" y="167"/>
                    </a:lnTo>
                    <a:lnTo>
                      <a:pt x="43" y="98"/>
                    </a:lnTo>
                    <a:lnTo>
                      <a:pt x="0" y="0"/>
                    </a:lnTo>
                    <a:lnTo>
                      <a:pt x="295" y="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8" name="未知"/>
              <p:cNvSpPr/>
              <p:nvPr/>
            </p:nvSpPr>
            <p:spPr>
              <a:xfrm>
                <a:off x="188" y="134"/>
                <a:ext cx="124" cy="184"/>
              </a:xfrm>
              <a:custGeom>
                <a:avLst/>
                <a:gdLst/>
                <a:ahLst/>
                <a:cxnLst/>
                <a:pathLst>
                  <a:path w="124" h="184">
                    <a:moveTo>
                      <a:pt x="72" y="183"/>
                    </a:moveTo>
                    <a:lnTo>
                      <a:pt x="77" y="150"/>
                    </a:lnTo>
                    <a:lnTo>
                      <a:pt x="94" y="89"/>
                    </a:lnTo>
                    <a:lnTo>
                      <a:pt x="123" y="16"/>
                    </a:lnTo>
                    <a:lnTo>
                      <a:pt x="115" y="4"/>
                    </a:lnTo>
                    <a:lnTo>
                      <a:pt x="98" y="0"/>
                    </a:lnTo>
                    <a:lnTo>
                      <a:pt x="72" y="0"/>
                    </a:lnTo>
                    <a:lnTo>
                      <a:pt x="38" y="20"/>
                    </a:lnTo>
                    <a:lnTo>
                      <a:pt x="0" y="49"/>
                    </a:lnTo>
                    <a:lnTo>
                      <a:pt x="4" y="114"/>
                    </a:lnTo>
                    <a:lnTo>
                      <a:pt x="4" y="183"/>
                    </a:lnTo>
                    <a:lnTo>
                      <a:pt x="72" y="183"/>
                    </a:lnTo>
                    <a:lnTo>
                      <a:pt x="72" y="18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79" name="未知"/>
              <p:cNvSpPr/>
              <p:nvPr/>
            </p:nvSpPr>
            <p:spPr>
              <a:xfrm>
                <a:off x="107" y="317"/>
                <a:ext cx="163" cy="13"/>
              </a:xfrm>
              <a:custGeom>
                <a:avLst/>
                <a:gdLst/>
                <a:ahLst/>
                <a:cxnLst/>
                <a:pathLst>
                  <a:path w="163" h="13">
                    <a:moveTo>
                      <a:pt x="153" y="0"/>
                    </a:moveTo>
                    <a:lnTo>
                      <a:pt x="162" y="4"/>
                    </a:lnTo>
                    <a:lnTo>
                      <a:pt x="162" y="12"/>
                    </a:lnTo>
                    <a:lnTo>
                      <a:pt x="149" y="12"/>
                    </a:lnTo>
                    <a:lnTo>
                      <a:pt x="132" y="12"/>
                    </a:lnTo>
                    <a:lnTo>
                      <a:pt x="115" y="12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8" y="0"/>
                    </a:lnTo>
                    <a:lnTo>
                      <a:pt x="34" y="0"/>
                    </a:lnTo>
                    <a:lnTo>
                      <a:pt x="51" y="0"/>
                    </a:lnTo>
                    <a:lnTo>
                      <a:pt x="102" y="0"/>
                    </a:lnTo>
                    <a:lnTo>
                      <a:pt x="153" y="0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0" name="未知"/>
              <p:cNvSpPr/>
              <p:nvPr/>
            </p:nvSpPr>
            <p:spPr>
              <a:xfrm>
                <a:off x="119" y="329"/>
                <a:ext cx="138" cy="449"/>
              </a:xfrm>
              <a:custGeom>
                <a:avLst/>
                <a:gdLst/>
                <a:ahLst/>
                <a:cxnLst/>
                <a:pathLst>
                  <a:path w="138" h="449">
                    <a:moveTo>
                      <a:pt x="0" y="0"/>
                    </a:moveTo>
                    <a:lnTo>
                      <a:pt x="5" y="25"/>
                    </a:lnTo>
                    <a:lnTo>
                      <a:pt x="22" y="236"/>
                    </a:lnTo>
                    <a:lnTo>
                      <a:pt x="22" y="448"/>
                    </a:lnTo>
                    <a:lnTo>
                      <a:pt x="39" y="448"/>
                    </a:lnTo>
                    <a:lnTo>
                      <a:pt x="60" y="448"/>
                    </a:lnTo>
                    <a:lnTo>
                      <a:pt x="73" y="448"/>
                    </a:lnTo>
                    <a:lnTo>
                      <a:pt x="82" y="448"/>
                    </a:lnTo>
                    <a:lnTo>
                      <a:pt x="82" y="236"/>
                    </a:lnTo>
                    <a:lnTo>
                      <a:pt x="77" y="25"/>
                    </a:lnTo>
                    <a:lnTo>
                      <a:pt x="90" y="21"/>
                    </a:lnTo>
                    <a:lnTo>
                      <a:pt x="111" y="21"/>
                    </a:lnTo>
                    <a:lnTo>
                      <a:pt x="133" y="2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1" name="未知"/>
              <p:cNvSpPr/>
              <p:nvPr/>
            </p:nvSpPr>
            <p:spPr>
              <a:xfrm>
                <a:off x="196" y="346"/>
                <a:ext cx="57" cy="432"/>
              </a:xfrm>
              <a:custGeom>
                <a:avLst/>
                <a:gdLst/>
                <a:ahLst/>
                <a:cxnLst/>
                <a:pathLst>
                  <a:path w="57" h="432">
                    <a:moveTo>
                      <a:pt x="56" y="12"/>
                    </a:moveTo>
                    <a:lnTo>
                      <a:pt x="34" y="0"/>
                    </a:lnTo>
                    <a:lnTo>
                      <a:pt x="17" y="0"/>
                    </a:lnTo>
                    <a:lnTo>
                      <a:pt x="0" y="8"/>
                    </a:lnTo>
                    <a:lnTo>
                      <a:pt x="5" y="219"/>
                    </a:lnTo>
                    <a:lnTo>
                      <a:pt x="5" y="431"/>
                    </a:lnTo>
                    <a:lnTo>
                      <a:pt x="39" y="431"/>
                    </a:lnTo>
                    <a:lnTo>
                      <a:pt x="39" y="415"/>
                    </a:lnTo>
                    <a:lnTo>
                      <a:pt x="34" y="354"/>
                    </a:lnTo>
                    <a:lnTo>
                      <a:pt x="34" y="297"/>
                    </a:lnTo>
                    <a:lnTo>
                      <a:pt x="39" y="240"/>
                    </a:lnTo>
                    <a:lnTo>
                      <a:pt x="43" y="179"/>
                    </a:lnTo>
                    <a:lnTo>
                      <a:pt x="47" y="97"/>
                    </a:lnTo>
                    <a:lnTo>
                      <a:pt x="56" y="12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2" name="未知"/>
              <p:cNvSpPr/>
              <p:nvPr/>
            </p:nvSpPr>
            <p:spPr>
              <a:xfrm>
                <a:off x="141" y="793"/>
                <a:ext cx="56" cy="99"/>
              </a:xfrm>
              <a:custGeom>
                <a:avLst/>
                <a:gdLst/>
                <a:ahLst/>
                <a:cxnLst/>
                <a:pathLst>
                  <a:path w="56" h="99">
                    <a:moveTo>
                      <a:pt x="55" y="0"/>
                    </a:moveTo>
                    <a:lnTo>
                      <a:pt x="55" y="98"/>
                    </a:lnTo>
                    <a:lnTo>
                      <a:pt x="38" y="98"/>
                    </a:lnTo>
                    <a:lnTo>
                      <a:pt x="25" y="98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3" name="未知"/>
              <p:cNvSpPr/>
              <p:nvPr/>
            </p:nvSpPr>
            <p:spPr>
              <a:xfrm>
                <a:off x="196" y="793"/>
                <a:ext cx="40" cy="99"/>
              </a:xfrm>
              <a:custGeom>
                <a:avLst/>
                <a:gdLst/>
                <a:ahLst/>
                <a:cxnLst/>
                <a:pathLst>
                  <a:path w="40" h="99">
                    <a:moveTo>
                      <a:pt x="0" y="0"/>
                    </a:moveTo>
                    <a:lnTo>
                      <a:pt x="0" y="98"/>
                    </a:lnTo>
                    <a:lnTo>
                      <a:pt x="13" y="98"/>
                    </a:lnTo>
                    <a:lnTo>
                      <a:pt x="3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7584" name="Group 57583"/>
            <p:cNvGrpSpPr/>
            <p:nvPr/>
          </p:nvGrpSpPr>
          <p:grpSpPr>
            <a:xfrm>
              <a:off x="60" y="281"/>
              <a:ext cx="252" cy="872"/>
              <a:chOff x="0" y="0"/>
              <a:chExt cx="252" cy="872"/>
            </a:xfrm>
          </p:grpSpPr>
          <p:sp>
            <p:nvSpPr>
              <p:cNvPr id="57585" name="未知"/>
              <p:cNvSpPr/>
              <p:nvPr/>
            </p:nvSpPr>
            <p:spPr>
              <a:xfrm>
                <a:off x="94" y="346"/>
                <a:ext cx="26" cy="412"/>
              </a:xfrm>
              <a:custGeom>
                <a:avLst/>
                <a:gdLst/>
                <a:ahLst/>
                <a:cxnLst/>
                <a:pathLst>
                  <a:path w="26" h="412">
                    <a:moveTo>
                      <a:pt x="25" y="411"/>
                    </a:moveTo>
                    <a:lnTo>
                      <a:pt x="25" y="342"/>
                    </a:lnTo>
                    <a:lnTo>
                      <a:pt x="25" y="277"/>
                    </a:lnTo>
                    <a:lnTo>
                      <a:pt x="25" y="207"/>
                    </a:lnTo>
                    <a:lnTo>
                      <a:pt x="21" y="138"/>
                    </a:lnTo>
                    <a:lnTo>
                      <a:pt x="21" y="73"/>
                    </a:lnTo>
                    <a:lnTo>
                      <a:pt x="12" y="0"/>
                    </a:lnTo>
                    <a:lnTo>
                      <a:pt x="0" y="16"/>
                    </a:lnTo>
                    <a:lnTo>
                      <a:pt x="4" y="73"/>
                    </a:lnTo>
                    <a:lnTo>
                      <a:pt x="4" y="138"/>
                    </a:lnTo>
                    <a:lnTo>
                      <a:pt x="8" y="207"/>
                    </a:lnTo>
                    <a:lnTo>
                      <a:pt x="8" y="411"/>
                    </a:lnTo>
                    <a:lnTo>
                      <a:pt x="25" y="411"/>
                    </a:lnTo>
                    <a:lnTo>
                      <a:pt x="25" y="4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6" name="未知"/>
              <p:cNvSpPr/>
              <p:nvPr/>
            </p:nvSpPr>
            <p:spPr>
              <a:xfrm>
                <a:off x="119" y="334"/>
                <a:ext cx="23" cy="424"/>
              </a:xfrm>
              <a:custGeom>
                <a:avLst/>
                <a:gdLst/>
                <a:ahLst/>
                <a:cxnLst/>
                <a:pathLst>
                  <a:path w="23" h="424">
                    <a:moveTo>
                      <a:pt x="22" y="423"/>
                    </a:moveTo>
                    <a:lnTo>
                      <a:pt x="22" y="211"/>
                    </a:lnTo>
                    <a:lnTo>
                      <a:pt x="17" y="0"/>
                    </a:lnTo>
                    <a:lnTo>
                      <a:pt x="0" y="8"/>
                    </a:lnTo>
                    <a:lnTo>
                      <a:pt x="4" y="118"/>
                    </a:lnTo>
                    <a:lnTo>
                      <a:pt x="9" y="268"/>
                    </a:lnTo>
                    <a:lnTo>
                      <a:pt x="9" y="423"/>
                    </a:lnTo>
                    <a:lnTo>
                      <a:pt x="22" y="423"/>
                    </a:lnTo>
                    <a:lnTo>
                      <a:pt x="22" y="4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7" name="未知"/>
              <p:cNvSpPr/>
              <p:nvPr/>
            </p:nvSpPr>
            <p:spPr>
              <a:xfrm>
                <a:off x="102" y="773"/>
                <a:ext cx="18" cy="99"/>
              </a:xfrm>
              <a:custGeom>
                <a:avLst/>
                <a:gdLst/>
                <a:ahLst/>
                <a:cxnLst/>
                <a:pathLst>
                  <a:path w="18" h="99">
                    <a:moveTo>
                      <a:pt x="13" y="98"/>
                    </a:moveTo>
                    <a:lnTo>
                      <a:pt x="17" y="98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13" y="98"/>
                    </a:lnTo>
                    <a:lnTo>
                      <a:pt x="13" y="9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8" name="未知"/>
              <p:cNvSpPr/>
              <p:nvPr/>
            </p:nvSpPr>
            <p:spPr>
              <a:xfrm>
                <a:off x="119" y="773"/>
                <a:ext cx="18" cy="99"/>
              </a:xfrm>
              <a:custGeom>
                <a:avLst/>
                <a:gdLst/>
                <a:ahLst/>
                <a:cxnLst/>
                <a:pathLst>
                  <a:path w="18" h="99">
                    <a:moveTo>
                      <a:pt x="17" y="0"/>
                    </a:moveTo>
                    <a:lnTo>
                      <a:pt x="17" y="98"/>
                    </a:lnTo>
                    <a:lnTo>
                      <a:pt x="0" y="98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89" name="未知"/>
              <p:cNvSpPr/>
              <p:nvPr/>
            </p:nvSpPr>
            <p:spPr>
              <a:xfrm>
                <a:off x="106" y="163"/>
                <a:ext cx="27" cy="135"/>
              </a:xfrm>
              <a:custGeom>
                <a:avLst/>
                <a:gdLst/>
                <a:ahLst/>
                <a:cxnLst/>
                <a:pathLst>
                  <a:path w="27" h="135">
                    <a:moveTo>
                      <a:pt x="26" y="134"/>
                    </a:moveTo>
                    <a:lnTo>
                      <a:pt x="26" y="65"/>
                    </a:lnTo>
                    <a:lnTo>
                      <a:pt x="22" y="0"/>
                    </a:lnTo>
                    <a:lnTo>
                      <a:pt x="0" y="16"/>
                    </a:lnTo>
                    <a:lnTo>
                      <a:pt x="9" y="134"/>
                    </a:lnTo>
                    <a:lnTo>
                      <a:pt x="26" y="134"/>
                    </a:lnTo>
                    <a:lnTo>
                      <a:pt x="26" y="13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0" name="未知"/>
              <p:cNvSpPr/>
              <p:nvPr/>
            </p:nvSpPr>
            <p:spPr>
              <a:xfrm>
                <a:off x="68" y="195"/>
                <a:ext cx="31" cy="103"/>
              </a:xfrm>
              <a:custGeom>
                <a:avLst/>
                <a:gdLst/>
                <a:ahLst/>
                <a:cxnLst/>
                <a:pathLst>
                  <a:path w="31" h="103">
                    <a:moveTo>
                      <a:pt x="13" y="102"/>
                    </a:moveTo>
                    <a:lnTo>
                      <a:pt x="0" y="29"/>
                    </a:lnTo>
                    <a:lnTo>
                      <a:pt x="30" y="0"/>
                    </a:lnTo>
                    <a:lnTo>
                      <a:pt x="30" y="102"/>
                    </a:lnTo>
                    <a:lnTo>
                      <a:pt x="13" y="102"/>
                    </a:lnTo>
                    <a:lnTo>
                      <a:pt x="13" y="10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1" name="未知"/>
              <p:cNvSpPr/>
              <p:nvPr/>
            </p:nvSpPr>
            <p:spPr>
              <a:xfrm>
                <a:off x="85" y="0"/>
                <a:ext cx="22" cy="17"/>
              </a:xfrm>
              <a:custGeom>
                <a:avLst/>
                <a:gdLst/>
                <a:ahLst/>
                <a:cxnLst/>
                <a:pathLst>
                  <a:path w="22" h="17">
                    <a:moveTo>
                      <a:pt x="21" y="0"/>
                    </a:moveTo>
                    <a:lnTo>
                      <a:pt x="21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2" name="未知"/>
              <p:cNvSpPr/>
              <p:nvPr/>
            </p:nvSpPr>
            <p:spPr>
              <a:xfrm>
                <a:off x="106" y="0"/>
                <a:ext cx="10" cy="17"/>
              </a:xfrm>
              <a:custGeom>
                <a:avLst/>
                <a:gdLst/>
                <a:ahLst/>
                <a:cxnLst/>
                <a:pathLst>
                  <a:path w="10" h="17">
                    <a:moveTo>
                      <a:pt x="0" y="16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3" name="未知"/>
              <p:cNvSpPr/>
              <p:nvPr/>
            </p:nvSpPr>
            <p:spPr>
              <a:xfrm>
                <a:off x="183" y="0"/>
                <a:ext cx="18" cy="17"/>
              </a:xfrm>
              <a:custGeom>
                <a:avLst/>
                <a:gdLst/>
                <a:ahLst/>
                <a:cxnLst/>
                <a:pathLst>
                  <a:path w="18" h="17">
                    <a:moveTo>
                      <a:pt x="0" y="0"/>
                    </a:moveTo>
                    <a:lnTo>
                      <a:pt x="0" y="16"/>
                    </a:lnTo>
                    <a:lnTo>
                      <a:pt x="17" y="1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4" name="未知"/>
              <p:cNvSpPr/>
              <p:nvPr/>
            </p:nvSpPr>
            <p:spPr>
              <a:xfrm>
                <a:off x="38" y="16"/>
                <a:ext cx="69" cy="34"/>
              </a:xfrm>
              <a:custGeom>
                <a:avLst/>
                <a:gdLst/>
                <a:ahLst/>
                <a:cxnLst/>
                <a:pathLst>
                  <a:path w="69" h="34">
                    <a:moveTo>
                      <a:pt x="68" y="0"/>
                    </a:moveTo>
                    <a:lnTo>
                      <a:pt x="60" y="0"/>
                    </a:lnTo>
                    <a:lnTo>
                      <a:pt x="39" y="12"/>
                    </a:lnTo>
                    <a:lnTo>
                      <a:pt x="21" y="25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7" y="12"/>
                    </a:lnTo>
                    <a:lnTo>
                      <a:pt x="26" y="4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47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5" name="未知"/>
              <p:cNvSpPr/>
              <p:nvPr/>
            </p:nvSpPr>
            <p:spPr>
              <a:xfrm>
                <a:off x="55" y="16"/>
                <a:ext cx="61" cy="34"/>
              </a:xfrm>
              <a:custGeom>
                <a:avLst/>
                <a:gdLst/>
                <a:ahLst/>
                <a:cxnLst/>
                <a:pathLst>
                  <a:path w="61" h="34">
                    <a:moveTo>
                      <a:pt x="17" y="33"/>
                    </a:moveTo>
                    <a:lnTo>
                      <a:pt x="22" y="29"/>
                    </a:lnTo>
                    <a:lnTo>
                      <a:pt x="30" y="21"/>
                    </a:lnTo>
                    <a:lnTo>
                      <a:pt x="43" y="12"/>
                    </a:lnTo>
                    <a:lnTo>
                      <a:pt x="60" y="0"/>
                    </a:lnTo>
                    <a:lnTo>
                      <a:pt x="51" y="0"/>
                    </a:lnTo>
                    <a:lnTo>
                      <a:pt x="43" y="0"/>
                    </a:lnTo>
                    <a:lnTo>
                      <a:pt x="34" y="4"/>
                    </a:lnTo>
                    <a:lnTo>
                      <a:pt x="22" y="12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7" y="33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6" name="未知"/>
              <p:cNvSpPr/>
              <p:nvPr/>
            </p:nvSpPr>
            <p:spPr>
              <a:xfrm>
                <a:off x="34" y="49"/>
                <a:ext cx="14" cy="17"/>
              </a:xfrm>
              <a:custGeom>
                <a:avLst/>
                <a:gdLst/>
                <a:ahLst/>
                <a:cxnLst/>
                <a:pathLst>
                  <a:path w="14" h="17">
                    <a:moveTo>
                      <a:pt x="13" y="16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3" y="16"/>
                    </a:lnTo>
                    <a:lnTo>
                      <a:pt x="13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7" name="未知"/>
              <p:cNvSpPr/>
              <p:nvPr/>
            </p:nvSpPr>
            <p:spPr>
              <a:xfrm>
                <a:off x="47" y="49"/>
                <a:ext cx="18" cy="17"/>
              </a:xfrm>
              <a:custGeom>
                <a:avLst/>
                <a:gdLst/>
                <a:ahLst/>
                <a:cxnLst/>
                <a:pathLst>
                  <a:path w="18" h="17">
                    <a:moveTo>
                      <a:pt x="0" y="0"/>
                    </a:moveTo>
                    <a:lnTo>
                      <a:pt x="0" y="16"/>
                    </a:lnTo>
                    <a:lnTo>
                      <a:pt x="17" y="1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8" name="未知"/>
              <p:cNvSpPr/>
              <p:nvPr/>
            </p:nvSpPr>
            <p:spPr>
              <a:xfrm>
                <a:off x="0" y="65"/>
                <a:ext cx="43" cy="13"/>
              </a:xfrm>
              <a:custGeom>
                <a:avLst/>
                <a:gdLst/>
                <a:ahLst/>
                <a:cxnLst/>
                <a:pathLst>
                  <a:path w="43" h="13">
                    <a:moveTo>
                      <a:pt x="42" y="0"/>
                    </a:moveTo>
                    <a:lnTo>
                      <a:pt x="42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599" name="未知"/>
              <p:cNvSpPr/>
              <p:nvPr/>
            </p:nvSpPr>
            <p:spPr>
              <a:xfrm>
                <a:off x="42" y="65"/>
                <a:ext cx="14" cy="13"/>
              </a:xfrm>
              <a:custGeom>
                <a:avLst/>
                <a:gdLst/>
                <a:ahLst/>
                <a:cxnLst/>
                <a:pathLst>
                  <a:path w="14" h="13">
                    <a:moveTo>
                      <a:pt x="0" y="12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1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600" name="未知"/>
              <p:cNvSpPr/>
              <p:nvPr/>
            </p:nvSpPr>
            <p:spPr>
              <a:xfrm>
                <a:off x="200" y="16"/>
                <a:ext cx="52" cy="34"/>
              </a:xfrm>
              <a:custGeom>
                <a:avLst/>
                <a:gdLst/>
                <a:ahLst/>
                <a:cxnLst/>
                <a:pathLst>
                  <a:path w="52" h="34">
                    <a:moveTo>
                      <a:pt x="51" y="33"/>
                    </a:moveTo>
                    <a:lnTo>
                      <a:pt x="47" y="29"/>
                    </a:lnTo>
                    <a:lnTo>
                      <a:pt x="34" y="16"/>
                    </a:lnTo>
                    <a:lnTo>
                      <a:pt x="22" y="8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" y="16"/>
                    </a:lnTo>
                    <a:lnTo>
                      <a:pt x="34" y="33"/>
                    </a:lnTo>
                    <a:lnTo>
                      <a:pt x="51" y="33"/>
                    </a:lnTo>
                    <a:lnTo>
                      <a:pt x="51" y="3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601" name="未知"/>
              <p:cNvSpPr/>
              <p:nvPr/>
            </p:nvSpPr>
            <p:spPr>
              <a:xfrm>
                <a:off x="234" y="49"/>
                <a:ext cx="18" cy="17"/>
              </a:xfrm>
              <a:custGeom>
                <a:avLst/>
                <a:gdLst/>
                <a:ahLst/>
                <a:cxnLst/>
                <a:pathLst>
                  <a:path w="18" h="17">
                    <a:moveTo>
                      <a:pt x="0" y="16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602" name="未知"/>
              <p:cNvSpPr/>
              <p:nvPr/>
            </p:nvSpPr>
            <p:spPr>
              <a:xfrm>
                <a:off x="226" y="65"/>
                <a:ext cx="14" cy="13"/>
              </a:xfrm>
              <a:custGeom>
                <a:avLst/>
                <a:gdLst/>
                <a:ahLst/>
                <a:cxnLst/>
                <a:pathLst>
                  <a:path w="14" h="13">
                    <a:moveTo>
                      <a:pt x="0" y="12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1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603" name="未知"/>
              <p:cNvSpPr/>
              <p:nvPr/>
            </p:nvSpPr>
            <p:spPr>
              <a:xfrm>
                <a:off x="217" y="77"/>
                <a:ext cx="14" cy="13"/>
              </a:xfrm>
              <a:custGeom>
                <a:avLst/>
                <a:gdLst/>
                <a:ahLst/>
                <a:cxnLst/>
                <a:pathLst>
                  <a:path w="14" h="13">
                    <a:moveTo>
                      <a:pt x="13" y="12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3" y="12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7604" name="未知"/>
              <p:cNvSpPr/>
              <p:nvPr/>
            </p:nvSpPr>
            <p:spPr>
              <a:xfrm>
                <a:off x="162" y="297"/>
                <a:ext cx="14" cy="13"/>
              </a:xfrm>
              <a:custGeom>
                <a:avLst/>
                <a:gdLst/>
                <a:ahLst/>
                <a:cxnLst/>
                <a:pathLst>
                  <a:path w="14" h="13">
                    <a:moveTo>
                      <a:pt x="8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7605" name="Group 57604"/>
          <p:cNvGrpSpPr/>
          <p:nvPr/>
        </p:nvGrpSpPr>
        <p:grpSpPr>
          <a:xfrm>
            <a:off x="2216150" y="5037138"/>
            <a:ext cx="919163" cy="1490662"/>
            <a:chOff x="0" y="0"/>
            <a:chExt cx="577" cy="937"/>
          </a:xfrm>
        </p:grpSpPr>
        <p:sp>
          <p:nvSpPr>
            <p:cNvPr id="57606" name="未知"/>
            <p:cNvSpPr/>
            <p:nvPr/>
          </p:nvSpPr>
          <p:spPr>
            <a:xfrm>
              <a:off x="360" y="0"/>
              <a:ext cx="217" cy="400"/>
            </a:xfrm>
            <a:custGeom>
              <a:avLst/>
              <a:gdLst/>
              <a:ahLst/>
              <a:cxnLst/>
              <a:pathLst>
                <a:path w="217" h="400">
                  <a:moveTo>
                    <a:pt x="95" y="45"/>
                  </a:moveTo>
                  <a:lnTo>
                    <a:pt x="108" y="51"/>
                  </a:lnTo>
                  <a:lnTo>
                    <a:pt x="105" y="58"/>
                  </a:lnTo>
                  <a:lnTo>
                    <a:pt x="101" y="67"/>
                  </a:lnTo>
                  <a:lnTo>
                    <a:pt x="108" y="77"/>
                  </a:lnTo>
                  <a:lnTo>
                    <a:pt x="121" y="77"/>
                  </a:lnTo>
                  <a:lnTo>
                    <a:pt x="133" y="70"/>
                  </a:lnTo>
                  <a:lnTo>
                    <a:pt x="136" y="58"/>
                  </a:lnTo>
                  <a:lnTo>
                    <a:pt x="140" y="42"/>
                  </a:lnTo>
                  <a:lnTo>
                    <a:pt x="140" y="0"/>
                  </a:lnTo>
                  <a:lnTo>
                    <a:pt x="216" y="0"/>
                  </a:lnTo>
                  <a:lnTo>
                    <a:pt x="216" y="32"/>
                  </a:lnTo>
                  <a:lnTo>
                    <a:pt x="213" y="64"/>
                  </a:lnTo>
                  <a:lnTo>
                    <a:pt x="210" y="93"/>
                  </a:lnTo>
                  <a:lnTo>
                    <a:pt x="200" y="125"/>
                  </a:lnTo>
                  <a:lnTo>
                    <a:pt x="187" y="157"/>
                  </a:lnTo>
                  <a:lnTo>
                    <a:pt x="165" y="195"/>
                  </a:lnTo>
                  <a:lnTo>
                    <a:pt x="140" y="233"/>
                  </a:lnTo>
                  <a:lnTo>
                    <a:pt x="0" y="387"/>
                  </a:lnTo>
                  <a:lnTo>
                    <a:pt x="0" y="399"/>
                  </a:lnTo>
                  <a:lnTo>
                    <a:pt x="9" y="399"/>
                  </a:lnTo>
                </a:path>
              </a:pathLst>
            </a:custGeom>
            <a:noFill/>
            <a:ln w="508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7607" name="未知"/>
            <p:cNvSpPr/>
            <p:nvPr/>
          </p:nvSpPr>
          <p:spPr>
            <a:xfrm>
              <a:off x="19" y="888"/>
              <a:ext cx="545" cy="49"/>
            </a:xfrm>
            <a:custGeom>
              <a:avLst/>
              <a:gdLst/>
              <a:ahLst/>
              <a:cxnLst/>
              <a:pathLst>
                <a:path w="545" h="49">
                  <a:moveTo>
                    <a:pt x="0" y="48"/>
                  </a:moveTo>
                  <a:lnTo>
                    <a:pt x="0" y="26"/>
                  </a:lnTo>
                  <a:lnTo>
                    <a:pt x="3" y="26"/>
                  </a:lnTo>
                  <a:lnTo>
                    <a:pt x="10" y="26"/>
                  </a:lnTo>
                  <a:lnTo>
                    <a:pt x="16" y="26"/>
                  </a:lnTo>
                  <a:lnTo>
                    <a:pt x="26" y="19"/>
                  </a:lnTo>
                  <a:lnTo>
                    <a:pt x="29" y="13"/>
                  </a:lnTo>
                  <a:lnTo>
                    <a:pt x="35" y="6"/>
                  </a:lnTo>
                  <a:lnTo>
                    <a:pt x="38" y="0"/>
                  </a:lnTo>
                  <a:lnTo>
                    <a:pt x="503" y="0"/>
                  </a:lnTo>
                  <a:lnTo>
                    <a:pt x="506" y="6"/>
                  </a:lnTo>
                  <a:lnTo>
                    <a:pt x="509" y="13"/>
                  </a:lnTo>
                  <a:lnTo>
                    <a:pt x="516" y="19"/>
                  </a:lnTo>
                  <a:lnTo>
                    <a:pt x="522" y="26"/>
                  </a:lnTo>
                  <a:lnTo>
                    <a:pt x="532" y="26"/>
                  </a:lnTo>
                  <a:lnTo>
                    <a:pt x="538" y="26"/>
                  </a:lnTo>
                  <a:lnTo>
                    <a:pt x="544" y="26"/>
                  </a:lnTo>
                  <a:lnTo>
                    <a:pt x="544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08" name="未知"/>
            <p:cNvSpPr/>
            <p:nvPr/>
          </p:nvSpPr>
          <p:spPr>
            <a:xfrm>
              <a:off x="76" y="658"/>
              <a:ext cx="428" cy="218"/>
            </a:xfrm>
            <a:custGeom>
              <a:avLst/>
              <a:gdLst/>
              <a:ahLst/>
              <a:cxnLst/>
              <a:pathLst>
                <a:path w="428" h="218">
                  <a:moveTo>
                    <a:pt x="0" y="217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21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09" name="未知"/>
            <p:cNvSpPr/>
            <p:nvPr/>
          </p:nvSpPr>
          <p:spPr>
            <a:xfrm>
              <a:off x="134" y="620"/>
              <a:ext cx="316" cy="26"/>
            </a:xfrm>
            <a:custGeom>
              <a:avLst/>
              <a:gdLst/>
              <a:ahLst/>
              <a:cxnLst/>
              <a:pathLst>
                <a:path w="316" h="26">
                  <a:moveTo>
                    <a:pt x="0" y="25"/>
                  </a:moveTo>
                  <a:lnTo>
                    <a:pt x="25" y="0"/>
                  </a:lnTo>
                  <a:lnTo>
                    <a:pt x="283" y="0"/>
                  </a:lnTo>
                  <a:lnTo>
                    <a:pt x="315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0" name="未知"/>
            <p:cNvSpPr/>
            <p:nvPr/>
          </p:nvSpPr>
          <p:spPr>
            <a:xfrm>
              <a:off x="121" y="0"/>
              <a:ext cx="332" cy="608"/>
            </a:xfrm>
            <a:custGeom>
              <a:avLst/>
              <a:gdLst/>
              <a:ahLst/>
              <a:cxnLst/>
              <a:pathLst>
                <a:path w="332" h="608">
                  <a:moveTo>
                    <a:pt x="286" y="607"/>
                  </a:moveTo>
                  <a:lnTo>
                    <a:pt x="283" y="594"/>
                  </a:lnTo>
                  <a:lnTo>
                    <a:pt x="274" y="588"/>
                  </a:lnTo>
                  <a:lnTo>
                    <a:pt x="255" y="575"/>
                  </a:lnTo>
                  <a:lnTo>
                    <a:pt x="232" y="559"/>
                  </a:lnTo>
                  <a:lnTo>
                    <a:pt x="216" y="543"/>
                  </a:lnTo>
                  <a:lnTo>
                    <a:pt x="200" y="527"/>
                  </a:lnTo>
                  <a:lnTo>
                    <a:pt x="197" y="508"/>
                  </a:lnTo>
                  <a:lnTo>
                    <a:pt x="194" y="486"/>
                  </a:lnTo>
                  <a:lnTo>
                    <a:pt x="197" y="463"/>
                  </a:lnTo>
                  <a:lnTo>
                    <a:pt x="204" y="441"/>
                  </a:lnTo>
                  <a:lnTo>
                    <a:pt x="229" y="403"/>
                  </a:lnTo>
                  <a:lnTo>
                    <a:pt x="242" y="374"/>
                  </a:lnTo>
                  <a:lnTo>
                    <a:pt x="277" y="303"/>
                  </a:lnTo>
                  <a:lnTo>
                    <a:pt x="296" y="256"/>
                  </a:lnTo>
                  <a:lnTo>
                    <a:pt x="315" y="201"/>
                  </a:lnTo>
                  <a:lnTo>
                    <a:pt x="328" y="137"/>
                  </a:lnTo>
                  <a:lnTo>
                    <a:pt x="331" y="83"/>
                  </a:lnTo>
                  <a:lnTo>
                    <a:pt x="331" y="45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0" y="83"/>
                  </a:lnTo>
                  <a:lnTo>
                    <a:pt x="6" y="144"/>
                  </a:lnTo>
                  <a:lnTo>
                    <a:pt x="19" y="201"/>
                  </a:lnTo>
                  <a:lnTo>
                    <a:pt x="38" y="256"/>
                  </a:lnTo>
                  <a:lnTo>
                    <a:pt x="60" y="303"/>
                  </a:lnTo>
                  <a:lnTo>
                    <a:pt x="92" y="374"/>
                  </a:lnTo>
                  <a:lnTo>
                    <a:pt x="105" y="403"/>
                  </a:lnTo>
                  <a:lnTo>
                    <a:pt x="127" y="441"/>
                  </a:lnTo>
                  <a:lnTo>
                    <a:pt x="137" y="463"/>
                  </a:lnTo>
                  <a:lnTo>
                    <a:pt x="140" y="482"/>
                  </a:lnTo>
                  <a:lnTo>
                    <a:pt x="140" y="505"/>
                  </a:lnTo>
                  <a:lnTo>
                    <a:pt x="127" y="530"/>
                  </a:lnTo>
                  <a:lnTo>
                    <a:pt x="105" y="556"/>
                  </a:lnTo>
                  <a:lnTo>
                    <a:pt x="86" y="572"/>
                  </a:lnTo>
                  <a:lnTo>
                    <a:pt x="64" y="588"/>
                  </a:lnTo>
                  <a:lnTo>
                    <a:pt x="51" y="591"/>
                  </a:lnTo>
                  <a:lnTo>
                    <a:pt x="48" y="607"/>
                  </a:lnTo>
                  <a:lnTo>
                    <a:pt x="286" y="60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1" name="未知"/>
            <p:cNvSpPr/>
            <p:nvPr/>
          </p:nvSpPr>
          <p:spPr>
            <a:xfrm>
              <a:off x="0" y="0"/>
              <a:ext cx="221" cy="400"/>
            </a:xfrm>
            <a:custGeom>
              <a:avLst/>
              <a:gdLst/>
              <a:ahLst/>
              <a:cxnLst/>
              <a:pathLst>
                <a:path w="221" h="400">
                  <a:moveTo>
                    <a:pt x="121" y="45"/>
                  </a:moveTo>
                  <a:lnTo>
                    <a:pt x="108" y="51"/>
                  </a:lnTo>
                  <a:lnTo>
                    <a:pt x="111" y="58"/>
                  </a:lnTo>
                  <a:lnTo>
                    <a:pt x="115" y="67"/>
                  </a:lnTo>
                  <a:lnTo>
                    <a:pt x="108" y="77"/>
                  </a:lnTo>
                  <a:lnTo>
                    <a:pt x="95" y="77"/>
                  </a:lnTo>
                  <a:lnTo>
                    <a:pt x="83" y="70"/>
                  </a:lnTo>
                  <a:lnTo>
                    <a:pt x="80" y="58"/>
                  </a:lnTo>
                  <a:lnTo>
                    <a:pt x="76" y="42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3" y="64"/>
                  </a:lnTo>
                  <a:lnTo>
                    <a:pt x="6" y="93"/>
                  </a:lnTo>
                  <a:lnTo>
                    <a:pt x="16" y="125"/>
                  </a:lnTo>
                  <a:lnTo>
                    <a:pt x="29" y="157"/>
                  </a:lnTo>
                  <a:lnTo>
                    <a:pt x="51" y="195"/>
                  </a:lnTo>
                  <a:lnTo>
                    <a:pt x="76" y="233"/>
                  </a:lnTo>
                  <a:lnTo>
                    <a:pt x="220" y="387"/>
                  </a:lnTo>
                  <a:lnTo>
                    <a:pt x="220" y="399"/>
                  </a:lnTo>
                  <a:lnTo>
                    <a:pt x="207" y="399"/>
                  </a:lnTo>
                </a:path>
              </a:pathLst>
            </a:custGeom>
            <a:noFill/>
            <a:ln w="508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7612" name="Group 57611"/>
          <p:cNvGrpSpPr/>
          <p:nvPr/>
        </p:nvGrpSpPr>
        <p:grpSpPr>
          <a:xfrm>
            <a:off x="6951663" y="3128963"/>
            <a:ext cx="2063750" cy="1031875"/>
            <a:chOff x="0" y="0"/>
            <a:chExt cx="1297" cy="649"/>
          </a:xfrm>
        </p:grpSpPr>
        <p:sp>
          <p:nvSpPr>
            <p:cNvPr id="57613" name="未知"/>
            <p:cNvSpPr/>
            <p:nvPr/>
          </p:nvSpPr>
          <p:spPr>
            <a:xfrm>
              <a:off x="485" y="299"/>
              <a:ext cx="653" cy="350"/>
            </a:xfrm>
            <a:custGeom>
              <a:avLst/>
              <a:gdLst/>
              <a:ahLst/>
              <a:cxnLst/>
              <a:pathLst>
                <a:path w="653" h="350">
                  <a:moveTo>
                    <a:pt x="489" y="139"/>
                  </a:moveTo>
                  <a:lnTo>
                    <a:pt x="548" y="157"/>
                  </a:lnTo>
                  <a:lnTo>
                    <a:pt x="539" y="170"/>
                  </a:lnTo>
                  <a:lnTo>
                    <a:pt x="557" y="175"/>
                  </a:lnTo>
                  <a:lnTo>
                    <a:pt x="593" y="206"/>
                  </a:lnTo>
                  <a:lnTo>
                    <a:pt x="625" y="237"/>
                  </a:lnTo>
                  <a:lnTo>
                    <a:pt x="648" y="282"/>
                  </a:lnTo>
                  <a:lnTo>
                    <a:pt x="652" y="322"/>
                  </a:lnTo>
                  <a:lnTo>
                    <a:pt x="648" y="349"/>
                  </a:lnTo>
                  <a:lnTo>
                    <a:pt x="575" y="349"/>
                  </a:lnTo>
                  <a:lnTo>
                    <a:pt x="589" y="336"/>
                  </a:lnTo>
                  <a:lnTo>
                    <a:pt x="593" y="336"/>
                  </a:lnTo>
                  <a:lnTo>
                    <a:pt x="593" y="331"/>
                  </a:lnTo>
                  <a:lnTo>
                    <a:pt x="598" y="322"/>
                  </a:lnTo>
                  <a:lnTo>
                    <a:pt x="593" y="318"/>
                  </a:lnTo>
                  <a:lnTo>
                    <a:pt x="589" y="313"/>
                  </a:lnTo>
                  <a:lnTo>
                    <a:pt x="575" y="309"/>
                  </a:lnTo>
                  <a:lnTo>
                    <a:pt x="548" y="295"/>
                  </a:lnTo>
                  <a:lnTo>
                    <a:pt x="521" y="282"/>
                  </a:lnTo>
                  <a:lnTo>
                    <a:pt x="494" y="264"/>
                  </a:lnTo>
                  <a:lnTo>
                    <a:pt x="471" y="246"/>
                  </a:lnTo>
                  <a:lnTo>
                    <a:pt x="458" y="255"/>
                  </a:lnTo>
                  <a:lnTo>
                    <a:pt x="408" y="228"/>
                  </a:lnTo>
                  <a:lnTo>
                    <a:pt x="394" y="233"/>
                  </a:lnTo>
                  <a:lnTo>
                    <a:pt x="376" y="228"/>
                  </a:lnTo>
                  <a:lnTo>
                    <a:pt x="353" y="242"/>
                  </a:lnTo>
                  <a:lnTo>
                    <a:pt x="331" y="260"/>
                  </a:lnTo>
                  <a:lnTo>
                    <a:pt x="299" y="273"/>
                  </a:lnTo>
                  <a:lnTo>
                    <a:pt x="263" y="291"/>
                  </a:lnTo>
                  <a:lnTo>
                    <a:pt x="231" y="300"/>
                  </a:lnTo>
                  <a:lnTo>
                    <a:pt x="195" y="313"/>
                  </a:lnTo>
                  <a:lnTo>
                    <a:pt x="186" y="318"/>
                  </a:lnTo>
                  <a:lnTo>
                    <a:pt x="181" y="322"/>
                  </a:lnTo>
                  <a:lnTo>
                    <a:pt x="168" y="331"/>
                  </a:lnTo>
                  <a:lnTo>
                    <a:pt x="154" y="327"/>
                  </a:lnTo>
                  <a:lnTo>
                    <a:pt x="131" y="336"/>
                  </a:lnTo>
                  <a:lnTo>
                    <a:pt x="104" y="349"/>
                  </a:lnTo>
                  <a:lnTo>
                    <a:pt x="0" y="349"/>
                  </a:lnTo>
                  <a:lnTo>
                    <a:pt x="13" y="331"/>
                  </a:lnTo>
                  <a:lnTo>
                    <a:pt x="23" y="318"/>
                  </a:lnTo>
                  <a:lnTo>
                    <a:pt x="50" y="300"/>
                  </a:lnTo>
                  <a:lnTo>
                    <a:pt x="77" y="277"/>
                  </a:lnTo>
                  <a:lnTo>
                    <a:pt x="109" y="269"/>
                  </a:lnTo>
                  <a:lnTo>
                    <a:pt x="145" y="264"/>
                  </a:lnTo>
                  <a:lnTo>
                    <a:pt x="158" y="264"/>
                  </a:lnTo>
                  <a:lnTo>
                    <a:pt x="172" y="251"/>
                  </a:lnTo>
                  <a:lnTo>
                    <a:pt x="172" y="251"/>
                  </a:lnTo>
                  <a:lnTo>
                    <a:pt x="195" y="228"/>
                  </a:lnTo>
                  <a:lnTo>
                    <a:pt x="226" y="206"/>
                  </a:lnTo>
                  <a:lnTo>
                    <a:pt x="258" y="184"/>
                  </a:lnTo>
                  <a:lnTo>
                    <a:pt x="290" y="166"/>
                  </a:lnTo>
                  <a:lnTo>
                    <a:pt x="276" y="148"/>
                  </a:lnTo>
                  <a:lnTo>
                    <a:pt x="290" y="134"/>
                  </a:lnTo>
                  <a:lnTo>
                    <a:pt x="322" y="103"/>
                  </a:lnTo>
                  <a:lnTo>
                    <a:pt x="353" y="76"/>
                  </a:lnTo>
                  <a:lnTo>
                    <a:pt x="390" y="59"/>
                  </a:lnTo>
                  <a:lnTo>
                    <a:pt x="421" y="32"/>
                  </a:lnTo>
                  <a:lnTo>
                    <a:pt x="430" y="18"/>
                  </a:lnTo>
                  <a:lnTo>
                    <a:pt x="439" y="0"/>
                  </a:lnTo>
                  <a:lnTo>
                    <a:pt x="480" y="14"/>
                  </a:lnTo>
                  <a:lnTo>
                    <a:pt x="503" y="18"/>
                  </a:lnTo>
                  <a:lnTo>
                    <a:pt x="521" y="32"/>
                  </a:lnTo>
                  <a:lnTo>
                    <a:pt x="544" y="41"/>
                  </a:lnTo>
                  <a:lnTo>
                    <a:pt x="566" y="50"/>
                  </a:lnTo>
                  <a:lnTo>
                    <a:pt x="566" y="50"/>
                  </a:lnTo>
                  <a:lnTo>
                    <a:pt x="562" y="59"/>
                  </a:lnTo>
                  <a:lnTo>
                    <a:pt x="548" y="76"/>
                  </a:lnTo>
                  <a:lnTo>
                    <a:pt x="530" y="103"/>
                  </a:lnTo>
                  <a:lnTo>
                    <a:pt x="507" y="121"/>
                  </a:lnTo>
                  <a:lnTo>
                    <a:pt x="489" y="139"/>
                  </a:lnTo>
                  <a:lnTo>
                    <a:pt x="489" y="13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4" name="未知"/>
            <p:cNvSpPr/>
            <p:nvPr/>
          </p:nvSpPr>
          <p:spPr>
            <a:xfrm>
              <a:off x="571" y="9"/>
              <a:ext cx="708" cy="372"/>
            </a:xfrm>
            <a:custGeom>
              <a:avLst/>
              <a:gdLst/>
              <a:ahLst/>
              <a:cxnLst/>
              <a:pathLst>
                <a:path w="708" h="372">
                  <a:moveTo>
                    <a:pt x="689" y="250"/>
                  </a:moveTo>
                  <a:lnTo>
                    <a:pt x="693" y="246"/>
                  </a:lnTo>
                  <a:lnTo>
                    <a:pt x="693" y="237"/>
                  </a:lnTo>
                  <a:lnTo>
                    <a:pt x="702" y="232"/>
                  </a:lnTo>
                  <a:lnTo>
                    <a:pt x="693" y="223"/>
                  </a:lnTo>
                  <a:lnTo>
                    <a:pt x="702" y="214"/>
                  </a:lnTo>
                  <a:lnTo>
                    <a:pt x="693" y="210"/>
                  </a:lnTo>
                  <a:lnTo>
                    <a:pt x="707" y="201"/>
                  </a:lnTo>
                  <a:lnTo>
                    <a:pt x="707" y="197"/>
                  </a:lnTo>
                  <a:lnTo>
                    <a:pt x="702" y="197"/>
                  </a:lnTo>
                  <a:lnTo>
                    <a:pt x="684" y="197"/>
                  </a:lnTo>
                  <a:lnTo>
                    <a:pt x="689" y="188"/>
                  </a:lnTo>
                  <a:lnTo>
                    <a:pt x="698" y="179"/>
                  </a:lnTo>
                  <a:lnTo>
                    <a:pt x="689" y="179"/>
                  </a:lnTo>
                  <a:lnTo>
                    <a:pt x="666" y="188"/>
                  </a:lnTo>
                  <a:lnTo>
                    <a:pt x="639" y="197"/>
                  </a:lnTo>
                  <a:lnTo>
                    <a:pt x="639" y="214"/>
                  </a:lnTo>
                  <a:lnTo>
                    <a:pt x="634" y="232"/>
                  </a:lnTo>
                  <a:lnTo>
                    <a:pt x="616" y="255"/>
                  </a:lnTo>
                  <a:lnTo>
                    <a:pt x="598" y="277"/>
                  </a:lnTo>
                  <a:lnTo>
                    <a:pt x="580" y="304"/>
                  </a:lnTo>
                  <a:lnTo>
                    <a:pt x="575" y="277"/>
                  </a:lnTo>
                  <a:lnTo>
                    <a:pt x="562" y="268"/>
                  </a:lnTo>
                  <a:lnTo>
                    <a:pt x="548" y="255"/>
                  </a:lnTo>
                  <a:lnTo>
                    <a:pt x="544" y="232"/>
                  </a:lnTo>
                  <a:lnTo>
                    <a:pt x="535" y="214"/>
                  </a:lnTo>
                  <a:lnTo>
                    <a:pt x="512" y="197"/>
                  </a:lnTo>
                  <a:lnTo>
                    <a:pt x="489" y="197"/>
                  </a:lnTo>
                  <a:lnTo>
                    <a:pt x="512" y="165"/>
                  </a:lnTo>
                  <a:lnTo>
                    <a:pt x="535" y="161"/>
                  </a:lnTo>
                  <a:lnTo>
                    <a:pt x="544" y="156"/>
                  </a:lnTo>
                  <a:lnTo>
                    <a:pt x="548" y="143"/>
                  </a:lnTo>
                  <a:lnTo>
                    <a:pt x="544" y="138"/>
                  </a:lnTo>
                  <a:lnTo>
                    <a:pt x="544" y="134"/>
                  </a:lnTo>
                  <a:lnTo>
                    <a:pt x="548" y="134"/>
                  </a:lnTo>
                  <a:lnTo>
                    <a:pt x="548" y="130"/>
                  </a:lnTo>
                  <a:lnTo>
                    <a:pt x="544" y="125"/>
                  </a:lnTo>
                  <a:lnTo>
                    <a:pt x="557" y="116"/>
                  </a:lnTo>
                  <a:lnTo>
                    <a:pt x="553" y="112"/>
                  </a:lnTo>
                  <a:lnTo>
                    <a:pt x="566" y="103"/>
                  </a:lnTo>
                  <a:lnTo>
                    <a:pt x="544" y="80"/>
                  </a:lnTo>
                  <a:lnTo>
                    <a:pt x="544" y="63"/>
                  </a:lnTo>
                  <a:lnTo>
                    <a:pt x="535" y="45"/>
                  </a:lnTo>
                  <a:lnTo>
                    <a:pt x="526" y="36"/>
                  </a:lnTo>
                  <a:lnTo>
                    <a:pt x="517" y="18"/>
                  </a:lnTo>
                  <a:lnTo>
                    <a:pt x="494" y="9"/>
                  </a:lnTo>
                  <a:lnTo>
                    <a:pt x="471" y="0"/>
                  </a:lnTo>
                  <a:lnTo>
                    <a:pt x="449" y="0"/>
                  </a:lnTo>
                  <a:lnTo>
                    <a:pt x="426" y="4"/>
                  </a:lnTo>
                  <a:lnTo>
                    <a:pt x="435" y="13"/>
                  </a:lnTo>
                  <a:lnTo>
                    <a:pt x="444" y="22"/>
                  </a:lnTo>
                  <a:lnTo>
                    <a:pt x="417" y="27"/>
                  </a:lnTo>
                  <a:lnTo>
                    <a:pt x="403" y="36"/>
                  </a:lnTo>
                  <a:lnTo>
                    <a:pt x="394" y="54"/>
                  </a:lnTo>
                  <a:lnTo>
                    <a:pt x="399" y="67"/>
                  </a:lnTo>
                  <a:lnTo>
                    <a:pt x="381" y="80"/>
                  </a:lnTo>
                  <a:lnTo>
                    <a:pt x="376" y="103"/>
                  </a:lnTo>
                  <a:lnTo>
                    <a:pt x="381" y="103"/>
                  </a:lnTo>
                  <a:lnTo>
                    <a:pt x="390" y="107"/>
                  </a:lnTo>
                  <a:lnTo>
                    <a:pt x="381" y="112"/>
                  </a:lnTo>
                  <a:lnTo>
                    <a:pt x="381" y="121"/>
                  </a:lnTo>
                  <a:lnTo>
                    <a:pt x="385" y="121"/>
                  </a:lnTo>
                  <a:lnTo>
                    <a:pt x="417" y="125"/>
                  </a:lnTo>
                  <a:lnTo>
                    <a:pt x="417" y="125"/>
                  </a:lnTo>
                  <a:lnTo>
                    <a:pt x="426" y="134"/>
                  </a:lnTo>
                  <a:lnTo>
                    <a:pt x="426" y="152"/>
                  </a:lnTo>
                  <a:lnTo>
                    <a:pt x="417" y="161"/>
                  </a:lnTo>
                  <a:lnTo>
                    <a:pt x="399" y="161"/>
                  </a:lnTo>
                  <a:lnTo>
                    <a:pt x="376" y="165"/>
                  </a:lnTo>
                  <a:lnTo>
                    <a:pt x="344" y="179"/>
                  </a:lnTo>
                  <a:lnTo>
                    <a:pt x="335" y="179"/>
                  </a:lnTo>
                  <a:lnTo>
                    <a:pt x="308" y="179"/>
                  </a:lnTo>
                  <a:lnTo>
                    <a:pt x="290" y="179"/>
                  </a:lnTo>
                  <a:lnTo>
                    <a:pt x="263" y="179"/>
                  </a:lnTo>
                  <a:lnTo>
                    <a:pt x="236" y="174"/>
                  </a:lnTo>
                  <a:lnTo>
                    <a:pt x="217" y="170"/>
                  </a:lnTo>
                  <a:lnTo>
                    <a:pt x="199" y="170"/>
                  </a:lnTo>
                  <a:lnTo>
                    <a:pt x="118" y="147"/>
                  </a:lnTo>
                  <a:lnTo>
                    <a:pt x="91" y="112"/>
                  </a:lnTo>
                  <a:lnTo>
                    <a:pt x="54" y="89"/>
                  </a:lnTo>
                  <a:lnTo>
                    <a:pt x="50" y="89"/>
                  </a:lnTo>
                  <a:lnTo>
                    <a:pt x="45" y="98"/>
                  </a:lnTo>
                  <a:lnTo>
                    <a:pt x="32" y="85"/>
                  </a:lnTo>
                  <a:lnTo>
                    <a:pt x="27" y="71"/>
                  </a:lnTo>
                  <a:lnTo>
                    <a:pt x="18" y="76"/>
                  </a:lnTo>
                  <a:lnTo>
                    <a:pt x="18" y="89"/>
                  </a:lnTo>
                  <a:lnTo>
                    <a:pt x="18" y="94"/>
                  </a:lnTo>
                  <a:lnTo>
                    <a:pt x="23" y="98"/>
                  </a:lnTo>
                  <a:lnTo>
                    <a:pt x="14" y="89"/>
                  </a:lnTo>
                  <a:lnTo>
                    <a:pt x="0" y="89"/>
                  </a:lnTo>
                  <a:lnTo>
                    <a:pt x="18" y="112"/>
                  </a:lnTo>
                  <a:lnTo>
                    <a:pt x="45" y="130"/>
                  </a:lnTo>
                  <a:lnTo>
                    <a:pt x="59" y="134"/>
                  </a:lnTo>
                  <a:lnTo>
                    <a:pt x="63" y="143"/>
                  </a:lnTo>
                  <a:lnTo>
                    <a:pt x="63" y="152"/>
                  </a:lnTo>
                  <a:lnTo>
                    <a:pt x="41" y="147"/>
                  </a:lnTo>
                  <a:lnTo>
                    <a:pt x="23" y="143"/>
                  </a:lnTo>
                  <a:lnTo>
                    <a:pt x="4" y="147"/>
                  </a:lnTo>
                  <a:lnTo>
                    <a:pt x="14" y="161"/>
                  </a:lnTo>
                  <a:lnTo>
                    <a:pt x="23" y="161"/>
                  </a:lnTo>
                  <a:lnTo>
                    <a:pt x="36" y="161"/>
                  </a:lnTo>
                  <a:lnTo>
                    <a:pt x="59" y="170"/>
                  </a:lnTo>
                  <a:lnTo>
                    <a:pt x="86" y="179"/>
                  </a:lnTo>
                  <a:lnTo>
                    <a:pt x="127" y="197"/>
                  </a:lnTo>
                  <a:lnTo>
                    <a:pt x="172" y="206"/>
                  </a:lnTo>
                  <a:lnTo>
                    <a:pt x="217" y="219"/>
                  </a:lnTo>
                  <a:lnTo>
                    <a:pt x="267" y="232"/>
                  </a:lnTo>
                  <a:lnTo>
                    <a:pt x="362" y="232"/>
                  </a:lnTo>
                  <a:lnTo>
                    <a:pt x="362" y="250"/>
                  </a:lnTo>
                  <a:lnTo>
                    <a:pt x="399" y="255"/>
                  </a:lnTo>
                  <a:lnTo>
                    <a:pt x="435" y="268"/>
                  </a:lnTo>
                  <a:lnTo>
                    <a:pt x="471" y="281"/>
                  </a:lnTo>
                  <a:lnTo>
                    <a:pt x="507" y="295"/>
                  </a:lnTo>
                  <a:lnTo>
                    <a:pt x="512" y="304"/>
                  </a:lnTo>
                  <a:lnTo>
                    <a:pt x="539" y="340"/>
                  </a:lnTo>
                  <a:lnTo>
                    <a:pt x="566" y="371"/>
                  </a:lnTo>
                  <a:lnTo>
                    <a:pt x="585" y="366"/>
                  </a:lnTo>
                  <a:lnTo>
                    <a:pt x="598" y="357"/>
                  </a:lnTo>
                  <a:lnTo>
                    <a:pt x="612" y="340"/>
                  </a:lnTo>
                  <a:lnTo>
                    <a:pt x="621" y="322"/>
                  </a:lnTo>
                  <a:lnTo>
                    <a:pt x="643" y="286"/>
                  </a:lnTo>
                  <a:lnTo>
                    <a:pt x="666" y="255"/>
                  </a:lnTo>
                  <a:lnTo>
                    <a:pt x="689" y="250"/>
                  </a:lnTo>
                  <a:lnTo>
                    <a:pt x="689" y="25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5" name="未知"/>
            <p:cNvSpPr/>
            <p:nvPr/>
          </p:nvSpPr>
          <p:spPr>
            <a:xfrm>
              <a:off x="1237" y="259"/>
              <a:ext cx="10" cy="55"/>
            </a:xfrm>
            <a:custGeom>
              <a:avLst/>
              <a:gdLst/>
              <a:ahLst/>
              <a:cxnLst/>
              <a:pathLst>
                <a:path w="10" h="55">
                  <a:moveTo>
                    <a:pt x="9" y="0"/>
                  </a:moveTo>
                  <a:lnTo>
                    <a:pt x="0" y="5"/>
                  </a:lnTo>
                  <a:lnTo>
                    <a:pt x="5" y="54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6" name="未知"/>
            <p:cNvSpPr/>
            <p:nvPr/>
          </p:nvSpPr>
          <p:spPr>
            <a:xfrm>
              <a:off x="1187" y="121"/>
              <a:ext cx="110" cy="86"/>
            </a:xfrm>
            <a:custGeom>
              <a:avLst/>
              <a:gdLst/>
              <a:ahLst/>
              <a:cxnLst/>
              <a:pathLst>
                <a:path w="110" h="86">
                  <a:moveTo>
                    <a:pt x="41" y="85"/>
                  </a:moveTo>
                  <a:lnTo>
                    <a:pt x="27" y="13"/>
                  </a:lnTo>
                  <a:lnTo>
                    <a:pt x="14" y="13"/>
                  </a:lnTo>
                  <a:lnTo>
                    <a:pt x="1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4"/>
                  </a:lnTo>
                  <a:lnTo>
                    <a:pt x="95" y="4"/>
                  </a:lnTo>
                  <a:lnTo>
                    <a:pt x="95" y="13"/>
                  </a:lnTo>
                  <a:lnTo>
                    <a:pt x="82" y="13"/>
                  </a:lnTo>
                  <a:lnTo>
                    <a:pt x="73" y="67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1" y="8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7" name="未知"/>
            <p:cNvSpPr/>
            <p:nvPr/>
          </p:nvSpPr>
          <p:spPr>
            <a:xfrm>
              <a:off x="1187" y="0"/>
              <a:ext cx="105" cy="113"/>
            </a:xfrm>
            <a:custGeom>
              <a:avLst/>
              <a:gdLst/>
              <a:ahLst/>
              <a:cxnLst/>
              <a:pathLst>
                <a:path w="105" h="113">
                  <a:moveTo>
                    <a:pt x="9" y="76"/>
                  </a:moveTo>
                  <a:lnTo>
                    <a:pt x="23" y="76"/>
                  </a:lnTo>
                  <a:lnTo>
                    <a:pt x="32" y="67"/>
                  </a:lnTo>
                  <a:lnTo>
                    <a:pt x="23" y="58"/>
                  </a:lnTo>
                  <a:lnTo>
                    <a:pt x="9" y="45"/>
                  </a:lnTo>
                  <a:lnTo>
                    <a:pt x="32" y="54"/>
                  </a:lnTo>
                  <a:lnTo>
                    <a:pt x="46" y="49"/>
                  </a:lnTo>
                  <a:lnTo>
                    <a:pt x="46" y="40"/>
                  </a:lnTo>
                  <a:lnTo>
                    <a:pt x="41" y="22"/>
                  </a:lnTo>
                  <a:lnTo>
                    <a:pt x="27" y="13"/>
                  </a:lnTo>
                  <a:lnTo>
                    <a:pt x="0" y="9"/>
                  </a:lnTo>
                  <a:lnTo>
                    <a:pt x="0" y="9"/>
                  </a:lnTo>
                  <a:lnTo>
                    <a:pt x="32" y="0"/>
                  </a:lnTo>
                  <a:lnTo>
                    <a:pt x="50" y="0"/>
                  </a:lnTo>
                  <a:lnTo>
                    <a:pt x="73" y="9"/>
                  </a:lnTo>
                  <a:lnTo>
                    <a:pt x="91" y="27"/>
                  </a:lnTo>
                  <a:lnTo>
                    <a:pt x="100" y="45"/>
                  </a:lnTo>
                  <a:lnTo>
                    <a:pt x="104" y="58"/>
                  </a:lnTo>
                  <a:lnTo>
                    <a:pt x="100" y="85"/>
                  </a:lnTo>
                  <a:lnTo>
                    <a:pt x="86" y="103"/>
                  </a:lnTo>
                  <a:lnTo>
                    <a:pt x="59" y="112"/>
                  </a:lnTo>
                  <a:lnTo>
                    <a:pt x="36" y="107"/>
                  </a:lnTo>
                  <a:lnTo>
                    <a:pt x="23" y="98"/>
                  </a:lnTo>
                  <a:lnTo>
                    <a:pt x="9" y="76"/>
                  </a:lnTo>
                  <a:lnTo>
                    <a:pt x="9" y="7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7618" name="未知"/>
            <p:cNvSpPr/>
            <p:nvPr/>
          </p:nvSpPr>
          <p:spPr>
            <a:xfrm>
              <a:off x="0" y="147"/>
              <a:ext cx="1089" cy="256"/>
            </a:xfrm>
            <a:custGeom>
              <a:avLst/>
              <a:gdLst/>
              <a:ahLst/>
              <a:cxnLst/>
              <a:pathLst>
                <a:path w="1089" h="256">
                  <a:moveTo>
                    <a:pt x="0" y="161"/>
                  </a:moveTo>
                  <a:lnTo>
                    <a:pt x="45" y="184"/>
                  </a:lnTo>
                  <a:lnTo>
                    <a:pt x="91" y="206"/>
                  </a:lnTo>
                  <a:lnTo>
                    <a:pt x="159" y="228"/>
                  </a:lnTo>
                  <a:lnTo>
                    <a:pt x="231" y="246"/>
                  </a:lnTo>
                  <a:lnTo>
                    <a:pt x="308" y="255"/>
                  </a:lnTo>
                  <a:lnTo>
                    <a:pt x="381" y="255"/>
                  </a:lnTo>
                  <a:lnTo>
                    <a:pt x="458" y="255"/>
                  </a:lnTo>
                  <a:lnTo>
                    <a:pt x="530" y="237"/>
                  </a:lnTo>
                  <a:lnTo>
                    <a:pt x="603" y="219"/>
                  </a:lnTo>
                  <a:lnTo>
                    <a:pt x="671" y="197"/>
                  </a:lnTo>
                  <a:lnTo>
                    <a:pt x="711" y="179"/>
                  </a:lnTo>
                  <a:lnTo>
                    <a:pt x="752" y="166"/>
                  </a:lnTo>
                  <a:lnTo>
                    <a:pt x="802" y="152"/>
                  </a:lnTo>
                  <a:lnTo>
                    <a:pt x="843" y="148"/>
                  </a:lnTo>
                  <a:lnTo>
                    <a:pt x="893" y="148"/>
                  </a:lnTo>
                  <a:lnTo>
                    <a:pt x="938" y="157"/>
                  </a:lnTo>
                  <a:lnTo>
                    <a:pt x="992" y="175"/>
                  </a:lnTo>
                  <a:lnTo>
                    <a:pt x="1038" y="197"/>
                  </a:lnTo>
                  <a:lnTo>
                    <a:pt x="1060" y="211"/>
                  </a:lnTo>
                  <a:lnTo>
                    <a:pt x="1088" y="166"/>
                  </a:lnTo>
                  <a:lnTo>
                    <a:pt x="1078" y="157"/>
                  </a:lnTo>
                  <a:lnTo>
                    <a:pt x="1042" y="143"/>
                  </a:lnTo>
                  <a:lnTo>
                    <a:pt x="970" y="117"/>
                  </a:lnTo>
                  <a:lnTo>
                    <a:pt x="920" y="108"/>
                  </a:lnTo>
                  <a:lnTo>
                    <a:pt x="861" y="103"/>
                  </a:lnTo>
                  <a:lnTo>
                    <a:pt x="798" y="108"/>
                  </a:lnTo>
                  <a:lnTo>
                    <a:pt x="734" y="117"/>
                  </a:lnTo>
                  <a:lnTo>
                    <a:pt x="666" y="135"/>
                  </a:lnTo>
                  <a:lnTo>
                    <a:pt x="580" y="166"/>
                  </a:lnTo>
                  <a:lnTo>
                    <a:pt x="489" y="179"/>
                  </a:lnTo>
                  <a:lnTo>
                    <a:pt x="399" y="179"/>
                  </a:lnTo>
                  <a:lnTo>
                    <a:pt x="313" y="166"/>
                  </a:lnTo>
                  <a:lnTo>
                    <a:pt x="227" y="143"/>
                  </a:lnTo>
                  <a:lnTo>
                    <a:pt x="140" y="108"/>
                  </a:lnTo>
                  <a:lnTo>
                    <a:pt x="63" y="59"/>
                  </a:lnTo>
                  <a:lnTo>
                    <a:pt x="0" y="0"/>
                  </a:lnTo>
                  <a:lnTo>
                    <a:pt x="0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8370" name="Group 58369"/>
          <p:cNvGrpSpPr/>
          <p:nvPr/>
        </p:nvGrpSpPr>
        <p:grpSpPr>
          <a:xfrm>
            <a:off x="152400" y="228600"/>
            <a:ext cx="915988" cy="1377950"/>
            <a:chOff x="0" y="0"/>
            <a:chExt cx="575" cy="866"/>
          </a:xfrm>
        </p:grpSpPr>
        <p:sp>
          <p:nvSpPr>
            <p:cNvPr id="58371" name="Oval 58370"/>
            <p:cNvSpPr/>
            <p:nvPr/>
          </p:nvSpPr>
          <p:spPr>
            <a:xfrm>
              <a:off x="157" y="661"/>
              <a:ext cx="230" cy="205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rgbClr val="000011"/>
              </a:solidFill>
              <a:prstDash val="solid"/>
              <a:headEnd type="none" w="med" len="med"/>
              <a:tailEnd type="none" w="med" len="med"/>
            </a:ln>
            <a:effectLst>
              <a:outerShdw dist="57150" dir="2699999" algn="ctr" rotWithShape="0">
                <a:srgbClr val="666666"/>
              </a:outerShdw>
            </a:effectLst>
          </p:spPr>
          <p:txBody>
            <a:bodyPr/>
            <a:p>
              <a:endParaRPr lang="en-US"/>
            </a:p>
          </p:txBody>
        </p:sp>
        <p:sp>
          <p:nvSpPr>
            <p:cNvPr id="58372" name="未知"/>
            <p:cNvSpPr/>
            <p:nvPr/>
          </p:nvSpPr>
          <p:spPr>
            <a:xfrm>
              <a:off x="0" y="0"/>
              <a:ext cx="575" cy="610"/>
            </a:xfrm>
            <a:custGeom>
              <a:avLst/>
              <a:gdLst/>
              <a:ahLst/>
              <a:cxnLst/>
              <a:pathLst>
                <a:path w="575" h="610">
                  <a:moveTo>
                    <a:pt x="244" y="577"/>
                  </a:moveTo>
                  <a:lnTo>
                    <a:pt x="244" y="581"/>
                  </a:lnTo>
                  <a:lnTo>
                    <a:pt x="244" y="585"/>
                  </a:lnTo>
                  <a:lnTo>
                    <a:pt x="244" y="588"/>
                  </a:lnTo>
                  <a:lnTo>
                    <a:pt x="244" y="591"/>
                  </a:lnTo>
                  <a:lnTo>
                    <a:pt x="244" y="594"/>
                  </a:lnTo>
                  <a:lnTo>
                    <a:pt x="244" y="597"/>
                  </a:lnTo>
                  <a:lnTo>
                    <a:pt x="244" y="599"/>
                  </a:lnTo>
                  <a:lnTo>
                    <a:pt x="244" y="601"/>
                  </a:lnTo>
                  <a:lnTo>
                    <a:pt x="244" y="603"/>
                  </a:lnTo>
                  <a:lnTo>
                    <a:pt x="244" y="605"/>
                  </a:lnTo>
                  <a:lnTo>
                    <a:pt x="244" y="606"/>
                  </a:lnTo>
                  <a:lnTo>
                    <a:pt x="245" y="607"/>
                  </a:lnTo>
                  <a:lnTo>
                    <a:pt x="245" y="608"/>
                  </a:lnTo>
                  <a:lnTo>
                    <a:pt x="245" y="609"/>
                  </a:lnTo>
                  <a:lnTo>
                    <a:pt x="245" y="609"/>
                  </a:lnTo>
                  <a:lnTo>
                    <a:pt x="245" y="609"/>
                  </a:lnTo>
                  <a:lnTo>
                    <a:pt x="245" y="609"/>
                  </a:lnTo>
                  <a:lnTo>
                    <a:pt x="245" y="609"/>
                  </a:lnTo>
                  <a:lnTo>
                    <a:pt x="245" y="609"/>
                  </a:lnTo>
                  <a:lnTo>
                    <a:pt x="246" y="609"/>
                  </a:lnTo>
                  <a:lnTo>
                    <a:pt x="247" y="609"/>
                  </a:lnTo>
                  <a:lnTo>
                    <a:pt x="248" y="609"/>
                  </a:lnTo>
                  <a:lnTo>
                    <a:pt x="249" y="609"/>
                  </a:lnTo>
                  <a:lnTo>
                    <a:pt x="250" y="609"/>
                  </a:lnTo>
                  <a:lnTo>
                    <a:pt x="252" y="609"/>
                  </a:lnTo>
                  <a:lnTo>
                    <a:pt x="253" y="609"/>
                  </a:lnTo>
                  <a:lnTo>
                    <a:pt x="255" y="609"/>
                  </a:lnTo>
                  <a:lnTo>
                    <a:pt x="257" y="609"/>
                  </a:lnTo>
                  <a:lnTo>
                    <a:pt x="259" y="609"/>
                  </a:lnTo>
                  <a:lnTo>
                    <a:pt x="262" y="609"/>
                  </a:lnTo>
                  <a:lnTo>
                    <a:pt x="264" y="609"/>
                  </a:lnTo>
                  <a:lnTo>
                    <a:pt x="267" y="609"/>
                  </a:lnTo>
                  <a:lnTo>
                    <a:pt x="270" y="609"/>
                  </a:lnTo>
                  <a:lnTo>
                    <a:pt x="272" y="609"/>
                  </a:lnTo>
                  <a:lnTo>
                    <a:pt x="275" y="609"/>
                  </a:lnTo>
                  <a:lnTo>
                    <a:pt x="277" y="609"/>
                  </a:lnTo>
                  <a:lnTo>
                    <a:pt x="279" y="609"/>
                  </a:lnTo>
                  <a:lnTo>
                    <a:pt x="281" y="609"/>
                  </a:lnTo>
                  <a:lnTo>
                    <a:pt x="283" y="609"/>
                  </a:lnTo>
                  <a:lnTo>
                    <a:pt x="284" y="609"/>
                  </a:lnTo>
                  <a:lnTo>
                    <a:pt x="285" y="609"/>
                  </a:lnTo>
                  <a:lnTo>
                    <a:pt x="286" y="609"/>
                  </a:lnTo>
                  <a:lnTo>
                    <a:pt x="287" y="609"/>
                  </a:lnTo>
                  <a:lnTo>
                    <a:pt x="288" y="609"/>
                  </a:lnTo>
                  <a:lnTo>
                    <a:pt x="289" y="609"/>
                  </a:lnTo>
                  <a:lnTo>
                    <a:pt x="289" y="609"/>
                  </a:lnTo>
                  <a:lnTo>
                    <a:pt x="290" y="609"/>
                  </a:lnTo>
                  <a:lnTo>
                    <a:pt x="290" y="609"/>
                  </a:lnTo>
                  <a:lnTo>
                    <a:pt x="290" y="609"/>
                  </a:lnTo>
                  <a:lnTo>
                    <a:pt x="290" y="609"/>
                  </a:lnTo>
                  <a:lnTo>
                    <a:pt x="290" y="609"/>
                  </a:lnTo>
                  <a:lnTo>
                    <a:pt x="290" y="608"/>
                  </a:lnTo>
                  <a:lnTo>
                    <a:pt x="290" y="608"/>
                  </a:lnTo>
                  <a:lnTo>
                    <a:pt x="290" y="607"/>
                  </a:lnTo>
                  <a:lnTo>
                    <a:pt x="290" y="607"/>
                  </a:lnTo>
                  <a:lnTo>
                    <a:pt x="290" y="606"/>
                  </a:lnTo>
                  <a:lnTo>
                    <a:pt x="290" y="605"/>
                  </a:lnTo>
                  <a:lnTo>
                    <a:pt x="290" y="604"/>
                  </a:lnTo>
                  <a:lnTo>
                    <a:pt x="290" y="603"/>
                  </a:lnTo>
                  <a:lnTo>
                    <a:pt x="290" y="602"/>
                  </a:lnTo>
                  <a:lnTo>
                    <a:pt x="290" y="601"/>
                  </a:lnTo>
                  <a:lnTo>
                    <a:pt x="290" y="600"/>
                  </a:lnTo>
                  <a:lnTo>
                    <a:pt x="290" y="598"/>
                  </a:lnTo>
                  <a:lnTo>
                    <a:pt x="290" y="597"/>
                  </a:lnTo>
                  <a:lnTo>
                    <a:pt x="291" y="595"/>
                  </a:lnTo>
                  <a:lnTo>
                    <a:pt x="291" y="593"/>
                  </a:lnTo>
                  <a:lnTo>
                    <a:pt x="291" y="592"/>
                  </a:lnTo>
                  <a:lnTo>
                    <a:pt x="291" y="590"/>
                  </a:lnTo>
                  <a:lnTo>
                    <a:pt x="291" y="588"/>
                  </a:lnTo>
                  <a:lnTo>
                    <a:pt x="291" y="586"/>
                  </a:lnTo>
                  <a:lnTo>
                    <a:pt x="291" y="584"/>
                  </a:lnTo>
                  <a:lnTo>
                    <a:pt x="292" y="583"/>
                  </a:lnTo>
                  <a:lnTo>
                    <a:pt x="292" y="581"/>
                  </a:lnTo>
                  <a:lnTo>
                    <a:pt x="292" y="579"/>
                  </a:lnTo>
                  <a:lnTo>
                    <a:pt x="292" y="576"/>
                  </a:lnTo>
                  <a:lnTo>
                    <a:pt x="292" y="574"/>
                  </a:lnTo>
                  <a:lnTo>
                    <a:pt x="293" y="572"/>
                  </a:lnTo>
                  <a:lnTo>
                    <a:pt x="293" y="570"/>
                  </a:lnTo>
                  <a:lnTo>
                    <a:pt x="293" y="568"/>
                  </a:lnTo>
                  <a:lnTo>
                    <a:pt x="293" y="565"/>
                  </a:lnTo>
                  <a:lnTo>
                    <a:pt x="294" y="563"/>
                  </a:lnTo>
                  <a:lnTo>
                    <a:pt x="294" y="561"/>
                  </a:lnTo>
                  <a:lnTo>
                    <a:pt x="294" y="559"/>
                  </a:lnTo>
                  <a:lnTo>
                    <a:pt x="294" y="556"/>
                  </a:lnTo>
                  <a:lnTo>
                    <a:pt x="295" y="554"/>
                  </a:lnTo>
                  <a:lnTo>
                    <a:pt x="295" y="552"/>
                  </a:lnTo>
                  <a:lnTo>
                    <a:pt x="295" y="550"/>
                  </a:lnTo>
                  <a:lnTo>
                    <a:pt x="296" y="548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7" y="543"/>
                  </a:lnTo>
                  <a:lnTo>
                    <a:pt x="297" y="541"/>
                  </a:lnTo>
                  <a:lnTo>
                    <a:pt x="297" y="540"/>
                  </a:lnTo>
                  <a:lnTo>
                    <a:pt x="298" y="538"/>
                  </a:lnTo>
                  <a:lnTo>
                    <a:pt x="298" y="537"/>
                  </a:lnTo>
                  <a:lnTo>
                    <a:pt x="298" y="535"/>
                  </a:lnTo>
                  <a:lnTo>
                    <a:pt x="299" y="534"/>
                  </a:lnTo>
                  <a:lnTo>
                    <a:pt x="299" y="533"/>
                  </a:lnTo>
                  <a:lnTo>
                    <a:pt x="300" y="531"/>
                  </a:lnTo>
                  <a:lnTo>
                    <a:pt x="300" y="530"/>
                  </a:lnTo>
                  <a:lnTo>
                    <a:pt x="300" y="529"/>
                  </a:lnTo>
                  <a:lnTo>
                    <a:pt x="301" y="527"/>
                  </a:lnTo>
                  <a:lnTo>
                    <a:pt x="301" y="526"/>
                  </a:lnTo>
                  <a:lnTo>
                    <a:pt x="301" y="525"/>
                  </a:lnTo>
                  <a:lnTo>
                    <a:pt x="302" y="524"/>
                  </a:lnTo>
                  <a:lnTo>
                    <a:pt x="302" y="523"/>
                  </a:lnTo>
                  <a:lnTo>
                    <a:pt x="303" y="521"/>
                  </a:lnTo>
                  <a:lnTo>
                    <a:pt x="303" y="520"/>
                  </a:lnTo>
                  <a:lnTo>
                    <a:pt x="303" y="519"/>
                  </a:lnTo>
                  <a:lnTo>
                    <a:pt x="304" y="518"/>
                  </a:lnTo>
                  <a:lnTo>
                    <a:pt x="304" y="517"/>
                  </a:lnTo>
                  <a:lnTo>
                    <a:pt x="305" y="516"/>
                  </a:lnTo>
                  <a:lnTo>
                    <a:pt x="305" y="515"/>
                  </a:lnTo>
                  <a:lnTo>
                    <a:pt x="305" y="514"/>
                  </a:lnTo>
                  <a:lnTo>
                    <a:pt x="306" y="513"/>
                  </a:lnTo>
                  <a:lnTo>
                    <a:pt x="306" y="512"/>
                  </a:lnTo>
                  <a:lnTo>
                    <a:pt x="307" y="511"/>
                  </a:lnTo>
                  <a:lnTo>
                    <a:pt x="307" y="510"/>
                  </a:lnTo>
                  <a:lnTo>
                    <a:pt x="308" y="509"/>
                  </a:lnTo>
                  <a:lnTo>
                    <a:pt x="308" y="508"/>
                  </a:lnTo>
                  <a:lnTo>
                    <a:pt x="309" y="507"/>
                  </a:lnTo>
                  <a:lnTo>
                    <a:pt x="310" y="506"/>
                  </a:lnTo>
                  <a:lnTo>
                    <a:pt x="310" y="505"/>
                  </a:lnTo>
                  <a:lnTo>
                    <a:pt x="311" y="504"/>
                  </a:lnTo>
                  <a:lnTo>
                    <a:pt x="311" y="503"/>
                  </a:lnTo>
                  <a:lnTo>
                    <a:pt x="312" y="502"/>
                  </a:lnTo>
                  <a:lnTo>
                    <a:pt x="313" y="501"/>
                  </a:lnTo>
                  <a:lnTo>
                    <a:pt x="314" y="500"/>
                  </a:lnTo>
                  <a:lnTo>
                    <a:pt x="314" y="499"/>
                  </a:lnTo>
                  <a:lnTo>
                    <a:pt x="315" y="498"/>
                  </a:lnTo>
                  <a:lnTo>
                    <a:pt x="316" y="497"/>
                  </a:lnTo>
                  <a:lnTo>
                    <a:pt x="316" y="496"/>
                  </a:lnTo>
                  <a:lnTo>
                    <a:pt x="317" y="495"/>
                  </a:lnTo>
                  <a:lnTo>
                    <a:pt x="318" y="495"/>
                  </a:lnTo>
                  <a:lnTo>
                    <a:pt x="319" y="494"/>
                  </a:lnTo>
                  <a:lnTo>
                    <a:pt x="319" y="493"/>
                  </a:lnTo>
                  <a:lnTo>
                    <a:pt x="320" y="492"/>
                  </a:lnTo>
                  <a:lnTo>
                    <a:pt x="321" y="491"/>
                  </a:lnTo>
                  <a:lnTo>
                    <a:pt x="322" y="490"/>
                  </a:lnTo>
                  <a:lnTo>
                    <a:pt x="322" y="490"/>
                  </a:lnTo>
                  <a:lnTo>
                    <a:pt x="323" y="489"/>
                  </a:lnTo>
                  <a:lnTo>
                    <a:pt x="324" y="488"/>
                  </a:lnTo>
                  <a:lnTo>
                    <a:pt x="325" y="487"/>
                  </a:lnTo>
                  <a:lnTo>
                    <a:pt x="325" y="487"/>
                  </a:lnTo>
                  <a:lnTo>
                    <a:pt x="326" y="486"/>
                  </a:lnTo>
                  <a:lnTo>
                    <a:pt x="327" y="485"/>
                  </a:lnTo>
                  <a:lnTo>
                    <a:pt x="328" y="485"/>
                  </a:lnTo>
                  <a:lnTo>
                    <a:pt x="329" y="484"/>
                  </a:lnTo>
                  <a:lnTo>
                    <a:pt x="329" y="483"/>
                  </a:lnTo>
                  <a:lnTo>
                    <a:pt x="330" y="482"/>
                  </a:lnTo>
                  <a:lnTo>
                    <a:pt x="331" y="482"/>
                  </a:lnTo>
                  <a:lnTo>
                    <a:pt x="332" y="481"/>
                  </a:lnTo>
                  <a:lnTo>
                    <a:pt x="333" y="480"/>
                  </a:lnTo>
                  <a:lnTo>
                    <a:pt x="334" y="479"/>
                  </a:lnTo>
                  <a:lnTo>
                    <a:pt x="335" y="479"/>
                  </a:lnTo>
                  <a:lnTo>
                    <a:pt x="336" y="478"/>
                  </a:lnTo>
                  <a:lnTo>
                    <a:pt x="337" y="477"/>
                  </a:lnTo>
                  <a:lnTo>
                    <a:pt x="338" y="476"/>
                  </a:lnTo>
                  <a:lnTo>
                    <a:pt x="339" y="476"/>
                  </a:lnTo>
                  <a:lnTo>
                    <a:pt x="340" y="475"/>
                  </a:lnTo>
                  <a:lnTo>
                    <a:pt x="341" y="474"/>
                  </a:lnTo>
                  <a:lnTo>
                    <a:pt x="342" y="473"/>
                  </a:lnTo>
                  <a:lnTo>
                    <a:pt x="343" y="472"/>
                  </a:lnTo>
                  <a:lnTo>
                    <a:pt x="344" y="472"/>
                  </a:lnTo>
                  <a:lnTo>
                    <a:pt x="346" y="471"/>
                  </a:lnTo>
                  <a:lnTo>
                    <a:pt x="347" y="470"/>
                  </a:lnTo>
                  <a:lnTo>
                    <a:pt x="348" y="469"/>
                  </a:lnTo>
                  <a:lnTo>
                    <a:pt x="350" y="468"/>
                  </a:lnTo>
                  <a:lnTo>
                    <a:pt x="351" y="467"/>
                  </a:lnTo>
                  <a:lnTo>
                    <a:pt x="353" y="466"/>
                  </a:lnTo>
                  <a:lnTo>
                    <a:pt x="354" y="465"/>
                  </a:lnTo>
                  <a:lnTo>
                    <a:pt x="356" y="464"/>
                  </a:lnTo>
                  <a:lnTo>
                    <a:pt x="358" y="463"/>
                  </a:lnTo>
                  <a:lnTo>
                    <a:pt x="359" y="463"/>
                  </a:lnTo>
                  <a:lnTo>
                    <a:pt x="361" y="462"/>
                  </a:lnTo>
                  <a:lnTo>
                    <a:pt x="363" y="461"/>
                  </a:lnTo>
                  <a:lnTo>
                    <a:pt x="365" y="459"/>
                  </a:lnTo>
                  <a:lnTo>
                    <a:pt x="367" y="458"/>
                  </a:lnTo>
                  <a:lnTo>
                    <a:pt x="369" y="457"/>
                  </a:lnTo>
                  <a:lnTo>
                    <a:pt x="371" y="456"/>
                  </a:lnTo>
                  <a:lnTo>
                    <a:pt x="373" y="455"/>
                  </a:lnTo>
                  <a:lnTo>
                    <a:pt x="375" y="454"/>
                  </a:lnTo>
                  <a:lnTo>
                    <a:pt x="377" y="453"/>
                  </a:lnTo>
                  <a:lnTo>
                    <a:pt x="379" y="451"/>
                  </a:lnTo>
                  <a:lnTo>
                    <a:pt x="382" y="450"/>
                  </a:lnTo>
                  <a:lnTo>
                    <a:pt x="384" y="449"/>
                  </a:lnTo>
                  <a:lnTo>
                    <a:pt x="386" y="447"/>
                  </a:lnTo>
                  <a:lnTo>
                    <a:pt x="389" y="446"/>
                  </a:lnTo>
                  <a:lnTo>
                    <a:pt x="391" y="445"/>
                  </a:lnTo>
                  <a:lnTo>
                    <a:pt x="394" y="443"/>
                  </a:lnTo>
                  <a:lnTo>
                    <a:pt x="397" y="442"/>
                  </a:lnTo>
                  <a:lnTo>
                    <a:pt x="399" y="440"/>
                  </a:lnTo>
                  <a:lnTo>
                    <a:pt x="402" y="439"/>
                  </a:lnTo>
                  <a:lnTo>
                    <a:pt x="405" y="437"/>
                  </a:lnTo>
                  <a:lnTo>
                    <a:pt x="407" y="435"/>
                  </a:lnTo>
                  <a:lnTo>
                    <a:pt x="410" y="434"/>
                  </a:lnTo>
                  <a:lnTo>
                    <a:pt x="412" y="432"/>
                  </a:lnTo>
                  <a:lnTo>
                    <a:pt x="415" y="431"/>
                  </a:lnTo>
                  <a:lnTo>
                    <a:pt x="418" y="429"/>
                  </a:lnTo>
                  <a:lnTo>
                    <a:pt x="420" y="428"/>
                  </a:lnTo>
                  <a:lnTo>
                    <a:pt x="423" y="426"/>
                  </a:lnTo>
                  <a:lnTo>
                    <a:pt x="426" y="425"/>
                  </a:lnTo>
                  <a:lnTo>
                    <a:pt x="428" y="423"/>
                  </a:lnTo>
                  <a:lnTo>
                    <a:pt x="431" y="422"/>
                  </a:lnTo>
                  <a:lnTo>
                    <a:pt x="433" y="420"/>
                  </a:lnTo>
                  <a:lnTo>
                    <a:pt x="436" y="419"/>
                  </a:lnTo>
                  <a:lnTo>
                    <a:pt x="438" y="418"/>
                  </a:lnTo>
                  <a:lnTo>
                    <a:pt x="441" y="416"/>
                  </a:lnTo>
                  <a:lnTo>
                    <a:pt x="443" y="415"/>
                  </a:lnTo>
                  <a:lnTo>
                    <a:pt x="446" y="413"/>
                  </a:lnTo>
                  <a:lnTo>
                    <a:pt x="448" y="412"/>
                  </a:lnTo>
                  <a:lnTo>
                    <a:pt x="451" y="410"/>
                  </a:lnTo>
                  <a:lnTo>
                    <a:pt x="453" y="409"/>
                  </a:lnTo>
                  <a:lnTo>
                    <a:pt x="455" y="407"/>
                  </a:lnTo>
                  <a:lnTo>
                    <a:pt x="457" y="406"/>
                  </a:lnTo>
                  <a:lnTo>
                    <a:pt x="460" y="405"/>
                  </a:lnTo>
                  <a:lnTo>
                    <a:pt x="462" y="403"/>
                  </a:lnTo>
                  <a:lnTo>
                    <a:pt x="464" y="402"/>
                  </a:lnTo>
                  <a:lnTo>
                    <a:pt x="466" y="401"/>
                  </a:lnTo>
                  <a:lnTo>
                    <a:pt x="468" y="399"/>
                  </a:lnTo>
                  <a:lnTo>
                    <a:pt x="470" y="398"/>
                  </a:lnTo>
                  <a:lnTo>
                    <a:pt x="472" y="396"/>
                  </a:lnTo>
                  <a:lnTo>
                    <a:pt x="474" y="395"/>
                  </a:lnTo>
                  <a:lnTo>
                    <a:pt x="476" y="394"/>
                  </a:lnTo>
                  <a:lnTo>
                    <a:pt x="478" y="392"/>
                  </a:lnTo>
                  <a:lnTo>
                    <a:pt x="479" y="391"/>
                  </a:lnTo>
                  <a:lnTo>
                    <a:pt x="481" y="390"/>
                  </a:lnTo>
                  <a:lnTo>
                    <a:pt x="483" y="389"/>
                  </a:lnTo>
                  <a:lnTo>
                    <a:pt x="484" y="387"/>
                  </a:lnTo>
                  <a:lnTo>
                    <a:pt x="486" y="386"/>
                  </a:lnTo>
                  <a:lnTo>
                    <a:pt x="488" y="385"/>
                  </a:lnTo>
                  <a:lnTo>
                    <a:pt x="489" y="384"/>
                  </a:lnTo>
                  <a:lnTo>
                    <a:pt x="490" y="383"/>
                  </a:lnTo>
                  <a:lnTo>
                    <a:pt x="492" y="382"/>
                  </a:lnTo>
                  <a:lnTo>
                    <a:pt x="493" y="381"/>
                  </a:lnTo>
                  <a:lnTo>
                    <a:pt x="494" y="380"/>
                  </a:lnTo>
                  <a:lnTo>
                    <a:pt x="496" y="379"/>
                  </a:lnTo>
                  <a:lnTo>
                    <a:pt x="497" y="378"/>
                  </a:lnTo>
                  <a:lnTo>
                    <a:pt x="498" y="377"/>
                  </a:lnTo>
                  <a:lnTo>
                    <a:pt x="499" y="376"/>
                  </a:lnTo>
                  <a:lnTo>
                    <a:pt x="500" y="375"/>
                  </a:lnTo>
                  <a:lnTo>
                    <a:pt x="501" y="374"/>
                  </a:lnTo>
                  <a:lnTo>
                    <a:pt x="502" y="373"/>
                  </a:lnTo>
                  <a:lnTo>
                    <a:pt x="503" y="372"/>
                  </a:lnTo>
                  <a:lnTo>
                    <a:pt x="504" y="371"/>
                  </a:lnTo>
                  <a:lnTo>
                    <a:pt x="505" y="370"/>
                  </a:lnTo>
                  <a:lnTo>
                    <a:pt x="507" y="369"/>
                  </a:lnTo>
                  <a:lnTo>
                    <a:pt x="508" y="368"/>
                  </a:lnTo>
                  <a:lnTo>
                    <a:pt x="509" y="367"/>
                  </a:lnTo>
                  <a:lnTo>
                    <a:pt x="510" y="366"/>
                  </a:lnTo>
                  <a:lnTo>
                    <a:pt x="512" y="364"/>
                  </a:lnTo>
                  <a:lnTo>
                    <a:pt x="513" y="363"/>
                  </a:lnTo>
                  <a:lnTo>
                    <a:pt x="514" y="362"/>
                  </a:lnTo>
                  <a:lnTo>
                    <a:pt x="516" y="360"/>
                  </a:lnTo>
                  <a:lnTo>
                    <a:pt x="517" y="359"/>
                  </a:lnTo>
                  <a:lnTo>
                    <a:pt x="518" y="357"/>
                  </a:lnTo>
                  <a:lnTo>
                    <a:pt x="520" y="356"/>
                  </a:lnTo>
                  <a:lnTo>
                    <a:pt x="521" y="354"/>
                  </a:lnTo>
                  <a:lnTo>
                    <a:pt x="522" y="353"/>
                  </a:lnTo>
                  <a:lnTo>
                    <a:pt x="524" y="351"/>
                  </a:lnTo>
                  <a:lnTo>
                    <a:pt x="525" y="350"/>
                  </a:lnTo>
                  <a:lnTo>
                    <a:pt x="526" y="348"/>
                  </a:lnTo>
                  <a:lnTo>
                    <a:pt x="528" y="347"/>
                  </a:lnTo>
                  <a:lnTo>
                    <a:pt x="529" y="345"/>
                  </a:lnTo>
                  <a:lnTo>
                    <a:pt x="531" y="343"/>
                  </a:lnTo>
                  <a:lnTo>
                    <a:pt x="532" y="342"/>
                  </a:lnTo>
                  <a:lnTo>
                    <a:pt x="533" y="340"/>
                  </a:lnTo>
                  <a:lnTo>
                    <a:pt x="535" y="338"/>
                  </a:lnTo>
                  <a:lnTo>
                    <a:pt x="536" y="337"/>
                  </a:lnTo>
                  <a:lnTo>
                    <a:pt x="537" y="335"/>
                  </a:lnTo>
                  <a:lnTo>
                    <a:pt x="538" y="333"/>
                  </a:lnTo>
                  <a:lnTo>
                    <a:pt x="540" y="331"/>
                  </a:lnTo>
                  <a:lnTo>
                    <a:pt x="541" y="329"/>
                  </a:lnTo>
                  <a:lnTo>
                    <a:pt x="542" y="328"/>
                  </a:lnTo>
                  <a:lnTo>
                    <a:pt x="543" y="326"/>
                  </a:lnTo>
                  <a:lnTo>
                    <a:pt x="545" y="324"/>
                  </a:lnTo>
                  <a:lnTo>
                    <a:pt x="546" y="322"/>
                  </a:lnTo>
                  <a:lnTo>
                    <a:pt x="547" y="321"/>
                  </a:lnTo>
                  <a:lnTo>
                    <a:pt x="548" y="319"/>
                  </a:lnTo>
                  <a:lnTo>
                    <a:pt x="549" y="317"/>
                  </a:lnTo>
                  <a:lnTo>
                    <a:pt x="550" y="315"/>
                  </a:lnTo>
                  <a:lnTo>
                    <a:pt x="551" y="313"/>
                  </a:lnTo>
                  <a:lnTo>
                    <a:pt x="552" y="312"/>
                  </a:lnTo>
                  <a:lnTo>
                    <a:pt x="553" y="310"/>
                  </a:lnTo>
                  <a:lnTo>
                    <a:pt x="554" y="308"/>
                  </a:lnTo>
                  <a:lnTo>
                    <a:pt x="555" y="306"/>
                  </a:lnTo>
                  <a:lnTo>
                    <a:pt x="556" y="305"/>
                  </a:lnTo>
                  <a:lnTo>
                    <a:pt x="557" y="303"/>
                  </a:lnTo>
                  <a:lnTo>
                    <a:pt x="558" y="301"/>
                  </a:lnTo>
                  <a:lnTo>
                    <a:pt x="558" y="299"/>
                  </a:lnTo>
                  <a:lnTo>
                    <a:pt x="559" y="297"/>
                  </a:lnTo>
                  <a:lnTo>
                    <a:pt x="560" y="295"/>
                  </a:lnTo>
                  <a:lnTo>
                    <a:pt x="561" y="294"/>
                  </a:lnTo>
                  <a:lnTo>
                    <a:pt x="561" y="292"/>
                  </a:lnTo>
                  <a:lnTo>
                    <a:pt x="562" y="290"/>
                  </a:lnTo>
                  <a:lnTo>
                    <a:pt x="563" y="288"/>
                  </a:lnTo>
                  <a:lnTo>
                    <a:pt x="563" y="286"/>
                  </a:lnTo>
                  <a:lnTo>
                    <a:pt x="564" y="284"/>
                  </a:lnTo>
                  <a:lnTo>
                    <a:pt x="565" y="282"/>
                  </a:lnTo>
                  <a:lnTo>
                    <a:pt x="565" y="280"/>
                  </a:lnTo>
                  <a:lnTo>
                    <a:pt x="566" y="278"/>
                  </a:lnTo>
                  <a:lnTo>
                    <a:pt x="566" y="276"/>
                  </a:lnTo>
                  <a:lnTo>
                    <a:pt x="567" y="274"/>
                  </a:lnTo>
                  <a:lnTo>
                    <a:pt x="568" y="272"/>
                  </a:lnTo>
                  <a:lnTo>
                    <a:pt x="568" y="270"/>
                  </a:lnTo>
                  <a:lnTo>
                    <a:pt x="569" y="268"/>
                  </a:lnTo>
                  <a:lnTo>
                    <a:pt x="569" y="265"/>
                  </a:lnTo>
                  <a:lnTo>
                    <a:pt x="570" y="263"/>
                  </a:lnTo>
                  <a:lnTo>
                    <a:pt x="570" y="261"/>
                  </a:lnTo>
                  <a:lnTo>
                    <a:pt x="570" y="258"/>
                  </a:lnTo>
                  <a:lnTo>
                    <a:pt x="571" y="256"/>
                  </a:lnTo>
                  <a:lnTo>
                    <a:pt x="571" y="254"/>
                  </a:lnTo>
                  <a:lnTo>
                    <a:pt x="572" y="251"/>
                  </a:lnTo>
                  <a:lnTo>
                    <a:pt x="572" y="248"/>
                  </a:lnTo>
                  <a:lnTo>
                    <a:pt x="572" y="246"/>
                  </a:lnTo>
                  <a:lnTo>
                    <a:pt x="572" y="243"/>
                  </a:lnTo>
                  <a:lnTo>
                    <a:pt x="573" y="240"/>
                  </a:lnTo>
                  <a:lnTo>
                    <a:pt x="573" y="238"/>
                  </a:lnTo>
                  <a:lnTo>
                    <a:pt x="573" y="235"/>
                  </a:lnTo>
                  <a:lnTo>
                    <a:pt x="573" y="232"/>
                  </a:lnTo>
                  <a:lnTo>
                    <a:pt x="574" y="229"/>
                  </a:lnTo>
                  <a:lnTo>
                    <a:pt x="574" y="226"/>
                  </a:lnTo>
                  <a:lnTo>
                    <a:pt x="574" y="223"/>
                  </a:lnTo>
                  <a:lnTo>
                    <a:pt x="574" y="220"/>
                  </a:lnTo>
                  <a:lnTo>
                    <a:pt x="574" y="218"/>
                  </a:lnTo>
                  <a:lnTo>
                    <a:pt x="574" y="215"/>
                  </a:lnTo>
                  <a:lnTo>
                    <a:pt x="574" y="212"/>
                  </a:lnTo>
                  <a:lnTo>
                    <a:pt x="574" y="209"/>
                  </a:lnTo>
                  <a:lnTo>
                    <a:pt x="574" y="206"/>
                  </a:lnTo>
                  <a:lnTo>
                    <a:pt x="573" y="204"/>
                  </a:lnTo>
                  <a:lnTo>
                    <a:pt x="573" y="201"/>
                  </a:lnTo>
                  <a:lnTo>
                    <a:pt x="573" y="198"/>
                  </a:lnTo>
                  <a:lnTo>
                    <a:pt x="573" y="195"/>
                  </a:lnTo>
                  <a:lnTo>
                    <a:pt x="572" y="193"/>
                  </a:lnTo>
                  <a:lnTo>
                    <a:pt x="572" y="190"/>
                  </a:lnTo>
                  <a:lnTo>
                    <a:pt x="572" y="187"/>
                  </a:lnTo>
                  <a:lnTo>
                    <a:pt x="571" y="185"/>
                  </a:lnTo>
                  <a:lnTo>
                    <a:pt x="571" y="182"/>
                  </a:lnTo>
                  <a:lnTo>
                    <a:pt x="570" y="180"/>
                  </a:lnTo>
                  <a:lnTo>
                    <a:pt x="570" y="177"/>
                  </a:lnTo>
                  <a:lnTo>
                    <a:pt x="569" y="174"/>
                  </a:lnTo>
                  <a:lnTo>
                    <a:pt x="568" y="172"/>
                  </a:lnTo>
                  <a:lnTo>
                    <a:pt x="568" y="169"/>
                  </a:lnTo>
                  <a:lnTo>
                    <a:pt x="567" y="167"/>
                  </a:lnTo>
                  <a:lnTo>
                    <a:pt x="567" y="164"/>
                  </a:lnTo>
                  <a:lnTo>
                    <a:pt x="566" y="162"/>
                  </a:lnTo>
                  <a:lnTo>
                    <a:pt x="565" y="159"/>
                  </a:lnTo>
                  <a:lnTo>
                    <a:pt x="564" y="157"/>
                  </a:lnTo>
                  <a:lnTo>
                    <a:pt x="564" y="155"/>
                  </a:lnTo>
                  <a:lnTo>
                    <a:pt x="563" y="152"/>
                  </a:lnTo>
                  <a:lnTo>
                    <a:pt x="562" y="150"/>
                  </a:lnTo>
                  <a:lnTo>
                    <a:pt x="561" y="147"/>
                  </a:lnTo>
                  <a:lnTo>
                    <a:pt x="560" y="145"/>
                  </a:lnTo>
                  <a:lnTo>
                    <a:pt x="559" y="143"/>
                  </a:lnTo>
                  <a:lnTo>
                    <a:pt x="558" y="140"/>
                  </a:lnTo>
                  <a:lnTo>
                    <a:pt x="557" y="138"/>
                  </a:lnTo>
                  <a:lnTo>
                    <a:pt x="556" y="136"/>
                  </a:lnTo>
                  <a:lnTo>
                    <a:pt x="555" y="133"/>
                  </a:lnTo>
                  <a:lnTo>
                    <a:pt x="554" y="131"/>
                  </a:lnTo>
                  <a:lnTo>
                    <a:pt x="552" y="129"/>
                  </a:lnTo>
                  <a:lnTo>
                    <a:pt x="551" y="126"/>
                  </a:lnTo>
                  <a:lnTo>
                    <a:pt x="550" y="124"/>
                  </a:lnTo>
                  <a:lnTo>
                    <a:pt x="549" y="122"/>
                  </a:lnTo>
                  <a:lnTo>
                    <a:pt x="547" y="119"/>
                  </a:lnTo>
                  <a:lnTo>
                    <a:pt x="546" y="117"/>
                  </a:lnTo>
                  <a:lnTo>
                    <a:pt x="544" y="115"/>
                  </a:lnTo>
                  <a:lnTo>
                    <a:pt x="543" y="113"/>
                  </a:lnTo>
                  <a:lnTo>
                    <a:pt x="541" y="110"/>
                  </a:lnTo>
                  <a:lnTo>
                    <a:pt x="540" y="108"/>
                  </a:lnTo>
                  <a:lnTo>
                    <a:pt x="538" y="106"/>
                  </a:lnTo>
                  <a:lnTo>
                    <a:pt x="537" y="104"/>
                  </a:lnTo>
                  <a:lnTo>
                    <a:pt x="535" y="101"/>
                  </a:lnTo>
                  <a:lnTo>
                    <a:pt x="533" y="99"/>
                  </a:lnTo>
                  <a:lnTo>
                    <a:pt x="532" y="97"/>
                  </a:lnTo>
                  <a:lnTo>
                    <a:pt x="530" y="95"/>
                  </a:lnTo>
                  <a:lnTo>
                    <a:pt x="528" y="93"/>
                  </a:lnTo>
                  <a:lnTo>
                    <a:pt x="526" y="91"/>
                  </a:lnTo>
                  <a:lnTo>
                    <a:pt x="525" y="89"/>
                  </a:lnTo>
                  <a:lnTo>
                    <a:pt x="523" y="87"/>
                  </a:lnTo>
                  <a:lnTo>
                    <a:pt x="521" y="85"/>
                  </a:lnTo>
                  <a:lnTo>
                    <a:pt x="519" y="83"/>
                  </a:lnTo>
                  <a:lnTo>
                    <a:pt x="517" y="81"/>
                  </a:lnTo>
                  <a:lnTo>
                    <a:pt x="515" y="80"/>
                  </a:lnTo>
                  <a:lnTo>
                    <a:pt x="513" y="78"/>
                  </a:lnTo>
                  <a:lnTo>
                    <a:pt x="512" y="76"/>
                  </a:lnTo>
                  <a:lnTo>
                    <a:pt x="510" y="74"/>
                  </a:lnTo>
                  <a:lnTo>
                    <a:pt x="508" y="72"/>
                  </a:lnTo>
                  <a:lnTo>
                    <a:pt x="506" y="71"/>
                  </a:lnTo>
                  <a:lnTo>
                    <a:pt x="504" y="69"/>
                  </a:lnTo>
                  <a:lnTo>
                    <a:pt x="502" y="67"/>
                  </a:lnTo>
                  <a:lnTo>
                    <a:pt x="500" y="66"/>
                  </a:lnTo>
                  <a:lnTo>
                    <a:pt x="498" y="64"/>
                  </a:lnTo>
                  <a:lnTo>
                    <a:pt x="496" y="62"/>
                  </a:lnTo>
                  <a:lnTo>
                    <a:pt x="494" y="61"/>
                  </a:lnTo>
                  <a:lnTo>
                    <a:pt x="492" y="59"/>
                  </a:lnTo>
                  <a:lnTo>
                    <a:pt x="490" y="58"/>
                  </a:lnTo>
                  <a:lnTo>
                    <a:pt x="488" y="56"/>
                  </a:lnTo>
                  <a:lnTo>
                    <a:pt x="486" y="55"/>
                  </a:lnTo>
                  <a:lnTo>
                    <a:pt x="483" y="53"/>
                  </a:lnTo>
                  <a:lnTo>
                    <a:pt x="481" y="52"/>
                  </a:lnTo>
                  <a:lnTo>
                    <a:pt x="479" y="51"/>
                  </a:lnTo>
                  <a:lnTo>
                    <a:pt x="477" y="49"/>
                  </a:lnTo>
                  <a:lnTo>
                    <a:pt x="475" y="48"/>
                  </a:lnTo>
                  <a:lnTo>
                    <a:pt x="473" y="47"/>
                  </a:lnTo>
                  <a:lnTo>
                    <a:pt x="471" y="45"/>
                  </a:lnTo>
                  <a:lnTo>
                    <a:pt x="469" y="44"/>
                  </a:lnTo>
                  <a:lnTo>
                    <a:pt x="467" y="43"/>
                  </a:lnTo>
                  <a:lnTo>
                    <a:pt x="464" y="42"/>
                  </a:lnTo>
                  <a:lnTo>
                    <a:pt x="462" y="40"/>
                  </a:lnTo>
                  <a:lnTo>
                    <a:pt x="460" y="39"/>
                  </a:lnTo>
                  <a:lnTo>
                    <a:pt x="458" y="38"/>
                  </a:lnTo>
                  <a:lnTo>
                    <a:pt x="456" y="37"/>
                  </a:lnTo>
                  <a:lnTo>
                    <a:pt x="454" y="36"/>
                  </a:lnTo>
                  <a:lnTo>
                    <a:pt x="451" y="35"/>
                  </a:lnTo>
                  <a:lnTo>
                    <a:pt x="449" y="34"/>
                  </a:lnTo>
                  <a:lnTo>
                    <a:pt x="447" y="33"/>
                  </a:lnTo>
                  <a:lnTo>
                    <a:pt x="445" y="32"/>
                  </a:lnTo>
                  <a:lnTo>
                    <a:pt x="442" y="31"/>
                  </a:lnTo>
                  <a:lnTo>
                    <a:pt x="440" y="30"/>
                  </a:lnTo>
                  <a:lnTo>
                    <a:pt x="438" y="29"/>
                  </a:lnTo>
                  <a:lnTo>
                    <a:pt x="436" y="28"/>
                  </a:lnTo>
                  <a:lnTo>
                    <a:pt x="433" y="27"/>
                  </a:lnTo>
                  <a:lnTo>
                    <a:pt x="431" y="26"/>
                  </a:lnTo>
                  <a:lnTo>
                    <a:pt x="429" y="25"/>
                  </a:lnTo>
                  <a:lnTo>
                    <a:pt x="426" y="24"/>
                  </a:lnTo>
                  <a:lnTo>
                    <a:pt x="424" y="23"/>
                  </a:lnTo>
                  <a:lnTo>
                    <a:pt x="421" y="23"/>
                  </a:lnTo>
                  <a:lnTo>
                    <a:pt x="419" y="22"/>
                  </a:lnTo>
                  <a:lnTo>
                    <a:pt x="417" y="21"/>
                  </a:lnTo>
                  <a:lnTo>
                    <a:pt x="414" y="20"/>
                  </a:lnTo>
                  <a:lnTo>
                    <a:pt x="412" y="19"/>
                  </a:lnTo>
                  <a:lnTo>
                    <a:pt x="409" y="19"/>
                  </a:lnTo>
                  <a:lnTo>
                    <a:pt x="407" y="18"/>
                  </a:lnTo>
                  <a:lnTo>
                    <a:pt x="404" y="17"/>
                  </a:lnTo>
                  <a:lnTo>
                    <a:pt x="402" y="16"/>
                  </a:lnTo>
                  <a:lnTo>
                    <a:pt x="399" y="16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0" y="13"/>
                  </a:lnTo>
                  <a:lnTo>
                    <a:pt x="387" y="12"/>
                  </a:lnTo>
                  <a:lnTo>
                    <a:pt x="385" y="12"/>
                  </a:lnTo>
                  <a:lnTo>
                    <a:pt x="383" y="11"/>
                  </a:lnTo>
                  <a:lnTo>
                    <a:pt x="380" y="11"/>
                  </a:lnTo>
                  <a:lnTo>
                    <a:pt x="378" y="10"/>
                  </a:lnTo>
                  <a:lnTo>
                    <a:pt x="376" y="10"/>
                  </a:lnTo>
                  <a:lnTo>
                    <a:pt x="373" y="9"/>
                  </a:lnTo>
                  <a:lnTo>
                    <a:pt x="371" y="9"/>
                  </a:lnTo>
                  <a:lnTo>
                    <a:pt x="369" y="8"/>
                  </a:lnTo>
                  <a:lnTo>
                    <a:pt x="366" y="8"/>
                  </a:lnTo>
                  <a:lnTo>
                    <a:pt x="364" y="8"/>
                  </a:lnTo>
                  <a:lnTo>
                    <a:pt x="362" y="7"/>
                  </a:lnTo>
                  <a:lnTo>
                    <a:pt x="359" y="7"/>
                  </a:lnTo>
                  <a:lnTo>
                    <a:pt x="357" y="6"/>
                  </a:lnTo>
                  <a:lnTo>
                    <a:pt x="355" y="6"/>
                  </a:lnTo>
                  <a:lnTo>
                    <a:pt x="352" y="6"/>
                  </a:lnTo>
                  <a:lnTo>
                    <a:pt x="350" y="5"/>
                  </a:lnTo>
                  <a:lnTo>
                    <a:pt x="347" y="5"/>
                  </a:lnTo>
                  <a:lnTo>
                    <a:pt x="345" y="5"/>
                  </a:lnTo>
                  <a:lnTo>
                    <a:pt x="342" y="4"/>
                  </a:lnTo>
                  <a:lnTo>
                    <a:pt x="340" y="4"/>
                  </a:lnTo>
                  <a:lnTo>
                    <a:pt x="337" y="4"/>
                  </a:lnTo>
                  <a:lnTo>
                    <a:pt x="335" y="4"/>
                  </a:lnTo>
                  <a:lnTo>
                    <a:pt x="332" y="3"/>
                  </a:lnTo>
                  <a:lnTo>
                    <a:pt x="330" y="3"/>
                  </a:lnTo>
                  <a:lnTo>
                    <a:pt x="327" y="3"/>
                  </a:lnTo>
                  <a:lnTo>
                    <a:pt x="324" y="3"/>
                  </a:lnTo>
                  <a:lnTo>
                    <a:pt x="322" y="2"/>
                  </a:lnTo>
                  <a:lnTo>
                    <a:pt x="320" y="2"/>
                  </a:lnTo>
                  <a:lnTo>
                    <a:pt x="317" y="2"/>
                  </a:lnTo>
                  <a:lnTo>
                    <a:pt x="315" y="2"/>
                  </a:lnTo>
                  <a:lnTo>
                    <a:pt x="312" y="2"/>
                  </a:lnTo>
                  <a:lnTo>
                    <a:pt x="310" y="2"/>
                  </a:lnTo>
                  <a:lnTo>
                    <a:pt x="308" y="1"/>
                  </a:lnTo>
                  <a:lnTo>
                    <a:pt x="306" y="1"/>
                  </a:lnTo>
                  <a:lnTo>
                    <a:pt x="303" y="1"/>
                  </a:lnTo>
                  <a:lnTo>
                    <a:pt x="301" y="1"/>
                  </a:lnTo>
                  <a:lnTo>
                    <a:pt x="299" y="1"/>
                  </a:lnTo>
                  <a:lnTo>
                    <a:pt x="297" y="1"/>
                  </a:lnTo>
                  <a:lnTo>
                    <a:pt x="295" y="1"/>
                  </a:lnTo>
                  <a:lnTo>
                    <a:pt x="293" y="1"/>
                  </a:lnTo>
                  <a:lnTo>
                    <a:pt x="290" y="1"/>
                  </a:lnTo>
                  <a:lnTo>
                    <a:pt x="288" y="1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76" y="0"/>
                  </a:lnTo>
                  <a:lnTo>
                    <a:pt x="274" y="0"/>
                  </a:lnTo>
                  <a:lnTo>
                    <a:pt x="271" y="0"/>
                  </a:lnTo>
                  <a:lnTo>
                    <a:pt x="268" y="1"/>
                  </a:lnTo>
                  <a:lnTo>
                    <a:pt x="265" y="1"/>
                  </a:lnTo>
                  <a:lnTo>
                    <a:pt x="263" y="1"/>
                  </a:lnTo>
                  <a:lnTo>
                    <a:pt x="260" y="1"/>
                  </a:lnTo>
                  <a:lnTo>
                    <a:pt x="257" y="1"/>
                  </a:lnTo>
                  <a:lnTo>
                    <a:pt x="254" y="1"/>
                  </a:lnTo>
                  <a:lnTo>
                    <a:pt x="251" y="1"/>
                  </a:lnTo>
                  <a:lnTo>
                    <a:pt x="248" y="1"/>
                  </a:lnTo>
                  <a:lnTo>
                    <a:pt x="245" y="1"/>
                  </a:lnTo>
                  <a:lnTo>
                    <a:pt x="242" y="2"/>
                  </a:lnTo>
                  <a:lnTo>
                    <a:pt x="239" y="2"/>
                  </a:lnTo>
                  <a:lnTo>
                    <a:pt x="236" y="2"/>
                  </a:lnTo>
                  <a:lnTo>
                    <a:pt x="233" y="2"/>
                  </a:lnTo>
                  <a:lnTo>
                    <a:pt x="230" y="2"/>
                  </a:lnTo>
                  <a:lnTo>
                    <a:pt x="227" y="3"/>
                  </a:lnTo>
                  <a:lnTo>
                    <a:pt x="224" y="3"/>
                  </a:lnTo>
                  <a:lnTo>
                    <a:pt x="221" y="3"/>
                  </a:lnTo>
                  <a:lnTo>
                    <a:pt x="218" y="3"/>
                  </a:lnTo>
                  <a:lnTo>
                    <a:pt x="215" y="4"/>
                  </a:lnTo>
                  <a:lnTo>
                    <a:pt x="212" y="4"/>
                  </a:lnTo>
                  <a:lnTo>
                    <a:pt x="210" y="4"/>
                  </a:lnTo>
                  <a:lnTo>
                    <a:pt x="207" y="5"/>
                  </a:lnTo>
                  <a:lnTo>
                    <a:pt x="204" y="5"/>
                  </a:lnTo>
                  <a:lnTo>
                    <a:pt x="201" y="6"/>
                  </a:lnTo>
                  <a:lnTo>
                    <a:pt x="198" y="6"/>
                  </a:lnTo>
                  <a:lnTo>
                    <a:pt x="195" y="6"/>
                  </a:lnTo>
                  <a:lnTo>
                    <a:pt x="193" y="7"/>
                  </a:lnTo>
                  <a:lnTo>
                    <a:pt x="190" y="7"/>
                  </a:lnTo>
                  <a:lnTo>
                    <a:pt x="187" y="8"/>
                  </a:lnTo>
                  <a:lnTo>
                    <a:pt x="184" y="8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10"/>
                  </a:lnTo>
                  <a:lnTo>
                    <a:pt x="174" y="10"/>
                  </a:lnTo>
                  <a:lnTo>
                    <a:pt x="171" y="11"/>
                  </a:lnTo>
                  <a:lnTo>
                    <a:pt x="169" y="12"/>
                  </a:lnTo>
                  <a:lnTo>
                    <a:pt x="166" y="12"/>
                  </a:lnTo>
                  <a:lnTo>
                    <a:pt x="164" y="13"/>
                  </a:lnTo>
                  <a:lnTo>
                    <a:pt x="161" y="14"/>
                  </a:lnTo>
                  <a:lnTo>
                    <a:pt x="159" y="14"/>
                  </a:lnTo>
                  <a:lnTo>
                    <a:pt x="156" y="15"/>
                  </a:lnTo>
                  <a:lnTo>
                    <a:pt x="154" y="16"/>
                  </a:lnTo>
                  <a:lnTo>
                    <a:pt x="152" y="17"/>
                  </a:lnTo>
                  <a:lnTo>
                    <a:pt x="149" y="17"/>
                  </a:lnTo>
                  <a:lnTo>
                    <a:pt x="147" y="18"/>
                  </a:lnTo>
                  <a:lnTo>
                    <a:pt x="145" y="19"/>
                  </a:lnTo>
                  <a:lnTo>
                    <a:pt x="142" y="20"/>
                  </a:lnTo>
                  <a:lnTo>
                    <a:pt x="140" y="20"/>
                  </a:lnTo>
                  <a:lnTo>
                    <a:pt x="138" y="21"/>
                  </a:lnTo>
                  <a:lnTo>
                    <a:pt x="136" y="22"/>
                  </a:lnTo>
                  <a:lnTo>
                    <a:pt x="134" y="23"/>
                  </a:lnTo>
                  <a:lnTo>
                    <a:pt x="132" y="23"/>
                  </a:lnTo>
                  <a:lnTo>
                    <a:pt x="129" y="24"/>
                  </a:lnTo>
                  <a:lnTo>
                    <a:pt x="127" y="25"/>
                  </a:lnTo>
                  <a:lnTo>
                    <a:pt x="125" y="26"/>
                  </a:lnTo>
                  <a:lnTo>
                    <a:pt x="123" y="27"/>
                  </a:lnTo>
                  <a:lnTo>
                    <a:pt x="121" y="27"/>
                  </a:lnTo>
                  <a:lnTo>
                    <a:pt x="119" y="28"/>
                  </a:lnTo>
                  <a:lnTo>
                    <a:pt x="117" y="29"/>
                  </a:lnTo>
                  <a:lnTo>
                    <a:pt x="115" y="30"/>
                  </a:lnTo>
                  <a:lnTo>
                    <a:pt x="113" y="31"/>
                  </a:lnTo>
                  <a:lnTo>
                    <a:pt x="111" y="32"/>
                  </a:lnTo>
                  <a:lnTo>
                    <a:pt x="109" y="33"/>
                  </a:lnTo>
                  <a:lnTo>
                    <a:pt x="107" y="34"/>
                  </a:lnTo>
                  <a:lnTo>
                    <a:pt x="105" y="35"/>
                  </a:lnTo>
                  <a:lnTo>
                    <a:pt x="104" y="36"/>
                  </a:lnTo>
                  <a:lnTo>
                    <a:pt x="102" y="37"/>
                  </a:lnTo>
                  <a:lnTo>
                    <a:pt x="100" y="38"/>
                  </a:lnTo>
                  <a:lnTo>
                    <a:pt x="98" y="39"/>
                  </a:lnTo>
                  <a:lnTo>
                    <a:pt x="96" y="40"/>
                  </a:lnTo>
                  <a:lnTo>
                    <a:pt x="94" y="41"/>
                  </a:lnTo>
                  <a:lnTo>
                    <a:pt x="92" y="42"/>
                  </a:lnTo>
                  <a:lnTo>
                    <a:pt x="91" y="44"/>
                  </a:lnTo>
                  <a:lnTo>
                    <a:pt x="89" y="45"/>
                  </a:lnTo>
                  <a:lnTo>
                    <a:pt x="87" y="46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82" y="50"/>
                  </a:lnTo>
                  <a:lnTo>
                    <a:pt x="80" y="51"/>
                  </a:lnTo>
                  <a:lnTo>
                    <a:pt x="78" y="52"/>
                  </a:lnTo>
                  <a:lnTo>
                    <a:pt x="76" y="54"/>
                  </a:lnTo>
                  <a:lnTo>
                    <a:pt x="75" y="55"/>
                  </a:lnTo>
                  <a:lnTo>
                    <a:pt x="73" y="56"/>
                  </a:lnTo>
                  <a:lnTo>
                    <a:pt x="71" y="58"/>
                  </a:lnTo>
                  <a:lnTo>
                    <a:pt x="69" y="59"/>
                  </a:lnTo>
                  <a:lnTo>
                    <a:pt x="68" y="61"/>
                  </a:lnTo>
                  <a:lnTo>
                    <a:pt x="66" y="62"/>
                  </a:lnTo>
                  <a:lnTo>
                    <a:pt x="64" y="64"/>
                  </a:lnTo>
                  <a:lnTo>
                    <a:pt x="63" y="65"/>
                  </a:lnTo>
                  <a:lnTo>
                    <a:pt x="61" y="66"/>
                  </a:lnTo>
                  <a:lnTo>
                    <a:pt x="60" y="68"/>
                  </a:lnTo>
                  <a:lnTo>
                    <a:pt x="58" y="69"/>
                  </a:lnTo>
                  <a:lnTo>
                    <a:pt x="56" y="71"/>
                  </a:lnTo>
                  <a:lnTo>
                    <a:pt x="55" y="72"/>
                  </a:lnTo>
                  <a:lnTo>
                    <a:pt x="53" y="74"/>
                  </a:lnTo>
                  <a:lnTo>
                    <a:pt x="52" y="75"/>
                  </a:lnTo>
                  <a:lnTo>
                    <a:pt x="51" y="77"/>
                  </a:lnTo>
                  <a:lnTo>
                    <a:pt x="49" y="78"/>
                  </a:lnTo>
                  <a:lnTo>
                    <a:pt x="48" y="80"/>
                  </a:lnTo>
                  <a:lnTo>
                    <a:pt x="46" y="81"/>
                  </a:lnTo>
                  <a:lnTo>
                    <a:pt x="45" y="83"/>
                  </a:lnTo>
                  <a:lnTo>
                    <a:pt x="44" y="84"/>
                  </a:lnTo>
                  <a:lnTo>
                    <a:pt x="43" y="86"/>
                  </a:lnTo>
                  <a:lnTo>
                    <a:pt x="41" y="87"/>
                  </a:lnTo>
                  <a:lnTo>
                    <a:pt x="40" y="89"/>
                  </a:lnTo>
                  <a:lnTo>
                    <a:pt x="39" y="90"/>
                  </a:lnTo>
                  <a:lnTo>
                    <a:pt x="37" y="92"/>
                  </a:lnTo>
                  <a:lnTo>
                    <a:pt x="36" y="93"/>
                  </a:lnTo>
                  <a:lnTo>
                    <a:pt x="35" y="95"/>
                  </a:lnTo>
                  <a:lnTo>
                    <a:pt x="34" y="97"/>
                  </a:lnTo>
                  <a:lnTo>
                    <a:pt x="33" y="98"/>
                  </a:lnTo>
                  <a:lnTo>
                    <a:pt x="31" y="100"/>
                  </a:lnTo>
                  <a:lnTo>
                    <a:pt x="30" y="102"/>
                  </a:lnTo>
                  <a:lnTo>
                    <a:pt x="29" y="103"/>
                  </a:lnTo>
                  <a:lnTo>
                    <a:pt x="28" y="105"/>
                  </a:lnTo>
                  <a:lnTo>
                    <a:pt x="27" y="107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3" y="112"/>
                  </a:lnTo>
                  <a:lnTo>
                    <a:pt x="22" y="114"/>
                  </a:lnTo>
                  <a:lnTo>
                    <a:pt x="21" y="116"/>
                  </a:lnTo>
                  <a:lnTo>
                    <a:pt x="20" y="118"/>
                  </a:lnTo>
                  <a:lnTo>
                    <a:pt x="19" y="120"/>
                  </a:lnTo>
                  <a:lnTo>
                    <a:pt x="18" y="122"/>
                  </a:lnTo>
                  <a:lnTo>
                    <a:pt x="16" y="124"/>
                  </a:lnTo>
                  <a:lnTo>
                    <a:pt x="15" y="126"/>
                  </a:lnTo>
                  <a:lnTo>
                    <a:pt x="14" y="128"/>
                  </a:lnTo>
                  <a:lnTo>
                    <a:pt x="13" y="130"/>
                  </a:lnTo>
                  <a:lnTo>
                    <a:pt x="12" y="133"/>
                  </a:lnTo>
                  <a:lnTo>
                    <a:pt x="11" y="135"/>
                  </a:lnTo>
                  <a:lnTo>
                    <a:pt x="11" y="137"/>
                  </a:lnTo>
                  <a:lnTo>
                    <a:pt x="10" y="140"/>
                  </a:lnTo>
                  <a:lnTo>
                    <a:pt x="9" y="142"/>
                  </a:lnTo>
                  <a:lnTo>
                    <a:pt x="8" y="144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2"/>
                  </a:lnTo>
                  <a:lnTo>
                    <a:pt x="5" y="154"/>
                  </a:lnTo>
                  <a:lnTo>
                    <a:pt x="4" y="157"/>
                  </a:lnTo>
                  <a:lnTo>
                    <a:pt x="3" y="159"/>
                  </a:lnTo>
                  <a:lnTo>
                    <a:pt x="3" y="162"/>
                  </a:lnTo>
                  <a:lnTo>
                    <a:pt x="2" y="164"/>
                  </a:lnTo>
                  <a:lnTo>
                    <a:pt x="2" y="167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1" y="174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91"/>
                  </a:lnTo>
                  <a:lnTo>
                    <a:pt x="0" y="194"/>
                  </a:lnTo>
                  <a:lnTo>
                    <a:pt x="0" y="196"/>
                  </a:lnTo>
                  <a:lnTo>
                    <a:pt x="0" y="198"/>
                  </a:lnTo>
                  <a:lnTo>
                    <a:pt x="0" y="201"/>
                  </a:lnTo>
                  <a:lnTo>
                    <a:pt x="0" y="203"/>
                  </a:lnTo>
                  <a:lnTo>
                    <a:pt x="0" y="205"/>
                  </a:lnTo>
                  <a:lnTo>
                    <a:pt x="0" y="207"/>
                  </a:lnTo>
                  <a:lnTo>
                    <a:pt x="1" y="209"/>
                  </a:lnTo>
                  <a:lnTo>
                    <a:pt x="1" y="211"/>
                  </a:lnTo>
                  <a:lnTo>
                    <a:pt x="1" y="213"/>
                  </a:lnTo>
                  <a:lnTo>
                    <a:pt x="2" y="215"/>
                  </a:lnTo>
                  <a:lnTo>
                    <a:pt x="2" y="217"/>
                  </a:lnTo>
                  <a:lnTo>
                    <a:pt x="2" y="219"/>
                  </a:lnTo>
                  <a:lnTo>
                    <a:pt x="3" y="221"/>
                  </a:lnTo>
                  <a:lnTo>
                    <a:pt x="3" y="223"/>
                  </a:lnTo>
                  <a:lnTo>
                    <a:pt x="4" y="225"/>
                  </a:lnTo>
                  <a:lnTo>
                    <a:pt x="4" y="226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6" y="232"/>
                  </a:lnTo>
                  <a:lnTo>
                    <a:pt x="6" y="233"/>
                  </a:lnTo>
                  <a:lnTo>
                    <a:pt x="7" y="235"/>
                  </a:lnTo>
                  <a:lnTo>
                    <a:pt x="8" y="236"/>
                  </a:lnTo>
                  <a:lnTo>
                    <a:pt x="8" y="238"/>
                  </a:lnTo>
                  <a:lnTo>
                    <a:pt x="9" y="239"/>
                  </a:lnTo>
                  <a:lnTo>
                    <a:pt x="9" y="241"/>
                  </a:lnTo>
                  <a:lnTo>
                    <a:pt x="10" y="242"/>
                  </a:lnTo>
                  <a:lnTo>
                    <a:pt x="11" y="244"/>
                  </a:lnTo>
                  <a:lnTo>
                    <a:pt x="11" y="245"/>
                  </a:lnTo>
                  <a:lnTo>
                    <a:pt x="12" y="246"/>
                  </a:lnTo>
                  <a:lnTo>
                    <a:pt x="13" y="248"/>
                  </a:lnTo>
                  <a:lnTo>
                    <a:pt x="14" y="249"/>
                  </a:lnTo>
                  <a:lnTo>
                    <a:pt x="15" y="250"/>
                  </a:lnTo>
                  <a:lnTo>
                    <a:pt x="16" y="252"/>
                  </a:lnTo>
                  <a:lnTo>
                    <a:pt x="16" y="253"/>
                  </a:lnTo>
                  <a:lnTo>
                    <a:pt x="17" y="254"/>
                  </a:lnTo>
                  <a:lnTo>
                    <a:pt x="18" y="256"/>
                  </a:lnTo>
                  <a:lnTo>
                    <a:pt x="20" y="257"/>
                  </a:lnTo>
                  <a:lnTo>
                    <a:pt x="21" y="258"/>
                  </a:lnTo>
                  <a:lnTo>
                    <a:pt x="22" y="259"/>
                  </a:lnTo>
                  <a:lnTo>
                    <a:pt x="23" y="261"/>
                  </a:lnTo>
                  <a:lnTo>
                    <a:pt x="24" y="262"/>
                  </a:lnTo>
                  <a:lnTo>
                    <a:pt x="26" y="263"/>
                  </a:lnTo>
                  <a:lnTo>
                    <a:pt x="27" y="265"/>
                  </a:lnTo>
                  <a:lnTo>
                    <a:pt x="28" y="266"/>
                  </a:lnTo>
                  <a:lnTo>
                    <a:pt x="30" y="267"/>
                  </a:lnTo>
                  <a:lnTo>
                    <a:pt x="31" y="268"/>
                  </a:lnTo>
                  <a:lnTo>
                    <a:pt x="33" y="270"/>
                  </a:lnTo>
                  <a:lnTo>
                    <a:pt x="34" y="271"/>
                  </a:lnTo>
                  <a:lnTo>
                    <a:pt x="36" y="272"/>
                  </a:lnTo>
                  <a:lnTo>
                    <a:pt x="37" y="273"/>
                  </a:lnTo>
                  <a:lnTo>
                    <a:pt x="39" y="274"/>
                  </a:lnTo>
                  <a:lnTo>
                    <a:pt x="40" y="275"/>
                  </a:lnTo>
                  <a:lnTo>
                    <a:pt x="42" y="276"/>
                  </a:lnTo>
                  <a:lnTo>
                    <a:pt x="43" y="277"/>
                  </a:lnTo>
                  <a:lnTo>
                    <a:pt x="45" y="278"/>
                  </a:lnTo>
                  <a:lnTo>
                    <a:pt x="46" y="279"/>
                  </a:lnTo>
                  <a:lnTo>
                    <a:pt x="48" y="280"/>
                  </a:lnTo>
                  <a:lnTo>
                    <a:pt x="50" y="281"/>
                  </a:lnTo>
                  <a:lnTo>
                    <a:pt x="51" y="282"/>
                  </a:lnTo>
                  <a:lnTo>
                    <a:pt x="53" y="282"/>
                  </a:lnTo>
                  <a:lnTo>
                    <a:pt x="54" y="283"/>
                  </a:lnTo>
                  <a:lnTo>
                    <a:pt x="56" y="284"/>
                  </a:lnTo>
                  <a:lnTo>
                    <a:pt x="58" y="284"/>
                  </a:lnTo>
                  <a:lnTo>
                    <a:pt x="59" y="285"/>
                  </a:lnTo>
                  <a:lnTo>
                    <a:pt x="61" y="286"/>
                  </a:lnTo>
                  <a:lnTo>
                    <a:pt x="63" y="286"/>
                  </a:lnTo>
                  <a:lnTo>
                    <a:pt x="65" y="287"/>
                  </a:lnTo>
                  <a:lnTo>
                    <a:pt x="66" y="288"/>
                  </a:lnTo>
                  <a:lnTo>
                    <a:pt x="68" y="288"/>
                  </a:lnTo>
                  <a:lnTo>
                    <a:pt x="70" y="289"/>
                  </a:lnTo>
                  <a:lnTo>
                    <a:pt x="72" y="289"/>
                  </a:lnTo>
                  <a:lnTo>
                    <a:pt x="74" y="290"/>
                  </a:lnTo>
                  <a:lnTo>
                    <a:pt x="76" y="290"/>
                  </a:lnTo>
                  <a:lnTo>
                    <a:pt x="78" y="290"/>
                  </a:lnTo>
                  <a:lnTo>
                    <a:pt x="80" y="291"/>
                  </a:lnTo>
                  <a:lnTo>
                    <a:pt x="81" y="291"/>
                  </a:lnTo>
                  <a:lnTo>
                    <a:pt x="83" y="291"/>
                  </a:lnTo>
                  <a:lnTo>
                    <a:pt x="85" y="292"/>
                  </a:lnTo>
                  <a:lnTo>
                    <a:pt x="87" y="292"/>
                  </a:lnTo>
                  <a:lnTo>
                    <a:pt x="89" y="292"/>
                  </a:lnTo>
                  <a:lnTo>
                    <a:pt x="91" y="292"/>
                  </a:lnTo>
                  <a:lnTo>
                    <a:pt x="93" y="292"/>
                  </a:lnTo>
                  <a:lnTo>
                    <a:pt x="95" y="293"/>
                  </a:lnTo>
                  <a:lnTo>
                    <a:pt x="97" y="293"/>
                  </a:lnTo>
                  <a:lnTo>
                    <a:pt x="99" y="293"/>
                  </a:lnTo>
                  <a:lnTo>
                    <a:pt x="101" y="293"/>
                  </a:lnTo>
                  <a:lnTo>
                    <a:pt x="103" y="293"/>
                  </a:lnTo>
                  <a:lnTo>
                    <a:pt x="105" y="293"/>
                  </a:lnTo>
                  <a:lnTo>
                    <a:pt x="107" y="293"/>
                  </a:lnTo>
                  <a:lnTo>
                    <a:pt x="109" y="292"/>
                  </a:lnTo>
                  <a:lnTo>
                    <a:pt x="111" y="292"/>
                  </a:lnTo>
                  <a:lnTo>
                    <a:pt x="113" y="292"/>
                  </a:lnTo>
                  <a:lnTo>
                    <a:pt x="115" y="292"/>
                  </a:lnTo>
                  <a:lnTo>
                    <a:pt x="117" y="292"/>
                  </a:lnTo>
                  <a:lnTo>
                    <a:pt x="119" y="291"/>
                  </a:lnTo>
                  <a:lnTo>
                    <a:pt x="121" y="291"/>
                  </a:lnTo>
                  <a:lnTo>
                    <a:pt x="123" y="291"/>
                  </a:lnTo>
                  <a:lnTo>
                    <a:pt x="125" y="290"/>
                  </a:lnTo>
                  <a:lnTo>
                    <a:pt x="127" y="290"/>
                  </a:lnTo>
                  <a:lnTo>
                    <a:pt x="129" y="289"/>
                  </a:lnTo>
                  <a:lnTo>
                    <a:pt x="131" y="289"/>
                  </a:lnTo>
                  <a:lnTo>
                    <a:pt x="132" y="288"/>
                  </a:lnTo>
                  <a:lnTo>
                    <a:pt x="134" y="288"/>
                  </a:lnTo>
                  <a:lnTo>
                    <a:pt x="136" y="287"/>
                  </a:lnTo>
                  <a:lnTo>
                    <a:pt x="138" y="286"/>
                  </a:lnTo>
                  <a:lnTo>
                    <a:pt x="140" y="286"/>
                  </a:lnTo>
                  <a:lnTo>
                    <a:pt x="141" y="285"/>
                  </a:lnTo>
                  <a:lnTo>
                    <a:pt x="143" y="284"/>
                  </a:lnTo>
                  <a:lnTo>
                    <a:pt x="145" y="283"/>
                  </a:lnTo>
                  <a:lnTo>
                    <a:pt x="146" y="283"/>
                  </a:lnTo>
                  <a:lnTo>
                    <a:pt x="148" y="282"/>
                  </a:lnTo>
                  <a:lnTo>
                    <a:pt x="150" y="281"/>
                  </a:lnTo>
                  <a:lnTo>
                    <a:pt x="151" y="280"/>
                  </a:lnTo>
                  <a:lnTo>
                    <a:pt x="153" y="279"/>
                  </a:lnTo>
                  <a:lnTo>
                    <a:pt x="154" y="278"/>
                  </a:lnTo>
                  <a:lnTo>
                    <a:pt x="156" y="277"/>
                  </a:lnTo>
                  <a:lnTo>
                    <a:pt x="157" y="276"/>
                  </a:lnTo>
                  <a:lnTo>
                    <a:pt x="159" y="276"/>
                  </a:lnTo>
                  <a:lnTo>
                    <a:pt x="160" y="275"/>
                  </a:lnTo>
                  <a:lnTo>
                    <a:pt x="161" y="274"/>
                  </a:lnTo>
                  <a:lnTo>
                    <a:pt x="163" y="273"/>
                  </a:lnTo>
                  <a:lnTo>
                    <a:pt x="164" y="272"/>
                  </a:lnTo>
                  <a:lnTo>
                    <a:pt x="165" y="271"/>
                  </a:lnTo>
                  <a:lnTo>
                    <a:pt x="167" y="269"/>
                  </a:lnTo>
                  <a:lnTo>
                    <a:pt x="168" y="268"/>
                  </a:lnTo>
                  <a:lnTo>
                    <a:pt x="169" y="267"/>
                  </a:lnTo>
                  <a:lnTo>
                    <a:pt x="170" y="266"/>
                  </a:lnTo>
                  <a:lnTo>
                    <a:pt x="171" y="265"/>
                  </a:lnTo>
                  <a:lnTo>
                    <a:pt x="173" y="264"/>
                  </a:lnTo>
                  <a:lnTo>
                    <a:pt x="174" y="263"/>
                  </a:lnTo>
                  <a:lnTo>
                    <a:pt x="175" y="261"/>
                  </a:lnTo>
                  <a:lnTo>
                    <a:pt x="176" y="260"/>
                  </a:lnTo>
                  <a:lnTo>
                    <a:pt x="177" y="259"/>
                  </a:lnTo>
                  <a:lnTo>
                    <a:pt x="178" y="258"/>
                  </a:lnTo>
                  <a:lnTo>
                    <a:pt x="179" y="256"/>
                  </a:lnTo>
                  <a:lnTo>
                    <a:pt x="180" y="255"/>
                  </a:lnTo>
                  <a:lnTo>
                    <a:pt x="181" y="254"/>
                  </a:lnTo>
                  <a:lnTo>
                    <a:pt x="182" y="252"/>
                  </a:lnTo>
                  <a:lnTo>
                    <a:pt x="182" y="251"/>
                  </a:lnTo>
                  <a:lnTo>
                    <a:pt x="183" y="250"/>
                  </a:lnTo>
                  <a:lnTo>
                    <a:pt x="184" y="248"/>
                  </a:lnTo>
                  <a:lnTo>
                    <a:pt x="185" y="247"/>
                  </a:lnTo>
                  <a:lnTo>
                    <a:pt x="186" y="245"/>
                  </a:lnTo>
                  <a:lnTo>
                    <a:pt x="186" y="244"/>
                  </a:lnTo>
                  <a:lnTo>
                    <a:pt x="187" y="242"/>
                  </a:lnTo>
                  <a:lnTo>
                    <a:pt x="188" y="241"/>
                  </a:lnTo>
                  <a:lnTo>
                    <a:pt x="188" y="239"/>
                  </a:lnTo>
                  <a:lnTo>
                    <a:pt x="189" y="238"/>
                  </a:lnTo>
                  <a:lnTo>
                    <a:pt x="189" y="236"/>
                  </a:lnTo>
                  <a:lnTo>
                    <a:pt x="190" y="234"/>
                  </a:lnTo>
                  <a:lnTo>
                    <a:pt x="190" y="233"/>
                  </a:lnTo>
                  <a:lnTo>
                    <a:pt x="191" y="231"/>
                  </a:lnTo>
                  <a:lnTo>
                    <a:pt x="191" y="229"/>
                  </a:lnTo>
                  <a:lnTo>
                    <a:pt x="191" y="228"/>
                  </a:lnTo>
                  <a:lnTo>
                    <a:pt x="192" y="226"/>
                  </a:lnTo>
                  <a:lnTo>
                    <a:pt x="192" y="224"/>
                  </a:lnTo>
                  <a:lnTo>
                    <a:pt x="192" y="223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217"/>
                  </a:lnTo>
                  <a:lnTo>
                    <a:pt x="193" y="216"/>
                  </a:lnTo>
                  <a:lnTo>
                    <a:pt x="193" y="214"/>
                  </a:lnTo>
                  <a:lnTo>
                    <a:pt x="193" y="212"/>
                  </a:lnTo>
                  <a:lnTo>
                    <a:pt x="193" y="210"/>
                  </a:lnTo>
                  <a:lnTo>
                    <a:pt x="193" y="209"/>
                  </a:lnTo>
                  <a:lnTo>
                    <a:pt x="193" y="207"/>
                  </a:lnTo>
                  <a:lnTo>
                    <a:pt x="193" y="205"/>
                  </a:lnTo>
                  <a:lnTo>
                    <a:pt x="192" y="203"/>
                  </a:lnTo>
                  <a:lnTo>
                    <a:pt x="192" y="201"/>
                  </a:lnTo>
                  <a:lnTo>
                    <a:pt x="192" y="200"/>
                  </a:lnTo>
                  <a:lnTo>
                    <a:pt x="192" y="198"/>
                  </a:lnTo>
                  <a:lnTo>
                    <a:pt x="192" y="196"/>
                  </a:lnTo>
                  <a:lnTo>
                    <a:pt x="192" y="194"/>
                  </a:lnTo>
                  <a:lnTo>
                    <a:pt x="191" y="192"/>
                  </a:lnTo>
                  <a:lnTo>
                    <a:pt x="191" y="191"/>
                  </a:lnTo>
                  <a:lnTo>
                    <a:pt x="191" y="189"/>
                  </a:lnTo>
                  <a:lnTo>
                    <a:pt x="190" y="187"/>
                  </a:lnTo>
                  <a:lnTo>
                    <a:pt x="190" y="186"/>
                  </a:lnTo>
                  <a:lnTo>
                    <a:pt x="189" y="184"/>
                  </a:lnTo>
                  <a:lnTo>
                    <a:pt x="189" y="182"/>
                  </a:lnTo>
                  <a:lnTo>
                    <a:pt x="188" y="181"/>
                  </a:lnTo>
                  <a:lnTo>
                    <a:pt x="188" y="179"/>
                  </a:lnTo>
                  <a:lnTo>
                    <a:pt x="187" y="178"/>
                  </a:lnTo>
                  <a:lnTo>
                    <a:pt x="187" y="176"/>
                  </a:lnTo>
                  <a:lnTo>
                    <a:pt x="186" y="175"/>
                  </a:lnTo>
                  <a:lnTo>
                    <a:pt x="186" y="173"/>
                  </a:lnTo>
                  <a:lnTo>
                    <a:pt x="185" y="172"/>
                  </a:lnTo>
                  <a:lnTo>
                    <a:pt x="184" y="170"/>
                  </a:lnTo>
                  <a:lnTo>
                    <a:pt x="183" y="169"/>
                  </a:lnTo>
                  <a:lnTo>
                    <a:pt x="183" y="167"/>
                  </a:lnTo>
                  <a:lnTo>
                    <a:pt x="182" y="166"/>
                  </a:lnTo>
                  <a:lnTo>
                    <a:pt x="181" y="165"/>
                  </a:lnTo>
                  <a:lnTo>
                    <a:pt x="180" y="163"/>
                  </a:lnTo>
                  <a:lnTo>
                    <a:pt x="180" y="162"/>
                  </a:lnTo>
                  <a:lnTo>
                    <a:pt x="179" y="161"/>
                  </a:lnTo>
                  <a:lnTo>
                    <a:pt x="178" y="160"/>
                  </a:lnTo>
                  <a:lnTo>
                    <a:pt x="177" y="158"/>
                  </a:lnTo>
                  <a:lnTo>
                    <a:pt x="176" y="157"/>
                  </a:lnTo>
                  <a:lnTo>
                    <a:pt x="176" y="156"/>
                  </a:lnTo>
                  <a:lnTo>
                    <a:pt x="175" y="155"/>
                  </a:lnTo>
                  <a:lnTo>
                    <a:pt x="174" y="154"/>
                  </a:lnTo>
                  <a:lnTo>
                    <a:pt x="173" y="153"/>
                  </a:lnTo>
                  <a:lnTo>
                    <a:pt x="172" y="152"/>
                  </a:lnTo>
                  <a:lnTo>
                    <a:pt x="171" y="151"/>
                  </a:lnTo>
                  <a:lnTo>
                    <a:pt x="171" y="150"/>
                  </a:lnTo>
                  <a:lnTo>
                    <a:pt x="170" y="149"/>
                  </a:lnTo>
                  <a:lnTo>
                    <a:pt x="169" y="148"/>
                  </a:lnTo>
                  <a:lnTo>
                    <a:pt x="168" y="146"/>
                  </a:lnTo>
                  <a:lnTo>
                    <a:pt x="167" y="145"/>
                  </a:lnTo>
                  <a:lnTo>
                    <a:pt x="166" y="144"/>
                  </a:lnTo>
                  <a:lnTo>
                    <a:pt x="165" y="143"/>
                  </a:lnTo>
                  <a:lnTo>
                    <a:pt x="164" y="142"/>
                  </a:lnTo>
                  <a:lnTo>
                    <a:pt x="163" y="141"/>
                  </a:lnTo>
                  <a:lnTo>
                    <a:pt x="162" y="140"/>
                  </a:lnTo>
                  <a:lnTo>
                    <a:pt x="160" y="138"/>
                  </a:lnTo>
                  <a:lnTo>
                    <a:pt x="159" y="137"/>
                  </a:lnTo>
                  <a:lnTo>
                    <a:pt x="158" y="136"/>
                  </a:lnTo>
                  <a:lnTo>
                    <a:pt x="157" y="135"/>
                  </a:lnTo>
                  <a:lnTo>
                    <a:pt x="156" y="133"/>
                  </a:lnTo>
                  <a:lnTo>
                    <a:pt x="154" y="132"/>
                  </a:lnTo>
                  <a:lnTo>
                    <a:pt x="153" y="131"/>
                  </a:lnTo>
                  <a:lnTo>
                    <a:pt x="152" y="130"/>
                  </a:lnTo>
                  <a:lnTo>
                    <a:pt x="151" y="128"/>
                  </a:lnTo>
                  <a:lnTo>
                    <a:pt x="150" y="127"/>
                  </a:lnTo>
                  <a:lnTo>
                    <a:pt x="149" y="126"/>
                  </a:lnTo>
                  <a:lnTo>
                    <a:pt x="148" y="125"/>
                  </a:lnTo>
                  <a:lnTo>
                    <a:pt x="147" y="124"/>
                  </a:lnTo>
                  <a:lnTo>
                    <a:pt x="146" y="123"/>
                  </a:lnTo>
                  <a:lnTo>
                    <a:pt x="145" y="121"/>
                  </a:lnTo>
                  <a:lnTo>
                    <a:pt x="145" y="120"/>
                  </a:lnTo>
                  <a:lnTo>
                    <a:pt x="144" y="119"/>
                  </a:lnTo>
                  <a:lnTo>
                    <a:pt x="143" y="118"/>
                  </a:lnTo>
                  <a:lnTo>
                    <a:pt x="143" y="117"/>
                  </a:lnTo>
                  <a:lnTo>
                    <a:pt x="142" y="117"/>
                  </a:lnTo>
                  <a:lnTo>
                    <a:pt x="142" y="116"/>
                  </a:lnTo>
                  <a:lnTo>
                    <a:pt x="142" y="115"/>
                  </a:lnTo>
                  <a:lnTo>
                    <a:pt x="141" y="114"/>
                  </a:lnTo>
                  <a:lnTo>
                    <a:pt x="141" y="113"/>
                  </a:lnTo>
                  <a:lnTo>
                    <a:pt x="141" y="112"/>
                  </a:lnTo>
                  <a:lnTo>
                    <a:pt x="141" y="111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40" y="109"/>
                  </a:lnTo>
                  <a:lnTo>
                    <a:pt x="140" y="108"/>
                  </a:lnTo>
                  <a:lnTo>
                    <a:pt x="140" y="107"/>
                  </a:lnTo>
                  <a:lnTo>
                    <a:pt x="139" y="106"/>
                  </a:lnTo>
                  <a:lnTo>
                    <a:pt x="139" y="105"/>
                  </a:lnTo>
                  <a:lnTo>
                    <a:pt x="139" y="104"/>
                  </a:lnTo>
                  <a:lnTo>
                    <a:pt x="139" y="104"/>
                  </a:lnTo>
                  <a:lnTo>
                    <a:pt x="139" y="103"/>
                  </a:lnTo>
                  <a:lnTo>
                    <a:pt x="139" y="102"/>
                  </a:lnTo>
                  <a:lnTo>
                    <a:pt x="139" y="101"/>
                  </a:lnTo>
                  <a:lnTo>
                    <a:pt x="139" y="100"/>
                  </a:lnTo>
                  <a:lnTo>
                    <a:pt x="139" y="99"/>
                  </a:lnTo>
                  <a:lnTo>
                    <a:pt x="140" y="98"/>
                  </a:lnTo>
                  <a:lnTo>
                    <a:pt x="140" y="97"/>
                  </a:lnTo>
                  <a:lnTo>
                    <a:pt x="140" y="96"/>
                  </a:lnTo>
                  <a:lnTo>
                    <a:pt x="140" y="96"/>
                  </a:lnTo>
                  <a:lnTo>
                    <a:pt x="140" y="95"/>
                  </a:lnTo>
                  <a:lnTo>
                    <a:pt x="141" y="94"/>
                  </a:lnTo>
                  <a:lnTo>
                    <a:pt x="141" y="93"/>
                  </a:lnTo>
                  <a:lnTo>
                    <a:pt x="141" y="92"/>
                  </a:lnTo>
                  <a:lnTo>
                    <a:pt x="142" y="91"/>
                  </a:lnTo>
                  <a:lnTo>
                    <a:pt x="142" y="89"/>
                  </a:lnTo>
                  <a:lnTo>
                    <a:pt x="142" y="88"/>
                  </a:lnTo>
                  <a:lnTo>
                    <a:pt x="143" y="87"/>
                  </a:lnTo>
                  <a:lnTo>
                    <a:pt x="143" y="86"/>
                  </a:lnTo>
                  <a:lnTo>
                    <a:pt x="144" y="85"/>
                  </a:lnTo>
                  <a:lnTo>
                    <a:pt x="144" y="84"/>
                  </a:lnTo>
                  <a:lnTo>
                    <a:pt x="145" y="83"/>
                  </a:lnTo>
                  <a:lnTo>
                    <a:pt x="145" y="82"/>
                  </a:lnTo>
                  <a:lnTo>
                    <a:pt x="146" y="81"/>
                  </a:lnTo>
                  <a:lnTo>
                    <a:pt x="147" y="80"/>
                  </a:lnTo>
                  <a:lnTo>
                    <a:pt x="147" y="79"/>
                  </a:lnTo>
                  <a:lnTo>
                    <a:pt x="148" y="78"/>
                  </a:lnTo>
                  <a:lnTo>
                    <a:pt x="149" y="77"/>
                  </a:lnTo>
                  <a:lnTo>
                    <a:pt x="150" y="76"/>
                  </a:lnTo>
                  <a:lnTo>
                    <a:pt x="150" y="75"/>
                  </a:lnTo>
                  <a:lnTo>
                    <a:pt x="151" y="74"/>
                  </a:lnTo>
                  <a:lnTo>
                    <a:pt x="152" y="73"/>
                  </a:lnTo>
                  <a:lnTo>
                    <a:pt x="153" y="72"/>
                  </a:lnTo>
                  <a:lnTo>
                    <a:pt x="154" y="71"/>
                  </a:lnTo>
                  <a:lnTo>
                    <a:pt x="155" y="70"/>
                  </a:lnTo>
                  <a:lnTo>
                    <a:pt x="155" y="69"/>
                  </a:lnTo>
                  <a:lnTo>
                    <a:pt x="156" y="68"/>
                  </a:lnTo>
                  <a:lnTo>
                    <a:pt x="157" y="67"/>
                  </a:lnTo>
                  <a:lnTo>
                    <a:pt x="158" y="67"/>
                  </a:lnTo>
                  <a:lnTo>
                    <a:pt x="159" y="66"/>
                  </a:lnTo>
                  <a:lnTo>
                    <a:pt x="160" y="65"/>
                  </a:lnTo>
                  <a:lnTo>
                    <a:pt x="161" y="64"/>
                  </a:lnTo>
                  <a:lnTo>
                    <a:pt x="162" y="64"/>
                  </a:lnTo>
                  <a:lnTo>
                    <a:pt x="163" y="63"/>
                  </a:lnTo>
                  <a:lnTo>
                    <a:pt x="163" y="62"/>
                  </a:lnTo>
                  <a:lnTo>
                    <a:pt x="164" y="62"/>
                  </a:lnTo>
                  <a:lnTo>
                    <a:pt x="165" y="61"/>
                  </a:lnTo>
                  <a:lnTo>
                    <a:pt x="166" y="61"/>
                  </a:lnTo>
                  <a:lnTo>
                    <a:pt x="167" y="60"/>
                  </a:lnTo>
                  <a:lnTo>
                    <a:pt x="168" y="60"/>
                  </a:lnTo>
                  <a:lnTo>
                    <a:pt x="168" y="59"/>
                  </a:lnTo>
                  <a:lnTo>
                    <a:pt x="169" y="59"/>
                  </a:lnTo>
                  <a:lnTo>
                    <a:pt x="170" y="58"/>
                  </a:lnTo>
                  <a:lnTo>
                    <a:pt x="171" y="58"/>
                  </a:lnTo>
                  <a:lnTo>
                    <a:pt x="172" y="57"/>
                  </a:lnTo>
                  <a:lnTo>
                    <a:pt x="173" y="57"/>
                  </a:lnTo>
                  <a:lnTo>
                    <a:pt x="174" y="57"/>
                  </a:lnTo>
                  <a:lnTo>
                    <a:pt x="175" y="56"/>
                  </a:lnTo>
                  <a:lnTo>
                    <a:pt x="176" y="56"/>
                  </a:lnTo>
                  <a:lnTo>
                    <a:pt x="177" y="55"/>
                  </a:lnTo>
                  <a:lnTo>
                    <a:pt x="178" y="55"/>
                  </a:lnTo>
                  <a:lnTo>
                    <a:pt x="179" y="55"/>
                  </a:lnTo>
                  <a:lnTo>
                    <a:pt x="180" y="54"/>
                  </a:lnTo>
                  <a:lnTo>
                    <a:pt x="181" y="54"/>
                  </a:lnTo>
                  <a:lnTo>
                    <a:pt x="183" y="54"/>
                  </a:lnTo>
                  <a:lnTo>
                    <a:pt x="184" y="53"/>
                  </a:lnTo>
                  <a:lnTo>
                    <a:pt x="185" y="53"/>
                  </a:lnTo>
                  <a:lnTo>
                    <a:pt x="187" y="53"/>
                  </a:lnTo>
                  <a:lnTo>
                    <a:pt x="188" y="52"/>
                  </a:lnTo>
                  <a:lnTo>
                    <a:pt x="190" y="52"/>
                  </a:lnTo>
                  <a:lnTo>
                    <a:pt x="191" y="52"/>
                  </a:lnTo>
                  <a:lnTo>
                    <a:pt x="193" y="51"/>
                  </a:lnTo>
                  <a:lnTo>
                    <a:pt x="194" y="51"/>
                  </a:lnTo>
                  <a:lnTo>
                    <a:pt x="196" y="51"/>
                  </a:lnTo>
                  <a:lnTo>
                    <a:pt x="197" y="50"/>
                  </a:lnTo>
                  <a:lnTo>
                    <a:pt x="199" y="50"/>
                  </a:lnTo>
                  <a:lnTo>
                    <a:pt x="200" y="50"/>
                  </a:lnTo>
                  <a:lnTo>
                    <a:pt x="202" y="50"/>
                  </a:lnTo>
                  <a:lnTo>
                    <a:pt x="204" y="49"/>
                  </a:lnTo>
                  <a:lnTo>
                    <a:pt x="205" y="49"/>
                  </a:lnTo>
                  <a:lnTo>
                    <a:pt x="207" y="49"/>
                  </a:lnTo>
                  <a:lnTo>
                    <a:pt x="209" y="49"/>
                  </a:lnTo>
                  <a:lnTo>
                    <a:pt x="211" y="48"/>
                  </a:lnTo>
                  <a:lnTo>
                    <a:pt x="213" y="48"/>
                  </a:lnTo>
                  <a:lnTo>
                    <a:pt x="214" y="48"/>
                  </a:lnTo>
                  <a:lnTo>
                    <a:pt x="216" y="48"/>
                  </a:lnTo>
                  <a:lnTo>
                    <a:pt x="218" y="48"/>
                  </a:lnTo>
                  <a:lnTo>
                    <a:pt x="220" y="48"/>
                  </a:lnTo>
                  <a:lnTo>
                    <a:pt x="222" y="48"/>
                  </a:lnTo>
                  <a:lnTo>
                    <a:pt x="224" y="48"/>
                  </a:lnTo>
                  <a:lnTo>
                    <a:pt x="225" y="48"/>
                  </a:lnTo>
                  <a:lnTo>
                    <a:pt x="227" y="48"/>
                  </a:lnTo>
                  <a:lnTo>
                    <a:pt x="229" y="48"/>
                  </a:lnTo>
                  <a:lnTo>
                    <a:pt x="231" y="48"/>
                  </a:lnTo>
                  <a:lnTo>
                    <a:pt x="233" y="48"/>
                  </a:lnTo>
                  <a:lnTo>
                    <a:pt x="235" y="48"/>
                  </a:lnTo>
                  <a:lnTo>
                    <a:pt x="237" y="48"/>
                  </a:lnTo>
                  <a:lnTo>
                    <a:pt x="239" y="49"/>
                  </a:lnTo>
                  <a:lnTo>
                    <a:pt x="241" y="49"/>
                  </a:lnTo>
                  <a:lnTo>
                    <a:pt x="243" y="49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8" y="50"/>
                  </a:lnTo>
                  <a:lnTo>
                    <a:pt x="250" y="51"/>
                  </a:lnTo>
                  <a:lnTo>
                    <a:pt x="252" y="51"/>
                  </a:lnTo>
                  <a:lnTo>
                    <a:pt x="253" y="51"/>
                  </a:lnTo>
                  <a:lnTo>
                    <a:pt x="255" y="52"/>
                  </a:lnTo>
                  <a:lnTo>
                    <a:pt x="257" y="52"/>
                  </a:lnTo>
                  <a:lnTo>
                    <a:pt x="259" y="53"/>
                  </a:lnTo>
                  <a:lnTo>
                    <a:pt x="260" y="53"/>
                  </a:lnTo>
                  <a:lnTo>
                    <a:pt x="262" y="53"/>
                  </a:lnTo>
                  <a:lnTo>
                    <a:pt x="263" y="54"/>
                  </a:lnTo>
                  <a:lnTo>
                    <a:pt x="265" y="54"/>
                  </a:lnTo>
                  <a:lnTo>
                    <a:pt x="267" y="55"/>
                  </a:lnTo>
                  <a:lnTo>
                    <a:pt x="268" y="55"/>
                  </a:lnTo>
                  <a:lnTo>
                    <a:pt x="269" y="56"/>
                  </a:lnTo>
                  <a:lnTo>
                    <a:pt x="271" y="56"/>
                  </a:lnTo>
                  <a:lnTo>
                    <a:pt x="272" y="57"/>
                  </a:lnTo>
                  <a:lnTo>
                    <a:pt x="274" y="57"/>
                  </a:lnTo>
                  <a:lnTo>
                    <a:pt x="275" y="58"/>
                  </a:lnTo>
                  <a:lnTo>
                    <a:pt x="277" y="58"/>
                  </a:lnTo>
                  <a:lnTo>
                    <a:pt x="278" y="59"/>
                  </a:lnTo>
                  <a:lnTo>
                    <a:pt x="280" y="59"/>
                  </a:lnTo>
                  <a:lnTo>
                    <a:pt x="281" y="60"/>
                  </a:lnTo>
                  <a:lnTo>
                    <a:pt x="282" y="61"/>
                  </a:lnTo>
                  <a:lnTo>
                    <a:pt x="284" y="61"/>
                  </a:lnTo>
                  <a:lnTo>
                    <a:pt x="285" y="62"/>
                  </a:lnTo>
                  <a:lnTo>
                    <a:pt x="287" y="63"/>
                  </a:lnTo>
                  <a:lnTo>
                    <a:pt x="288" y="64"/>
                  </a:lnTo>
                  <a:lnTo>
                    <a:pt x="289" y="64"/>
                  </a:lnTo>
                  <a:lnTo>
                    <a:pt x="291" y="65"/>
                  </a:lnTo>
                  <a:lnTo>
                    <a:pt x="292" y="66"/>
                  </a:lnTo>
                  <a:lnTo>
                    <a:pt x="293" y="67"/>
                  </a:lnTo>
                  <a:lnTo>
                    <a:pt x="295" y="68"/>
                  </a:lnTo>
                  <a:lnTo>
                    <a:pt x="296" y="69"/>
                  </a:lnTo>
                  <a:lnTo>
                    <a:pt x="297" y="70"/>
                  </a:lnTo>
                  <a:lnTo>
                    <a:pt x="299" y="70"/>
                  </a:lnTo>
                  <a:lnTo>
                    <a:pt x="300" y="71"/>
                  </a:lnTo>
                  <a:lnTo>
                    <a:pt x="301" y="72"/>
                  </a:lnTo>
                  <a:lnTo>
                    <a:pt x="302" y="73"/>
                  </a:lnTo>
                  <a:lnTo>
                    <a:pt x="304" y="74"/>
                  </a:lnTo>
                  <a:lnTo>
                    <a:pt x="305" y="75"/>
                  </a:lnTo>
                  <a:lnTo>
                    <a:pt x="306" y="76"/>
                  </a:lnTo>
                  <a:lnTo>
                    <a:pt x="307" y="77"/>
                  </a:lnTo>
                  <a:lnTo>
                    <a:pt x="308" y="78"/>
                  </a:lnTo>
                  <a:lnTo>
                    <a:pt x="309" y="79"/>
                  </a:lnTo>
                  <a:lnTo>
                    <a:pt x="311" y="80"/>
                  </a:lnTo>
                  <a:lnTo>
                    <a:pt x="312" y="82"/>
                  </a:lnTo>
                  <a:lnTo>
                    <a:pt x="313" y="83"/>
                  </a:lnTo>
                  <a:lnTo>
                    <a:pt x="314" y="84"/>
                  </a:lnTo>
                  <a:lnTo>
                    <a:pt x="315" y="85"/>
                  </a:lnTo>
                  <a:lnTo>
                    <a:pt x="316" y="86"/>
                  </a:lnTo>
                  <a:lnTo>
                    <a:pt x="317" y="87"/>
                  </a:lnTo>
                  <a:lnTo>
                    <a:pt x="318" y="88"/>
                  </a:lnTo>
                  <a:lnTo>
                    <a:pt x="319" y="89"/>
                  </a:lnTo>
                  <a:lnTo>
                    <a:pt x="319" y="90"/>
                  </a:lnTo>
                  <a:lnTo>
                    <a:pt x="320" y="91"/>
                  </a:lnTo>
                  <a:lnTo>
                    <a:pt x="321" y="92"/>
                  </a:lnTo>
                  <a:lnTo>
                    <a:pt x="322" y="93"/>
                  </a:lnTo>
                  <a:lnTo>
                    <a:pt x="322" y="94"/>
                  </a:lnTo>
                  <a:lnTo>
                    <a:pt x="323" y="95"/>
                  </a:lnTo>
                  <a:lnTo>
                    <a:pt x="324" y="96"/>
                  </a:lnTo>
                  <a:lnTo>
                    <a:pt x="324" y="97"/>
                  </a:lnTo>
                  <a:lnTo>
                    <a:pt x="325" y="98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27" y="101"/>
                  </a:lnTo>
                  <a:lnTo>
                    <a:pt x="327" y="102"/>
                  </a:lnTo>
                  <a:lnTo>
                    <a:pt x="328" y="103"/>
                  </a:lnTo>
                  <a:lnTo>
                    <a:pt x="328" y="104"/>
                  </a:lnTo>
                  <a:lnTo>
                    <a:pt x="329" y="105"/>
                  </a:lnTo>
                  <a:lnTo>
                    <a:pt x="329" y="107"/>
                  </a:lnTo>
                  <a:lnTo>
                    <a:pt x="330" y="108"/>
                  </a:lnTo>
                  <a:lnTo>
                    <a:pt x="331" y="109"/>
                  </a:lnTo>
                  <a:lnTo>
                    <a:pt x="331" y="110"/>
                  </a:lnTo>
                  <a:lnTo>
                    <a:pt x="332" y="111"/>
                  </a:lnTo>
                  <a:lnTo>
                    <a:pt x="332" y="112"/>
                  </a:lnTo>
                  <a:lnTo>
                    <a:pt x="333" y="114"/>
                  </a:lnTo>
                  <a:lnTo>
                    <a:pt x="334" y="115"/>
                  </a:lnTo>
                  <a:lnTo>
                    <a:pt x="334" y="116"/>
                  </a:lnTo>
                  <a:lnTo>
                    <a:pt x="335" y="117"/>
                  </a:lnTo>
                  <a:lnTo>
                    <a:pt x="335" y="119"/>
                  </a:lnTo>
                  <a:lnTo>
                    <a:pt x="336" y="120"/>
                  </a:lnTo>
                  <a:lnTo>
                    <a:pt x="337" y="122"/>
                  </a:lnTo>
                  <a:lnTo>
                    <a:pt x="337" y="123"/>
                  </a:lnTo>
                  <a:lnTo>
                    <a:pt x="338" y="124"/>
                  </a:lnTo>
                  <a:lnTo>
                    <a:pt x="338" y="126"/>
                  </a:lnTo>
                  <a:lnTo>
                    <a:pt x="339" y="127"/>
                  </a:lnTo>
                  <a:lnTo>
                    <a:pt x="339" y="129"/>
                  </a:lnTo>
                  <a:lnTo>
                    <a:pt x="340" y="130"/>
                  </a:lnTo>
                  <a:lnTo>
                    <a:pt x="340" y="132"/>
                  </a:lnTo>
                  <a:lnTo>
                    <a:pt x="341" y="134"/>
                  </a:lnTo>
                  <a:lnTo>
                    <a:pt x="341" y="135"/>
                  </a:lnTo>
                  <a:lnTo>
                    <a:pt x="342" y="137"/>
                  </a:lnTo>
                  <a:lnTo>
                    <a:pt x="342" y="139"/>
                  </a:lnTo>
                  <a:lnTo>
                    <a:pt x="343" y="140"/>
                  </a:lnTo>
                  <a:lnTo>
                    <a:pt x="343" y="142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5" y="147"/>
                  </a:lnTo>
                  <a:lnTo>
                    <a:pt x="345" y="149"/>
                  </a:lnTo>
                  <a:lnTo>
                    <a:pt x="346" y="151"/>
                  </a:lnTo>
                  <a:lnTo>
                    <a:pt x="346" y="152"/>
                  </a:lnTo>
                  <a:lnTo>
                    <a:pt x="346" y="154"/>
                  </a:lnTo>
                  <a:lnTo>
                    <a:pt x="347" y="156"/>
                  </a:lnTo>
                  <a:lnTo>
                    <a:pt x="347" y="157"/>
                  </a:lnTo>
                  <a:lnTo>
                    <a:pt x="347" y="159"/>
                  </a:lnTo>
                  <a:lnTo>
                    <a:pt x="348" y="161"/>
                  </a:lnTo>
                  <a:lnTo>
                    <a:pt x="348" y="162"/>
                  </a:lnTo>
                  <a:lnTo>
                    <a:pt x="348" y="164"/>
                  </a:lnTo>
                  <a:lnTo>
                    <a:pt x="349" y="165"/>
                  </a:lnTo>
                  <a:lnTo>
                    <a:pt x="349" y="167"/>
                  </a:lnTo>
                  <a:lnTo>
                    <a:pt x="349" y="169"/>
                  </a:lnTo>
                  <a:lnTo>
                    <a:pt x="349" y="170"/>
                  </a:lnTo>
                  <a:lnTo>
                    <a:pt x="349" y="172"/>
                  </a:lnTo>
                  <a:lnTo>
                    <a:pt x="350" y="174"/>
                  </a:lnTo>
                  <a:lnTo>
                    <a:pt x="350" y="175"/>
                  </a:lnTo>
                  <a:lnTo>
                    <a:pt x="350" y="177"/>
                  </a:lnTo>
                  <a:lnTo>
                    <a:pt x="350" y="179"/>
                  </a:lnTo>
                  <a:lnTo>
                    <a:pt x="351" y="180"/>
                  </a:lnTo>
                  <a:lnTo>
                    <a:pt x="351" y="182"/>
                  </a:lnTo>
                  <a:lnTo>
                    <a:pt x="351" y="184"/>
                  </a:lnTo>
                  <a:lnTo>
                    <a:pt x="351" y="186"/>
                  </a:lnTo>
                  <a:lnTo>
                    <a:pt x="351" y="187"/>
                  </a:lnTo>
                  <a:lnTo>
                    <a:pt x="351" y="189"/>
                  </a:lnTo>
                  <a:lnTo>
                    <a:pt x="352" y="191"/>
                  </a:lnTo>
                  <a:lnTo>
                    <a:pt x="352" y="193"/>
                  </a:lnTo>
                  <a:lnTo>
                    <a:pt x="352" y="195"/>
                  </a:lnTo>
                  <a:lnTo>
                    <a:pt x="352" y="197"/>
                  </a:lnTo>
                  <a:lnTo>
                    <a:pt x="352" y="199"/>
                  </a:lnTo>
                  <a:lnTo>
                    <a:pt x="352" y="201"/>
                  </a:lnTo>
                  <a:lnTo>
                    <a:pt x="353" y="203"/>
                  </a:lnTo>
                  <a:lnTo>
                    <a:pt x="353" y="205"/>
                  </a:lnTo>
                  <a:lnTo>
                    <a:pt x="353" y="207"/>
                  </a:lnTo>
                  <a:lnTo>
                    <a:pt x="353" y="209"/>
                  </a:lnTo>
                  <a:lnTo>
                    <a:pt x="353" y="211"/>
                  </a:lnTo>
                  <a:lnTo>
                    <a:pt x="353" y="214"/>
                  </a:lnTo>
                  <a:lnTo>
                    <a:pt x="353" y="216"/>
                  </a:lnTo>
                  <a:lnTo>
                    <a:pt x="353" y="218"/>
                  </a:lnTo>
                  <a:lnTo>
                    <a:pt x="353" y="220"/>
                  </a:lnTo>
                  <a:lnTo>
                    <a:pt x="353" y="223"/>
                  </a:lnTo>
                  <a:lnTo>
                    <a:pt x="353" y="225"/>
                  </a:lnTo>
                  <a:lnTo>
                    <a:pt x="353" y="228"/>
                  </a:lnTo>
                  <a:lnTo>
                    <a:pt x="353" y="230"/>
                  </a:lnTo>
                  <a:lnTo>
                    <a:pt x="352" y="233"/>
                  </a:lnTo>
                  <a:lnTo>
                    <a:pt x="352" y="235"/>
                  </a:lnTo>
                  <a:lnTo>
                    <a:pt x="352" y="238"/>
                  </a:lnTo>
                  <a:lnTo>
                    <a:pt x="352" y="240"/>
                  </a:lnTo>
                  <a:lnTo>
                    <a:pt x="352" y="243"/>
                  </a:lnTo>
                  <a:lnTo>
                    <a:pt x="352" y="245"/>
                  </a:lnTo>
                  <a:lnTo>
                    <a:pt x="351" y="248"/>
                  </a:lnTo>
                  <a:lnTo>
                    <a:pt x="351" y="250"/>
                  </a:lnTo>
                  <a:lnTo>
                    <a:pt x="351" y="253"/>
                  </a:lnTo>
                  <a:lnTo>
                    <a:pt x="351" y="255"/>
                  </a:lnTo>
                  <a:lnTo>
                    <a:pt x="350" y="258"/>
                  </a:lnTo>
                  <a:lnTo>
                    <a:pt x="350" y="260"/>
                  </a:lnTo>
                  <a:lnTo>
                    <a:pt x="350" y="263"/>
                  </a:lnTo>
                  <a:lnTo>
                    <a:pt x="349" y="265"/>
                  </a:lnTo>
                  <a:lnTo>
                    <a:pt x="349" y="268"/>
                  </a:lnTo>
                  <a:lnTo>
                    <a:pt x="349" y="270"/>
                  </a:lnTo>
                  <a:lnTo>
                    <a:pt x="348" y="272"/>
                  </a:lnTo>
                  <a:lnTo>
                    <a:pt x="348" y="275"/>
                  </a:lnTo>
                  <a:lnTo>
                    <a:pt x="348" y="277"/>
                  </a:lnTo>
                  <a:lnTo>
                    <a:pt x="347" y="280"/>
                  </a:lnTo>
                  <a:lnTo>
                    <a:pt x="347" y="282"/>
                  </a:lnTo>
                  <a:lnTo>
                    <a:pt x="346" y="285"/>
                  </a:lnTo>
                  <a:lnTo>
                    <a:pt x="346" y="287"/>
                  </a:lnTo>
                  <a:lnTo>
                    <a:pt x="345" y="290"/>
                  </a:lnTo>
                  <a:lnTo>
                    <a:pt x="345" y="292"/>
                  </a:lnTo>
                  <a:lnTo>
                    <a:pt x="344" y="294"/>
                  </a:lnTo>
                  <a:lnTo>
                    <a:pt x="344" y="297"/>
                  </a:lnTo>
                  <a:lnTo>
                    <a:pt x="343" y="299"/>
                  </a:lnTo>
                  <a:lnTo>
                    <a:pt x="342" y="302"/>
                  </a:lnTo>
                  <a:lnTo>
                    <a:pt x="342" y="304"/>
                  </a:lnTo>
                  <a:lnTo>
                    <a:pt x="341" y="307"/>
                  </a:lnTo>
                  <a:lnTo>
                    <a:pt x="341" y="309"/>
                  </a:lnTo>
                  <a:lnTo>
                    <a:pt x="340" y="312"/>
                  </a:lnTo>
                  <a:lnTo>
                    <a:pt x="339" y="314"/>
                  </a:lnTo>
                  <a:lnTo>
                    <a:pt x="338" y="317"/>
                  </a:lnTo>
                  <a:lnTo>
                    <a:pt x="338" y="319"/>
                  </a:lnTo>
                  <a:lnTo>
                    <a:pt x="337" y="322"/>
                  </a:lnTo>
                  <a:lnTo>
                    <a:pt x="336" y="324"/>
                  </a:lnTo>
                  <a:lnTo>
                    <a:pt x="335" y="327"/>
                  </a:lnTo>
                  <a:lnTo>
                    <a:pt x="335" y="329"/>
                  </a:lnTo>
                  <a:lnTo>
                    <a:pt x="334" y="332"/>
                  </a:lnTo>
                  <a:lnTo>
                    <a:pt x="333" y="334"/>
                  </a:lnTo>
                  <a:lnTo>
                    <a:pt x="332" y="337"/>
                  </a:lnTo>
                  <a:lnTo>
                    <a:pt x="331" y="339"/>
                  </a:lnTo>
                  <a:lnTo>
                    <a:pt x="330" y="342"/>
                  </a:lnTo>
                  <a:lnTo>
                    <a:pt x="329" y="344"/>
                  </a:lnTo>
                  <a:lnTo>
                    <a:pt x="328" y="347"/>
                  </a:lnTo>
                  <a:lnTo>
                    <a:pt x="327" y="350"/>
                  </a:lnTo>
                  <a:lnTo>
                    <a:pt x="326" y="352"/>
                  </a:lnTo>
                  <a:lnTo>
                    <a:pt x="325" y="355"/>
                  </a:lnTo>
                  <a:lnTo>
                    <a:pt x="324" y="357"/>
                  </a:lnTo>
                  <a:lnTo>
                    <a:pt x="323" y="360"/>
                  </a:lnTo>
                  <a:lnTo>
                    <a:pt x="322" y="362"/>
                  </a:lnTo>
                  <a:lnTo>
                    <a:pt x="321" y="365"/>
                  </a:lnTo>
                  <a:lnTo>
                    <a:pt x="319" y="367"/>
                  </a:lnTo>
                  <a:lnTo>
                    <a:pt x="318" y="369"/>
                  </a:lnTo>
                  <a:lnTo>
                    <a:pt x="317" y="372"/>
                  </a:lnTo>
                  <a:lnTo>
                    <a:pt x="316" y="374"/>
                  </a:lnTo>
                  <a:lnTo>
                    <a:pt x="314" y="377"/>
                  </a:lnTo>
                  <a:lnTo>
                    <a:pt x="313" y="379"/>
                  </a:lnTo>
                  <a:lnTo>
                    <a:pt x="312" y="382"/>
                  </a:lnTo>
                  <a:lnTo>
                    <a:pt x="311" y="384"/>
                  </a:lnTo>
                  <a:lnTo>
                    <a:pt x="309" y="386"/>
                  </a:lnTo>
                  <a:lnTo>
                    <a:pt x="308" y="389"/>
                  </a:lnTo>
                  <a:lnTo>
                    <a:pt x="307" y="391"/>
                  </a:lnTo>
                  <a:lnTo>
                    <a:pt x="305" y="394"/>
                  </a:lnTo>
                  <a:lnTo>
                    <a:pt x="304" y="396"/>
                  </a:lnTo>
                  <a:lnTo>
                    <a:pt x="302" y="398"/>
                  </a:lnTo>
                  <a:lnTo>
                    <a:pt x="301" y="401"/>
                  </a:lnTo>
                  <a:lnTo>
                    <a:pt x="300" y="403"/>
                  </a:lnTo>
                  <a:lnTo>
                    <a:pt x="298" y="406"/>
                  </a:lnTo>
                  <a:lnTo>
                    <a:pt x="297" y="408"/>
                  </a:lnTo>
                  <a:lnTo>
                    <a:pt x="295" y="411"/>
                  </a:lnTo>
                  <a:lnTo>
                    <a:pt x="294" y="413"/>
                  </a:lnTo>
                  <a:lnTo>
                    <a:pt x="293" y="415"/>
                  </a:lnTo>
                  <a:lnTo>
                    <a:pt x="291" y="418"/>
                  </a:lnTo>
                  <a:lnTo>
                    <a:pt x="290" y="420"/>
                  </a:lnTo>
                  <a:lnTo>
                    <a:pt x="288" y="423"/>
                  </a:lnTo>
                  <a:lnTo>
                    <a:pt x="287" y="425"/>
                  </a:lnTo>
                  <a:lnTo>
                    <a:pt x="285" y="428"/>
                  </a:lnTo>
                  <a:lnTo>
                    <a:pt x="284" y="430"/>
                  </a:lnTo>
                  <a:lnTo>
                    <a:pt x="283" y="433"/>
                  </a:lnTo>
                  <a:lnTo>
                    <a:pt x="281" y="435"/>
                  </a:lnTo>
                  <a:lnTo>
                    <a:pt x="280" y="438"/>
                  </a:lnTo>
                  <a:lnTo>
                    <a:pt x="279" y="440"/>
                  </a:lnTo>
                  <a:lnTo>
                    <a:pt x="277" y="443"/>
                  </a:lnTo>
                  <a:lnTo>
                    <a:pt x="276" y="445"/>
                  </a:lnTo>
                  <a:lnTo>
                    <a:pt x="275" y="447"/>
                  </a:lnTo>
                  <a:lnTo>
                    <a:pt x="274" y="450"/>
                  </a:lnTo>
                  <a:lnTo>
                    <a:pt x="272" y="452"/>
                  </a:lnTo>
                  <a:lnTo>
                    <a:pt x="271" y="454"/>
                  </a:lnTo>
                  <a:lnTo>
                    <a:pt x="270" y="457"/>
                  </a:lnTo>
                  <a:lnTo>
                    <a:pt x="269" y="459"/>
                  </a:lnTo>
                  <a:lnTo>
                    <a:pt x="268" y="461"/>
                  </a:lnTo>
                  <a:lnTo>
                    <a:pt x="267" y="463"/>
                  </a:lnTo>
                  <a:lnTo>
                    <a:pt x="266" y="465"/>
                  </a:lnTo>
                  <a:lnTo>
                    <a:pt x="265" y="467"/>
                  </a:lnTo>
                  <a:lnTo>
                    <a:pt x="264" y="470"/>
                  </a:lnTo>
                  <a:lnTo>
                    <a:pt x="263" y="472"/>
                  </a:lnTo>
                  <a:lnTo>
                    <a:pt x="262" y="474"/>
                  </a:lnTo>
                  <a:lnTo>
                    <a:pt x="261" y="476"/>
                  </a:lnTo>
                  <a:lnTo>
                    <a:pt x="261" y="478"/>
                  </a:lnTo>
                  <a:lnTo>
                    <a:pt x="260" y="481"/>
                  </a:lnTo>
                  <a:lnTo>
                    <a:pt x="259" y="483"/>
                  </a:lnTo>
                  <a:lnTo>
                    <a:pt x="258" y="485"/>
                  </a:lnTo>
                  <a:lnTo>
                    <a:pt x="257" y="487"/>
                  </a:lnTo>
                  <a:lnTo>
                    <a:pt x="256" y="489"/>
                  </a:lnTo>
                  <a:lnTo>
                    <a:pt x="256" y="492"/>
                  </a:lnTo>
                  <a:lnTo>
                    <a:pt x="255" y="494"/>
                  </a:lnTo>
                  <a:lnTo>
                    <a:pt x="254" y="496"/>
                  </a:lnTo>
                  <a:lnTo>
                    <a:pt x="253" y="499"/>
                  </a:lnTo>
                  <a:lnTo>
                    <a:pt x="253" y="501"/>
                  </a:lnTo>
                  <a:lnTo>
                    <a:pt x="252" y="503"/>
                  </a:lnTo>
                  <a:lnTo>
                    <a:pt x="251" y="505"/>
                  </a:lnTo>
                  <a:lnTo>
                    <a:pt x="250" y="508"/>
                  </a:lnTo>
                  <a:lnTo>
                    <a:pt x="250" y="510"/>
                  </a:lnTo>
                  <a:lnTo>
                    <a:pt x="249" y="512"/>
                  </a:lnTo>
                  <a:lnTo>
                    <a:pt x="249" y="514"/>
                  </a:lnTo>
                  <a:lnTo>
                    <a:pt x="248" y="516"/>
                  </a:lnTo>
                  <a:lnTo>
                    <a:pt x="248" y="518"/>
                  </a:lnTo>
                  <a:lnTo>
                    <a:pt x="247" y="520"/>
                  </a:lnTo>
                  <a:lnTo>
                    <a:pt x="247" y="522"/>
                  </a:lnTo>
                  <a:lnTo>
                    <a:pt x="246" y="524"/>
                  </a:lnTo>
                  <a:lnTo>
                    <a:pt x="246" y="525"/>
                  </a:lnTo>
                  <a:lnTo>
                    <a:pt x="246" y="527"/>
                  </a:lnTo>
                  <a:lnTo>
                    <a:pt x="245" y="529"/>
                  </a:lnTo>
                  <a:lnTo>
                    <a:pt x="245" y="530"/>
                  </a:lnTo>
                  <a:lnTo>
                    <a:pt x="245" y="532"/>
                  </a:lnTo>
                  <a:lnTo>
                    <a:pt x="245" y="534"/>
                  </a:lnTo>
                  <a:lnTo>
                    <a:pt x="244" y="535"/>
                  </a:lnTo>
                  <a:lnTo>
                    <a:pt x="244" y="537"/>
                  </a:lnTo>
                  <a:lnTo>
                    <a:pt x="244" y="540"/>
                  </a:lnTo>
                  <a:lnTo>
                    <a:pt x="244" y="542"/>
                  </a:lnTo>
                  <a:lnTo>
                    <a:pt x="244" y="544"/>
                  </a:lnTo>
                  <a:lnTo>
                    <a:pt x="244" y="547"/>
                  </a:lnTo>
                  <a:lnTo>
                    <a:pt x="244" y="550"/>
                  </a:lnTo>
                  <a:lnTo>
                    <a:pt x="244" y="552"/>
                  </a:lnTo>
                  <a:lnTo>
                    <a:pt x="244" y="555"/>
                  </a:lnTo>
                  <a:lnTo>
                    <a:pt x="244" y="559"/>
                  </a:lnTo>
                  <a:lnTo>
                    <a:pt x="244" y="562"/>
                  </a:lnTo>
                  <a:lnTo>
                    <a:pt x="244" y="566"/>
                  </a:lnTo>
                  <a:lnTo>
                    <a:pt x="244" y="569"/>
                  </a:lnTo>
                  <a:lnTo>
                    <a:pt x="244" y="573"/>
                  </a:lnTo>
                  <a:lnTo>
                    <a:pt x="244" y="577"/>
                  </a:lnTo>
                  <a:lnTo>
                    <a:pt x="244" y="5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11"/>
              </a:solidFill>
              <a:prstDash val="solid"/>
              <a:headEnd type="none" w="med" len="med"/>
              <a:tailEnd type="none" w="med" len="med"/>
            </a:ln>
            <a:effectLst>
              <a:outerShdw dist="57150" dir="2699999" algn="ctr" rotWithShape="0">
                <a:srgbClr val="666666"/>
              </a:outerShdw>
            </a:effectLst>
          </p:spPr>
          <p:txBody>
            <a:bodyPr/>
            <a:p>
              <a:endParaRPr lang="en-US"/>
            </a:p>
          </p:txBody>
        </p:sp>
      </p:grpSp>
      <p:grpSp>
        <p:nvGrpSpPr>
          <p:cNvPr id="58373" name="Group 58372"/>
          <p:cNvGrpSpPr/>
          <p:nvPr/>
        </p:nvGrpSpPr>
        <p:grpSpPr>
          <a:xfrm>
            <a:off x="1144588" y="227013"/>
            <a:ext cx="917575" cy="1376362"/>
            <a:chOff x="0" y="0"/>
            <a:chExt cx="577" cy="865"/>
          </a:xfrm>
        </p:grpSpPr>
        <p:sp>
          <p:nvSpPr>
            <p:cNvPr id="58374" name="未知"/>
            <p:cNvSpPr/>
            <p:nvPr/>
          </p:nvSpPr>
          <p:spPr>
            <a:xfrm>
              <a:off x="0" y="0"/>
              <a:ext cx="577" cy="682"/>
            </a:xfrm>
            <a:custGeom>
              <a:avLst/>
              <a:gdLst/>
              <a:ahLst/>
              <a:cxnLst/>
              <a:pathLst>
                <a:path w="577" h="682">
                  <a:moveTo>
                    <a:pt x="0" y="283"/>
                  </a:moveTo>
                  <a:lnTo>
                    <a:pt x="0" y="284"/>
                  </a:lnTo>
                  <a:lnTo>
                    <a:pt x="0" y="285"/>
                  </a:lnTo>
                  <a:lnTo>
                    <a:pt x="0" y="286"/>
                  </a:lnTo>
                  <a:lnTo>
                    <a:pt x="0" y="287"/>
                  </a:lnTo>
                  <a:lnTo>
                    <a:pt x="0" y="288"/>
                  </a:lnTo>
                  <a:lnTo>
                    <a:pt x="0" y="289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1" y="293"/>
                  </a:lnTo>
                  <a:lnTo>
                    <a:pt x="2" y="293"/>
                  </a:lnTo>
                  <a:lnTo>
                    <a:pt x="4" y="293"/>
                  </a:lnTo>
                  <a:lnTo>
                    <a:pt x="6" y="293"/>
                  </a:lnTo>
                  <a:lnTo>
                    <a:pt x="8" y="293"/>
                  </a:lnTo>
                  <a:lnTo>
                    <a:pt x="11" y="293"/>
                  </a:lnTo>
                  <a:lnTo>
                    <a:pt x="14" y="293"/>
                  </a:lnTo>
                  <a:lnTo>
                    <a:pt x="18" y="293"/>
                  </a:lnTo>
                  <a:lnTo>
                    <a:pt x="22" y="293"/>
                  </a:lnTo>
                  <a:lnTo>
                    <a:pt x="27" y="293"/>
                  </a:lnTo>
                  <a:lnTo>
                    <a:pt x="32" y="293"/>
                  </a:lnTo>
                  <a:lnTo>
                    <a:pt x="38" y="293"/>
                  </a:lnTo>
                  <a:lnTo>
                    <a:pt x="44" y="293"/>
                  </a:lnTo>
                  <a:lnTo>
                    <a:pt x="50" y="293"/>
                  </a:lnTo>
                  <a:lnTo>
                    <a:pt x="57" y="293"/>
                  </a:lnTo>
                  <a:lnTo>
                    <a:pt x="64" y="293"/>
                  </a:lnTo>
                  <a:lnTo>
                    <a:pt x="71" y="293"/>
                  </a:lnTo>
                  <a:lnTo>
                    <a:pt x="77" y="293"/>
                  </a:lnTo>
                  <a:lnTo>
                    <a:pt x="82" y="293"/>
                  </a:lnTo>
                  <a:lnTo>
                    <a:pt x="87" y="293"/>
                  </a:lnTo>
                  <a:lnTo>
                    <a:pt x="92" y="293"/>
                  </a:lnTo>
                  <a:lnTo>
                    <a:pt x="96" y="293"/>
                  </a:lnTo>
                  <a:lnTo>
                    <a:pt x="100" y="293"/>
                  </a:lnTo>
                  <a:lnTo>
                    <a:pt x="104" y="293"/>
                  </a:lnTo>
                  <a:lnTo>
                    <a:pt x="106" y="293"/>
                  </a:lnTo>
                  <a:lnTo>
                    <a:pt x="109" y="293"/>
                  </a:lnTo>
                  <a:lnTo>
                    <a:pt x="111" y="293"/>
                  </a:lnTo>
                  <a:lnTo>
                    <a:pt x="113" y="293"/>
                  </a:lnTo>
                  <a:lnTo>
                    <a:pt x="114" y="293"/>
                  </a:lnTo>
                  <a:lnTo>
                    <a:pt x="114" y="293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5" y="292"/>
                  </a:lnTo>
                  <a:lnTo>
                    <a:pt x="115" y="292"/>
                  </a:lnTo>
                  <a:lnTo>
                    <a:pt x="115" y="291"/>
                  </a:lnTo>
                  <a:lnTo>
                    <a:pt x="115" y="290"/>
                  </a:lnTo>
                  <a:lnTo>
                    <a:pt x="115" y="288"/>
                  </a:lnTo>
                  <a:lnTo>
                    <a:pt x="115" y="287"/>
                  </a:lnTo>
                  <a:lnTo>
                    <a:pt x="115" y="285"/>
                  </a:lnTo>
                  <a:lnTo>
                    <a:pt x="115" y="283"/>
                  </a:lnTo>
                  <a:lnTo>
                    <a:pt x="115" y="280"/>
                  </a:lnTo>
                  <a:lnTo>
                    <a:pt x="116" y="278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6" y="268"/>
                  </a:lnTo>
                  <a:lnTo>
                    <a:pt x="117" y="265"/>
                  </a:lnTo>
                  <a:lnTo>
                    <a:pt x="117" y="261"/>
                  </a:lnTo>
                  <a:lnTo>
                    <a:pt x="117" y="257"/>
                  </a:lnTo>
                  <a:lnTo>
                    <a:pt x="117" y="253"/>
                  </a:lnTo>
                  <a:lnTo>
                    <a:pt x="118" y="249"/>
                  </a:lnTo>
                  <a:lnTo>
                    <a:pt x="118" y="245"/>
                  </a:lnTo>
                  <a:lnTo>
                    <a:pt x="119" y="241"/>
                  </a:lnTo>
                  <a:lnTo>
                    <a:pt x="120" y="237"/>
                  </a:lnTo>
                  <a:lnTo>
                    <a:pt x="120" y="233"/>
                  </a:lnTo>
                  <a:lnTo>
                    <a:pt x="121" y="229"/>
                  </a:lnTo>
                  <a:lnTo>
                    <a:pt x="122" y="225"/>
                  </a:lnTo>
                  <a:lnTo>
                    <a:pt x="123" y="221"/>
                  </a:lnTo>
                  <a:lnTo>
                    <a:pt x="124" y="218"/>
                  </a:lnTo>
                  <a:lnTo>
                    <a:pt x="125" y="214"/>
                  </a:lnTo>
                  <a:lnTo>
                    <a:pt x="126" y="210"/>
                  </a:lnTo>
                  <a:lnTo>
                    <a:pt x="127" y="206"/>
                  </a:lnTo>
                  <a:lnTo>
                    <a:pt x="129" y="202"/>
                  </a:lnTo>
                  <a:lnTo>
                    <a:pt x="130" y="198"/>
                  </a:lnTo>
                  <a:lnTo>
                    <a:pt x="131" y="195"/>
                  </a:lnTo>
                  <a:lnTo>
                    <a:pt x="133" y="191"/>
                  </a:lnTo>
                  <a:lnTo>
                    <a:pt x="134" y="187"/>
                  </a:lnTo>
                  <a:lnTo>
                    <a:pt x="136" y="184"/>
                  </a:lnTo>
                  <a:lnTo>
                    <a:pt x="137" y="181"/>
                  </a:lnTo>
                  <a:lnTo>
                    <a:pt x="139" y="177"/>
                  </a:lnTo>
                  <a:lnTo>
                    <a:pt x="140" y="174"/>
                  </a:lnTo>
                  <a:lnTo>
                    <a:pt x="142" y="171"/>
                  </a:lnTo>
                  <a:lnTo>
                    <a:pt x="144" y="168"/>
                  </a:lnTo>
                  <a:lnTo>
                    <a:pt x="146" y="165"/>
                  </a:lnTo>
                  <a:lnTo>
                    <a:pt x="148" y="162"/>
                  </a:lnTo>
                  <a:lnTo>
                    <a:pt x="149" y="159"/>
                  </a:lnTo>
                  <a:lnTo>
                    <a:pt x="151" y="156"/>
                  </a:lnTo>
                  <a:lnTo>
                    <a:pt x="153" y="153"/>
                  </a:lnTo>
                  <a:lnTo>
                    <a:pt x="156" y="151"/>
                  </a:lnTo>
                  <a:lnTo>
                    <a:pt x="158" y="148"/>
                  </a:lnTo>
                  <a:lnTo>
                    <a:pt x="160" y="146"/>
                  </a:lnTo>
                  <a:lnTo>
                    <a:pt x="162" y="143"/>
                  </a:lnTo>
                  <a:lnTo>
                    <a:pt x="164" y="141"/>
                  </a:lnTo>
                  <a:lnTo>
                    <a:pt x="167" y="138"/>
                  </a:lnTo>
                  <a:lnTo>
                    <a:pt x="169" y="136"/>
                  </a:lnTo>
                  <a:lnTo>
                    <a:pt x="171" y="134"/>
                  </a:lnTo>
                  <a:lnTo>
                    <a:pt x="174" y="132"/>
                  </a:lnTo>
                  <a:lnTo>
                    <a:pt x="177" y="130"/>
                  </a:lnTo>
                  <a:lnTo>
                    <a:pt x="179" y="128"/>
                  </a:lnTo>
                  <a:lnTo>
                    <a:pt x="182" y="126"/>
                  </a:lnTo>
                  <a:lnTo>
                    <a:pt x="185" y="124"/>
                  </a:lnTo>
                  <a:lnTo>
                    <a:pt x="188" y="122"/>
                  </a:lnTo>
                  <a:lnTo>
                    <a:pt x="190" y="120"/>
                  </a:lnTo>
                  <a:lnTo>
                    <a:pt x="193" y="118"/>
                  </a:lnTo>
                  <a:lnTo>
                    <a:pt x="196" y="117"/>
                  </a:lnTo>
                  <a:lnTo>
                    <a:pt x="200" y="115"/>
                  </a:lnTo>
                  <a:lnTo>
                    <a:pt x="203" y="113"/>
                  </a:lnTo>
                  <a:lnTo>
                    <a:pt x="206" y="112"/>
                  </a:lnTo>
                  <a:lnTo>
                    <a:pt x="209" y="110"/>
                  </a:lnTo>
                  <a:lnTo>
                    <a:pt x="213" y="109"/>
                  </a:lnTo>
                  <a:lnTo>
                    <a:pt x="216" y="108"/>
                  </a:lnTo>
                  <a:lnTo>
                    <a:pt x="220" y="107"/>
                  </a:lnTo>
                  <a:lnTo>
                    <a:pt x="224" y="105"/>
                  </a:lnTo>
                  <a:lnTo>
                    <a:pt x="227" y="104"/>
                  </a:lnTo>
                  <a:lnTo>
                    <a:pt x="231" y="103"/>
                  </a:lnTo>
                  <a:lnTo>
                    <a:pt x="235" y="102"/>
                  </a:lnTo>
                  <a:lnTo>
                    <a:pt x="239" y="101"/>
                  </a:lnTo>
                  <a:lnTo>
                    <a:pt x="244" y="101"/>
                  </a:lnTo>
                  <a:lnTo>
                    <a:pt x="248" y="100"/>
                  </a:lnTo>
                  <a:lnTo>
                    <a:pt x="252" y="99"/>
                  </a:lnTo>
                  <a:lnTo>
                    <a:pt x="257" y="99"/>
                  </a:lnTo>
                  <a:lnTo>
                    <a:pt x="261" y="98"/>
                  </a:lnTo>
                  <a:lnTo>
                    <a:pt x="266" y="98"/>
                  </a:lnTo>
                  <a:lnTo>
                    <a:pt x="270" y="97"/>
                  </a:lnTo>
                  <a:lnTo>
                    <a:pt x="275" y="97"/>
                  </a:lnTo>
                  <a:lnTo>
                    <a:pt x="279" y="97"/>
                  </a:lnTo>
                  <a:lnTo>
                    <a:pt x="284" y="97"/>
                  </a:lnTo>
                  <a:lnTo>
                    <a:pt x="288" y="96"/>
                  </a:lnTo>
                  <a:lnTo>
                    <a:pt x="292" y="96"/>
                  </a:lnTo>
                  <a:lnTo>
                    <a:pt x="297" y="96"/>
                  </a:lnTo>
                  <a:lnTo>
                    <a:pt x="301" y="96"/>
                  </a:lnTo>
                  <a:lnTo>
                    <a:pt x="305" y="97"/>
                  </a:lnTo>
                  <a:lnTo>
                    <a:pt x="309" y="97"/>
                  </a:lnTo>
                  <a:lnTo>
                    <a:pt x="313" y="97"/>
                  </a:lnTo>
                  <a:lnTo>
                    <a:pt x="317" y="97"/>
                  </a:lnTo>
                  <a:lnTo>
                    <a:pt x="321" y="98"/>
                  </a:lnTo>
                  <a:lnTo>
                    <a:pt x="324" y="98"/>
                  </a:lnTo>
                  <a:lnTo>
                    <a:pt x="328" y="99"/>
                  </a:lnTo>
                  <a:lnTo>
                    <a:pt x="332" y="99"/>
                  </a:lnTo>
                  <a:lnTo>
                    <a:pt x="336" y="100"/>
                  </a:lnTo>
                  <a:lnTo>
                    <a:pt x="339" y="101"/>
                  </a:lnTo>
                  <a:lnTo>
                    <a:pt x="343" y="101"/>
                  </a:lnTo>
                  <a:lnTo>
                    <a:pt x="346" y="102"/>
                  </a:lnTo>
                  <a:lnTo>
                    <a:pt x="350" y="103"/>
                  </a:lnTo>
                  <a:lnTo>
                    <a:pt x="353" y="104"/>
                  </a:lnTo>
                  <a:lnTo>
                    <a:pt x="356" y="104"/>
                  </a:lnTo>
                  <a:lnTo>
                    <a:pt x="359" y="105"/>
                  </a:lnTo>
                  <a:lnTo>
                    <a:pt x="362" y="106"/>
                  </a:lnTo>
                  <a:lnTo>
                    <a:pt x="366" y="107"/>
                  </a:lnTo>
                  <a:lnTo>
                    <a:pt x="369" y="108"/>
                  </a:lnTo>
                  <a:lnTo>
                    <a:pt x="371" y="109"/>
                  </a:lnTo>
                  <a:lnTo>
                    <a:pt x="374" y="110"/>
                  </a:lnTo>
                  <a:lnTo>
                    <a:pt x="377" y="112"/>
                  </a:lnTo>
                  <a:lnTo>
                    <a:pt x="380" y="113"/>
                  </a:lnTo>
                  <a:lnTo>
                    <a:pt x="383" y="114"/>
                  </a:lnTo>
                  <a:lnTo>
                    <a:pt x="385" y="115"/>
                  </a:lnTo>
                  <a:lnTo>
                    <a:pt x="388" y="117"/>
                  </a:lnTo>
                  <a:lnTo>
                    <a:pt x="390" y="118"/>
                  </a:lnTo>
                  <a:lnTo>
                    <a:pt x="393" y="120"/>
                  </a:lnTo>
                  <a:lnTo>
                    <a:pt x="395" y="121"/>
                  </a:lnTo>
                  <a:lnTo>
                    <a:pt x="397" y="123"/>
                  </a:lnTo>
                  <a:lnTo>
                    <a:pt x="399" y="124"/>
                  </a:lnTo>
                  <a:lnTo>
                    <a:pt x="402" y="126"/>
                  </a:lnTo>
                  <a:lnTo>
                    <a:pt x="404" y="127"/>
                  </a:lnTo>
                  <a:lnTo>
                    <a:pt x="406" y="129"/>
                  </a:lnTo>
                  <a:lnTo>
                    <a:pt x="408" y="131"/>
                  </a:lnTo>
                  <a:lnTo>
                    <a:pt x="410" y="133"/>
                  </a:lnTo>
                  <a:lnTo>
                    <a:pt x="411" y="134"/>
                  </a:lnTo>
                  <a:lnTo>
                    <a:pt x="413" y="136"/>
                  </a:lnTo>
                  <a:lnTo>
                    <a:pt x="415" y="138"/>
                  </a:lnTo>
                  <a:lnTo>
                    <a:pt x="417" y="140"/>
                  </a:lnTo>
                  <a:lnTo>
                    <a:pt x="418" y="142"/>
                  </a:lnTo>
                  <a:lnTo>
                    <a:pt x="420" y="144"/>
                  </a:lnTo>
                  <a:lnTo>
                    <a:pt x="422" y="147"/>
                  </a:lnTo>
                  <a:lnTo>
                    <a:pt x="423" y="149"/>
                  </a:lnTo>
                  <a:lnTo>
                    <a:pt x="425" y="151"/>
                  </a:lnTo>
                  <a:lnTo>
                    <a:pt x="426" y="153"/>
                  </a:lnTo>
                  <a:lnTo>
                    <a:pt x="428" y="156"/>
                  </a:lnTo>
                  <a:lnTo>
                    <a:pt x="429" y="158"/>
                  </a:lnTo>
                  <a:lnTo>
                    <a:pt x="431" y="160"/>
                  </a:lnTo>
                  <a:lnTo>
                    <a:pt x="432" y="163"/>
                  </a:lnTo>
                  <a:lnTo>
                    <a:pt x="434" y="165"/>
                  </a:lnTo>
                  <a:lnTo>
                    <a:pt x="435" y="168"/>
                  </a:lnTo>
                  <a:lnTo>
                    <a:pt x="437" y="170"/>
                  </a:lnTo>
                  <a:lnTo>
                    <a:pt x="438" y="173"/>
                  </a:lnTo>
                  <a:lnTo>
                    <a:pt x="439" y="176"/>
                  </a:lnTo>
                  <a:lnTo>
                    <a:pt x="441" y="178"/>
                  </a:lnTo>
                  <a:lnTo>
                    <a:pt x="442" y="181"/>
                  </a:lnTo>
                  <a:lnTo>
                    <a:pt x="443" y="184"/>
                  </a:lnTo>
                  <a:lnTo>
                    <a:pt x="444" y="187"/>
                  </a:lnTo>
                  <a:lnTo>
                    <a:pt x="445" y="190"/>
                  </a:lnTo>
                  <a:lnTo>
                    <a:pt x="446" y="193"/>
                  </a:lnTo>
                  <a:lnTo>
                    <a:pt x="447" y="196"/>
                  </a:lnTo>
                  <a:lnTo>
                    <a:pt x="448" y="199"/>
                  </a:lnTo>
                  <a:lnTo>
                    <a:pt x="449" y="202"/>
                  </a:lnTo>
                  <a:lnTo>
                    <a:pt x="450" y="205"/>
                  </a:lnTo>
                  <a:lnTo>
                    <a:pt x="451" y="208"/>
                  </a:lnTo>
                  <a:lnTo>
                    <a:pt x="451" y="212"/>
                  </a:lnTo>
                  <a:lnTo>
                    <a:pt x="452" y="215"/>
                  </a:lnTo>
                  <a:lnTo>
                    <a:pt x="453" y="218"/>
                  </a:lnTo>
                  <a:lnTo>
                    <a:pt x="453" y="222"/>
                  </a:lnTo>
                  <a:lnTo>
                    <a:pt x="454" y="225"/>
                  </a:lnTo>
                  <a:lnTo>
                    <a:pt x="454" y="228"/>
                  </a:lnTo>
                  <a:lnTo>
                    <a:pt x="454" y="232"/>
                  </a:lnTo>
                  <a:lnTo>
                    <a:pt x="454" y="235"/>
                  </a:lnTo>
                  <a:lnTo>
                    <a:pt x="455" y="239"/>
                  </a:lnTo>
                  <a:lnTo>
                    <a:pt x="455" y="242"/>
                  </a:lnTo>
                  <a:lnTo>
                    <a:pt x="455" y="246"/>
                  </a:lnTo>
                  <a:lnTo>
                    <a:pt x="455" y="249"/>
                  </a:lnTo>
                  <a:lnTo>
                    <a:pt x="454" y="252"/>
                  </a:lnTo>
                  <a:lnTo>
                    <a:pt x="454" y="256"/>
                  </a:lnTo>
                  <a:lnTo>
                    <a:pt x="454" y="259"/>
                  </a:lnTo>
                  <a:lnTo>
                    <a:pt x="453" y="262"/>
                  </a:lnTo>
                  <a:lnTo>
                    <a:pt x="453" y="266"/>
                  </a:lnTo>
                  <a:lnTo>
                    <a:pt x="452" y="269"/>
                  </a:lnTo>
                  <a:lnTo>
                    <a:pt x="452" y="272"/>
                  </a:lnTo>
                  <a:lnTo>
                    <a:pt x="451" y="275"/>
                  </a:lnTo>
                  <a:lnTo>
                    <a:pt x="450" y="279"/>
                  </a:lnTo>
                  <a:lnTo>
                    <a:pt x="449" y="282"/>
                  </a:lnTo>
                  <a:lnTo>
                    <a:pt x="448" y="285"/>
                  </a:lnTo>
                  <a:lnTo>
                    <a:pt x="447" y="288"/>
                  </a:lnTo>
                  <a:lnTo>
                    <a:pt x="446" y="292"/>
                  </a:lnTo>
                  <a:lnTo>
                    <a:pt x="445" y="295"/>
                  </a:lnTo>
                  <a:lnTo>
                    <a:pt x="444" y="298"/>
                  </a:lnTo>
                  <a:lnTo>
                    <a:pt x="442" y="301"/>
                  </a:lnTo>
                  <a:lnTo>
                    <a:pt x="441" y="304"/>
                  </a:lnTo>
                  <a:lnTo>
                    <a:pt x="439" y="307"/>
                  </a:lnTo>
                  <a:lnTo>
                    <a:pt x="438" y="310"/>
                  </a:lnTo>
                  <a:lnTo>
                    <a:pt x="436" y="313"/>
                  </a:lnTo>
                  <a:lnTo>
                    <a:pt x="434" y="316"/>
                  </a:lnTo>
                  <a:lnTo>
                    <a:pt x="432" y="319"/>
                  </a:lnTo>
                  <a:lnTo>
                    <a:pt x="430" y="322"/>
                  </a:lnTo>
                  <a:lnTo>
                    <a:pt x="428" y="325"/>
                  </a:lnTo>
                  <a:lnTo>
                    <a:pt x="426" y="328"/>
                  </a:lnTo>
                  <a:lnTo>
                    <a:pt x="424" y="331"/>
                  </a:lnTo>
                  <a:lnTo>
                    <a:pt x="422" y="334"/>
                  </a:lnTo>
                  <a:lnTo>
                    <a:pt x="419" y="337"/>
                  </a:lnTo>
                  <a:lnTo>
                    <a:pt x="417" y="340"/>
                  </a:lnTo>
                  <a:lnTo>
                    <a:pt x="414" y="343"/>
                  </a:lnTo>
                  <a:lnTo>
                    <a:pt x="411" y="347"/>
                  </a:lnTo>
                  <a:lnTo>
                    <a:pt x="408" y="350"/>
                  </a:lnTo>
                  <a:lnTo>
                    <a:pt x="405" y="353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395" y="364"/>
                  </a:lnTo>
                  <a:lnTo>
                    <a:pt x="392" y="367"/>
                  </a:lnTo>
                  <a:lnTo>
                    <a:pt x="388" y="371"/>
                  </a:lnTo>
                  <a:lnTo>
                    <a:pt x="384" y="375"/>
                  </a:lnTo>
                  <a:lnTo>
                    <a:pt x="380" y="378"/>
                  </a:lnTo>
                  <a:lnTo>
                    <a:pt x="376" y="382"/>
                  </a:lnTo>
                  <a:lnTo>
                    <a:pt x="372" y="386"/>
                  </a:lnTo>
                  <a:lnTo>
                    <a:pt x="368" y="390"/>
                  </a:lnTo>
                  <a:lnTo>
                    <a:pt x="364" y="394"/>
                  </a:lnTo>
                  <a:lnTo>
                    <a:pt x="360" y="397"/>
                  </a:lnTo>
                  <a:lnTo>
                    <a:pt x="356" y="401"/>
                  </a:lnTo>
                  <a:lnTo>
                    <a:pt x="352" y="405"/>
                  </a:lnTo>
                  <a:lnTo>
                    <a:pt x="348" y="408"/>
                  </a:lnTo>
                  <a:lnTo>
                    <a:pt x="344" y="412"/>
                  </a:lnTo>
                  <a:lnTo>
                    <a:pt x="341" y="415"/>
                  </a:lnTo>
                  <a:lnTo>
                    <a:pt x="337" y="419"/>
                  </a:lnTo>
                  <a:lnTo>
                    <a:pt x="333" y="422"/>
                  </a:lnTo>
                  <a:lnTo>
                    <a:pt x="330" y="426"/>
                  </a:lnTo>
                  <a:lnTo>
                    <a:pt x="326" y="429"/>
                  </a:lnTo>
                  <a:lnTo>
                    <a:pt x="323" y="432"/>
                  </a:lnTo>
                  <a:lnTo>
                    <a:pt x="320" y="435"/>
                  </a:lnTo>
                  <a:lnTo>
                    <a:pt x="316" y="439"/>
                  </a:lnTo>
                  <a:lnTo>
                    <a:pt x="313" y="442"/>
                  </a:lnTo>
                  <a:lnTo>
                    <a:pt x="310" y="445"/>
                  </a:lnTo>
                  <a:lnTo>
                    <a:pt x="307" y="448"/>
                  </a:lnTo>
                  <a:lnTo>
                    <a:pt x="304" y="451"/>
                  </a:lnTo>
                  <a:lnTo>
                    <a:pt x="301" y="455"/>
                  </a:lnTo>
                  <a:lnTo>
                    <a:pt x="298" y="458"/>
                  </a:lnTo>
                  <a:lnTo>
                    <a:pt x="295" y="461"/>
                  </a:lnTo>
                  <a:lnTo>
                    <a:pt x="292" y="465"/>
                  </a:lnTo>
                  <a:lnTo>
                    <a:pt x="289" y="468"/>
                  </a:lnTo>
                  <a:lnTo>
                    <a:pt x="286" y="471"/>
                  </a:lnTo>
                  <a:lnTo>
                    <a:pt x="283" y="475"/>
                  </a:lnTo>
                  <a:lnTo>
                    <a:pt x="280" y="478"/>
                  </a:lnTo>
                  <a:lnTo>
                    <a:pt x="278" y="481"/>
                  </a:lnTo>
                  <a:lnTo>
                    <a:pt x="275" y="485"/>
                  </a:lnTo>
                  <a:lnTo>
                    <a:pt x="272" y="488"/>
                  </a:lnTo>
                  <a:lnTo>
                    <a:pt x="270" y="492"/>
                  </a:lnTo>
                  <a:lnTo>
                    <a:pt x="267" y="495"/>
                  </a:lnTo>
                  <a:lnTo>
                    <a:pt x="265" y="499"/>
                  </a:lnTo>
                  <a:lnTo>
                    <a:pt x="263" y="502"/>
                  </a:lnTo>
                  <a:lnTo>
                    <a:pt x="260" y="506"/>
                  </a:lnTo>
                  <a:lnTo>
                    <a:pt x="258" y="509"/>
                  </a:lnTo>
                  <a:lnTo>
                    <a:pt x="256" y="513"/>
                  </a:lnTo>
                  <a:lnTo>
                    <a:pt x="254" y="517"/>
                  </a:lnTo>
                  <a:lnTo>
                    <a:pt x="252" y="521"/>
                  </a:lnTo>
                  <a:lnTo>
                    <a:pt x="250" y="524"/>
                  </a:lnTo>
                  <a:lnTo>
                    <a:pt x="248" y="528"/>
                  </a:lnTo>
                  <a:lnTo>
                    <a:pt x="246" y="532"/>
                  </a:lnTo>
                  <a:lnTo>
                    <a:pt x="245" y="536"/>
                  </a:lnTo>
                  <a:lnTo>
                    <a:pt x="243" y="540"/>
                  </a:lnTo>
                  <a:lnTo>
                    <a:pt x="242" y="544"/>
                  </a:lnTo>
                  <a:lnTo>
                    <a:pt x="240" y="548"/>
                  </a:lnTo>
                  <a:lnTo>
                    <a:pt x="239" y="552"/>
                  </a:lnTo>
                  <a:lnTo>
                    <a:pt x="237" y="556"/>
                  </a:lnTo>
                  <a:lnTo>
                    <a:pt x="236" y="560"/>
                  </a:lnTo>
                  <a:lnTo>
                    <a:pt x="235" y="564"/>
                  </a:lnTo>
                  <a:lnTo>
                    <a:pt x="234" y="567"/>
                  </a:lnTo>
                  <a:lnTo>
                    <a:pt x="233" y="571"/>
                  </a:lnTo>
                  <a:lnTo>
                    <a:pt x="232" y="575"/>
                  </a:lnTo>
                  <a:lnTo>
                    <a:pt x="231" y="578"/>
                  </a:lnTo>
                  <a:lnTo>
                    <a:pt x="230" y="581"/>
                  </a:lnTo>
                  <a:lnTo>
                    <a:pt x="229" y="585"/>
                  </a:lnTo>
                  <a:lnTo>
                    <a:pt x="229" y="588"/>
                  </a:lnTo>
                  <a:lnTo>
                    <a:pt x="228" y="591"/>
                  </a:lnTo>
                  <a:lnTo>
                    <a:pt x="227" y="594"/>
                  </a:lnTo>
                  <a:lnTo>
                    <a:pt x="227" y="596"/>
                  </a:lnTo>
                  <a:lnTo>
                    <a:pt x="226" y="599"/>
                  </a:lnTo>
                  <a:lnTo>
                    <a:pt x="226" y="602"/>
                  </a:lnTo>
                  <a:lnTo>
                    <a:pt x="226" y="604"/>
                  </a:lnTo>
                  <a:lnTo>
                    <a:pt x="225" y="607"/>
                  </a:lnTo>
                  <a:lnTo>
                    <a:pt x="225" y="610"/>
                  </a:lnTo>
                  <a:lnTo>
                    <a:pt x="225" y="612"/>
                  </a:lnTo>
                  <a:lnTo>
                    <a:pt x="225" y="615"/>
                  </a:lnTo>
                  <a:lnTo>
                    <a:pt x="224" y="618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4" y="627"/>
                  </a:lnTo>
                  <a:lnTo>
                    <a:pt x="223" y="630"/>
                  </a:lnTo>
                  <a:lnTo>
                    <a:pt x="223" y="633"/>
                  </a:lnTo>
                  <a:lnTo>
                    <a:pt x="223" y="636"/>
                  </a:lnTo>
                  <a:lnTo>
                    <a:pt x="223" y="639"/>
                  </a:lnTo>
                  <a:lnTo>
                    <a:pt x="223" y="642"/>
                  </a:lnTo>
                  <a:lnTo>
                    <a:pt x="223" y="646"/>
                  </a:lnTo>
                  <a:lnTo>
                    <a:pt x="222" y="649"/>
                  </a:lnTo>
                  <a:lnTo>
                    <a:pt x="222" y="653"/>
                  </a:lnTo>
                  <a:lnTo>
                    <a:pt x="222" y="656"/>
                  </a:lnTo>
                  <a:lnTo>
                    <a:pt x="222" y="659"/>
                  </a:lnTo>
                  <a:lnTo>
                    <a:pt x="222" y="662"/>
                  </a:lnTo>
                  <a:lnTo>
                    <a:pt x="222" y="665"/>
                  </a:lnTo>
                  <a:lnTo>
                    <a:pt x="222" y="668"/>
                  </a:lnTo>
                  <a:lnTo>
                    <a:pt x="222" y="670"/>
                  </a:lnTo>
                  <a:lnTo>
                    <a:pt x="221" y="672"/>
                  </a:lnTo>
                  <a:lnTo>
                    <a:pt x="221" y="674"/>
                  </a:lnTo>
                  <a:lnTo>
                    <a:pt x="221" y="675"/>
                  </a:lnTo>
                  <a:lnTo>
                    <a:pt x="221" y="677"/>
                  </a:lnTo>
                  <a:lnTo>
                    <a:pt x="221" y="678"/>
                  </a:lnTo>
                  <a:lnTo>
                    <a:pt x="221" y="679"/>
                  </a:lnTo>
                  <a:lnTo>
                    <a:pt x="221" y="680"/>
                  </a:lnTo>
                  <a:lnTo>
                    <a:pt x="221" y="680"/>
                  </a:lnTo>
                  <a:lnTo>
                    <a:pt x="221" y="681"/>
                  </a:lnTo>
                  <a:lnTo>
                    <a:pt x="221" y="681"/>
                  </a:lnTo>
                  <a:lnTo>
                    <a:pt x="221" y="681"/>
                  </a:lnTo>
                  <a:lnTo>
                    <a:pt x="222" y="681"/>
                  </a:lnTo>
                  <a:lnTo>
                    <a:pt x="223" y="681"/>
                  </a:lnTo>
                  <a:lnTo>
                    <a:pt x="225" y="681"/>
                  </a:lnTo>
                  <a:lnTo>
                    <a:pt x="227" y="681"/>
                  </a:lnTo>
                  <a:lnTo>
                    <a:pt x="229" y="681"/>
                  </a:lnTo>
                  <a:lnTo>
                    <a:pt x="232" y="681"/>
                  </a:lnTo>
                  <a:lnTo>
                    <a:pt x="235" y="681"/>
                  </a:lnTo>
                  <a:lnTo>
                    <a:pt x="239" y="681"/>
                  </a:lnTo>
                  <a:lnTo>
                    <a:pt x="243" y="681"/>
                  </a:lnTo>
                  <a:lnTo>
                    <a:pt x="248" y="681"/>
                  </a:lnTo>
                  <a:lnTo>
                    <a:pt x="253" y="681"/>
                  </a:lnTo>
                  <a:lnTo>
                    <a:pt x="259" y="681"/>
                  </a:lnTo>
                  <a:lnTo>
                    <a:pt x="265" y="681"/>
                  </a:lnTo>
                  <a:lnTo>
                    <a:pt x="271" y="681"/>
                  </a:lnTo>
                  <a:lnTo>
                    <a:pt x="278" y="681"/>
                  </a:lnTo>
                  <a:lnTo>
                    <a:pt x="285" y="681"/>
                  </a:lnTo>
                  <a:lnTo>
                    <a:pt x="292" y="681"/>
                  </a:lnTo>
                  <a:lnTo>
                    <a:pt x="298" y="681"/>
                  </a:lnTo>
                  <a:lnTo>
                    <a:pt x="303" y="681"/>
                  </a:lnTo>
                  <a:lnTo>
                    <a:pt x="309" y="681"/>
                  </a:lnTo>
                  <a:lnTo>
                    <a:pt x="313" y="681"/>
                  </a:lnTo>
                  <a:lnTo>
                    <a:pt x="318" y="681"/>
                  </a:lnTo>
                  <a:lnTo>
                    <a:pt x="321" y="681"/>
                  </a:lnTo>
                  <a:lnTo>
                    <a:pt x="325" y="681"/>
                  </a:lnTo>
                  <a:lnTo>
                    <a:pt x="328" y="681"/>
                  </a:lnTo>
                  <a:lnTo>
                    <a:pt x="330" y="681"/>
                  </a:lnTo>
                  <a:lnTo>
                    <a:pt x="332" y="681"/>
                  </a:lnTo>
                  <a:lnTo>
                    <a:pt x="334" y="681"/>
                  </a:lnTo>
                  <a:lnTo>
                    <a:pt x="335" y="681"/>
                  </a:lnTo>
                  <a:lnTo>
                    <a:pt x="335" y="681"/>
                  </a:lnTo>
                  <a:lnTo>
                    <a:pt x="336" y="681"/>
                  </a:lnTo>
                  <a:lnTo>
                    <a:pt x="336" y="681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36" y="679"/>
                  </a:lnTo>
                  <a:lnTo>
                    <a:pt x="336" y="678"/>
                  </a:lnTo>
                  <a:lnTo>
                    <a:pt x="336" y="676"/>
                  </a:lnTo>
                  <a:lnTo>
                    <a:pt x="336" y="675"/>
                  </a:lnTo>
                  <a:lnTo>
                    <a:pt x="336" y="673"/>
                  </a:lnTo>
                  <a:lnTo>
                    <a:pt x="336" y="671"/>
                  </a:lnTo>
                  <a:lnTo>
                    <a:pt x="336" y="668"/>
                  </a:lnTo>
                  <a:lnTo>
                    <a:pt x="336" y="666"/>
                  </a:lnTo>
                  <a:lnTo>
                    <a:pt x="336" y="663"/>
                  </a:lnTo>
                  <a:lnTo>
                    <a:pt x="336" y="660"/>
                  </a:lnTo>
                  <a:lnTo>
                    <a:pt x="336" y="656"/>
                  </a:lnTo>
                  <a:lnTo>
                    <a:pt x="337" y="653"/>
                  </a:lnTo>
                  <a:lnTo>
                    <a:pt x="337" y="649"/>
                  </a:lnTo>
                  <a:lnTo>
                    <a:pt x="337" y="645"/>
                  </a:lnTo>
                  <a:lnTo>
                    <a:pt x="337" y="641"/>
                  </a:lnTo>
                  <a:lnTo>
                    <a:pt x="337" y="637"/>
                  </a:lnTo>
                  <a:lnTo>
                    <a:pt x="338" y="633"/>
                  </a:lnTo>
                  <a:lnTo>
                    <a:pt x="338" y="630"/>
                  </a:lnTo>
                  <a:lnTo>
                    <a:pt x="338" y="626"/>
                  </a:lnTo>
                  <a:lnTo>
                    <a:pt x="339" y="622"/>
                  </a:lnTo>
                  <a:lnTo>
                    <a:pt x="339" y="619"/>
                  </a:lnTo>
                  <a:lnTo>
                    <a:pt x="340" y="615"/>
                  </a:lnTo>
                  <a:lnTo>
                    <a:pt x="340" y="612"/>
                  </a:lnTo>
                  <a:lnTo>
                    <a:pt x="341" y="608"/>
                  </a:lnTo>
                  <a:lnTo>
                    <a:pt x="341" y="605"/>
                  </a:lnTo>
                  <a:lnTo>
                    <a:pt x="342" y="602"/>
                  </a:lnTo>
                  <a:lnTo>
                    <a:pt x="343" y="598"/>
                  </a:lnTo>
                  <a:lnTo>
                    <a:pt x="343" y="595"/>
                  </a:lnTo>
                  <a:lnTo>
                    <a:pt x="344" y="592"/>
                  </a:lnTo>
                  <a:lnTo>
                    <a:pt x="345" y="589"/>
                  </a:lnTo>
                  <a:lnTo>
                    <a:pt x="346" y="586"/>
                  </a:lnTo>
                  <a:lnTo>
                    <a:pt x="347" y="583"/>
                  </a:lnTo>
                  <a:lnTo>
                    <a:pt x="348" y="579"/>
                  </a:lnTo>
                  <a:lnTo>
                    <a:pt x="349" y="576"/>
                  </a:lnTo>
                  <a:lnTo>
                    <a:pt x="350" y="573"/>
                  </a:lnTo>
                  <a:lnTo>
                    <a:pt x="352" y="570"/>
                  </a:lnTo>
                  <a:lnTo>
                    <a:pt x="353" y="567"/>
                  </a:lnTo>
                  <a:lnTo>
                    <a:pt x="355" y="564"/>
                  </a:lnTo>
                  <a:lnTo>
                    <a:pt x="357" y="560"/>
                  </a:lnTo>
                  <a:lnTo>
                    <a:pt x="358" y="557"/>
                  </a:lnTo>
                  <a:lnTo>
                    <a:pt x="360" y="554"/>
                  </a:lnTo>
                  <a:lnTo>
                    <a:pt x="362" y="551"/>
                  </a:lnTo>
                  <a:lnTo>
                    <a:pt x="364" y="548"/>
                  </a:lnTo>
                  <a:lnTo>
                    <a:pt x="366" y="544"/>
                  </a:lnTo>
                  <a:lnTo>
                    <a:pt x="369" y="541"/>
                  </a:lnTo>
                  <a:lnTo>
                    <a:pt x="371" y="538"/>
                  </a:lnTo>
                  <a:lnTo>
                    <a:pt x="373" y="535"/>
                  </a:lnTo>
                  <a:lnTo>
                    <a:pt x="376" y="531"/>
                  </a:lnTo>
                  <a:lnTo>
                    <a:pt x="378" y="528"/>
                  </a:lnTo>
                  <a:lnTo>
                    <a:pt x="380" y="525"/>
                  </a:lnTo>
                  <a:lnTo>
                    <a:pt x="383" y="522"/>
                  </a:lnTo>
                  <a:lnTo>
                    <a:pt x="385" y="519"/>
                  </a:lnTo>
                  <a:lnTo>
                    <a:pt x="388" y="516"/>
                  </a:lnTo>
                  <a:lnTo>
                    <a:pt x="391" y="513"/>
                  </a:lnTo>
                  <a:lnTo>
                    <a:pt x="393" y="510"/>
                  </a:lnTo>
                  <a:lnTo>
                    <a:pt x="396" y="507"/>
                  </a:lnTo>
                  <a:lnTo>
                    <a:pt x="399" y="504"/>
                  </a:lnTo>
                  <a:lnTo>
                    <a:pt x="402" y="501"/>
                  </a:lnTo>
                  <a:lnTo>
                    <a:pt x="405" y="498"/>
                  </a:lnTo>
                  <a:lnTo>
                    <a:pt x="408" y="495"/>
                  </a:lnTo>
                  <a:lnTo>
                    <a:pt x="410" y="492"/>
                  </a:lnTo>
                  <a:lnTo>
                    <a:pt x="413" y="489"/>
                  </a:lnTo>
                  <a:lnTo>
                    <a:pt x="417" y="486"/>
                  </a:lnTo>
                  <a:lnTo>
                    <a:pt x="420" y="483"/>
                  </a:lnTo>
                  <a:lnTo>
                    <a:pt x="423" y="480"/>
                  </a:lnTo>
                  <a:lnTo>
                    <a:pt x="426" y="477"/>
                  </a:lnTo>
                  <a:lnTo>
                    <a:pt x="430" y="474"/>
                  </a:lnTo>
                  <a:lnTo>
                    <a:pt x="433" y="470"/>
                  </a:lnTo>
                  <a:lnTo>
                    <a:pt x="437" y="467"/>
                  </a:lnTo>
                  <a:lnTo>
                    <a:pt x="441" y="463"/>
                  </a:lnTo>
                  <a:lnTo>
                    <a:pt x="444" y="460"/>
                  </a:lnTo>
                  <a:lnTo>
                    <a:pt x="448" y="456"/>
                  </a:lnTo>
                  <a:lnTo>
                    <a:pt x="452" y="452"/>
                  </a:lnTo>
                  <a:lnTo>
                    <a:pt x="456" y="448"/>
                  </a:lnTo>
                  <a:lnTo>
                    <a:pt x="460" y="445"/>
                  </a:lnTo>
                  <a:lnTo>
                    <a:pt x="465" y="441"/>
                  </a:lnTo>
                  <a:lnTo>
                    <a:pt x="469" y="436"/>
                  </a:lnTo>
                  <a:lnTo>
                    <a:pt x="473" y="432"/>
                  </a:lnTo>
                  <a:lnTo>
                    <a:pt x="477" y="428"/>
                  </a:lnTo>
                  <a:lnTo>
                    <a:pt x="481" y="424"/>
                  </a:lnTo>
                  <a:lnTo>
                    <a:pt x="485" y="420"/>
                  </a:lnTo>
                  <a:lnTo>
                    <a:pt x="489" y="417"/>
                  </a:lnTo>
                  <a:lnTo>
                    <a:pt x="493" y="413"/>
                  </a:lnTo>
                  <a:lnTo>
                    <a:pt x="497" y="409"/>
                  </a:lnTo>
                  <a:lnTo>
                    <a:pt x="500" y="406"/>
                  </a:lnTo>
                  <a:lnTo>
                    <a:pt x="503" y="402"/>
                  </a:lnTo>
                  <a:lnTo>
                    <a:pt x="507" y="399"/>
                  </a:lnTo>
                  <a:lnTo>
                    <a:pt x="510" y="396"/>
                  </a:lnTo>
                  <a:lnTo>
                    <a:pt x="513" y="392"/>
                  </a:lnTo>
                  <a:lnTo>
                    <a:pt x="516" y="389"/>
                  </a:lnTo>
                  <a:lnTo>
                    <a:pt x="519" y="386"/>
                  </a:lnTo>
                  <a:lnTo>
                    <a:pt x="522" y="383"/>
                  </a:lnTo>
                  <a:lnTo>
                    <a:pt x="524" y="380"/>
                  </a:lnTo>
                  <a:lnTo>
                    <a:pt x="527" y="377"/>
                  </a:lnTo>
                  <a:lnTo>
                    <a:pt x="529" y="374"/>
                  </a:lnTo>
                  <a:lnTo>
                    <a:pt x="532" y="371"/>
                  </a:lnTo>
                  <a:lnTo>
                    <a:pt x="534" y="369"/>
                  </a:lnTo>
                  <a:lnTo>
                    <a:pt x="537" y="366"/>
                  </a:lnTo>
                  <a:lnTo>
                    <a:pt x="539" y="363"/>
                  </a:lnTo>
                  <a:lnTo>
                    <a:pt x="541" y="360"/>
                  </a:lnTo>
                  <a:lnTo>
                    <a:pt x="543" y="358"/>
                  </a:lnTo>
                  <a:lnTo>
                    <a:pt x="545" y="355"/>
                  </a:lnTo>
                  <a:lnTo>
                    <a:pt x="547" y="352"/>
                  </a:lnTo>
                  <a:lnTo>
                    <a:pt x="548" y="350"/>
                  </a:lnTo>
                  <a:lnTo>
                    <a:pt x="550" y="347"/>
                  </a:lnTo>
                  <a:lnTo>
                    <a:pt x="552" y="344"/>
                  </a:lnTo>
                  <a:lnTo>
                    <a:pt x="553" y="342"/>
                  </a:lnTo>
                  <a:lnTo>
                    <a:pt x="555" y="339"/>
                  </a:lnTo>
                  <a:lnTo>
                    <a:pt x="556" y="337"/>
                  </a:lnTo>
                  <a:lnTo>
                    <a:pt x="557" y="334"/>
                  </a:lnTo>
                  <a:lnTo>
                    <a:pt x="559" y="332"/>
                  </a:lnTo>
                  <a:lnTo>
                    <a:pt x="560" y="329"/>
                  </a:lnTo>
                  <a:lnTo>
                    <a:pt x="561" y="327"/>
                  </a:lnTo>
                  <a:lnTo>
                    <a:pt x="562" y="324"/>
                  </a:lnTo>
                  <a:lnTo>
                    <a:pt x="563" y="321"/>
                  </a:lnTo>
                  <a:lnTo>
                    <a:pt x="564" y="319"/>
                  </a:lnTo>
                  <a:lnTo>
                    <a:pt x="565" y="316"/>
                  </a:lnTo>
                  <a:lnTo>
                    <a:pt x="566" y="314"/>
                  </a:lnTo>
                  <a:lnTo>
                    <a:pt x="567" y="311"/>
                  </a:lnTo>
                  <a:lnTo>
                    <a:pt x="568" y="308"/>
                  </a:lnTo>
                  <a:lnTo>
                    <a:pt x="569" y="306"/>
                  </a:lnTo>
                  <a:lnTo>
                    <a:pt x="570" y="303"/>
                  </a:lnTo>
                  <a:lnTo>
                    <a:pt x="570" y="300"/>
                  </a:lnTo>
                  <a:lnTo>
                    <a:pt x="571" y="298"/>
                  </a:lnTo>
                  <a:lnTo>
                    <a:pt x="571" y="295"/>
                  </a:lnTo>
                  <a:lnTo>
                    <a:pt x="572" y="292"/>
                  </a:lnTo>
                  <a:lnTo>
                    <a:pt x="573" y="289"/>
                  </a:lnTo>
                  <a:lnTo>
                    <a:pt x="573" y="287"/>
                  </a:lnTo>
                  <a:lnTo>
                    <a:pt x="573" y="284"/>
                  </a:lnTo>
                  <a:lnTo>
                    <a:pt x="574" y="281"/>
                  </a:lnTo>
                  <a:lnTo>
                    <a:pt x="574" y="278"/>
                  </a:lnTo>
                  <a:lnTo>
                    <a:pt x="575" y="275"/>
                  </a:lnTo>
                  <a:lnTo>
                    <a:pt x="575" y="272"/>
                  </a:lnTo>
                  <a:lnTo>
                    <a:pt x="575" y="269"/>
                  </a:lnTo>
                  <a:lnTo>
                    <a:pt x="575" y="266"/>
                  </a:lnTo>
                  <a:lnTo>
                    <a:pt x="576" y="263"/>
                  </a:lnTo>
                  <a:lnTo>
                    <a:pt x="576" y="259"/>
                  </a:lnTo>
                  <a:lnTo>
                    <a:pt x="576" y="256"/>
                  </a:lnTo>
                  <a:lnTo>
                    <a:pt x="576" y="253"/>
                  </a:lnTo>
                  <a:lnTo>
                    <a:pt x="576" y="250"/>
                  </a:lnTo>
                  <a:lnTo>
                    <a:pt x="576" y="246"/>
                  </a:lnTo>
                  <a:lnTo>
                    <a:pt x="576" y="243"/>
                  </a:lnTo>
                  <a:lnTo>
                    <a:pt x="576" y="239"/>
                  </a:lnTo>
                  <a:lnTo>
                    <a:pt x="576" y="236"/>
                  </a:lnTo>
                  <a:lnTo>
                    <a:pt x="576" y="233"/>
                  </a:lnTo>
                  <a:lnTo>
                    <a:pt x="576" y="230"/>
                  </a:lnTo>
                  <a:lnTo>
                    <a:pt x="575" y="227"/>
                  </a:lnTo>
                  <a:lnTo>
                    <a:pt x="575" y="223"/>
                  </a:lnTo>
                  <a:lnTo>
                    <a:pt x="575" y="220"/>
                  </a:lnTo>
                  <a:lnTo>
                    <a:pt x="575" y="217"/>
                  </a:lnTo>
                  <a:lnTo>
                    <a:pt x="574" y="214"/>
                  </a:lnTo>
                  <a:lnTo>
                    <a:pt x="574" y="211"/>
                  </a:lnTo>
                  <a:lnTo>
                    <a:pt x="574" y="209"/>
                  </a:lnTo>
                  <a:lnTo>
                    <a:pt x="573" y="206"/>
                  </a:lnTo>
                  <a:lnTo>
                    <a:pt x="573" y="203"/>
                  </a:lnTo>
                  <a:lnTo>
                    <a:pt x="573" y="200"/>
                  </a:lnTo>
                  <a:lnTo>
                    <a:pt x="572" y="197"/>
                  </a:lnTo>
                  <a:lnTo>
                    <a:pt x="572" y="195"/>
                  </a:lnTo>
                  <a:lnTo>
                    <a:pt x="571" y="192"/>
                  </a:lnTo>
                  <a:lnTo>
                    <a:pt x="570" y="189"/>
                  </a:lnTo>
                  <a:lnTo>
                    <a:pt x="570" y="186"/>
                  </a:lnTo>
                  <a:lnTo>
                    <a:pt x="569" y="184"/>
                  </a:lnTo>
                  <a:lnTo>
                    <a:pt x="568" y="181"/>
                  </a:lnTo>
                  <a:lnTo>
                    <a:pt x="568" y="178"/>
                  </a:lnTo>
                  <a:lnTo>
                    <a:pt x="567" y="175"/>
                  </a:lnTo>
                  <a:lnTo>
                    <a:pt x="566" y="172"/>
                  </a:lnTo>
                  <a:lnTo>
                    <a:pt x="565" y="170"/>
                  </a:lnTo>
                  <a:lnTo>
                    <a:pt x="564" y="167"/>
                  </a:lnTo>
                  <a:lnTo>
                    <a:pt x="563" y="164"/>
                  </a:lnTo>
                  <a:lnTo>
                    <a:pt x="562" y="161"/>
                  </a:lnTo>
                  <a:lnTo>
                    <a:pt x="561" y="158"/>
                  </a:lnTo>
                  <a:lnTo>
                    <a:pt x="560" y="155"/>
                  </a:lnTo>
                  <a:lnTo>
                    <a:pt x="559" y="152"/>
                  </a:lnTo>
                  <a:lnTo>
                    <a:pt x="558" y="149"/>
                  </a:lnTo>
                  <a:lnTo>
                    <a:pt x="557" y="147"/>
                  </a:lnTo>
                  <a:lnTo>
                    <a:pt x="555" y="144"/>
                  </a:lnTo>
                  <a:lnTo>
                    <a:pt x="554" y="141"/>
                  </a:lnTo>
                  <a:lnTo>
                    <a:pt x="553" y="138"/>
                  </a:lnTo>
                  <a:lnTo>
                    <a:pt x="552" y="135"/>
                  </a:lnTo>
                  <a:lnTo>
                    <a:pt x="550" y="133"/>
                  </a:lnTo>
                  <a:lnTo>
                    <a:pt x="549" y="130"/>
                  </a:lnTo>
                  <a:lnTo>
                    <a:pt x="547" y="127"/>
                  </a:lnTo>
                  <a:lnTo>
                    <a:pt x="546" y="125"/>
                  </a:lnTo>
                  <a:lnTo>
                    <a:pt x="544" y="122"/>
                  </a:lnTo>
                  <a:lnTo>
                    <a:pt x="543" y="120"/>
                  </a:lnTo>
                  <a:lnTo>
                    <a:pt x="541" y="117"/>
                  </a:lnTo>
                  <a:lnTo>
                    <a:pt x="540" y="115"/>
                  </a:lnTo>
                  <a:lnTo>
                    <a:pt x="538" y="112"/>
                  </a:lnTo>
                  <a:lnTo>
                    <a:pt x="536" y="110"/>
                  </a:lnTo>
                  <a:lnTo>
                    <a:pt x="535" y="107"/>
                  </a:lnTo>
                  <a:lnTo>
                    <a:pt x="533" y="105"/>
                  </a:lnTo>
                  <a:lnTo>
                    <a:pt x="531" y="102"/>
                  </a:lnTo>
                  <a:lnTo>
                    <a:pt x="529" y="100"/>
                  </a:lnTo>
                  <a:lnTo>
                    <a:pt x="527" y="97"/>
                  </a:lnTo>
                  <a:lnTo>
                    <a:pt x="525" y="95"/>
                  </a:lnTo>
                  <a:lnTo>
                    <a:pt x="523" y="93"/>
                  </a:lnTo>
                  <a:lnTo>
                    <a:pt x="521" y="90"/>
                  </a:lnTo>
                  <a:lnTo>
                    <a:pt x="519" y="88"/>
                  </a:lnTo>
                  <a:lnTo>
                    <a:pt x="517" y="85"/>
                  </a:lnTo>
                  <a:lnTo>
                    <a:pt x="514" y="83"/>
                  </a:lnTo>
                  <a:lnTo>
                    <a:pt x="512" y="81"/>
                  </a:lnTo>
                  <a:lnTo>
                    <a:pt x="510" y="78"/>
                  </a:lnTo>
                  <a:lnTo>
                    <a:pt x="507" y="76"/>
                  </a:lnTo>
                  <a:lnTo>
                    <a:pt x="505" y="73"/>
                  </a:lnTo>
                  <a:lnTo>
                    <a:pt x="502" y="71"/>
                  </a:lnTo>
                  <a:lnTo>
                    <a:pt x="500" y="69"/>
                  </a:lnTo>
                  <a:lnTo>
                    <a:pt x="497" y="66"/>
                  </a:lnTo>
                  <a:lnTo>
                    <a:pt x="495" y="64"/>
                  </a:lnTo>
                  <a:lnTo>
                    <a:pt x="492" y="62"/>
                  </a:lnTo>
                  <a:lnTo>
                    <a:pt x="490" y="60"/>
                  </a:lnTo>
                  <a:lnTo>
                    <a:pt x="487" y="58"/>
                  </a:lnTo>
                  <a:lnTo>
                    <a:pt x="485" y="56"/>
                  </a:lnTo>
                  <a:lnTo>
                    <a:pt x="482" y="54"/>
                  </a:lnTo>
                  <a:lnTo>
                    <a:pt x="480" y="52"/>
                  </a:lnTo>
                  <a:lnTo>
                    <a:pt x="478" y="51"/>
                  </a:lnTo>
                  <a:lnTo>
                    <a:pt x="475" y="49"/>
                  </a:lnTo>
                  <a:lnTo>
                    <a:pt x="473" y="47"/>
                  </a:lnTo>
                  <a:lnTo>
                    <a:pt x="471" y="46"/>
                  </a:lnTo>
                  <a:lnTo>
                    <a:pt x="468" y="44"/>
                  </a:lnTo>
                  <a:lnTo>
                    <a:pt x="466" y="43"/>
                  </a:lnTo>
                  <a:lnTo>
                    <a:pt x="464" y="41"/>
                  </a:lnTo>
                  <a:lnTo>
                    <a:pt x="461" y="40"/>
                  </a:lnTo>
                  <a:lnTo>
                    <a:pt x="459" y="39"/>
                  </a:lnTo>
                  <a:lnTo>
                    <a:pt x="457" y="37"/>
                  </a:lnTo>
                  <a:lnTo>
                    <a:pt x="454" y="36"/>
                  </a:lnTo>
                  <a:lnTo>
                    <a:pt x="452" y="35"/>
                  </a:lnTo>
                  <a:lnTo>
                    <a:pt x="449" y="33"/>
                  </a:lnTo>
                  <a:lnTo>
                    <a:pt x="447" y="32"/>
                  </a:lnTo>
                  <a:lnTo>
                    <a:pt x="444" y="31"/>
                  </a:lnTo>
                  <a:lnTo>
                    <a:pt x="442" y="30"/>
                  </a:lnTo>
                  <a:lnTo>
                    <a:pt x="439" y="28"/>
                  </a:lnTo>
                  <a:lnTo>
                    <a:pt x="436" y="27"/>
                  </a:lnTo>
                  <a:lnTo>
                    <a:pt x="433" y="26"/>
                  </a:lnTo>
                  <a:lnTo>
                    <a:pt x="431" y="25"/>
                  </a:lnTo>
                  <a:lnTo>
                    <a:pt x="428" y="24"/>
                  </a:lnTo>
                  <a:lnTo>
                    <a:pt x="425" y="22"/>
                  </a:lnTo>
                  <a:lnTo>
                    <a:pt x="422" y="21"/>
                  </a:lnTo>
                  <a:lnTo>
                    <a:pt x="419" y="20"/>
                  </a:lnTo>
                  <a:lnTo>
                    <a:pt x="416" y="19"/>
                  </a:lnTo>
                  <a:lnTo>
                    <a:pt x="413" y="18"/>
                  </a:lnTo>
                  <a:lnTo>
                    <a:pt x="410" y="17"/>
                  </a:lnTo>
                  <a:lnTo>
                    <a:pt x="407" y="16"/>
                  </a:lnTo>
                  <a:lnTo>
                    <a:pt x="404" y="15"/>
                  </a:lnTo>
                  <a:lnTo>
                    <a:pt x="401" y="14"/>
                  </a:lnTo>
                  <a:lnTo>
                    <a:pt x="397" y="13"/>
                  </a:lnTo>
                  <a:lnTo>
                    <a:pt x="394" y="12"/>
                  </a:lnTo>
                  <a:lnTo>
                    <a:pt x="391" y="11"/>
                  </a:lnTo>
                  <a:lnTo>
                    <a:pt x="388" y="11"/>
                  </a:lnTo>
                  <a:lnTo>
                    <a:pt x="385" y="10"/>
                  </a:lnTo>
                  <a:lnTo>
                    <a:pt x="382" y="9"/>
                  </a:lnTo>
                  <a:lnTo>
                    <a:pt x="378" y="8"/>
                  </a:lnTo>
                  <a:lnTo>
                    <a:pt x="375" y="8"/>
                  </a:lnTo>
                  <a:lnTo>
                    <a:pt x="372" y="7"/>
                  </a:lnTo>
                  <a:lnTo>
                    <a:pt x="369" y="7"/>
                  </a:lnTo>
                  <a:lnTo>
                    <a:pt x="365" y="6"/>
                  </a:lnTo>
                  <a:lnTo>
                    <a:pt x="362" y="5"/>
                  </a:lnTo>
                  <a:lnTo>
                    <a:pt x="359" y="5"/>
                  </a:lnTo>
                  <a:lnTo>
                    <a:pt x="355" y="4"/>
                  </a:lnTo>
                  <a:lnTo>
                    <a:pt x="352" y="4"/>
                  </a:lnTo>
                  <a:lnTo>
                    <a:pt x="349" y="3"/>
                  </a:lnTo>
                  <a:lnTo>
                    <a:pt x="346" y="3"/>
                  </a:lnTo>
                  <a:lnTo>
                    <a:pt x="342" y="3"/>
                  </a:lnTo>
                  <a:lnTo>
                    <a:pt x="339" y="2"/>
                  </a:lnTo>
                  <a:lnTo>
                    <a:pt x="336" y="2"/>
                  </a:lnTo>
                  <a:lnTo>
                    <a:pt x="332" y="2"/>
                  </a:lnTo>
                  <a:lnTo>
                    <a:pt x="329" y="1"/>
                  </a:lnTo>
                  <a:lnTo>
                    <a:pt x="325" y="1"/>
                  </a:lnTo>
                  <a:lnTo>
                    <a:pt x="322" y="1"/>
                  </a:lnTo>
                  <a:lnTo>
                    <a:pt x="319" y="1"/>
                  </a:lnTo>
                  <a:lnTo>
                    <a:pt x="31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5" y="0"/>
                  </a:lnTo>
                  <a:lnTo>
                    <a:pt x="301" y="0"/>
                  </a:lnTo>
                  <a:lnTo>
                    <a:pt x="298" y="0"/>
                  </a:lnTo>
                  <a:lnTo>
                    <a:pt x="294" y="0"/>
                  </a:lnTo>
                  <a:lnTo>
                    <a:pt x="291" y="0"/>
                  </a:lnTo>
                  <a:lnTo>
                    <a:pt x="287" y="0"/>
                  </a:lnTo>
                  <a:lnTo>
                    <a:pt x="283" y="0"/>
                  </a:lnTo>
                  <a:lnTo>
                    <a:pt x="280" y="0"/>
                  </a:lnTo>
                  <a:lnTo>
                    <a:pt x="276" y="0"/>
                  </a:lnTo>
                  <a:lnTo>
                    <a:pt x="273" y="0"/>
                  </a:lnTo>
                  <a:lnTo>
                    <a:pt x="269" y="1"/>
                  </a:lnTo>
                  <a:lnTo>
                    <a:pt x="265" y="1"/>
                  </a:lnTo>
                  <a:lnTo>
                    <a:pt x="261" y="1"/>
                  </a:lnTo>
                  <a:lnTo>
                    <a:pt x="258" y="1"/>
                  </a:lnTo>
                  <a:lnTo>
                    <a:pt x="254" y="2"/>
                  </a:lnTo>
                  <a:lnTo>
                    <a:pt x="250" y="2"/>
                  </a:lnTo>
                  <a:lnTo>
                    <a:pt x="246" y="3"/>
                  </a:lnTo>
                  <a:lnTo>
                    <a:pt x="243" y="3"/>
                  </a:lnTo>
                  <a:lnTo>
                    <a:pt x="239" y="4"/>
                  </a:lnTo>
                  <a:lnTo>
                    <a:pt x="235" y="4"/>
                  </a:lnTo>
                  <a:lnTo>
                    <a:pt x="231" y="5"/>
                  </a:lnTo>
                  <a:lnTo>
                    <a:pt x="228" y="5"/>
                  </a:lnTo>
                  <a:lnTo>
                    <a:pt x="224" y="6"/>
                  </a:lnTo>
                  <a:lnTo>
                    <a:pt x="220" y="7"/>
                  </a:lnTo>
                  <a:lnTo>
                    <a:pt x="216" y="7"/>
                  </a:lnTo>
                  <a:lnTo>
                    <a:pt x="213" y="8"/>
                  </a:lnTo>
                  <a:lnTo>
                    <a:pt x="209" y="9"/>
                  </a:lnTo>
                  <a:lnTo>
                    <a:pt x="205" y="10"/>
                  </a:lnTo>
                  <a:lnTo>
                    <a:pt x="201" y="11"/>
                  </a:lnTo>
                  <a:lnTo>
                    <a:pt x="198" y="12"/>
                  </a:lnTo>
                  <a:lnTo>
                    <a:pt x="194" y="13"/>
                  </a:lnTo>
                  <a:lnTo>
                    <a:pt x="190" y="14"/>
                  </a:lnTo>
                  <a:lnTo>
                    <a:pt x="187" y="15"/>
                  </a:lnTo>
                  <a:lnTo>
                    <a:pt x="183" y="16"/>
                  </a:lnTo>
                  <a:lnTo>
                    <a:pt x="180" y="17"/>
                  </a:lnTo>
                  <a:lnTo>
                    <a:pt x="176" y="18"/>
                  </a:lnTo>
                  <a:lnTo>
                    <a:pt x="173" y="20"/>
                  </a:lnTo>
                  <a:lnTo>
                    <a:pt x="169" y="21"/>
                  </a:lnTo>
                  <a:lnTo>
                    <a:pt x="166" y="22"/>
                  </a:lnTo>
                  <a:lnTo>
                    <a:pt x="163" y="23"/>
                  </a:lnTo>
                  <a:lnTo>
                    <a:pt x="159" y="25"/>
                  </a:lnTo>
                  <a:lnTo>
                    <a:pt x="156" y="26"/>
                  </a:lnTo>
                  <a:lnTo>
                    <a:pt x="153" y="28"/>
                  </a:lnTo>
                  <a:lnTo>
                    <a:pt x="150" y="29"/>
                  </a:lnTo>
                  <a:lnTo>
                    <a:pt x="147" y="30"/>
                  </a:lnTo>
                  <a:lnTo>
                    <a:pt x="144" y="32"/>
                  </a:lnTo>
                  <a:lnTo>
                    <a:pt x="141" y="34"/>
                  </a:lnTo>
                  <a:lnTo>
                    <a:pt x="138" y="35"/>
                  </a:lnTo>
                  <a:lnTo>
                    <a:pt x="135" y="37"/>
                  </a:lnTo>
                  <a:lnTo>
                    <a:pt x="132" y="39"/>
                  </a:lnTo>
                  <a:lnTo>
                    <a:pt x="129" y="40"/>
                  </a:lnTo>
                  <a:lnTo>
                    <a:pt x="126" y="42"/>
                  </a:lnTo>
                  <a:lnTo>
                    <a:pt x="123" y="44"/>
                  </a:lnTo>
                  <a:lnTo>
                    <a:pt x="120" y="46"/>
                  </a:lnTo>
                  <a:lnTo>
                    <a:pt x="117" y="48"/>
                  </a:lnTo>
                  <a:lnTo>
                    <a:pt x="114" y="50"/>
                  </a:lnTo>
                  <a:lnTo>
                    <a:pt x="112" y="52"/>
                  </a:lnTo>
                  <a:lnTo>
                    <a:pt x="109" y="54"/>
                  </a:lnTo>
                  <a:lnTo>
                    <a:pt x="106" y="56"/>
                  </a:lnTo>
                  <a:lnTo>
                    <a:pt x="103" y="59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5" y="65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87" y="73"/>
                  </a:lnTo>
                  <a:lnTo>
                    <a:pt x="84" y="75"/>
                  </a:lnTo>
                  <a:lnTo>
                    <a:pt x="82" y="77"/>
                  </a:lnTo>
                  <a:lnTo>
                    <a:pt x="80" y="80"/>
                  </a:lnTo>
                  <a:lnTo>
                    <a:pt x="77" y="82"/>
                  </a:lnTo>
                  <a:lnTo>
                    <a:pt x="75" y="85"/>
                  </a:lnTo>
                  <a:lnTo>
                    <a:pt x="72" y="87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6" y="95"/>
                  </a:lnTo>
                  <a:lnTo>
                    <a:pt x="63" y="97"/>
                  </a:lnTo>
                  <a:lnTo>
                    <a:pt x="61" y="100"/>
                  </a:lnTo>
                  <a:lnTo>
                    <a:pt x="59" y="102"/>
                  </a:lnTo>
                  <a:lnTo>
                    <a:pt x="57" y="105"/>
                  </a:lnTo>
                  <a:lnTo>
                    <a:pt x="55" y="108"/>
                  </a:lnTo>
                  <a:lnTo>
                    <a:pt x="53" y="111"/>
                  </a:lnTo>
                  <a:lnTo>
                    <a:pt x="51" y="113"/>
                  </a:lnTo>
                  <a:lnTo>
                    <a:pt x="49" y="116"/>
                  </a:lnTo>
                  <a:lnTo>
                    <a:pt x="47" y="119"/>
                  </a:lnTo>
                  <a:lnTo>
                    <a:pt x="45" y="122"/>
                  </a:lnTo>
                  <a:lnTo>
                    <a:pt x="43" y="125"/>
                  </a:lnTo>
                  <a:lnTo>
                    <a:pt x="42" y="128"/>
                  </a:lnTo>
                  <a:lnTo>
                    <a:pt x="40" y="131"/>
                  </a:lnTo>
                  <a:lnTo>
                    <a:pt x="38" y="134"/>
                  </a:lnTo>
                  <a:lnTo>
                    <a:pt x="36" y="138"/>
                  </a:lnTo>
                  <a:lnTo>
                    <a:pt x="35" y="141"/>
                  </a:lnTo>
                  <a:lnTo>
                    <a:pt x="33" y="144"/>
                  </a:lnTo>
                  <a:lnTo>
                    <a:pt x="31" y="148"/>
                  </a:lnTo>
                  <a:lnTo>
                    <a:pt x="30" y="151"/>
                  </a:lnTo>
                  <a:lnTo>
                    <a:pt x="28" y="154"/>
                  </a:lnTo>
                  <a:lnTo>
                    <a:pt x="27" y="158"/>
                  </a:lnTo>
                  <a:lnTo>
                    <a:pt x="25" y="161"/>
                  </a:lnTo>
                  <a:lnTo>
                    <a:pt x="24" y="164"/>
                  </a:lnTo>
                  <a:lnTo>
                    <a:pt x="22" y="167"/>
                  </a:lnTo>
                  <a:lnTo>
                    <a:pt x="21" y="170"/>
                  </a:lnTo>
                  <a:lnTo>
                    <a:pt x="20" y="173"/>
                  </a:lnTo>
                  <a:lnTo>
                    <a:pt x="19" y="176"/>
                  </a:lnTo>
                  <a:lnTo>
                    <a:pt x="18" y="179"/>
                  </a:lnTo>
                  <a:lnTo>
                    <a:pt x="16" y="182"/>
                  </a:lnTo>
                  <a:lnTo>
                    <a:pt x="15" y="185"/>
                  </a:lnTo>
                  <a:lnTo>
                    <a:pt x="14" y="188"/>
                  </a:lnTo>
                  <a:lnTo>
                    <a:pt x="14" y="191"/>
                  </a:lnTo>
                  <a:lnTo>
                    <a:pt x="13" y="194"/>
                  </a:lnTo>
                  <a:lnTo>
                    <a:pt x="12" y="197"/>
                  </a:lnTo>
                  <a:lnTo>
                    <a:pt x="11" y="200"/>
                  </a:lnTo>
                  <a:lnTo>
                    <a:pt x="10" y="202"/>
                  </a:lnTo>
                  <a:lnTo>
                    <a:pt x="10" y="205"/>
                  </a:lnTo>
                  <a:lnTo>
                    <a:pt x="9" y="208"/>
                  </a:lnTo>
                  <a:lnTo>
                    <a:pt x="8" y="211"/>
                  </a:lnTo>
                  <a:lnTo>
                    <a:pt x="8" y="214"/>
                  </a:lnTo>
                  <a:lnTo>
                    <a:pt x="7" y="217"/>
                  </a:lnTo>
                  <a:lnTo>
                    <a:pt x="7" y="220"/>
                  </a:lnTo>
                  <a:lnTo>
                    <a:pt x="6" y="223"/>
                  </a:lnTo>
                  <a:lnTo>
                    <a:pt x="5" y="227"/>
                  </a:lnTo>
                  <a:lnTo>
                    <a:pt x="5" y="230"/>
                  </a:lnTo>
                  <a:lnTo>
                    <a:pt x="4" y="233"/>
                  </a:lnTo>
                  <a:lnTo>
                    <a:pt x="4" y="236"/>
                  </a:lnTo>
                  <a:lnTo>
                    <a:pt x="4" y="239"/>
                  </a:lnTo>
                  <a:lnTo>
                    <a:pt x="3" y="243"/>
                  </a:lnTo>
                  <a:lnTo>
                    <a:pt x="3" y="246"/>
                  </a:lnTo>
                  <a:lnTo>
                    <a:pt x="2" y="249"/>
                  </a:lnTo>
                  <a:lnTo>
                    <a:pt x="2" y="253"/>
                  </a:lnTo>
                  <a:lnTo>
                    <a:pt x="2" y="256"/>
                  </a:lnTo>
                  <a:lnTo>
                    <a:pt x="2" y="259"/>
                  </a:lnTo>
                  <a:lnTo>
                    <a:pt x="1" y="261"/>
                  </a:lnTo>
                  <a:lnTo>
                    <a:pt x="1" y="264"/>
                  </a:lnTo>
                  <a:lnTo>
                    <a:pt x="1" y="267"/>
                  </a:lnTo>
                  <a:lnTo>
                    <a:pt x="1" y="269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0" y="275"/>
                  </a:lnTo>
                  <a:lnTo>
                    <a:pt x="0" y="277"/>
                  </a:lnTo>
                  <a:lnTo>
                    <a:pt x="0" y="279"/>
                  </a:lnTo>
                  <a:lnTo>
                    <a:pt x="0" y="280"/>
                  </a:lnTo>
                  <a:lnTo>
                    <a:pt x="0" y="282"/>
                  </a:lnTo>
                  <a:lnTo>
                    <a:pt x="0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dist="57150" dir="2699999" algn="ctr" rotWithShape="0">
                <a:srgbClr val="666666"/>
              </a:outerShdw>
            </a:effectLst>
          </p:spPr>
          <p:txBody>
            <a:bodyPr/>
            <a:p>
              <a:endParaRPr lang="en-US"/>
            </a:p>
          </p:txBody>
        </p:sp>
        <p:sp>
          <p:nvSpPr>
            <p:cNvPr id="58375" name="Rectangle 58374"/>
            <p:cNvSpPr/>
            <p:nvPr/>
          </p:nvSpPr>
          <p:spPr>
            <a:xfrm>
              <a:off x="223" y="756"/>
              <a:ext cx="115" cy="109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57150" dir="2699999" algn="ctr" rotWithShape="0">
                <a:srgbClr val="666666"/>
              </a:outerShdw>
            </a:effectLst>
          </p:spPr>
          <p:txBody>
            <a:bodyPr/>
            <a:p>
              <a:endParaRPr lang="en-US"/>
            </a:p>
          </p:txBody>
        </p:sp>
      </p:grpSp>
      <p:sp>
        <p:nvSpPr>
          <p:cNvPr id="58376" name="未知"/>
          <p:cNvSpPr/>
          <p:nvPr/>
        </p:nvSpPr>
        <p:spPr>
          <a:xfrm>
            <a:off x="4821238" y="0"/>
            <a:ext cx="490537" cy="876300"/>
          </a:xfrm>
          <a:custGeom>
            <a:avLst/>
            <a:gdLst/>
            <a:ahLst/>
            <a:cxnLst/>
            <a:pathLst>
              <a:path w="308" h="551">
                <a:moveTo>
                  <a:pt x="176" y="550"/>
                </a:moveTo>
                <a:lnTo>
                  <a:pt x="186" y="550"/>
                </a:lnTo>
                <a:lnTo>
                  <a:pt x="195" y="550"/>
                </a:lnTo>
                <a:lnTo>
                  <a:pt x="203" y="550"/>
                </a:lnTo>
                <a:lnTo>
                  <a:pt x="211" y="550"/>
                </a:lnTo>
                <a:lnTo>
                  <a:pt x="218" y="550"/>
                </a:lnTo>
                <a:lnTo>
                  <a:pt x="224" y="550"/>
                </a:lnTo>
                <a:lnTo>
                  <a:pt x="230" y="550"/>
                </a:lnTo>
                <a:lnTo>
                  <a:pt x="235" y="550"/>
                </a:lnTo>
                <a:lnTo>
                  <a:pt x="240" y="550"/>
                </a:lnTo>
                <a:lnTo>
                  <a:pt x="244" y="550"/>
                </a:lnTo>
                <a:lnTo>
                  <a:pt x="247" y="550"/>
                </a:lnTo>
                <a:lnTo>
                  <a:pt x="250" y="550"/>
                </a:lnTo>
                <a:lnTo>
                  <a:pt x="252" y="550"/>
                </a:lnTo>
                <a:lnTo>
                  <a:pt x="254" y="550"/>
                </a:lnTo>
                <a:lnTo>
                  <a:pt x="255" y="550"/>
                </a:lnTo>
                <a:lnTo>
                  <a:pt x="255" y="550"/>
                </a:lnTo>
                <a:lnTo>
                  <a:pt x="255" y="550"/>
                </a:lnTo>
                <a:lnTo>
                  <a:pt x="255" y="549"/>
                </a:lnTo>
                <a:lnTo>
                  <a:pt x="255" y="547"/>
                </a:lnTo>
                <a:lnTo>
                  <a:pt x="255" y="545"/>
                </a:lnTo>
                <a:lnTo>
                  <a:pt x="255" y="542"/>
                </a:lnTo>
                <a:lnTo>
                  <a:pt x="255" y="539"/>
                </a:lnTo>
                <a:lnTo>
                  <a:pt x="255" y="535"/>
                </a:lnTo>
                <a:lnTo>
                  <a:pt x="255" y="530"/>
                </a:lnTo>
                <a:lnTo>
                  <a:pt x="255" y="525"/>
                </a:lnTo>
                <a:lnTo>
                  <a:pt x="255" y="519"/>
                </a:lnTo>
                <a:lnTo>
                  <a:pt x="255" y="513"/>
                </a:lnTo>
                <a:lnTo>
                  <a:pt x="255" y="506"/>
                </a:lnTo>
                <a:lnTo>
                  <a:pt x="255" y="498"/>
                </a:lnTo>
                <a:lnTo>
                  <a:pt x="255" y="490"/>
                </a:lnTo>
                <a:lnTo>
                  <a:pt x="255" y="481"/>
                </a:lnTo>
                <a:lnTo>
                  <a:pt x="255" y="471"/>
                </a:lnTo>
                <a:lnTo>
                  <a:pt x="255" y="462"/>
                </a:lnTo>
                <a:lnTo>
                  <a:pt x="255" y="453"/>
                </a:lnTo>
                <a:lnTo>
                  <a:pt x="255" y="445"/>
                </a:lnTo>
                <a:lnTo>
                  <a:pt x="255" y="437"/>
                </a:lnTo>
                <a:lnTo>
                  <a:pt x="255" y="430"/>
                </a:lnTo>
                <a:lnTo>
                  <a:pt x="255" y="423"/>
                </a:lnTo>
                <a:lnTo>
                  <a:pt x="255" y="418"/>
                </a:lnTo>
                <a:lnTo>
                  <a:pt x="255" y="412"/>
                </a:lnTo>
                <a:lnTo>
                  <a:pt x="255" y="408"/>
                </a:lnTo>
                <a:lnTo>
                  <a:pt x="255" y="404"/>
                </a:lnTo>
                <a:lnTo>
                  <a:pt x="255" y="400"/>
                </a:lnTo>
                <a:lnTo>
                  <a:pt x="255" y="398"/>
                </a:lnTo>
                <a:lnTo>
                  <a:pt x="255" y="395"/>
                </a:lnTo>
                <a:lnTo>
                  <a:pt x="255" y="394"/>
                </a:lnTo>
                <a:lnTo>
                  <a:pt x="255" y="393"/>
                </a:lnTo>
                <a:lnTo>
                  <a:pt x="255" y="393"/>
                </a:lnTo>
                <a:lnTo>
                  <a:pt x="255" y="393"/>
                </a:lnTo>
                <a:lnTo>
                  <a:pt x="255" y="393"/>
                </a:lnTo>
                <a:lnTo>
                  <a:pt x="254" y="393"/>
                </a:lnTo>
                <a:lnTo>
                  <a:pt x="254" y="394"/>
                </a:lnTo>
                <a:lnTo>
                  <a:pt x="254" y="394"/>
                </a:lnTo>
                <a:lnTo>
                  <a:pt x="253" y="395"/>
                </a:lnTo>
                <a:lnTo>
                  <a:pt x="252" y="395"/>
                </a:lnTo>
                <a:lnTo>
                  <a:pt x="252" y="396"/>
                </a:lnTo>
                <a:lnTo>
                  <a:pt x="251" y="397"/>
                </a:lnTo>
                <a:lnTo>
                  <a:pt x="250" y="398"/>
                </a:lnTo>
                <a:lnTo>
                  <a:pt x="249" y="399"/>
                </a:lnTo>
                <a:lnTo>
                  <a:pt x="247" y="400"/>
                </a:lnTo>
                <a:lnTo>
                  <a:pt x="246" y="401"/>
                </a:lnTo>
                <a:lnTo>
                  <a:pt x="245" y="403"/>
                </a:lnTo>
                <a:lnTo>
                  <a:pt x="243" y="404"/>
                </a:lnTo>
                <a:lnTo>
                  <a:pt x="242" y="406"/>
                </a:lnTo>
                <a:lnTo>
                  <a:pt x="240" y="407"/>
                </a:lnTo>
                <a:lnTo>
                  <a:pt x="239" y="409"/>
                </a:lnTo>
                <a:lnTo>
                  <a:pt x="237" y="410"/>
                </a:lnTo>
                <a:lnTo>
                  <a:pt x="236" y="412"/>
                </a:lnTo>
                <a:lnTo>
                  <a:pt x="235" y="413"/>
                </a:lnTo>
                <a:lnTo>
                  <a:pt x="234" y="414"/>
                </a:lnTo>
                <a:lnTo>
                  <a:pt x="233" y="415"/>
                </a:lnTo>
                <a:lnTo>
                  <a:pt x="232" y="416"/>
                </a:lnTo>
                <a:lnTo>
                  <a:pt x="231" y="416"/>
                </a:lnTo>
                <a:lnTo>
                  <a:pt x="230" y="417"/>
                </a:lnTo>
                <a:lnTo>
                  <a:pt x="230" y="418"/>
                </a:lnTo>
                <a:lnTo>
                  <a:pt x="229" y="418"/>
                </a:lnTo>
                <a:lnTo>
                  <a:pt x="229" y="418"/>
                </a:lnTo>
                <a:lnTo>
                  <a:pt x="229" y="419"/>
                </a:lnTo>
                <a:lnTo>
                  <a:pt x="229" y="419"/>
                </a:lnTo>
                <a:lnTo>
                  <a:pt x="229" y="419"/>
                </a:lnTo>
                <a:lnTo>
                  <a:pt x="228" y="419"/>
                </a:lnTo>
                <a:lnTo>
                  <a:pt x="228" y="418"/>
                </a:lnTo>
                <a:lnTo>
                  <a:pt x="227" y="418"/>
                </a:lnTo>
                <a:lnTo>
                  <a:pt x="226" y="416"/>
                </a:lnTo>
                <a:lnTo>
                  <a:pt x="225" y="415"/>
                </a:lnTo>
                <a:lnTo>
                  <a:pt x="223" y="413"/>
                </a:lnTo>
                <a:lnTo>
                  <a:pt x="221" y="411"/>
                </a:lnTo>
                <a:lnTo>
                  <a:pt x="219" y="409"/>
                </a:lnTo>
                <a:lnTo>
                  <a:pt x="216" y="406"/>
                </a:lnTo>
                <a:lnTo>
                  <a:pt x="213" y="404"/>
                </a:lnTo>
                <a:lnTo>
                  <a:pt x="210" y="400"/>
                </a:lnTo>
                <a:lnTo>
                  <a:pt x="207" y="397"/>
                </a:lnTo>
                <a:lnTo>
                  <a:pt x="203" y="393"/>
                </a:lnTo>
                <a:lnTo>
                  <a:pt x="199" y="389"/>
                </a:lnTo>
                <a:lnTo>
                  <a:pt x="194" y="384"/>
                </a:lnTo>
                <a:lnTo>
                  <a:pt x="189" y="380"/>
                </a:lnTo>
                <a:lnTo>
                  <a:pt x="185" y="375"/>
                </a:lnTo>
                <a:lnTo>
                  <a:pt x="180" y="370"/>
                </a:lnTo>
                <a:lnTo>
                  <a:pt x="176" y="365"/>
                </a:lnTo>
                <a:lnTo>
                  <a:pt x="172" y="360"/>
                </a:lnTo>
                <a:lnTo>
                  <a:pt x="169" y="355"/>
                </a:lnTo>
                <a:lnTo>
                  <a:pt x="165" y="350"/>
                </a:lnTo>
                <a:lnTo>
                  <a:pt x="163" y="345"/>
                </a:lnTo>
                <a:lnTo>
                  <a:pt x="160" y="340"/>
                </a:lnTo>
                <a:lnTo>
                  <a:pt x="158" y="335"/>
                </a:lnTo>
                <a:lnTo>
                  <a:pt x="156" y="331"/>
                </a:lnTo>
                <a:lnTo>
                  <a:pt x="154" y="326"/>
                </a:lnTo>
                <a:lnTo>
                  <a:pt x="153" y="321"/>
                </a:lnTo>
                <a:lnTo>
                  <a:pt x="151" y="316"/>
                </a:lnTo>
                <a:lnTo>
                  <a:pt x="151" y="311"/>
                </a:lnTo>
                <a:lnTo>
                  <a:pt x="150" y="306"/>
                </a:lnTo>
                <a:lnTo>
                  <a:pt x="150" y="301"/>
                </a:lnTo>
                <a:lnTo>
                  <a:pt x="150" y="296"/>
                </a:lnTo>
                <a:lnTo>
                  <a:pt x="151" y="291"/>
                </a:lnTo>
                <a:lnTo>
                  <a:pt x="153" y="285"/>
                </a:lnTo>
                <a:lnTo>
                  <a:pt x="155" y="279"/>
                </a:lnTo>
                <a:lnTo>
                  <a:pt x="158" y="273"/>
                </a:lnTo>
                <a:lnTo>
                  <a:pt x="161" y="266"/>
                </a:lnTo>
                <a:lnTo>
                  <a:pt x="165" y="259"/>
                </a:lnTo>
                <a:lnTo>
                  <a:pt x="170" y="252"/>
                </a:lnTo>
                <a:lnTo>
                  <a:pt x="175" y="244"/>
                </a:lnTo>
                <a:lnTo>
                  <a:pt x="181" y="237"/>
                </a:lnTo>
                <a:lnTo>
                  <a:pt x="187" y="229"/>
                </a:lnTo>
                <a:lnTo>
                  <a:pt x="194" y="220"/>
                </a:lnTo>
                <a:lnTo>
                  <a:pt x="202" y="211"/>
                </a:lnTo>
                <a:lnTo>
                  <a:pt x="210" y="202"/>
                </a:lnTo>
                <a:lnTo>
                  <a:pt x="219" y="193"/>
                </a:lnTo>
                <a:lnTo>
                  <a:pt x="229" y="183"/>
                </a:lnTo>
                <a:lnTo>
                  <a:pt x="238" y="174"/>
                </a:lnTo>
                <a:lnTo>
                  <a:pt x="247" y="165"/>
                </a:lnTo>
                <a:lnTo>
                  <a:pt x="255" y="157"/>
                </a:lnTo>
                <a:lnTo>
                  <a:pt x="263" y="149"/>
                </a:lnTo>
                <a:lnTo>
                  <a:pt x="270" y="142"/>
                </a:lnTo>
                <a:lnTo>
                  <a:pt x="277" y="135"/>
                </a:lnTo>
                <a:lnTo>
                  <a:pt x="282" y="130"/>
                </a:lnTo>
                <a:lnTo>
                  <a:pt x="288" y="124"/>
                </a:lnTo>
                <a:lnTo>
                  <a:pt x="292" y="120"/>
                </a:lnTo>
                <a:lnTo>
                  <a:pt x="296" y="116"/>
                </a:lnTo>
                <a:lnTo>
                  <a:pt x="300" y="112"/>
                </a:lnTo>
                <a:lnTo>
                  <a:pt x="302" y="110"/>
                </a:lnTo>
                <a:lnTo>
                  <a:pt x="304" y="107"/>
                </a:lnTo>
                <a:lnTo>
                  <a:pt x="306" y="106"/>
                </a:lnTo>
                <a:lnTo>
                  <a:pt x="307" y="105"/>
                </a:lnTo>
                <a:lnTo>
                  <a:pt x="307" y="105"/>
                </a:lnTo>
                <a:lnTo>
                  <a:pt x="307" y="105"/>
                </a:lnTo>
                <a:lnTo>
                  <a:pt x="306" y="104"/>
                </a:lnTo>
                <a:lnTo>
                  <a:pt x="305" y="103"/>
                </a:lnTo>
                <a:lnTo>
                  <a:pt x="304" y="101"/>
                </a:lnTo>
                <a:lnTo>
                  <a:pt x="302" y="100"/>
                </a:lnTo>
                <a:lnTo>
                  <a:pt x="300" y="97"/>
                </a:lnTo>
                <a:lnTo>
                  <a:pt x="297" y="95"/>
                </a:lnTo>
                <a:lnTo>
                  <a:pt x="294" y="92"/>
                </a:lnTo>
                <a:lnTo>
                  <a:pt x="291" y="88"/>
                </a:lnTo>
                <a:lnTo>
                  <a:pt x="287" y="84"/>
                </a:lnTo>
                <a:lnTo>
                  <a:pt x="282" y="80"/>
                </a:lnTo>
                <a:lnTo>
                  <a:pt x="278" y="75"/>
                </a:lnTo>
                <a:lnTo>
                  <a:pt x="273" y="70"/>
                </a:lnTo>
                <a:lnTo>
                  <a:pt x="267" y="65"/>
                </a:lnTo>
                <a:lnTo>
                  <a:pt x="261" y="59"/>
                </a:lnTo>
                <a:lnTo>
                  <a:pt x="255" y="52"/>
                </a:lnTo>
                <a:lnTo>
                  <a:pt x="248" y="46"/>
                </a:lnTo>
                <a:lnTo>
                  <a:pt x="243" y="40"/>
                </a:lnTo>
                <a:lnTo>
                  <a:pt x="237" y="35"/>
                </a:lnTo>
                <a:lnTo>
                  <a:pt x="232" y="29"/>
                </a:lnTo>
                <a:lnTo>
                  <a:pt x="227" y="25"/>
                </a:lnTo>
                <a:lnTo>
                  <a:pt x="223" y="20"/>
                </a:lnTo>
                <a:lnTo>
                  <a:pt x="219" y="17"/>
                </a:lnTo>
                <a:lnTo>
                  <a:pt x="216" y="13"/>
                </a:lnTo>
                <a:lnTo>
                  <a:pt x="212" y="10"/>
                </a:lnTo>
                <a:lnTo>
                  <a:pt x="210" y="7"/>
                </a:lnTo>
                <a:lnTo>
                  <a:pt x="208" y="5"/>
                </a:lnTo>
                <a:lnTo>
                  <a:pt x="206" y="3"/>
                </a:lnTo>
                <a:lnTo>
                  <a:pt x="204" y="2"/>
                </a:lnTo>
                <a:lnTo>
                  <a:pt x="203" y="1"/>
                </a:lnTo>
                <a:lnTo>
                  <a:pt x="203" y="0"/>
                </a:lnTo>
                <a:lnTo>
                  <a:pt x="202" y="0"/>
                </a:lnTo>
                <a:lnTo>
                  <a:pt x="202" y="0"/>
                </a:lnTo>
                <a:lnTo>
                  <a:pt x="201" y="1"/>
                </a:lnTo>
                <a:lnTo>
                  <a:pt x="199" y="3"/>
                </a:lnTo>
                <a:lnTo>
                  <a:pt x="197" y="6"/>
                </a:lnTo>
                <a:lnTo>
                  <a:pt x="194" y="9"/>
                </a:lnTo>
                <a:lnTo>
                  <a:pt x="190" y="13"/>
                </a:lnTo>
                <a:lnTo>
                  <a:pt x="185" y="18"/>
                </a:lnTo>
                <a:lnTo>
                  <a:pt x="180" y="23"/>
                </a:lnTo>
                <a:lnTo>
                  <a:pt x="173" y="29"/>
                </a:lnTo>
                <a:lnTo>
                  <a:pt x="167" y="36"/>
                </a:lnTo>
                <a:lnTo>
                  <a:pt x="159" y="43"/>
                </a:lnTo>
                <a:lnTo>
                  <a:pt x="151" y="52"/>
                </a:lnTo>
                <a:lnTo>
                  <a:pt x="142" y="60"/>
                </a:lnTo>
                <a:lnTo>
                  <a:pt x="132" y="70"/>
                </a:lnTo>
                <a:lnTo>
                  <a:pt x="122" y="81"/>
                </a:lnTo>
                <a:lnTo>
                  <a:pt x="111" y="92"/>
                </a:lnTo>
                <a:lnTo>
                  <a:pt x="100" y="103"/>
                </a:lnTo>
                <a:lnTo>
                  <a:pt x="89" y="114"/>
                </a:lnTo>
                <a:lnTo>
                  <a:pt x="79" y="125"/>
                </a:lnTo>
                <a:lnTo>
                  <a:pt x="70" y="136"/>
                </a:lnTo>
                <a:lnTo>
                  <a:pt x="61" y="146"/>
                </a:lnTo>
                <a:lnTo>
                  <a:pt x="53" y="157"/>
                </a:lnTo>
                <a:lnTo>
                  <a:pt x="46" y="167"/>
                </a:lnTo>
                <a:lnTo>
                  <a:pt x="39" y="177"/>
                </a:lnTo>
                <a:lnTo>
                  <a:pt x="33" y="186"/>
                </a:lnTo>
                <a:lnTo>
                  <a:pt x="27" y="196"/>
                </a:lnTo>
                <a:lnTo>
                  <a:pt x="22" y="205"/>
                </a:lnTo>
                <a:lnTo>
                  <a:pt x="18" y="214"/>
                </a:lnTo>
                <a:lnTo>
                  <a:pt x="14" y="223"/>
                </a:lnTo>
                <a:lnTo>
                  <a:pt x="11" y="232"/>
                </a:lnTo>
                <a:lnTo>
                  <a:pt x="8" y="240"/>
                </a:lnTo>
                <a:lnTo>
                  <a:pt x="6" y="249"/>
                </a:lnTo>
                <a:lnTo>
                  <a:pt x="5" y="257"/>
                </a:lnTo>
                <a:lnTo>
                  <a:pt x="3" y="265"/>
                </a:lnTo>
                <a:lnTo>
                  <a:pt x="2" y="273"/>
                </a:lnTo>
                <a:lnTo>
                  <a:pt x="1" y="281"/>
                </a:lnTo>
                <a:lnTo>
                  <a:pt x="0" y="288"/>
                </a:lnTo>
                <a:lnTo>
                  <a:pt x="0" y="296"/>
                </a:lnTo>
                <a:lnTo>
                  <a:pt x="0" y="303"/>
                </a:lnTo>
                <a:lnTo>
                  <a:pt x="0" y="311"/>
                </a:lnTo>
                <a:lnTo>
                  <a:pt x="0" y="318"/>
                </a:lnTo>
                <a:lnTo>
                  <a:pt x="0" y="325"/>
                </a:lnTo>
                <a:lnTo>
                  <a:pt x="0" y="333"/>
                </a:lnTo>
                <a:lnTo>
                  <a:pt x="1" y="340"/>
                </a:lnTo>
                <a:lnTo>
                  <a:pt x="2" y="346"/>
                </a:lnTo>
                <a:lnTo>
                  <a:pt x="3" y="353"/>
                </a:lnTo>
                <a:lnTo>
                  <a:pt x="5" y="360"/>
                </a:lnTo>
                <a:lnTo>
                  <a:pt x="6" y="367"/>
                </a:lnTo>
                <a:lnTo>
                  <a:pt x="8" y="373"/>
                </a:lnTo>
                <a:lnTo>
                  <a:pt x="10" y="380"/>
                </a:lnTo>
                <a:lnTo>
                  <a:pt x="12" y="386"/>
                </a:lnTo>
                <a:lnTo>
                  <a:pt x="15" y="393"/>
                </a:lnTo>
                <a:lnTo>
                  <a:pt x="18" y="399"/>
                </a:lnTo>
                <a:lnTo>
                  <a:pt x="21" y="406"/>
                </a:lnTo>
                <a:lnTo>
                  <a:pt x="25" y="412"/>
                </a:lnTo>
                <a:lnTo>
                  <a:pt x="29" y="419"/>
                </a:lnTo>
                <a:lnTo>
                  <a:pt x="33" y="425"/>
                </a:lnTo>
                <a:lnTo>
                  <a:pt x="38" y="432"/>
                </a:lnTo>
                <a:lnTo>
                  <a:pt x="43" y="439"/>
                </a:lnTo>
                <a:lnTo>
                  <a:pt x="48" y="445"/>
                </a:lnTo>
                <a:lnTo>
                  <a:pt x="53" y="452"/>
                </a:lnTo>
                <a:lnTo>
                  <a:pt x="59" y="458"/>
                </a:lnTo>
                <a:lnTo>
                  <a:pt x="65" y="465"/>
                </a:lnTo>
                <a:lnTo>
                  <a:pt x="72" y="471"/>
                </a:lnTo>
                <a:lnTo>
                  <a:pt x="78" y="478"/>
                </a:lnTo>
                <a:lnTo>
                  <a:pt x="84" y="484"/>
                </a:lnTo>
                <a:lnTo>
                  <a:pt x="89" y="489"/>
                </a:lnTo>
                <a:lnTo>
                  <a:pt x="94" y="494"/>
                </a:lnTo>
                <a:lnTo>
                  <a:pt x="99" y="499"/>
                </a:lnTo>
                <a:lnTo>
                  <a:pt x="103" y="503"/>
                </a:lnTo>
                <a:lnTo>
                  <a:pt x="107" y="507"/>
                </a:lnTo>
                <a:lnTo>
                  <a:pt x="111" y="511"/>
                </a:lnTo>
                <a:lnTo>
                  <a:pt x="114" y="514"/>
                </a:lnTo>
                <a:lnTo>
                  <a:pt x="117" y="516"/>
                </a:lnTo>
                <a:lnTo>
                  <a:pt x="119" y="519"/>
                </a:lnTo>
                <a:lnTo>
                  <a:pt x="121" y="520"/>
                </a:lnTo>
                <a:lnTo>
                  <a:pt x="122" y="522"/>
                </a:lnTo>
                <a:lnTo>
                  <a:pt x="123" y="523"/>
                </a:lnTo>
                <a:lnTo>
                  <a:pt x="124" y="523"/>
                </a:lnTo>
                <a:lnTo>
                  <a:pt x="124" y="524"/>
                </a:lnTo>
                <a:lnTo>
                  <a:pt x="124" y="524"/>
                </a:lnTo>
                <a:lnTo>
                  <a:pt x="124" y="524"/>
                </a:lnTo>
                <a:lnTo>
                  <a:pt x="123" y="524"/>
                </a:lnTo>
                <a:lnTo>
                  <a:pt x="123" y="524"/>
                </a:lnTo>
                <a:lnTo>
                  <a:pt x="123" y="525"/>
                </a:lnTo>
                <a:lnTo>
                  <a:pt x="122" y="525"/>
                </a:lnTo>
                <a:lnTo>
                  <a:pt x="121" y="526"/>
                </a:lnTo>
                <a:lnTo>
                  <a:pt x="121" y="527"/>
                </a:lnTo>
                <a:lnTo>
                  <a:pt x="120" y="528"/>
                </a:lnTo>
                <a:lnTo>
                  <a:pt x="119" y="529"/>
                </a:lnTo>
                <a:lnTo>
                  <a:pt x="118" y="530"/>
                </a:lnTo>
                <a:lnTo>
                  <a:pt x="117" y="531"/>
                </a:lnTo>
                <a:lnTo>
                  <a:pt x="115" y="532"/>
                </a:lnTo>
                <a:lnTo>
                  <a:pt x="114" y="534"/>
                </a:lnTo>
                <a:lnTo>
                  <a:pt x="112" y="535"/>
                </a:lnTo>
                <a:lnTo>
                  <a:pt x="111" y="537"/>
                </a:lnTo>
                <a:lnTo>
                  <a:pt x="109" y="538"/>
                </a:lnTo>
                <a:lnTo>
                  <a:pt x="108" y="540"/>
                </a:lnTo>
                <a:lnTo>
                  <a:pt x="106" y="541"/>
                </a:lnTo>
                <a:lnTo>
                  <a:pt x="105" y="542"/>
                </a:lnTo>
                <a:lnTo>
                  <a:pt x="104" y="544"/>
                </a:lnTo>
                <a:lnTo>
                  <a:pt x="103" y="545"/>
                </a:lnTo>
                <a:lnTo>
                  <a:pt x="102" y="546"/>
                </a:lnTo>
                <a:lnTo>
                  <a:pt x="101" y="547"/>
                </a:lnTo>
                <a:lnTo>
                  <a:pt x="100" y="547"/>
                </a:lnTo>
                <a:lnTo>
                  <a:pt x="100" y="548"/>
                </a:lnTo>
                <a:lnTo>
                  <a:pt x="99" y="549"/>
                </a:lnTo>
                <a:lnTo>
                  <a:pt x="99" y="549"/>
                </a:lnTo>
                <a:lnTo>
                  <a:pt x="98" y="549"/>
                </a:lnTo>
                <a:lnTo>
                  <a:pt x="98" y="550"/>
                </a:lnTo>
                <a:lnTo>
                  <a:pt x="98" y="550"/>
                </a:lnTo>
                <a:lnTo>
                  <a:pt x="98" y="550"/>
                </a:lnTo>
                <a:lnTo>
                  <a:pt x="98" y="550"/>
                </a:lnTo>
                <a:lnTo>
                  <a:pt x="99" y="550"/>
                </a:lnTo>
                <a:lnTo>
                  <a:pt x="100" y="550"/>
                </a:lnTo>
                <a:lnTo>
                  <a:pt x="103" y="550"/>
                </a:lnTo>
                <a:lnTo>
                  <a:pt x="105" y="550"/>
                </a:lnTo>
                <a:lnTo>
                  <a:pt x="109" y="550"/>
                </a:lnTo>
                <a:lnTo>
                  <a:pt x="113" y="550"/>
                </a:lnTo>
                <a:lnTo>
                  <a:pt x="117" y="550"/>
                </a:lnTo>
                <a:lnTo>
                  <a:pt x="123" y="550"/>
                </a:lnTo>
                <a:lnTo>
                  <a:pt x="128" y="550"/>
                </a:lnTo>
                <a:lnTo>
                  <a:pt x="135" y="550"/>
                </a:lnTo>
                <a:lnTo>
                  <a:pt x="142" y="550"/>
                </a:lnTo>
                <a:lnTo>
                  <a:pt x="150" y="550"/>
                </a:lnTo>
                <a:lnTo>
                  <a:pt x="158" y="550"/>
                </a:lnTo>
                <a:lnTo>
                  <a:pt x="167" y="550"/>
                </a:lnTo>
                <a:lnTo>
                  <a:pt x="176" y="550"/>
                </a:lnTo>
                <a:lnTo>
                  <a:pt x="176" y="550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8377" name="未知"/>
          <p:cNvSpPr/>
          <p:nvPr/>
        </p:nvSpPr>
        <p:spPr>
          <a:xfrm>
            <a:off x="5310188" y="468313"/>
            <a:ext cx="876300" cy="490537"/>
          </a:xfrm>
          <a:custGeom>
            <a:avLst/>
            <a:gdLst/>
            <a:ahLst/>
            <a:cxnLst/>
            <a:pathLst>
              <a:path w="551" h="308">
                <a:moveTo>
                  <a:pt x="0" y="255"/>
                </a:moveTo>
                <a:lnTo>
                  <a:pt x="0" y="255"/>
                </a:lnTo>
                <a:lnTo>
                  <a:pt x="0" y="254"/>
                </a:lnTo>
                <a:lnTo>
                  <a:pt x="0" y="252"/>
                </a:lnTo>
                <a:lnTo>
                  <a:pt x="0" y="250"/>
                </a:lnTo>
                <a:lnTo>
                  <a:pt x="0" y="247"/>
                </a:lnTo>
                <a:lnTo>
                  <a:pt x="0" y="244"/>
                </a:lnTo>
                <a:lnTo>
                  <a:pt x="0" y="240"/>
                </a:lnTo>
                <a:lnTo>
                  <a:pt x="0" y="235"/>
                </a:lnTo>
                <a:lnTo>
                  <a:pt x="0" y="230"/>
                </a:lnTo>
                <a:lnTo>
                  <a:pt x="0" y="224"/>
                </a:lnTo>
                <a:lnTo>
                  <a:pt x="0" y="218"/>
                </a:lnTo>
                <a:lnTo>
                  <a:pt x="0" y="211"/>
                </a:lnTo>
                <a:lnTo>
                  <a:pt x="0" y="203"/>
                </a:lnTo>
                <a:lnTo>
                  <a:pt x="0" y="195"/>
                </a:lnTo>
                <a:lnTo>
                  <a:pt x="0" y="186"/>
                </a:lnTo>
                <a:lnTo>
                  <a:pt x="0" y="176"/>
                </a:lnTo>
                <a:lnTo>
                  <a:pt x="0" y="167"/>
                </a:lnTo>
                <a:lnTo>
                  <a:pt x="0" y="158"/>
                </a:lnTo>
                <a:lnTo>
                  <a:pt x="0" y="150"/>
                </a:lnTo>
                <a:lnTo>
                  <a:pt x="0" y="142"/>
                </a:lnTo>
                <a:lnTo>
                  <a:pt x="0" y="135"/>
                </a:lnTo>
                <a:lnTo>
                  <a:pt x="0" y="128"/>
                </a:lnTo>
                <a:lnTo>
                  <a:pt x="0" y="123"/>
                </a:lnTo>
                <a:lnTo>
                  <a:pt x="0" y="117"/>
                </a:lnTo>
                <a:lnTo>
                  <a:pt x="0" y="113"/>
                </a:lnTo>
                <a:lnTo>
                  <a:pt x="0" y="109"/>
                </a:lnTo>
                <a:lnTo>
                  <a:pt x="0" y="105"/>
                </a:lnTo>
                <a:lnTo>
                  <a:pt x="0" y="103"/>
                </a:lnTo>
                <a:lnTo>
                  <a:pt x="0" y="100"/>
                </a:lnTo>
                <a:lnTo>
                  <a:pt x="0" y="99"/>
                </a:lnTo>
                <a:lnTo>
                  <a:pt x="0" y="98"/>
                </a:lnTo>
                <a:lnTo>
                  <a:pt x="0" y="98"/>
                </a:lnTo>
                <a:lnTo>
                  <a:pt x="0" y="98"/>
                </a:lnTo>
                <a:lnTo>
                  <a:pt x="0" y="98"/>
                </a:lnTo>
                <a:lnTo>
                  <a:pt x="1" y="98"/>
                </a:lnTo>
                <a:lnTo>
                  <a:pt x="1" y="99"/>
                </a:lnTo>
                <a:lnTo>
                  <a:pt x="1" y="99"/>
                </a:lnTo>
                <a:lnTo>
                  <a:pt x="2" y="100"/>
                </a:lnTo>
                <a:lnTo>
                  <a:pt x="3" y="100"/>
                </a:lnTo>
                <a:lnTo>
                  <a:pt x="3" y="101"/>
                </a:lnTo>
                <a:lnTo>
                  <a:pt x="4" y="102"/>
                </a:lnTo>
                <a:lnTo>
                  <a:pt x="5" y="103"/>
                </a:lnTo>
                <a:lnTo>
                  <a:pt x="6" y="104"/>
                </a:lnTo>
                <a:lnTo>
                  <a:pt x="8" y="105"/>
                </a:lnTo>
                <a:lnTo>
                  <a:pt x="9" y="106"/>
                </a:lnTo>
                <a:lnTo>
                  <a:pt x="10" y="108"/>
                </a:lnTo>
                <a:lnTo>
                  <a:pt x="12" y="109"/>
                </a:lnTo>
                <a:lnTo>
                  <a:pt x="13" y="111"/>
                </a:lnTo>
                <a:lnTo>
                  <a:pt x="15" y="112"/>
                </a:lnTo>
                <a:lnTo>
                  <a:pt x="16" y="114"/>
                </a:lnTo>
                <a:lnTo>
                  <a:pt x="18" y="115"/>
                </a:lnTo>
                <a:lnTo>
                  <a:pt x="19" y="117"/>
                </a:lnTo>
                <a:lnTo>
                  <a:pt x="20" y="118"/>
                </a:lnTo>
                <a:lnTo>
                  <a:pt x="21" y="119"/>
                </a:lnTo>
                <a:lnTo>
                  <a:pt x="22" y="120"/>
                </a:lnTo>
                <a:lnTo>
                  <a:pt x="23" y="121"/>
                </a:lnTo>
                <a:lnTo>
                  <a:pt x="24" y="121"/>
                </a:lnTo>
                <a:lnTo>
                  <a:pt x="25" y="122"/>
                </a:lnTo>
                <a:lnTo>
                  <a:pt x="25" y="123"/>
                </a:lnTo>
                <a:lnTo>
                  <a:pt x="26" y="123"/>
                </a:lnTo>
                <a:lnTo>
                  <a:pt x="26" y="123"/>
                </a:lnTo>
                <a:lnTo>
                  <a:pt x="26" y="124"/>
                </a:lnTo>
                <a:lnTo>
                  <a:pt x="26" y="124"/>
                </a:lnTo>
                <a:lnTo>
                  <a:pt x="26" y="124"/>
                </a:lnTo>
                <a:lnTo>
                  <a:pt x="27" y="124"/>
                </a:lnTo>
                <a:lnTo>
                  <a:pt x="27" y="123"/>
                </a:lnTo>
                <a:lnTo>
                  <a:pt x="28" y="122"/>
                </a:lnTo>
                <a:lnTo>
                  <a:pt x="30" y="121"/>
                </a:lnTo>
                <a:lnTo>
                  <a:pt x="31" y="119"/>
                </a:lnTo>
                <a:lnTo>
                  <a:pt x="34" y="117"/>
                </a:lnTo>
                <a:lnTo>
                  <a:pt x="36" y="114"/>
                </a:lnTo>
                <a:lnTo>
                  <a:pt x="39" y="111"/>
                </a:lnTo>
                <a:lnTo>
                  <a:pt x="43" y="107"/>
                </a:lnTo>
                <a:lnTo>
                  <a:pt x="47" y="103"/>
                </a:lnTo>
                <a:lnTo>
                  <a:pt x="51" y="99"/>
                </a:lnTo>
                <a:lnTo>
                  <a:pt x="56" y="94"/>
                </a:lnTo>
                <a:lnTo>
                  <a:pt x="61" y="89"/>
                </a:lnTo>
                <a:lnTo>
                  <a:pt x="66" y="84"/>
                </a:lnTo>
                <a:lnTo>
                  <a:pt x="72" y="78"/>
                </a:lnTo>
                <a:lnTo>
                  <a:pt x="79" y="72"/>
                </a:lnTo>
                <a:lnTo>
                  <a:pt x="85" y="65"/>
                </a:lnTo>
                <a:lnTo>
                  <a:pt x="92" y="59"/>
                </a:lnTo>
                <a:lnTo>
                  <a:pt x="98" y="53"/>
                </a:lnTo>
                <a:lnTo>
                  <a:pt x="105" y="48"/>
                </a:lnTo>
                <a:lnTo>
                  <a:pt x="111" y="43"/>
                </a:lnTo>
                <a:lnTo>
                  <a:pt x="118" y="38"/>
                </a:lnTo>
                <a:lnTo>
                  <a:pt x="125" y="33"/>
                </a:lnTo>
                <a:lnTo>
                  <a:pt x="131" y="29"/>
                </a:lnTo>
                <a:lnTo>
                  <a:pt x="138" y="25"/>
                </a:lnTo>
                <a:lnTo>
                  <a:pt x="144" y="21"/>
                </a:lnTo>
                <a:lnTo>
                  <a:pt x="151" y="18"/>
                </a:lnTo>
                <a:lnTo>
                  <a:pt x="157" y="15"/>
                </a:lnTo>
                <a:lnTo>
                  <a:pt x="164" y="12"/>
                </a:lnTo>
                <a:lnTo>
                  <a:pt x="170" y="10"/>
                </a:lnTo>
                <a:lnTo>
                  <a:pt x="177" y="8"/>
                </a:lnTo>
                <a:lnTo>
                  <a:pt x="183" y="6"/>
                </a:lnTo>
                <a:lnTo>
                  <a:pt x="190" y="5"/>
                </a:lnTo>
                <a:lnTo>
                  <a:pt x="197" y="3"/>
                </a:lnTo>
                <a:lnTo>
                  <a:pt x="204" y="2"/>
                </a:lnTo>
                <a:lnTo>
                  <a:pt x="210" y="1"/>
                </a:lnTo>
                <a:lnTo>
                  <a:pt x="217" y="0"/>
                </a:lnTo>
                <a:lnTo>
                  <a:pt x="225" y="0"/>
                </a:lnTo>
                <a:lnTo>
                  <a:pt x="232" y="0"/>
                </a:lnTo>
                <a:lnTo>
                  <a:pt x="239" y="0"/>
                </a:lnTo>
                <a:lnTo>
                  <a:pt x="247" y="0"/>
                </a:lnTo>
                <a:lnTo>
                  <a:pt x="254" y="0"/>
                </a:lnTo>
                <a:lnTo>
                  <a:pt x="262" y="0"/>
                </a:lnTo>
                <a:lnTo>
                  <a:pt x="269" y="1"/>
                </a:lnTo>
                <a:lnTo>
                  <a:pt x="277" y="2"/>
                </a:lnTo>
                <a:lnTo>
                  <a:pt x="285" y="3"/>
                </a:lnTo>
                <a:lnTo>
                  <a:pt x="293" y="5"/>
                </a:lnTo>
                <a:lnTo>
                  <a:pt x="301" y="6"/>
                </a:lnTo>
                <a:lnTo>
                  <a:pt x="310" y="8"/>
                </a:lnTo>
                <a:lnTo>
                  <a:pt x="318" y="11"/>
                </a:lnTo>
                <a:lnTo>
                  <a:pt x="327" y="14"/>
                </a:lnTo>
                <a:lnTo>
                  <a:pt x="336" y="18"/>
                </a:lnTo>
                <a:lnTo>
                  <a:pt x="345" y="22"/>
                </a:lnTo>
                <a:lnTo>
                  <a:pt x="354" y="27"/>
                </a:lnTo>
                <a:lnTo>
                  <a:pt x="364" y="33"/>
                </a:lnTo>
                <a:lnTo>
                  <a:pt x="373" y="39"/>
                </a:lnTo>
                <a:lnTo>
                  <a:pt x="383" y="46"/>
                </a:lnTo>
                <a:lnTo>
                  <a:pt x="393" y="53"/>
                </a:lnTo>
                <a:lnTo>
                  <a:pt x="404" y="61"/>
                </a:lnTo>
                <a:lnTo>
                  <a:pt x="414" y="70"/>
                </a:lnTo>
                <a:lnTo>
                  <a:pt x="425" y="79"/>
                </a:lnTo>
                <a:lnTo>
                  <a:pt x="436" y="89"/>
                </a:lnTo>
                <a:lnTo>
                  <a:pt x="447" y="100"/>
                </a:lnTo>
                <a:lnTo>
                  <a:pt x="458" y="111"/>
                </a:lnTo>
                <a:lnTo>
                  <a:pt x="469" y="122"/>
                </a:lnTo>
                <a:lnTo>
                  <a:pt x="480" y="132"/>
                </a:lnTo>
                <a:lnTo>
                  <a:pt x="490" y="142"/>
                </a:lnTo>
                <a:lnTo>
                  <a:pt x="498" y="151"/>
                </a:lnTo>
                <a:lnTo>
                  <a:pt x="507" y="159"/>
                </a:lnTo>
                <a:lnTo>
                  <a:pt x="514" y="167"/>
                </a:lnTo>
                <a:lnTo>
                  <a:pt x="521" y="173"/>
                </a:lnTo>
                <a:lnTo>
                  <a:pt x="527" y="180"/>
                </a:lnTo>
                <a:lnTo>
                  <a:pt x="532" y="185"/>
                </a:lnTo>
                <a:lnTo>
                  <a:pt x="537" y="190"/>
                </a:lnTo>
                <a:lnTo>
                  <a:pt x="541" y="194"/>
                </a:lnTo>
                <a:lnTo>
                  <a:pt x="544" y="197"/>
                </a:lnTo>
                <a:lnTo>
                  <a:pt x="547" y="199"/>
                </a:lnTo>
                <a:lnTo>
                  <a:pt x="549" y="201"/>
                </a:lnTo>
                <a:lnTo>
                  <a:pt x="550" y="202"/>
                </a:lnTo>
                <a:lnTo>
                  <a:pt x="550" y="202"/>
                </a:lnTo>
                <a:lnTo>
                  <a:pt x="550" y="203"/>
                </a:lnTo>
                <a:lnTo>
                  <a:pt x="549" y="203"/>
                </a:lnTo>
                <a:lnTo>
                  <a:pt x="548" y="204"/>
                </a:lnTo>
                <a:lnTo>
                  <a:pt x="547" y="206"/>
                </a:lnTo>
                <a:lnTo>
                  <a:pt x="545" y="208"/>
                </a:lnTo>
                <a:lnTo>
                  <a:pt x="543" y="210"/>
                </a:lnTo>
                <a:lnTo>
                  <a:pt x="540" y="212"/>
                </a:lnTo>
                <a:lnTo>
                  <a:pt x="537" y="216"/>
                </a:lnTo>
                <a:lnTo>
                  <a:pt x="533" y="219"/>
                </a:lnTo>
                <a:lnTo>
                  <a:pt x="530" y="223"/>
                </a:lnTo>
                <a:lnTo>
                  <a:pt x="525" y="227"/>
                </a:lnTo>
                <a:lnTo>
                  <a:pt x="521" y="232"/>
                </a:lnTo>
                <a:lnTo>
                  <a:pt x="515" y="237"/>
                </a:lnTo>
                <a:lnTo>
                  <a:pt x="510" y="243"/>
                </a:lnTo>
                <a:lnTo>
                  <a:pt x="504" y="248"/>
                </a:lnTo>
                <a:lnTo>
                  <a:pt x="498" y="255"/>
                </a:lnTo>
                <a:lnTo>
                  <a:pt x="491" y="261"/>
                </a:lnTo>
                <a:lnTo>
                  <a:pt x="485" y="267"/>
                </a:lnTo>
                <a:lnTo>
                  <a:pt x="480" y="273"/>
                </a:lnTo>
                <a:lnTo>
                  <a:pt x="475" y="278"/>
                </a:lnTo>
                <a:lnTo>
                  <a:pt x="470" y="282"/>
                </a:lnTo>
                <a:lnTo>
                  <a:pt x="466" y="287"/>
                </a:lnTo>
                <a:lnTo>
                  <a:pt x="462" y="291"/>
                </a:lnTo>
                <a:lnTo>
                  <a:pt x="458" y="294"/>
                </a:lnTo>
                <a:lnTo>
                  <a:pt x="455" y="297"/>
                </a:lnTo>
                <a:lnTo>
                  <a:pt x="453" y="300"/>
                </a:lnTo>
                <a:lnTo>
                  <a:pt x="450" y="302"/>
                </a:lnTo>
                <a:lnTo>
                  <a:pt x="449" y="304"/>
                </a:lnTo>
                <a:lnTo>
                  <a:pt x="447" y="305"/>
                </a:lnTo>
                <a:lnTo>
                  <a:pt x="446" y="306"/>
                </a:lnTo>
                <a:lnTo>
                  <a:pt x="445" y="307"/>
                </a:lnTo>
                <a:lnTo>
                  <a:pt x="445" y="307"/>
                </a:lnTo>
                <a:lnTo>
                  <a:pt x="445" y="307"/>
                </a:lnTo>
                <a:lnTo>
                  <a:pt x="444" y="306"/>
                </a:lnTo>
                <a:lnTo>
                  <a:pt x="443" y="304"/>
                </a:lnTo>
                <a:lnTo>
                  <a:pt x="440" y="302"/>
                </a:lnTo>
                <a:lnTo>
                  <a:pt x="438" y="300"/>
                </a:lnTo>
                <a:lnTo>
                  <a:pt x="434" y="296"/>
                </a:lnTo>
                <a:lnTo>
                  <a:pt x="430" y="292"/>
                </a:lnTo>
                <a:lnTo>
                  <a:pt x="426" y="288"/>
                </a:lnTo>
                <a:lnTo>
                  <a:pt x="420" y="282"/>
                </a:lnTo>
                <a:lnTo>
                  <a:pt x="415" y="277"/>
                </a:lnTo>
                <a:lnTo>
                  <a:pt x="408" y="270"/>
                </a:lnTo>
                <a:lnTo>
                  <a:pt x="401" y="263"/>
                </a:lnTo>
                <a:lnTo>
                  <a:pt x="393" y="255"/>
                </a:lnTo>
                <a:lnTo>
                  <a:pt x="385" y="247"/>
                </a:lnTo>
                <a:lnTo>
                  <a:pt x="376" y="238"/>
                </a:lnTo>
                <a:lnTo>
                  <a:pt x="367" y="229"/>
                </a:lnTo>
                <a:lnTo>
                  <a:pt x="357" y="219"/>
                </a:lnTo>
                <a:lnTo>
                  <a:pt x="348" y="210"/>
                </a:lnTo>
                <a:lnTo>
                  <a:pt x="339" y="202"/>
                </a:lnTo>
                <a:lnTo>
                  <a:pt x="330" y="194"/>
                </a:lnTo>
                <a:lnTo>
                  <a:pt x="321" y="187"/>
                </a:lnTo>
                <a:lnTo>
                  <a:pt x="313" y="181"/>
                </a:lnTo>
                <a:lnTo>
                  <a:pt x="306" y="175"/>
                </a:lnTo>
                <a:lnTo>
                  <a:pt x="298" y="170"/>
                </a:lnTo>
                <a:lnTo>
                  <a:pt x="291" y="165"/>
                </a:lnTo>
                <a:lnTo>
                  <a:pt x="284" y="161"/>
                </a:lnTo>
                <a:lnTo>
                  <a:pt x="277" y="158"/>
                </a:lnTo>
                <a:lnTo>
                  <a:pt x="271" y="155"/>
                </a:lnTo>
                <a:lnTo>
                  <a:pt x="265" y="153"/>
                </a:lnTo>
                <a:lnTo>
                  <a:pt x="259" y="151"/>
                </a:lnTo>
                <a:lnTo>
                  <a:pt x="254" y="150"/>
                </a:lnTo>
                <a:lnTo>
                  <a:pt x="249" y="150"/>
                </a:lnTo>
                <a:lnTo>
                  <a:pt x="244" y="150"/>
                </a:lnTo>
                <a:lnTo>
                  <a:pt x="239" y="151"/>
                </a:lnTo>
                <a:lnTo>
                  <a:pt x="234" y="151"/>
                </a:lnTo>
                <a:lnTo>
                  <a:pt x="229" y="153"/>
                </a:lnTo>
                <a:lnTo>
                  <a:pt x="224" y="154"/>
                </a:lnTo>
                <a:lnTo>
                  <a:pt x="219" y="156"/>
                </a:lnTo>
                <a:lnTo>
                  <a:pt x="215" y="158"/>
                </a:lnTo>
                <a:lnTo>
                  <a:pt x="210" y="160"/>
                </a:lnTo>
                <a:lnTo>
                  <a:pt x="205" y="163"/>
                </a:lnTo>
                <a:lnTo>
                  <a:pt x="200" y="165"/>
                </a:lnTo>
                <a:lnTo>
                  <a:pt x="195" y="169"/>
                </a:lnTo>
                <a:lnTo>
                  <a:pt x="190" y="172"/>
                </a:lnTo>
                <a:lnTo>
                  <a:pt x="185" y="176"/>
                </a:lnTo>
                <a:lnTo>
                  <a:pt x="180" y="180"/>
                </a:lnTo>
                <a:lnTo>
                  <a:pt x="175" y="185"/>
                </a:lnTo>
                <a:lnTo>
                  <a:pt x="170" y="189"/>
                </a:lnTo>
                <a:lnTo>
                  <a:pt x="166" y="194"/>
                </a:lnTo>
                <a:lnTo>
                  <a:pt x="161" y="199"/>
                </a:lnTo>
                <a:lnTo>
                  <a:pt x="157" y="203"/>
                </a:lnTo>
                <a:lnTo>
                  <a:pt x="153" y="207"/>
                </a:lnTo>
                <a:lnTo>
                  <a:pt x="150" y="210"/>
                </a:lnTo>
                <a:lnTo>
                  <a:pt x="146" y="213"/>
                </a:lnTo>
                <a:lnTo>
                  <a:pt x="144" y="216"/>
                </a:lnTo>
                <a:lnTo>
                  <a:pt x="141" y="219"/>
                </a:lnTo>
                <a:lnTo>
                  <a:pt x="139" y="221"/>
                </a:lnTo>
                <a:lnTo>
                  <a:pt x="137" y="223"/>
                </a:lnTo>
                <a:lnTo>
                  <a:pt x="135" y="225"/>
                </a:lnTo>
                <a:lnTo>
                  <a:pt x="134" y="226"/>
                </a:lnTo>
                <a:lnTo>
                  <a:pt x="132" y="227"/>
                </a:lnTo>
                <a:lnTo>
                  <a:pt x="132" y="228"/>
                </a:lnTo>
                <a:lnTo>
                  <a:pt x="131" y="228"/>
                </a:lnTo>
                <a:lnTo>
                  <a:pt x="131" y="229"/>
                </a:lnTo>
                <a:lnTo>
                  <a:pt x="131" y="229"/>
                </a:lnTo>
                <a:lnTo>
                  <a:pt x="131" y="229"/>
                </a:lnTo>
                <a:lnTo>
                  <a:pt x="132" y="229"/>
                </a:lnTo>
                <a:lnTo>
                  <a:pt x="132" y="229"/>
                </a:lnTo>
                <a:lnTo>
                  <a:pt x="132" y="230"/>
                </a:lnTo>
                <a:lnTo>
                  <a:pt x="133" y="230"/>
                </a:lnTo>
                <a:lnTo>
                  <a:pt x="134" y="231"/>
                </a:lnTo>
                <a:lnTo>
                  <a:pt x="134" y="232"/>
                </a:lnTo>
                <a:lnTo>
                  <a:pt x="135" y="233"/>
                </a:lnTo>
                <a:lnTo>
                  <a:pt x="136" y="234"/>
                </a:lnTo>
                <a:lnTo>
                  <a:pt x="137" y="235"/>
                </a:lnTo>
                <a:lnTo>
                  <a:pt x="138" y="236"/>
                </a:lnTo>
                <a:lnTo>
                  <a:pt x="140" y="237"/>
                </a:lnTo>
                <a:lnTo>
                  <a:pt x="141" y="239"/>
                </a:lnTo>
                <a:lnTo>
                  <a:pt x="143" y="240"/>
                </a:lnTo>
                <a:lnTo>
                  <a:pt x="144" y="242"/>
                </a:lnTo>
                <a:lnTo>
                  <a:pt x="146" y="243"/>
                </a:lnTo>
                <a:lnTo>
                  <a:pt x="147" y="245"/>
                </a:lnTo>
                <a:lnTo>
                  <a:pt x="149" y="246"/>
                </a:lnTo>
                <a:lnTo>
                  <a:pt x="150" y="247"/>
                </a:lnTo>
                <a:lnTo>
                  <a:pt x="151" y="249"/>
                </a:lnTo>
                <a:lnTo>
                  <a:pt x="152" y="250"/>
                </a:lnTo>
                <a:lnTo>
                  <a:pt x="153" y="251"/>
                </a:lnTo>
                <a:lnTo>
                  <a:pt x="154" y="252"/>
                </a:lnTo>
                <a:lnTo>
                  <a:pt x="155" y="252"/>
                </a:lnTo>
                <a:lnTo>
                  <a:pt x="155" y="253"/>
                </a:lnTo>
                <a:lnTo>
                  <a:pt x="156" y="254"/>
                </a:lnTo>
                <a:lnTo>
                  <a:pt x="156" y="254"/>
                </a:lnTo>
                <a:lnTo>
                  <a:pt x="157" y="254"/>
                </a:lnTo>
                <a:lnTo>
                  <a:pt x="157" y="255"/>
                </a:lnTo>
                <a:lnTo>
                  <a:pt x="157" y="255"/>
                </a:lnTo>
                <a:lnTo>
                  <a:pt x="157" y="255"/>
                </a:lnTo>
                <a:lnTo>
                  <a:pt x="157" y="255"/>
                </a:lnTo>
                <a:lnTo>
                  <a:pt x="156" y="255"/>
                </a:lnTo>
                <a:lnTo>
                  <a:pt x="155" y="255"/>
                </a:lnTo>
                <a:lnTo>
                  <a:pt x="152" y="255"/>
                </a:lnTo>
                <a:lnTo>
                  <a:pt x="150" y="255"/>
                </a:lnTo>
                <a:lnTo>
                  <a:pt x="146" y="255"/>
                </a:lnTo>
                <a:lnTo>
                  <a:pt x="142" y="255"/>
                </a:lnTo>
                <a:lnTo>
                  <a:pt x="138" y="255"/>
                </a:lnTo>
                <a:lnTo>
                  <a:pt x="132" y="255"/>
                </a:lnTo>
                <a:lnTo>
                  <a:pt x="127" y="255"/>
                </a:lnTo>
                <a:lnTo>
                  <a:pt x="120" y="255"/>
                </a:lnTo>
                <a:lnTo>
                  <a:pt x="113" y="255"/>
                </a:lnTo>
                <a:lnTo>
                  <a:pt x="105" y="255"/>
                </a:lnTo>
                <a:lnTo>
                  <a:pt x="97" y="255"/>
                </a:lnTo>
                <a:lnTo>
                  <a:pt x="88" y="255"/>
                </a:lnTo>
                <a:lnTo>
                  <a:pt x="79" y="255"/>
                </a:lnTo>
                <a:lnTo>
                  <a:pt x="69" y="255"/>
                </a:lnTo>
                <a:lnTo>
                  <a:pt x="60" y="255"/>
                </a:lnTo>
                <a:lnTo>
                  <a:pt x="52" y="255"/>
                </a:lnTo>
                <a:lnTo>
                  <a:pt x="44" y="255"/>
                </a:lnTo>
                <a:lnTo>
                  <a:pt x="37" y="255"/>
                </a:lnTo>
                <a:lnTo>
                  <a:pt x="31" y="255"/>
                </a:lnTo>
                <a:lnTo>
                  <a:pt x="25" y="255"/>
                </a:lnTo>
                <a:lnTo>
                  <a:pt x="20" y="255"/>
                </a:lnTo>
                <a:lnTo>
                  <a:pt x="15" y="255"/>
                </a:lnTo>
                <a:lnTo>
                  <a:pt x="11" y="255"/>
                </a:lnTo>
                <a:lnTo>
                  <a:pt x="8" y="255"/>
                </a:lnTo>
                <a:lnTo>
                  <a:pt x="5" y="255"/>
                </a:lnTo>
                <a:lnTo>
                  <a:pt x="3" y="255"/>
                </a:lnTo>
                <a:lnTo>
                  <a:pt x="1" y="255"/>
                </a:lnTo>
                <a:lnTo>
                  <a:pt x="0" y="255"/>
                </a:lnTo>
                <a:lnTo>
                  <a:pt x="0" y="255"/>
                </a:lnTo>
                <a:lnTo>
                  <a:pt x="0" y="255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8378" name="未知"/>
          <p:cNvSpPr/>
          <p:nvPr/>
        </p:nvSpPr>
        <p:spPr>
          <a:xfrm>
            <a:off x="5227638" y="957263"/>
            <a:ext cx="490537" cy="876300"/>
          </a:xfrm>
          <a:custGeom>
            <a:avLst/>
            <a:gdLst/>
            <a:ahLst/>
            <a:cxnLst/>
            <a:pathLst>
              <a:path w="308" h="551">
                <a:moveTo>
                  <a:pt x="52" y="79"/>
                </a:moveTo>
                <a:lnTo>
                  <a:pt x="52" y="69"/>
                </a:lnTo>
                <a:lnTo>
                  <a:pt x="52" y="60"/>
                </a:lnTo>
                <a:lnTo>
                  <a:pt x="52" y="52"/>
                </a:lnTo>
                <a:lnTo>
                  <a:pt x="52" y="44"/>
                </a:lnTo>
                <a:lnTo>
                  <a:pt x="52" y="37"/>
                </a:lnTo>
                <a:lnTo>
                  <a:pt x="52" y="31"/>
                </a:lnTo>
                <a:lnTo>
                  <a:pt x="52" y="25"/>
                </a:lnTo>
                <a:lnTo>
                  <a:pt x="52" y="20"/>
                </a:lnTo>
                <a:lnTo>
                  <a:pt x="52" y="15"/>
                </a:lnTo>
                <a:lnTo>
                  <a:pt x="52" y="11"/>
                </a:lnTo>
                <a:lnTo>
                  <a:pt x="52" y="8"/>
                </a:lnTo>
                <a:lnTo>
                  <a:pt x="52" y="5"/>
                </a:lnTo>
                <a:lnTo>
                  <a:pt x="52" y="3"/>
                </a:lnTo>
                <a:lnTo>
                  <a:pt x="52" y="1"/>
                </a:lnTo>
                <a:lnTo>
                  <a:pt x="52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5" y="0"/>
                </a:lnTo>
                <a:lnTo>
                  <a:pt x="57" y="0"/>
                </a:lnTo>
                <a:lnTo>
                  <a:pt x="60" y="0"/>
                </a:lnTo>
                <a:lnTo>
                  <a:pt x="63" y="0"/>
                </a:lnTo>
                <a:lnTo>
                  <a:pt x="67" y="0"/>
                </a:lnTo>
                <a:lnTo>
                  <a:pt x="72" y="0"/>
                </a:lnTo>
                <a:lnTo>
                  <a:pt x="77" y="0"/>
                </a:lnTo>
                <a:lnTo>
                  <a:pt x="83" y="0"/>
                </a:lnTo>
                <a:lnTo>
                  <a:pt x="89" y="0"/>
                </a:lnTo>
                <a:lnTo>
                  <a:pt x="96" y="0"/>
                </a:lnTo>
                <a:lnTo>
                  <a:pt x="104" y="0"/>
                </a:lnTo>
                <a:lnTo>
                  <a:pt x="112" y="0"/>
                </a:lnTo>
                <a:lnTo>
                  <a:pt x="121" y="0"/>
                </a:lnTo>
                <a:lnTo>
                  <a:pt x="131" y="0"/>
                </a:lnTo>
                <a:lnTo>
                  <a:pt x="140" y="0"/>
                </a:lnTo>
                <a:lnTo>
                  <a:pt x="149" y="0"/>
                </a:lnTo>
                <a:lnTo>
                  <a:pt x="157" y="0"/>
                </a:lnTo>
                <a:lnTo>
                  <a:pt x="165" y="0"/>
                </a:lnTo>
                <a:lnTo>
                  <a:pt x="172" y="0"/>
                </a:lnTo>
                <a:lnTo>
                  <a:pt x="179" y="0"/>
                </a:lnTo>
                <a:lnTo>
                  <a:pt x="184" y="0"/>
                </a:lnTo>
                <a:lnTo>
                  <a:pt x="190" y="0"/>
                </a:lnTo>
                <a:lnTo>
                  <a:pt x="194" y="0"/>
                </a:lnTo>
                <a:lnTo>
                  <a:pt x="198" y="0"/>
                </a:lnTo>
                <a:lnTo>
                  <a:pt x="202" y="0"/>
                </a:lnTo>
                <a:lnTo>
                  <a:pt x="204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09" y="0"/>
                </a:lnTo>
                <a:lnTo>
                  <a:pt x="209" y="0"/>
                </a:lnTo>
                <a:lnTo>
                  <a:pt x="209" y="0"/>
                </a:lnTo>
                <a:lnTo>
                  <a:pt x="209" y="1"/>
                </a:lnTo>
                <a:lnTo>
                  <a:pt x="208" y="1"/>
                </a:lnTo>
                <a:lnTo>
                  <a:pt x="208" y="1"/>
                </a:lnTo>
                <a:lnTo>
                  <a:pt x="207" y="2"/>
                </a:lnTo>
                <a:lnTo>
                  <a:pt x="207" y="3"/>
                </a:lnTo>
                <a:lnTo>
                  <a:pt x="206" y="3"/>
                </a:lnTo>
                <a:lnTo>
                  <a:pt x="205" y="4"/>
                </a:lnTo>
                <a:lnTo>
                  <a:pt x="204" y="5"/>
                </a:lnTo>
                <a:lnTo>
                  <a:pt x="203" y="6"/>
                </a:lnTo>
                <a:lnTo>
                  <a:pt x="202" y="8"/>
                </a:lnTo>
                <a:lnTo>
                  <a:pt x="201" y="9"/>
                </a:lnTo>
                <a:lnTo>
                  <a:pt x="199" y="10"/>
                </a:lnTo>
                <a:lnTo>
                  <a:pt x="198" y="12"/>
                </a:lnTo>
                <a:lnTo>
                  <a:pt x="196" y="13"/>
                </a:lnTo>
                <a:lnTo>
                  <a:pt x="195" y="15"/>
                </a:lnTo>
                <a:lnTo>
                  <a:pt x="193" y="16"/>
                </a:lnTo>
                <a:lnTo>
                  <a:pt x="192" y="18"/>
                </a:lnTo>
                <a:lnTo>
                  <a:pt x="190" y="19"/>
                </a:lnTo>
                <a:lnTo>
                  <a:pt x="189" y="20"/>
                </a:lnTo>
                <a:lnTo>
                  <a:pt x="188" y="21"/>
                </a:lnTo>
                <a:lnTo>
                  <a:pt x="187" y="22"/>
                </a:lnTo>
                <a:lnTo>
                  <a:pt x="186" y="23"/>
                </a:lnTo>
                <a:lnTo>
                  <a:pt x="186" y="24"/>
                </a:lnTo>
                <a:lnTo>
                  <a:pt x="185" y="25"/>
                </a:lnTo>
                <a:lnTo>
                  <a:pt x="184" y="25"/>
                </a:lnTo>
                <a:lnTo>
                  <a:pt x="184" y="26"/>
                </a:lnTo>
                <a:lnTo>
                  <a:pt x="184" y="26"/>
                </a:lnTo>
                <a:lnTo>
                  <a:pt x="183" y="26"/>
                </a:lnTo>
                <a:lnTo>
                  <a:pt x="183" y="26"/>
                </a:lnTo>
                <a:lnTo>
                  <a:pt x="183" y="26"/>
                </a:lnTo>
                <a:lnTo>
                  <a:pt x="183" y="27"/>
                </a:lnTo>
                <a:lnTo>
                  <a:pt x="184" y="27"/>
                </a:lnTo>
                <a:lnTo>
                  <a:pt x="185" y="28"/>
                </a:lnTo>
                <a:lnTo>
                  <a:pt x="186" y="30"/>
                </a:lnTo>
                <a:lnTo>
                  <a:pt x="188" y="31"/>
                </a:lnTo>
                <a:lnTo>
                  <a:pt x="190" y="34"/>
                </a:lnTo>
                <a:lnTo>
                  <a:pt x="193" y="36"/>
                </a:lnTo>
                <a:lnTo>
                  <a:pt x="196" y="39"/>
                </a:lnTo>
                <a:lnTo>
                  <a:pt x="200" y="43"/>
                </a:lnTo>
                <a:lnTo>
                  <a:pt x="204" y="47"/>
                </a:lnTo>
                <a:lnTo>
                  <a:pt x="208" y="51"/>
                </a:lnTo>
                <a:lnTo>
                  <a:pt x="213" y="56"/>
                </a:lnTo>
                <a:lnTo>
                  <a:pt x="218" y="61"/>
                </a:lnTo>
                <a:lnTo>
                  <a:pt x="223" y="66"/>
                </a:lnTo>
                <a:lnTo>
                  <a:pt x="229" y="72"/>
                </a:lnTo>
                <a:lnTo>
                  <a:pt x="235" y="79"/>
                </a:lnTo>
                <a:lnTo>
                  <a:pt x="242" y="85"/>
                </a:lnTo>
                <a:lnTo>
                  <a:pt x="248" y="92"/>
                </a:lnTo>
                <a:lnTo>
                  <a:pt x="254" y="98"/>
                </a:lnTo>
                <a:lnTo>
                  <a:pt x="259" y="105"/>
                </a:lnTo>
                <a:lnTo>
                  <a:pt x="264" y="111"/>
                </a:lnTo>
                <a:lnTo>
                  <a:pt x="269" y="118"/>
                </a:lnTo>
                <a:lnTo>
                  <a:pt x="274" y="125"/>
                </a:lnTo>
                <a:lnTo>
                  <a:pt x="278" y="131"/>
                </a:lnTo>
                <a:lnTo>
                  <a:pt x="282" y="138"/>
                </a:lnTo>
                <a:lnTo>
                  <a:pt x="286" y="144"/>
                </a:lnTo>
                <a:lnTo>
                  <a:pt x="289" y="151"/>
                </a:lnTo>
                <a:lnTo>
                  <a:pt x="292" y="157"/>
                </a:lnTo>
                <a:lnTo>
                  <a:pt x="295" y="164"/>
                </a:lnTo>
                <a:lnTo>
                  <a:pt x="297" y="170"/>
                </a:lnTo>
                <a:lnTo>
                  <a:pt x="299" y="177"/>
                </a:lnTo>
                <a:lnTo>
                  <a:pt x="301" y="183"/>
                </a:lnTo>
                <a:lnTo>
                  <a:pt x="302" y="190"/>
                </a:lnTo>
                <a:lnTo>
                  <a:pt x="304" y="197"/>
                </a:lnTo>
                <a:lnTo>
                  <a:pt x="305" y="204"/>
                </a:lnTo>
                <a:lnTo>
                  <a:pt x="306" y="210"/>
                </a:lnTo>
                <a:lnTo>
                  <a:pt x="307" y="217"/>
                </a:lnTo>
                <a:lnTo>
                  <a:pt x="307" y="225"/>
                </a:lnTo>
                <a:lnTo>
                  <a:pt x="307" y="232"/>
                </a:lnTo>
                <a:lnTo>
                  <a:pt x="307" y="239"/>
                </a:lnTo>
                <a:lnTo>
                  <a:pt x="307" y="247"/>
                </a:lnTo>
                <a:lnTo>
                  <a:pt x="307" y="254"/>
                </a:lnTo>
                <a:lnTo>
                  <a:pt x="307" y="262"/>
                </a:lnTo>
                <a:lnTo>
                  <a:pt x="306" y="269"/>
                </a:lnTo>
                <a:lnTo>
                  <a:pt x="305" y="277"/>
                </a:lnTo>
                <a:lnTo>
                  <a:pt x="304" y="285"/>
                </a:lnTo>
                <a:lnTo>
                  <a:pt x="302" y="293"/>
                </a:lnTo>
                <a:lnTo>
                  <a:pt x="301" y="301"/>
                </a:lnTo>
                <a:lnTo>
                  <a:pt x="299" y="310"/>
                </a:lnTo>
                <a:lnTo>
                  <a:pt x="296" y="318"/>
                </a:lnTo>
                <a:lnTo>
                  <a:pt x="293" y="327"/>
                </a:lnTo>
                <a:lnTo>
                  <a:pt x="289" y="336"/>
                </a:lnTo>
                <a:lnTo>
                  <a:pt x="285" y="345"/>
                </a:lnTo>
                <a:lnTo>
                  <a:pt x="280" y="354"/>
                </a:lnTo>
                <a:lnTo>
                  <a:pt x="274" y="364"/>
                </a:lnTo>
                <a:lnTo>
                  <a:pt x="268" y="373"/>
                </a:lnTo>
                <a:lnTo>
                  <a:pt x="261" y="383"/>
                </a:lnTo>
                <a:lnTo>
                  <a:pt x="254" y="393"/>
                </a:lnTo>
                <a:lnTo>
                  <a:pt x="246" y="404"/>
                </a:lnTo>
                <a:lnTo>
                  <a:pt x="237" y="414"/>
                </a:lnTo>
                <a:lnTo>
                  <a:pt x="228" y="425"/>
                </a:lnTo>
                <a:lnTo>
                  <a:pt x="218" y="436"/>
                </a:lnTo>
                <a:lnTo>
                  <a:pt x="207" y="447"/>
                </a:lnTo>
                <a:lnTo>
                  <a:pt x="196" y="458"/>
                </a:lnTo>
                <a:lnTo>
                  <a:pt x="185" y="469"/>
                </a:lnTo>
                <a:lnTo>
                  <a:pt x="175" y="480"/>
                </a:lnTo>
                <a:lnTo>
                  <a:pt x="165" y="490"/>
                </a:lnTo>
                <a:lnTo>
                  <a:pt x="156" y="498"/>
                </a:lnTo>
                <a:lnTo>
                  <a:pt x="148" y="507"/>
                </a:lnTo>
                <a:lnTo>
                  <a:pt x="140" y="514"/>
                </a:lnTo>
                <a:lnTo>
                  <a:pt x="134" y="521"/>
                </a:lnTo>
                <a:lnTo>
                  <a:pt x="127" y="527"/>
                </a:lnTo>
                <a:lnTo>
                  <a:pt x="122" y="532"/>
                </a:lnTo>
                <a:lnTo>
                  <a:pt x="117" y="537"/>
                </a:lnTo>
                <a:lnTo>
                  <a:pt x="114" y="541"/>
                </a:lnTo>
                <a:lnTo>
                  <a:pt x="110" y="544"/>
                </a:lnTo>
                <a:lnTo>
                  <a:pt x="108" y="547"/>
                </a:lnTo>
                <a:lnTo>
                  <a:pt x="106" y="549"/>
                </a:lnTo>
                <a:lnTo>
                  <a:pt x="105" y="550"/>
                </a:lnTo>
                <a:lnTo>
                  <a:pt x="105" y="550"/>
                </a:lnTo>
                <a:lnTo>
                  <a:pt x="104" y="550"/>
                </a:lnTo>
                <a:lnTo>
                  <a:pt x="104" y="549"/>
                </a:lnTo>
                <a:lnTo>
                  <a:pt x="103" y="548"/>
                </a:lnTo>
                <a:lnTo>
                  <a:pt x="101" y="547"/>
                </a:lnTo>
                <a:lnTo>
                  <a:pt x="99" y="545"/>
                </a:lnTo>
                <a:lnTo>
                  <a:pt x="97" y="543"/>
                </a:lnTo>
                <a:lnTo>
                  <a:pt x="95" y="540"/>
                </a:lnTo>
                <a:lnTo>
                  <a:pt x="91" y="537"/>
                </a:lnTo>
                <a:lnTo>
                  <a:pt x="88" y="533"/>
                </a:lnTo>
                <a:lnTo>
                  <a:pt x="84" y="530"/>
                </a:lnTo>
                <a:lnTo>
                  <a:pt x="80" y="525"/>
                </a:lnTo>
                <a:lnTo>
                  <a:pt x="75" y="521"/>
                </a:lnTo>
                <a:lnTo>
                  <a:pt x="70" y="515"/>
                </a:lnTo>
                <a:lnTo>
                  <a:pt x="64" y="510"/>
                </a:lnTo>
                <a:lnTo>
                  <a:pt x="59" y="504"/>
                </a:lnTo>
                <a:lnTo>
                  <a:pt x="52" y="498"/>
                </a:lnTo>
                <a:lnTo>
                  <a:pt x="46" y="491"/>
                </a:lnTo>
                <a:lnTo>
                  <a:pt x="40" y="485"/>
                </a:lnTo>
                <a:lnTo>
                  <a:pt x="34" y="480"/>
                </a:lnTo>
                <a:lnTo>
                  <a:pt x="29" y="475"/>
                </a:lnTo>
                <a:lnTo>
                  <a:pt x="25" y="470"/>
                </a:lnTo>
                <a:lnTo>
                  <a:pt x="20" y="466"/>
                </a:lnTo>
                <a:lnTo>
                  <a:pt x="16" y="462"/>
                </a:lnTo>
                <a:lnTo>
                  <a:pt x="13" y="458"/>
                </a:lnTo>
                <a:lnTo>
                  <a:pt x="10" y="455"/>
                </a:lnTo>
                <a:lnTo>
                  <a:pt x="7" y="453"/>
                </a:lnTo>
                <a:lnTo>
                  <a:pt x="5" y="450"/>
                </a:lnTo>
                <a:lnTo>
                  <a:pt x="3" y="449"/>
                </a:lnTo>
                <a:lnTo>
                  <a:pt x="2" y="447"/>
                </a:lnTo>
                <a:lnTo>
                  <a:pt x="1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1" y="444"/>
                </a:lnTo>
                <a:lnTo>
                  <a:pt x="3" y="443"/>
                </a:lnTo>
                <a:lnTo>
                  <a:pt x="5" y="440"/>
                </a:lnTo>
                <a:lnTo>
                  <a:pt x="7" y="438"/>
                </a:lnTo>
                <a:lnTo>
                  <a:pt x="11" y="434"/>
                </a:lnTo>
                <a:lnTo>
                  <a:pt x="15" y="430"/>
                </a:lnTo>
                <a:lnTo>
                  <a:pt x="19" y="426"/>
                </a:lnTo>
                <a:lnTo>
                  <a:pt x="25" y="420"/>
                </a:lnTo>
                <a:lnTo>
                  <a:pt x="31" y="415"/>
                </a:lnTo>
                <a:lnTo>
                  <a:pt x="37" y="408"/>
                </a:lnTo>
                <a:lnTo>
                  <a:pt x="44" y="401"/>
                </a:lnTo>
                <a:lnTo>
                  <a:pt x="52" y="393"/>
                </a:lnTo>
                <a:lnTo>
                  <a:pt x="60" y="385"/>
                </a:lnTo>
                <a:lnTo>
                  <a:pt x="69" y="376"/>
                </a:lnTo>
                <a:lnTo>
                  <a:pt x="78" y="367"/>
                </a:lnTo>
                <a:lnTo>
                  <a:pt x="88" y="357"/>
                </a:lnTo>
                <a:lnTo>
                  <a:pt x="97" y="348"/>
                </a:lnTo>
                <a:lnTo>
                  <a:pt x="105" y="339"/>
                </a:lnTo>
                <a:lnTo>
                  <a:pt x="113" y="330"/>
                </a:lnTo>
                <a:lnTo>
                  <a:pt x="120" y="321"/>
                </a:lnTo>
                <a:lnTo>
                  <a:pt x="126" y="313"/>
                </a:lnTo>
                <a:lnTo>
                  <a:pt x="132" y="306"/>
                </a:lnTo>
                <a:lnTo>
                  <a:pt x="137" y="298"/>
                </a:lnTo>
                <a:lnTo>
                  <a:pt x="142" y="291"/>
                </a:lnTo>
                <a:lnTo>
                  <a:pt x="146" y="284"/>
                </a:lnTo>
                <a:lnTo>
                  <a:pt x="149" y="277"/>
                </a:lnTo>
                <a:lnTo>
                  <a:pt x="152" y="271"/>
                </a:lnTo>
                <a:lnTo>
                  <a:pt x="154" y="265"/>
                </a:lnTo>
                <a:lnTo>
                  <a:pt x="156" y="259"/>
                </a:lnTo>
                <a:lnTo>
                  <a:pt x="157" y="254"/>
                </a:lnTo>
                <a:lnTo>
                  <a:pt x="157" y="249"/>
                </a:lnTo>
                <a:lnTo>
                  <a:pt x="157" y="244"/>
                </a:lnTo>
                <a:lnTo>
                  <a:pt x="156" y="239"/>
                </a:lnTo>
                <a:lnTo>
                  <a:pt x="156" y="234"/>
                </a:lnTo>
                <a:lnTo>
                  <a:pt x="154" y="229"/>
                </a:lnTo>
                <a:lnTo>
                  <a:pt x="153" y="224"/>
                </a:lnTo>
                <a:lnTo>
                  <a:pt x="151" y="219"/>
                </a:lnTo>
                <a:lnTo>
                  <a:pt x="149" y="215"/>
                </a:lnTo>
                <a:lnTo>
                  <a:pt x="147" y="210"/>
                </a:lnTo>
                <a:lnTo>
                  <a:pt x="144" y="205"/>
                </a:lnTo>
                <a:lnTo>
                  <a:pt x="142" y="200"/>
                </a:lnTo>
                <a:lnTo>
                  <a:pt x="138" y="195"/>
                </a:lnTo>
                <a:lnTo>
                  <a:pt x="135" y="190"/>
                </a:lnTo>
                <a:lnTo>
                  <a:pt x="131" y="185"/>
                </a:lnTo>
                <a:lnTo>
                  <a:pt x="127" y="180"/>
                </a:lnTo>
                <a:lnTo>
                  <a:pt x="122" y="175"/>
                </a:lnTo>
                <a:lnTo>
                  <a:pt x="118" y="170"/>
                </a:lnTo>
                <a:lnTo>
                  <a:pt x="113" y="166"/>
                </a:lnTo>
                <a:lnTo>
                  <a:pt x="108" y="161"/>
                </a:lnTo>
                <a:lnTo>
                  <a:pt x="104" y="157"/>
                </a:lnTo>
                <a:lnTo>
                  <a:pt x="100" y="153"/>
                </a:lnTo>
                <a:lnTo>
                  <a:pt x="97" y="150"/>
                </a:lnTo>
                <a:lnTo>
                  <a:pt x="94" y="146"/>
                </a:lnTo>
                <a:lnTo>
                  <a:pt x="91" y="144"/>
                </a:lnTo>
                <a:lnTo>
                  <a:pt x="88" y="141"/>
                </a:lnTo>
                <a:lnTo>
                  <a:pt x="86" y="139"/>
                </a:lnTo>
                <a:lnTo>
                  <a:pt x="84" y="137"/>
                </a:lnTo>
                <a:lnTo>
                  <a:pt x="82" y="135"/>
                </a:lnTo>
                <a:lnTo>
                  <a:pt x="81" y="134"/>
                </a:lnTo>
                <a:lnTo>
                  <a:pt x="80" y="132"/>
                </a:lnTo>
                <a:lnTo>
                  <a:pt x="79" y="132"/>
                </a:lnTo>
                <a:lnTo>
                  <a:pt x="79" y="131"/>
                </a:lnTo>
                <a:lnTo>
                  <a:pt x="78" y="131"/>
                </a:lnTo>
                <a:lnTo>
                  <a:pt x="78" y="131"/>
                </a:lnTo>
                <a:lnTo>
                  <a:pt x="78" y="131"/>
                </a:lnTo>
                <a:lnTo>
                  <a:pt x="78" y="132"/>
                </a:lnTo>
                <a:lnTo>
                  <a:pt x="78" y="132"/>
                </a:lnTo>
                <a:lnTo>
                  <a:pt x="77" y="132"/>
                </a:lnTo>
                <a:lnTo>
                  <a:pt x="77" y="133"/>
                </a:lnTo>
                <a:lnTo>
                  <a:pt x="76" y="134"/>
                </a:lnTo>
                <a:lnTo>
                  <a:pt x="75" y="134"/>
                </a:lnTo>
                <a:lnTo>
                  <a:pt x="74" y="135"/>
                </a:lnTo>
                <a:lnTo>
                  <a:pt x="73" y="136"/>
                </a:lnTo>
                <a:lnTo>
                  <a:pt x="72" y="137"/>
                </a:lnTo>
                <a:lnTo>
                  <a:pt x="71" y="138"/>
                </a:lnTo>
                <a:lnTo>
                  <a:pt x="70" y="140"/>
                </a:lnTo>
                <a:lnTo>
                  <a:pt x="68" y="141"/>
                </a:lnTo>
                <a:lnTo>
                  <a:pt x="67" y="143"/>
                </a:lnTo>
                <a:lnTo>
                  <a:pt x="65" y="144"/>
                </a:lnTo>
                <a:lnTo>
                  <a:pt x="64" y="146"/>
                </a:lnTo>
                <a:lnTo>
                  <a:pt x="62" y="147"/>
                </a:lnTo>
                <a:lnTo>
                  <a:pt x="61" y="149"/>
                </a:lnTo>
                <a:lnTo>
                  <a:pt x="60" y="150"/>
                </a:lnTo>
                <a:lnTo>
                  <a:pt x="58" y="151"/>
                </a:lnTo>
                <a:lnTo>
                  <a:pt x="57" y="152"/>
                </a:lnTo>
                <a:lnTo>
                  <a:pt x="56" y="153"/>
                </a:lnTo>
                <a:lnTo>
                  <a:pt x="55" y="154"/>
                </a:lnTo>
                <a:lnTo>
                  <a:pt x="55" y="155"/>
                </a:lnTo>
                <a:lnTo>
                  <a:pt x="54" y="155"/>
                </a:lnTo>
                <a:lnTo>
                  <a:pt x="53" y="156"/>
                </a:lnTo>
                <a:lnTo>
                  <a:pt x="53" y="156"/>
                </a:lnTo>
                <a:lnTo>
                  <a:pt x="53" y="157"/>
                </a:lnTo>
                <a:lnTo>
                  <a:pt x="52" y="157"/>
                </a:lnTo>
                <a:lnTo>
                  <a:pt x="52" y="157"/>
                </a:lnTo>
                <a:lnTo>
                  <a:pt x="52" y="157"/>
                </a:lnTo>
                <a:lnTo>
                  <a:pt x="52" y="157"/>
                </a:lnTo>
                <a:lnTo>
                  <a:pt x="52" y="156"/>
                </a:lnTo>
                <a:lnTo>
                  <a:pt x="52" y="155"/>
                </a:lnTo>
                <a:lnTo>
                  <a:pt x="52" y="152"/>
                </a:lnTo>
                <a:lnTo>
                  <a:pt x="52" y="150"/>
                </a:lnTo>
                <a:lnTo>
                  <a:pt x="52" y="146"/>
                </a:lnTo>
                <a:lnTo>
                  <a:pt x="52" y="142"/>
                </a:lnTo>
                <a:lnTo>
                  <a:pt x="52" y="138"/>
                </a:lnTo>
                <a:lnTo>
                  <a:pt x="52" y="132"/>
                </a:lnTo>
                <a:lnTo>
                  <a:pt x="52" y="127"/>
                </a:lnTo>
                <a:lnTo>
                  <a:pt x="52" y="120"/>
                </a:lnTo>
                <a:lnTo>
                  <a:pt x="52" y="113"/>
                </a:lnTo>
                <a:lnTo>
                  <a:pt x="52" y="105"/>
                </a:lnTo>
                <a:lnTo>
                  <a:pt x="52" y="97"/>
                </a:lnTo>
                <a:lnTo>
                  <a:pt x="52" y="88"/>
                </a:lnTo>
                <a:lnTo>
                  <a:pt x="52" y="79"/>
                </a:lnTo>
                <a:lnTo>
                  <a:pt x="52" y="79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8379" name="未知"/>
          <p:cNvSpPr/>
          <p:nvPr/>
        </p:nvSpPr>
        <p:spPr>
          <a:xfrm>
            <a:off x="4352925" y="874713"/>
            <a:ext cx="876300" cy="488950"/>
          </a:xfrm>
          <a:custGeom>
            <a:avLst/>
            <a:gdLst/>
            <a:ahLst/>
            <a:cxnLst/>
            <a:pathLst>
              <a:path w="551" h="308">
                <a:moveTo>
                  <a:pt x="471" y="52"/>
                </a:moveTo>
                <a:lnTo>
                  <a:pt x="481" y="52"/>
                </a:lnTo>
                <a:lnTo>
                  <a:pt x="490" y="52"/>
                </a:lnTo>
                <a:lnTo>
                  <a:pt x="498" y="52"/>
                </a:lnTo>
                <a:lnTo>
                  <a:pt x="506" y="52"/>
                </a:lnTo>
                <a:lnTo>
                  <a:pt x="513" y="52"/>
                </a:lnTo>
                <a:lnTo>
                  <a:pt x="519" y="52"/>
                </a:lnTo>
                <a:lnTo>
                  <a:pt x="525" y="52"/>
                </a:lnTo>
                <a:lnTo>
                  <a:pt x="530" y="52"/>
                </a:lnTo>
                <a:lnTo>
                  <a:pt x="535" y="52"/>
                </a:lnTo>
                <a:lnTo>
                  <a:pt x="539" y="52"/>
                </a:lnTo>
                <a:lnTo>
                  <a:pt x="542" y="52"/>
                </a:lnTo>
                <a:lnTo>
                  <a:pt x="545" y="52"/>
                </a:lnTo>
                <a:lnTo>
                  <a:pt x="547" y="52"/>
                </a:lnTo>
                <a:lnTo>
                  <a:pt x="549" y="52"/>
                </a:lnTo>
                <a:lnTo>
                  <a:pt x="550" y="52"/>
                </a:lnTo>
                <a:lnTo>
                  <a:pt x="550" y="52"/>
                </a:lnTo>
                <a:lnTo>
                  <a:pt x="550" y="52"/>
                </a:lnTo>
                <a:lnTo>
                  <a:pt x="550" y="53"/>
                </a:lnTo>
                <a:lnTo>
                  <a:pt x="550" y="55"/>
                </a:lnTo>
                <a:lnTo>
                  <a:pt x="550" y="57"/>
                </a:lnTo>
                <a:lnTo>
                  <a:pt x="550" y="60"/>
                </a:lnTo>
                <a:lnTo>
                  <a:pt x="550" y="63"/>
                </a:lnTo>
                <a:lnTo>
                  <a:pt x="550" y="67"/>
                </a:lnTo>
                <a:lnTo>
                  <a:pt x="550" y="72"/>
                </a:lnTo>
                <a:lnTo>
                  <a:pt x="550" y="77"/>
                </a:lnTo>
                <a:lnTo>
                  <a:pt x="550" y="83"/>
                </a:lnTo>
                <a:lnTo>
                  <a:pt x="550" y="89"/>
                </a:lnTo>
                <a:lnTo>
                  <a:pt x="550" y="96"/>
                </a:lnTo>
                <a:lnTo>
                  <a:pt x="550" y="104"/>
                </a:lnTo>
                <a:lnTo>
                  <a:pt x="550" y="112"/>
                </a:lnTo>
                <a:lnTo>
                  <a:pt x="550" y="121"/>
                </a:lnTo>
                <a:lnTo>
                  <a:pt x="550" y="131"/>
                </a:lnTo>
                <a:lnTo>
                  <a:pt x="550" y="140"/>
                </a:lnTo>
                <a:lnTo>
                  <a:pt x="550" y="149"/>
                </a:lnTo>
                <a:lnTo>
                  <a:pt x="550" y="157"/>
                </a:lnTo>
                <a:lnTo>
                  <a:pt x="550" y="165"/>
                </a:lnTo>
                <a:lnTo>
                  <a:pt x="550" y="172"/>
                </a:lnTo>
                <a:lnTo>
                  <a:pt x="550" y="179"/>
                </a:lnTo>
                <a:lnTo>
                  <a:pt x="550" y="184"/>
                </a:lnTo>
                <a:lnTo>
                  <a:pt x="550" y="190"/>
                </a:lnTo>
                <a:lnTo>
                  <a:pt x="550" y="194"/>
                </a:lnTo>
                <a:lnTo>
                  <a:pt x="550" y="198"/>
                </a:lnTo>
                <a:lnTo>
                  <a:pt x="550" y="202"/>
                </a:lnTo>
                <a:lnTo>
                  <a:pt x="550" y="204"/>
                </a:lnTo>
                <a:lnTo>
                  <a:pt x="550" y="207"/>
                </a:lnTo>
                <a:lnTo>
                  <a:pt x="550" y="208"/>
                </a:lnTo>
                <a:lnTo>
                  <a:pt x="550" y="209"/>
                </a:lnTo>
                <a:lnTo>
                  <a:pt x="550" y="209"/>
                </a:lnTo>
                <a:lnTo>
                  <a:pt x="550" y="209"/>
                </a:lnTo>
                <a:lnTo>
                  <a:pt x="550" y="209"/>
                </a:lnTo>
                <a:lnTo>
                  <a:pt x="549" y="209"/>
                </a:lnTo>
                <a:lnTo>
                  <a:pt x="549" y="208"/>
                </a:lnTo>
                <a:lnTo>
                  <a:pt x="549" y="208"/>
                </a:lnTo>
                <a:lnTo>
                  <a:pt x="548" y="207"/>
                </a:lnTo>
                <a:lnTo>
                  <a:pt x="547" y="207"/>
                </a:lnTo>
                <a:lnTo>
                  <a:pt x="547" y="206"/>
                </a:lnTo>
                <a:lnTo>
                  <a:pt x="546" y="205"/>
                </a:lnTo>
                <a:lnTo>
                  <a:pt x="545" y="204"/>
                </a:lnTo>
                <a:lnTo>
                  <a:pt x="544" y="203"/>
                </a:lnTo>
                <a:lnTo>
                  <a:pt x="542" y="202"/>
                </a:lnTo>
                <a:lnTo>
                  <a:pt x="541" y="201"/>
                </a:lnTo>
                <a:lnTo>
                  <a:pt x="540" y="199"/>
                </a:lnTo>
                <a:lnTo>
                  <a:pt x="538" y="198"/>
                </a:lnTo>
                <a:lnTo>
                  <a:pt x="537" y="196"/>
                </a:lnTo>
                <a:lnTo>
                  <a:pt x="535" y="195"/>
                </a:lnTo>
                <a:lnTo>
                  <a:pt x="534" y="193"/>
                </a:lnTo>
                <a:lnTo>
                  <a:pt x="532" y="192"/>
                </a:lnTo>
                <a:lnTo>
                  <a:pt x="531" y="190"/>
                </a:lnTo>
                <a:lnTo>
                  <a:pt x="530" y="189"/>
                </a:lnTo>
                <a:lnTo>
                  <a:pt x="529" y="188"/>
                </a:lnTo>
                <a:lnTo>
                  <a:pt x="528" y="187"/>
                </a:lnTo>
                <a:lnTo>
                  <a:pt x="527" y="186"/>
                </a:lnTo>
                <a:lnTo>
                  <a:pt x="526" y="186"/>
                </a:lnTo>
                <a:lnTo>
                  <a:pt x="525" y="185"/>
                </a:lnTo>
                <a:lnTo>
                  <a:pt x="525" y="184"/>
                </a:lnTo>
                <a:lnTo>
                  <a:pt x="524" y="184"/>
                </a:lnTo>
                <a:lnTo>
                  <a:pt x="524" y="184"/>
                </a:lnTo>
                <a:lnTo>
                  <a:pt x="524" y="183"/>
                </a:lnTo>
                <a:lnTo>
                  <a:pt x="524" y="183"/>
                </a:lnTo>
                <a:lnTo>
                  <a:pt x="524" y="183"/>
                </a:lnTo>
                <a:lnTo>
                  <a:pt x="523" y="183"/>
                </a:lnTo>
                <a:lnTo>
                  <a:pt x="523" y="184"/>
                </a:lnTo>
                <a:lnTo>
                  <a:pt x="522" y="185"/>
                </a:lnTo>
                <a:lnTo>
                  <a:pt x="520" y="186"/>
                </a:lnTo>
                <a:lnTo>
                  <a:pt x="519" y="188"/>
                </a:lnTo>
                <a:lnTo>
                  <a:pt x="516" y="190"/>
                </a:lnTo>
                <a:lnTo>
                  <a:pt x="514" y="193"/>
                </a:lnTo>
                <a:lnTo>
                  <a:pt x="511" y="196"/>
                </a:lnTo>
                <a:lnTo>
                  <a:pt x="507" y="200"/>
                </a:lnTo>
                <a:lnTo>
                  <a:pt x="503" y="204"/>
                </a:lnTo>
                <a:lnTo>
                  <a:pt x="499" y="208"/>
                </a:lnTo>
                <a:lnTo>
                  <a:pt x="494" y="213"/>
                </a:lnTo>
                <a:lnTo>
                  <a:pt x="489" y="218"/>
                </a:lnTo>
                <a:lnTo>
                  <a:pt x="484" y="223"/>
                </a:lnTo>
                <a:lnTo>
                  <a:pt x="478" y="229"/>
                </a:lnTo>
                <a:lnTo>
                  <a:pt x="471" y="235"/>
                </a:lnTo>
                <a:lnTo>
                  <a:pt x="465" y="242"/>
                </a:lnTo>
                <a:lnTo>
                  <a:pt x="458" y="248"/>
                </a:lnTo>
                <a:lnTo>
                  <a:pt x="452" y="254"/>
                </a:lnTo>
                <a:lnTo>
                  <a:pt x="445" y="259"/>
                </a:lnTo>
                <a:lnTo>
                  <a:pt x="439" y="264"/>
                </a:lnTo>
                <a:lnTo>
                  <a:pt x="432" y="269"/>
                </a:lnTo>
                <a:lnTo>
                  <a:pt x="425" y="274"/>
                </a:lnTo>
                <a:lnTo>
                  <a:pt x="419" y="278"/>
                </a:lnTo>
                <a:lnTo>
                  <a:pt x="412" y="282"/>
                </a:lnTo>
                <a:lnTo>
                  <a:pt x="406" y="286"/>
                </a:lnTo>
                <a:lnTo>
                  <a:pt x="399" y="289"/>
                </a:lnTo>
                <a:lnTo>
                  <a:pt x="393" y="292"/>
                </a:lnTo>
                <a:lnTo>
                  <a:pt x="386" y="295"/>
                </a:lnTo>
                <a:lnTo>
                  <a:pt x="380" y="297"/>
                </a:lnTo>
                <a:lnTo>
                  <a:pt x="373" y="299"/>
                </a:lnTo>
                <a:lnTo>
                  <a:pt x="367" y="301"/>
                </a:lnTo>
                <a:lnTo>
                  <a:pt x="360" y="302"/>
                </a:lnTo>
                <a:lnTo>
                  <a:pt x="353" y="304"/>
                </a:lnTo>
                <a:lnTo>
                  <a:pt x="346" y="305"/>
                </a:lnTo>
                <a:lnTo>
                  <a:pt x="340" y="306"/>
                </a:lnTo>
                <a:lnTo>
                  <a:pt x="333" y="307"/>
                </a:lnTo>
                <a:lnTo>
                  <a:pt x="325" y="307"/>
                </a:lnTo>
                <a:lnTo>
                  <a:pt x="318" y="307"/>
                </a:lnTo>
                <a:lnTo>
                  <a:pt x="311" y="307"/>
                </a:lnTo>
                <a:lnTo>
                  <a:pt x="303" y="307"/>
                </a:lnTo>
                <a:lnTo>
                  <a:pt x="296" y="307"/>
                </a:lnTo>
                <a:lnTo>
                  <a:pt x="288" y="307"/>
                </a:lnTo>
                <a:lnTo>
                  <a:pt x="281" y="306"/>
                </a:lnTo>
                <a:lnTo>
                  <a:pt x="273" y="305"/>
                </a:lnTo>
                <a:lnTo>
                  <a:pt x="265" y="304"/>
                </a:lnTo>
                <a:lnTo>
                  <a:pt x="257" y="302"/>
                </a:lnTo>
                <a:lnTo>
                  <a:pt x="249" y="301"/>
                </a:lnTo>
                <a:lnTo>
                  <a:pt x="240" y="299"/>
                </a:lnTo>
                <a:lnTo>
                  <a:pt x="232" y="296"/>
                </a:lnTo>
                <a:lnTo>
                  <a:pt x="223" y="293"/>
                </a:lnTo>
                <a:lnTo>
                  <a:pt x="214" y="289"/>
                </a:lnTo>
                <a:lnTo>
                  <a:pt x="205" y="285"/>
                </a:lnTo>
                <a:lnTo>
                  <a:pt x="196" y="280"/>
                </a:lnTo>
                <a:lnTo>
                  <a:pt x="186" y="274"/>
                </a:lnTo>
                <a:lnTo>
                  <a:pt x="177" y="268"/>
                </a:lnTo>
                <a:lnTo>
                  <a:pt x="167" y="261"/>
                </a:lnTo>
                <a:lnTo>
                  <a:pt x="157" y="254"/>
                </a:lnTo>
                <a:lnTo>
                  <a:pt x="146" y="246"/>
                </a:lnTo>
                <a:lnTo>
                  <a:pt x="136" y="237"/>
                </a:lnTo>
                <a:lnTo>
                  <a:pt x="125" y="228"/>
                </a:lnTo>
                <a:lnTo>
                  <a:pt x="114" y="218"/>
                </a:lnTo>
                <a:lnTo>
                  <a:pt x="103" y="207"/>
                </a:lnTo>
                <a:lnTo>
                  <a:pt x="92" y="196"/>
                </a:lnTo>
                <a:lnTo>
                  <a:pt x="81" y="185"/>
                </a:lnTo>
                <a:lnTo>
                  <a:pt x="70" y="175"/>
                </a:lnTo>
                <a:lnTo>
                  <a:pt x="60" y="165"/>
                </a:lnTo>
                <a:lnTo>
                  <a:pt x="52" y="156"/>
                </a:lnTo>
                <a:lnTo>
                  <a:pt x="43" y="148"/>
                </a:lnTo>
                <a:lnTo>
                  <a:pt x="36" y="140"/>
                </a:lnTo>
                <a:lnTo>
                  <a:pt x="29" y="134"/>
                </a:lnTo>
                <a:lnTo>
                  <a:pt x="23" y="127"/>
                </a:lnTo>
                <a:lnTo>
                  <a:pt x="18" y="122"/>
                </a:lnTo>
                <a:lnTo>
                  <a:pt x="13" y="117"/>
                </a:lnTo>
                <a:lnTo>
                  <a:pt x="9" y="114"/>
                </a:lnTo>
                <a:lnTo>
                  <a:pt x="6" y="110"/>
                </a:lnTo>
                <a:lnTo>
                  <a:pt x="3" y="108"/>
                </a:lnTo>
                <a:lnTo>
                  <a:pt x="1" y="106"/>
                </a:lnTo>
                <a:lnTo>
                  <a:pt x="0" y="105"/>
                </a:lnTo>
                <a:lnTo>
                  <a:pt x="0" y="105"/>
                </a:lnTo>
                <a:lnTo>
                  <a:pt x="0" y="104"/>
                </a:lnTo>
                <a:lnTo>
                  <a:pt x="1" y="104"/>
                </a:lnTo>
                <a:lnTo>
                  <a:pt x="2" y="103"/>
                </a:lnTo>
                <a:lnTo>
                  <a:pt x="3" y="101"/>
                </a:lnTo>
                <a:lnTo>
                  <a:pt x="5" y="99"/>
                </a:lnTo>
                <a:lnTo>
                  <a:pt x="7" y="97"/>
                </a:lnTo>
                <a:lnTo>
                  <a:pt x="10" y="95"/>
                </a:lnTo>
                <a:lnTo>
                  <a:pt x="13" y="91"/>
                </a:lnTo>
                <a:lnTo>
                  <a:pt x="17" y="88"/>
                </a:lnTo>
                <a:lnTo>
                  <a:pt x="20" y="84"/>
                </a:lnTo>
                <a:lnTo>
                  <a:pt x="25" y="80"/>
                </a:lnTo>
                <a:lnTo>
                  <a:pt x="29" y="75"/>
                </a:lnTo>
                <a:lnTo>
                  <a:pt x="35" y="70"/>
                </a:lnTo>
                <a:lnTo>
                  <a:pt x="40" y="64"/>
                </a:lnTo>
                <a:lnTo>
                  <a:pt x="46" y="59"/>
                </a:lnTo>
                <a:lnTo>
                  <a:pt x="52" y="52"/>
                </a:lnTo>
                <a:lnTo>
                  <a:pt x="59" y="46"/>
                </a:lnTo>
                <a:lnTo>
                  <a:pt x="65" y="40"/>
                </a:lnTo>
                <a:lnTo>
                  <a:pt x="70" y="34"/>
                </a:lnTo>
                <a:lnTo>
                  <a:pt x="75" y="29"/>
                </a:lnTo>
                <a:lnTo>
                  <a:pt x="80" y="25"/>
                </a:lnTo>
                <a:lnTo>
                  <a:pt x="84" y="20"/>
                </a:lnTo>
                <a:lnTo>
                  <a:pt x="88" y="16"/>
                </a:lnTo>
                <a:lnTo>
                  <a:pt x="92" y="13"/>
                </a:lnTo>
                <a:lnTo>
                  <a:pt x="95" y="10"/>
                </a:lnTo>
                <a:lnTo>
                  <a:pt x="97" y="7"/>
                </a:lnTo>
                <a:lnTo>
                  <a:pt x="100" y="5"/>
                </a:lnTo>
                <a:lnTo>
                  <a:pt x="101" y="3"/>
                </a:lnTo>
                <a:lnTo>
                  <a:pt x="103" y="2"/>
                </a:lnTo>
                <a:lnTo>
                  <a:pt x="104" y="1"/>
                </a:lnTo>
                <a:lnTo>
                  <a:pt x="105" y="0"/>
                </a:lnTo>
                <a:lnTo>
                  <a:pt x="105" y="0"/>
                </a:lnTo>
                <a:lnTo>
                  <a:pt x="105" y="0"/>
                </a:lnTo>
                <a:lnTo>
                  <a:pt x="106" y="1"/>
                </a:lnTo>
                <a:lnTo>
                  <a:pt x="107" y="3"/>
                </a:lnTo>
                <a:lnTo>
                  <a:pt x="110" y="5"/>
                </a:lnTo>
                <a:lnTo>
                  <a:pt x="112" y="7"/>
                </a:lnTo>
                <a:lnTo>
                  <a:pt x="116" y="11"/>
                </a:lnTo>
                <a:lnTo>
                  <a:pt x="120" y="15"/>
                </a:lnTo>
                <a:lnTo>
                  <a:pt x="124" y="19"/>
                </a:lnTo>
                <a:lnTo>
                  <a:pt x="130" y="25"/>
                </a:lnTo>
                <a:lnTo>
                  <a:pt x="135" y="31"/>
                </a:lnTo>
                <a:lnTo>
                  <a:pt x="142" y="37"/>
                </a:lnTo>
                <a:lnTo>
                  <a:pt x="149" y="44"/>
                </a:lnTo>
                <a:lnTo>
                  <a:pt x="157" y="52"/>
                </a:lnTo>
                <a:lnTo>
                  <a:pt x="165" y="60"/>
                </a:lnTo>
                <a:lnTo>
                  <a:pt x="174" y="69"/>
                </a:lnTo>
                <a:lnTo>
                  <a:pt x="183" y="78"/>
                </a:lnTo>
                <a:lnTo>
                  <a:pt x="193" y="88"/>
                </a:lnTo>
                <a:lnTo>
                  <a:pt x="202" y="97"/>
                </a:lnTo>
                <a:lnTo>
                  <a:pt x="211" y="105"/>
                </a:lnTo>
                <a:lnTo>
                  <a:pt x="220" y="113"/>
                </a:lnTo>
                <a:lnTo>
                  <a:pt x="229" y="120"/>
                </a:lnTo>
                <a:lnTo>
                  <a:pt x="237" y="126"/>
                </a:lnTo>
                <a:lnTo>
                  <a:pt x="244" y="132"/>
                </a:lnTo>
                <a:lnTo>
                  <a:pt x="252" y="137"/>
                </a:lnTo>
                <a:lnTo>
                  <a:pt x="259" y="142"/>
                </a:lnTo>
                <a:lnTo>
                  <a:pt x="266" y="146"/>
                </a:lnTo>
                <a:lnTo>
                  <a:pt x="273" y="149"/>
                </a:lnTo>
                <a:lnTo>
                  <a:pt x="279" y="152"/>
                </a:lnTo>
                <a:lnTo>
                  <a:pt x="285" y="154"/>
                </a:lnTo>
                <a:lnTo>
                  <a:pt x="291" y="156"/>
                </a:lnTo>
                <a:lnTo>
                  <a:pt x="296" y="157"/>
                </a:lnTo>
                <a:lnTo>
                  <a:pt x="301" y="157"/>
                </a:lnTo>
                <a:lnTo>
                  <a:pt x="306" y="157"/>
                </a:lnTo>
                <a:lnTo>
                  <a:pt x="311" y="156"/>
                </a:lnTo>
                <a:lnTo>
                  <a:pt x="316" y="156"/>
                </a:lnTo>
                <a:lnTo>
                  <a:pt x="321" y="154"/>
                </a:lnTo>
                <a:lnTo>
                  <a:pt x="326" y="153"/>
                </a:lnTo>
                <a:lnTo>
                  <a:pt x="331" y="151"/>
                </a:lnTo>
                <a:lnTo>
                  <a:pt x="335" y="149"/>
                </a:lnTo>
                <a:lnTo>
                  <a:pt x="340" y="147"/>
                </a:lnTo>
                <a:lnTo>
                  <a:pt x="345" y="144"/>
                </a:lnTo>
                <a:lnTo>
                  <a:pt x="350" y="142"/>
                </a:lnTo>
                <a:lnTo>
                  <a:pt x="355" y="138"/>
                </a:lnTo>
                <a:lnTo>
                  <a:pt x="360" y="135"/>
                </a:lnTo>
                <a:lnTo>
                  <a:pt x="365" y="131"/>
                </a:lnTo>
                <a:lnTo>
                  <a:pt x="370" y="127"/>
                </a:lnTo>
                <a:lnTo>
                  <a:pt x="375" y="122"/>
                </a:lnTo>
                <a:lnTo>
                  <a:pt x="380" y="118"/>
                </a:lnTo>
                <a:lnTo>
                  <a:pt x="384" y="113"/>
                </a:lnTo>
                <a:lnTo>
                  <a:pt x="389" y="108"/>
                </a:lnTo>
                <a:lnTo>
                  <a:pt x="393" y="104"/>
                </a:lnTo>
                <a:lnTo>
                  <a:pt x="397" y="100"/>
                </a:lnTo>
                <a:lnTo>
                  <a:pt x="400" y="97"/>
                </a:lnTo>
                <a:lnTo>
                  <a:pt x="404" y="94"/>
                </a:lnTo>
                <a:lnTo>
                  <a:pt x="406" y="91"/>
                </a:lnTo>
                <a:lnTo>
                  <a:pt x="409" y="88"/>
                </a:lnTo>
                <a:lnTo>
                  <a:pt x="411" y="86"/>
                </a:lnTo>
                <a:lnTo>
                  <a:pt x="413" y="84"/>
                </a:lnTo>
                <a:lnTo>
                  <a:pt x="415" y="82"/>
                </a:lnTo>
                <a:lnTo>
                  <a:pt x="416" y="81"/>
                </a:lnTo>
                <a:lnTo>
                  <a:pt x="418" y="80"/>
                </a:lnTo>
                <a:lnTo>
                  <a:pt x="418" y="79"/>
                </a:lnTo>
                <a:lnTo>
                  <a:pt x="419" y="79"/>
                </a:lnTo>
                <a:lnTo>
                  <a:pt x="419" y="78"/>
                </a:lnTo>
                <a:lnTo>
                  <a:pt x="419" y="78"/>
                </a:lnTo>
                <a:lnTo>
                  <a:pt x="419" y="78"/>
                </a:lnTo>
                <a:lnTo>
                  <a:pt x="418" y="78"/>
                </a:lnTo>
                <a:lnTo>
                  <a:pt x="418" y="78"/>
                </a:lnTo>
                <a:lnTo>
                  <a:pt x="418" y="77"/>
                </a:lnTo>
                <a:lnTo>
                  <a:pt x="417" y="77"/>
                </a:lnTo>
                <a:lnTo>
                  <a:pt x="416" y="76"/>
                </a:lnTo>
                <a:lnTo>
                  <a:pt x="416" y="75"/>
                </a:lnTo>
                <a:lnTo>
                  <a:pt x="415" y="74"/>
                </a:lnTo>
                <a:lnTo>
                  <a:pt x="414" y="73"/>
                </a:lnTo>
                <a:lnTo>
                  <a:pt x="413" y="72"/>
                </a:lnTo>
                <a:lnTo>
                  <a:pt x="412" y="71"/>
                </a:lnTo>
                <a:lnTo>
                  <a:pt x="410" y="70"/>
                </a:lnTo>
                <a:lnTo>
                  <a:pt x="409" y="68"/>
                </a:lnTo>
                <a:lnTo>
                  <a:pt x="407" y="67"/>
                </a:lnTo>
                <a:lnTo>
                  <a:pt x="406" y="65"/>
                </a:lnTo>
                <a:lnTo>
                  <a:pt x="404" y="64"/>
                </a:lnTo>
                <a:lnTo>
                  <a:pt x="403" y="62"/>
                </a:lnTo>
                <a:lnTo>
                  <a:pt x="401" y="61"/>
                </a:lnTo>
                <a:lnTo>
                  <a:pt x="400" y="60"/>
                </a:lnTo>
                <a:lnTo>
                  <a:pt x="399" y="58"/>
                </a:lnTo>
                <a:lnTo>
                  <a:pt x="398" y="57"/>
                </a:lnTo>
                <a:lnTo>
                  <a:pt x="397" y="56"/>
                </a:lnTo>
                <a:lnTo>
                  <a:pt x="396" y="55"/>
                </a:lnTo>
                <a:lnTo>
                  <a:pt x="395" y="55"/>
                </a:lnTo>
                <a:lnTo>
                  <a:pt x="395" y="54"/>
                </a:lnTo>
                <a:lnTo>
                  <a:pt x="394" y="53"/>
                </a:lnTo>
                <a:lnTo>
                  <a:pt x="394" y="53"/>
                </a:lnTo>
                <a:lnTo>
                  <a:pt x="393" y="53"/>
                </a:lnTo>
                <a:lnTo>
                  <a:pt x="393" y="52"/>
                </a:lnTo>
                <a:lnTo>
                  <a:pt x="393" y="52"/>
                </a:lnTo>
                <a:lnTo>
                  <a:pt x="393" y="52"/>
                </a:lnTo>
                <a:lnTo>
                  <a:pt x="393" y="52"/>
                </a:lnTo>
                <a:lnTo>
                  <a:pt x="394" y="52"/>
                </a:lnTo>
                <a:lnTo>
                  <a:pt x="395" y="52"/>
                </a:lnTo>
                <a:lnTo>
                  <a:pt x="398" y="52"/>
                </a:lnTo>
                <a:lnTo>
                  <a:pt x="400" y="52"/>
                </a:lnTo>
                <a:lnTo>
                  <a:pt x="404" y="52"/>
                </a:lnTo>
                <a:lnTo>
                  <a:pt x="408" y="52"/>
                </a:lnTo>
                <a:lnTo>
                  <a:pt x="412" y="52"/>
                </a:lnTo>
                <a:lnTo>
                  <a:pt x="418" y="52"/>
                </a:lnTo>
                <a:lnTo>
                  <a:pt x="423" y="52"/>
                </a:lnTo>
                <a:lnTo>
                  <a:pt x="430" y="52"/>
                </a:lnTo>
                <a:lnTo>
                  <a:pt x="437" y="52"/>
                </a:lnTo>
                <a:lnTo>
                  <a:pt x="445" y="52"/>
                </a:lnTo>
                <a:lnTo>
                  <a:pt x="453" y="52"/>
                </a:lnTo>
                <a:lnTo>
                  <a:pt x="462" y="52"/>
                </a:lnTo>
                <a:lnTo>
                  <a:pt x="471" y="52"/>
                </a:lnTo>
                <a:lnTo>
                  <a:pt x="471" y="52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8380" name="Text Box 58379"/>
          <p:cNvSpPr txBox="1"/>
          <p:nvPr/>
        </p:nvSpPr>
        <p:spPr>
          <a:xfrm>
            <a:off x="6753225" y="3632200"/>
            <a:ext cx="88900" cy="1524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360680">
              <a:lnSpc>
                <a:spcPts val="1200"/>
              </a:lnSpc>
              <a:buClrTx/>
            </a:pPr>
            <a:r>
              <a:rPr lang="en-US" altLang="zh-CN" sz="1200" b="0">
                <a:latin typeface="Times New Roman" panose="02020503050405090304" pitchFamily="2" charset="0"/>
                <a:cs typeface="Times New Roman" panose="02020503050405090304" pitchFamily="2" charset="0"/>
              </a:rPr>
              <a:t>5</a:t>
            </a:r>
            <a:endParaRPr lang="en-US" altLang="zh-CN" sz="1200" b="0">
              <a:latin typeface="Times New Roman" panose="02020503050405090304" pitchFamily="2" charset="0"/>
              <a:ea typeface="Times New Roman" panose="02020503050405090304" pitchFamily="2" charset="0"/>
            </a:endParaRPr>
          </a:p>
        </p:txBody>
      </p:sp>
      <p:grpSp>
        <p:nvGrpSpPr>
          <p:cNvPr id="58381" name="Group 58380"/>
          <p:cNvGrpSpPr/>
          <p:nvPr/>
        </p:nvGrpSpPr>
        <p:grpSpPr>
          <a:xfrm>
            <a:off x="6110288" y="406400"/>
            <a:ext cx="1376362" cy="1376363"/>
            <a:chOff x="0" y="0"/>
            <a:chExt cx="865" cy="865"/>
          </a:xfrm>
        </p:grpSpPr>
        <p:sp>
          <p:nvSpPr>
            <p:cNvPr id="58382" name="未知"/>
            <p:cNvSpPr/>
            <p:nvPr/>
          </p:nvSpPr>
          <p:spPr>
            <a:xfrm>
              <a:off x="0" y="0"/>
              <a:ext cx="865" cy="865"/>
            </a:xfrm>
            <a:custGeom>
              <a:avLst/>
              <a:gdLst/>
              <a:ahLst/>
              <a:cxnLst/>
              <a:pathLst>
                <a:path w="865" h="865">
                  <a:moveTo>
                    <a:pt x="432" y="432"/>
                  </a:moveTo>
                  <a:lnTo>
                    <a:pt x="432" y="247"/>
                  </a:lnTo>
                  <a:lnTo>
                    <a:pt x="401" y="278"/>
                  </a:lnTo>
                  <a:lnTo>
                    <a:pt x="123" y="0"/>
                  </a:lnTo>
                  <a:lnTo>
                    <a:pt x="0" y="123"/>
                  </a:lnTo>
                  <a:lnTo>
                    <a:pt x="278" y="401"/>
                  </a:lnTo>
                  <a:lnTo>
                    <a:pt x="247" y="432"/>
                  </a:lnTo>
                  <a:lnTo>
                    <a:pt x="617" y="432"/>
                  </a:lnTo>
                  <a:lnTo>
                    <a:pt x="586" y="463"/>
                  </a:lnTo>
                  <a:lnTo>
                    <a:pt x="864" y="741"/>
                  </a:lnTo>
                  <a:lnTo>
                    <a:pt x="741" y="864"/>
                  </a:lnTo>
                  <a:lnTo>
                    <a:pt x="463" y="586"/>
                  </a:lnTo>
                  <a:lnTo>
                    <a:pt x="432" y="617"/>
                  </a:lnTo>
                  <a:lnTo>
                    <a:pt x="432" y="247"/>
                  </a:lnTo>
                  <a:lnTo>
                    <a:pt x="463" y="278"/>
                  </a:lnTo>
                  <a:lnTo>
                    <a:pt x="741" y="0"/>
                  </a:lnTo>
                  <a:lnTo>
                    <a:pt x="864" y="123"/>
                  </a:lnTo>
                  <a:lnTo>
                    <a:pt x="586" y="401"/>
                  </a:lnTo>
                  <a:lnTo>
                    <a:pt x="617" y="432"/>
                  </a:lnTo>
                  <a:lnTo>
                    <a:pt x="247" y="432"/>
                  </a:lnTo>
                  <a:lnTo>
                    <a:pt x="278" y="463"/>
                  </a:lnTo>
                  <a:lnTo>
                    <a:pt x="0" y="741"/>
                  </a:lnTo>
                  <a:lnTo>
                    <a:pt x="123" y="864"/>
                  </a:lnTo>
                  <a:lnTo>
                    <a:pt x="401" y="586"/>
                  </a:lnTo>
                  <a:lnTo>
                    <a:pt x="432" y="617"/>
                  </a:lnTo>
                  <a:lnTo>
                    <a:pt x="432" y="4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8383" name="Group 58382"/>
            <p:cNvGrpSpPr/>
            <p:nvPr/>
          </p:nvGrpSpPr>
          <p:grpSpPr>
            <a:xfrm>
              <a:off x="247" y="247"/>
              <a:ext cx="370" cy="370"/>
              <a:chOff x="0" y="0"/>
              <a:chExt cx="370" cy="370"/>
            </a:xfrm>
          </p:grpSpPr>
          <p:sp>
            <p:nvSpPr>
              <p:cNvPr id="58384" name="Straight Connector 58383"/>
              <p:cNvSpPr/>
              <p:nvPr/>
            </p:nvSpPr>
            <p:spPr>
              <a:xfrm>
                <a:off x="0" y="185"/>
                <a:ext cx="370" cy="0"/>
              </a:xfrm>
              <a:prstGeom prst="line">
                <a:avLst/>
              </a:prstGeom>
              <a:ln w="12700" cap="flat" cmpd="sng">
                <a:solidFill>
                  <a:srgbClr val="444444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8385" name="Straight Connector 58384"/>
              <p:cNvSpPr/>
              <p:nvPr/>
            </p:nvSpPr>
            <p:spPr>
              <a:xfrm>
                <a:off x="185" y="0"/>
                <a:ext cx="0" cy="370"/>
              </a:xfrm>
              <a:prstGeom prst="line">
                <a:avLst/>
              </a:prstGeom>
              <a:ln w="12700" cap="flat" cmpd="sng">
                <a:solidFill>
                  <a:srgbClr val="444444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58386" name="未知"/>
          <p:cNvSpPr/>
          <p:nvPr/>
        </p:nvSpPr>
        <p:spPr>
          <a:xfrm>
            <a:off x="7715250" y="381000"/>
            <a:ext cx="1376363" cy="1376363"/>
          </a:xfrm>
          <a:custGeom>
            <a:avLst/>
            <a:gdLst/>
            <a:ahLst/>
            <a:cxnLst/>
            <a:pathLst>
              <a:path w="865" h="865">
                <a:moveTo>
                  <a:pt x="240" y="0"/>
                </a:moveTo>
                <a:lnTo>
                  <a:pt x="168" y="72"/>
                </a:lnTo>
                <a:lnTo>
                  <a:pt x="432" y="336"/>
                </a:lnTo>
                <a:lnTo>
                  <a:pt x="696" y="72"/>
                </a:lnTo>
                <a:lnTo>
                  <a:pt x="624" y="0"/>
                </a:lnTo>
                <a:lnTo>
                  <a:pt x="864" y="0"/>
                </a:lnTo>
                <a:lnTo>
                  <a:pt x="864" y="240"/>
                </a:lnTo>
                <a:lnTo>
                  <a:pt x="792" y="168"/>
                </a:lnTo>
                <a:lnTo>
                  <a:pt x="528" y="432"/>
                </a:lnTo>
                <a:lnTo>
                  <a:pt x="792" y="696"/>
                </a:lnTo>
                <a:lnTo>
                  <a:pt x="864" y="624"/>
                </a:lnTo>
                <a:lnTo>
                  <a:pt x="864" y="864"/>
                </a:lnTo>
                <a:lnTo>
                  <a:pt x="624" y="864"/>
                </a:lnTo>
                <a:lnTo>
                  <a:pt x="696" y="792"/>
                </a:lnTo>
                <a:lnTo>
                  <a:pt x="432" y="528"/>
                </a:lnTo>
                <a:lnTo>
                  <a:pt x="168" y="792"/>
                </a:lnTo>
                <a:lnTo>
                  <a:pt x="240" y="864"/>
                </a:lnTo>
                <a:lnTo>
                  <a:pt x="0" y="864"/>
                </a:lnTo>
                <a:lnTo>
                  <a:pt x="0" y="624"/>
                </a:lnTo>
                <a:lnTo>
                  <a:pt x="72" y="696"/>
                </a:lnTo>
                <a:lnTo>
                  <a:pt x="336" y="432"/>
                </a:lnTo>
                <a:lnTo>
                  <a:pt x="72" y="168"/>
                </a:lnTo>
                <a:lnTo>
                  <a:pt x="0" y="240"/>
                </a:lnTo>
                <a:lnTo>
                  <a:pt x="0" y="0"/>
                </a:lnTo>
                <a:lnTo>
                  <a:pt x="240" y="0"/>
                </a:lnTo>
                <a:close/>
              </a:path>
            </a:pathLst>
          </a:custGeom>
          <a:solidFill>
            <a:srgbClr val="777777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58387" name="Group 58386"/>
          <p:cNvGrpSpPr/>
          <p:nvPr/>
        </p:nvGrpSpPr>
        <p:grpSpPr>
          <a:xfrm>
            <a:off x="9471025" y="381000"/>
            <a:ext cx="917575" cy="1376363"/>
            <a:chOff x="0" y="0"/>
            <a:chExt cx="576" cy="865"/>
          </a:xfrm>
        </p:grpSpPr>
        <p:sp>
          <p:nvSpPr>
            <p:cNvPr id="58388" name="Freeform 58387"/>
            <p:cNvSpPr/>
            <p:nvPr/>
          </p:nvSpPr>
          <p:spPr>
            <a:xfrm>
              <a:off x="288" y="228"/>
              <a:ext cx="288" cy="492"/>
            </a:xfrm>
            <a:custGeom>
              <a:avLst/>
              <a:gdLst>
                <a:gd name="txL" fmla="*/ 0 w 21600"/>
                <a:gd name="txT" fmla="*/ 0 h 36873"/>
                <a:gd name="txR" fmla="*/ 21600 w 21600"/>
                <a:gd name="txB" fmla="*/ 36873 h 36873"/>
              </a:gdLst>
              <a:ahLst/>
              <a:cxnLst>
                <a:cxn ang="270">
                  <a:pos x="15273" y="0"/>
                </a:cxn>
                <a:cxn ang="90">
                  <a:pos x="0" y="36872"/>
                </a:cxn>
                <a:cxn ang="180">
                  <a:pos x="0" y="15273"/>
                </a:cxn>
              </a:cxnLst>
              <a:rect l="txL" t="txT" r="txR" b="txB"/>
              <a:pathLst>
                <a:path w="21600" h="36873" fill="none">
                  <a:moveTo>
                    <a:pt x="15273" y="0"/>
                  </a:moveTo>
                  <a:arcTo wR="21600" hR="21600" stAng="-2700000" swAng="8100000"/>
                </a:path>
                <a:path w="21600" h="36873" stroke="0">
                  <a:moveTo>
                    <a:pt x="15273" y="0"/>
                  </a:moveTo>
                  <a:arcTo wR="21600" hR="21600" stAng="-2700000" swAng="8100000"/>
                  <a:lnTo>
                    <a:pt x="0" y="15273"/>
                  </a:lnTo>
                  <a:close/>
                </a:path>
              </a:pathLst>
            </a:custGeom>
            <a:noFill/>
            <a:ln w="2286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389" name="Freeform 58388"/>
            <p:cNvSpPr/>
            <p:nvPr/>
          </p:nvSpPr>
          <p:spPr>
            <a:xfrm>
              <a:off x="0" y="144"/>
              <a:ext cx="288" cy="492"/>
            </a:xfrm>
            <a:custGeom>
              <a:avLst/>
              <a:gdLst>
                <a:gd name="txL" fmla="*/ 0 w 21600"/>
                <a:gd name="txT" fmla="*/ 0 h 36874"/>
                <a:gd name="txR" fmla="*/ 21600 w 21600"/>
                <a:gd name="txB" fmla="*/ 36874 h 36874"/>
              </a:gdLst>
              <a:ahLst/>
              <a:cxnLst>
                <a:cxn ang="90">
                  <a:pos x="6326" y="36873"/>
                </a:cxn>
                <a:cxn ang="270">
                  <a:pos x="21600" y="0"/>
                </a:cxn>
                <a:cxn ang="90">
                  <a:pos x="21600" y="21600"/>
                </a:cxn>
              </a:cxnLst>
              <a:rect l="txL" t="txT" r="txR" b="txB"/>
              <a:pathLst>
                <a:path w="21600" h="36874" fill="none">
                  <a:moveTo>
                    <a:pt x="6326" y="36873"/>
                  </a:moveTo>
                  <a:arcTo wR="21600" hR="21600" stAng="-13499887" swAng="8099887"/>
                </a:path>
                <a:path w="21600" h="36874" stroke="0">
                  <a:moveTo>
                    <a:pt x="6326" y="36873"/>
                  </a:moveTo>
                  <a:arcTo wR="21600" hR="21600" stAng="-13499887" swAng="8099887"/>
                  <a:lnTo>
                    <a:pt x="21600" y="21600"/>
                  </a:lnTo>
                  <a:close/>
                </a:path>
              </a:pathLst>
            </a:custGeom>
            <a:noFill/>
            <a:ln w="2286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390" name="未知"/>
            <p:cNvSpPr/>
            <p:nvPr/>
          </p:nvSpPr>
          <p:spPr>
            <a:xfrm>
              <a:off x="288" y="0"/>
              <a:ext cx="145" cy="289"/>
            </a:xfrm>
            <a:custGeom>
              <a:avLst/>
              <a:gdLst/>
              <a:ahLst/>
              <a:cxnLst/>
              <a:pathLst>
                <a:path w="145" h="289">
                  <a:moveTo>
                    <a:pt x="0" y="144"/>
                  </a:moveTo>
                  <a:lnTo>
                    <a:pt x="0" y="0"/>
                  </a:lnTo>
                  <a:lnTo>
                    <a:pt x="144" y="144"/>
                  </a:lnTo>
                  <a:lnTo>
                    <a:pt x="0" y="288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391" name="未知"/>
            <p:cNvSpPr/>
            <p:nvPr/>
          </p:nvSpPr>
          <p:spPr>
            <a:xfrm>
              <a:off x="144" y="576"/>
              <a:ext cx="145" cy="289"/>
            </a:xfrm>
            <a:custGeom>
              <a:avLst/>
              <a:gdLst/>
              <a:ahLst/>
              <a:cxnLst/>
              <a:pathLst>
                <a:path w="145" h="289">
                  <a:moveTo>
                    <a:pt x="144" y="144"/>
                  </a:moveTo>
                  <a:lnTo>
                    <a:pt x="144" y="0"/>
                  </a:lnTo>
                  <a:lnTo>
                    <a:pt x="0" y="144"/>
                  </a:lnTo>
                  <a:lnTo>
                    <a:pt x="144" y="288"/>
                  </a:lnTo>
                  <a:lnTo>
                    <a:pt x="144" y="14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392" name="Group 58391"/>
          <p:cNvGrpSpPr/>
          <p:nvPr/>
        </p:nvGrpSpPr>
        <p:grpSpPr>
          <a:xfrm>
            <a:off x="0" y="2060575"/>
            <a:ext cx="915988" cy="915988"/>
            <a:chOff x="0" y="0"/>
            <a:chExt cx="576" cy="576"/>
          </a:xfrm>
        </p:grpSpPr>
        <p:sp>
          <p:nvSpPr>
            <p:cNvPr id="58393" name="Rounded Rectangle 58392"/>
            <p:cNvSpPr/>
            <p:nvPr/>
          </p:nvSpPr>
          <p:spPr>
            <a:xfrm rot="5400000">
              <a:off x="0" y="0"/>
              <a:ext cx="576" cy="576"/>
            </a:xfrm>
            <a:prstGeom prst="roundRect">
              <a:avLst>
                <a:gd name="adj" fmla="val 37500"/>
              </a:avLst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394" name="未知"/>
            <p:cNvSpPr/>
            <p:nvPr/>
          </p:nvSpPr>
          <p:spPr>
            <a:xfrm>
              <a:off x="144" y="0"/>
              <a:ext cx="289" cy="505"/>
            </a:xfrm>
            <a:custGeom>
              <a:avLst/>
              <a:gdLst/>
              <a:ahLst/>
              <a:cxnLst/>
              <a:pathLst>
                <a:path w="289" h="505">
                  <a:moveTo>
                    <a:pt x="230" y="0"/>
                  </a:moveTo>
                  <a:lnTo>
                    <a:pt x="230" y="360"/>
                  </a:lnTo>
                  <a:lnTo>
                    <a:pt x="288" y="360"/>
                  </a:lnTo>
                  <a:lnTo>
                    <a:pt x="144" y="504"/>
                  </a:lnTo>
                  <a:lnTo>
                    <a:pt x="0" y="360"/>
                  </a:lnTo>
                  <a:lnTo>
                    <a:pt x="58" y="36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144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8395" name="未知"/>
          <p:cNvSpPr/>
          <p:nvPr/>
        </p:nvSpPr>
        <p:spPr>
          <a:xfrm>
            <a:off x="6645275" y="2289175"/>
            <a:ext cx="1376363" cy="688975"/>
          </a:xfrm>
          <a:custGeom>
            <a:avLst/>
            <a:gdLst/>
            <a:ahLst/>
            <a:cxnLst/>
            <a:pathLst>
              <a:path w="865" h="433">
                <a:moveTo>
                  <a:pt x="864" y="422"/>
                </a:moveTo>
                <a:lnTo>
                  <a:pt x="570" y="422"/>
                </a:lnTo>
                <a:lnTo>
                  <a:pt x="543" y="420"/>
                </a:lnTo>
                <a:lnTo>
                  <a:pt x="521" y="414"/>
                </a:lnTo>
                <a:lnTo>
                  <a:pt x="499" y="403"/>
                </a:lnTo>
                <a:lnTo>
                  <a:pt x="482" y="387"/>
                </a:lnTo>
                <a:lnTo>
                  <a:pt x="392" y="294"/>
                </a:lnTo>
                <a:lnTo>
                  <a:pt x="218" y="296"/>
                </a:lnTo>
                <a:lnTo>
                  <a:pt x="218" y="432"/>
                </a:lnTo>
                <a:lnTo>
                  <a:pt x="0" y="216"/>
                </a:lnTo>
                <a:lnTo>
                  <a:pt x="218" y="0"/>
                </a:lnTo>
                <a:lnTo>
                  <a:pt x="218" y="134"/>
                </a:lnTo>
                <a:lnTo>
                  <a:pt x="386" y="134"/>
                </a:lnTo>
                <a:lnTo>
                  <a:pt x="480" y="43"/>
                </a:lnTo>
                <a:lnTo>
                  <a:pt x="497" y="29"/>
                </a:lnTo>
                <a:lnTo>
                  <a:pt x="519" y="18"/>
                </a:lnTo>
                <a:lnTo>
                  <a:pt x="541" y="12"/>
                </a:lnTo>
                <a:lnTo>
                  <a:pt x="570" y="10"/>
                </a:lnTo>
                <a:lnTo>
                  <a:pt x="864" y="10"/>
                </a:lnTo>
                <a:lnTo>
                  <a:pt x="654" y="216"/>
                </a:lnTo>
                <a:lnTo>
                  <a:pt x="864" y="422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58396" name="Group 58395"/>
          <p:cNvGrpSpPr/>
          <p:nvPr/>
        </p:nvGrpSpPr>
        <p:grpSpPr>
          <a:xfrm>
            <a:off x="3208338" y="2060575"/>
            <a:ext cx="917575" cy="915988"/>
            <a:chOff x="0" y="0"/>
            <a:chExt cx="577" cy="576"/>
          </a:xfrm>
        </p:grpSpPr>
        <p:sp>
          <p:nvSpPr>
            <p:cNvPr id="58397" name="Rounded Rectangle 58396"/>
            <p:cNvSpPr/>
            <p:nvPr/>
          </p:nvSpPr>
          <p:spPr>
            <a:xfrm>
              <a:off x="0" y="0"/>
              <a:ext cx="576" cy="576"/>
            </a:xfrm>
            <a:prstGeom prst="roundRect">
              <a:avLst>
                <a:gd name="adj" fmla="val 37500"/>
              </a:avLst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398" name="未知"/>
            <p:cNvSpPr/>
            <p:nvPr/>
          </p:nvSpPr>
          <p:spPr>
            <a:xfrm>
              <a:off x="72" y="144"/>
              <a:ext cx="505" cy="289"/>
            </a:xfrm>
            <a:custGeom>
              <a:avLst/>
              <a:gdLst/>
              <a:ahLst/>
              <a:cxnLst/>
              <a:pathLst>
                <a:path w="505" h="289">
                  <a:moveTo>
                    <a:pt x="504" y="58"/>
                  </a:moveTo>
                  <a:lnTo>
                    <a:pt x="144" y="58"/>
                  </a:lnTo>
                  <a:lnTo>
                    <a:pt x="144" y="0"/>
                  </a:lnTo>
                  <a:lnTo>
                    <a:pt x="0" y="144"/>
                  </a:lnTo>
                  <a:lnTo>
                    <a:pt x="144" y="288"/>
                  </a:lnTo>
                  <a:lnTo>
                    <a:pt x="144" y="230"/>
                  </a:lnTo>
                  <a:lnTo>
                    <a:pt x="504" y="230"/>
                  </a:lnTo>
                  <a:lnTo>
                    <a:pt x="504" y="230"/>
                  </a:lnTo>
                  <a:lnTo>
                    <a:pt x="504" y="144"/>
                  </a:lnTo>
                  <a:lnTo>
                    <a:pt x="504" y="58"/>
                  </a:lnTo>
                  <a:lnTo>
                    <a:pt x="504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399" name="Group 58398"/>
          <p:cNvGrpSpPr/>
          <p:nvPr/>
        </p:nvGrpSpPr>
        <p:grpSpPr>
          <a:xfrm>
            <a:off x="4435475" y="2443163"/>
            <a:ext cx="1833563" cy="344487"/>
            <a:chOff x="0" y="0"/>
            <a:chExt cx="1153" cy="217"/>
          </a:xfrm>
        </p:grpSpPr>
        <p:sp>
          <p:nvSpPr>
            <p:cNvPr id="58400" name="未知"/>
            <p:cNvSpPr/>
            <p:nvPr/>
          </p:nvSpPr>
          <p:spPr>
            <a:xfrm>
              <a:off x="0" y="5"/>
              <a:ext cx="255" cy="203"/>
            </a:xfrm>
            <a:custGeom>
              <a:avLst/>
              <a:gdLst/>
              <a:ahLst/>
              <a:cxnLst/>
              <a:pathLst>
                <a:path w="255" h="203">
                  <a:moveTo>
                    <a:pt x="0" y="108"/>
                  </a:moveTo>
                  <a:lnTo>
                    <a:pt x="254" y="202"/>
                  </a:lnTo>
                  <a:lnTo>
                    <a:pt x="205" y="126"/>
                  </a:lnTo>
                  <a:lnTo>
                    <a:pt x="205" y="81"/>
                  </a:lnTo>
                  <a:lnTo>
                    <a:pt x="254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401" name="未知"/>
            <p:cNvSpPr/>
            <p:nvPr/>
          </p:nvSpPr>
          <p:spPr>
            <a:xfrm>
              <a:off x="205" y="90"/>
              <a:ext cx="854" cy="42"/>
            </a:xfrm>
            <a:custGeom>
              <a:avLst/>
              <a:gdLst/>
              <a:ahLst/>
              <a:cxnLst/>
              <a:pathLst>
                <a:path w="854" h="42">
                  <a:moveTo>
                    <a:pt x="0" y="41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853" y="41"/>
                  </a:lnTo>
                  <a:lnTo>
                    <a:pt x="836" y="23"/>
                  </a:lnTo>
                  <a:lnTo>
                    <a:pt x="615" y="23"/>
                  </a:lnTo>
                  <a:lnTo>
                    <a:pt x="627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402" name="Group 58401"/>
            <p:cNvGrpSpPr/>
            <p:nvPr/>
          </p:nvGrpSpPr>
          <p:grpSpPr>
            <a:xfrm>
              <a:off x="799" y="0"/>
              <a:ext cx="354" cy="217"/>
              <a:chOff x="0" y="0"/>
              <a:chExt cx="354" cy="217"/>
            </a:xfrm>
          </p:grpSpPr>
          <p:sp>
            <p:nvSpPr>
              <p:cNvPr id="58403" name="未知"/>
              <p:cNvSpPr/>
              <p:nvPr/>
            </p:nvSpPr>
            <p:spPr>
              <a:xfrm>
                <a:off x="21" y="113"/>
                <a:ext cx="325" cy="104"/>
              </a:xfrm>
              <a:custGeom>
                <a:avLst/>
                <a:gdLst/>
                <a:ahLst/>
                <a:cxnLst/>
                <a:pathLst>
                  <a:path w="325" h="104">
                    <a:moveTo>
                      <a:pt x="0" y="0"/>
                    </a:moveTo>
                    <a:lnTo>
                      <a:pt x="102" y="103"/>
                    </a:lnTo>
                    <a:lnTo>
                      <a:pt x="324" y="103"/>
                    </a:lnTo>
                    <a:lnTo>
                      <a:pt x="238" y="18"/>
                    </a:lnTo>
                    <a:lnTo>
                      <a:pt x="22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4" name="未知"/>
              <p:cNvSpPr/>
              <p:nvPr/>
            </p:nvSpPr>
            <p:spPr>
              <a:xfrm>
                <a:off x="21" y="113"/>
                <a:ext cx="325" cy="104"/>
              </a:xfrm>
              <a:custGeom>
                <a:avLst/>
                <a:gdLst/>
                <a:ahLst/>
                <a:cxnLst/>
                <a:pathLst>
                  <a:path w="325" h="104">
                    <a:moveTo>
                      <a:pt x="0" y="0"/>
                    </a:moveTo>
                    <a:lnTo>
                      <a:pt x="102" y="103"/>
                    </a:lnTo>
                    <a:lnTo>
                      <a:pt x="324" y="103"/>
                    </a:lnTo>
                    <a:lnTo>
                      <a:pt x="238" y="18"/>
                    </a:lnTo>
                    <a:lnTo>
                      <a:pt x="2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5" name="未知"/>
              <p:cNvSpPr/>
              <p:nvPr/>
            </p:nvSpPr>
            <p:spPr>
              <a:xfrm>
                <a:off x="41" y="0"/>
                <a:ext cx="313" cy="91"/>
              </a:xfrm>
              <a:custGeom>
                <a:avLst/>
                <a:gdLst/>
                <a:ahLst/>
                <a:cxnLst/>
                <a:pathLst>
                  <a:path w="313" h="91">
                    <a:moveTo>
                      <a:pt x="0" y="90"/>
                    </a:moveTo>
                    <a:lnTo>
                      <a:pt x="66" y="23"/>
                    </a:lnTo>
                    <a:lnTo>
                      <a:pt x="91" y="0"/>
                    </a:lnTo>
                    <a:lnTo>
                      <a:pt x="312" y="0"/>
                    </a:lnTo>
                    <a:lnTo>
                      <a:pt x="218" y="90"/>
                    </a:lnTo>
                    <a:lnTo>
                      <a:pt x="0" y="90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6" name="未知"/>
              <p:cNvSpPr/>
              <p:nvPr/>
            </p:nvSpPr>
            <p:spPr>
              <a:xfrm>
                <a:off x="41" y="0"/>
                <a:ext cx="313" cy="91"/>
              </a:xfrm>
              <a:custGeom>
                <a:avLst/>
                <a:gdLst/>
                <a:ahLst/>
                <a:cxnLst/>
                <a:pathLst>
                  <a:path w="313" h="91">
                    <a:moveTo>
                      <a:pt x="0" y="90"/>
                    </a:moveTo>
                    <a:lnTo>
                      <a:pt x="66" y="23"/>
                    </a:lnTo>
                    <a:lnTo>
                      <a:pt x="91" y="0"/>
                    </a:lnTo>
                    <a:lnTo>
                      <a:pt x="312" y="0"/>
                    </a:lnTo>
                    <a:lnTo>
                      <a:pt x="218" y="90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7" name="未知"/>
              <p:cNvSpPr/>
              <p:nvPr/>
            </p:nvSpPr>
            <p:spPr>
              <a:xfrm>
                <a:off x="0" y="23"/>
                <a:ext cx="108" cy="68"/>
              </a:xfrm>
              <a:custGeom>
                <a:avLst/>
                <a:gdLst/>
                <a:ahLst/>
                <a:cxnLst/>
                <a:pathLst>
                  <a:path w="108" h="68">
                    <a:moveTo>
                      <a:pt x="0" y="67"/>
                    </a:moveTo>
                    <a:lnTo>
                      <a:pt x="70" y="0"/>
                    </a:lnTo>
                    <a:lnTo>
                      <a:pt x="107" y="0"/>
                    </a:lnTo>
                    <a:lnTo>
                      <a:pt x="41" y="67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8" name="未知"/>
              <p:cNvSpPr/>
              <p:nvPr/>
            </p:nvSpPr>
            <p:spPr>
              <a:xfrm>
                <a:off x="0" y="23"/>
                <a:ext cx="108" cy="68"/>
              </a:xfrm>
              <a:custGeom>
                <a:avLst/>
                <a:gdLst/>
                <a:ahLst/>
                <a:cxnLst/>
                <a:pathLst>
                  <a:path w="108" h="68">
                    <a:moveTo>
                      <a:pt x="0" y="67"/>
                    </a:moveTo>
                    <a:lnTo>
                      <a:pt x="70" y="0"/>
                    </a:lnTo>
                    <a:lnTo>
                      <a:pt x="107" y="0"/>
                    </a:lnTo>
                    <a:lnTo>
                      <a:pt x="41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09" name="未知"/>
              <p:cNvSpPr/>
              <p:nvPr/>
            </p:nvSpPr>
            <p:spPr>
              <a:xfrm>
                <a:off x="46" y="113"/>
                <a:ext cx="103" cy="104"/>
              </a:xfrm>
              <a:custGeom>
                <a:avLst/>
                <a:gdLst/>
                <a:ahLst/>
                <a:cxnLst/>
                <a:pathLst>
                  <a:path w="103" h="104">
                    <a:moveTo>
                      <a:pt x="0" y="0"/>
                    </a:moveTo>
                    <a:lnTo>
                      <a:pt x="102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0" name="未知"/>
              <p:cNvSpPr/>
              <p:nvPr/>
            </p:nvSpPr>
            <p:spPr>
              <a:xfrm>
                <a:off x="70" y="113"/>
                <a:ext cx="104" cy="104"/>
              </a:xfrm>
              <a:custGeom>
                <a:avLst/>
                <a:gdLst/>
                <a:ahLst/>
                <a:cxnLst/>
                <a:pathLst>
                  <a:path w="104" h="104">
                    <a:moveTo>
                      <a:pt x="0" y="0"/>
                    </a:moveTo>
                    <a:lnTo>
                      <a:pt x="103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1" name="未知"/>
              <p:cNvSpPr/>
              <p:nvPr/>
            </p:nvSpPr>
            <p:spPr>
              <a:xfrm>
                <a:off x="91" y="113"/>
                <a:ext cx="103" cy="104"/>
              </a:xfrm>
              <a:custGeom>
                <a:avLst/>
                <a:gdLst/>
                <a:ahLst/>
                <a:cxnLst/>
                <a:pathLst>
                  <a:path w="103" h="104">
                    <a:moveTo>
                      <a:pt x="0" y="0"/>
                    </a:moveTo>
                    <a:lnTo>
                      <a:pt x="102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2" name="未知"/>
              <p:cNvSpPr/>
              <p:nvPr/>
            </p:nvSpPr>
            <p:spPr>
              <a:xfrm>
                <a:off x="119" y="113"/>
                <a:ext cx="104" cy="104"/>
              </a:xfrm>
              <a:custGeom>
                <a:avLst/>
                <a:gdLst/>
                <a:ahLst/>
                <a:cxnLst/>
                <a:pathLst>
                  <a:path w="104" h="104">
                    <a:moveTo>
                      <a:pt x="0" y="0"/>
                    </a:moveTo>
                    <a:lnTo>
                      <a:pt x="103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3" name="未知"/>
              <p:cNvSpPr/>
              <p:nvPr/>
            </p:nvSpPr>
            <p:spPr>
              <a:xfrm>
                <a:off x="140" y="113"/>
                <a:ext cx="103" cy="104"/>
              </a:xfrm>
              <a:custGeom>
                <a:avLst/>
                <a:gdLst/>
                <a:ahLst/>
                <a:cxnLst/>
                <a:pathLst>
                  <a:path w="103" h="104">
                    <a:moveTo>
                      <a:pt x="0" y="0"/>
                    </a:moveTo>
                    <a:lnTo>
                      <a:pt x="102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4" name="未知"/>
              <p:cNvSpPr/>
              <p:nvPr/>
            </p:nvSpPr>
            <p:spPr>
              <a:xfrm>
                <a:off x="169" y="113"/>
                <a:ext cx="103" cy="104"/>
              </a:xfrm>
              <a:custGeom>
                <a:avLst/>
                <a:gdLst/>
                <a:ahLst/>
                <a:cxnLst/>
                <a:pathLst>
                  <a:path w="103" h="104">
                    <a:moveTo>
                      <a:pt x="0" y="0"/>
                    </a:moveTo>
                    <a:lnTo>
                      <a:pt x="102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5" name="未知"/>
              <p:cNvSpPr/>
              <p:nvPr/>
            </p:nvSpPr>
            <p:spPr>
              <a:xfrm>
                <a:off x="189" y="113"/>
                <a:ext cx="103" cy="104"/>
              </a:xfrm>
              <a:custGeom>
                <a:avLst/>
                <a:gdLst/>
                <a:ahLst/>
                <a:cxnLst/>
                <a:pathLst>
                  <a:path w="103" h="104">
                    <a:moveTo>
                      <a:pt x="0" y="0"/>
                    </a:moveTo>
                    <a:lnTo>
                      <a:pt x="102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6" name="未知"/>
              <p:cNvSpPr/>
              <p:nvPr/>
            </p:nvSpPr>
            <p:spPr>
              <a:xfrm>
                <a:off x="214" y="113"/>
                <a:ext cx="107" cy="104"/>
              </a:xfrm>
              <a:custGeom>
                <a:avLst/>
                <a:gdLst/>
                <a:ahLst/>
                <a:cxnLst/>
                <a:pathLst>
                  <a:path w="107" h="104">
                    <a:moveTo>
                      <a:pt x="0" y="0"/>
                    </a:moveTo>
                    <a:lnTo>
                      <a:pt x="106" y="10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7" name="未知"/>
              <p:cNvSpPr/>
              <p:nvPr/>
            </p:nvSpPr>
            <p:spPr>
              <a:xfrm>
                <a:off x="62" y="0"/>
                <a:ext cx="95" cy="91"/>
              </a:xfrm>
              <a:custGeom>
                <a:avLst/>
                <a:gdLst/>
                <a:ahLst/>
                <a:cxnLst/>
                <a:pathLst>
                  <a:path w="95" h="91">
                    <a:moveTo>
                      <a:pt x="0" y="90"/>
                    </a:moveTo>
                    <a:lnTo>
                      <a:pt x="94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8" name="未知"/>
              <p:cNvSpPr/>
              <p:nvPr/>
            </p:nvSpPr>
            <p:spPr>
              <a:xfrm>
                <a:off x="91" y="0"/>
                <a:ext cx="91" cy="91"/>
              </a:xfrm>
              <a:custGeom>
                <a:avLst/>
                <a:gdLst/>
                <a:ahLst/>
                <a:cxnLst/>
                <a:pathLst>
                  <a:path w="91" h="91">
                    <a:moveTo>
                      <a:pt x="0" y="90"/>
                    </a:moveTo>
                    <a:lnTo>
                      <a:pt x="9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19" name="未知"/>
              <p:cNvSpPr/>
              <p:nvPr/>
            </p:nvSpPr>
            <p:spPr>
              <a:xfrm>
                <a:off x="111" y="0"/>
                <a:ext cx="95" cy="91"/>
              </a:xfrm>
              <a:custGeom>
                <a:avLst/>
                <a:gdLst/>
                <a:ahLst/>
                <a:cxnLst/>
                <a:pathLst>
                  <a:path w="95" h="91">
                    <a:moveTo>
                      <a:pt x="0" y="90"/>
                    </a:moveTo>
                    <a:lnTo>
                      <a:pt x="94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0" name="未知"/>
              <p:cNvSpPr/>
              <p:nvPr/>
            </p:nvSpPr>
            <p:spPr>
              <a:xfrm>
                <a:off x="140" y="0"/>
                <a:ext cx="91" cy="91"/>
              </a:xfrm>
              <a:custGeom>
                <a:avLst/>
                <a:gdLst/>
                <a:ahLst/>
                <a:cxnLst/>
                <a:pathLst>
                  <a:path w="91" h="91">
                    <a:moveTo>
                      <a:pt x="0" y="90"/>
                    </a:moveTo>
                    <a:lnTo>
                      <a:pt x="9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1" name="未知"/>
              <p:cNvSpPr/>
              <p:nvPr/>
            </p:nvSpPr>
            <p:spPr>
              <a:xfrm>
                <a:off x="160" y="0"/>
                <a:ext cx="96" cy="91"/>
              </a:xfrm>
              <a:custGeom>
                <a:avLst/>
                <a:gdLst/>
                <a:ahLst/>
                <a:cxnLst/>
                <a:pathLst>
                  <a:path w="96" h="91">
                    <a:moveTo>
                      <a:pt x="0" y="90"/>
                    </a:moveTo>
                    <a:lnTo>
                      <a:pt x="95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2" name="未知"/>
              <p:cNvSpPr/>
              <p:nvPr/>
            </p:nvSpPr>
            <p:spPr>
              <a:xfrm>
                <a:off x="185" y="0"/>
                <a:ext cx="91" cy="91"/>
              </a:xfrm>
              <a:custGeom>
                <a:avLst/>
                <a:gdLst/>
                <a:ahLst/>
                <a:cxnLst/>
                <a:pathLst>
                  <a:path w="91" h="91">
                    <a:moveTo>
                      <a:pt x="0" y="90"/>
                    </a:moveTo>
                    <a:lnTo>
                      <a:pt x="9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3" name="未知"/>
              <p:cNvSpPr/>
              <p:nvPr/>
            </p:nvSpPr>
            <p:spPr>
              <a:xfrm>
                <a:off x="210" y="0"/>
                <a:ext cx="95" cy="91"/>
              </a:xfrm>
              <a:custGeom>
                <a:avLst/>
                <a:gdLst/>
                <a:ahLst/>
                <a:cxnLst/>
                <a:pathLst>
                  <a:path w="95" h="91">
                    <a:moveTo>
                      <a:pt x="0" y="90"/>
                    </a:moveTo>
                    <a:lnTo>
                      <a:pt x="94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4" name="未知"/>
              <p:cNvSpPr/>
              <p:nvPr/>
            </p:nvSpPr>
            <p:spPr>
              <a:xfrm>
                <a:off x="234" y="0"/>
                <a:ext cx="95" cy="91"/>
              </a:xfrm>
              <a:custGeom>
                <a:avLst/>
                <a:gdLst/>
                <a:ahLst/>
                <a:cxnLst/>
                <a:pathLst>
                  <a:path w="95" h="91">
                    <a:moveTo>
                      <a:pt x="0" y="90"/>
                    </a:moveTo>
                    <a:lnTo>
                      <a:pt x="94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5" name="未知"/>
              <p:cNvSpPr/>
              <p:nvPr/>
            </p:nvSpPr>
            <p:spPr>
              <a:xfrm>
                <a:off x="0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6" name="未知"/>
              <p:cNvSpPr/>
              <p:nvPr/>
            </p:nvSpPr>
            <p:spPr>
              <a:xfrm>
                <a:off x="0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9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7" name="未知"/>
              <p:cNvSpPr/>
              <p:nvPr/>
            </p:nvSpPr>
            <p:spPr>
              <a:xfrm>
                <a:off x="0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9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8" name="未知"/>
              <p:cNvSpPr/>
              <p:nvPr/>
            </p:nvSpPr>
            <p:spPr>
              <a:xfrm>
                <a:off x="21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4" y="67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29" name="未知"/>
              <p:cNvSpPr/>
              <p:nvPr/>
            </p:nvSpPr>
            <p:spPr>
              <a:xfrm>
                <a:off x="21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4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30" name="未知"/>
              <p:cNvSpPr/>
              <p:nvPr/>
            </p:nvSpPr>
            <p:spPr>
              <a:xfrm>
                <a:off x="21" y="23"/>
                <a:ext cx="75" cy="68"/>
              </a:xfrm>
              <a:custGeom>
                <a:avLst/>
                <a:gdLst/>
                <a:ahLst/>
                <a:cxnLst/>
                <a:pathLst>
                  <a:path w="75" h="68">
                    <a:moveTo>
                      <a:pt x="0" y="67"/>
                    </a:moveTo>
                    <a:lnTo>
                      <a:pt x="70" y="0"/>
                    </a:lnTo>
                    <a:lnTo>
                      <a:pt x="74" y="0"/>
                    </a:lnTo>
                    <a:lnTo>
                      <a:pt x="4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8431" name="Group 58430"/>
          <p:cNvGrpSpPr/>
          <p:nvPr/>
        </p:nvGrpSpPr>
        <p:grpSpPr>
          <a:xfrm>
            <a:off x="2062163" y="2060575"/>
            <a:ext cx="915987" cy="915988"/>
            <a:chOff x="0" y="0"/>
            <a:chExt cx="576" cy="576"/>
          </a:xfrm>
        </p:grpSpPr>
        <p:sp>
          <p:nvSpPr>
            <p:cNvPr id="58432" name="Rounded Rectangle 58431"/>
            <p:cNvSpPr/>
            <p:nvPr/>
          </p:nvSpPr>
          <p:spPr>
            <a:xfrm>
              <a:off x="0" y="0"/>
              <a:ext cx="576" cy="576"/>
            </a:xfrm>
            <a:prstGeom prst="roundRect">
              <a:avLst>
                <a:gd name="adj" fmla="val 37500"/>
              </a:avLst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33" name="未知"/>
            <p:cNvSpPr/>
            <p:nvPr/>
          </p:nvSpPr>
          <p:spPr>
            <a:xfrm>
              <a:off x="0" y="144"/>
              <a:ext cx="505" cy="289"/>
            </a:xfrm>
            <a:custGeom>
              <a:avLst/>
              <a:gdLst/>
              <a:ahLst/>
              <a:cxnLst/>
              <a:pathLst>
                <a:path w="505" h="289">
                  <a:moveTo>
                    <a:pt x="0" y="58"/>
                  </a:moveTo>
                  <a:lnTo>
                    <a:pt x="360" y="58"/>
                  </a:lnTo>
                  <a:lnTo>
                    <a:pt x="360" y="0"/>
                  </a:lnTo>
                  <a:lnTo>
                    <a:pt x="504" y="144"/>
                  </a:lnTo>
                  <a:lnTo>
                    <a:pt x="360" y="288"/>
                  </a:lnTo>
                  <a:lnTo>
                    <a:pt x="36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144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34" name="Group 58433"/>
          <p:cNvGrpSpPr/>
          <p:nvPr/>
        </p:nvGrpSpPr>
        <p:grpSpPr>
          <a:xfrm>
            <a:off x="304800" y="4656138"/>
            <a:ext cx="1033463" cy="688975"/>
            <a:chOff x="0" y="0"/>
            <a:chExt cx="649" cy="433"/>
          </a:xfrm>
        </p:grpSpPr>
        <p:sp>
          <p:nvSpPr>
            <p:cNvPr id="58435" name="未知"/>
            <p:cNvSpPr/>
            <p:nvPr/>
          </p:nvSpPr>
          <p:spPr>
            <a:xfrm>
              <a:off x="0" y="0"/>
              <a:ext cx="649" cy="433"/>
            </a:xfrm>
            <a:custGeom>
              <a:avLst/>
              <a:gdLst/>
              <a:ahLst/>
              <a:cxnLst/>
              <a:pathLst>
                <a:path w="649" h="433">
                  <a:moveTo>
                    <a:pt x="71" y="291"/>
                  </a:moveTo>
                  <a:lnTo>
                    <a:pt x="120" y="334"/>
                  </a:lnTo>
                  <a:lnTo>
                    <a:pt x="164" y="363"/>
                  </a:lnTo>
                  <a:lnTo>
                    <a:pt x="218" y="387"/>
                  </a:lnTo>
                  <a:lnTo>
                    <a:pt x="279" y="406"/>
                  </a:lnTo>
                  <a:lnTo>
                    <a:pt x="342" y="420"/>
                  </a:lnTo>
                  <a:lnTo>
                    <a:pt x="411" y="427"/>
                  </a:lnTo>
                  <a:lnTo>
                    <a:pt x="484" y="432"/>
                  </a:lnTo>
                  <a:lnTo>
                    <a:pt x="562" y="432"/>
                  </a:lnTo>
                  <a:lnTo>
                    <a:pt x="648" y="375"/>
                  </a:lnTo>
                  <a:lnTo>
                    <a:pt x="606" y="370"/>
                  </a:lnTo>
                  <a:lnTo>
                    <a:pt x="565" y="363"/>
                  </a:lnTo>
                  <a:lnTo>
                    <a:pt x="516" y="351"/>
                  </a:lnTo>
                  <a:lnTo>
                    <a:pt x="472" y="337"/>
                  </a:lnTo>
                  <a:lnTo>
                    <a:pt x="430" y="320"/>
                  </a:lnTo>
                  <a:lnTo>
                    <a:pt x="377" y="291"/>
                  </a:lnTo>
                  <a:lnTo>
                    <a:pt x="330" y="260"/>
                  </a:lnTo>
                  <a:lnTo>
                    <a:pt x="293" y="229"/>
                  </a:lnTo>
                  <a:lnTo>
                    <a:pt x="264" y="198"/>
                  </a:lnTo>
                  <a:lnTo>
                    <a:pt x="242" y="169"/>
                  </a:lnTo>
                  <a:lnTo>
                    <a:pt x="267" y="88"/>
                  </a:lnTo>
                  <a:lnTo>
                    <a:pt x="27" y="0"/>
                  </a:lnTo>
                  <a:lnTo>
                    <a:pt x="0" y="115"/>
                  </a:lnTo>
                  <a:lnTo>
                    <a:pt x="0" y="358"/>
                  </a:lnTo>
                  <a:lnTo>
                    <a:pt x="71" y="29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36" name="未知"/>
            <p:cNvSpPr/>
            <p:nvPr/>
          </p:nvSpPr>
          <p:spPr>
            <a:xfrm>
              <a:off x="34" y="14"/>
              <a:ext cx="566" cy="369"/>
            </a:xfrm>
            <a:custGeom>
              <a:avLst/>
              <a:gdLst/>
              <a:ahLst/>
              <a:cxnLst/>
              <a:pathLst>
                <a:path w="566" h="369">
                  <a:moveTo>
                    <a:pt x="47" y="201"/>
                  </a:moveTo>
                  <a:lnTo>
                    <a:pt x="91" y="244"/>
                  </a:lnTo>
                  <a:lnTo>
                    <a:pt x="140" y="282"/>
                  </a:lnTo>
                  <a:lnTo>
                    <a:pt x="196" y="313"/>
                  </a:lnTo>
                  <a:lnTo>
                    <a:pt x="255" y="339"/>
                  </a:lnTo>
                  <a:lnTo>
                    <a:pt x="286" y="349"/>
                  </a:lnTo>
                  <a:lnTo>
                    <a:pt x="321" y="356"/>
                  </a:lnTo>
                  <a:lnTo>
                    <a:pt x="357" y="361"/>
                  </a:lnTo>
                  <a:lnTo>
                    <a:pt x="394" y="365"/>
                  </a:lnTo>
                  <a:lnTo>
                    <a:pt x="433" y="368"/>
                  </a:lnTo>
                  <a:lnTo>
                    <a:pt x="475" y="368"/>
                  </a:lnTo>
                  <a:lnTo>
                    <a:pt x="519" y="368"/>
                  </a:lnTo>
                  <a:lnTo>
                    <a:pt x="565" y="363"/>
                  </a:lnTo>
                  <a:lnTo>
                    <a:pt x="526" y="358"/>
                  </a:lnTo>
                  <a:lnTo>
                    <a:pt x="489" y="351"/>
                  </a:lnTo>
                  <a:lnTo>
                    <a:pt x="455" y="342"/>
                  </a:lnTo>
                  <a:lnTo>
                    <a:pt x="421" y="330"/>
                  </a:lnTo>
                  <a:lnTo>
                    <a:pt x="391" y="318"/>
                  </a:lnTo>
                  <a:lnTo>
                    <a:pt x="362" y="303"/>
                  </a:lnTo>
                  <a:lnTo>
                    <a:pt x="333" y="289"/>
                  </a:lnTo>
                  <a:lnTo>
                    <a:pt x="308" y="272"/>
                  </a:lnTo>
                  <a:lnTo>
                    <a:pt x="284" y="253"/>
                  </a:lnTo>
                  <a:lnTo>
                    <a:pt x="262" y="237"/>
                  </a:lnTo>
                  <a:lnTo>
                    <a:pt x="242" y="218"/>
                  </a:lnTo>
                  <a:lnTo>
                    <a:pt x="225" y="198"/>
                  </a:lnTo>
                  <a:lnTo>
                    <a:pt x="208" y="179"/>
                  </a:lnTo>
                  <a:lnTo>
                    <a:pt x="196" y="160"/>
                  </a:lnTo>
                  <a:lnTo>
                    <a:pt x="184" y="141"/>
                  </a:lnTo>
                  <a:lnTo>
                    <a:pt x="174" y="124"/>
                  </a:lnTo>
                  <a:lnTo>
                    <a:pt x="215" y="81"/>
                  </a:lnTo>
                  <a:lnTo>
                    <a:pt x="0" y="0"/>
                  </a:lnTo>
                  <a:lnTo>
                    <a:pt x="0" y="249"/>
                  </a:lnTo>
                  <a:lnTo>
                    <a:pt x="47" y="20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37" name="Group 58436"/>
          <p:cNvGrpSpPr/>
          <p:nvPr/>
        </p:nvGrpSpPr>
        <p:grpSpPr>
          <a:xfrm>
            <a:off x="1108075" y="3511550"/>
            <a:ext cx="1031875" cy="687388"/>
            <a:chOff x="0" y="0"/>
            <a:chExt cx="649" cy="433"/>
          </a:xfrm>
        </p:grpSpPr>
        <p:sp>
          <p:nvSpPr>
            <p:cNvPr id="58438" name="未知"/>
            <p:cNvSpPr/>
            <p:nvPr/>
          </p:nvSpPr>
          <p:spPr>
            <a:xfrm>
              <a:off x="0" y="0"/>
              <a:ext cx="649" cy="433"/>
            </a:xfrm>
            <a:custGeom>
              <a:avLst/>
              <a:gdLst/>
              <a:ahLst/>
              <a:cxnLst/>
              <a:pathLst>
                <a:path w="649" h="433">
                  <a:moveTo>
                    <a:pt x="577" y="141"/>
                  </a:moveTo>
                  <a:lnTo>
                    <a:pt x="528" y="98"/>
                  </a:lnTo>
                  <a:lnTo>
                    <a:pt x="484" y="69"/>
                  </a:lnTo>
                  <a:lnTo>
                    <a:pt x="430" y="45"/>
                  </a:lnTo>
                  <a:lnTo>
                    <a:pt x="369" y="26"/>
                  </a:lnTo>
                  <a:lnTo>
                    <a:pt x="306" y="12"/>
                  </a:lnTo>
                  <a:lnTo>
                    <a:pt x="237" y="5"/>
                  </a:lnTo>
                  <a:lnTo>
                    <a:pt x="164" y="0"/>
                  </a:lnTo>
                  <a:lnTo>
                    <a:pt x="86" y="0"/>
                  </a:lnTo>
                  <a:lnTo>
                    <a:pt x="0" y="57"/>
                  </a:lnTo>
                  <a:lnTo>
                    <a:pt x="42" y="62"/>
                  </a:lnTo>
                  <a:lnTo>
                    <a:pt x="83" y="69"/>
                  </a:lnTo>
                  <a:lnTo>
                    <a:pt x="132" y="81"/>
                  </a:lnTo>
                  <a:lnTo>
                    <a:pt x="176" y="95"/>
                  </a:lnTo>
                  <a:lnTo>
                    <a:pt x="218" y="112"/>
                  </a:lnTo>
                  <a:lnTo>
                    <a:pt x="271" y="141"/>
                  </a:lnTo>
                  <a:lnTo>
                    <a:pt x="318" y="172"/>
                  </a:lnTo>
                  <a:lnTo>
                    <a:pt x="355" y="203"/>
                  </a:lnTo>
                  <a:lnTo>
                    <a:pt x="384" y="234"/>
                  </a:lnTo>
                  <a:lnTo>
                    <a:pt x="406" y="263"/>
                  </a:lnTo>
                  <a:lnTo>
                    <a:pt x="381" y="344"/>
                  </a:lnTo>
                  <a:lnTo>
                    <a:pt x="621" y="432"/>
                  </a:lnTo>
                  <a:lnTo>
                    <a:pt x="648" y="317"/>
                  </a:lnTo>
                  <a:lnTo>
                    <a:pt x="648" y="74"/>
                  </a:lnTo>
                  <a:lnTo>
                    <a:pt x="577" y="14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39" name="未知"/>
            <p:cNvSpPr/>
            <p:nvPr/>
          </p:nvSpPr>
          <p:spPr>
            <a:xfrm>
              <a:off x="49" y="50"/>
              <a:ext cx="566" cy="369"/>
            </a:xfrm>
            <a:custGeom>
              <a:avLst/>
              <a:gdLst/>
              <a:ahLst/>
              <a:cxnLst/>
              <a:pathLst>
                <a:path w="566" h="369">
                  <a:moveTo>
                    <a:pt x="518" y="167"/>
                  </a:moveTo>
                  <a:lnTo>
                    <a:pt x="474" y="124"/>
                  </a:lnTo>
                  <a:lnTo>
                    <a:pt x="425" y="86"/>
                  </a:lnTo>
                  <a:lnTo>
                    <a:pt x="369" y="55"/>
                  </a:lnTo>
                  <a:lnTo>
                    <a:pt x="310" y="29"/>
                  </a:lnTo>
                  <a:lnTo>
                    <a:pt x="279" y="19"/>
                  </a:lnTo>
                  <a:lnTo>
                    <a:pt x="244" y="12"/>
                  </a:lnTo>
                  <a:lnTo>
                    <a:pt x="208" y="7"/>
                  </a:lnTo>
                  <a:lnTo>
                    <a:pt x="171" y="3"/>
                  </a:lnTo>
                  <a:lnTo>
                    <a:pt x="132" y="0"/>
                  </a:lnTo>
                  <a:lnTo>
                    <a:pt x="90" y="0"/>
                  </a:lnTo>
                  <a:lnTo>
                    <a:pt x="46" y="0"/>
                  </a:lnTo>
                  <a:lnTo>
                    <a:pt x="0" y="5"/>
                  </a:lnTo>
                  <a:lnTo>
                    <a:pt x="39" y="10"/>
                  </a:lnTo>
                  <a:lnTo>
                    <a:pt x="76" y="17"/>
                  </a:lnTo>
                  <a:lnTo>
                    <a:pt x="110" y="26"/>
                  </a:lnTo>
                  <a:lnTo>
                    <a:pt x="144" y="38"/>
                  </a:lnTo>
                  <a:lnTo>
                    <a:pt x="174" y="50"/>
                  </a:lnTo>
                  <a:lnTo>
                    <a:pt x="203" y="65"/>
                  </a:lnTo>
                  <a:lnTo>
                    <a:pt x="232" y="79"/>
                  </a:lnTo>
                  <a:lnTo>
                    <a:pt x="257" y="96"/>
                  </a:lnTo>
                  <a:lnTo>
                    <a:pt x="281" y="115"/>
                  </a:lnTo>
                  <a:lnTo>
                    <a:pt x="303" y="131"/>
                  </a:lnTo>
                  <a:lnTo>
                    <a:pt x="323" y="150"/>
                  </a:lnTo>
                  <a:lnTo>
                    <a:pt x="340" y="170"/>
                  </a:lnTo>
                  <a:lnTo>
                    <a:pt x="357" y="189"/>
                  </a:lnTo>
                  <a:lnTo>
                    <a:pt x="369" y="208"/>
                  </a:lnTo>
                  <a:lnTo>
                    <a:pt x="381" y="227"/>
                  </a:lnTo>
                  <a:lnTo>
                    <a:pt x="391" y="244"/>
                  </a:lnTo>
                  <a:lnTo>
                    <a:pt x="350" y="287"/>
                  </a:lnTo>
                  <a:lnTo>
                    <a:pt x="565" y="368"/>
                  </a:lnTo>
                  <a:lnTo>
                    <a:pt x="565" y="119"/>
                  </a:lnTo>
                  <a:lnTo>
                    <a:pt x="518" y="1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40" name="Group 58439"/>
          <p:cNvGrpSpPr/>
          <p:nvPr/>
        </p:nvGrpSpPr>
        <p:grpSpPr>
          <a:xfrm>
            <a:off x="304800" y="3511550"/>
            <a:ext cx="688975" cy="1031875"/>
            <a:chOff x="0" y="0"/>
            <a:chExt cx="433" cy="649"/>
          </a:xfrm>
        </p:grpSpPr>
        <p:sp>
          <p:nvSpPr>
            <p:cNvPr id="58441" name="未知"/>
            <p:cNvSpPr/>
            <p:nvPr/>
          </p:nvSpPr>
          <p:spPr>
            <a:xfrm>
              <a:off x="0" y="0"/>
              <a:ext cx="433" cy="649"/>
            </a:xfrm>
            <a:custGeom>
              <a:avLst/>
              <a:gdLst/>
              <a:ahLst/>
              <a:cxnLst/>
              <a:pathLst>
                <a:path w="433" h="649">
                  <a:moveTo>
                    <a:pt x="141" y="71"/>
                  </a:moveTo>
                  <a:lnTo>
                    <a:pt x="98" y="120"/>
                  </a:lnTo>
                  <a:lnTo>
                    <a:pt x="69" y="164"/>
                  </a:lnTo>
                  <a:lnTo>
                    <a:pt x="45" y="218"/>
                  </a:lnTo>
                  <a:lnTo>
                    <a:pt x="26" y="279"/>
                  </a:lnTo>
                  <a:lnTo>
                    <a:pt x="12" y="342"/>
                  </a:lnTo>
                  <a:lnTo>
                    <a:pt x="5" y="411"/>
                  </a:lnTo>
                  <a:lnTo>
                    <a:pt x="0" y="484"/>
                  </a:lnTo>
                  <a:lnTo>
                    <a:pt x="0" y="562"/>
                  </a:lnTo>
                  <a:lnTo>
                    <a:pt x="57" y="648"/>
                  </a:lnTo>
                  <a:lnTo>
                    <a:pt x="62" y="606"/>
                  </a:lnTo>
                  <a:lnTo>
                    <a:pt x="69" y="565"/>
                  </a:lnTo>
                  <a:lnTo>
                    <a:pt x="81" y="516"/>
                  </a:lnTo>
                  <a:lnTo>
                    <a:pt x="95" y="472"/>
                  </a:lnTo>
                  <a:lnTo>
                    <a:pt x="112" y="430"/>
                  </a:lnTo>
                  <a:lnTo>
                    <a:pt x="141" y="377"/>
                  </a:lnTo>
                  <a:lnTo>
                    <a:pt x="172" y="330"/>
                  </a:lnTo>
                  <a:lnTo>
                    <a:pt x="203" y="293"/>
                  </a:lnTo>
                  <a:lnTo>
                    <a:pt x="234" y="264"/>
                  </a:lnTo>
                  <a:lnTo>
                    <a:pt x="263" y="242"/>
                  </a:lnTo>
                  <a:lnTo>
                    <a:pt x="344" y="267"/>
                  </a:lnTo>
                  <a:lnTo>
                    <a:pt x="432" y="27"/>
                  </a:lnTo>
                  <a:lnTo>
                    <a:pt x="317" y="0"/>
                  </a:lnTo>
                  <a:lnTo>
                    <a:pt x="74" y="0"/>
                  </a:lnTo>
                  <a:lnTo>
                    <a:pt x="141" y="7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42" name="未知"/>
            <p:cNvSpPr/>
            <p:nvPr/>
          </p:nvSpPr>
          <p:spPr>
            <a:xfrm>
              <a:off x="50" y="34"/>
              <a:ext cx="369" cy="566"/>
            </a:xfrm>
            <a:custGeom>
              <a:avLst/>
              <a:gdLst/>
              <a:ahLst/>
              <a:cxnLst/>
              <a:pathLst>
                <a:path w="369" h="566">
                  <a:moveTo>
                    <a:pt x="167" y="47"/>
                  </a:moveTo>
                  <a:lnTo>
                    <a:pt x="124" y="91"/>
                  </a:lnTo>
                  <a:lnTo>
                    <a:pt x="86" y="140"/>
                  </a:lnTo>
                  <a:lnTo>
                    <a:pt x="55" y="196"/>
                  </a:lnTo>
                  <a:lnTo>
                    <a:pt x="29" y="255"/>
                  </a:lnTo>
                  <a:lnTo>
                    <a:pt x="19" y="286"/>
                  </a:lnTo>
                  <a:lnTo>
                    <a:pt x="12" y="321"/>
                  </a:lnTo>
                  <a:lnTo>
                    <a:pt x="7" y="357"/>
                  </a:lnTo>
                  <a:lnTo>
                    <a:pt x="3" y="394"/>
                  </a:lnTo>
                  <a:lnTo>
                    <a:pt x="0" y="433"/>
                  </a:lnTo>
                  <a:lnTo>
                    <a:pt x="0" y="475"/>
                  </a:lnTo>
                  <a:lnTo>
                    <a:pt x="0" y="519"/>
                  </a:lnTo>
                  <a:lnTo>
                    <a:pt x="5" y="565"/>
                  </a:lnTo>
                  <a:lnTo>
                    <a:pt x="10" y="526"/>
                  </a:lnTo>
                  <a:lnTo>
                    <a:pt x="17" y="489"/>
                  </a:lnTo>
                  <a:lnTo>
                    <a:pt x="26" y="455"/>
                  </a:lnTo>
                  <a:lnTo>
                    <a:pt x="38" y="421"/>
                  </a:lnTo>
                  <a:lnTo>
                    <a:pt x="50" y="391"/>
                  </a:lnTo>
                  <a:lnTo>
                    <a:pt x="65" y="362"/>
                  </a:lnTo>
                  <a:lnTo>
                    <a:pt x="79" y="333"/>
                  </a:lnTo>
                  <a:lnTo>
                    <a:pt x="96" y="308"/>
                  </a:lnTo>
                  <a:lnTo>
                    <a:pt x="115" y="284"/>
                  </a:lnTo>
                  <a:lnTo>
                    <a:pt x="131" y="262"/>
                  </a:lnTo>
                  <a:lnTo>
                    <a:pt x="150" y="242"/>
                  </a:lnTo>
                  <a:lnTo>
                    <a:pt x="170" y="225"/>
                  </a:lnTo>
                  <a:lnTo>
                    <a:pt x="189" y="208"/>
                  </a:lnTo>
                  <a:lnTo>
                    <a:pt x="208" y="196"/>
                  </a:lnTo>
                  <a:lnTo>
                    <a:pt x="227" y="184"/>
                  </a:lnTo>
                  <a:lnTo>
                    <a:pt x="244" y="174"/>
                  </a:lnTo>
                  <a:lnTo>
                    <a:pt x="287" y="215"/>
                  </a:lnTo>
                  <a:lnTo>
                    <a:pt x="368" y="0"/>
                  </a:lnTo>
                  <a:lnTo>
                    <a:pt x="119" y="0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43" name="Group 58442"/>
          <p:cNvGrpSpPr/>
          <p:nvPr/>
        </p:nvGrpSpPr>
        <p:grpSpPr>
          <a:xfrm>
            <a:off x="1450975" y="4313238"/>
            <a:ext cx="688975" cy="1031875"/>
            <a:chOff x="0" y="0"/>
            <a:chExt cx="433" cy="649"/>
          </a:xfrm>
        </p:grpSpPr>
        <p:sp>
          <p:nvSpPr>
            <p:cNvPr id="58444" name="未知"/>
            <p:cNvSpPr/>
            <p:nvPr/>
          </p:nvSpPr>
          <p:spPr>
            <a:xfrm>
              <a:off x="0" y="0"/>
              <a:ext cx="433" cy="649"/>
            </a:xfrm>
            <a:custGeom>
              <a:avLst/>
              <a:gdLst/>
              <a:ahLst/>
              <a:cxnLst/>
              <a:pathLst>
                <a:path w="433" h="649">
                  <a:moveTo>
                    <a:pt x="291" y="577"/>
                  </a:moveTo>
                  <a:lnTo>
                    <a:pt x="334" y="528"/>
                  </a:lnTo>
                  <a:lnTo>
                    <a:pt x="363" y="484"/>
                  </a:lnTo>
                  <a:lnTo>
                    <a:pt x="387" y="430"/>
                  </a:lnTo>
                  <a:lnTo>
                    <a:pt x="406" y="369"/>
                  </a:lnTo>
                  <a:lnTo>
                    <a:pt x="420" y="306"/>
                  </a:lnTo>
                  <a:lnTo>
                    <a:pt x="427" y="237"/>
                  </a:lnTo>
                  <a:lnTo>
                    <a:pt x="432" y="164"/>
                  </a:lnTo>
                  <a:lnTo>
                    <a:pt x="432" y="86"/>
                  </a:lnTo>
                  <a:lnTo>
                    <a:pt x="375" y="0"/>
                  </a:lnTo>
                  <a:lnTo>
                    <a:pt x="370" y="42"/>
                  </a:lnTo>
                  <a:lnTo>
                    <a:pt x="363" y="83"/>
                  </a:lnTo>
                  <a:lnTo>
                    <a:pt x="351" y="132"/>
                  </a:lnTo>
                  <a:lnTo>
                    <a:pt x="337" y="176"/>
                  </a:lnTo>
                  <a:lnTo>
                    <a:pt x="320" y="218"/>
                  </a:lnTo>
                  <a:lnTo>
                    <a:pt x="291" y="271"/>
                  </a:lnTo>
                  <a:lnTo>
                    <a:pt x="260" y="318"/>
                  </a:lnTo>
                  <a:lnTo>
                    <a:pt x="229" y="355"/>
                  </a:lnTo>
                  <a:lnTo>
                    <a:pt x="198" y="384"/>
                  </a:lnTo>
                  <a:lnTo>
                    <a:pt x="169" y="406"/>
                  </a:lnTo>
                  <a:lnTo>
                    <a:pt x="88" y="381"/>
                  </a:lnTo>
                  <a:lnTo>
                    <a:pt x="0" y="621"/>
                  </a:lnTo>
                  <a:lnTo>
                    <a:pt x="115" y="648"/>
                  </a:lnTo>
                  <a:lnTo>
                    <a:pt x="358" y="648"/>
                  </a:lnTo>
                  <a:lnTo>
                    <a:pt x="291" y="57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45" name="未知"/>
            <p:cNvSpPr/>
            <p:nvPr/>
          </p:nvSpPr>
          <p:spPr>
            <a:xfrm>
              <a:off x="14" y="49"/>
              <a:ext cx="369" cy="566"/>
            </a:xfrm>
            <a:custGeom>
              <a:avLst/>
              <a:gdLst/>
              <a:ahLst/>
              <a:cxnLst/>
              <a:pathLst>
                <a:path w="369" h="566">
                  <a:moveTo>
                    <a:pt x="201" y="518"/>
                  </a:moveTo>
                  <a:lnTo>
                    <a:pt x="244" y="474"/>
                  </a:lnTo>
                  <a:lnTo>
                    <a:pt x="282" y="425"/>
                  </a:lnTo>
                  <a:lnTo>
                    <a:pt x="313" y="369"/>
                  </a:lnTo>
                  <a:lnTo>
                    <a:pt x="339" y="310"/>
                  </a:lnTo>
                  <a:lnTo>
                    <a:pt x="349" y="279"/>
                  </a:lnTo>
                  <a:lnTo>
                    <a:pt x="356" y="244"/>
                  </a:lnTo>
                  <a:lnTo>
                    <a:pt x="361" y="208"/>
                  </a:lnTo>
                  <a:lnTo>
                    <a:pt x="365" y="171"/>
                  </a:lnTo>
                  <a:lnTo>
                    <a:pt x="368" y="132"/>
                  </a:lnTo>
                  <a:lnTo>
                    <a:pt x="368" y="90"/>
                  </a:lnTo>
                  <a:lnTo>
                    <a:pt x="368" y="46"/>
                  </a:lnTo>
                  <a:lnTo>
                    <a:pt x="363" y="0"/>
                  </a:lnTo>
                  <a:lnTo>
                    <a:pt x="358" y="39"/>
                  </a:lnTo>
                  <a:lnTo>
                    <a:pt x="351" y="76"/>
                  </a:lnTo>
                  <a:lnTo>
                    <a:pt x="342" y="110"/>
                  </a:lnTo>
                  <a:lnTo>
                    <a:pt x="330" y="144"/>
                  </a:lnTo>
                  <a:lnTo>
                    <a:pt x="318" y="174"/>
                  </a:lnTo>
                  <a:lnTo>
                    <a:pt x="303" y="203"/>
                  </a:lnTo>
                  <a:lnTo>
                    <a:pt x="289" y="232"/>
                  </a:lnTo>
                  <a:lnTo>
                    <a:pt x="272" y="257"/>
                  </a:lnTo>
                  <a:lnTo>
                    <a:pt x="253" y="281"/>
                  </a:lnTo>
                  <a:lnTo>
                    <a:pt x="237" y="303"/>
                  </a:lnTo>
                  <a:lnTo>
                    <a:pt x="218" y="323"/>
                  </a:lnTo>
                  <a:lnTo>
                    <a:pt x="198" y="340"/>
                  </a:lnTo>
                  <a:lnTo>
                    <a:pt x="179" y="357"/>
                  </a:lnTo>
                  <a:lnTo>
                    <a:pt x="160" y="369"/>
                  </a:lnTo>
                  <a:lnTo>
                    <a:pt x="141" y="381"/>
                  </a:lnTo>
                  <a:lnTo>
                    <a:pt x="124" y="391"/>
                  </a:lnTo>
                  <a:lnTo>
                    <a:pt x="81" y="350"/>
                  </a:lnTo>
                  <a:lnTo>
                    <a:pt x="0" y="565"/>
                  </a:lnTo>
                  <a:lnTo>
                    <a:pt x="249" y="565"/>
                  </a:lnTo>
                  <a:lnTo>
                    <a:pt x="201" y="5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46" name="Group 58445"/>
          <p:cNvGrpSpPr/>
          <p:nvPr/>
        </p:nvGrpSpPr>
        <p:grpSpPr>
          <a:xfrm>
            <a:off x="3532188" y="4641850"/>
            <a:ext cx="1033462" cy="688975"/>
            <a:chOff x="0" y="0"/>
            <a:chExt cx="649" cy="433"/>
          </a:xfrm>
        </p:grpSpPr>
        <p:sp>
          <p:nvSpPr>
            <p:cNvPr id="58447" name="未知"/>
            <p:cNvSpPr/>
            <p:nvPr/>
          </p:nvSpPr>
          <p:spPr>
            <a:xfrm>
              <a:off x="0" y="0"/>
              <a:ext cx="649" cy="433"/>
            </a:xfrm>
            <a:custGeom>
              <a:avLst/>
              <a:gdLst/>
              <a:ahLst/>
              <a:cxnLst/>
              <a:pathLst>
                <a:path w="649" h="433">
                  <a:moveTo>
                    <a:pt x="577" y="291"/>
                  </a:moveTo>
                  <a:lnTo>
                    <a:pt x="528" y="334"/>
                  </a:lnTo>
                  <a:lnTo>
                    <a:pt x="484" y="363"/>
                  </a:lnTo>
                  <a:lnTo>
                    <a:pt x="430" y="387"/>
                  </a:lnTo>
                  <a:lnTo>
                    <a:pt x="369" y="406"/>
                  </a:lnTo>
                  <a:lnTo>
                    <a:pt x="306" y="420"/>
                  </a:lnTo>
                  <a:lnTo>
                    <a:pt x="237" y="427"/>
                  </a:lnTo>
                  <a:lnTo>
                    <a:pt x="164" y="432"/>
                  </a:lnTo>
                  <a:lnTo>
                    <a:pt x="86" y="432"/>
                  </a:lnTo>
                  <a:lnTo>
                    <a:pt x="0" y="375"/>
                  </a:lnTo>
                  <a:lnTo>
                    <a:pt x="42" y="370"/>
                  </a:lnTo>
                  <a:lnTo>
                    <a:pt x="83" y="363"/>
                  </a:lnTo>
                  <a:lnTo>
                    <a:pt x="132" y="351"/>
                  </a:lnTo>
                  <a:lnTo>
                    <a:pt x="176" y="337"/>
                  </a:lnTo>
                  <a:lnTo>
                    <a:pt x="218" y="320"/>
                  </a:lnTo>
                  <a:lnTo>
                    <a:pt x="271" y="291"/>
                  </a:lnTo>
                  <a:lnTo>
                    <a:pt x="318" y="260"/>
                  </a:lnTo>
                  <a:lnTo>
                    <a:pt x="355" y="229"/>
                  </a:lnTo>
                  <a:lnTo>
                    <a:pt x="384" y="198"/>
                  </a:lnTo>
                  <a:lnTo>
                    <a:pt x="406" y="169"/>
                  </a:lnTo>
                  <a:lnTo>
                    <a:pt x="381" y="88"/>
                  </a:lnTo>
                  <a:lnTo>
                    <a:pt x="621" y="0"/>
                  </a:lnTo>
                  <a:lnTo>
                    <a:pt x="648" y="115"/>
                  </a:lnTo>
                  <a:lnTo>
                    <a:pt x="648" y="358"/>
                  </a:lnTo>
                  <a:lnTo>
                    <a:pt x="577" y="29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48" name="未知"/>
            <p:cNvSpPr/>
            <p:nvPr/>
          </p:nvSpPr>
          <p:spPr>
            <a:xfrm>
              <a:off x="49" y="14"/>
              <a:ext cx="566" cy="369"/>
            </a:xfrm>
            <a:custGeom>
              <a:avLst/>
              <a:gdLst/>
              <a:ahLst/>
              <a:cxnLst/>
              <a:pathLst>
                <a:path w="566" h="369">
                  <a:moveTo>
                    <a:pt x="518" y="201"/>
                  </a:moveTo>
                  <a:lnTo>
                    <a:pt x="474" y="244"/>
                  </a:lnTo>
                  <a:lnTo>
                    <a:pt x="425" y="282"/>
                  </a:lnTo>
                  <a:lnTo>
                    <a:pt x="369" y="313"/>
                  </a:lnTo>
                  <a:lnTo>
                    <a:pt x="310" y="339"/>
                  </a:lnTo>
                  <a:lnTo>
                    <a:pt x="279" y="349"/>
                  </a:lnTo>
                  <a:lnTo>
                    <a:pt x="244" y="356"/>
                  </a:lnTo>
                  <a:lnTo>
                    <a:pt x="208" y="361"/>
                  </a:lnTo>
                  <a:lnTo>
                    <a:pt x="171" y="365"/>
                  </a:lnTo>
                  <a:lnTo>
                    <a:pt x="132" y="368"/>
                  </a:lnTo>
                  <a:lnTo>
                    <a:pt x="90" y="368"/>
                  </a:lnTo>
                  <a:lnTo>
                    <a:pt x="46" y="368"/>
                  </a:lnTo>
                  <a:lnTo>
                    <a:pt x="0" y="363"/>
                  </a:lnTo>
                  <a:lnTo>
                    <a:pt x="39" y="358"/>
                  </a:lnTo>
                  <a:lnTo>
                    <a:pt x="76" y="351"/>
                  </a:lnTo>
                  <a:lnTo>
                    <a:pt x="110" y="342"/>
                  </a:lnTo>
                  <a:lnTo>
                    <a:pt x="144" y="330"/>
                  </a:lnTo>
                  <a:lnTo>
                    <a:pt x="174" y="318"/>
                  </a:lnTo>
                  <a:lnTo>
                    <a:pt x="203" y="303"/>
                  </a:lnTo>
                  <a:lnTo>
                    <a:pt x="232" y="289"/>
                  </a:lnTo>
                  <a:lnTo>
                    <a:pt x="257" y="272"/>
                  </a:lnTo>
                  <a:lnTo>
                    <a:pt x="281" y="253"/>
                  </a:lnTo>
                  <a:lnTo>
                    <a:pt x="303" y="237"/>
                  </a:lnTo>
                  <a:lnTo>
                    <a:pt x="323" y="218"/>
                  </a:lnTo>
                  <a:lnTo>
                    <a:pt x="340" y="198"/>
                  </a:lnTo>
                  <a:lnTo>
                    <a:pt x="357" y="179"/>
                  </a:lnTo>
                  <a:lnTo>
                    <a:pt x="369" y="160"/>
                  </a:lnTo>
                  <a:lnTo>
                    <a:pt x="381" y="141"/>
                  </a:lnTo>
                  <a:lnTo>
                    <a:pt x="391" y="124"/>
                  </a:lnTo>
                  <a:lnTo>
                    <a:pt x="350" y="81"/>
                  </a:lnTo>
                  <a:lnTo>
                    <a:pt x="565" y="0"/>
                  </a:lnTo>
                  <a:lnTo>
                    <a:pt x="565" y="249"/>
                  </a:lnTo>
                  <a:lnTo>
                    <a:pt x="518" y="20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49" name="Group 58448"/>
          <p:cNvGrpSpPr/>
          <p:nvPr/>
        </p:nvGrpSpPr>
        <p:grpSpPr>
          <a:xfrm>
            <a:off x="2673350" y="4298950"/>
            <a:ext cx="688975" cy="1031875"/>
            <a:chOff x="0" y="0"/>
            <a:chExt cx="433" cy="649"/>
          </a:xfrm>
        </p:grpSpPr>
        <p:sp>
          <p:nvSpPr>
            <p:cNvPr id="58450" name="未知"/>
            <p:cNvSpPr/>
            <p:nvPr/>
          </p:nvSpPr>
          <p:spPr>
            <a:xfrm>
              <a:off x="0" y="0"/>
              <a:ext cx="433" cy="649"/>
            </a:xfrm>
            <a:custGeom>
              <a:avLst/>
              <a:gdLst/>
              <a:ahLst/>
              <a:cxnLst/>
              <a:pathLst>
                <a:path w="433" h="649">
                  <a:moveTo>
                    <a:pt x="141" y="577"/>
                  </a:moveTo>
                  <a:lnTo>
                    <a:pt x="98" y="528"/>
                  </a:lnTo>
                  <a:lnTo>
                    <a:pt x="69" y="484"/>
                  </a:lnTo>
                  <a:lnTo>
                    <a:pt x="45" y="430"/>
                  </a:lnTo>
                  <a:lnTo>
                    <a:pt x="26" y="369"/>
                  </a:lnTo>
                  <a:lnTo>
                    <a:pt x="12" y="306"/>
                  </a:lnTo>
                  <a:lnTo>
                    <a:pt x="5" y="237"/>
                  </a:lnTo>
                  <a:lnTo>
                    <a:pt x="0" y="164"/>
                  </a:lnTo>
                  <a:lnTo>
                    <a:pt x="0" y="86"/>
                  </a:lnTo>
                  <a:lnTo>
                    <a:pt x="57" y="0"/>
                  </a:lnTo>
                  <a:lnTo>
                    <a:pt x="62" y="42"/>
                  </a:lnTo>
                  <a:lnTo>
                    <a:pt x="69" y="83"/>
                  </a:lnTo>
                  <a:lnTo>
                    <a:pt x="81" y="132"/>
                  </a:lnTo>
                  <a:lnTo>
                    <a:pt x="95" y="176"/>
                  </a:lnTo>
                  <a:lnTo>
                    <a:pt x="112" y="218"/>
                  </a:lnTo>
                  <a:lnTo>
                    <a:pt x="141" y="271"/>
                  </a:lnTo>
                  <a:lnTo>
                    <a:pt x="172" y="318"/>
                  </a:lnTo>
                  <a:lnTo>
                    <a:pt x="203" y="355"/>
                  </a:lnTo>
                  <a:lnTo>
                    <a:pt x="234" y="384"/>
                  </a:lnTo>
                  <a:lnTo>
                    <a:pt x="263" y="406"/>
                  </a:lnTo>
                  <a:lnTo>
                    <a:pt x="344" y="381"/>
                  </a:lnTo>
                  <a:lnTo>
                    <a:pt x="432" y="621"/>
                  </a:lnTo>
                  <a:lnTo>
                    <a:pt x="317" y="648"/>
                  </a:lnTo>
                  <a:lnTo>
                    <a:pt x="74" y="648"/>
                  </a:lnTo>
                  <a:lnTo>
                    <a:pt x="141" y="57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51" name="未知"/>
            <p:cNvSpPr/>
            <p:nvPr/>
          </p:nvSpPr>
          <p:spPr>
            <a:xfrm>
              <a:off x="50" y="49"/>
              <a:ext cx="369" cy="566"/>
            </a:xfrm>
            <a:custGeom>
              <a:avLst/>
              <a:gdLst/>
              <a:ahLst/>
              <a:cxnLst/>
              <a:pathLst>
                <a:path w="369" h="566">
                  <a:moveTo>
                    <a:pt x="167" y="518"/>
                  </a:moveTo>
                  <a:lnTo>
                    <a:pt x="124" y="474"/>
                  </a:lnTo>
                  <a:lnTo>
                    <a:pt x="86" y="425"/>
                  </a:lnTo>
                  <a:lnTo>
                    <a:pt x="55" y="369"/>
                  </a:lnTo>
                  <a:lnTo>
                    <a:pt x="29" y="310"/>
                  </a:lnTo>
                  <a:lnTo>
                    <a:pt x="19" y="279"/>
                  </a:lnTo>
                  <a:lnTo>
                    <a:pt x="12" y="244"/>
                  </a:lnTo>
                  <a:lnTo>
                    <a:pt x="7" y="208"/>
                  </a:lnTo>
                  <a:lnTo>
                    <a:pt x="3" y="171"/>
                  </a:lnTo>
                  <a:lnTo>
                    <a:pt x="0" y="132"/>
                  </a:lnTo>
                  <a:lnTo>
                    <a:pt x="0" y="90"/>
                  </a:lnTo>
                  <a:lnTo>
                    <a:pt x="0" y="46"/>
                  </a:lnTo>
                  <a:lnTo>
                    <a:pt x="5" y="0"/>
                  </a:lnTo>
                  <a:lnTo>
                    <a:pt x="10" y="39"/>
                  </a:lnTo>
                  <a:lnTo>
                    <a:pt x="17" y="76"/>
                  </a:lnTo>
                  <a:lnTo>
                    <a:pt x="26" y="110"/>
                  </a:lnTo>
                  <a:lnTo>
                    <a:pt x="38" y="144"/>
                  </a:lnTo>
                  <a:lnTo>
                    <a:pt x="50" y="174"/>
                  </a:lnTo>
                  <a:lnTo>
                    <a:pt x="65" y="203"/>
                  </a:lnTo>
                  <a:lnTo>
                    <a:pt x="79" y="232"/>
                  </a:lnTo>
                  <a:lnTo>
                    <a:pt x="96" y="257"/>
                  </a:lnTo>
                  <a:lnTo>
                    <a:pt x="115" y="281"/>
                  </a:lnTo>
                  <a:lnTo>
                    <a:pt x="131" y="303"/>
                  </a:lnTo>
                  <a:lnTo>
                    <a:pt x="150" y="323"/>
                  </a:lnTo>
                  <a:lnTo>
                    <a:pt x="170" y="340"/>
                  </a:lnTo>
                  <a:lnTo>
                    <a:pt x="189" y="357"/>
                  </a:lnTo>
                  <a:lnTo>
                    <a:pt x="208" y="369"/>
                  </a:lnTo>
                  <a:lnTo>
                    <a:pt x="227" y="381"/>
                  </a:lnTo>
                  <a:lnTo>
                    <a:pt x="244" y="391"/>
                  </a:lnTo>
                  <a:lnTo>
                    <a:pt x="287" y="350"/>
                  </a:lnTo>
                  <a:lnTo>
                    <a:pt x="368" y="565"/>
                  </a:lnTo>
                  <a:lnTo>
                    <a:pt x="119" y="565"/>
                  </a:lnTo>
                  <a:lnTo>
                    <a:pt x="167" y="5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52" name="Group 58451"/>
          <p:cNvGrpSpPr/>
          <p:nvPr/>
        </p:nvGrpSpPr>
        <p:grpSpPr>
          <a:xfrm>
            <a:off x="2673350" y="3440113"/>
            <a:ext cx="1033463" cy="687387"/>
            <a:chOff x="0" y="0"/>
            <a:chExt cx="649" cy="433"/>
          </a:xfrm>
        </p:grpSpPr>
        <p:sp>
          <p:nvSpPr>
            <p:cNvPr id="58453" name="未知"/>
            <p:cNvSpPr/>
            <p:nvPr/>
          </p:nvSpPr>
          <p:spPr>
            <a:xfrm>
              <a:off x="0" y="0"/>
              <a:ext cx="649" cy="433"/>
            </a:xfrm>
            <a:custGeom>
              <a:avLst/>
              <a:gdLst/>
              <a:ahLst/>
              <a:cxnLst/>
              <a:pathLst>
                <a:path w="649" h="433">
                  <a:moveTo>
                    <a:pt x="71" y="141"/>
                  </a:moveTo>
                  <a:lnTo>
                    <a:pt x="120" y="98"/>
                  </a:lnTo>
                  <a:lnTo>
                    <a:pt x="164" y="69"/>
                  </a:lnTo>
                  <a:lnTo>
                    <a:pt x="218" y="45"/>
                  </a:lnTo>
                  <a:lnTo>
                    <a:pt x="279" y="26"/>
                  </a:lnTo>
                  <a:lnTo>
                    <a:pt x="342" y="12"/>
                  </a:lnTo>
                  <a:lnTo>
                    <a:pt x="411" y="5"/>
                  </a:lnTo>
                  <a:lnTo>
                    <a:pt x="484" y="0"/>
                  </a:lnTo>
                  <a:lnTo>
                    <a:pt x="562" y="0"/>
                  </a:lnTo>
                  <a:lnTo>
                    <a:pt x="648" y="57"/>
                  </a:lnTo>
                  <a:lnTo>
                    <a:pt x="606" y="62"/>
                  </a:lnTo>
                  <a:lnTo>
                    <a:pt x="565" y="69"/>
                  </a:lnTo>
                  <a:lnTo>
                    <a:pt x="516" y="81"/>
                  </a:lnTo>
                  <a:lnTo>
                    <a:pt x="472" y="95"/>
                  </a:lnTo>
                  <a:lnTo>
                    <a:pt x="430" y="112"/>
                  </a:lnTo>
                  <a:lnTo>
                    <a:pt x="377" y="141"/>
                  </a:lnTo>
                  <a:lnTo>
                    <a:pt x="330" y="172"/>
                  </a:lnTo>
                  <a:lnTo>
                    <a:pt x="293" y="203"/>
                  </a:lnTo>
                  <a:lnTo>
                    <a:pt x="264" y="234"/>
                  </a:lnTo>
                  <a:lnTo>
                    <a:pt x="242" y="263"/>
                  </a:lnTo>
                  <a:lnTo>
                    <a:pt x="267" y="344"/>
                  </a:lnTo>
                  <a:lnTo>
                    <a:pt x="27" y="432"/>
                  </a:lnTo>
                  <a:lnTo>
                    <a:pt x="0" y="317"/>
                  </a:lnTo>
                  <a:lnTo>
                    <a:pt x="0" y="74"/>
                  </a:lnTo>
                  <a:lnTo>
                    <a:pt x="71" y="14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54" name="未知"/>
            <p:cNvSpPr/>
            <p:nvPr/>
          </p:nvSpPr>
          <p:spPr>
            <a:xfrm>
              <a:off x="34" y="50"/>
              <a:ext cx="566" cy="369"/>
            </a:xfrm>
            <a:custGeom>
              <a:avLst/>
              <a:gdLst/>
              <a:ahLst/>
              <a:cxnLst/>
              <a:pathLst>
                <a:path w="566" h="369">
                  <a:moveTo>
                    <a:pt x="47" y="167"/>
                  </a:moveTo>
                  <a:lnTo>
                    <a:pt x="91" y="124"/>
                  </a:lnTo>
                  <a:lnTo>
                    <a:pt x="140" y="86"/>
                  </a:lnTo>
                  <a:lnTo>
                    <a:pt x="196" y="55"/>
                  </a:lnTo>
                  <a:lnTo>
                    <a:pt x="255" y="29"/>
                  </a:lnTo>
                  <a:lnTo>
                    <a:pt x="286" y="19"/>
                  </a:lnTo>
                  <a:lnTo>
                    <a:pt x="321" y="12"/>
                  </a:lnTo>
                  <a:lnTo>
                    <a:pt x="357" y="7"/>
                  </a:lnTo>
                  <a:lnTo>
                    <a:pt x="394" y="3"/>
                  </a:lnTo>
                  <a:lnTo>
                    <a:pt x="433" y="0"/>
                  </a:lnTo>
                  <a:lnTo>
                    <a:pt x="475" y="0"/>
                  </a:lnTo>
                  <a:lnTo>
                    <a:pt x="519" y="0"/>
                  </a:lnTo>
                  <a:lnTo>
                    <a:pt x="565" y="5"/>
                  </a:lnTo>
                  <a:lnTo>
                    <a:pt x="526" y="10"/>
                  </a:lnTo>
                  <a:lnTo>
                    <a:pt x="489" y="17"/>
                  </a:lnTo>
                  <a:lnTo>
                    <a:pt x="455" y="26"/>
                  </a:lnTo>
                  <a:lnTo>
                    <a:pt x="421" y="38"/>
                  </a:lnTo>
                  <a:lnTo>
                    <a:pt x="391" y="50"/>
                  </a:lnTo>
                  <a:lnTo>
                    <a:pt x="362" y="65"/>
                  </a:lnTo>
                  <a:lnTo>
                    <a:pt x="333" y="79"/>
                  </a:lnTo>
                  <a:lnTo>
                    <a:pt x="308" y="96"/>
                  </a:lnTo>
                  <a:lnTo>
                    <a:pt x="284" y="115"/>
                  </a:lnTo>
                  <a:lnTo>
                    <a:pt x="262" y="131"/>
                  </a:lnTo>
                  <a:lnTo>
                    <a:pt x="242" y="150"/>
                  </a:lnTo>
                  <a:lnTo>
                    <a:pt x="225" y="170"/>
                  </a:lnTo>
                  <a:lnTo>
                    <a:pt x="208" y="189"/>
                  </a:lnTo>
                  <a:lnTo>
                    <a:pt x="196" y="208"/>
                  </a:lnTo>
                  <a:lnTo>
                    <a:pt x="184" y="227"/>
                  </a:lnTo>
                  <a:lnTo>
                    <a:pt x="174" y="244"/>
                  </a:lnTo>
                  <a:lnTo>
                    <a:pt x="215" y="287"/>
                  </a:lnTo>
                  <a:lnTo>
                    <a:pt x="0" y="368"/>
                  </a:lnTo>
                  <a:lnTo>
                    <a:pt x="0" y="119"/>
                  </a:lnTo>
                  <a:lnTo>
                    <a:pt x="47" y="1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55" name="Group 58454"/>
          <p:cNvGrpSpPr/>
          <p:nvPr/>
        </p:nvGrpSpPr>
        <p:grpSpPr>
          <a:xfrm>
            <a:off x="3876675" y="3440113"/>
            <a:ext cx="688975" cy="1031875"/>
            <a:chOff x="0" y="0"/>
            <a:chExt cx="433" cy="649"/>
          </a:xfrm>
        </p:grpSpPr>
        <p:sp>
          <p:nvSpPr>
            <p:cNvPr id="58456" name="未知"/>
            <p:cNvSpPr/>
            <p:nvPr/>
          </p:nvSpPr>
          <p:spPr>
            <a:xfrm>
              <a:off x="0" y="0"/>
              <a:ext cx="433" cy="649"/>
            </a:xfrm>
            <a:custGeom>
              <a:avLst/>
              <a:gdLst/>
              <a:ahLst/>
              <a:cxnLst/>
              <a:pathLst>
                <a:path w="433" h="649">
                  <a:moveTo>
                    <a:pt x="291" y="71"/>
                  </a:moveTo>
                  <a:lnTo>
                    <a:pt x="334" y="120"/>
                  </a:lnTo>
                  <a:lnTo>
                    <a:pt x="363" y="164"/>
                  </a:lnTo>
                  <a:lnTo>
                    <a:pt x="387" y="218"/>
                  </a:lnTo>
                  <a:lnTo>
                    <a:pt x="406" y="279"/>
                  </a:lnTo>
                  <a:lnTo>
                    <a:pt x="420" y="342"/>
                  </a:lnTo>
                  <a:lnTo>
                    <a:pt x="427" y="411"/>
                  </a:lnTo>
                  <a:lnTo>
                    <a:pt x="432" y="484"/>
                  </a:lnTo>
                  <a:lnTo>
                    <a:pt x="432" y="562"/>
                  </a:lnTo>
                  <a:lnTo>
                    <a:pt x="375" y="648"/>
                  </a:lnTo>
                  <a:lnTo>
                    <a:pt x="370" y="606"/>
                  </a:lnTo>
                  <a:lnTo>
                    <a:pt x="363" y="565"/>
                  </a:lnTo>
                  <a:lnTo>
                    <a:pt x="351" y="516"/>
                  </a:lnTo>
                  <a:lnTo>
                    <a:pt x="337" y="472"/>
                  </a:lnTo>
                  <a:lnTo>
                    <a:pt x="320" y="430"/>
                  </a:lnTo>
                  <a:lnTo>
                    <a:pt x="291" y="377"/>
                  </a:lnTo>
                  <a:lnTo>
                    <a:pt x="260" y="330"/>
                  </a:lnTo>
                  <a:lnTo>
                    <a:pt x="229" y="293"/>
                  </a:lnTo>
                  <a:lnTo>
                    <a:pt x="198" y="264"/>
                  </a:lnTo>
                  <a:lnTo>
                    <a:pt x="169" y="242"/>
                  </a:lnTo>
                  <a:lnTo>
                    <a:pt x="88" y="267"/>
                  </a:lnTo>
                  <a:lnTo>
                    <a:pt x="0" y="27"/>
                  </a:lnTo>
                  <a:lnTo>
                    <a:pt x="115" y="0"/>
                  </a:lnTo>
                  <a:lnTo>
                    <a:pt x="358" y="0"/>
                  </a:lnTo>
                  <a:lnTo>
                    <a:pt x="291" y="7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57" name="未知"/>
            <p:cNvSpPr/>
            <p:nvPr/>
          </p:nvSpPr>
          <p:spPr>
            <a:xfrm>
              <a:off x="14" y="34"/>
              <a:ext cx="369" cy="566"/>
            </a:xfrm>
            <a:custGeom>
              <a:avLst/>
              <a:gdLst/>
              <a:ahLst/>
              <a:cxnLst/>
              <a:pathLst>
                <a:path w="369" h="566">
                  <a:moveTo>
                    <a:pt x="201" y="47"/>
                  </a:moveTo>
                  <a:lnTo>
                    <a:pt x="244" y="91"/>
                  </a:lnTo>
                  <a:lnTo>
                    <a:pt x="282" y="140"/>
                  </a:lnTo>
                  <a:lnTo>
                    <a:pt x="313" y="196"/>
                  </a:lnTo>
                  <a:lnTo>
                    <a:pt x="339" y="255"/>
                  </a:lnTo>
                  <a:lnTo>
                    <a:pt x="349" y="286"/>
                  </a:lnTo>
                  <a:lnTo>
                    <a:pt x="356" y="321"/>
                  </a:lnTo>
                  <a:lnTo>
                    <a:pt x="361" y="357"/>
                  </a:lnTo>
                  <a:lnTo>
                    <a:pt x="365" y="394"/>
                  </a:lnTo>
                  <a:lnTo>
                    <a:pt x="368" y="433"/>
                  </a:lnTo>
                  <a:lnTo>
                    <a:pt x="368" y="475"/>
                  </a:lnTo>
                  <a:lnTo>
                    <a:pt x="368" y="519"/>
                  </a:lnTo>
                  <a:lnTo>
                    <a:pt x="363" y="565"/>
                  </a:lnTo>
                  <a:lnTo>
                    <a:pt x="358" y="526"/>
                  </a:lnTo>
                  <a:lnTo>
                    <a:pt x="351" y="489"/>
                  </a:lnTo>
                  <a:lnTo>
                    <a:pt x="342" y="455"/>
                  </a:lnTo>
                  <a:lnTo>
                    <a:pt x="330" y="421"/>
                  </a:lnTo>
                  <a:lnTo>
                    <a:pt x="318" y="391"/>
                  </a:lnTo>
                  <a:lnTo>
                    <a:pt x="303" y="362"/>
                  </a:lnTo>
                  <a:lnTo>
                    <a:pt x="289" y="333"/>
                  </a:lnTo>
                  <a:lnTo>
                    <a:pt x="272" y="308"/>
                  </a:lnTo>
                  <a:lnTo>
                    <a:pt x="253" y="284"/>
                  </a:lnTo>
                  <a:lnTo>
                    <a:pt x="237" y="262"/>
                  </a:lnTo>
                  <a:lnTo>
                    <a:pt x="218" y="242"/>
                  </a:lnTo>
                  <a:lnTo>
                    <a:pt x="198" y="225"/>
                  </a:lnTo>
                  <a:lnTo>
                    <a:pt x="179" y="208"/>
                  </a:lnTo>
                  <a:lnTo>
                    <a:pt x="160" y="196"/>
                  </a:lnTo>
                  <a:lnTo>
                    <a:pt x="141" y="184"/>
                  </a:lnTo>
                  <a:lnTo>
                    <a:pt x="124" y="174"/>
                  </a:lnTo>
                  <a:lnTo>
                    <a:pt x="81" y="215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01" y="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58" name="Group 58457"/>
          <p:cNvGrpSpPr/>
          <p:nvPr/>
        </p:nvGrpSpPr>
        <p:grpSpPr>
          <a:xfrm>
            <a:off x="1069975" y="2060575"/>
            <a:ext cx="915988" cy="917575"/>
            <a:chOff x="0" y="0"/>
            <a:chExt cx="576" cy="577"/>
          </a:xfrm>
        </p:grpSpPr>
        <p:sp>
          <p:nvSpPr>
            <p:cNvPr id="58459" name="Rounded Rectangle 58458"/>
            <p:cNvSpPr/>
            <p:nvPr/>
          </p:nvSpPr>
          <p:spPr>
            <a:xfrm rot="16200000">
              <a:off x="0" y="0"/>
              <a:ext cx="576" cy="576"/>
            </a:xfrm>
            <a:prstGeom prst="roundRect">
              <a:avLst>
                <a:gd name="adj" fmla="val 37500"/>
              </a:avLst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60" name="未知"/>
            <p:cNvSpPr/>
            <p:nvPr/>
          </p:nvSpPr>
          <p:spPr>
            <a:xfrm>
              <a:off x="144" y="72"/>
              <a:ext cx="289" cy="505"/>
            </a:xfrm>
            <a:custGeom>
              <a:avLst/>
              <a:gdLst/>
              <a:ahLst/>
              <a:cxnLst/>
              <a:pathLst>
                <a:path w="289" h="505">
                  <a:moveTo>
                    <a:pt x="230" y="504"/>
                  </a:moveTo>
                  <a:lnTo>
                    <a:pt x="230" y="144"/>
                  </a:lnTo>
                  <a:lnTo>
                    <a:pt x="288" y="144"/>
                  </a:lnTo>
                  <a:lnTo>
                    <a:pt x="144" y="0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504"/>
                  </a:lnTo>
                  <a:lnTo>
                    <a:pt x="58" y="504"/>
                  </a:lnTo>
                  <a:lnTo>
                    <a:pt x="144" y="504"/>
                  </a:lnTo>
                  <a:lnTo>
                    <a:pt x="230" y="504"/>
                  </a:lnTo>
                  <a:lnTo>
                    <a:pt x="230" y="50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8461" name="未知"/>
          <p:cNvSpPr/>
          <p:nvPr/>
        </p:nvSpPr>
        <p:spPr>
          <a:xfrm>
            <a:off x="4697413" y="3321050"/>
            <a:ext cx="803275" cy="369888"/>
          </a:xfrm>
          <a:custGeom>
            <a:avLst/>
            <a:gdLst/>
            <a:ahLst/>
            <a:cxnLst/>
            <a:pathLst>
              <a:path w="505" h="233">
                <a:moveTo>
                  <a:pt x="456" y="92"/>
                </a:moveTo>
                <a:lnTo>
                  <a:pt x="457" y="90"/>
                </a:lnTo>
                <a:lnTo>
                  <a:pt x="458" y="87"/>
                </a:lnTo>
                <a:lnTo>
                  <a:pt x="459" y="85"/>
                </a:lnTo>
                <a:lnTo>
                  <a:pt x="460" y="83"/>
                </a:lnTo>
                <a:lnTo>
                  <a:pt x="460" y="81"/>
                </a:lnTo>
                <a:lnTo>
                  <a:pt x="461" y="80"/>
                </a:lnTo>
                <a:lnTo>
                  <a:pt x="461" y="78"/>
                </a:lnTo>
                <a:lnTo>
                  <a:pt x="462" y="77"/>
                </a:lnTo>
                <a:lnTo>
                  <a:pt x="462" y="76"/>
                </a:lnTo>
                <a:lnTo>
                  <a:pt x="463" y="75"/>
                </a:lnTo>
                <a:lnTo>
                  <a:pt x="463" y="74"/>
                </a:lnTo>
                <a:lnTo>
                  <a:pt x="464" y="73"/>
                </a:lnTo>
                <a:lnTo>
                  <a:pt x="464" y="73"/>
                </a:lnTo>
                <a:lnTo>
                  <a:pt x="464" y="72"/>
                </a:lnTo>
                <a:lnTo>
                  <a:pt x="464" y="72"/>
                </a:lnTo>
                <a:lnTo>
                  <a:pt x="464" y="72"/>
                </a:lnTo>
                <a:lnTo>
                  <a:pt x="464" y="72"/>
                </a:lnTo>
                <a:lnTo>
                  <a:pt x="464" y="72"/>
                </a:lnTo>
                <a:lnTo>
                  <a:pt x="465" y="72"/>
                </a:lnTo>
                <a:lnTo>
                  <a:pt x="465" y="72"/>
                </a:lnTo>
                <a:lnTo>
                  <a:pt x="466" y="72"/>
                </a:lnTo>
                <a:lnTo>
                  <a:pt x="467" y="72"/>
                </a:lnTo>
                <a:lnTo>
                  <a:pt x="468" y="72"/>
                </a:lnTo>
                <a:lnTo>
                  <a:pt x="469" y="72"/>
                </a:lnTo>
                <a:lnTo>
                  <a:pt x="470" y="72"/>
                </a:lnTo>
                <a:lnTo>
                  <a:pt x="472" y="72"/>
                </a:lnTo>
                <a:lnTo>
                  <a:pt x="473" y="72"/>
                </a:lnTo>
                <a:lnTo>
                  <a:pt x="475" y="72"/>
                </a:lnTo>
                <a:lnTo>
                  <a:pt x="477" y="72"/>
                </a:lnTo>
                <a:lnTo>
                  <a:pt x="479" y="72"/>
                </a:lnTo>
                <a:lnTo>
                  <a:pt x="482" y="72"/>
                </a:lnTo>
                <a:lnTo>
                  <a:pt x="484" y="72"/>
                </a:lnTo>
                <a:lnTo>
                  <a:pt x="486" y="72"/>
                </a:lnTo>
                <a:lnTo>
                  <a:pt x="489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2"/>
                </a:lnTo>
                <a:lnTo>
                  <a:pt x="496" y="72"/>
                </a:lnTo>
                <a:lnTo>
                  <a:pt x="498" y="72"/>
                </a:lnTo>
                <a:lnTo>
                  <a:pt x="499" y="72"/>
                </a:lnTo>
                <a:lnTo>
                  <a:pt x="500" y="72"/>
                </a:lnTo>
                <a:lnTo>
                  <a:pt x="501" y="72"/>
                </a:lnTo>
                <a:lnTo>
                  <a:pt x="502" y="72"/>
                </a:lnTo>
                <a:lnTo>
                  <a:pt x="503" y="72"/>
                </a:lnTo>
                <a:lnTo>
                  <a:pt x="503" y="72"/>
                </a:lnTo>
                <a:lnTo>
                  <a:pt x="504" y="72"/>
                </a:lnTo>
                <a:lnTo>
                  <a:pt x="504" y="72"/>
                </a:lnTo>
                <a:lnTo>
                  <a:pt x="504" y="72"/>
                </a:lnTo>
                <a:lnTo>
                  <a:pt x="504" y="72"/>
                </a:lnTo>
                <a:lnTo>
                  <a:pt x="503" y="71"/>
                </a:lnTo>
                <a:lnTo>
                  <a:pt x="502" y="71"/>
                </a:lnTo>
                <a:lnTo>
                  <a:pt x="501" y="70"/>
                </a:lnTo>
                <a:lnTo>
                  <a:pt x="499" y="68"/>
                </a:lnTo>
                <a:lnTo>
                  <a:pt x="497" y="67"/>
                </a:lnTo>
                <a:lnTo>
                  <a:pt x="494" y="65"/>
                </a:lnTo>
                <a:lnTo>
                  <a:pt x="491" y="63"/>
                </a:lnTo>
                <a:lnTo>
                  <a:pt x="488" y="61"/>
                </a:lnTo>
                <a:lnTo>
                  <a:pt x="484" y="58"/>
                </a:lnTo>
                <a:lnTo>
                  <a:pt x="479" y="55"/>
                </a:lnTo>
                <a:lnTo>
                  <a:pt x="475" y="52"/>
                </a:lnTo>
                <a:lnTo>
                  <a:pt x="470" y="48"/>
                </a:lnTo>
                <a:lnTo>
                  <a:pt x="464" y="44"/>
                </a:lnTo>
                <a:lnTo>
                  <a:pt x="458" y="40"/>
                </a:lnTo>
                <a:lnTo>
                  <a:pt x="452" y="36"/>
                </a:lnTo>
                <a:lnTo>
                  <a:pt x="446" y="32"/>
                </a:lnTo>
                <a:lnTo>
                  <a:pt x="440" y="28"/>
                </a:lnTo>
                <a:lnTo>
                  <a:pt x="434" y="24"/>
                </a:lnTo>
                <a:lnTo>
                  <a:pt x="429" y="20"/>
                </a:lnTo>
                <a:lnTo>
                  <a:pt x="425" y="17"/>
                </a:lnTo>
                <a:lnTo>
                  <a:pt x="420" y="14"/>
                </a:lnTo>
                <a:lnTo>
                  <a:pt x="416" y="11"/>
                </a:lnTo>
                <a:lnTo>
                  <a:pt x="413" y="9"/>
                </a:lnTo>
                <a:lnTo>
                  <a:pt x="410" y="7"/>
                </a:lnTo>
                <a:lnTo>
                  <a:pt x="407" y="5"/>
                </a:lnTo>
                <a:lnTo>
                  <a:pt x="405" y="4"/>
                </a:lnTo>
                <a:lnTo>
                  <a:pt x="403" y="2"/>
                </a:lnTo>
                <a:lnTo>
                  <a:pt x="402" y="1"/>
                </a:lnTo>
                <a:lnTo>
                  <a:pt x="401" y="1"/>
                </a:lnTo>
                <a:lnTo>
                  <a:pt x="400" y="0"/>
                </a:lnTo>
                <a:lnTo>
                  <a:pt x="400" y="0"/>
                </a:lnTo>
                <a:lnTo>
                  <a:pt x="400" y="0"/>
                </a:lnTo>
                <a:lnTo>
                  <a:pt x="399" y="1"/>
                </a:lnTo>
                <a:lnTo>
                  <a:pt x="398" y="1"/>
                </a:lnTo>
                <a:lnTo>
                  <a:pt x="397" y="2"/>
                </a:lnTo>
                <a:lnTo>
                  <a:pt x="395" y="4"/>
                </a:lnTo>
                <a:lnTo>
                  <a:pt x="393" y="5"/>
                </a:lnTo>
                <a:lnTo>
                  <a:pt x="390" y="7"/>
                </a:lnTo>
                <a:lnTo>
                  <a:pt x="387" y="9"/>
                </a:lnTo>
                <a:lnTo>
                  <a:pt x="384" y="11"/>
                </a:lnTo>
                <a:lnTo>
                  <a:pt x="380" y="14"/>
                </a:lnTo>
                <a:lnTo>
                  <a:pt x="375" y="17"/>
                </a:lnTo>
                <a:lnTo>
                  <a:pt x="371" y="20"/>
                </a:lnTo>
                <a:lnTo>
                  <a:pt x="366" y="24"/>
                </a:lnTo>
                <a:lnTo>
                  <a:pt x="360" y="28"/>
                </a:lnTo>
                <a:lnTo>
                  <a:pt x="354" y="32"/>
                </a:lnTo>
                <a:lnTo>
                  <a:pt x="348" y="36"/>
                </a:lnTo>
                <a:lnTo>
                  <a:pt x="342" y="40"/>
                </a:lnTo>
                <a:lnTo>
                  <a:pt x="336" y="44"/>
                </a:lnTo>
                <a:lnTo>
                  <a:pt x="330" y="48"/>
                </a:lnTo>
                <a:lnTo>
                  <a:pt x="325" y="52"/>
                </a:lnTo>
                <a:lnTo>
                  <a:pt x="321" y="55"/>
                </a:lnTo>
                <a:lnTo>
                  <a:pt x="316" y="58"/>
                </a:lnTo>
                <a:lnTo>
                  <a:pt x="312" y="61"/>
                </a:lnTo>
                <a:lnTo>
                  <a:pt x="309" y="63"/>
                </a:lnTo>
                <a:lnTo>
                  <a:pt x="306" y="65"/>
                </a:lnTo>
                <a:lnTo>
                  <a:pt x="303" y="67"/>
                </a:lnTo>
                <a:lnTo>
                  <a:pt x="301" y="68"/>
                </a:lnTo>
                <a:lnTo>
                  <a:pt x="299" y="70"/>
                </a:lnTo>
                <a:lnTo>
                  <a:pt x="298" y="71"/>
                </a:lnTo>
                <a:lnTo>
                  <a:pt x="297" y="71"/>
                </a:lnTo>
                <a:lnTo>
                  <a:pt x="296" y="72"/>
                </a:lnTo>
                <a:lnTo>
                  <a:pt x="296" y="72"/>
                </a:lnTo>
                <a:lnTo>
                  <a:pt x="296" y="72"/>
                </a:lnTo>
                <a:lnTo>
                  <a:pt x="296" y="72"/>
                </a:lnTo>
                <a:lnTo>
                  <a:pt x="297" y="72"/>
                </a:lnTo>
                <a:lnTo>
                  <a:pt x="298" y="72"/>
                </a:lnTo>
                <a:lnTo>
                  <a:pt x="298" y="72"/>
                </a:lnTo>
                <a:lnTo>
                  <a:pt x="299" y="72"/>
                </a:lnTo>
                <a:lnTo>
                  <a:pt x="301" y="72"/>
                </a:lnTo>
                <a:lnTo>
                  <a:pt x="302" y="72"/>
                </a:lnTo>
                <a:lnTo>
                  <a:pt x="304" y="72"/>
                </a:lnTo>
                <a:lnTo>
                  <a:pt x="305" y="72"/>
                </a:lnTo>
                <a:lnTo>
                  <a:pt x="307" y="72"/>
                </a:lnTo>
                <a:lnTo>
                  <a:pt x="310" y="72"/>
                </a:lnTo>
                <a:lnTo>
                  <a:pt x="312" y="72"/>
                </a:lnTo>
                <a:lnTo>
                  <a:pt x="314" y="72"/>
                </a:lnTo>
                <a:lnTo>
                  <a:pt x="317" y="72"/>
                </a:lnTo>
                <a:lnTo>
                  <a:pt x="320" y="72"/>
                </a:lnTo>
                <a:lnTo>
                  <a:pt x="323" y="72"/>
                </a:lnTo>
                <a:lnTo>
                  <a:pt x="326" y="72"/>
                </a:lnTo>
                <a:lnTo>
                  <a:pt x="328" y="72"/>
                </a:lnTo>
                <a:lnTo>
                  <a:pt x="331" y="72"/>
                </a:lnTo>
                <a:lnTo>
                  <a:pt x="333" y="72"/>
                </a:lnTo>
                <a:lnTo>
                  <a:pt x="335" y="72"/>
                </a:lnTo>
                <a:lnTo>
                  <a:pt x="336" y="72"/>
                </a:lnTo>
                <a:lnTo>
                  <a:pt x="338" y="72"/>
                </a:lnTo>
                <a:lnTo>
                  <a:pt x="339" y="72"/>
                </a:lnTo>
                <a:lnTo>
                  <a:pt x="341" y="72"/>
                </a:lnTo>
                <a:lnTo>
                  <a:pt x="342" y="72"/>
                </a:lnTo>
                <a:lnTo>
                  <a:pt x="343" y="72"/>
                </a:lnTo>
                <a:lnTo>
                  <a:pt x="343" y="72"/>
                </a:lnTo>
                <a:lnTo>
                  <a:pt x="344" y="72"/>
                </a:lnTo>
                <a:lnTo>
                  <a:pt x="344" y="72"/>
                </a:lnTo>
                <a:lnTo>
                  <a:pt x="344" y="72"/>
                </a:lnTo>
                <a:lnTo>
                  <a:pt x="344" y="72"/>
                </a:lnTo>
                <a:lnTo>
                  <a:pt x="344" y="72"/>
                </a:lnTo>
                <a:lnTo>
                  <a:pt x="344" y="73"/>
                </a:lnTo>
                <a:lnTo>
                  <a:pt x="344" y="73"/>
                </a:lnTo>
                <a:lnTo>
                  <a:pt x="344" y="74"/>
                </a:lnTo>
                <a:lnTo>
                  <a:pt x="343" y="74"/>
                </a:lnTo>
                <a:lnTo>
                  <a:pt x="343" y="75"/>
                </a:lnTo>
                <a:lnTo>
                  <a:pt x="343" y="76"/>
                </a:lnTo>
                <a:lnTo>
                  <a:pt x="343" y="77"/>
                </a:lnTo>
                <a:lnTo>
                  <a:pt x="342" y="78"/>
                </a:lnTo>
                <a:lnTo>
                  <a:pt x="342" y="80"/>
                </a:lnTo>
                <a:lnTo>
                  <a:pt x="342" y="81"/>
                </a:lnTo>
                <a:lnTo>
                  <a:pt x="341" y="83"/>
                </a:lnTo>
                <a:lnTo>
                  <a:pt x="341" y="84"/>
                </a:lnTo>
                <a:lnTo>
                  <a:pt x="340" y="86"/>
                </a:lnTo>
                <a:lnTo>
                  <a:pt x="340" y="88"/>
                </a:lnTo>
                <a:lnTo>
                  <a:pt x="339" y="90"/>
                </a:lnTo>
                <a:lnTo>
                  <a:pt x="339" y="92"/>
                </a:lnTo>
                <a:lnTo>
                  <a:pt x="338" y="94"/>
                </a:lnTo>
                <a:lnTo>
                  <a:pt x="338" y="96"/>
                </a:lnTo>
                <a:lnTo>
                  <a:pt x="337" y="98"/>
                </a:lnTo>
                <a:lnTo>
                  <a:pt x="336" y="100"/>
                </a:lnTo>
                <a:lnTo>
                  <a:pt x="336" y="102"/>
                </a:lnTo>
                <a:lnTo>
                  <a:pt x="335" y="104"/>
                </a:lnTo>
                <a:lnTo>
                  <a:pt x="334" y="106"/>
                </a:lnTo>
                <a:lnTo>
                  <a:pt x="333" y="108"/>
                </a:lnTo>
                <a:lnTo>
                  <a:pt x="333" y="110"/>
                </a:lnTo>
                <a:lnTo>
                  <a:pt x="332" y="112"/>
                </a:lnTo>
                <a:lnTo>
                  <a:pt x="331" y="114"/>
                </a:lnTo>
                <a:lnTo>
                  <a:pt x="330" y="116"/>
                </a:lnTo>
                <a:lnTo>
                  <a:pt x="329" y="118"/>
                </a:lnTo>
                <a:lnTo>
                  <a:pt x="328" y="120"/>
                </a:lnTo>
                <a:lnTo>
                  <a:pt x="327" y="122"/>
                </a:lnTo>
                <a:lnTo>
                  <a:pt x="326" y="124"/>
                </a:lnTo>
                <a:lnTo>
                  <a:pt x="325" y="126"/>
                </a:lnTo>
                <a:lnTo>
                  <a:pt x="323" y="128"/>
                </a:lnTo>
                <a:lnTo>
                  <a:pt x="322" y="130"/>
                </a:lnTo>
                <a:lnTo>
                  <a:pt x="320" y="132"/>
                </a:lnTo>
                <a:lnTo>
                  <a:pt x="319" y="134"/>
                </a:lnTo>
                <a:lnTo>
                  <a:pt x="317" y="136"/>
                </a:lnTo>
                <a:lnTo>
                  <a:pt x="315" y="138"/>
                </a:lnTo>
                <a:lnTo>
                  <a:pt x="313" y="140"/>
                </a:lnTo>
                <a:lnTo>
                  <a:pt x="311" y="142"/>
                </a:lnTo>
                <a:lnTo>
                  <a:pt x="309" y="144"/>
                </a:lnTo>
                <a:lnTo>
                  <a:pt x="307" y="146"/>
                </a:lnTo>
                <a:lnTo>
                  <a:pt x="305" y="148"/>
                </a:lnTo>
                <a:lnTo>
                  <a:pt x="302" y="150"/>
                </a:lnTo>
                <a:lnTo>
                  <a:pt x="300" y="152"/>
                </a:lnTo>
                <a:lnTo>
                  <a:pt x="297" y="154"/>
                </a:lnTo>
                <a:lnTo>
                  <a:pt x="295" y="156"/>
                </a:lnTo>
                <a:lnTo>
                  <a:pt x="292" y="158"/>
                </a:lnTo>
                <a:lnTo>
                  <a:pt x="289" y="160"/>
                </a:lnTo>
                <a:lnTo>
                  <a:pt x="285" y="162"/>
                </a:lnTo>
                <a:lnTo>
                  <a:pt x="282" y="164"/>
                </a:lnTo>
                <a:lnTo>
                  <a:pt x="278" y="166"/>
                </a:lnTo>
                <a:lnTo>
                  <a:pt x="274" y="168"/>
                </a:lnTo>
                <a:lnTo>
                  <a:pt x="270" y="170"/>
                </a:lnTo>
                <a:lnTo>
                  <a:pt x="266" y="172"/>
                </a:lnTo>
                <a:lnTo>
                  <a:pt x="261" y="174"/>
                </a:lnTo>
                <a:lnTo>
                  <a:pt x="257" y="176"/>
                </a:lnTo>
                <a:lnTo>
                  <a:pt x="252" y="178"/>
                </a:lnTo>
                <a:lnTo>
                  <a:pt x="247" y="180"/>
                </a:lnTo>
                <a:lnTo>
                  <a:pt x="241" y="182"/>
                </a:lnTo>
                <a:lnTo>
                  <a:pt x="236" y="184"/>
                </a:lnTo>
                <a:lnTo>
                  <a:pt x="230" y="186"/>
                </a:lnTo>
                <a:lnTo>
                  <a:pt x="225" y="188"/>
                </a:lnTo>
                <a:lnTo>
                  <a:pt x="219" y="190"/>
                </a:lnTo>
                <a:lnTo>
                  <a:pt x="214" y="192"/>
                </a:lnTo>
                <a:lnTo>
                  <a:pt x="208" y="194"/>
                </a:lnTo>
                <a:lnTo>
                  <a:pt x="202" y="195"/>
                </a:lnTo>
                <a:lnTo>
                  <a:pt x="197" y="197"/>
                </a:lnTo>
                <a:lnTo>
                  <a:pt x="191" y="199"/>
                </a:lnTo>
                <a:lnTo>
                  <a:pt x="185" y="201"/>
                </a:lnTo>
                <a:lnTo>
                  <a:pt x="179" y="202"/>
                </a:lnTo>
                <a:lnTo>
                  <a:pt x="174" y="204"/>
                </a:lnTo>
                <a:lnTo>
                  <a:pt x="168" y="206"/>
                </a:lnTo>
                <a:lnTo>
                  <a:pt x="162" y="207"/>
                </a:lnTo>
                <a:lnTo>
                  <a:pt x="156" y="209"/>
                </a:lnTo>
                <a:lnTo>
                  <a:pt x="150" y="210"/>
                </a:lnTo>
                <a:lnTo>
                  <a:pt x="144" y="212"/>
                </a:lnTo>
                <a:lnTo>
                  <a:pt x="138" y="213"/>
                </a:lnTo>
                <a:lnTo>
                  <a:pt x="132" y="215"/>
                </a:lnTo>
                <a:lnTo>
                  <a:pt x="126" y="216"/>
                </a:lnTo>
                <a:lnTo>
                  <a:pt x="120" y="217"/>
                </a:lnTo>
                <a:lnTo>
                  <a:pt x="114" y="218"/>
                </a:lnTo>
                <a:lnTo>
                  <a:pt x="108" y="219"/>
                </a:lnTo>
                <a:lnTo>
                  <a:pt x="102" y="220"/>
                </a:lnTo>
                <a:lnTo>
                  <a:pt x="96" y="221"/>
                </a:lnTo>
                <a:lnTo>
                  <a:pt x="90" y="222"/>
                </a:lnTo>
                <a:lnTo>
                  <a:pt x="84" y="222"/>
                </a:lnTo>
                <a:lnTo>
                  <a:pt x="78" y="223"/>
                </a:lnTo>
                <a:lnTo>
                  <a:pt x="72" y="223"/>
                </a:lnTo>
                <a:lnTo>
                  <a:pt x="66" y="224"/>
                </a:lnTo>
                <a:lnTo>
                  <a:pt x="60" y="224"/>
                </a:lnTo>
                <a:lnTo>
                  <a:pt x="54" y="224"/>
                </a:lnTo>
                <a:lnTo>
                  <a:pt x="48" y="224"/>
                </a:lnTo>
                <a:lnTo>
                  <a:pt x="42" y="224"/>
                </a:lnTo>
                <a:lnTo>
                  <a:pt x="37" y="224"/>
                </a:lnTo>
                <a:lnTo>
                  <a:pt x="32" y="224"/>
                </a:lnTo>
                <a:lnTo>
                  <a:pt x="27" y="224"/>
                </a:lnTo>
                <a:lnTo>
                  <a:pt x="23" y="224"/>
                </a:lnTo>
                <a:lnTo>
                  <a:pt x="19" y="224"/>
                </a:lnTo>
                <a:lnTo>
                  <a:pt x="15" y="224"/>
                </a:lnTo>
                <a:lnTo>
                  <a:pt x="12" y="224"/>
                </a:lnTo>
                <a:lnTo>
                  <a:pt x="9" y="224"/>
                </a:lnTo>
                <a:lnTo>
                  <a:pt x="7" y="224"/>
                </a:lnTo>
                <a:lnTo>
                  <a:pt x="5" y="224"/>
                </a:lnTo>
                <a:lnTo>
                  <a:pt x="3" y="224"/>
                </a:lnTo>
                <a:lnTo>
                  <a:pt x="2" y="224"/>
                </a:lnTo>
                <a:lnTo>
                  <a:pt x="1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4"/>
                </a:lnTo>
                <a:lnTo>
                  <a:pt x="0" y="225"/>
                </a:lnTo>
                <a:lnTo>
                  <a:pt x="0" y="225"/>
                </a:lnTo>
                <a:lnTo>
                  <a:pt x="0" y="225"/>
                </a:lnTo>
                <a:lnTo>
                  <a:pt x="0" y="225"/>
                </a:lnTo>
                <a:lnTo>
                  <a:pt x="0" y="226"/>
                </a:lnTo>
                <a:lnTo>
                  <a:pt x="0" y="226"/>
                </a:lnTo>
                <a:lnTo>
                  <a:pt x="0" y="226"/>
                </a:lnTo>
                <a:lnTo>
                  <a:pt x="0" y="227"/>
                </a:lnTo>
                <a:lnTo>
                  <a:pt x="0" y="227"/>
                </a:lnTo>
                <a:lnTo>
                  <a:pt x="0" y="228"/>
                </a:lnTo>
                <a:lnTo>
                  <a:pt x="0" y="228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0"/>
                </a:lnTo>
                <a:lnTo>
                  <a:pt x="0" y="230"/>
                </a:lnTo>
                <a:lnTo>
                  <a:pt x="0" y="230"/>
                </a:lnTo>
                <a:lnTo>
                  <a:pt x="0" y="231"/>
                </a:lnTo>
                <a:lnTo>
                  <a:pt x="0" y="231"/>
                </a:lnTo>
                <a:lnTo>
                  <a:pt x="0" y="231"/>
                </a:lnTo>
                <a:lnTo>
                  <a:pt x="0" y="231"/>
                </a:lnTo>
                <a:lnTo>
                  <a:pt x="0" y="232"/>
                </a:lnTo>
                <a:lnTo>
                  <a:pt x="0" y="232"/>
                </a:lnTo>
                <a:lnTo>
                  <a:pt x="0" y="232"/>
                </a:lnTo>
                <a:lnTo>
                  <a:pt x="0" y="232"/>
                </a:lnTo>
                <a:lnTo>
                  <a:pt x="0" y="232"/>
                </a:lnTo>
                <a:lnTo>
                  <a:pt x="0" y="232"/>
                </a:lnTo>
                <a:lnTo>
                  <a:pt x="0" y="232"/>
                </a:lnTo>
                <a:lnTo>
                  <a:pt x="1" y="232"/>
                </a:lnTo>
                <a:lnTo>
                  <a:pt x="2" y="232"/>
                </a:lnTo>
                <a:lnTo>
                  <a:pt x="3" y="232"/>
                </a:lnTo>
                <a:lnTo>
                  <a:pt x="5" y="232"/>
                </a:lnTo>
                <a:lnTo>
                  <a:pt x="7" y="232"/>
                </a:lnTo>
                <a:lnTo>
                  <a:pt x="10" y="232"/>
                </a:lnTo>
                <a:lnTo>
                  <a:pt x="13" y="232"/>
                </a:lnTo>
                <a:lnTo>
                  <a:pt x="16" y="232"/>
                </a:lnTo>
                <a:lnTo>
                  <a:pt x="20" y="232"/>
                </a:lnTo>
                <a:lnTo>
                  <a:pt x="25" y="232"/>
                </a:lnTo>
                <a:lnTo>
                  <a:pt x="29" y="232"/>
                </a:lnTo>
                <a:lnTo>
                  <a:pt x="34" y="232"/>
                </a:lnTo>
                <a:lnTo>
                  <a:pt x="40" y="232"/>
                </a:lnTo>
                <a:lnTo>
                  <a:pt x="46" y="232"/>
                </a:lnTo>
                <a:lnTo>
                  <a:pt x="52" y="232"/>
                </a:lnTo>
                <a:lnTo>
                  <a:pt x="58" y="232"/>
                </a:lnTo>
                <a:lnTo>
                  <a:pt x="65" y="232"/>
                </a:lnTo>
                <a:lnTo>
                  <a:pt x="71" y="232"/>
                </a:lnTo>
                <a:lnTo>
                  <a:pt x="78" y="232"/>
                </a:lnTo>
                <a:lnTo>
                  <a:pt x="84" y="232"/>
                </a:lnTo>
                <a:lnTo>
                  <a:pt x="90" y="231"/>
                </a:lnTo>
                <a:lnTo>
                  <a:pt x="97" y="231"/>
                </a:lnTo>
                <a:lnTo>
                  <a:pt x="103" y="231"/>
                </a:lnTo>
                <a:lnTo>
                  <a:pt x="109" y="231"/>
                </a:lnTo>
                <a:lnTo>
                  <a:pt x="115" y="230"/>
                </a:lnTo>
                <a:lnTo>
                  <a:pt x="122" y="230"/>
                </a:lnTo>
                <a:lnTo>
                  <a:pt x="128" y="230"/>
                </a:lnTo>
                <a:lnTo>
                  <a:pt x="134" y="229"/>
                </a:lnTo>
                <a:lnTo>
                  <a:pt x="140" y="229"/>
                </a:lnTo>
                <a:lnTo>
                  <a:pt x="146" y="228"/>
                </a:lnTo>
                <a:lnTo>
                  <a:pt x="152" y="228"/>
                </a:lnTo>
                <a:lnTo>
                  <a:pt x="158" y="227"/>
                </a:lnTo>
                <a:lnTo>
                  <a:pt x="164" y="227"/>
                </a:lnTo>
                <a:lnTo>
                  <a:pt x="170" y="226"/>
                </a:lnTo>
                <a:lnTo>
                  <a:pt x="176" y="226"/>
                </a:lnTo>
                <a:lnTo>
                  <a:pt x="182" y="225"/>
                </a:lnTo>
                <a:lnTo>
                  <a:pt x="188" y="224"/>
                </a:lnTo>
                <a:lnTo>
                  <a:pt x="194" y="223"/>
                </a:lnTo>
                <a:lnTo>
                  <a:pt x="200" y="222"/>
                </a:lnTo>
                <a:lnTo>
                  <a:pt x="206" y="221"/>
                </a:lnTo>
                <a:lnTo>
                  <a:pt x="212" y="220"/>
                </a:lnTo>
                <a:lnTo>
                  <a:pt x="218" y="219"/>
                </a:lnTo>
                <a:lnTo>
                  <a:pt x="224" y="218"/>
                </a:lnTo>
                <a:lnTo>
                  <a:pt x="230" y="216"/>
                </a:lnTo>
                <a:lnTo>
                  <a:pt x="236" y="215"/>
                </a:lnTo>
                <a:lnTo>
                  <a:pt x="242" y="213"/>
                </a:lnTo>
                <a:lnTo>
                  <a:pt x="248" y="212"/>
                </a:lnTo>
                <a:lnTo>
                  <a:pt x="254" y="210"/>
                </a:lnTo>
                <a:lnTo>
                  <a:pt x="260" y="209"/>
                </a:lnTo>
                <a:lnTo>
                  <a:pt x="266" y="207"/>
                </a:lnTo>
                <a:lnTo>
                  <a:pt x="272" y="206"/>
                </a:lnTo>
                <a:lnTo>
                  <a:pt x="278" y="204"/>
                </a:lnTo>
                <a:lnTo>
                  <a:pt x="285" y="202"/>
                </a:lnTo>
                <a:lnTo>
                  <a:pt x="291" y="200"/>
                </a:lnTo>
                <a:lnTo>
                  <a:pt x="297" y="198"/>
                </a:lnTo>
                <a:lnTo>
                  <a:pt x="303" y="196"/>
                </a:lnTo>
                <a:lnTo>
                  <a:pt x="310" y="194"/>
                </a:lnTo>
                <a:lnTo>
                  <a:pt x="316" y="192"/>
                </a:lnTo>
                <a:lnTo>
                  <a:pt x="322" y="190"/>
                </a:lnTo>
                <a:lnTo>
                  <a:pt x="329" y="187"/>
                </a:lnTo>
                <a:lnTo>
                  <a:pt x="335" y="185"/>
                </a:lnTo>
                <a:lnTo>
                  <a:pt x="342" y="182"/>
                </a:lnTo>
                <a:lnTo>
                  <a:pt x="348" y="180"/>
                </a:lnTo>
                <a:lnTo>
                  <a:pt x="354" y="177"/>
                </a:lnTo>
                <a:lnTo>
                  <a:pt x="361" y="175"/>
                </a:lnTo>
                <a:lnTo>
                  <a:pt x="367" y="172"/>
                </a:lnTo>
                <a:lnTo>
                  <a:pt x="372" y="170"/>
                </a:lnTo>
                <a:lnTo>
                  <a:pt x="378" y="167"/>
                </a:lnTo>
                <a:lnTo>
                  <a:pt x="383" y="164"/>
                </a:lnTo>
                <a:lnTo>
                  <a:pt x="388" y="162"/>
                </a:lnTo>
                <a:lnTo>
                  <a:pt x="393" y="159"/>
                </a:lnTo>
                <a:lnTo>
                  <a:pt x="398" y="156"/>
                </a:lnTo>
                <a:lnTo>
                  <a:pt x="402" y="153"/>
                </a:lnTo>
                <a:lnTo>
                  <a:pt x="406" y="151"/>
                </a:lnTo>
                <a:lnTo>
                  <a:pt x="410" y="148"/>
                </a:lnTo>
                <a:lnTo>
                  <a:pt x="414" y="145"/>
                </a:lnTo>
                <a:lnTo>
                  <a:pt x="418" y="142"/>
                </a:lnTo>
                <a:lnTo>
                  <a:pt x="421" y="139"/>
                </a:lnTo>
                <a:lnTo>
                  <a:pt x="424" y="136"/>
                </a:lnTo>
                <a:lnTo>
                  <a:pt x="427" y="133"/>
                </a:lnTo>
                <a:lnTo>
                  <a:pt x="430" y="130"/>
                </a:lnTo>
                <a:lnTo>
                  <a:pt x="432" y="127"/>
                </a:lnTo>
                <a:lnTo>
                  <a:pt x="435" y="124"/>
                </a:lnTo>
                <a:lnTo>
                  <a:pt x="437" y="121"/>
                </a:lnTo>
                <a:lnTo>
                  <a:pt x="440" y="119"/>
                </a:lnTo>
                <a:lnTo>
                  <a:pt x="442" y="116"/>
                </a:lnTo>
                <a:lnTo>
                  <a:pt x="444" y="113"/>
                </a:lnTo>
                <a:lnTo>
                  <a:pt x="446" y="110"/>
                </a:lnTo>
                <a:lnTo>
                  <a:pt x="448" y="108"/>
                </a:lnTo>
                <a:lnTo>
                  <a:pt x="449" y="105"/>
                </a:lnTo>
                <a:lnTo>
                  <a:pt x="451" y="102"/>
                </a:lnTo>
                <a:lnTo>
                  <a:pt x="452" y="100"/>
                </a:lnTo>
                <a:lnTo>
                  <a:pt x="454" y="97"/>
                </a:lnTo>
                <a:lnTo>
                  <a:pt x="455" y="95"/>
                </a:lnTo>
                <a:lnTo>
                  <a:pt x="456" y="92"/>
                </a:lnTo>
                <a:lnTo>
                  <a:pt x="456" y="92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2" name="未知"/>
          <p:cNvSpPr/>
          <p:nvPr/>
        </p:nvSpPr>
        <p:spPr>
          <a:xfrm>
            <a:off x="4983163" y="3321050"/>
            <a:ext cx="1223962" cy="547688"/>
          </a:xfrm>
          <a:custGeom>
            <a:avLst/>
            <a:gdLst/>
            <a:ahLst/>
            <a:cxnLst/>
            <a:pathLst>
              <a:path w="769" h="345">
                <a:moveTo>
                  <a:pt x="688" y="136"/>
                </a:moveTo>
                <a:lnTo>
                  <a:pt x="690" y="132"/>
                </a:lnTo>
                <a:lnTo>
                  <a:pt x="692" y="129"/>
                </a:lnTo>
                <a:lnTo>
                  <a:pt x="693" y="125"/>
                </a:lnTo>
                <a:lnTo>
                  <a:pt x="695" y="122"/>
                </a:lnTo>
                <a:lnTo>
                  <a:pt x="696" y="119"/>
                </a:lnTo>
                <a:lnTo>
                  <a:pt x="698" y="117"/>
                </a:lnTo>
                <a:lnTo>
                  <a:pt x="699" y="114"/>
                </a:lnTo>
                <a:lnTo>
                  <a:pt x="700" y="112"/>
                </a:lnTo>
                <a:lnTo>
                  <a:pt x="701" y="110"/>
                </a:lnTo>
                <a:lnTo>
                  <a:pt x="702" y="109"/>
                </a:lnTo>
                <a:lnTo>
                  <a:pt x="702" y="107"/>
                </a:lnTo>
                <a:lnTo>
                  <a:pt x="703" y="106"/>
                </a:lnTo>
                <a:lnTo>
                  <a:pt x="703" y="105"/>
                </a:lnTo>
                <a:lnTo>
                  <a:pt x="704" y="105"/>
                </a:lnTo>
                <a:lnTo>
                  <a:pt x="704" y="104"/>
                </a:lnTo>
                <a:lnTo>
                  <a:pt x="704" y="104"/>
                </a:lnTo>
                <a:lnTo>
                  <a:pt x="704" y="104"/>
                </a:lnTo>
                <a:lnTo>
                  <a:pt x="705" y="104"/>
                </a:lnTo>
                <a:lnTo>
                  <a:pt x="705" y="104"/>
                </a:lnTo>
                <a:lnTo>
                  <a:pt x="706" y="104"/>
                </a:lnTo>
                <a:lnTo>
                  <a:pt x="707" y="104"/>
                </a:lnTo>
                <a:lnTo>
                  <a:pt x="709" y="104"/>
                </a:lnTo>
                <a:lnTo>
                  <a:pt x="710" y="104"/>
                </a:lnTo>
                <a:lnTo>
                  <a:pt x="712" y="104"/>
                </a:lnTo>
                <a:lnTo>
                  <a:pt x="714" y="104"/>
                </a:lnTo>
                <a:lnTo>
                  <a:pt x="717" y="104"/>
                </a:lnTo>
                <a:lnTo>
                  <a:pt x="719" y="104"/>
                </a:lnTo>
                <a:lnTo>
                  <a:pt x="722" y="104"/>
                </a:lnTo>
                <a:lnTo>
                  <a:pt x="725" y="104"/>
                </a:lnTo>
                <a:lnTo>
                  <a:pt x="729" y="104"/>
                </a:lnTo>
                <a:lnTo>
                  <a:pt x="732" y="104"/>
                </a:lnTo>
                <a:lnTo>
                  <a:pt x="736" y="104"/>
                </a:lnTo>
                <a:lnTo>
                  <a:pt x="740" y="104"/>
                </a:lnTo>
                <a:lnTo>
                  <a:pt x="744" y="104"/>
                </a:lnTo>
                <a:lnTo>
                  <a:pt x="747" y="104"/>
                </a:lnTo>
                <a:lnTo>
                  <a:pt x="750" y="104"/>
                </a:lnTo>
                <a:lnTo>
                  <a:pt x="753" y="104"/>
                </a:lnTo>
                <a:lnTo>
                  <a:pt x="756" y="104"/>
                </a:lnTo>
                <a:lnTo>
                  <a:pt x="758" y="104"/>
                </a:lnTo>
                <a:lnTo>
                  <a:pt x="760" y="104"/>
                </a:lnTo>
                <a:lnTo>
                  <a:pt x="762" y="104"/>
                </a:lnTo>
                <a:lnTo>
                  <a:pt x="764" y="104"/>
                </a:lnTo>
                <a:lnTo>
                  <a:pt x="765" y="104"/>
                </a:lnTo>
                <a:lnTo>
                  <a:pt x="766" y="104"/>
                </a:lnTo>
                <a:lnTo>
                  <a:pt x="767" y="104"/>
                </a:lnTo>
                <a:lnTo>
                  <a:pt x="768" y="104"/>
                </a:lnTo>
                <a:lnTo>
                  <a:pt x="768" y="104"/>
                </a:lnTo>
                <a:lnTo>
                  <a:pt x="768" y="104"/>
                </a:lnTo>
                <a:lnTo>
                  <a:pt x="768" y="104"/>
                </a:lnTo>
                <a:lnTo>
                  <a:pt x="767" y="103"/>
                </a:lnTo>
                <a:lnTo>
                  <a:pt x="765" y="102"/>
                </a:lnTo>
                <a:lnTo>
                  <a:pt x="763" y="101"/>
                </a:lnTo>
                <a:lnTo>
                  <a:pt x="760" y="99"/>
                </a:lnTo>
                <a:lnTo>
                  <a:pt x="757" y="97"/>
                </a:lnTo>
                <a:lnTo>
                  <a:pt x="753" y="94"/>
                </a:lnTo>
                <a:lnTo>
                  <a:pt x="748" y="91"/>
                </a:lnTo>
                <a:lnTo>
                  <a:pt x="743" y="88"/>
                </a:lnTo>
                <a:lnTo>
                  <a:pt x="737" y="84"/>
                </a:lnTo>
                <a:lnTo>
                  <a:pt x="730" y="79"/>
                </a:lnTo>
                <a:lnTo>
                  <a:pt x="723" y="75"/>
                </a:lnTo>
                <a:lnTo>
                  <a:pt x="715" y="70"/>
                </a:lnTo>
                <a:lnTo>
                  <a:pt x="707" y="64"/>
                </a:lnTo>
                <a:lnTo>
                  <a:pt x="698" y="58"/>
                </a:lnTo>
                <a:lnTo>
                  <a:pt x="688" y="52"/>
                </a:lnTo>
                <a:lnTo>
                  <a:pt x="678" y="46"/>
                </a:lnTo>
                <a:lnTo>
                  <a:pt x="669" y="40"/>
                </a:lnTo>
                <a:lnTo>
                  <a:pt x="661" y="34"/>
                </a:lnTo>
                <a:lnTo>
                  <a:pt x="653" y="29"/>
                </a:lnTo>
                <a:lnTo>
                  <a:pt x="646" y="25"/>
                </a:lnTo>
                <a:lnTo>
                  <a:pt x="639" y="20"/>
                </a:lnTo>
                <a:lnTo>
                  <a:pt x="633" y="16"/>
                </a:lnTo>
                <a:lnTo>
                  <a:pt x="628" y="13"/>
                </a:lnTo>
                <a:lnTo>
                  <a:pt x="623" y="10"/>
                </a:lnTo>
                <a:lnTo>
                  <a:pt x="619" y="7"/>
                </a:lnTo>
                <a:lnTo>
                  <a:pt x="616" y="5"/>
                </a:lnTo>
                <a:lnTo>
                  <a:pt x="613" y="3"/>
                </a:lnTo>
                <a:lnTo>
                  <a:pt x="611" y="2"/>
                </a:lnTo>
                <a:lnTo>
                  <a:pt x="609" y="1"/>
                </a:lnTo>
                <a:lnTo>
                  <a:pt x="608" y="0"/>
                </a:lnTo>
                <a:lnTo>
                  <a:pt x="608" y="0"/>
                </a:lnTo>
                <a:lnTo>
                  <a:pt x="608" y="0"/>
                </a:lnTo>
                <a:lnTo>
                  <a:pt x="607" y="1"/>
                </a:lnTo>
                <a:lnTo>
                  <a:pt x="605" y="2"/>
                </a:lnTo>
                <a:lnTo>
                  <a:pt x="603" y="3"/>
                </a:lnTo>
                <a:lnTo>
                  <a:pt x="601" y="5"/>
                </a:lnTo>
                <a:lnTo>
                  <a:pt x="597" y="7"/>
                </a:lnTo>
                <a:lnTo>
                  <a:pt x="593" y="10"/>
                </a:lnTo>
                <a:lnTo>
                  <a:pt x="589" y="13"/>
                </a:lnTo>
                <a:lnTo>
                  <a:pt x="584" y="16"/>
                </a:lnTo>
                <a:lnTo>
                  <a:pt x="578" y="20"/>
                </a:lnTo>
                <a:lnTo>
                  <a:pt x="572" y="25"/>
                </a:lnTo>
                <a:lnTo>
                  <a:pt x="565" y="29"/>
                </a:lnTo>
                <a:lnTo>
                  <a:pt x="558" y="34"/>
                </a:lnTo>
                <a:lnTo>
                  <a:pt x="550" y="40"/>
                </a:lnTo>
                <a:lnTo>
                  <a:pt x="541" y="46"/>
                </a:lnTo>
                <a:lnTo>
                  <a:pt x="532" y="52"/>
                </a:lnTo>
                <a:lnTo>
                  <a:pt x="523" y="58"/>
                </a:lnTo>
                <a:lnTo>
                  <a:pt x="514" y="64"/>
                </a:lnTo>
                <a:lnTo>
                  <a:pt x="506" y="70"/>
                </a:lnTo>
                <a:lnTo>
                  <a:pt x="499" y="75"/>
                </a:lnTo>
                <a:lnTo>
                  <a:pt x="492" y="79"/>
                </a:lnTo>
                <a:lnTo>
                  <a:pt x="486" y="84"/>
                </a:lnTo>
                <a:lnTo>
                  <a:pt x="480" y="88"/>
                </a:lnTo>
                <a:lnTo>
                  <a:pt x="475" y="91"/>
                </a:lnTo>
                <a:lnTo>
                  <a:pt x="471" y="94"/>
                </a:lnTo>
                <a:lnTo>
                  <a:pt x="467" y="97"/>
                </a:lnTo>
                <a:lnTo>
                  <a:pt x="463" y="99"/>
                </a:lnTo>
                <a:lnTo>
                  <a:pt x="461" y="101"/>
                </a:lnTo>
                <a:lnTo>
                  <a:pt x="459" y="102"/>
                </a:lnTo>
                <a:lnTo>
                  <a:pt x="457" y="103"/>
                </a:lnTo>
                <a:lnTo>
                  <a:pt x="456" y="104"/>
                </a:lnTo>
                <a:lnTo>
                  <a:pt x="456" y="104"/>
                </a:lnTo>
                <a:lnTo>
                  <a:pt x="456" y="104"/>
                </a:lnTo>
                <a:lnTo>
                  <a:pt x="457" y="104"/>
                </a:lnTo>
                <a:lnTo>
                  <a:pt x="457" y="104"/>
                </a:lnTo>
                <a:lnTo>
                  <a:pt x="458" y="104"/>
                </a:lnTo>
                <a:lnTo>
                  <a:pt x="459" y="104"/>
                </a:lnTo>
                <a:lnTo>
                  <a:pt x="461" y="104"/>
                </a:lnTo>
                <a:lnTo>
                  <a:pt x="462" y="104"/>
                </a:lnTo>
                <a:lnTo>
                  <a:pt x="464" y="104"/>
                </a:lnTo>
                <a:lnTo>
                  <a:pt x="466" y="104"/>
                </a:lnTo>
                <a:lnTo>
                  <a:pt x="469" y="104"/>
                </a:lnTo>
                <a:lnTo>
                  <a:pt x="471" y="104"/>
                </a:lnTo>
                <a:lnTo>
                  <a:pt x="474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4"/>
                </a:lnTo>
                <a:lnTo>
                  <a:pt x="488" y="104"/>
                </a:lnTo>
                <a:lnTo>
                  <a:pt x="492" y="104"/>
                </a:lnTo>
                <a:lnTo>
                  <a:pt x="496" y="104"/>
                </a:lnTo>
                <a:lnTo>
                  <a:pt x="499" y="104"/>
                </a:lnTo>
                <a:lnTo>
                  <a:pt x="502" y="104"/>
                </a:lnTo>
                <a:lnTo>
                  <a:pt x="505" y="104"/>
                </a:lnTo>
                <a:lnTo>
                  <a:pt x="508" y="104"/>
                </a:lnTo>
                <a:lnTo>
                  <a:pt x="510" y="104"/>
                </a:lnTo>
                <a:lnTo>
                  <a:pt x="512" y="104"/>
                </a:lnTo>
                <a:lnTo>
                  <a:pt x="514" y="104"/>
                </a:lnTo>
                <a:lnTo>
                  <a:pt x="516" y="104"/>
                </a:lnTo>
                <a:lnTo>
                  <a:pt x="517" y="104"/>
                </a:lnTo>
                <a:lnTo>
                  <a:pt x="518" y="104"/>
                </a:lnTo>
                <a:lnTo>
                  <a:pt x="519" y="104"/>
                </a:lnTo>
                <a:lnTo>
                  <a:pt x="520" y="104"/>
                </a:lnTo>
                <a:lnTo>
                  <a:pt x="520" y="104"/>
                </a:lnTo>
                <a:lnTo>
                  <a:pt x="520" y="104"/>
                </a:lnTo>
                <a:lnTo>
                  <a:pt x="520" y="104"/>
                </a:lnTo>
                <a:lnTo>
                  <a:pt x="520" y="104"/>
                </a:lnTo>
                <a:lnTo>
                  <a:pt x="520" y="105"/>
                </a:lnTo>
                <a:lnTo>
                  <a:pt x="520" y="106"/>
                </a:lnTo>
                <a:lnTo>
                  <a:pt x="520" y="106"/>
                </a:lnTo>
                <a:lnTo>
                  <a:pt x="519" y="107"/>
                </a:lnTo>
                <a:lnTo>
                  <a:pt x="519" y="109"/>
                </a:lnTo>
                <a:lnTo>
                  <a:pt x="519" y="110"/>
                </a:lnTo>
                <a:lnTo>
                  <a:pt x="519" y="112"/>
                </a:lnTo>
                <a:lnTo>
                  <a:pt x="518" y="113"/>
                </a:lnTo>
                <a:lnTo>
                  <a:pt x="518" y="115"/>
                </a:lnTo>
                <a:lnTo>
                  <a:pt x="518" y="118"/>
                </a:lnTo>
                <a:lnTo>
                  <a:pt x="517" y="120"/>
                </a:lnTo>
                <a:lnTo>
                  <a:pt x="517" y="122"/>
                </a:lnTo>
                <a:lnTo>
                  <a:pt x="516" y="125"/>
                </a:lnTo>
                <a:lnTo>
                  <a:pt x="516" y="128"/>
                </a:lnTo>
                <a:lnTo>
                  <a:pt x="515" y="131"/>
                </a:lnTo>
                <a:lnTo>
                  <a:pt x="515" y="134"/>
                </a:lnTo>
                <a:lnTo>
                  <a:pt x="514" y="137"/>
                </a:lnTo>
                <a:lnTo>
                  <a:pt x="513" y="140"/>
                </a:lnTo>
                <a:lnTo>
                  <a:pt x="512" y="143"/>
                </a:lnTo>
                <a:lnTo>
                  <a:pt x="511" y="147"/>
                </a:lnTo>
                <a:lnTo>
                  <a:pt x="510" y="150"/>
                </a:lnTo>
                <a:lnTo>
                  <a:pt x="509" y="153"/>
                </a:lnTo>
                <a:lnTo>
                  <a:pt x="508" y="156"/>
                </a:lnTo>
                <a:lnTo>
                  <a:pt x="506" y="160"/>
                </a:lnTo>
                <a:lnTo>
                  <a:pt x="505" y="163"/>
                </a:lnTo>
                <a:lnTo>
                  <a:pt x="503" y="166"/>
                </a:lnTo>
                <a:lnTo>
                  <a:pt x="502" y="170"/>
                </a:lnTo>
                <a:lnTo>
                  <a:pt x="500" y="173"/>
                </a:lnTo>
                <a:lnTo>
                  <a:pt x="498" y="177"/>
                </a:lnTo>
                <a:lnTo>
                  <a:pt x="496" y="180"/>
                </a:lnTo>
                <a:lnTo>
                  <a:pt x="494" y="183"/>
                </a:lnTo>
                <a:lnTo>
                  <a:pt x="492" y="187"/>
                </a:lnTo>
                <a:lnTo>
                  <a:pt x="490" y="190"/>
                </a:lnTo>
                <a:lnTo>
                  <a:pt x="487" y="194"/>
                </a:lnTo>
                <a:lnTo>
                  <a:pt x="485" y="197"/>
                </a:lnTo>
                <a:lnTo>
                  <a:pt x="482" y="200"/>
                </a:lnTo>
                <a:lnTo>
                  <a:pt x="480" y="204"/>
                </a:lnTo>
                <a:lnTo>
                  <a:pt x="477" y="207"/>
                </a:lnTo>
                <a:lnTo>
                  <a:pt x="474" y="210"/>
                </a:lnTo>
                <a:lnTo>
                  <a:pt x="471" y="213"/>
                </a:lnTo>
                <a:lnTo>
                  <a:pt x="468" y="217"/>
                </a:lnTo>
                <a:lnTo>
                  <a:pt x="465" y="220"/>
                </a:lnTo>
                <a:lnTo>
                  <a:pt x="462" y="223"/>
                </a:lnTo>
                <a:lnTo>
                  <a:pt x="459" y="226"/>
                </a:lnTo>
                <a:lnTo>
                  <a:pt x="455" y="229"/>
                </a:lnTo>
                <a:lnTo>
                  <a:pt x="452" y="232"/>
                </a:lnTo>
                <a:lnTo>
                  <a:pt x="448" y="235"/>
                </a:lnTo>
                <a:lnTo>
                  <a:pt x="444" y="238"/>
                </a:lnTo>
                <a:lnTo>
                  <a:pt x="440" y="241"/>
                </a:lnTo>
                <a:lnTo>
                  <a:pt x="436" y="244"/>
                </a:lnTo>
                <a:lnTo>
                  <a:pt x="431" y="247"/>
                </a:lnTo>
                <a:lnTo>
                  <a:pt x="426" y="250"/>
                </a:lnTo>
                <a:lnTo>
                  <a:pt x="421" y="253"/>
                </a:lnTo>
                <a:lnTo>
                  <a:pt x="415" y="256"/>
                </a:lnTo>
                <a:lnTo>
                  <a:pt x="409" y="259"/>
                </a:lnTo>
                <a:lnTo>
                  <a:pt x="403" y="262"/>
                </a:lnTo>
                <a:lnTo>
                  <a:pt x="396" y="265"/>
                </a:lnTo>
                <a:lnTo>
                  <a:pt x="390" y="268"/>
                </a:lnTo>
                <a:lnTo>
                  <a:pt x="383" y="271"/>
                </a:lnTo>
                <a:lnTo>
                  <a:pt x="375" y="274"/>
                </a:lnTo>
                <a:lnTo>
                  <a:pt x="368" y="277"/>
                </a:lnTo>
                <a:lnTo>
                  <a:pt x="360" y="280"/>
                </a:lnTo>
                <a:lnTo>
                  <a:pt x="352" y="283"/>
                </a:lnTo>
                <a:lnTo>
                  <a:pt x="344" y="286"/>
                </a:lnTo>
                <a:lnTo>
                  <a:pt x="336" y="289"/>
                </a:lnTo>
                <a:lnTo>
                  <a:pt x="328" y="292"/>
                </a:lnTo>
                <a:lnTo>
                  <a:pt x="319" y="294"/>
                </a:lnTo>
                <a:lnTo>
                  <a:pt x="311" y="297"/>
                </a:lnTo>
                <a:lnTo>
                  <a:pt x="302" y="299"/>
                </a:lnTo>
                <a:lnTo>
                  <a:pt x="294" y="302"/>
                </a:lnTo>
                <a:lnTo>
                  <a:pt x="285" y="304"/>
                </a:lnTo>
                <a:lnTo>
                  <a:pt x="277" y="307"/>
                </a:lnTo>
                <a:lnTo>
                  <a:pt x="268" y="309"/>
                </a:lnTo>
                <a:lnTo>
                  <a:pt x="260" y="312"/>
                </a:lnTo>
                <a:lnTo>
                  <a:pt x="251" y="314"/>
                </a:lnTo>
                <a:lnTo>
                  <a:pt x="242" y="316"/>
                </a:lnTo>
                <a:lnTo>
                  <a:pt x="233" y="318"/>
                </a:lnTo>
                <a:lnTo>
                  <a:pt x="224" y="320"/>
                </a:lnTo>
                <a:lnTo>
                  <a:pt x="215" y="322"/>
                </a:lnTo>
                <a:lnTo>
                  <a:pt x="206" y="324"/>
                </a:lnTo>
                <a:lnTo>
                  <a:pt x="197" y="325"/>
                </a:lnTo>
                <a:lnTo>
                  <a:pt x="188" y="327"/>
                </a:lnTo>
                <a:lnTo>
                  <a:pt x="179" y="328"/>
                </a:lnTo>
                <a:lnTo>
                  <a:pt x="169" y="330"/>
                </a:lnTo>
                <a:lnTo>
                  <a:pt x="160" y="331"/>
                </a:lnTo>
                <a:lnTo>
                  <a:pt x="151" y="332"/>
                </a:lnTo>
                <a:lnTo>
                  <a:pt x="142" y="333"/>
                </a:lnTo>
                <a:lnTo>
                  <a:pt x="132" y="334"/>
                </a:lnTo>
                <a:lnTo>
                  <a:pt x="123" y="334"/>
                </a:lnTo>
                <a:lnTo>
                  <a:pt x="114" y="335"/>
                </a:lnTo>
                <a:lnTo>
                  <a:pt x="104" y="335"/>
                </a:lnTo>
                <a:lnTo>
                  <a:pt x="95" y="336"/>
                </a:lnTo>
                <a:lnTo>
                  <a:pt x="85" y="336"/>
                </a:lnTo>
                <a:lnTo>
                  <a:pt x="76" y="336"/>
                </a:lnTo>
                <a:lnTo>
                  <a:pt x="67" y="336"/>
                </a:lnTo>
                <a:lnTo>
                  <a:pt x="58" y="336"/>
                </a:lnTo>
                <a:lnTo>
                  <a:pt x="50" y="336"/>
                </a:lnTo>
                <a:lnTo>
                  <a:pt x="43" y="336"/>
                </a:lnTo>
                <a:lnTo>
                  <a:pt x="36" y="336"/>
                </a:lnTo>
                <a:lnTo>
                  <a:pt x="30" y="336"/>
                </a:lnTo>
                <a:lnTo>
                  <a:pt x="24" y="336"/>
                </a:lnTo>
                <a:lnTo>
                  <a:pt x="19" y="336"/>
                </a:lnTo>
                <a:lnTo>
                  <a:pt x="15" y="336"/>
                </a:lnTo>
                <a:lnTo>
                  <a:pt x="11" y="336"/>
                </a:lnTo>
                <a:lnTo>
                  <a:pt x="7" y="336"/>
                </a:lnTo>
                <a:lnTo>
                  <a:pt x="5" y="336"/>
                </a:lnTo>
                <a:lnTo>
                  <a:pt x="3" y="336"/>
                </a:lnTo>
                <a:lnTo>
                  <a:pt x="1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7"/>
                </a:lnTo>
                <a:lnTo>
                  <a:pt x="0" y="337"/>
                </a:lnTo>
                <a:lnTo>
                  <a:pt x="0" y="337"/>
                </a:lnTo>
                <a:lnTo>
                  <a:pt x="0" y="337"/>
                </a:lnTo>
                <a:lnTo>
                  <a:pt x="0" y="338"/>
                </a:lnTo>
                <a:lnTo>
                  <a:pt x="0" y="338"/>
                </a:lnTo>
                <a:lnTo>
                  <a:pt x="0" y="338"/>
                </a:lnTo>
                <a:lnTo>
                  <a:pt x="0" y="339"/>
                </a:lnTo>
                <a:lnTo>
                  <a:pt x="0" y="339"/>
                </a:lnTo>
                <a:lnTo>
                  <a:pt x="0" y="340"/>
                </a:lnTo>
                <a:lnTo>
                  <a:pt x="0" y="340"/>
                </a:lnTo>
                <a:lnTo>
                  <a:pt x="0" y="340"/>
                </a:lnTo>
                <a:lnTo>
                  <a:pt x="0" y="341"/>
                </a:lnTo>
                <a:lnTo>
                  <a:pt x="0" y="341"/>
                </a:lnTo>
                <a:lnTo>
                  <a:pt x="0" y="342"/>
                </a:lnTo>
                <a:lnTo>
                  <a:pt x="0" y="342"/>
                </a:lnTo>
                <a:lnTo>
                  <a:pt x="0" y="342"/>
                </a:lnTo>
                <a:lnTo>
                  <a:pt x="0" y="343"/>
                </a:lnTo>
                <a:lnTo>
                  <a:pt x="0" y="343"/>
                </a:lnTo>
                <a:lnTo>
                  <a:pt x="0" y="343"/>
                </a:lnTo>
                <a:lnTo>
                  <a:pt x="0" y="343"/>
                </a:lnTo>
                <a:lnTo>
                  <a:pt x="0" y="344"/>
                </a:lnTo>
                <a:lnTo>
                  <a:pt x="0" y="344"/>
                </a:lnTo>
                <a:lnTo>
                  <a:pt x="0" y="344"/>
                </a:lnTo>
                <a:lnTo>
                  <a:pt x="0" y="344"/>
                </a:lnTo>
                <a:lnTo>
                  <a:pt x="0" y="344"/>
                </a:lnTo>
                <a:lnTo>
                  <a:pt x="0" y="344"/>
                </a:lnTo>
                <a:lnTo>
                  <a:pt x="0" y="344"/>
                </a:lnTo>
                <a:lnTo>
                  <a:pt x="1" y="344"/>
                </a:lnTo>
                <a:lnTo>
                  <a:pt x="3" y="344"/>
                </a:lnTo>
                <a:lnTo>
                  <a:pt x="5" y="344"/>
                </a:lnTo>
                <a:lnTo>
                  <a:pt x="8" y="344"/>
                </a:lnTo>
                <a:lnTo>
                  <a:pt x="12" y="344"/>
                </a:lnTo>
                <a:lnTo>
                  <a:pt x="16" y="344"/>
                </a:lnTo>
                <a:lnTo>
                  <a:pt x="21" y="344"/>
                </a:lnTo>
                <a:lnTo>
                  <a:pt x="27" y="344"/>
                </a:lnTo>
                <a:lnTo>
                  <a:pt x="33" y="344"/>
                </a:lnTo>
                <a:lnTo>
                  <a:pt x="40" y="344"/>
                </a:lnTo>
                <a:lnTo>
                  <a:pt x="47" y="344"/>
                </a:lnTo>
                <a:lnTo>
                  <a:pt x="55" y="344"/>
                </a:lnTo>
                <a:lnTo>
                  <a:pt x="64" y="344"/>
                </a:lnTo>
                <a:lnTo>
                  <a:pt x="74" y="344"/>
                </a:lnTo>
                <a:lnTo>
                  <a:pt x="84" y="344"/>
                </a:lnTo>
                <a:lnTo>
                  <a:pt x="94" y="344"/>
                </a:lnTo>
                <a:lnTo>
                  <a:pt x="105" y="344"/>
                </a:lnTo>
                <a:lnTo>
                  <a:pt x="115" y="344"/>
                </a:lnTo>
                <a:lnTo>
                  <a:pt x="125" y="344"/>
                </a:lnTo>
                <a:lnTo>
                  <a:pt x="135" y="344"/>
                </a:lnTo>
                <a:lnTo>
                  <a:pt x="145" y="343"/>
                </a:lnTo>
                <a:lnTo>
                  <a:pt x="155" y="343"/>
                </a:lnTo>
                <a:lnTo>
                  <a:pt x="165" y="343"/>
                </a:lnTo>
                <a:lnTo>
                  <a:pt x="175" y="343"/>
                </a:lnTo>
                <a:lnTo>
                  <a:pt x="184" y="342"/>
                </a:lnTo>
                <a:lnTo>
                  <a:pt x="194" y="342"/>
                </a:lnTo>
                <a:lnTo>
                  <a:pt x="203" y="342"/>
                </a:lnTo>
                <a:lnTo>
                  <a:pt x="213" y="341"/>
                </a:lnTo>
                <a:lnTo>
                  <a:pt x="222" y="341"/>
                </a:lnTo>
                <a:lnTo>
                  <a:pt x="231" y="340"/>
                </a:lnTo>
                <a:lnTo>
                  <a:pt x="240" y="340"/>
                </a:lnTo>
                <a:lnTo>
                  <a:pt x="249" y="339"/>
                </a:lnTo>
                <a:lnTo>
                  <a:pt x="258" y="339"/>
                </a:lnTo>
                <a:lnTo>
                  <a:pt x="267" y="338"/>
                </a:lnTo>
                <a:lnTo>
                  <a:pt x="276" y="337"/>
                </a:lnTo>
                <a:lnTo>
                  <a:pt x="285" y="336"/>
                </a:lnTo>
                <a:lnTo>
                  <a:pt x="294" y="335"/>
                </a:lnTo>
                <a:lnTo>
                  <a:pt x="303" y="334"/>
                </a:lnTo>
                <a:lnTo>
                  <a:pt x="312" y="333"/>
                </a:lnTo>
                <a:lnTo>
                  <a:pt x="321" y="332"/>
                </a:lnTo>
                <a:lnTo>
                  <a:pt x="330" y="330"/>
                </a:lnTo>
                <a:lnTo>
                  <a:pt x="339" y="329"/>
                </a:lnTo>
                <a:lnTo>
                  <a:pt x="348" y="327"/>
                </a:lnTo>
                <a:lnTo>
                  <a:pt x="357" y="326"/>
                </a:lnTo>
                <a:lnTo>
                  <a:pt x="366" y="324"/>
                </a:lnTo>
                <a:lnTo>
                  <a:pt x="375" y="322"/>
                </a:lnTo>
                <a:lnTo>
                  <a:pt x="384" y="320"/>
                </a:lnTo>
                <a:lnTo>
                  <a:pt x="393" y="318"/>
                </a:lnTo>
                <a:lnTo>
                  <a:pt x="402" y="316"/>
                </a:lnTo>
                <a:lnTo>
                  <a:pt x="411" y="313"/>
                </a:lnTo>
                <a:lnTo>
                  <a:pt x="420" y="311"/>
                </a:lnTo>
                <a:lnTo>
                  <a:pt x="429" y="308"/>
                </a:lnTo>
                <a:lnTo>
                  <a:pt x="438" y="306"/>
                </a:lnTo>
                <a:lnTo>
                  <a:pt x="447" y="303"/>
                </a:lnTo>
                <a:lnTo>
                  <a:pt x="456" y="300"/>
                </a:lnTo>
                <a:lnTo>
                  <a:pt x="465" y="297"/>
                </a:lnTo>
                <a:lnTo>
                  <a:pt x="474" y="294"/>
                </a:lnTo>
                <a:lnTo>
                  <a:pt x="483" y="290"/>
                </a:lnTo>
                <a:lnTo>
                  <a:pt x="492" y="287"/>
                </a:lnTo>
                <a:lnTo>
                  <a:pt x="501" y="283"/>
                </a:lnTo>
                <a:lnTo>
                  <a:pt x="510" y="280"/>
                </a:lnTo>
                <a:lnTo>
                  <a:pt x="519" y="276"/>
                </a:lnTo>
                <a:lnTo>
                  <a:pt x="528" y="272"/>
                </a:lnTo>
                <a:lnTo>
                  <a:pt x="537" y="268"/>
                </a:lnTo>
                <a:lnTo>
                  <a:pt x="545" y="264"/>
                </a:lnTo>
                <a:lnTo>
                  <a:pt x="554" y="260"/>
                </a:lnTo>
                <a:lnTo>
                  <a:pt x="562" y="256"/>
                </a:lnTo>
                <a:lnTo>
                  <a:pt x="569" y="252"/>
                </a:lnTo>
                <a:lnTo>
                  <a:pt x="577" y="247"/>
                </a:lnTo>
                <a:lnTo>
                  <a:pt x="584" y="243"/>
                </a:lnTo>
                <a:lnTo>
                  <a:pt x="591" y="239"/>
                </a:lnTo>
                <a:lnTo>
                  <a:pt x="598" y="235"/>
                </a:lnTo>
                <a:lnTo>
                  <a:pt x="604" y="230"/>
                </a:lnTo>
                <a:lnTo>
                  <a:pt x="610" y="226"/>
                </a:lnTo>
                <a:lnTo>
                  <a:pt x="616" y="222"/>
                </a:lnTo>
                <a:lnTo>
                  <a:pt x="621" y="217"/>
                </a:lnTo>
                <a:lnTo>
                  <a:pt x="626" y="213"/>
                </a:lnTo>
                <a:lnTo>
                  <a:pt x="631" y="208"/>
                </a:lnTo>
                <a:lnTo>
                  <a:pt x="636" y="204"/>
                </a:lnTo>
                <a:lnTo>
                  <a:pt x="640" y="200"/>
                </a:lnTo>
                <a:lnTo>
                  <a:pt x="645" y="195"/>
                </a:lnTo>
                <a:lnTo>
                  <a:pt x="649" y="191"/>
                </a:lnTo>
                <a:lnTo>
                  <a:pt x="653" y="186"/>
                </a:lnTo>
                <a:lnTo>
                  <a:pt x="657" y="182"/>
                </a:lnTo>
                <a:lnTo>
                  <a:pt x="660" y="178"/>
                </a:lnTo>
                <a:lnTo>
                  <a:pt x="664" y="173"/>
                </a:lnTo>
                <a:lnTo>
                  <a:pt x="667" y="169"/>
                </a:lnTo>
                <a:lnTo>
                  <a:pt x="670" y="165"/>
                </a:lnTo>
                <a:lnTo>
                  <a:pt x="673" y="161"/>
                </a:lnTo>
                <a:lnTo>
                  <a:pt x="676" y="156"/>
                </a:lnTo>
                <a:lnTo>
                  <a:pt x="679" y="152"/>
                </a:lnTo>
                <a:lnTo>
                  <a:pt x="681" y="148"/>
                </a:lnTo>
                <a:lnTo>
                  <a:pt x="684" y="144"/>
                </a:lnTo>
                <a:lnTo>
                  <a:pt x="686" y="140"/>
                </a:lnTo>
                <a:lnTo>
                  <a:pt x="688" y="136"/>
                </a:lnTo>
                <a:lnTo>
                  <a:pt x="688" y="136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3" name="未知"/>
          <p:cNvSpPr/>
          <p:nvPr/>
        </p:nvSpPr>
        <p:spPr>
          <a:xfrm>
            <a:off x="5384800" y="3321050"/>
            <a:ext cx="1617663" cy="725488"/>
          </a:xfrm>
          <a:custGeom>
            <a:avLst/>
            <a:gdLst/>
            <a:ahLst/>
            <a:cxnLst/>
            <a:pathLst>
              <a:path w="1017" h="457">
                <a:moveTo>
                  <a:pt x="916" y="180"/>
                </a:moveTo>
                <a:lnTo>
                  <a:pt x="918" y="175"/>
                </a:lnTo>
                <a:lnTo>
                  <a:pt x="921" y="170"/>
                </a:lnTo>
                <a:lnTo>
                  <a:pt x="923" y="165"/>
                </a:lnTo>
                <a:lnTo>
                  <a:pt x="925" y="161"/>
                </a:lnTo>
                <a:lnTo>
                  <a:pt x="927" y="157"/>
                </a:lnTo>
                <a:lnTo>
                  <a:pt x="928" y="153"/>
                </a:lnTo>
                <a:lnTo>
                  <a:pt x="930" y="150"/>
                </a:lnTo>
                <a:lnTo>
                  <a:pt x="931" y="147"/>
                </a:lnTo>
                <a:lnTo>
                  <a:pt x="932" y="144"/>
                </a:lnTo>
                <a:lnTo>
                  <a:pt x="933" y="142"/>
                </a:lnTo>
                <a:lnTo>
                  <a:pt x="934" y="140"/>
                </a:lnTo>
                <a:lnTo>
                  <a:pt x="935" y="139"/>
                </a:lnTo>
                <a:lnTo>
                  <a:pt x="935" y="138"/>
                </a:lnTo>
                <a:lnTo>
                  <a:pt x="936" y="137"/>
                </a:lnTo>
                <a:lnTo>
                  <a:pt x="936" y="136"/>
                </a:lnTo>
                <a:lnTo>
                  <a:pt x="936" y="136"/>
                </a:lnTo>
                <a:lnTo>
                  <a:pt x="936" y="136"/>
                </a:lnTo>
                <a:lnTo>
                  <a:pt x="937" y="136"/>
                </a:lnTo>
                <a:lnTo>
                  <a:pt x="937" y="136"/>
                </a:lnTo>
                <a:lnTo>
                  <a:pt x="939" y="136"/>
                </a:lnTo>
                <a:lnTo>
                  <a:pt x="940" y="136"/>
                </a:lnTo>
                <a:lnTo>
                  <a:pt x="942" y="136"/>
                </a:lnTo>
                <a:lnTo>
                  <a:pt x="944" y="136"/>
                </a:lnTo>
                <a:lnTo>
                  <a:pt x="946" y="136"/>
                </a:lnTo>
                <a:lnTo>
                  <a:pt x="949" y="136"/>
                </a:lnTo>
                <a:lnTo>
                  <a:pt x="952" y="136"/>
                </a:lnTo>
                <a:lnTo>
                  <a:pt x="955" y="136"/>
                </a:lnTo>
                <a:lnTo>
                  <a:pt x="959" y="136"/>
                </a:lnTo>
                <a:lnTo>
                  <a:pt x="962" y="136"/>
                </a:lnTo>
                <a:lnTo>
                  <a:pt x="967" y="136"/>
                </a:lnTo>
                <a:lnTo>
                  <a:pt x="971" y="136"/>
                </a:lnTo>
                <a:lnTo>
                  <a:pt x="976" y="136"/>
                </a:lnTo>
                <a:lnTo>
                  <a:pt x="981" y="136"/>
                </a:lnTo>
                <a:lnTo>
                  <a:pt x="985" y="136"/>
                </a:lnTo>
                <a:lnTo>
                  <a:pt x="990" y="136"/>
                </a:lnTo>
                <a:lnTo>
                  <a:pt x="994" y="136"/>
                </a:lnTo>
                <a:lnTo>
                  <a:pt x="997" y="136"/>
                </a:lnTo>
                <a:lnTo>
                  <a:pt x="1000" y="136"/>
                </a:lnTo>
                <a:lnTo>
                  <a:pt x="1003" y="136"/>
                </a:lnTo>
                <a:lnTo>
                  <a:pt x="1006" y="136"/>
                </a:lnTo>
                <a:lnTo>
                  <a:pt x="1008" y="136"/>
                </a:lnTo>
                <a:lnTo>
                  <a:pt x="1010" y="136"/>
                </a:lnTo>
                <a:lnTo>
                  <a:pt x="1012" y="136"/>
                </a:lnTo>
                <a:lnTo>
                  <a:pt x="1014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16" y="136"/>
                </a:lnTo>
                <a:lnTo>
                  <a:pt x="1016" y="136"/>
                </a:lnTo>
                <a:lnTo>
                  <a:pt x="1016" y="136"/>
                </a:lnTo>
                <a:lnTo>
                  <a:pt x="1014" y="135"/>
                </a:lnTo>
                <a:lnTo>
                  <a:pt x="1012" y="134"/>
                </a:lnTo>
                <a:lnTo>
                  <a:pt x="1010" y="132"/>
                </a:lnTo>
                <a:lnTo>
                  <a:pt x="1006" y="129"/>
                </a:lnTo>
                <a:lnTo>
                  <a:pt x="1001" y="126"/>
                </a:lnTo>
                <a:lnTo>
                  <a:pt x="996" y="123"/>
                </a:lnTo>
                <a:lnTo>
                  <a:pt x="990" y="119"/>
                </a:lnTo>
                <a:lnTo>
                  <a:pt x="983" y="114"/>
                </a:lnTo>
                <a:lnTo>
                  <a:pt x="975" y="109"/>
                </a:lnTo>
                <a:lnTo>
                  <a:pt x="967" y="104"/>
                </a:lnTo>
                <a:lnTo>
                  <a:pt x="958" y="98"/>
                </a:lnTo>
                <a:lnTo>
                  <a:pt x="947" y="91"/>
                </a:lnTo>
                <a:lnTo>
                  <a:pt x="936" y="84"/>
                </a:lnTo>
                <a:lnTo>
                  <a:pt x="925" y="76"/>
                </a:lnTo>
                <a:lnTo>
                  <a:pt x="912" y="68"/>
                </a:lnTo>
                <a:lnTo>
                  <a:pt x="899" y="60"/>
                </a:lnTo>
                <a:lnTo>
                  <a:pt x="888" y="52"/>
                </a:lnTo>
                <a:lnTo>
                  <a:pt x="877" y="45"/>
                </a:lnTo>
                <a:lnTo>
                  <a:pt x="867" y="38"/>
                </a:lnTo>
                <a:lnTo>
                  <a:pt x="857" y="32"/>
                </a:lnTo>
                <a:lnTo>
                  <a:pt x="849" y="27"/>
                </a:lnTo>
                <a:lnTo>
                  <a:pt x="841" y="22"/>
                </a:lnTo>
                <a:lnTo>
                  <a:pt x="834" y="17"/>
                </a:lnTo>
                <a:lnTo>
                  <a:pt x="828" y="13"/>
                </a:lnTo>
                <a:lnTo>
                  <a:pt x="823" y="10"/>
                </a:lnTo>
                <a:lnTo>
                  <a:pt x="818" y="7"/>
                </a:lnTo>
                <a:lnTo>
                  <a:pt x="815" y="4"/>
                </a:lnTo>
                <a:lnTo>
                  <a:pt x="812" y="2"/>
                </a:lnTo>
                <a:lnTo>
                  <a:pt x="810" y="1"/>
                </a:lnTo>
                <a:lnTo>
                  <a:pt x="808" y="0"/>
                </a:lnTo>
                <a:lnTo>
                  <a:pt x="808" y="0"/>
                </a:lnTo>
                <a:lnTo>
                  <a:pt x="808" y="0"/>
                </a:lnTo>
                <a:lnTo>
                  <a:pt x="806" y="1"/>
                </a:lnTo>
                <a:lnTo>
                  <a:pt x="804" y="2"/>
                </a:lnTo>
                <a:lnTo>
                  <a:pt x="802" y="4"/>
                </a:lnTo>
                <a:lnTo>
                  <a:pt x="798" y="7"/>
                </a:lnTo>
                <a:lnTo>
                  <a:pt x="793" y="10"/>
                </a:lnTo>
                <a:lnTo>
                  <a:pt x="788" y="13"/>
                </a:lnTo>
                <a:lnTo>
                  <a:pt x="782" y="17"/>
                </a:lnTo>
                <a:lnTo>
                  <a:pt x="775" y="22"/>
                </a:lnTo>
                <a:lnTo>
                  <a:pt x="767" y="27"/>
                </a:lnTo>
                <a:lnTo>
                  <a:pt x="759" y="32"/>
                </a:lnTo>
                <a:lnTo>
                  <a:pt x="750" y="38"/>
                </a:lnTo>
                <a:lnTo>
                  <a:pt x="739" y="45"/>
                </a:lnTo>
                <a:lnTo>
                  <a:pt x="728" y="52"/>
                </a:lnTo>
                <a:lnTo>
                  <a:pt x="717" y="60"/>
                </a:lnTo>
                <a:lnTo>
                  <a:pt x="704" y="68"/>
                </a:lnTo>
                <a:lnTo>
                  <a:pt x="691" y="76"/>
                </a:lnTo>
                <a:lnTo>
                  <a:pt x="680" y="84"/>
                </a:lnTo>
                <a:lnTo>
                  <a:pt x="669" y="91"/>
                </a:lnTo>
                <a:lnTo>
                  <a:pt x="659" y="98"/>
                </a:lnTo>
                <a:lnTo>
                  <a:pt x="649" y="104"/>
                </a:lnTo>
                <a:lnTo>
                  <a:pt x="641" y="109"/>
                </a:lnTo>
                <a:lnTo>
                  <a:pt x="633" y="114"/>
                </a:lnTo>
                <a:lnTo>
                  <a:pt x="626" y="119"/>
                </a:lnTo>
                <a:lnTo>
                  <a:pt x="620" y="123"/>
                </a:lnTo>
                <a:lnTo>
                  <a:pt x="615" y="126"/>
                </a:lnTo>
                <a:lnTo>
                  <a:pt x="610" y="129"/>
                </a:lnTo>
                <a:lnTo>
                  <a:pt x="607" y="132"/>
                </a:lnTo>
                <a:lnTo>
                  <a:pt x="604" y="134"/>
                </a:lnTo>
                <a:lnTo>
                  <a:pt x="602" y="135"/>
                </a:lnTo>
                <a:lnTo>
                  <a:pt x="600" y="136"/>
                </a:lnTo>
                <a:lnTo>
                  <a:pt x="600" y="136"/>
                </a:lnTo>
                <a:lnTo>
                  <a:pt x="600" y="136"/>
                </a:lnTo>
                <a:lnTo>
                  <a:pt x="601" y="136"/>
                </a:lnTo>
                <a:lnTo>
                  <a:pt x="602" y="136"/>
                </a:lnTo>
                <a:lnTo>
                  <a:pt x="603" y="136"/>
                </a:lnTo>
                <a:lnTo>
                  <a:pt x="604" y="136"/>
                </a:lnTo>
                <a:lnTo>
                  <a:pt x="606" y="136"/>
                </a:lnTo>
                <a:lnTo>
                  <a:pt x="608" y="136"/>
                </a:lnTo>
                <a:lnTo>
                  <a:pt x="611" y="136"/>
                </a:lnTo>
                <a:lnTo>
                  <a:pt x="614" y="136"/>
                </a:lnTo>
                <a:lnTo>
                  <a:pt x="617" y="136"/>
                </a:lnTo>
                <a:lnTo>
                  <a:pt x="621" y="136"/>
                </a:lnTo>
                <a:lnTo>
                  <a:pt x="625" y="136"/>
                </a:lnTo>
                <a:lnTo>
                  <a:pt x="629" y="136"/>
                </a:lnTo>
                <a:lnTo>
                  <a:pt x="634" y="136"/>
                </a:lnTo>
                <a:lnTo>
                  <a:pt x="639" y="136"/>
                </a:lnTo>
                <a:lnTo>
                  <a:pt x="644" y="136"/>
                </a:lnTo>
                <a:lnTo>
                  <a:pt x="649" y="136"/>
                </a:lnTo>
                <a:lnTo>
                  <a:pt x="654" y="136"/>
                </a:lnTo>
                <a:lnTo>
                  <a:pt x="659" y="136"/>
                </a:lnTo>
                <a:lnTo>
                  <a:pt x="663" y="136"/>
                </a:lnTo>
                <a:lnTo>
                  <a:pt x="667" y="136"/>
                </a:lnTo>
                <a:lnTo>
                  <a:pt x="671" y="136"/>
                </a:lnTo>
                <a:lnTo>
                  <a:pt x="674" y="136"/>
                </a:lnTo>
                <a:lnTo>
                  <a:pt x="677" y="136"/>
                </a:lnTo>
                <a:lnTo>
                  <a:pt x="680" y="136"/>
                </a:lnTo>
                <a:lnTo>
                  <a:pt x="682" y="136"/>
                </a:lnTo>
                <a:lnTo>
                  <a:pt x="684" y="136"/>
                </a:lnTo>
                <a:lnTo>
                  <a:pt x="685" y="136"/>
                </a:lnTo>
                <a:lnTo>
                  <a:pt x="686" y="136"/>
                </a:lnTo>
                <a:lnTo>
                  <a:pt x="687" y="136"/>
                </a:lnTo>
                <a:lnTo>
                  <a:pt x="688" y="136"/>
                </a:lnTo>
                <a:lnTo>
                  <a:pt x="688" y="136"/>
                </a:lnTo>
                <a:lnTo>
                  <a:pt x="688" y="136"/>
                </a:lnTo>
                <a:lnTo>
                  <a:pt x="688" y="137"/>
                </a:lnTo>
                <a:lnTo>
                  <a:pt x="688" y="137"/>
                </a:lnTo>
                <a:lnTo>
                  <a:pt x="688" y="138"/>
                </a:lnTo>
                <a:lnTo>
                  <a:pt x="688" y="139"/>
                </a:lnTo>
                <a:lnTo>
                  <a:pt x="687" y="141"/>
                </a:lnTo>
                <a:lnTo>
                  <a:pt x="687" y="142"/>
                </a:lnTo>
                <a:lnTo>
                  <a:pt x="687" y="144"/>
                </a:lnTo>
                <a:lnTo>
                  <a:pt x="687" y="146"/>
                </a:lnTo>
                <a:lnTo>
                  <a:pt x="686" y="149"/>
                </a:lnTo>
                <a:lnTo>
                  <a:pt x="686" y="151"/>
                </a:lnTo>
                <a:lnTo>
                  <a:pt x="686" y="154"/>
                </a:lnTo>
                <a:lnTo>
                  <a:pt x="685" y="157"/>
                </a:lnTo>
                <a:lnTo>
                  <a:pt x="685" y="161"/>
                </a:lnTo>
                <a:lnTo>
                  <a:pt x="684" y="164"/>
                </a:lnTo>
                <a:lnTo>
                  <a:pt x="684" y="168"/>
                </a:lnTo>
                <a:lnTo>
                  <a:pt x="683" y="172"/>
                </a:lnTo>
                <a:lnTo>
                  <a:pt x="683" y="176"/>
                </a:lnTo>
                <a:lnTo>
                  <a:pt x="682" y="180"/>
                </a:lnTo>
                <a:lnTo>
                  <a:pt x="681" y="184"/>
                </a:lnTo>
                <a:lnTo>
                  <a:pt x="680" y="188"/>
                </a:lnTo>
                <a:lnTo>
                  <a:pt x="679" y="193"/>
                </a:lnTo>
                <a:lnTo>
                  <a:pt x="677" y="197"/>
                </a:lnTo>
                <a:lnTo>
                  <a:pt x="676" y="201"/>
                </a:lnTo>
                <a:lnTo>
                  <a:pt x="674" y="205"/>
                </a:lnTo>
                <a:lnTo>
                  <a:pt x="673" y="210"/>
                </a:lnTo>
                <a:lnTo>
                  <a:pt x="671" y="214"/>
                </a:lnTo>
                <a:lnTo>
                  <a:pt x="669" y="218"/>
                </a:lnTo>
                <a:lnTo>
                  <a:pt x="667" y="223"/>
                </a:lnTo>
                <a:lnTo>
                  <a:pt x="665" y="227"/>
                </a:lnTo>
                <a:lnTo>
                  <a:pt x="662" y="232"/>
                </a:lnTo>
                <a:lnTo>
                  <a:pt x="660" y="236"/>
                </a:lnTo>
                <a:lnTo>
                  <a:pt x="657" y="240"/>
                </a:lnTo>
                <a:lnTo>
                  <a:pt x="655" y="245"/>
                </a:lnTo>
                <a:lnTo>
                  <a:pt x="652" y="249"/>
                </a:lnTo>
                <a:lnTo>
                  <a:pt x="649" y="254"/>
                </a:lnTo>
                <a:lnTo>
                  <a:pt x="646" y="258"/>
                </a:lnTo>
                <a:lnTo>
                  <a:pt x="642" y="262"/>
                </a:lnTo>
                <a:lnTo>
                  <a:pt x="639" y="267"/>
                </a:lnTo>
                <a:lnTo>
                  <a:pt x="635" y="271"/>
                </a:lnTo>
                <a:lnTo>
                  <a:pt x="631" y="275"/>
                </a:lnTo>
                <a:lnTo>
                  <a:pt x="627" y="279"/>
                </a:lnTo>
                <a:lnTo>
                  <a:pt x="623" y="284"/>
                </a:lnTo>
                <a:lnTo>
                  <a:pt x="619" y="288"/>
                </a:lnTo>
                <a:lnTo>
                  <a:pt x="614" y="292"/>
                </a:lnTo>
                <a:lnTo>
                  <a:pt x="610" y="296"/>
                </a:lnTo>
                <a:lnTo>
                  <a:pt x="605" y="300"/>
                </a:lnTo>
                <a:lnTo>
                  <a:pt x="600" y="304"/>
                </a:lnTo>
                <a:lnTo>
                  <a:pt x="595" y="308"/>
                </a:lnTo>
                <a:lnTo>
                  <a:pt x="589" y="312"/>
                </a:lnTo>
                <a:lnTo>
                  <a:pt x="583" y="316"/>
                </a:lnTo>
                <a:lnTo>
                  <a:pt x="577" y="320"/>
                </a:lnTo>
                <a:lnTo>
                  <a:pt x="571" y="324"/>
                </a:lnTo>
                <a:lnTo>
                  <a:pt x="564" y="328"/>
                </a:lnTo>
                <a:lnTo>
                  <a:pt x="557" y="332"/>
                </a:lnTo>
                <a:lnTo>
                  <a:pt x="549" y="336"/>
                </a:lnTo>
                <a:lnTo>
                  <a:pt x="541" y="340"/>
                </a:lnTo>
                <a:lnTo>
                  <a:pt x="533" y="344"/>
                </a:lnTo>
                <a:lnTo>
                  <a:pt x="524" y="348"/>
                </a:lnTo>
                <a:lnTo>
                  <a:pt x="515" y="352"/>
                </a:lnTo>
                <a:lnTo>
                  <a:pt x="506" y="356"/>
                </a:lnTo>
                <a:lnTo>
                  <a:pt x="496" y="360"/>
                </a:lnTo>
                <a:lnTo>
                  <a:pt x="486" y="364"/>
                </a:lnTo>
                <a:lnTo>
                  <a:pt x="476" y="368"/>
                </a:lnTo>
                <a:lnTo>
                  <a:pt x="465" y="372"/>
                </a:lnTo>
                <a:lnTo>
                  <a:pt x="455" y="376"/>
                </a:lnTo>
                <a:lnTo>
                  <a:pt x="444" y="380"/>
                </a:lnTo>
                <a:lnTo>
                  <a:pt x="433" y="383"/>
                </a:lnTo>
                <a:lnTo>
                  <a:pt x="422" y="387"/>
                </a:lnTo>
                <a:lnTo>
                  <a:pt x="411" y="390"/>
                </a:lnTo>
                <a:lnTo>
                  <a:pt x="400" y="394"/>
                </a:lnTo>
                <a:lnTo>
                  <a:pt x="389" y="397"/>
                </a:lnTo>
                <a:lnTo>
                  <a:pt x="378" y="400"/>
                </a:lnTo>
                <a:lnTo>
                  <a:pt x="366" y="403"/>
                </a:lnTo>
                <a:lnTo>
                  <a:pt x="355" y="406"/>
                </a:lnTo>
                <a:lnTo>
                  <a:pt x="343" y="409"/>
                </a:lnTo>
                <a:lnTo>
                  <a:pt x="332" y="412"/>
                </a:lnTo>
                <a:lnTo>
                  <a:pt x="320" y="415"/>
                </a:lnTo>
                <a:lnTo>
                  <a:pt x="308" y="417"/>
                </a:lnTo>
                <a:lnTo>
                  <a:pt x="296" y="420"/>
                </a:lnTo>
                <a:lnTo>
                  <a:pt x="284" y="422"/>
                </a:lnTo>
                <a:lnTo>
                  <a:pt x="272" y="425"/>
                </a:lnTo>
                <a:lnTo>
                  <a:pt x="260" y="427"/>
                </a:lnTo>
                <a:lnTo>
                  <a:pt x="248" y="429"/>
                </a:lnTo>
                <a:lnTo>
                  <a:pt x="236" y="431"/>
                </a:lnTo>
                <a:lnTo>
                  <a:pt x="223" y="432"/>
                </a:lnTo>
                <a:lnTo>
                  <a:pt x="211" y="434"/>
                </a:lnTo>
                <a:lnTo>
                  <a:pt x="199" y="435"/>
                </a:lnTo>
                <a:lnTo>
                  <a:pt x="187" y="436"/>
                </a:lnTo>
                <a:lnTo>
                  <a:pt x="174" y="437"/>
                </a:lnTo>
                <a:lnTo>
                  <a:pt x="162" y="438"/>
                </a:lnTo>
                <a:lnTo>
                  <a:pt x="150" y="439"/>
                </a:lnTo>
                <a:lnTo>
                  <a:pt x="137" y="439"/>
                </a:lnTo>
                <a:lnTo>
                  <a:pt x="125" y="440"/>
                </a:lnTo>
                <a:lnTo>
                  <a:pt x="112" y="440"/>
                </a:lnTo>
                <a:lnTo>
                  <a:pt x="100" y="440"/>
                </a:lnTo>
                <a:lnTo>
                  <a:pt x="88" y="440"/>
                </a:lnTo>
                <a:lnTo>
                  <a:pt x="77" y="440"/>
                </a:lnTo>
                <a:lnTo>
                  <a:pt x="66" y="440"/>
                </a:lnTo>
                <a:lnTo>
                  <a:pt x="56" y="440"/>
                </a:lnTo>
                <a:lnTo>
                  <a:pt x="47" y="440"/>
                </a:lnTo>
                <a:lnTo>
                  <a:pt x="39" y="440"/>
                </a:lnTo>
                <a:lnTo>
                  <a:pt x="32" y="440"/>
                </a:lnTo>
                <a:lnTo>
                  <a:pt x="25" y="440"/>
                </a:lnTo>
                <a:lnTo>
                  <a:pt x="19" y="440"/>
                </a:lnTo>
                <a:lnTo>
                  <a:pt x="14" y="440"/>
                </a:lnTo>
                <a:lnTo>
                  <a:pt x="10" y="440"/>
                </a:lnTo>
                <a:lnTo>
                  <a:pt x="6" y="440"/>
                </a:lnTo>
                <a:lnTo>
                  <a:pt x="4" y="440"/>
                </a:lnTo>
                <a:lnTo>
                  <a:pt x="2" y="440"/>
                </a:lnTo>
                <a:lnTo>
                  <a:pt x="0" y="440"/>
                </a:lnTo>
                <a:lnTo>
                  <a:pt x="0" y="440"/>
                </a:lnTo>
                <a:lnTo>
                  <a:pt x="0" y="440"/>
                </a:lnTo>
                <a:lnTo>
                  <a:pt x="0" y="440"/>
                </a:lnTo>
                <a:lnTo>
                  <a:pt x="0" y="440"/>
                </a:lnTo>
                <a:lnTo>
                  <a:pt x="0" y="441"/>
                </a:lnTo>
                <a:lnTo>
                  <a:pt x="0" y="441"/>
                </a:lnTo>
                <a:lnTo>
                  <a:pt x="0" y="441"/>
                </a:lnTo>
                <a:lnTo>
                  <a:pt x="0" y="442"/>
                </a:lnTo>
                <a:lnTo>
                  <a:pt x="0" y="442"/>
                </a:lnTo>
                <a:lnTo>
                  <a:pt x="0" y="443"/>
                </a:lnTo>
                <a:lnTo>
                  <a:pt x="0" y="443"/>
                </a:lnTo>
                <a:lnTo>
                  <a:pt x="0" y="444"/>
                </a:lnTo>
                <a:lnTo>
                  <a:pt x="0" y="445"/>
                </a:lnTo>
                <a:lnTo>
                  <a:pt x="0" y="445"/>
                </a:lnTo>
                <a:lnTo>
                  <a:pt x="0" y="446"/>
                </a:lnTo>
                <a:lnTo>
                  <a:pt x="0" y="447"/>
                </a:lnTo>
                <a:lnTo>
                  <a:pt x="0" y="448"/>
                </a:lnTo>
                <a:lnTo>
                  <a:pt x="0" y="449"/>
                </a:lnTo>
                <a:lnTo>
                  <a:pt x="0" y="450"/>
                </a:lnTo>
                <a:lnTo>
                  <a:pt x="0" y="451"/>
                </a:lnTo>
                <a:lnTo>
                  <a:pt x="0" y="452"/>
                </a:lnTo>
                <a:lnTo>
                  <a:pt x="0" y="452"/>
                </a:lnTo>
                <a:lnTo>
                  <a:pt x="0" y="453"/>
                </a:lnTo>
                <a:lnTo>
                  <a:pt x="0" y="453"/>
                </a:lnTo>
                <a:lnTo>
                  <a:pt x="0" y="454"/>
                </a:lnTo>
                <a:lnTo>
                  <a:pt x="0" y="454"/>
                </a:lnTo>
                <a:lnTo>
                  <a:pt x="0" y="455"/>
                </a:lnTo>
                <a:lnTo>
                  <a:pt x="0" y="455"/>
                </a:lnTo>
                <a:lnTo>
                  <a:pt x="0" y="456"/>
                </a:lnTo>
                <a:lnTo>
                  <a:pt x="0" y="456"/>
                </a:lnTo>
                <a:lnTo>
                  <a:pt x="0" y="456"/>
                </a:lnTo>
                <a:lnTo>
                  <a:pt x="0" y="456"/>
                </a:lnTo>
                <a:lnTo>
                  <a:pt x="0" y="456"/>
                </a:lnTo>
                <a:lnTo>
                  <a:pt x="0" y="456"/>
                </a:lnTo>
                <a:lnTo>
                  <a:pt x="2" y="456"/>
                </a:lnTo>
                <a:lnTo>
                  <a:pt x="4" y="456"/>
                </a:lnTo>
                <a:lnTo>
                  <a:pt x="7" y="456"/>
                </a:lnTo>
                <a:lnTo>
                  <a:pt x="11" y="456"/>
                </a:lnTo>
                <a:lnTo>
                  <a:pt x="15" y="456"/>
                </a:lnTo>
                <a:lnTo>
                  <a:pt x="21" y="456"/>
                </a:lnTo>
                <a:lnTo>
                  <a:pt x="27" y="456"/>
                </a:lnTo>
                <a:lnTo>
                  <a:pt x="34" y="456"/>
                </a:lnTo>
                <a:lnTo>
                  <a:pt x="42" y="456"/>
                </a:lnTo>
                <a:lnTo>
                  <a:pt x="51" y="456"/>
                </a:lnTo>
                <a:lnTo>
                  <a:pt x="61" y="456"/>
                </a:lnTo>
                <a:lnTo>
                  <a:pt x="71" y="456"/>
                </a:lnTo>
                <a:lnTo>
                  <a:pt x="83" y="456"/>
                </a:lnTo>
                <a:lnTo>
                  <a:pt x="95" y="456"/>
                </a:lnTo>
                <a:lnTo>
                  <a:pt x="108" y="456"/>
                </a:lnTo>
                <a:lnTo>
                  <a:pt x="121" y="456"/>
                </a:lnTo>
                <a:lnTo>
                  <a:pt x="135" y="456"/>
                </a:lnTo>
                <a:lnTo>
                  <a:pt x="148" y="456"/>
                </a:lnTo>
                <a:lnTo>
                  <a:pt x="161" y="456"/>
                </a:lnTo>
                <a:lnTo>
                  <a:pt x="174" y="455"/>
                </a:lnTo>
                <a:lnTo>
                  <a:pt x="187" y="455"/>
                </a:lnTo>
                <a:lnTo>
                  <a:pt x="200" y="454"/>
                </a:lnTo>
                <a:lnTo>
                  <a:pt x="213" y="454"/>
                </a:lnTo>
                <a:lnTo>
                  <a:pt x="226" y="453"/>
                </a:lnTo>
                <a:lnTo>
                  <a:pt x="238" y="453"/>
                </a:lnTo>
                <a:lnTo>
                  <a:pt x="251" y="452"/>
                </a:lnTo>
                <a:lnTo>
                  <a:pt x="263" y="452"/>
                </a:lnTo>
                <a:lnTo>
                  <a:pt x="276" y="451"/>
                </a:lnTo>
                <a:lnTo>
                  <a:pt x="288" y="450"/>
                </a:lnTo>
                <a:lnTo>
                  <a:pt x="300" y="449"/>
                </a:lnTo>
                <a:lnTo>
                  <a:pt x="312" y="448"/>
                </a:lnTo>
                <a:lnTo>
                  <a:pt x="324" y="447"/>
                </a:lnTo>
                <a:lnTo>
                  <a:pt x="336" y="446"/>
                </a:lnTo>
                <a:lnTo>
                  <a:pt x="348" y="445"/>
                </a:lnTo>
                <a:lnTo>
                  <a:pt x="360" y="443"/>
                </a:lnTo>
                <a:lnTo>
                  <a:pt x="372" y="442"/>
                </a:lnTo>
                <a:lnTo>
                  <a:pt x="384" y="440"/>
                </a:lnTo>
                <a:lnTo>
                  <a:pt x="396" y="439"/>
                </a:lnTo>
                <a:lnTo>
                  <a:pt x="408" y="437"/>
                </a:lnTo>
                <a:lnTo>
                  <a:pt x="420" y="435"/>
                </a:lnTo>
                <a:lnTo>
                  <a:pt x="432" y="433"/>
                </a:lnTo>
                <a:lnTo>
                  <a:pt x="444" y="431"/>
                </a:lnTo>
                <a:lnTo>
                  <a:pt x="456" y="429"/>
                </a:lnTo>
                <a:lnTo>
                  <a:pt x="468" y="427"/>
                </a:lnTo>
                <a:lnTo>
                  <a:pt x="480" y="425"/>
                </a:lnTo>
                <a:lnTo>
                  <a:pt x="492" y="422"/>
                </a:lnTo>
                <a:lnTo>
                  <a:pt x="504" y="420"/>
                </a:lnTo>
                <a:lnTo>
                  <a:pt x="516" y="417"/>
                </a:lnTo>
                <a:lnTo>
                  <a:pt x="528" y="415"/>
                </a:lnTo>
                <a:lnTo>
                  <a:pt x="540" y="412"/>
                </a:lnTo>
                <a:lnTo>
                  <a:pt x="552" y="409"/>
                </a:lnTo>
                <a:lnTo>
                  <a:pt x="564" y="406"/>
                </a:lnTo>
                <a:lnTo>
                  <a:pt x="577" y="402"/>
                </a:lnTo>
                <a:lnTo>
                  <a:pt x="589" y="399"/>
                </a:lnTo>
                <a:lnTo>
                  <a:pt x="601" y="395"/>
                </a:lnTo>
                <a:lnTo>
                  <a:pt x="613" y="391"/>
                </a:lnTo>
                <a:lnTo>
                  <a:pt x="626" y="387"/>
                </a:lnTo>
                <a:lnTo>
                  <a:pt x="638" y="383"/>
                </a:lnTo>
                <a:lnTo>
                  <a:pt x="650" y="379"/>
                </a:lnTo>
                <a:lnTo>
                  <a:pt x="663" y="374"/>
                </a:lnTo>
                <a:lnTo>
                  <a:pt x="675" y="370"/>
                </a:lnTo>
                <a:lnTo>
                  <a:pt x="688" y="365"/>
                </a:lnTo>
                <a:lnTo>
                  <a:pt x="700" y="360"/>
                </a:lnTo>
                <a:lnTo>
                  <a:pt x="712" y="355"/>
                </a:lnTo>
                <a:lnTo>
                  <a:pt x="724" y="350"/>
                </a:lnTo>
                <a:lnTo>
                  <a:pt x="736" y="345"/>
                </a:lnTo>
                <a:lnTo>
                  <a:pt x="747" y="340"/>
                </a:lnTo>
                <a:lnTo>
                  <a:pt x="757" y="334"/>
                </a:lnTo>
                <a:lnTo>
                  <a:pt x="768" y="329"/>
                </a:lnTo>
                <a:lnTo>
                  <a:pt x="778" y="323"/>
                </a:lnTo>
                <a:lnTo>
                  <a:pt x="787" y="318"/>
                </a:lnTo>
                <a:lnTo>
                  <a:pt x="796" y="312"/>
                </a:lnTo>
                <a:lnTo>
                  <a:pt x="805" y="307"/>
                </a:lnTo>
                <a:lnTo>
                  <a:pt x="813" y="301"/>
                </a:lnTo>
                <a:lnTo>
                  <a:pt x="821" y="296"/>
                </a:lnTo>
                <a:lnTo>
                  <a:pt x="828" y="290"/>
                </a:lnTo>
                <a:lnTo>
                  <a:pt x="835" y="284"/>
                </a:lnTo>
                <a:lnTo>
                  <a:pt x="842" y="278"/>
                </a:lnTo>
                <a:lnTo>
                  <a:pt x="848" y="272"/>
                </a:lnTo>
                <a:lnTo>
                  <a:pt x="854" y="266"/>
                </a:lnTo>
                <a:lnTo>
                  <a:pt x="860" y="260"/>
                </a:lnTo>
                <a:lnTo>
                  <a:pt x="865" y="254"/>
                </a:lnTo>
                <a:lnTo>
                  <a:pt x="870" y="248"/>
                </a:lnTo>
                <a:lnTo>
                  <a:pt x="875" y="242"/>
                </a:lnTo>
                <a:lnTo>
                  <a:pt x="880" y="237"/>
                </a:lnTo>
                <a:lnTo>
                  <a:pt x="885" y="231"/>
                </a:lnTo>
                <a:lnTo>
                  <a:pt x="889" y="225"/>
                </a:lnTo>
                <a:lnTo>
                  <a:pt x="893" y="219"/>
                </a:lnTo>
                <a:lnTo>
                  <a:pt x="897" y="214"/>
                </a:lnTo>
                <a:lnTo>
                  <a:pt x="901" y="208"/>
                </a:lnTo>
                <a:lnTo>
                  <a:pt x="904" y="202"/>
                </a:lnTo>
                <a:lnTo>
                  <a:pt x="908" y="197"/>
                </a:lnTo>
                <a:lnTo>
                  <a:pt x="911" y="191"/>
                </a:lnTo>
                <a:lnTo>
                  <a:pt x="913" y="186"/>
                </a:lnTo>
                <a:lnTo>
                  <a:pt x="916" y="180"/>
                </a:lnTo>
                <a:lnTo>
                  <a:pt x="916" y="180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4" name="未知"/>
          <p:cNvSpPr/>
          <p:nvPr/>
        </p:nvSpPr>
        <p:spPr>
          <a:xfrm>
            <a:off x="7905750" y="3435350"/>
            <a:ext cx="536575" cy="395288"/>
          </a:xfrm>
          <a:custGeom>
            <a:avLst/>
            <a:gdLst/>
            <a:ahLst/>
            <a:cxnLst/>
            <a:pathLst>
              <a:path w="337" h="249">
                <a:moveTo>
                  <a:pt x="152" y="112"/>
                </a:move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1" y="112"/>
                </a:lnTo>
                <a:lnTo>
                  <a:pt x="151" y="112"/>
                </a:lnTo>
                <a:lnTo>
                  <a:pt x="150" y="112"/>
                </a:lnTo>
                <a:lnTo>
                  <a:pt x="149" y="112"/>
                </a:lnTo>
                <a:lnTo>
                  <a:pt x="148" y="112"/>
                </a:lnTo>
                <a:lnTo>
                  <a:pt x="147" y="112"/>
                </a:lnTo>
                <a:lnTo>
                  <a:pt x="146" y="112"/>
                </a:lnTo>
                <a:lnTo>
                  <a:pt x="144" y="112"/>
                </a:lnTo>
                <a:lnTo>
                  <a:pt x="143" y="112"/>
                </a:lnTo>
                <a:lnTo>
                  <a:pt x="141" y="112"/>
                </a:lnTo>
                <a:lnTo>
                  <a:pt x="139" y="112"/>
                </a:lnTo>
                <a:lnTo>
                  <a:pt x="137" y="112"/>
                </a:lnTo>
                <a:lnTo>
                  <a:pt x="134" y="112"/>
                </a:lnTo>
                <a:lnTo>
                  <a:pt x="132" y="112"/>
                </a:lnTo>
                <a:lnTo>
                  <a:pt x="130" y="112"/>
                </a:lnTo>
                <a:lnTo>
                  <a:pt x="127" y="112"/>
                </a:lnTo>
                <a:lnTo>
                  <a:pt x="125" y="112"/>
                </a:lnTo>
                <a:lnTo>
                  <a:pt x="123" y="112"/>
                </a:lnTo>
                <a:lnTo>
                  <a:pt x="121" y="112"/>
                </a:lnTo>
                <a:lnTo>
                  <a:pt x="120" y="112"/>
                </a:lnTo>
                <a:lnTo>
                  <a:pt x="118" y="112"/>
                </a:lnTo>
                <a:lnTo>
                  <a:pt x="117" y="112"/>
                </a:lnTo>
                <a:lnTo>
                  <a:pt x="116" y="112"/>
                </a:lnTo>
                <a:lnTo>
                  <a:pt x="115" y="112"/>
                </a:lnTo>
                <a:lnTo>
                  <a:pt x="114" y="112"/>
                </a:lnTo>
                <a:lnTo>
                  <a:pt x="113" y="112"/>
                </a:lnTo>
                <a:lnTo>
                  <a:pt x="113" y="112"/>
                </a:lnTo>
                <a:lnTo>
                  <a:pt x="112" y="112"/>
                </a:lnTo>
                <a:lnTo>
                  <a:pt x="112" y="112"/>
                </a:lnTo>
                <a:lnTo>
                  <a:pt x="112" y="112"/>
                </a:lnTo>
                <a:lnTo>
                  <a:pt x="112" y="112"/>
                </a:lnTo>
                <a:lnTo>
                  <a:pt x="113" y="111"/>
                </a:lnTo>
                <a:lnTo>
                  <a:pt x="114" y="110"/>
                </a:lnTo>
                <a:lnTo>
                  <a:pt x="116" y="109"/>
                </a:lnTo>
                <a:lnTo>
                  <a:pt x="117" y="107"/>
                </a:lnTo>
                <a:lnTo>
                  <a:pt x="120" y="104"/>
                </a:lnTo>
                <a:lnTo>
                  <a:pt x="123" y="101"/>
                </a:lnTo>
                <a:lnTo>
                  <a:pt x="126" y="98"/>
                </a:lnTo>
                <a:lnTo>
                  <a:pt x="130" y="94"/>
                </a:lnTo>
                <a:lnTo>
                  <a:pt x="134" y="90"/>
                </a:lnTo>
                <a:lnTo>
                  <a:pt x="138" y="86"/>
                </a:lnTo>
                <a:lnTo>
                  <a:pt x="144" y="81"/>
                </a:lnTo>
                <a:lnTo>
                  <a:pt x="149" y="75"/>
                </a:lnTo>
                <a:lnTo>
                  <a:pt x="155" y="69"/>
                </a:lnTo>
                <a:lnTo>
                  <a:pt x="161" y="63"/>
                </a:lnTo>
                <a:lnTo>
                  <a:pt x="168" y="56"/>
                </a:lnTo>
                <a:lnTo>
                  <a:pt x="175" y="49"/>
                </a:lnTo>
                <a:lnTo>
                  <a:pt x="181" y="43"/>
                </a:lnTo>
                <a:lnTo>
                  <a:pt x="187" y="37"/>
                </a:lnTo>
                <a:lnTo>
                  <a:pt x="193" y="32"/>
                </a:lnTo>
                <a:lnTo>
                  <a:pt x="198" y="26"/>
                </a:lnTo>
                <a:lnTo>
                  <a:pt x="202" y="22"/>
                </a:lnTo>
                <a:lnTo>
                  <a:pt x="206" y="18"/>
                </a:lnTo>
                <a:lnTo>
                  <a:pt x="210" y="14"/>
                </a:lnTo>
                <a:lnTo>
                  <a:pt x="213" y="11"/>
                </a:lnTo>
                <a:lnTo>
                  <a:pt x="216" y="8"/>
                </a:lnTo>
                <a:lnTo>
                  <a:pt x="219" y="5"/>
                </a:lnTo>
                <a:lnTo>
                  <a:pt x="221" y="4"/>
                </a:lnTo>
                <a:lnTo>
                  <a:pt x="222" y="2"/>
                </a:lnTo>
                <a:lnTo>
                  <a:pt x="223" y="1"/>
                </a:lnTo>
                <a:lnTo>
                  <a:pt x="224" y="0"/>
                </a:lnTo>
                <a:lnTo>
                  <a:pt x="224" y="0"/>
                </a:lnTo>
                <a:lnTo>
                  <a:pt x="224" y="0"/>
                </a:lnTo>
                <a:lnTo>
                  <a:pt x="225" y="1"/>
                </a:lnTo>
                <a:lnTo>
                  <a:pt x="226" y="2"/>
                </a:lnTo>
                <a:lnTo>
                  <a:pt x="228" y="4"/>
                </a:lnTo>
                <a:lnTo>
                  <a:pt x="229" y="5"/>
                </a:lnTo>
                <a:lnTo>
                  <a:pt x="232" y="8"/>
                </a:lnTo>
                <a:lnTo>
                  <a:pt x="235" y="11"/>
                </a:lnTo>
                <a:lnTo>
                  <a:pt x="238" y="14"/>
                </a:lnTo>
                <a:lnTo>
                  <a:pt x="242" y="18"/>
                </a:lnTo>
                <a:lnTo>
                  <a:pt x="246" y="22"/>
                </a:lnTo>
                <a:lnTo>
                  <a:pt x="250" y="26"/>
                </a:lnTo>
                <a:lnTo>
                  <a:pt x="256" y="32"/>
                </a:lnTo>
                <a:lnTo>
                  <a:pt x="261" y="37"/>
                </a:lnTo>
                <a:lnTo>
                  <a:pt x="267" y="43"/>
                </a:lnTo>
                <a:lnTo>
                  <a:pt x="273" y="49"/>
                </a:lnTo>
                <a:lnTo>
                  <a:pt x="280" y="56"/>
                </a:lnTo>
                <a:lnTo>
                  <a:pt x="287" y="63"/>
                </a:lnTo>
                <a:lnTo>
                  <a:pt x="293" y="69"/>
                </a:lnTo>
                <a:lnTo>
                  <a:pt x="299" y="75"/>
                </a:lnTo>
                <a:lnTo>
                  <a:pt x="305" y="81"/>
                </a:lnTo>
                <a:lnTo>
                  <a:pt x="310" y="86"/>
                </a:lnTo>
                <a:lnTo>
                  <a:pt x="314" y="90"/>
                </a:lnTo>
                <a:lnTo>
                  <a:pt x="318" y="94"/>
                </a:lnTo>
                <a:lnTo>
                  <a:pt x="322" y="98"/>
                </a:lnTo>
                <a:lnTo>
                  <a:pt x="325" y="101"/>
                </a:lnTo>
                <a:lnTo>
                  <a:pt x="328" y="104"/>
                </a:lnTo>
                <a:lnTo>
                  <a:pt x="331" y="107"/>
                </a:lnTo>
                <a:lnTo>
                  <a:pt x="333" y="109"/>
                </a:lnTo>
                <a:lnTo>
                  <a:pt x="334" y="110"/>
                </a:lnTo>
                <a:lnTo>
                  <a:pt x="335" y="111"/>
                </a:lnTo>
                <a:lnTo>
                  <a:pt x="336" y="112"/>
                </a:lnTo>
                <a:lnTo>
                  <a:pt x="336" y="112"/>
                </a:lnTo>
                <a:lnTo>
                  <a:pt x="336" y="112"/>
                </a:lnTo>
                <a:lnTo>
                  <a:pt x="336" y="112"/>
                </a:lnTo>
                <a:lnTo>
                  <a:pt x="335" y="112"/>
                </a:lnTo>
                <a:lnTo>
                  <a:pt x="335" y="112"/>
                </a:lnTo>
                <a:lnTo>
                  <a:pt x="334" y="112"/>
                </a:lnTo>
                <a:lnTo>
                  <a:pt x="333" y="112"/>
                </a:lnTo>
                <a:lnTo>
                  <a:pt x="332" y="112"/>
                </a:lnTo>
                <a:lnTo>
                  <a:pt x="331" y="112"/>
                </a:lnTo>
                <a:lnTo>
                  <a:pt x="330" y="112"/>
                </a:lnTo>
                <a:lnTo>
                  <a:pt x="328" y="112"/>
                </a:lnTo>
                <a:lnTo>
                  <a:pt x="327" y="112"/>
                </a:lnTo>
                <a:lnTo>
                  <a:pt x="325" y="112"/>
                </a:lnTo>
                <a:lnTo>
                  <a:pt x="323" y="112"/>
                </a:lnTo>
                <a:lnTo>
                  <a:pt x="321" y="112"/>
                </a:lnTo>
                <a:lnTo>
                  <a:pt x="318" y="112"/>
                </a:lnTo>
                <a:lnTo>
                  <a:pt x="316" y="112"/>
                </a:lnTo>
                <a:lnTo>
                  <a:pt x="314" y="112"/>
                </a:lnTo>
                <a:lnTo>
                  <a:pt x="311" y="112"/>
                </a:lnTo>
                <a:lnTo>
                  <a:pt x="309" y="112"/>
                </a:lnTo>
                <a:lnTo>
                  <a:pt x="307" y="112"/>
                </a:lnTo>
                <a:lnTo>
                  <a:pt x="305" y="112"/>
                </a:lnTo>
                <a:lnTo>
                  <a:pt x="304" y="112"/>
                </a:lnTo>
                <a:lnTo>
                  <a:pt x="302" y="112"/>
                </a:lnTo>
                <a:lnTo>
                  <a:pt x="301" y="112"/>
                </a:lnTo>
                <a:lnTo>
                  <a:pt x="300" y="112"/>
                </a:lnTo>
                <a:lnTo>
                  <a:pt x="299" y="112"/>
                </a:lnTo>
                <a:lnTo>
                  <a:pt x="298" y="112"/>
                </a:lnTo>
                <a:lnTo>
                  <a:pt x="297" y="112"/>
                </a:lnTo>
                <a:lnTo>
                  <a:pt x="297" y="112"/>
                </a:lnTo>
                <a:lnTo>
                  <a:pt x="296" y="112"/>
                </a:lnTo>
                <a:lnTo>
                  <a:pt x="296" y="112"/>
                </a:lnTo>
                <a:lnTo>
                  <a:pt x="296" y="112"/>
                </a:lnTo>
                <a:lnTo>
                  <a:pt x="296" y="112"/>
                </a:lnTo>
                <a:lnTo>
                  <a:pt x="296" y="112"/>
                </a:lnTo>
                <a:lnTo>
                  <a:pt x="296" y="113"/>
                </a:lnTo>
                <a:lnTo>
                  <a:pt x="296" y="113"/>
                </a:lnTo>
                <a:lnTo>
                  <a:pt x="296" y="114"/>
                </a:lnTo>
                <a:lnTo>
                  <a:pt x="295" y="115"/>
                </a:lnTo>
                <a:lnTo>
                  <a:pt x="295" y="116"/>
                </a:lnTo>
                <a:lnTo>
                  <a:pt x="295" y="117"/>
                </a:lnTo>
                <a:lnTo>
                  <a:pt x="295" y="118"/>
                </a:lnTo>
                <a:lnTo>
                  <a:pt x="294" y="120"/>
                </a:lnTo>
                <a:lnTo>
                  <a:pt x="294" y="121"/>
                </a:lnTo>
                <a:lnTo>
                  <a:pt x="294" y="123"/>
                </a:lnTo>
                <a:lnTo>
                  <a:pt x="293" y="125"/>
                </a:lnTo>
                <a:lnTo>
                  <a:pt x="293" y="127"/>
                </a:lnTo>
                <a:lnTo>
                  <a:pt x="292" y="130"/>
                </a:lnTo>
                <a:lnTo>
                  <a:pt x="292" y="132"/>
                </a:lnTo>
                <a:lnTo>
                  <a:pt x="291" y="135"/>
                </a:lnTo>
                <a:lnTo>
                  <a:pt x="291" y="137"/>
                </a:lnTo>
                <a:lnTo>
                  <a:pt x="290" y="140"/>
                </a:lnTo>
                <a:lnTo>
                  <a:pt x="289" y="142"/>
                </a:lnTo>
                <a:lnTo>
                  <a:pt x="288" y="145"/>
                </a:lnTo>
                <a:lnTo>
                  <a:pt x="287" y="148"/>
                </a:lnTo>
                <a:lnTo>
                  <a:pt x="285" y="150"/>
                </a:lnTo>
                <a:lnTo>
                  <a:pt x="284" y="153"/>
                </a:lnTo>
                <a:lnTo>
                  <a:pt x="282" y="156"/>
                </a:lnTo>
                <a:lnTo>
                  <a:pt x="281" y="159"/>
                </a:lnTo>
                <a:lnTo>
                  <a:pt x="279" y="161"/>
                </a:lnTo>
                <a:lnTo>
                  <a:pt x="277" y="164"/>
                </a:lnTo>
                <a:lnTo>
                  <a:pt x="275" y="167"/>
                </a:lnTo>
                <a:lnTo>
                  <a:pt x="273" y="170"/>
                </a:lnTo>
                <a:lnTo>
                  <a:pt x="270" y="173"/>
                </a:lnTo>
                <a:lnTo>
                  <a:pt x="268" y="176"/>
                </a:lnTo>
                <a:lnTo>
                  <a:pt x="265" y="179"/>
                </a:lnTo>
                <a:lnTo>
                  <a:pt x="263" y="182"/>
                </a:lnTo>
                <a:lnTo>
                  <a:pt x="260" y="185"/>
                </a:lnTo>
                <a:lnTo>
                  <a:pt x="258" y="188"/>
                </a:lnTo>
                <a:lnTo>
                  <a:pt x="255" y="190"/>
                </a:lnTo>
                <a:lnTo>
                  <a:pt x="252" y="193"/>
                </a:lnTo>
                <a:lnTo>
                  <a:pt x="249" y="195"/>
                </a:lnTo>
                <a:lnTo>
                  <a:pt x="246" y="198"/>
                </a:lnTo>
                <a:lnTo>
                  <a:pt x="243" y="200"/>
                </a:lnTo>
                <a:lnTo>
                  <a:pt x="240" y="203"/>
                </a:lnTo>
                <a:lnTo>
                  <a:pt x="237" y="205"/>
                </a:lnTo>
                <a:lnTo>
                  <a:pt x="234" y="208"/>
                </a:lnTo>
                <a:lnTo>
                  <a:pt x="230" y="210"/>
                </a:lnTo>
                <a:lnTo>
                  <a:pt x="227" y="212"/>
                </a:lnTo>
                <a:lnTo>
                  <a:pt x="223" y="214"/>
                </a:lnTo>
                <a:lnTo>
                  <a:pt x="220" y="216"/>
                </a:lnTo>
                <a:lnTo>
                  <a:pt x="216" y="218"/>
                </a:lnTo>
                <a:lnTo>
                  <a:pt x="213" y="220"/>
                </a:lnTo>
                <a:lnTo>
                  <a:pt x="209" y="222"/>
                </a:lnTo>
                <a:lnTo>
                  <a:pt x="205" y="224"/>
                </a:lnTo>
                <a:lnTo>
                  <a:pt x="201" y="225"/>
                </a:lnTo>
                <a:lnTo>
                  <a:pt x="197" y="227"/>
                </a:lnTo>
                <a:lnTo>
                  <a:pt x="193" y="228"/>
                </a:lnTo>
                <a:lnTo>
                  <a:pt x="189" y="230"/>
                </a:lnTo>
                <a:lnTo>
                  <a:pt x="185" y="231"/>
                </a:lnTo>
                <a:lnTo>
                  <a:pt x="180" y="233"/>
                </a:lnTo>
                <a:lnTo>
                  <a:pt x="176" y="234"/>
                </a:lnTo>
                <a:lnTo>
                  <a:pt x="171" y="236"/>
                </a:lnTo>
                <a:lnTo>
                  <a:pt x="167" y="237"/>
                </a:lnTo>
                <a:lnTo>
                  <a:pt x="162" y="238"/>
                </a:lnTo>
                <a:lnTo>
                  <a:pt x="157" y="239"/>
                </a:lnTo>
                <a:lnTo>
                  <a:pt x="152" y="240"/>
                </a:lnTo>
                <a:lnTo>
                  <a:pt x="147" y="241"/>
                </a:lnTo>
                <a:lnTo>
                  <a:pt x="142" y="242"/>
                </a:lnTo>
                <a:lnTo>
                  <a:pt x="137" y="243"/>
                </a:lnTo>
                <a:lnTo>
                  <a:pt x="132" y="244"/>
                </a:lnTo>
                <a:lnTo>
                  <a:pt x="127" y="244"/>
                </a:lnTo>
                <a:lnTo>
                  <a:pt x="121" y="245"/>
                </a:lnTo>
                <a:lnTo>
                  <a:pt x="116" y="245"/>
                </a:lnTo>
                <a:lnTo>
                  <a:pt x="111" y="246"/>
                </a:lnTo>
                <a:lnTo>
                  <a:pt x="106" y="246"/>
                </a:lnTo>
                <a:lnTo>
                  <a:pt x="100" y="247"/>
                </a:lnTo>
                <a:lnTo>
                  <a:pt x="95" y="247"/>
                </a:lnTo>
                <a:lnTo>
                  <a:pt x="90" y="248"/>
                </a:lnTo>
                <a:lnTo>
                  <a:pt x="84" y="248"/>
                </a:lnTo>
                <a:lnTo>
                  <a:pt x="79" y="248"/>
                </a:lnTo>
                <a:lnTo>
                  <a:pt x="73" y="248"/>
                </a:lnTo>
                <a:lnTo>
                  <a:pt x="68" y="248"/>
                </a:lnTo>
                <a:lnTo>
                  <a:pt x="63" y="248"/>
                </a:lnTo>
                <a:lnTo>
                  <a:pt x="58" y="248"/>
                </a:lnTo>
                <a:lnTo>
                  <a:pt x="53" y="248"/>
                </a:lnTo>
                <a:lnTo>
                  <a:pt x="48" y="248"/>
                </a:lnTo>
                <a:lnTo>
                  <a:pt x="44" y="248"/>
                </a:lnTo>
                <a:lnTo>
                  <a:pt x="40" y="248"/>
                </a:lnTo>
                <a:lnTo>
                  <a:pt x="36" y="248"/>
                </a:lnTo>
                <a:lnTo>
                  <a:pt x="32" y="248"/>
                </a:lnTo>
                <a:lnTo>
                  <a:pt x="29" y="248"/>
                </a:lnTo>
                <a:lnTo>
                  <a:pt x="26" y="248"/>
                </a:lnTo>
                <a:lnTo>
                  <a:pt x="23" y="248"/>
                </a:lnTo>
                <a:lnTo>
                  <a:pt x="20" y="248"/>
                </a:lnTo>
                <a:lnTo>
                  <a:pt x="18" y="248"/>
                </a:lnTo>
                <a:lnTo>
                  <a:pt x="16" y="248"/>
                </a:lnTo>
                <a:lnTo>
                  <a:pt x="14" y="248"/>
                </a:lnTo>
                <a:lnTo>
                  <a:pt x="12" y="248"/>
                </a:lnTo>
                <a:lnTo>
                  <a:pt x="11" y="248"/>
                </a:lnTo>
                <a:lnTo>
                  <a:pt x="9" y="248"/>
                </a:lnTo>
                <a:lnTo>
                  <a:pt x="8" y="248"/>
                </a:lnTo>
                <a:lnTo>
                  <a:pt x="7" y="248"/>
                </a:lnTo>
                <a:lnTo>
                  <a:pt x="6" y="248"/>
                </a:lnTo>
                <a:lnTo>
                  <a:pt x="5" y="248"/>
                </a:lnTo>
                <a:lnTo>
                  <a:pt x="4" y="248"/>
                </a:lnTo>
                <a:lnTo>
                  <a:pt x="3" y="248"/>
                </a:lnTo>
                <a:lnTo>
                  <a:pt x="2" y="248"/>
                </a:lnTo>
                <a:lnTo>
                  <a:pt x="2" y="248"/>
                </a:lnTo>
                <a:lnTo>
                  <a:pt x="1" y="248"/>
                </a:lnTo>
                <a:lnTo>
                  <a:pt x="1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8"/>
                </a:lnTo>
                <a:lnTo>
                  <a:pt x="0" y="247"/>
                </a:lnTo>
                <a:lnTo>
                  <a:pt x="0" y="247"/>
                </a:lnTo>
                <a:lnTo>
                  <a:pt x="0" y="247"/>
                </a:lnTo>
                <a:lnTo>
                  <a:pt x="0" y="247"/>
                </a:lnTo>
                <a:lnTo>
                  <a:pt x="0" y="246"/>
                </a:lnTo>
                <a:lnTo>
                  <a:pt x="0" y="246"/>
                </a:lnTo>
                <a:lnTo>
                  <a:pt x="0" y="246"/>
                </a:lnTo>
                <a:lnTo>
                  <a:pt x="0" y="245"/>
                </a:lnTo>
                <a:lnTo>
                  <a:pt x="0" y="245"/>
                </a:lnTo>
                <a:lnTo>
                  <a:pt x="0" y="244"/>
                </a:lnTo>
                <a:lnTo>
                  <a:pt x="0" y="244"/>
                </a:lnTo>
                <a:lnTo>
                  <a:pt x="0" y="244"/>
                </a:lnTo>
                <a:lnTo>
                  <a:pt x="0" y="243"/>
                </a:lnTo>
                <a:lnTo>
                  <a:pt x="0" y="243"/>
                </a:lnTo>
                <a:lnTo>
                  <a:pt x="0" y="242"/>
                </a:lnTo>
                <a:lnTo>
                  <a:pt x="0" y="242"/>
                </a:lnTo>
                <a:lnTo>
                  <a:pt x="0" y="241"/>
                </a:lnTo>
                <a:lnTo>
                  <a:pt x="0" y="241"/>
                </a:lnTo>
                <a:lnTo>
                  <a:pt x="0" y="240"/>
                </a:lnTo>
                <a:lnTo>
                  <a:pt x="0" y="240"/>
                </a:lnTo>
                <a:lnTo>
                  <a:pt x="0" y="239"/>
                </a:lnTo>
                <a:lnTo>
                  <a:pt x="0" y="239"/>
                </a:lnTo>
                <a:lnTo>
                  <a:pt x="0" y="238"/>
                </a:lnTo>
                <a:lnTo>
                  <a:pt x="0" y="238"/>
                </a:lnTo>
                <a:lnTo>
                  <a:pt x="0" y="237"/>
                </a:lnTo>
                <a:lnTo>
                  <a:pt x="0" y="237"/>
                </a:lnTo>
                <a:lnTo>
                  <a:pt x="0" y="236"/>
                </a:lnTo>
                <a:lnTo>
                  <a:pt x="0" y="236"/>
                </a:lnTo>
                <a:lnTo>
                  <a:pt x="0" y="235"/>
                </a:lnTo>
                <a:lnTo>
                  <a:pt x="0" y="235"/>
                </a:lnTo>
                <a:lnTo>
                  <a:pt x="1" y="234"/>
                </a:lnTo>
                <a:lnTo>
                  <a:pt x="1" y="234"/>
                </a:lnTo>
                <a:lnTo>
                  <a:pt x="2" y="234"/>
                </a:lnTo>
                <a:lnTo>
                  <a:pt x="2" y="233"/>
                </a:lnTo>
                <a:lnTo>
                  <a:pt x="3" y="233"/>
                </a:lnTo>
                <a:lnTo>
                  <a:pt x="4" y="233"/>
                </a:lnTo>
                <a:lnTo>
                  <a:pt x="5" y="233"/>
                </a:lnTo>
                <a:lnTo>
                  <a:pt x="6" y="232"/>
                </a:lnTo>
                <a:lnTo>
                  <a:pt x="7" y="232"/>
                </a:lnTo>
                <a:lnTo>
                  <a:pt x="8" y="232"/>
                </a:lnTo>
                <a:lnTo>
                  <a:pt x="9" y="232"/>
                </a:lnTo>
                <a:lnTo>
                  <a:pt x="11" y="232"/>
                </a:lnTo>
                <a:lnTo>
                  <a:pt x="12" y="232"/>
                </a:lnTo>
                <a:lnTo>
                  <a:pt x="14" y="232"/>
                </a:lnTo>
                <a:lnTo>
                  <a:pt x="15" y="232"/>
                </a:lnTo>
                <a:lnTo>
                  <a:pt x="17" y="232"/>
                </a:lnTo>
                <a:lnTo>
                  <a:pt x="20" y="231"/>
                </a:lnTo>
                <a:lnTo>
                  <a:pt x="22" y="231"/>
                </a:lnTo>
                <a:lnTo>
                  <a:pt x="25" y="230"/>
                </a:lnTo>
                <a:lnTo>
                  <a:pt x="28" y="230"/>
                </a:lnTo>
                <a:lnTo>
                  <a:pt x="31" y="229"/>
                </a:lnTo>
                <a:lnTo>
                  <a:pt x="34" y="228"/>
                </a:lnTo>
                <a:lnTo>
                  <a:pt x="38" y="227"/>
                </a:lnTo>
                <a:lnTo>
                  <a:pt x="42" y="226"/>
                </a:lnTo>
                <a:lnTo>
                  <a:pt x="46" y="225"/>
                </a:lnTo>
                <a:lnTo>
                  <a:pt x="50" y="224"/>
                </a:lnTo>
                <a:lnTo>
                  <a:pt x="54" y="223"/>
                </a:lnTo>
                <a:lnTo>
                  <a:pt x="59" y="221"/>
                </a:lnTo>
                <a:lnTo>
                  <a:pt x="64" y="220"/>
                </a:lnTo>
                <a:lnTo>
                  <a:pt x="69" y="218"/>
                </a:lnTo>
                <a:lnTo>
                  <a:pt x="74" y="217"/>
                </a:lnTo>
                <a:lnTo>
                  <a:pt x="78" y="215"/>
                </a:lnTo>
                <a:lnTo>
                  <a:pt x="83" y="213"/>
                </a:lnTo>
                <a:lnTo>
                  <a:pt x="87" y="211"/>
                </a:lnTo>
                <a:lnTo>
                  <a:pt x="91" y="209"/>
                </a:lnTo>
                <a:lnTo>
                  <a:pt x="94" y="207"/>
                </a:lnTo>
                <a:lnTo>
                  <a:pt x="98" y="205"/>
                </a:lnTo>
                <a:lnTo>
                  <a:pt x="101" y="203"/>
                </a:lnTo>
                <a:lnTo>
                  <a:pt x="105" y="200"/>
                </a:lnTo>
                <a:lnTo>
                  <a:pt x="108" y="198"/>
                </a:lnTo>
                <a:lnTo>
                  <a:pt x="111" y="195"/>
                </a:lnTo>
                <a:lnTo>
                  <a:pt x="113" y="193"/>
                </a:lnTo>
                <a:lnTo>
                  <a:pt x="116" y="190"/>
                </a:lnTo>
                <a:lnTo>
                  <a:pt x="118" y="187"/>
                </a:lnTo>
                <a:lnTo>
                  <a:pt x="120" y="184"/>
                </a:lnTo>
                <a:lnTo>
                  <a:pt x="122" y="181"/>
                </a:lnTo>
                <a:lnTo>
                  <a:pt x="124" y="178"/>
                </a:lnTo>
                <a:lnTo>
                  <a:pt x="126" y="175"/>
                </a:lnTo>
                <a:lnTo>
                  <a:pt x="128" y="172"/>
                </a:lnTo>
                <a:lnTo>
                  <a:pt x="129" y="169"/>
                </a:lnTo>
                <a:lnTo>
                  <a:pt x="131" y="166"/>
                </a:lnTo>
                <a:lnTo>
                  <a:pt x="132" y="163"/>
                </a:lnTo>
                <a:lnTo>
                  <a:pt x="134" y="160"/>
                </a:lnTo>
                <a:lnTo>
                  <a:pt x="135" y="157"/>
                </a:lnTo>
                <a:lnTo>
                  <a:pt x="137" y="154"/>
                </a:lnTo>
                <a:lnTo>
                  <a:pt x="138" y="151"/>
                </a:lnTo>
                <a:lnTo>
                  <a:pt x="140" y="148"/>
                </a:lnTo>
                <a:lnTo>
                  <a:pt x="141" y="145"/>
                </a:lnTo>
                <a:lnTo>
                  <a:pt x="142" y="142"/>
                </a:lnTo>
                <a:lnTo>
                  <a:pt x="143" y="139"/>
                </a:lnTo>
                <a:lnTo>
                  <a:pt x="144" y="136"/>
                </a:lnTo>
                <a:lnTo>
                  <a:pt x="145" y="133"/>
                </a:lnTo>
                <a:lnTo>
                  <a:pt x="146" y="130"/>
                </a:lnTo>
                <a:lnTo>
                  <a:pt x="147" y="128"/>
                </a:lnTo>
                <a:lnTo>
                  <a:pt x="148" y="126"/>
                </a:lnTo>
                <a:lnTo>
                  <a:pt x="148" y="123"/>
                </a:lnTo>
                <a:lnTo>
                  <a:pt x="149" y="121"/>
                </a:lnTo>
                <a:lnTo>
                  <a:pt x="149" y="120"/>
                </a:lnTo>
                <a:lnTo>
                  <a:pt x="150" y="118"/>
                </a:lnTo>
                <a:lnTo>
                  <a:pt x="150" y="117"/>
                </a:lnTo>
                <a:lnTo>
                  <a:pt x="151" y="115"/>
                </a:lnTo>
                <a:lnTo>
                  <a:pt x="151" y="114"/>
                </a:lnTo>
                <a:lnTo>
                  <a:pt x="152" y="114"/>
                </a:lnTo>
                <a:lnTo>
                  <a:pt x="152" y="113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lnTo>
                  <a:pt x="152" y="112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5" name="未知"/>
          <p:cNvSpPr/>
          <p:nvPr/>
        </p:nvSpPr>
        <p:spPr>
          <a:xfrm>
            <a:off x="7104063" y="3435350"/>
            <a:ext cx="679450" cy="485775"/>
          </a:xfrm>
          <a:custGeom>
            <a:avLst/>
            <a:gdLst/>
            <a:ahLst/>
            <a:cxnLst/>
            <a:pathLst>
              <a:path w="427" h="306">
                <a:moveTo>
                  <a:pt x="362" y="136"/>
                </a:moveTo>
                <a:lnTo>
                  <a:pt x="362" y="136"/>
                </a:lnTo>
                <a:lnTo>
                  <a:pt x="362" y="136"/>
                </a:lnTo>
                <a:lnTo>
                  <a:pt x="362" y="137"/>
                </a:lnTo>
                <a:lnTo>
                  <a:pt x="363" y="137"/>
                </a:lnTo>
                <a:lnTo>
                  <a:pt x="363" y="138"/>
                </a:lnTo>
                <a:lnTo>
                  <a:pt x="364" y="139"/>
                </a:lnTo>
                <a:lnTo>
                  <a:pt x="364" y="140"/>
                </a:lnTo>
                <a:lnTo>
                  <a:pt x="365" y="141"/>
                </a:lnTo>
                <a:lnTo>
                  <a:pt x="366" y="142"/>
                </a:lnTo>
                <a:lnTo>
                  <a:pt x="367" y="144"/>
                </a:lnTo>
                <a:lnTo>
                  <a:pt x="368" y="145"/>
                </a:lnTo>
                <a:lnTo>
                  <a:pt x="369" y="147"/>
                </a:lnTo>
                <a:lnTo>
                  <a:pt x="370" y="149"/>
                </a:lnTo>
                <a:lnTo>
                  <a:pt x="371" y="151"/>
                </a:lnTo>
                <a:lnTo>
                  <a:pt x="373" y="154"/>
                </a:lnTo>
                <a:lnTo>
                  <a:pt x="374" y="156"/>
                </a:lnTo>
                <a:lnTo>
                  <a:pt x="375" y="158"/>
                </a:lnTo>
                <a:lnTo>
                  <a:pt x="377" y="161"/>
                </a:lnTo>
                <a:lnTo>
                  <a:pt x="378" y="163"/>
                </a:lnTo>
                <a:lnTo>
                  <a:pt x="379" y="165"/>
                </a:lnTo>
                <a:lnTo>
                  <a:pt x="380" y="167"/>
                </a:lnTo>
                <a:lnTo>
                  <a:pt x="381" y="168"/>
                </a:lnTo>
                <a:lnTo>
                  <a:pt x="382" y="170"/>
                </a:lnTo>
                <a:lnTo>
                  <a:pt x="383" y="171"/>
                </a:lnTo>
                <a:lnTo>
                  <a:pt x="384" y="172"/>
                </a:lnTo>
                <a:lnTo>
                  <a:pt x="384" y="173"/>
                </a:lnTo>
                <a:lnTo>
                  <a:pt x="385" y="174"/>
                </a:lnTo>
                <a:lnTo>
                  <a:pt x="385" y="175"/>
                </a:lnTo>
                <a:lnTo>
                  <a:pt x="386" y="175"/>
                </a:lnTo>
                <a:lnTo>
                  <a:pt x="386" y="176"/>
                </a:lnTo>
                <a:lnTo>
                  <a:pt x="386" y="176"/>
                </a:lnTo>
                <a:lnTo>
                  <a:pt x="386" y="176"/>
                </a:lnTo>
                <a:lnTo>
                  <a:pt x="386" y="176"/>
                </a:lnTo>
                <a:lnTo>
                  <a:pt x="386" y="175"/>
                </a:lnTo>
                <a:lnTo>
                  <a:pt x="386" y="175"/>
                </a:lnTo>
                <a:lnTo>
                  <a:pt x="387" y="173"/>
                </a:lnTo>
                <a:lnTo>
                  <a:pt x="387" y="172"/>
                </a:lnTo>
                <a:lnTo>
                  <a:pt x="388" y="170"/>
                </a:lnTo>
                <a:lnTo>
                  <a:pt x="389" y="168"/>
                </a:lnTo>
                <a:lnTo>
                  <a:pt x="390" y="166"/>
                </a:lnTo>
                <a:lnTo>
                  <a:pt x="390" y="163"/>
                </a:lnTo>
                <a:lnTo>
                  <a:pt x="391" y="160"/>
                </a:lnTo>
                <a:lnTo>
                  <a:pt x="393" y="157"/>
                </a:lnTo>
                <a:lnTo>
                  <a:pt x="394" y="153"/>
                </a:lnTo>
                <a:lnTo>
                  <a:pt x="395" y="149"/>
                </a:lnTo>
                <a:lnTo>
                  <a:pt x="397" y="145"/>
                </a:lnTo>
                <a:lnTo>
                  <a:pt x="398" y="140"/>
                </a:lnTo>
                <a:lnTo>
                  <a:pt x="400" y="135"/>
                </a:lnTo>
                <a:lnTo>
                  <a:pt x="402" y="130"/>
                </a:lnTo>
                <a:lnTo>
                  <a:pt x="403" y="125"/>
                </a:lnTo>
                <a:lnTo>
                  <a:pt x="405" y="119"/>
                </a:lnTo>
                <a:lnTo>
                  <a:pt x="407" y="114"/>
                </a:lnTo>
                <a:lnTo>
                  <a:pt x="408" y="109"/>
                </a:lnTo>
                <a:lnTo>
                  <a:pt x="409" y="103"/>
                </a:lnTo>
                <a:lnTo>
                  <a:pt x="411" y="98"/>
                </a:lnTo>
                <a:lnTo>
                  <a:pt x="412" y="93"/>
                </a:lnTo>
                <a:lnTo>
                  <a:pt x="413" y="87"/>
                </a:lnTo>
                <a:lnTo>
                  <a:pt x="414" y="81"/>
                </a:lnTo>
                <a:lnTo>
                  <a:pt x="415" y="76"/>
                </a:lnTo>
                <a:lnTo>
                  <a:pt x="417" y="70"/>
                </a:lnTo>
                <a:lnTo>
                  <a:pt x="417" y="64"/>
                </a:lnTo>
                <a:lnTo>
                  <a:pt x="418" y="59"/>
                </a:lnTo>
                <a:lnTo>
                  <a:pt x="419" y="53"/>
                </a:lnTo>
                <a:lnTo>
                  <a:pt x="420" y="47"/>
                </a:lnTo>
                <a:lnTo>
                  <a:pt x="421" y="41"/>
                </a:lnTo>
                <a:lnTo>
                  <a:pt x="421" y="36"/>
                </a:lnTo>
                <a:lnTo>
                  <a:pt x="422" y="31"/>
                </a:lnTo>
                <a:lnTo>
                  <a:pt x="423" y="26"/>
                </a:lnTo>
                <a:lnTo>
                  <a:pt x="423" y="22"/>
                </a:lnTo>
                <a:lnTo>
                  <a:pt x="424" y="18"/>
                </a:lnTo>
                <a:lnTo>
                  <a:pt x="424" y="15"/>
                </a:lnTo>
                <a:lnTo>
                  <a:pt x="425" y="12"/>
                </a:lnTo>
                <a:lnTo>
                  <a:pt x="425" y="9"/>
                </a:lnTo>
                <a:lnTo>
                  <a:pt x="425" y="7"/>
                </a:lnTo>
                <a:lnTo>
                  <a:pt x="425" y="5"/>
                </a:lnTo>
                <a:lnTo>
                  <a:pt x="426" y="3"/>
                </a:lnTo>
                <a:lnTo>
                  <a:pt x="426" y="2"/>
                </a:lnTo>
                <a:lnTo>
                  <a:pt x="426" y="1"/>
                </a:lnTo>
                <a:lnTo>
                  <a:pt x="426" y="0"/>
                </a:lnTo>
                <a:lnTo>
                  <a:pt x="426" y="0"/>
                </a:lnTo>
                <a:lnTo>
                  <a:pt x="426" y="0"/>
                </a:lnTo>
                <a:lnTo>
                  <a:pt x="426" y="0"/>
                </a:lnTo>
                <a:lnTo>
                  <a:pt x="425" y="1"/>
                </a:lnTo>
                <a:lnTo>
                  <a:pt x="425" y="1"/>
                </a:lnTo>
                <a:lnTo>
                  <a:pt x="424" y="2"/>
                </a:lnTo>
                <a:lnTo>
                  <a:pt x="424" y="3"/>
                </a:lnTo>
                <a:lnTo>
                  <a:pt x="423" y="4"/>
                </a:lnTo>
                <a:lnTo>
                  <a:pt x="422" y="5"/>
                </a:lnTo>
                <a:lnTo>
                  <a:pt x="421" y="6"/>
                </a:lnTo>
                <a:lnTo>
                  <a:pt x="420" y="8"/>
                </a:lnTo>
                <a:lnTo>
                  <a:pt x="418" y="9"/>
                </a:lnTo>
                <a:lnTo>
                  <a:pt x="417" y="11"/>
                </a:lnTo>
                <a:lnTo>
                  <a:pt x="415" y="13"/>
                </a:lnTo>
                <a:lnTo>
                  <a:pt x="414" y="15"/>
                </a:lnTo>
                <a:lnTo>
                  <a:pt x="412" y="17"/>
                </a:lnTo>
                <a:lnTo>
                  <a:pt x="410" y="20"/>
                </a:lnTo>
                <a:lnTo>
                  <a:pt x="408" y="22"/>
                </a:lnTo>
                <a:lnTo>
                  <a:pt x="406" y="24"/>
                </a:lnTo>
                <a:lnTo>
                  <a:pt x="404" y="27"/>
                </a:lnTo>
                <a:lnTo>
                  <a:pt x="401" y="29"/>
                </a:lnTo>
                <a:lnTo>
                  <a:pt x="399" y="32"/>
                </a:lnTo>
                <a:lnTo>
                  <a:pt x="396" y="34"/>
                </a:lnTo>
                <a:lnTo>
                  <a:pt x="394" y="36"/>
                </a:lnTo>
                <a:lnTo>
                  <a:pt x="391" y="39"/>
                </a:lnTo>
                <a:lnTo>
                  <a:pt x="388" y="41"/>
                </a:lnTo>
                <a:lnTo>
                  <a:pt x="385" y="44"/>
                </a:lnTo>
                <a:lnTo>
                  <a:pt x="382" y="46"/>
                </a:lnTo>
                <a:lnTo>
                  <a:pt x="379" y="48"/>
                </a:lnTo>
                <a:lnTo>
                  <a:pt x="376" y="51"/>
                </a:lnTo>
                <a:lnTo>
                  <a:pt x="372" y="53"/>
                </a:lnTo>
                <a:lnTo>
                  <a:pt x="369" y="56"/>
                </a:lnTo>
                <a:lnTo>
                  <a:pt x="366" y="58"/>
                </a:lnTo>
                <a:lnTo>
                  <a:pt x="362" y="60"/>
                </a:lnTo>
                <a:lnTo>
                  <a:pt x="358" y="63"/>
                </a:lnTo>
                <a:lnTo>
                  <a:pt x="355" y="65"/>
                </a:lnTo>
                <a:lnTo>
                  <a:pt x="351" y="67"/>
                </a:lnTo>
                <a:lnTo>
                  <a:pt x="347" y="69"/>
                </a:lnTo>
                <a:lnTo>
                  <a:pt x="343" y="71"/>
                </a:lnTo>
                <a:lnTo>
                  <a:pt x="339" y="73"/>
                </a:lnTo>
                <a:lnTo>
                  <a:pt x="335" y="75"/>
                </a:lnTo>
                <a:lnTo>
                  <a:pt x="331" y="76"/>
                </a:lnTo>
                <a:lnTo>
                  <a:pt x="327" y="78"/>
                </a:lnTo>
                <a:lnTo>
                  <a:pt x="323" y="80"/>
                </a:lnTo>
                <a:lnTo>
                  <a:pt x="319" y="81"/>
                </a:lnTo>
                <a:lnTo>
                  <a:pt x="315" y="83"/>
                </a:lnTo>
                <a:lnTo>
                  <a:pt x="310" y="84"/>
                </a:lnTo>
                <a:lnTo>
                  <a:pt x="306" y="85"/>
                </a:lnTo>
                <a:lnTo>
                  <a:pt x="302" y="87"/>
                </a:lnTo>
                <a:lnTo>
                  <a:pt x="297" y="88"/>
                </a:lnTo>
                <a:lnTo>
                  <a:pt x="293" y="89"/>
                </a:lnTo>
                <a:lnTo>
                  <a:pt x="289" y="90"/>
                </a:lnTo>
                <a:lnTo>
                  <a:pt x="286" y="91"/>
                </a:lnTo>
                <a:lnTo>
                  <a:pt x="283" y="92"/>
                </a:lnTo>
                <a:lnTo>
                  <a:pt x="280" y="92"/>
                </a:lnTo>
                <a:lnTo>
                  <a:pt x="277" y="93"/>
                </a:lnTo>
                <a:lnTo>
                  <a:pt x="275" y="94"/>
                </a:lnTo>
                <a:lnTo>
                  <a:pt x="273" y="94"/>
                </a:lnTo>
                <a:lnTo>
                  <a:pt x="271" y="95"/>
                </a:lnTo>
                <a:lnTo>
                  <a:pt x="269" y="95"/>
                </a:lnTo>
                <a:lnTo>
                  <a:pt x="268" y="95"/>
                </a:lnTo>
                <a:lnTo>
                  <a:pt x="267" y="96"/>
                </a:lnTo>
                <a:lnTo>
                  <a:pt x="267" y="96"/>
                </a:lnTo>
                <a:lnTo>
                  <a:pt x="266" y="96"/>
                </a:lnTo>
                <a:lnTo>
                  <a:pt x="266" y="96"/>
                </a:lnTo>
                <a:lnTo>
                  <a:pt x="266" y="96"/>
                </a:lnTo>
                <a:lnTo>
                  <a:pt x="266" y="96"/>
                </a:lnTo>
                <a:lnTo>
                  <a:pt x="267" y="96"/>
                </a:lnTo>
                <a:lnTo>
                  <a:pt x="268" y="96"/>
                </a:lnTo>
                <a:lnTo>
                  <a:pt x="269" y="96"/>
                </a:lnTo>
                <a:lnTo>
                  <a:pt x="270" y="97"/>
                </a:lnTo>
                <a:lnTo>
                  <a:pt x="271" y="97"/>
                </a:lnTo>
                <a:lnTo>
                  <a:pt x="273" y="97"/>
                </a:lnTo>
                <a:lnTo>
                  <a:pt x="275" y="97"/>
                </a:lnTo>
                <a:lnTo>
                  <a:pt x="277" y="98"/>
                </a:lnTo>
                <a:lnTo>
                  <a:pt x="279" y="98"/>
                </a:lnTo>
                <a:lnTo>
                  <a:pt x="282" y="98"/>
                </a:lnTo>
                <a:lnTo>
                  <a:pt x="284" y="99"/>
                </a:lnTo>
                <a:lnTo>
                  <a:pt x="287" y="99"/>
                </a:lnTo>
                <a:lnTo>
                  <a:pt x="291" y="100"/>
                </a:lnTo>
                <a:lnTo>
                  <a:pt x="294" y="100"/>
                </a:lnTo>
                <a:lnTo>
                  <a:pt x="297" y="101"/>
                </a:lnTo>
                <a:lnTo>
                  <a:pt x="301" y="101"/>
                </a:lnTo>
                <a:lnTo>
                  <a:pt x="304" y="102"/>
                </a:lnTo>
                <a:lnTo>
                  <a:pt x="307" y="102"/>
                </a:lnTo>
                <a:lnTo>
                  <a:pt x="309" y="103"/>
                </a:lnTo>
                <a:lnTo>
                  <a:pt x="312" y="103"/>
                </a:lnTo>
                <a:lnTo>
                  <a:pt x="314" y="104"/>
                </a:lnTo>
                <a:lnTo>
                  <a:pt x="317" y="105"/>
                </a:lnTo>
                <a:lnTo>
                  <a:pt x="319" y="105"/>
                </a:lnTo>
                <a:lnTo>
                  <a:pt x="320" y="106"/>
                </a:lnTo>
                <a:lnTo>
                  <a:pt x="322" y="106"/>
                </a:lnTo>
                <a:lnTo>
                  <a:pt x="324" y="107"/>
                </a:lnTo>
                <a:lnTo>
                  <a:pt x="325" y="108"/>
                </a:lnTo>
                <a:lnTo>
                  <a:pt x="326" y="109"/>
                </a:lnTo>
                <a:lnTo>
                  <a:pt x="327" y="109"/>
                </a:lnTo>
                <a:lnTo>
                  <a:pt x="328" y="110"/>
                </a:lnTo>
                <a:lnTo>
                  <a:pt x="329" y="111"/>
                </a:lnTo>
                <a:lnTo>
                  <a:pt x="329" y="111"/>
                </a:lnTo>
                <a:lnTo>
                  <a:pt x="330" y="112"/>
                </a:lnTo>
                <a:lnTo>
                  <a:pt x="331" y="113"/>
                </a:lnTo>
                <a:lnTo>
                  <a:pt x="331" y="113"/>
                </a:lnTo>
                <a:lnTo>
                  <a:pt x="332" y="114"/>
                </a:lnTo>
                <a:lnTo>
                  <a:pt x="332" y="114"/>
                </a:lnTo>
                <a:lnTo>
                  <a:pt x="333" y="115"/>
                </a:lnTo>
                <a:lnTo>
                  <a:pt x="333" y="115"/>
                </a:lnTo>
                <a:lnTo>
                  <a:pt x="333" y="115"/>
                </a:lnTo>
                <a:lnTo>
                  <a:pt x="333" y="115"/>
                </a:lnTo>
                <a:lnTo>
                  <a:pt x="334" y="116"/>
                </a:lnTo>
                <a:lnTo>
                  <a:pt x="334" y="116"/>
                </a:lnTo>
                <a:lnTo>
                  <a:pt x="334" y="116"/>
                </a:lnTo>
                <a:lnTo>
                  <a:pt x="334" y="116"/>
                </a:lnTo>
                <a:lnTo>
                  <a:pt x="334" y="116"/>
                </a:lnTo>
                <a:lnTo>
                  <a:pt x="334" y="116"/>
                </a:lnTo>
                <a:lnTo>
                  <a:pt x="334" y="116"/>
                </a:lnTo>
                <a:lnTo>
                  <a:pt x="333" y="117"/>
                </a:lnTo>
                <a:lnTo>
                  <a:pt x="333" y="117"/>
                </a:lnTo>
                <a:lnTo>
                  <a:pt x="332" y="118"/>
                </a:lnTo>
                <a:lnTo>
                  <a:pt x="331" y="119"/>
                </a:lnTo>
                <a:lnTo>
                  <a:pt x="330" y="120"/>
                </a:lnTo>
                <a:lnTo>
                  <a:pt x="329" y="121"/>
                </a:lnTo>
                <a:lnTo>
                  <a:pt x="328" y="122"/>
                </a:lnTo>
                <a:lnTo>
                  <a:pt x="326" y="123"/>
                </a:lnTo>
                <a:lnTo>
                  <a:pt x="325" y="125"/>
                </a:lnTo>
                <a:lnTo>
                  <a:pt x="323" y="126"/>
                </a:lnTo>
                <a:lnTo>
                  <a:pt x="321" y="128"/>
                </a:lnTo>
                <a:lnTo>
                  <a:pt x="319" y="130"/>
                </a:lnTo>
                <a:lnTo>
                  <a:pt x="317" y="132"/>
                </a:lnTo>
                <a:lnTo>
                  <a:pt x="315" y="135"/>
                </a:lnTo>
                <a:lnTo>
                  <a:pt x="312" y="137"/>
                </a:lnTo>
                <a:lnTo>
                  <a:pt x="309" y="139"/>
                </a:lnTo>
                <a:lnTo>
                  <a:pt x="306" y="141"/>
                </a:lnTo>
                <a:lnTo>
                  <a:pt x="303" y="144"/>
                </a:lnTo>
                <a:lnTo>
                  <a:pt x="300" y="146"/>
                </a:lnTo>
                <a:lnTo>
                  <a:pt x="297" y="149"/>
                </a:lnTo>
                <a:lnTo>
                  <a:pt x="293" y="151"/>
                </a:lnTo>
                <a:lnTo>
                  <a:pt x="289" y="153"/>
                </a:lnTo>
                <a:lnTo>
                  <a:pt x="285" y="156"/>
                </a:lnTo>
                <a:lnTo>
                  <a:pt x="281" y="158"/>
                </a:lnTo>
                <a:lnTo>
                  <a:pt x="277" y="160"/>
                </a:lnTo>
                <a:lnTo>
                  <a:pt x="272" y="163"/>
                </a:lnTo>
                <a:lnTo>
                  <a:pt x="268" y="165"/>
                </a:lnTo>
                <a:lnTo>
                  <a:pt x="263" y="168"/>
                </a:lnTo>
                <a:lnTo>
                  <a:pt x="258" y="170"/>
                </a:lnTo>
                <a:lnTo>
                  <a:pt x="253" y="173"/>
                </a:lnTo>
                <a:lnTo>
                  <a:pt x="247" y="175"/>
                </a:lnTo>
                <a:lnTo>
                  <a:pt x="242" y="177"/>
                </a:lnTo>
                <a:lnTo>
                  <a:pt x="237" y="179"/>
                </a:lnTo>
                <a:lnTo>
                  <a:pt x="232" y="182"/>
                </a:lnTo>
                <a:lnTo>
                  <a:pt x="227" y="184"/>
                </a:lnTo>
                <a:lnTo>
                  <a:pt x="222" y="185"/>
                </a:lnTo>
                <a:lnTo>
                  <a:pt x="218" y="187"/>
                </a:lnTo>
                <a:lnTo>
                  <a:pt x="213" y="189"/>
                </a:lnTo>
                <a:lnTo>
                  <a:pt x="208" y="191"/>
                </a:lnTo>
                <a:lnTo>
                  <a:pt x="204" y="192"/>
                </a:lnTo>
                <a:lnTo>
                  <a:pt x="199" y="194"/>
                </a:lnTo>
                <a:lnTo>
                  <a:pt x="195" y="195"/>
                </a:lnTo>
                <a:lnTo>
                  <a:pt x="191" y="196"/>
                </a:lnTo>
                <a:lnTo>
                  <a:pt x="187" y="197"/>
                </a:lnTo>
                <a:lnTo>
                  <a:pt x="183" y="199"/>
                </a:lnTo>
                <a:lnTo>
                  <a:pt x="179" y="200"/>
                </a:lnTo>
                <a:lnTo>
                  <a:pt x="175" y="200"/>
                </a:lnTo>
                <a:lnTo>
                  <a:pt x="171" y="201"/>
                </a:lnTo>
                <a:lnTo>
                  <a:pt x="167" y="202"/>
                </a:lnTo>
                <a:lnTo>
                  <a:pt x="163" y="203"/>
                </a:lnTo>
                <a:lnTo>
                  <a:pt x="159" y="204"/>
                </a:lnTo>
                <a:lnTo>
                  <a:pt x="154" y="205"/>
                </a:lnTo>
                <a:lnTo>
                  <a:pt x="150" y="205"/>
                </a:lnTo>
                <a:lnTo>
                  <a:pt x="146" y="206"/>
                </a:lnTo>
                <a:lnTo>
                  <a:pt x="141" y="207"/>
                </a:lnTo>
                <a:lnTo>
                  <a:pt x="136" y="208"/>
                </a:lnTo>
                <a:lnTo>
                  <a:pt x="132" y="208"/>
                </a:lnTo>
                <a:lnTo>
                  <a:pt x="127" y="209"/>
                </a:lnTo>
                <a:lnTo>
                  <a:pt x="122" y="210"/>
                </a:lnTo>
                <a:lnTo>
                  <a:pt x="117" y="210"/>
                </a:lnTo>
                <a:lnTo>
                  <a:pt x="112" y="211"/>
                </a:lnTo>
                <a:lnTo>
                  <a:pt x="107" y="212"/>
                </a:lnTo>
                <a:lnTo>
                  <a:pt x="102" y="212"/>
                </a:lnTo>
                <a:lnTo>
                  <a:pt x="97" y="212"/>
                </a:lnTo>
                <a:lnTo>
                  <a:pt x="92" y="213"/>
                </a:lnTo>
                <a:lnTo>
                  <a:pt x="87" y="213"/>
                </a:lnTo>
                <a:lnTo>
                  <a:pt x="82" y="213"/>
                </a:lnTo>
                <a:lnTo>
                  <a:pt x="78" y="213"/>
                </a:lnTo>
                <a:lnTo>
                  <a:pt x="73" y="213"/>
                </a:lnTo>
                <a:lnTo>
                  <a:pt x="68" y="213"/>
                </a:lnTo>
                <a:lnTo>
                  <a:pt x="64" y="213"/>
                </a:lnTo>
                <a:lnTo>
                  <a:pt x="59" y="212"/>
                </a:lnTo>
                <a:lnTo>
                  <a:pt x="55" y="212"/>
                </a:lnTo>
                <a:lnTo>
                  <a:pt x="51" y="211"/>
                </a:lnTo>
                <a:lnTo>
                  <a:pt x="46" y="211"/>
                </a:lnTo>
                <a:lnTo>
                  <a:pt x="42" y="210"/>
                </a:lnTo>
                <a:lnTo>
                  <a:pt x="38" y="209"/>
                </a:lnTo>
                <a:lnTo>
                  <a:pt x="34" y="208"/>
                </a:lnTo>
                <a:lnTo>
                  <a:pt x="30" y="207"/>
                </a:lnTo>
                <a:lnTo>
                  <a:pt x="27" y="206"/>
                </a:lnTo>
                <a:lnTo>
                  <a:pt x="23" y="205"/>
                </a:lnTo>
                <a:lnTo>
                  <a:pt x="20" y="205"/>
                </a:lnTo>
                <a:lnTo>
                  <a:pt x="17" y="204"/>
                </a:lnTo>
                <a:lnTo>
                  <a:pt x="15" y="203"/>
                </a:lnTo>
                <a:lnTo>
                  <a:pt x="12" y="203"/>
                </a:lnTo>
                <a:lnTo>
                  <a:pt x="10" y="202"/>
                </a:lnTo>
                <a:lnTo>
                  <a:pt x="8" y="202"/>
                </a:lnTo>
                <a:lnTo>
                  <a:pt x="7" y="201"/>
                </a:lnTo>
                <a:lnTo>
                  <a:pt x="5" y="201"/>
                </a:lnTo>
                <a:lnTo>
                  <a:pt x="4" y="201"/>
                </a:lnTo>
                <a:lnTo>
                  <a:pt x="3" y="200"/>
                </a:lnTo>
                <a:lnTo>
                  <a:pt x="3" y="200"/>
                </a:lnTo>
                <a:lnTo>
                  <a:pt x="2" y="200"/>
                </a:lnTo>
                <a:lnTo>
                  <a:pt x="2" y="200"/>
                </a:lnTo>
                <a:lnTo>
                  <a:pt x="2" y="200"/>
                </a:lnTo>
                <a:lnTo>
                  <a:pt x="3" y="200"/>
                </a:lnTo>
                <a:lnTo>
                  <a:pt x="4" y="201"/>
                </a:lnTo>
                <a:lnTo>
                  <a:pt x="5" y="202"/>
                </a:lnTo>
                <a:lnTo>
                  <a:pt x="7" y="203"/>
                </a:lnTo>
                <a:lnTo>
                  <a:pt x="9" y="204"/>
                </a:lnTo>
                <a:lnTo>
                  <a:pt x="11" y="205"/>
                </a:lnTo>
                <a:lnTo>
                  <a:pt x="14" y="207"/>
                </a:lnTo>
                <a:lnTo>
                  <a:pt x="17" y="209"/>
                </a:lnTo>
                <a:lnTo>
                  <a:pt x="21" y="211"/>
                </a:lnTo>
                <a:lnTo>
                  <a:pt x="25" y="213"/>
                </a:lnTo>
                <a:lnTo>
                  <a:pt x="29" y="216"/>
                </a:lnTo>
                <a:lnTo>
                  <a:pt x="34" y="218"/>
                </a:lnTo>
                <a:lnTo>
                  <a:pt x="39" y="221"/>
                </a:lnTo>
                <a:lnTo>
                  <a:pt x="44" y="225"/>
                </a:lnTo>
                <a:lnTo>
                  <a:pt x="50" y="228"/>
                </a:lnTo>
                <a:lnTo>
                  <a:pt x="56" y="231"/>
                </a:lnTo>
                <a:lnTo>
                  <a:pt x="61" y="235"/>
                </a:lnTo>
                <a:lnTo>
                  <a:pt x="66" y="238"/>
                </a:lnTo>
                <a:lnTo>
                  <a:pt x="71" y="240"/>
                </a:lnTo>
                <a:lnTo>
                  <a:pt x="75" y="243"/>
                </a:lnTo>
                <a:lnTo>
                  <a:pt x="79" y="245"/>
                </a:lnTo>
                <a:lnTo>
                  <a:pt x="83" y="247"/>
                </a:lnTo>
                <a:lnTo>
                  <a:pt x="86" y="249"/>
                </a:lnTo>
                <a:lnTo>
                  <a:pt x="89" y="251"/>
                </a:lnTo>
                <a:lnTo>
                  <a:pt x="91" y="252"/>
                </a:lnTo>
                <a:lnTo>
                  <a:pt x="93" y="253"/>
                </a:lnTo>
                <a:lnTo>
                  <a:pt x="95" y="254"/>
                </a:lnTo>
                <a:lnTo>
                  <a:pt x="96" y="255"/>
                </a:lnTo>
                <a:lnTo>
                  <a:pt x="97" y="256"/>
                </a:lnTo>
                <a:lnTo>
                  <a:pt x="98" y="256"/>
                </a:lnTo>
                <a:lnTo>
                  <a:pt x="98" y="256"/>
                </a:lnTo>
                <a:lnTo>
                  <a:pt x="98" y="256"/>
                </a:lnTo>
                <a:lnTo>
                  <a:pt x="97" y="256"/>
                </a:lnTo>
                <a:lnTo>
                  <a:pt x="96" y="257"/>
                </a:lnTo>
                <a:lnTo>
                  <a:pt x="95" y="258"/>
                </a:lnTo>
                <a:lnTo>
                  <a:pt x="93" y="258"/>
                </a:lnTo>
                <a:lnTo>
                  <a:pt x="91" y="259"/>
                </a:lnTo>
                <a:lnTo>
                  <a:pt x="89" y="261"/>
                </a:lnTo>
                <a:lnTo>
                  <a:pt x="86" y="262"/>
                </a:lnTo>
                <a:lnTo>
                  <a:pt x="82" y="264"/>
                </a:lnTo>
                <a:lnTo>
                  <a:pt x="79" y="266"/>
                </a:lnTo>
                <a:lnTo>
                  <a:pt x="75" y="268"/>
                </a:lnTo>
                <a:lnTo>
                  <a:pt x="70" y="270"/>
                </a:lnTo>
                <a:lnTo>
                  <a:pt x="66" y="272"/>
                </a:lnTo>
                <a:lnTo>
                  <a:pt x="60" y="275"/>
                </a:lnTo>
                <a:lnTo>
                  <a:pt x="55" y="278"/>
                </a:lnTo>
                <a:lnTo>
                  <a:pt x="49" y="281"/>
                </a:lnTo>
                <a:lnTo>
                  <a:pt x="43" y="283"/>
                </a:lnTo>
                <a:lnTo>
                  <a:pt x="38" y="286"/>
                </a:lnTo>
                <a:lnTo>
                  <a:pt x="32" y="289"/>
                </a:lnTo>
                <a:lnTo>
                  <a:pt x="28" y="291"/>
                </a:lnTo>
                <a:lnTo>
                  <a:pt x="23" y="293"/>
                </a:lnTo>
                <a:lnTo>
                  <a:pt x="19" y="295"/>
                </a:lnTo>
                <a:lnTo>
                  <a:pt x="16" y="297"/>
                </a:lnTo>
                <a:lnTo>
                  <a:pt x="12" y="299"/>
                </a:lnTo>
                <a:lnTo>
                  <a:pt x="9" y="300"/>
                </a:lnTo>
                <a:lnTo>
                  <a:pt x="7" y="302"/>
                </a:lnTo>
                <a:lnTo>
                  <a:pt x="5" y="303"/>
                </a:lnTo>
                <a:lnTo>
                  <a:pt x="3" y="303"/>
                </a:lnTo>
                <a:lnTo>
                  <a:pt x="2" y="304"/>
                </a:lnTo>
                <a:lnTo>
                  <a:pt x="1" y="305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1" y="305"/>
                </a:lnTo>
                <a:lnTo>
                  <a:pt x="2" y="305"/>
                </a:lnTo>
                <a:lnTo>
                  <a:pt x="3" y="304"/>
                </a:lnTo>
                <a:lnTo>
                  <a:pt x="5" y="304"/>
                </a:lnTo>
                <a:lnTo>
                  <a:pt x="7" y="304"/>
                </a:lnTo>
                <a:lnTo>
                  <a:pt x="10" y="303"/>
                </a:lnTo>
                <a:lnTo>
                  <a:pt x="13" y="303"/>
                </a:lnTo>
                <a:lnTo>
                  <a:pt x="17" y="302"/>
                </a:lnTo>
                <a:lnTo>
                  <a:pt x="21" y="302"/>
                </a:lnTo>
                <a:lnTo>
                  <a:pt x="25" y="301"/>
                </a:lnTo>
                <a:lnTo>
                  <a:pt x="30" y="300"/>
                </a:lnTo>
                <a:lnTo>
                  <a:pt x="35" y="299"/>
                </a:lnTo>
                <a:lnTo>
                  <a:pt x="41" y="298"/>
                </a:lnTo>
                <a:lnTo>
                  <a:pt x="47" y="298"/>
                </a:lnTo>
                <a:lnTo>
                  <a:pt x="53" y="297"/>
                </a:lnTo>
                <a:lnTo>
                  <a:pt x="60" y="295"/>
                </a:lnTo>
                <a:lnTo>
                  <a:pt x="66" y="294"/>
                </a:lnTo>
                <a:lnTo>
                  <a:pt x="72" y="293"/>
                </a:lnTo>
                <a:lnTo>
                  <a:pt x="79" y="292"/>
                </a:lnTo>
                <a:lnTo>
                  <a:pt x="85" y="291"/>
                </a:lnTo>
                <a:lnTo>
                  <a:pt x="91" y="290"/>
                </a:lnTo>
                <a:lnTo>
                  <a:pt x="97" y="288"/>
                </a:lnTo>
                <a:lnTo>
                  <a:pt x="103" y="287"/>
                </a:lnTo>
                <a:lnTo>
                  <a:pt x="109" y="286"/>
                </a:lnTo>
                <a:lnTo>
                  <a:pt x="114" y="285"/>
                </a:lnTo>
                <a:lnTo>
                  <a:pt x="120" y="283"/>
                </a:lnTo>
                <a:lnTo>
                  <a:pt x="125" y="282"/>
                </a:lnTo>
                <a:lnTo>
                  <a:pt x="131" y="280"/>
                </a:lnTo>
                <a:lnTo>
                  <a:pt x="136" y="279"/>
                </a:lnTo>
                <a:lnTo>
                  <a:pt x="141" y="277"/>
                </a:lnTo>
                <a:lnTo>
                  <a:pt x="147" y="276"/>
                </a:lnTo>
                <a:lnTo>
                  <a:pt x="152" y="274"/>
                </a:lnTo>
                <a:lnTo>
                  <a:pt x="156" y="273"/>
                </a:lnTo>
                <a:lnTo>
                  <a:pt x="161" y="271"/>
                </a:lnTo>
                <a:lnTo>
                  <a:pt x="166" y="270"/>
                </a:lnTo>
                <a:lnTo>
                  <a:pt x="171" y="268"/>
                </a:lnTo>
                <a:lnTo>
                  <a:pt x="176" y="266"/>
                </a:lnTo>
                <a:lnTo>
                  <a:pt x="180" y="265"/>
                </a:lnTo>
                <a:lnTo>
                  <a:pt x="185" y="263"/>
                </a:lnTo>
                <a:lnTo>
                  <a:pt x="189" y="261"/>
                </a:lnTo>
                <a:lnTo>
                  <a:pt x="194" y="259"/>
                </a:lnTo>
                <a:lnTo>
                  <a:pt x="198" y="258"/>
                </a:lnTo>
                <a:lnTo>
                  <a:pt x="202" y="256"/>
                </a:lnTo>
                <a:lnTo>
                  <a:pt x="207" y="254"/>
                </a:lnTo>
                <a:lnTo>
                  <a:pt x="211" y="252"/>
                </a:lnTo>
                <a:lnTo>
                  <a:pt x="215" y="250"/>
                </a:lnTo>
                <a:lnTo>
                  <a:pt x="219" y="248"/>
                </a:lnTo>
                <a:lnTo>
                  <a:pt x="223" y="246"/>
                </a:lnTo>
                <a:lnTo>
                  <a:pt x="227" y="244"/>
                </a:lnTo>
                <a:lnTo>
                  <a:pt x="231" y="242"/>
                </a:lnTo>
                <a:lnTo>
                  <a:pt x="234" y="240"/>
                </a:lnTo>
                <a:lnTo>
                  <a:pt x="238" y="238"/>
                </a:lnTo>
                <a:lnTo>
                  <a:pt x="242" y="236"/>
                </a:lnTo>
                <a:lnTo>
                  <a:pt x="245" y="234"/>
                </a:lnTo>
                <a:lnTo>
                  <a:pt x="249" y="232"/>
                </a:lnTo>
                <a:lnTo>
                  <a:pt x="252" y="230"/>
                </a:lnTo>
                <a:lnTo>
                  <a:pt x="255" y="228"/>
                </a:lnTo>
                <a:lnTo>
                  <a:pt x="259" y="226"/>
                </a:lnTo>
                <a:lnTo>
                  <a:pt x="262" y="225"/>
                </a:lnTo>
                <a:lnTo>
                  <a:pt x="265" y="223"/>
                </a:lnTo>
                <a:lnTo>
                  <a:pt x="268" y="221"/>
                </a:lnTo>
                <a:lnTo>
                  <a:pt x="271" y="219"/>
                </a:lnTo>
                <a:lnTo>
                  <a:pt x="274" y="217"/>
                </a:lnTo>
                <a:lnTo>
                  <a:pt x="276" y="215"/>
                </a:lnTo>
                <a:lnTo>
                  <a:pt x="279" y="213"/>
                </a:lnTo>
                <a:lnTo>
                  <a:pt x="282" y="211"/>
                </a:lnTo>
                <a:lnTo>
                  <a:pt x="285" y="208"/>
                </a:lnTo>
                <a:lnTo>
                  <a:pt x="289" y="206"/>
                </a:lnTo>
                <a:lnTo>
                  <a:pt x="292" y="203"/>
                </a:lnTo>
                <a:lnTo>
                  <a:pt x="295" y="200"/>
                </a:lnTo>
                <a:lnTo>
                  <a:pt x="299" y="198"/>
                </a:lnTo>
                <a:lnTo>
                  <a:pt x="302" y="194"/>
                </a:lnTo>
                <a:lnTo>
                  <a:pt x="306" y="191"/>
                </a:lnTo>
                <a:lnTo>
                  <a:pt x="309" y="188"/>
                </a:lnTo>
                <a:lnTo>
                  <a:pt x="313" y="184"/>
                </a:lnTo>
                <a:lnTo>
                  <a:pt x="317" y="181"/>
                </a:lnTo>
                <a:lnTo>
                  <a:pt x="321" y="177"/>
                </a:lnTo>
                <a:lnTo>
                  <a:pt x="325" y="173"/>
                </a:lnTo>
                <a:lnTo>
                  <a:pt x="329" y="169"/>
                </a:lnTo>
                <a:lnTo>
                  <a:pt x="333" y="165"/>
                </a:lnTo>
                <a:lnTo>
                  <a:pt x="337" y="161"/>
                </a:lnTo>
                <a:lnTo>
                  <a:pt x="340" y="158"/>
                </a:lnTo>
                <a:lnTo>
                  <a:pt x="343" y="155"/>
                </a:lnTo>
                <a:lnTo>
                  <a:pt x="346" y="152"/>
                </a:lnTo>
                <a:lnTo>
                  <a:pt x="349" y="149"/>
                </a:lnTo>
                <a:lnTo>
                  <a:pt x="352" y="146"/>
                </a:lnTo>
                <a:lnTo>
                  <a:pt x="354" y="144"/>
                </a:lnTo>
                <a:lnTo>
                  <a:pt x="356" y="142"/>
                </a:lnTo>
                <a:lnTo>
                  <a:pt x="357" y="141"/>
                </a:lnTo>
                <a:lnTo>
                  <a:pt x="359" y="139"/>
                </a:lnTo>
                <a:lnTo>
                  <a:pt x="360" y="138"/>
                </a:lnTo>
                <a:lnTo>
                  <a:pt x="361" y="137"/>
                </a:lnTo>
                <a:lnTo>
                  <a:pt x="361" y="137"/>
                </a:lnTo>
                <a:lnTo>
                  <a:pt x="362" y="136"/>
                </a:lnTo>
                <a:lnTo>
                  <a:pt x="362" y="136"/>
                </a:lnTo>
                <a:lnTo>
                  <a:pt x="362" y="136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6" name="未知"/>
          <p:cNvSpPr/>
          <p:nvPr/>
        </p:nvSpPr>
        <p:spPr>
          <a:xfrm>
            <a:off x="5268913" y="5111750"/>
            <a:ext cx="1147762" cy="231775"/>
          </a:xfrm>
          <a:custGeom>
            <a:avLst/>
            <a:gdLst/>
            <a:ahLst/>
            <a:cxnLst/>
            <a:pathLst>
              <a:path w="721" h="145">
                <a:moveTo>
                  <a:pt x="0" y="50"/>
                </a:moveTo>
                <a:lnTo>
                  <a:pt x="0" y="50"/>
                </a:lnTo>
                <a:lnTo>
                  <a:pt x="576" y="50"/>
                </a:lnTo>
                <a:lnTo>
                  <a:pt x="576" y="50"/>
                </a:lnTo>
                <a:lnTo>
                  <a:pt x="576" y="144"/>
                </a:lnTo>
                <a:lnTo>
                  <a:pt x="576" y="144"/>
                </a:lnTo>
                <a:lnTo>
                  <a:pt x="720" y="0"/>
                </a:lnTo>
                <a:lnTo>
                  <a:pt x="720" y="0"/>
                </a:lnTo>
                <a:lnTo>
                  <a:pt x="0" y="0"/>
                </a:lnTo>
                <a:lnTo>
                  <a:pt x="0" y="0"/>
                </a:lnTo>
                <a:lnTo>
                  <a:pt x="0" y="50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7" name="未知"/>
          <p:cNvSpPr/>
          <p:nvPr/>
        </p:nvSpPr>
        <p:spPr>
          <a:xfrm>
            <a:off x="5268913" y="4768850"/>
            <a:ext cx="1147762" cy="230188"/>
          </a:xfrm>
          <a:custGeom>
            <a:avLst/>
            <a:gdLst/>
            <a:ahLst/>
            <a:cxnLst/>
            <a:pathLst>
              <a:path w="721" h="145">
                <a:moveTo>
                  <a:pt x="0" y="94"/>
                </a:moveTo>
                <a:lnTo>
                  <a:pt x="0" y="94"/>
                </a:lnTo>
                <a:lnTo>
                  <a:pt x="576" y="94"/>
                </a:lnTo>
                <a:lnTo>
                  <a:pt x="576" y="94"/>
                </a:lnTo>
                <a:lnTo>
                  <a:pt x="576" y="0"/>
                </a:lnTo>
                <a:lnTo>
                  <a:pt x="576" y="0"/>
                </a:lnTo>
                <a:lnTo>
                  <a:pt x="720" y="144"/>
                </a:lnTo>
                <a:lnTo>
                  <a:pt x="720" y="144"/>
                </a:lnTo>
                <a:lnTo>
                  <a:pt x="0" y="144"/>
                </a:lnTo>
                <a:lnTo>
                  <a:pt x="0" y="144"/>
                </a:lnTo>
                <a:lnTo>
                  <a:pt x="0" y="94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8" name="未知"/>
          <p:cNvSpPr/>
          <p:nvPr/>
        </p:nvSpPr>
        <p:spPr>
          <a:xfrm>
            <a:off x="6643688" y="5111750"/>
            <a:ext cx="1147762" cy="231775"/>
          </a:xfrm>
          <a:custGeom>
            <a:avLst/>
            <a:gdLst/>
            <a:ahLst/>
            <a:cxnLst/>
            <a:pathLst>
              <a:path w="721" h="145">
                <a:moveTo>
                  <a:pt x="720" y="50"/>
                </a:moveTo>
                <a:lnTo>
                  <a:pt x="720" y="50"/>
                </a:lnTo>
                <a:lnTo>
                  <a:pt x="144" y="50"/>
                </a:lnTo>
                <a:lnTo>
                  <a:pt x="144" y="50"/>
                </a:lnTo>
                <a:lnTo>
                  <a:pt x="144" y="144"/>
                </a:lnTo>
                <a:lnTo>
                  <a:pt x="144" y="144"/>
                </a:lnTo>
                <a:lnTo>
                  <a:pt x="0" y="0"/>
                </a:lnTo>
                <a:lnTo>
                  <a:pt x="0" y="0"/>
                </a:lnTo>
                <a:lnTo>
                  <a:pt x="720" y="0"/>
                </a:lnTo>
                <a:lnTo>
                  <a:pt x="720" y="0"/>
                </a:lnTo>
                <a:lnTo>
                  <a:pt x="720" y="50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8469" name="未知"/>
          <p:cNvSpPr/>
          <p:nvPr/>
        </p:nvSpPr>
        <p:spPr>
          <a:xfrm>
            <a:off x="6643688" y="4768850"/>
            <a:ext cx="1147762" cy="230188"/>
          </a:xfrm>
          <a:custGeom>
            <a:avLst/>
            <a:gdLst/>
            <a:ahLst/>
            <a:cxnLst/>
            <a:pathLst>
              <a:path w="721" h="145">
                <a:moveTo>
                  <a:pt x="720" y="94"/>
                </a:moveTo>
                <a:lnTo>
                  <a:pt x="720" y="94"/>
                </a:lnTo>
                <a:lnTo>
                  <a:pt x="144" y="94"/>
                </a:lnTo>
                <a:lnTo>
                  <a:pt x="144" y="94"/>
                </a:lnTo>
                <a:lnTo>
                  <a:pt x="144" y="0"/>
                </a:lnTo>
                <a:lnTo>
                  <a:pt x="144" y="0"/>
                </a:lnTo>
                <a:lnTo>
                  <a:pt x="0" y="144"/>
                </a:lnTo>
                <a:lnTo>
                  <a:pt x="0" y="144"/>
                </a:lnTo>
                <a:lnTo>
                  <a:pt x="720" y="144"/>
                </a:lnTo>
                <a:lnTo>
                  <a:pt x="720" y="144"/>
                </a:lnTo>
                <a:lnTo>
                  <a:pt x="720" y="94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31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58470" name="Group 58469"/>
          <p:cNvGrpSpPr/>
          <p:nvPr/>
        </p:nvGrpSpPr>
        <p:grpSpPr>
          <a:xfrm>
            <a:off x="8324850" y="2443163"/>
            <a:ext cx="1262063" cy="458787"/>
            <a:chOff x="0" y="0"/>
            <a:chExt cx="793" cy="289"/>
          </a:xfrm>
        </p:grpSpPr>
        <p:sp>
          <p:nvSpPr>
            <p:cNvPr id="58471" name="未知"/>
            <p:cNvSpPr/>
            <p:nvPr/>
          </p:nvSpPr>
          <p:spPr>
            <a:xfrm>
              <a:off x="0" y="0"/>
              <a:ext cx="793" cy="289"/>
            </a:xfrm>
            <a:custGeom>
              <a:avLst/>
              <a:gdLst/>
              <a:ahLst/>
              <a:cxnLst/>
              <a:pathLst>
                <a:path w="793" h="289">
                  <a:moveTo>
                    <a:pt x="0" y="58"/>
                  </a:moveTo>
                  <a:lnTo>
                    <a:pt x="648" y="58"/>
                  </a:lnTo>
                  <a:lnTo>
                    <a:pt x="648" y="0"/>
                  </a:lnTo>
                  <a:lnTo>
                    <a:pt x="792" y="144"/>
                  </a:lnTo>
                  <a:lnTo>
                    <a:pt x="648" y="288"/>
                  </a:lnTo>
                  <a:lnTo>
                    <a:pt x="648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144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472" name="Group 58471"/>
            <p:cNvGrpSpPr/>
            <p:nvPr/>
          </p:nvGrpSpPr>
          <p:grpSpPr>
            <a:xfrm>
              <a:off x="16" y="36"/>
              <a:ext cx="536" cy="212"/>
              <a:chOff x="0" y="0"/>
              <a:chExt cx="536" cy="212"/>
            </a:xfrm>
          </p:grpSpPr>
          <p:sp>
            <p:nvSpPr>
              <p:cNvPr id="58473" name="Rectangle 58472"/>
              <p:cNvSpPr/>
              <p:nvPr/>
            </p:nvSpPr>
            <p:spPr>
              <a:xfrm>
                <a:off x="464" y="0"/>
                <a:ext cx="72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4" name="Rectangle 58473"/>
              <p:cNvSpPr/>
              <p:nvPr/>
            </p:nvSpPr>
            <p:spPr>
              <a:xfrm>
                <a:off x="336" y="0"/>
                <a:ext cx="64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5" name="Rectangle 58474"/>
              <p:cNvSpPr/>
              <p:nvPr/>
            </p:nvSpPr>
            <p:spPr>
              <a:xfrm>
                <a:off x="232" y="0"/>
                <a:ext cx="48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6" name="Rectangle 58475"/>
              <p:cNvSpPr/>
              <p:nvPr/>
            </p:nvSpPr>
            <p:spPr>
              <a:xfrm>
                <a:off x="144" y="0"/>
                <a:ext cx="40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7" name="Rectangle 58476"/>
              <p:cNvSpPr/>
              <p:nvPr/>
            </p:nvSpPr>
            <p:spPr>
              <a:xfrm>
                <a:off x="80" y="0"/>
                <a:ext cx="32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8" name="Rectangle 58477"/>
              <p:cNvSpPr/>
              <p:nvPr/>
            </p:nvSpPr>
            <p:spPr>
              <a:xfrm>
                <a:off x="32" y="0"/>
                <a:ext cx="24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79" name="Rectangle 58478"/>
              <p:cNvSpPr/>
              <p:nvPr/>
            </p:nvSpPr>
            <p:spPr>
              <a:xfrm>
                <a:off x="0" y="0"/>
                <a:ext cx="16" cy="2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8480" name="Group 58479"/>
          <p:cNvGrpSpPr/>
          <p:nvPr/>
        </p:nvGrpSpPr>
        <p:grpSpPr>
          <a:xfrm>
            <a:off x="9872663" y="2557463"/>
            <a:ext cx="631825" cy="230187"/>
            <a:chOff x="0" y="0"/>
            <a:chExt cx="397" cy="145"/>
          </a:xfrm>
        </p:grpSpPr>
        <p:sp>
          <p:nvSpPr>
            <p:cNvPr id="58481" name="未知"/>
            <p:cNvSpPr/>
            <p:nvPr/>
          </p:nvSpPr>
          <p:spPr>
            <a:xfrm>
              <a:off x="0" y="0"/>
              <a:ext cx="397" cy="145"/>
            </a:xfrm>
            <a:custGeom>
              <a:avLst/>
              <a:gdLst/>
              <a:ahLst/>
              <a:cxnLst/>
              <a:pathLst>
                <a:path w="397" h="145">
                  <a:moveTo>
                    <a:pt x="0" y="29"/>
                  </a:moveTo>
                  <a:lnTo>
                    <a:pt x="324" y="29"/>
                  </a:lnTo>
                  <a:lnTo>
                    <a:pt x="324" y="0"/>
                  </a:lnTo>
                  <a:lnTo>
                    <a:pt x="396" y="72"/>
                  </a:lnTo>
                  <a:lnTo>
                    <a:pt x="324" y="144"/>
                  </a:lnTo>
                  <a:lnTo>
                    <a:pt x="324" y="115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482" name="Group 58481"/>
            <p:cNvGrpSpPr/>
            <p:nvPr/>
          </p:nvGrpSpPr>
          <p:grpSpPr>
            <a:xfrm>
              <a:off x="8" y="18"/>
              <a:ext cx="268" cy="106"/>
              <a:chOff x="0" y="0"/>
              <a:chExt cx="268" cy="106"/>
            </a:xfrm>
          </p:grpSpPr>
          <p:sp>
            <p:nvSpPr>
              <p:cNvPr id="58483" name="Rectangle 58482"/>
              <p:cNvSpPr/>
              <p:nvPr/>
            </p:nvSpPr>
            <p:spPr>
              <a:xfrm>
                <a:off x="232" y="0"/>
                <a:ext cx="36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4" name="Rectangle 58483"/>
              <p:cNvSpPr/>
              <p:nvPr/>
            </p:nvSpPr>
            <p:spPr>
              <a:xfrm>
                <a:off x="168" y="0"/>
                <a:ext cx="32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5" name="Rectangle 58484"/>
              <p:cNvSpPr/>
              <p:nvPr/>
            </p:nvSpPr>
            <p:spPr>
              <a:xfrm>
                <a:off x="116" y="0"/>
                <a:ext cx="24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6" name="Rectangle 58485"/>
              <p:cNvSpPr/>
              <p:nvPr/>
            </p:nvSpPr>
            <p:spPr>
              <a:xfrm>
                <a:off x="72" y="0"/>
                <a:ext cx="20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7" name="Rectangle 58486"/>
              <p:cNvSpPr/>
              <p:nvPr/>
            </p:nvSpPr>
            <p:spPr>
              <a:xfrm>
                <a:off x="40" y="0"/>
                <a:ext cx="16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8" name="Rectangle 58487"/>
              <p:cNvSpPr/>
              <p:nvPr/>
            </p:nvSpPr>
            <p:spPr>
              <a:xfrm>
                <a:off x="16" y="0"/>
                <a:ext cx="12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489" name="Rectangle 58488"/>
              <p:cNvSpPr/>
              <p:nvPr/>
            </p:nvSpPr>
            <p:spPr>
              <a:xfrm>
                <a:off x="0" y="0"/>
                <a:ext cx="8" cy="10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8490" name="Group 58489"/>
          <p:cNvGrpSpPr/>
          <p:nvPr/>
        </p:nvGrpSpPr>
        <p:grpSpPr>
          <a:xfrm>
            <a:off x="8096250" y="3433763"/>
            <a:ext cx="1835150" cy="1833562"/>
            <a:chOff x="0" y="0"/>
            <a:chExt cx="1153" cy="1153"/>
          </a:xfrm>
        </p:grpSpPr>
        <p:sp>
          <p:nvSpPr>
            <p:cNvPr id="58491" name="未知"/>
            <p:cNvSpPr/>
            <p:nvPr/>
          </p:nvSpPr>
          <p:spPr>
            <a:xfrm>
              <a:off x="0" y="0"/>
              <a:ext cx="1153" cy="1153"/>
            </a:xfrm>
            <a:custGeom>
              <a:avLst/>
              <a:gdLst/>
              <a:ahLst/>
              <a:cxnLst/>
              <a:pathLst>
                <a:path w="1153" h="1153">
                  <a:moveTo>
                    <a:pt x="0" y="923"/>
                  </a:moveTo>
                  <a:lnTo>
                    <a:pt x="4" y="944"/>
                  </a:lnTo>
                  <a:lnTo>
                    <a:pt x="12" y="970"/>
                  </a:lnTo>
                  <a:lnTo>
                    <a:pt x="25" y="991"/>
                  </a:lnTo>
                  <a:lnTo>
                    <a:pt x="45" y="1012"/>
                  </a:lnTo>
                  <a:lnTo>
                    <a:pt x="70" y="1033"/>
                  </a:lnTo>
                  <a:lnTo>
                    <a:pt x="99" y="1050"/>
                  </a:lnTo>
                  <a:lnTo>
                    <a:pt x="132" y="1067"/>
                  </a:lnTo>
                  <a:lnTo>
                    <a:pt x="169" y="1084"/>
                  </a:lnTo>
                  <a:lnTo>
                    <a:pt x="210" y="1101"/>
                  </a:lnTo>
                  <a:lnTo>
                    <a:pt x="255" y="1114"/>
                  </a:lnTo>
                  <a:lnTo>
                    <a:pt x="304" y="1122"/>
                  </a:lnTo>
                  <a:lnTo>
                    <a:pt x="354" y="1135"/>
                  </a:lnTo>
                  <a:lnTo>
                    <a:pt x="461" y="1148"/>
                  </a:lnTo>
                  <a:lnTo>
                    <a:pt x="576" y="1152"/>
                  </a:lnTo>
                  <a:lnTo>
                    <a:pt x="691" y="1148"/>
                  </a:lnTo>
                  <a:lnTo>
                    <a:pt x="798" y="1135"/>
                  </a:lnTo>
                  <a:lnTo>
                    <a:pt x="848" y="1122"/>
                  </a:lnTo>
                  <a:lnTo>
                    <a:pt x="897" y="1114"/>
                  </a:lnTo>
                  <a:lnTo>
                    <a:pt x="942" y="1101"/>
                  </a:lnTo>
                  <a:lnTo>
                    <a:pt x="983" y="1084"/>
                  </a:lnTo>
                  <a:lnTo>
                    <a:pt x="1020" y="1067"/>
                  </a:lnTo>
                  <a:lnTo>
                    <a:pt x="1053" y="1050"/>
                  </a:lnTo>
                  <a:lnTo>
                    <a:pt x="1082" y="1033"/>
                  </a:lnTo>
                  <a:lnTo>
                    <a:pt x="1107" y="1012"/>
                  </a:lnTo>
                  <a:lnTo>
                    <a:pt x="1127" y="991"/>
                  </a:lnTo>
                  <a:lnTo>
                    <a:pt x="1140" y="970"/>
                  </a:lnTo>
                  <a:lnTo>
                    <a:pt x="1148" y="944"/>
                  </a:lnTo>
                  <a:lnTo>
                    <a:pt x="1152" y="923"/>
                  </a:lnTo>
                  <a:lnTo>
                    <a:pt x="576" y="0"/>
                  </a:lnTo>
                  <a:lnTo>
                    <a:pt x="0" y="92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92" name="未知"/>
            <p:cNvSpPr/>
            <p:nvPr/>
          </p:nvSpPr>
          <p:spPr>
            <a:xfrm>
              <a:off x="123" y="0"/>
              <a:ext cx="454" cy="1128"/>
            </a:xfrm>
            <a:custGeom>
              <a:avLst/>
              <a:gdLst/>
              <a:ahLst/>
              <a:cxnLst/>
              <a:pathLst>
                <a:path w="454" h="1128">
                  <a:moveTo>
                    <a:pt x="0" y="1059"/>
                  </a:moveTo>
                  <a:lnTo>
                    <a:pt x="9" y="1063"/>
                  </a:lnTo>
                  <a:lnTo>
                    <a:pt x="21" y="1072"/>
                  </a:lnTo>
                  <a:lnTo>
                    <a:pt x="42" y="1080"/>
                  </a:lnTo>
                  <a:lnTo>
                    <a:pt x="66" y="1088"/>
                  </a:lnTo>
                  <a:lnTo>
                    <a:pt x="95" y="1101"/>
                  </a:lnTo>
                  <a:lnTo>
                    <a:pt x="128" y="1110"/>
                  </a:lnTo>
                  <a:lnTo>
                    <a:pt x="165" y="1122"/>
                  </a:lnTo>
                  <a:lnTo>
                    <a:pt x="206" y="1127"/>
                  </a:lnTo>
                  <a:lnTo>
                    <a:pt x="453" y="0"/>
                  </a:lnTo>
                  <a:lnTo>
                    <a:pt x="0" y="10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493" name="未知"/>
            <p:cNvSpPr/>
            <p:nvPr/>
          </p:nvSpPr>
          <p:spPr>
            <a:xfrm>
              <a:off x="576" y="0"/>
              <a:ext cx="384" cy="1106"/>
            </a:xfrm>
            <a:custGeom>
              <a:avLst/>
              <a:gdLst/>
              <a:ahLst/>
              <a:cxnLst/>
              <a:pathLst>
                <a:path w="384" h="1106">
                  <a:moveTo>
                    <a:pt x="383" y="1093"/>
                  </a:moveTo>
                  <a:lnTo>
                    <a:pt x="366" y="1101"/>
                  </a:lnTo>
                  <a:lnTo>
                    <a:pt x="346" y="1105"/>
                  </a:lnTo>
                  <a:lnTo>
                    <a:pt x="0" y="0"/>
                  </a:lnTo>
                  <a:lnTo>
                    <a:pt x="383" y="109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94" name="Group 58493"/>
          <p:cNvGrpSpPr/>
          <p:nvPr/>
        </p:nvGrpSpPr>
        <p:grpSpPr>
          <a:xfrm>
            <a:off x="227013" y="5724525"/>
            <a:ext cx="1376362" cy="1146175"/>
            <a:chOff x="0" y="0"/>
            <a:chExt cx="865" cy="721"/>
          </a:xfrm>
        </p:grpSpPr>
        <p:sp>
          <p:nvSpPr>
            <p:cNvPr id="58495" name="未知"/>
            <p:cNvSpPr/>
            <p:nvPr/>
          </p:nvSpPr>
          <p:spPr>
            <a:xfrm>
              <a:off x="0" y="193"/>
              <a:ext cx="556" cy="528"/>
            </a:xfrm>
            <a:custGeom>
              <a:avLst/>
              <a:gdLst/>
              <a:ahLst/>
              <a:cxnLst/>
              <a:pathLst>
                <a:path w="556" h="528">
                  <a:moveTo>
                    <a:pt x="555" y="0"/>
                  </a:moveTo>
                  <a:lnTo>
                    <a:pt x="555" y="527"/>
                  </a:lnTo>
                  <a:lnTo>
                    <a:pt x="0" y="527"/>
                  </a:lnTo>
                  <a:lnTo>
                    <a:pt x="0" y="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496" name="未知"/>
            <p:cNvSpPr/>
            <p:nvPr/>
          </p:nvSpPr>
          <p:spPr>
            <a:xfrm>
              <a:off x="52" y="240"/>
              <a:ext cx="455" cy="434"/>
            </a:xfrm>
            <a:custGeom>
              <a:avLst/>
              <a:gdLst/>
              <a:ahLst/>
              <a:cxnLst/>
              <a:pathLst>
                <a:path w="455" h="434">
                  <a:moveTo>
                    <a:pt x="454" y="119"/>
                  </a:moveTo>
                  <a:lnTo>
                    <a:pt x="454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454" y="433"/>
                  </a:lnTo>
                  <a:lnTo>
                    <a:pt x="454" y="1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497" name="未知"/>
            <p:cNvSpPr/>
            <p:nvPr/>
          </p:nvSpPr>
          <p:spPr>
            <a:xfrm>
              <a:off x="86" y="0"/>
              <a:ext cx="779" cy="611"/>
            </a:xfrm>
            <a:custGeom>
              <a:avLst/>
              <a:gdLst/>
              <a:ahLst/>
              <a:cxnLst/>
              <a:pathLst>
                <a:path w="779" h="611">
                  <a:moveTo>
                    <a:pt x="686" y="145"/>
                  </a:moveTo>
                  <a:lnTo>
                    <a:pt x="616" y="199"/>
                  </a:lnTo>
                  <a:lnTo>
                    <a:pt x="548" y="249"/>
                  </a:lnTo>
                  <a:lnTo>
                    <a:pt x="481" y="305"/>
                  </a:lnTo>
                  <a:lnTo>
                    <a:pt x="416" y="361"/>
                  </a:lnTo>
                  <a:lnTo>
                    <a:pt x="355" y="421"/>
                  </a:lnTo>
                  <a:lnTo>
                    <a:pt x="294" y="483"/>
                  </a:lnTo>
                  <a:lnTo>
                    <a:pt x="236" y="548"/>
                  </a:lnTo>
                  <a:lnTo>
                    <a:pt x="187" y="610"/>
                  </a:lnTo>
                  <a:lnTo>
                    <a:pt x="138" y="521"/>
                  </a:lnTo>
                  <a:lnTo>
                    <a:pt x="104" y="465"/>
                  </a:lnTo>
                  <a:lnTo>
                    <a:pt x="58" y="409"/>
                  </a:lnTo>
                  <a:lnTo>
                    <a:pt x="15" y="367"/>
                  </a:lnTo>
                  <a:lnTo>
                    <a:pt x="40" y="347"/>
                  </a:lnTo>
                  <a:lnTo>
                    <a:pt x="18" y="329"/>
                  </a:lnTo>
                  <a:lnTo>
                    <a:pt x="0" y="311"/>
                  </a:lnTo>
                  <a:lnTo>
                    <a:pt x="37" y="284"/>
                  </a:lnTo>
                  <a:lnTo>
                    <a:pt x="67" y="314"/>
                  </a:lnTo>
                  <a:lnTo>
                    <a:pt x="95" y="344"/>
                  </a:lnTo>
                  <a:lnTo>
                    <a:pt x="122" y="382"/>
                  </a:lnTo>
                  <a:lnTo>
                    <a:pt x="156" y="433"/>
                  </a:lnTo>
                  <a:lnTo>
                    <a:pt x="196" y="507"/>
                  </a:lnTo>
                  <a:lnTo>
                    <a:pt x="266" y="430"/>
                  </a:lnTo>
                  <a:lnTo>
                    <a:pt x="331" y="364"/>
                  </a:lnTo>
                  <a:lnTo>
                    <a:pt x="398" y="299"/>
                  </a:lnTo>
                  <a:lnTo>
                    <a:pt x="469" y="234"/>
                  </a:lnTo>
                  <a:lnTo>
                    <a:pt x="539" y="172"/>
                  </a:lnTo>
                  <a:lnTo>
                    <a:pt x="613" y="113"/>
                  </a:lnTo>
                  <a:lnTo>
                    <a:pt x="686" y="53"/>
                  </a:lnTo>
                  <a:lnTo>
                    <a:pt x="763" y="0"/>
                  </a:lnTo>
                  <a:lnTo>
                    <a:pt x="778" y="33"/>
                  </a:lnTo>
                  <a:lnTo>
                    <a:pt x="726" y="74"/>
                  </a:lnTo>
                  <a:lnTo>
                    <a:pt x="741" y="110"/>
                  </a:lnTo>
                  <a:lnTo>
                    <a:pt x="686" y="14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498" name="Group 58497"/>
          <p:cNvGrpSpPr/>
          <p:nvPr/>
        </p:nvGrpSpPr>
        <p:grpSpPr>
          <a:xfrm>
            <a:off x="5194300" y="5494338"/>
            <a:ext cx="803275" cy="1833562"/>
            <a:chOff x="0" y="0"/>
            <a:chExt cx="505" cy="1153"/>
          </a:xfrm>
        </p:grpSpPr>
        <p:grpSp>
          <p:nvGrpSpPr>
            <p:cNvPr id="58499" name="Group 58498"/>
            <p:cNvGrpSpPr/>
            <p:nvPr/>
          </p:nvGrpSpPr>
          <p:grpSpPr>
            <a:xfrm>
              <a:off x="213" y="385"/>
              <a:ext cx="68" cy="659"/>
              <a:chOff x="0" y="0"/>
              <a:chExt cx="68" cy="659"/>
            </a:xfrm>
          </p:grpSpPr>
          <p:sp>
            <p:nvSpPr>
              <p:cNvPr id="58500" name="未知"/>
              <p:cNvSpPr/>
              <p:nvPr/>
            </p:nvSpPr>
            <p:spPr>
              <a:xfrm>
                <a:off x="27" y="0"/>
                <a:ext cx="41" cy="659"/>
              </a:xfrm>
              <a:custGeom>
                <a:avLst/>
                <a:gdLst/>
                <a:ahLst/>
                <a:cxnLst/>
                <a:pathLst>
                  <a:path w="41" h="659">
                    <a:moveTo>
                      <a:pt x="40" y="550"/>
                    </a:moveTo>
                    <a:lnTo>
                      <a:pt x="40" y="0"/>
                    </a:lnTo>
                    <a:lnTo>
                      <a:pt x="0" y="16"/>
                    </a:lnTo>
                    <a:lnTo>
                      <a:pt x="0" y="658"/>
                    </a:lnTo>
                    <a:lnTo>
                      <a:pt x="40" y="642"/>
                    </a:lnTo>
                    <a:lnTo>
                      <a:pt x="40" y="550"/>
                    </a:lnTo>
                    <a:lnTo>
                      <a:pt x="40" y="55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01" name="未知"/>
              <p:cNvSpPr/>
              <p:nvPr/>
            </p:nvSpPr>
            <p:spPr>
              <a:xfrm>
                <a:off x="0" y="16"/>
                <a:ext cx="28" cy="643"/>
              </a:xfrm>
              <a:custGeom>
                <a:avLst/>
                <a:gdLst/>
                <a:ahLst/>
                <a:cxnLst/>
                <a:pathLst>
                  <a:path w="28" h="643">
                    <a:moveTo>
                      <a:pt x="0" y="550"/>
                    </a:moveTo>
                    <a:lnTo>
                      <a:pt x="0" y="630"/>
                    </a:lnTo>
                    <a:lnTo>
                      <a:pt x="27" y="642"/>
                    </a:lnTo>
                    <a:lnTo>
                      <a:pt x="27" y="0"/>
                    </a:lnTo>
                    <a:lnTo>
                      <a:pt x="0" y="8"/>
                    </a:lnTo>
                    <a:lnTo>
                      <a:pt x="0" y="550"/>
                    </a:lnTo>
                    <a:lnTo>
                      <a:pt x="0" y="55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8502" name="Group 58501"/>
            <p:cNvGrpSpPr/>
            <p:nvPr/>
          </p:nvGrpSpPr>
          <p:grpSpPr>
            <a:xfrm>
              <a:off x="0" y="935"/>
              <a:ext cx="505" cy="218"/>
              <a:chOff x="0" y="0"/>
              <a:chExt cx="505" cy="218"/>
            </a:xfrm>
          </p:grpSpPr>
          <p:sp>
            <p:nvSpPr>
              <p:cNvPr id="58503" name="未知"/>
              <p:cNvSpPr/>
              <p:nvPr/>
            </p:nvSpPr>
            <p:spPr>
              <a:xfrm>
                <a:off x="0" y="0"/>
                <a:ext cx="505" cy="186"/>
              </a:xfrm>
              <a:custGeom>
                <a:avLst/>
                <a:gdLst/>
                <a:ahLst/>
                <a:cxnLst/>
                <a:pathLst>
                  <a:path w="505" h="186">
                    <a:moveTo>
                      <a:pt x="280" y="0"/>
                    </a:moveTo>
                    <a:lnTo>
                      <a:pt x="280" y="92"/>
                    </a:lnTo>
                    <a:lnTo>
                      <a:pt x="240" y="108"/>
                    </a:lnTo>
                    <a:lnTo>
                      <a:pt x="213" y="96"/>
                    </a:lnTo>
                    <a:lnTo>
                      <a:pt x="213" y="16"/>
                    </a:lnTo>
                    <a:lnTo>
                      <a:pt x="0" y="96"/>
                    </a:lnTo>
                    <a:lnTo>
                      <a:pt x="244" y="185"/>
                    </a:lnTo>
                    <a:lnTo>
                      <a:pt x="504" y="88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04" name="未知"/>
              <p:cNvSpPr/>
              <p:nvPr/>
            </p:nvSpPr>
            <p:spPr>
              <a:xfrm>
                <a:off x="244" y="88"/>
                <a:ext cx="261" cy="130"/>
              </a:xfrm>
              <a:custGeom>
                <a:avLst/>
                <a:gdLst/>
                <a:ahLst/>
                <a:cxnLst/>
                <a:pathLst>
                  <a:path w="261" h="130">
                    <a:moveTo>
                      <a:pt x="260" y="0"/>
                    </a:moveTo>
                    <a:lnTo>
                      <a:pt x="0" y="97"/>
                    </a:lnTo>
                    <a:lnTo>
                      <a:pt x="0" y="129"/>
                    </a:lnTo>
                    <a:lnTo>
                      <a:pt x="260" y="32"/>
                    </a:lnTo>
                    <a:lnTo>
                      <a:pt x="260" y="0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05" name="未知"/>
              <p:cNvSpPr/>
              <p:nvPr/>
            </p:nvSpPr>
            <p:spPr>
              <a:xfrm>
                <a:off x="0" y="96"/>
                <a:ext cx="245" cy="122"/>
              </a:xfrm>
              <a:custGeom>
                <a:avLst/>
                <a:gdLst/>
                <a:ahLst/>
                <a:cxnLst/>
                <a:pathLst>
                  <a:path w="245" h="122">
                    <a:moveTo>
                      <a:pt x="244" y="121"/>
                    </a:moveTo>
                    <a:lnTo>
                      <a:pt x="244" y="89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244" y="121"/>
                    </a:lnTo>
                    <a:lnTo>
                      <a:pt x="244" y="12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06" name="未知"/>
            <p:cNvSpPr/>
            <p:nvPr/>
          </p:nvSpPr>
          <p:spPr>
            <a:xfrm>
              <a:off x="51" y="0"/>
              <a:ext cx="399" cy="462"/>
            </a:xfrm>
            <a:custGeom>
              <a:avLst/>
              <a:gdLst/>
              <a:ahLst/>
              <a:cxnLst/>
              <a:pathLst>
                <a:path w="399" h="462">
                  <a:moveTo>
                    <a:pt x="229" y="385"/>
                  </a:moveTo>
                  <a:lnTo>
                    <a:pt x="378" y="329"/>
                  </a:lnTo>
                  <a:lnTo>
                    <a:pt x="386" y="325"/>
                  </a:lnTo>
                  <a:lnTo>
                    <a:pt x="394" y="317"/>
                  </a:lnTo>
                  <a:lnTo>
                    <a:pt x="394" y="309"/>
                  </a:lnTo>
                  <a:lnTo>
                    <a:pt x="398" y="297"/>
                  </a:lnTo>
                  <a:lnTo>
                    <a:pt x="398" y="132"/>
                  </a:lnTo>
                  <a:lnTo>
                    <a:pt x="394" y="120"/>
                  </a:lnTo>
                  <a:lnTo>
                    <a:pt x="217" y="4"/>
                  </a:lnTo>
                  <a:lnTo>
                    <a:pt x="205" y="0"/>
                  </a:lnTo>
                  <a:lnTo>
                    <a:pt x="193" y="4"/>
                  </a:lnTo>
                  <a:lnTo>
                    <a:pt x="185" y="16"/>
                  </a:lnTo>
                  <a:lnTo>
                    <a:pt x="0" y="26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0" y="437"/>
                  </a:lnTo>
                  <a:lnTo>
                    <a:pt x="0" y="453"/>
                  </a:lnTo>
                  <a:lnTo>
                    <a:pt x="12" y="461"/>
                  </a:lnTo>
                  <a:lnTo>
                    <a:pt x="28" y="461"/>
                  </a:lnTo>
                  <a:lnTo>
                    <a:pt x="162" y="409"/>
                  </a:lnTo>
                  <a:lnTo>
                    <a:pt x="189" y="401"/>
                  </a:lnTo>
                  <a:lnTo>
                    <a:pt x="229" y="385"/>
                  </a:lnTo>
                  <a:lnTo>
                    <a:pt x="229" y="3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507" name="Group 58506"/>
            <p:cNvGrpSpPr/>
            <p:nvPr/>
          </p:nvGrpSpPr>
          <p:grpSpPr>
            <a:xfrm>
              <a:off x="91" y="80"/>
              <a:ext cx="323" cy="334"/>
              <a:chOff x="0" y="0"/>
              <a:chExt cx="323" cy="334"/>
            </a:xfrm>
          </p:grpSpPr>
          <p:sp>
            <p:nvSpPr>
              <p:cNvPr id="58508" name="未知"/>
              <p:cNvSpPr/>
              <p:nvPr/>
            </p:nvSpPr>
            <p:spPr>
              <a:xfrm>
                <a:off x="0" y="201"/>
                <a:ext cx="323" cy="133"/>
              </a:xfrm>
              <a:custGeom>
                <a:avLst/>
                <a:gdLst/>
                <a:ahLst/>
                <a:cxnLst/>
                <a:pathLst>
                  <a:path w="323" h="133">
                    <a:moveTo>
                      <a:pt x="322" y="0"/>
                    </a:moveTo>
                    <a:lnTo>
                      <a:pt x="0" y="124"/>
                    </a:lnTo>
                    <a:lnTo>
                      <a:pt x="0" y="132"/>
                    </a:lnTo>
                    <a:lnTo>
                      <a:pt x="322" y="8"/>
                    </a:lnTo>
                    <a:lnTo>
                      <a:pt x="322" y="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09" name="未知"/>
              <p:cNvSpPr/>
              <p:nvPr/>
            </p:nvSpPr>
            <p:spPr>
              <a:xfrm>
                <a:off x="98" y="76"/>
                <a:ext cx="151" cy="45"/>
              </a:xfrm>
              <a:custGeom>
                <a:avLst/>
                <a:gdLst/>
                <a:ahLst/>
                <a:cxnLst/>
                <a:pathLst>
                  <a:path w="151" h="45">
                    <a:moveTo>
                      <a:pt x="75" y="0"/>
                    </a:moveTo>
                    <a:lnTo>
                      <a:pt x="71" y="8"/>
                    </a:lnTo>
                    <a:lnTo>
                      <a:pt x="67" y="20"/>
                    </a:lnTo>
                    <a:lnTo>
                      <a:pt x="59" y="24"/>
                    </a:lnTo>
                    <a:lnTo>
                      <a:pt x="51" y="32"/>
                    </a:lnTo>
                    <a:lnTo>
                      <a:pt x="51" y="24"/>
                    </a:lnTo>
                    <a:lnTo>
                      <a:pt x="47" y="20"/>
                    </a:lnTo>
                    <a:lnTo>
                      <a:pt x="39" y="12"/>
                    </a:lnTo>
                    <a:lnTo>
                      <a:pt x="35" y="12"/>
                    </a:lnTo>
                    <a:lnTo>
                      <a:pt x="16" y="20"/>
                    </a:lnTo>
                    <a:lnTo>
                      <a:pt x="8" y="28"/>
                    </a:lnTo>
                    <a:lnTo>
                      <a:pt x="4" y="36"/>
                    </a:lnTo>
                    <a:lnTo>
                      <a:pt x="0" y="44"/>
                    </a:lnTo>
                    <a:lnTo>
                      <a:pt x="35" y="44"/>
                    </a:lnTo>
                    <a:lnTo>
                      <a:pt x="35" y="40"/>
                    </a:lnTo>
                    <a:lnTo>
                      <a:pt x="39" y="40"/>
                    </a:lnTo>
                    <a:lnTo>
                      <a:pt x="39" y="44"/>
                    </a:lnTo>
                    <a:lnTo>
                      <a:pt x="51" y="44"/>
                    </a:lnTo>
                    <a:lnTo>
                      <a:pt x="51" y="40"/>
                    </a:lnTo>
                    <a:lnTo>
                      <a:pt x="75" y="24"/>
                    </a:lnTo>
                    <a:lnTo>
                      <a:pt x="83" y="16"/>
                    </a:lnTo>
                    <a:lnTo>
                      <a:pt x="87" y="32"/>
                    </a:lnTo>
                    <a:lnTo>
                      <a:pt x="91" y="40"/>
                    </a:lnTo>
                    <a:lnTo>
                      <a:pt x="87" y="44"/>
                    </a:lnTo>
                    <a:lnTo>
                      <a:pt x="122" y="44"/>
                    </a:lnTo>
                    <a:lnTo>
                      <a:pt x="122" y="44"/>
                    </a:lnTo>
                    <a:lnTo>
                      <a:pt x="134" y="32"/>
                    </a:lnTo>
                    <a:lnTo>
                      <a:pt x="150" y="24"/>
                    </a:lnTo>
                    <a:lnTo>
                      <a:pt x="150" y="4"/>
                    </a:lnTo>
                    <a:lnTo>
                      <a:pt x="142" y="8"/>
                    </a:lnTo>
                    <a:lnTo>
                      <a:pt x="142" y="0"/>
                    </a:lnTo>
                    <a:lnTo>
                      <a:pt x="130" y="0"/>
                    </a:lnTo>
                    <a:lnTo>
                      <a:pt x="130" y="8"/>
                    </a:lnTo>
                    <a:lnTo>
                      <a:pt x="126" y="8"/>
                    </a:lnTo>
                    <a:lnTo>
                      <a:pt x="122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0" name="未知"/>
              <p:cNvSpPr/>
              <p:nvPr/>
            </p:nvSpPr>
            <p:spPr>
              <a:xfrm>
                <a:off x="70" y="120"/>
                <a:ext cx="88" cy="142"/>
              </a:xfrm>
              <a:custGeom>
                <a:avLst/>
                <a:gdLst/>
                <a:ahLst/>
                <a:cxnLst/>
                <a:pathLst>
                  <a:path w="88" h="142">
                    <a:moveTo>
                      <a:pt x="28" y="0"/>
                    </a:moveTo>
                    <a:lnTo>
                      <a:pt x="24" y="12"/>
                    </a:lnTo>
                    <a:lnTo>
                      <a:pt x="20" y="20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4" y="53"/>
                    </a:lnTo>
                    <a:lnTo>
                      <a:pt x="8" y="49"/>
                    </a:lnTo>
                    <a:lnTo>
                      <a:pt x="16" y="45"/>
                    </a:lnTo>
                    <a:lnTo>
                      <a:pt x="20" y="32"/>
                    </a:lnTo>
                    <a:lnTo>
                      <a:pt x="28" y="28"/>
                    </a:lnTo>
                    <a:lnTo>
                      <a:pt x="32" y="12"/>
                    </a:lnTo>
                    <a:lnTo>
                      <a:pt x="32" y="32"/>
                    </a:lnTo>
                    <a:lnTo>
                      <a:pt x="16" y="77"/>
                    </a:lnTo>
                    <a:lnTo>
                      <a:pt x="28" y="77"/>
                    </a:lnTo>
                    <a:lnTo>
                      <a:pt x="8" y="141"/>
                    </a:lnTo>
                    <a:lnTo>
                      <a:pt x="16" y="141"/>
                    </a:lnTo>
                    <a:lnTo>
                      <a:pt x="44" y="77"/>
                    </a:lnTo>
                    <a:lnTo>
                      <a:pt x="48" y="69"/>
                    </a:lnTo>
                    <a:lnTo>
                      <a:pt x="79" y="121"/>
                    </a:lnTo>
                    <a:lnTo>
                      <a:pt x="83" y="109"/>
                    </a:lnTo>
                    <a:lnTo>
                      <a:pt x="75" y="89"/>
                    </a:lnTo>
                    <a:lnTo>
                      <a:pt x="67" y="61"/>
                    </a:lnTo>
                    <a:lnTo>
                      <a:pt x="75" y="57"/>
                    </a:lnTo>
                    <a:lnTo>
                      <a:pt x="67" y="28"/>
                    </a:lnTo>
                    <a:lnTo>
                      <a:pt x="87" y="24"/>
                    </a:lnTo>
                    <a:lnTo>
                      <a:pt x="87" y="8"/>
                    </a:lnTo>
                    <a:lnTo>
                      <a:pt x="79" y="8"/>
                    </a:lnTo>
                    <a:lnTo>
                      <a:pt x="79" y="0"/>
                    </a:lnTo>
                    <a:lnTo>
                      <a:pt x="67" y="0"/>
                    </a:lnTo>
                    <a:lnTo>
                      <a:pt x="67" y="4"/>
                    </a:lnTo>
                    <a:lnTo>
                      <a:pt x="63" y="8"/>
                    </a:lnTo>
                    <a:lnTo>
                      <a:pt x="63" y="4"/>
                    </a:lnTo>
                    <a:lnTo>
                      <a:pt x="63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1" name="未知"/>
              <p:cNvSpPr/>
              <p:nvPr/>
            </p:nvSpPr>
            <p:spPr>
              <a:xfrm>
                <a:off x="165" y="120"/>
                <a:ext cx="80" cy="118"/>
              </a:xfrm>
              <a:custGeom>
                <a:avLst/>
                <a:gdLst/>
                <a:ahLst/>
                <a:cxnLst/>
                <a:pathLst>
                  <a:path w="80" h="118">
                    <a:moveTo>
                      <a:pt x="55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28"/>
                    </a:lnTo>
                    <a:lnTo>
                      <a:pt x="8" y="45"/>
                    </a:lnTo>
                    <a:lnTo>
                      <a:pt x="4" y="57"/>
                    </a:lnTo>
                    <a:lnTo>
                      <a:pt x="0" y="93"/>
                    </a:lnTo>
                    <a:lnTo>
                      <a:pt x="0" y="117"/>
                    </a:lnTo>
                    <a:lnTo>
                      <a:pt x="16" y="113"/>
                    </a:lnTo>
                    <a:lnTo>
                      <a:pt x="20" y="61"/>
                    </a:lnTo>
                    <a:lnTo>
                      <a:pt x="31" y="28"/>
                    </a:lnTo>
                    <a:lnTo>
                      <a:pt x="39" y="57"/>
                    </a:lnTo>
                    <a:lnTo>
                      <a:pt x="39" y="61"/>
                    </a:lnTo>
                    <a:lnTo>
                      <a:pt x="43" y="61"/>
                    </a:lnTo>
                    <a:lnTo>
                      <a:pt x="47" y="65"/>
                    </a:lnTo>
                    <a:lnTo>
                      <a:pt x="67" y="93"/>
                    </a:lnTo>
                    <a:lnTo>
                      <a:pt x="79" y="81"/>
                    </a:lnTo>
                    <a:lnTo>
                      <a:pt x="55" y="45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2" name="未知"/>
              <p:cNvSpPr/>
              <p:nvPr/>
            </p:nvSpPr>
            <p:spPr>
              <a:xfrm>
                <a:off x="232" y="120"/>
                <a:ext cx="91" cy="46"/>
              </a:xfrm>
              <a:custGeom>
                <a:avLst/>
                <a:gdLst/>
                <a:ahLst/>
                <a:cxnLst/>
                <a:pathLst>
                  <a:path w="91" h="46">
                    <a:moveTo>
                      <a:pt x="90" y="0"/>
                    </a:moveTo>
                    <a:lnTo>
                      <a:pt x="0" y="32"/>
                    </a:lnTo>
                    <a:lnTo>
                      <a:pt x="0" y="45"/>
                    </a:lnTo>
                    <a:lnTo>
                      <a:pt x="90" y="12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3" name="未知"/>
              <p:cNvSpPr/>
              <p:nvPr/>
            </p:nvSpPr>
            <p:spPr>
              <a:xfrm>
                <a:off x="0" y="213"/>
                <a:ext cx="79" cy="37"/>
              </a:xfrm>
              <a:custGeom>
                <a:avLst/>
                <a:gdLst/>
                <a:ahLst/>
                <a:cxnLst/>
                <a:pathLst>
                  <a:path w="79" h="37">
                    <a:moveTo>
                      <a:pt x="78" y="0"/>
                    </a:moveTo>
                    <a:lnTo>
                      <a:pt x="0" y="28"/>
                    </a:lnTo>
                    <a:lnTo>
                      <a:pt x="0" y="36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4" name="未知"/>
              <p:cNvSpPr/>
              <p:nvPr/>
            </p:nvSpPr>
            <p:spPr>
              <a:xfrm>
                <a:off x="173" y="32"/>
                <a:ext cx="68" cy="45"/>
              </a:xfrm>
              <a:custGeom>
                <a:avLst/>
                <a:gdLst/>
                <a:ahLst/>
                <a:cxnLst/>
                <a:pathLst>
                  <a:path w="68" h="45">
                    <a:moveTo>
                      <a:pt x="0" y="44"/>
                    </a:moveTo>
                    <a:lnTo>
                      <a:pt x="47" y="44"/>
                    </a:lnTo>
                    <a:lnTo>
                      <a:pt x="47" y="36"/>
                    </a:lnTo>
                    <a:lnTo>
                      <a:pt x="51" y="36"/>
                    </a:lnTo>
                    <a:lnTo>
                      <a:pt x="55" y="36"/>
                    </a:lnTo>
                    <a:lnTo>
                      <a:pt x="55" y="44"/>
                    </a:lnTo>
                    <a:lnTo>
                      <a:pt x="67" y="44"/>
                    </a:lnTo>
                    <a:lnTo>
                      <a:pt x="67" y="28"/>
                    </a:lnTo>
                    <a:lnTo>
                      <a:pt x="59" y="20"/>
                    </a:lnTo>
                    <a:lnTo>
                      <a:pt x="43" y="4"/>
                    </a:lnTo>
                    <a:lnTo>
                      <a:pt x="39" y="0"/>
                    </a:lnTo>
                    <a:lnTo>
                      <a:pt x="16" y="4"/>
                    </a:lnTo>
                    <a:lnTo>
                      <a:pt x="8" y="12"/>
                    </a:lnTo>
                    <a:lnTo>
                      <a:pt x="4" y="28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5" name="未知"/>
              <p:cNvSpPr/>
              <p:nvPr/>
            </p:nvSpPr>
            <p:spPr>
              <a:xfrm>
                <a:off x="173" y="0"/>
                <a:ext cx="36" cy="37"/>
              </a:xfrm>
              <a:custGeom>
                <a:avLst/>
                <a:gdLst/>
                <a:ahLst/>
                <a:cxnLst/>
                <a:pathLst>
                  <a:path w="36" h="37">
                    <a:moveTo>
                      <a:pt x="16" y="36"/>
                    </a:moveTo>
                    <a:lnTo>
                      <a:pt x="31" y="24"/>
                    </a:lnTo>
                    <a:lnTo>
                      <a:pt x="35" y="12"/>
                    </a:lnTo>
                    <a:lnTo>
                      <a:pt x="31" y="0"/>
                    </a:lnTo>
                    <a:lnTo>
                      <a:pt x="16" y="0"/>
                    </a:lnTo>
                    <a:lnTo>
                      <a:pt x="4" y="8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16" y="36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6" name="未知"/>
              <p:cNvSpPr/>
              <p:nvPr/>
            </p:nvSpPr>
            <p:spPr>
              <a:xfrm>
                <a:off x="102" y="56"/>
                <a:ext cx="32" cy="37"/>
              </a:xfrm>
              <a:custGeom>
                <a:avLst/>
                <a:gdLst/>
                <a:ahLst/>
                <a:cxnLst/>
                <a:pathLst>
                  <a:path w="32" h="37">
                    <a:moveTo>
                      <a:pt x="20" y="36"/>
                    </a:moveTo>
                    <a:lnTo>
                      <a:pt x="28" y="28"/>
                    </a:lnTo>
                    <a:lnTo>
                      <a:pt x="31" y="16"/>
                    </a:lnTo>
                    <a:lnTo>
                      <a:pt x="28" y="4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4" y="8"/>
                    </a:lnTo>
                    <a:lnTo>
                      <a:pt x="0" y="20"/>
                    </a:lnTo>
                    <a:lnTo>
                      <a:pt x="8" y="36"/>
                    </a:lnTo>
                    <a:lnTo>
                      <a:pt x="20" y="36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17" name="未知"/>
              <p:cNvSpPr/>
              <p:nvPr/>
            </p:nvSpPr>
            <p:spPr>
              <a:xfrm>
                <a:off x="149" y="181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12" y="0"/>
                    </a:moveTo>
                    <a:lnTo>
                      <a:pt x="0" y="4"/>
                    </a:lnTo>
                    <a:lnTo>
                      <a:pt x="0" y="16"/>
                    </a:lnTo>
                    <a:lnTo>
                      <a:pt x="12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18" name="未知"/>
            <p:cNvSpPr/>
            <p:nvPr/>
          </p:nvSpPr>
          <p:spPr>
            <a:xfrm>
              <a:off x="63" y="12"/>
              <a:ext cx="375" cy="434"/>
            </a:xfrm>
            <a:custGeom>
              <a:avLst/>
              <a:gdLst/>
              <a:ahLst/>
              <a:cxnLst/>
              <a:pathLst>
                <a:path w="375" h="434">
                  <a:moveTo>
                    <a:pt x="4" y="413"/>
                  </a:moveTo>
                  <a:lnTo>
                    <a:pt x="8" y="421"/>
                  </a:lnTo>
                  <a:lnTo>
                    <a:pt x="12" y="425"/>
                  </a:lnTo>
                  <a:lnTo>
                    <a:pt x="20" y="425"/>
                  </a:lnTo>
                  <a:lnTo>
                    <a:pt x="350" y="297"/>
                  </a:lnTo>
                  <a:lnTo>
                    <a:pt x="354" y="297"/>
                  </a:lnTo>
                  <a:lnTo>
                    <a:pt x="362" y="289"/>
                  </a:lnTo>
                  <a:lnTo>
                    <a:pt x="366" y="281"/>
                  </a:lnTo>
                  <a:lnTo>
                    <a:pt x="366" y="128"/>
                  </a:lnTo>
                  <a:lnTo>
                    <a:pt x="362" y="120"/>
                  </a:lnTo>
                  <a:lnTo>
                    <a:pt x="197" y="12"/>
                  </a:lnTo>
                  <a:lnTo>
                    <a:pt x="193" y="8"/>
                  </a:lnTo>
                  <a:lnTo>
                    <a:pt x="189" y="12"/>
                  </a:lnTo>
                  <a:lnTo>
                    <a:pt x="12" y="265"/>
                  </a:lnTo>
                  <a:lnTo>
                    <a:pt x="8" y="269"/>
                  </a:lnTo>
                  <a:lnTo>
                    <a:pt x="4" y="277"/>
                  </a:lnTo>
                  <a:lnTo>
                    <a:pt x="4" y="413"/>
                  </a:lnTo>
                  <a:lnTo>
                    <a:pt x="0" y="413"/>
                  </a:lnTo>
                  <a:lnTo>
                    <a:pt x="0" y="277"/>
                  </a:lnTo>
                  <a:lnTo>
                    <a:pt x="0" y="265"/>
                  </a:lnTo>
                  <a:lnTo>
                    <a:pt x="4" y="257"/>
                  </a:lnTo>
                  <a:lnTo>
                    <a:pt x="181" y="8"/>
                  </a:lnTo>
                  <a:lnTo>
                    <a:pt x="185" y="4"/>
                  </a:lnTo>
                  <a:lnTo>
                    <a:pt x="193" y="0"/>
                  </a:lnTo>
                  <a:lnTo>
                    <a:pt x="201" y="4"/>
                  </a:lnTo>
                  <a:lnTo>
                    <a:pt x="366" y="116"/>
                  </a:lnTo>
                  <a:lnTo>
                    <a:pt x="374" y="124"/>
                  </a:lnTo>
                  <a:lnTo>
                    <a:pt x="374" y="128"/>
                  </a:lnTo>
                  <a:lnTo>
                    <a:pt x="374" y="281"/>
                  </a:lnTo>
                  <a:lnTo>
                    <a:pt x="370" y="293"/>
                  </a:lnTo>
                  <a:lnTo>
                    <a:pt x="362" y="301"/>
                  </a:lnTo>
                  <a:lnTo>
                    <a:pt x="350" y="309"/>
                  </a:lnTo>
                  <a:lnTo>
                    <a:pt x="20" y="429"/>
                  </a:lnTo>
                  <a:lnTo>
                    <a:pt x="12" y="433"/>
                  </a:lnTo>
                  <a:lnTo>
                    <a:pt x="4" y="433"/>
                  </a:lnTo>
                  <a:lnTo>
                    <a:pt x="0" y="425"/>
                  </a:lnTo>
                  <a:lnTo>
                    <a:pt x="0" y="413"/>
                  </a:lnTo>
                  <a:lnTo>
                    <a:pt x="4" y="413"/>
                  </a:lnTo>
                  <a:lnTo>
                    <a:pt x="4" y="41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519" name="Group 58518"/>
          <p:cNvGrpSpPr/>
          <p:nvPr/>
        </p:nvGrpSpPr>
        <p:grpSpPr>
          <a:xfrm>
            <a:off x="6034088" y="5494338"/>
            <a:ext cx="803275" cy="1833562"/>
            <a:chOff x="0" y="0"/>
            <a:chExt cx="505" cy="1153"/>
          </a:xfrm>
        </p:grpSpPr>
        <p:grpSp>
          <p:nvGrpSpPr>
            <p:cNvPr id="58520" name="Group 58519"/>
            <p:cNvGrpSpPr/>
            <p:nvPr/>
          </p:nvGrpSpPr>
          <p:grpSpPr>
            <a:xfrm>
              <a:off x="0" y="459"/>
              <a:ext cx="505" cy="694"/>
              <a:chOff x="0" y="0"/>
              <a:chExt cx="505" cy="694"/>
            </a:xfrm>
          </p:grpSpPr>
          <p:sp>
            <p:nvSpPr>
              <p:cNvPr id="58521" name="未知"/>
              <p:cNvSpPr/>
              <p:nvPr/>
            </p:nvSpPr>
            <p:spPr>
              <a:xfrm>
                <a:off x="214" y="29"/>
                <a:ext cx="25" cy="558"/>
              </a:xfrm>
              <a:custGeom>
                <a:avLst/>
                <a:gdLst/>
                <a:ahLst/>
                <a:cxnLst/>
                <a:pathLst>
                  <a:path w="25" h="558">
                    <a:moveTo>
                      <a:pt x="0" y="463"/>
                    </a:moveTo>
                    <a:lnTo>
                      <a:pt x="0" y="549"/>
                    </a:lnTo>
                    <a:lnTo>
                      <a:pt x="24" y="557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22" name="未知"/>
              <p:cNvSpPr/>
              <p:nvPr/>
            </p:nvSpPr>
            <p:spPr>
              <a:xfrm>
                <a:off x="238" y="0"/>
                <a:ext cx="41" cy="587"/>
              </a:xfrm>
              <a:custGeom>
                <a:avLst/>
                <a:gdLst/>
                <a:ahLst/>
                <a:cxnLst/>
                <a:pathLst>
                  <a:path w="41" h="587">
                    <a:moveTo>
                      <a:pt x="40" y="480"/>
                    </a:moveTo>
                    <a:lnTo>
                      <a:pt x="40" y="0"/>
                    </a:lnTo>
                    <a:lnTo>
                      <a:pt x="24" y="21"/>
                    </a:lnTo>
                    <a:lnTo>
                      <a:pt x="24" y="29"/>
                    </a:lnTo>
                    <a:lnTo>
                      <a:pt x="20" y="33"/>
                    </a:lnTo>
                    <a:lnTo>
                      <a:pt x="12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0" y="37"/>
                    </a:lnTo>
                    <a:lnTo>
                      <a:pt x="0" y="586"/>
                    </a:lnTo>
                    <a:lnTo>
                      <a:pt x="40" y="570"/>
                    </a:lnTo>
                    <a:lnTo>
                      <a:pt x="40" y="480"/>
                    </a:lnTo>
                    <a:lnTo>
                      <a:pt x="40" y="48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23" name="未知"/>
              <p:cNvSpPr/>
              <p:nvPr/>
            </p:nvSpPr>
            <p:spPr>
              <a:xfrm>
                <a:off x="0" y="480"/>
                <a:ext cx="505" cy="181"/>
              </a:xfrm>
              <a:custGeom>
                <a:avLst/>
                <a:gdLst/>
                <a:ahLst/>
                <a:cxnLst/>
                <a:pathLst>
                  <a:path w="505" h="181">
                    <a:moveTo>
                      <a:pt x="214" y="12"/>
                    </a:moveTo>
                    <a:lnTo>
                      <a:pt x="0" y="94"/>
                    </a:lnTo>
                    <a:lnTo>
                      <a:pt x="246" y="180"/>
                    </a:lnTo>
                    <a:lnTo>
                      <a:pt x="504" y="82"/>
                    </a:lnTo>
                    <a:lnTo>
                      <a:pt x="278" y="0"/>
                    </a:lnTo>
                    <a:lnTo>
                      <a:pt x="278" y="90"/>
                    </a:lnTo>
                    <a:lnTo>
                      <a:pt x="238" y="106"/>
                    </a:lnTo>
                    <a:lnTo>
                      <a:pt x="214" y="98"/>
                    </a:lnTo>
                    <a:lnTo>
                      <a:pt x="214" y="12"/>
                    </a:lnTo>
                    <a:lnTo>
                      <a:pt x="214" y="1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24" name="未知"/>
              <p:cNvSpPr/>
              <p:nvPr/>
            </p:nvSpPr>
            <p:spPr>
              <a:xfrm>
                <a:off x="246" y="562"/>
                <a:ext cx="259" cy="132"/>
              </a:xfrm>
              <a:custGeom>
                <a:avLst/>
                <a:gdLst/>
                <a:ahLst/>
                <a:cxnLst/>
                <a:pathLst>
                  <a:path w="259" h="132">
                    <a:moveTo>
                      <a:pt x="0" y="131"/>
                    </a:moveTo>
                    <a:lnTo>
                      <a:pt x="258" y="33"/>
                    </a:lnTo>
                    <a:lnTo>
                      <a:pt x="258" y="0"/>
                    </a:lnTo>
                    <a:lnTo>
                      <a:pt x="0" y="98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25" name="未知"/>
              <p:cNvSpPr/>
              <p:nvPr/>
            </p:nvSpPr>
            <p:spPr>
              <a:xfrm>
                <a:off x="0" y="574"/>
                <a:ext cx="247" cy="120"/>
              </a:xfrm>
              <a:custGeom>
                <a:avLst/>
                <a:gdLst/>
                <a:ahLst/>
                <a:cxnLst/>
                <a:pathLst>
                  <a:path w="247" h="120">
                    <a:moveTo>
                      <a:pt x="0" y="0"/>
                    </a:moveTo>
                    <a:lnTo>
                      <a:pt x="0" y="33"/>
                    </a:lnTo>
                    <a:lnTo>
                      <a:pt x="246" y="119"/>
                    </a:lnTo>
                    <a:lnTo>
                      <a:pt x="246" y="8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26" name="未知"/>
            <p:cNvSpPr/>
            <p:nvPr/>
          </p:nvSpPr>
          <p:spPr>
            <a:xfrm>
              <a:off x="8" y="0"/>
              <a:ext cx="485" cy="501"/>
            </a:xfrm>
            <a:custGeom>
              <a:avLst/>
              <a:gdLst/>
              <a:ahLst/>
              <a:cxnLst/>
              <a:pathLst>
                <a:path w="485" h="501">
                  <a:moveTo>
                    <a:pt x="266" y="471"/>
                  </a:moveTo>
                  <a:lnTo>
                    <a:pt x="476" y="156"/>
                  </a:lnTo>
                  <a:lnTo>
                    <a:pt x="480" y="148"/>
                  </a:lnTo>
                  <a:lnTo>
                    <a:pt x="484" y="135"/>
                  </a:lnTo>
                  <a:lnTo>
                    <a:pt x="480" y="127"/>
                  </a:lnTo>
                  <a:lnTo>
                    <a:pt x="476" y="119"/>
                  </a:lnTo>
                  <a:lnTo>
                    <a:pt x="254" y="4"/>
                  </a:lnTo>
                  <a:lnTo>
                    <a:pt x="250" y="0"/>
                  </a:lnTo>
                  <a:lnTo>
                    <a:pt x="242" y="0"/>
                  </a:lnTo>
                  <a:lnTo>
                    <a:pt x="234" y="4"/>
                  </a:lnTo>
                  <a:lnTo>
                    <a:pt x="222" y="20"/>
                  </a:lnTo>
                  <a:lnTo>
                    <a:pt x="4" y="348"/>
                  </a:lnTo>
                  <a:lnTo>
                    <a:pt x="0" y="361"/>
                  </a:lnTo>
                  <a:lnTo>
                    <a:pt x="0" y="373"/>
                  </a:lnTo>
                  <a:lnTo>
                    <a:pt x="4" y="381"/>
                  </a:lnTo>
                  <a:lnTo>
                    <a:pt x="206" y="492"/>
                  </a:lnTo>
                  <a:lnTo>
                    <a:pt x="222" y="500"/>
                  </a:lnTo>
                  <a:lnTo>
                    <a:pt x="238" y="500"/>
                  </a:lnTo>
                  <a:lnTo>
                    <a:pt x="246" y="500"/>
                  </a:lnTo>
                  <a:lnTo>
                    <a:pt x="266" y="471"/>
                  </a:lnTo>
                  <a:lnTo>
                    <a:pt x="266" y="4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27" name="未知"/>
            <p:cNvSpPr/>
            <p:nvPr/>
          </p:nvSpPr>
          <p:spPr>
            <a:xfrm>
              <a:off x="20" y="12"/>
              <a:ext cx="461" cy="481"/>
            </a:xfrm>
            <a:custGeom>
              <a:avLst/>
              <a:gdLst/>
              <a:ahLst/>
              <a:cxnLst/>
              <a:pathLst>
                <a:path w="461" h="481">
                  <a:moveTo>
                    <a:pt x="452" y="140"/>
                  </a:moveTo>
                  <a:lnTo>
                    <a:pt x="456" y="127"/>
                  </a:lnTo>
                  <a:lnTo>
                    <a:pt x="452" y="119"/>
                  </a:lnTo>
                  <a:lnTo>
                    <a:pt x="448" y="119"/>
                  </a:lnTo>
                  <a:lnTo>
                    <a:pt x="242" y="4"/>
                  </a:lnTo>
                  <a:lnTo>
                    <a:pt x="230" y="4"/>
                  </a:lnTo>
                  <a:lnTo>
                    <a:pt x="222" y="8"/>
                  </a:lnTo>
                  <a:lnTo>
                    <a:pt x="214" y="21"/>
                  </a:lnTo>
                  <a:lnTo>
                    <a:pt x="8" y="332"/>
                  </a:lnTo>
                  <a:lnTo>
                    <a:pt x="4" y="345"/>
                  </a:lnTo>
                  <a:lnTo>
                    <a:pt x="4" y="357"/>
                  </a:lnTo>
                  <a:lnTo>
                    <a:pt x="8" y="365"/>
                  </a:lnTo>
                  <a:lnTo>
                    <a:pt x="214" y="476"/>
                  </a:lnTo>
                  <a:lnTo>
                    <a:pt x="222" y="476"/>
                  </a:lnTo>
                  <a:lnTo>
                    <a:pt x="234" y="468"/>
                  </a:lnTo>
                  <a:lnTo>
                    <a:pt x="234" y="472"/>
                  </a:lnTo>
                  <a:lnTo>
                    <a:pt x="222" y="480"/>
                  </a:lnTo>
                  <a:lnTo>
                    <a:pt x="214" y="476"/>
                  </a:lnTo>
                  <a:lnTo>
                    <a:pt x="4" y="365"/>
                  </a:lnTo>
                  <a:lnTo>
                    <a:pt x="0" y="357"/>
                  </a:lnTo>
                  <a:lnTo>
                    <a:pt x="0" y="345"/>
                  </a:lnTo>
                  <a:lnTo>
                    <a:pt x="4" y="332"/>
                  </a:lnTo>
                  <a:lnTo>
                    <a:pt x="210" y="21"/>
                  </a:lnTo>
                  <a:lnTo>
                    <a:pt x="222" y="4"/>
                  </a:lnTo>
                  <a:lnTo>
                    <a:pt x="230" y="0"/>
                  </a:lnTo>
                  <a:lnTo>
                    <a:pt x="242" y="0"/>
                  </a:lnTo>
                  <a:lnTo>
                    <a:pt x="452" y="115"/>
                  </a:lnTo>
                  <a:lnTo>
                    <a:pt x="456" y="119"/>
                  </a:lnTo>
                  <a:lnTo>
                    <a:pt x="460" y="127"/>
                  </a:lnTo>
                  <a:lnTo>
                    <a:pt x="452" y="148"/>
                  </a:lnTo>
                  <a:lnTo>
                    <a:pt x="234" y="472"/>
                  </a:lnTo>
                  <a:lnTo>
                    <a:pt x="234" y="468"/>
                  </a:lnTo>
                  <a:lnTo>
                    <a:pt x="452" y="140"/>
                  </a:lnTo>
                  <a:lnTo>
                    <a:pt x="452" y="1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28" name="未知"/>
            <p:cNvSpPr/>
            <p:nvPr/>
          </p:nvSpPr>
          <p:spPr>
            <a:xfrm>
              <a:off x="177" y="49"/>
              <a:ext cx="163" cy="407"/>
            </a:xfrm>
            <a:custGeom>
              <a:avLst/>
              <a:gdLst/>
              <a:ahLst/>
              <a:cxnLst/>
              <a:pathLst>
                <a:path w="163" h="407">
                  <a:moveTo>
                    <a:pt x="117" y="90"/>
                  </a:moveTo>
                  <a:lnTo>
                    <a:pt x="158" y="78"/>
                  </a:lnTo>
                  <a:lnTo>
                    <a:pt x="162" y="74"/>
                  </a:lnTo>
                  <a:lnTo>
                    <a:pt x="93" y="0"/>
                  </a:lnTo>
                  <a:lnTo>
                    <a:pt x="25" y="139"/>
                  </a:lnTo>
                  <a:lnTo>
                    <a:pt x="29" y="144"/>
                  </a:lnTo>
                  <a:lnTo>
                    <a:pt x="37" y="135"/>
                  </a:lnTo>
                  <a:lnTo>
                    <a:pt x="69" y="115"/>
                  </a:lnTo>
                  <a:lnTo>
                    <a:pt x="69" y="123"/>
                  </a:lnTo>
                  <a:lnTo>
                    <a:pt x="69" y="131"/>
                  </a:lnTo>
                  <a:lnTo>
                    <a:pt x="57" y="148"/>
                  </a:lnTo>
                  <a:lnTo>
                    <a:pt x="45" y="160"/>
                  </a:lnTo>
                  <a:lnTo>
                    <a:pt x="29" y="176"/>
                  </a:lnTo>
                  <a:lnTo>
                    <a:pt x="13" y="197"/>
                  </a:lnTo>
                  <a:lnTo>
                    <a:pt x="4" y="217"/>
                  </a:lnTo>
                  <a:lnTo>
                    <a:pt x="0" y="246"/>
                  </a:lnTo>
                  <a:lnTo>
                    <a:pt x="4" y="267"/>
                  </a:lnTo>
                  <a:lnTo>
                    <a:pt x="17" y="279"/>
                  </a:lnTo>
                  <a:lnTo>
                    <a:pt x="37" y="287"/>
                  </a:lnTo>
                  <a:lnTo>
                    <a:pt x="53" y="287"/>
                  </a:lnTo>
                  <a:lnTo>
                    <a:pt x="69" y="279"/>
                  </a:lnTo>
                  <a:lnTo>
                    <a:pt x="81" y="275"/>
                  </a:lnTo>
                  <a:lnTo>
                    <a:pt x="93" y="275"/>
                  </a:lnTo>
                  <a:lnTo>
                    <a:pt x="93" y="287"/>
                  </a:lnTo>
                  <a:lnTo>
                    <a:pt x="89" y="295"/>
                  </a:lnTo>
                  <a:lnTo>
                    <a:pt x="85" y="303"/>
                  </a:lnTo>
                  <a:lnTo>
                    <a:pt x="69" y="324"/>
                  </a:lnTo>
                  <a:lnTo>
                    <a:pt x="61" y="332"/>
                  </a:lnTo>
                  <a:lnTo>
                    <a:pt x="53" y="353"/>
                  </a:lnTo>
                  <a:lnTo>
                    <a:pt x="49" y="377"/>
                  </a:lnTo>
                  <a:lnTo>
                    <a:pt x="45" y="406"/>
                  </a:lnTo>
                  <a:lnTo>
                    <a:pt x="101" y="377"/>
                  </a:lnTo>
                  <a:lnTo>
                    <a:pt x="101" y="361"/>
                  </a:lnTo>
                  <a:lnTo>
                    <a:pt x="101" y="344"/>
                  </a:lnTo>
                  <a:lnTo>
                    <a:pt x="109" y="336"/>
                  </a:lnTo>
                  <a:lnTo>
                    <a:pt x="129" y="312"/>
                  </a:lnTo>
                  <a:lnTo>
                    <a:pt x="137" y="295"/>
                  </a:lnTo>
                  <a:lnTo>
                    <a:pt x="146" y="279"/>
                  </a:lnTo>
                  <a:lnTo>
                    <a:pt x="146" y="258"/>
                  </a:lnTo>
                  <a:lnTo>
                    <a:pt x="137" y="234"/>
                  </a:lnTo>
                  <a:lnTo>
                    <a:pt x="129" y="226"/>
                  </a:lnTo>
                  <a:lnTo>
                    <a:pt x="113" y="217"/>
                  </a:lnTo>
                  <a:lnTo>
                    <a:pt x="101" y="217"/>
                  </a:lnTo>
                  <a:lnTo>
                    <a:pt x="89" y="217"/>
                  </a:lnTo>
                  <a:lnTo>
                    <a:pt x="69" y="226"/>
                  </a:lnTo>
                  <a:lnTo>
                    <a:pt x="57" y="230"/>
                  </a:lnTo>
                  <a:lnTo>
                    <a:pt x="53" y="221"/>
                  </a:lnTo>
                  <a:lnTo>
                    <a:pt x="57" y="205"/>
                  </a:lnTo>
                  <a:lnTo>
                    <a:pt x="69" y="197"/>
                  </a:lnTo>
                  <a:lnTo>
                    <a:pt x="81" y="185"/>
                  </a:lnTo>
                  <a:lnTo>
                    <a:pt x="101" y="168"/>
                  </a:lnTo>
                  <a:lnTo>
                    <a:pt x="113" y="148"/>
                  </a:lnTo>
                  <a:lnTo>
                    <a:pt x="117" y="115"/>
                  </a:lnTo>
                  <a:lnTo>
                    <a:pt x="117" y="90"/>
                  </a:lnTo>
                  <a:lnTo>
                    <a:pt x="117" y="9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529" name="Group 58528"/>
          <p:cNvGrpSpPr/>
          <p:nvPr/>
        </p:nvGrpSpPr>
        <p:grpSpPr>
          <a:xfrm>
            <a:off x="6873875" y="5494338"/>
            <a:ext cx="803275" cy="1833562"/>
            <a:chOff x="0" y="0"/>
            <a:chExt cx="505" cy="1153"/>
          </a:xfrm>
        </p:grpSpPr>
        <p:sp>
          <p:nvSpPr>
            <p:cNvPr id="58530" name="未知"/>
            <p:cNvSpPr/>
            <p:nvPr/>
          </p:nvSpPr>
          <p:spPr>
            <a:xfrm>
              <a:off x="214" y="69"/>
              <a:ext cx="65" cy="26"/>
            </a:xfrm>
            <a:custGeom>
              <a:avLst/>
              <a:gdLst/>
              <a:ahLst/>
              <a:cxnLst/>
              <a:pathLst>
                <a:path w="65" h="26">
                  <a:moveTo>
                    <a:pt x="20" y="25"/>
                  </a:moveTo>
                  <a:lnTo>
                    <a:pt x="64" y="8"/>
                  </a:lnTo>
                  <a:lnTo>
                    <a:pt x="40" y="0"/>
                  </a:lnTo>
                  <a:lnTo>
                    <a:pt x="0" y="17"/>
                  </a:lnTo>
                  <a:lnTo>
                    <a:pt x="20" y="25"/>
                  </a:lnTo>
                  <a:lnTo>
                    <a:pt x="20" y="2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31" name="未知"/>
            <p:cNvSpPr/>
            <p:nvPr/>
          </p:nvSpPr>
          <p:spPr>
            <a:xfrm>
              <a:off x="214" y="86"/>
              <a:ext cx="21" cy="17"/>
            </a:xfrm>
            <a:custGeom>
              <a:avLst/>
              <a:gdLst/>
              <a:ahLst/>
              <a:cxnLst/>
              <a:pathLst>
                <a:path w="21" h="17">
                  <a:moveTo>
                    <a:pt x="20" y="8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20" y="8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532" name="Group 58531"/>
            <p:cNvGrpSpPr/>
            <p:nvPr/>
          </p:nvGrpSpPr>
          <p:grpSpPr>
            <a:xfrm>
              <a:off x="8" y="254"/>
              <a:ext cx="489" cy="899"/>
              <a:chOff x="0" y="0"/>
              <a:chExt cx="489" cy="899"/>
            </a:xfrm>
          </p:grpSpPr>
          <p:sp>
            <p:nvSpPr>
              <p:cNvPr id="58533" name="未知"/>
              <p:cNvSpPr/>
              <p:nvPr/>
            </p:nvSpPr>
            <p:spPr>
              <a:xfrm>
                <a:off x="230" y="0"/>
                <a:ext cx="41" cy="796"/>
              </a:xfrm>
              <a:custGeom>
                <a:avLst/>
                <a:gdLst/>
                <a:ahLst/>
                <a:cxnLst/>
                <a:pathLst>
                  <a:path w="41" h="796">
                    <a:moveTo>
                      <a:pt x="40" y="693"/>
                    </a:moveTo>
                    <a:lnTo>
                      <a:pt x="40" y="0"/>
                    </a:lnTo>
                    <a:lnTo>
                      <a:pt x="0" y="12"/>
                    </a:lnTo>
                    <a:lnTo>
                      <a:pt x="0" y="795"/>
                    </a:lnTo>
                    <a:lnTo>
                      <a:pt x="40" y="779"/>
                    </a:lnTo>
                    <a:lnTo>
                      <a:pt x="40" y="693"/>
                    </a:lnTo>
                    <a:lnTo>
                      <a:pt x="40" y="69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34" name="未知"/>
              <p:cNvSpPr/>
              <p:nvPr/>
            </p:nvSpPr>
            <p:spPr>
              <a:xfrm>
                <a:off x="206" y="12"/>
                <a:ext cx="25" cy="784"/>
              </a:xfrm>
              <a:custGeom>
                <a:avLst/>
                <a:gdLst/>
                <a:ahLst/>
                <a:cxnLst/>
                <a:pathLst>
                  <a:path w="25" h="784">
                    <a:moveTo>
                      <a:pt x="0" y="689"/>
                    </a:moveTo>
                    <a:lnTo>
                      <a:pt x="0" y="771"/>
                    </a:lnTo>
                    <a:lnTo>
                      <a:pt x="24" y="783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308"/>
                    </a:lnTo>
                    <a:lnTo>
                      <a:pt x="0" y="689"/>
                    </a:lnTo>
                    <a:lnTo>
                      <a:pt x="0" y="68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35" name="未知"/>
              <p:cNvSpPr/>
              <p:nvPr/>
            </p:nvSpPr>
            <p:spPr>
              <a:xfrm>
                <a:off x="0" y="693"/>
                <a:ext cx="489" cy="177"/>
              </a:xfrm>
              <a:custGeom>
                <a:avLst/>
                <a:gdLst/>
                <a:ahLst/>
                <a:cxnLst/>
                <a:pathLst>
                  <a:path w="489" h="177">
                    <a:moveTo>
                      <a:pt x="206" y="8"/>
                    </a:moveTo>
                    <a:lnTo>
                      <a:pt x="0" y="90"/>
                    </a:lnTo>
                    <a:lnTo>
                      <a:pt x="238" y="176"/>
                    </a:lnTo>
                    <a:lnTo>
                      <a:pt x="488" y="82"/>
                    </a:lnTo>
                    <a:lnTo>
                      <a:pt x="270" y="0"/>
                    </a:lnTo>
                    <a:lnTo>
                      <a:pt x="270" y="86"/>
                    </a:lnTo>
                    <a:lnTo>
                      <a:pt x="230" y="102"/>
                    </a:lnTo>
                    <a:lnTo>
                      <a:pt x="206" y="90"/>
                    </a:lnTo>
                    <a:lnTo>
                      <a:pt x="206" y="8"/>
                    </a:lnTo>
                    <a:lnTo>
                      <a:pt x="206" y="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36" name="未知"/>
              <p:cNvSpPr/>
              <p:nvPr/>
            </p:nvSpPr>
            <p:spPr>
              <a:xfrm>
                <a:off x="238" y="775"/>
                <a:ext cx="251" cy="124"/>
              </a:xfrm>
              <a:custGeom>
                <a:avLst/>
                <a:gdLst/>
                <a:ahLst/>
                <a:cxnLst/>
                <a:pathLst>
                  <a:path w="251" h="124">
                    <a:moveTo>
                      <a:pt x="0" y="123"/>
                    </a:moveTo>
                    <a:lnTo>
                      <a:pt x="250" y="28"/>
                    </a:lnTo>
                    <a:lnTo>
                      <a:pt x="250" y="0"/>
                    </a:lnTo>
                    <a:lnTo>
                      <a:pt x="0" y="94"/>
                    </a:lnTo>
                    <a:lnTo>
                      <a:pt x="0" y="123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37" name="未知"/>
              <p:cNvSpPr/>
              <p:nvPr/>
            </p:nvSpPr>
            <p:spPr>
              <a:xfrm>
                <a:off x="0" y="783"/>
                <a:ext cx="239" cy="116"/>
              </a:xfrm>
              <a:custGeom>
                <a:avLst/>
                <a:gdLst/>
                <a:ahLst/>
                <a:cxnLst/>
                <a:pathLst>
                  <a:path w="239" h="116">
                    <a:moveTo>
                      <a:pt x="0" y="0"/>
                    </a:moveTo>
                    <a:lnTo>
                      <a:pt x="0" y="28"/>
                    </a:lnTo>
                    <a:lnTo>
                      <a:pt x="238" y="115"/>
                    </a:lnTo>
                    <a:lnTo>
                      <a:pt x="238" y="8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38" name="未知"/>
            <p:cNvSpPr/>
            <p:nvPr/>
          </p:nvSpPr>
          <p:spPr>
            <a:xfrm>
              <a:off x="0" y="0"/>
              <a:ext cx="505" cy="357"/>
            </a:xfrm>
            <a:custGeom>
              <a:avLst/>
              <a:gdLst/>
              <a:ahLst/>
              <a:cxnLst/>
              <a:pathLst>
                <a:path w="505" h="357">
                  <a:moveTo>
                    <a:pt x="484" y="0"/>
                  </a:moveTo>
                  <a:lnTo>
                    <a:pt x="32" y="168"/>
                  </a:lnTo>
                  <a:lnTo>
                    <a:pt x="20" y="172"/>
                  </a:lnTo>
                  <a:lnTo>
                    <a:pt x="8" y="184"/>
                  </a:lnTo>
                  <a:lnTo>
                    <a:pt x="0" y="209"/>
                  </a:lnTo>
                  <a:lnTo>
                    <a:pt x="0" y="336"/>
                  </a:lnTo>
                  <a:lnTo>
                    <a:pt x="4" y="348"/>
                  </a:lnTo>
                  <a:lnTo>
                    <a:pt x="16" y="356"/>
                  </a:lnTo>
                  <a:lnTo>
                    <a:pt x="28" y="356"/>
                  </a:lnTo>
                  <a:lnTo>
                    <a:pt x="488" y="180"/>
                  </a:lnTo>
                  <a:lnTo>
                    <a:pt x="500" y="164"/>
                  </a:lnTo>
                  <a:lnTo>
                    <a:pt x="504" y="143"/>
                  </a:lnTo>
                  <a:lnTo>
                    <a:pt x="504" y="16"/>
                  </a:lnTo>
                  <a:lnTo>
                    <a:pt x="500" y="4"/>
                  </a:lnTo>
                  <a:lnTo>
                    <a:pt x="496" y="0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39" name="未知"/>
            <p:cNvSpPr/>
            <p:nvPr/>
          </p:nvSpPr>
          <p:spPr>
            <a:xfrm>
              <a:off x="48" y="57"/>
              <a:ext cx="425" cy="235"/>
            </a:xfrm>
            <a:custGeom>
              <a:avLst/>
              <a:gdLst/>
              <a:ahLst/>
              <a:cxnLst/>
              <a:pathLst>
                <a:path w="425" h="235">
                  <a:moveTo>
                    <a:pt x="424" y="33"/>
                  </a:moveTo>
                  <a:lnTo>
                    <a:pt x="325" y="0"/>
                  </a:lnTo>
                  <a:lnTo>
                    <a:pt x="321" y="0"/>
                  </a:lnTo>
                  <a:lnTo>
                    <a:pt x="317" y="4"/>
                  </a:lnTo>
                  <a:lnTo>
                    <a:pt x="313" y="12"/>
                  </a:lnTo>
                  <a:lnTo>
                    <a:pt x="313" y="16"/>
                  </a:lnTo>
                  <a:lnTo>
                    <a:pt x="321" y="41"/>
                  </a:lnTo>
                  <a:lnTo>
                    <a:pt x="0" y="160"/>
                  </a:lnTo>
                  <a:lnTo>
                    <a:pt x="0" y="189"/>
                  </a:lnTo>
                  <a:lnTo>
                    <a:pt x="0" y="234"/>
                  </a:lnTo>
                  <a:lnTo>
                    <a:pt x="321" y="111"/>
                  </a:lnTo>
                  <a:lnTo>
                    <a:pt x="313" y="131"/>
                  </a:lnTo>
                  <a:lnTo>
                    <a:pt x="313" y="139"/>
                  </a:lnTo>
                  <a:lnTo>
                    <a:pt x="317" y="143"/>
                  </a:lnTo>
                  <a:lnTo>
                    <a:pt x="321" y="143"/>
                  </a:lnTo>
                  <a:lnTo>
                    <a:pt x="329" y="139"/>
                  </a:lnTo>
                  <a:lnTo>
                    <a:pt x="424" y="33"/>
                  </a:lnTo>
                  <a:lnTo>
                    <a:pt x="424" y="3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540" name="Group 58539"/>
          <p:cNvGrpSpPr/>
          <p:nvPr/>
        </p:nvGrpSpPr>
        <p:grpSpPr>
          <a:xfrm>
            <a:off x="7715250" y="5494338"/>
            <a:ext cx="803275" cy="1833562"/>
            <a:chOff x="0" y="0"/>
            <a:chExt cx="505" cy="1153"/>
          </a:xfrm>
        </p:grpSpPr>
        <p:sp>
          <p:nvSpPr>
            <p:cNvPr id="58541" name="未知"/>
            <p:cNvSpPr/>
            <p:nvPr/>
          </p:nvSpPr>
          <p:spPr>
            <a:xfrm>
              <a:off x="0" y="937"/>
              <a:ext cx="505" cy="183"/>
            </a:xfrm>
            <a:custGeom>
              <a:avLst/>
              <a:gdLst/>
              <a:ahLst/>
              <a:cxnLst/>
              <a:pathLst>
                <a:path w="505" h="183">
                  <a:moveTo>
                    <a:pt x="210" y="9"/>
                  </a:moveTo>
                  <a:lnTo>
                    <a:pt x="0" y="91"/>
                  </a:lnTo>
                  <a:lnTo>
                    <a:pt x="242" y="182"/>
                  </a:lnTo>
                  <a:lnTo>
                    <a:pt x="504" y="83"/>
                  </a:lnTo>
                  <a:lnTo>
                    <a:pt x="278" y="0"/>
                  </a:lnTo>
                  <a:lnTo>
                    <a:pt x="278" y="87"/>
                  </a:lnTo>
                  <a:lnTo>
                    <a:pt x="238" y="104"/>
                  </a:lnTo>
                  <a:lnTo>
                    <a:pt x="210" y="99"/>
                  </a:lnTo>
                  <a:lnTo>
                    <a:pt x="210" y="9"/>
                  </a:lnTo>
                  <a:lnTo>
                    <a:pt x="210" y="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2" name="未知"/>
            <p:cNvSpPr/>
            <p:nvPr/>
          </p:nvSpPr>
          <p:spPr>
            <a:xfrm>
              <a:off x="0" y="1028"/>
              <a:ext cx="243" cy="125"/>
            </a:xfrm>
            <a:custGeom>
              <a:avLst/>
              <a:gdLst/>
              <a:ahLst/>
              <a:cxnLst/>
              <a:pathLst>
                <a:path w="243" h="125">
                  <a:moveTo>
                    <a:pt x="0" y="0"/>
                  </a:moveTo>
                  <a:lnTo>
                    <a:pt x="0" y="33"/>
                  </a:lnTo>
                  <a:lnTo>
                    <a:pt x="242" y="124"/>
                  </a:lnTo>
                  <a:lnTo>
                    <a:pt x="242" y="9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3" name="未知"/>
            <p:cNvSpPr/>
            <p:nvPr/>
          </p:nvSpPr>
          <p:spPr>
            <a:xfrm>
              <a:off x="242" y="1020"/>
              <a:ext cx="263" cy="133"/>
            </a:xfrm>
            <a:custGeom>
              <a:avLst/>
              <a:gdLst/>
              <a:ahLst/>
              <a:cxnLst/>
              <a:pathLst>
                <a:path w="263" h="133">
                  <a:moveTo>
                    <a:pt x="262" y="0"/>
                  </a:moveTo>
                  <a:lnTo>
                    <a:pt x="0" y="99"/>
                  </a:lnTo>
                  <a:lnTo>
                    <a:pt x="0" y="132"/>
                  </a:lnTo>
                  <a:lnTo>
                    <a:pt x="262" y="33"/>
                  </a:lnTo>
                  <a:lnTo>
                    <a:pt x="262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4" name="未知"/>
            <p:cNvSpPr/>
            <p:nvPr/>
          </p:nvSpPr>
          <p:spPr>
            <a:xfrm>
              <a:off x="238" y="367"/>
              <a:ext cx="41" cy="675"/>
            </a:xfrm>
            <a:custGeom>
              <a:avLst/>
              <a:gdLst/>
              <a:ahLst/>
              <a:cxnLst/>
              <a:pathLst>
                <a:path w="41" h="675">
                  <a:moveTo>
                    <a:pt x="40" y="570"/>
                  </a:moveTo>
                  <a:lnTo>
                    <a:pt x="40" y="0"/>
                  </a:lnTo>
                  <a:lnTo>
                    <a:pt x="0" y="17"/>
                  </a:lnTo>
                  <a:lnTo>
                    <a:pt x="0" y="674"/>
                  </a:lnTo>
                  <a:lnTo>
                    <a:pt x="40" y="657"/>
                  </a:lnTo>
                  <a:lnTo>
                    <a:pt x="40" y="570"/>
                  </a:lnTo>
                  <a:lnTo>
                    <a:pt x="40" y="57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5" name="未知"/>
            <p:cNvSpPr/>
            <p:nvPr/>
          </p:nvSpPr>
          <p:spPr>
            <a:xfrm>
              <a:off x="210" y="384"/>
              <a:ext cx="29" cy="658"/>
            </a:xfrm>
            <a:custGeom>
              <a:avLst/>
              <a:gdLst/>
              <a:ahLst/>
              <a:cxnLst/>
              <a:pathLst>
                <a:path w="29" h="658">
                  <a:moveTo>
                    <a:pt x="0" y="562"/>
                  </a:moveTo>
                  <a:lnTo>
                    <a:pt x="0" y="652"/>
                  </a:lnTo>
                  <a:lnTo>
                    <a:pt x="28" y="657"/>
                  </a:lnTo>
                  <a:lnTo>
                    <a:pt x="28" y="0"/>
                  </a:lnTo>
                  <a:lnTo>
                    <a:pt x="0" y="8"/>
                  </a:lnTo>
                  <a:lnTo>
                    <a:pt x="0" y="562"/>
                  </a:lnTo>
                  <a:lnTo>
                    <a:pt x="0" y="56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6" name="未知"/>
            <p:cNvSpPr/>
            <p:nvPr/>
          </p:nvSpPr>
          <p:spPr>
            <a:xfrm>
              <a:off x="210" y="25"/>
              <a:ext cx="69" cy="30"/>
            </a:xfrm>
            <a:custGeom>
              <a:avLst/>
              <a:gdLst/>
              <a:ahLst/>
              <a:cxnLst/>
              <a:pathLst>
                <a:path w="69" h="30">
                  <a:moveTo>
                    <a:pt x="0" y="16"/>
                  </a:moveTo>
                  <a:lnTo>
                    <a:pt x="28" y="29"/>
                  </a:lnTo>
                  <a:lnTo>
                    <a:pt x="68" y="12"/>
                  </a:lnTo>
                  <a:lnTo>
                    <a:pt x="44" y="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7" name="未知"/>
            <p:cNvSpPr/>
            <p:nvPr/>
          </p:nvSpPr>
          <p:spPr>
            <a:xfrm>
              <a:off x="238" y="37"/>
              <a:ext cx="41" cy="22"/>
            </a:xfrm>
            <a:custGeom>
              <a:avLst/>
              <a:gdLst/>
              <a:ahLst/>
              <a:cxnLst/>
              <a:pathLst>
                <a:path w="41" h="22">
                  <a:moveTo>
                    <a:pt x="40" y="0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8" name="未知"/>
            <p:cNvSpPr/>
            <p:nvPr/>
          </p:nvSpPr>
          <p:spPr>
            <a:xfrm>
              <a:off x="210" y="41"/>
              <a:ext cx="29" cy="30"/>
            </a:xfrm>
            <a:custGeom>
              <a:avLst/>
              <a:gdLst/>
              <a:ahLst/>
              <a:cxnLst/>
              <a:pathLst>
                <a:path w="29" h="30">
                  <a:moveTo>
                    <a:pt x="0" y="29"/>
                  </a:moveTo>
                  <a:lnTo>
                    <a:pt x="28" y="17"/>
                  </a:lnTo>
                  <a:lnTo>
                    <a:pt x="28" y="13"/>
                  </a:lnTo>
                  <a:lnTo>
                    <a:pt x="0" y="0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49" name="未知"/>
            <p:cNvSpPr/>
            <p:nvPr/>
          </p:nvSpPr>
          <p:spPr>
            <a:xfrm>
              <a:off x="99" y="0"/>
              <a:ext cx="319" cy="435"/>
            </a:xfrm>
            <a:custGeom>
              <a:avLst/>
              <a:gdLst/>
              <a:ahLst/>
              <a:cxnLst/>
              <a:pathLst>
                <a:path w="319" h="435">
                  <a:moveTo>
                    <a:pt x="294" y="0"/>
                  </a:moveTo>
                  <a:lnTo>
                    <a:pt x="24" y="103"/>
                  </a:lnTo>
                  <a:lnTo>
                    <a:pt x="8" y="116"/>
                  </a:lnTo>
                  <a:lnTo>
                    <a:pt x="0" y="136"/>
                  </a:lnTo>
                  <a:lnTo>
                    <a:pt x="0" y="417"/>
                  </a:lnTo>
                  <a:lnTo>
                    <a:pt x="8" y="429"/>
                  </a:lnTo>
                  <a:lnTo>
                    <a:pt x="24" y="434"/>
                  </a:lnTo>
                  <a:lnTo>
                    <a:pt x="294" y="326"/>
                  </a:lnTo>
                  <a:lnTo>
                    <a:pt x="310" y="314"/>
                  </a:lnTo>
                  <a:lnTo>
                    <a:pt x="318" y="293"/>
                  </a:lnTo>
                  <a:lnTo>
                    <a:pt x="318" y="12"/>
                  </a:lnTo>
                  <a:lnTo>
                    <a:pt x="310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50" name="未知"/>
            <p:cNvSpPr/>
            <p:nvPr/>
          </p:nvSpPr>
          <p:spPr>
            <a:xfrm>
              <a:off x="103" y="37"/>
              <a:ext cx="311" cy="356"/>
            </a:xfrm>
            <a:custGeom>
              <a:avLst/>
              <a:gdLst/>
              <a:ahLst/>
              <a:cxnLst/>
              <a:pathLst>
                <a:path w="311" h="356">
                  <a:moveTo>
                    <a:pt x="278" y="227"/>
                  </a:moveTo>
                  <a:lnTo>
                    <a:pt x="266" y="248"/>
                  </a:lnTo>
                  <a:lnTo>
                    <a:pt x="254" y="264"/>
                  </a:lnTo>
                  <a:lnTo>
                    <a:pt x="238" y="285"/>
                  </a:lnTo>
                  <a:lnTo>
                    <a:pt x="226" y="302"/>
                  </a:lnTo>
                  <a:lnTo>
                    <a:pt x="207" y="318"/>
                  </a:lnTo>
                  <a:lnTo>
                    <a:pt x="183" y="330"/>
                  </a:lnTo>
                  <a:lnTo>
                    <a:pt x="163" y="339"/>
                  </a:lnTo>
                  <a:lnTo>
                    <a:pt x="143" y="347"/>
                  </a:lnTo>
                  <a:lnTo>
                    <a:pt x="123" y="351"/>
                  </a:lnTo>
                  <a:lnTo>
                    <a:pt x="107" y="355"/>
                  </a:lnTo>
                  <a:lnTo>
                    <a:pt x="87" y="351"/>
                  </a:lnTo>
                  <a:lnTo>
                    <a:pt x="68" y="347"/>
                  </a:lnTo>
                  <a:lnTo>
                    <a:pt x="44" y="339"/>
                  </a:lnTo>
                  <a:lnTo>
                    <a:pt x="28" y="322"/>
                  </a:lnTo>
                  <a:lnTo>
                    <a:pt x="16" y="306"/>
                  </a:lnTo>
                  <a:lnTo>
                    <a:pt x="4" y="277"/>
                  </a:lnTo>
                  <a:lnTo>
                    <a:pt x="0" y="248"/>
                  </a:lnTo>
                  <a:lnTo>
                    <a:pt x="0" y="223"/>
                  </a:lnTo>
                  <a:lnTo>
                    <a:pt x="4" y="198"/>
                  </a:lnTo>
                  <a:lnTo>
                    <a:pt x="8" y="182"/>
                  </a:lnTo>
                  <a:lnTo>
                    <a:pt x="12" y="165"/>
                  </a:lnTo>
                  <a:lnTo>
                    <a:pt x="20" y="149"/>
                  </a:lnTo>
                  <a:lnTo>
                    <a:pt x="32" y="124"/>
                  </a:lnTo>
                  <a:lnTo>
                    <a:pt x="48" y="99"/>
                  </a:lnTo>
                  <a:lnTo>
                    <a:pt x="68" y="79"/>
                  </a:lnTo>
                  <a:lnTo>
                    <a:pt x="95" y="50"/>
                  </a:lnTo>
                  <a:lnTo>
                    <a:pt x="131" y="25"/>
                  </a:lnTo>
                  <a:lnTo>
                    <a:pt x="179" y="8"/>
                  </a:lnTo>
                  <a:lnTo>
                    <a:pt x="199" y="0"/>
                  </a:lnTo>
                  <a:lnTo>
                    <a:pt x="226" y="0"/>
                  </a:lnTo>
                  <a:lnTo>
                    <a:pt x="242" y="8"/>
                  </a:lnTo>
                  <a:lnTo>
                    <a:pt x="262" y="17"/>
                  </a:lnTo>
                  <a:lnTo>
                    <a:pt x="278" y="33"/>
                  </a:lnTo>
                  <a:lnTo>
                    <a:pt x="290" y="46"/>
                  </a:lnTo>
                  <a:lnTo>
                    <a:pt x="302" y="66"/>
                  </a:lnTo>
                  <a:lnTo>
                    <a:pt x="306" y="83"/>
                  </a:lnTo>
                  <a:lnTo>
                    <a:pt x="310" y="103"/>
                  </a:lnTo>
                  <a:lnTo>
                    <a:pt x="310" y="116"/>
                  </a:lnTo>
                  <a:lnTo>
                    <a:pt x="306" y="145"/>
                  </a:lnTo>
                  <a:lnTo>
                    <a:pt x="302" y="165"/>
                  </a:lnTo>
                  <a:lnTo>
                    <a:pt x="290" y="198"/>
                  </a:lnTo>
                  <a:lnTo>
                    <a:pt x="278" y="227"/>
                  </a:lnTo>
                  <a:lnTo>
                    <a:pt x="278" y="22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51" name="未知"/>
            <p:cNvSpPr/>
            <p:nvPr/>
          </p:nvSpPr>
          <p:spPr>
            <a:xfrm>
              <a:off x="127" y="136"/>
              <a:ext cx="263" cy="154"/>
            </a:xfrm>
            <a:custGeom>
              <a:avLst/>
              <a:gdLst/>
              <a:ahLst/>
              <a:cxnLst/>
              <a:pathLst>
                <a:path w="263" h="154">
                  <a:moveTo>
                    <a:pt x="0" y="153"/>
                  </a:moveTo>
                  <a:lnTo>
                    <a:pt x="262" y="54"/>
                  </a:lnTo>
                  <a:lnTo>
                    <a:pt x="262" y="0"/>
                  </a:lnTo>
                  <a:lnTo>
                    <a:pt x="0" y="99"/>
                  </a:lnTo>
                  <a:lnTo>
                    <a:pt x="0" y="153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552" name="Group 58551"/>
          <p:cNvGrpSpPr/>
          <p:nvPr/>
        </p:nvGrpSpPr>
        <p:grpSpPr>
          <a:xfrm>
            <a:off x="8553450" y="5494338"/>
            <a:ext cx="917575" cy="1833562"/>
            <a:chOff x="0" y="0"/>
            <a:chExt cx="577" cy="1153"/>
          </a:xfrm>
        </p:grpSpPr>
        <p:grpSp>
          <p:nvGrpSpPr>
            <p:cNvPr id="58553" name="Group 58552"/>
            <p:cNvGrpSpPr/>
            <p:nvPr/>
          </p:nvGrpSpPr>
          <p:grpSpPr>
            <a:xfrm>
              <a:off x="242" y="428"/>
              <a:ext cx="79" cy="618"/>
              <a:chOff x="0" y="0"/>
              <a:chExt cx="79" cy="618"/>
            </a:xfrm>
          </p:grpSpPr>
          <p:sp>
            <p:nvSpPr>
              <p:cNvPr id="58554" name="未知"/>
              <p:cNvSpPr/>
              <p:nvPr/>
            </p:nvSpPr>
            <p:spPr>
              <a:xfrm>
                <a:off x="28" y="0"/>
                <a:ext cx="51" cy="618"/>
              </a:xfrm>
              <a:custGeom>
                <a:avLst/>
                <a:gdLst/>
                <a:ahLst/>
                <a:cxnLst/>
                <a:pathLst>
                  <a:path w="51" h="618">
                    <a:moveTo>
                      <a:pt x="50" y="510"/>
                    </a:moveTo>
                    <a:lnTo>
                      <a:pt x="50" y="0"/>
                    </a:lnTo>
                    <a:lnTo>
                      <a:pt x="0" y="16"/>
                    </a:lnTo>
                    <a:lnTo>
                      <a:pt x="0" y="617"/>
                    </a:lnTo>
                    <a:lnTo>
                      <a:pt x="50" y="601"/>
                    </a:lnTo>
                    <a:lnTo>
                      <a:pt x="50" y="510"/>
                    </a:lnTo>
                    <a:lnTo>
                      <a:pt x="50" y="51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55" name="未知"/>
              <p:cNvSpPr/>
              <p:nvPr/>
            </p:nvSpPr>
            <p:spPr>
              <a:xfrm>
                <a:off x="0" y="16"/>
                <a:ext cx="29" cy="602"/>
              </a:xfrm>
              <a:custGeom>
                <a:avLst/>
                <a:gdLst/>
                <a:ahLst/>
                <a:cxnLst/>
                <a:pathLst>
                  <a:path w="29" h="602">
                    <a:moveTo>
                      <a:pt x="28" y="601"/>
                    </a:moveTo>
                    <a:lnTo>
                      <a:pt x="28" y="0"/>
                    </a:lnTo>
                    <a:lnTo>
                      <a:pt x="0" y="9"/>
                    </a:lnTo>
                    <a:lnTo>
                      <a:pt x="0" y="506"/>
                    </a:lnTo>
                    <a:lnTo>
                      <a:pt x="0" y="593"/>
                    </a:lnTo>
                    <a:lnTo>
                      <a:pt x="28" y="601"/>
                    </a:lnTo>
                    <a:lnTo>
                      <a:pt x="28" y="60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56" name="未知"/>
            <p:cNvSpPr/>
            <p:nvPr/>
          </p:nvSpPr>
          <p:spPr>
            <a:xfrm>
              <a:off x="46" y="16"/>
              <a:ext cx="494" cy="466"/>
            </a:xfrm>
            <a:custGeom>
              <a:avLst/>
              <a:gdLst/>
              <a:ahLst/>
              <a:cxnLst/>
              <a:pathLst>
                <a:path w="494" h="466">
                  <a:moveTo>
                    <a:pt x="0" y="465"/>
                  </a:moveTo>
                  <a:lnTo>
                    <a:pt x="493" y="305"/>
                  </a:lnTo>
                  <a:lnTo>
                    <a:pt x="242" y="0"/>
                  </a:lnTo>
                  <a:lnTo>
                    <a:pt x="0" y="465"/>
                  </a:lnTo>
                  <a:lnTo>
                    <a:pt x="0" y="46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557" name="Group 58556"/>
            <p:cNvGrpSpPr/>
            <p:nvPr/>
          </p:nvGrpSpPr>
          <p:grpSpPr>
            <a:xfrm>
              <a:off x="23" y="0"/>
              <a:ext cx="536" cy="515"/>
              <a:chOff x="0" y="0"/>
              <a:chExt cx="536" cy="515"/>
            </a:xfrm>
          </p:grpSpPr>
          <p:sp>
            <p:nvSpPr>
              <p:cNvPr id="58558" name="未知"/>
              <p:cNvSpPr/>
              <p:nvPr/>
            </p:nvSpPr>
            <p:spPr>
              <a:xfrm>
                <a:off x="0" y="16"/>
                <a:ext cx="266" cy="466"/>
              </a:xfrm>
              <a:custGeom>
                <a:avLst/>
                <a:gdLst/>
                <a:ahLst/>
                <a:cxnLst/>
                <a:pathLst>
                  <a:path w="266" h="466">
                    <a:moveTo>
                      <a:pt x="23" y="465"/>
                    </a:moveTo>
                    <a:lnTo>
                      <a:pt x="265" y="0"/>
                    </a:lnTo>
                    <a:lnTo>
                      <a:pt x="215" y="17"/>
                    </a:lnTo>
                    <a:lnTo>
                      <a:pt x="0" y="428"/>
                    </a:lnTo>
                    <a:lnTo>
                      <a:pt x="23" y="465"/>
                    </a:lnTo>
                    <a:lnTo>
                      <a:pt x="23" y="465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59" name="未知"/>
              <p:cNvSpPr/>
              <p:nvPr/>
            </p:nvSpPr>
            <p:spPr>
              <a:xfrm>
                <a:off x="23" y="321"/>
                <a:ext cx="494" cy="194"/>
              </a:xfrm>
              <a:custGeom>
                <a:avLst/>
                <a:gdLst/>
                <a:ahLst/>
                <a:cxnLst/>
                <a:pathLst>
                  <a:path w="494" h="194">
                    <a:moveTo>
                      <a:pt x="274" y="111"/>
                    </a:moveTo>
                    <a:lnTo>
                      <a:pt x="466" y="49"/>
                    </a:lnTo>
                    <a:lnTo>
                      <a:pt x="493" y="0"/>
                    </a:lnTo>
                    <a:lnTo>
                      <a:pt x="0" y="160"/>
                    </a:lnTo>
                    <a:lnTo>
                      <a:pt x="18" y="193"/>
                    </a:lnTo>
                    <a:lnTo>
                      <a:pt x="201" y="136"/>
                    </a:lnTo>
                    <a:lnTo>
                      <a:pt x="224" y="127"/>
                    </a:lnTo>
                    <a:lnTo>
                      <a:pt x="274" y="111"/>
                    </a:lnTo>
                    <a:lnTo>
                      <a:pt x="274" y="111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60" name="未知"/>
              <p:cNvSpPr/>
              <p:nvPr/>
            </p:nvSpPr>
            <p:spPr>
              <a:xfrm>
                <a:off x="265" y="0"/>
                <a:ext cx="271" cy="322"/>
              </a:xfrm>
              <a:custGeom>
                <a:avLst/>
                <a:gdLst/>
                <a:ahLst/>
                <a:cxnLst/>
                <a:pathLst>
                  <a:path w="271" h="322">
                    <a:moveTo>
                      <a:pt x="251" y="321"/>
                    </a:moveTo>
                    <a:lnTo>
                      <a:pt x="270" y="272"/>
                    </a:lnTo>
                    <a:lnTo>
                      <a:pt x="50" y="0"/>
                    </a:lnTo>
                    <a:lnTo>
                      <a:pt x="0" y="16"/>
                    </a:lnTo>
                    <a:lnTo>
                      <a:pt x="251" y="321"/>
                    </a:lnTo>
                    <a:lnTo>
                      <a:pt x="251" y="321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8561" name="Group 58560"/>
            <p:cNvGrpSpPr/>
            <p:nvPr/>
          </p:nvGrpSpPr>
          <p:grpSpPr>
            <a:xfrm>
              <a:off x="0" y="938"/>
              <a:ext cx="577" cy="215"/>
              <a:chOff x="0" y="0"/>
              <a:chExt cx="577" cy="215"/>
            </a:xfrm>
          </p:grpSpPr>
          <p:sp>
            <p:nvSpPr>
              <p:cNvPr id="58562" name="未知"/>
              <p:cNvSpPr/>
              <p:nvPr/>
            </p:nvSpPr>
            <p:spPr>
              <a:xfrm>
                <a:off x="0" y="0"/>
                <a:ext cx="577" cy="182"/>
              </a:xfrm>
              <a:custGeom>
                <a:avLst/>
                <a:gdLst/>
                <a:ahLst/>
                <a:cxnLst/>
                <a:pathLst>
                  <a:path w="577" h="182">
                    <a:moveTo>
                      <a:pt x="576" y="82"/>
                    </a:moveTo>
                    <a:lnTo>
                      <a:pt x="320" y="0"/>
                    </a:lnTo>
                    <a:lnTo>
                      <a:pt x="320" y="91"/>
                    </a:lnTo>
                    <a:lnTo>
                      <a:pt x="270" y="107"/>
                    </a:lnTo>
                    <a:lnTo>
                      <a:pt x="242" y="99"/>
                    </a:lnTo>
                    <a:lnTo>
                      <a:pt x="242" y="12"/>
                    </a:lnTo>
                    <a:lnTo>
                      <a:pt x="0" y="91"/>
                    </a:lnTo>
                    <a:lnTo>
                      <a:pt x="279" y="181"/>
                    </a:lnTo>
                    <a:lnTo>
                      <a:pt x="576" y="82"/>
                    </a:lnTo>
                    <a:lnTo>
                      <a:pt x="576" y="8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63" name="未知"/>
              <p:cNvSpPr/>
              <p:nvPr/>
            </p:nvSpPr>
            <p:spPr>
              <a:xfrm>
                <a:off x="279" y="82"/>
                <a:ext cx="298" cy="133"/>
              </a:xfrm>
              <a:custGeom>
                <a:avLst/>
                <a:gdLst/>
                <a:ahLst/>
                <a:cxnLst/>
                <a:pathLst>
                  <a:path w="298" h="133">
                    <a:moveTo>
                      <a:pt x="297" y="0"/>
                    </a:moveTo>
                    <a:lnTo>
                      <a:pt x="0" y="99"/>
                    </a:lnTo>
                    <a:lnTo>
                      <a:pt x="0" y="132"/>
                    </a:lnTo>
                    <a:lnTo>
                      <a:pt x="297" y="33"/>
                    </a:lnTo>
                    <a:lnTo>
                      <a:pt x="297" y="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64" name="未知"/>
              <p:cNvSpPr/>
              <p:nvPr/>
            </p:nvSpPr>
            <p:spPr>
              <a:xfrm>
                <a:off x="0" y="91"/>
                <a:ext cx="280" cy="124"/>
              </a:xfrm>
              <a:custGeom>
                <a:avLst/>
                <a:gdLst/>
                <a:ahLst/>
                <a:cxnLst/>
                <a:pathLst>
                  <a:path w="280" h="124">
                    <a:moveTo>
                      <a:pt x="0" y="0"/>
                    </a:moveTo>
                    <a:lnTo>
                      <a:pt x="0" y="33"/>
                    </a:lnTo>
                    <a:lnTo>
                      <a:pt x="279" y="123"/>
                    </a:lnTo>
                    <a:lnTo>
                      <a:pt x="279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8565" name="Group 58564"/>
          <p:cNvGrpSpPr/>
          <p:nvPr/>
        </p:nvGrpSpPr>
        <p:grpSpPr>
          <a:xfrm>
            <a:off x="9545638" y="5265738"/>
            <a:ext cx="919162" cy="2062162"/>
            <a:chOff x="0" y="0"/>
            <a:chExt cx="577" cy="1297"/>
          </a:xfrm>
        </p:grpSpPr>
        <p:grpSp>
          <p:nvGrpSpPr>
            <p:cNvPr id="58566" name="Group 58565"/>
            <p:cNvGrpSpPr/>
            <p:nvPr/>
          </p:nvGrpSpPr>
          <p:grpSpPr>
            <a:xfrm>
              <a:off x="0" y="481"/>
              <a:ext cx="577" cy="816"/>
              <a:chOff x="0" y="0"/>
              <a:chExt cx="577" cy="816"/>
            </a:xfrm>
          </p:grpSpPr>
          <p:sp>
            <p:nvSpPr>
              <p:cNvPr id="58567" name="未知"/>
              <p:cNvSpPr/>
              <p:nvPr/>
            </p:nvSpPr>
            <p:spPr>
              <a:xfrm>
                <a:off x="240" y="0"/>
                <a:ext cx="35" cy="700"/>
              </a:xfrm>
              <a:custGeom>
                <a:avLst/>
                <a:gdLst/>
                <a:ahLst/>
                <a:cxnLst/>
                <a:pathLst>
                  <a:path w="35" h="700">
                    <a:moveTo>
                      <a:pt x="34" y="699"/>
                    </a:moveTo>
                    <a:lnTo>
                      <a:pt x="34" y="37"/>
                    </a:lnTo>
                    <a:lnTo>
                      <a:pt x="24" y="33"/>
                    </a:lnTo>
                    <a:lnTo>
                      <a:pt x="0" y="0"/>
                    </a:lnTo>
                    <a:lnTo>
                      <a:pt x="0" y="597"/>
                    </a:lnTo>
                    <a:lnTo>
                      <a:pt x="0" y="690"/>
                    </a:lnTo>
                    <a:lnTo>
                      <a:pt x="34" y="699"/>
                    </a:lnTo>
                    <a:lnTo>
                      <a:pt x="34" y="69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68" name="未知"/>
              <p:cNvSpPr/>
              <p:nvPr/>
            </p:nvSpPr>
            <p:spPr>
              <a:xfrm>
                <a:off x="274" y="19"/>
                <a:ext cx="44" cy="681"/>
              </a:xfrm>
              <a:custGeom>
                <a:avLst/>
                <a:gdLst/>
                <a:ahLst/>
                <a:cxnLst/>
                <a:pathLst>
                  <a:path w="44" h="681">
                    <a:moveTo>
                      <a:pt x="43" y="569"/>
                    </a:moveTo>
                    <a:lnTo>
                      <a:pt x="43" y="0"/>
                    </a:lnTo>
                    <a:lnTo>
                      <a:pt x="38" y="9"/>
                    </a:lnTo>
                    <a:lnTo>
                      <a:pt x="28" y="18"/>
                    </a:lnTo>
                    <a:lnTo>
                      <a:pt x="19" y="23"/>
                    </a:lnTo>
                    <a:lnTo>
                      <a:pt x="9" y="23"/>
                    </a:lnTo>
                    <a:lnTo>
                      <a:pt x="0" y="18"/>
                    </a:lnTo>
                    <a:lnTo>
                      <a:pt x="0" y="680"/>
                    </a:lnTo>
                    <a:lnTo>
                      <a:pt x="43" y="662"/>
                    </a:lnTo>
                    <a:lnTo>
                      <a:pt x="43" y="569"/>
                    </a:lnTo>
                    <a:lnTo>
                      <a:pt x="43" y="56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69" name="未知"/>
              <p:cNvSpPr/>
              <p:nvPr/>
            </p:nvSpPr>
            <p:spPr>
              <a:xfrm>
                <a:off x="0" y="588"/>
                <a:ext cx="577" cy="196"/>
              </a:xfrm>
              <a:custGeom>
                <a:avLst/>
                <a:gdLst/>
                <a:ahLst/>
                <a:cxnLst/>
                <a:pathLst>
                  <a:path w="577" h="196">
                    <a:moveTo>
                      <a:pt x="576" y="88"/>
                    </a:moveTo>
                    <a:lnTo>
                      <a:pt x="317" y="0"/>
                    </a:lnTo>
                    <a:lnTo>
                      <a:pt x="317" y="93"/>
                    </a:lnTo>
                    <a:lnTo>
                      <a:pt x="274" y="111"/>
                    </a:lnTo>
                    <a:lnTo>
                      <a:pt x="240" y="102"/>
                    </a:lnTo>
                    <a:lnTo>
                      <a:pt x="240" y="9"/>
                    </a:lnTo>
                    <a:lnTo>
                      <a:pt x="0" y="97"/>
                    </a:lnTo>
                    <a:lnTo>
                      <a:pt x="278" y="195"/>
                    </a:lnTo>
                    <a:lnTo>
                      <a:pt x="576" y="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70" name="未知"/>
              <p:cNvSpPr/>
              <p:nvPr/>
            </p:nvSpPr>
            <p:spPr>
              <a:xfrm>
                <a:off x="278" y="676"/>
                <a:ext cx="299" cy="140"/>
              </a:xfrm>
              <a:custGeom>
                <a:avLst/>
                <a:gdLst/>
                <a:ahLst/>
                <a:cxnLst/>
                <a:pathLst>
                  <a:path w="299" h="140">
                    <a:moveTo>
                      <a:pt x="298" y="0"/>
                    </a:moveTo>
                    <a:lnTo>
                      <a:pt x="0" y="107"/>
                    </a:lnTo>
                    <a:lnTo>
                      <a:pt x="0" y="139"/>
                    </a:lnTo>
                    <a:lnTo>
                      <a:pt x="298" y="37"/>
                    </a:lnTo>
                    <a:lnTo>
                      <a:pt x="298" y="0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71" name="未知"/>
              <p:cNvSpPr/>
              <p:nvPr/>
            </p:nvSpPr>
            <p:spPr>
              <a:xfrm>
                <a:off x="0" y="685"/>
                <a:ext cx="279" cy="131"/>
              </a:xfrm>
              <a:custGeom>
                <a:avLst/>
                <a:gdLst/>
                <a:ahLst/>
                <a:cxnLst/>
                <a:pathLst>
                  <a:path w="279" h="131">
                    <a:moveTo>
                      <a:pt x="0" y="0"/>
                    </a:moveTo>
                    <a:lnTo>
                      <a:pt x="0" y="37"/>
                    </a:lnTo>
                    <a:lnTo>
                      <a:pt x="278" y="130"/>
                    </a:lnTo>
                    <a:lnTo>
                      <a:pt x="278" y="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72" name="未知"/>
            <p:cNvSpPr/>
            <p:nvPr/>
          </p:nvSpPr>
          <p:spPr>
            <a:xfrm>
              <a:off x="38" y="0"/>
              <a:ext cx="510" cy="529"/>
            </a:xfrm>
            <a:custGeom>
              <a:avLst/>
              <a:gdLst/>
              <a:ahLst/>
              <a:cxnLst/>
              <a:pathLst>
                <a:path w="510" h="529">
                  <a:moveTo>
                    <a:pt x="24" y="162"/>
                  </a:moveTo>
                  <a:lnTo>
                    <a:pt x="5" y="176"/>
                  </a:lnTo>
                  <a:lnTo>
                    <a:pt x="0" y="185"/>
                  </a:lnTo>
                  <a:lnTo>
                    <a:pt x="0" y="208"/>
                  </a:lnTo>
                  <a:lnTo>
                    <a:pt x="202" y="491"/>
                  </a:lnTo>
                  <a:lnTo>
                    <a:pt x="226" y="518"/>
                  </a:lnTo>
                  <a:lnTo>
                    <a:pt x="236" y="528"/>
                  </a:lnTo>
                  <a:lnTo>
                    <a:pt x="245" y="528"/>
                  </a:lnTo>
                  <a:lnTo>
                    <a:pt x="255" y="528"/>
                  </a:lnTo>
                  <a:lnTo>
                    <a:pt x="264" y="523"/>
                  </a:lnTo>
                  <a:lnTo>
                    <a:pt x="279" y="514"/>
                  </a:lnTo>
                  <a:lnTo>
                    <a:pt x="279" y="505"/>
                  </a:lnTo>
                  <a:lnTo>
                    <a:pt x="509" y="32"/>
                  </a:lnTo>
                  <a:lnTo>
                    <a:pt x="509" y="23"/>
                  </a:lnTo>
                  <a:lnTo>
                    <a:pt x="509" y="9"/>
                  </a:lnTo>
                  <a:lnTo>
                    <a:pt x="500" y="5"/>
                  </a:lnTo>
                  <a:lnTo>
                    <a:pt x="490" y="0"/>
                  </a:lnTo>
                  <a:lnTo>
                    <a:pt x="480" y="5"/>
                  </a:lnTo>
                  <a:lnTo>
                    <a:pt x="24" y="162"/>
                  </a:lnTo>
                  <a:lnTo>
                    <a:pt x="24" y="1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73" name="未知"/>
            <p:cNvSpPr/>
            <p:nvPr/>
          </p:nvSpPr>
          <p:spPr>
            <a:xfrm>
              <a:off x="38" y="0"/>
              <a:ext cx="510" cy="529"/>
            </a:xfrm>
            <a:custGeom>
              <a:avLst/>
              <a:gdLst/>
              <a:ahLst/>
              <a:cxnLst/>
              <a:pathLst>
                <a:path w="510" h="529">
                  <a:moveTo>
                    <a:pt x="24" y="162"/>
                  </a:moveTo>
                  <a:lnTo>
                    <a:pt x="5" y="176"/>
                  </a:lnTo>
                  <a:lnTo>
                    <a:pt x="0" y="185"/>
                  </a:lnTo>
                  <a:lnTo>
                    <a:pt x="0" y="208"/>
                  </a:lnTo>
                  <a:lnTo>
                    <a:pt x="202" y="491"/>
                  </a:lnTo>
                  <a:lnTo>
                    <a:pt x="226" y="518"/>
                  </a:lnTo>
                  <a:lnTo>
                    <a:pt x="236" y="528"/>
                  </a:lnTo>
                  <a:lnTo>
                    <a:pt x="245" y="528"/>
                  </a:lnTo>
                  <a:lnTo>
                    <a:pt x="255" y="528"/>
                  </a:lnTo>
                  <a:lnTo>
                    <a:pt x="264" y="523"/>
                  </a:lnTo>
                  <a:lnTo>
                    <a:pt x="279" y="514"/>
                  </a:lnTo>
                  <a:lnTo>
                    <a:pt x="279" y="505"/>
                  </a:lnTo>
                  <a:lnTo>
                    <a:pt x="509" y="32"/>
                  </a:lnTo>
                  <a:lnTo>
                    <a:pt x="509" y="23"/>
                  </a:lnTo>
                  <a:lnTo>
                    <a:pt x="509" y="9"/>
                  </a:lnTo>
                  <a:lnTo>
                    <a:pt x="500" y="5"/>
                  </a:lnTo>
                  <a:lnTo>
                    <a:pt x="490" y="0"/>
                  </a:lnTo>
                  <a:lnTo>
                    <a:pt x="480" y="5"/>
                  </a:lnTo>
                  <a:lnTo>
                    <a:pt x="24" y="1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574" name="Group 58573"/>
            <p:cNvGrpSpPr/>
            <p:nvPr/>
          </p:nvGrpSpPr>
          <p:grpSpPr>
            <a:xfrm>
              <a:off x="58" y="19"/>
              <a:ext cx="471" cy="491"/>
              <a:chOff x="0" y="0"/>
              <a:chExt cx="471" cy="491"/>
            </a:xfrm>
          </p:grpSpPr>
          <p:sp>
            <p:nvSpPr>
              <p:cNvPr id="58575" name="未知"/>
              <p:cNvSpPr/>
              <p:nvPr/>
            </p:nvSpPr>
            <p:spPr>
              <a:xfrm>
                <a:off x="0" y="0"/>
                <a:ext cx="471" cy="232"/>
              </a:xfrm>
              <a:custGeom>
                <a:avLst/>
                <a:gdLst/>
                <a:ahLst/>
                <a:cxnLst/>
                <a:pathLst>
                  <a:path w="471" h="232">
                    <a:moveTo>
                      <a:pt x="33" y="231"/>
                    </a:moveTo>
                    <a:lnTo>
                      <a:pt x="144" y="194"/>
                    </a:lnTo>
                    <a:lnTo>
                      <a:pt x="326" y="124"/>
                    </a:lnTo>
                    <a:lnTo>
                      <a:pt x="436" y="87"/>
                    </a:lnTo>
                    <a:lnTo>
                      <a:pt x="470" y="9"/>
                    </a:lnTo>
                    <a:lnTo>
                      <a:pt x="465" y="0"/>
                    </a:lnTo>
                    <a:lnTo>
                      <a:pt x="451" y="0"/>
                    </a:lnTo>
                    <a:lnTo>
                      <a:pt x="24" y="152"/>
                    </a:lnTo>
                    <a:lnTo>
                      <a:pt x="4" y="162"/>
                    </a:lnTo>
                    <a:lnTo>
                      <a:pt x="0" y="175"/>
                    </a:lnTo>
                    <a:lnTo>
                      <a:pt x="4" y="194"/>
                    </a:lnTo>
                    <a:lnTo>
                      <a:pt x="33" y="23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576" name="未知"/>
              <p:cNvSpPr/>
              <p:nvPr/>
            </p:nvSpPr>
            <p:spPr>
              <a:xfrm>
                <a:off x="33" y="87"/>
                <a:ext cx="404" cy="404"/>
              </a:xfrm>
              <a:custGeom>
                <a:avLst/>
                <a:gdLst/>
                <a:ahLst/>
                <a:cxnLst/>
                <a:pathLst>
                  <a:path w="404" h="404">
                    <a:moveTo>
                      <a:pt x="0" y="144"/>
                    </a:moveTo>
                    <a:lnTo>
                      <a:pt x="183" y="394"/>
                    </a:lnTo>
                    <a:lnTo>
                      <a:pt x="187" y="403"/>
                    </a:lnTo>
                    <a:lnTo>
                      <a:pt x="192" y="403"/>
                    </a:lnTo>
                    <a:lnTo>
                      <a:pt x="197" y="403"/>
                    </a:lnTo>
                    <a:lnTo>
                      <a:pt x="202" y="403"/>
                    </a:lnTo>
                    <a:lnTo>
                      <a:pt x="207" y="403"/>
                    </a:lnTo>
                    <a:lnTo>
                      <a:pt x="207" y="399"/>
                    </a:lnTo>
                    <a:lnTo>
                      <a:pt x="216" y="389"/>
                    </a:lnTo>
                    <a:lnTo>
                      <a:pt x="221" y="385"/>
                    </a:lnTo>
                    <a:lnTo>
                      <a:pt x="403" y="0"/>
                    </a:lnTo>
                    <a:lnTo>
                      <a:pt x="293" y="37"/>
                    </a:lnTo>
                    <a:lnTo>
                      <a:pt x="298" y="37"/>
                    </a:lnTo>
                    <a:lnTo>
                      <a:pt x="303" y="42"/>
                    </a:lnTo>
                    <a:lnTo>
                      <a:pt x="303" y="51"/>
                    </a:lnTo>
                    <a:lnTo>
                      <a:pt x="211" y="241"/>
                    </a:lnTo>
                    <a:lnTo>
                      <a:pt x="207" y="250"/>
                    </a:lnTo>
                    <a:lnTo>
                      <a:pt x="192" y="246"/>
                    </a:lnTo>
                    <a:lnTo>
                      <a:pt x="106" y="121"/>
                    </a:lnTo>
                    <a:lnTo>
                      <a:pt x="111" y="107"/>
                    </a:lnTo>
                    <a:lnTo>
                      <a:pt x="0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577" name="未知"/>
            <p:cNvSpPr/>
            <p:nvPr/>
          </p:nvSpPr>
          <p:spPr>
            <a:xfrm>
              <a:off x="38" y="5"/>
              <a:ext cx="510" cy="524"/>
            </a:xfrm>
            <a:custGeom>
              <a:avLst/>
              <a:gdLst/>
              <a:ahLst/>
              <a:cxnLst/>
              <a:pathLst>
                <a:path w="510" h="524">
                  <a:moveTo>
                    <a:pt x="279" y="500"/>
                  </a:moveTo>
                  <a:lnTo>
                    <a:pt x="509" y="27"/>
                  </a:lnTo>
                  <a:lnTo>
                    <a:pt x="509" y="18"/>
                  </a:lnTo>
                  <a:lnTo>
                    <a:pt x="509" y="4"/>
                  </a:lnTo>
                  <a:lnTo>
                    <a:pt x="500" y="0"/>
                  </a:lnTo>
                  <a:lnTo>
                    <a:pt x="480" y="0"/>
                  </a:lnTo>
                  <a:lnTo>
                    <a:pt x="24" y="157"/>
                  </a:lnTo>
                  <a:lnTo>
                    <a:pt x="29" y="162"/>
                  </a:lnTo>
                  <a:lnTo>
                    <a:pt x="480" y="4"/>
                  </a:lnTo>
                  <a:lnTo>
                    <a:pt x="500" y="4"/>
                  </a:lnTo>
                  <a:lnTo>
                    <a:pt x="500" y="23"/>
                  </a:lnTo>
                  <a:lnTo>
                    <a:pt x="274" y="500"/>
                  </a:lnTo>
                  <a:lnTo>
                    <a:pt x="264" y="504"/>
                  </a:lnTo>
                  <a:lnTo>
                    <a:pt x="260" y="513"/>
                  </a:lnTo>
                  <a:lnTo>
                    <a:pt x="260" y="513"/>
                  </a:lnTo>
                  <a:lnTo>
                    <a:pt x="250" y="518"/>
                  </a:lnTo>
                  <a:lnTo>
                    <a:pt x="240" y="518"/>
                  </a:lnTo>
                  <a:lnTo>
                    <a:pt x="240" y="513"/>
                  </a:lnTo>
                  <a:lnTo>
                    <a:pt x="231" y="504"/>
                  </a:lnTo>
                  <a:lnTo>
                    <a:pt x="10" y="199"/>
                  </a:lnTo>
                  <a:lnTo>
                    <a:pt x="10" y="185"/>
                  </a:lnTo>
                  <a:lnTo>
                    <a:pt x="10" y="176"/>
                  </a:lnTo>
                  <a:lnTo>
                    <a:pt x="20" y="171"/>
                  </a:lnTo>
                  <a:lnTo>
                    <a:pt x="29" y="162"/>
                  </a:lnTo>
                  <a:lnTo>
                    <a:pt x="24" y="157"/>
                  </a:lnTo>
                  <a:lnTo>
                    <a:pt x="15" y="162"/>
                  </a:lnTo>
                  <a:lnTo>
                    <a:pt x="5" y="171"/>
                  </a:lnTo>
                  <a:lnTo>
                    <a:pt x="0" y="185"/>
                  </a:lnTo>
                  <a:lnTo>
                    <a:pt x="0" y="203"/>
                  </a:lnTo>
                  <a:lnTo>
                    <a:pt x="202" y="486"/>
                  </a:lnTo>
                  <a:lnTo>
                    <a:pt x="226" y="513"/>
                  </a:lnTo>
                  <a:lnTo>
                    <a:pt x="236" y="523"/>
                  </a:lnTo>
                  <a:lnTo>
                    <a:pt x="245" y="523"/>
                  </a:lnTo>
                  <a:lnTo>
                    <a:pt x="255" y="523"/>
                  </a:lnTo>
                  <a:lnTo>
                    <a:pt x="264" y="518"/>
                  </a:lnTo>
                  <a:lnTo>
                    <a:pt x="279" y="509"/>
                  </a:lnTo>
                  <a:lnTo>
                    <a:pt x="279" y="500"/>
                  </a:lnTo>
                  <a:lnTo>
                    <a:pt x="279" y="50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578" name="Group 58577"/>
          <p:cNvGrpSpPr/>
          <p:nvPr/>
        </p:nvGrpSpPr>
        <p:grpSpPr>
          <a:xfrm>
            <a:off x="6569075" y="4351338"/>
            <a:ext cx="600075" cy="268287"/>
            <a:chOff x="0" y="0"/>
            <a:chExt cx="377" cy="169"/>
          </a:xfrm>
        </p:grpSpPr>
        <p:sp>
          <p:nvSpPr>
            <p:cNvPr id="58579" name="未知"/>
            <p:cNvSpPr/>
            <p:nvPr/>
          </p:nvSpPr>
          <p:spPr>
            <a:xfrm>
              <a:off x="8" y="16"/>
              <a:ext cx="201" cy="153"/>
            </a:xfrm>
            <a:custGeom>
              <a:avLst/>
              <a:gdLst/>
              <a:ahLst/>
              <a:cxnLst/>
              <a:pathLst>
                <a:path w="201" h="153">
                  <a:moveTo>
                    <a:pt x="176" y="0"/>
                  </a:moveTo>
                  <a:lnTo>
                    <a:pt x="0" y="40"/>
                  </a:lnTo>
                  <a:lnTo>
                    <a:pt x="0" y="152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200" y="15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0" name="未知"/>
            <p:cNvSpPr/>
            <p:nvPr/>
          </p:nvSpPr>
          <p:spPr>
            <a:xfrm>
              <a:off x="176" y="16"/>
              <a:ext cx="41" cy="137"/>
            </a:xfrm>
            <a:custGeom>
              <a:avLst/>
              <a:gdLst/>
              <a:ahLst/>
              <a:cxnLst/>
              <a:pathLst>
                <a:path w="41" h="137">
                  <a:moveTo>
                    <a:pt x="8" y="0"/>
                  </a:moveTo>
                  <a:lnTo>
                    <a:pt x="24" y="32"/>
                  </a:lnTo>
                  <a:lnTo>
                    <a:pt x="40" y="64"/>
                  </a:lnTo>
                  <a:lnTo>
                    <a:pt x="0" y="136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1" name="未知"/>
            <p:cNvSpPr/>
            <p:nvPr/>
          </p:nvSpPr>
          <p:spPr>
            <a:xfrm>
              <a:off x="200" y="40"/>
              <a:ext cx="73" cy="65"/>
            </a:xfrm>
            <a:custGeom>
              <a:avLst/>
              <a:gdLst/>
              <a:ahLst/>
              <a:cxnLst/>
              <a:pathLst>
                <a:path w="73" h="65">
                  <a:moveTo>
                    <a:pt x="0" y="0"/>
                  </a:moveTo>
                  <a:lnTo>
                    <a:pt x="72" y="24"/>
                  </a:lnTo>
                  <a:lnTo>
                    <a:pt x="72" y="32"/>
                  </a:lnTo>
                  <a:lnTo>
                    <a:pt x="64" y="56"/>
                  </a:lnTo>
                  <a:lnTo>
                    <a:pt x="48" y="64"/>
                  </a:lnTo>
                  <a:lnTo>
                    <a:pt x="16" y="48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2" name="未知"/>
            <p:cNvSpPr/>
            <p:nvPr/>
          </p:nvSpPr>
          <p:spPr>
            <a:xfrm>
              <a:off x="192" y="88"/>
              <a:ext cx="65" cy="49"/>
            </a:xfrm>
            <a:custGeom>
              <a:avLst/>
              <a:gdLst/>
              <a:ahLst/>
              <a:cxnLst/>
              <a:pathLst>
                <a:path w="65" h="49">
                  <a:moveTo>
                    <a:pt x="16" y="0"/>
                  </a:moveTo>
                  <a:lnTo>
                    <a:pt x="56" y="16"/>
                  </a:lnTo>
                  <a:lnTo>
                    <a:pt x="64" y="24"/>
                  </a:lnTo>
                  <a:lnTo>
                    <a:pt x="48" y="48"/>
                  </a:lnTo>
                  <a:lnTo>
                    <a:pt x="40" y="48"/>
                  </a:lnTo>
                  <a:lnTo>
                    <a:pt x="0" y="3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3" name="未知"/>
            <p:cNvSpPr/>
            <p:nvPr/>
          </p:nvSpPr>
          <p:spPr>
            <a:xfrm>
              <a:off x="176" y="128"/>
              <a:ext cx="57" cy="41"/>
            </a:xfrm>
            <a:custGeom>
              <a:avLst/>
              <a:gdLst/>
              <a:ahLst/>
              <a:cxnLst/>
              <a:pathLst>
                <a:path w="57" h="41">
                  <a:moveTo>
                    <a:pt x="16" y="0"/>
                  </a:moveTo>
                  <a:lnTo>
                    <a:pt x="56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0" y="24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4" name="未知"/>
            <p:cNvSpPr/>
            <p:nvPr/>
          </p:nvSpPr>
          <p:spPr>
            <a:xfrm>
              <a:off x="32" y="64"/>
              <a:ext cx="153" cy="97"/>
            </a:xfrm>
            <a:custGeom>
              <a:avLst/>
              <a:gdLst/>
              <a:ahLst/>
              <a:cxnLst/>
              <a:pathLst>
                <a:path w="153" h="97">
                  <a:moveTo>
                    <a:pt x="144" y="80"/>
                  </a:moveTo>
                  <a:lnTo>
                    <a:pt x="136" y="96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28" y="0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48" y="48"/>
                  </a:lnTo>
                  <a:lnTo>
                    <a:pt x="24" y="40"/>
                  </a:lnTo>
                  <a:lnTo>
                    <a:pt x="0" y="24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5" name="未知"/>
            <p:cNvSpPr/>
            <p:nvPr/>
          </p:nvSpPr>
          <p:spPr>
            <a:xfrm>
              <a:off x="176" y="0"/>
              <a:ext cx="201" cy="49"/>
            </a:xfrm>
            <a:custGeom>
              <a:avLst/>
              <a:gdLst/>
              <a:ahLst/>
              <a:cxnLst/>
              <a:pathLst>
                <a:path w="201" h="49">
                  <a:moveTo>
                    <a:pt x="0" y="16"/>
                  </a:moveTo>
                  <a:lnTo>
                    <a:pt x="176" y="0"/>
                  </a:lnTo>
                  <a:lnTo>
                    <a:pt x="192" y="8"/>
                  </a:lnTo>
                  <a:lnTo>
                    <a:pt x="200" y="16"/>
                  </a:lnTo>
                  <a:lnTo>
                    <a:pt x="200" y="24"/>
                  </a:lnTo>
                  <a:lnTo>
                    <a:pt x="184" y="32"/>
                  </a:lnTo>
                  <a:lnTo>
                    <a:pt x="40" y="48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86" name="Straight Connector 58585"/>
            <p:cNvSpPr/>
            <p:nvPr/>
          </p:nvSpPr>
          <p:spPr>
            <a:xfrm>
              <a:off x="8" y="56"/>
              <a:ext cx="0" cy="112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587" name="Straight Connector 58586"/>
            <p:cNvSpPr/>
            <p:nvPr/>
          </p:nvSpPr>
          <p:spPr>
            <a:xfrm>
              <a:off x="0" y="56"/>
              <a:ext cx="0" cy="112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8588" name="Group 58587"/>
          <p:cNvGrpSpPr/>
          <p:nvPr/>
        </p:nvGrpSpPr>
        <p:grpSpPr>
          <a:xfrm>
            <a:off x="5824538" y="4351338"/>
            <a:ext cx="598487" cy="268287"/>
            <a:chOff x="0" y="0"/>
            <a:chExt cx="376" cy="169"/>
          </a:xfrm>
        </p:grpSpPr>
        <p:sp>
          <p:nvSpPr>
            <p:cNvPr id="58589" name="未知"/>
            <p:cNvSpPr/>
            <p:nvPr/>
          </p:nvSpPr>
          <p:spPr>
            <a:xfrm>
              <a:off x="176" y="16"/>
              <a:ext cx="193" cy="153"/>
            </a:xfrm>
            <a:custGeom>
              <a:avLst/>
              <a:gdLst/>
              <a:ahLst/>
              <a:cxnLst/>
              <a:pathLst>
                <a:path w="193" h="153">
                  <a:moveTo>
                    <a:pt x="16" y="0"/>
                  </a:moveTo>
                  <a:lnTo>
                    <a:pt x="192" y="40"/>
                  </a:lnTo>
                  <a:lnTo>
                    <a:pt x="192" y="152"/>
                  </a:lnTo>
                  <a:lnTo>
                    <a:pt x="168" y="144"/>
                  </a:lnTo>
                  <a:lnTo>
                    <a:pt x="152" y="152"/>
                  </a:lnTo>
                  <a:lnTo>
                    <a:pt x="0" y="15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0" name="未知"/>
            <p:cNvSpPr/>
            <p:nvPr/>
          </p:nvSpPr>
          <p:spPr>
            <a:xfrm>
              <a:off x="160" y="16"/>
              <a:ext cx="49" cy="137"/>
            </a:xfrm>
            <a:custGeom>
              <a:avLst/>
              <a:gdLst/>
              <a:ahLst/>
              <a:cxnLst/>
              <a:pathLst>
                <a:path w="49" h="137">
                  <a:moveTo>
                    <a:pt x="32" y="0"/>
                  </a:moveTo>
                  <a:lnTo>
                    <a:pt x="24" y="32"/>
                  </a:lnTo>
                  <a:lnTo>
                    <a:pt x="0" y="64"/>
                  </a:lnTo>
                  <a:lnTo>
                    <a:pt x="48" y="136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1" name="未知"/>
            <p:cNvSpPr/>
            <p:nvPr/>
          </p:nvSpPr>
          <p:spPr>
            <a:xfrm>
              <a:off x="104" y="40"/>
              <a:ext cx="81" cy="65"/>
            </a:xfrm>
            <a:custGeom>
              <a:avLst/>
              <a:gdLst/>
              <a:ahLst/>
              <a:cxnLst/>
              <a:pathLst>
                <a:path w="81" h="65">
                  <a:moveTo>
                    <a:pt x="80" y="0"/>
                  </a:moveTo>
                  <a:lnTo>
                    <a:pt x="8" y="24"/>
                  </a:lnTo>
                  <a:lnTo>
                    <a:pt x="0" y="32"/>
                  </a:lnTo>
                  <a:lnTo>
                    <a:pt x="16" y="56"/>
                  </a:lnTo>
                  <a:lnTo>
                    <a:pt x="24" y="64"/>
                  </a:lnTo>
                  <a:lnTo>
                    <a:pt x="64" y="48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2" name="未知"/>
            <p:cNvSpPr/>
            <p:nvPr/>
          </p:nvSpPr>
          <p:spPr>
            <a:xfrm>
              <a:off x="128" y="88"/>
              <a:ext cx="57" cy="49"/>
            </a:xfrm>
            <a:custGeom>
              <a:avLst/>
              <a:gdLst/>
              <a:ahLst/>
              <a:cxnLst/>
              <a:pathLst>
                <a:path w="57" h="49">
                  <a:moveTo>
                    <a:pt x="40" y="0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56" y="3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3" name="未知"/>
            <p:cNvSpPr/>
            <p:nvPr/>
          </p:nvSpPr>
          <p:spPr>
            <a:xfrm>
              <a:off x="144" y="128"/>
              <a:ext cx="65" cy="41"/>
            </a:xfrm>
            <a:custGeom>
              <a:avLst/>
              <a:gdLst/>
              <a:ahLst/>
              <a:cxnLst/>
              <a:pathLst>
                <a:path w="65" h="41">
                  <a:moveTo>
                    <a:pt x="48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40"/>
                  </a:lnTo>
                  <a:lnTo>
                    <a:pt x="64" y="24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4" name="未知"/>
            <p:cNvSpPr/>
            <p:nvPr/>
          </p:nvSpPr>
          <p:spPr>
            <a:xfrm>
              <a:off x="200" y="64"/>
              <a:ext cx="153" cy="97"/>
            </a:xfrm>
            <a:custGeom>
              <a:avLst/>
              <a:gdLst/>
              <a:ahLst/>
              <a:cxnLst/>
              <a:pathLst>
                <a:path w="153" h="97">
                  <a:moveTo>
                    <a:pt x="0" y="80"/>
                  </a:moveTo>
                  <a:lnTo>
                    <a:pt x="8" y="96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16" y="40"/>
                  </a:lnTo>
                  <a:lnTo>
                    <a:pt x="0" y="24"/>
                  </a:lnTo>
                  <a:lnTo>
                    <a:pt x="16" y="0"/>
                  </a:lnTo>
                  <a:lnTo>
                    <a:pt x="40" y="24"/>
                  </a:lnTo>
                  <a:lnTo>
                    <a:pt x="64" y="40"/>
                  </a:lnTo>
                  <a:lnTo>
                    <a:pt x="96" y="48"/>
                  </a:lnTo>
                  <a:lnTo>
                    <a:pt x="128" y="40"/>
                  </a:lnTo>
                  <a:lnTo>
                    <a:pt x="152" y="24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5" name="未知"/>
            <p:cNvSpPr/>
            <p:nvPr/>
          </p:nvSpPr>
          <p:spPr>
            <a:xfrm>
              <a:off x="0" y="0"/>
              <a:ext cx="201" cy="49"/>
            </a:xfrm>
            <a:custGeom>
              <a:avLst/>
              <a:gdLst/>
              <a:ahLst/>
              <a:cxnLst/>
              <a:pathLst>
                <a:path w="201" h="49">
                  <a:moveTo>
                    <a:pt x="200" y="16"/>
                  </a:moveTo>
                  <a:lnTo>
                    <a:pt x="24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32"/>
                  </a:lnTo>
                  <a:lnTo>
                    <a:pt x="160" y="48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596" name="Straight Connector 58595"/>
            <p:cNvSpPr/>
            <p:nvPr/>
          </p:nvSpPr>
          <p:spPr>
            <a:xfrm>
              <a:off x="368" y="56"/>
              <a:ext cx="0" cy="112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597" name="Straight Connector 58596"/>
            <p:cNvSpPr/>
            <p:nvPr/>
          </p:nvSpPr>
          <p:spPr>
            <a:xfrm>
              <a:off x="376" y="56"/>
              <a:ext cx="0" cy="112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8598" name="Group 58597"/>
          <p:cNvGrpSpPr/>
          <p:nvPr/>
        </p:nvGrpSpPr>
        <p:grpSpPr>
          <a:xfrm>
            <a:off x="4354513" y="5494338"/>
            <a:ext cx="803275" cy="1833562"/>
            <a:chOff x="0" y="0"/>
            <a:chExt cx="505" cy="1153"/>
          </a:xfrm>
        </p:grpSpPr>
        <p:grpSp>
          <p:nvGrpSpPr>
            <p:cNvPr id="58599" name="Group 58598"/>
            <p:cNvGrpSpPr/>
            <p:nvPr/>
          </p:nvGrpSpPr>
          <p:grpSpPr>
            <a:xfrm>
              <a:off x="0" y="937"/>
              <a:ext cx="505" cy="216"/>
              <a:chOff x="0" y="0"/>
              <a:chExt cx="505" cy="216"/>
            </a:xfrm>
          </p:grpSpPr>
          <p:sp>
            <p:nvSpPr>
              <p:cNvPr id="58600" name="未知"/>
              <p:cNvSpPr/>
              <p:nvPr/>
            </p:nvSpPr>
            <p:spPr>
              <a:xfrm>
                <a:off x="0" y="0"/>
                <a:ext cx="505" cy="184"/>
              </a:xfrm>
              <a:custGeom>
                <a:avLst/>
                <a:gdLst/>
                <a:ahLst/>
                <a:cxnLst/>
                <a:pathLst>
                  <a:path w="505" h="184">
                    <a:moveTo>
                      <a:pt x="211" y="12"/>
                    </a:moveTo>
                    <a:lnTo>
                      <a:pt x="0" y="91"/>
                    </a:lnTo>
                    <a:lnTo>
                      <a:pt x="246" y="183"/>
                    </a:lnTo>
                    <a:lnTo>
                      <a:pt x="504" y="83"/>
                    </a:lnTo>
                    <a:lnTo>
                      <a:pt x="281" y="0"/>
                    </a:lnTo>
                    <a:lnTo>
                      <a:pt x="281" y="91"/>
                    </a:lnTo>
                    <a:lnTo>
                      <a:pt x="238" y="107"/>
                    </a:lnTo>
                    <a:lnTo>
                      <a:pt x="211" y="95"/>
                    </a:lnTo>
                    <a:lnTo>
                      <a:pt x="211" y="12"/>
                    </a:lnTo>
                    <a:lnTo>
                      <a:pt x="211" y="1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1" name="未知"/>
              <p:cNvSpPr/>
              <p:nvPr/>
            </p:nvSpPr>
            <p:spPr>
              <a:xfrm>
                <a:off x="0" y="91"/>
                <a:ext cx="247" cy="125"/>
              </a:xfrm>
              <a:custGeom>
                <a:avLst/>
                <a:gdLst/>
                <a:ahLst/>
                <a:cxnLst/>
                <a:pathLst>
                  <a:path w="247" h="125">
                    <a:moveTo>
                      <a:pt x="0" y="0"/>
                    </a:moveTo>
                    <a:lnTo>
                      <a:pt x="0" y="32"/>
                    </a:lnTo>
                    <a:lnTo>
                      <a:pt x="246" y="124"/>
                    </a:lnTo>
                    <a:lnTo>
                      <a:pt x="246" y="9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2" name="未知"/>
              <p:cNvSpPr/>
              <p:nvPr/>
            </p:nvSpPr>
            <p:spPr>
              <a:xfrm>
                <a:off x="246" y="83"/>
                <a:ext cx="259" cy="133"/>
              </a:xfrm>
              <a:custGeom>
                <a:avLst/>
                <a:gdLst/>
                <a:ahLst/>
                <a:cxnLst/>
                <a:pathLst>
                  <a:path w="259" h="133">
                    <a:moveTo>
                      <a:pt x="0" y="100"/>
                    </a:moveTo>
                    <a:lnTo>
                      <a:pt x="0" y="132"/>
                    </a:lnTo>
                    <a:lnTo>
                      <a:pt x="258" y="32"/>
                    </a:lnTo>
                    <a:lnTo>
                      <a:pt x="258" y="0"/>
                    </a:lnTo>
                    <a:lnTo>
                      <a:pt x="0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8603" name="Group 58602"/>
            <p:cNvGrpSpPr/>
            <p:nvPr/>
          </p:nvGrpSpPr>
          <p:grpSpPr>
            <a:xfrm>
              <a:off x="211" y="40"/>
              <a:ext cx="71" cy="1005"/>
              <a:chOff x="0" y="0"/>
              <a:chExt cx="71" cy="1005"/>
            </a:xfrm>
          </p:grpSpPr>
          <p:sp>
            <p:nvSpPr>
              <p:cNvPr id="58604" name="未知"/>
              <p:cNvSpPr/>
              <p:nvPr/>
            </p:nvSpPr>
            <p:spPr>
              <a:xfrm>
                <a:off x="27" y="339"/>
                <a:ext cx="44" cy="666"/>
              </a:xfrm>
              <a:custGeom>
                <a:avLst/>
                <a:gdLst/>
                <a:ahLst/>
                <a:cxnLst/>
                <a:pathLst>
                  <a:path w="44" h="666">
                    <a:moveTo>
                      <a:pt x="43" y="558"/>
                    </a:moveTo>
                    <a:lnTo>
                      <a:pt x="43" y="0"/>
                    </a:lnTo>
                    <a:lnTo>
                      <a:pt x="0" y="16"/>
                    </a:lnTo>
                    <a:lnTo>
                      <a:pt x="0" y="665"/>
                    </a:lnTo>
                    <a:lnTo>
                      <a:pt x="43" y="649"/>
                    </a:lnTo>
                    <a:lnTo>
                      <a:pt x="43" y="558"/>
                    </a:lnTo>
                    <a:lnTo>
                      <a:pt x="43" y="55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5" name="未知"/>
              <p:cNvSpPr/>
              <p:nvPr/>
            </p:nvSpPr>
            <p:spPr>
              <a:xfrm>
                <a:off x="0" y="355"/>
                <a:ext cx="28" cy="650"/>
              </a:xfrm>
              <a:custGeom>
                <a:avLst/>
                <a:gdLst/>
                <a:ahLst/>
                <a:cxnLst/>
                <a:pathLst>
                  <a:path w="28" h="650">
                    <a:moveTo>
                      <a:pt x="0" y="554"/>
                    </a:moveTo>
                    <a:lnTo>
                      <a:pt x="0" y="637"/>
                    </a:lnTo>
                    <a:lnTo>
                      <a:pt x="27" y="649"/>
                    </a:lnTo>
                    <a:lnTo>
                      <a:pt x="27" y="0"/>
                    </a:lnTo>
                    <a:lnTo>
                      <a:pt x="0" y="12"/>
                    </a:lnTo>
                    <a:lnTo>
                      <a:pt x="0" y="554"/>
                    </a:lnTo>
                    <a:lnTo>
                      <a:pt x="0" y="554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6" name="未知"/>
              <p:cNvSpPr/>
              <p:nvPr/>
            </p:nvSpPr>
            <p:spPr>
              <a:xfrm>
                <a:off x="0" y="16"/>
                <a:ext cx="28" cy="25"/>
              </a:xfrm>
              <a:custGeom>
                <a:avLst/>
                <a:gdLst/>
                <a:ahLst/>
                <a:cxnLst/>
                <a:pathLst>
                  <a:path w="28" h="25">
                    <a:moveTo>
                      <a:pt x="0" y="24"/>
                    </a:moveTo>
                    <a:lnTo>
                      <a:pt x="0" y="0"/>
                    </a:lnTo>
                    <a:lnTo>
                      <a:pt x="27" y="8"/>
                    </a:lnTo>
                    <a:lnTo>
                      <a:pt x="27" y="16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7" name="未知"/>
              <p:cNvSpPr/>
              <p:nvPr/>
            </p:nvSpPr>
            <p:spPr>
              <a:xfrm>
                <a:off x="0" y="0"/>
                <a:ext cx="71" cy="25"/>
              </a:xfrm>
              <a:custGeom>
                <a:avLst/>
                <a:gdLst/>
                <a:ahLst/>
                <a:cxnLst/>
                <a:pathLst>
                  <a:path w="71" h="25">
                    <a:moveTo>
                      <a:pt x="0" y="16"/>
                    </a:moveTo>
                    <a:lnTo>
                      <a:pt x="27" y="24"/>
                    </a:lnTo>
                    <a:lnTo>
                      <a:pt x="70" y="4"/>
                    </a:lnTo>
                    <a:lnTo>
                      <a:pt x="43" y="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08" name="未知"/>
              <p:cNvSpPr/>
              <p:nvPr/>
            </p:nvSpPr>
            <p:spPr>
              <a:xfrm>
                <a:off x="27" y="4"/>
                <a:ext cx="44" cy="29"/>
              </a:xfrm>
              <a:custGeom>
                <a:avLst/>
                <a:gdLst/>
                <a:ahLst/>
                <a:cxnLst/>
                <a:pathLst>
                  <a:path w="44" h="29">
                    <a:moveTo>
                      <a:pt x="43" y="12"/>
                    </a:moveTo>
                    <a:lnTo>
                      <a:pt x="43" y="0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43" y="12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609" name="未知"/>
            <p:cNvSpPr/>
            <p:nvPr/>
          </p:nvSpPr>
          <p:spPr>
            <a:xfrm>
              <a:off x="94" y="0"/>
              <a:ext cx="321" cy="455"/>
            </a:xfrm>
            <a:custGeom>
              <a:avLst/>
              <a:gdLst/>
              <a:ahLst/>
              <a:cxnLst/>
              <a:pathLst>
                <a:path w="321" h="455">
                  <a:moveTo>
                    <a:pt x="160" y="64"/>
                  </a:moveTo>
                  <a:lnTo>
                    <a:pt x="305" y="0"/>
                  </a:lnTo>
                  <a:lnTo>
                    <a:pt x="308" y="0"/>
                  </a:lnTo>
                  <a:lnTo>
                    <a:pt x="316" y="0"/>
                  </a:lnTo>
                  <a:lnTo>
                    <a:pt x="320" y="8"/>
                  </a:lnTo>
                  <a:lnTo>
                    <a:pt x="320" y="12"/>
                  </a:lnTo>
                  <a:lnTo>
                    <a:pt x="320" y="299"/>
                  </a:lnTo>
                  <a:lnTo>
                    <a:pt x="320" y="307"/>
                  </a:lnTo>
                  <a:lnTo>
                    <a:pt x="316" y="315"/>
                  </a:lnTo>
                  <a:lnTo>
                    <a:pt x="308" y="319"/>
                  </a:lnTo>
                  <a:lnTo>
                    <a:pt x="305" y="327"/>
                  </a:lnTo>
                  <a:lnTo>
                    <a:pt x="15" y="454"/>
                  </a:lnTo>
                  <a:lnTo>
                    <a:pt x="8" y="454"/>
                  </a:lnTo>
                  <a:lnTo>
                    <a:pt x="4" y="450"/>
                  </a:lnTo>
                  <a:lnTo>
                    <a:pt x="0" y="446"/>
                  </a:lnTo>
                  <a:lnTo>
                    <a:pt x="0" y="438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" y="140"/>
                  </a:lnTo>
                  <a:lnTo>
                    <a:pt x="8" y="132"/>
                  </a:lnTo>
                  <a:lnTo>
                    <a:pt x="15" y="128"/>
                  </a:lnTo>
                  <a:lnTo>
                    <a:pt x="160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0" name="未知"/>
            <p:cNvSpPr/>
            <p:nvPr/>
          </p:nvSpPr>
          <p:spPr>
            <a:xfrm>
              <a:off x="102" y="64"/>
              <a:ext cx="305" cy="328"/>
            </a:xfrm>
            <a:custGeom>
              <a:avLst/>
              <a:gdLst/>
              <a:ahLst/>
              <a:cxnLst/>
              <a:pathLst>
                <a:path w="305" h="328">
                  <a:moveTo>
                    <a:pt x="250" y="247"/>
                  </a:moveTo>
                  <a:lnTo>
                    <a:pt x="222" y="275"/>
                  </a:lnTo>
                  <a:lnTo>
                    <a:pt x="195" y="295"/>
                  </a:lnTo>
                  <a:lnTo>
                    <a:pt x="164" y="311"/>
                  </a:lnTo>
                  <a:lnTo>
                    <a:pt x="136" y="323"/>
                  </a:lnTo>
                  <a:lnTo>
                    <a:pt x="105" y="327"/>
                  </a:lnTo>
                  <a:lnTo>
                    <a:pt x="78" y="327"/>
                  </a:lnTo>
                  <a:lnTo>
                    <a:pt x="54" y="319"/>
                  </a:lnTo>
                  <a:lnTo>
                    <a:pt x="35" y="303"/>
                  </a:lnTo>
                  <a:lnTo>
                    <a:pt x="15" y="283"/>
                  </a:lnTo>
                  <a:lnTo>
                    <a:pt x="3" y="259"/>
                  </a:lnTo>
                  <a:lnTo>
                    <a:pt x="0" y="231"/>
                  </a:lnTo>
                  <a:lnTo>
                    <a:pt x="0" y="203"/>
                  </a:lnTo>
                  <a:lnTo>
                    <a:pt x="7" y="171"/>
                  </a:lnTo>
                  <a:lnTo>
                    <a:pt x="19" y="139"/>
                  </a:lnTo>
                  <a:lnTo>
                    <a:pt x="35" y="107"/>
                  </a:lnTo>
                  <a:lnTo>
                    <a:pt x="58" y="80"/>
                  </a:lnTo>
                  <a:lnTo>
                    <a:pt x="82" y="52"/>
                  </a:lnTo>
                  <a:lnTo>
                    <a:pt x="109" y="32"/>
                  </a:lnTo>
                  <a:lnTo>
                    <a:pt x="140" y="16"/>
                  </a:lnTo>
                  <a:lnTo>
                    <a:pt x="168" y="4"/>
                  </a:lnTo>
                  <a:lnTo>
                    <a:pt x="199" y="0"/>
                  </a:lnTo>
                  <a:lnTo>
                    <a:pt x="226" y="0"/>
                  </a:lnTo>
                  <a:lnTo>
                    <a:pt x="250" y="8"/>
                  </a:lnTo>
                  <a:lnTo>
                    <a:pt x="273" y="24"/>
                  </a:lnTo>
                  <a:lnTo>
                    <a:pt x="289" y="44"/>
                  </a:lnTo>
                  <a:lnTo>
                    <a:pt x="300" y="68"/>
                  </a:lnTo>
                  <a:lnTo>
                    <a:pt x="304" y="95"/>
                  </a:lnTo>
                  <a:lnTo>
                    <a:pt x="304" y="123"/>
                  </a:lnTo>
                  <a:lnTo>
                    <a:pt x="297" y="155"/>
                  </a:lnTo>
                  <a:lnTo>
                    <a:pt x="285" y="187"/>
                  </a:lnTo>
                  <a:lnTo>
                    <a:pt x="269" y="219"/>
                  </a:lnTo>
                  <a:lnTo>
                    <a:pt x="250" y="247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8611" name="未知"/>
            <p:cNvSpPr/>
            <p:nvPr/>
          </p:nvSpPr>
          <p:spPr>
            <a:xfrm>
              <a:off x="141" y="104"/>
              <a:ext cx="231" cy="252"/>
            </a:xfrm>
            <a:custGeom>
              <a:avLst/>
              <a:gdLst/>
              <a:ahLst/>
              <a:cxnLst/>
              <a:pathLst>
                <a:path w="231" h="252">
                  <a:moveTo>
                    <a:pt x="183" y="187"/>
                  </a:moveTo>
                  <a:lnTo>
                    <a:pt x="164" y="207"/>
                  </a:lnTo>
                  <a:lnTo>
                    <a:pt x="144" y="223"/>
                  </a:lnTo>
                  <a:lnTo>
                    <a:pt x="121" y="235"/>
                  </a:lnTo>
                  <a:lnTo>
                    <a:pt x="97" y="247"/>
                  </a:lnTo>
                  <a:lnTo>
                    <a:pt x="78" y="251"/>
                  </a:lnTo>
                  <a:lnTo>
                    <a:pt x="54" y="251"/>
                  </a:lnTo>
                  <a:lnTo>
                    <a:pt x="39" y="243"/>
                  </a:lnTo>
                  <a:lnTo>
                    <a:pt x="19" y="235"/>
                  </a:lnTo>
                  <a:lnTo>
                    <a:pt x="7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0" y="159"/>
                  </a:lnTo>
                  <a:lnTo>
                    <a:pt x="4" y="135"/>
                  </a:lnTo>
                  <a:lnTo>
                    <a:pt x="15" y="107"/>
                  </a:lnTo>
                  <a:lnTo>
                    <a:pt x="27" y="83"/>
                  </a:lnTo>
                  <a:lnTo>
                    <a:pt x="43" y="63"/>
                  </a:lnTo>
                  <a:lnTo>
                    <a:pt x="66" y="40"/>
                  </a:lnTo>
                  <a:lnTo>
                    <a:pt x="86" y="24"/>
                  </a:lnTo>
                  <a:lnTo>
                    <a:pt x="109" y="12"/>
                  </a:lnTo>
                  <a:lnTo>
                    <a:pt x="132" y="4"/>
                  </a:lnTo>
                  <a:lnTo>
                    <a:pt x="152" y="0"/>
                  </a:lnTo>
                  <a:lnTo>
                    <a:pt x="172" y="0"/>
                  </a:lnTo>
                  <a:lnTo>
                    <a:pt x="191" y="4"/>
                  </a:lnTo>
                  <a:lnTo>
                    <a:pt x="207" y="16"/>
                  </a:lnTo>
                  <a:lnTo>
                    <a:pt x="218" y="28"/>
                  </a:lnTo>
                  <a:lnTo>
                    <a:pt x="226" y="47"/>
                  </a:lnTo>
                  <a:lnTo>
                    <a:pt x="230" y="67"/>
                  </a:lnTo>
                  <a:lnTo>
                    <a:pt x="230" y="91"/>
                  </a:lnTo>
                  <a:lnTo>
                    <a:pt x="226" y="115"/>
                  </a:lnTo>
                  <a:lnTo>
                    <a:pt x="215" y="139"/>
                  </a:lnTo>
                  <a:lnTo>
                    <a:pt x="203" y="163"/>
                  </a:lnTo>
                  <a:lnTo>
                    <a:pt x="183" y="1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2" name="未知"/>
            <p:cNvSpPr/>
            <p:nvPr/>
          </p:nvSpPr>
          <p:spPr>
            <a:xfrm>
              <a:off x="168" y="211"/>
              <a:ext cx="87" cy="125"/>
            </a:xfrm>
            <a:custGeom>
              <a:avLst/>
              <a:gdLst/>
              <a:ahLst/>
              <a:cxnLst/>
              <a:pathLst>
                <a:path w="87" h="125">
                  <a:moveTo>
                    <a:pt x="59" y="20"/>
                  </a:moveTo>
                  <a:lnTo>
                    <a:pt x="31" y="0"/>
                  </a:lnTo>
                  <a:lnTo>
                    <a:pt x="31" y="64"/>
                  </a:lnTo>
                  <a:lnTo>
                    <a:pt x="8" y="64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43" y="124"/>
                  </a:lnTo>
                  <a:lnTo>
                    <a:pt x="86" y="48"/>
                  </a:lnTo>
                  <a:lnTo>
                    <a:pt x="86" y="40"/>
                  </a:lnTo>
                  <a:lnTo>
                    <a:pt x="78" y="40"/>
                  </a:lnTo>
                  <a:lnTo>
                    <a:pt x="59" y="52"/>
                  </a:lnTo>
                  <a:lnTo>
                    <a:pt x="59" y="20"/>
                  </a:lnTo>
                  <a:lnTo>
                    <a:pt x="59" y="2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3" name="未知"/>
            <p:cNvSpPr/>
            <p:nvPr/>
          </p:nvSpPr>
          <p:spPr>
            <a:xfrm>
              <a:off x="203" y="124"/>
              <a:ext cx="114" cy="116"/>
            </a:xfrm>
            <a:custGeom>
              <a:avLst/>
              <a:gdLst/>
              <a:ahLst/>
              <a:cxnLst/>
              <a:pathLst>
                <a:path w="114" h="116">
                  <a:moveTo>
                    <a:pt x="113" y="115"/>
                  </a:moveTo>
                  <a:lnTo>
                    <a:pt x="113" y="35"/>
                  </a:lnTo>
                  <a:lnTo>
                    <a:pt x="110" y="20"/>
                  </a:lnTo>
                  <a:lnTo>
                    <a:pt x="102" y="8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47" y="4"/>
                  </a:lnTo>
                  <a:lnTo>
                    <a:pt x="24" y="16"/>
                  </a:lnTo>
                  <a:lnTo>
                    <a:pt x="8" y="31"/>
                  </a:lnTo>
                  <a:lnTo>
                    <a:pt x="0" y="51"/>
                  </a:lnTo>
                  <a:lnTo>
                    <a:pt x="24" y="63"/>
                  </a:lnTo>
                  <a:lnTo>
                    <a:pt x="31" y="43"/>
                  </a:lnTo>
                  <a:lnTo>
                    <a:pt x="43" y="31"/>
                  </a:lnTo>
                  <a:lnTo>
                    <a:pt x="63" y="23"/>
                  </a:lnTo>
                  <a:lnTo>
                    <a:pt x="78" y="27"/>
                  </a:lnTo>
                  <a:lnTo>
                    <a:pt x="82" y="31"/>
                  </a:lnTo>
                  <a:lnTo>
                    <a:pt x="82" y="47"/>
                  </a:lnTo>
                  <a:lnTo>
                    <a:pt x="82" y="95"/>
                  </a:lnTo>
                  <a:lnTo>
                    <a:pt x="113" y="115"/>
                  </a:lnTo>
                  <a:lnTo>
                    <a:pt x="113" y="11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4" name="未知"/>
            <p:cNvSpPr/>
            <p:nvPr/>
          </p:nvSpPr>
          <p:spPr>
            <a:xfrm>
              <a:off x="285" y="267"/>
              <a:ext cx="32" cy="37"/>
            </a:xfrm>
            <a:custGeom>
              <a:avLst/>
              <a:gdLst/>
              <a:ahLst/>
              <a:cxnLst/>
              <a:pathLst>
                <a:path w="32" h="37">
                  <a:moveTo>
                    <a:pt x="31" y="24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5" name="未知"/>
            <p:cNvSpPr/>
            <p:nvPr/>
          </p:nvSpPr>
          <p:spPr>
            <a:xfrm>
              <a:off x="137" y="144"/>
              <a:ext cx="235" cy="168"/>
            </a:xfrm>
            <a:custGeom>
              <a:avLst/>
              <a:gdLst/>
              <a:ahLst/>
              <a:cxnLst/>
              <a:pathLst>
                <a:path w="235" h="168">
                  <a:moveTo>
                    <a:pt x="211" y="167"/>
                  </a:moveTo>
                  <a:lnTo>
                    <a:pt x="234" y="131"/>
                  </a:lnTo>
                  <a:lnTo>
                    <a:pt x="23" y="0"/>
                  </a:lnTo>
                  <a:lnTo>
                    <a:pt x="0" y="31"/>
                  </a:lnTo>
                  <a:lnTo>
                    <a:pt x="211" y="167"/>
                  </a:lnTo>
                  <a:lnTo>
                    <a:pt x="211" y="167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616" name="Group 58615"/>
          <p:cNvGrpSpPr/>
          <p:nvPr/>
        </p:nvGrpSpPr>
        <p:grpSpPr>
          <a:xfrm>
            <a:off x="1603375" y="5953125"/>
            <a:ext cx="1835150" cy="1149350"/>
            <a:chOff x="0" y="0"/>
            <a:chExt cx="1153" cy="722"/>
          </a:xfrm>
        </p:grpSpPr>
        <p:sp>
          <p:nvSpPr>
            <p:cNvPr id="58617" name="未知"/>
            <p:cNvSpPr/>
            <p:nvPr/>
          </p:nvSpPr>
          <p:spPr>
            <a:xfrm>
              <a:off x="562" y="109"/>
              <a:ext cx="87" cy="82"/>
            </a:xfrm>
            <a:custGeom>
              <a:avLst/>
              <a:gdLst/>
              <a:ahLst/>
              <a:cxnLst/>
              <a:pathLst>
                <a:path w="87" h="82">
                  <a:moveTo>
                    <a:pt x="82" y="72"/>
                  </a:moveTo>
                  <a:lnTo>
                    <a:pt x="65" y="59"/>
                  </a:lnTo>
                  <a:lnTo>
                    <a:pt x="86" y="41"/>
                  </a:lnTo>
                  <a:lnTo>
                    <a:pt x="86" y="36"/>
                  </a:lnTo>
                  <a:lnTo>
                    <a:pt x="82" y="23"/>
                  </a:lnTo>
                  <a:lnTo>
                    <a:pt x="73" y="9"/>
                  </a:lnTo>
                  <a:lnTo>
                    <a:pt x="65" y="5"/>
                  </a:lnTo>
                  <a:lnTo>
                    <a:pt x="53" y="0"/>
                  </a:lnTo>
                  <a:lnTo>
                    <a:pt x="37" y="0"/>
                  </a:lnTo>
                  <a:lnTo>
                    <a:pt x="24" y="5"/>
                  </a:lnTo>
                  <a:lnTo>
                    <a:pt x="16" y="23"/>
                  </a:lnTo>
                  <a:lnTo>
                    <a:pt x="4" y="54"/>
                  </a:lnTo>
                  <a:lnTo>
                    <a:pt x="0" y="81"/>
                  </a:lnTo>
                  <a:lnTo>
                    <a:pt x="25" y="81"/>
                  </a:lnTo>
                  <a:lnTo>
                    <a:pt x="49" y="77"/>
                  </a:lnTo>
                  <a:lnTo>
                    <a:pt x="78" y="72"/>
                  </a:lnTo>
                  <a:lnTo>
                    <a:pt x="82" y="72"/>
                  </a:lnTo>
                  <a:lnTo>
                    <a:pt x="82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8" name="未知"/>
            <p:cNvSpPr/>
            <p:nvPr/>
          </p:nvSpPr>
          <p:spPr>
            <a:xfrm>
              <a:off x="627" y="55"/>
              <a:ext cx="526" cy="393"/>
            </a:xfrm>
            <a:custGeom>
              <a:avLst/>
              <a:gdLst/>
              <a:ahLst/>
              <a:cxnLst/>
              <a:pathLst>
                <a:path w="526" h="393">
                  <a:moveTo>
                    <a:pt x="525" y="0"/>
                  </a:moveTo>
                  <a:lnTo>
                    <a:pt x="525" y="27"/>
                  </a:lnTo>
                  <a:lnTo>
                    <a:pt x="525" y="59"/>
                  </a:lnTo>
                  <a:lnTo>
                    <a:pt x="509" y="108"/>
                  </a:lnTo>
                  <a:lnTo>
                    <a:pt x="484" y="162"/>
                  </a:lnTo>
                  <a:lnTo>
                    <a:pt x="455" y="207"/>
                  </a:lnTo>
                  <a:lnTo>
                    <a:pt x="431" y="225"/>
                  </a:lnTo>
                  <a:lnTo>
                    <a:pt x="402" y="248"/>
                  </a:lnTo>
                  <a:lnTo>
                    <a:pt x="353" y="275"/>
                  </a:lnTo>
                  <a:lnTo>
                    <a:pt x="312" y="288"/>
                  </a:lnTo>
                  <a:lnTo>
                    <a:pt x="263" y="293"/>
                  </a:lnTo>
                  <a:lnTo>
                    <a:pt x="263" y="311"/>
                  </a:lnTo>
                  <a:lnTo>
                    <a:pt x="250" y="324"/>
                  </a:lnTo>
                  <a:lnTo>
                    <a:pt x="230" y="333"/>
                  </a:lnTo>
                  <a:lnTo>
                    <a:pt x="213" y="342"/>
                  </a:lnTo>
                  <a:lnTo>
                    <a:pt x="201" y="347"/>
                  </a:lnTo>
                  <a:lnTo>
                    <a:pt x="185" y="347"/>
                  </a:lnTo>
                  <a:lnTo>
                    <a:pt x="168" y="347"/>
                  </a:lnTo>
                  <a:lnTo>
                    <a:pt x="160" y="347"/>
                  </a:lnTo>
                  <a:lnTo>
                    <a:pt x="156" y="360"/>
                  </a:lnTo>
                  <a:lnTo>
                    <a:pt x="148" y="365"/>
                  </a:lnTo>
                  <a:lnTo>
                    <a:pt x="131" y="378"/>
                  </a:lnTo>
                  <a:lnTo>
                    <a:pt x="127" y="383"/>
                  </a:lnTo>
                  <a:lnTo>
                    <a:pt x="86" y="392"/>
                  </a:lnTo>
                  <a:lnTo>
                    <a:pt x="41" y="392"/>
                  </a:lnTo>
                  <a:lnTo>
                    <a:pt x="0" y="392"/>
                  </a:lnTo>
                  <a:lnTo>
                    <a:pt x="4" y="374"/>
                  </a:lnTo>
                  <a:lnTo>
                    <a:pt x="13" y="360"/>
                  </a:lnTo>
                  <a:lnTo>
                    <a:pt x="17" y="342"/>
                  </a:lnTo>
                  <a:lnTo>
                    <a:pt x="17" y="324"/>
                  </a:lnTo>
                  <a:lnTo>
                    <a:pt x="21" y="306"/>
                  </a:lnTo>
                  <a:lnTo>
                    <a:pt x="21" y="288"/>
                  </a:lnTo>
                  <a:lnTo>
                    <a:pt x="21" y="270"/>
                  </a:lnTo>
                  <a:lnTo>
                    <a:pt x="21" y="252"/>
                  </a:lnTo>
                  <a:lnTo>
                    <a:pt x="21" y="230"/>
                  </a:lnTo>
                  <a:lnTo>
                    <a:pt x="17" y="203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25" y="162"/>
                  </a:lnTo>
                  <a:lnTo>
                    <a:pt x="29" y="158"/>
                  </a:lnTo>
                  <a:lnTo>
                    <a:pt x="33" y="149"/>
                  </a:lnTo>
                  <a:lnTo>
                    <a:pt x="33" y="149"/>
                  </a:lnTo>
                  <a:lnTo>
                    <a:pt x="37" y="158"/>
                  </a:lnTo>
                  <a:lnTo>
                    <a:pt x="33" y="149"/>
                  </a:lnTo>
                  <a:lnTo>
                    <a:pt x="45" y="140"/>
                  </a:lnTo>
                  <a:lnTo>
                    <a:pt x="70" y="126"/>
                  </a:lnTo>
                  <a:lnTo>
                    <a:pt x="136" y="122"/>
                  </a:lnTo>
                  <a:lnTo>
                    <a:pt x="279" y="126"/>
                  </a:lnTo>
                  <a:lnTo>
                    <a:pt x="308" y="126"/>
                  </a:lnTo>
                  <a:lnTo>
                    <a:pt x="332" y="126"/>
                  </a:lnTo>
                  <a:lnTo>
                    <a:pt x="361" y="122"/>
                  </a:lnTo>
                  <a:lnTo>
                    <a:pt x="394" y="113"/>
                  </a:lnTo>
                  <a:lnTo>
                    <a:pt x="418" y="104"/>
                  </a:lnTo>
                  <a:lnTo>
                    <a:pt x="443" y="90"/>
                  </a:lnTo>
                  <a:lnTo>
                    <a:pt x="468" y="72"/>
                  </a:lnTo>
                  <a:lnTo>
                    <a:pt x="492" y="50"/>
                  </a:lnTo>
                  <a:lnTo>
                    <a:pt x="509" y="23"/>
                  </a:lnTo>
                  <a:lnTo>
                    <a:pt x="525" y="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19" name="未知"/>
            <p:cNvSpPr/>
            <p:nvPr/>
          </p:nvSpPr>
          <p:spPr>
            <a:xfrm>
              <a:off x="562" y="109"/>
              <a:ext cx="87" cy="82"/>
            </a:xfrm>
            <a:custGeom>
              <a:avLst/>
              <a:gdLst/>
              <a:ahLst/>
              <a:cxnLst/>
              <a:pathLst>
                <a:path w="87" h="82">
                  <a:moveTo>
                    <a:pt x="82" y="72"/>
                  </a:moveTo>
                  <a:lnTo>
                    <a:pt x="65" y="59"/>
                  </a:lnTo>
                  <a:lnTo>
                    <a:pt x="86" y="41"/>
                  </a:lnTo>
                  <a:lnTo>
                    <a:pt x="86" y="36"/>
                  </a:lnTo>
                  <a:lnTo>
                    <a:pt x="82" y="23"/>
                  </a:lnTo>
                  <a:lnTo>
                    <a:pt x="73" y="9"/>
                  </a:lnTo>
                  <a:lnTo>
                    <a:pt x="65" y="5"/>
                  </a:lnTo>
                  <a:lnTo>
                    <a:pt x="53" y="0"/>
                  </a:lnTo>
                  <a:lnTo>
                    <a:pt x="37" y="0"/>
                  </a:lnTo>
                  <a:lnTo>
                    <a:pt x="24" y="5"/>
                  </a:lnTo>
                  <a:lnTo>
                    <a:pt x="16" y="23"/>
                  </a:lnTo>
                  <a:lnTo>
                    <a:pt x="4" y="54"/>
                  </a:lnTo>
                  <a:lnTo>
                    <a:pt x="0" y="81"/>
                  </a:lnTo>
                  <a:lnTo>
                    <a:pt x="24" y="79"/>
                  </a:lnTo>
                  <a:lnTo>
                    <a:pt x="49" y="77"/>
                  </a:lnTo>
                  <a:lnTo>
                    <a:pt x="78" y="72"/>
                  </a:lnTo>
                  <a:lnTo>
                    <a:pt x="82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20" name="未知"/>
            <p:cNvSpPr/>
            <p:nvPr/>
          </p:nvSpPr>
          <p:spPr>
            <a:xfrm>
              <a:off x="250" y="186"/>
              <a:ext cx="423" cy="536"/>
            </a:xfrm>
            <a:custGeom>
              <a:avLst/>
              <a:gdLst/>
              <a:ahLst/>
              <a:cxnLst/>
              <a:pathLst>
                <a:path w="423" h="536">
                  <a:moveTo>
                    <a:pt x="283" y="76"/>
                  </a:moveTo>
                  <a:lnTo>
                    <a:pt x="193" y="256"/>
                  </a:lnTo>
                  <a:lnTo>
                    <a:pt x="176" y="288"/>
                  </a:lnTo>
                  <a:lnTo>
                    <a:pt x="160" y="306"/>
                  </a:lnTo>
                  <a:lnTo>
                    <a:pt x="135" y="328"/>
                  </a:lnTo>
                  <a:lnTo>
                    <a:pt x="111" y="346"/>
                  </a:lnTo>
                  <a:lnTo>
                    <a:pt x="86" y="360"/>
                  </a:lnTo>
                  <a:lnTo>
                    <a:pt x="62" y="369"/>
                  </a:lnTo>
                  <a:lnTo>
                    <a:pt x="33" y="378"/>
                  </a:lnTo>
                  <a:lnTo>
                    <a:pt x="0" y="378"/>
                  </a:lnTo>
                  <a:lnTo>
                    <a:pt x="12" y="405"/>
                  </a:lnTo>
                  <a:lnTo>
                    <a:pt x="21" y="427"/>
                  </a:lnTo>
                  <a:lnTo>
                    <a:pt x="37" y="450"/>
                  </a:lnTo>
                  <a:lnTo>
                    <a:pt x="53" y="468"/>
                  </a:lnTo>
                  <a:lnTo>
                    <a:pt x="70" y="486"/>
                  </a:lnTo>
                  <a:lnTo>
                    <a:pt x="94" y="499"/>
                  </a:lnTo>
                  <a:lnTo>
                    <a:pt x="111" y="508"/>
                  </a:lnTo>
                  <a:lnTo>
                    <a:pt x="131" y="522"/>
                  </a:lnTo>
                  <a:lnTo>
                    <a:pt x="160" y="526"/>
                  </a:lnTo>
                  <a:lnTo>
                    <a:pt x="180" y="531"/>
                  </a:lnTo>
                  <a:lnTo>
                    <a:pt x="209" y="535"/>
                  </a:lnTo>
                  <a:lnTo>
                    <a:pt x="230" y="535"/>
                  </a:lnTo>
                  <a:lnTo>
                    <a:pt x="254" y="535"/>
                  </a:lnTo>
                  <a:lnTo>
                    <a:pt x="279" y="531"/>
                  </a:lnTo>
                  <a:lnTo>
                    <a:pt x="303" y="522"/>
                  </a:lnTo>
                  <a:lnTo>
                    <a:pt x="328" y="517"/>
                  </a:lnTo>
                  <a:lnTo>
                    <a:pt x="349" y="504"/>
                  </a:lnTo>
                  <a:lnTo>
                    <a:pt x="369" y="490"/>
                  </a:lnTo>
                  <a:lnTo>
                    <a:pt x="385" y="481"/>
                  </a:lnTo>
                  <a:lnTo>
                    <a:pt x="398" y="472"/>
                  </a:lnTo>
                  <a:lnTo>
                    <a:pt x="410" y="459"/>
                  </a:lnTo>
                  <a:lnTo>
                    <a:pt x="422" y="450"/>
                  </a:lnTo>
                  <a:lnTo>
                    <a:pt x="344" y="315"/>
                  </a:lnTo>
                  <a:lnTo>
                    <a:pt x="361" y="297"/>
                  </a:lnTo>
                  <a:lnTo>
                    <a:pt x="381" y="261"/>
                  </a:lnTo>
                  <a:lnTo>
                    <a:pt x="394" y="225"/>
                  </a:lnTo>
                  <a:lnTo>
                    <a:pt x="398" y="180"/>
                  </a:lnTo>
                  <a:lnTo>
                    <a:pt x="398" y="148"/>
                  </a:lnTo>
                  <a:lnTo>
                    <a:pt x="398" y="99"/>
                  </a:lnTo>
                  <a:lnTo>
                    <a:pt x="394" y="72"/>
                  </a:lnTo>
                  <a:lnTo>
                    <a:pt x="390" y="36"/>
                  </a:lnTo>
                  <a:lnTo>
                    <a:pt x="377" y="0"/>
                  </a:lnTo>
                  <a:lnTo>
                    <a:pt x="353" y="4"/>
                  </a:lnTo>
                  <a:lnTo>
                    <a:pt x="312" y="4"/>
                  </a:lnTo>
                  <a:lnTo>
                    <a:pt x="295" y="54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21" name="未知"/>
            <p:cNvSpPr/>
            <p:nvPr/>
          </p:nvSpPr>
          <p:spPr>
            <a:xfrm>
              <a:off x="0" y="42"/>
              <a:ext cx="534" cy="401"/>
            </a:xfrm>
            <a:custGeom>
              <a:avLst/>
              <a:gdLst/>
              <a:ahLst/>
              <a:cxnLst/>
              <a:pathLst>
                <a:path w="534" h="401">
                  <a:moveTo>
                    <a:pt x="533" y="220"/>
                  </a:moveTo>
                  <a:lnTo>
                    <a:pt x="529" y="225"/>
                  </a:lnTo>
                  <a:lnTo>
                    <a:pt x="521" y="225"/>
                  </a:lnTo>
                  <a:lnTo>
                    <a:pt x="512" y="220"/>
                  </a:lnTo>
                  <a:lnTo>
                    <a:pt x="508" y="211"/>
                  </a:lnTo>
                  <a:lnTo>
                    <a:pt x="508" y="193"/>
                  </a:lnTo>
                  <a:lnTo>
                    <a:pt x="508" y="175"/>
                  </a:lnTo>
                  <a:lnTo>
                    <a:pt x="504" y="162"/>
                  </a:lnTo>
                  <a:lnTo>
                    <a:pt x="504" y="162"/>
                  </a:lnTo>
                  <a:lnTo>
                    <a:pt x="496" y="157"/>
                  </a:lnTo>
                  <a:lnTo>
                    <a:pt x="492" y="148"/>
                  </a:lnTo>
                  <a:lnTo>
                    <a:pt x="471" y="144"/>
                  </a:lnTo>
                  <a:lnTo>
                    <a:pt x="455" y="139"/>
                  </a:lnTo>
                  <a:lnTo>
                    <a:pt x="430" y="135"/>
                  </a:lnTo>
                  <a:lnTo>
                    <a:pt x="410" y="135"/>
                  </a:lnTo>
                  <a:lnTo>
                    <a:pt x="381" y="135"/>
                  </a:lnTo>
                  <a:lnTo>
                    <a:pt x="250" y="139"/>
                  </a:lnTo>
                  <a:lnTo>
                    <a:pt x="201" y="135"/>
                  </a:lnTo>
                  <a:lnTo>
                    <a:pt x="168" y="130"/>
                  </a:lnTo>
                  <a:lnTo>
                    <a:pt x="135" y="126"/>
                  </a:lnTo>
                  <a:lnTo>
                    <a:pt x="107" y="112"/>
                  </a:lnTo>
                  <a:lnTo>
                    <a:pt x="78" y="94"/>
                  </a:lnTo>
                  <a:lnTo>
                    <a:pt x="57" y="76"/>
                  </a:lnTo>
                  <a:lnTo>
                    <a:pt x="37" y="54"/>
                  </a:lnTo>
                  <a:lnTo>
                    <a:pt x="16" y="27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4" y="58"/>
                  </a:lnTo>
                  <a:lnTo>
                    <a:pt x="4" y="76"/>
                  </a:lnTo>
                  <a:lnTo>
                    <a:pt x="12" y="99"/>
                  </a:lnTo>
                  <a:lnTo>
                    <a:pt x="20" y="117"/>
                  </a:lnTo>
                  <a:lnTo>
                    <a:pt x="41" y="162"/>
                  </a:lnTo>
                  <a:lnTo>
                    <a:pt x="61" y="193"/>
                  </a:lnTo>
                  <a:lnTo>
                    <a:pt x="86" y="220"/>
                  </a:lnTo>
                  <a:lnTo>
                    <a:pt x="98" y="234"/>
                  </a:lnTo>
                  <a:lnTo>
                    <a:pt x="119" y="252"/>
                  </a:lnTo>
                  <a:lnTo>
                    <a:pt x="135" y="261"/>
                  </a:lnTo>
                  <a:lnTo>
                    <a:pt x="152" y="270"/>
                  </a:lnTo>
                  <a:lnTo>
                    <a:pt x="197" y="288"/>
                  </a:lnTo>
                  <a:lnTo>
                    <a:pt x="217" y="292"/>
                  </a:lnTo>
                  <a:lnTo>
                    <a:pt x="234" y="297"/>
                  </a:lnTo>
                  <a:lnTo>
                    <a:pt x="258" y="301"/>
                  </a:lnTo>
                  <a:lnTo>
                    <a:pt x="258" y="306"/>
                  </a:lnTo>
                  <a:lnTo>
                    <a:pt x="258" y="315"/>
                  </a:lnTo>
                  <a:lnTo>
                    <a:pt x="262" y="324"/>
                  </a:lnTo>
                  <a:lnTo>
                    <a:pt x="266" y="328"/>
                  </a:lnTo>
                  <a:lnTo>
                    <a:pt x="283" y="342"/>
                  </a:lnTo>
                  <a:lnTo>
                    <a:pt x="299" y="346"/>
                  </a:lnTo>
                  <a:lnTo>
                    <a:pt x="316" y="351"/>
                  </a:lnTo>
                  <a:lnTo>
                    <a:pt x="340" y="355"/>
                  </a:lnTo>
                  <a:lnTo>
                    <a:pt x="361" y="360"/>
                  </a:lnTo>
                  <a:lnTo>
                    <a:pt x="361" y="364"/>
                  </a:lnTo>
                  <a:lnTo>
                    <a:pt x="369" y="378"/>
                  </a:lnTo>
                  <a:lnTo>
                    <a:pt x="385" y="391"/>
                  </a:lnTo>
                  <a:lnTo>
                    <a:pt x="418" y="400"/>
                  </a:lnTo>
                  <a:lnTo>
                    <a:pt x="443" y="400"/>
                  </a:lnTo>
                  <a:lnTo>
                    <a:pt x="496" y="310"/>
                  </a:lnTo>
                  <a:lnTo>
                    <a:pt x="533" y="220"/>
                  </a:lnTo>
                  <a:lnTo>
                    <a:pt x="533" y="220"/>
                  </a:lnTo>
                  <a:lnTo>
                    <a:pt x="533" y="2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622" name="Group 58621"/>
            <p:cNvGrpSpPr/>
            <p:nvPr/>
          </p:nvGrpSpPr>
          <p:grpSpPr>
            <a:xfrm>
              <a:off x="387" y="0"/>
              <a:ext cx="490" cy="280"/>
              <a:chOff x="0" y="0"/>
              <a:chExt cx="490" cy="280"/>
            </a:xfrm>
          </p:grpSpPr>
          <p:sp>
            <p:nvSpPr>
              <p:cNvPr id="58623" name="未知"/>
              <p:cNvSpPr/>
              <p:nvPr/>
            </p:nvSpPr>
            <p:spPr>
              <a:xfrm>
                <a:off x="264" y="77"/>
                <a:ext cx="161" cy="107"/>
              </a:xfrm>
              <a:custGeom>
                <a:avLst/>
                <a:gdLst/>
                <a:ahLst/>
                <a:cxnLst/>
                <a:pathLst>
                  <a:path w="161" h="107">
                    <a:moveTo>
                      <a:pt x="160" y="0"/>
                    </a:moveTo>
                    <a:lnTo>
                      <a:pt x="159" y="0"/>
                    </a:lnTo>
                    <a:lnTo>
                      <a:pt x="159" y="1"/>
                    </a:lnTo>
                    <a:lnTo>
                      <a:pt x="158" y="2"/>
                    </a:lnTo>
                    <a:lnTo>
                      <a:pt x="157" y="2"/>
                    </a:lnTo>
                    <a:lnTo>
                      <a:pt x="157" y="3"/>
                    </a:lnTo>
                    <a:lnTo>
                      <a:pt x="156" y="4"/>
                    </a:lnTo>
                    <a:lnTo>
                      <a:pt x="155" y="5"/>
                    </a:lnTo>
                    <a:lnTo>
                      <a:pt x="155" y="6"/>
                    </a:lnTo>
                    <a:lnTo>
                      <a:pt x="154" y="7"/>
                    </a:lnTo>
                    <a:lnTo>
                      <a:pt x="153" y="9"/>
                    </a:lnTo>
                    <a:lnTo>
                      <a:pt x="152" y="10"/>
                    </a:lnTo>
                    <a:lnTo>
                      <a:pt x="151" y="11"/>
                    </a:lnTo>
                    <a:lnTo>
                      <a:pt x="150" y="13"/>
                    </a:lnTo>
                    <a:lnTo>
                      <a:pt x="149" y="14"/>
                    </a:lnTo>
                    <a:lnTo>
                      <a:pt x="148" y="16"/>
                    </a:lnTo>
                    <a:lnTo>
                      <a:pt x="147" y="18"/>
                    </a:lnTo>
                    <a:lnTo>
                      <a:pt x="146" y="19"/>
                    </a:lnTo>
                    <a:lnTo>
                      <a:pt x="145" y="21"/>
                    </a:lnTo>
                    <a:lnTo>
                      <a:pt x="144" y="22"/>
                    </a:lnTo>
                    <a:lnTo>
                      <a:pt x="143" y="24"/>
                    </a:lnTo>
                    <a:lnTo>
                      <a:pt x="142" y="26"/>
                    </a:lnTo>
                    <a:lnTo>
                      <a:pt x="140" y="27"/>
                    </a:lnTo>
                    <a:lnTo>
                      <a:pt x="139" y="29"/>
                    </a:lnTo>
                    <a:lnTo>
                      <a:pt x="138" y="30"/>
                    </a:lnTo>
                    <a:lnTo>
                      <a:pt x="136" y="32"/>
                    </a:lnTo>
                    <a:lnTo>
                      <a:pt x="135" y="33"/>
                    </a:lnTo>
                    <a:lnTo>
                      <a:pt x="133" y="35"/>
                    </a:lnTo>
                    <a:lnTo>
                      <a:pt x="132" y="36"/>
                    </a:lnTo>
                    <a:lnTo>
                      <a:pt x="130" y="38"/>
                    </a:lnTo>
                    <a:lnTo>
                      <a:pt x="128" y="39"/>
                    </a:lnTo>
                    <a:lnTo>
                      <a:pt x="127" y="41"/>
                    </a:lnTo>
                    <a:lnTo>
                      <a:pt x="125" y="42"/>
                    </a:lnTo>
                    <a:lnTo>
                      <a:pt x="123" y="44"/>
                    </a:lnTo>
                    <a:lnTo>
                      <a:pt x="121" y="45"/>
                    </a:lnTo>
                    <a:lnTo>
                      <a:pt x="119" y="46"/>
                    </a:lnTo>
                    <a:lnTo>
                      <a:pt x="117" y="48"/>
                    </a:lnTo>
                    <a:lnTo>
                      <a:pt x="116" y="49"/>
                    </a:lnTo>
                    <a:lnTo>
                      <a:pt x="114" y="50"/>
                    </a:lnTo>
                    <a:lnTo>
                      <a:pt x="112" y="52"/>
                    </a:lnTo>
                    <a:lnTo>
                      <a:pt x="110" y="53"/>
                    </a:lnTo>
                    <a:lnTo>
                      <a:pt x="107" y="54"/>
                    </a:lnTo>
                    <a:lnTo>
                      <a:pt x="105" y="55"/>
                    </a:lnTo>
                    <a:lnTo>
                      <a:pt x="103" y="57"/>
                    </a:lnTo>
                    <a:lnTo>
                      <a:pt x="101" y="58"/>
                    </a:lnTo>
                    <a:lnTo>
                      <a:pt x="99" y="59"/>
                    </a:lnTo>
                    <a:lnTo>
                      <a:pt x="97" y="60"/>
                    </a:lnTo>
                    <a:lnTo>
                      <a:pt x="94" y="61"/>
                    </a:lnTo>
                    <a:lnTo>
                      <a:pt x="92" y="63"/>
                    </a:lnTo>
                    <a:lnTo>
                      <a:pt x="90" y="64"/>
                    </a:lnTo>
                    <a:lnTo>
                      <a:pt x="88" y="65"/>
                    </a:lnTo>
                    <a:lnTo>
                      <a:pt x="85" y="66"/>
                    </a:lnTo>
                    <a:lnTo>
                      <a:pt x="83" y="67"/>
                    </a:lnTo>
                    <a:lnTo>
                      <a:pt x="81" y="68"/>
                    </a:lnTo>
                    <a:lnTo>
                      <a:pt x="79" y="69"/>
                    </a:lnTo>
                    <a:lnTo>
                      <a:pt x="76" y="70"/>
                    </a:lnTo>
                    <a:lnTo>
                      <a:pt x="74" y="72"/>
                    </a:lnTo>
                    <a:lnTo>
                      <a:pt x="72" y="73"/>
                    </a:lnTo>
                    <a:lnTo>
                      <a:pt x="70" y="74"/>
                    </a:lnTo>
                    <a:lnTo>
                      <a:pt x="68" y="75"/>
                    </a:lnTo>
                    <a:lnTo>
                      <a:pt x="66" y="76"/>
                    </a:lnTo>
                    <a:lnTo>
                      <a:pt x="63" y="77"/>
                    </a:lnTo>
                    <a:lnTo>
                      <a:pt x="61" y="78"/>
                    </a:lnTo>
                    <a:lnTo>
                      <a:pt x="59" y="79"/>
                    </a:lnTo>
                    <a:lnTo>
                      <a:pt x="57" y="81"/>
                    </a:lnTo>
                    <a:lnTo>
                      <a:pt x="55" y="82"/>
                    </a:lnTo>
                    <a:lnTo>
                      <a:pt x="53" y="83"/>
                    </a:lnTo>
                    <a:lnTo>
                      <a:pt x="51" y="84"/>
                    </a:lnTo>
                    <a:lnTo>
                      <a:pt x="49" y="85"/>
                    </a:lnTo>
                    <a:lnTo>
                      <a:pt x="47" y="86"/>
                    </a:lnTo>
                    <a:lnTo>
                      <a:pt x="44" y="87"/>
                    </a:lnTo>
                    <a:lnTo>
                      <a:pt x="42" y="88"/>
                    </a:lnTo>
                    <a:lnTo>
                      <a:pt x="40" y="89"/>
                    </a:lnTo>
                    <a:lnTo>
                      <a:pt x="37" y="90"/>
                    </a:lnTo>
                    <a:lnTo>
                      <a:pt x="35" y="91"/>
                    </a:lnTo>
                    <a:lnTo>
                      <a:pt x="33" y="92"/>
                    </a:lnTo>
                    <a:lnTo>
                      <a:pt x="30" y="93"/>
                    </a:lnTo>
                    <a:lnTo>
                      <a:pt x="28" y="94"/>
                    </a:lnTo>
                    <a:lnTo>
                      <a:pt x="25" y="95"/>
                    </a:lnTo>
                    <a:lnTo>
                      <a:pt x="23" y="95"/>
                    </a:lnTo>
                    <a:lnTo>
                      <a:pt x="20" y="96"/>
                    </a:lnTo>
                    <a:lnTo>
                      <a:pt x="18" y="97"/>
                    </a:lnTo>
                    <a:lnTo>
                      <a:pt x="16" y="98"/>
                    </a:lnTo>
                    <a:lnTo>
                      <a:pt x="13" y="99"/>
                    </a:lnTo>
                    <a:lnTo>
                      <a:pt x="11" y="99"/>
                    </a:lnTo>
                    <a:lnTo>
                      <a:pt x="10" y="100"/>
                    </a:lnTo>
                    <a:lnTo>
                      <a:pt x="8" y="100"/>
                    </a:lnTo>
                    <a:lnTo>
                      <a:pt x="6" y="101"/>
                    </a:lnTo>
                    <a:lnTo>
                      <a:pt x="5" y="101"/>
                    </a:lnTo>
                    <a:lnTo>
                      <a:pt x="4" y="102"/>
                    </a:lnTo>
                    <a:lnTo>
                      <a:pt x="3" y="102"/>
                    </a:lnTo>
                    <a:lnTo>
                      <a:pt x="2" y="102"/>
                    </a:lnTo>
                    <a:lnTo>
                      <a:pt x="1" y="103"/>
                    </a:lnTo>
                    <a:lnTo>
                      <a:pt x="1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1" y="104"/>
                    </a:lnTo>
                    <a:lnTo>
                      <a:pt x="1" y="104"/>
                    </a:lnTo>
                    <a:lnTo>
                      <a:pt x="1" y="104"/>
                    </a:lnTo>
                    <a:lnTo>
                      <a:pt x="1" y="104"/>
                    </a:lnTo>
                    <a:lnTo>
                      <a:pt x="1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6"/>
                    </a:lnTo>
                    <a:lnTo>
                      <a:pt x="3" y="106"/>
                    </a:lnTo>
                    <a:lnTo>
                      <a:pt x="3" y="106"/>
                    </a:lnTo>
                    <a:lnTo>
                      <a:pt x="3" y="106"/>
                    </a:lnTo>
                    <a:lnTo>
                      <a:pt x="4" y="106"/>
                    </a:lnTo>
                    <a:lnTo>
                      <a:pt x="5" y="106"/>
                    </a:lnTo>
                    <a:lnTo>
                      <a:pt x="5" y="106"/>
                    </a:lnTo>
                    <a:lnTo>
                      <a:pt x="6" y="106"/>
                    </a:lnTo>
                    <a:lnTo>
                      <a:pt x="7" y="106"/>
                    </a:lnTo>
                    <a:lnTo>
                      <a:pt x="8" y="106"/>
                    </a:lnTo>
                    <a:lnTo>
                      <a:pt x="9" y="106"/>
                    </a:lnTo>
                    <a:lnTo>
                      <a:pt x="10" y="106"/>
                    </a:lnTo>
                    <a:lnTo>
                      <a:pt x="11" y="106"/>
                    </a:lnTo>
                    <a:lnTo>
                      <a:pt x="12" y="106"/>
                    </a:lnTo>
                    <a:lnTo>
                      <a:pt x="13" y="106"/>
                    </a:lnTo>
                    <a:lnTo>
                      <a:pt x="14" y="105"/>
                    </a:lnTo>
                    <a:lnTo>
                      <a:pt x="16" y="105"/>
                    </a:lnTo>
                    <a:lnTo>
                      <a:pt x="17" y="105"/>
                    </a:lnTo>
                    <a:lnTo>
                      <a:pt x="18" y="104"/>
                    </a:lnTo>
                    <a:lnTo>
                      <a:pt x="20" y="104"/>
                    </a:lnTo>
                    <a:lnTo>
                      <a:pt x="21" y="103"/>
                    </a:lnTo>
                    <a:lnTo>
                      <a:pt x="23" y="103"/>
                    </a:lnTo>
                    <a:lnTo>
                      <a:pt x="25" y="102"/>
                    </a:lnTo>
                    <a:lnTo>
                      <a:pt x="26" y="102"/>
                    </a:lnTo>
                    <a:lnTo>
                      <a:pt x="28" y="101"/>
                    </a:lnTo>
                    <a:lnTo>
                      <a:pt x="30" y="101"/>
                    </a:lnTo>
                    <a:lnTo>
                      <a:pt x="32" y="100"/>
                    </a:lnTo>
                    <a:lnTo>
                      <a:pt x="34" y="99"/>
                    </a:lnTo>
                    <a:lnTo>
                      <a:pt x="36" y="99"/>
                    </a:lnTo>
                    <a:lnTo>
                      <a:pt x="38" y="98"/>
                    </a:lnTo>
                    <a:lnTo>
                      <a:pt x="41" y="97"/>
                    </a:lnTo>
                    <a:lnTo>
                      <a:pt x="43" y="96"/>
                    </a:lnTo>
                    <a:lnTo>
                      <a:pt x="45" y="95"/>
                    </a:lnTo>
                    <a:lnTo>
                      <a:pt x="48" y="94"/>
                    </a:lnTo>
                    <a:lnTo>
                      <a:pt x="50" y="94"/>
                    </a:lnTo>
                    <a:lnTo>
                      <a:pt x="52" y="93"/>
                    </a:lnTo>
                    <a:lnTo>
                      <a:pt x="54" y="92"/>
                    </a:lnTo>
                    <a:lnTo>
                      <a:pt x="57" y="91"/>
                    </a:lnTo>
                    <a:lnTo>
                      <a:pt x="59" y="89"/>
                    </a:lnTo>
                    <a:lnTo>
                      <a:pt x="61" y="88"/>
                    </a:lnTo>
                    <a:lnTo>
                      <a:pt x="64" y="87"/>
                    </a:lnTo>
                    <a:lnTo>
                      <a:pt x="66" y="86"/>
                    </a:lnTo>
                    <a:lnTo>
                      <a:pt x="68" y="85"/>
                    </a:lnTo>
                    <a:lnTo>
                      <a:pt x="71" y="84"/>
                    </a:lnTo>
                    <a:lnTo>
                      <a:pt x="73" y="82"/>
                    </a:lnTo>
                    <a:lnTo>
                      <a:pt x="75" y="81"/>
                    </a:lnTo>
                    <a:lnTo>
                      <a:pt x="77" y="80"/>
                    </a:lnTo>
                    <a:lnTo>
                      <a:pt x="80" y="78"/>
                    </a:lnTo>
                    <a:lnTo>
                      <a:pt x="82" y="77"/>
                    </a:lnTo>
                    <a:lnTo>
                      <a:pt x="84" y="75"/>
                    </a:lnTo>
                    <a:lnTo>
                      <a:pt x="87" y="74"/>
                    </a:lnTo>
                    <a:lnTo>
                      <a:pt x="89" y="72"/>
                    </a:lnTo>
                    <a:lnTo>
                      <a:pt x="91" y="71"/>
                    </a:lnTo>
                    <a:lnTo>
                      <a:pt x="94" y="69"/>
                    </a:lnTo>
                    <a:lnTo>
                      <a:pt x="96" y="68"/>
                    </a:lnTo>
                    <a:lnTo>
                      <a:pt x="98" y="66"/>
                    </a:lnTo>
                    <a:lnTo>
                      <a:pt x="101" y="64"/>
                    </a:lnTo>
                    <a:lnTo>
                      <a:pt x="103" y="62"/>
                    </a:lnTo>
                    <a:lnTo>
                      <a:pt x="105" y="61"/>
                    </a:lnTo>
                    <a:lnTo>
                      <a:pt x="107" y="59"/>
                    </a:lnTo>
                    <a:lnTo>
                      <a:pt x="110" y="57"/>
                    </a:lnTo>
                    <a:lnTo>
                      <a:pt x="112" y="55"/>
                    </a:lnTo>
                    <a:lnTo>
                      <a:pt x="114" y="53"/>
                    </a:lnTo>
                    <a:lnTo>
                      <a:pt x="117" y="51"/>
                    </a:lnTo>
                    <a:lnTo>
                      <a:pt x="119" y="49"/>
                    </a:lnTo>
                    <a:lnTo>
                      <a:pt x="121" y="47"/>
                    </a:lnTo>
                    <a:lnTo>
                      <a:pt x="123" y="45"/>
                    </a:lnTo>
                    <a:lnTo>
                      <a:pt x="126" y="43"/>
                    </a:lnTo>
                    <a:lnTo>
                      <a:pt x="128" y="41"/>
                    </a:lnTo>
                    <a:lnTo>
                      <a:pt x="130" y="39"/>
                    </a:lnTo>
                    <a:lnTo>
                      <a:pt x="132" y="37"/>
                    </a:lnTo>
                    <a:lnTo>
                      <a:pt x="134" y="35"/>
                    </a:lnTo>
                    <a:lnTo>
                      <a:pt x="135" y="33"/>
                    </a:lnTo>
                    <a:lnTo>
                      <a:pt x="137" y="31"/>
                    </a:lnTo>
                    <a:lnTo>
                      <a:pt x="139" y="29"/>
                    </a:lnTo>
                    <a:lnTo>
                      <a:pt x="141" y="26"/>
                    </a:lnTo>
                    <a:lnTo>
                      <a:pt x="143" y="24"/>
                    </a:lnTo>
                    <a:lnTo>
                      <a:pt x="144" y="22"/>
                    </a:lnTo>
                    <a:lnTo>
                      <a:pt x="146" y="20"/>
                    </a:lnTo>
                    <a:lnTo>
                      <a:pt x="147" y="18"/>
                    </a:lnTo>
                    <a:lnTo>
                      <a:pt x="149" y="15"/>
                    </a:lnTo>
                    <a:lnTo>
                      <a:pt x="150" y="13"/>
                    </a:lnTo>
                    <a:lnTo>
                      <a:pt x="152" y="11"/>
                    </a:lnTo>
                    <a:lnTo>
                      <a:pt x="153" y="10"/>
                    </a:lnTo>
                    <a:lnTo>
                      <a:pt x="154" y="8"/>
                    </a:lnTo>
                    <a:lnTo>
                      <a:pt x="155" y="7"/>
                    </a:lnTo>
                    <a:lnTo>
                      <a:pt x="156" y="5"/>
                    </a:lnTo>
                    <a:lnTo>
                      <a:pt x="157" y="4"/>
                    </a:lnTo>
                    <a:lnTo>
                      <a:pt x="157" y="3"/>
                    </a:lnTo>
                    <a:lnTo>
                      <a:pt x="158" y="2"/>
                    </a:lnTo>
                    <a:lnTo>
                      <a:pt x="159" y="1"/>
                    </a:lnTo>
                    <a:lnTo>
                      <a:pt x="159" y="1"/>
                    </a:lnTo>
                    <a:lnTo>
                      <a:pt x="1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4" name="未知"/>
              <p:cNvSpPr/>
              <p:nvPr/>
            </p:nvSpPr>
            <p:spPr>
              <a:xfrm>
                <a:off x="280" y="77"/>
                <a:ext cx="34" cy="86"/>
              </a:xfrm>
              <a:custGeom>
                <a:avLst/>
                <a:gdLst/>
                <a:ahLst/>
                <a:cxnLst/>
                <a:pathLst>
                  <a:path w="34" h="86">
                    <a:moveTo>
                      <a:pt x="33" y="0"/>
                    </a:moveTo>
                    <a:lnTo>
                      <a:pt x="33" y="1"/>
                    </a:lnTo>
                    <a:lnTo>
                      <a:pt x="33" y="3"/>
                    </a:lnTo>
                    <a:lnTo>
                      <a:pt x="33" y="4"/>
                    </a:lnTo>
                    <a:lnTo>
                      <a:pt x="33" y="6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3" y="12"/>
                    </a:lnTo>
                    <a:lnTo>
                      <a:pt x="33" y="13"/>
                    </a:lnTo>
                    <a:lnTo>
                      <a:pt x="33" y="14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2" y="23"/>
                    </a:lnTo>
                    <a:lnTo>
                      <a:pt x="32" y="24"/>
                    </a:lnTo>
                    <a:lnTo>
                      <a:pt x="32" y="25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1" y="27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1" y="30"/>
                    </a:lnTo>
                    <a:lnTo>
                      <a:pt x="30" y="30"/>
                    </a:lnTo>
                    <a:lnTo>
                      <a:pt x="30" y="31"/>
                    </a:lnTo>
                    <a:lnTo>
                      <a:pt x="30" y="32"/>
                    </a:lnTo>
                    <a:lnTo>
                      <a:pt x="30" y="33"/>
                    </a:lnTo>
                    <a:lnTo>
                      <a:pt x="29" y="33"/>
                    </a:lnTo>
                    <a:lnTo>
                      <a:pt x="29" y="34"/>
                    </a:lnTo>
                    <a:lnTo>
                      <a:pt x="29" y="35"/>
                    </a:lnTo>
                    <a:lnTo>
                      <a:pt x="29" y="36"/>
                    </a:lnTo>
                    <a:lnTo>
                      <a:pt x="28" y="36"/>
                    </a:lnTo>
                    <a:lnTo>
                      <a:pt x="28" y="37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7" y="39"/>
                    </a:lnTo>
                    <a:lnTo>
                      <a:pt x="27" y="39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  <a:lnTo>
                      <a:pt x="25" y="45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4" y="48"/>
                    </a:lnTo>
                    <a:lnTo>
                      <a:pt x="23" y="49"/>
                    </a:lnTo>
                    <a:lnTo>
                      <a:pt x="23" y="51"/>
                    </a:lnTo>
                    <a:lnTo>
                      <a:pt x="22" y="52"/>
                    </a:lnTo>
                    <a:lnTo>
                      <a:pt x="22" y="53"/>
                    </a:lnTo>
                    <a:lnTo>
                      <a:pt x="21" y="54"/>
                    </a:lnTo>
                    <a:lnTo>
                      <a:pt x="21" y="56"/>
                    </a:lnTo>
                    <a:lnTo>
                      <a:pt x="20" y="57"/>
                    </a:lnTo>
                    <a:lnTo>
                      <a:pt x="20" y="59"/>
                    </a:lnTo>
                    <a:lnTo>
                      <a:pt x="19" y="60"/>
                    </a:lnTo>
                    <a:lnTo>
                      <a:pt x="19" y="61"/>
                    </a:lnTo>
                    <a:lnTo>
                      <a:pt x="18" y="63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6" y="66"/>
                    </a:lnTo>
                    <a:lnTo>
                      <a:pt x="15" y="68"/>
                    </a:lnTo>
                    <a:lnTo>
                      <a:pt x="15" y="69"/>
                    </a:lnTo>
                    <a:lnTo>
                      <a:pt x="14" y="70"/>
                    </a:lnTo>
                    <a:lnTo>
                      <a:pt x="13" y="71"/>
                    </a:lnTo>
                    <a:lnTo>
                      <a:pt x="13" y="73"/>
                    </a:lnTo>
                    <a:lnTo>
                      <a:pt x="12" y="74"/>
                    </a:lnTo>
                    <a:lnTo>
                      <a:pt x="11" y="75"/>
                    </a:lnTo>
                    <a:lnTo>
                      <a:pt x="10" y="76"/>
                    </a:lnTo>
                    <a:lnTo>
                      <a:pt x="10" y="77"/>
                    </a:lnTo>
                    <a:lnTo>
                      <a:pt x="9" y="78"/>
                    </a:lnTo>
                    <a:lnTo>
                      <a:pt x="8" y="79"/>
                    </a:lnTo>
                    <a:lnTo>
                      <a:pt x="8" y="80"/>
                    </a:lnTo>
                    <a:lnTo>
                      <a:pt x="7" y="81"/>
                    </a:lnTo>
                    <a:lnTo>
                      <a:pt x="6" y="81"/>
                    </a:lnTo>
                    <a:lnTo>
                      <a:pt x="6" y="82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1" y="85"/>
                    </a:lnTo>
                    <a:lnTo>
                      <a:pt x="1" y="85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1" y="83"/>
                    </a:lnTo>
                    <a:lnTo>
                      <a:pt x="0" y="83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0" y="71"/>
                    </a:lnTo>
                    <a:lnTo>
                      <a:pt x="1" y="71"/>
                    </a:lnTo>
                    <a:lnTo>
                      <a:pt x="1" y="70"/>
                    </a:lnTo>
                    <a:lnTo>
                      <a:pt x="1" y="69"/>
                    </a:lnTo>
                    <a:lnTo>
                      <a:pt x="1" y="68"/>
                    </a:lnTo>
                    <a:lnTo>
                      <a:pt x="1" y="67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2" y="63"/>
                    </a:lnTo>
                    <a:lnTo>
                      <a:pt x="2" y="62"/>
                    </a:lnTo>
                    <a:lnTo>
                      <a:pt x="2" y="60"/>
                    </a:lnTo>
                    <a:lnTo>
                      <a:pt x="3" y="59"/>
                    </a:lnTo>
                    <a:lnTo>
                      <a:pt x="3" y="57"/>
                    </a:lnTo>
                    <a:lnTo>
                      <a:pt x="3" y="56"/>
                    </a:lnTo>
                    <a:lnTo>
                      <a:pt x="3" y="55"/>
                    </a:lnTo>
                    <a:lnTo>
                      <a:pt x="4" y="53"/>
                    </a:lnTo>
                    <a:lnTo>
                      <a:pt x="4" y="52"/>
                    </a:lnTo>
                    <a:lnTo>
                      <a:pt x="4" y="51"/>
                    </a:lnTo>
                    <a:lnTo>
                      <a:pt x="5" y="50"/>
                    </a:lnTo>
                    <a:lnTo>
                      <a:pt x="5" y="48"/>
                    </a:lnTo>
                    <a:lnTo>
                      <a:pt x="6" y="47"/>
                    </a:lnTo>
                    <a:lnTo>
                      <a:pt x="6" y="46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0"/>
                    </a:lnTo>
                    <a:lnTo>
                      <a:pt x="9" y="39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1" y="35"/>
                    </a:lnTo>
                    <a:lnTo>
                      <a:pt x="12" y="34"/>
                    </a:lnTo>
                    <a:lnTo>
                      <a:pt x="12" y="32"/>
                    </a:lnTo>
                    <a:lnTo>
                      <a:pt x="13" y="31"/>
                    </a:lnTo>
                    <a:lnTo>
                      <a:pt x="14" y="29"/>
                    </a:lnTo>
                    <a:lnTo>
                      <a:pt x="15" y="28"/>
                    </a:lnTo>
                    <a:lnTo>
                      <a:pt x="16" y="26"/>
                    </a:lnTo>
                    <a:lnTo>
                      <a:pt x="17" y="24"/>
                    </a:lnTo>
                    <a:lnTo>
                      <a:pt x="18" y="23"/>
                    </a:lnTo>
                    <a:lnTo>
                      <a:pt x="19" y="21"/>
                    </a:lnTo>
                    <a:lnTo>
                      <a:pt x="20" y="19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6" y="10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0" y="4"/>
                    </a:lnTo>
                    <a:lnTo>
                      <a:pt x="30" y="3"/>
                    </a:lnTo>
                    <a:lnTo>
                      <a:pt x="31" y="3"/>
                    </a:lnTo>
                    <a:lnTo>
                      <a:pt x="32" y="2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5" name="未知"/>
              <p:cNvSpPr/>
              <p:nvPr/>
            </p:nvSpPr>
            <p:spPr>
              <a:xfrm>
                <a:off x="334" y="59"/>
                <a:ext cx="33" cy="82"/>
              </a:xfrm>
              <a:custGeom>
                <a:avLst/>
                <a:gdLst/>
                <a:ahLst/>
                <a:cxnLst/>
                <a:pathLst>
                  <a:path w="33" h="82">
                    <a:moveTo>
                      <a:pt x="32" y="0"/>
                    </a:moveTo>
                    <a:lnTo>
                      <a:pt x="32" y="2"/>
                    </a:lnTo>
                    <a:lnTo>
                      <a:pt x="31" y="4"/>
                    </a:lnTo>
                    <a:lnTo>
                      <a:pt x="31" y="6"/>
                    </a:lnTo>
                    <a:lnTo>
                      <a:pt x="31" y="8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0" y="13"/>
                    </a:lnTo>
                    <a:lnTo>
                      <a:pt x="29" y="15"/>
                    </a:lnTo>
                    <a:lnTo>
                      <a:pt x="29" y="16"/>
                    </a:lnTo>
                    <a:lnTo>
                      <a:pt x="29" y="18"/>
                    </a:lnTo>
                    <a:lnTo>
                      <a:pt x="29" y="19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8" y="22"/>
                    </a:lnTo>
                    <a:lnTo>
                      <a:pt x="28" y="23"/>
                    </a:lnTo>
                    <a:lnTo>
                      <a:pt x="28" y="24"/>
                    </a:lnTo>
                    <a:lnTo>
                      <a:pt x="28" y="25"/>
                    </a:lnTo>
                    <a:lnTo>
                      <a:pt x="28" y="26"/>
                    </a:lnTo>
                    <a:lnTo>
                      <a:pt x="28" y="27"/>
                    </a:lnTo>
                    <a:lnTo>
                      <a:pt x="28" y="28"/>
                    </a:lnTo>
                    <a:lnTo>
                      <a:pt x="28" y="29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2"/>
                    </a:lnTo>
                    <a:lnTo>
                      <a:pt x="28" y="33"/>
                    </a:lnTo>
                    <a:lnTo>
                      <a:pt x="27" y="34"/>
                    </a:lnTo>
                    <a:lnTo>
                      <a:pt x="27" y="35"/>
                    </a:lnTo>
                    <a:lnTo>
                      <a:pt x="27" y="36"/>
                    </a:lnTo>
                    <a:lnTo>
                      <a:pt x="27" y="37"/>
                    </a:lnTo>
                    <a:lnTo>
                      <a:pt x="27" y="38"/>
                    </a:lnTo>
                    <a:lnTo>
                      <a:pt x="26" y="39"/>
                    </a:lnTo>
                    <a:lnTo>
                      <a:pt x="26" y="40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3"/>
                    </a:lnTo>
                    <a:lnTo>
                      <a:pt x="25" y="44"/>
                    </a:lnTo>
                    <a:lnTo>
                      <a:pt x="25" y="45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4" y="48"/>
                    </a:lnTo>
                    <a:lnTo>
                      <a:pt x="23" y="49"/>
                    </a:lnTo>
                    <a:lnTo>
                      <a:pt x="23" y="50"/>
                    </a:lnTo>
                    <a:lnTo>
                      <a:pt x="22" y="51"/>
                    </a:lnTo>
                    <a:lnTo>
                      <a:pt x="22" y="52"/>
                    </a:lnTo>
                    <a:lnTo>
                      <a:pt x="22" y="53"/>
                    </a:lnTo>
                    <a:lnTo>
                      <a:pt x="21" y="54"/>
                    </a:lnTo>
                    <a:lnTo>
                      <a:pt x="21" y="55"/>
                    </a:lnTo>
                    <a:lnTo>
                      <a:pt x="20" y="56"/>
                    </a:lnTo>
                    <a:lnTo>
                      <a:pt x="20" y="57"/>
                    </a:lnTo>
                    <a:lnTo>
                      <a:pt x="19" y="57"/>
                    </a:lnTo>
                    <a:lnTo>
                      <a:pt x="18" y="58"/>
                    </a:lnTo>
                    <a:lnTo>
                      <a:pt x="18" y="59"/>
                    </a:lnTo>
                    <a:lnTo>
                      <a:pt x="17" y="60"/>
                    </a:lnTo>
                    <a:lnTo>
                      <a:pt x="16" y="61"/>
                    </a:lnTo>
                    <a:lnTo>
                      <a:pt x="16" y="62"/>
                    </a:lnTo>
                    <a:lnTo>
                      <a:pt x="15" y="63"/>
                    </a:lnTo>
                    <a:lnTo>
                      <a:pt x="14" y="64"/>
                    </a:lnTo>
                    <a:lnTo>
                      <a:pt x="13" y="65"/>
                    </a:lnTo>
                    <a:lnTo>
                      <a:pt x="12" y="66"/>
                    </a:lnTo>
                    <a:lnTo>
                      <a:pt x="12" y="67"/>
                    </a:lnTo>
                    <a:lnTo>
                      <a:pt x="11" y="68"/>
                    </a:lnTo>
                    <a:lnTo>
                      <a:pt x="10" y="69"/>
                    </a:lnTo>
                    <a:lnTo>
                      <a:pt x="9" y="70"/>
                    </a:lnTo>
                    <a:lnTo>
                      <a:pt x="8" y="72"/>
                    </a:lnTo>
                    <a:lnTo>
                      <a:pt x="7" y="73"/>
                    </a:lnTo>
                    <a:lnTo>
                      <a:pt x="6" y="74"/>
                    </a:lnTo>
                    <a:lnTo>
                      <a:pt x="5" y="75"/>
                    </a:lnTo>
                    <a:lnTo>
                      <a:pt x="4" y="75"/>
                    </a:lnTo>
                    <a:lnTo>
                      <a:pt x="3" y="76"/>
                    </a:lnTo>
                    <a:lnTo>
                      <a:pt x="3" y="77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1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6"/>
                    </a:lnTo>
                    <a:lnTo>
                      <a:pt x="0" y="75"/>
                    </a:lnTo>
                    <a:lnTo>
                      <a:pt x="0" y="74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0" y="59"/>
                    </a:lnTo>
                    <a:lnTo>
                      <a:pt x="0" y="58"/>
                    </a:lnTo>
                    <a:lnTo>
                      <a:pt x="1" y="57"/>
                    </a:lnTo>
                    <a:lnTo>
                      <a:pt x="1" y="56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2" y="54"/>
                    </a:lnTo>
                    <a:lnTo>
                      <a:pt x="2" y="53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1"/>
                    </a:lnTo>
                    <a:lnTo>
                      <a:pt x="3" y="50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3" y="48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3" y="46"/>
                    </a:lnTo>
                    <a:lnTo>
                      <a:pt x="4" y="45"/>
                    </a:lnTo>
                    <a:lnTo>
                      <a:pt x="4" y="45"/>
                    </a:lnTo>
                    <a:lnTo>
                      <a:pt x="4" y="44"/>
                    </a:lnTo>
                    <a:lnTo>
                      <a:pt x="4" y="43"/>
                    </a:lnTo>
                    <a:lnTo>
                      <a:pt x="4" y="42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0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5" y="37"/>
                    </a:lnTo>
                    <a:lnTo>
                      <a:pt x="5" y="36"/>
                    </a:lnTo>
                    <a:lnTo>
                      <a:pt x="5" y="35"/>
                    </a:lnTo>
                    <a:lnTo>
                      <a:pt x="6" y="34"/>
                    </a:lnTo>
                    <a:lnTo>
                      <a:pt x="6" y="33"/>
                    </a:lnTo>
                    <a:lnTo>
                      <a:pt x="7" y="32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8" y="29"/>
                    </a:lnTo>
                    <a:lnTo>
                      <a:pt x="9" y="28"/>
                    </a:lnTo>
                    <a:lnTo>
                      <a:pt x="10" y="27"/>
                    </a:lnTo>
                    <a:lnTo>
                      <a:pt x="11" y="25"/>
                    </a:lnTo>
                    <a:lnTo>
                      <a:pt x="11" y="24"/>
                    </a:lnTo>
                    <a:lnTo>
                      <a:pt x="12" y="23"/>
                    </a:lnTo>
                    <a:lnTo>
                      <a:pt x="13" y="22"/>
                    </a:lnTo>
                    <a:lnTo>
                      <a:pt x="14" y="21"/>
                    </a:lnTo>
                    <a:lnTo>
                      <a:pt x="15" y="20"/>
                    </a:lnTo>
                    <a:lnTo>
                      <a:pt x="16" y="19"/>
                    </a:lnTo>
                    <a:lnTo>
                      <a:pt x="16" y="18"/>
                    </a:lnTo>
                    <a:lnTo>
                      <a:pt x="17" y="16"/>
                    </a:lnTo>
                    <a:lnTo>
                      <a:pt x="18" y="15"/>
                    </a:lnTo>
                    <a:lnTo>
                      <a:pt x="19" y="14"/>
                    </a:lnTo>
                    <a:lnTo>
                      <a:pt x="20" y="13"/>
                    </a:lnTo>
                    <a:lnTo>
                      <a:pt x="21" y="12"/>
                    </a:lnTo>
                    <a:lnTo>
                      <a:pt x="22" y="11"/>
                    </a:lnTo>
                    <a:lnTo>
                      <a:pt x="23" y="10"/>
                    </a:lnTo>
                    <a:lnTo>
                      <a:pt x="24" y="9"/>
                    </a:lnTo>
                    <a:lnTo>
                      <a:pt x="25" y="7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8" y="5"/>
                    </a:lnTo>
                    <a:lnTo>
                      <a:pt x="28" y="4"/>
                    </a:lnTo>
                    <a:lnTo>
                      <a:pt x="29" y="3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6" name="未知"/>
              <p:cNvSpPr/>
              <p:nvPr/>
            </p:nvSpPr>
            <p:spPr>
              <a:xfrm>
                <a:off x="387" y="27"/>
                <a:ext cx="34" cy="78"/>
              </a:xfrm>
              <a:custGeom>
                <a:avLst/>
                <a:gdLst/>
                <a:ahLst/>
                <a:cxnLst/>
                <a:pathLst>
                  <a:path w="34" h="78">
                    <a:moveTo>
                      <a:pt x="33" y="0"/>
                    </a:moveTo>
                    <a:lnTo>
                      <a:pt x="33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3" y="7"/>
                    </a:lnTo>
                    <a:lnTo>
                      <a:pt x="33" y="9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3"/>
                    </a:lnTo>
                    <a:lnTo>
                      <a:pt x="33" y="14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2" y="19"/>
                    </a:lnTo>
                    <a:lnTo>
                      <a:pt x="32" y="19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1"/>
                    </a:lnTo>
                    <a:lnTo>
                      <a:pt x="31" y="22"/>
                    </a:lnTo>
                    <a:lnTo>
                      <a:pt x="31" y="22"/>
                    </a:lnTo>
                    <a:lnTo>
                      <a:pt x="31" y="23"/>
                    </a:lnTo>
                    <a:lnTo>
                      <a:pt x="31" y="24"/>
                    </a:lnTo>
                    <a:lnTo>
                      <a:pt x="31" y="25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9" y="29"/>
                    </a:lnTo>
                    <a:lnTo>
                      <a:pt x="29" y="30"/>
                    </a:lnTo>
                    <a:lnTo>
                      <a:pt x="28" y="31"/>
                    </a:lnTo>
                    <a:lnTo>
                      <a:pt x="28" y="32"/>
                    </a:lnTo>
                    <a:lnTo>
                      <a:pt x="28" y="33"/>
                    </a:lnTo>
                    <a:lnTo>
                      <a:pt x="27" y="34"/>
                    </a:lnTo>
                    <a:lnTo>
                      <a:pt x="27" y="35"/>
                    </a:lnTo>
                    <a:lnTo>
                      <a:pt x="26" y="36"/>
                    </a:lnTo>
                    <a:lnTo>
                      <a:pt x="26" y="37"/>
                    </a:lnTo>
                    <a:lnTo>
                      <a:pt x="25" y="38"/>
                    </a:lnTo>
                    <a:lnTo>
                      <a:pt x="25" y="39"/>
                    </a:lnTo>
                    <a:lnTo>
                      <a:pt x="24" y="41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3" y="44"/>
                    </a:lnTo>
                    <a:lnTo>
                      <a:pt x="22" y="45"/>
                    </a:lnTo>
                    <a:lnTo>
                      <a:pt x="22" y="46"/>
                    </a:lnTo>
                    <a:lnTo>
                      <a:pt x="21" y="47"/>
                    </a:lnTo>
                    <a:lnTo>
                      <a:pt x="21" y="48"/>
                    </a:lnTo>
                    <a:lnTo>
                      <a:pt x="20" y="50"/>
                    </a:lnTo>
                    <a:lnTo>
                      <a:pt x="20" y="51"/>
                    </a:lnTo>
                    <a:lnTo>
                      <a:pt x="19" y="52"/>
                    </a:lnTo>
                    <a:lnTo>
                      <a:pt x="19" y="53"/>
                    </a:lnTo>
                    <a:lnTo>
                      <a:pt x="18" y="54"/>
                    </a:lnTo>
                    <a:lnTo>
                      <a:pt x="18" y="55"/>
                    </a:lnTo>
                    <a:lnTo>
                      <a:pt x="17" y="56"/>
                    </a:lnTo>
                    <a:lnTo>
                      <a:pt x="17" y="57"/>
                    </a:lnTo>
                    <a:lnTo>
                      <a:pt x="16" y="59"/>
                    </a:lnTo>
                    <a:lnTo>
                      <a:pt x="16" y="60"/>
                    </a:lnTo>
                    <a:lnTo>
                      <a:pt x="15" y="61"/>
                    </a:lnTo>
                    <a:lnTo>
                      <a:pt x="15" y="62"/>
                    </a:lnTo>
                    <a:lnTo>
                      <a:pt x="14" y="63"/>
                    </a:lnTo>
                    <a:lnTo>
                      <a:pt x="13" y="64"/>
                    </a:lnTo>
                    <a:lnTo>
                      <a:pt x="13" y="65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1" y="67"/>
                    </a:lnTo>
                    <a:lnTo>
                      <a:pt x="10" y="68"/>
                    </a:lnTo>
                    <a:lnTo>
                      <a:pt x="10" y="69"/>
                    </a:lnTo>
                    <a:lnTo>
                      <a:pt x="9" y="69"/>
                    </a:lnTo>
                    <a:lnTo>
                      <a:pt x="8" y="70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6" y="72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4" y="74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2" y="75"/>
                    </a:lnTo>
                    <a:lnTo>
                      <a:pt x="2" y="75"/>
                    </a:lnTo>
                    <a:lnTo>
                      <a:pt x="1" y="75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0" y="70"/>
                    </a:lnTo>
                    <a:lnTo>
                      <a:pt x="0" y="69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0" y="59"/>
                    </a:lnTo>
                    <a:lnTo>
                      <a:pt x="0" y="58"/>
                    </a:lnTo>
                    <a:lnTo>
                      <a:pt x="0" y="57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0" y="49"/>
                    </a:lnTo>
                    <a:lnTo>
                      <a:pt x="1" y="48"/>
                    </a:lnTo>
                    <a:lnTo>
                      <a:pt x="1" y="47"/>
                    </a:lnTo>
                    <a:lnTo>
                      <a:pt x="1" y="46"/>
                    </a:lnTo>
                    <a:lnTo>
                      <a:pt x="2" y="45"/>
                    </a:lnTo>
                    <a:lnTo>
                      <a:pt x="2" y="44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8" y="36"/>
                    </a:lnTo>
                    <a:lnTo>
                      <a:pt x="9" y="35"/>
                    </a:lnTo>
                    <a:lnTo>
                      <a:pt x="10" y="34"/>
                    </a:lnTo>
                    <a:lnTo>
                      <a:pt x="10" y="33"/>
                    </a:lnTo>
                    <a:lnTo>
                      <a:pt x="11" y="32"/>
                    </a:lnTo>
                    <a:lnTo>
                      <a:pt x="12" y="31"/>
                    </a:lnTo>
                    <a:lnTo>
                      <a:pt x="12" y="30"/>
                    </a:lnTo>
                    <a:lnTo>
                      <a:pt x="13" y="29"/>
                    </a:lnTo>
                    <a:lnTo>
                      <a:pt x="13" y="28"/>
                    </a:lnTo>
                    <a:lnTo>
                      <a:pt x="14" y="27"/>
                    </a:lnTo>
                    <a:lnTo>
                      <a:pt x="15" y="26"/>
                    </a:lnTo>
                    <a:lnTo>
                      <a:pt x="15" y="25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7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8" y="18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0" y="15"/>
                    </a:lnTo>
                    <a:lnTo>
                      <a:pt x="21" y="14"/>
                    </a:lnTo>
                    <a:lnTo>
                      <a:pt x="21" y="13"/>
                    </a:lnTo>
                    <a:lnTo>
                      <a:pt x="22" y="12"/>
                    </a:lnTo>
                    <a:lnTo>
                      <a:pt x="23" y="11"/>
                    </a:lnTo>
                    <a:lnTo>
                      <a:pt x="24" y="10"/>
                    </a:lnTo>
                    <a:lnTo>
                      <a:pt x="24" y="9"/>
                    </a:lnTo>
                    <a:lnTo>
                      <a:pt x="25" y="8"/>
                    </a:lnTo>
                    <a:lnTo>
                      <a:pt x="26" y="8"/>
                    </a:lnTo>
                    <a:lnTo>
                      <a:pt x="26" y="7"/>
                    </a:lnTo>
                    <a:lnTo>
                      <a:pt x="27" y="6"/>
                    </a:lnTo>
                    <a:lnTo>
                      <a:pt x="28" y="5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7" name="未知"/>
              <p:cNvSpPr/>
              <p:nvPr/>
            </p:nvSpPr>
            <p:spPr>
              <a:xfrm>
                <a:off x="436" y="0"/>
                <a:ext cx="50" cy="69"/>
              </a:xfrm>
              <a:custGeom>
                <a:avLst/>
                <a:gdLst/>
                <a:ahLst/>
                <a:cxnLst/>
                <a:pathLst>
                  <a:path w="50" h="69">
                    <a:moveTo>
                      <a:pt x="49" y="0"/>
                    </a:moveTo>
                    <a:lnTo>
                      <a:pt x="49" y="1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9" y="4"/>
                    </a:lnTo>
                    <a:lnTo>
                      <a:pt x="49" y="5"/>
                    </a:lnTo>
                    <a:lnTo>
                      <a:pt x="49" y="6"/>
                    </a:lnTo>
                    <a:lnTo>
                      <a:pt x="49" y="7"/>
                    </a:lnTo>
                    <a:lnTo>
                      <a:pt x="49" y="8"/>
                    </a:lnTo>
                    <a:lnTo>
                      <a:pt x="49" y="9"/>
                    </a:lnTo>
                    <a:lnTo>
                      <a:pt x="48" y="9"/>
                    </a:lnTo>
                    <a:lnTo>
                      <a:pt x="48" y="10"/>
                    </a:lnTo>
                    <a:lnTo>
                      <a:pt x="48" y="11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47" y="13"/>
                    </a:lnTo>
                    <a:lnTo>
                      <a:pt x="47" y="14"/>
                    </a:lnTo>
                    <a:lnTo>
                      <a:pt x="47" y="14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6" y="17"/>
                    </a:lnTo>
                    <a:lnTo>
                      <a:pt x="45" y="17"/>
                    </a:lnTo>
                    <a:lnTo>
                      <a:pt x="45" y="18"/>
                    </a:lnTo>
                    <a:lnTo>
                      <a:pt x="45" y="19"/>
                    </a:lnTo>
                    <a:lnTo>
                      <a:pt x="45" y="19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21"/>
                    </a:lnTo>
                    <a:lnTo>
                      <a:pt x="44" y="21"/>
                    </a:lnTo>
                    <a:lnTo>
                      <a:pt x="43" y="22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24"/>
                    </a:lnTo>
                    <a:lnTo>
                      <a:pt x="42" y="25"/>
                    </a:lnTo>
                    <a:lnTo>
                      <a:pt x="42" y="25"/>
                    </a:lnTo>
                    <a:lnTo>
                      <a:pt x="41" y="26"/>
                    </a:lnTo>
                    <a:lnTo>
                      <a:pt x="41" y="27"/>
                    </a:lnTo>
                    <a:lnTo>
                      <a:pt x="41" y="28"/>
                    </a:lnTo>
                    <a:lnTo>
                      <a:pt x="40" y="29"/>
                    </a:lnTo>
                    <a:lnTo>
                      <a:pt x="39" y="30"/>
                    </a:lnTo>
                    <a:lnTo>
                      <a:pt x="39" y="32"/>
                    </a:lnTo>
                    <a:lnTo>
                      <a:pt x="38" y="33"/>
                    </a:lnTo>
                    <a:lnTo>
                      <a:pt x="38" y="34"/>
                    </a:lnTo>
                    <a:lnTo>
                      <a:pt x="37" y="36"/>
                    </a:lnTo>
                    <a:lnTo>
                      <a:pt x="36" y="37"/>
                    </a:lnTo>
                    <a:lnTo>
                      <a:pt x="36" y="39"/>
                    </a:lnTo>
                    <a:lnTo>
                      <a:pt x="35" y="41"/>
                    </a:lnTo>
                    <a:lnTo>
                      <a:pt x="34" y="42"/>
                    </a:lnTo>
                    <a:lnTo>
                      <a:pt x="33" y="44"/>
                    </a:lnTo>
                    <a:lnTo>
                      <a:pt x="33" y="45"/>
                    </a:lnTo>
                    <a:lnTo>
                      <a:pt x="32" y="47"/>
                    </a:lnTo>
                    <a:lnTo>
                      <a:pt x="31" y="48"/>
                    </a:lnTo>
                    <a:lnTo>
                      <a:pt x="30" y="49"/>
                    </a:lnTo>
                    <a:lnTo>
                      <a:pt x="30" y="50"/>
                    </a:lnTo>
                    <a:lnTo>
                      <a:pt x="29" y="51"/>
                    </a:lnTo>
                    <a:lnTo>
                      <a:pt x="28" y="52"/>
                    </a:lnTo>
                    <a:lnTo>
                      <a:pt x="27" y="53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5" y="55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3" y="56"/>
                    </a:lnTo>
                    <a:lnTo>
                      <a:pt x="22" y="57"/>
                    </a:lnTo>
                    <a:lnTo>
                      <a:pt x="21" y="57"/>
                    </a:lnTo>
                    <a:lnTo>
                      <a:pt x="20" y="57"/>
                    </a:lnTo>
                    <a:lnTo>
                      <a:pt x="19" y="58"/>
                    </a:lnTo>
                    <a:lnTo>
                      <a:pt x="19" y="58"/>
                    </a:lnTo>
                    <a:lnTo>
                      <a:pt x="18" y="58"/>
                    </a:lnTo>
                    <a:lnTo>
                      <a:pt x="17" y="59"/>
                    </a:lnTo>
                    <a:lnTo>
                      <a:pt x="16" y="59"/>
                    </a:lnTo>
                    <a:lnTo>
                      <a:pt x="15" y="59"/>
                    </a:lnTo>
                    <a:lnTo>
                      <a:pt x="14" y="60"/>
                    </a:lnTo>
                    <a:lnTo>
                      <a:pt x="13" y="60"/>
                    </a:lnTo>
                    <a:lnTo>
                      <a:pt x="12" y="61"/>
                    </a:lnTo>
                    <a:lnTo>
                      <a:pt x="11" y="61"/>
                    </a:lnTo>
                    <a:lnTo>
                      <a:pt x="10" y="62"/>
                    </a:lnTo>
                    <a:lnTo>
                      <a:pt x="9" y="62"/>
                    </a:lnTo>
                    <a:lnTo>
                      <a:pt x="8" y="63"/>
                    </a:lnTo>
                    <a:lnTo>
                      <a:pt x="7" y="64"/>
                    </a:lnTo>
                    <a:lnTo>
                      <a:pt x="6" y="64"/>
                    </a:lnTo>
                    <a:lnTo>
                      <a:pt x="5" y="65"/>
                    </a:lnTo>
                    <a:lnTo>
                      <a:pt x="5" y="65"/>
                    </a:lnTo>
                    <a:lnTo>
                      <a:pt x="4" y="65"/>
                    </a:lnTo>
                    <a:lnTo>
                      <a:pt x="3" y="66"/>
                    </a:lnTo>
                    <a:lnTo>
                      <a:pt x="3" y="66"/>
                    </a:lnTo>
                    <a:lnTo>
                      <a:pt x="2" y="66"/>
                    </a:lnTo>
                    <a:lnTo>
                      <a:pt x="2" y="67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58"/>
                    </a:lnTo>
                    <a:lnTo>
                      <a:pt x="1" y="57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2" y="53"/>
                    </a:lnTo>
                    <a:lnTo>
                      <a:pt x="2" y="53"/>
                    </a:lnTo>
                    <a:lnTo>
                      <a:pt x="2" y="52"/>
                    </a:lnTo>
                    <a:lnTo>
                      <a:pt x="2" y="51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7"/>
                    </a:lnTo>
                    <a:lnTo>
                      <a:pt x="4" y="46"/>
                    </a:lnTo>
                    <a:lnTo>
                      <a:pt x="5" y="45"/>
                    </a:lnTo>
                    <a:lnTo>
                      <a:pt x="5" y="44"/>
                    </a:lnTo>
                    <a:lnTo>
                      <a:pt x="5" y="43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7" y="41"/>
                    </a:lnTo>
                    <a:lnTo>
                      <a:pt x="7" y="40"/>
                    </a:lnTo>
                    <a:lnTo>
                      <a:pt x="8" y="39"/>
                    </a:lnTo>
                    <a:lnTo>
                      <a:pt x="8" y="38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10" y="36"/>
                    </a:lnTo>
                    <a:lnTo>
                      <a:pt x="10" y="35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2" y="33"/>
                    </a:lnTo>
                    <a:lnTo>
                      <a:pt x="12" y="32"/>
                    </a:lnTo>
                    <a:lnTo>
                      <a:pt x="13" y="31"/>
                    </a:lnTo>
                    <a:lnTo>
                      <a:pt x="13" y="31"/>
                    </a:lnTo>
                    <a:lnTo>
                      <a:pt x="14" y="30"/>
                    </a:lnTo>
                    <a:lnTo>
                      <a:pt x="14" y="29"/>
                    </a:lnTo>
                    <a:lnTo>
                      <a:pt x="15" y="29"/>
                    </a:lnTo>
                    <a:lnTo>
                      <a:pt x="15" y="28"/>
                    </a:lnTo>
                    <a:lnTo>
                      <a:pt x="16" y="28"/>
                    </a:lnTo>
                    <a:lnTo>
                      <a:pt x="16" y="27"/>
                    </a:lnTo>
                    <a:lnTo>
                      <a:pt x="17" y="26"/>
                    </a:lnTo>
                    <a:lnTo>
                      <a:pt x="18" y="26"/>
                    </a:lnTo>
                    <a:lnTo>
                      <a:pt x="18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4"/>
                    </a:lnTo>
                    <a:lnTo>
                      <a:pt x="21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3" y="22"/>
                    </a:lnTo>
                    <a:lnTo>
                      <a:pt x="24" y="22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21"/>
                    </a:lnTo>
                    <a:lnTo>
                      <a:pt x="28" y="21"/>
                    </a:lnTo>
                    <a:lnTo>
                      <a:pt x="29" y="20"/>
                    </a:lnTo>
                    <a:lnTo>
                      <a:pt x="30" y="20"/>
                    </a:lnTo>
                    <a:lnTo>
                      <a:pt x="31" y="20"/>
                    </a:lnTo>
                    <a:lnTo>
                      <a:pt x="32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4" y="19"/>
                    </a:lnTo>
                    <a:lnTo>
                      <a:pt x="35" y="18"/>
                    </a:lnTo>
                    <a:lnTo>
                      <a:pt x="36" y="18"/>
                    </a:lnTo>
                    <a:lnTo>
                      <a:pt x="37" y="18"/>
                    </a:lnTo>
                    <a:lnTo>
                      <a:pt x="37" y="17"/>
                    </a:lnTo>
                    <a:lnTo>
                      <a:pt x="38" y="17"/>
                    </a:lnTo>
                    <a:lnTo>
                      <a:pt x="39" y="17"/>
                    </a:lnTo>
                    <a:lnTo>
                      <a:pt x="39" y="17"/>
                    </a:lnTo>
                    <a:lnTo>
                      <a:pt x="40" y="16"/>
                    </a:lnTo>
                    <a:lnTo>
                      <a:pt x="41" y="16"/>
                    </a:lnTo>
                    <a:lnTo>
                      <a:pt x="41" y="16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5" y="13"/>
                    </a:lnTo>
                    <a:lnTo>
                      <a:pt x="45" y="13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1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9"/>
                    </a:lnTo>
                    <a:lnTo>
                      <a:pt x="47" y="8"/>
                    </a:lnTo>
                    <a:lnTo>
                      <a:pt x="48" y="8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2"/>
                    </a:lnTo>
                    <a:lnTo>
                      <a:pt x="49" y="2"/>
                    </a:lnTo>
                    <a:lnTo>
                      <a:pt x="49" y="2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8" name="未知"/>
              <p:cNvSpPr/>
              <p:nvPr/>
            </p:nvSpPr>
            <p:spPr>
              <a:xfrm>
                <a:off x="416" y="77"/>
                <a:ext cx="74" cy="37"/>
              </a:xfrm>
              <a:custGeom>
                <a:avLst/>
                <a:gdLst/>
                <a:ahLst/>
                <a:cxnLst/>
                <a:pathLst>
                  <a:path w="74" h="37">
                    <a:moveTo>
                      <a:pt x="73" y="0"/>
                    </a:moveTo>
                    <a:lnTo>
                      <a:pt x="73" y="0"/>
                    </a:lnTo>
                    <a:lnTo>
                      <a:pt x="72" y="1"/>
                    </a:lnTo>
                    <a:lnTo>
                      <a:pt x="72" y="1"/>
                    </a:lnTo>
                    <a:lnTo>
                      <a:pt x="71" y="2"/>
                    </a:lnTo>
                    <a:lnTo>
                      <a:pt x="71" y="2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8" y="5"/>
                    </a:lnTo>
                    <a:lnTo>
                      <a:pt x="68" y="6"/>
                    </a:lnTo>
                    <a:lnTo>
                      <a:pt x="67" y="6"/>
                    </a:lnTo>
                    <a:lnTo>
                      <a:pt x="67" y="7"/>
                    </a:lnTo>
                    <a:lnTo>
                      <a:pt x="66" y="7"/>
                    </a:lnTo>
                    <a:lnTo>
                      <a:pt x="66" y="8"/>
                    </a:lnTo>
                    <a:lnTo>
                      <a:pt x="65" y="9"/>
                    </a:lnTo>
                    <a:lnTo>
                      <a:pt x="65" y="9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3" y="11"/>
                    </a:lnTo>
                    <a:lnTo>
                      <a:pt x="63" y="12"/>
                    </a:lnTo>
                    <a:lnTo>
                      <a:pt x="62" y="12"/>
                    </a:lnTo>
                    <a:lnTo>
                      <a:pt x="62" y="13"/>
                    </a:lnTo>
                    <a:lnTo>
                      <a:pt x="61" y="14"/>
                    </a:lnTo>
                    <a:lnTo>
                      <a:pt x="61" y="14"/>
                    </a:lnTo>
                    <a:lnTo>
                      <a:pt x="60" y="15"/>
                    </a:lnTo>
                    <a:lnTo>
                      <a:pt x="59" y="16"/>
                    </a:lnTo>
                    <a:lnTo>
                      <a:pt x="59" y="17"/>
                    </a:lnTo>
                    <a:lnTo>
                      <a:pt x="58" y="17"/>
                    </a:lnTo>
                    <a:lnTo>
                      <a:pt x="58" y="18"/>
                    </a:lnTo>
                    <a:lnTo>
                      <a:pt x="57" y="19"/>
                    </a:lnTo>
                    <a:lnTo>
                      <a:pt x="57" y="20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5" y="22"/>
                    </a:lnTo>
                    <a:lnTo>
                      <a:pt x="54" y="23"/>
                    </a:lnTo>
                    <a:lnTo>
                      <a:pt x="54" y="24"/>
                    </a:lnTo>
                    <a:lnTo>
                      <a:pt x="53" y="24"/>
                    </a:lnTo>
                    <a:lnTo>
                      <a:pt x="52" y="25"/>
                    </a:lnTo>
                    <a:lnTo>
                      <a:pt x="51" y="26"/>
                    </a:lnTo>
                    <a:lnTo>
                      <a:pt x="50" y="27"/>
                    </a:lnTo>
                    <a:lnTo>
                      <a:pt x="49" y="27"/>
                    </a:lnTo>
                    <a:lnTo>
                      <a:pt x="48" y="28"/>
                    </a:lnTo>
                    <a:lnTo>
                      <a:pt x="47" y="29"/>
                    </a:lnTo>
                    <a:lnTo>
                      <a:pt x="46" y="29"/>
                    </a:lnTo>
                    <a:lnTo>
                      <a:pt x="45" y="30"/>
                    </a:lnTo>
                    <a:lnTo>
                      <a:pt x="44" y="30"/>
                    </a:lnTo>
                    <a:lnTo>
                      <a:pt x="43" y="31"/>
                    </a:lnTo>
                    <a:lnTo>
                      <a:pt x="41" y="32"/>
                    </a:lnTo>
                    <a:lnTo>
                      <a:pt x="40" y="32"/>
                    </a:lnTo>
                    <a:lnTo>
                      <a:pt x="39" y="33"/>
                    </a:lnTo>
                    <a:lnTo>
                      <a:pt x="37" y="33"/>
                    </a:lnTo>
                    <a:lnTo>
                      <a:pt x="36" y="33"/>
                    </a:lnTo>
                    <a:lnTo>
                      <a:pt x="34" y="34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29" y="35"/>
                    </a:lnTo>
                    <a:lnTo>
                      <a:pt x="27" y="35"/>
                    </a:lnTo>
                    <a:lnTo>
                      <a:pt x="26" y="35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0" y="35"/>
                    </a:lnTo>
                    <a:lnTo>
                      <a:pt x="18" y="35"/>
                    </a:lnTo>
                    <a:lnTo>
                      <a:pt x="16" y="36"/>
                    </a:lnTo>
                    <a:lnTo>
                      <a:pt x="14" y="36"/>
                    </a:lnTo>
                    <a:lnTo>
                      <a:pt x="12" y="36"/>
                    </a:lnTo>
                    <a:lnTo>
                      <a:pt x="10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6" y="36"/>
                    </a:lnTo>
                    <a:lnTo>
                      <a:pt x="5" y="36"/>
                    </a:lnTo>
                    <a:lnTo>
                      <a:pt x="4" y="36"/>
                    </a:lnTo>
                    <a:lnTo>
                      <a:pt x="3" y="36"/>
                    </a:lnTo>
                    <a:lnTo>
                      <a:pt x="2" y="36"/>
                    </a:lnTo>
                    <a:lnTo>
                      <a:pt x="1" y="36"/>
                    </a:lnTo>
                    <a:lnTo>
                      <a:pt x="1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5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2" y="33"/>
                    </a:lnTo>
                    <a:lnTo>
                      <a:pt x="3" y="33"/>
                    </a:lnTo>
                    <a:lnTo>
                      <a:pt x="4" y="32"/>
                    </a:lnTo>
                    <a:lnTo>
                      <a:pt x="4" y="31"/>
                    </a:lnTo>
                    <a:lnTo>
                      <a:pt x="5" y="30"/>
                    </a:lnTo>
                    <a:lnTo>
                      <a:pt x="6" y="30"/>
                    </a:lnTo>
                    <a:lnTo>
                      <a:pt x="7" y="29"/>
                    </a:lnTo>
                    <a:lnTo>
                      <a:pt x="9" y="28"/>
                    </a:lnTo>
                    <a:lnTo>
                      <a:pt x="10" y="27"/>
                    </a:lnTo>
                    <a:lnTo>
                      <a:pt x="11" y="25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2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21" y="17"/>
                    </a:lnTo>
                    <a:lnTo>
                      <a:pt x="22" y="16"/>
                    </a:lnTo>
                    <a:lnTo>
                      <a:pt x="23" y="16"/>
                    </a:lnTo>
                    <a:lnTo>
                      <a:pt x="24" y="15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6" y="13"/>
                    </a:lnTo>
                    <a:lnTo>
                      <a:pt x="27" y="12"/>
                    </a:lnTo>
                    <a:lnTo>
                      <a:pt x="28" y="12"/>
                    </a:lnTo>
                    <a:lnTo>
                      <a:pt x="28" y="11"/>
                    </a:lnTo>
                    <a:lnTo>
                      <a:pt x="29" y="11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2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4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6" y="7"/>
                    </a:lnTo>
                    <a:lnTo>
                      <a:pt x="37" y="7"/>
                    </a:lnTo>
                    <a:lnTo>
                      <a:pt x="38" y="7"/>
                    </a:lnTo>
                    <a:lnTo>
                      <a:pt x="38" y="6"/>
                    </a:lnTo>
                    <a:lnTo>
                      <a:pt x="39" y="6"/>
                    </a:lnTo>
                    <a:lnTo>
                      <a:pt x="40" y="6"/>
                    </a:lnTo>
                    <a:lnTo>
                      <a:pt x="41" y="5"/>
                    </a:lnTo>
                    <a:lnTo>
                      <a:pt x="42" y="5"/>
                    </a:lnTo>
                    <a:lnTo>
                      <a:pt x="43" y="5"/>
                    </a:lnTo>
                    <a:lnTo>
                      <a:pt x="44" y="5"/>
                    </a:lnTo>
                    <a:lnTo>
                      <a:pt x="45" y="4"/>
                    </a:lnTo>
                    <a:lnTo>
                      <a:pt x="47" y="4"/>
                    </a:lnTo>
                    <a:lnTo>
                      <a:pt x="48" y="4"/>
                    </a:lnTo>
                    <a:lnTo>
                      <a:pt x="49" y="3"/>
                    </a:lnTo>
                    <a:lnTo>
                      <a:pt x="51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6" y="2"/>
                    </a:lnTo>
                    <a:lnTo>
                      <a:pt x="57" y="2"/>
                    </a:lnTo>
                    <a:lnTo>
                      <a:pt x="59" y="2"/>
                    </a:lnTo>
                    <a:lnTo>
                      <a:pt x="61" y="1"/>
                    </a:lnTo>
                    <a:lnTo>
                      <a:pt x="62" y="1"/>
                    </a:lnTo>
                    <a:lnTo>
                      <a:pt x="64" y="1"/>
                    </a:lnTo>
                    <a:lnTo>
                      <a:pt x="65" y="1"/>
                    </a:lnTo>
                    <a:lnTo>
                      <a:pt x="67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29" name="未知"/>
              <p:cNvSpPr/>
              <p:nvPr/>
            </p:nvSpPr>
            <p:spPr>
              <a:xfrm>
                <a:off x="383" y="131"/>
                <a:ext cx="75" cy="28"/>
              </a:xfrm>
              <a:custGeom>
                <a:avLst/>
                <a:gdLst/>
                <a:ahLst/>
                <a:cxnLst/>
                <a:pathLst>
                  <a:path w="75" h="28">
                    <a:moveTo>
                      <a:pt x="74" y="4"/>
                    </a:moveTo>
                    <a:lnTo>
                      <a:pt x="73" y="5"/>
                    </a:lnTo>
                    <a:lnTo>
                      <a:pt x="73" y="5"/>
                    </a:lnTo>
                    <a:lnTo>
                      <a:pt x="72" y="6"/>
                    </a:lnTo>
                    <a:lnTo>
                      <a:pt x="71" y="6"/>
                    </a:lnTo>
                    <a:lnTo>
                      <a:pt x="71" y="7"/>
                    </a:lnTo>
                    <a:lnTo>
                      <a:pt x="70" y="7"/>
                    </a:lnTo>
                    <a:lnTo>
                      <a:pt x="70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7" y="11"/>
                    </a:lnTo>
                    <a:lnTo>
                      <a:pt x="67" y="11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5" y="13"/>
                    </a:lnTo>
                    <a:lnTo>
                      <a:pt x="65" y="14"/>
                    </a:lnTo>
                    <a:lnTo>
                      <a:pt x="64" y="14"/>
                    </a:lnTo>
                    <a:lnTo>
                      <a:pt x="64" y="15"/>
                    </a:lnTo>
                    <a:lnTo>
                      <a:pt x="63" y="15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2" y="17"/>
                    </a:lnTo>
                    <a:lnTo>
                      <a:pt x="61" y="17"/>
                    </a:lnTo>
                    <a:lnTo>
                      <a:pt x="61" y="17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59" y="18"/>
                    </a:lnTo>
                    <a:lnTo>
                      <a:pt x="59" y="19"/>
                    </a:lnTo>
                    <a:lnTo>
                      <a:pt x="58" y="19"/>
                    </a:lnTo>
                    <a:lnTo>
                      <a:pt x="58" y="19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6" y="20"/>
                    </a:lnTo>
                    <a:lnTo>
                      <a:pt x="56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4" y="21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53" y="22"/>
                    </a:lnTo>
                    <a:lnTo>
                      <a:pt x="53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52" y="24"/>
                    </a:lnTo>
                    <a:lnTo>
                      <a:pt x="51" y="24"/>
                    </a:lnTo>
                    <a:lnTo>
                      <a:pt x="51" y="24"/>
                    </a:lnTo>
                    <a:lnTo>
                      <a:pt x="51" y="25"/>
                    </a:lnTo>
                    <a:lnTo>
                      <a:pt x="50" y="25"/>
                    </a:lnTo>
                    <a:lnTo>
                      <a:pt x="50" y="25"/>
                    </a:lnTo>
                    <a:lnTo>
                      <a:pt x="49" y="25"/>
                    </a:lnTo>
                    <a:lnTo>
                      <a:pt x="49" y="25"/>
                    </a:lnTo>
                    <a:lnTo>
                      <a:pt x="48" y="26"/>
                    </a:lnTo>
                    <a:lnTo>
                      <a:pt x="47" y="26"/>
                    </a:lnTo>
                    <a:lnTo>
                      <a:pt x="46" y="26"/>
                    </a:lnTo>
                    <a:lnTo>
                      <a:pt x="45" y="26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1" y="26"/>
                    </a:lnTo>
                    <a:lnTo>
                      <a:pt x="40" y="26"/>
                    </a:lnTo>
                    <a:lnTo>
                      <a:pt x="38" y="26"/>
                    </a:lnTo>
                    <a:lnTo>
                      <a:pt x="36" y="26"/>
                    </a:lnTo>
                    <a:lnTo>
                      <a:pt x="35" y="27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29" y="26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23" y="26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18" y="25"/>
                    </a:lnTo>
                    <a:lnTo>
                      <a:pt x="17" y="24"/>
                    </a:lnTo>
                    <a:lnTo>
                      <a:pt x="15" y="24"/>
                    </a:lnTo>
                    <a:lnTo>
                      <a:pt x="14" y="24"/>
                    </a:lnTo>
                    <a:lnTo>
                      <a:pt x="13" y="23"/>
                    </a:lnTo>
                    <a:lnTo>
                      <a:pt x="11" y="23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7" y="20"/>
                    </a:lnTo>
                    <a:lnTo>
                      <a:pt x="6" y="20"/>
                    </a:lnTo>
                    <a:lnTo>
                      <a:pt x="5" y="20"/>
                    </a:lnTo>
                    <a:lnTo>
                      <a:pt x="4" y="19"/>
                    </a:lnTo>
                    <a:lnTo>
                      <a:pt x="3" y="19"/>
                    </a:lnTo>
                    <a:lnTo>
                      <a:pt x="2" y="19"/>
                    </a:lnTo>
                    <a:lnTo>
                      <a:pt x="2" y="18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2" y="11"/>
                    </a:lnTo>
                    <a:lnTo>
                      <a:pt x="14" y="10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20" y="6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7" y="1"/>
                    </a:lnTo>
                    <a:lnTo>
                      <a:pt x="58" y="1"/>
                    </a:lnTo>
                    <a:lnTo>
                      <a:pt x="59" y="1"/>
                    </a:lnTo>
                    <a:lnTo>
                      <a:pt x="61" y="1"/>
                    </a:lnTo>
                    <a:lnTo>
                      <a:pt x="62" y="1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6" y="2"/>
                    </a:lnTo>
                    <a:lnTo>
                      <a:pt x="67" y="3"/>
                    </a:lnTo>
                    <a:lnTo>
                      <a:pt x="68" y="3"/>
                    </a:lnTo>
                    <a:lnTo>
                      <a:pt x="69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1" y="3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3" y="4"/>
                    </a:lnTo>
                    <a:lnTo>
                      <a:pt x="73" y="4"/>
                    </a:lnTo>
                    <a:lnTo>
                      <a:pt x="73" y="4"/>
                    </a:lnTo>
                    <a:lnTo>
                      <a:pt x="73" y="4"/>
                    </a:lnTo>
                    <a:lnTo>
                      <a:pt x="73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30" name="未知"/>
              <p:cNvSpPr/>
              <p:nvPr/>
            </p:nvSpPr>
            <p:spPr>
              <a:xfrm>
                <a:off x="321" y="176"/>
                <a:ext cx="91" cy="23"/>
              </a:xfrm>
              <a:custGeom>
                <a:avLst/>
                <a:gdLst/>
                <a:ahLst/>
                <a:cxnLst/>
                <a:pathLst>
                  <a:path w="91" h="23">
                    <a:moveTo>
                      <a:pt x="0" y="4"/>
                    </a:moveTo>
                    <a:lnTo>
                      <a:pt x="1" y="5"/>
                    </a:lnTo>
                    <a:lnTo>
                      <a:pt x="2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9"/>
                    </a:lnTo>
                    <a:lnTo>
                      <a:pt x="6" y="10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9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12" y="14"/>
                    </a:lnTo>
                    <a:lnTo>
                      <a:pt x="13" y="15"/>
                    </a:lnTo>
                    <a:lnTo>
                      <a:pt x="14" y="15"/>
                    </a:lnTo>
                    <a:lnTo>
                      <a:pt x="15" y="15"/>
                    </a:lnTo>
                    <a:lnTo>
                      <a:pt x="15" y="16"/>
                    </a:lnTo>
                    <a:lnTo>
                      <a:pt x="16" y="16"/>
                    </a:lnTo>
                    <a:lnTo>
                      <a:pt x="17" y="16"/>
                    </a:lnTo>
                    <a:lnTo>
                      <a:pt x="18" y="16"/>
                    </a:lnTo>
                    <a:lnTo>
                      <a:pt x="19" y="17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5" y="18"/>
                    </a:lnTo>
                    <a:lnTo>
                      <a:pt x="27" y="18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3" y="19"/>
                    </a:lnTo>
                    <a:lnTo>
                      <a:pt x="35" y="20"/>
                    </a:lnTo>
                    <a:lnTo>
                      <a:pt x="37" y="20"/>
                    </a:lnTo>
                    <a:lnTo>
                      <a:pt x="39" y="20"/>
                    </a:lnTo>
                    <a:lnTo>
                      <a:pt x="40" y="21"/>
                    </a:lnTo>
                    <a:lnTo>
                      <a:pt x="42" y="21"/>
                    </a:lnTo>
                    <a:lnTo>
                      <a:pt x="44" y="21"/>
                    </a:lnTo>
                    <a:lnTo>
                      <a:pt x="45" y="21"/>
                    </a:lnTo>
                    <a:lnTo>
                      <a:pt x="47" y="21"/>
                    </a:lnTo>
                    <a:lnTo>
                      <a:pt x="48" y="21"/>
                    </a:lnTo>
                    <a:lnTo>
                      <a:pt x="50" y="22"/>
                    </a:lnTo>
                    <a:lnTo>
                      <a:pt x="51" y="22"/>
                    </a:lnTo>
                    <a:lnTo>
                      <a:pt x="53" y="22"/>
                    </a:lnTo>
                    <a:lnTo>
                      <a:pt x="54" y="22"/>
                    </a:lnTo>
                    <a:lnTo>
                      <a:pt x="56" y="22"/>
                    </a:lnTo>
                    <a:lnTo>
                      <a:pt x="57" y="22"/>
                    </a:lnTo>
                    <a:lnTo>
                      <a:pt x="58" y="22"/>
                    </a:lnTo>
                    <a:lnTo>
                      <a:pt x="60" y="22"/>
                    </a:lnTo>
                    <a:lnTo>
                      <a:pt x="61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5" y="22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69" y="22"/>
                    </a:lnTo>
                    <a:lnTo>
                      <a:pt x="70" y="21"/>
                    </a:lnTo>
                    <a:lnTo>
                      <a:pt x="72" y="21"/>
                    </a:lnTo>
                    <a:lnTo>
                      <a:pt x="73" y="21"/>
                    </a:lnTo>
                    <a:lnTo>
                      <a:pt x="75" y="21"/>
                    </a:lnTo>
                    <a:lnTo>
                      <a:pt x="76" y="21"/>
                    </a:lnTo>
                    <a:lnTo>
                      <a:pt x="78" y="21"/>
                    </a:lnTo>
                    <a:lnTo>
                      <a:pt x="79" y="20"/>
                    </a:lnTo>
                    <a:lnTo>
                      <a:pt x="81" y="20"/>
                    </a:lnTo>
                    <a:lnTo>
                      <a:pt x="82" y="20"/>
                    </a:lnTo>
                    <a:lnTo>
                      <a:pt x="84" y="19"/>
                    </a:lnTo>
                    <a:lnTo>
                      <a:pt x="85" y="19"/>
                    </a:lnTo>
                    <a:lnTo>
                      <a:pt x="86" y="19"/>
                    </a:lnTo>
                    <a:lnTo>
                      <a:pt x="87" y="18"/>
                    </a:lnTo>
                    <a:lnTo>
                      <a:pt x="88" y="18"/>
                    </a:lnTo>
                    <a:lnTo>
                      <a:pt x="89" y="18"/>
                    </a:lnTo>
                    <a:lnTo>
                      <a:pt x="89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90" y="14"/>
                    </a:lnTo>
                    <a:lnTo>
                      <a:pt x="89" y="14"/>
                    </a:lnTo>
                    <a:lnTo>
                      <a:pt x="88" y="13"/>
                    </a:lnTo>
                    <a:lnTo>
                      <a:pt x="88" y="12"/>
                    </a:lnTo>
                    <a:lnTo>
                      <a:pt x="87" y="12"/>
                    </a:lnTo>
                    <a:lnTo>
                      <a:pt x="86" y="11"/>
                    </a:lnTo>
                    <a:lnTo>
                      <a:pt x="85" y="11"/>
                    </a:lnTo>
                    <a:lnTo>
                      <a:pt x="84" y="10"/>
                    </a:lnTo>
                    <a:lnTo>
                      <a:pt x="83" y="10"/>
                    </a:lnTo>
                    <a:lnTo>
                      <a:pt x="82" y="9"/>
                    </a:lnTo>
                    <a:lnTo>
                      <a:pt x="81" y="9"/>
                    </a:lnTo>
                    <a:lnTo>
                      <a:pt x="80" y="9"/>
                    </a:lnTo>
                    <a:lnTo>
                      <a:pt x="78" y="8"/>
                    </a:lnTo>
                    <a:lnTo>
                      <a:pt x="77" y="8"/>
                    </a:lnTo>
                    <a:lnTo>
                      <a:pt x="76" y="8"/>
                    </a:lnTo>
                    <a:lnTo>
                      <a:pt x="74" y="7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0" y="6"/>
                    </a:lnTo>
                    <a:lnTo>
                      <a:pt x="68" y="6"/>
                    </a:lnTo>
                    <a:lnTo>
                      <a:pt x="67" y="6"/>
                    </a:lnTo>
                    <a:lnTo>
                      <a:pt x="65" y="5"/>
                    </a:lnTo>
                    <a:lnTo>
                      <a:pt x="64" y="5"/>
                    </a:lnTo>
                    <a:lnTo>
                      <a:pt x="62" y="5"/>
                    </a:lnTo>
                    <a:lnTo>
                      <a:pt x="61" y="5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7" y="4"/>
                    </a:lnTo>
                    <a:lnTo>
                      <a:pt x="55" y="3"/>
                    </a:lnTo>
                    <a:lnTo>
                      <a:pt x="54" y="3"/>
                    </a:lnTo>
                    <a:lnTo>
                      <a:pt x="53" y="3"/>
                    </a:lnTo>
                    <a:lnTo>
                      <a:pt x="51" y="3"/>
                    </a:lnTo>
                    <a:lnTo>
                      <a:pt x="50" y="2"/>
                    </a:lnTo>
                    <a:lnTo>
                      <a:pt x="49" y="2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5" y="1"/>
                    </a:lnTo>
                    <a:lnTo>
                      <a:pt x="44" y="1"/>
                    </a:lnTo>
                    <a:lnTo>
                      <a:pt x="42" y="1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7" y="1"/>
                    </a:lnTo>
                    <a:lnTo>
                      <a:pt x="15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31" name="未知"/>
              <p:cNvSpPr/>
              <p:nvPr/>
            </p:nvSpPr>
            <p:spPr>
              <a:xfrm>
                <a:off x="0" y="180"/>
                <a:ext cx="257" cy="100"/>
              </a:xfrm>
              <a:custGeom>
                <a:avLst/>
                <a:gdLst/>
                <a:ahLst/>
                <a:cxnLst/>
                <a:pathLst>
                  <a:path w="257" h="100">
                    <a:moveTo>
                      <a:pt x="92" y="27"/>
                    </a:moveTo>
                    <a:lnTo>
                      <a:pt x="89" y="29"/>
                    </a:lnTo>
                    <a:lnTo>
                      <a:pt x="87" y="30"/>
                    </a:lnTo>
                    <a:lnTo>
                      <a:pt x="84" y="32"/>
                    </a:lnTo>
                    <a:lnTo>
                      <a:pt x="82" y="33"/>
                    </a:lnTo>
                    <a:lnTo>
                      <a:pt x="80" y="35"/>
                    </a:lnTo>
                    <a:lnTo>
                      <a:pt x="78" y="36"/>
                    </a:lnTo>
                    <a:lnTo>
                      <a:pt x="76" y="37"/>
                    </a:lnTo>
                    <a:lnTo>
                      <a:pt x="74" y="38"/>
                    </a:lnTo>
                    <a:lnTo>
                      <a:pt x="72" y="39"/>
                    </a:lnTo>
                    <a:lnTo>
                      <a:pt x="71" y="40"/>
                    </a:lnTo>
                    <a:lnTo>
                      <a:pt x="69" y="41"/>
                    </a:lnTo>
                    <a:lnTo>
                      <a:pt x="68" y="42"/>
                    </a:lnTo>
                    <a:lnTo>
                      <a:pt x="66" y="43"/>
                    </a:lnTo>
                    <a:lnTo>
                      <a:pt x="65" y="44"/>
                    </a:lnTo>
                    <a:lnTo>
                      <a:pt x="64" y="44"/>
                    </a:lnTo>
                    <a:lnTo>
                      <a:pt x="63" y="45"/>
                    </a:lnTo>
                    <a:lnTo>
                      <a:pt x="62" y="46"/>
                    </a:lnTo>
                    <a:lnTo>
                      <a:pt x="61" y="46"/>
                    </a:lnTo>
                    <a:lnTo>
                      <a:pt x="60" y="47"/>
                    </a:lnTo>
                    <a:lnTo>
                      <a:pt x="59" y="47"/>
                    </a:lnTo>
                    <a:lnTo>
                      <a:pt x="58" y="48"/>
                    </a:lnTo>
                    <a:lnTo>
                      <a:pt x="57" y="49"/>
                    </a:lnTo>
                    <a:lnTo>
                      <a:pt x="56" y="49"/>
                    </a:lnTo>
                    <a:lnTo>
                      <a:pt x="55" y="50"/>
                    </a:lnTo>
                    <a:lnTo>
                      <a:pt x="54" y="51"/>
                    </a:lnTo>
                    <a:lnTo>
                      <a:pt x="53" y="52"/>
                    </a:lnTo>
                    <a:lnTo>
                      <a:pt x="52" y="52"/>
                    </a:lnTo>
                    <a:lnTo>
                      <a:pt x="51" y="53"/>
                    </a:lnTo>
                    <a:lnTo>
                      <a:pt x="50" y="54"/>
                    </a:lnTo>
                    <a:lnTo>
                      <a:pt x="49" y="55"/>
                    </a:lnTo>
                    <a:lnTo>
                      <a:pt x="48" y="55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5" y="58"/>
                    </a:lnTo>
                    <a:lnTo>
                      <a:pt x="44" y="59"/>
                    </a:lnTo>
                    <a:lnTo>
                      <a:pt x="43" y="60"/>
                    </a:lnTo>
                    <a:lnTo>
                      <a:pt x="42" y="60"/>
                    </a:lnTo>
                    <a:lnTo>
                      <a:pt x="41" y="61"/>
                    </a:lnTo>
                    <a:lnTo>
                      <a:pt x="40" y="62"/>
                    </a:lnTo>
                    <a:lnTo>
                      <a:pt x="39" y="63"/>
                    </a:lnTo>
                    <a:lnTo>
                      <a:pt x="38" y="64"/>
                    </a:lnTo>
                    <a:lnTo>
                      <a:pt x="37" y="65"/>
                    </a:lnTo>
                    <a:lnTo>
                      <a:pt x="36" y="66"/>
                    </a:lnTo>
                    <a:lnTo>
                      <a:pt x="35" y="66"/>
                    </a:lnTo>
                    <a:lnTo>
                      <a:pt x="35" y="67"/>
                    </a:lnTo>
                    <a:lnTo>
                      <a:pt x="34" y="68"/>
                    </a:lnTo>
                    <a:lnTo>
                      <a:pt x="33" y="69"/>
                    </a:lnTo>
                    <a:lnTo>
                      <a:pt x="32" y="70"/>
                    </a:lnTo>
                    <a:lnTo>
                      <a:pt x="31" y="71"/>
                    </a:lnTo>
                    <a:lnTo>
                      <a:pt x="31" y="71"/>
                    </a:lnTo>
                    <a:lnTo>
                      <a:pt x="30" y="72"/>
                    </a:lnTo>
                    <a:lnTo>
                      <a:pt x="29" y="73"/>
                    </a:lnTo>
                    <a:lnTo>
                      <a:pt x="29" y="74"/>
                    </a:lnTo>
                    <a:lnTo>
                      <a:pt x="28" y="74"/>
                    </a:lnTo>
                    <a:lnTo>
                      <a:pt x="28" y="75"/>
                    </a:lnTo>
                    <a:lnTo>
                      <a:pt x="27" y="76"/>
                    </a:lnTo>
                    <a:lnTo>
                      <a:pt x="27" y="77"/>
                    </a:lnTo>
                    <a:lnTo>
                      <a:pt x="26" y="77"/>
                    </a:lnTo>
                    <a:lnTo>
                      <a:pt x="26" y="78"/>
                    </a:lnTo>
                    <a:lnTo>
                      <a:pt x="25" y="79"/>
                    </a:lnTo>
                    <a:lnTo>
                      <a:pt x="25" y="79"/>
                    </a:lnTo>
                    <a:lnTo>
                      <a:pt x="25" y="80"/>
                    </a:lnTo>
                    <a:lnTo>
                      <a:pt x="24" y="80"/>
                    </a:lnTo>
                    <a:lnTo>
                      <a:pt x="24" y="81"/>
                    </a:lnTo>
                    <a:lnTo>
                      <a:pt x="24" y="82"/>
                    </a:lnTo>
                    <a:lnTo>
                      <a:pt x="23" y="82"/>
                    </a:lnTo>
                    <a:lnTo>
                      <a:pt x="23" y="83"/>
                    </a:lnTo>
                    <a:lnTo>
                      <a:pt x="23" y="83"/>
                    </a:lnTo>
                    <a:lnTo>
                      <a:pt x="22" y="84"/>
                    </a:lnTo>
                    <a:lnTo>
                      <a:pt x="22" y="85"/>
                    </a:lnTo>
                    <a:lnTo>
                      <a:pt x="21" y="85"/>
                    </a:lnTo>
                    <a:lnTo>
                      <a:pt x="21" y="86"/>
                    </a:lnTo>
                    <a:lnTo>
                      <a:pt x="20" y="87"/>
                    </a:lnTo>
                    <a:lnTo>
                      <a:pt x="20" y="88"/>
                    </a:lnTo>
                    <a:lnTo>
                      <a:pt x="19" y="88"/>
                    </a:lnTo>
                    <a:lnTo>
                      <a:pt x="19" y="89"/>
                    </a:lnTo>
                    <a:lnTo>
                      <a:pt x="18" y="90"/>
                    </a:lnTo>
                    <a:lnTo>
                      <a:pt x="17" y="91"/>
                    </a:lnTo>
                    <a:lnTo>
                      <a:pt x="17" y="91"/>
                    </a:lnTo>
                    <a:lnTo>
                      <a:pt x="16" y="92"/>
                    </a:lnTo>
                    <a:lnTo>
                      <a:pt x="15" y="93"/>
                    </a:lnTo>
                    <a:lnTo>
                      <a:pt x="14" y="94"/>
                    </a:lnTo>
                    <a:lnTo>
                      <a:pt x="14" y="95"/>
                    </a:lnTo>
                    <a:lnTo>
                      <a:pt x="13" y="95"/>
                    </a:lnTo>
                    <a:lnTo>
                      <a:pt x="12" y="96"/>
                    </a:lnTo>
                    <a:lnTo>
                      <a:pt x="11" y="96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9" y="98"/>
                    </a:lnTo>
                    <a:lnTo>
                      <a:pt x="8" y="98"/>
                    </a:lnTo>
                    <a:lnTo>
                      <a:pt x="7" y="98"/>
                    </a:lnTo>
                    <a:lnTo>
                      <a:pt x="7" y="99"/>
                    </a:lnTo>
                    <a:lnTo>
                      <a:pt x="6" y="99"/>
                    </a:lnTo>
                    <a:lnTo>
                      <a:pt x="5" y="99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3" y="99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1" y="99"/>
                    </a:lnTo>
                    <a:lnTo>
                      <a:pt x="1" y="99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1" y="96"/>
                    </a:lnTo>
                    <a:lnTo>
                      <a:pt x="1" y="95"/>
                    </a:lnTo>
                    <a:lnTo>
                      <a:pt x="1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3" y="93"/>
                    </a:lnTo>
                    <a:lnTo>
                      <a:pt x="3" y="92"/>
                    </a:lnTo>
                    <a:lnTo>
                      <a:pt x="4" y="92"/>
                    </a:lnTo>
                    <a:lnTo>
                      <a:pt x="4" y="91"/>
                    </a:lnTo>
                    <a:lnTo>
                      <a:pt x="5" y="91"/>
                    </a:lnTo>
                    <a:lnTo>
                      <a:pt x="5" y="90"/>
                    </a:lnTo>
                    <a:lnTo>
                      <a:pt x="5" y="89"/>
                    </a:lnTo>
                    <a:lnTo>
                      <a:pt x="6" y="89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7" y="87"/>
                    </a:lnTo>
                    <a:lnTo>
                      <a:pt x="7" y="87"/>
                    </a:lnTo>
                    <a:lnTo>
                      <a:pt x="7" y="86"/>
                    </a:lnTo>
                    <a:lnTo>
                      <a:pt x="8" y="86"/>
                    </a:lnTo>
                    <a:lnTo>
                      <a:pt x="8" y="85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9" y="82"/>
                    </a:lnTo>
                    <a:lnTo>
                      <a:pt x="10" y="82"/>
                    </a:lnTo>
                    <a:lnTo>
                      <a:pt x="10" y="81"/>
                    </a:lnTo>
                    <a:lnTo>
                      <a:pt x="11" y="80"/>
                    </a:lnTo>
                    <a:lnTo>
                      <a:pt x="11" y="80"/>
                    </a:lnTo>
                    <a:lnTo>
                      <a:pt x="11" y="79"/>
                    </a:lnTo>
                    <a:lnTo>
                      <a:pt x="12" y="79"/>
                    </a:lnTo>
                    <a:lnTo>
                      <a:pt x="12" y="78"/>
                    </a:lnTo>
                    <a:lnTo>
                      <a:pt x="13" y="78"/>
                    </a:lnTo>
                    <a:lnTo>
                      <a:pt x="13" y="77"/>
                    </a:lnTo>
                    <a:lnTo>
                      <a:pt x="14" y="77"/>
                    </a:lnTo>
                    <a:lnTo>
                      <a:pt x="14" y="76"/>
                    </a:lnTo>
                    <a:lnTo>
                      <a:pt x="15" y="75"/>
                    </a:lnTo>
                    <a:lnTo>
                      <a:pt x="15" y="75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7" y="73"/>
                    </a:lnTo>
                    <a:lnTo>
                      <a:pt x="17" y="73"/>
                    </a:lnTo>
                    <a:lnTo>
                      <a:pt x="18" y="72"/>
                    </a:lnTo>
                    <a:lnTo>
                      <a:pt x="18" y="71"/>
                    </a:lnTo>
                    <a:lnTo>
                      <a:pt x="19" y="71"/>
                    </a:lnTo>
                    <a:lnTo>
                      <a:pt x="19" y="70"/>
                    </a:lnTo>
                    <a:lnTo>
                      <a:pt x="20" y="70"/>
                    </a:lnTo>
                    <a:lnTo>
                      <a:pt x="20" y="69"/>
                    </a:lnTo>
                    <a:lnTo>
                      <a:pt x="21" y="69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2" y="67"/>
                    </a:lnTo>
                    <a:lnTo>
                      <a:pt x="23" y="66"/>
                    </a:lnTo>
                    <a:lnTo>
                      <a:pt x="23" y="66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5" y="64"/>
                    </a:lnTo>
                    <a:lnTo>
                      <a:pt x="25" y="64"/>
                    </a:lnTo>
                    <a:lnTo>
                      <a:pt x="26" y="64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8" y="61"/>
                    </a:lnTo>
                    <a:lnTo>
                      <a:pt x="28" y="61"/>
                    </a:lnTo>
                    <a:lnTo>
                      <a:pt x="28" y="61"/>
                    </a:lnTo>
                    <a:lnTo>
                      <a:pt x="28" y="60"/>
                    </a:lnTo>
                    <a:lnTo>
                      <a:pt x="29" y="60"/>
                    </a:lnTo>
                    <a:lnTo>
                      <a:pt x="29" y="60"/>
                    </a:lnTo>
                    <a:lnTo>
                      <a:pt x="29" y="59"/>
                    </a:lnTo>
                    <a:lnTo>
                      <a:pt x="30" y="59"/>
                    </a:lnTo>
                    <a:lnTo>
                      <a:pt x="30" y="58"/>
                    </a:lnTo>
                    <a:lnTo>
                      <a:pt x="31" y="58"/>
                    </a:lnTo>
                    <a:lnTo>
                      <a:pt x="31" y="57"/>
                    </a:lnTo>
                    <a:lnTo>
                      <a:pt x="32" y="57"/>
                    </a:lnTo>
                    <a:lnTo>
                      <a:pt x="32" y="56"/>
                    </a:lnTo>
                    <a:lnTo>
                      <a:pt x="33" y="56"/>
                    </a:lnTo>
                    <a:lnTo>
                      <a:pt x="33" y="55"/>
                    </a:lnTo>
                    <a:lnTo>
                      <a:pt x="34" y="54"/>
                    </a:lnTo>
                    <a:lnTo>
                      <a:pt x="35" y="53"/>
                    </a:lnTo>
                    <a:lnTo>
                      <a:pt x="36" y="53"/>
                    </a:lnTo>
                    <a:lnTo>
                      <a:pt x="36" y="52"/>
                    </a:lnTo>
                    <a:lnTo>
                      <a:pt x="37" y="51"/>
                    </a:lnTo>
                    <a:lnTo>
                      <a:pt x="38" y="50"/>
                    </a:lnTo>
                    <a:lnTo>
                      <a:pt x="39" y="49"/>
                    </a:lnTo>
                    <a:lnTo>
                      <a:pt x="40" y="48"/>
                    </a:lnTo>
                    <a:lnTo>
                      <a:pt x="41" y="48"/>
                    </a:lnTo>
                    <a:lnTo>
                      <a:pt x="42" y="47"/>
                    </a:lnTo>
                    <a:lnTo>
                      <a:pt x="43" y="46"/>
                    </a:lnTo>
                    <a:lnTo>
                      <a:pt x="44" y="45"/>
                    </a:lnTo>
                    <a:lnTo>
                      <a:pt x="45" y="44"/>
                    </a:lnTo>
                    <a:lnTo>
                      <a:pt x="46" y="43"/>
                    </a:lnTo>
                    <a:lnTo>
                      <a:pt x="48" y="42"/>
                    </a:lnTo>
                    <a:lnTo>
                      <a:pt x="49" y="42"/>
                    </a:lnTo>
                    <a:lnTo>
                      <a:pt x="50" y="41"/>
                    </a:lnTo>
                    <a:lnTo>
                      <a:pt x="52" y="40"/>
                    </a:lnTo>
                    <a:lnTo>
                      <a:pt x="53" y="39"/>
                    </a:lnTo>
                    <a:lnTo>
                      <a:pt x="55" y="38"/>
                    </a:lnTo>
                    <a:lnTo>
                      <a:pt x="56" y="37"/>
                    </a:lnTo>
                    <a:lnTo>
                      <a:pt x="58" y="37"/>
                    </a:lnTo>
                    <a:lnTo>
                      <a:pt x="59" y="36"/>
                    </a:lnTo>
                    <a:lnTo>
                      <a:pt x="60" y="35"/>
                    </a:lnTo>
                    <a:lnTo>
                      <a:pt x="62" y="34"/>
                    </a:lnTo>
                    <a:lnTo>
                      <a:pt x="63" y="34"/>
                    </a:lnTo>
                    <a:lnTo>
                      <a:pt x="64" y="33"/>
                    </a:lnTo>
                    <a:lnTo>
                      <a:pt x="65" y="33"/>
                    </a:lnTo>
                    <a:lnTo>
                      <a:pt x="66" y="32"/>
                    </a:lnTo>
                    <a:lnTo>
                      <a:pt x="67" y="32"/>
                    </a:lnTo>
                    <a:lnTo>
                      <a:pt x="68" y="31"/>
                    </a:lnTo>
                    <a:lnTo>
                      <a:pt x="69" y="31"/>
                    </a:lnTo>
                    <a:lnTo>
                      <a:pt x="69" y="30"/>
                    </a:lnTo>
                    <a:lnTo>
                      <a:pt x="70" y="30"/>
                    </a:lnTo>
                    <a:lnTo>
                      <a:pt x="71" y="30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74" y="28"/>
                    </a:lnTo>
                    <a:lnTo>
                      <a:pt x="75" y="28"/>
                    </a:lnTo>
                    <a:lnTo>
                      <a:pt x="75" y="27"/>
                    </a:lnTo>
                    <a:lnTo>
                      <a:pt x="76" y="27"/>
                    </a:lnTo>
                    <a:lnTo>
                      <a:pt x="76" y="27"/>
                    </a:lnTo>
                    <a:lnTo>
                      <a:pt x="77" y="26"/>
                    </a:lnTo>
                    <a:lnTo>
                      <a:pt x="78" y="26"/>
                    </a:lnTo>
                    <a:lnTo>
                      <a:pt x="78" y="26"/>
                    </a:lnTo>
                    <a:lnTo>
                      <a:pt x="79" y="26"/>
                    </a:lnTo>
                    <a:lnTo>
                      <a:pt x="80" y="25"/>
                    </a:lnTo>
                    <a:lnTo>
                      <a:pt x="81" y="25"/>
                    </a:lnTo>
                    <a:lnTo>
                      <a:pt x="81" y="25"/>
                    </a:lnTo>
                    <a:lnTo>
                      <a:pt x="82" y="24"/>
                    </a:lnTo>
                    <a:lnTo>
                      <a:pt x="83" y="24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5" y="24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7" y="23"/>
                    </a:lnTo>
                    <a:lnTo>
                      <a:pt x="88" y="23"/>
                    </a:lnTo>
                    <a:lnTo>
                      <a:pt x="88" y="23"/>
                    </a:lnTo>
                    <a:lnTo>
                      <a:pt x="89" y="23"/>
                    </a:lnTo>
                    <a:lnTo>
                      <a:pt x="89" y="23"/>
                    </a:lnTo>
                    <a:lnTo>
                      <a:pt x="90" y="23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2" y="23"/>
                    </a:lnTo>
                    <a:lnTo>
                      <a:pt x="92" y="22"/>
                    </a:lnTo>
                    <a:lnTo>
                      <a:pt x="93" y="22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5" y="22"/>
                    </a:lnTo>
                    <a:lnTo>
                      <a:pt x="96" y="22"/>
                    </a:lnTo>
                    <a:lnTo>
                      <a:pt x="98" y="22"/>
                    </a:lnTo>
                    <a:lnTo>
                      <a:pt x="99" y="21"/>
                    </a:lnTo>
                    <a:lnTo>
                      <a:pt x="100" y="21"/>
                    </a:lnTo>
                    <a:lnTo>
                      <a:pt x="102" y="21"/>
                    </a:lnTo>
                    <a:lnTo>
                      <a:pt x="103" y="20"/>
                    </a:lnTo>
                    <a:lnTo>
                      <a:pt x="105" y="20"/>
                    </a:lnTo>
                    <a:lnTo>
                      <a:pt x="106" y="20"/>
                    </a:lnTo>
                    <a:lnTo>
                      <a:pt x="108" y="19"/>
                    </a:lnTo>
                    <a:lnTo>
                      <a:pt x="110" y="19"/>
                    </a:lnTo>
                    <a:lnTo>
                      <a:pt x="112" y="18"/>
                    </a:lnTo>
                    <a:lnTo>
                      <a:pt x="114" y="17"/>
                    </a:lnTo>
                    <a:lnTo>
                      <a:pt x="116" y="17"/>
                    </a:lnTo>
                    <a:lnTo>
                      <a:pt x="118" y="16"/>
                    </a:lnTo>
                    <a:lnTo>
                      <a:pt x="121" y="16"/>
                    </a:lnTo>
                    <a:lnTo>
                      <a:pt x="123" y="15"/>
                    </a:lnTo>
                    <a:lnTo>
                      <a:pt x="125" y="15"/>
                    </a:lnTo>
                    <a:lnTo>
                      <a:pt x="127" y="14"/>
                    </a:lnTo>
                    <a:lnTo>
                      <a:pt x="130" y="14"/>
                    </a:lnTo>
                    <a:lnTo>
                      <a:pt x="132" y="14"/>
                    </a:lnTo>
                    <a:lnTo>
                      <a:pt x="134" y="13"/>
                    </a:lnTo>
                    <a:lnTo>
                      <a:pt x="137" y="13"/>
                    </a:lnTo>
                    <a:lnTo>
                      <a:pt x="139" y="13"/>
                    </a:lnTo>
                    <a:lnTo>
                      <a:pt x="142" y="12"/>
                    </a:lnTo>
                    <a:lnTo>
                      <a:pt x="144" y="12"/>
                    </a:lnTo>
                    <a:lnTo>
                      <a:pt x="147" y="12"/>
                    </a:lnTo>
                    <a:lnTo>
                      <a:pt x="149" y="11"/>
                    </a:lnTo>
                    <a:lnTo>
                      <a:pt x="152" y="11"/>
                    </a:lnTo>
                    <a:lnTo>
                      <a:pt x="154" y="11"/>
                    </a:lnTo>
                    <a:lnTo>
                      <a:pt x="157" y="10"/>
                    </a:lnTo>
                    <a:lnTo>
                      <a:pt x="159" y="10"/>
                    </a:lnTo>
                    <a:lnTo>
                      <a:pt x="162" y="10"/>
                    </a:lnTo>
                    <a:lnTo>
                      <a:pt x="165" y="10"/>
                    </a:lnTo>
                    <a:lnTo>
                      <a:pt x="167" y="9"/>
                    </a:lnTo>
                    <a:lnTo>
                      <a:pt x="170" y="9"/>
                    </a:lnTo>
                    <a:lnTo>
                      <a:pt x="173" y="9"/>
                    </a:lnTo>
                    <a:lnTo>
                      <a:pt x="175" y="8"/>
                    </a:lnTo>
                    <a:lnTo>
                      <a:pt x="178" y="8"/>
                    </a:lnTo>
                    <a:lnTo>
                      <a:pt x="181" y="8"/>
                    </a:lnTo>
                    <a:lnTo>
                      <a:pt x="184" y="8"/>
                    </a:lnTo>
                    <a:lnTo>
                      <a:pt x="186" y="7"/>
                    </a:lnTo>
                    <a:lnTo>
                      <a:pt x="189" y="7"/>
                    </a:lnTo>
                    <a:lnTo>
                      <a:pt x="192" y="7"/>
                    </a:lnTo>
                    <a:lnTo>
                      <a:pt x="195" y="6"/>
                    </a:lnTo>
                    <a:lnTo>
                      <a:pt x="198" y="6"/>
                    </a:lnTo>
                    <a:lnTo>
                      <a:pt x="200" y="6"/>
                    </a:lnTo>
                    <a:lnTo>
                      <a:pt x="203" y="6"/>
                    </a:lnTo>
                    <a:lnTo>
                      <a:pt x="206" y="5"/>
                    </a:lnTo>
                    <a:lnTo>
                      <a:pt x="208" y="5"/>
                    </a:lnTo>
                    <a:lnTo>
                      <a:pt x="211" y="5"/>
                    </a:lnTo>
                    <a:lnTo>
                      <a:pt x="214" y="5"/>
                    </a:lnTo>
                    <a:lnTo>
                      <a:pt x="216" y="4"/>
                    </a:lnTo>
                    <a:lnTo>
                      <a:pt x="219" y="4"/>
                    </a:lnTo>
                    <a:lnTo>
                      <a:pt x="221" y="4"/>
                    </a:lnTo>
                    <a:lnTo>
                      <a:pt x="224" y="3"/>
                    </a:lnTo>
                    <a:lnTo>
                      <a:pt x="226" y="3"/>
                    </a:lnTo>
                    <a:lnTo>
                      <a:pt x="228" y="3"/>
                    </a:lnTo>
                    <a:lnTo>
                      <a:pt x="231" y="3"/>
                    </a:lnTo>
                    <a:lnTo>
                      <a:pt x="233" y="2"/>
                    </a:lnTo>
                    <a:lnTo>
                      <a:pt x="235" y="2"/>
                    </a:lnTo>
                    <a:lnTo>
                      <a:pt x="237" y="2"/>
                    </a:lnTo>
                    <a:lnTo>
                      <a:pt x="239" y="1"/>
                    </a:lnTo>
                    <a:lnTo>
                      <a:pt x="241" y="1"/>
                    </a:lnTo>
                    <a:lnTo>
                      <a:pt x="243" y="1"/>
                    </a:lnTo>
                    <a:lnTo>
                      <a:pt x="245" y="1"/>
                    </a:lnTo>
                    <a:lnTo>
                      <a:pt x="246" y="1"/>
                    </a:lnTo>
                    <a:lnTo>
                      <a:pt x="247" y="1"/>
                    </a:lnTo>
                    <a:lnTo>
                      <a:pt x="249" y="0"/>
                    </a:lnTo>
                    <a:lnTo>
                      <a:pt x="250" y="0"/>
                    </a:lnTo>
                    <a:lnTo>
                      <a:pt x="251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3" y="0"/>
                    </a:lnTo>
                    <a:lnTo>
                      <a:pt x="253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55" y="1"/>
                    </a:lnTo>
                    <a:lnTo>
                      <a:pt x="255" y="1"/>
                    </a:lnTo>
                    <a:lnTo>
                      <a:pt x="255" y="1"/>
                    </a:lnTo>
                    <a:lnTo>
                      <a:pt x="255" y="1"/>
                    </a:lnTo>
                    <a:lnTo>
                      <a:pt x="256" y="1"/>
                    </a:lnTo>
                    <a:lnTo>
                      <a:pt x="256" y="1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3"/>
                    </a:lnTo>
                    <a:lnTo>
                      <a:pt x="256" y="3"/>
                    </a:lnTo>
                    <a:lnTo>
                      <a:pt x="256" y="3"/>
                    </a:lnTo>
                    <a:lnTo>
                      <a:pt x="255" y="3"/>
                    </a:lnTo>
                    <a:lnTo>
                      <a:pt x="255" y="4"/>
                    </a:lnTo>
                    <a:lnTo>
                      <a:pt x="255" y="4"/>
                    </a:lnTo>
                    <a:lnTo>
                      <a:pt x="255" y="4"/>
                    </a:lnTo>
                    <a:lnTo>
                      <a:pt x="255" y="5"/>
                    </a:lnTo>
                    <a:lnTo>
                      <a:pt x="254" y="5"/>
                    </a:lnTo>
                    <a:lnTo>
                      <a:pt x="254" y="5"/>
                    </a:lnTo>
                    <a:lnTo>
                      <a:pt x="254" y="5"/>
                    </a:lnTo>
                    <a:lnTo>
                      <a:pt x="253" y="6"/>
                    </a:lnTo>
                    <a:lnTo>
                      <a:pt x="253" y="6"/>
                    </a:lnTo>
                    <a:lnTo>
                      <a:pt x="253" y="6"/>
                    </a:lnTo>
                    <a:lnTo>
                      <a:pt x="252" y="6"/>
                    </a:lnTo>
                    <a:lnTo>
                      <a:pt x="252" y="7"/>
                    </a:lnTo>
                    <a:lnTo>
                      <a:pt x="251" y="7"/>
                    </a:lnTo>
                    <a:lnTo>
                      <a:pt x="250" y="7"/>
                    </a:lnTo>
                    <a:lnTo>
                      <a:pt x="250" y="8"/>
                    </a:lnTo>
                    <a:lnTo>
                      <a:pt x="249" y="8"/>
                    </a:lnTo>
                    <a:lnTo>
                      <a:pt x="248" y="8"/>
                    </a:lnTo>
                    <a:lnTo>
                      <a:pt x="247" y="8"/>
                    </a:lnTo>
                    <a:lnTo>
                      <a:pt x="246" y="8"/>
                    </a:lnTo>
                    <a:lnTo>
                      <a:pt x="245" y="8"/>
                    </a:lnTo>
                    <a:lnTo>
                      <a:pt x="244" y="9"/>
                    </a:lnTo>
                    <a:lnTo>
                      <a:pt x="243" y="9"/>
                    </a:lnTo>
                    <a:lnTo>
                      <a:pt x="242" y="9"/>
                    </a:lnTo>
                    <a:lnTo>
                      <a:pt x="241" y="9"/>
                    </a:lnTo>
                    <a:lnTo>
                      <a:pt x="239" y="9"/>
                    </a:lnTo>
                    <a:lnTo>
                      <a:pt x="238" y="9"/>
                    </a:lnTo>
                    <a:lnTo>
                      <a:pt x="237" y="9"/>
                    </a:lnTo>
                    <a:lnTo>
                      <a:pt x="235" y="9"/>
                    </a:lnTo>
                    <a:lnTo>
                      <a:pt x="234" y="9"/>
                    </a:lnTo>
                    <a:lnTo>
                      <a:pt x="232" y="9"/>
                    </a:lnTo>
                    <a:lnTo>
                      <a:pt x="230" y="9"/>
                    </a:lnTo>
                    <a:lnTo>
                      <a:pt x="228" y="9"/>
                    </a:lnTo>
                    <a:lnTo>
                      <a:pt x="227" y="9"/>
                    </a:lnTo>
                    <a:lnTo>
                      <a:pt x="225" y="9"/>
                    </a:lnTo>
                    <a:lnTo>
                      <a:pt x="223" y="9"/>
                    </a:lnTo>
                    <a:lnTo>
                      <a:pt x="221" y="10"/>
                    </a:lnTo>
                    <a:lnTo>
                      <a:pt x="219" y="10"/>
                    </a:lnTo>
                    <a:lnTo>
                      <a:pt x="217" y="10"/>
                    </a:lnTo>
                    <a:lnTo>
                      <a:pt x="214" y="10"/>
                    </a:lnTo>
                    <a:lnTo>
                      <a:pt x="212" y="10"/>
                    </a:lnTo>
                    <a:lnTo>
                      <a:pt x="210" y="10"/>
                    </a:lnTo>
                    <a:lnTo>
                      <a:pt x="207" y="11"/>
                    </a:lnTo>
                    <a:lnTo>
                      <a:pt x="205" y="11"/>
                    </a:lnTo>
                    <a:lnTo>
                      <a:pt x="202" y="11"/>
                    </a:lnTo>
                    <a:lnTo>
                      <a:pt x="200" y="12"/>
                    </a:lnTo>
                    <a:lnTo>
                      <a:pt x="197" y="12"/>
                    </a:lnTo>
                    <a:lnTo>
                      <a:pt x="195" y="12"/>
                    </a:lnTo>
                    <a:lnTo>
                      <a:pt x="192" y="12"/>
                    </a:lnTo>
                    <a:lnTo>
                      <a:pt x="190" y="13"/>
                    </a:lnTo>
                    <a:lnTo>
                      <a:pt x="187" y="13"/>
                    </a:lnTo>
                    <a:lnTo>
                      <a:pt x="184" y="13"/>
                    </a:lnTo>
                    <a:lnTo>
                      <a:pt x="182" y="14"/>
                    </a:lnTo>
                    <a:lnTo>
                      <a:pt x="179" y="14"/>
                    </a:lnTo>
                    <a:lnTo>
                      <a:pt x="177" y="14"/>
                    </a:lnTo>
                    <a:lnTo>
                      <a:pt x="174" y="14"/>
                    </a:lnTo>
                    <a:lnTo>
                      <a:pt x="172" y="15"/>
                    </a:lnTo>
                    <a:lnTo>
                      <a:pt x="169" y="15"/>
                    </a:lnTo>
                    <a:lnTo>
                      <a:pt x="166" y="15"/>
                    </a:lnTo>
                    <a:lnTo>
                      <a:pt x="164" y="15"/>
                    </a:lnTo>
                    <a:lnTo>
                      <a:pt x="161" y="16"/>
                    </a:lnTo>
                    <a:lnTo>
                      <a:pt x="159" y="16"/>
                    </a:lnTo>
                    <a:lnTo>
                      <a:pt x="156" y="16"/>
                    </a:lnTo>
                    <a:lnTo>
                      <a:pt x="154" y="17"/>
                    </a:lnTo>
                    <a:lnTo>
                      <a:pt x="151" y="17"/>
                    </a:lnTo>
                    <a:lnTo>
                      <a:pt x="149" y="17"/>
                    </a:lnTo>
                    <a:lnTo>
                      <a:pt x="147" y="17"/>
                    </a:lnTo>
                    <a:lnTo>
                      <a:pt x="145" y="18"/>
                    </a:lnTo>
                    <a:lnTo>
                      <a:pt x="142" y="18"/>
                    </a:lnTo>
                    <a:lnTo>
                      <a:pt x="140" y="18"/>
                    </a:lnTo>
                    <a:lnTo>
                      <a:pt x="138" y="19"/>
                    </a:lnTo>
                    <a:lnTo>
                      <a:pt x="136" y="19"/>
                    </a:lnTo>
                    <a:lnTo>
                      <a:pt x="134" y="19"/>
                    </a:lnTo>
                    <a:lnTo>
                      <a:pt x="132" y="19"/>
                    </a:lnTo>
                    <a:lnTo>
                      <a:pt x="130" y="20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25" y="21"/>
                    </a:lnTo>
                    <a:lnTo>
                      <a:pt x="123" y="21"/>
                    </a:lnTo>
                    <a:lnTo>
                      <a:pt x="122" y="21"/>
                    </a:lnTo>
                    <a:lnTo>
                      <a:pt x="120" y="21"/>
                    </a:lnTo>
                    <a:lnTo>
                      <a:pt x="119" y="21"/>
                    </a:lnTo>
                    <a:lnTo>
                      <a:pt x="118" y="22"/>
                    </a:lnTo>
                    <a:lnTo>
                      <a:pt x="117" y="22"/>
                    </a:lnTo>
                    <a:lnTo>
                      <a:pt x="116" y="22"/>
                    </a:lnTo>
                    <a:lnTo>
                      <a:pt x="115" y="22"/>
                    </a:lnTo>
                    <a:lnTo>
                      <a:pt x="114" y="22"/>
                    </a:lnTo>
                    <a:lnTo>
                      <a:pt x="114" y="22"/>
                    </a:lnTo>
                    <a:lnTo>
                      <a:pt x="113" y="22"/>
                    </a:lnTo>
                    <a:lnTo>
                      <a:pt x="113" y="22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3"/>
                    </a:lnTo>
                    <a:lnTo>
                      <a:pt x="112" y="23"/>
                    </a:lnTo>
                    <a:lnTo>
                      <a:pt x="112" y="23"/>
                    </a:lnTo>
                    <a:lnTo>
                      <a:pt x="112" y="23"/>
                    </a:lnTo>
                    <a:lnTo>
                      <a:pt x="112" y="23"/>
                    </a:lnTo>
                    <a:lnTo>
                      <a:pt x="111" y="23"/>
                    </a:lnTo>
                    <a:lnTo>
                      <a:pt x="111" y="23"/>
                    </a:lnTo>
                    <a:lnTo>
                      <a:pt x="110" y="23"/>
                    </a:lnTo>
                    <a:lnTo>
                      <a:pt x="110" y="23"/>
                    </a:lnTo>
                    <a:lnTo>
                      <a:pt x="109" y="23"/>
                    </a:lnTo>
                    <a:lnTo>
                      <a:pt x="108" y="23"/>
                    </a:lnTo>
                    <a:lnTo>
                      <a:pt x="107" y="24"/>
                    </a:lnTo>
                    <a:lnTo>
                      <a:pt x="106" y="24"/>
                    </a:lnTo>
                    <a:lnTo>
                      <a:pt x="105" y="24"/>
                    </a:lnTo>
                    <a:lnTo>
                      <a:pt x="104" y="24"/>
                    </a:lnTo>
                    <a:lnTo>
                      <a:pt x="103" y="24"/>
                    </a:lnTo>
                    <a:lnTo>
                      <a:pt x="102" y="25"/>
                    </a:lnTo>
                    <a:lnTo>
                      <a:pt x="101" y="25"/>
                    </a:lnTo>
                    <a:lnTo>
                      <a:pt x="100" y="25"/>
                    </a:lnTo>
                    <a:lnTo>
                      <a:pt x="98" y="26"/>
                    </a:lnTo>
                    <a:lnTo>
                      <a:pt x="97" y="26"/>
                    </a:lnTo>
                    <a:lnTo>
                      <a:pt x="97" y="26"/>
                    </a:lnTo>
                    <a:lnTo>
                      <a:pt x="96" y="26"/>
                    </a:lnTo>
                    <a:lnTo>
                      <a:pt x="95" y="26"/>
                    </a:lnTo>
                    <a:lnTo>
                      <a:pt x="94" y="26"/>
                    </a:lnTo>
                    <a:lnTo>
                      <a:pt x="94" y="27"/>
                    </a:lnTo>
                    <a:lnTo>
                      <a:pt x="93" y="27"/>
                    </a:lnTo>
                    <a:lnTo>
                      <a:pt x="93" y="27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632" name="未知"/>
            <p:cNvSpPr/>
            <p:nvPr/>
          </p:nvSpPr>
          <p:spPr>
            <a:xfrm>
              <a:off x="599" y="145"/>
              <a:ext cx="13" cy="10"/>
            </a:xfrm>
            <a:custGeom>
              <a:avLst/>
              <a:gdLst/>
              <a:ahLst/>
              <a:cxnLst/>
              <a:pathLst>
                <a:path w="13" h="10">
                  <a:moveTo>
                    <a:pt x="12" y="5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9"/>
                  </a:lnTo>
                  <a:lnTo>
                    <a:pt x="4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33" name="未知"/>
            <p:cNvSpPr/>
            <p:nvPr/>
          </p:nvSpPr>
          <p:spPr>
            <a:xfrm>
              <a:off x="627" y="150"/>
              <a:ext cx="42" cy="68"/>
            </a:xfrm>
            <a:custGeom>
              <a:avLst/>
              <a:gdLst/>
              <a:ahLst/>
              <a:cxnLst/>
              <a:pathLst>
                <a:path w="42" h="68">
                  <a:moveTo>
                    <a:pt x="21" y="0"/>
                  </a:moveTo>
                  <a:lnTo>
                    <a:pt x="0" y="18"/>
                  </a:lnTo>
                  <a:lnTo>
                    <a:pt x="17" y="31"/>
                  </a:lnTo>
                  <a:lnTo>
                    <a:pt x="17" y="36"/>
                  </a:lnTo>
                  <a:lnTo>
                    <a:pt x="25" y="49"/>
                  </a:lnTo>
                  <a:lnTo>
                    <a:pt x="41" y="67"/>
                  </a:lnTo>
                  <a:lnTo>
                    <a:pt x="37" y="54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634" name="Group 58633"/>
          <p:cNvGrpSpPr/>
          <p:nvPr/>
        </p:nvGrpSpPr>
        <p:grpSpPr>
          <a:xfrm>
            <a:off x="3513138" y="5495925"/>
            <a:ext cx="803275" cy="1833563"/>
            <a:chOff x="0" y="0"/>
            <a:chExt cx="505" cy="1153"/>
          </a:xfrm>
        </p:grpSpPr>
        <p:sp>
          <p:nvSpPr>
            <p:cNvPr id="58635" name="未知"/>
            <p:cNvSpPr/>
            <p:nvPr/>
          </p:nvSpPr>
          <p:spPr>
            <a:xfrm>
              <a:off x="212" y="395"/>
              <a:ext cx="25" cy="651"/>
            </a:xfrm>
            <a:custGeom>
              <a:avLst/>
              <a:gdLst/>
              <a:ahLst/>
              <a:cxnLst/>
              <a:pathLst>
                <a:path w="25" h="651">
                  <a:moveTo>
                    <a:pt x="24" y="0"/>
                  </a:moveTo>
                  <a:lnTo>
                    <a:pt x="0" y="12"/>
                  </a:lnTo>
                  <a:lnTo>
                    <a:pt x="0" y="555"/>
                  </a:lnTo>
                  <a:lnTo>
                    <a:pt x="0" y="642"/>
                  </a:lnTo>
                  <a:lnTo>
                    <a:pt x="24" y="65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36" name="未知"/>
            <p:cNvSpPr/>
            <p:nvPr/>
          </p:nvSpPr>
          <p:spPr>
            <a:xfrm>
              <a:off x="236" y="379"/>
              <a:ext cx="41" cy="667"/>
            </a:xfrm>
            <a:custGeom>
              <a:avLst/>
              <a:gdLst/>
              <a:ahLst/>
              <a:cxnLst/>
              <a:pathLst>
                <a:path w="41" h="667">
                  <a:moveTo>
                    <a:pt x="40" y="0"/>
                  </a:moveTo>
                  <a:lnTo>
                    <a:pt x="0" y="16"/>
                  </a:lnTo>
                  <a:lnTo>
                    <a:pt x="0" y="666"/>
                  </a:lnTo>
                  <a:lnTo>
                    <a:pt x="40" y="650"/>
                  </a:lnTo>
                  <a:lnTo>
                    <a:pt x="40" y="559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37" name="未知"/>
            <p:cNvSpPr/>
            <p:nvPr/>
          </p:nvSpPr>
          <p:spPr>
            <a:xfrm>
              <a:off x="0" y="1033"/>
              <a:ext cx="245" cy="120"/>
            </a:xfrm>
            <a:custGeom>
              <a:avLst/>
              <a:gdLst/>
              <a:ahLst/>
              <a:cxnLst/>
              <a:pathLst>
                <a:path w="245" h="120">
                  <a:moveTo>
                    <a:pt x="244" y="86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244" y="119"/>
                  </a:lnTo>
                  <a:lnTo>
                    <a:pt x="244" y="90"/>
                  </a:lnTo>
                  <a:lnTo>
                    <a:pt x="244" y="119"/>
                  </a:lnTo>
                  <a:lnTo>
                    <a:pt x="244" y="86"/>
                  </a:lnTo>
                  <a:lnTo>
                    <a:pt x="244" y="8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38" name="未知"/>
            <p:cNvSpPr/>
            <p:nvPr/>
          </p:nvSpPr>
          <p:spPr>
            <a:xfrm>
              <a:off x="0" y="938"/>
              <a:ext cx="505" cy="182"/>
            </a:xfrm>
            <a:custGeom>
              <a:avLst/>
              <a:gdLst/>
              <a:ahLst/>
              <a:cxnLst/>
              <a:pathLst>
                <a:path w="505" h="182">
                  <a:moveTo>
                    <a:pt x="504" y="82"/>
                  </a:moveTo>
                  <a:lnTo>
                    <a:pt x="276" y="0"/>
                  </a:lnTo>
                  <a:lnTo>
                    <a:pt x="276" y="91"/>
                  </a:lnTo>
                  <a:lnTo>
                    <a:pt x="236" y="107"/>
                  </a:lnTo>
                  <a:lnTo>
                    <a:pt x="212" y="99"/>
                  </a:lnTo>
                  <a:lnTo>
                    <a:pt x="212" y="12"/>
                  </a:lnTo>
                  <a:lnTo>
                    <a:pt x="0" y="95"/>
                  </a:lnTo>
                  <a:lnTo>
                    <a:pt x="244" y="181"/>
                  </a:lnTo>
                  <a:lnTo>
                    <a:pt x="504" y="82"/>
                  </a:lnTo>
                  <a:lnTo>
                    <a:pt x="504" y="8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39" name="未知"/>
            <p:cNvSpPr/>
            <p:nvPr/>
          </p:nvSpPr>
          <p:spPr>
            <a:xfrm>
              <a:off x="244" y="1020"/>
              <a:ext cx="261" cy="133"/>
            </a:xfrm>
            <a:custGeom>
              <a:avLst/>
              <a:gdLst/>
              <a:ahLst/>
              <a:cxnLst/>
              <a:pathLst>
                <a:path w="261" h="133">
                  <a:moveTo>
                    <a:pt x="260" y="0"/>
                  </a:moveTo>
                  <a:lnTo>
                    <a:pt x="0" y="99"/>
                  </a:lnTo>
                  <a:lnTo>
                    <a:pt x="0" y="132"/>
                  </a:lnTo>
                  <a:lnTo>
                    <a:pt x="0" y="103"/>
                  </a:lnTo>
                  <a:lnTo>
                    <a:pt x="0" y="132"/>
                  </a:lnTo>
                  <a:lnTo>
                    <a:pt x="260" y="33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0" name="未知"/>
            <p:cNvSpPr/>
            <p:nvPr/>
          </p:nvSpPr>
          <p:spPr>
            <a:xfrm>
              <a:off x="82" y="5"/>
              <a:ext cx="353" cy="417"/>
            </a:xfrm>
            <a:custGeom>
              <a:avLst/>
              <a:gdLst/>
              <a:ahLst/>
              <a:cxnLst/>
              <a:pathLst>
                <a:path w="353" h="417">
                  <a:moveTo>
                    <a:pt x="104" y="416"/>
                  </a:moveTo>
                  <a:lnTo>
                    <a:pt x="248" y="362"/>
                  </a:lnTo>
                  <a:lnTo>
                    <a:pt x="352" y="218"/>
                  </a:lnTo>
                  <a:lnTo>
                    <a:pt x="352" y="66"/>
                  </a:lnTo>
                  <a:lnTo>
                    <a:pt x="248" y="0"/>
                  </a:lnTo>
                  <a:lnTo>
                    <a:pt x="101" y="53"/>
                  </a:lnTo>
                  <a:lnTo>
                    <a:pt x="0" y="198"/>
                  </a:lnTo>
                  <a:lnTo>
                    <a:pt x="0" y="350"/>
                  </a:lnTo>
                  <a:lnTo>
                    <a:pt x="104" y="4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1" name="未知"/>
            <p:cNvSpPr/>
            <p:nvPr/>
          </p:nvSpPr>
          <p:spPr>
            <a:xfrm>
              <a:off x="95" y="17"/>
              <a:ext cx="328" cy="390"/>
            </a:xfrm>
            <a:custGeom>
              <a:avLst/>
              <a:gdLst/>
              <a:ahLst/>
              <a:cxnLst/>
              <a:pathLst>
                <a:path w="328" h="390">
                  <a:moveTo>
                    <a:pt x="327" y="200"/>
                  </a:moveTo>
                  <a:lnTo>
                    <a:pt x="233" y="337"/>
                  </a:lnTo>
                  <a:lnTo>
                    <a:pt x="91" y="389"/>
                  </a:lnTo>
                  <a:lnTo>
                    <a:pt x="0" y="329"/>
                  </a:lnTo>
                  <a:lnTo>
                    <a:pt x="0" y="189"/>
                  </a:lnTo>
                  <a:lnTo>
                    <a:pt x="93" y="51"/>
                  </a:lnTo>
                  <a:lnTo>
                    <a:pt x="232" y="0"/>
                  </a:lnTo>
                  <a:lnTo>
                    <a:pt x="327" y="62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2" name="未知"/>
            <p:cNvSpPr/>
            <p:nvPr/>
          </p:nvSpPr>
          <p:spPr>
            <a:xfrm>
              <a:off x="80" y="0"/>
              <a:ext cx="357" cy="425"/>
            </a:xfrm>
            <a:custGeom>
              <a:avLst/>
              <a:gdLst/>
              <a:ahLst/>
              <a:cxnLst/>
              <a:pathLst>
                <a:path w="357" h="425">
                  <a:moveTo>
                    <a:pt x="0" y="202"/>
                  </a:moveTo>
                  <a:lnTo>
                    <a:pt x="4" y="206"/>
                  </a:lnTo>
                  <a:lnTo>
                    <a:pt x="4" y="351"/>
                  </a:lnTo>
                  <a:lnTo>
                    <a:pt x="104" y="420"/>
                  </a:lnTo>
                  <a:lnTo>
                    <a:pt x="249" y="365"/>
                  </a:lnTo>
                  <a:lnTo>
                    <a:pt x="350" y="223"/>
                  </a:lnTo>
                  <a:lnTo>
                    <a:pt x="350" y="72"/>
                  </a:lnTo>
                  <a:lnTo>
                    <a:pt x="248" y="8"/>
                  </a:lnTo>
                  <a:lnTo>
                    <a:pt x="104" y="58"/>
                  </a:lnTo>
                  <a:lnTo>
                    <a:pt x="4" y="206"/>
                  </a:lnTo>
                  <a:lnTo>
                    <a:pt x="0" y="202"/>
                  </a:lnTo>
                  <a:lnTo>
                    <a:pt x="101" y="52"/>
                  </a:lnTo>
                  <a:lnTo>
                    <a:pt x="248" y="0"/>
                  </a:lnTo>
                  <a:lnTo>
                    <a:pt x="356" y="70"/>
                  </a:lnTo>
                  <a:lnTo>
                    <a:pt x="356" y="222"/>
                  </a:lnTo>
                  <a:lnTo>
                    <a:pt x="252" y="370"/>
                  </a:lnTo>
                  <a:lnTo>
                    <a:pt x="104" y="424"/>
                  </a:lnTo>
                  <a:lnTo>
                    <a:pt x="0" y="354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643" name="Group 58642"/>
          <p:cNvGrpSpPr/>
          <p:nvPr/>
        </p:nvGrpSpPr>
        <p:grpSpPr>
          <a:xfrm>
            <a:off x="1793875" y="74613"/>
            <a:ext cx="2636838" cy="1833562"/>
            <a:chOff x="0" y="0"/>
            <a:chExt cx="1657" cy="1153"/>
          </a:xfrm>
        </p:grpSpPr>
        <p:sp>
          <p:nvSpPr>
            <p:cNvPr id="58644" name="Oval 58643"/>
            <p:cNvSpPr/>
            <p:nvPr/>
          </p:nvSpPr>
          <p:spPr>
            <a:xfrm>
              <a:off x="1275" y="450"/>
              <a:ext cx="138" cy="14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5" name="未知"/>
            <p:cNvSpPr/>
            <p:nvPr/>
          </p:nvSpPr>
          <p:spPr>
            <a:xfrm>
              <a:off x="1437" y="178"/>
              <a:ext cx="30" cy="55"/>
            </a:xfrm>
            <a:custGeom>
              <a:avLst/>
              <a:gdLst/>
              <a:ahLst/>
              <a:cxnLst/>
              <a:pathLst>
                <a:path w="30" h="55">
                  <a:moveTo>
                    <a:pt x="29" y="54"/>
                  </a:moveTo>
                  <a:lnTo>
                    <a:pt x="29" y="2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5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6" name="未知"/>
            <p:cNvSpPr/>
            <p:nvPr/>
          </p:nvSpPr>
          <p:spPr>
            <a:xfrm>
              <a:off x="1351" y="232"/>
              <a:ext cx="173" cy="100"/>
            </a:xfrm>
            <a:custGeom>
              <a:avLst/>
              <a:gdLst/>
              <a:ahLst/>
              <a:cxnLst/>
              <a:pathLst>
                <a:path w="173" h="100">
                  <a:moveTo>
                    <a:pt x="0" y="99"/>
                  </a:moveTo>
                  <a:lnTo>
                    <a:pt x="0" y="50"/>
                  </a:lnTo>
                  <a:lnTo>
                    <a:pt x="58" y="50"/>
                  </a:lnTo>
                  <a:lnTo>
                    <a:pt x="58" y="0"/>
                  </a:lnTo>
                  <a:lnTo>
                    <a:pt x="86" y="0"/>
                  </a:lnTo>
                  <a:lnTo>
                    <a:pt x="115" y="0"/>
                  </a:lnTo>
                  <a:lnTo>
                    <a:pt x="115" y="50"/>
                  </a:lnTo>
                  <a:lnTo>
                    <a:pt x="119" y="50"/>
                  </a:lnTo>
                  <a:lnTo>
                    <a:pt x="172" y="50"/>
                  </a:lnTo>
                  <a:lnTo>
                    <a:pt x="172" y="99"/>
                  </a:lnTo>
                  <a:lnTo>
                    <a:pt x="86" y="99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7" name="未知"/>
            <p:cNvSpPr/>
            <p:nvPr/>
          </p:nvSpPr>
          <p:spPr>
            <a:xfrm>
              <a:off x="1466" y="232"/>
              <a:ext cx="5" cy="51"/>
            </a:xfrm>
            <a:custGeom>
              <a:avLst/>
              <a:gdLst/>
              <a:ahLst/>
              <a:cxnLst/>
              <a:pathLst>
                <a:path w="5" h="51">
                  <a:moveTo>
                    <a:pt x="0" y="0"/>
                  </a:moveTo>
                  <a:lnTo>
                    <a:pt x="4" y="5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8" name="未知"/>
            <p:cNvSpPr/>
            <p:nvPr/>
          </p:nvSpPr>
          <p:spPr>
            <a:xfrm>
              <a:off x="1523" y="282"/>
              <a:ext cx="10" cy="50"/>
            </a:xfrm>
            <a:custGeom>
              <a:avLst/>
              <a:gdLst/>
              <a:ahLst/>
              <a:cxnLst/>
              <a:pathLst>
                <a:path w="10" h="50">
                  <a:moveTo>
                    <a:pt x="9" y="44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9" y="10"/>
                  </a:lnTo>
                  <a:lnTo>
                    <a:pt x="9" y="44"/>
                  </a:lnTo>
                  <a:lnTo>
                    <a:pt x="9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49" name="未知"/>
            <p:cNvSpPr/>
            <p:nvPr/>
          </p:nvSpPr>
          <p:spPr>
            <a:xfrm>
              <a:off x="1523" y="282"/>
              <a:ext cx="10" cy="50"/>
            </a:xfrm>
            <a:custGeom>
              <a:avLst/>
              <a:gdLst/>
              <a:ahLst/>
              <a:cxnLst/>
              <a:pathLst>
                <a:path w="10" h="50">
                  <a:moveTo>
                    <a:pt x="9" y="44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9" y="10"/>
                  </a:lnTo>
                  <a:lnTo>
                    <a:pt x="9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0" name="未知"/>
            <p:cNvSpPr/>
            <p:nvPr/>
          </p:nvSpPr>
          <p:spPr>
            <a:xfrm>
              <a:off x="1423" y="331"/>
              <a:ext cx="44" cy="179"/>
            </a:xfrm>
            <a:custGeom>
              <a:avLst/>
              <a:gdLst/>
              <a:ahLst/>
              <a:cxnLst/>
              <a:pathLst>
                <a:path w="44" h="179">
                  <a:moveTo>
                    <a:pt x="43" y="0"/>
                  </a:moveTo>
                  <a:lnTo>
                    <a:pt x="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1" name="未知"/>
            <p:cNvSpPr/>
            <p:nvPr/>
          </p:nvSpPr>
          <p:spPr>
            <a:xfrm>
              <a:off x="1413" y="509"/>
              <a:ext cx="63" cy="46"/>
            </a:xfrm>
            <a:custGeom>
              <a:avLst/>
              <a:gdLst/>
              <a:ahLst/>
              <a:cxnLst/>
              <a:pathLst>
                <a:path w="63" h="46">
                  <a:moveTo>
                    <a:pt x="62" y="30"/>
                  </a:moveTo>
                  <a:lnTo>
                    <a:pt x="34" y="4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62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2" name="未知"/>
            <p:cNvSpPr/>
            <p:nvPr/>
          </p:nvSpPr>
          <p:spPr>
            <a:xfrm>
              <a:off x="1318" y="489"/>
              <a:ext cx="53" cy="61"/>
            </a:xfrm>
            <a:custGeom>
              <a:avLst/>
              <a:gdLst/>
              <a:ahLst/>
              <a:cxnLst/>
              <a:pathLst>
                <a:path w="53" h="61">
                  <a:moveTo>
                    <a:pt x="52" y="40"/>
                  </a:moveTo>
                  <a:lnTo>
                    <a:pt x="48" y="55"/>
                  </a:lnTo>
                  <a:lnTo>
                    <a:pt x="29" y="60"/>
                  </a:lnTo>
                  <a:lnTo>
                    <a:pt x="10" y="55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43" y="15"/>
                  </a:lnTo>
                  <a:lnTo>
                    <a:pt x="52" y="40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3" name="未知"/>
            <p:cNvSpPr/>
            <p:nvPr/>
          </p:nvSpPr>
          <p:spPr>
            <a:xfrm>
              <a:off x="1370" y="544"/>
              <a:ext cx="97" cy="228"/>
            </a:xfrm>
            <a:custGeom>
              <a:avLst/>
              <a:gdLst/>
              <a:ahLst/>
              <a:cxnLst/>
              <a:pathLst>
                <a:path w="97" h="228">
                  <a:moveTo>
                    <a:pt x="53" y="0"/>
                  </a:moveTo>
                  <a:lnTo>
                    <a:pt x="53" y="208"/>
                  </a:lnTo>
                  <a:lnTo>
                    <a:pt x="0" y="227"/>
                  </a:lnTo>
                  <a:lnTo>
                    <a:pt x="53" y="227"/>
                  </a:lnTo>
                  <a:lnTo>
                    <a:pt x="96" y="212"/>
                  </a:lnTo>
                  <a:lnTo>
                    <a:pt x="96" y="0"/>
                  </a:lnTo>
                  <a:lnTo>
                    <a:pt x="77" y="1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4" name="未知"/>
            <p:cNvSpPr/>
            <p:nvPr/>
          </p:nvSpPr>
          <p:spPr>
            <a:xfrm>
              <a:off x="1228" y="722"/>
              <a:ext cx="429" cy="248"/>
            </a:xfrm>
            <a:custGeom>
              <a:avLst/>
              <a:gdLst/>
              <a:ahLst/>
              <a:cxnLst/>
              <a:pathLst>
                <a:path w="429" h="248">
                  <a:moveTo>
                    <a:pt x="271" y="123"/>
                  </a:moveTo>
                  <a:lnTo>
                    <a:pt x="295" y="123"/>
                  </a:lnTo>
                  <a:lnTo>
                    <a:pt x="376" y="123"/>
                  </a:lnTo>
                  <a:lnTo>
                    <a:pt x="395" y="119"/>
                  </a:lnTo>
                  <a:lnTo>
                    <a:pt x="414" y="114"/>
                  </a:lnTo>
                  <a:lnTo>
                    <a:pt x="418" y="104"/>
                  </a:lnTo>
                  <a:lnTo>
                    <a:pt x="428" y="0"/>
                  </a:lnTo>
                  <a:lnTo>
                    <a:pt x="342" y="0"/>
                  </a:lnTo>
                  <a:lnTo>
                    <a:pt x="333" y="0"/>
                  </a:lnTo>
                  <a:lnTo>
                    <a:pt x="319" y="5"/>
                  </a:lnTo>
                  <a:lnTo>
                    <a:pt x="142" y="49"/>
                  </a:lnTo>
                  <a:lnTo>
                    <a:pt x="142" y="89"/>
                  </a:lnTo>
                  <a:lnTo>
                    <a:pt x="71" y="178"/>
                  </a:lnTo>
                  <a:lnTo>
                    <a:pt x="66" y="183"/>
                  </a:lnTo>
                  <a:lnTo>
                    <a:pt x="62" y="188"/>
                  </a:lnTo>
                  <a:lnTo>
                    <a:pt x="0" y="188"/>
                  </a:lnTo>
                  <a:lnTo>
                    <a:pt x="0" y="247"/>
                  </a:lnTo>
                  <a:lnTo>
                    <a:pt x="71" y="247"/>
                  </a:lnTo>
                  <a:lnTo>
                    <a:pt x="95" y="237"/>
                  </a:lnTo>
                  <a:lnTo>
                    <a:pt x="114" y="217"/>
                  </a:lnTo>
                  <a:lnTo>
                    <a:pt x="152" y="173"/>
                  </a:lnTo>
                  <a:lnTo>
                    <a:pt x="185" y="138"/>
                  </a:lnTo>
                  <a:lnTo>
                    <a:pt x="195" y="128"/>
                  </a:lnTo>
                  <a:lnTo>
                    <a:pt x="204" y="123"/>
                  </a:lnTo>
                  <a:lnTo>
                    <a:pt x="271" y="123"/>
                  </a:lnTo>
                  <a:lnTo>
                    <a:pt x="271" y="1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5" name="未知"/>
            <p:cNvSpPr/>
            <p:nvPr/>
          </p:nvSpPr>
          <p:spPr>
            <a:xfrm>
              <a:off x="1351" y="845"/>
              <a:ext cx="149" cy="308"/>
            </a:xfrm>
            <a:custGeom>
              <a:avLst/>
              <a:gdLst/>
              <a:ahLst/>
              <a:cxnLst/>
              <a:pathLst>
                <a:path w="149" h="308">
                  <a:moveTo>
                    <a:pt x="81" y="0"/>
                  </a:moveTo>
                  <a:lnTo>
                    <a:pt x="72" y="5"/>
                  </a:lnTo>
                  <a:lnTo>
                    <a:pt x="62" y="15"/>
                  </a:lnTo>
                  <a:lnTo>
                    <a:pt x="15" y="65"/>
                  </a:lnTo>
                  <a:lnTo>
                    <a:pt x="10" y="134"/>
                  </a:lnTo>
                  <a:lnTo>
                    <a:pt x="10" y="144"/>
                  </a:lnTo>
                  <a:lnTo>
                    <a:pt x="0" y="307"/>
                  </a:lnTo>
                  <a:lnTo>
                    <a:pt x="148" y="307"/>
                  </a:lnTo>
                  <a:lnTo>
                    <a:pt x="148" y="0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56" name="未知"/>
            <p:cNvSpPr/>
            <p:nvPr/>
          </p:nvSpPr>
          <p:spPr>
            <a:xfrm>
              <a:off x="1499" y="845"/>
              <a:ext cx="25" cy="308"/>
            </a:xfrm>
            <a:custGeom>
              <a:avLst/>
              <a:gdLst/>
              <a:ahLst/>
              <a:cxnLst/>
              <a:pathLst>
                <a:path w="25" h="308">
                  <a:moveTo>
                    <a:pt x="0" y="0"/>
                  </a:moveTo>
                  <a:lnTo>
                    <a:pt x="0" y="307"/>
                  </a:lnTo>
                  <a:lnTo>
                    <a:pt x="24" y="277"/>
                  </a:lnTo>
                  <a:lnTo>
                    <a:pt x="24" y="144"/>
                  </a:lnTo>
                  <a:lnTo>
                    <a:pt x="24" y="134"/>
                  </a:lnTo>
                  <a:lnTo>
                    <a:pt x="24" y="70"/>
                  </a:lnTo>
                  <a:lnTo>
                    <a:pt x="24" y="6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657" name="Group 58656"/>
            <p:cNvGrpSpPr/>
            <p:nvPr/>
          </p:nvGrpSpPr>
          <p:grpSpPr>
            <a:xfrm>
              <a:off x="1309" y="0"/>
              <a:ext cx="272" cy="278"/>
              <a:chOff x="0" y="0"/>
              <a:chExt cx="272" cy="278"/>
            </a:xfrm>
          </p:grpSpPr>
          <p:sp>
            <p:nvSpPr>
              <p:cNvPr id="58658" name="未知"/>
              <p:cNvSpPr/>
              <p:nvPr/>
            </p:nvSpPr>
            <p:spPr>
              <a:xfrm>
                <a:off x="0" y="5"/>
                <a:ext cx="272" cy="268"/>
              </a:xfrm>
              <a:custGeom>
                <a:avLst/>
                <a:gdLst/>
                <a:ahLst/>
                <a:cxnLst/>
                <a:pathLst>
                  <a:path w="272" h="268">
                    <a:moveTo>
                      <a:pt x="228" y="0"/>
                    </a:moveTo>
                    <a:lnTo>
                      <a:pt x="247" y="20"/>
                    </a:lnTo>
                    <a:lnTo>
                      <a:pt x="271" y="44"/>
                    </a:lnTo>
                    <a:lnTo>
                      <a:pt x="223" y="89"/>
                    </a:lnTo>
                    <a:lnTo>
                      <a:pt x="176" y="128"/>
                    </a:lnTo>
                    <a:lnTo>
                      <a:pt x="133" y="173"/>
                    </a:lnTo>
                    <a:lnTo>
                      <a:pt x="128" y="178"/>
                    </a:lnTo>
                    <a:lnTo>
                      <a:pt x="38" y="267"/>
                    </a:lnTo>
                    <a:lnTo>
                      <a:pt x="0" y="222"/>
                    </a:lnTo>
                    <a:lnTo>
                      <a:pt x="95" y="128"/>
                    </a:lnTo>
                    <a:lnTo>
                      <a:pt x="161" y="64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59" name="未知"/>
              <p:cNvSpPr/>
              <p:nvPr/>
            </p:nvSpPr>
            <p:spPr>
              <a:xfrm>
                <a:off x="0" y="5"/>
                <a:ext cx="272" cy="268"/>
              </a:xfrm>
              <a:custGeom>
                <a:avLst/>
                <a:gdLst/>
                <a:ahLst/>
                <a:cxnLst/>
                <a:pathLst>
                  <a:path w="272" h="268">
                    <a:moveTo>
                      <a:pt x="228" y="0"/>
                    </a:moveTo>
                    <a:lnTo>
                      <a:pt x="247" y="20"/>
                    </a:lnTo>
                    <a:lnTo>
                      <a:pt x="271" y="44"/>
                    </a:lnTo>
                    <a:lnTo>
                      <a:pt x="223" y="89"/>
                    </a:lnTo>
                    <a:lnTo>
                      <a:pt x="176" y="128"/>
                    </a:lnTo>
                    <a:lnTo>
                      <a:pt x="133" y="173"/>
                    </a:lnTo>
                    <a:lnTo>
                      <a:pt x="128" y="178"/>
                    </a:lnTo>
                    <a:lnTo>
                      <a:pt x="38" y="267"/>
                    </a:lnTo>
                    <a:lnTo>
                      <a:pt x="0" y="222"/>
                    </a:lnTo>
                    <a:lnTo>
                      <a:pt x="95" y="128"/>
                    </a:lnTo>
                    <a:lnTo>
                      <a:pt x="161" y="64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0" name="未知"/>
              <p:cNvSpPr/>
              <p:nvPr/>
            </p:nvSpPr>
            <p:spPr>
              <a:xfrm>
                <a:off x="4" y="0"/>
                <a:ext cx="130" cy="134"/>
              </a:xfrm>
              <a:custGeom>
                <a:avLst/>
                <a:gdLst/>
                <a:ahLst/>
                <a:cxnLst/>
                <a:pathLst>
                  <a:path w="130" h="134">
                    <a:moveTo>
                      <a:pt x="0" y="40"/>
                    </a:moveTo>
                    <a:lnTo>
                      <a:pt x="38" y="0"/>
                    </a:lnTo>
                    <a:lnTo>
                      <a:pt x="129" y="99"/>
                    </a:lnTo>
                    <a:lnTo>
                      <a:pt x="91" y="133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1" name="未知"/>
              <p:cNvSpPr/>
              <p:nvPr/>
            </p:nvSpPr>
            <p:spPr>
              <a:xfrm>
                <a:off x="4" y="0"/>
                <a:ext cx="130" cy="134"/>
              </a:xfrm>
              <a:custGeom>
                <a:avLst/>
                <a:gdLst/>
                <a:ahLst/>
                <a:cxnLst/>
                <a:pathLst>
                  <a:path w="130" h="134">
                    <a:moveTo>
                      <a:pt x="0" y="40"/>
                    </a:moveTo>
                    <a:lnTo>
                      <a:pt x="38" y="0"/>
                    </a:lnTo>
                    <a:lnTo>
                      <a:pt x="129" y="99"/>
                    </a:lnTo>
                    <a:lnTo>
                      <a:pt x="91" y="133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2" name="未知"/>
              <p:cNvSpPr/>
              <p:nvPr/>
            </p:nvSpPr>
            <p:spPr>
              <a:xfrm>
                <a:off x="133" y="133"/>
                <a:ext cx="134" cy="145"/>
              </a:xfrm>
              <a:custGeom>
                <a:avLst/>
                <a:gdLst/>
                <a:ahLst/>
                <a:cxnLst/>
                <a:pathLst>
                  <a:path w="134" h="145">
                    <a:moveTo>
                      <a:pt x="38" y="0"/>
                    </a:moveTo>
                    <a:lnTo>
                      <a:pt x="133" y="104"/>
                    </a:lnTo>
                    <a:lnTo>
                      <a:pt x="90" y="144"/>
                    </a:lnTo>
                    <a:lnTo>
                      <a:pt x="24" y="70"/>
                    </a:lnTo>
                    <a:lnTo>
                      <a:pt x="0" y="45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3" name="未知"/>
              <p:cNvSpPr/>
              <p:nvPr/>
            </p:nvSpPr>
            <p:spPr>
              <a:xfrm>
                <a:off x="133" y="133"/>
                <a:ext cx="134" cy="145"/>
              </a:xfrm>
              <a:custGeom>
                <a:avLst/>
                <a:gdLst/>
                <a:ahLst/>
                <a:cxnLst/>
                <a:pathLst>
                  <a:path w="134" h="145">
                    <a:moveTo>
                      <a:pt x="38" y="0"/>
                    </a:moveTo>
                    <a:lnTo>
                      <a:pt x="133" y="104"/>
                    </a:lnTo>
                    <a:lnTo>
                      <a:pt x="90" y="144"/>
                    </a:lnTo>
                    <a:lnTo>
                      <a:pt x="24" y="70"/>
                    </a:lnTo>
                    <a:lnTo>
                      <a:pt x="0" y="45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4" name="未知"/>
              <p:cNvSpPr/>
              <p:nvPr/>
            </p:nvSpPr>
            <p:spPr>
              <a:xfrm>
                <a:off x="19" y="15"/>
                <a:ext cx="39" cy="30"/>
              </a:xfrm>
              <a:custGeom>
                <a:avLst/>
                <a:gdLst/>
                <a:ahLst/>
                <a:cxnLst/>
                <a:pathLst>
                  <a:path w="39" h="30">
                    <a:moveTo>
                      <a:pt x="14" y="15"/>
                    </a:moveTo>
                    <a:lnTo>
                      <a:pt x="19" y="25"/>
                    </a:lnTo>
                    <a:lnTo>
                      <a:pt x="23" y="25"/>
                    </a:lnTo>
                    <a:lnTo>
                      <a:pt x="33" y="15"/>
                    </a:lnTo>
                    <a:lnTo>
                      <a:pt x="38" y="15"/>
                    </a:lnTo>
                    <a:lnTo>
                      <a:pt x="28" y="0"/>
                    </a:lnTo>
                    <a:lnTo>
                      <a:pt x="14" y="15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5" name="未知"/>
              <p:cNvSpPr/>
              <p:nvPr/>
            </p:nvSpPr>
            <p:spPr>
              <a:xfrm>
                <a:off x="33" y="40"/>
                <a:ext cx="6" cy="15"/>
              </a:xfrm>
              <a:custGeom>
                <a:avLst/>
                <a:gdLst/>
                <a:ahLst/>
                <a:cxnLst/>
                <a:pathLst>
                  <a:path w="6" h="15">
                    <a:moveTo>
                      <a:pt x="5" y="0"/>
                    </a:moveTo>
                    <a:lnTo>
                      <a:pt x="0" y="1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6" name="未知"/>
              <p:cNvSpPr/>
              <p:nvPr/>
            </p:nvSpPr>
            <p:spPr>
              <a:xfrm>
                <a:off x="38" y="44"/>
                <a:ext cx="34" cy="36"/>
              </a:xfrm>
              <a:custGeom>
                <a:avLst/>
                <a:gdLst/>
                <a:ahLst/>
                <a:cxnLst/>
                <a:pathLst>
                  <a:path w="34" h="36">
                    <a:moveTo>
                      <a:pt x="14" y="35"/>
                    </a:moveTo>
                    <a:lnTo>
                      <a:pt x="23" y="20"/>
                    </a:lnTo>
                    <a:lnTo>
                      <a:pt x="33" y="0"/>
                    </a:lnTo>
                    <a:lnTo>
                      <a:pt x="14" y="10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7" name="未知"/>
              <p:cNvSpPr/>
              <p:nvPr/>
            </p:nvSpPr>
            <p:spPr>
              <a:xfrm>
                <a:off x="47" y="54"/>
                <a:ext cx="15" cy="16"/>
              </a:xfrm>
              <a:custGeom>
                <a:avLst/>
                <a:gdLst/>
                <a:ahLst/>
                <a:cxnLst/>
                <a:pathLst>
                  <a:path w="15" h="16">
                    <a:moveTo>
                      <a:pt x="14" y="1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8" name="未知"/>
              <p:cNvSpPr/>
              <p:nvPr/>
            </p:nvSpPr>
            <p:spPr>
              <a:xfrm>
                <a:off x="66" y="69"/>
                <a:ext cx="25" cy="26"/>
              </a:xfrm>
              <a:custGeom>
                <a:avLst/>
                <a:gdLst/>
                <a:ahLst/>
                <a:cxnLst/>
                <a:pathLst>
                  <a:path w="25" h="26">
                    <a:moveTo>
                      <a:pt x="24" y="0"/>
                    </a:moveTo>
                    <a:lnTo>
                      <a:pt x="0" y="2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69" name="未知"/>
              <p:cNvSpPr/>
              <p:nvPr/>
            </p:nvSpPr>
            <p:spPr>
              <a:xfrm>
                <a:off x="76" y="79"/>
                <a:ext cx="29" cy="41"/>
              </a:xfrm>
              <a:custGeom>
                <a:avLst/>
                <a:gdLst/>
                <a:ahLst/>
                <a:cxnLst/>
                <a:pathLst>
                  <a:path w="29" h="41">
                    <a:moveTo>
                      <a:pt x="14" y="40"/>
                    </a:moveTo>
                    <a:lnTo>
                      <a:pt x="0" y="20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0" name="未知"/>
              <p:cNvSpPr/>
              <p:nvPr/>
            </p:nvSpPr>
            <p:spPr>
              <a:xfrm>
                <a:off x="147" y="153"/>
                <a:ext cx="39" cy="26"/>
              </a:xfrm>
              <a:custGeom>
                <a:avLst/>
                <a:gdLst/>
                <a:ahLst/>
                <a:cxnLst/>
                <a:pathLst>
                  <a:path w="39" h="26">
                    <a:moveTo>
                      <a:pt x="14" y="15"/>
                    </a:moveTo>
                    <a:lnTo>
                      <a:pt x="19" y="20"/>
                    </a:lnTo>
                    <a:lnTo>
                      <a:pt x="24" y="25"/>
                    </a:lnTo>
                    <a:lnTo>
                      <a:pt x="33" y="15"/>
                    </a:lnTo>
                    <a:lnTo>
                      <a:pt x="38" y="15"/>
                    </a:lnTo>
                    <a:lnTo>
                      <a:pt x="38" y="10"/>
                    </a:lnTo>
                    <a:lnTo>
                      <a:pt x="29" y="0"/>
                    </a:lnTo>
                    <a:lnTo>
                      <a:pt x="14" y="1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1" name="未知"/>
              <p:cNvSpPr/>
              <p:nvPr/>
            </p:nvSpPr>
            <p:spPr>
              <a:xfrm>
                <a:off x="161" y="173"/>
                <a:ext cx="6" cy="21"/>
              </a:xfrm>
              <a:custGeom>
                <a:avLst/>
                <a:gdLst/>
                <a:ahLst/>
                <a:cxnLst/>
                <a:pathLst>
                  <a:path w="6" h="21">
                    <a:moveTo>
                      <a:pt x="5" y="0"/>
                    </a:moveTo>
                    <a:lnTo>
                      <a:pt x="0" y="2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2" name="未知"/>
              <p:cNvSpPr/>
              <p:nvPr/>
            </p:nvSpPr>
            <p:spPr>
              <a:xfrm>
                <a:off x="166" y="173"/>
                <a:ext cx="39" cy="41"/>
              </a:xfrm>
              <a:custGeom>
                <a:avLst/>
                <a:gdLst/>
                <a:ahLst/>
                <a:cxnLst/>
                <a:pathLst>
                  <a:path w="39" h="41">
                    <a:moveTo>
                      <a:pt x="38" y="15"/>
                    </a:moveTo>
                    <a:lnTo>
                      <a:pt x="24" y="0"/>
                    </a:lnTo>
                    <a:lnTo>
                      <a:pt x="0" y="25"/>
                    </a:lnTo>
                    <a:lnTo>
                      <a:pt x="14" y="40"/>
                    </a:lnTo>
                    <a:lnTo>
                      <a:pt x="38" y="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3" name="未知"/>
              <p:cNvSpPr/>
              <p:nvPr/>
            </p:nvSpPr>
            <p:spPr>
              <a:xfrm>
                <a:off x="180" y="203"/>
                <a:ext cx="40" cy="35"/>
              </a:xfrm>
              <a:custGeom>
                <a:avLst/>
                <a:gdLst/>
                <a:ahLst/>
                <a:cxnLst/>
                <a:pathLst>
                  <a:path w="40" h="35">
                    <a:moveTo>
                      <a:pt x="19" y="34"/>
                    </a:moveTo>
                    <a:lnTo>
                      <a:pt x="29" y="19"/>
                    </a:lnTo>
                    <a:lnTo>
                      <a:pt x="39" y="0"/>
                    </a:lnTo>
                    <a:lnTo>
                      <a:pt x="19" y="10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4" name="未知"/>
              <p:cNvSpPr/>
              <p:nvPr/>
            </p:nvSpPr>
            <p:spPr>
              <a:xfrm>
                <a:off x="195" y="213"/>
                <a:ext cx="10" cy="15"/>
              </a:xfrm>
              <a:custGeom>
                <a:avLst/>
                <a:gdLst/>
                <a:ahLst/>
                <a:cxnLst/>
                <a:pathLst>
                  <a:path w="10" h="15">
                    <a:moveTo>
                      <a:pt x="9" y="1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5" name="未知"/>
              <p:cNvSpPr/>
              <p:nvPr/>
            </p:nvSpPr>
            <p:spPr>
              <a:xfrm>
                <a:off x="204" y="218"/>
                <a:ext cx="39" cy="40"/>
              </a:xfrm>
              <a:custGeom>
                <a:avLst/>
                <a:gdLst/>
                <a:ahLst/>
                <a:cxnLst/>
                <a:pathLst>
                  <a:path w="39" h="40">
                    <a:moveTo>
                      <a:pt x="38" y="19"/>
                    </a:moveTo>
                    <a:lnTo>
                      <a:pt x="19" y="39"/>
                    </a:lnTo>
                    <a:lnTo>
                      <a:pt x="15" y="39"/>
                    </a:lnTo>
                    <a:lnTo>
                      <a:pt x="10" y="39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38" y="14"/>
                    </a:lnTo>
                    <a:lnTo>
                      <a:pt x="38" y="1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6" name="未知"/>
              <p:cNvSpPr/>
              <p:nvPr/>
            </p:nvSpPr>
            <p:spPr>
              <a:xfrm>
                <a:off x="19" y="208"/>
                <a:ext cx="39" cy="40"/>
              </a:xfrm>
              <a:custGeom>
                <a:avLst/>
                <a:gdLst/>
                <a:ahLst/>
                <a:cxnLst/>
                <a:pathLst>
                  <a:path w="39" h="40">
                    <a:moveTo>
                      <a:pt x="33" y="19"/>
                    </a:moveTo>
                    <a:lnTo>
                      <a:pt x="38" y="29"/>
                    </a:lnTo>
                    <a:lnTo>
                      <a:pt x="23" y="39"/>
                    </a:lnTo>
                    <a:lnTo>
                      <a:pt x="0" y="14"/>
                    </a:lnTo>
                    <a:lnTo>
                      <a:pt x="14" y="0"/>
                    </a:lnTo>
                    <a:lnTo>
                      <a:pt x="23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7" name="未知"/>
              <p:cNvSpPr/>
              <p:nvPr/>
            </p:nvSpPr>
            <p:spPr>
              <a:xfrm>
                <a:off x="47" y="183"/>
                <a:ext cx="25" cy="40"/>
              </a:xfrm>
              <a:custGeom>
                <a:avLst/>
                <a:gdLst/>
                <a:ahLst/>
                <a:cxnLst/>
                <a:pathLst>
                  <a:path w="25" h="40">
                    <a:moveTo>
                      <a:pt x="14" y="25"/>
                    </a:moveTo>
                    <a:lnTo>
                      <a:pt x="19" y="20"/>
                    </a:lnTo>
                    <a:lnTo>
                      <a:pt x="24" y="15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0" y="10"/>
                    </a:lnTo>
                    <a:lnTo>
                      <a:pt x="14" y="25"/>
                    </a:lnTo>
                    <a:lnTo>
                      <a:pt x="24" y="39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8" name="未知"/>
              <p:cNvSpPr/>
              <p:nvPr/>
            </p:nvSpPr>
            <p:spPr>
              <a:xfrm>
                <a:off x="66" y="203"/>
                <a:ext cx="20" cy="6"/>
              </a:xfrm>
              <a:custGeom>
                <a:avLst/>
                <a:gdLst/>
                <a:ahLst/>
                <a:cxnLst/>
                <a:pathLst>
                  <a:path w="20" h="6">
                    <a:moveTo>
                      <a:pt x="0" y="0"/>
                    </a:moveTo>
                    <a:lnTo>
                      <a:pt x="19" y="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79" name="未知"/>
              <p:cNvSpPr/>
              <p:nvPr/>
            </p:nvSpPr>
            <p:spPr>
              <a:xfrm>
                <a:off x="76" y="153"/>
                <a:ext cx="39" cy="46"/>
              </a:xfrm>
              <a:custGeom>
                <a:avLst/>
                <a:gdLst/>
                <a:ahLst/>
                <a:cxnLst/>
                <a:pathLst>
                  <a:path w="39" h="46">
                    <a:moveTo>
                      <a:pt x="14" y="0"/>
                    </a:moveTo>
                    <a:lnTo>
                      <a:pt x="0" y="15"/>
                    </a:lnTo>
                    <a:lnTo>
                      <a:pt x="24" y="45"/>
                    </a:lnTo>
                    <a:lnTo>
                      <a:pt x="38" y="3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0" name="未知"/>
              <p:cNvSpPr/>
              <p:nvPr/>
            </p:nvSpPr>
            <p:spPr>
              <a:xfrm>
                <a:off x="100" y="124"/>
                <a:ext cx="43" cy="45"/>
              </a:xfrm>
              <a:custGeom>
                <a:avLst/>
                <a:gdLst/>
                <a:ahLst/>
                <a:cxnLst/>
                <a:pathLst>
                  <a:path w="43" h="45">
                    <a:moveTo>
                      <a:pt x="28" y="44"/>
                    </a:moveTo>
                    <a:lnTo>
                      <a:pt x="42" y="29"/>
                    </a:lnTo>
                    <a:lnTo>
                      <a:pt x="33" y="14"/>
                    </a:lnTo>
                    <a:lnTo>
                      <a:pt x="14" y="29"/>
                    </a:lnTo>
                    <a:lnTo>
                      <a:pt x="0" y="19"/>
                    </a:lnTo>
                    <a:lnTo>
                      <a:pt x="19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1" name="未知"/>
              <p:cNvSpPr/>
              <p:nvPr/>
            </p:nvSpPr>
            <p:spPr>
              <a:xfrm>
                <a:off x="133" y="99"/>
                <a:ext cx="39" cy="40"/>
              </a:xfrm>
              <a:custGeom>
                <a:avLst/>
                <a:gdLst/>
                <a:ahLst/>
                <a:cxnLst/>
                <a:pathLst>
                  <a:path w="39" h="40">
                    <a:moveTo>
                      <a:pt x="24" y="39"/>
                    </a:moveTo>
                    <a:lnTo>
                      <a:pt x="38" y="25"/>
                    </a:lnTo>
                    <a:lnTo>
                      <a:pt x="28" y="10"/>
                    </a:lnTo>
                    <a:lnTo>
                      <a:pt x="9" y="25"/>
                    </a:lnTo>
                    <a:lnTo>
                      <a:pt x="0" y="15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2" name="未知"/>
              <p:cNvSpPr/>
              <p:nvPr/>
            </p:nvSpPr>
            <p:spPr>
              <a:xfrm>
                <a:off x="161" y="89"/>
                <a:ext cx="25" cy="21"/>
              </a:xfrm>
              <a:custGeom>
                <a:avLst/>
                <a:gdLst/>
                <a:ahLst/>
                <a:cxnLst/>
                <a:pathLst>
                  <a:path w="25" h="21">
                    <a:moveTo>
                      <a:pt x="0" y="0"/>
                    </a:moveTo>
                    <a:lnTo>
                      <a:pt x="24" y="2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3" name="未知"/>
              <p:cNvSpPr/>
              <p:nvPr/>
            </p:nvSpPr>
            <p:spPr>
              <a:xfrm>
                <a:off x="176" y="59"/>
                <a:ext cx="39" cy="41"/>
              </a:xfrm>
              <a:custGeom>
                <a:avLst/>
                <a:gdLst/>
                <a:ahLst/>
                <a:cxnLst/>
                <a:pathLst>
                  <a:path w="39" h="41">
                    <a:moveTo>
                      <a:pt x="23" y="40"/>
                    </a:moveTo>
                    <a:lnTo>
                      <a:pt x="0" y="15"/>
                    </a:lnTo>
                    <a:lnTo>
                      <a:pt x="38" y="25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4" name="未知"/>
              <p:cNvSpPr/>
              <p:nvPr/>
            </p:nvSpPr>
            <p:spPr>
              <a:xfrm>
                <a:off x="204" y="35"/>
                <a:ext cx="39" cy="40"/>
              </a:xfrm>
              <a:custGeom>
                <a:avLst/>
                <a:gdLst/>
                <a:ahLst/>
                <a:cxnLst/>
                <a:pathLst>
                  <a:path w="39" h="40">
                    <a:moveTo>
                      <a:pt x="29" y="14"/>
                    </a:moveTo>
                    <a:lnTo>
                      <a:pt x="38" y="24"/>
                    </a:lnTo>
                    <a:lnTo>
                      <a:pt x="24" y="39"/>
                    </a:lnTo>
                    <a:lnTo>
                      <a:pt x="0" y="9"/>
                    </a:lnTo>
                    <a:lnTo>
                      <a:pt x="15" y="0"/>
                    </a:lnTo>
                    <a:lnTo>
                      <a:pt x="19" y="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685" name="未知"/>
              <p:cNvSpPr/>
              <p:nvPr/>
            </p:nvSpPr>
            <p:spPr>
              <a:xfrm>
                <a:off x="228" y="44"/>
                <a:ext cx="6" cy="6"/>
              </a:xfrm>
              <a:custGeom>
                <a:avLst/>
                <a:gdLst/>
                <a:ahLst/>
                <a:cxnLst/>
                <a:pathLst>
                  <a:path w="6" h="6">
                    <a:moveTo>
                      <a:pt x="5" y="0"/>
                    </a:moveTo>
                    <a:lnTo>
                      <a:pt x="5" y="5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8686" name="未知"/>
            <p:cNvSpPr/>
            <p:nvPr/>
          </p:nvSpPr>
          <p:spPr>
            <a:xfrm>
              <a:off x="1309" y="489"/>
              <a:ext cx="29" cy="41"/>
            </a:xfrm>
            <a:custGeom>
              <a:avLst/>
              <a:gdLst/>
              <a:ahLst/>
              <a:cxnLst/>
              <a:pathLst>
                <a:path w="29" h="41">
                  <a:moveTo>
                    <a:pt x="28" y="0"/>
                  </a:moveTo>
                  <a:lnTo>
                    <a:pt x="14" y="10"/>
                  </a:lnTo>
                  <a:lnTo>
                    <a:pt x="9" y="3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0" y="2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9" y="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87" name="未知"/>
            <p:cNvSpPr/>
            <p:nvPr/>
          </p:nvSpPr>
          <p:spPr>
            <a:xfrm>
              <a:off x="1328" y="489"/>
              <a:ext cx="48" cy="41"/>
            </a:xfrm>
            <a:custGeom>
              <a:avLst/>
              <a:gdLst/>
              <a:ahLst/>
              <a:cxnLst/>
              <a:pathLst>
                <a:path w="48" h="41">
                  <a:moveTo>
                    <a:pt x="19" y="0"/>
                  </a:moveTo>
                  <a:lnTo>
                    <a:pt x="38" y="10"/>
                  </a:lnTo>
                  <a:lnTo>
                    <a:pt x="47" y="35"/>
                  </a:lnTo>
                  <a:lnTo>
                    <a:pt x="42" y="40"/>
                  </a:lnTo>
                  <a:lnTo>
                    <a:pt x="33" y="20"/>
                  </a:lnTo>
                  <a:lnTo>
                    <a:pt x="23" y="1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88" name="Oval 58687"/>
            <p:cNvSpPr/>
            <p:nvPr/>
          </p:nvSpPr>
          <p:spPr>
            <a:xfrm>
              <a:off x="1475" y="450"/>
              <a:ext cx="138" cy="14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89" name="未知"/>
            <p:cNvSpPr/>
            <p:nvPr/>
          </p:nvSpPr>
          <p:spPr>
            <a:xfrm>
              <a:off x="1518" y="489"/>
              <a:ext cx="53" cy="61"/>
            </a:xfrm>
            <a:custGeom>
              <a:avLst/>
              <a:gdLst/>
              <a:ahLst/>
              <a:cxnLst/>
              <a:pathLst>
                <a:path w="53" h="61">
                  <a:moveTo>
                    <a:pt x="52" y="40"/>
                  </a:moveTo>
                  <a:lnTo>
                    <a:pt x="48" y="55"/>
                  </a:lnTo>
                  <a:lnTo>
                    <a:pt x="29" y="60"/>
                  </a:lnTo>
                  <a:lnTo>
                    <a:pt x="10" y="55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43" y="15"/>
                  </a:lnTo>
                  <a:lnTo>
                    <a:pt x="52" y="40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90" name="未知"/>
            <p:cNvSpPr/>
            <p:nvPr/>
          </p:nvSpPr>
          <p:spPr>
            <a:xfrm>
              <a:off x="1508" y="489"/>
              <a:ext cx="30" cy="41"/>
            </a:xfrm>
            <a:custGeom>
              <a:avLst/>
              <a:gdLst/>
              <a:ahLst/>
              <a:cxnLst/>
              <a:pathLst>
                <a:path w="30" h="41">
                  <a:moveTo>
                    <a:pt x="29" y="0"/>
                  </a:moveTo>
                  <a:lnTo>
                    <a:pt x="15" y="10"/>
                  </a:lnTo>
                  <a:lnTo>
                    <a:pt x="10" y="3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0" y="2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91" name="未知"/>
            <p:cNvSpPr/>
            <p:nvPr/>
          </p:nvSpPr>
          <p:spPr>
            <a:xfrm>
              <a:off x="1528" y="489"/>
              <a:ext cx="48" cy="41"/>
            </a:xfrm>
            <a:custGeom>
              <a:avLst/>
              <a:gdLst/>
              <a:ahLst/>
              <a:cxnLst/>
              <a:pathLst>
                <a:path w="48" h="41">
                  <a:moveTo>
                    <a:pt x="19" y="0"/>
                  </a:moveTo>
                  <a:lnTo>
                    <a:pt x="38" y="10"/>
                  </a:lnTo>
                  <a:lnTo>
                    <a:pt x="47" y="35"/>
                  </a:lnTo>
                  <a:lnTo>
                    <a:pt x="42" y="40"/>
                  </a:lnTo>
                  <a:lnTo>
                    <a:pt x="33" y="20"/>
                  </a:lnTo>
                  <a:lnTo>
                    <a:pt x="23" y="1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692" name="Oval 58691"/>
            <p:cNvSpPr/>
            <p:nvPr/>
          </p:nvSpPr>
          <p:spPr>
            <a:xfrm>
              <a:off x="1390" y="786"/>
              <a:ext cx="28" cy="3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58693" name="Group 58692"/>
            <p:cNvGrpSpPr/>
            <p:nvPr/>
          </p:nvGrpSpPr>
          <p:grpSpPr>
            <a:xfrm>
              <a:off x="0" y="870"/>
              <a:ext cx="1229" cy="85"/>
              <a:chOff x="0" y="0"/>
              <a:chExt cx="1229" cy="85"/>
            </a:xfrm>
          </p:grpSpPr>
          <p:grpSp>
            <p:nvGrpSpPr>
              <p:cNvPr id="58694" name="Group 58693"/>
              <p:cNvGrpSpPr/>
              <p:nvPr/>
            </p:nvGrpSpPr>
            <p:grpSpPr>
              <a:xfrm>
                <a:off x="0" y="45"/>
                <a:ext cx="1229" cy="40"/>
                <a:chOff x="0" y="0"/>
                <a:chExt cx="1229" cy="40"/>
              </a:xfrm>
            </p:grpSpPr>
            <p:grpSp>
              <p:nvGrpSpPr>
                <p:cNvPr id="58695" name="Group 58694"/>
                <p:cNvGrpSpPr/>
                <p:nvPr/>
              </p:nvGrpSpPr>
              <p:grpSpPr>
                <a:xfrm>
                  <a:off x="62" y="0"/>
                  <a:ext cx="1167" cy="40"/>
                  <a:chOff x="0" y="0"/>
                  <a:chExt cx="1167" cy="40"/>
                </a:xfrm>
              </p:grpSpPr>
              <p:sp>
                <p:nvSpPr>
                  <p:cNvPr id="58696" name="未知"/>
                  <p:cNvSpPr/>
                  <p:nvPr/>
                </p:nvSpPr>
                <p:spPr>
                  <a:xfrm>
                    <a:off x="1090" y="0"/>
                    <a:ext cx="77" cy="40"/>
                  </a:xfrm>
                  <a:custGeom>
                    <a:avLst/>
                    <a:gdLst/>
                    <a:ahLst/>
                    <a:cxnLst/>
                    <a:pathLst>
                      <a:path w="77" h="40">
                        <a:moveTo>
                          <a:pt x="76" y="0"/>
                        </a:moveTo>
                        <a:lnTo>
                          <a:pt x="76" y="39"/>
                        </a:lnTo>
                        <a:lnTo>
                          <a:pt x="0" y="39"/>
                        </a:lnTo>
                        <a:lnTo>
                          <a:pt x="23" y="0"/>
                        </a:lnTo>
                        <a:lnTo>
                          <a:pt x="76" y="0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697" name="未知"/>
                  <p:cNvSpPr/>
                  <p:nvPr/>
                </p:nvSpPr>
                <p:spPr>
                  <a:xfrm>
                    <a:off x="871" y="0"/>
                    <a:ext cx="134" cy="40"/>
                  </a:xfrm>
                  <a:custGeom>
                    <a:avLst/>
                    <a:gdLst/>
                    <a:ahLst/>
                    <a:cxnLst/>
                    <a:pathLst>
                      <a:path w="134" h="40">
                        <a:moveTo>
                          <a:pt x="19" y="0"/>
                        </a:moveTo>
                        <a:lnTo>
                          <a:pt x="0" y="34"/>
                        </a:lnTo>
                        <a:lnTo>
                          <a:pt x="109" y="39"/>
                        </a:lnTo>
                        <a:lnTo>
                          <a:pt x="133" y="0"/>
                        </a:lnTo>
                        <a:lnTo>
                          <a:pt x="19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698" name="未知"/>
                  <p:cNvSpPr/>
                  <p:nvPr/>
                </p:nvSpPr>
                <p:spPr>
                  <a:xfrm>
                    <a:off x="652" y="0"/>
                    <a:ext cx="134" cy="35"/>
                  </a:xfrm>
                  <a:custGeom>
                    <a:avLst/>
                    <a:gdLst/>
                    <a:ahLst/>
                    <a:cxnLst/>
                    <a:pathLst>
                      <a:path w="134" h="35">
                        <a:moveTo>
                          <a:pt x="33" y="34"/>
                        </a:moveTo>
                        <a:lnTo>
                          <a:pt x="109" y="34"/>
                        </a:lnTo>
                        <a:lnTo>
                          <a:pt x="133" y="0"/>
                        </a:lnTo>
                        <a:lnTo>
                          <a:pt x="104" y="0"/>
                        </a:lnTo>
                        <a:lnTo>
                          <a:pt x="76" y="0"/>
                        </a:lnTo>
                        <a:lnTo>
                          <a:pt x="19" y="0"/>
                        </a:lnTo>
                        <a:lnTo>
                          <a:pt x="0" y="34"/>
                        </a:lnTo>
                        <a:lnTo>
                          <a:pt x="33" y="34"/>
                        </a:lnTo>
                        <a:lnTo>
                          <a:pt x="33" y="3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699" name="未知"/>
                  <p:cNvSpPr/>
                  <p:nvPr/>
                </p:nvSpPr>
                <p:spPr>
                  <a:xfrm>
                    <a:off x="438" y="0"/>
                    <a:ext cx="124" cy="30"/>
                  </a:xfrm>
                  <a:custGeom>
                    <a:avLst/>
                    <a:gdLst/>
                    <a:ahLst/>
                    <a:cxnLst/>
                    <a:pathLst>
                      <a:path w="124" h="30">
                        <a:moveTo>
                          <a:pt x="109" y="29"/>
                        </a:moveTo>
                        <a:lnTo>
                          <a:pt x="123" y="0"/>
                        </a:lnTo>
                        <a:lnTo>
                          <a:pt x="14" y="0"/>
                        </a:lnTo>
                        <a:lnTo>
                          <a:pt x="0" y="29"/>
                        </a:lnTo>
                        <a:lnTo>
                          <a:pt x="109" y="29"/>
                        </a:lnTo>
                        <a:lnTo>
                          <a:pt x="109" y="29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0" name="未知"/>
                  <p:cNvSpPr/>
                  <p:nvPr/>
                </p:nvSpPr>
                <p:spPr>
                  <a:xfrm>
                    <a:off x="219" y="0"/>
                    <a:ext cx="124" cy="30"/>
                  </a:xfrm>
                  <a:custGeom>
                    <a:avLst/>
                    <a:gdLst/>
                    <a:ahLst/>
                    <a:cxnLst/>
                    <a:pathLst>
                      <a:path w="124" h="30">
                        <a:moveTo>
                          <a:pt x="0" y="24"/>
                        </a:moveTo>
                        <a:lnTo>
                          <a:pt x="14" y="0"/>
                        </a:lnTo>
                        <a:lnTo>
                          <a:pt x="71" y="0"/>
                        </a:lnTo>
                        <a:lnTo>
                          <a:pt x="123" y="0"/>
                        </a:lnTo>
                        <a:lnTo>
                          <a:pt x="109" y="29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1" name="未知"/>
                  <p:cNvSpPr/>
                  <p:nvPr/>
                </p:nvSpPr>
                <p:spPr>
                  <a:xfrm>
                    <a:off x="0" y="0"/>
                    <a:ext cx="125" cy="25"/>
                  </a:xfrm>
                  <a:custGeom>
                    <a:avLst/>
                    <a:gdLst/>
                    <a:ahLst/>
                    <a:cxnLst/>
                    <a:pathLst>
                      <a:path w="125" h="25">
                        <a:moveTo>
                          <a:pt x="0" y="24"/>
                        </a:moveTo>
                        <a:lnTo>
                          <a:pt x="109" y="24"/>
                        </a:lnTo>
                        <a:lnTo>
                          <a:pt x="124" y="0"/>
                        </a:lnTo>
                        <a:lnTo>
                          <a:pt x="14" y="0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58702" name="Group 58701"/>
                <p:cNvGrpSpPr/>
                <p:nvPr/>
              </p:nvGrpSpPr>
              <p:grpSpPr>
                <a:xfrm>
                  <a:off x="0" y="0"/>
                  <a:ext cx="1176" cy="40"/>
                  <a:chOff x="0" y="0"/>
                  <a:chExt cx="1176" cy="40"/>
                </a:xfrm>
              </p:grpSpPr>
              <p:sp>
                <p:nvSpPr>
                  <p:cNvPr id="58703" name="未知"/>
                  <p:cNvSpPr/>
                  <p:nvPr/>
                </p:nvSpPr>
                <p:spPr>
                  <a:xfrm>
                    <a:off x="1042" y="0"/>
                    <a:ext cx="134" cy="40"/>
                  </a:xfrm>
                  <a:custGeom>
                    <a:avLst/>
                    <a:gdLst/>
                    <a:ahLst/>
                    <a:cxnLst/>
                    <a:pathLst>
                      <a:path w="134" h="40">
                        <a:moveTo>
                          <a:pt x="0" y="39"/>
                        </a:moveTo>
                        <a:lnTo>
                          <a:pt x="100" y="39"/>
                        </a:lnTo>
                        <a:lnTo>
                          <a:pt x="110" y="39"/>
                        </a:lnTo>
                        <a:lnTo>
                          <a:pt x="133" y="0"/>
                        </a:lnTo>
                        <a:lnTo>
                          <a:pt x="124" y="0"/>
                        </a:lnTo>
                        <a:lnTo>
                          <a:pt x="24" y="0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4" name="未知"/>
                  <p:cNvSpPr/>
                  <p:nvPr/>
                </p:nvSpPr>
                <p:spPr>
                  <a:xfrm>
                    <a:off x="823" y="0"/>
                    <a:ext cx="130" cy="35"/>
                  </a:xfrm>
                  <a:custGeom>
                    <a:avLst/>
                    <a:gdLst/>
                    <a:ahLst/>
                    <a:cxnLst/>
                    <a:pathLst>
                      <a:path w="130" h="35">
                        <a:moveTo>
                          <a:pt x="0" y="34"/>
                        </a:moveTo>
                        <a:lnTo>
                          <a:pt x="110" y="34"/>
                        </a:lnTo>
                        <a:lnTo>
                          <a:pt x="129" y="0"/>
                        </a:lnTo>
                        <a:lnTo>
                          <a:pt x="24" y="0"/>
                        </a:lnTo>
                        <a:lnTo>
                          <a:pt x="0" y="34"/>
                        </a:lnTo>
                        <a:lnTo>
                          <a:pt x="0" y="34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5" name="未知"/>
                  <p:cNvSpPr/>
                  <p:nvPr/>
                </p:nvSpPr>
                <p:spPr>
                  <a:xfrm>
                    <a:off x="609" y="0"/>
                    <a:ext cx="125" cy="35"/>
                  </a:xfrm>
                  <a:custGeom>
                    <a:avLst/>
                    <a:gdLst/>
                    <a:ahLst/>
                    <a:cxnLst/>
                    <a:pathLst>
                      <a:path w="125" h="35">
                        <a:moveTo>
                          <a:pt x="14" y="0"/>
                        </a:moveTo>
                        <a:lnTo>
                          <a:pt x="124" y="0"/>
                        </a:lnTo>
                        <a:lnTo>
                          <a:pt x="105" y="34"/>
                        </a:lnTo>
                        <a:lnTo>
                          <a:pt x="0" y="29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6" name="未知"/>
                  <p:cNvSpPr/>
                  <p:nvPr/>
                </p:nvSpPr>
                <p:spPr>
                  <a:xfrm>
                    <a:off x="390" y="0"/>
                    <a:ext cx="125" cy="30"/>
                  </a:xfrm>
                  <a:custGeom>
                    <a:avLst/>
                    <a:gdLst/>
                    <a:ahLst/>
                    <a:cxnLst/>
                    <a:pathLst>
                      <a:path w="125" h="30">
                        <a:moveTo>
                          <a:pt x="110" y="29"/>
                        </a:moveTo>
                        <a:lnTo>
                          <a:pt x="0" y="29"/>
                        </a:lnTo>
                        <a:lnTo>
                          <a:pt x="14" y="0"/>
                        </a:lnTo>
                        <a:lnTo>
                          <a:pt x="124" y="0"/>
                        </a:lnTo>
                        <a:lnTo>
                          <a:pt x="110" y="29"/>
                        </a:lnTo>
                        <a:lnTo>
                          <a:pt x="110" y="29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7" name="未知"/>
                  <p:cNvSpPr/>
                  <p:nvPr/>
                </p:nvSpPr>
                <p:spPr>
                  <a:xfrm>
                    <a:off x="171" y="0"/>
                    <a:ext cx="125" cy="25"/>
                  </a:xfrm>
                  <a:custGeom>
                    <a:avLst/>
                    <a:gdLst/>
                    <a:ahLst/>
                    <a:cxnLst/>
                    <a:pathLst>
                      <a:path w="125" h="25">
                        <a:moveTo>
                          <a:pt x="15" y="0"/>
                        </a:moveTo>
                        <a:lnTo>
                          <a:pt x="0" y="24"/>
                        </a:lnTo>
                        <a:lnTo>
                          <a:pt x="76" y="24"/>
                        </a:lnTo>
                        <a:lnTo>
                          <a:pt x="110" y="24"/>
                        </a:lnTo>
                        <a:lnTo>
                          <a:pt x="124" y="0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58708" name="未知"/>
                  <p:cNvSpPr/>
                  <p:nvPr/>
                </p:nvSpPr>
                <p:spPr>
                  <a:xfrm>
                    <a:off x="0" y="0"/>
                    <a:ext cx="77" cy="25"/>
                  </a:xfrm>
                  <a:custGeom>
                    <a:avLst/>
                    <a:gdLst/>
                    <a:ahLst/>
                    <a:cxnLst/>
                    <a:pathLst>
                      <a:path w="77" h="25">
                        <a:moveTo>
                          <a:pt x="62" y="24"/>
                        </a:moveTo>
                        <a:lnTo>
                          <a:pt x="0" y="24"/>
                        </a:lnTo>
                        <a:lnTo>
                          <a:pt x="14" y="0"/>
                        </a:lnTo>
                        <a:lnTo>
                          <a:pt x="76" y="0"/>
                        </a:lnTo>
                        <a:lnTo>
                          <a:pt x="62" y="24"/>
                        </a:lnTo>
                        <a:lnTo>
                          <a:pt x="62" y="24"/>
                        </a:lnTo>
                        <a:close/>
                      </a:path>
                    </a:pathLst>
                  </a:custGeom>
                  <a:solidFill>
                    <a:srgbClr val="BBBBBB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  <p:sp>
            <p:nvSpPr>
              <p:cNvPr id="58709" name="Oval 58708"/>
              <p:cNvSpPr/>
              <p:nvPr/>
            </p:nvSpPr>
            <p:spPr>
              <a:xfrm>
                <a:off x="1042" y="0"/>
                <a:ext cx="33" cy="35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710" name="Oval 58709"/>
              <p:cNvSpPr/>
              <p:nvPr/>
            </p:nvSpPr>
            <p:spPr>
              <a:xfrm>
                <a:off x="728" y="0"/>
                <a:ext cx="33" cy="35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711" name="Oval 58710"/>
              <p:cNvSpPr/>
              <p:nvPr/>
            </p:nvSpPr>
            <p:spPr>
              <a:xfrm>
                <a:off x="414" y="0"/>
                <a:ext cx="33" cy="35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8712" name="Oval 58711"/>
              <p:cNvSpPr/>
              <p:nvPr/>
            </p:nvSpPr>
            <p:spPr>
              <a:xfrm>
                <a:off x="100" y="0"/>
                <a:ext cx="33" cy="35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8713" name="Group 58712"/>
          <p:cNvGrpSpPr>
            <a:grpSpLocks noChangeAspect="1"/>
          </p:cNvGrpSpPr>
          <p:nvPr/>
        </p:nvGrpSpPr>
        <p:grpSpPr>
          <a:xfrm>
            <a:off x="2368550" y="304800"/>
            <a:ext cx="1144588" cy="1146175"/>
            <a:chOff x="0" y="0"/>
            <a:chExt cx="1153" cy="1153"/>
          </a:xfrm>
        </p:grpSpPr>
        <p:sp>
          <p:nvSpPr>
            <p:cNvPr id="58714" name="未知"/>
            <p:cNvSpPr>
              <a:spLocks noChangeAspect="1"/>
            </p:cNvSpPr>
            <p:nvPr/>
          </p:nvSpPr>
          <p:spPr>
            <a:xfrm>
              <a:off x="155" y="0"/>
              <a:ext cx="819" cy="412"/>
            </a:xfrm>
            <a:custGeom>
              <a:avLst/>
              <a:gdLst/>
              <a:ahLst/>
              <a:cxnLst/>
              <a:pathLst>
                <a:path w="819" h="412">
                  <a:moveTo>
                    <a:pt x="628" y="8"/>
                  </a:moveTo>
                  <a:lnTo>
                    <a:pt x="647" y="30"/>
                  </a:lnTo>
                  <a:lnTo>
                    <a:pt x="731" y="152"/>
                  </a:lnTo>
                  <a:lnTo>
                    <a:pt x="818" y="127"/>
                  </a:lnTo>
                  <a:lnTo>
                    <a:pt x="699" y="373"/>
                  </a:lnTo>
                  <a:lnTo>
                    <a:pt x="381" y="318"/>
                  </a:lnTo>
                  <a:lnTo>
                    <a:pt x="469" y="263"/>
                  </a:lnTo>
                  <a:lnTo>
                    <a:pt x="453" y="233"/>
                  </a:lnTo>
                  <a:lnTo>
                    <a:pt x="405" y="157"/>
                  </a:lnTo>
                  <a:lnTo>
                    <a:pt x="254" y="411"/>
                  </a:lnTo>
                  <a:lnTo>
                    <a:pt x="0" y="275"/>
                  </a:lnTo>
                  <a:lnTo>
                    <a:pt x="175" y="8"/>
                  </a:lnTo>
                  <a:lnTo>
                    <a:pt x="183" y="4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584" y="0"/>
                  </a:lnTo>
                  <a:lnTo>
                    <a:pt x="608" y="0"/>
                  </a:lnTo>
                  <a:lnTo>
                    <a:pt x="628" y="8"/>
                  </a:lnTo>
                  <a:lnTo>
                    <a:pt x="628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15" name="未知"/>
            <p:cNvSpPr>
              <a:spLocks noChangeAspect="1"/>
            </p:cNvSpPr>
            <p:nvPr/>
          </p:nvSpPr>
          <p:spPr>
            <a:xfrm>
              <a:off x="429" y="8"/>
              <a:ext cx="525" cy="345"/>
            </a:xfrm>
            <a:custGeom>
              <a:avLst/>
              <a:gdLst/>
              <a:ahLst/>
              <a:cxnLst/>
              <a:pathLst>
                <a:path w="525" h="345">
                  <a:moveTo>
                    <a:pt x="310" y="0"/>
                  </a:moveTo>
                  <a:lnTo>
                    <a:pt x="334" y="5"/>
                  </a:lnTo>
                  <a:lnTo>
                    <a:pt x="354" y="13"/>
                  </a:lnTo>
                  <a:lnTo>
                    <a:pt x="369" y="34"/>
                  </a:lnTo>
                  <a:lnTo>
                    <a:pt x="449" y="161"/>
                  </a:lnTo>
                  <a:lnTo>
                    <a:pt x="524" y="132"/>
                  </a:lnTo>
                  <a:lnTo>
                    <a:pt x="417" y="344"/>
                  </a:lnTo>
                  <a:lnTo>
                    <a:pt x="147" y="301"/>
                  </a:lnTo>
                  <a:lnTo>
                    <a:pt x="211" y="267"/>
                  </a:lnTo>
                  <a:lnTo>
                    <a:pt x="195" y="225"/>
                  </a:lnTo>
                  <a:lnTo>
                    <a:pt x="147" y="149"/>
                  </a:lnTo>
                  <a:lnTo>
                    <a:pt x="64" y="64"/>
                  </a:lnTo>
                  <a:lnTo>
                    <a:pt x="0" y="0"/>
                  </a:ln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16" name="未知"/>
            <p:cNvSpPr>
              <a:spLocks noChangeAspect="1"/>
            </p:cNvSpPr>
            <p:nvPr/>
          </p:nvSpPr>
          <p:spPr>
            <a:xfrm>
              <a:off x="179" y="8"/>
              <a:ext cx="370" cy="387"/>
            </a:xfrm>
            <a:custGeom>
              <a:avLst/>
              <a:gdLst/>
              <a:ahLst/>
              <a:cxnLst/>
              <a:pathLst>
                <a:path w="370" h="387">
                  <a:moveTo>
                    <a:pt x="234" y="0"/>
                  </a:moveTo>
                  <a:lnTo>
                    <a:pt x="306" y="72"/>
                  </a:lnTo>
                  <a:lnTo>
                    <a:pt x="369" y="136"/>
                  </a:lnTo>
                  <a:lnTo>
                    <a:pt x="222" y="386"/>
                  </a:lnTo>
                  <a:lnTo>
                    <a:pt x="0" y="263"/>
                  </a:lnTo>
                  <a:lnTo>
                    <a:pt x="155" y="17"/>
                  </a:lnTo>
                  <a:lnTo>
                    <a:pt x="159" y="13"/>
                  </a:lnTo>
                  <a:lnTo>
                    <a:pt x="171" y="5"/>
                  </a:lnTo>
                  <a:lnTo>
                    <a:pt x="179" y="0"/>
                  </a:lnTo>
                  <a:lnTo>
                    <a:pt x="234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17" name="未知"/>
            <p:cNvSpPr>
              <a:spLocks noChangeAspect="1"/>
            </p:cNvSpPr>
            <p:nvPr/>
          </p:nvSpPr>
          <p:spPr>
            <a:xfrm>
              <a:off x="0" y="381"/>
              <a:ext cx="549" cy="679"/>
            </a:xfrm>
            <a:custGeom>
              <a:avLst/>
              <a:gdLst/>
              <a:ahLst/>
              <a:cxnLst/>
              <a:pathLst>
                <a:path w="549" h="679">
                  <a:moveTo>
                    <a:pt x="4" y="254"/>
                  </a:moveTo>
                  <a:lnTo>
                    <a:pt x="8" y="229"/>
                  </a:lnTo>
                  <a:lnTo>
                    <a:pt x="68" y="85"/>
                  </a:lnTo>
                  <a:lnTo>
                    <a:pt x="0" y="26"/>
                  </a:lnTo>
                  <a:lnTo>
                    <a:pt x="254" y="0"/>
                  </a:lnTo>
                  <a:lnTo>
                    <a:pt x="381" y="318"/>
                  </a:lnTo>
                  <a:lnTo>
                    <a:pt x="290" y="267"/>
                  </a:lnTo>
                  <a:lnTo>
                    <a:pt x="258" y="326"/>
                  </a:lnTo>
                  <a:lnTo>
                    <a:pt x="242" y="377"/>
                  </a:lnTo>
                  <a:lnTo>
                    <a:pt x="528" y="381"/>
                  </a:lnTo>
                  <a:lnTo>
                    <a:pt x="548" y="678"/>
                  </a:lnTo>
                  <a:lnTo>
                    <a:pt x="242" y="661"/>
                  </a:lnTo>
                  <a:lnTo>
                    <a:pt x="226" y="657"/>
                  </a:lnTo>
                  <a:lnTo>
                    <a:pt x="218" y="644"/>
                  </a:lnTo>
                  <a:lnTo>
                    <a:pt x="16" y="301"/>
                  </a:lnTo>
                  <a:lnTo>
                    <a:pt x="4" y="280"/>
                  </a:lnTo>
                  <a:lnTo>
                    <a:pt x="4" y="254"/>
                  </a:lnTo>
                  <a:lnTo>
                    <a:pt x="4" y="25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18" name="未知"/>
            <p:cNvSpPr>
              <a:spLocks noChangeAspect="1"/>
            </p:cNvSpPr>
            <p:nvPr/>
          </p:nvSpPr>
          <p:spPr>
            <a:xfrm>
              <a:off x="20" y="402"/>
              <a:ext cx="335" cy="552"/>
            </a:xfrm>
            <a:custGeom>
              <a:avLst/>
              <a:gdLst/>
              <a:ahLst/>
              <a:cxnLst/>
              <a:pathLst>
                <a:path w="335" h="552">
                  <a:moveTo>
                    <a:pt x="8" y="271"/>
                  </a:moveTo>
                  <a:lnTo>
                    <a:pt x="0" y="250"/>
                  </a:lnTo>
                  <a:lnTo>
                    <a:pt x="0" y="229"/>
                  </a:lnTo>
                  <a:lnTo>
                    <a:pt x="0" y="204"/>
                  </a:lnTo>
                  <a:lnTo>
                    <a:pt x="63" y="60"/>
                  </a:lnTo>
                  <a:lnTo>
                    <a:pt x="4" y="13"/>
                  </a:lnTo>
                  <a:lnTo>
                    <a:pt x="222" y="0"/>
                  </a:lnTo>
                  <a:lnTo>
                    <a:pt x="334" y="263"/>
                  </a:lnTo>
                  <a:lnTo>
                    <a:pt x="270" y="225"/>
                  </a:lnTo>
                  <a:lnTo>
                    <a:pt x="226" y="301"/>
                  </a:lnTo>
                  <a:lnTo>
                    <a:pt x="202" y="382"/>
                  </a:lnTo>
                  <a:lnTo>
                    <a:pt x="187" y="458"/>
                  </a:lnTo>
                  <a:lnTo>
                    <a:pt x="171" y="551"/>
                  </a:lnTo>
                  <a:lnTo>
                    <a:pt x="8" y="271"/>
                  </a:lnTo>
                  <a:lnTo>
                    <a:pt x="8" y="2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19" name="未知"/>
            <p:cNvSpPr>
              <a:spLocks noChangeAspect="1"/>
            </p:cNvSpPr>
            <p:nvPr/>
          </p:nvSpPr>
          <p:spPr>
            <a:xfrm>
              <a:off x="199" y="771"/>
              <a:ext cx="330" cy="268"/>
            </a:xfrm>
            <a:custGeom>
              <a:avLst/>
              <a:gdLst/>
              <a:ahLst/>
              <a:cxnLst/>
              <a:pathLst>
                <a:path w="330" h="268">
                  <a:moveTo>
                    <a:pt x="0" y="199"/>
                  </a:moveTo>
                  <a:lnTo>
                    <a:pt x="4" y="182"/>
                  </a:lnTo>
                  <a:lnTo>
                    <a:pt x="12" y="140"/>
                  </a:lnTo>
                  <a:lnTo>
                    <a:pt x="16" y="106"/>
                  </a:lnTo>
                  <a:lnTo>
                    <a:pt x="27" y="46"/>
                  </a:lnTo>
                  <a:lnTo>
                    <a:pt x="35" y="0"/>
                  </a:lnTo>
                  <a:lnTo>
                    <a:pt x="313" y="4"/>
                  </a:lnTo>
                  <a:lnTo>
                    <a:pt x="329" y="267"/>
                  </a:lnTo>
                  <a:lnTo>
                    <a:pt x="59" y="258"/>
                  </a:lnTo>
                  <a:lnTo>
                    <a:pt x="39" y="254"/>
                  </a:lnTo>
                  <a:lnTo>
                    <a:pt x="27" y="250"/>
                  </a:lnTo>
                  <a:lnTo>
                    <a:pt x="0" y="199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0" name="未知"/>
            <p:cNvSpPr>
              <a:spLocks noChangeAspect="1"/>
            </p:cNvSpPr>
            <p:nvPr/>
          </p:nvSpPr>
          <p:spPr>
            <a:xfrm>
              <a:off x="624" y="360"/>
              <a:ext cx="529" cy="793"/>
            </a:xfrm>
            <a:custGeom>
              <a:avLst/>
              <a:gdLst/>
              <a:ahLst/>
              <a:cxnLst/>
              <a:pathLst>
                <a:path w="529" h="793">
                  <a:moveTo>
                    <a:pt x="361" y="0"/>
                  </a:moveTo>
                  <a:lnTo>
                    <a:pt x="520" y="237"/>
                  </a:lnTo>
                  <a:lnTo>
                    <a:pt x="528" y="267"/>
                  </a:lnTo>
                  <a:lnTo>
                    <a:pt x="528" y="305"/>
                  </a:lnTo>
                  <a:lnTo>
                    <a:pt x="520" y="335"/>
                  </a:lnTo>
                  <a:lnTo>
                    <a:pt x="405" y="568"/>
                  </a:lnTo>
                  <a:lnTo>
                    <a:pt x="365" y="627"/>
                  </a:lnTo>
                  <a:lnTo>
                    <a:pt x="321" y="656"/>
                  </a:lnTo>
                  <a:lnTo>
                    <a:pt x="258" y="669"/>
                  </a:lnTo>
                  <a:lnTo>
                    <a:pt x="170" y="673"/>
                  </a:lnTo>
                  <a:lnTo>
                    <a:pt x="159" y="792"/>
                  </a:lnTo>
                  <a:lnTo>
                    <a:pt x="0" y="525"/>
                  </a:lnTo>
                  <a:lnTo>
                    <a:pt x="151" y="275"/>
                  </a:lnTo>
                  <a:lnTo>
                    <a:pt x="159" y="377"/>
                  </a:lnTo>
                  <a:lnTo>
                    <a:pt x="306" y="373"/>
                  </a:lnTo>
                  <a:lnTo>
                    <a:pt x="127" y="114"/>
                  </a:lnTo>
                  <a:lnTo>
                    <a:pt x="361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1" name="未知"/>
            <p:cNvSpPr>
              <a:spLocks noChangeAspect="1"/>
            </p:cNvSpPr>
            <p:nvPr/>
          </p:nvSpPr>
          <p:spPr>
            <a:xfrm>
              <a:off x="771" y="377"/>
              <a:ext cx="374" cy="543"/>
            </a:xfrm>
            <a:custGeom>
              <a:avLst/>
              <a:gdLst/>
              <a:ahLst/>
              <a:cxnLst/>
              <a:pathLst>
                <a:path w="374" h="543">
                  <a:moveTo>
                    <a:pt x="206" y="0"/>
                  </a:moveTo>
                  <a:lnTo>
                    <a:pt x="361" y="229"/>
                  </a:lnTo>
                  <a:lnTo>
                    <a:pt x="373" y="254"/>
                  </a:lnTo>
                  <a:lnTo>
                    <a:pt x="369" y="288"/>
                  </a:lnTo>
                  <a:lnTo>
                    <a:pt x="365" y="301"/>
                  </a:lnTo>
                  <a:lnTo>
                    <a:pt x="250" y="542"/>
                  </a:lnTo>
                  <a:lnTo>
                    <a:pt x="234" y="491"/>
                  </a:lnTo>
                  <a:lnTo>
                    <a:pt x="214" y="428"/>
                  </a:lnTo>
                  <a:lnTo>
                    <a:pt x="182" y="373"/>
                  </a:lnTo>
                  <a:lnTo>
                    <a:pt x="143" y="305"/>
                  </a:lnTo>
                  <a:lnTo>
                    <a:pt x="47" y="169"/>
                  </a:lnTo>
                  <a:lnTo>
                    <a:pt x="0" y="10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2" name="未知"/>
            <p:cNvSpPr>
              <a:spLocks noChangeAspect="1"/>
            </p:cNvSpPr>
            <p:nvPr/>
          </p:nvSpPr>
          <p:spPr>
            <a:xfrm>
              <a:off x="640" y="673"/>
              <a:ext cx="374" cy="442"/>
            </a:xfrm>
            <a:custGeom>
              <a:avLst/>
              <a:gdLst/>
              <a:ahLst/>
              <a:cxnLst/>
              <a:pathLst>
                <a:path w="374" h="442">
                  <a:moveTo>
                    <a:pt x="127" y="77"/>
                  </a:moveTo>
                  <a:lnTo>
                    <a:pt x="301" y="72"/>
                  </a:lnTo>
                  <a:lnTo>
                    <a:pt x="345" y="178"/>
                  </a:lnTo>
                  <a:lnTo>
                    <a:pt x="373" y="259"/>
                  </a:lnTo>
                  <a:lnTo>
                    <a:pt x="345" y="297"/>
                  </a:lnTo>
                  <a:lnTo>
                    <a:pt x="301" y="331"/>
                  </a:lnTo>
                  <a:lnTo>
                    <a:pt x="238" y="343"/>
                  </a:lnTo>
                  <a:lnTo>
                    <a:pt x="143" y="343"/>
                  </a:lnTo>
                  <a:lnTo>
                    <a:pt x="135" y="441"/>
                  </a:lnTo>
                  <a:lnTo>
                    <a:pt x="0" y="212"/>
                  </a:lnTo>
                  <a:lnTo>
                    <a:pt x="127" y="0"/>
                  </a:lnTo>
                  <a:lnTo>
                    <a:pt x="127" y="77"/>
                  </a:lnTo>
                  <a:lnTo>
                    <a:pt x="127" y="7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8723" name="Group 58722"/>
          <p:cNvGrpSpPr>
            <a:grpSpLocks noChangeAspect="1"/>
          </p:cNvGrpSpPr>
          <p:nvPr/>
        </p:nvGrpSpPr>
        <p:grpSpPr>
          <a:xfrm>
            <a:off x="9394825" y="3046413"/>
            <a:ext cx="1152525" cy="1150937"/>
            <a:chOff x="0" y="0"/>
            <a:chExt cx="1441" cy="1441"/>
          </a:xfrm>
        </p:grpSpPr>
        <p:sp>
          <p:nvSpPr>
            <p:cNvPr id="58724" name="未知"/>
            <p:cNvSpPr>
              <a:spLocks noChangeAspect="1"/>
            </p:cNvSpPr>
            <p:nvPr/>
          </p:nvSpPr>
          <p:spPr>
            <a:xfrm>
              <a:off x="738" y="0"/>
              <a:ext cx="160" cy="760"/>
            </a:xfrm>
            <a:custGeom>
              <a:avLst/>
              <a:gdLst/>
              <a:ahLst/>
              <a:cxnLst/>
              <a:pathLst>
                <a:path w="160" h="760">
                  <a:moveTo>
                    <a:pt x="0" y="759"/>
                  </a:moveTo>
                  <a:lnTo>
                    <a:pt x="0" y="0"/>
                  </a:lnTo>
                  <a:lnTo>
                    <a:pt x="159" y="551"/>
                  </a:lnTo>
                  <a:lnTo>
                    <a:pt x="0" y="759"/>
                  </a:lnTo>
                  <a:lnTo>
                    <a:pt x="0" y="75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5" name="未知"/>
            <p:cNvSpPr>
              <a:spLocks noChangeAspect="1"/>
            </p:cNvSpPr>
            <p:nvPr/>
          </p:nvSpPr>
          <p:spPr>
            <a:xfrm>
              <a:off x="738" y="551"/>
              <a:ext cx="703" cy="209"/>
            </a:xfrm>
            <a:custGeom>
              <a:avLst/>
              <a:gdLst/>
              <a:ahLst/>
              <a:cxnLst/>
              <a:pathLst>
                <a:path w="703" h="209">
                  <a:moveTo>
                    <a:pt x="159" y="0"/>
                  </a:moveTo>
                  <a:lnTo>
                    <a:pt x="702" y="0"/>
                  </a:lnTo>
                  <a:lnTo>
                    <a:pt x="0" y="208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6" name="未知"/>
            <p:cNvSpPr>
              <a:spLocks noChangeAspect="1"/>
            </p:cNvSpPr>
            <p:nvPr/>
          </p:nvSpPr>
          <p:spPr>
            <a:xfrm>
              <a:off x="738" y="551"/>
              <a:ext cx="703" cy="303"/>
            </a:xfrm>
            <a:custGeom>
              <a:avLst/>
              <a:gdLst/>
              <a:ahLst/>
              <a:cxnLst/>
              <a:pathLst>
                <a:path w="703" h="303">
                  <a:moveTo>
                    <a:pt x="0" y="208"/>
                  </a:moveTo>
                  <a:lnTo>
                    <a:pt x="702" y="0"/>
                  </a:lnTo>
                  <a:lnTo>
                    <a:pt x="262" y="302"/>
                  </a:lnTo>
                  <a:lnTo>
                    <a:pt x="0" y="208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7" name="未知"/>
            <p:cNvSpPr>
              <a:spLocks noChangeAspect="1"/>
            </p:cNvSpPr>
            <p:nvPr/>
          </p:nvSpPr>
          <p:spPr>
            <a:xfrm>
              <a:off x="738" y="759"/>
              <a:ext cx="405" cy="666"/>
            </a:xfrm>
            <a:custGeom>
              <a:avLst/>
              <a:gdLst/>
              <a:ahLst/>
              <a:cxnLst/>
              <a:pathLst>
                <a:path w="405" h="666">
                  <a:moveTo>
                    <a:pt x="0" y="0"/>
                  </a:moveTo>
                  <a:lnTo>
                    <a:pt x="262" y="94"/>
                  </a:lnTo>
                  <a:lnTo>
                    <a:pt x="404" y="66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8" name="未知"/>
            <p:cNvSpPr>
              <a:spLocks noChangeAspect="1"/>
            </p:cNvSpPr>
            <p:nvPr/>
          </p:nvSpPr>
          <p:spPr>
            <a:xfrm>
              <a:off x="738" y="759"/>
              <a:ext cx="405" cy="666"/>
            </a:xfrm>
            <a:custGeom>
              <a:avLst/>
              <a:gdLst/>
              <a:ahLst/>
              <a:cxnLst/>
              <a:pathLst>
                <a:path w="405" h="666">
                  <a:moveTo>
                    <a:pt x="0" y="0"/>
                  </a:moveTo>
                  <a:lnTo>
                    <a:pt x="404" y="665"/>
                  </a:lnTo>
                  <a:lnTo>
                    <a:pt x="0" y="30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29" name="未知"/>
            <p:cNvSpPr>
              <a:spLocks noChangeAspect="1"/>
            </p:cNvSpPr>
            <p:nvPr/>
          </p:nvSpPr>
          <p:spPr>
            <a:xfrm>
              <a:off x="294" y="759"/>
              <a:ext cx="445" cy="682"/>
            </a:xfrm>
            <a:custGeom>
              <a:avLst/>
              <a:gdLst/>
              <a:ahLst/>
              <a:cxnLst/>
              <a:pathLst>
                <a:path w="445" h="682">
                  <a:moveTo>
                    <a:pt x="444" y="302"/>
                  </a:moveTo>
                  <a:lnTo>
                    <a:pt x="0" y="681"/>
                  </a:lnTo>
                  <a:lnTo>
                    <a:pt x="444" y="0"/>
                  </a:lnTo>
                  <a:lnTo>
                    <a:pt x="444" y="302"/>
                  </a:lnTo>
                  <a:lnTo>
                    <a:pt x="444" y="3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30" name="未知"/>
            <p:cNvSpPr>
              <a:spLocks noChangeAspect="1"/>
            </p:cNvSpPr>
            <p:nvPr/>
          </p:nvSpPr>
          <p:spPr>
            <a:xfrm>
              <a:off x="294" y="759"/>
              <a:ext cx="445" cy="682"/>
            </a:xfrm>
            <a:custGeom>
              <a:avLst/>
              <a:gdLst/>
              <a:ahLst/>
              <a:cxnLst/>
              <a:pathLst>
                <a:path w="445" h="682">
                  <a:moveTo>
                    <a:pt x="444" y="0"/>
                  </a:moveTo>
                  <a:lnTo>
                    <a:pt x="0" y="681"/>
                  </a:lnTo>
                  <a:lnTo>
                    <a:pt x="146" y="94"/>
                  </a:lnTo>
                  <a:lnTo>
                    <a:pt x="444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31" name="未知"/>
            <p:cNvSpPr>
              <a:spLocks noChangeAspect="1"/>
            </p:cNvSpPr>
            <p:nvPr/>
          </p:nvSpPr>
          <p:spPr>
            <a:xfrm>
              <a:off x="0" y="551"/>
              <a:ext cx="739" cy="303"/>
            </a:xfrm>
            <a:custGeom>
              <a:avLst/>
              <a:gdLst/>
              <a:ahLst/>
              <a:cxnLst/>
              <a:pathLst>
                <a:path w="739" h="303">
                  <a:moveTo>
                    <a:pt x="440" y="302"/>
                  </a:moveTo>
                  <a:lnTo>
                    <a:pt x="0" y="0"/>
                  </a:lnTo>
                  <a:lnTo>
                    <a:pt x="738" y="208"/>
                  </a:lnTo>
                  <a:lnTo>
                    <a:pt x="440" y="302"/>
                  </a:lnTo>
                  <a:lnTo>
                    <a:pt x="440" y="3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32" name="未知"/>
            <p:cNvSpPr>
              <a:spLocks noChangeAspect="1"/>
            </p:cNvSpPr>
            <p:nvPr/>
          </p:nvSpPr>
          <p:spPr>
            <a:xfrm>
              <a:off x="0" y="551"/>
              <a:ext cx="739" cy="209"/>
            </a:xfrm>
            <a:custGeom>
              <a:avLst/>
              <a:gdLst/>
              <a:ahLst/>
              <a:cxnLst/>
              <a:pathLst>
                <a:path w="739" h="209">
                  <a:moveTo>
                    <a:pt x="738" y="208"/>
                  </a:moveTo>
                  <a:lnTo>
                    <a:pt x="0" y="0"/>
                  </a:lnTo>
                  <a:lnTo>
                    <a:pt x="547" y="0"/>
                  </a:lnTo>
                  <a:lnTo>
                    <a:pt x="738" y="208"/>
                  </a:lnTo>
                  <a:lnTo>
                    <a:pt x="738" y="2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8733" name="未知"/>
            <p:cNvSpPr>
              <a:spLocks noChangeAspect="1"/>
            </p:cNvSpPr>
            <p:nvPr/>
          </p:nvSpPr>
          <p:spPr>
            <a:xfrm>
              <a:off x="547" y="0"/>
              <a:ext cx="192" cy="760"/>
            </a:xfrm>
            <a:custGeom>
              <a:avLst/>
              <a:gdLst/>
              <a:ahLst/>
              <a:cxnLst/>
              <a:pathLst>
                <a:path w="192" h="760">
                  <a:moveTo>
                    <a:pt x="191" y="759"/>
                  </a:moveTo>
                  <a:lnTo>
                    <a:pt x="0" y="551"/>
                  </a:lnTo>
                  <a:lnTo>
                    <a:pt x="191" y="0"/>
                  </a:lnTo>
                  <a:lnTo>
                    <a:pt x="191" y="759"/>
                  </a:lnTo>
                  <a:lnTo>
                    <a:pt x="191" y="75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9394" name="Group 59393"/>
          <p:cNvGrpSpPr/>
          <p:nvPr/>
        </p:nvGrpSpPr>
        <p:grpSpPr>
          <a:xfrm>
            <a:off x="3208338" y="6029325"/>
            <a:ext cx="1374775" cy="1374775"/>
            <a:chOff x="0" y="0"/>
            <a:chExt cx="864" cy="864"/>
          </a:xfrm>
        </p:grpSpPr>
        <p:sp>
          <p:nvSpPr>
            <p:cNvPr id="59395" name="Oval 59394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396" name="Oval 59395"/>
            <p:cNvSpPr/>
            <p:nvPr/>
          </p:nvSpPr>
          <p:spPr>
            <a:xfrm>
              <a:off x="396" y="396"/>
              <a:ext cx="72" cy="7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397" name="Group 59396"/>
            <p:cNvGrpSpPr/>
            <p:nvPr/>
          </p:nvGrpSpPr>
          <p:grpSpPr>
            <a:xfrm>
              <a:off x="140" y="102"/>
              <a:ext cx="586" cy="661"/>
              <a:chOff x="0" y="0"/>
              <a:chExt cx="586" cy="661"/>
            </a:xfrm>
          </p:grpSpPr>
          <p:sp>
            <p:nvSpPr>
              <p:cNvPr id="59398" name="未知"/>
              <p:cNvSpPr/>
              <p:nvPr/>
            </p:nvSpPr>
            <p:spPr>
              <a:xfrm>
                <a:off x="171" y="0"/>
                <a:ext cx="241" cy="661"/>
              </a:xfrm>
              <a:custGeom>
                <a:avLst/>
                <a:gdLst/>
                <a:ahLst/>
                <a:cxnLst/>
                <a:pathLst>
                  <a:path w="241" h="661">
                    <a:moveTo>
                      <a:pt x="240" y="330"/>
                    </a:moveTo>
                    <a:lnTo>
                      <a:pt x="237" y="396"/>
                    </a:lnTo>
                    <a:lnTo>
                      <a:pt x="228" y="459"/>
                    </a:lnTo>
                    <a:lnTo>
                      <a:pt x="219" y="513"/>
                    </a:lnTo>
                    <a:lnTo>
                      <a:pt x="204" y="564"/>
                    </a:lnTo>
                    <a:lnTo>
                      <a:pt x="195" y="585"/>
                    </a:lnTo>
                    <a:lnTo>
                      <a:pt x="186" y="603"/>
                    </a:lnTo>
                    <a:lnTo>
                      <a:pt x="177" y="621"/>
                    </a:lnTo>
                    <a:lnTo>
                      <a:pt x="165" y="633"/>
                    </a:lnTo>
                    <a:lnTo>
                      <a:pt x="156" y="645"/>
                    </a:lnTo>
                    <a:lnTo>
                      <a:pt x="144" y="654"/>
                    </a:lnTo>
                    <a:lnTo>
                      <a:pt x="132" y="660"/>
                    </a:lnTo>
                    <a:lnTo>
                      <a:pt x="120" y="660"/>
                    </a:lnTo>
                    <a:lnTo>
                      <a:pt x="108" y="660"/>
                    </a:lnTo>
                    <a:lnTo>
                      <a:pt x="96" y="654"/>
                    </a:lnTo>
                    <a:lnTo>
                      <a:pt x="84" y="645"/>
                    </a:lnTo>
                    <a:lnTo>
                      <a:pt x="75" y="633"/>
                    </a:lnTo>
                    <a:lnTo>
                      <a:pt x="63" y="621"/>
                    </a:lnTo>
                    <a:lnTo>
                      <a:pt x="54" y="603"/>
                    </a:lnTo>
                    <a:lnTo>
                      <a:pt x="45" y="585"/>
                    </a:lnTo>
                    <a:lnTo>
                      <a:pt x="36" y="564"/>
                    </a:lnTo>
                    <a:lnTo>
                      <a:pt x="21" y="513"/>
                    </a:lnTo>
                    <a:lnTo>
                      <a:pt x="12" y="459"/>
                    </a:lnTo>
                    <a:lnTo>
                      <a:pt x="3" y="396"/>
                    </a:lnTo>
                    <a:lnTo>
                      <a:pt x="0" y="330"/>
                    </a:lnTo>
                    <a:lnTo>
                      <a:pt x="3" y="264"/>
                    </a:lnTo>
                    <a:lnTo>
                      <a:pt x="12" y="201"/>
                    </a:lnTo>
                    <a:lnTo>
                      <a:pt x="21" y="147"/>
                    </a:lnTo>
                    <a:lnTo>
                      <a:pt x="36" y="96"/>
                    </a:lnTo>
                    <a:lnTo>
                      <a:pt x="45" y="75"/>
                    </a:lnTo>
                    <a:lnTo>
                      <a:pt x="54" y="57"/>
                    </a:lnTo>
                    <a:lnTo>
                      <a:pt x="63" y="39"/>
                    </a:lnTo>
                    <a:lnTo>
                      <a:pt x="75" y="27"/>
                    </a:lnTo>
                    <a:lnTo>
                      <a:pt x="84" y="15"/>
                    </a:lnTo>
                    <a:lnTo>
                      <a:pt x="96" y="6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2" y="0"/>
                    </a:lnTo>
                    <a:lnTo>
                      <a:pt x="144" y="6"/>
                    </a:lnTo>
                    <a:lnTo>
                      <a:pt x="156" y="15"/>
                    </a:lnTo>
                    <a:lnTo>
                      <a:pt x="165" y="27"/>
                    </a:lnTo>
                    <a:lnTo>
                      <a:pt x="177" y="39"/>
                    </a:lnTo>
                    <a:lnTo>
                      <a:pt x="186" y="57"/>
                    </a:lnTo>
                    <a:lnTo>
                      <a:pt x="195" y="75"/>
                    </a:lnTo>
                    <a:lnTo>
                      <a:pt x="204" y="96"/>
                    </a:lnTo>
                    <a:lnTo>
                      <a:pt x="219" y="147"/>
                    </a:lnTo>
                    <a:lnTo>
                      <a:pt x="228" y="201"/>
                    </a:lnTo>
                    <a:lnTo>
                      <a:pt x="237" y="264"/>
                    </a:lnTo>
                    <a:lnTo>
                      <a:pt x="240" y="33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399" name="未知"/>
              <p:cNvSpPr/>
              <p:nvPr/>
            </p:nvSpPr>
            <p:spPr>
              <a:xfrm>
                <a:off x="0" y="135"/>
                <a:ext cx="586" cy="391"/>
              </a:xfrm>
              <a:custGeom>
                <a:avLst/>
                <a:gdLst/>
                <a:ahLst/>
                <a:cxnLst/>
                <a:pathLst>
                  <a:path w="586" h="391">
                    <a:moveTo>
                      <a:pt x="351" y="297"/>
                    </a:moveTo>
                    <a:lnTo>
                      <a:pt x="294" y="327"/>
                    </a:lnTo>
                    <a:lnTo>
                      <a:pt x="237" y="354"/>
                    </a:lnTo>
                    <a:lnTo>
                      <a:pt x="183" y="372"/>
                    </a:lnTo>
                    <a:lnTo>
                      <a:pt x="132" y="384"/>
                    </a:lnTo>
                    <a:lnTo>
                      <a:pt x="87" y="390"/>
                    </a:lnTo>
                    <a:lnTo>
                      <a:pt x="51" y="387"/>
                    </a:lnTo>
                    <a:lnTo>
                      <a:pt x="36" y="384"/>
                    </a:lnTo>
                    <a:lnTo>
                      <a:pt x="24" y="378"/>
                    </a:lnTo>
                    <a:lnTo>
                      <a:pt x="12" y="369"/>
                    </a:lnTo>
                    <a:lnTo>
                      <a:pt x="6" y="360"/>
                    </a:lnTo>
                    <a:lnTo>
                      <a:pt x="0" y="348"/>
                    </a:lnTo>
                    <a:lnTo>
                      <a:pt x="0" y="336"/>
                    </a:lnTo>
                    <a:lnTo>
                      <a:pt x="0" y="321"/>
                    </a:lnTo>
                    <a:lnTo>
                      <a:pt x="6" y="306"/>
                    </a:lnTo>
                    <a:lnTo>
                      <a:pt x="12" y="291"/>
                    </a:lnTo>
                    <a:lnTo>
                      <a:pt x="21" y="273"/>
                    </a:lnTo>
                    <a:lnTo>
                      <a:pt x="33" y="255"/>
                    </a:lnTo>
                    <a:lnTo>
                      <a:pt x="48" y="237"/>
                    </a:lnTo>
                    <a:lnTo>
                      <a:pt x="84" y="201"/>
                    </a:lnTo>
                    <a:lnTo>
                      <a:pt x="126" y="165"/>
                    </a:lnTo>
                    <a:lnTo>
                      <a:pt x="177" y="126"/>
                    </a:lnTo>
                    <a:lnTo>
                      <a:pt x="234" y="93"/>
                    </a:lnTo>
                    <a:lnTo>
                      <a:pt x="291" y="60"/>
                    </a:lnTo>
                    <a:lnTo>
                      <a:pt x="348" y="36"/>
                    </a:lnTo>
                    <a:lnTo>
                      <a:pt x="402" y="18"/>
                    </a:lnTo>
                    <a:lnTo>
                      <a:pt x="453" y="6"/>
                    </a:lnTo>
                    <a:lnTo>
                      <a:pt x="495" y="0"/>
                    </a:lnTo>
                    <a:lnTo>
                      <a:pt x="534" y="3"/>
                    </a:lnTo>
                    <a:lnTo>
                      <a:pt x="549" y="6"/>
                    </a:lnTo>
                    <a:lnTo>
                      <a:pt x="561" y="12"/>
                    </a:lnTo>
                    <a:lnTo>
                      <a:pt x="570" y="21"/>
                    </a:lnTo>
                    <a:lnTo>
                      <a:pt x="579" y="30"/>
                    </a:lnTo>
                    <a:lnTo>
                      <a:pt x="582" y="39"/>
                    </a:lnTo>
                    <a:lnTo>
                      <a:pt x="585" y="54"/>
                    </a:lnTo>
                    <a:lnTo>
                      <a:pt x="582" y="66"/>
                    </a:lnTo>
                    <a:lnTo>
                      <a:pt x="579" y="81"/>
                    </a:lnTo>
                    <a:lnTo>
                      <a:pt x="573" y="99"/>
                    </a:lnTo>
                    <a:lnTo>
                      <a:pt x="561" y="114"/>
                    </a:lnTo>
                    <a:lnTo>
                      <a:pt x="549" y="132"/>
                    </a:lnTo>
                    <a:lnTo>
                      <a:pt x="537" y="150"/>
                    </a:lnTo>
                    <a:lnTo>
                      <a:pt x="501" y="186"/>
                    </a:lnTo>
                    <a:lnTo>
                      <a:pt x="459" y="225"/>
                    </a:lnTo>
                    <a:lnTo>
                      <a:pt x="408" y="261"/>
                    </a:lnTo>
                    <a:lnTo>
                      <a:pt x="351" y="29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00" name="未知"/>
              <p:cNvSpPr/>
              <p:nvPr/>
            </p:nvSpPr>
            <p:spPr>
              <a:xfrm>
                <a:off x="0" y="135"/>
                <a:ext cx="586" cy="391"/>
              </a:xfrm>
              <a:custGeom>
                <a:avLst/>
                <a:gdLst/>
                <a:ahLst/>
                <a:cxnLst/>
                <a:pathLst>
                  <a:path w="586" h="391">
                    <a:moveTo>
                      <a:pt x="351" y="93"/>
                    </a:moveTo>
                    <a:lnTo>
                      <a:pt x="408" y="126"/>
                    </a:lnTo>
                    <a:lnTo>
                      <a:pt x="459" y="165"/>
                    </a:lnTo>
                    <a:lnTo>
                      <a:pt x="501" y="201"/>
                    </a:lnTo>
                    <a:lnTo>
                      <a:pt x="537" y="240"/>
                    </a:lnTo>
                    <a:lnTo>
                      <a:pt x="552" y="258"/>
                    </a:lnTo>
                    <a:lnTo>
                      <a:pt x="564" y="276"/>
                    </a:lnTo>
                    <a:lnTo>
                      <a:pt x="573" y="291"/>
                    </a:lnTo>
                    <a:lnTo>
                      <a:pt x="579" y="306"/>
                    </a:lnTo>
                    <a:lnTo>
                      <a:pt x="585" y="321"/>
                    </a:lnTo>
                    <a:lnTo>
                      <a:pt x="585" y="336"/>
                    </a:lnTo>
                    <a:lnTo>
                      <a:pt x="585" y="348"/>
                    </a:lnTo>
                    <a:lnTo>
                      <a:pt x="579" y="360"/>
                    </a:lnTo>
                    <a:lnTo>
                      <a:pt x="573" y="369"/>
                    </a:lnTo>
                    <a:lnTo>
                      <a:pt x="561" y="378"/>
                    </a:lnTo>
                    <a:lnTo>
                      <a:pt x="549" y="384"/>
                    </a:lnTo>
                    <a:lnTo>
                      <a:pt x="534" y="387"/>
                    </a:lnTo>
                    <a:lnTo>
                      <a:pt x="498" y="390"/>
                    </a:lnTo>
                    <a:lnTo>
                      <a:pt x="453" y="384"/>
                    </a:lnTo>
                    <a:lnTo>
                      <a:pt x="402" y="372"/>
                    </a:lnTo>
                    <a:lnTo>
                      <a:pt x="348" y="354"/>
                    </a:lnTo>
                    <a:lnTo>
                      <a:pt x="291" y="330"/>
                    </a:lnTo>
                    <a:lnTo>
                      <a:pt x="234" y="297"/>
                    </a:lnTo>
                    <a:lnTo>
                      <a:pt x="177" y="264"/>
                    </a:lnTo>
                    <a:lnTo>
                      <a:pt x="126" y="225"/>
                    </a:lnTo>
                    <a:lnTo>
                      <a:pt x="84" y="189"/>
                    </a:lnTo>
                    <a:lnTo>
                      <a:pt x="48" y="150"/>
                    </a:lnTo>
                    <a:lnTo>
                      <a:pt x="36" y="132"/>
                    </a:lnTo>
                    <a:lnTo>
                      <a:pt x="24" y="114"/>
                    </a:lnTo>
                    <a:lnTo>
                      <a:pt x="12" y="99"/>
                    </a:lnTo>
                    <a:lnTo>
                      <a:pt x="6" y="84"/>
                    </a:lnTo>
                    <a:lnTo>
                      <a:pt x="3" y="69"/>
                    </a:lnTo>
                    <a:lnTo>
                      <a:pt x="0" y="54"/>
                    </a:lnTo>
                    <a:lnTo>
                      <a:pt x="3" y="42"/>
                    </a:lnTo>
                    <a:lnTo>
                      <a:pt x="6" y="30"/>
                    </a:lnTo>
                    <a:lnTo>
                      <a:pt x="15" y="21"/>
                    </a:lnTo>
                    <a:lnTo>
                      <a:pt x="24" y="12"/>
                    </a:lnTo>
                    <a:lnTo>
                      <a:pt x="36" y="6"/>
                    </a:lnTo>
                    <a:lnTo>
                      <a:pt x="51" y="3"/>
                    </a:lnTo>
                    <a:lnTo>
                      <a:pt x="90" y="0"/>
                    </a:lnTo>
                    <a:lnTo>
                      <a:pt x="132" y="6"/>
                    </a:lnTo>
                    <a:lnTo>
                      <a:pt x="183" y="18"/>
                    </a:lnTo>
                    <a:lnTo>
                      <a:pt x="237" y="36"/>
                    </a:lnTo>
                    <a:lnTo>
                      <a:pt x="294" y="60"/>
                    </a:lnTo>
                    <a:lnTo>
                      <a:pt x="351" y="93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01" name="Group 59400"/>
          <p:cNvGrpSpPr/>
          <p:nvPr/>
        </p:nvGrpSpPr>
        <p:grpSpPr>
          <a:xfrm>
            <a:off x="4659313" y="6029325"/>
            <a:ext cx="1374775" cy="1374775"/>
            <a:chOff x="0" y="0"/>
            <a:chExt cx="864" cy="864"/>
          </a:xfrm>
        </p:grpSpPr>
        <p:sp>
          <p:nvSpPr>
            <p:cNvPr id="59402" name="Rounded Rectangle 59401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03" name="Oval 59402"/>
            <p:cNvSpPr/>
            <p:nvPr/>
          </p:nvSpPr>
          <p:spPr>
            <a:xfrm>
              <a:off x="216" y="216"/>
              <a:ext cx="432" cy="43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04" name="Oval 59403"/>
            <p:cNvSpPr/>
            <p:nvPr/>
          </p:nvSpPr>
          <p:spPr>
            <a:xfrm>
              <a:off x="288" y="288"/>
              <a:ext cx="288" cy="288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05" name="Group 59404"/>
            <p:cNvGrpSpPr/>
            <p:nvPr/>
          </p:nvGrpSpPr>
          <p:grpSpPr>
            <a:xfrm>
              <a:off x="64" y="73"/>
              <a:ext cx="731" cy="682"/>
              <a:chOff x="0" y="0"/>
              <a:chExt cx="731" cy="682"/>
            </a:xfrm>
          </p:grpSpPr>
          <p:sp>
            <p:nvSpPr>
              <p:cNvPr id="59406" name="未知"/>
              <p:cNvSpPr/>
              <p:nvPr/>
            </p:nvSpPr>
            <p:spPr>
              <a:xfrm>
                <a:off x="100" y="398"/>
                <a:ext cx="531" cy="284"/>
              </a:xfrm>
              <a:custGeom>
                <a:avLst/>
                <a:gdLst/>
                <a:ahLst/>
                <a:cxnLst/>
                <a:pathLst>
                  <a:path w="531" h="284">
                    <a:moveTo>
                      <a:pt x="267" y="255"/>
                    </a:moveTo>
                    <a:lnTo>
                      <a:pt x="263" y="257"/>
                    </a:lnTo>
                    <a:lnTo>
                      <a:pt x="259" y="259"/>
                    </a:lnTo>
                    <a:lnTo>
                      <a:pt x="255" y="261"/>
                    </a:lnTo>
                    <a:lnTo>
                      <a:pt x="252" y="262"/>
                    </a:lnTo>
                    <a:lnTo>
                      <a:pt x="248" y="264"/>
                    </a:lnTo>
                    <a:lnTo>
                      <a:pt x="245" y="265"/>
                    </a:lnTo>
                    <a:lnTo>
                      <a:pt x="242" y="267"/>
                    </a:lnTo>
                    <a:lnTo>
                      <a:pt x="238" y="268"/>
                    </a:lnTo>
                    <a:lnTo>
                      <a:pt x="235" y="270"/>
                    </a:lnTo>
                    <a:lnTo>
                      <a:pt x="232" y="271"/>
                    </a:lnTo>
                    <a:lnTo>
                      <a:pt x="229" y="272"/>
                    </a:lnTo>
                    <a:lnTo>
                      <a:pt x="226" y="273"/>
                    </a:lnTo>
                    <a:lnTo>
                      <a:pt x="223" y="274"/>
                    </a:lnTo>
                    <a:lnTo>
                      <a:pt x="220" y="275"/>
                    </a:lnTo>
                    <a:lnTo>
                      <a:pt x="217" y="276"/>
                    </a:lnTo>
                    <a:lnTo>
                      <a:pt x="214" y="277"/>
                    </a:lnTo>
                    <a:lnTo>
                      <a:pt x="211" y="277"/>
                    </a:lnTo>
                    <a:lnTo>
                      <a:pt x="208" y="278"/>
                    </a:lnTo>
                    <a:lnTo>
                      <a:pt x="205" y="279"/>
                    </a:lnTo>
                    <a:lnTo>
                      <a:pt x="202" y="279"/>
                    </a:lnTo>
                    <a:lnTo>
                      <a:pt x="199" y="280"/>
                    </a:lnTo>
                    <a:lnTo>
                      <a:pt x="196" y="280"/>
                    </a:lnTo>
                    <a:lnTo>
                      <a:pt x="193" y="281"/>
                    </a:lnTo>
                    <a:lnTo>
                      <a:pt x="190" y="281"/>
                    </a:lnTo>
                    <a:lnTo>
                      <a:pt x="187" y="281"/>
                    </a:lnTo>
                    <a:lnTo>
                      <a:pt x="183" y="282"/>
                    </a:lnTo>
                    <a:lnTo>
                      <a:pt x="180" y="282"/>
                    </a:lnTo>
                    <a:lnTo>
                      <a:pt x="177" y="282"/>
                    </a:lnTo>
                    <a:lnTo>
                      <a:pt x="173" y="282"/>
                    </a:lnTo>
                    <a:lnTo>
                      <a:pt x="170" y="282"/>
                    </a:lnTo>
                    <a:lnTo>
                      <a:pt x="166" y="283"/>
                    </a:lnTo>
                    <a:lnTo>
                      <a:pt x="163" y="283"/>
                    </a:lnTo>
                    <a:lnTo>
                      <a:pt x="159" y="283"/>
                    </a:lnTo>
                    <a:lnTo>
                      <a:pt x="156" y="282"/>
                    </a:lnTo>
                    <a:lnTo>
                      <a:pt x="152" y="282"/>
                    </a:lnTo>
                    <a:lnTo>
                      <a:pt x="148" y="282"/>
                    </a:lnTo>
                    <a:lnTo>
                      <a:pt x="145" y="282"/>
                    </a:lnTo>
                    <a:lnTo>
                      <a:pt x="141" y="282"/>
                    </a:lnTo>
                    <a:lnTo>
                      <a:pt x="138" y="282"/>
                    </a:lnTo>
                    <a:lnTo>
                      <a:pt x="134" y="281"/>
                    </a:lnTo>
                    <a:lnTo>
                      <a:pt x="131" y="281"/>
                    </a:lnTo>
                    <a:lnTo>
                      <a:pt x="127" y="281"/>
                    </a:lnTo>
                    <a:lnTo>
                      <a:pt x="124" y="280"/>
                    </a:lnTo>
                    <a:lnTo>
                      <a:pt x="121" y="280"/>
                    </a:lnTo>
                    <a:lnTo>
                      <a:pt x="117" y="280"/>
                    </a:lnTo>
                    <a:lnTo>
                      <a:pt x="114" y="279"/>
                    </a:lnTo>
                    <a:lnTo>
                      <a:pt x="110" y="279"/>
                    </a:lnTo>
                    <a:lnTo>
                      <a:pt x="107" y="278"/>
                    </a:lnTo>
                    <a:lnTo>
                      <a:pt x="104" y="277"/>
                    </a:lnTo>
                    <a:lnTo>
                      <a:pt x="100" y="277"/>
                    </a:lnTo>
                    <a:lnTo>
                      <a:pt x="97" y="276"/>
                    </a:lnTo>
                    <a:lnTo>
                      <a:pt x="94" y="275"/>
                    </a:lnTo>
                    <a:lnTo>
                      <a:pt x="91" y="275"/>
                    </a:lnTo>
                    <a:lnTo>
                      <a:pt x="87" y="274"/>
                    </a:lnTo>
                    <a:lnTo>
                      <a:pt x="84" y="273"/>
                    </a:lnTo>
                    <a:lnTo>
                      <a:pt x="81" y="272"/>
                    </a:lnTo>
                    <a:lnTo>
                      <a:pt x="78" y="272"/>
                    </a:lnTo>
                    <a:lnTo>
                      <a:pt x="75" y="271"/>
                    </a:lnTo>
                    <a:lnTo>
                      <a:pt x="73" y="270"/>
                    </a:lnTo>
                    <a:lnTo>
                      <a:pt x="70" y="269"/>
                    </a:lnTo>
                    <a:lnTo>
                      <a:pt x="67" y="268"/>
                    </a:lnTo>
                    <a:lnTo>
                      <a:pt x="64" y="267"/>
                    </a:lnTo>
                    <a:lnTo>
                      <a:pt x="61" y="266"/>
                    </a:lnTo>
                    <a:lnTo>
                      <a:pt x="59" y="264"/>
                    </a:lnTo>
                    <a:lnTo>
                      <a:pt x="56" y="263"/>
                    </a:lnTo>
                    <a:lnTo>
                      <a:pt x="53" y="262"/>
                    </a:lnTo>
                    <a:lnTo>
                      <a:pt x="51" y="261"/>
                    </a:lnTo>
                    <a:lnTo>
                      <a:pt x="48" y="259"/>
                    </a:lnTo>
                    <a:lnTo>
                      <a:pt x="45" y="258"/>
                    </a:lnTo>
                    <a:lnTo>
                      <a:pt x="42" y="256"/>
                    </a:lnTo>
                    <a:lnTo>
                      <a:pt x="39" y="254"/>
                    </a:lnTo>
                    <a:lnTo>
                      <a:pt x="37" y="252"/>
                    </a:lnTo>
                    <a:lnTo>
                      <a:pt x="34" y="251"/>
                    </a:lnTo>
                    <a:lnTo>
                      <a:pt x="31" y="248"/>
                    </a:lnTo>
                    <a:lnTo>
                      <a:pt x="28" y="246"/>
                    </a:lnTo>
                    <a:lnTo>
                      <a:pt x="25" y="244"/>
                    </a:lnTo>
                    <a:lnTo>
                      <a:pt x="22" y="242"/>
                    </a:lnTo>
                    <a:lnTo>
                      <a:pt x="18" y="239"/>
                    </a:lnTo>
                    <a:lnTo>
                      <a:pt x="15" y="237"/>
                    </a:lnTo>
                    <a:lnTo>
                      <a:pt x="12" y="234"/>
                    </a:lnTo>
                    <a:lnTo>
                      <a:pt x="9" y="232"/>
                    </a:lnTo>
                    <a:lnTo>
                      <a:pt x="7" y="230"/>
                    </a:lnTo>
                    <a:lnTo>
                      <a:pt x="4" y="228"/>
                    </a:lnTo>
                    <a:lnTo>
                      <a:pt x="3" y="226"/>
                    </a:lnTo>
                    <a:lnTo>
                      <a:pt x="1" y="225"/>
                    </a:lnTo>
                    <a:lnTo>
                      <a:pt x="0" y="223"/>
                    </a:lnTo>
                    <a:lnTo>
                      <a:pt x="0" y="223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1" y="222"/>
                    </a:lnTo>
                    <a:lnTo>
                      <a:pt x="2" y="222"/>
                    </a:lnTo>
                    <a:lnTo>
                      <a:pt x="3" y="222"/>
                    </a:lnTo>
                    <a:lnTo>
                      <a:pt x="5" y="223"/>
                    </a:lnTo>
                    <a:lnTo>
                      <a:pt x="8" y="224"/>
                    </a:lnTo>
                    <a:lnTo>
                      <a:pt x="10" y="225"/>
                    </a:lnTo>
                    <a:lnTo>
                      <a:pt x="14" y="227"/>
                    </a:lnTo>
                    <a:lnTo>
                      <a:pt x="17" y="228"/>
                    </a:lnTo>
                    <a:lnTo>
                      <a:pt x="20" y="230"/>
                    </a:lnTo>
                    <a:lnTo>
                      <a:pt x="24" y="232"/>
                    </a:lnTo>
                    <a:lnTo>
                      <a:pt x="27" y="233"/>
                    </a:lnTo>
                    <a:lnTo>
                      <a:pt x="30" y="234"/>
                    </a:lnTo>
                    <a:lnTo>
                      <a:pt x="33" y="236"/>
                    </a:lnTo>
                    <a:lnTo>
                      <a:pt x="36" y="237"/>
                    </a:lnTo>
                    <a:lnTo>
                      <a:pt x="40" y="238"/>
                    </a:lnTo>
                    <a:lnTo>
                      <a:pt x="43" y="239"/>
                    </a:lnTo>
                    <a:lnTo>
                      <a:pt x="46" y="240"/>
                    </a:lnTo>
                    <a:lnTo>
                      <a:pt x="49" y="240"/>
                    </a:lnTo>
                    <a:lnTo>
                      <a:pt x="52" y="241"/>
                    </a:lnTo>
                    <a:lnTo>
                      <a:pt x="55" y="242"/>
                    </a:lnTo>
                    <a:lnTo>
                      <a:pt x="58" y="242"/>
                    </a:lnTo>
                    <a:lnTo>
                      <a:pt x="60" y="243"/>
                    </a:lnTo>
                    <a:lnTo>
                      <a:pt x="63" y="243"/>
                    </a:lnTo>
                    <a:lnTo>
                      <a:pt x="66" y="244"/>
                    </a:lnTo>
                    <a:lnTo>
                      <a:pt x="69" y="244"/>
                    </a:lnTo>
                    <a:lnTo>
                      <a:pt x="72" y="244"/>
                    </a:lnTo>
                    <a:lnTo>
                      <a:pt x="74" y="245"/>
                    </a:lnTo>
                    <a:lnTo>
                      <a:pt x="77" y="245"/>
                    </a:lnTo>
                    <a:lnTo>
                      <a:pt x="80" y="245"/>
                    </a:lnTo>
                    <a:lnTo>
                      <a:pt x="83" y="245"/>
                    </a:lnTo>
                    <a:lnTo>
                      <a:pt x="86" y="245"/>
                    </a:lnTo>
                    <a:lnTo>
                      <a:pt x="88" y="245"/>
                    </a:lnTo>
                    <a:lnTo>
                      <a:pt x="91" y="245"/>
                    </a:lnTo>
                    <a:lnTo>
                      <a:pt x="94" y="245"/>
                    </a:lnTo>
                    <a:lnTo>
                      <a:pt x="96" y="245"/>
                    </a:lnTo>
                    <a:lnTo>
                      <a:pt x="99" y="244"/>
                    </a:lnTo>
                    <a:lnTo>
                      <a:pt x="102" y="244"/>
                    </a:lnTo>
                    <a:lnTo>
                      <a:pt x="104" y="244"/>
                    </a:lnTo>
                    <a:lnTo>
                      <a:pt x="107" y="243"/>
                    </a:lnTo>
                    <a:lnTo>
                      <a:pt x="110" y="243"/>
                    </a:lnTo>
                    <a:lnTo>
                      <a:pt x="112" y="243"/>
                    </a:lnTo>
                    <a:lnTo>
                      <a:pt x="115" y="242"/>
                    </a:lnTo>
                    <a:lnTo>
                      <a:pt x="118" y="241"/>
                    </a:lnTo>
                    <a:lnTo>
                      <a:pt x="121" y="241"/>
                    </a:lnTo>
                    <a:lnTo>
                      <a:pt x="123" y="240"/>
                    </a:lnTo>
                    <a:lnTo>
                      <a:pt x="126" y="239"/>
                    </a:lnTo>
                    <a:lnTo>
                      <a:pt x="129" y="239"/>
                    </a:lnTo>
                    <a:lnTo>
                      <a:pt x="132" y="238"/>
                    </a:lnTo>
                    <a:lnTo>
                      <a:pt x="135" y="237"/>
                    </a:lnTo>
                    <a:lnTo>
                      <a:pt x="138" y="236"/>
                    </a:lnTo>
                    <a:lnTo>
                      <a:pt x="141" y="235"/>
                    </a:lnTo>
                    <a:lnTo>
                      <a:pt x="144" y="234"/>
                    </a:lnTo>
                    <a:lnTo>
                      <a:pt x="147" y="232"/>
                    </a:lnTo>
                    <a:lnTo>
                      <a:pt x="150" y="231"/>
                    </a:lnTo>
                    <a:lnTo>
                      <a:pt x="154" y="230"/>
                    </a:lnTo>
                    <a:lnTo>
                      <a:pt x="157" y="228"/>
                    </a:lnTo>
                    <a:lnTo>
                      <a:pt x="160" y="227"/>
                    </a:lnTo>
                    <a:lnTo>
                      <a:pt x="163" y="226"/>
                    </a:lnTo>
                    <a:lnTo>
                      <a:pt x="166" y="224"/>
                    </a:lnTo>
                    <a:lnTo>
                      <a:pt x="169" y="222"/>
                    </a:lnTo>
                    <a:lnTo>
                      <a:pt x="172" y="220"/>
                    </a:lnTo>
                    <a:lnTo>
                      <a:pt x="175" y="219"/>
                    </a:lnTo>
                    <a:lnTo>
                      <a:pt x="178" y="217"/>
                    </a:lnTo>
                    <a:lnTo>
                      <a:pt x="181" y="215"/>
                    </a:lnTo>
                    <a:lnTo>
                      <a:pt x="184" y="213"/>
                    </a:lnTo>
                    <a:lnTo>
                      <a:pt x="187" y="210"/>
                    </a:lnTo>
                    <a:lnTo>
                      <a:pt x="190" y="208"/>
                    </a:lnTo>
                    <a:lnTo>
                      <a:pt x="193" y="206"/>
                    </a:lnTo>
                    <a:lnTo>
                      <a:pt x="196" y="203"/>
                    </a:lnTo>
                    <a:lnTo>
                      <a:pt x="199" y="201"/>
                    </a:lnTo>
                    <a:lnTo>
                      <a:pt x="202" y="198"/>
                    </a:lnTo>
                    <a:lnTo>
                      <a:pt x="205" y="196"/>
                    </a:lnTo>
                    <a:lnTo>
                      <a:pt x="207" y="193"/>
                    </a:lnTo>
                    <a:lnTo>
                      <a:pt x="210" y="190"/>
                    </a:lnTo>
                    <a:lnTo>
                      <a:pt x="212" y="187"/>
                    </a:lnTo>
                    <a:lnTo>
                      <a:pt x="215" y="184"/>
                    </a:lnTo>
                    <a:lnTo>
                      <a:pt x="217" y="181"/>
                    </a:lnTo>
                    <a:lnTo>
                      <a:pt x="219" y="178"/>
                    </a:lnTo>
                    <a:lnTo>
                      <a:pt x="221" y="175"/>
                    </a:lnTo>
                    <a:lnTo>
                      <a:pt x="223" y="172"/>
                    </a:lnTo>
                    <a:lnTo>
                      <a:pt x="225" y="168"/>
                    </a:lnTo>
                    <a:lnTo>
                      <a:pt x="226" y="165"/>
                    </a:lnTo>
                    <a:lnTo>
                      <a:pt x="228" y="162"/>
                    </a:lnTo>
                    <a:lnTo>
                      <a:pt x="230" y="158"/>
                    </a:lnTo>
                    <a:lnTo>
                      <a:pt x="231" y="154"/>
                    </a:lnTo>
                    <a:lnTo>
                      <a:pt x="232" y="151"/>
                    </a:lnTo>
                    <a:lnTo>
                      <a:pt x="233" y="147"/>
                    </a:lnTo>
                    <a:lnTo>
                      <a:pt x="234" y="143"/>
                    </a:lnTo>
                    <a:lnTo>
                      <a:pt x="235" y="140"/>
                    </a:lnTo>
                    <a:lnTo>
                      <a:pt x="236" y="136"/>
                    </a:lnTo>
                    <a:lnTo>
                      <a:pt x="237" y="132"/>
                    </a:lnTo>
                    <a:lnTo>
                      <a:pt x="238" y="128"/>
                    </a:lnTo>
                    <a:lnTo>
                      <a:pt x="239" y="124"/>
                    </a:lnTo>
                    <a:lnTo>
                      <a:pt x="239" y="120"/>
                    </a:lnTo>
                    <a:lnTo>
                      <a:pt x="240" y="117"/>
                    </a:lnTo>
                    <a:lnTo>
                      <a:pt x="240" y="113"/>
                    </a:lnTo>
                    <a:lnTo>
                      <a:pt x="241" y="109"/>
                    </a:lnTo>
                    <a:lnTo>
                      <a:pt x="241" y="105"/>
                    </a:lnTo>
                    <a:lnTo>
                      <a:pt x="241" y="101"/>
                    </a:lnTo>
                    <a:lnTo>
                      <a:pt x="241" y="97"/>
                    </a:lnTo>
                    <a:lnTo>
                      <a:pt x="241" y="93"/>
                    </a:lnTo>
                    <a:lnTo>
                      <a:pt x="241" y="89"/>
                    </a:lnTo>
                    <a:lnTo>
                      <a:pt x="241" y="85"/>
                    </a:lnTo>
                    <a:lnTo>
                      <a:pt x="241" y="81"/>
                    </a:lnTo>
                    <a:lnTo>
                      <a:pt x="240" y="78"/>
                    </a:lnTo>
                    <a:lnTo>
                      <a:pt x="240" y="74"/>
                    </a:lnTo>
                    <a:lnTo>
                      <a:pt x="240" y="70"/>
                    </a:lnTo>
                    <a:lnTo>
                      <a:pt x="239" y="66"/>
                    </a:lnTo>
                    <a:lnTo>
                      <a:pt x="239" y="62"/>
                    </a:lnTo>
                    <a:lnTo>
                      <a:pt x="238" y="59"/>
                    </a:lnTo>
                    <a:lnTo>
                      <a:pt x="237" y="55"/>
                    </a:lnTo>
                    <a:lnTo>
                      <a:pt x="236" y="51"/>
                    </a:lnTo>
                    <a:lnTo>
                      <a:pt x="236" y="48"/>
                    </a:lnTo>
                    <a:lnTo>
                      <a:pt x="235" y="44"/>
                    </a:lnTo>
                    <a:lnTo>
                      <a:pt x="234" y="40"/>
                    </a:lnTo>
                    <a:lnTo>
                      <a:pt x="233" y="37"/>
                    </a:lnTo>
                    <a:lnTo>
                      <a:pt x="231" y="33"/>
                    </a:lnTo>
                    <a:lnTo>
                      <a:pt x="230" y="30"/>
                    </a:lnTo>
                    <a:lnTo>
                      <a:pt x="229" y="27"/>
                    </a:lnTo>
                    <a:lnTo>
                      <a:pt x="228" y="23"/>
                    </a:lnTo>
                    <a:lnTo>
                      <a:pt x="226" y="20"/>
                    </a:lnTo>
                    <a:lnTo>
                      <a:pt x="225" y="17"/>
                    </a:lnTo>
                    <a:lnTo>
                      <a:pt x="224" y="15"/>
                    </a:lnTo>
                    <a:lnTo>
                      <a:pt x="223" y="12"/>
                    </a:lnTo>
                    <a:lnTo>
                      <a:pt x="222" y="10"/>
                    </a:lnTo>
                    <a:lnTo>
                      <a:pt x="222" y="8"/>
                    </a:lnTo>
                    <a:lnTo>
                      <a:pt x="221" y="6"/>
                    </a:lnTo>
                    <a:lnTo>
                      <a:pt x="220" y="5"/>
                    </a:lnTo>
                    <a:lnTo>
                      <a:pt x="220" y="3"/>
                    </a:lnTo>
                    <a:lnTo>
                      <a:pt x="219" y="2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9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0" y="1"/>
                    </a:lnTo>
                    <a:lnTo>
                      <a:pt x="220" y="1"/>
                    </a:lnTo>
                    <a:lnTo>
                      <a:pt x="221" y="1"/>
                    </a:lnTo>
                    <a:lnTo>
                      <a:pt x="222" y="2"/>
                    </a:lnTo>
                    <a:lnTo>
                      <a:pt x="222" y="2"/>
                    </a:lnTo>
                    <a:lnTo>
                      <a:pt x="223" y="3"/>
                    </a:lnTo>
                    <a:lnTo>
                      <a:pt x="224" y="4"/>
                    </a:lnTo>
                    <a:lnTo>
                      <a:pt x="225" y="5"/>
                    </a:lnTo>
                    <a:lnTo>
                      <a:pt x="226" y="5"/>
                    </a:lnTo>
                    <a:lnTo>
                      <a:pt x="228" y="6"/>
                    </a:lnTo>
                    <a:lnTo>
                      <a:pt x="229" y="7"/>
                    </a:lnTo>
                    <a:lnTo>
                      <a:pt x="230" y="8"/>
                    </a:lnTo>
                    <a:lnTo>
                      <a:pt x="232" y="9"/>
                    </a:lnTo>
                    <a:lnTo>
                      <a:pt x="233" y="10"/>
                    </a:lnTo>
                    <a:lnTo>
                      <a:pt x="234" y="11"/>
                    </a:lnTo>
                    <a:lnTo>
                      <a:pt x="236" y="11"/>
                    </a:lnTo>
                    <a:lnTo>
                      <a:pt x="237" y="12"/>
                    </a:lnTo>
                    <a:lnTo>
                      <a:pt x="239" y="13"/>
                    </a:lnTo>
                    <a:lnTo>
                      <a:pt x="240" y="13"/>
                    </a:lnTo>
                    <a:lnTo>
                      <a:pt x="242" y="14"/>
                    </a:lnTo>
                    <a:lnTo>
                      <a:pt x="243" y="15"/>
                    </a:lnTo>
                    <a:lnTo>
                      <a:pt x="245" y="15"/>
                    </a:lnTo>
                    <a:lnTo>
                      <a:pt x="246" y="16"/>
                    </a:lnTo>
                    <a:lnTo>
                      <a:pt x="248" y="16"/>
                    </a:lnTo>
                    <a:lnTo>
                      <a:pt x="250" y="17"/>
                    </a:lnTo>
                    <a:lnTo>
                      <a:pt x="251" y="17"/>
                    </a:lnTo>
                    <a:lnTo>
                      <a:pt x="253" y="18"/>
                    </a:lnTo>
                    <a:lnTo>
                      <a:pt x="255" y="18"/>
                    </a:lnTo>
                    <a:lnTo>
                      <a:pt x="256" y="18"/>
                    </a:lnTo>
                    <a:lnTo>
                      <a:pt x="258" y="19"/>
                    </a:lnTo>
                    <a:lnTo>
                      <a:pt x="260" y="19"/>
                    </a:lnTo>
                    <a:lnTo>
                      <a:pt x="261" y="19"/>
                    </a:lnTo>
                    <a:lnTo>
                      <a:pt x="263" y="19"/>
                    </a:lnTo>
                    <a:lnTo>
                      <a:pt x="265" y="19"/>
                    </a:lnTo>
                    <a:lnTo>
                      <a:pt x="267" y="19"/>
                    </a:lnTo>
                    <a:lnTo>
                      <a:pt x="268" y="19"/>
                    </a:lnTo>
                    <a:lnTo>
                      <a:pt x="270" y="19"/>
                    </a:lnTo>
                    <a:lnTo>
                      <a:pt x="272" y="19"/>
                    </a:lnTo>
                    <a:lnTo>
                      <a:pt x="273" y="19"/>
                    </a:lnTo>
                    <a:lnTo>
                      <a:pt x="275" y="19"/>
                    </a:lnTo>
                    <a:lnTo>
                      <a:pt x="277" y="18"/>
                    </a:lnTo>
                    <a:lnTo>
                      <a:pt x="278" y="18"/>
                    </a:lnTo>
                    <a:lnTo>
                      <a:pt x="280" y="18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5" y="16"/>
                    </a:lnTo>
                    <a:lnTo>
                      <a:pt x="287" y="16"/>
                    </a:lnTo>
                    <a:lnTo>
                      <a:pt x="288" y="15"/>
                    </a:lnTo>
                    <a:lnTo>
                      <a:pt x="290" y="15"/>
                    </a:lnTo>
                    <a:lnTo>
                      <a:pt x="291" y="14"/>
                    </a:lnTo>
                    <a:lnTo>
                      <a:pt x="292" y="13"/>
                    </a:lnTo>
                    <a:lnTo>
                      <a:pt x="294" y="13"/>
                    </a:lnTo>
                    <a:lnTo>
                      <a:pt x="295" y="12"/>
                    </a:lnTo>
                    <a:lnTo>
                      <a:pt x="297" y="11"/>
                    </a:lnTo>
                    <a:lnTo>
                      <a:pt x="298" y="11"/>
                    </a:lnTo>
                    <a:lnTo>
                      <a:pt x="299" y="10"/>
                    </a:lnTo>
                    <a:lnTo>
                      <a:pt x="300" y="9"/>
                    </a:lnTo>
                    <a:lnTo>
                      <a:pt x="301" y="8"/>
                    </a:lnTo>
                    <a:lnTo>
                      <a:pt x="303" y="7"/>
                    </a:lnTo>
                    <a:lnTo>
                      <a:pt x="304" y="6"/>
                    </a:lnTo>
                    <a:lnTo>
                      <a:pt x="305" y="5"/>
                    </a:lnTo>
                    <a:lnTo>
                      <a:pt x="306" y="5"/>
                    </a:lnTo>
                    <a:lnTo>
                      <a:pt x="307" y="4"/>
                    </a:lnTo>
                    <a:lnTo>
                      <a:pt x="307" y="3"/>
                    </a:lnTo>
                    <a:lnTo>
                      <a:pt x="308" y="2"/>
                    </a:lnTo>
                    <a:lnTo>
                      <a:pt x="309" y="2"/>
                    </a:lnTo>
                    <a:lnTo>
                      <a:pt x="309" y="1"/>
                    </a:lnTo>
                    <a:lnTo>
                      <a:pt x="310" y="1"/>
                    </a:lnTo>
                    <a:lnTo>
                      <a:pt x="310" y="1"/>
                    </a:lnTo>
                    <a:lnTo>
                      <a:pt x="311" y="0"/>
                    </a:lnTo>
                    <a:lnTo>
                      <a:pt x="311" y="0"/>
                    </a:lnTo>
                    <a:lnTo>
                      <a:pt x="311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311" y="1"/>
                    </a:lnTo>
                    <a:lnTo>
                      <a:pt x="311" y="1"/>
                    </a:lnTo>
                    <a:lnTo>
                      <a:pt x="311" y="2"/>
                    </a:lnTo>
                    <a:lnTo>
                      <a:pt x="310" y="3"/>
                    </a:lnTo>
                    <a:lnTo>
                      <a:pt x="310" y="5"/>
                    </a:lnTo>
                    <a:lnTo>
                      <a:pt x="309" y="6"/>
                    </a:lnTo>
                    <a:lnTo>
                      <a:pt x="308" y="8"/>
                    </a:lnTo>
                    <a:lnTo>
                      <a:pt x="308" y="10"/>
                    </a:lnTo>
                    <a:lnTo>
                      <a:pt x="307" y="12"/>
                    </a:lnTo>
                    <a:lnTo>
                      <a:pt x="306" y="15"/>
                    </a:lnTo>
                    <a:lnTo>
                      <a:pt x="305" y="17"/>
                    </a:lnTo>
                    <a:lnTo>
                      <a:pt x="304" y="20"/>
                    </a:lnTo>
                    <a:lnTo>
                      <a:pt x="302" y="23"/>
                    </a:lnTo>
                    <a:lnTo>
                      <a:pt x="301" y="27"/>
                    </a:lnTo>
                    <a:lnTo>
                      <a:pt x="300" y="30"/>
                    </a:lnTo>
                    <a:lnTo>
                      <a:pt x="299" y="33"/>
                    </a:lnTo>
                    <a:lnTo>
                      <a:pt x="297" y="37"/>
                    </a:lnTo>
                    <a:lnTo>
                      <a:pt x="296" y="40"/>
                    </a:lnTo>
                    <a:lnTo>
                      <a:pt x="295" y="44"/>
                    </a:lnTo>
                    <a:lnTo>
                      <a:pt x="295" y="48"/>
                    </a:lnTo>
                    <a:lnTo>
                      <a:pt x="294" y="51"/>
                    </a:lnTo>
                    <a:lnTo>
                      <a:pt x="293" y="55"/>
                    </a:lnTo>
                    <a:lnTo>
                      <a:pt x="292" y="59"/>
                    </a:lnTo>
                    <a:lnTo>
                      <a:pt x="291" y="62"/>
                    </a:lnTo>
                    <a:lnTo>
                      <a:pt x="291" y="66"/>
                    </a:lnTo>
                    <a:lnTo>
                      <a:pt x="290" y="70"/>
                    </a:lnTo>
                    <a:lnTo>
                      <a:pt x="290" y="74"/>
                    </a:lnTo>
                    <a:lnTo>
                      <a:pt x="290" y="78"/>
                    </a:lnTo>
                    <a:lnTo>
                      <a:pt x="289" y="81"/>
                    </a:lnTo>
                    <a:lnTo>
                      <a:pt x="289" y="85"/>
                    </a:lnTo>
                    <a:lnTo>
                      <a:pt x="289" y="89"/>
                    </a:lnTo>
                    <a:lnTo>
                      <a:pt x="289" y="93"/>
                    </a:lnTo>
                    <a:lnTo>
                      <a:pt x="289" y="97"/>
                    </a:lnTo>
                    <a:lnTo>
                      <a:pt x="289" y="101"/>
                    </a:lnTo>
                    <a:lnTo>
                      <a:pt x="289" y="105"/>
                    </a:lnTo>
                    <a:lnTo>
                      <a:pt x="289" y="109"/>
                    </a:lnTo>
                    <a:lnTo>
                      <a:pt x="290" y="113"/>
                    </a:lnTo>
                    <a:lnTo>
                      <a:pt x="290" y="117"/>
                    </a:lnTo>
                    <a:lnTo>
                      <a:pt x="291" y="120"/>
                    </a:lnTo>
                    <a:lnTo>
                      <a:pt x="291" y="124"/>
                    </a:lnTo>
                    <a:lnTo>
                      <a:pt x="292" y="128"/>
                    </a:lnTo>
                    <a:lnTo>
                      <a:pt x="293" y="132"/>
                    </a:lnTo>
                    <a:lnTo>
                      <a:pt x="294" y="136"/>
                    </a:lnTo>
                    <a:lnTo>
                      <a:pt x="295" y="140"/>
                    </a:lnTo>
                    <a:lnTo>
                      <a:pt x="296" y="143"/>
                    </a:lnTo>
                    <a:lnTo>
                      <a:pt x="297" y="147"/>
                    </a:lnTo>
                    <a:lnTo>
                      <a:pt x="298" y="151"/>
                    </a:lnTo>
                    <a:lnTo>
                      <a:pt x="299" y="154"/>
                    </a:lnTo>
                    <a:lnTo>
                      <a:pt x="300" y="158"/>
                    </a:lnTo>
                    <a:lnTo>
                      <a:pt x="302" y="162"/>
                    </a:lnTo>
                    <a:lnTo>
                      <a:pt x="304" y="165"/>
                    </a:lnTo>
                    <a:lnTo>
                      <a:pt x="305" y="168"/>
                    </a:lnTo>
                    <a:lnTo>
                      <a:pt x="307" y="172"/>
                    </a:lnTo>
                    <a:lnTo>
                      <a:pt x="309" y="175"/>
                    </a:lnTo>
                    <a:lnTo>
                      <a:pt x="311" y="178"/>
                    </a:lnTo>
                    <a:lnTo>
                      <a:pt x="313" y="181"/>
                    </a:lnTo>
                    <a:lnTo>
                      <a:pt x="315" y="184"/>
                    </a:lnTo>
                    <a:lnTo>
                      <a:pt x="318" y="187"/>
                    </a:lnTo>
                    <a:lnTo>
                      <a:pt x="320" y="190"/>
                    </a:lnTo>
                    <a:lnTo>
                      <a:pt x="323" y="193"/>
                    </a:lnTo>
                    <a:lnTo>
                      <a:pt x="325" y="196"/>
                    </a:lnTo>
                    <a:lnTo>
                      <a:pt x="328" y="198"/>
                    </a:lnTo>
                    <a:lnTo>
                      <a:pt x="331" y="201"/>
                    </a:lnTo>
                    <a:lnTo>
                      <a:pt x="334" y="203"/>
                    </a:lnTo>
                    <a:lnTo>
                      <a:pt x="337" y="206"/>
                    </a:lnTo>
                    <a:lnTo>
                      <a:pt x="340" y="208"/>
                    </a:lnTo>
                    <a:lnTo>
                      <a:pt x="343" y="210"/>
                    </a:lnTo>
                    <a:lnTo>
                      <a:pt x="346" y="213"/>
                    </a:lnTo>
                    <a:lnTo>
                      <a:pt x="349" y="215"/>
                    </a:lnTo>
                    <a:lnTo>
                      <a:pt x="352" y="217"/>
                    </a:lnTo>
                    <a:lnTo>
                      <a:pt x="355" y="219"/>
                    </a:lnTo>
                    <a:lnTo>
                      <a:pt x="358" y="220"/>
                    </a:lnTo>
                    <a:lnTo>
                      <a:pt x="361" y="222"/>
                    </a:lnTo>
                    <a:lnTo>
                      <a:pt x="364" y="224"/>
                    </a:lnTo>
                    <a:lnTo>
                      <a:pt x="367" y="226"/>
                    </a:lnTo>
                    <a:lnTo>
                      <a:pt x="370" y="227"/>
                    </a:lnTo>
                    <a:lnTo>
                      <a:pt x="373" y="228"/>
                    </a:lnTo>
                    <a:lnTo>
                      <a:pt x="376" y="230"/>
                    </a:lnTo>
                    <a:lnTo>
                      <a:pt x="380" y="231"/>
                    </a:lnTo>
                    <a:lnTo>
                      <a:pt x="383" y="232"/>
                    </a:lnTo>
                    <a:lnTo>
                      <a:pt x="386" y="234"/>
                    </a:lnTo>
                    <a:lnTo>
                      <a:pt x="389" y="235"/>
                    </a:lnTo>
                    <a:lnTo>
                      <a:pt x="392" y="236"/>
                    </a:lnTo>
                    <a:lnTo>
                      <a:pt x="395" y="237"/>
                    </a:lnTo>
                    <a:lnTo>
                      <a:pt x="398" y="238"/>
                    </a:lnTo>
                    <a:lnTo>
                      <a:pt x="401" y="239"/>
                    </a:lnTo>
                    <a:lnTo>
                      <a:pt x="404" y="239"/>
                    </a:lnTo>
                    <a:lnTo>
                      <a:pt x="407" y="240"/>
                    </a:lnTo>
                    <a:lnTo>
                      <a:pt x="410" y="241"/>
                    </a:lnTo>
                    <a:lnTo>
                      <a:pt x="413" y="241"/>
                    </a:lnTo>
                    <a:lnTo>
                      <a:pt x="416" y="242"/>
                    </a:lnTo>
                    <a:lnTo>
                      <a:pt x="419" y="243"/>
                    </a:lnTo>
                    <a:lnTo>
                      <a:pt x="422" y="243"/>
                    </a:lnTo>
                    <a:lnTo>
                      <a:pt x="425" y="243"/>
                    </a:lnTo>
                    <a:lnTo>
                      <a:pt x="427" y="244"/>
                    </a:lnTo>
                    <a:lnTo>
                      <a:pt x="430" y="244"/>
                    </a:lnTo>
                    <a:lnTo>
                      <a:pt x="433" y="244"/>
                    </a:lnTo>
                    <a:lnTo>
                      <a:pt x="436" y="245"/>
                    </a:lnTo>
                    <a:lnTo>
                      <a:pt x="439" y="245"/>
                    </a:lnTo>
                    <a:lnTo>
                      <a:pt x="441" y="245"/>
                    </a:lnTo>
                    <a:lnTo>
                      <a:pt x="444" y="245"/>
                    </a:lnTo>
                    <a:lnTo>
                      <a:pt x="447" y="245"/>
                    </a:lnTo>
                    <a:lnTo>
                      <a:pt x="449" y="245"/>
                    </a:lnTo>
                    <a:lnTo>
                      <a:pt x="452" y="245"/>
                    </a:lnTo>
                    <a:lnTo>
                      <a:pt x="455" y="245"/>
                    </a:lnTo>
                    <a:lnTo>
                      <a:pt x="458" y="245"/>
                    </a:lnTo>
                    <a:lnTo>
                      <a:pt x="460" y="244"/>
                    </a:lnTo>
                    <a:lnTo>
                      <a:pt x="463" y="244"/>
                    </a:lnTo>
                    <a:lnTo>
                      <a:pt x="466" y="244"/>
                    </a:lnTo>
                    <a:lnTo>
                      <a:pt x="468" y="243"/>
                    </a:lnTo>
                    <a:lnTo>
                      <a:pt x="471" y="243"/>
                    </a:lnTo>
                    <a:lnTo>
                      <a:pt x="474" y="242"/>
                    </a:lnTo>
                    <a:lnTo>
                      <a:pt x="476" y="242"/>
                    </a:lnTo>
                    <a:lnTo>
                      <a:pt x="479" y="241"/>
                    </a:lnTo>
                    <a:lnTo>
                      <a:pt x="482" y="240"/>
                    </a:lnTo>
                    <a:lnTo>
                      <a:pt x="485" y="240"/>
                    </a:lnTo>
                    <a:lnTo>
                      <a:pt x="488" y="239"/>
                    </a:lnTo>
                    <a:lnTo>
                      <a:pt x="491" y="238"/>
                    </a:lnTo>
                    <a:lnTo>
                      <a:pt x="494" y="237"/>
                    </a:lnTo>
                    <a:lnTo>
                      <a:pt x="497" y="236"/>
                    </a:lnTo>
                    <a:lnTo>
                      <a:pt x="500" y="234"/>
                    </a:lnTo>
                    <a:lnTo>
                      <a:pt x="503" y="233"/>
                    </a:lnTo>
                    <a:lnTo>
                      <a:pt x="506" y="232"/>
                    </a:lnTo>
                    <a:lnTo>
                      <a:pt x="510" y="230"/>
                    </a:lnTo>
                    <a:lnTo>
                      <a:pt x="513" y="228"/>
                    </a:lnTo>
                    <a:lnTo>
                      <a:pt x="516" y="227"/>
                    </a:lnTo>
                    <a:lnTo>
                      <a:pt x="520" y="225"/>
                    </a:lnTo>
                    <a:lnTo>
                      <a:pt x="522" y="224"/>
                    </a:lnTo>
                    <a:lnTo>
                      <a:pt x="525" y="223"/>
                    </a:lnTo>
                    <a:lnTo>
                      <a:pt x="527" y="222"/>
                    </a:lnTo>
                    <a:lnTo>
                      <a:pt x="528" y="222"/>
                    </a:lnTo>
                    <a:lnTo>
                      <a:pt x="529" y="222"/>
                    </a:lnTo>
                    <a:lnTo>
                      <a:pt x="530" y="222"/>
                    </a:lnTo>
                    <a:lnTo>
                      <a:pt x="530" y="222"/>
                    </a:lnTo>
                    <a:lnTo>
                      <a:pt x="530" y="223"/>
                    </a:lnTo>
                    <a:lnTo>
                      <a:pt x="530" y="223"/>
                    </a:lnTo>
                    <a:lnTo>
                      <a:pt x="529" y="225"/>
                    </a:lnTo>
                    <a:lnTo>
                      <a:pt x="527" y="226"/>
                    </a:lnTo>
                    <a:lnTo>
                      <a:pt x="526" y="228"/>
                    </a:lnTo>
                    <a:lnTo>
                      <a:pt x="523" y="230"/>
                    </a:lnTo>
                    <a:lnTo>
                      <a:pt x="521" y="232"/>
                    </a:lnTo>
                    <a:lnTo>
                      <a:pt x="518" y="234"/>
                    </a:lnTo>
                    <a:lnTo>
                      <a:pt x="515" y="237"/>
                    </a:lnTo>
                    <a:lnTo>
                      <a:pt x="512" y="239"/>
                    </a:lnTo>
                    <a:lnTo>
                      <a:pt x="508" y="242"/>
                    </a:lnTo>
                    <a:lnTo>
                      <a:pt x="505" y="244"/>
                    </a:lnTo>
                    <a:lnTo>
                      <a:pt x="502" y="246"/>
                    </a:lnTo>
                    <a:lnTo>
                      <a:pt x="499" y="248"/>
                    </a:lnTo>
                    <a:lnTo>
                      <a:pt x="496" y="251"/>
                    </a:lnTo>
                    <a:lnTo>
                      <a:pt x="493" y="252"/>
                    </a:lnTo>
                    <a:lnTo>
                      <a:pt x="491" y="254"/>
                    </a:lnTo>
                    <a:lnTo>
                      <a:pt x="488" y="256"/>
                    </a:lnTo>
                    <a:lnTo>
                      <a:pt x="485" y="258"/>
                    </a:lnTo>
                    <a:lnTo>
                      <a:pt x="482" y="259"/>
                    </a:lnTo>
                    <a:lnTo>
                      <a:pt x="479" y="261"/>
                    </a:lnTo>
                    <a:lnTo>
                      <a:pt x="477" y="262"/>
                    </a:lnTo>
                    <a:lnTo>
                      <a:pt x="474" y="263"/>
                    </a:lnTo>
                    <a:lnTo>
                      <a:pt x="471" y="264"/>
                    </a:lnTo>
                    <a:lnTo>
                      <a:pt x="469" y="266"/>
                    </a:lnTo>
                    <a:lnTo>
                      <a:pt x="466" y="267"/>
                    </a:lnTo>
                    <a:lnTo>
                      <a:pt x="463" y="268"/>
                    </a:lnTo>
                    <a:lnTo>
                      <a:pt x="460" y="269"/>
                    </a:lnTo>
                    <a:lnTo>
                      <a:pt x="457" y="270"/>
                    </a:lnTo>
                    <a:lnTo>
                      <a:pt x="455" y="271"/>
                    </a:lnTo>
                    <a:lnTo>
                      <a:pt x="452" y="272"/>
                    </a:lnTo>
                    <a:lnTo>
                      <a:pt x="449" y="272"/>
                    </a:lnTo>
                    <a:lnTo>
                      <a:pt x="446" y="273"/>
                    </a:lnTo>
                    <a:lnTo>
                      <a:pt x="443" y="274"/>
                    </a:lnTo>
                    <a:lnTo>
                      <a:pt x="439" y="275"/>
                    </a:lnTo>
                    <a:lnTo>
                      <a:pt x="436" y="275"/>
                    </a:lnTo>
                    <a:lnTo>
                      <a:pt x="433" y="276"/>
                    </a:lnTo>
                    <a:lnTo>
                      <a:pt x="430" y="277"/>
                    </a:lnTo>
                    <a:lnTo>
                      <a:pt x="426" y="277"/>
                    </a:lnTo>
                    <a:lnTo>
                      <a:pt x="423" y="278"/>
                    </a:lnTo>
                    <a:lnTo>
                      <a:pt x="420" y="279"/>
                    </a:lnTo>
                    <a:lnTo>
                      <a:pt x="416" y="279"/>
                    </a:lnTo>
                    <a:lnTo>
                      <a:pt x="413" y="280"/>
                    </a:lnTo>
                    <a:lnTo>
                      <a:pt x="409" y="280"/>
                    </a:lnTo>
                    <a:lnTo>
                      <a:pt x="406" y="280"/>
                    </a:lnTo>
                    <a:lnTo>
                      <a:pt x="403" y="281"/>
                    </a:lnTo>
                    <a:lnTo>
                      <a:pt x="399" y="281"/>
                    </a:lnTo>
                    <a:lnTo>
                      <a:pt x="396" y="281"/>
                    </a:lnTo>
                    <a:lnTo>
                      <a:pt x="392" y="282"/>
                    </a:lnTo>
                    <a:lnTo>
                      <a:pt x="389" y="282"/>
                    </a:lnTo>
                    <a:lnTo>
                      <a:pt x="385" y="282"/>
                    </a:lnTo>
                    <a:lnTo>
                      <a:pt x="382" y="282"/>
                    </a:lnTo>
                    <a:lnTo>
                      <a:pt x="378" y="282"/>
                    </a:lnTo>
                    <a:lnTo>
                      <a:pt x="374" y="282"/>
                    </a:lnTo>
                    <a:lnTo>
                      <a:pt x="371" y="283"/>
                    </a:lnTo>
                    <a:lnTo>
                      <a:pt x="367" y="283"/>
                    </a:lnTo>
                    <a:lnTo>
                      <a:pt x="364" y="283"/>
                    </a:lnTo>
                    <a:lnTo>
                      <a:pt x="360" y="282"/>
                    </a:lnTo>
                    <a:lnTo>
                      <a:pt x="357" y="282"/>
                    </a:lnTo>
                    <a:lnTo>
                      <a:pt x="354" y="282"/>
                    </a:lnTo>
                    <a:lnTo>
                      <a:pt x="350" y="282"/>
                    </a:lnTo>
                    <a:lnTo>
                      <a:pt x="347" y="282"/>
                    </a:lnTo>
                    <a:lnTo>
                      <a:pt x="344" y="281"/>
                    </a:lnTo>
                    <a:lnTo>
                      <a:pt x="341" y="281"/>
                    </a:lnTo>
                    <a:lnTo>
                      <a:pt x="338" y="281"/>
                    </a:lnTo>
                    <a:lnTo>
                      <a:pt x="335" y="280"/>
                    </a:lnTo>
                    <a:lnTo>
                      <a:pt x="332" y="280"/>
                    </a:lnTo>
                    <a:lnTo>
                      <a:pt x="329" y="279"/>
                    </a:lnTo>
                    <a:lnTo>
                      <a:pt x="326" y="279"/>
                    </a:lnTo>
                    <a:lnTo>
                      <a:pt x="323" y="278"/>
                    </a:lnTo>
                    <a:lnTo>
                      <a:pt x="320" y="277"/>
                    </a:lnTo>
                    <a:lnTo>
                      <a:pt x="318" y="277"/>
                    </a:lnTo>
                    <a:lnTo>
                      <a:pt x="315" y="276"/>
                    </a:lnTo>
                    <a:lnTo>
                      <a:pt x="312" y="275"/>
                    </a:lnTo>
                    <a:lnTo>
                      <a:pt x="309" y="274"/>
                    </a:lnTo>
                    <a:lnTo>
                      <a:pt x="307" y="273"/>
                    </a:lnTo>
                    <a:lnTo>
                      <a:pt x="304" y="272"/>
                    </a:lnTo>
                    <a:lnTo>
                      <a:pt x="301" y="271"/>
                    </a:lnTo>
                    <a:lnTo>
                      <a:pt x="298" y="270"/>
                    </a:lnTo>
                    <a:lnTo>
                      <a:pt x="294" y="268"/>
                    </a:lnTo>
                    <a:lnTo>
                      <a:pt x="291" y="267"/>
                    </a:lnTo>
                    <a:lnTo>
                      <a:pt x="288" y="265"/>
                    </a:lnTo>
                    <a:lnTo>
                      <a:pt x="284" y="264"/>
                    </a:lnTo>
                    <a:lnTo>
                      <a:pt x="281" y="262"/>
                    </a:lnTo>
                    <a:lnTo>
                      <a:pt x="277" y="261"/>
                    </a:lnTo>
                    <a:lnTo>
                      <a:pt x="274" y="259"/>
                    </a:lnTo>
                    <a:lnTo>
                      <a:pt x="270" y="257"/>
                    </a:lnTo>
                    <a:lnTo>
                      <a:pt x="267" y="25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07" name="未知"/>
              <p:cNvSpPr/>
              <p:nvPr/>
            </p:nvSpPr>
            <p:spPr>
              <a:xfrm>
                <a:off x="0" y="0"/>
                <a:ext cx="360" cy="446"/>
              </a:xfrm>
              <a:custGeom>
                <a:avLst/>
                <a:gdLst/>
                <a:ahLst/>
                <a:cxnLst/>
                <a:pathLst>
                  <a:path w="360" h="446">
                    <a:moveTo>
                      <a:pt x="118" y="205"/>
                    </a:moveTo>
                    <a:lnTo>
                      <a:pt x="115" y="207"/>
                    </a:lnTo>
                    <a:lnTo>
                      <a:pt x="112" y="209"/>
                    </a:lnTo>
                    <a:lnTo>
                      <a:pt x="108" y="212"/>
                    </a:lnTo>
                    <a:lnTo>
                      <a:pt x="105" y="214"/>
                    </a:lnTo>
                    <a:lnTo>
                      <a:pt x="102" y="216"/>
                    </a:lnTo>
                    <a:lnTo>
                      <a:pt x="99" y="218"/>
                    </a:lnTo>
                    <a:lnTo>
                      <a:pt x="96" y="220"/>
                    </a:lnTo>
                    <a:lnTo>
                      <a:pt x="94" y="222"/>
                    </a:lnTo>
                    <a:lnTo>
                      <a:pt x="91" y="224"/>
                    </a:lnTo>
                    <a:lnTo>
                      <a:pt x="88" y="226"/>
                    </a:lnTo>
                    <a:lnTo>
                      <a:pt x="86" y="228"/>
                    </a:lnTo>
                    <a:lnTo>
                      <a:pt x="83" y="230"/>
                    </a:lnTo>
                    <a:lnTo>
                      <a:pt x="81" y="232"/>
                    </a:lnTo>
                    <a:lnTo>
                      <a:pt x="79" y="234"/>
                    </a:lnTo>
                    <a:lnTo>
                      <a:pt x="77" y="236"/>
                    </a:lnTo>
                    <a:lnTo>
                      <a:pt x="74" y="238"/>
                    </a:lnTo>
                    <a:lnTo>
                      <a:pt x="72" y="240"/>
                    </a:lnTo>
                    <a:lnTo>
                      <a:pt x="70" y="242"/>
                    </a:lnTo>
                    <a:lnTo>
                      <a:pt x="68" y="244"/>
                    </a:lnTo>
                    <a:lnTo>
                      <a:pt x="66" y="246"/>
                    </a:lnTo>
                    <a:lnTo>
                      <a:pt x="64" y="248"/>
                    </a:lnTo>
                    <a:lnTo>
                      <a:pt x="62" y="251"/>
                    </a:lnTo>
                    <a:lnTo>
                      <a:pt x="60" y="253"/>
                    </a:lnTo>
                    <a:lnTo>
                      <a:pt x="58" y="255"/>
                    </a:lnTo>
                    <a:lnTo>
                      <a:pt x="56" y="258"/>
                    </a:lnTo>
                    <a:lnTo>
                      <a:pt x="54" y="260"/>
                    </a:lnTo>
                    <a:lnTo>
                      <a:pt x="52" y="263"/>
                    </a:lnTo>
                    <a:lnTo>
                      <a:pt x="51" y="266"/>
                    </a:lnTo>
                    <a:lnTo>
                      <a:pt x="49" y="268"/>
                    </a:lnTo>
                    <a:lnTo>
                      <a:pt x="47" y="271"/>
                    </a:lnTo>
                    <a:lnTo>
                      <a:pt x="45" y="274"/>
                    </a:lnTo>
                    <a:lnTo>
                      <a:pt x="43" y="277"/>
                    </a:lnTo>
                    <a:lnTo>
                      <a:pt x="41" y="280"/>
                    </a:lnTo>
                    <a:lnTo>
                      <a:pt x="39" y="283"/>
                    </a:lnTo>
                    <a:lnTo>
                      <a:pt x="37" y="286"/>
                    </a:lnTo>
                    <a:lnTo>
                      <a:pt x="36" y="289"/>
                    </a:lnTo>
                    <a:lnTo>
                      <a:pt x="34" y="292"/>
                    </a:lnTo>
                    <a:lnTo>
                      <a:pt x="32" y="295"/>
                    </a:lnTo>
                    <a:lnTo>
                      <a:pt x="31" y="298"/>
                    </a:lnTo>
                    <a:lnTo>
                      <a:pt x="29" y="301"/>
                    </a:lnTo>
                    <a:lnTo>
                      <a:pt x="27" y="304"/>
                    </a:lnTo>
                    <a:lnTo>
                      <a:pt x="26" y="307"/>
                    </a:lnTo>
                    <a:lnTo>
                      <a:pt x="24" y="310"/>
                    </a:lnTo>
                    <a:lnTo>
                      <a:pt x="23" y="313"/>
                    </a:lnTo>
                    <a:lnTo>
                      <a:pt x="21" y="316"/>
                    </a:lnTo>
                    <a:lnTo>
                      <a:pt x="20" y="319"/>
                    </a:lnTo>
                    <a:lnTo>
                      <a:pt x="19" y="322"/>
                    </a:lnTo>
                    <a:lnTo>
                      <a:pt x="17" y="325"/>
                    </a:lnTo>
                    <a:lnTo>
                      <a:pt x="16" y="328"/>
                    </a:lnTo>
                    <a:lnTo>
                      <a:pt x="15" y="331"/>
                    </a:lnTo>
                    <a:lnTo>
                      <a:pt x="14" y="334"/>
                    </a:lnTo>
                    <a:lnTo>
                      <a:pt x="12" y="337"/>
                    </a:lnTo>
                    <a:lnTo>
                      <a:pt x="11" y="340"/>
                    </a:lnTo>
                    <a:lnTo>
                      <a:pt x="10" y="343"/>
                    </a:lnTo>
                    <a:lnTo>
                      <a:pt x="9" y="346"/>
                    </a:lnTo>
                    <a:lnTo>
                      <a:pt x="8" y="349"/>
                    </a:lnTo>
                    <a:lnTo>
                      <a:pt x="7" y="352"/>
                    </a:lnTo>
                    <a:lnTo>
                      <a:pt x="6" y="355"/>
                    </a:lnTo>
                    <a:lnTo>
                      <a:pt x="6" y="358"/>
                    </a:lnTo>
                    <a:lnTo>
                      <a:pt x="5" y="361"/>
                    </a:lnTo>
                    <a:lnTo>
                      <a:pt x="4" y="363"/>
                    </a:lnTo>
                    <a:lnTo>
                      <a:pt x="3" y="366"/>
                    </a:lnTo>
                    <a:lnTo>
                      <a:pt x="3" y="369"/>
                    </a:lnTo>
                    <a:lnTo>
                      <a:pt x="2" y="372"/>
                    </a:lnTo>
                    <a:lnTo>
                      <a:pt x="2" y="375"/>
                    </a:lnTo>
                    <a:lnTo>
                      <a:pt x="1" y="378"/>
                    </a:lnTo>
                    <a:lnTo>
                      <a:pt x="1" y="381"/>
                    </a:lnTo>
                    <a:lnTo>
                      <a:pt x="0" y="384"/>
                    </a:lnTo>
                    <a:lnTo>
                      <a:pt x="0" y="387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0" y="397"/>
                    </a:lnTo>
                    <a:lnTo>
                      <a:pt x="0" y="401"/>
                    </a:lnTo>
                    <a:lnTo>
                      <a:pt x="0" y="404"/>
                    </a:lnTo>
                    <a:lnTo>
                      <a:pt x="0" y="408"/>
                    </a:lnTo>
                    <a:lnTo>
                      <a:pt x="0" y="412"/>
                    </a:lnTo>
                    <a:lnTo>
                      <a:pt x="0" y="416"/>
                    </a:lnTo>
                    <a:lnTo>
                      <a:pt x="0" y="420"/>
                    </a:lnTo>
                    <a:lnTo>
                      <a:pt x="0" y="424"/>
                    </a:lnTo>
                    <a:lnTo>
                      <a:pt x="1" y="428"/>
                    </a:lnTo>
                    <a:lnTo>
                      <a:pt x="1" y="432"/>
                    </a:lnTo>
                    <a:lnTo>
                      <a:pt x="1" y="435"/>
                    </a:lnTo>
                    <a:lnTo>
                      <a:pt x="2" y="438"/>
                    </a:lnTo>
                    <a:lnTo>
                      <a:pt x="2" y="440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3" y="445"/>
                    </a:lnTo>
                    <a:lnTo>
                      <a:pt x="4" y="445"/>
                    </a:lnTo>
                    <a:lnTo>
                      <a:pt x="4" y="445"/>
                    </a:lnTo>
                    <a:lnTo>
                      <a:pt x="4" y="444"/>
                    </a:lnTo>
                    <a:lnTo>
                      <a:pt x="5" y="443"/>
                    </a:lnTo>
                    <a:lnTo>
                      <a:pt x="5" y="442"/>
                    </a:lnTo>
                    <a:lnTo>
                      <a:pt x="6" y="440"/>
                    </a:lnTo>
                    <a:lnTo>
                      <a:pt x="6" y="437"/>
                    </a:lnTo>
                    <a:lnTo>
                      <a:pt x="6" y="434"/>
                    </a:lnTo>
                    <a:lnTo>
                      <a:pt x="7" y="431"/>
                    </a:lnTo>
                    <a:lnTo>
                      <a:pt x="7" y="427"/>
                    </a:lnTo>
                    <a:lnTo>
                      <a:pt x="8" y="423"/>
                    </a:lnTo>
                    <a:lnTo>
                      <a:pt x="8" y="420"/>
                    </a:lnTo>
                    <a:lnTo>
                      <a:pt x="9" y="416"/>
                    </a:lnTo>
                    <a:lnTo>
                      <a:pt x="9" y="413"/>
                    </a:lnTo>
                    <a:lnTo>
                      <a:pt x="10" y="410"/>
                    </a:lnTo>
                    <a:lnTo>
                      <a:pt x="11" y="406"/>
                    </a:lnTo>
                    <a:lnTo>
                      <a:pt x="11" y="403"/>
                    </a:lnTo>
                    <a:lnTo>
                      <a:pt x="12" y="400"/>
                    </a:lnTo>
                    <a:lnTo>
                      <a:pt x="13" y="397"/>
                    </a:lnTo>
                    <a:lnTo>
                      <a:pt x="14" y="394"/>
                    </a:lnTo>
                    <a:lnTo>
                      <a:pt x="15" y="391"/>
                    </a:lnTo>
                    <a:lnTo>
                      <a:pt x="16" y="389"/>
                    </a:lnTo>
                    <a:lnTo>
                      <a:pt x="17" y="386"/>
                    </a:lnTo>
                    <a:lnTo>
                      <a:pt x="18" y="383"/>
                    </a:lnTo>
                    <a:lnTo>
                      <a:pt x="19" y="381"/>
                    </a:lnTo>
                    <a:lnTo>
                      <a:pt x="20" y="379"/>
                    </a:lnTo>
                    <a:lnTo>
                      <a:pt x="21" y="376"/>
                    </a:lnTo>
                    <a:lnTo>
                      <a:pt x="22" y="374"/>
                    </a:lnTo>
                    <a:lnTo>
                      <a:pt x="24" y="371"/>
                    </a:lnTo>
                    <a:lnTo>
                      <a:pt x="25" y="369"/>
                    </a:lnTo>
                    <a:lnTo>
                      <a:pt x="26" y="367"/>
                    </a:lnTo>
                    <a:lnTo>
                      <a:pt x="28" y="364"/>
                    </a:lnTo>
                    <a:lnTo>
                      <a:pt x="29" y="362"/>
                    </a:lnTo>
                    <a:lnTo>
                      <a:pt x="31" y="359"/>
                    </a:lnTo>
                    <a:lnTo>
                      <a:pt x="32" y="357"/>
                    </a:lnTo>
                    <a:lnTo>
                      <a:pt x="34" y="355"/>
                    </a:lnTo>
                    <a:lnTo>
                      <a:pt x="36" y="352"/>
                    </a:lnTo>
                    <a:lnTo>
                      <a:pt x="37" y="350"/>
                    </a:lnTo>
                    <a:lnTo>
                      <a:pt x="39" y="348"/>
                    </a:lnTo>
                    <a:lnTo>
                      <a:pt x="41" y="346"/>
                    </a:lnTo>
                    <a:lnTo>
                      <a:pt x="43" y="343"/>
                    </a:lnTo>
                    <a:lnTo>
                      <a:pt x="45" y="341"/>
                    </a:lnTo>
                    <a:lnTo>
                      <a:pt x="47" y="339"/>
                    </a:lnTo>
                    <a:lnTo>
                      <a:pt x="49" y="337"/>
                    </a:lnTo>
                    <a:lnTo>
                      <a:pt x="51" y="335"/>
                    </a:lnTo>
                    <a:lnTo>
                      <a:pt x="53" y="332"/>
                    </a:lnTo>
                    <a:lnTo>
                      <a:pt x="55" y="330"/>
                    </a:lnTo>
                    <a:lnTo>
                      <a:pt x="57" y="328"/>
                    </a:lnTo>
                    <a:lnTo>
                      <a:pt x="60" y="326"/>
                    </a:lnTo>
                    <a:lnTo>
                      <a:pt x="62" y="324"/>
                    </a:lnTo>
                    <a:lnTo>
                      <a:pt x="65" y="322"/>
                    </a:lnTo>
                    <a:lnTo>
                      <a:pt x="67" y="320"/>
                    </a:lnTo>
                    <a:lnTo>
                      <a:pt x="70" y="318"/>
                    </a:lnTo>
                    <a:lnTo>
                      <a:pt x="72" y="316"/>
                    </a:lnTo>
                    <a:lnTo>
                      <a:pt x="75" y="314"/>
                    </a:lnTo>
                    <a:lnTo>
                      <a:pt x="78" y="312"/>
                    </a:lnTo>
                    <a:lnTo>
                      <a:pt x="81" y="310"/>
                    </a:lnTo>
                    <a:lnTo>
                      <a:pt x="83" y="308"/>
                    </a:lnTo>
                    <a:lnTo>
                      <a:pt x="86" y="307"/>
                    </a:lnTo>
                    <a:lnTo>
                      <a:pt x="89" y="305"/>
                    </a:lnTo>
                    <a:lnTo>
                      <a:pt x="92" y="303"/>
                    </a:lnTo>
                    <a:lnTo>
                      <a:pt x="95" y="302"/>
                    </a:lnTo>
                    <a:lnTo>
                      <a:pt x="99" y="300"/>
                    </a:lnTo>
                    <a:lnTo>
                      <a:pt x="102" y="299"/>
                    </a:lnTo>
                    <a:lnTo>
                      <a:pt x="105" y="297"/>
                    </a:lnTo>
                    <a:lnTo>
                      <a:pt x="108" y="296"/>
                    </a:lnTo>
                    <a:lnTo>
                      <a:pt x="112" y="295"/>
                    </a:lnTo>
                    <a:lnTo>
                      <a:pt x="115" y="294"/>
                    </a:lnTo>
                    <a:lnTo>
                      <a:pt x="119" y="293"/>
                    </a:lnTo>
                    <a:lnTo>
                      <a:pt x="122" y="292"/>
                    </a:lnTo>
                    <a:lnTo>
                      <a:pt x="126" y="291"/>
                    </a:lnTo>
                    <a:lnTo>
                      <a:pt x="129" y="290"/>
                    </a:lnTo>
                    <a:lnTo>
                      <a:pt x="133" y="289"/>
                    </a:lnTo>
                    <a:lnTo>
                      <a:pt x="137" y="288"/>
                    </a:lnTo>
                    <a:lnTo>
                      <a:pt x="141" y="288"/>
                    </a:lnTo>
                    <a:lnTo>
                      <a:pt x="144" y="287"/>
                    </a:lnTo>
                    <a:lnTo>
                      <a:pt x="148" y="287"/>
                    </a:lnTo>
                    <a:lnTo>
                      <a:pt x="152" y="287"/>
                    </a:lnTo>
                    <a:lnTo>
                      <a:pt x="156" y="287"/>
                    </a:lnTo>
                    <a:lnTo>
                      <a:pt x="160" y="286"/>
                    </a:lnTo>
                    <a:lnTo>
                      <a:pt x="163" y="287"/>
                    </a:lnTo>
                    <a:lnTo>
                      <a:pt x="167" y="287"/>
                    </a:lnTo>
                    <a:lnTo>
                      <a:pt x="171" y="287"/>
                    </a:lnTo>
                    <a:lnTo>
                      <a:pt x="175" y="287"/>
                    </a:lnTo>
                    <a:lnTo>
                      <a:pt x="178" y="288"/>
                    </a:lnTo>
                    <a:lnTo>
                      <a:pt x="182" y="288"/>
                    </a:lnTo>
                    <a:lnTo>
                      <a:pt x="186" y="289"/>
                    </a:lnTo>
                    <a:lnTo>
                      <a:pt x="190" y="290"/>
                    </a:lnTo>
                    <a:lnTo>
                      <a:pt x="193" y="291"/>
                    </a:lnTo>
                    <a:lnTo>
                      <a:pt x="197" y="292"/>
                    </a:lnTo>
                    <a:lnTo>
                      <a:pt x="201" y="293"/>
                    </a:lnTo>
                    <a:lnTo>
                      <a:pt x="205" y="294"/>
                    </a:lnTo>
                    <a:lnTo>
                      <a:pt x="208" y="295"/>
                    </a:lnTo>
                    <a:lnTo>
                      <a:pt x="212" y="296"/>
                    </a:lnTo>
                    <a:lnTo>
                      <a:pt x="215" y="298"/>
                    </a:lnTo>
                    <a:lnTo>
                      <a:pt x="219" y="299"/>
                    </a:lnTo>
                    <a:lnTo>
                      <a:pt x="222" y="301"/>
                    </a:lnTo>
                    <a:lnTo>
                      <a:pt x="226" y="302"/>
                    </a:lnTo>
                    <a:lnTo>
                      <a:pt x="229" y="304"/>
                    </a:lnTo>
                    <a:lnTo>
                      <a:pt x="233" y="306"/>
                    </a:lnTo>
                    <a:lnTo>
                      <a:pt x="236" y="308"/>
                    </a:lnTo>
                    <a:lnTo>
                      <a:pt x="239" y="310"/>
                    </a:lnTo>
                    <a:lnTo>
                      <a:pt x="243" y="312"/>
                    </a:lnTo>
                    <a:lnTo>
                      <a:pt x="246" y="314"/>
                    </a:lnTo>
                    <a:lnTo>
                      <a:pt x="249" y="316"/>
                    </a:lnTo>
                    <a:lnTo>
                      <a:pt x="252" y="319"/>
                    </a:lnTo>
                    <a:lnTo>
                      <a:pt x="255" y="321"/>
                    </a:lnTo>
                    <a:lnTo>
                      <a:pt x="258" y="323"/>
                    </a:lnTo>
                    <a:lnTo>
                      <a:pt x="261" y="326"/>
                    </a:lnTo>
                    <a:lnTo>
                      <a:pt x="264" y="328"/>
                    </a:lnTo>
                    <a:lnTo>
                      <a:pt x="267" y="331"/>
                    </a:lnTo>
                    <a:lnTo>
                      <a:pt x="270" y="333"/>
                    </a:lnTo>
                    <a:lnTo>
                      <a:pt x="273" y="336"/>
                    </a:lnTo>
                    <a:lnTo>
                      <a:pt x="276" y="338"/>
                    </a:lnTo>
                    <a:lnTo>
                      <a:pt x="278" y="341"/>
                    </a:lnTo>
                    <a:lnTo>
                      <a:pt x="281" y="344"/>
                    </a:lnTo>
                    <a:lnTo>
                      <a:pt x="283" y="347"/>
                    </a:lnTo>
                    <a:lnTo>
                      <a:pt x="286" y="350"/>
                    </a:lnTo>
                    <a:lnTo>
                      <a:pt x="288" y="352"/>
                    </a:lnTo>
                    <a:lnTo>
                      <a:pt x="290" y="355"/>
                    </a:lnTo>
                    <a:lnTo>
                      <a:pt x="293" y="358"/>
                    </a:lnTo>
                    <a:lnTo>
                      <a:pt x="295" y="361"/>
                    </a:lnTo>
                    <a:lnTo>
                      <a:pt x="297" y="364"/>
                    </a:lnTo>
                    <a:lnTo>
                      <a:pt x="299" y="367"/>
                    </a:lnTo>
                    <a:lnTo>
                      <a:pt x="301" y="369"/>
                    </a:lnTo>
                    <a:lnTo>
                      <a:pt x="302" y="371"/>
                    </a:lnTo>
                    <a:lnTo>
                      <a:pt x="304" y="373"/>
                    </a:lnTo>
                    <a:lnTo>
                      <a:pt x="305" y="375"/>
                    </a:lnTo>
                    <a:lnTo>
                      <a:pt x="306" y="376"/>
                    </a:lnTo>
                    <a:lnTo>
                      <a:pt x="307" y="378"/>
                    </a:lnTo>
                    <a:lnTo>
                      <a:pt x="308" y="379"/>
                    </a:lnTo>
                    <a:lnTo>
                      <a:pt x="309" y="380"/>
                    </a:lnTo>
                    <a:lnTo>
                      <a:pt x="310" y="381"/>
                    </a:lnTo>
                    <a:lnTo>
                      <a:pt x="310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2"/>
                    </a:lnTo>
                    <a:lnTo>
                      <a:pt x="311" y="381"/>
                    </a:lnTo>
                    <a:lnTo>
                      <a:pt x="311" y="381"/>
                    </a:lnTo>
                    <a:lnTo>
                      <a:pt x="311" y="380"/>
                    </a:lnTo>
                    <a:lnTo>
                      <a:pt x="310" y="379"/>
                    </a:lnTo>
                    <a:lnTo>
                      <a:pt x="310" y="379"/>
                    </a:lnTo>
                    <a:lnTo>
                      <a:pt x="310" y="378"/>
                    </a:lnTo>
                    <a:lnTo>
                      <a:pt x="310" y="377"/>
                    </a:lnTo>
                    <a:lnTo>
                      <a:pt x="310" y="376"/>
                    </a:lnTo>
                    <a:lnTo>
                      <a:pt x="310" y="375"/>
                    </a:lnTo>
                    <a:lnTo>
                      <a:pt x="310" y="373"/>
                    </a:lnTo>
                    <a:lnTo>
                      <a:pt x="309" y="372"/>
                    </a:lnTo>
                    <a:lnTo>
                      <a:pt x="309" y="370"/>
                    </a:lnTo>
                    <a:lnTo>
                      <a:pt x="309" y="369"/>
                    </a:lnTo>
                    <a:lnTo>
                      <a:pt x="309" y="367"/>
                    </a:lnTo>
                    <a:lnTo>
                      <a:pt x="309" y="366"/>
                    </a:lnTo>
                    <a:lnTo>
                      <a:pt x="309" y="364"/>
                    </a:lnTo>
                    <a:lnTo>
                      <a:pt x="309" y="363"/>
                    </a:lnTo>
                    <a:lnTo>
                      <a:pt x="309" y="361"/>
                    </a:lnTo>
                    <a:lnTo>
                      <a:pt x="309" y="360"/>
                    </a:lnTo>
                    <a:lnTo>
                      <a:pt x="309" y="358"/>
                    </a:lnTo>
                    <a:lnTo>
                      <a:pt x="310" y="356"/>
                    </a:lnTo>
                    <a:lnTo>
                      <a:pt x="310" y="355"/>
                    </a:lnTo>
                    <a:lnTo>
                      <a:pt x="310" y="353"/>
                    </a:lnTo>
                    <a:lnTo>
                      <a:pt x="310" y="352"/>
                    </a:lnTo>
                    <a:lnTo>
                      <a:pt x="311" y="350"/>
                    </a:lnTo>
                    <a:lnTo>
                      <a:pt x="311" y="348"/>
                    </a:lnTo>
                    <a:lnTo>
                      <a:pt x="312" y="347"/>
                    </a:lnTo>
                    <a:lnTo>
                      <a:pt x="312" y="345"/>
                    </a:lnTo>
                    <a:lnTo>
                      <a:pt x="313" y="343"/>
                    </a:lnTo>
                    <a:lnTo>
                      <a:pt x="314" y="342"/>
                    </a:lnTo>
                    <a:lnTo>
                      <a:pt x="314" y="340"/>
                    </a:lnTo>
                    <a:lnTo>
                      <a:pt x="315" y="338"/>
                    </a:lnTo>
                    <a:lnTo>
                      <a:pt x="316" y="337"/>
                    </a:lnTo>
                    <a:lnTo>
                      <a:pt x="317" y="335"/>
                    </a:lnTo>
                    <a:lnTo>
                      <a:pt x="317" y="334"/>
                    </a:lnTo>
                    <a:lnTo>
                      <a:pt x="318" y="332"/>
                    </a:lnTo>
                    <a:lnTo>
                      <a:pt x="319" y="331"/>
                    </a:lnTo>
                    <a:lnTo>
                      <a:pt x="320" y="330"/>
                    </a:lnTo>
                    <a:lnTo>
                      <a:pt x="321" y="328"/>
                    </a:lnTo>
                    <a:lnTo>
                      <a:pt x="322" y="327"/>
                    </a:lnTo>
                    <a:lnTo>
                      <a:pt x="324" y="326"/>
                    </a:lnTo>
                    <a:lnTo>
                      <a:pt x="325" y="325"/>
                    </a:lnTo>
                    <a:lnTo>
                      <a:pt x="326" y="323"/>
                    </a:lnTo>
                    <a:lnTo>
                      <a:pt x="327" y="322"/>
                    </a:lnTo>
                    <a:lnTo>
                      <a:pt x="329" y="321"/>
                    </a:lnTo>
                    <a:lnTo>
                      <a:pt x="330" y="320"/>
                    </a:lnTo>
                    <a:lnTo>
                      <a:pt x="331" y="319"/>
                    </a:lnTo>
                    <a:lnTo>
                      <a:pt x="333" y="318"/>
                    </a:lnTo>
                    <a:lnTo>
                      <a:pt x="334" y="317"/>
                    </a:lnTo>
                    <a:lnTo>
                      <a:pt x="335" y="316"/>
                    </a:lnTo>
                    <a:lnTo>
                      <a:pt x="337" y="315"/>
                    </a:lnTo>
                    <a:lnTo>
                      <a:pt x="338" y="314"/>
                    </a:lnTo>
                    <a:lnTo>
                      <a:pt x="339" y="314"/>
                    </a:lnTo>
                    <a:lnTo>
                      <a:pt x="341" y="313"/>
                    </a:lnTo>
                    <a:lnTo>
                      <a:pt x="342" y="312"/>
                    </a:lnTo>
                    <a:lnTo>
                      <a:pt x="343" y="311"/>
                    </a:lnTo>
                    <a:lnTo>
                      <a:pt x="344" y="311"/>
                    </a:lnTo>
                    <a:lnTo>
                      <a:pt x="346" y="310"/>
                    </a:lnTo>
                    <a:lnTo>
                      <a:pt x="347" y="309"/>
                    </a:lnTo>
                    <a:lnTo>
                      <a:pt x="348" y="309"/>
                    </a:lnTo>
                    <a:lnTo>
                      <a:pt x="350" y="308"/>
                    </a:lnTo>
                    <a:lnTo>
                      <a:pt x="351" y="308"/>
                    </a:lnTo>
                    <a:lnTo>
                      <a:pt x="352" y="307"/>
                    </a:lnTo>
                    <a:lnTo>
                      <a:pt x="353" y="307"/>
                    </a:lnTo>
                    <a:lnTo>
                      <a:pt x="354" y="306"/>
                    </a:lnTo>
                    <a:lnTo>
                      <a:pt x="355" y="306"/>
                    </a:lnTo>
                    <a:lnTo>
                      <a:pt x="356" y="306"/>
                    </a:lnTo>
                    <a:lnTo>
                      <a:pt x="356" y="305"/>
                    </a:lnTo>
                    <a:lnTo>
                      <a:pt x="357" y="305"/>
                    </a:lnTo>
                    <a:lnTo>
                      <a:pt x="358" y="305"/>
                    </a:lnTo>
                    <a:lnTo>
                      <a:pt x="358" y="305"/>
                    </a:lnTo>
                    <a:lnTo>
                      <a:pt x="358" y="305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9" y="304"/>
                    </a:lnTo>
                    <a:lnTo>
                      <a:pt x="358" y="304"/>
                    </a:lnTo>
                    <a:lnTo>
                      <a:pt x="357" y="304"/>
                    </a:lnTo>
                    <a:lnTo>
                      <a:pt x="356" y="304"/>
                    </a:lnTo>
                    <a:lnTo>
                      <a:pt x="355" y="303"/>
                    </a:lnTo>
                    <a:lnTo>
                      <a:pt x="354" y="303"/>
                    </a:lnTo>
                    <a:lnTo>
                      <a:pt x="352" y="303"/>
                    </a:lnTo>
                    <a:lnTo>
                      <a:pt x="350" y="302"/>
                    </a:lnTo>
                    <a:lnTo>
                      <a:pt x="348" y="302"/>
                    </a:lnTo>
                    <a:lnTo>
                      <a:pt x="345" y="301"/>
                    </a:lnTo>
                    <a:lnTo>
                      <a:pt x="343" y="301"/>
                    </a:lnTo>
                    <a:lnTo>
                      <a:pt x="340" y="300"/>
                    </a:lnTo>
                    <a:lnTo>
                      <a:pt x="337" y="300"/>
                    </a:lnTo>
                    <a:lnTo>
                      <a:pt x="334" y="299"/>
                    </a:lnTo>
                    <a:lnTo>
                      <a:pt x="330" y="298"/>
                    </a:lnTo>
                    <a:lnTo>
                      <a:pt x="327" y="297"/>
                    </a:lnTo>
                    <a:lnTo>
                      <a:pt x="323" y="297"/>
                    </a:lnTo>
                    <a:lnTo>
                      <a:pt x="320" y="296"/>
                    </a:lnTo>
                    <a:lnTo>
                      <a:pt x="316" y="295"/>
                    </a:lnTo>
                    <a:lnTo>
                      <a:pt x="313" y="294"/>
                    </a:lnTo>
                    <a:lnTo>
                      <a:pt x="309" y="292"/>
                    </a:lnTo>
                    <a:lnTo>
                      <a:pt x="306" y="291"/>
                    </a:lnTo>
                    <a:lnTo>
                      <a:pt x="302" y="290"/>
                    </a:lnTo>
                    <a:lnTo>
                      <a:pt x="299" y="289"/>
                    </a:lnTo>
                    <a:lnTo>
                      <a:pt x="295" y="287"/>
                    </a:lnTo>
                    <a:lnTo>
                      <a:pt x="292" y="286"/>
                    </a:lnTo>
                    <a:lnTo>
                      <a:pt x="288" y="284"/>
                    </a:lnTo>
                    <a:lnTo>
                      <a:pt x="285" y="282"/>
                    </a:lnTo>
                    <a:lnTo>
                      <a:pt x="281" y="281"/>
                    </a:lnTo>
                    <a:lnTo>
                      <a:pt x="278" y="279"/>
                    </a:lnTo>
                    <a:lnTo>
                      <a:pt x="275" y="277"/>
                    </a:lnTo>
                    <a:lnTo>
                      <a:pt x="271" y="275"/>
                    </a:lnTo>
                    <a:lnTo>
                      <a:pt x="268" y="273"/>
                    </a:lnTo>
                    <a:lnTo>
                      <a:pt x="265" y="271"/>
                    </a:lnTo>
                    <a:lnTo>
                      <a:pt x="262" y="269"/>
                    </a:lnTo>
                    <a:lnTo>
                      <a:pt x="258" y="267"/>
                    </a:lnTo>
                    <a:lnTo>
                      <a:pt x="255" y="265"/>
                    </a:lnTo>
                    <a:lnTo>
                      <a:pt x="252" y="262"/>
                    </a:lnTo>
                    <a:lnTo>
                      <a:pt x="249" y="260"/>
                    </a:lnTo>
                    <a:lnTo>
                      <a:pt x="247" y="257"/>
                    </a:lnTo>
                    <a:lnTo>
                      <a:pt x="244" y="255"/>
                    </a:lnTo>
                    <a:lnTo>
                      <a:pt x="241" y="252"/>
                    </a:lnTo>
                    <a:lnTo>
                      <a:pt x="238" y="249"/>
                    </a:lnTo>
                    <a:lnTo>
                      <a:pt x="236" y="247"/>
                    </a:lnTo>
                    <a:lnTo>
                      <a:pt x="233" y="244"/>
                    </a:lnTo>
                    <a:lnTo>
                      <a:pt x="231" y="241"/>
                    </a:lnTo>
                    <a:lnTo>
                      <a:pt x="228" y="238"/>
                    </a:lnTo>
                    <a:lnTo>
                      <a:pt x="226" y="235"/>
                    </a:lnTo>
                    <a:lnTo>
                      <a:pt x="223" y="232"/>
                    </a:lnTo>
                    <a:lnTo>
                      <a:pt x="221" y="229"/>
                    </a:lnTo>
                    <a:lnTo>
                      <a:pt x="219" y="225"/>
                    </a:lnTo>
                    <a:lnTo>
                      <a:pt x="217" y="222"/>
                    </a:lnTo>
                    <a:lnTo>
                      <a:pt x="215" y="219"/>
                    </a:lnTo>
                    <a:lnTo>
                      <a:pt x="213" y="215"/>
                    </a:lnTo>
                    <a:lnTo>
                      <a:pt x="212" y="212"/>
                    </a:lnTo>
                    <a:lnTo>
                      <a:pt x="210" y="209"/>
                    </a:lnTo>
                    <a:lnTo>
                      <a:pt x="209" y="205"/>
                    </a:lnTo>
                    <a:lnTo>
                      <a:pt x="208" y="201"/>
                    </a:lnTo>
                    <a:lnTo>
                      <a:pt x="206" y="198"/>
                    </a:lnTo>
                    <a:lnTo>
                      <a:pt x="205" y="194"/>
                    </a:lnTo>
                    <a:lnTo>
                      <a:pt x="204" y="190"/>
                    </a:lnTo>
                    <a:lnTo>
                      <a:pt x="203" y="186"/>
                    </a:lnTo>
                    <a:lnTo>
                      <a:pt x="202" y="182"/>
                    </a:lnTo>
                    <a:lnTo>
                      <a:pt x="202" y="178"/>
                    </a:lnTo>
                    <a:lnTo>
                      <a:pt x="201" y="174"/>
                    </a:lnTo>
                    <a:lnTo>
                      <a:pt x="201" y="171"/>
                    </a:lnTo>
                    <a:lnTo>
                      <a:pt x="200" y="167"/>
                    </a:lnTo>
                    <a:lnTo>
                      <a:pt x="200" y="163"/>
                    </a:lnTo>
                    <a:lnTo>
                      <a:pt x="199" y="159"/>
                    </a:lnTo>
                    <a:lnTo>
                      <a:pt x="199" y="156"/>
                    </a:lnTo>
                    <a:lnTo>
                      <a:pt x="199" y="152"/>
                    </a:lnTo>
                    <a:lnTo>
                      <a:pt x="199" y="148"/>
                    </a:lnTo>
                    <a:lnTo>
                      <a:pt x="199" y="145"/>
                    </a:lnTo>
                    <a:lnTo>
                      <a:pt x="199" y="141"/>
                    </a:lnTo>
                    <a:lnTo>
                      <a:pt x="199" y="137"/>
                    </a:lnTo>
                    <a:lnTo>
                      <a:pt x="200" y="134"/>
                    </a:lnTo>
                    <a:lnTo>
                      <a:pt x="200" y="130"/>
                    </a:lnTo>
                    <a:lnTo>
                      <a:pt x="200" y="127"/>
                    </a:lnTo>
                    <a:lnTo>
                      <a:pt x="201" y="124"/>
                    </a:lnTo>
                    <a:lnTo>
                      <a:pt x="202" y="120"/>
                    </a:lnTo>
                    <a:lnTo>
                      <a:pt x="202" y="117"/>
                    </a:lnTo>
                    <a:lnTo>
                      <a:pt x="203" y="114"/>
                    </a:lnTo>
                    <a:lnTo>
                      <a:pt x="203" y="111"/>
                    </a:lnTo>
                    <a:lnTo>
                      <a:pt x="204" y="107"/>
                    </a:lnTo>
                    <a:lnTo>
                      <a:pt x="205" y="104"/>
                    </a:lnTo>
                    <a:lnTo>
                      <a:pt x="206" y="101"/>
                    </a:lnTo>
                    <a:lnTo>
                      <a:pt x="207" y="98"/>
                    </a:lnTo>
                    <a:lnTo>
                      <a:pt x="207" y="95"/>
                    </a:lnTo>
                    <a:lnTo>
                      <a:pt x="208" y="93"/>
                    </a:lnTo>
                    <a:lnTo>
                      <a:pt x="209" y="90"/>
                    </a:lnTo>
                    <a:lnTo>
                      <a:pt x="210" y="87"/>
                    </a:lnTo>
                    <a:lnTo>
                      <a:pt x="211" y="85"/>
                    </a:lnTo>
                    <a:lnTo>
                      <a:pt x="212" y="82"/>
                    </a:lnTo>
                    <a:lnTo>
                      <a:pt x="213" y="79"/>
                    </a:lnTo>
                    <a:lnTo>
                      <a:pt x="214" y="77"/>
                    </a:lnTo>
                    <a:lnTo>
                      <a:pt x="216" y="74"/>
                    </a:lnTo>
                    <a:lnTo>
                      <a:pt x="217" y="72"/>
                    </a:lnTo>
                    <a:lnTo>
                      <a:pt x="218" y="70"/>
                    </a:lnTo>
                    <a:lnTo>
                      <a:pt x="219" y="67"/>
                    </a:lnTo>
                    <a:lnTo>
                      <a:pt x="221" y="65"/>
                    </a:lnTo>
                    <a:lnTo>
                      <a:pt x="222" y="63"/>
                    </a:lnTo>
                    <a:lnTo>
                      <a:pt x="224" y="60"/>
                    </a:lnTo>
                    <a:lnTo>
                      <a:pt x="225" y="58"/>
                    </a:lnTo>
                    <a:lnTo>
                      <a:pt x="227" y="56"/>
                    </a:lnTo>
                    <a:lnTo>
                      <a:pt x="229" y="54"/>
                    </a:lnTo>
                    <a:lnTo>
                      <a:pt x="230" y="51"/>
                    </a:lnTo>
                    <a:lnTo>
                      <a:pt x="232" y="49"/>
                    </a:lnTo>
                    <a:lnTo>
                      <a:pt x="234" y="47"/>
                    </a:lnTo>
                    <a:lnTo>
                      <a:pt x="236" y="45"/>
                    </a:lnTo>
                    <a:lnTo>
                      <a:pt x="238" y="43"/>
                    </a:lnTo>
                    <a:lnTo>
                      <a:pt x="240" y="41"/>
                    </a:lnTo>
                    <a:lnTo>
                      <a:pt x="242" y="39"/>
                    </a:lnTo>
                    <a:lnTo>
                      <a:pt x="244" y="37"/>
                    </a:lnTo>
                    <a:lnTo>
                      <a:pt x="247" y="35"/>
                    </a:lnTo>
                    <a:lnTo>
                      <a:pt x="249" y="33"/>
                    </a:lnTo>
                    <a:lnTo>
                      <a:pt x="251" y="31"/>
                    </a:lnTo>
                    <a:lnTo>
                      <a:pt x="254" y="29"/>
                    </a:lnTo>
                    <a:lnTo>
                      <a:pt x="256" y="27"/>
                    </a:lnTo>
                    <a:lnTo>
                      <a:pt x="259" y="25"/>
                    </a:lnTo>
                    <a:lnTo>
                      <a:pt x="262" y="23"/>
                    </a:lnTo>
                    <a:lnTo>
                      <a:pt x="264" y="21"/>
                    </a:lnTo>
                    <a:lnTo>
                      <a:pt x="267" y="19"/>
                    </a:lnTo>
                    <a:lnTo>
                      <a:pt x="270" y="17"/>
                    </a:lnTo>
                    <a:lnTo>
                      <a:pt x="273" y="15"/>
                    </a:lnTo>
                    <a:lnTo>
                      <a:pt x="276" y="13"/>
                    </a:lnTo>
                    <a:lnTo>
                      <a:pt x="279" y="11"/>
                    </a:lnTo>
                    <a:lnTo>
                      <a:pt x="282" y="9"/>
                    </a:lnTo>
                    <a:lnTo>
                      <a:pt x="285" y="7"/>
                    </a:lnTo>
                    <a:lnTo>
                      <a:pt x="288" y="6"/>
                    </a:lnTo>
                    <a:lnTo>
                      <a:pt x="290" y="4"/>
                    </a:lnTo>
                    <a:lnTo>
                      <a:pt x="291" y="3"/>
                    </a:lnTo>
                    <a:lnTo>
                      <a:pt x="293" y="2"/>
                    </a:lnTo>
                    <a:lnTo>
                      <a:pt x="293" y="2"/>
                    </a:lnTo>
                    <a:lnTo>
                      <a:pt x="294" y="1"/>
                    </a:lnTo>
                    <a:lnTo>
                      <a:pt x="294" y="1"/>
                    </a:lnTo>
                    <a:lnTo>
                      <a:pt x="293" y="0"/>
                    </a:lnTo>
                    <a:lnTo>
                      <a:pt x="292" y="0"/>
                    </a:lnTo>
                    <a:lnTo>
                      <a:pt x="290" y="1"/>
                    </a:lnTo>
                    <a:lnTo>
                      <a:pt x="288" y="1"/>
                    </a:lnTo>
                    <a:lnTo>
                      <a:pt x="286" y="2"/>
                    </a:lnTo>
                    <a:lnTo>
                      <a:pt x="283" y="2"/>
                    </a:lnTo>
                    <a:lnTo>
                      <a:pt x="280" y="3"/>
                    </a:lnTo>
                    <a:lnTo>
                      <a:pt x="276" y="5"/>
                    </a:lnTo>
                    <a:lnTo>
                      <a:pt x="272" y="6"/>
                    </a:lnTo>
                    <a:lnTo>
                      <a:pt x="268" y="7"/>
                    </a:lnTo>
                    <a:lnTo>
                      <a:pt x="265" y="9"/>
                    </a:lnTo>
                    <a:lnTo>
                      <a:pt x="261" y="10"/>
                    </a:lnTo>
                    <a:lnTo>
                      <a:pt x="258" y="11"/>
                    </a:lnTo>
                    <a:lnTo>
                      <a:pt x="254" y="13"/>
                    </a:lnTo>
                    <a:lnTo>
                      <a:pt x="251" y="14"/>
                    </a:lnTo>
                    <a:lnTo>
                      <a:pt x="248" y="16"/>
                    </a:lnTo>
                    <a:lnTo>
                      <a:pt x="244" y="17"/>
                    </a:lnTo>
                    <a:lnTo>
                      <a:pt x="241" y="18"/>
                    </a:lnTo>
                    <a:lnTo>
                      <a:pt x="238" y="20"/>
                    </a:lnTo>
                    <a:lnTo>
                      <a:pt x="236" y="21"/>
                    </a:lnTo>
                    <a:lnTo>
                      <a:pt x="233" y="23"/>
                    </a:lnTo>
                    <a:lnTo>
                      <a:pt x="230" y="24"/>
                    </a:lnTo>
                    <a:lnTo>
                      <a:pt x="228" y="26"/>
                    </a:lnTo>
                    <a:lnTo>
                      <a:pt x="225" y="27"/>
                    </a:lnTo>
                    <a:lnTo>
                      <a:pt x="223" y="29"/>
                    </a:lnTo>
                    <a:lnTo>
                      <a:pt x="220" y="30"/>
                    </a:lnTo>
                    <a:lnTo>
                      <a:pt x="218" y="32"/>
                    </a:lnTo>
                    <a:lnTo>
                      <a:pt x="215" y="34"/>
                    </a:lnTo>
                    <a:lnTo>
                      <a:pt x="213" y="36"/>
                    </a:lnTo>
                    <a:lnTo>
                      <a:pt x="211" y="38"/>
                    </a:lnTo>
                    <a:lnTo>
                      <a:pt x="208" y="40"/>
                    </a:lnTo>
                    <a:lnTo>
                      <a:pt x="206" y="42"/>
                    </a:lnTo>
                    <a:lnTo>
                      <a:pt x="203" y="44"/>
                    </a:lnTo>
                    <a:lnTo>
                      <a:pt x="201" y="46"/>
                    </a:lnTo>
                    <a:lnTo>
                      <a:pt x="199" y="48"/>
                    </a:lnTo>
                    <a:lnTo>
                      <a:pt x="197" y="50"/>
                    </a:lnTo>
                    <a:lnTo>
                      <a:pt x="194" y="53"/>
                    </a:lnTo>
                    <a:lnTo>
                      <a:pt x="192" y="55"/>
                    </a:lnTo>
                    <a:lnTo>
                      <a:pt x="190" y="58"/>
                    </a:lnTo>
                    <a:lnTo>
                      <a:pt x="187" y="60"/>
                    </a:lnTo>
                    <a:lnTo>
                      <a:pt x="185" y="63"/>
                    </a:lnTo>
                    <a:lnTo>
                      <a:pt x="183" y="66"/>
                    </a:lnTo>
                    <a:lnTo>
                      <a:pt x="181" y="68"/>
                    </a:lnTo>
                    <a:lnTo>
                      <a:pt x="179" y="71"/>
                    </a:lnTo>
                    <a:lnTo>
                      <a:pt x="176" y="74"/>
                    </a:lnTo>
                    <a:lnTo>
                      <a:pt x="174" y="77"/>
                    </a:lnTo>
                    <a:lnTo>
                      <a:pt x="172" y="79"/>
                    </a:lnTo>
                    <a:lnTo>
                      <a:pt x="170" y="82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4" y="91"/>
                    </a:lnTo>
                    <a:lnTo>
                      <a:pt x="162" y="94"/>
                    </a:lnTo>
                    <a:lnTo>
                      <a:pt x="160" y="97"/>
                    </a:lnTo>
                    <a:lnTo>
                      <a:pt x="158" y="100"/>
                    </a:lnTo>
                    <a:lnTo>
                      <a:pt x="156" y="103"/>
                    </a:lnTo>
                    <a:lnTo>
                      <a:pt x="154" y="106"/>
                    </a:lnTo>
                    <a:lnTo>
                      <a:pt x="152" y="109"/>
                    </a:lnTo>
                    <a:lnTo>
                      <a:pt x="151" y="112"/>
                    </a:lnTo>
                    <a:lnTo>
                      <a:pt x="149" y="114"/>
                    </a:lnTo>
                    <a:lnTo>
                      <a:pt x="147" y="117"/>
                    </a:lnTo>
                    <a:lnTo>
                      <a:pt x="146" y="120"/>
                    </a:lnTo>
                    <a:lnTo>
                      <a:pt x="144" y="123"/>
                    </a:lnTo>
                    <a:lnTo>
                      <a:pt x="143" y="126"/>
                    </a:lnTo>
                    <a:lnTo>
                      <a:pt x="141" y="129"/>
                    </a:lnTo>
                    <a:lnTo>
                      <a:pt x="140" y="132"/>
                    </a:lnTo>
                    <a:lnTo>
                      <a:pt x="138" y="134"/>
                    </a:lnTo>
                    <a:lnTo>
                      <a:pt x="137" y="137"/>
                    </a:lnTo>
                    <a:lnTo>
                      <a:pt x="136" y="140"/>
                    </a:lnTo>
                    <a:lnTo>
                      <a:pt x="135" y="143"/>
                    </a:lnTo>
                    <a:lnTo>
                      <a:pt x="134" y="145"/>
                    </a:lnTo>
                    <a:lnTo>
                      <a:pt x="133" y="148"/>
                    </a:lnTo>
                    <a:lnTo>
                      <a:pt x="132" y="151"/>
                    </a:lnTo>
                    <a:lnTo>
                      <a:pt x="131" y="153"/>
                    </a:lnTo>
                    <a:lnTo>
                      <a:pt x="130" y="156"/>
                    </a:lnTo>
                    <a:lnTo>
                      <a:pt x="129" y="159"/>
                    </a:lnTo>
                    <a:lnTo>
                      <a:pt x="128" y="162"/>
                    </a:lnTo>
                    <a:lnTo>
                      <a:pt x="127" y="165"/>
                    </a:lnTo>
                    <a:lnTo>
                      <a:pt x="126" y="168"/>
                    </a:lnTo>
                    <a:lnTo>
                      <a:pt x="125" y="171"/>
                    </a:lnTo>
                    <a:lnTo>
                      <a:pt x="125" y="175"/>
                    </a:lnTo>
                    <a:lnTo>
                      <a:pt x="124" y="178"/>
                    </a:lnTo>
                    <a:lnTo>
                      <a:pt x="123" y="182"/>
                    </a:lnTo>
                    <a:lnTo>
                      <a:pt x="122" y="185"/>
                    </a:lnTo>
                    <a:lnTo>
                      <a:pt x="121" y="189"/>
                    </a:lnTo>
                    <a:lnTo>
                      <a:pt x="120" y="193"/>
                    </a:lnTo>
                    <a:lnTo>
                      <a:pt x="120" y="197"/>
                    </a:lnTo>
                    <a:lnTo>
                      <a:pt x="119" y="201"/>
                    </a:lnTo>
                    <a:lnTo>
                      <a:pt x="118" y="2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08" name="未知"/>
              <p:cNvSpPr/>
              <p:nvPr/>
            </p:nvSpPr>
            <p:spPr>
              <a:xfrm>
                <a:off x="371" y="0"/>
                <a:ext cx="360" cy="446"/>
              </a:xfrm>
              <a:custGeom>
                <a:avLst/>
                <a:gdLst/>
                <a:ahLst/>
                <a:cxnLst/>
                <a:pathLst>
                  <a:path w="360" h="446">
                    <a:moveTo>
                      <a:pt x="241" y="205"/>
                    </a:moveTo>
                    <a:lnTo>
                      <a:pt x="244" y="207"/>
                    </a:lnTo>
                    <a:lnTo>
                      <a:pt x="247" y="209"/>
                    </a:lnTo>
                    <a:lnTo>
                      <a:pt x="251" y="212"/>
                    </a:lnTo>
                    <a:lnTo>
                      <a:pt x="254" y="214"/>
                    </a:lnTo>
                    <a:lnTo>
                      <a:pt x="257" y="216"/>
                    </a:lnTo>
                    <a:lnTo>
                      <a:pt x="260" y="218"/>
                    </a:lnTo>
                    <a:lnTo>
                      <a:pt x="263" y="220"/>
                    </a:lnTo>
                    <a:lnTo>
                      <a:pt x="265" y="222"/>
                    </a:lnTo>
                    <a:lnTo>
                      <a:pt x="268" y="224"/>
                    </a:lnTo>
                    <a:lnTo>
                      <a:pt x="271" y="226"/>
                    </a:lnTo>
                    <a:lnTo>
                      <a:pt x="273" y="228"/>
                    </a:lnTo>
                    <a:lnTo>
                      <a:pt x="276" y="230"/>
                    </a:lnTo>
                    <a:lnTo>
                      <a:pt x="278" y="232"/>
                    </a:lnTo>
                    <a:lnTo>
                      <a:pt x="280" y="234"/>
                    </a:lnTo>
                    <a:lnTo>
                      <a:pt x="282" y="236"/>
                    </a:lnTo>
                    <a:lnTo>
                      <a:pt x="285" y="238"/>
                    </a:lnTo>
                    <a:lnTo>
                      <a:pt x="287" y="240"/>
                    </a:lnTo>
                    <a:lnTo>
                      <a:pt x="289" y="242"/>
                    </a:lnTo>
                    <a:lnTo>
                      <a:pt x="291" y="244"/>
                    </a:lnTo>
                    <a:lnTo>
                      <a:pt x="293" y="246"/>
                    </a:lnTo>
                    <a:lnTo>
                      <a:pt x="295" y="248"/>
                    </a:lnTo>
                    <a:lnTo>
                      <a:pt x="297" y="251"/>
                    </a:lnTo>
                    <a:lnTo>
                      <a:pt x="299" y="253"/>
                    </a:lnTo>
                    <a:lnTo>
                      <a:pt x="301" y="255"/>
                    </a:lnTo>
                    <a:lnTo>
                      <a:pt x="303" y="258"/>
                    </a:lnTo>
                    <a:lnTo>
                      <a:pt x="305" y="260"/>
                    </a:lnTo>
                    <a:lnTo>
                      <a:pt x="307" y="263"/>
                    </a:lnTo>
                    <a:lnTo>
                      <a:pt x="309" y="266"/>
                    </a:lnTo>
                    <a:lnTo>
                      <a:pt x="310" y="268"/>
                    </a:lnTo>
                    <a:lnTo>
                      <a:pt x="312" y="271"/>
                    </a:lnTo>
                    <a:lnTo>
                      <a:pt x="314" y="274"/>
                    </a:lnTo>
                    <a:lnTo>
                      <a:pt x="316" y="277"/>
                    </a:lnTo>
                    <a:lnTo>
                      <a:pt x="318" y="280"/>
                    </a:lnTo>
                    <a:lnTo>
                      <a:pt x="320" y="283"/>
                    </a:lnTo>
                    <a:lnTo>
                      <a:pt x="322" y="286"/>
                    </a:lnTo>
                    <a:lnTo>
                      <a:pt x="323" y="289"/>
                    </a:lnTo>
                    <a:lnTo>
                      <a:pt x="325" y="292"/>
                    </a:lnTo>
                    <a:lnTo>
                      <a:pt x="327" y="295"/>
                    </a:lnTo>
                    <a:lnTo>
                      <a:pt x="328" y="298"/>
                    </a:lnTo>
                    <a:lnTo>
                      <a:pt x="330" y="301"/>
                    </a:lnTo>
                    <a:lnTo>
                      <a:pt x="332" y="304"/>
                    </a:lnTo>
                    <a:lnTo>
                      <a:pt x="333" y="307"/>
                    </a:lnTo>
                    <a:lnTo>
                      <a:pt x="335" y="310"/>
                    </a:lnTo>
                    <a:lnTo>
                      <a:pt x="336" y="313"/>
                    </a:lnTo>
                    <a:lnTo>
                      <a:pt x="338" y="316"/>
                    </a:lnTo>
                    <a:lnTo>
                      <a:pt x="339" y="319"/>
                    </a:lnTo>
                    <a:lnTo>
                      <a:pt x="340" y="322"/>
                    </a:lnTo>
                    <a:lnTo>
                      <a:pt x="342" y="325"/>
                    </a:lnTo>
                    <a:lnTo>
                      <a:pt x="343" y="328"/>
                    </a:lnTo>
                    <a:lnTo>
                      <a:pt x="344" y="331"/>
                    </a:lnTo>
                    <a:lnTo>
                      <a:pt x="345" y="334"/>
                    </a:lnTo>
                    <a:lnTo>
                      <a:pt x="347" y="337"/>
                    </a:lnTo>
                    <a:lnTo>
                      <a:pt x="348" y="340"/>
                    </a:lnTo>
                    <a:lnTo>
                      <a:pt x="349" y="343"/>
                    </a:lnTo>
                    <a:lnTo>
                      <a:pt x="350" y="346"/>
                    </a:lnTo>
                    <a:lnTo>
                      <a:pt x="351" y="349"/>
                    </a:lnTo>
                    <a:lnTo>
                      <a:pt x="352" y="352"/>
                    </a:lnTo>
                    <a:lnTo>
                      <a:pt x="353" y="355"/>
                    </a:lnTo>
                    <a:lnTo>
                      <a:pt x="353" y="358"/>
                    </a:lnTo>
                    <a:lnTo>
                      <a:pt x="354" y="361"/>
                    </a:lnTo>
                    <a:lnTo>
                      <a:pt x="355" y="363"/>
                    </a:lnTo>
                    <a:lnTo>
                      <a:pt x="356" y="366"/>
                    </a:lnTo>
                    <a:lnTo>
                      <a:pt x="356" y="369"/>
                    </a:lnTo>
                    <a:lnTo>
                      <a:pt x="357" y="372"/>
                    </a:lnTo>
                    <a:lnTo>
                      <a:pt x="357" y="375"/>
                    </a:lnTo>
                    <a:lnTo>
                      <a:pt x="358" y="378"/>
                    </a:lnTo>
                    <a:lnTo>
                      <a:pt x="358" y="381"/>
                    </a:lnTo>
                    <a:lnTo>
                      <a:pt x="359" y="384"/>
                    </a:lnTo>
                    <a:lnTo>
                      <a:pt x="359" y="387"/>
                    </a:lnTo>
                    <a:lnTo>
                      <a:pt x="359" y="390"/>
                    </a:lnTo>
                    <a:lnTo>
                      <a:pt x="359" y="394"/>
                    </a:lnTo>
                    <a:lnTo>
                      <a:pt x="359" y="397"/>
                    </a:lnTo>
                    <a:lnTo>
                      <a:pt x="359" y="401"/>
                    </a:lnTo>
                    <a:lnTo>
                      <a:pt x="359" y="404"/>
                    </a:lnTo>
                    <a:lnTo>
                      <a:pt x="359" y="408"/>
                    </a:lnTo>
                    <a:lnTo>
                      <a:pt x="359" y="412"/>
                    </a:lnTo>
                    <a:lnTo>
                      <a:pt x="359" y="416"/>
                    </a:lnTo>
                    <a:lnTo>
                      <a:pt x="359" y="420"/>
                    </a:lnTo>
                    <a:lnTo>
                      <a:pt x="359" y="424"/>
                    </a:lnTo>
                    <a:lnTo>
                      <a:pt x="358" y="428"/>
                    </a:lnTo>
                    <a:lnTo>
                      <a:pt x="358" y="432"/>
                    </a:lnTo>
                    <a:lnTo>
                      <a:pt x="358" y="435"/>
                    </a:lnTo>
                    <a:lnTo>
                      <a:pt x="357" y="438"/>
                    </a:lnTo>
                    <a:lnTo>
                      <a:pt x="357" y="440"/>
                    </a:lnTo>
                    <a:lnTo>
                      <a:pt x="356" y="442"/>
                    </a:lnTo>
                    <a:lnTo>
                      <a:pt x="356" y="444"/>
                    </a:lnTo>
                    <a:lnTo>
                      <a:pt x="355" y="445"/>
                    </a:lnTo>
                    <a:lnTo>
                      <a:pt x="355" y="445"/>
                    </a:lnTo>
                    <a:lnTo>
                      <a:pt x="354" y="445"/>
                    </a:lnTo>
                    <a:lnTo>
                      <a:pt x="354" y="444"/>
                    </a:lnTo>
                    <a:lnTo>
                      <a:pt x="353" y="443"/>
                    </a:lnTo>
                    <a:lnTo>
                      <a:pt x="353" y="442"/>
                    </a:lnTo>
                    <a:lnTo>
                      <a:pt x="352" y="440"/>
                    </a:lnTo>
                    <a:lnTo>
                      <a:pt x="352" y="437"/>
                    </a:lnTo>
                    <a:lnTo>
                      <a:pt x="351" y="434"/>
                    </a:lnTo>
                    <a:lnTo>
                      <a:pt x="351" y="431"/>
                    </a:lnTo>
                    <a:lnTo>
                      <a:pt x="350" y="427"/>
                    </a:lnTo>
                    <a:lnTo>
                      <a:pt x="350" y="423"/>
                    </a:lnTo>
                    <a:lnTo>
                      <a:pt x="349" y="420"/>
                    </a:lnTo>
                    <a:lnTo>
                      <a:pt x="348" y="416"/>
                    </a:lnTo>
                    <a:lnTo>
                      <a:pt x="348" y="413"/>
                    </a:lnTo>
                    <a:lnTo>
                      <a:pt x="347" y="410"/>
                    </a:lnTo>
                    <a:lnTo>
                      <a:pt x="346" y="406"/>
                    </a:lnTo>
                    <a:lnTo>
                      <a:pt x="345" y="403"/>
                    </a:lnTo>
                    <a:lnTo>
                      <a:pt x="345" y="400"/>
                    </a:lnTo>
                    <a:lnTo>
                      <a:pt x="344" y="397"/>
                    </a:lnTo>
                    <a:lnTo>
                      <a:pt x="343" y="394"/>
                    </a:lnTo>
                    <a:lnTo>
                      <a:pt x="342" y="391"/>
                    </a:lnTo>
                    <a:lnTo>
                      <a:pt x="341" y="389"/>
                    </a:lnTo>
                    <a:lnTo>
                      <a:pt x="341" y="386"/>
                    </a:lnTo>
                    <a:lnTo>
                      <a:pt x="340" y="383"/>
                    </a:lnTo>
                    <a:lnTo>
                      <a:pt x="339" y="381"/>
                    </a:lnTo>
                    <a:lnTo>
                      <a:pt x="338" y="379"/>
                    </a:lnTo>
                    <a:lnTo>
                      <a:pt x="337" y="376"/>
                    </a:lnTo>
                    <a:lnTo>
                      <a:pt x="336" y="374"/>
                    </a:lnTo>
                    <a:lnTo>
                      <a:pt x="334" y="371"/>
                    </a:lnTo>
                    <a:lnTo>
                      <a:pt x="333" y="369"/>
                    </a:lnTo>
                    <a:lnTo>
                      <a:pt x="332" y="367"/>
                    </a:lnTo>
                    <a:lnTo>
                      <a:pt x="331" y="364"/>
                    </a:lnTo>
                    <a:lnTo>
                      <a:pt x="329" y="362"/>
                    </a:lnTo>
                    <a:lnTo>
                      <a:pt x="328" y="359"/>
                    </a:lnTo>
                    <a:lnTo>
                      <a:pt x="326" y="357"/>
                    </a:lnTo>
                    <a:lnTo>
                      <a:pt x="325" y="355"/>
                    </a:lnTo>
                    <a:lnTo>
                      <a:pt x="323" y="352"/>
                    </a:lnTo>
                    <a:lnTo>
                      <a:pt x="322" y="350"/>
                    </a:lnTo>
                    <a:lnTo>
                      <a:pt x="320" y="348"/>
                    </a:lnTo>
                    <a:lnTo>
                      <a:pt x="318" y="346"/>
                    </a:lnTo>
                    <a:lnTo>
                      <a:pt x="316" y="343"/>
                    </a:lnTo>
                    <a:lnTo>
                      <a:pt x="314" y="341"/>
                    </a:lnTo>
                    <a:lnTo>
                      <a:pt x="312" y="339"/>
                    </a:lnTo>
                    <a:lnTo>
                      <a:pt x="310" y="337"/>
                    </a:lnTo>
                    <a:lnTo>
                      <a:pt x="308" y="335"/>
                    </a:lnTo>
                    <a:lnTo>
                      <a:pt x="306" y="332"/>
                    </a:lnTo>
                    <a:lnTo>
                      <a:pt x="304" y="330"/>
                    </a:lnTo>
                    <a:lnTo>
                      <a:pt x="302" y="328"/>
                    </a:lnTo>
                    <a:lnTo>
                      <a:pt x="299" y="326"/>
                    </a:lnTo>
                    <a:lnTo>
                      <a:pt x="297" y="324"/>
                    </a:lnTo>
                    <a:lnTo>
                      <a:pt x="294" y="322"/>
                    </a:lnTo>
                    <a:lnTo>
                      <a:pt x="292" y="320"/>
                    </a:lnTo>
                    <a:lnTo>
                      <a:pt x="289" y="318"/>
                    </a:lnTo>
                    <a:lnTo>
                      <a:pt x="287" y="316"/>
                    </a:lnTo>
                    <a:lnTo>
                      <a:pt x="284" y="314"/>
                    </a:lnTo>
                    <a:lnTo>
                      <a:pt x="281" y="312"/>
                    </a:lnTo>
                    <a:lnTo>
                      <a:pt x="278" y="310"/>
                    </a:lnTo>
                    <a:lnTo>
                      <a:pt x="276" y="308"/>
                    </a:lnTo>
                    <a:lnTo>
                      <a:pt x="273" y="307"/>
                    </a:lnTo>
                    <a:lnTo>
                      <a:pt x="270" y="305"/>
                    </a:lnTo>
                    <a:lnTo>
                      <a:pt x="267" y="303"/>
                    </a:lnTo>
                    <a:lnTo>
                      <a:pt x="264" y="302"/>
                    </a:lnTo>
                    <a:lnTo>
                      <a:pt x="261" y="300"/>
                    </a:lnTo>
                    <a:lnTo>
                      <a:pt x="257" y="299"/>
                    </a:lnTo>
                    <a:lnTo>
                      <a:pt x="254" y="297"/>
                    </a:lnTo>
                    <a:lnTo>
                      <a:pt x="251" y="296"/>
                    </a:lnTo>
                    <a:lnTo>
                      <a:pt x="247" y="295"/>
                    </a:lnTo>
                    <a:lnTo>
                      <a:pt x="244" y="294"/>
                    </a:lnTo>
                    <a:lnTo>
                      <a:pt x="240" y="293"/>
                    </a:lnTo>
                    <a:lnTo>
                      <a:pt x="237" y="292"/>
                    </a:lnTo>
                    <a:lnTo>
                      <a:pt x="233" y="291"/>
                    </a:lnTo>
                    <a:lnTo>
                      <a:pt x="230" y="290"/>
                    </a:lnTo>
                    <a:lnTo>
                      <a:pt x="226" y="289"/>
                    </a:lnTo>
                    <a:lnTo>
                      <a:pt x="222" y="288"/>
                    </a:lnTo>
                    <a:lnTo>
                      <a:pt x="218" y="288"/>
                    </a:lnTo>
                    <a:lnTo>
                      <a:pt x="215" y="287"/>
                    </a:lnTo>
                    <a:lnTo>
                      <a:pt x="211" y="287"/>
                    </a:lnTo>
                    <a:lnTo>
                      <a:pt x="207" y="287"/>
                    </a:lnTo>
                    <a:lnTo>
                      <a:pt x="203" y="287"/>
                    </a:lnTo>
                    <a:lnTo>
                      <a:pt x="199" y="286"/>
                    </a:lnTo>
                    <a:lnTo>
                      <a:pt x="196" y="287"/>
                    </a:lnTo>
                    <a:lnTo>
                      <a:pt x="192" y="287"/>
                    </a:lnTo>
                    <a:lnTo>
                      <a:pt x="188" y="287"/>
                    </a:lnTo>
                    <a:lnTo>
                      <a:pt x="184" y="287"/>
                    </a:lnTo>
                    <a:lnTo>
                      <a:pt x="181" y="288"/>
                    </a:lnTo>
                    <a:lnTo>
                      <a:pt x="177" y="288"/>
                    </a:lnTo>
                    <a:lnTo>
                      <a:pt x="173" y="289"/>
                    </a:lnTo>
                    <a:lnTo>
                      <a:pt x="169" y="290"/>
                    </a:lnTo>
                    <a:lnTo>
                      <a:pt x="166" y="291"/>
                    </a:lnTo>
                    <a:lnTo>
                      <a:pt x="162" y="292"/>
                    </a:lnTo>
                    <a:lnTo>
                      <a:pt x="158" y="293"/>
                    </a:lnTo>
                    <a:lnTo>
                      <a:pt x="154" y="294"/>
                    </a:lnTo>
                    <a:lnTo>
                      <a:pt x="151" y="295"/>
                    </a:lnTo>
                    <a:lnTo>
                      <a:pt x="147" y="296"/>
                    </a:lnTo>
                    <a:lnTo>
                      <a:pt x="144" y="298"/>
                    </a:lnTo>
                    <a:lnTo>
                      <a:pt x="140" y="299"/>
                    </a:lnTo>
                    <a:lnTo>
                      <a:pt x="137" y="301"/>
                    </a:lnTo>
                    <a:lnTo>
                      <a:pt x="133" y="302"/>
                    </a:lnTo>
                    <a:lnTo>
                      <a:pt x="130" y="304"/>
                    </a:lnTo>
                    <a:lnTo>
                      <a:pt x="126" y="306"/>
                    </a:lnTo>
                    <a:lnTo>
                      <a:pt x="123" y="308"/>
                    </a:lnTo>
                    <a:lnTo>
                      <a:pt x="120" y="310"/>
                    </a:lnTo>
                    <a:lnTo>
                      <a:pt x="116" y="312"/>
                    </a:lnTo>
                    <a:lnTo>
                      <a:pt x="113" y="314"/>
                    </a:lnTo>
                    <a:lnTo>
                      <a:pt x="110" y="316"/>
                    </a:lnTo>
                    <a:lnTo>
                      <a:pt x="107" y="319"/>
                    </a:lnTo>
                    <a:lnTo>
                      <a:pt x="104" y="321"/>
                    </a:lnTo>
                    <a:lnTo>
                      <a:pt x="101" y="323"/>
                    </a:lnTo>
                    <a:lnTo>
                      <a:pt x="98" y="326"/>
                    </a:lnTo>
                    <a:lnTo>
                      <a:pt x="95" y="328"/>
                    </a:lnTo>
                    <a:lnTo>
                      <a:pt x="92" y="331"/>
                    </a:lnTo>
                    <a:lnTo>
                      <a:pt x="89" y="333"/>
                    </a:lnTo>
                    <a:lnTo>
                      <a:pt x="86" y="336"/>
                    </a:lnTo>
                    <a:lnTo>
                      <a:pt x="84" y="338"/>
                    </a:lnTo>
                    <a:lnTo>
                      <a:pt x="81" y="341"/>
                    </a:lnTo>
                    <a:lnTo>
                      <a:pt x="78" y="344"/>
                    </a:lnTo>
                    <a:lnTo>
                      <a:pt x="76" y="347"/>
                    </a:lnTo>
                    <a:lnTo>
                      <a:pt x="73" y="350"/>
                    </a:lnTo>
                    <a:lnTo>
                      <a:pt x="71" y="352"/>
                    </a:lnTo>
                    <a:lnTo>
                      <a:pt x="69" y="355"/>
                    </a:lnTo>
                    <a:lnTo>
                      <a:pt x="66" y="358"/>
                    </a:lnTo>
                    <a:lnTo>
                      <a:pt x="64" y="361"/>
                    </a:lnTo>
                    <a:lnTo>
                      <a:pt x="62" y="364"/>
                    </a:lnTo>
                    <a:lnTo>
                      <a:pt x="60" y="367"/>
                    </a:lnTo>
                    <a:lnTo>
                      <a:pt x="58" y="369"/>
                    </a:lnTo>
                    <a:lnTo>
                      <a:pt x="57" y="371"/>
                    </a:lnTo>
                    <a:lnTo>
                      <a:pt x="55" y="373"/>
                    </a:lnTo>
                    <a:lnTo>
                      <a:pt x="54" y="375"/>
                    </a:lnTo>
                    <a:lnTo>
                      <a:pt x="53" y="376"/>
                    </a:lnTo>
                    <a:lnTo>
                      <a:pt x="52" y="378"/>
                    </a:lnTo>
                    <a:lnTo>
                      <a:pt x="51" y="379"/>
                    </a:lnTo>
                    <a:lnTo>
                      <a:pt x="50" y="380"/>
                    </a:lnTo>
                    <a:lnTo>
                      <a:pt x="49" y="381"/>
                    </a:lnTo>
                    <a:lnTo>
                      <a:pt x="49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2"/>
                    </a:lnTo>
                    <a:lnTo>
                      <a:pt x="48" y="381"/>
                    </a:lnTo>
                    <a:lnTo>
                      <a:pt x="48" y="381"/>
                    </a:lnTo>
                    <a:lnTo>
                      <a:pt x="48" y="380"/>
                    </a:lnTo>
                    <a:lnTo>
                      <a:pt x="49" y="379"/>
                    </a:lnTo>
                    <a:lnTo>
                      <a:pt x="49" y="379"/>
                    </a:lnTo>
                    <a:lnTo>
                      <a:pt x="49" y="378"/>
                    </a:lnTo>
                    <a:lnTo>
                      <a:pt x="49" y="377"/>
                    </a:lnTo>
                    <a:lnTo>
                      <a:pt x="49" y="376"/>
                    </a:lnTo>
                    <a:lnTo>
                      <a:pt x="49" y="375"/>
                    </a:lnTo>
                    <a:lnTo>
                      <a:pt x="49" y="373"/>
                    </a:lnTo>
                    <a:lnTo>
                      <a:pt x="50" y="372"/>
                    </a:lnTo>
                    <a:lnTo>
                      <a:pt x="50" y="370"/>
                    </a:lnTo>
                    <a:lnTo>
                      <a:pt x="50" y="369"/>
                    </a:lnTo>
                    <a:lnTo>
                      <a:pt x="50" y="367"/>
                    </a:lnTo>
                    <a:lnTo>
                      <a:pt x="50" y="366"/>
                    </a:lnTo>
                    <a:lnTo>
                      <a:pt x="50" y="364"/>
                    </a:lnTo>
                    <a:lnTo>
                      <a:pt x="50" y="363"/>
                    </a:lnTo>
                    <a:lnTo>
                      <a:pt x="50" y="361"/>
                    </a:lnTo>
                    <a:lnTo>
                      <a:pt x="50" y="360"/>
                    </a:lnTo>
                    <a:lnTo>
                      <a:pt x="50" y="358"/>
                    </a:lnTo>
                    <a:lnTo>
                      <a:pt x="49" y="356"/>
                    </a:lnTo>
                    <a:lnTo>
                      <a:pt x="49" y="355"/>
                    </a:lnTo>
                    <a:lnTo>
                      <a:pt x="49" y="353"/>
                    </a:lnTo>
                    <a:lnTo>
                      <a:pt x="49" y="352"/>
                    </a:lnTo>
                    <a:lnTo>
                      <a:pt x="48" y="350"/>
                    </a:lnTo>
                    <a:lnTo>
                      <a:pt x="48" y="348"/>
                    </a:lnTo>
                    <a:lnTo>
                      <a:pt x="47" y="347"/>
                    </a:lnTo>
                    <a:lnTo>
                      <a:pt x="47" y="345"/>
                    </a:lnTo>
                    <a:lnTo>
                      <a:pt x="46" y="343"/>
                    </a:lnTo>
                    <a:lnTo>
                      <a:pt x="45" y="342"/>
                    </a:lnTo>
                    <a:lnTo>
                      <a:pt x="45" y="340"/>
                    </a:lnTo>
                    <a:lnTo>
                      <a:pt x="44" y="338"/>
                    </a:lnTo>
                    <a:lnTo>
                      <a:pt x="43" y="337"/>
                    </a:lnTo>
                    <a:lnTo>
                      <a:pt x="42" y="335"/>
                    </a:lnTo>
                    <a:lnTo>
                      <a:pt x="42" y="334"/>
                    </a:lnTo>
                    <a:lnTo>
                      <a:pt x="41" y="332"/>
                    </a:lnTo>
                    <a:lnTo>
                      <a:pt x="40" y="331"/>
                    </a:lnTo>
                    <a:lnTo>
                      <a:pt x="39" y="330"/>
                    </a:lnTo>
                    <a:lnTo>
                      <a:pt x="38" y="328"/>
                    </a:lnTo>
                    <a:lnTo>
                      <a:pt x="37" y="327"/>
                    </a:lnTo>
                    <a:lnTo>
                      <a:pt x="35" y="326"/>
                    </a:lnTo>
                    <a:lnTo>
                      <a:pt x="34" y="325"/>
                    </a:lnTo>
                    <a:lnTo>
                      <a:pt x="33" y="323"/>
                    </a:lnTo>
                    <a:lnTo>
                      <a:pt x="32" y="322"/>
                    </a:lnTo>
                    <a:lnTo>
                      <a:pt x="30" y="321"/>
                    </a:lnTo>
                    <a:lnTo>
                      <a:pt x="29" y="320"/>
                    </a:lnTo>
                    <a:lnTo>
                      <a:pt x="28" y="319"/>
                    </a:lnTo>
                    <a:lnTo>
                      <a:pt x="26" y="318"/>
                    </a:lnTo>
                    <a:lnTo>
                      <a:pt x="25" y="317"/>
                    </a:lnTo>
                    <a:lnTo>
                      <a:pt x="24" y="316"/>
                    </a:lnTo>
                    <a:lnTo>
                      <a:pt x="22" y="315"/>
                    </a:lnTo>
                    <a:lnTo>
                      <a:pt x="21" y="314"/>
                    </a:lnTo>
                    <a:lnTo>
                      <a:pt x="20" y="314"/>
                    </a:lnTo>
                    <a:lnTo>
                      <a:pt x="18" y="313"/>
                    </a:lnTo>
                    <a:lnTo>
                      <a:pt x="17" y="312"/>
                    </a:lnTo>
                    <a:lnTo>
                      <a:pt x="16" y="311"/>
                    </a:lnTo>
                    <a:lnTo>
                      <a:pt x="15" y="311"/>
                    </a:lnTo>
                    <a:lnTo>
                      <a:pt x="13" y="310"/>
                    </a:lnTo>
                    <a:lnTo>
                      <a:pt x="12" y="309"/>
                    </a:lnTo>
                    <a:lnTo>
                      <a:pt x="11" y="309"/>
                    </a:lnTo>
                    <a:lnTo>
                      <a:pt x="9" y="308"/>
                    </a:lnTo>
                    <a:lnTo>
                      <a:pt x="8" y="308"/>
                    </a:lnTo>
                    <a:lnTo>
                      <a:pt x="7" y="307"/>
                    </a:lnTo>
                    <a:lnTo>
                      <a:pt x="6" y="307"/>
                    </a:lnTo>
                    <a:lnTo>
                      <a:pt x="5" y="306"/>
                    </a:lnTo>
                    <a:lnTo>
                      <a:pt x="4" y="306"/>
                    </a:lnTo>
                    <a:lnTo>
                      <a:pt x="3" y="306"/>
                    </a:lnTo>
                    <a:lnTo>
                      <a:pt x="3" y="305"/>
                    </a:lnTo>
                    <a:lnTo>
                      <a:pt x="2" y="305"/>
                    </a:lnTo>
                    <a:lnTo>
                      <a:pt x="2" y="305"/>
                    </a:lnTo>
                    <a:lnTo>
                      <a:pt x="1" y="305"/>
                    </a:lnTo>
                    <a:lnTo>
                      <a:pt x="1" y="305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1" y="304"/>
                    </a:lnTo>
                    <a:lnTo>
                      <a:pt x="2" y="304"/>
                    </a:lnTo>
                    <a:lnTo>
                      <a:pt x="3" y="304"/>
                    </a:lnTo>
                    <a:lnTo>
                      <a:pt x="4" y="303"/>
                    </a:lnTo>
                    <a:lnTo>
                      <a:pt x="6" y="303"/>
                    </a:lnTo>
                    <a:lnTo>
                      <a:pt x="7" y="303"/>
                    </a:lnTo>
                    <a:lnTo>
                      <a:pt x="9" y="302"/>
                    </a:lnTo>
                    <a:lnTo>
                      <a:pt x="11" y="302"/>
                    </a:lnTo>
                    <a:lnTo>
                      <a:pt x="14" y="301"/>
                    </a:lnTo>
                    <a:lnTo>
                      <a:pt x="16" y="301"/>
                    </a:lnTo>
                    <a:lnTo>
                      <a:pt x="19" y="300"/>
                    </a:lnTo>
                    <a:lnTo>
                      <a:pt x="22" y="300"/>
                    </a:lnTo>
                    <a:lnTo>
                      <a:pt x="25" y="299"/>
                    </a:lnTo>
                    <a:lnTo>
                      <a:pt x="29" y="298"/>
                    </a:lnTo>
                    <a:lnTo>
                      <a:pt x="32" y="297"/>
                    </a:lnTo>
                    <a:lnTo>
                      <a:pt x="36" y="297"/>
                    </a:lnTo>
                    <a:lnTo>
                      <a:pt x="39" y="296"/>
                    </a:lnTo>
                    <a:lnTo>
                      <a:pt x="43" y="295"/>
                    </a:lnTo>
                    <a:lnTo>
                      <a:pt x="46" y="294"/>
                    </a:lnTo>
                    <a:lnTo>
                      <a:pt x="50" y="292"/>
                    </a:lnTo>
                    <a:lnTo>
                      <a:pt x="53" y="291"/>
                    </a:lnTo>
                    <a:lnTo>
                      <a:pt x="57" y="290"/>
                    </a:lnTo>
                    <a:lnTo>
                      <a:pt x="60" y="289"/>
                    </a:lnTo>
                    <a:lnTo>
                      <a:pt x="64" y="287"/>
                    </a:lnTo>
                    <a:lnTo>
                      <a:pt x="67" y="286"/>
                    </a:lnTo>
                    <a:lnTo>
                      <a:pt x="71" y="284"/>
                    </a:lnTo>
                    <a:lnTo>
                      <a:pt x="74" y="282"/>
                    </a:lnTo>
                    <a:lnTo>
                      <a:pt x="78" y="281"/>
                    </a:lnTo>
                    <a:lnTo>
                      <a:pt x="81" y="279"/>
                    </a:lnTo>
                    <a:lnTo>
                      <a:pt x="84" y="277"/>
                    </a:lnTo>
                    <a:lnTo>
                      <a:pt x="88" y="275"/>
                    </a:lnTo>
                    <a:lnTo>
                      <a:pt x="91" y="273"/>
                    </a:lnTo>
                    <a:lnTo>
                      <a:pt x="94" y="271"/>
                    </a:lnTo>
                    <a:lnTo>
                      <a:pt x="97" y="269"/>
                    </a:lnTo>
                    <a:lnTo>
                      <a:pt x="101" y="267"/>
                    </a:lnTo>
                    <a:lnTo>
                      <a:pt x="104" y="265"/>
                    </a:lnTo>
                    <a:lnTo>
                      <a:pt x="107" y="262"/>
                    </a:lnTo>
                    <a:lnTo>
                      <a:pt x="110" y="260"/>
                    </a:lnTo>
                    <a:lnTo>
                      <a:pt x="112" y="257"/>
                    </a:lnTo>
                    <a:lnTo>
                      <a:pt x="115" y="255"/>
                    </a:lnTo>
                    <a:lnTo>
                      <a:pt x="118" y="252"/>
                    </a:lnTo>
                    <a:lnTo>
                      <a:pt x="121" y="249"/>
                    </a:lnTo>
                    <a:lnTo>
                      <a:pt x="123" y="247"/>
                    </a:lnTo>
                    <a:lnTo>
                      <a:pt x="126" y="244"/>
                    </a:lnTo>
                    <a:lnTo>
                      <a:pt x="129" y="241"/>
                    </a:lnTo>
                    <a:lnTo>
                      <a:pt x="131" y="238"/>
                    </a:lnTo>
                    <a:lnTo>
                      <a:pt x="133" y="235"/>
                    </a:lnTo>
                    <a:lnTo>
                      <a:pt x="136" y="232"/>
                    </a:lnTo>
                    <a:lnTo>
                      <a:pt x="138" y="229"/>
                    </a:lnTo>
                    <a:lnTo>
                      <a:pt x="140" y="225"/>
                    </a:lnTo>
                    <a:lnTo>
                      <a:pt x="142" y="222"/>
                    </a:lnTo>
                    <a:lnTo>
                      <a:pt x="144" y="219"/>
                    </a:lnTo>
                    <a:lnTo>
                      <a:pt x="146" y="215"/>
                    </a:lnTo>
                    <a:lnTo>
                      <a:pt x="147" y="212"/>
                    </a:lnTo>
                    <a:lnTo>
                      <a:pt x="149" y="209"/>
                    </a:lnTo>
                    <a:lnTo>
                      <a:pt x="150" y="205"/>
                    </a:lnTo>
                    <a:lnTo>
                      <a:pt x="151" y="201"/>
                    </a:lnTo>
                    <a:lnTo>
                      <a:pt x="153" y="198"/>
                    </a:lnTo>
                    <a:lnTo>
                      <a:pt x="154" y="194"/>
                    </a:lnTo>
                    <a:lnTo>
                      <a:pt x="155" y="190"/>
                    </a:lnTo>
                    <a:lnTo>
                      <a:pt x="156" y="186"/>
                    </a:lnTo>
                    <a:lnTo>
                      <a:pt x="157" y="182"/>
                    </a:lnTo>
                    <a:lnTo>
                      <a:pt x="157" y="178"/>
                    </a:lnTo>
                    <a:lnTo>
                      <a:pt x="158" y="174"/>
                    </a:lnTo>
                    <a:lnTo>
                      <a:pt x="158" y="171"/>
                    </a:lnTo>
                    <a:lnTo>
                      <a:pt x="159" y="167"/>
                    </a:lnTo>
                    <a:lnTo>
                      <a:pt x="159" y="163"/>
                    </a:lnTo>
                    <a:lnTo>
                      <a:pt x="160" y="159"/>
                    </a:lnTo>
                    <a:lnTo>
                      <a:pt x="160" y="156"/>
                    </a:lnTo>
                    <a:lnTo>
                      <a:pt x="160" y="152"/>
                    </a:lnTo>
                    <a:lnTo>
                      <a:pt x="160" y="148"/>
                    </a:lnTo>
                    <a:lnTo>
                      <a:pt x="160" y="145"/>
                    </a:lnTo>
                    <a:lnTo>
                      <a:pt x="160" y="141"/>
                    </a:lnTo>
                    <a:lnTo>
                      <a:pt x="160" y="137"/>
                    </a:lnTo>
                    <a:lnTo>
                      <a:pt x="159" y="134"/>
                    </a:lnTo>
                    <a:lnTo>
                      <a:pt x="159" y="130"/>
                    </a:lnTo>
                    <a:lnTo>
                      <a:pt x="159" y="127"/>
                    </a:lnTo>
                    <a:lnTo>
                      <a:pt x="158" y="124"/>
                    </a:lnTo>
                    <a:lnTo>
                      <a:pt x="157" y="120"/>
                    </a:lnTo>
                    <a:lnTo>
                      <a:pt x="157" y="117"/>
                    </a:lnTo>
                    <a:lnTo>
                      <a:pt x="156" y="114"/>
                    </a:lnTo>
                    <a:lnTo>
                      <a:pt x="155" y="111"/>
                    </a:lnTo>
                    <a:lnTo>
                      <a:pt x="155" y="107"/>
                    </a:lnTo>
                    <a:lnTo>
                      <a:pt x="154" y="104"/>
                    </a:lnTo>
                    <a:lnTo>
                      <a:pt x="153" y="101"/>
                    </a:lnTo>
                    <a:lnTo>
                      <a:pt x="152" y="98"/>
                    </a:lnTo>
                    <a:lnTo>
                      <a:pt x="151" y="95"/>
                    </a:lnTo>
                    <a:lnTo>
                      <a:pt x="150" y="93"/>
                    </a:lnTo>
                    <a:lnTo>
                      <a:pt x="149" y="90"/>
                    </a:lnTo>
                    <a:lnTo>
                      <a:pt x="148" y="87"/>
                    </a:lnTo>
                    <a:lnTo>
                      <a:pt x="147" y="85"/>
                    </a:lnTo>
                    <a:lnTo>
                      <a:pt x="146" y="82"/>
                    </a:lnTo>
                    <a:lnTo>
                      <a:pt x="144" y="79"/>
                    </a:lnTo>
                    <a:lnTo>
                      <a:pt x="143" y="77"/>
                    </a:lnTo>
                    <a:lnTo>
                      <a:pt x="142" y="74"/>
                    </a:lnTo>
                    <a:lnTo>
                      <a:pt x="140" y="72"/>
                    </a:lnTo>
                    <a:lnTo>
                      <a:pt x="139" y="70"/>
                    </a:lnTo>
                    <a:lnTo>
                      <a:pt x="137" y="67"/>
                    </a:lnTo>
                    <a:lnTo>
                      <a:pt x="136" y="65"/>
                    </a:lnTo>
                    <a:lnTo>
                      <a:pt x="134" y="63"/>
                    </a:lnTo>
                    <a:lnTo>
                      <a:pt x="133" y="60"/>
                    </a:lnTo>
                    <a:lnTo>
                      <a:pt x="131" y="58"/>
                    </a:lnTo>
                    <a:lnTo>
                      <a:pt x="130" y="56"/>
                    </a:lnTo>
                    <a:lnTo>
                      <a:pt x="128" y="54"/>
                    </a:lnTo>
                    <a:lnTo>
                      <a:pt x="126" y="51"/>
                    </a:lnTo>
                    <a:lnTo>
                      <a:pt x="125" y="49"/>
                    </a:lnTo>
                    <a:lnTo>
                      <a:pt x="123" y="47"/>
                    </a:lnTo>
                    <a:lnTo>
                      <a:pt x="121" y="45"/>
                    </a:lnTo>
                    <a:lnTo>
                      <a:pt x="119" y="43"/>
                    </a:lnTo>
                    <a:lnTo>
                      <a:pt x="117" y="41"/>
                    </a:lnTo>
                    <a:lnTo>
                      <a:pt x="116" y="39"/>
                    </a:lnTo>
                    <a:lnTo>
                      <a:pt x="114" y="37"/>
                    </a:lnTo>
                    <a:lnTo>
                      <a:pt x="111" y="35"/>
                    </a:lnTo>
                    <a:lnTo>
                      <a:pt x="109" y="33"/>
                    </a:lnTo>
                    <a:lnTo>
                      <a:pt x="107" y="31"/>
                    </a:lnTo>
                    <a:lnTo>
                      <a:pt x="105" y="29"/>
                    </a:lnTo>
                    <a:lnTo>
                      <a:pt x="102" y="27"/>
                    </a:lnTo>
                    <a:lnTo>
                      <a:pt x="100" y="25"/>
                    </a:lnTo>
                    <a:lnTo>
                      <a:pt x="97" y="23"/>
                    </a:lnTo>
                    <a:lnTo>
                      <a:pt x="95" y="21"/>
                    </a:lnTo>
                    <a:lnTo>
                      <a:pt x="92" y="19"/>
                    </a:lnTo>
                    <a:lnTo>
                      <a:pt x="89" y="17"/>
                    </a:lnTo>
                    <a:lnTo>
                      <a:pt x="86" y="15"/>
                    </a:lnTo>
                    <a:lnTo>
                      <a:pt x="83" y="13"/>
                    </a:lnTo>
                    <a:lnTo>
                      <a:pt x="80" y="11"/>
                    </a:lnTo>
                    <a:lnTo>
                      <a:pt x="77" y="9"/>
                    </a:lnTo>
                    <a:lnTo>
                      <a:pt x="74" y="7"/>
                    </a:lnTo>
                    <a:lnTo>
                      <a:pt x="71" y="6"/>
                    </a:lnTo>
                    <a:lnTo>
                      <a:pt x="69" y="4"/>
                    </a:lnTo>
                    <a:lnTo>
                      <a:pt x="68" y="3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6" y="1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1"/>
                    </a:lnTo>
                    <a:lnTo>
                      <a:pt x="71" y="1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9" y="3"/>
                    </a:lnTo>
                    <a:lnTo>
                      <a:pt x="83" y="5"/>
                    </a:lnTo>
                    <a:lnTo>
                      <a:pt x="87" y="6"/>
                    </a:lnTo>
                    <a:lnTo>
                      <a:pt x="91" y="7"/>
                    </a:lnTo>
                    <a:lnTo>
                      <a:pt x="94" y="9"/>
                    </a:lnTo>
                    <a:lnTo>
                      <a:pt x="98" y="10"/>
                    </a:lnTo>
                    <a:lnTo>
                      <a:pt x="101" y="11"/>
                    </a:lnTo>
                    <a:lnTo>
                      <a:pt x="105" y="13"/>
                    </a:lnTo>
                    <a:lnTo>
                      <a:pt x="108" y="14"/>
                    </a:lnTo>
                    <a:lnTo>
                      <a:pt x="111" y="16"/>
                    </a:lnTo>
                    <a:lnTo>
                      <a:pt x="115" y="17"/>
                    </a:lnTo>
                    <a:lnTo>
                      <a:pt x="118" y="18"/>
                    </a:lnTo>
                    <a:lnTo>
                      <a:pt x="121" y="20"/>
                    </a:lnTo>
                    <a:lnTo>
                      <a:pt x="123" y="21"/>
                    </a:lnTo>
                    <a:lnTo>
                      <a:pt x="126" y="23"/>
                    </a:lnTo>
                    <a:lnTo>
                      <a:pt x="129" y="24"/>
                    </a:lnTo>
                    <a:lnTo>
                      <a:pt x="132" y="26"/>
                    </a:lnTo>
                    <a:lnTo>
                      <a:pt x="134" y="27"/>
                    </a:lnTo>
                    <a:lnTo>
                      <a:pt x="136" y="29"/>
                    </a:lnTo>
                    <a:lnTo>
                      <a:pt x="139" y="30"/>
                    </a:lnTo>
                    <a:lnTo>
                      <a:pt x="141" y="32"/>
                    </a:lnTo>
                    <a:lnTo>
                      <a:pt x="144" y="34"/>
                    </a:lnTo>
                    <a:lnTo>
                      <a:pt x="146" y="36"/>
                    </a:lnTo>
                    <a:lnTo>
                      <a:pt x="148" y="38"/>
                    </a:lnTo>
                    <a:lnTo>
                      <a:pt x="151" y="40"/>
                    </a:lnTo>
                    <a:lnTo>
                      <a:pt x="153" y="42"/>
                    </a:lnTo>
                    <a:lnTo>
                      <a:pt x="156" y="44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3" y="50"/>
                    </a:lnTo>
                    <a:lnTo>
                      <a:pt x="165" y="53"/>
                    </a:lnTo>
                    <a:lnTo>
                      <a:pt x="167" y="55"/>
                    </a:lnTo>
                    <a:lnTo>
                      <a:pt x="169" y="58"/>
                    </a:lnTo>
                    <a:lnTo>
                      <a:pt x="172" y="60"/>
                    </a:lnTo>
                    <a:lnTo>
                      <a:pt x="174" y="63"/>
                    </a:lnTo>
                    <a:lnTo>
                      <a:pt x="176" y="66"/>
                    </a:lnTo>
                    <a:lnTo>
                      <a:pt x="178" y="68"/>
                    </a:lnTo>
                    <a:lnTo>
                      <a:pt x="180" y="71"/>
                    </a:lnTo>
                    <a:lnTo>
                      <a:pt x="183" y="74"/>
                    </a:lnTo>
                    <a:lnTo>
                      <a:pt x="185" y="77"/>
                    </a:lnTo>
                    <a:lnTo>
                      <a:pt x="187" y="79"/>
                    </a:lnTo>
                    <a:lnTo>
                      <a:pt x="189" y="82"/>
                    </a:lnTo>
                    <a:lnTo>
                      <a:pt x="191" y="85"/>
                    </a:lnTo>
                    <a:lnTo>
                      <a:pt x="193" y="88"/>
                    </a:lnTo>
                    <a:lnTo>
                      <a:pt x="195" y="91"/>
                    </a:lnTo>
                    <a:lnTo>
                      <a:pt x="197" y="94"/>
                    </a:lnTo>
                    <a:lnTo>
                      <a:pt x="199" y="97"/>
                    </a:lnTo>
                    <a:lnTo>
                      <a:pt x="201" y="100"/>
                    </a:lnTo>
                    <a:lnTo>
                      <a:pt x="203" y="103"/>
                    </a:lnTo>
                    <a:lnTo>
                      <a:pt x="205" y="106"/>
                    </a:lnTo>
                    <a:lnTo>
                      <a:pt x="207" y="109"/>
                    </a:lnTo>
                    <a:lnTo>
                      <a:pt x="208" y="112"/>
                    </a:lnTo>
                    <a:lnTo>
                      <a:pt x="210" y="114"/>
                    </a:lnTo>
                    <a:lnTo>
                      <a:pt x="212" y="117"/>
                    </a:lnTo>
                    <a:lnTo>
                      <a:pt x="213" y="120"/>
                    </a:lnTo>
                    <a:lnTo>
                      <a:pt x="215" y="123"/>
                    </a:lnTo>
                    <a:lnTo>
                      <a:pt x="216" y="126"/>
                    </a:lnTo>
                    <a:lnTo>
                      <a:pt x="218" y="129"/>
                    </a:lnTo>
                    <a:lnTo>
                      <a:pt x="219" y="132"/>
                    </a:lnTo>
                    <a:lnTo>
                      <a:pt x="221" y="134"/>
                    </a:lnTo>
                    <a:lnTo>
                      <a:pt x="222" y="137"/>
                    </a:lnTo>
                    <a:lnTo>
                      <a:pt x="223" y="140"/>
                    </a:lnTo>
                    <a:lnTo>
                      <a:pt x="224" y="143"/>
                    </a:lnTo>
                    <a:lnTo>
                      <a:pt x="225" y="145"/>
                    </a:lnTo>
                    <a:lnTo>
                      <a:pt x="226" y="148"/>
                    </a:lnTo>
                    <a:lnTo>
                      <a:pt x="227" y="151"/>
                    </a:lnTo>
                    <a:lnTo>
                      <a:pt x="228" y="153"/>
                    </a:lnTo>
                    <a:lnTo>
                      <a:pt x="229" y="156"/>
                    </a:lnTo>
                    <a:lnTo>
                      <a:pt x="230" y="159"/>
                    </a:lnTo>
                    <a:lnTo>
                      <a:pt x="231" y="162"/>
                    </a:lnTo>
                    <a:lnTo>
                      <a:pt x="232" y="165"/>
                    </a:lnTo>
                    <a:lnTo>
                      <a:pt x="233" y="168"/>
                    </a:lnTo>
                    <a:lnTo>
                      <a:pt x="234" y="171"/>
                    </a:lnTo>
                    <a:lnTo>
                      <a:pt x="234" y="175"/>
                    </a:lnTo>
                    <a:lnTo>
                      <a:pt x="235" y="178"/>
                    </a:lnTo>
                    <a:lnTo>
                      <a:pt x="236" y="182"/>
                    </a:lnTo>
                    <a:lnTo>
                      <a:pt x="237" y="185"/>
                    </a:lnTo>
                    <a:lnTo>
                      <a:pt x="238" y="189"/>
                    </a:lnTo>
                    <a:lnTo>
                      <a:pt x="239" y="193"/>
                    </a:lnTo>
                    <a:lnTo>
                      <a:pt x="239" y="197"/>
                    </a:lnTo>
                    <a:lnTo>
                      <a:pt x="240" y="201"/>
                    </a:lnTo>
                    <a:lnTo>
                      <a:pt x="241" y="2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9409" name="Oval 59408"/>
            <p:cNvSpPr/>
            <p:nvPr/>
          </p:nvSpPr>
          <p:spPr>
            <a:xfrm>
              <a:off x="360" y="360"/>
              <a:ext cx="144" cy="14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410" name="Group 59409"/>
          <p:cNvGrpSpPr/>
          <p:nvPr/>
        </p:nvGrpSpPr>
        <p:grpSpPr>
          <a:xfrm>
            <a:off x="6110288" y="6029325"/>
            <a:ext cx="1374775" cy="1374775"/>
            <a:chOff x="0" y="0"/>
            <a:chExt cx="864" cy="864"/>
          </a:xfrm>
        </p:grpSpPr>
        <p:sp>
          <p:nvSpPr>
            <p:cNvPr id="59411" name="Rounded Rectangle 59410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12" name="Group 59411"/>
            <p:cNvGrpSpPr/>
            <p:nvPr/>
          </p:nvGrpSpPr>
          <p:grpSpPr>
            <a:xfrm>
              <a:off x="108" y="108"/>
              <a:ext cx="648" cy="648"/>
              <a:chOff x="0" y="0"/>
              <a:chExt cx="648" cy="648"/>
            </a:xfrm>
          </p:grpSpPr>
          <p:sp>
            <p:nvSpPr>
              <p:cNvPr id="59413" name="Rectangle 59412"/>
              <p:cNvSpPr/>
              <p:nvPr/>
            </p:nvSpPr>
            <p:spPr>
              <a:xfrm>
                <a:off x="36" y="0"/>
                <a:ext cx="576" cy="648"/>
              </a:xfrm>
              <a:prstGeom prst="rect">
                <a:avLst/>
              </a:prstGeom>
              <a:solidFill>
                <a:srgbClr val="FFFFFF"/>
              </a:solidFill>
              <a:ln w="6350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14" name="Rounded Rectangle 59413"/>
              <p:cNvSpPr/>
              <p:nvPr/>
            </p:nvSpPr>
            <p:spPr>
              <a:xfrm>
                <a:off x="0" y="0"/>
                <a:ext cx="648" cy="2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952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9415" name="Group 59414"/>
            <p:cNvGrpSpPr/>
            <p:nvPr/>
          </p:nvGrpSpPr>
          <p:grpSpPr>
            <a:xfrm>
              <a:off x="283" y="284"/>
              <a:ext cx="297" cy="297"/>
              <a:chOff x="0" y="0"/>
              <a:chExt cx="297" cy="297"/>
            </a:xfrm>
          </p:grpSpPr>
          <p:sp>
            <p:nvSpPr>
              <p:cNvPr id="59416" name="Oval 59415"/>
              <p:cNvSpPr/>
              <p:nvPr/>
            </p:nvSpPr>
            <p:spPr>
              <a:xfrm>
                <a:off x="0" y="0"/>
                <a:ext cx="297" cy="297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17" name="Oval 59416"/>
              <p:cNvSpPr/>
              <p:nvPr/>
            </p:nvSpPr>
            <p:spPr>
              <a:xfrm>
                <a:off x="68" y="67"/>
                <a:ext cx="162" cy="16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18" name="Oval 59417"/>
              <p:cNvSpPr/>
              <p:nvPr/>
            </p:nvSpPr>
            <p:spPr>
              <a:xfrm>
                <a:off x="95" y="94"/>
                <a:ext cx="108" cy="108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419" name="Group 59418"/>
              <p:cNvGrpSpPr/>
              <p:nvPr/>
            </p:nvGrpSpPr>
            <p:grpSpPr>
              <a:xfrm>
                <a:off x="9" y="12"/>
                <a:ext cx="275" cy="256"/>
                <a:chOff x="0" y="0"/>
                <a:chExt cx="275" cy="256"/>
              </a:xfrm>
            </p:grpSpPr>
            <p:sp>
              <p:nvSpPr>
                <p:cNvPr id="59420" name="未知"/>
                <p:cNvSpPr/>
                <p:nvPr/>
              </p:nvSpPr>
              <p:spPr>
                <a:xfrm>
                  <a:off x="38" y="149"/>
                  <a:ext cx="199" cy="107"/>
                </a:xfrm>
                <a:custGeom>
                  <a:avLst/>
                  <a:gdLst/>
                  <a:ahLst/>
                  <a:cxnLst/>
                  <a:pathLst>
                    <a:path w="199" h="107">
                      <a:moveTo>
                        <a:pt x="100" y="96"/>
                      </a:moveTo>
                      <a:lnTo>
                        <a:pt x="98" y="96"/>
                      </a:lnTo>
                      <a:lnTo>
                        <a:pt x="97" y="97"/>
                      </a:lnTo>
                      <a:lnTo>
                        <a:pt x="95" y="98"/>
                      </a:lnTo>
                      <a:lnTo>
                        <a:pt x="94" y="98"/>
                      </a:lnTo>
                      <a:lnTo>
                        <a:pt x="93" y="99"/>
                      </a:lnTo>
                      <a:lnTo>
                        <a:pt x="91" y="99"/>
                      </a:lnTo>
                      <a:lnTo>
                        <a:pt x="90" y="100"/>
                      </a:lnTo>
                      <a:lnTo>
                        <a:pt x="89" y="100"/>
                      </a:lnTo>
                      <a:lnTo>
                        <a:pt x="88" y="101"/>
                      </a:lnTo>
                      <a:lnTo>
                        <a:pt x="87" y="101"/>
                      </a:lnTo>
                      <a:lnTo>
                        <a:pt x="85" y="102"/>
                      </a:lnTo>
                      <a:lnTo>
                        <a:pt x="84" y="102"/>
                      </a:lnTo>
                      <a:lnTo>
                        <a:pt x="83" y="102"/>
                      </a:lnTo>
                      <a:lnTo>
                        <a:pt x="82" y="103"/>
                      </a:lnTo>
                      <a:lnTo>
                        <a:pt x="81" y="103"/>
                      </a:lnTo>
                      <a:lnTo>
                        <a:pt x="80" y="103"/>
                      </a:lnTo>
                      <a:lnTo>
                        <a:pt x="79" y="104"/>
                      </a:lnTo>
                      <a:lnTo>
                        <a:pt x="78" y="104"/>
                      </a:lnTo>
                      <a:lnTo>
                        <a:pt x="77" y="104"/>
                      </a:lnTo>
                      <a:lnTo>
                        <a:pt x="75" y="104"/>
                      </a:lnTo>
                      <a:lnTo>
                        <a:pt x="74" y="105"/>
                      </a:lnTo>
                      <a:lnTo>
                        <a:pt x="73" y="105"/>
                      </a:lnTo>
                      <a:lnTo>
                        <a:pt x="72" y="105"/>
                      </a:lnTo>
                      <a:lnTo>
                        <a:pt x="71" y="105"/>
                      </a:lnTo>
                      <a:lnTo>
                        <a:pt x="70" y="105"/>
                      </a:lnTo>
                      <a:lnTo>
                        <a:pt x="68" y="105"/>
                      </a:lnTo>
                      <a:lnTo>
                        <a:pt x="67" y="105"/>
                      </a:lnTo>
                      <a:lnTo>
                        <a:pt x="66" y="106"/>
                      </a:lnTo>
                      <a:lnTo>
                        <a:pt x="65" y="106"/>
                      </a:lnTo>
                      <a:lnTo>
                        <a:pt x="63" y="106"/>
                      </a:lnTo>
                      <a:lnTo>
                        <a:pt x="62" y="106"/>
                      </a:lnTo>
                      <a:lnTo>
                        <a:pt x="61" y="106"/>
                      </a:lnTo>
                      <a:lnTo>
                        <a:pt x="59" y="106"/>
                      </a:lnTo>
                      <a:lnTo>
                        <a:pt x="58" y="106"/>
                      </a:lnTo>
                      <a:lnTo>
                        <a:pt x="57" y="106"/>
                      </a:lnTo>
                      <a:lnTo>
                        <a:pt x="55" y="106"/>
                      </a:lnTo>
                      <a:lnTo>
                        <a:pt x="54" y="106"/>
                      </a:lnTo>
                      <a:lnTo>
                        <a:pt x="53" y="105"/>
                      </a:lnTo>
                      <a:lnTo>
                        <a:pt x="51" y="105"/>
                      </a:lnTo>
                      <a:lnTo>
                        <a:pt x="50" y="105"/>
                      </a:lnTo>
                      <a:lnTo>
                        <a:pt x="49" y="105"/>
                      </a:lnTo>
                      <a:lnTo>
                        <a:pt x="47" y="105"/>
                      </a:lnTo>
                      <a:lnTo>
                        <a:pt x="46" y="105"/>
                      </a:lnTo>
                      <a:lnTo>
                        <a:pt x="45" y="105"/>
                      </a:lnTo>
                      <a:lnTo>
                        <a:pt x="44" y="105"/>
                      </a:lnTo>
                      <a:lnTo>
                        <a:pt x="42" y="104"/>
                      </a:lnTo>
                      <a:lnTo>
                        <a:pt x="41" y="104"/>
                      </a:lnTo>
                      <a:lnTo>
                        <a:pt x="40" y="104"/>
                      </a:lnTo>
                      <a:lnTo>
                        <a:pt x="38" y="104"/>
                      </a:lnTo>
                      <a:lnTo>
                        <a:pt x="37" y="104"/>
                      </a:lnTo>
                      <a:lnTo>
                        <a:pt x="36" y="103"/>
                      </a:lnTo>
                      <a:lnTo>
                        <a:pt x="35" y="103"/>
                      </a:lnTo>
                      <a:lnTo>
                        <a:pt x="34" y="103"/>
                      </a:lnTo>
                      <a:lnTo>
                        <a:pt x="32" y="102"/>
                      </a:lnTo>
                      <a:lnTo>
                        <a:pt x="31" y="102"/>
                      </a:lnTo>
                      <a:lnTo>
                        <a:pt x="30" y="102"/>
                      </a:lnTo>
                      <a:lnTo>
                        <a:pt x="29" y="102"/>
                      </a:lnTo>
                      <a:lnTo>
                        <a:pt x="28" y="101"/>
                      </a:lnTo>
                      <a:lnTo>
                        <a:pt x="27" y="101"/>
                      </a:lnTo>
                      <a:lnTo>
                        <a:pt x="26" y="101"/>
                      </a:lnTo>
                      <a:lnTo>
                        <a:pt x="25" y="100"/>
                      </a:lnTo>
                      <a:lnTo>
                        <a:pt x="24" y="100"/>
                      </a:lnTo>
                      <a:lnTo>
                        <a:pt x="23" y="99"/>
                      </a:lnTo>
                      <a:lnTo>
                        <a:pt x="22" y="99"/>
                      </a:lnTo>
                      <a:lnTo>
                        <a:pt x="21" y="98"/>
                      </a:lnTo>
                      <a:lnTo>
                        <a:pt x="20" y="98"/>
                      </a:lnTo>
                      <a:lnTo>
                        <a:pt x="19" y="97"/>
                      </a:lnTo>
                      <a:lnTo>
                        <a:pt x="18" y="97"/>
                      </a:lnTo>
                      <a:lnTo>
                        <a:pt x="17" y="96"/>
                      </a:lnTo>
                      <a:lnTo>
                        <a:pt x="16" y="96"/>
                      </a:lnTo>
                      <a:lnTo>
                        <a:pt x="14" y="95"/>
                      </a:lnTo>
                      <a:lnTo>
                        <a:pt x="13" y="94"/>
                      </a:lnTo>
                      <a:lnTo>
                        <a:pt x="12" y="94"/>
                      </a:lnTo>
                      <a:lnTo>
                        <a:pt x="11" y="93"/>
                      </a:lnTo>
                      <a:lnTo>
                        <a:pt x="10" y="92"/>
                      </a:lnTo>
                      <a:lnTo>
                        <a:pt x="9" y="91"/>
                      </a:lnTo>
                      <a:lnTo>
                        <a:pt x="8" y="90"/>
                      </a:lnTo>
                      <a:lnTo>
                        <a:pt x="7" y="90"/>
                      </a:lnTo>
                      <a:lnTo>
                        <a:pt x="5" y="89"/>
                      </a:lnTo>
                      <a:lnTo>
                        <a:pt x="4" y="88"/>
                      </a:lnTo>
                      <a:lnTo>
                        <a:pt x="3" y="87"/>
                      </a:lnTo>
                      <a:lnTo>
                        <a:pt x="2" y="86"/>
                      </a:lnTo>
                      <a:lnTo>
                        <a:pt x="1" y="85"/>
                      </a:lnTo>
                      <a:lnTo>
                        <a:pt x="1" y="84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0" y="83"/>
                      </a:lnTo>
                      <a:lnTo>
                        <a:pt x="1" y="83"/>
                      </a:lnTo>
                      <a:lnTo>
                        <a:pt x="2" y="83"/>
                      </a:lnTo>
                      <a:lnTo>
                        <a:pt x="3" y="84"/>
                      </a:lnTo>
                      <a:lnTo>
                        <a:pt x="4" y="84"/>
                      </a:lnTo>
                      <a:lnTo>
                        <a:pt x="5" y="85"/>
                      </a:lnTo>
                      <a:lnTo>
                        <a:pt x="6" y="85"/>
                      </a:lnTo>
                      <a:lnTo>
                        <a:pt x="7" y="86"/>
                      </a:lnTo>
                      <a:lnTo>
                        <a:pt x="8" y="87"/>
                      </a:lnTo>
                      <a:lnTo>
                        <a:pt x="10" y="87"/>
                      </a:lnTo>
                      <a:lnTo>
                        <a:pt x="11" y="88"/>
                      </a:lnTo>
                      <a:lnTo>
                        <a:pt x="12" y="88"/>
                      </a:lnTo>
                      <a:lnTo>
                        <a:pt x="13" y="89"/>
                      </a:lnTo>
                      <a:lnTo>
                        <a:pt x="14" y="89"/>
                      </a:lnTo>
                      <a:lnTo>
                        <a:pt x="16" y="89"/>
                      </a:lnTo>
                      <a:lnTo>
                        <a:pt x="17" y="90"/>
                      </a:lnTo>
                      <a:lnTo>
                        <a:pt x="18" y="90"/>
                      </a:lnTo>
                      <a:lnTo>
                        <a:pt x="19" y="90"/>
                      </a:lnTo>
                      <a:lnTo>
                        <a:pt x="20" y="90"/>
                      </a:lnTo>
                      <a:lnTo>
                        <a:pt x="21" y="91"/>
                      </a:lnTo>
                      <a:lnTo>
                        <a:pt x="22" y="91"/>
                      </a:lnTo>
                      <a:lnTo>
                        <a:pt x="23" y="91"/>
                      </a:lnTo>
                      <a:lnTo>
                        <a:pt x="24" y="91"/>
                      </a:lnTo>
                      <a:lnTo>
                        <a:pt x="25" y="91"/>
                      </a:lnTo>
                      <a:lnTo>
                        <a:pt x="27" y="91"/>
                      </a:lnTo>
                      <a:lnTo>
                        <a:pt x="28" y="91"/>
                      </a:lnTo>
                      <a:lnTo>
                        <a:pt x="29" y="92"/>
                      </a:lnTo>
                      <a:lnTo>
                        <a:pt x="30" y="92"/>
                      </a:lnTo>
                      <a:lnTo>
                        <a:pt x="31" y="92"/>
                      </a:lnTo>
                      <a:lnTo>
                        <a:pt x="32" y="92"/>
                      </a:lnTo>
                      <a:lnTo>
                        <a:pt x="33" y="92"/>
                      </a:lnTo>
                      <a:lnTo>
                        <a:pt x="34" y="92"/>
                      </a:lnTo>
                      <a:lnTo>
                        <a:pt x="35" y="92"/>
                      </a:lnTo>
                      <a:lnTo>
                        <a:pt x="36" y="91"/>
                      </a:lnTo>
                      <a:lnTo>
                        <a:pt x="37" y="91"/>
                      </a:lnTo>
                      <a:lnTo>
                        <a:pt x="38" y="91"/>
                      </a:lnTo>
                      <a:lnTo>
                        <a:pt x="39" y="91"/>
                      </a:lnTo>
                      <a:lnTo>
                        <a:pt x="40" y="91"/>
                      </a:lnTo>
                      <a:lnTo>
                        <a:pt x="41" y="91"/>
                      </a:lnTo>
                      <a:lnTo>
                        <a:pt x="42" y="91"/>
                      </a:lnTo>
                      <a:lnTo>
                        <a:pt x="43" y="90"/>
                      </a:lnTo>
                      <a:lnTo>
                        <a:pt x="44" y="90"/>
                      </a:lnTo>
                      <a:lnTo>
                        <a:pt x="45" y="90"/>
                      </a:lnTo>
                      <a:lnTo>
                        <a:pt x="46" y="90"/>
                      </a:lnTo>
                      <a:lnTo>
                        <a:pt x="47" y="89"/>
                      </a:lnTo>
                      <a:lnTo>
                        <a:pt x="48" y="89"/>
                      </a:lnTo>
                      <a:lnTo>
                        <a:pt x="49" y="89"/>
                      </a:lnTo>
                      <a:lnTo>
                        <a:pt x="50" y="89"/>
                      </a:lnTo>
                      <a:lnTo>
                        <a:pt x="51" y="88"/>
                      </a:lnTo>
                      <a:lnTo>
                        <a:pt x="53" y="88"/>
                      </a:lnTo>
                      <a:lnTo>
                        <a:pt x="54" y="87"/>
                      </a:lnTo>
                      <a:lnTo>
                        <a:pt x="55" y="87"/>
                      </a:lnTo>
                      <a:lnTo>
                        <a:pt x="56" y="86"/>
                      </a:lnTo>
                      <a:lnTo>
                        <a:pt x="57" y="86"/>
                      </a:lnTo>
                      <a:lnTo>
                        <a:pt x="58" y="85"/>
                      </a:lnTo>
                      <a:lnTo>
                        <a:pt x="60" y="85"/>
                      </a:lnTo>
                      <a:lnTo>
                        <a:pt x="61" y="84"/>
                      </a:lnTo>
                      <a:lnTo>
                        <a:pt x="62" y="84"/>
                      </a:lnTo>
                      <a:lnTo>
                        <a:pt x="63" y="83"/>
                      </a:lnTo>
                      <a:lnTo>
                        <a:pt x="64" y="82"/>
                      </a:lnTo>
                      <a:lnTo>
                        <a:pt x="65" y="82"/>
                      </a:lnTo>
                      <a:lnTo>
                        <a:pt x="67" y="81"/>
                      </a:lnTo>
                      <a:lnTo>
                        <a:pt x="68" y="80"/>
                      </a:lnTo>
                      <a:lnTo>
                        <a:pt x="69" y="79"/>
                      </a:lnTo>
                      <a:lnTo>
                        <a:pt x="70" y="79"/>
                      </a:lnTo>
                      <a:lnTo>
                        <a:pt x="71" y="78"/>
                      </a:lnTo>
                      <a:lnTo>
                        <a:pt x="72" y="77"/>
                      </a:lnTo>
                      <a:lnTo>
                        <a:pt x="73" y="76"/>
                      </a:lnTo>
                      <a:lnTo>
                        <a:pt x="74" y="75"/>
                      </a:lnTo>
                      <a:lnTo>
                        <a:pt x="75" y="74"/>
                      </a:lnTo>
                      <a:lnTo>
                        <a:pt x="76" y="73"/>
                      </a:lnTo>
                      <a:lnTo>
                        <a:pt x="77" y="72"/>
                      </a:lnTo>
                      <a:lnTo>
                        <a:pt x="78" y="71"/>
                      </a:lnTo>
                      <a:lnTo>
                        <a:pt x="79" y="70"/>
                      </a:lnTo>
                      <a:lnTo>
                        <a:pt x="80" y="69"/>
                      </a:lnTo>
                      <a:lnTo>
                        <a:pt x="81" y="68"/>
                      </a:lnTo>
                      <a:lnTo>
                        <a:pt x="82" y="67"/>
                      </a:lnTo>
                      <a:lnTo>
                        <a:pt x="82" y="65"/>
                      </a:lnTo>
                      <a:lnTo>
                        <a:pt x="83" y="64"/>
                      </a:lnTo>
                      <a:lnTo>
                        <a:pt x="84" y="63"/>
                      </a:lnTo>
                      <a:lnTo>
                        <a:pt x="85" y="62"/>
                      </a:lnTo>
                      <a:lnTo>
                        <a:pt x="85" y="60"/>
                      </a:lnTo>
                      <a:lnTo>
                        <a:pt x="86" y="59"/>
                      </a:lnTo>
                      <a:lnTo>
                        <a:pt x="86" y="58"/>
                      </a:lnTo>
                      <a:lnTo>
                        <a:pt x="87" y="56"/>
                      </a:lnTo>
                      <a:lnTo>
                        <a:pt x="87" y="55"/>
                      </a:lnTo>
                      <a:lnTo>
                        <a:pt x="88" y="53"/>
                      </a:lnTo>
                      <a:lnTo>
                        <a:pt x="88" y="52"/>
                      </a:lnTo>
                      <a:lnTo>
                        <a:pt x="88" y="51"/>
                      </a:lnTo>
                      <a:lnTo>
                        <a:pt x="89" y="49"/>
                      </a:lnTo>
                      <a:lnTo>
                        <a:pt x="89" y="48"/>
                      </a:lnTo>
                      <a:lnTo>
                        <a:pt x="89" y="46"/>
                      </a:lnTo>
                      <a:lnTo>
                        <a:pt x="89" y="45"/>
                      </a:lnTo>
                      <a:lnTo>
                        <a:pt x="90" y="43"/>
                      </a:lnTo>
                      <a:lnTo>
                        <a:pt x="90" y="42"/>
                      </a:lnTo>
                      <a:lnTo>
                        <a:pt x="90" y="41"/>
                      </a:lnTo>
                      <a:lnTo>
                        <a:pt x="90" y="39"/>
                      </a:lnTo>
                      <a:lnTo>
                        <a:pt x="90" y="38"/>
                      </a:lnTo>
                      <a:lnTo>
                        <a:pt x="90" y="36"/>
                      </a:lnTo>
                      <a:lnTo>
                        <a:pt x="90" y="35"/>
                      </a:lnTo>
                      <a:lnTo>
                        <a:pt x="90" y="33"/>
                      </a:lnTo>
                      <a:lnTo>
                        <a:pt x="90" y="32"/>
                      </a:lnTo>
                      <a:lnTo>
                        <a:pt x="90" y="30"/>
                      </a:lnTo>
                      <a:lnTo>
                        <a:pt x="90" y="29"/>
                      </a:lnTo>
                      <a:lnTo>
                        <a:pt x="90" y="27"/>
                      </a:lnTo>
                      <a:lnTo>
                        <a:pt x="89" y="26"/>
                      </a:lnTo>
                      <a:lnTo>
                        <a:pt x="89" y="25"/>
                      </a:lnTo>
                      <a:lnTo>
                        <a:pt x="89" y="23"/>
                      </a:lnTo>
                      <a:lnTo>
                        <a:pt x="89" y="22"/>
                      </a:lnTo>
                      <a:lnTo>
                        <a:pt x="89" y="20"/>
                      </a:lnTo>
                      <a:lnTo>
                        <a:pt x="88" y="19"/>
                      </a:lnTo>
                      <a:lnTo>
                        <a:pt x="88" y="18"/>
                      </a:lnTo>
                      <a:lnTo>
                        <a:pt x="88" y="16"/>
                      </a:lnTo>
                      <a:lnTo>
                        <a:pt x="87" y="15"/>
                      </a:lnTo>
                      <a:lnTo>
                        <a:pt x="87" y="14"/>
                      </a:lnTo>
                      <a:lnTo>
                        <a:pt x="86" y="12"/>
                      </a:lnTo>
                      <a:lnTo>
                        <a:pt x="86" y="11"/>
                      </a:lnTo>
                      <a:lnTo>
                        <a:pt x="85" y="10"/>
                      </a:lnTo>
                      <a:lnTo>
                        <a:pt x="85" y="9"/>
                      </a:lnTo>
                      <a:lnTo>
                        <a:pt x="85" y="7"/>
                      </a:lnTo>
                      <a:lnTo>
                        <a:pt x="84" y="6"/>
                      </a:lnTo>
                      <a:lnTo>
                        <a:pt x="84" y="5"/>
                      </a:lnTo>
                      <a:lnTo>
                        <a:pt x="83" y="4"/>
                      </a:lnTo>
                      <a:lnTo>
                        <a:pt x="83" y="4"/>
                      </a:lnTo>
                      <a:lnTo>
                        <a:pt x="83" y="3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82" y="1"/>
                      </a:lnTo>
                      <a:lnTo>
                        <a:pt x="82" y="1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3" y="0"/>
                      </a:lnTo>
                      <a:lnTo>
                        <a:pt x="83" y="1"/>
                      </a:lnTo>
                      <a:lnTo>
                        <a:pt x="83" y="1"/>
                      </a:lnTo>
                      <a:lnTo>
                        <a:pt x="84" y="1"/>
                      </a:lnTo>
                      <a:lnTo>
                        <a:pt x="84" y="1"/>
                      </a:lnTo>
                      <a:lnTo>
                        <a:pt x="85" y="2"/>
                      </a:lnTo>
                      <a:lnTo>
                        <a:pt x="85" y="2"/>
                      </a:lnTo>
                      <a:lnTo>
                        <a:pt x="85" y="2"/>
                      </a:lnTo>
                      <a:lnTo>
                        <a:pt x="86" y="3"/>
                      </a:lnTo>
                      <a:lnTo>
                        <a:pt x="86" y="3"/>
                      </a:lnTo>
                      <a:lnTo>
                        <a:pt x="87" y="3"/>
                      </a:lnTo>
                      <a:lnTo>
                        <a:pt x="87" y="4"/>
                      </a:lnTo>
                      <a:lnTo>
                        <a:pt x="88" y="4"/>
                      </a:lnTo>
                      <a:lnTo>
                        <a:pt x="89" y="4"/>
                      </a:lnTo>
                      <a:lnTo>
                        <a:pt x="89" y="5"/>
                      </a:lnTo>
                      <a:lnTo>
                        <a:pt x="90" y="5"/>
                      </a:lnTo>
                      <a:lnTo>
                        <a:pt x="90" y="5"/>
                      </a:lnTo>
                      <a:lnTo>
                        <a:pt x="91" y="5"/>
                      </a:lnTo>
                      <a:lnTo>
                        <a:pt x="91" y="5"/>
                      </a:lnTo>
                      <a:lnTo>
                        <a:pt x="92" y="6"/>
                      </a:lnTo>
                      <a:lnTo>
                        <a:pt x="93" y="6"/>
                      </a:lnTo>
                      <a:lnTo>
                        <a:pt x="93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5" y="6"/>
                      </a:lnTo>
                      <a:lnTo>
                        <a:pt x="96" y="7"/>
                      </a:lnTo>
                      <a:lnTo>
                        <a:pt x="96" y="7"/>
                      </a:lnTo>
                      <a:lnTo>
                        <a:pt x="97" y="7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9" y="7"/>
                      </a:lnTo>
                      <a:lnTo>
                        <a:pt x="100" y="7"/>
                      </a:lnTo>
                      <a:lnTo>
                        <a:pt x="100" y="7"/>
                      </a:lnTo>
                      <a:lnTo>
                        <a:pt x="101" y="7"/>
                      </a:lnTo>
                      <a:lnTo>
                        <a:pt x="101" y="7"/>
                      </a:lnTo>
                      <a:lnTo>
                        <a:pt x="102" y="7"/>
                      </a:lnTo>
                      <a:lnTo>
                        <a:pt x="103" y="7"/>
                      </a:lnTo>
                      <a:lnTo>
                        <a:pt x="103" y="7"/>
                      </a:lnTo>
                      <a:lnTo>
                        <a:pt x="104" y="6"/>
                      </a:lnTo>
                      <a:lnTo>
                        <a:pt x="105" y="6"/>
                      </a:lnTo>
                      <a:lnTo>
                        <a:pt x="105" y="6"/>
                      </a:lnTo>
                      <a:lnTo>
                        <a:pt x="106" y="6"/>
                      </a:lnTo>
                      <a:lnTo>
                        <a:pt x="106" y="6"/>
                      </a:lnTo>
                      <a:lnTo>
                        <a:pt x="107" y="6"/>
                      </a:lnTo>
                      <a:lnTo>
                        <a:pt x="108" y="5"/>
                      </a:lnTo>
                      <a:lnTo>
                        <a:pt x="108" y="5"/>
                      </a:lnTo>
                      <a:lnTo>
                        <a:pt x="109" y="5"/>
                      </a:lnTo>
                      <a:lnTo>
                        <a:pt x="109" y="5"/>
                      </a:lnTo>
                      <a:lnTo>
                        <a:pt x="110" y="5"/>
                      </a:lnTo>
                      <a:lnTo>
                        <a:pt x="110" y="4"/>
                      </a:lnTo>
                      <a:lnTo>
                        <a:pt x="111" y="4"/>
                      </a:lnTo>
                      <a:lnTo>
                        <a:pt x="111" y="4"/>
                      </a:lnTo>
                      <a:lnTo>
                        <a:pt x="112" y="3"/>
                      </a:lnTo>
                      <a:lnTo>
                        <a:pt x="112" y="3"/>
                      </a:lnTo>
                      <a:lnTo>
                        <a:pt x="113" y="3"/>
                      </a:lnTo>
                      <a:lnTo>
                        <a:pt x="113" y="2"/>
                      </a:lnTo>
                      <a:lnTo>
                        <a:pt x="114" y="2"/>
                      </a:lnTo>
                      <a:lnTo>
                        <a:pt x="114" y="2"/>
                      </a:lnTo>
                      <a:lnTo>
                        <a:pt x="114" y="1"/>
                      </a:lnTo>
                      <a:lnTo>
                        <a:pt x="115" y="1"/>
                      </a:lnTo>
                      <a:lnTo>
                        <a:pt x="115" y="1"/>
                      </a:lnTo>
                      <a:lnTo>
                        <a:pt x="115" y="1"/>
                      </a:lnTo>
                      <a:lnTo>
                        <a:pt x="115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6" y="1"/>
                      </a:lnTo>
                      <a:lnTo>
                        <a:pt x="116" y="1"/>
                      </a:lnTo>
                      <a:lnTo>
                        <a:pt x="116" y="2"/>
                      </a:lnTo>
                      <a:lnTo>
                        <a:pt x="116" y="2"/>
                      </a:lnTo>
                      <a:lnTo>
                        <a:pt x="115" y="3"/>
                      </a:lnTo>
                      <a:lnTo>
                        <a:pt x="115" y="4"/>
                      </a:lnTo>
                      <a:lnTo>
                        <a:pt x="115" y="4"/>
                      </a:lnTo>
                      <a:lnTo>
                        <a:pt x="114" y="5"/>
                      </a:lnTo>
                      <a:lnTo>
                        <a:pt x="114" y="6"/>
                      </a:lnTo>
                      <a:lnTo>
                        <a:pt x="113" y="7"/>
                      </a:lnTo>
                      <a:lnTo>
                        <a:pt x="113" y="9"/>
                      </a:lnTo>
                      <a:lnTo>
                        <a:pt x="113" y="10"/>
                      </a:lnTo>
                      <a:lnTo>
                        <a:pt x="112" y="11"/>
                      </a:lnTo>
                      <a:lnTo>
                        <a:pt x="112" y="12"/>
                      </a:lnTo>
                      <a:lnTo>
                        <a:pt x="111" y="14"/>
                      </a:lnTo>
                      <a:lnTo>
                        <a:pt x="111" y="15"/>
                      </a:lnTo>
                      <a:lnTo>
                        <a:pt x="110" y="16"/>
                      </a:lnTo>
                      <a:lnTo>
                        <a:pt x="110" y="18"/>
                      </a:lnTo>
                      <a:lnTo>
                        <a:pt x="110" y="19"/>
                      </a:lnTo>
                      <a:lnTo>
                        <a:pt x="109" y="20"/>
                      </a:lnTo>
                      <a:lnTo>
                        <a:pt x="109" y="22"/>
                      </a:lnTo>
                      <a:lnTo>
                        <a:pt x="109" y="23"/>
                      </a:lnTo>
                      <a:lnTo>
                        <a:pt x="109" y="25"/>
                      </a:lnTo>
                      <a:lnTo>
                        <a:pt x="109" y="26"/>
                      </a:lnTo>
                      <a:lnTo>
                        <a:pt x="108" y="27"/>
                      </a:lnTo>
                      <a:lnTo>
                        <a:pt x="108" y="29"/>
                      </a:lnTo>
                      <a:lnTo>
                        <a:pt x="108" y="30"/>
                      </a:lnTo>
                      <a:lnTo>
                        <a:pt x="108" y="32"/>
                      </a:lnTo>
                      <a:lnTo>
                        <a:pt x="108" y="33"/>
                      </a:lnTo>
                      <a:lnTo>
                        <a:pt x="108" y="35"/>
                      </a:lnTo>
                      <a:lnTo>
                        <a:pt x="108" y="36"/>
                      </a:lnTo>
                      <a:lnTo>
                        <a:pt x="108" y="38"/>
                      </a:lnTo>
                      <a:lnTo>
                        <a:pt x="108" y="39"/>
                      </a:lnTo>
                      <a:lnTo>
                        <a:pt x="108" y="41"/>
                      </a:lnTo>
                      <a:lnTo>
                        <a:pt x="108" y="42"/>
                      </a:lnTo>
                      <a:lnTo>
                        <a:pt x="108" y="43"/>
                      </a:lnTo>
                      <a:lnTo>
                        <a:pt x="109" y="45"/>
                      </a:lnTo>
                      <a:lnTo>
                        <a:pt x="109" y="46"/>
                      </a:lnTo>
                      <a:lnTo>
                        <a:pt x="109" y="48"/>
                      </a:lnTo>
                      <a:lnTo>
                        <a:pt x="109" y="49"/>
                      </a:lnTo>
                      <a:lnTo>
                        <a:pt x="110" y="51"/>
                      </a:lnTo>
                      <a:lnTo>
                        <a:pt x="110" y="52"/>
                      </a:lnTo>
                      <a:lnTo>
                        <a:pt x="110" y="53"/>
                      </a:lnTo>
                      <a:lnTo>
                        <a:pt x="111" y="55"/>
                      </a:lnTo>
                      <a:lnTo>
                        <a:pt x="111" y="56"/>
                      </a:lnTo>
                      <a:lnTo>
                        <a:pt x="112" y="58"/>
                      </a:lnTo>
                      <a:lnTo>
                        <a:pt x="112" y="59"/>
                      </a:lnTo>
                      <a:lnTo>
                        <a:pt x="113" y="60"/>
                      </a:lnTo>
                      <a:lnTo>
                        <a:pt x="113" y="62"/>
                      </a:lnTo>
                      <a:lnTo>
                        <a:pt x="114" y="63"/>
                      </a:lnTo>
                      <a:lnTo>
                        <a:pt x="115" y="64"/>
                      </a:lnTo>
                      <a:lnTo>
                        <a:pt x="116" y="65"/>
                      </a:lnTo>
                      <a:lnTo>
                        <a:pt x="116" y="67"/>
                      </a:lnTo>
                      <a:lnTo>
                        <a:pt x="117" y="68"/>
                      </a:lnTo>
                      <a:lnTo>
                        <a:pt x="118" y="69"/>
                      </a:lnTo>
                      <a:lnTo>
                        <a:pt x="119" y="70"/>
                      </a:lnTo>
                      <a:lnTo>
                        <a:pt x="120" y="71"/>
                      </a:lnTo>
                      <a:lnTo>
                        <a:pt x="121" y="72"/>
                      </a:lnTo>
                      <a:lnTo>
                        <a:pt x="122" y="73"/>
                      </a:lnTo>
                      <a:lnTo>
                        <a:pt x="123" y="74"/>
                      </a:lnTo>
                      <a:lnTo>
                        <a:pt x="124" y="75"/>
                      </a:lnTo>
                      <a:lnTo>
                        <a:pt x="125" y="76"/>
                      </a:lnTo>
                      <a:lnTo>
                        <a:pt x="126" y="77"/>
                      </a:lnTo>
                      <a:lnTo>
                        <a:pt x="127" y="78"/>
                      </a:lnTo>
                      <a:lnTo>
                        <a:pt x="128" y="79"/>
                      </a:lnTo>
                      <a:lnTo>
                        <a:pt x="129" y="79"/>
                      </a:lnTo>
                      <a:lnTo>
                        <a:pt x="130" y="80"/>
                      </a:lnTo>
                      <a:lnTo>
                        <a:pt x="131" y="81"/>
                      </a:lnTo>
                      <a:lnTo>
                        <a:pt x="133" y="82"/>
                      </a:lnTo>
                      <a:lnTo>
                        <a:pt x="134" y="82"/>
                      </a:lnTo>
                      <a:lnTo>
                        <a:pt x="135" y="83"/>
                      </a:lnTo>
                      <a:lnTo>
                        <a:pt x="136" y="84"/>
                      </a:lnTo>
                      <a:lnTo>
                        <a:pt x="137" y="84"/>
                      </a:lnTo>
                      <a:lnTo>
                        <a:pt x="138" y="85"/>
                      </a:lnTo>
                      <a:lnTo>
                        <a:pt x="140" y="85"/>
                      </a:lnTo>
                      <a:lnTo>
                        <a:pt x="141" y="86"/>
                      </a:lnTo>
                      <a:lnTo>
                        <a:pt x="142" y="86"/>
                      </a:lnTo>
                      <a:lnTo>
                        <a:pt x="143" y="87"/>
                      </a:lnTo>
                      <a:lnTo>
                        <a:pt x="144" y="87"/>
                      </a:lnTo>
                      <a:lnTo>
                        <a:pt x="145" y="88"/>
                      </a:lnTo>
                      <a:lnTo>
                        <a:pt x="147" y="88"/>
                      </a:lnTo>
                      <a:lnTo>
                        <a:pt x="148" y="89"/>
                      </a:lnTo>
                      <a:lnTo>
                        <a:pt x="149" y="89"/>
                      </a:lnTo>
                      <a:lnTo>
                        <a:pt x="150" y="89"/>
                      </a:lnTo>
                      <a:lnTo>
                        <a:pt x="151" y="89"/>
                      </a:lnTo>
                      <a:lnTo>
                        <a:pt x="152" y="90"/>
                      </a:lnTo>
                      <a:lnTo>
                        <a:pt x="153" y="90"/>
                      </a:lnTo>
                      <a:lnTo>
                        <a:pt x="155" y="90"/>
                      </a:lnTo>
                      <a:lnTo>
                        <a:pt x="156" y="90"/>
                      </a:lnTo>
                      <a:lnTo>
                        <a:pt x="157" y="91"/>
                      </a:lnTo>
                      <a:lnTo>
                        <a:pt x="158" y="91"/>
                      </a:lnTo>
                      <a:lnTo>
                        <a:pt x="159" y="91"/>
                      </a:lnTo>
                      <a:lnTo>
                        <a:pt x="160" y="91"/>
                      </a:lnTo>
                      <a:lnTo>
                        <a:pt x="161" y="91"/>
                      </a:lnTo>
                      <a:lnTo>
                        <a:pt x="162" y="91"/>
                      </a:lnTo>
                      <a:lnTo>
                        <a:pt x="163" y="91"/>
                      </a:lnTo>
                      <a:lnTo>
                        <a:pt x="164" y="92"/>
                      </a:lnTo>
                      <a:lnTo>
                        <a:pt x="165" y="92"/>
                      </a:lnTo>
                      <a:lnTo>
                        <a:pt x="166" y="92"/>
                      </a:lnTo>
                      <a:lnTo>
                        <a:pt x="167" y="92"/>
                      </a:lnTo>
                      <a:lnTo>
                        <a:pt x="168" y="92"/>
                      </a:lnTo>
                      <a:lnTo>
                        <a:pt x="169" y="92"/>
                      </a:lnTo>
                      <a:lnTo>
                        <a:pt x="170" y="92"/>
                      </a:lnTo>
                      <a:lnTo>
                        <a:pt x="171" y="91"/>
                      </a:lnTo>
                      <a:lnTo>
                        <a:pt x="172" y="91"/>
                      </a:lnTo>
                      <a:lnTo>
                        <a:pt x="173" y="91"/>
                      </a:lnTo>
                      <a:lnTo>
                        <a:pt x="174" y="91"/>
                      </a:lnTo>
                      <a:lnTo>
                        <a:pt x="175" y="91"/>
                      </a:lnTo>
                      <a:lnTo>
                        <a:pt x="176" y="91"/>
                      </a:lnTo>
                      <a:lnTo>
                        <a:pt x="177" y="91"/>
                      </a:lnTo>
                      <a:lnTo>
                        <a:pt x="178" y="90"/>
                      </a:lnTo>
                      <a:lnTo>
                        <a:pt x="179" y="90"/>
                      </a:lnTo>
                      <a:lnTo>
                        <a:pt x="180" y="90"/>
                      </a:lnTo>
                      <a:lnTo>
                        <a:pt x="181" y="90"/>
                      </a:lnTo>
                      <a:lnTo>
                        <a:pt x="183" y="89"/>
                      </a:lnTo>
                      <a:lnTo>
                        <a:pt x="184" y="89"/>
                      </a:lnTo>
                      <a:lnTo>
                        <a:pt x="185" y="89"/>
                      </a:lnTo>
                      <a:lnTo>
                        <a:pt x="186" y="88"/>
                      </a:lnTo>
                      <a:lnTo>
                        <a:pt x="187" y="88"/>
                      </a:lnTo>
                      <a:lnTo>
                        <a:pt x="188" y="87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5"/>
                      </a:lnTo>
                      <a:lnTo>
                        <a:pt x="193" y="85"/>
                      </a:lnTo>
                      <a:lnTo>
                        <a:pt x="194" y="84"/>
                      </a:lnTo>
                      <a:lnTo>
                        <a:pt x="195" y="84"/>
                      </a:lnTo>
                      <a:lnTo>
                        <a:pt x="196" y="83"/>
                      </a:lnTo>
                      <a:lnTo>
                        <a:pt x="197" y="83"/>
                      </a:lnTo>
                      <a:lnTo>
                        <a:pt x="198" y="83"/>
                      </a:lnTo>
                      <a:lnTo>
                        <a:pt x="198" y="83"/>
                      </a:lnTo>
                      <a:lnTo>
                        <a:pt x="198" y="83"/>
                      </a:lnTo>
                      <a:lnTo>
                        <a:pt x="198" y="83"/>
                      </a:lnTo>
                      <a:lnTo>
                        <a:pt x="198" y="83"/>
                      </a:lnTo>
                      <a:lnTo>
                        <a:pt x="198" y="84"/>
                      </a:lnTo>
                      <a:lnTo>
                        <a:pt x="198" y="84"/>
                      </a:lnTo>
                      <a:lnTo>
                        <a:pt x="197" y="84"/>
                      </a:lnTo>
                      <a:lnTo>
                        <a:pt x="197" y="85"/>
                      </a:lnTo>
                      <a:lnTo>
                        <a:pt x="196" y="86"/>
                      </a:lnTo>
                      <a:lnTo>
                        <a:pt x="195" y="87"/>
                      </a:lnTo>
                      <a:lnTo>
                        <a:pt x="194" y="88"/>
                      </a:lnTo>
                      <a:lnTo>
                        <a:pt x="193" y="89"/>
                      </a:lnTo>
                      <a:lnTo>
                        <a:pt x="191" y="90"/>
                      </a:lnTo>
                      <a:lnTo>
                        <a:pt x="190" y="90"/>
                      </a:lnTo>
                      <a:lnTo>
                        <a:pt x="189" y="91"/>
                      </a:lnTo>
                      <a:lnTo>
                        <a:pt x="188" y="92"/>
                      </a:lnTo>
                      <a:lnTo>
                        <a:pt x="187" y="93"/>
                      </a:lnTo>
                      <a:lnTo>
                        <a:pt x="186" y="94"/>
                      </a:lnTo>
                      <a:lnTo>
                        <a:pt x="185" y="94"/>
                      </a:lnTo>
                      <a:lnTo>
                        <a:pt x="184" y="95"/>
                      </a:lnTo>
                      <a:lnTo>
                        <a:pt x="182" y="96"/>
                      </a:lnTo>
                      <a:lnTo>
                        <a:pt x="181" y="96"/>
                      </a:lnTo>
                      <a:lnTo>
                        <a:pt x="180" y="97"/>
                      </a:lnTo>
                      <a:lnTo>
                        <a:pt x="179" y="97"/>
                      </a:lnTo>
                      <a:lnTo>
                        <a:pt x="178" y="98"/>
                      </a:lnTo>
                      <a:lnTo>
                        <a:pt x="177" y="98"/>
                      </a:lnTo>
                      <a:lnTo>
                        <a:pt x="176" y="99"/>
                      </a:lnTo>
                      <a:lnTo>
                        <a:pt x="175" y="99"/>
                      </a:lnTo>
                      <a:lnTo>
                        <a:pt x="174" y="100"/>
                      </a:lnTo>
                      <a:lnTo>
                        <a:pt x="173" y="100"/>
                      </a:lnTo>
                      <a:lnTo>
                        <a:pt x="172" y="101"/>
                      </a:lnTo>
                      <a:lnTo>
                        <a:pt x="171" y="101"/>
                      </a:lnTo>
                      <a:lnTo>
                        <a:pt x="170" y="101"/>
                      </a:lnTo>
                      <a:lnTo>
                        <a:pt x="169" y="102"/>
                      </a:lnTo>
                      <a:lnTo>
                        <a:pt x="168" y="102"/>
                      </a:lnTo>
                      <a:lnTo>
                        <a:pt x="167" y="102"/>
                      </a:lnTo>
                      <a:lnTo>
                        <a:pt x="166" y="102"/>
                      </a:lnTo>
                      <a:lnTo>
                        <a:pt x="164" y="103"/>
                      </a:lnTo>
                      <a:lnTo>
                        <a:pt x="163" y="103"/>
                      </a:lnTo>
                      <a:lnTo>
                        <a:pt x="162" y="103"/>
                      </a:lnTo>
                      <a:lnTo>
                        <a:pt x="161" y="104"/>
                      </a:lnTo>
                      <a:lnTo>
                        <a:pt x="160" y="104"/>
                      </a:lnTo>
                      <a:lnTo>
                        <a:pt x="158" y="104"/>
                      </a:lnTo>
                      <a:lnTo>
                        <a:pt x="157" y="104"/>
                      </a:lnTo>
                      <a:lnTo>
                        <a:pt x="156" y="104"/>
                      </a:lnTo>
                      <a:lnTo>
                        <a:pt x="154" y="105"/>
                      </a:lnTo>
                      <a:lnTo>
                        <a:pt x="153" y="105"/>
                      </a:lnTo>
                      <a:lnTo>
                        <a:pt x="152" y="105"/>
                      </a:lnTo>
                      <a:lnTo>
                        <a:pt x="151" y="105"/>
                      </a:lnTo>
                      <a:lnTo>
                        <a:pt x="149" y="105"/>
                      </a:lnTo>
                      <a:lnTo>
                        <a:pt x="148" y="105"/>
                      </a:lnTo>
                      <a:lnTo>
                        <a:pt x="147" y="105"/>
                      </a:lnTo>
                      <a:lnTo>
                        <a:pt x="145" y="105"/>
                      </a:lnTo>
                      <a:lnTo>
                        <a:pt x="144" y="106"/>
                      </a:lnTo>
                      <a:lnTo>
                        <a:pt x="143" y="106"/>
                      </a:lnTo>
                      <a:lnTo>
                        <a:pt x="141" y="106"/>
                      </a:lnTo>
                      <a:lnTo>
                        <a:pt x="140" y="106"/>
                      </a:lnTo>
                      <a:lnTo>
                        <a:pt x="139" y="106"/>
                      </a:lnTo>
                      <a:lnTo>
                        <a:pt x="137" y="106"/>
                      </a:lnTo>
                      <a:lnTo>
                        <a:pt x="136" y="106"/>
                      </a:lnTo>
                      <a:lnTo>
                        <a:pt x="135" y="106"/>
                      </a:lnTo>
                      <a:lnTo>
                        <a:pt x="133" y="106"/>
                      </a:lnTo>
                      <a:lnTo>
                        <a:pt x="132" y="106"/>
                      </a:lnTo>
                      <a:lnTo>
                        <a:pt x="131" y="105"/>
                      </a:lnTo>
                      <a:lnTo>
                        <a:pt x="130" y="105"/>
                      </a:lnTo>
                      <a:lnTo>
                        <a:pt x="129" y="105"/>
                      </a:lnTo>
                      <a:lnTo>
                        <a:pt x="127" y="105"/>
                      </a:lnTo>
                      <a:lnTo>
                        <a:pt x="126" y="105"/>
                      </a:lnTo>
                      <a:lnTo>
                        <a:pt x="125" y="105"/>
                      </a:lnTo>
                      <a:lnTo>
                        <a:pt x="124" y="105"/>
                      </a:lnTo>
                      <a:lnTo>
                        <a:pt x="123" y="104"/>
                      </a:lnTo>
                      <a:lnTo>
                        <a:pt x="122" y="104"/>
                      </a:lnTo>
                      <a:lnTo>
                        <a:pt x="121" y="104"/>
                      </a:lnTo>
                      <a:lnTo>
                        <a:pt x="120" y="104"/>
                      </a:lnTo>
                      <a:lnTo>
                        <a:pt x="119" y="103"/>
                      </a:lnTo>
                      <a:lnTo>
                        <a:pt x="118" y="103"/>
                      </a:lnTo>
                      <a:lnTo>
                        <a:pt x="117" y="103"/>
                      </a:lnTo>
                      <a:lnTo>
                        <a:pt x="116" y="102"/>
                      </a:lnTo>
                      <a:lnTo>
                        <a:pt x="115" y="102"/>
                      </a:lnTo>
                      <a:lnTo>
                        <a:pt x="113" y="102"/>
                      </a:lnTo>
                      <a:lnTo>
                        <a:pt x="112" y="101"/>
                      </a:lnTo>
                      <a:lnTo>
                        <a:pt x="111" y="101"/>
                      </a:lnTo>
                      <a:lnTo>
                        <a:pt x="110" y="100"/>
                      </a:lnTo>
                      <a:lnTo>
                        <a:pt x="109" y="100"/>
                      </a:lnTo>
                      <a:lnTo>
                        <a:pt x="108" y="99"/>
                      </a:lnTo>
                      <a:lnTo>
                        <a:pt x="106" y="99"/>
                      </a:lnTo>
                      <a:lnTo>
                        <a:pt x="105" y="98"/>
                      </a:lnTo>
                      <a:lnTo>
                        <a:pt x="104" y="98"/>
                      </a:lnTo>
                      <a:lnTo>
                        <a:pt x="102" y="97"/>
                      </a:lnTo>
                      <a:lnTo>
                        <a:pt x="101" y="96"/>
                      </a:lnTo>
                      <a:lnTo>
                        <a:pt x="100" y="9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421" name="未知"/>
                <p:cNvSpPr/>
                <p:nvPr/>
              </p:nvSpPr>
              <p:spPr>
                <a:xfrm>
                  <a:off x="0" y="0"/>
                  <a:ext cx="136" cy="167"/>
                </a:xfrm>
                <a:custGeom>
                  <a:avLst/>
                  <a:gdLst/>
                  <a:ahLst/>
                  <a:cxnLst/>
                  <a:pathLst>
                    <a:path w="136" h="167">
                      <a:moveTo>
                        <a:pt x="44" y="76"/>
                      </a:moveTo>
                      <a:lnTo>
                        <a:pt x="43" y="77"/>
                      </a:lnTo>
                      <a:lnTo>
                        <a:pt x="42" y="78"/>
                      </a:lnTo>
                      <a:lnTo>
                        <a:pt x="41" y="79"/>
                      </a:lnTo>
                      <a:lnTo>
                        <a:pt x="40" y="80"/>
                      </a:lnTo>
                      <a:lnTo>
                        <a:pt x="38" y="80"/>
                      </a:lnTo>
                      <a:lnTo>
                        <a:pt x="37" y="81"/>
                      </a:lnTo>
                      <a:lnTo>
                        <a:pt x="36" y="82"/>
                      </a:lnTo>
                      <a:lnTo>
                        <a:pt x="35" y="83"/>
                      </a:lnTo>
                      <a:lnTo>
                        <a:pt x="34" y="84"/>
                      </a:lnTo>
                      <a:lnTo>
                        <a:pt x="33" y="84"/>
                      </a:lnTo>
                      <a:lnTo>
                        <a:pt x="32" y="85"/>
                      </a:lnTo>
                      <a:lnTo>
                        <a:pt x="31" y="86"/>
                      </a:lnTo>
                      <a:lnTo>
                        <a:pt x="31" y="87"/>
                      </a:lnTo>
                      <a:lnTo>
                        <a:pt x="30" y="87"/>
                      </a:lnTo>
                      <a:lnTo>
                        <a:pt x="29" y="88"/>
                      </a:lnTo>
                      <a:lnTo>
                        <a:pt x="28" y="89"/>
                      </a:lnTo>
                      <a:lnTo>
                        <a:pt x="27" y="89"/>
                      </a:lnTo>
                      <a:lnTo>
                        <a:pt x="27" y="90"/>
                      </a:lnTo>
                      <a:lnTo>
                        <a:pt x="26" y="91"/>
                      </a:lnTo>
                      <a:lnTo>
                        <a:pt x="25" y="92"/>
                      </a:lnTo>
                      <a:lnTo>
                        <a:pt x="24" y="93"/>
                      </a:lnTo>
                      <a:lnTo>
                        <a:pt x="23" y="93"/>
                      </a:lnTo>
                      <a:lnTo>
                        <a:pt x="23" y="94"/>
                      </a:lnTo>
                      <a:lnTo>
                        <a:pt x="22" y="95"/>
                      </a:lnTo>
                      <a:lnTo>
                        <a:pt x="21" y="96"/>
                      </a:lnTo>
                      <a:lnTo>
                        <a:pt x="21" y="97"/>
                      </a:lnTo>
                      <a:lnTo>
                        <a:pt x="20" y="98"/>
                      </a:lnTo>
                      <a:lnTo>
                        <a:pt x="19" y="99"/>
                      </a:lnTo>
                      <a:lnTo>
                        <a:pt x="18" y="100"/>
                      </a:lnTo>
                      <a:lnTo>
                        <a:pt x="18" y="101"/>
                      </a:lnTo>
                      <a:lnTo>
                        <a:pt x="17" y="102"/>
                      </a:lnTo>
                      <a:lnTo>
                        <a:pt x="16" y="103"/>
                      </a:lnTo>
                      <a:lnTo>
                        <a:pt x="16" y="105"/>
                      </a:lnTo>
                      <a:lnTo>
                        <a:pt x="15" y="106"/>
                      </a:lnTo>
                      <a:lnTo>
                        <a:pt x="14" y="107"/>
                      </a:lnTo>
                      <a:lnTo>
                        <a:pt x="13" y="108"/>
                      </a:lnTo>
                      <a:lnTo>
                        <a:pt x="13" y="109"/>
                      </a:lnTo>
                      <a:lnTo>
                        <a:pt x="12" y="110"/>
                      </a:lnTo>
                      <a:lnTo>
                        <a:pt x="12" y="111"/>
                      </a:lnTo>
                      <a:lnTo>
                        <a:pt x="11" y="112"/>
                      </a:lnTo>
                      <a:lnTo>
                        <a:pt x="10" y="114"/>
                      </a:lnTo>
                      <a:lnTo>
                        <a:pt x="10" y="115"/>
                      </a:lnTo>
                      <a:lnTo>
                        <a:pt x="9" y="116"/>
                      </a:lnTo>
                      <a:lnTo>
                        <a:pt x="9" y="117"/>
                      </a:lnTo>
                      <a:lnTo>
                        <a:pt x="8" y="118"/>
                      </a:lnTo>
                      <a:lnTo>
                        <a:pt x="8" y="119"/>
                      </a:lnTo>
                      <a:lnTo>
                        <a:pt x="7" y="120"/>
                      </a:lnTo>
                      <a:lnTo>
                        <a:pt x="7" y="121"/>
                      </a:lnTo>
                      <a:lnTo>
                        <a:pt x="6" y="123"/>
                      </a:lnTo>
                      <a:lnTo>
                        <a:pt x="6" y="124"/>
                      </a:lnTo>
                      <a:lnTo>
                        <a:pt x="5" y="125"/>
                      </a:lnTo>
                      <a:lnTo>
                        <a:pt x="5" y="126"/>
                      </a:lnTo>
                      <a:lnTo>
                        <a:pt x="4" y="127"/>
                      </a:lnTo>
                      <a:lnTo>
                        <a:pt x="4" y="128"/>
                      </a:lnTo>
                      <a:lnTo>
                        <a:pt x="4" y="129"/>
                      </a:lnTo>
                      <a:lnTo>
                        <a:pt x="3" y="130"/>
                      </a:lnTo>
                      <a:lnTo>
                        <a:pt x="3" y="131"/>
                      </a:lnTo>
                      <a:lnTo>
                        <a:pt x="3" y="133"/>
                      </a:lnTo>
                      <a:lnTo>
                        <a:pt x="2" y="134"/>
                      </a:lnTo>
                      <a:lnTo>
                        <a:pt x="2" y="135"/>
                      </a:lnTo>
                      <a:lnTo>
                        <a:pt x="2" y="136"/>
                      </a:lnTo>
                      <a:lnTo>
                        <a:pt x="1" y="137"/>
                      </a:lnTo>
                      <a:lnTo>
                        <a:pt x="1" y="138"/>
                      </a:lnTo>
                      <a:lnTo>
                        <a:pt x="1" y="139"/>
                      </a:lnTo>
                      <a:lnTo>
                        <a:pt x="1" y="140"/>
                      </a:lnTo>
                      <a:lnTo>
                        <a:pt x="1" y="141"/>
                      </a:lnTo>
                      <a:lnTo>
                        <a:pt x="0" y="142"/>
                      </a:lnTo>
                      <a:lnTo>
                        <a:pt x="0" y="143"/>
                      </a:lnTo>
                      <a:lnTo>
                        <a:pt x="0" y="145"/>
                      </a:lnTo>
                      <a:lnTo>
                        <a:pt x="0" y="146"/>
                      </a:lnTo>
                      <a:lnTo>
                        <a:pt x="0" y="147"/>
                      </a:lnTo>
                      <a:lnTo>
                        <a:pt x="0" y="148"/>
                      </a:lnTo>
                      <a:lnTo>
                        <a:pt x="0" y="150"/>
                      </a:lnTo>
                      <a:lnTo>
                        <a:pt x="0" y="151"/>
                      </a:lnTo>
                      <a:lnTo>
                        <a:pt x="0" y="152"/>
                      </a:lnTo>
                      <a:lnTo>
                        <a:pt x="0" y="154"/>
                      </a:lnTo>
                      <a:lnTo>
                        <a:pt x="0" y="155"/>
                      </a:lnTo>
                      <a:lnTo>
                        <a:pt x="0" y="157"/>
                      </a:lnTo>
                      <a:lnTo>
                        <a:pt x="0" y="158"/>
                      </a:lnTo>
                      <a:lnTo>
                        <a:pt x="0" y="160"/>
                      </a:lnTo>
                      <a:lnTo>
                        <a:pt x="1" y="161"/>
                      </a:lnTo>
                      <a:lnTo>
                        <a:pt x="1" y="163"/>
                      </a:lnTo>
                      <a:lnTo>
                        <a:pt x="1" y="164"/>
                      </a:lnTo>
                      <a:lnTo>
                        <a:pt x="1" y="165"/>
                      </a:lnTo>
                      <a:lnTo>
                        <a:pt x="1" y="165"/>
                      </a:lnTo>
                      <a:lnTo>
                        <a:pt x="1" y="166"/>
                      </a:lnTo>
                      <a:lnTo>
                        <a:pt x="1" y="166"/>
                      </a:lnTo>
                      <a:lnTo>
                        <a:pt x="2" y="166"/>
                      </a:lnTo>
                      <a:lnTo>
                        <a:pt x="2" y="166"/>
                      </a:lnTo>
                      <a:lnTo>
                        <a:pt x="2" y="166"/>
                      </a:lnTo>
                      <a:lnTo>
                        <a:pt x="2" y="166"/>
                      </a:lnTo>
                      <a:lnTo>
                        <a:pt x="2" y="165"/>
                      </a:lnTo>
                      <a:lnTo>
                        <a:pt x="2" y="164"/>
                      </a:lnTo>
                      <a:lnTo>
                        <a:pt x="2" y="163"/>
                      </a:lnTo>
                      <a:lnTo>
                        <a:pt x="3" y="162"/>
                      </a:lnTo>
                      <a:lnTo>
                        <a:pt x="3" y="161"/>
                      </a:lnTo>
                      <a:lnTo>
                        <a:pt x="3" y="160"/>
                      </a:lnTo>
                      <a:lnTo>
                        <a:pt x="3" y="158"/>
                      </a:lnTo>
                      <a:lnTo>
                        <a:pt x="3" y="157"/>
                      </a:lnTo>
                      <a:lnTo>
                        <a:pt x="3" y="156"/>
                      </a:lnTo>
                      <a:lnTo>
                        <a:pt x="4" y="154"/>
                      </a:lnTo>
                      <a:lnTo>
                        <a:pt x="4" y="153"/>
                      </a:lnTo>
                      <a:lnTo>
                        <a:pt x="4" y="152"/>
                      </a:lnTo>
                      <a:lnTo>
                        <a:pt x="4" y="151"/>
                      </a:lnTo>
                      <a:lnTo>
                        <a:pt x="5" y="150"/>
                      </a:lnTo>
                      <a:lnTo>
                        <a:pt x="5" y="148"/>
                      </a:lnTo>
                      <a:lnTo>
                        <a:pt x="5" y="147"/>
                      </a:lnTo>
                      <a:lnTo>
                        <a:pt x="6" y="146"/>
                      </a:lnTo>
                      <a:lnTo>
                        <a:pt x="6" y="145"/>
                      </a:lnTo>
                      <a:lnTo>
                        <a:pt x="6" y="144"/>
                      </a:lnTo>
                      <a:lnTo>
                        <a:pt x="7" y="143"/>
                      </a:lnTo>
                      <a:lnTo>
                        <a:pt x="7" y="142"/>
                      </a:lnTo>
                      <a:lnTo>
                        <a:pt x="8" y="141"/>
                      </a:lnTo>
                      <a:lnTo>
                        <a:pt x="8" y="141"/>
                      </a:lnTo>
                      <a:lnTo>
                        <a:pt x="9" y="140"/>
                      </a:lnTo>
                      <a:lnTo>
                        <a:pt x="9" y="139"/>
                      </a:lnTo>
                      <a:lnTo>
                        <a:pt x="10" y="138"/>
                      </a:lnTo>
                      <a:lnTo>
                        <a:pt x="10" y="137"/>
                      </a:lnTo>
                      <a:lnTo>
                        <a:pt x="11" y="136"/>
                      </a:lnTo>
                      <a:lnTo>
                        <a:pt x="11" y="135"/>
                      </a:lnTo>
                      <a:lnTo>
                        <a:pt x="12" y="134"/>
                      </a:lnTo>
                      <a:lnTo>
                        <a:pt x="12" y="133"/>
                      </a:lnTo>
                      <a:lnTo>
                        <a:pt x="13" y="133"/>
                      </a:lnTo>
                      <a:lnTo>
                        <a:pt x="14" y="132"/>
                      </a:lnTo>
                      <a:lnTo>
                        <a:pt x="14" y="131"/>
                      </a:lnTo>
                      <a:lnTo>
                        <a:pt x="15" y="130"/>
                      </a:lnTo>
                      <a:lnTo>
                        <a:pt x="16" y="129"/>
                      </a:lnTo>
                      <a:lnTo>
                        <a:pt x="16" y="128"/>
                      </a:lnTo>
                      <a:lnTo>
                        <a:pt x="17" y="127"/>
                      </a:lnTo>
                      <a:lnTo>
                        <a:pt x="18" y="127"/>
                      </a:lnTo>
                      <a:lnTo>
                        <a:pt x="18" y="126"/>
                      </a:lnTo>
                      <a:lnTo>
                        <a:pt x="19" y="125"/>
                      </a:lnTo>
                      <a:lnTo>
                        <a:pt x="20" y="124"/>
                      </a:lnTo>
                      <a:lnTo>
                        <a:pt x="21" y="123"/>
                      </a:lnTo>
                      <a:lnTo>
                        <a:pt x="22" y="123"/>
                      </a:lnTo>
                      <a:lnTo>
                        <a:pt x="23" y="122"/>
                      </a:lnTo>
                      <a:lnTo>
                        <a:pt x="23" y="121"/>
                      </a:lnTo>
                      <a:lnTo>
                        <a:pt x="24" y="120"/>
                      </a:lnTo>
                      <a:lnTo>
                        <a:pt x="25" y="119"/>
                      </a:lnTo>
                      <a:lnTo>
                        <a:pt x="26" y="119"/>
                      </a:lnTo>
                      <a:lnTo>
                        <a:pt x="27" y="118"/>
                      </a:lnTo>
                      <a:lnTo>
                        <a:pt x="28" y="117"/>
                      </a:lnTo>
                      <a:lnTo>
                        <a:pt x="29" y="117"/>
                      </a:lnTo>
                      <a:lnTo>
                        <a:pt x="30" y="116"/>
                      </a:lnTo>
                      <a:lnTo>
                        <a:pt x="31" y="115"/>
                      </a:lnTo>
                      <a:lnTo>
                        <a:pt x="32" y="114"/>
                      </a:lnTo>
                      <a:lnTo>
                        <a:pt x="34" y="114"/>
                      </a:lnTo>
                      <a:lnTo>
                        <a:pt x="35" y="113"/>
                      </a:lnTo>
                      <a:lnTo>
                        <a:pt x="36" y="113"/>
                      </a:lnTo>
                      <a:lnTo>
                        <a:pt x="37" y="112"/>
                      </a:lnTo>
                      <a:lnTo>
                        <a:pt x="38" y="112"/>
                      </a:lnTo>
                      <a:lnTo>
                        <a:pt x="39" y="111"/>
                      </a:lnTo>
                      <a:lnTo>
                        <a:pt x="41" y="111"/>
                      </a:lnTo>
                      <a:lnTo>
                        <a:pt x="42" y="110"/>
                      </a:lnTo>
                      <a:lnTo>
                        <a:pt x="43" y="110"/>
                      </a:lnTo>
                      <a:lnTo>
                        <a:pt x="45" y="109"/>
                      </a:lnTo>
                      <a:lnTo>
                        <a:pt x="46" y="109"/>
                      </a:lnTo>
                      <a:lnTo>
                        <a:pt x="47" y="109"/>
                      </a:lnTo>
                      <a:lnTo>
                        <a:pt x="49" y="108"/>
                      </a:lnTo>
                      <a:lnTo>
                        <a:pt x="50" y="108"/>
                      </a:lnTo>
                      <a:lnTo>
                        <a:pt x="51" y="108"/>
                      </a:lnTo>
                      <a:lnTo>
                        <a:pt x="53" y="107"/>
                      </a:lnTo>
                      <a:lnTo>
                        <a:pt x="54" y="107"/>
                      </a:lnTo>
                      <a:lnTo>
                        <a:pt x="56" y="107"/>
                      </a:lnTo>
                      <a:lnTo>
                        <a:pt x="57" y="107"/>
                      </a:lnTo>
                      <a:lnTo>
                        <a:pt x="59" y="107"/>
                      </a:lnTo>
                      <a:lnTo>
                        <a:pt x="60" y="107"/>
                      </a:lnTo>
                      <a:lnTo>
                        <a:pt x="61" y="107"/>
                      </a:lnTo>
                      <a:lnTo>
                        <a:pt x="63" y="107"/>
                      </a:lnTo>
                      <a:lnTo>
                        <a:pt x="64" y="107"/>
                      </a:lnTo>
                      <a:lnTo>
                        <a:pt x="66" y="107"/>
                      </a:lnTo>
                      <a:lnTo>
                        <a:pt x="67" y="107"/>
                      </a:lnTo>
                      <a:lnTo>
                        <a:pt x="68" y="108"/>
                      </a:lnTo>
                      <a:lnTo>
                        <a:pt x="70" y="108"/>
                      </a:lnTo>
                      <a:lnTo>
                        <a:pt x="71" y="108"/>
                      </a:lnTo>
                      <a:lnTo>
                        <a:pt x="73" y="109"/>
                      </a:lnTo>
                      <a:lnTo>
                        <a:pt x="74" y="109"/>
                      </a:lnTo>
                      <a:lnTo>
                        <a:pt x="75" y="109"/>
                      </a:lnTo>
                      <a:lnTo>
                        <a:pt x="77" y="110"/>
                      </a:lnTo>
                      <a:lnTo>
                        <a:pt x="78" y="110"/>
                      </a:lnTo>
                      <a:lnTo>
                        <a:pt x="80" y="111"/>
                      </a:lnTo>
                      <a:lnTo>
                        <a:pt x="81" y="111"/>
                      </a:lnTo>
                      <a:lnTo>
                        <a:pt x="82" y="112"/>
                      </a:lnTo>
                      <a:lnTo>
                        <a:pt x="84" y="112"/>
                      </a:lnTo>
                      <a:lnTo>
                        <a:pt x="85" y="113"/>
                      </a:lnTo>
                      <a:lnTo>
                        <a:pt x="86" y="114"/>
                      </a:lnTo>
                      <a:lnTo>
                        <a:pt x="87" y="114"/>
                      </a:lnTo>
                      <a:lnTo>
                        <a:pt x="89" y="115"/>
                      </a:lnTo>
                      <a:lnTo>
                        <a:pt x="90" y="116"/>
                      </a:lnTo>
                      <a:lnTo>
                        <a:pt x="91" y="116"/>
                      </a:lnTo>
                      <a:lnTo>
                        <a:pt x="92" y="117"/>
                      </a:lnTo>
                      <a:lnTo>
                        <a:pt x="94" y="118"/>
                      </a:lnTo>
                      <a:lnTo>
                        <a:pt x="95" y="119"/>
                      </a:lnTo>
                      <a:lnTo>
                        <a:pt x="96" y="120"/>
                      </a:lnTo>
                      <a:lnTo>
                        <a:pt x="97" y="121"/>
                      </a:lnTo>
                      <a:lnTo>
                        <a:pt x="98" y="122"/>
                      </a:lnTo>
                      <a:lnTo>
                        <a:pt x="99" y="123"/>
                      </a:lnTo>
                      <a:lnTo>
                        <a:pt x="100" y="123"/>
                      </a:lnTo>
                      <a:lnTo>
                        <a:pt x="101" y="124"/>
                      </a:lnTo>
                      <a:lnTo>
                        <a:pt x="102" y="125"/>
                      </a:lnTo>
                      <a:lnTo>
                        <a:pt x="103" y="126"/>
                      </a:lnTo>
                      <a:lnTo>
                        <a:pt x="104" y="127"/>
                      </a:lnTo>
                      <a:lnTo>
                        <a:pt x="105" y="128"/>
                      </a:lnTo>
                      <a:lnTo>
                        <a:pt x="106" y="130"/>
                      </a:lnTo>
                      <a:lnTo>
                        <a:pt x="107" y="131"/>
                      </a:lnTo>
                      <a:lnTo>
                        <a:pt x="108" y="132"/>
                      </a:lnTo>
                      <a:lnTo>
                        <a:pt x="109" y="133"/>
                      </a:lnTo>
                      <a:lnTo>
                        <a:pt x="110" y="134"/>
                      </a:lnTo>
                      <a:lnTo>
                        <a:pt x="111" y="135"/>
                      </a:lnTo>
                      <a:lnTo>
                        <a:pt x="111" y="136"/>
                      </a:lnTo>
                      <a:lnTo>
                        <a:pt x="112" y="137"/>
                      </a:lnTo>
                      <a:lnTo>
                        <a:pt x="113" y="138"/>
                      </a:lnTo>
                      <a:lnTo>
                        <a:pt x="113" y="139"/>
                      </a:lnTo>
                      <a:lnTo>
                        <a:pt x="114" y="139"/>
                      </a:lnTo>
                      <a:lnTo>
                        <a:pt x="115" y="140"/>
                      </a:lnTo>
                      <a:lnTo>
                        <a:pt x="115" y="141"/>
                      </a:lnTo>
                      <a:lnTo>
                        <a:pt x="115" y="141"/>
                      </a:lnTo>
                      <a:lnTo>
                        <a:pt x="116" y="142"/>
                      </a:lnTo>
                      <a:lnTo>
                        <a:pt x="116" y="142"/>
                      </a:lnTo>
                      <a:lnTo>
                        <a:pt x="116" y="142"/>
                      </a:lnTo>
                      <a:lnTo>
                        <a:pt x="116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3"/>
                      </a:lnTo>
                      <a:lnTo>
                        <a:pt x="117" y="142"/>
                      </a:lnTo>
                      <a:lnTo>
                        <a:pt x="117" y="142"/>
                      </a:lnTo>
                      <a:lnTo>
                        <a:pt x="117" y="142"/>
                      </a:lnTo>
                      <a:lnTo>
                        <a:pt x="117" y="142"/>
                      </a:lnTo>
                      <a:lnTo>
                        <a:pt x="117" y="142"/>
                      </a:lnTo>
                      <a:lnTo>
                        <a:pt x="116" y="141"/>
                      </a:lnTo>
                      <a:lnTo>
                        <a:pt x="116" y="141"/>
                      </a:lnTo>
                      <a:lnTo>
                        <a:pt x="116" y="140"/>
                      </a:lnTo>
                      <a:lnTo>
                        <a:pt x="116" y="140"/>
                      </a:lnTo>
                      <a:lnTo>
                        <a:pt x="116" y="139"/>
                      </a:lnTo>
                      <a:lnTo>
                        <a:pt x="116" y="139"/>
                      </a:lnTo>
                      <a:lnTo>
                        <a:pt x="116" y="138"/>
                      </a:lnTo>
                      <a:lnTo>
                        <a:pt x="116" y="138"/>
                      </a:lnTo>
                      <a:lnTo>
                        <a:pt x="116" y="137"/>
                      </a:lnTo>
                      <a:lnTo>
                        <a:pt x="116" y="137"/>
                      </a:lnTo>
                      <a:lnTo>
                        <a:pt x="116" y="136"/>
                      </a:lnTo>
                      <a:lnTo>
                        <a:pt x="116" y="136"/>
                      </a:lnTo>
                      <a:lnTo>
                        <a:pt x="116" y="135"/>
                      </a:lnTo>
                      <a:lnTo>
                        <a:pt x="116" y="134"/>
                      </a:lnTo>
                      <a:lnTo>
                        <a:pt x="116" y="134"/>
                      </a:lnTo>
                      <a:lnTo>
                        <a:pt x="116" y="133"/>
                      </a:lnTo>
                      <a:lnTo>
                        <a:pt x="116" y="133"/>
                      </a:lnTo>
                      <a:lnTo>
                        <a:pt x="116" y="132"/>
                      </a:lnTo>
                      <a:lnTo>
                        <a:pt x="117" y="131"/>
                      </a:lnTo>
                      <a:lnTo>
                        <a:pt x="117" y="131"/>
                      </a:lnTo>
                      <a:lnTo>
                        <a:pt x="117" y="130"/>
                      </a:lnTo>
                      <a:lnTo>
                        <a:pt x="117" y="129"/>
                      </a:lnTo>
                      <a:lnTo>
                        <a:pt x="117" y="129"/>
                      </a:lnTo>
                      <a:lnTo>
                        <a:pt x="117" y="128"/>
                      </a:lnTo>
                      <a:lnTo>
                        <a:pt x="118" y="128"/>
                      </a:lnTo>
                      <a:lnTo>
                        <a:pt x="118" y="127"/>
                      </a:lnTo>
                      <a:lnTo>
                        <a:pt x="118" y="126"/>
                      </a:lnTo>
                      <a:lnTo>
                        <a:pt x="119" y="126"/>
                      </a:lnTo>
                      <a:lnTo>
                        <a:pt x="119" y="125"/>
                      </a:lnTo>
                      <a:lnTo>
                        <a:pt x="119" y="125"/>
                      </a:lnTo>
                      <a:lnTo>
                        <a:pt x="120" y="124"/>
                      </a:lnTo>
                      <a:lnTo>
                        <a:pt x="120" y="124"/>
                      </a:lnTo>
                      <a:lnTo>
                        <a:pt x="120" y="123"/>
                      </a:lnTo>
                      <a:lnTo>
                        <a:pt x="121" y="123"/>
                      </a:lnTo>
                      <a:lnTo>
                        <a:pt x="121" y="122"/>
                      </a:lnTo>
                      <a:lnTo>
                        <a:pt x="121" y="122"/>
                      </a:lnTo>
                      <a:lnTo>
                        <a:pt x="122" y="121"/>
                      </a:lnTo>
                      <a:lnTo>
                        <a:pt x="122" y="121"/>
                      </a:lnTo>
                      <a:lnTo>
                        <a:pt x="123" y="120"/>
                      </a:lnTo>
                      <a:lnTo>
                        <a:pt x="123" y="120"/>
                      </a:lnTo>
                      <a:lnTo>
                        <a:pt x="124" y="120"/>
                      </a:lnTo>
                      <a:lnTo>
                        <a:pt x="124" y="119"/>
                      </a:lnTo>
                      <a:lnTo>
                        <a:pt x="125" y="119"/>
                      </a:lnTo>
                      <a:lnTo>
                        <a:pt x="125" y="118"/>
                      </a:lnTo>
                      <a:lnTo>
                        <a:pt x="126" y="118"/>
                      </a:lnTo>
                      <a:lnTo>
                        <a:pt x="126" y="118"/>
                      </a:lnTo>
                      <a:lnTo>
                        <a:pt x="127" y="117"/>
                      </a:lnTo>
                      <a:lnTo>
                        <a:pt x="127" y="117"/>
                      </a:lnTo>
                      <a:lnTo>
                        <a:pt x="128" y="117"/>
                      </a:lnTo>
                      <a:lnTo>
                        <a:pt x="128" y="116"/>
                      </a:lnTo>
                      <a:lnTo>
                        <a:pt x="129" y="116"/>
                      </a:lnTo>
                      <a:lnTo>
                        <a:pt x="129" y="116"/>
                      </a:lnTo>
                      <a:lnTo>
                        <a:pt x="130" y="116"/>
                      </a:lnTo>
                      <a:lnTo>
                        <a:pt x="130" y="115"/>
                      </a:lnTo>
                      <a:lnTo>
                        <a:pt x="131" y="115"/>
                      </a:lnTo>
                      <a:lnTo>
                        <a:pt x="131" y="115"/>
                      </a:lnTo>
                      <a:lnTo>
                        <a:pt x="132" y="115"/>
                      </a:lnTo>
                      <a:lnTo>
                        <a:pt x="132" y="115"/>
                      </a:lnTo>
                      <a:lnTo>
                        <a:pt x="133" y="115"/>
                      </a:lnTo>
                      <a:lnTo>
                        <a:pt x="133" y="114"/>
                      </a:lnTo>
                      <a:lnTo>
                        <a:pt x="133" y="114"/>
                      </a:lnTo>
                      <a:lnTo>
                        <a:pt x="133" y="114"/>
                      </a:lnTo>
                      <a:lnTo>
                        <a:pt x="134" y="114"/>
                      </a:lnTo>
                      <a:lnTo>
                        <a:pt x="134" y="114"/>
                      </a:lnTo>
                      <a:lnTo>
                        <a:pt x="134" y="114"/>
                      </a:lnTo>
                      <a:lnTo>
                        <a:pt x="134" y="114"/>
                      </a:lnTo>
                      <a:lnTo>
                        <a:pt x="134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5" y="114"/>
                      </a:lnTo>
                      <a:lnTo>
                        <a:pt x="134" y="114"/>
                      </a:lnTo>
                      <a:lnTo>
                        <a:pt x="134" y="113"/>
                      </a:lnTo>
                      <a:lnTo>
                        <a:pt x="134" y="113"/>
                      </a:lnTo>
                      <a:lnTo>
                        <a:pt x="133" y="113"/>
                      </a:lnTo>
                      <a:lnTo>
                        <a:pt x="133" y="113"/>
                      </a:lnTo>
                      <a:lnTo>
                        <a:pt x="132" y="113"/>
                      </a:lnTo>
                      <a:lnTo>
                        <a:pt x="131" y="113"/>
                      </a:lnTo>
                      <a:lnTo>
                        <a:pt x="131" y="113"/>
                      </a:lnTo>
                      <a:lnTo>
                        <a:pt x="130" y="113"/>
                      </a:lnTo>
                      <a:lnTo>
                        <a:pt x="129" y="112"/>
                      </a:lnTo>
                      <a:lnTo>
                        <a:pt x="128" y="112"/>
                      </a:lnTo>
                      <a:lnTo>
                        <a:pt x="127" y="112"/>
                      </a:lnTo>
                      <a:lnTo>
                        <a:pt x="125" y="112"/>
                      </a:lnTo>
                      <a:lnTo>
                        <a:pt x="124" y="111"/>
                      </a:lnTo>
                      <a:lnTo>
                        <a:pt x="123" y="111"/>
                      </a:lnTo>
                      <a:lnTo>
                        <a:pt x="121" y="111"/>
                      </a:lnTo>
                      <a:lnTo>
                        <a:pt x="120" y="110"/>
                      </a:lnTo>
                      <a:lnTo>
                        <a:pt x="119" y="110"/>
                      </a:lnTo>
                      <a:lnTo>
                        <a:pt x="117" y="110"/>
                      </a:lnTo>
                      <a:lnTo>
                        <a:pt x="116" y="109"/>
                      </a:lnTo>
                      <a:lnTo>
                        <a:pt x="115" y="109"/>
                      </a:lnTo>
                      <a:lnTo>
                        <a:pt x="113" y="108"/>
                      </a:lnTo>
                      <a:lnTo>
                        <a:pt x="112" y="108"/>
                      </a:lnTo>
                      <a:lnTo>
                        <a:pt x="111" y="107"/>
                      </a:lnTo>
                      <a:lnTo>
                        <a:pt x="110" y="107"/>
                      </a:lnTo>
                      <a:lnTo>
                        <a:pt x="108" y="106"/>
                      </a:lnTo>
                      <a:lnTo>
                        <a:pt x="107" y="105"/>
                      </a:lnTo>
                      <a:lnTo>
                        <a:pt x="106" y="105"/>
                      </a:lnTo>
                      <a:lnTo>
                        <a:pt x="104" y="104"/>
                      </a:lnTo>
                      <a:lnTo>
                        <a:pt x="103" y="103"/>
                      </a:lnTo>
                      <a:lnTo>
                        <a:pt x="102" y="103"/>
                      </a:lnTo>
                      <a:lnTo>
                        <a:pt x="101" y="102"/>
                      </a:lnTo>
                      <a:lnTo>
                        <a:pt x="99" y="101"/>
                      </a:lnTo>
                      <a:lnTo>
                        <a:pt x="98" y="100"/>
                      </a:lnTo>
                      <a:lnTo>
                        <a:pt x="97" y="100"/>
                      </a:lnTo>
                      <a:lnTo>
                        <a:pt x="96" y="99"/>
                      </a:lnTo>
                      <a:lnTo>
                        <a:pt x="95" y="98"/>
                      </a:lnTo>
                      <a:lnTo>
                        <a:pt x="94" y="97"/>
                      </a:lnTo>
                      <a:lnTo>
                        <a:pt x="93" y="96"/>
                      </a:lnTo>
                      <a:lnTo>
                        <a:pt x="92" y="95"/>
                      </a:lnTo>
                      <a:lnTo>
                        <a:pt x="90" y="94"/>
                      </a:lnTo>
                      <a:lnTo>
                        <a:pt x="89" y="93"/>
                      </a:lnTo>
                      <a:lnTo>
                        <a:pt x="88" y="92"/>
                      </a:lnTo>
                      <a:lnTo>
                        <a:pt x="88" y="91"/>
                      </a:lnTo>
                      <a:lnTo>
                        <a:pt x="87" y="90"/>
                      </a:lnTo>
                      <a:lnTo>
                        <a:pt x="86" y="89"/>
                      </a:lnTo>
                      <a:lnTo>
                        <a:pt x="85" y="88"/>
                      </a:lnTo>
                      <a:lnTo>
                        <a:pt x="84" y="86"/>
                      </a:lnTo>
                      <a:lnTo>
                        <a:pt x="83" y="85"/>
                      </a:lnTo>
                      <a:lnTo>
                        <a:pt x="82" y="84"/>
                      </a:lnTo>
                      <a:lnTo>
                        <a:pt x="82" y="83"/>
                      </a:lnTo>
                      <a:lnTo>
                        <a:pt x="81" y="82"/>
                      </a:lnTo>
                      <a:lnTo>
                        <a:pt x="80" y="80"/>
                      </a:lnTo>
                      <a:lnTo>
                        <a:pt x="80" y="79"/>
                      </a:lnTo>
                      <a:lnTo>
                        <a:pt x="79" y="78"/>
                      </a:lnTo>
                      <a:lnTo>
                        <a:pt x="78" y="76"/>
                      </a:lnTo>
                      <a:lnTo>
                        <a:pt x="78" y="75"/>
                      </a:lnTo>
                      <a:lnTo>
                        <a:pt x="77" y="74"/>
                      </a:lnTo>
                      <a:lnTo>
                        <a:pt x="77" y="72"/>
                      </a:lnTo>
                      <a:lnTo>
                        <a:pt x="77" y="71"/>
                      </a:lnTo>
                      <a:lnTo>
                        <a:pt x="76" y="69"/>
                      </a:lnTo>
                      <a:lnTo>
                        <a:pt x="76" y="68"/>
                      </a:lnTo>
                      <a:lnTo>
                        <a:pt x="76" y="66"/>
                      </a:lnTo>
                      <a:lnTo>
                        <a:pt x="76" y="65"/>
                      </a:lnTo>
                      <a:lnTo>
                        <a:pt x="75" y="63"/>
                      </a:lnTo>
                      <a:lnTo>
                        <a:pt x="75" y="62"/>
                      </a:lnTo>
                      <a:lnTo>
                        <a:pt x="75" y="61"/>
                      </a:lnTo>
                      <a:lnTo>
                        <a:pt x="75" y="59"/>
                      </a:lnTo>
                      <a:lnTo>
                        <a:pt x="75" y="58"/>
                      </a:lnTo>
                      <a:lnTo>
                        <a:pt x="75" y="56"/>
                      </a:lnTo>
                      <a:lnTo>
                        <a:pt x="75" y="55"/>
                      </a:lnTo>
                      <a:lnTo>
                        <a:pt x="75" y="54"/>
                      </a:lnTo>
                      <a:lnTo>
                        <a:pt x="75" y="52"/>
                      </a:lnTo>
                      <a:lnTo>
                        <a:pt x="75" y="51"/>
                      </a:lnTo>
                      <a:lnTo>
                        <a:pt x="75" y="50"/>
                      </a:lnTo>
                      <a:lnTo>
                        <a:pt x="75" y="48"/>
                      </a:lnTo>
                      <a:lnTo>
                        <a:pt x="75" y="47"/>
                      </a:lnTo>
                      <a:lnTo>
                        <a:pt x="75" y="46"/>
                      </a:lnTo>
                      <a:lnTo>
                        <a:pt x="76" y="45"/>
                      </a:lnTo>
                      <a:lnTo>
                        <a:pt x="76" y="43"/>
                      </a:lnTo>
                      <a:lnTo>
                        <a:pt x="76" y="42"/>
                      </a:lnTo>
                      <a:lnTo>
                        <a:pt x="76" y="41"/>
                      </a:lnTo>
                      <a:lnTo>
                        <a:pt x="77" y="40"/>
                      </a:lnTo>
                      <a:lnTo>
                        <a:pt x="77" y="39"/>
                      </a:lnTo>
                      <a:lnTo>
                        <a:pt x="77" y="37"/>
                      </a:lnTo>
                      <a:lnTo>
                        <a:pt x="78" y="36"/>
                      </a:lnTo>
                      <a:lnTo>
                        <a:pt x="78" y="35"/>
                      </a:lnTo>
                      <a:lnTo>
                        <a:pt x="78" y="34"/>
                      </a:lnTo>
                      <a:lnTo>
                        <a:pt x="79" y="33"/>
                      </a:lnTo>
                      <a:lnTo>
                        <a:pt x="79" y="32"/>
                      </a:lnTo>
                      <a:lnTo>
                        <a:pt x="79" y="31"/>
                      </a:lnTo>
                      <a:lnTo>
                        <a:pt x="80" y="30"/>
                      </a:lnTo>
                      <a:lnTo>
                        <a:pt x="80" y="29"/>
                      </a:lnTo>
                      <a:lnTo>
                        <a:pt x="81" y="28"/>
                      </a:lnTo>
                      <a:lnTo>
                        <a:pt x="81" y="27"/>
                      </a:lnTo>
                      <a:lnTo>
                        <a:pt x="81" y="27"/>
                      </a:lnTo>
                      <a:lnTo>
                        <a:pt x="82" y="26"/>
                      </a:lnTo>
                      <a:lnTo>
                        <a:pt x="82" y="25"/>
                      </a:lnTo>
                      <a:lnTo>
                        <a:pt x="83" y="24"/>
                      </a:lnTo>
                      <a:lnTo>
                        <a:pt x="83" y="23"/>
                      </a:lnTo>
                      <a:lnTo>
                        <a:pt x="84" y="22"/>
                      </a:lnTo>
                      <a:lnTo>
                        <a:pt x="85" y="21"/>
                      </a:lnTo>
                      <a:lnTo>
                        <a:pt x="85" y="20"/>
                      </a:lnTo>
                      <a:lnTo>
                        <a:pt x="86" y="20"/>
                      </a:lnTo>
                      <a:lnTo>
                        <a:pt x="87" y="19"/>
                      </a:lnTo>
                      <a:lnTo>
                        <a:pt x="87" y="18"/>
                      </a:lnTo>
                      <a:lnTo>
                        <a:pt x="88" y="17"/>
                      </a:lnTo>
                      <a:lnTo>
                        <a:pt x="89" y="16"/>
                      </a:lnTo>
                      <a:lnTo>
                        <a:pt x="89" y="16"/>
                      </a:lnTo>
                      <a:lnTo>
                        <a:pt x="90" y="15"/>
                      </a:lnTo>
                      <a:lnTo>
                        <a:pt x="91" y="14"/>
                      </a:lnTo>
                      <a:lnTo>
                        <a:pt x="92" y="13"/>
                      </a:lnTo>
                      <a:lnTo>
                        <a:pt x="93" y="12"/>
                      </a:lnTo>
                      <a:lnTo>
                        <a:pt x="93" y="12"/>
                      </a:lnTo>
                      <a:lnTo>
                        <a:pt x="94" y="11"/>
                      </a:lnTo>
                      <a:lnTo>
                        <a:pt x="95" y="10"/>
                      </a:lnTo>
                      <a:lnTo>
                        <a:pt x="96" y="9"/>
                      </a:lnTo>
                      <a:lnTo>
                        <a:pt x="97" y="9"/>
                      </a:lnTo>
                      <a:lnTo>
                        <a:pt x="98" y="8"/>
                      </a:lnTo>
                      <a:lnTo>
                        <a:pt x="99" y="7"/>
                      </a:lnTo>
                      <a:lnTo>
                        <a:pt x="100" y="7"/>
                      </a:lnTo>
                      <a:lnTo>
                        <a:pt x="101" y="6"/>
                      </a:lnTo>
                      <a:lnTo>
                        <a:pt x="102" y="5"/>
                      </a:lnTo>
                      <a:lnTo>
                        <a:pt x="104" y="4"/>
                      </a:lnTo>
                      <a:lnTo>
                        <a:pt x="105" y="4"/>
                      </a:lnTo>
                      <a:lnTo>
                        <a:pt x="106" y="3"/>
                      </a:lnTo>
                      <a:lnTo>
                        <a:pt x="107" y="2"/>
                      </a:lnTo>
                      <a:lnTo>
                        <a:pt x="108" y="2"/>
                      </a:lnTo>
                      <a:lnTo>
                        <a:pt x="109" y="1"/>
                      </a:lnTo>
                      <a:lnTo>
                        <a:pt x="109" y="1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09" y="0"/>
                      </a:lnTo>
                      <a:lnTo>
                        <a:pt x="108" y="0"/>
                      </a:lnTo>
                      <a:lnTo>
                        <a:pt x="107" y="0"/>
                      </a:lnTo>
                      <a:lnTo>
                        <a:pt x="106" y="0"/>
                      </a:lnTo>
                      <a:lnTo>
                        <a:pt x="105" y="1"/>
                      </a:lnTo>
                      <a:lnTo>
                        <a:pt x="104" y="1"/>
                      </a:lnTo>
                      <a:lnTo>
                        <a:pt x="102" y="2"/>
                      </a:lnTo>
                      <a:lnTo>
                        <a:pt x="101" y="2"/>
                      </a:lnTo>
                      <a:lnTo>
                        <a:pt x="99" y="3"/>
                      </a:lnTo>
                      <a:lnTo>
                        <a:pt x="98" y="3"/>
                      </a:lnTo>
                      <a:lnTo>
                        <a:pt x="97" y="4"/>
                      </a:lnTo>
                      <a:lnTo>
                        <a:pt x="95" y="4"/>
                      </a:lnTo>
                      <a:lnTo>
                        <a:pt x="94" y="5"/>
                      </a:lnTo>
                      <a:lnTo>
                        <a:pt x="93" y="5"/>
                      </a:lnTo>
                      <a:lnTo>
                        <a:pt x="92" y="6"/>
                      </a:lnTo>
                      <a:lnTo>
                        <a:pt x="91" y="6"/>
                      </a:lnTo>
                      <a:lnTo>
                        <a:pt x="90" y="7"/>
                      </a:lnTo>
                      <a:lnTo>
                        <a:pt x="88" y="7"/>
                      </a:lnTo>
                      <a:lnTo>
                        <a:pt x="87" y="8"/>
                      </a:lnTo>
                      <a:lnTo>
                        <a:pt x="86" y="9"/>
                      </a:lnTo>
                      <a:lnTo>
                        <a:pt x="85" y="9"/>
                      </a:lnTo>
                      <a:lnTo>
                        <a:pt x="85" y="10"/>
                      </a:lnTo>
                      <a:lnTo>
                        <a:pt x="84" y="10"/>
                      </a:lnTo>
                      <a:lnTo>
                        <a:pt x="83" y="11"/>
                      </a:lnTo>
                      <a:lnTo>
                        <a:pt x="82" y="12"/>
                      </a:lnTo>
                      <a:lnTo>
                        <a:pt x="81" y="12"/>
                      </a:lnTo>
                      <a:lnTo>
                        <a:pt x="80" y="13"/>
                      </a:lnTo>
                      <a:lnTo>
                        <a:pt x="79" y="14"/>
                      </a:lnTo>
                      <a:lnTo>
                        <a:pt x="78" y="14"/>
                      </a:lnTo>
                      <a:lnTo>
                        <a:pt x="77" y="15"/>
                      </a:lnTo>
                      <a:lnTo>
                        <a:pt x="76" y="16"/>
                      </a:lnTo>
                      <a:lnTo>
                        <a:pt x="76" y="17"/>
                      </a:lnTo>
                      <a:lnTo>
                        <a:pt x="75" y="18"/>
                      </a:lnTo>
                      <a:lnTo>
                        <a:pt x="74" y="18"/>
                      </a:lnTo>
                      <a:lnTo>
                        <a:pt x="73" y="19"/>
                      </a:lnTo>
                      <a:lnTo>
                        <a:pt x="72" y="20"/>
                      </a:lnTo>
                      <a:lnTo>
                        <a:pt x="71" y="21"/>
                      </a:lnTo>
                      <a:lnTo>
                        <a:pt x="70" y="22"/>
                      </a:lnTo>
                      <a:lnTo>
                        <a:pt x="70" y="23"/>
                      </a:lnTo>
                      <a:lnTo>
                        <a:pt x="69" y="24"/>
                      </a:lnTo>
                      <a:lnTo>
                        <a:pt x="68" y="25"/>
                      </a:lnTo>
                      <a:lnTo>
                        <a:pt x="67" y="26"/>
                      </a:lnTo>
                      <a:lnTo>
                        <a:pt x="66" y="27"/>
                      </a:lnTo>
                      <a:lnTo>
                        <a:pt x="65" y="28"/>
                      </a:lnTo>
                      <a:lnTo>
                        <a:pt x="65" y="29"/>
                      </a:lnTo>
                      <a:lnTo>
                        <a:pt x="64" y="30"/>
                      </a:lnTo>
                      <a:lnTo>
                        <a:pt x="63" y="31"/>
                      </a:lnTo>
                      <a:lnTo>
                        <a:pt x="62" y="32"/>
                      </a:lnTo>
                      <a:lnTo>
                        <a:pt x="62" y="34"/>
                      </a:lnTo>
                      <a:lnTo>
                        <a:pt x="61" y="35"/>
                      </a:lnTo>
                      <a:lnTo>
                        <a:pt x="60" y="36"/>
                      </a:lnTo>
                      <a:lnTo>
                        <a:pt x="59" y="37"/>
                      </a:lnTo>
                      <a:lnTo>
                        <a:pt x="59" y="38"/>
                      </a:lnTo>
                      <a:lnTo>
                        <a:pt x="58" y="39"/>
                      </a:lnTo>
                      <a:lnTo>
                        <a:pt x="57" y="40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5" y="44"/>
                      </a:lnTo>
                      <a:lnTo>
                        <a:pt x="55" y="45"/>
                      </a:lnTo>
                      <a:lnTo>
                        <a:pt x="54" y="46"/>
                      </a:lnTo>
                      <a:lnTo>
                        <a:pt x="54" y="47"/>
                      </a:lnTo>
                      <a:lnTo>
                        <a:pt x="53" y="48"/>
                      </a:lnTo>
                      <a:lnTo>
                        <a:pt x="53" y="49"/>
                      </a:lnTo>
                      <a:lnTo>
                        <a:pt x="52" y="50"/>
                      </a:lnTo>
                      <a:lnTo>
                        <a:pt x="52" y="51"/>
                      </a:lnTo>
                      <a:lnTo>
                        <a:pt x="51" y="52"/>
                      </a:lnTo>
                      <a:lnTo>
                        <a:pt x="51" y="53"/>
                      </a:lnTo>
                      <a:lnTo>
                        <a:pt x="50" y="54"/>
                      </a:lnTo>
                      <a:lnTo>
                        <a:pt x="50" y="55"/>
                      </a:lnTo>
                      <a:lnTo>
                        <a:pt x="50" y="56"/>
                      </a:lnTo>
                      <a:lnTo>
                        <a:pt x="49" y="57"/>
                      </a:lnTo>
                      <a:lnTo>
                        <a:pt x="49" y="58"/>
                      </a:lnTo>
                      <a:lnTo>
                        <a:pt x="48" y="59"/>
                      </a:lnTo>
                      <a:lnTo>
                        <a:pt x="48" y="60"/>
                      </a:lnTo>
                      <a:lnTo>
                        <a:pt x="48" y="61"/>
                      </a:lnTo>
                      <a:lnTo>
                        <a:pt x="47" y="63"/>
                      </a:lnTo>
                      <a:lnTo>
                        <a:pt x="47" y="64"/>
                      </a:lnTo>
                      <a:lnTo>
                        <a:pt x="47" y="65"/>
                      </a:lnTo>
                      <a:lnTo>
                        <a:pt x="47" y="66"/>
                      </a:lnTo>
                      <a:lnTo>
                        <a:pt x="46" y="68"/>
                      </a:lnTo>
                      <a:lnTo>
                        <a:pt x="46" y="69"/>
                      </a:lnTo>
                      <a:lnTo>
                        <a:pt x="46" y="70"/>
                      </a:lnTo>
                      <a:lnTo>
                        <a:pt x="45" y="72"/>
                      </a:lnTo>
                      <a:lnTo>
                        <a:pt x="45" y="73"/>
                      </a:lnTo>
                      <a:lnTo>
                        <a:pt x="45" y="75"/>
                      </a:lnTo>
                      <a:lnTo>
                        <a:pt x="44" y="7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422" name="未知"/>
                <p:cNvSpPr/>
                <p:nvPr/>
              </p:nvSpPr>
              <p:spPr>
                <a:xfrm>
                  <a:off x="139" y="0"/>
                  <a:ext cx="136" cy="167"/>
                </a:xfrm>
                <a:custGeom>
                  <a:avLst/>
                  <a:gdLst/>
                  <a:ahLst/>
                  <a:cxnLst/>
                  <a:pathLst>
                    <a:path w="136" h="167">
                      <a:moveTo>
                        <a:pt x="91" y="76"/>
                      </a:moveTo>
                      <a:lnTo>
                        <a:pt x="92" y="77"/>
                      </a:lnTo>
                      <a:lnTo>
                        <a:pt x="93" y="78"/>
                      </a:lnTo>
                      <a:lnTo>
                        <a:pt x="94" y="79"/>
                      </a:lnTo>
                      <a:lnTo>
                        <a:pt x="95" y="80"/>
                      </a:lnTo>
                      <a:lnTo>
                        <a:pt x="97" y="80"/>
                      </a:lnTo>
                      <a:lnTo>
                        <a:pt x="98" y="81"/>
                      </a:lnTo>
                      <a:lnTo>
                        <a:pt x="99" y="82"/>
                      </a:lnTo>
                      <a:lnTo>
                        <a:pt x="100" y="83"/>
                      </a:lnTo>
                      <a:lnTo>
                        <a:pt x="101" y="84"/>
                      </a:lnTo>
                      <a:lnTo>
                        <a:pt x="102" y="84"/>
                      </a:lnTo>
                      <a:lnTo>
                        <a:pt x="103" y="85"/>
                      </a:lnTo>
                      <a:lnTo>
                        <a:pt x="104" y="86"/>
                      </a:lnTo>
                      <a:lnTo>
                        <a:pt x="104" y="87"/>
                      </a:lnTo>
                      <a:lnTo>
                        <a:pt x="105" y="87"/>
                      </a:lnTo>
                      <a:lnTo>
                        <a:pt x="106" y="88"/>
                      </a:lnTo>
                      <a:lnTo>
                        <a:pt x="107" y="89"/>
                      </a:lnTo>
                      <a:lnTo>
                        <a:pt x="108" y="89"/>
                      </a:lnTo>
                      <a:lnTo>
                        <a:pt x="108" y="90"/>
                      </a:lnTo>
                      <a:lnTo>
                        <a:pt x="109" y="91"/>
                      </a:lnTo>
                      <a:lnTo>
                        <a:pt x="110" y="92"/>
                      </a:lnTo>
                      <a:lnTo>
                        <a:pt x="111" y="93"/>
                      </a:lnTo>
                      <a:lnTo>
                        <a:pt x="112" y="93"/>
                      </a:lnTo>
                      <a:lnTo>
                        <a:pt x="112" y="94"/>
                      </a:lnTo>
                      <a:lnTo>
                        <a:pt x="113" y="95"/>
                      </a:lnTo>
                      <a:lnTo>
                        <a:pt x="114" y="96"/>
                      </a:lnTo>
                      <a:lnTo>
                        <a:pt x="114" y="97"/>
                      </a:lnTo>
                      <a:lnTo>
                        <a:pt x="115" y="98"/>
                      </a:lnTo>
                      <a:lnTo>
                        <a:pt x="116" y="99"/>
                      </a:lnTo>
                      <a:lnTo>
                        <a:pt x="117" y="100"/>
                      </a:lnTo>
                      <a:lnTo>
                        <a:pt x="117" y="101"/>
                      </a:lnTo>
                      <a:lnTo>
                        <a:pt x="118" y="102"/>
                      </a:lnTo>
                      <a:lnTo>
                        <a:pt x="119" y="103"/>
                      </a:lnTo>
                      <a:lnTo>
                        <a:pt x="119" y="105"/>
                      </a:lnTo>
                      <a:lnTo>
                        <a:pt x="120" y="106"/>
                      </a:lnTo>
                      <a:lnTo>
                        <a:pt x="121" y="107"/>
                      </a:lnTo>
                      <a:lnTo>
                        <a:pt x="122" y="108"/>
                      </a:lnTo>
                      <a:lnTo>
                        <a:pt x="122" y="109"/>
                      </a:lnTo>
                      <a:lnTo>
                        <a:pt x="123" y="110"/>
                      </a:lnTo>
                      <a:lnTo>
                        <a:pt x="123" y="111"/>
                      </a:lnTo>
                      <a:lnTo>
                        <a:pt x="124" y="112"/>
                      </a:lnTo>
                      <a:lnTo>
                        <a:pt x="125" y="114"/>
                      </a:lnTo>
                      <a:lnTo>
                        <a:pt x="125" y="115"/>
                      </a:lnTo>
                      <a:lnTo>
                        <a:pt x="126" y="116"/>
                      </a:lnTo>
                      <a:lnTo>
                        <a:pt x="126" y="117"/>
                      </a:lnTo>
                      <a:lnTo>
                        <a:pt x="127" y="118"/>
                      </a:lnTo>
                      <a:lnTo>
                        <a:pt x="127" y="119"/>
                      </a:lnTo>
                      <a:lnTo>
                        <a:pt x="128" y="120"/>
                      </a:lnTo>
                      <a:lnTo>
                        <a:pt x="128" y="121"/>
                      </a:lnTo>
                      <a:lnTo>
                        <a:pt x="129" y="123"/>
                      </a:lnTo>
                      <a:lnTo>
                        <a:pt x="129" y="124"/>
                      </a:lnTo>
                      <a:lnTo>
                        <a:pt x="130" y="125"/>
                      </a:lnTo>
                      <a:lnTo>
                        <a:pt x="130" y="126"/>
                      </a:lnTo>
                      <a:lnTo>
                        <a:pt x="131" y="127"/>
                      </a:lnTo>
                      <a:lnTo>
                        <a:pt x="131" y="128"/>
                      </a:lnTo>
                      <a:lnTo>
                        <a:pt x="131" y="129"/>
                      </a:lnTo>
                      <a:lnTo>
                        <a:pt x="132" y="130"/>
                      </a:lnTo>
                      <a:lnTo>
                        <a:pt x="132" y="131"/>
                      </a:lnTo>
                      <a:lnTo>
                        <a:pt x="132" y="133"/>
                      </a:lnTo>
                      <a:lnTo>
                        <a:pt x="133" y="134"/>
                      </a:lnTo>
                      <a:lnTo>
                        <a:pt x="133" y="135"/>
                      </a:lnTo>
                      <a:lnTo>
                        <a:pt x="133" y="136"/>
                      </a:lnTo>
                      <a:lnTo>
                        <a:pt x="134" y="137"/>
                      </a:lnTo>
                      <a:lnTo>
                        <a:pt x="134" y="138"/>
                      </a:lnTo>
                      <a:lnTo>
                        <a:pt x="134" y="139"/>
                      </a:lnTo>
                      <a:lnTo>
                        <a:pt x="134" y="140"/>
                      </a:lnTo>
                      <a:lnTo>
                        <a:pt x="134" y="141"/>
                      </a:lnTo>
                      <a:lnTo>
                        <a:pt x="135" y="142"/>
                      </a:lnTo>
                      <a:lnTo>
                        <a:pt x="135" y="143"/>
                      </a:lnTo>
                      <a:lnTo>
                        <a:pt x="135" y="145"/>
                      </a:lnTo>
                      <a:lnTo>
                        <a:pt x="135" y="146"/>
                      </a:lnTo>
                      <a:lnTo>
                        <a:pt x="135" y="147"/>
                      </a:lnTo>
                      <a:lnTo>
                        <a:pt x="135" y="148"/>
                      </a:lnTo>
                      <a:lnTo>
                        <a:pt x="135" y="150"/>
                      </a:lnTo>
                      <a:lnTo>
                        <a:pt x="135" y="151"/>
                      </a:lnTo>
                      <a:lnTo>
                        <a:pt x="135" y="152"/>
                      </a:lnTo>
                      <a:lnTo>
                        <a:pt x="135" y="154"/>
                      </a:lnTo>
                      <a:lnTo>
                        <a:pt x="135" y="155"/>
                      </a:lnTo>
                      <a:lnTo>
                        <a:pt x="135" y="157"/>
                      </a:lnTo>
                      <a:lnTo>
                        <a:pt x="135" y="158"/>
                      </a:lnTo>
                      <a:lnTo>
                        <a:pt x="135" y="160"/>
                      </a:lnTo>
                      <a:lnTo>
                        <a:pt x="134" y="161"/>
                      </a:lnTo>
                      <a:lnTo>
                        <a:pt x="134" y="163"/>
                      </a:lnTo>
                      <a:lnTo>
                        <a:pt x="134" y="164"/>
                      </a:lnTo>
                      <a:lnTo>
                        <a:pt x="134" y="165"/>
                      </a:lnTo>
                      <a:lnTo>
                        <a:pt x="134" y="165"/>
                      </a:lnTo>
                      <a:lnTo>
                        <a:pt x="134" y="166"/>
                      </a:lnTo>
                      <a:lnTo>
                        <a:pt x="134" y="166"/>
                      </a:lnTo>
                      <a:lnTo>
                        <a:pt x="133" y="166"/>
                      </a:lnTo>
                      <a:lnTo>
                        <a:pt x="133" y="166"/>
                      </a:lnTo>
                      <a:lnTo>
                        <a:pt x="133" y="166"/>
                      </a:lnTo>
                      <a:lnTo>
                        <a:pt x="133" y="166"/>
                      </a:lnTo>
                      <a:lnTo>
                        <a:pt x="133" y="165"/>
                      </a:lnTo>
                      <a:lnTo>
                        <a:pt x="132" y="164"/>
                      </a:lnTo>
                      <a:lnTo>
                        <a:pt x="132" y="163"/>
                      </a:lnTo>
                      <a:lnTo>
                        <a:pt x="132" y="162"/>
                      </a:lnTo>
                      <a:lnTo>
                        <a:pt x="132" y="161"/>
                      </a:lnTo>
                      <a:lnTo>
                        <a:pt x="132" y="160"/>
                      </a:lnTo>
                      <a:lnTo>
                        <a:pt x="131" y="158"/>
                      </a:lnTo>
                      <a:lnTo>
                        <a:pt x="131" y="157"/>
                      </a:lnTo>
                      <a:lnTo>
                        <a:pt x="131" y="156"/>
                      </a:lnTo>
                      <a:lnTo>
                        <a:pt x="131" y="154"/>
                      </a:lnTo>
                      <a:lnTo>
                        <a:pt x="130" y="153"/>
                      </a:lnTo>
                      <a:lnTo>
                        <a:pt x="130" y="152"/>
                      </a:lnTo>
                      <a:lnTo>
                        <a:pt x="130" y="151"/>
                      </a:lnTo>
                      <a:lnTo>
                        <a:pt x="130" y="150"/>
                      </a:lnTo>
                      <a:lnTo>
                        <a:pt x="129" y="148"/>
                      </a:lnTo>
                      <a:lnTo>
                        <a:pt x="129" y="147"/>
                      </a:lnTo>
                      <a:lnTo>
                        <a:pt x="129" y="146"/>
                      </a:lnTo>
                      <a:lnTo>
                        <a:pt x="128" y="145"/>
                      </a:lnTo>
                      <a:lnTo>
                        <a:pt x="128" y="144"/>
                      </a:lnTo>
                      <a:lnTo>
                        <a:pt x="128" y="143"/>
                      </a:lnTo>
                      <a:lnTo>
                        <a:pt x="127" y="142"/>
                      </a:lnTo>
                      <a:lnTo>
                        <a:pt x="127" y="141"/>
                      </a:lnTo>
                      <a:lnTo>
                        <a:pt x="127" y="141"/>
                      </a:lnTo>
                      <a:lnTo>
                        <a:pt x="126" y="140"/>
                      </a:lnTo>
                      <a:lnTo>
                        <a:pt x="126" y="139"/>
                      </a:lnTo>
                      <a:lnTo>
                        <a:pt x="125" y="138"/>
                      </a:lnTo>
                      <a:lnTo>
                        <a:pt x="125" y="137"/>
                      </a:lnTo>
                      <a:lnTo>
                        <a:pt x="124" y="136"/>
                      </a:lnTo>
                      <a:lnTo>
                        <a:pt x="124" y="135"/>
                      </a:lnTo>
                      <a:lnTo>
                        <a:pt x="123" y="134"/>
                      </a:lnTo>
                      <a:lnTo>
                        <a:pt x="123" y="133"/>
                      </a:lnTo>
                      <a:lnTo>
                        <a:pt x="122" y="133"/>
                      </a:lnTo>
                      <a:lnTo>
                        <a:pt x="121" y="132"/>
                      </a:lnTo>
                      <a:lnTo>
                        <a:pt x="121" y="131"/>
                      </a:lnTo>
                      <a:lnTo>
                        <a:pt x="120" y="130"/>
                      </a:lnTo>
                      <a:lnTo>
                        <a:pt x="119" y="129"/>
                      </a:lnTo>
                      <a:lnTo>
                        <a:pt x="119" y="128"/>
                      </a:lnTo>
                      <a:lnTo>
                        <a:pt x="118" y="127"/>
                      </a:lnTo>
                      <a:lnTo>
                        <a:pt x="117" y="127"/>
                      </a:lnTo>
                      <a:lnTo>
                        <a:pt x="117" y="126"/>
                      </a:lnTo>
                      <a:lnTo>
                        <a:pt x="116" y="125"/>
                      </a:lnTo>
                      <a:lnTo>
                        <a:pt x="115" y="124"/>
                      </a:lnTo>
                      <a:lnTo>
                        <a:pt x="114" y="123"/>
                      </a:lnTo>
                      <a:lnTo>
                        <a:pt x="113" y="123"/>
                      </a:lnTo>
                      <a:lnTo>
                        <a:pt x="112" y="122"/>
                      </a:lnTo>
                      <a:lnTo>
                        <a:pt x="112" y="121"/>
                      </a:lnTo>
                      <a:lnTo>
                        <a:pt x="111" y="120"/>
                      </a:lnTo>
                      <a:lnTo>
                        <a:pt x="110" y="119"/>
                      </a:lnTo>
                      <a:lnTo>
                        <a:pt x="109" y="119"/>
                      </a:lnTo>
                      <a:lnTo>
                        <a:pt x="108" y="118"/>
                      </a:lnTo>
                      <a:lnTo>
                        <a:pt x="107" y="117"/>
                      </a:lnTo>
                      <a:lnTo>
                        <a:pt x="106" y="117"/>
                      </a:lnTo>
                      <a:lnTo>
                        <a:pt x="105" y="116"/>
                      </a:lnTo>
                      <a:lnTo>
                        <a:pt x="104" y="115"/>
                      </a:lnTo>
                      <a:lnTo>
                        <a:pt x="103" y="114"/>
                      </a:lnTo>
                      <a:lnTo>
                        <a:pt x="101" y="114"/>
                      </a:lnTo>
                      <a:lnTo>
                        <a:pt x="100" y="113"/>
                      </a:lnTo>
                      <a:lnTo>
                        <a:pt x="99" y="113"/>
                      </a:lnTo>
                      <a:lnTo>
                        <a:pt x="98" y="112"/>
                      </a:lnTo>
                      <a:lnTo>
                        <a:pt x="97" y="112"/>
                      </a:lnTo>
                      <a:lnTo>
                        <a:pt x="96" y="111"/>
                      </a:lnTo>
                      <a:lnTo>
                        <a:pt x="94" y="111"/>
                      </a:lnTo>
                      <a:lnTo>
                        <a:pt x="93" y="110"/>
                      </a:lnTo>
                      <a:lnTo>
                        <a:pt x="92" y="110"/>
                      </a:lnTo>
                      <a:lnTo>
                        <a:pt x="90" y="109"/>
                      </a:lnTo>
                      <a:lnTo>
                        <a:pt x="89" y="109"/>
                      </a:lnTo>
                      <a:lnTo>
                        <a:pt x="88" y="109"/>
                      </a:lnTo>
                      <a:lnTo>
                        <a:pt x="86" y="108"/>
                      </a:lnTo>
                      <a:lnTo>
                        <a:pt x="85" y="108"/>
                      </a:lnTo>
                      <a:lnTo>
                        <a:pt x="84" y="108"/>
                      </a:lnTo>
                      <a:lnTo>
                        <a:pt x="82" y="107"/>
                      </a:lnTo>
                      <a:lnTo>
                        <a:pt x="81" y="107"/>
                      </a:lnTo>
                      <a:lnTo>
                        <a:pt x="79" y="107"/>
                      </a:lnTo>
                      <a:lnTo>
                        <a:pt x="78" y="107"/>
                      </a:lnTo>
                      <a:lnTo>
                        <a:pt x="76" y="107"/>
                      </a:lnTo>
                      <a:lnTo>
                        <a:pt x="75" y="107"/>
                      </a:lnTo>
                      <a:lnTo>
                        <a:pt x="74" y="107"/>
                      </a:lnTo>
                      <a:lnTo>
                        <a:pt x="72" y="107"/>
                      </a:lnTo>
                      <a:lnTo>
                        <a:pt x="71" y="107"/>
                      </a:lnTo>
                      <a:lnTo>
                        <a:pt x="69" y="107"/>
                      </a:lnTo>
                      <a:lnTo>
                        <a:pt x="68" y="107"/>
                      </a:lnTo>
                      <a:lnTo>
                        <a:pt x="67" y="108"/>
                      </a:lnTo>
                      <a:lnTo>
                        <a:pt x="65" y="108"/>
                      </a:lnTo>
                      <a:lnTo>
                        <a:pt x="64" y="108"/>
                      </a:lnTo>
                      <a:lnTo>
                        <a:pt x="62" y="109"/>
                      </a:lnTo>
                      <a:lnTo>
                        <a:pt x="61" y="109"/>
                      </a:lnTo>
                      <a:lnTo>
                        <a:pt x="60" y="109"/>
                      </a:lnTo>
                      <a:lnTo>
                        <a:pt x="58" y="110"/>
                      </a:lnTo>
                      <a:lnTo>
                        <a:pt x="57" y="110"/>
                      </a:lnTo>
                      <a:lnTo>
                        <a:pt x="55" y="111"/>
                      </a:lnTo>
                      <a:lnTo>
                        <a:pt x="54" y="111"/>
                      </a:lnTo>
                      <a:lnTo>
                        <a:pt x="53" y="112"/>
                      </a:lnTo>
                      <a:lnTo>
                        <a:pt x="51" y="112"/>
                      </a:lnTo>
                      <a:lnTo>
                        <a:pt x="50" y="113"/>
                      </a:lnTo>
                      <a:lnTo>
                        <a:pt x="49" y="114"/>
                      </a:lnTo>
                      <a:lnTo>
                        <a:pt x="48" y="114"/>
                      </a:lnTo>
                      <a:lnTo>
                        <a:pt x="46" y="115"/>
                      </a:lnTo>
                      <a:lnTo>
                        <a:pt x="45" y="116"/>
                      </a:lnTo>
                      <a:lnTo>
                        <a:pt x="44" y="116"/>
                      </a:lnTo>
                      <a:lnTo>
                        <a:pt x="43" y="117"/>
                      </a:lnTo>
                      <a:lnTo>
                        <a:pt x="41" y="118"/>
                      </a:lnTo>
                      <a:lnTo>
                        <a:pt x="40" y="119"/>
                      </a:lnTo>
                      <a:lnTo>
                        <a:pt x="39" y="120"/>
                      </a:lnTo>
                      <a:lnTo>
                        <a:pt x="38" y="121"/>
                      </a:lnTo>
                      <a:lnTo>
                        <a:pt x="37" y="122"/>
                      </a:lnTo>
                      <a:lnTo>
                        <a:pt x="36" y="123"/>
                      </a:lnTo>
                      <a:lnTo>
                        <a:pt x="35" y="123"/>
                      </a:lnTo>
                      <a:lnTo>
                        <a:pt x="34" y="124"/>
                      </a:lnTo>
                      <a:lnTo>
                        <a:pt x="33" y="125"/>
                      </a:lnTo>
                      <a:lnTo>
                        <a:pt x="32" y="126"/>
                      </a:lnTo>
                      <a:lnTo>
                        <a:pt x="31" y="127"/>
                      </a:lnTo>
                      <a:lnTo>
                        <a:pt x="30" y="128"/>
                      </a:lnTo>
                      <a:lnTo>
                        <a:pt x="29" y="130"/>
                      </a:lnTo>
                      <a:lnTo>
                        <a:pt x="28" y="131"/>
                      </a:lnTo>
                      <a:lnTo>
                        <a:pt x="27" y="132"/>
                      </a:lnTo>
                      <a:lnTo>
                        <a:pt x="26" y="133"/>
                      </a:lnTo>
                      <a:lnTo>
                        <a:pt x="25" y="134"/>
                      </a:lnTo>
                      <a:lnTo>
                        <a:pt x="24" y="135"/>
                      </a:lnTo>
                      <a:lnTo>
                        <a:pt x="24" y="136"/>
                      </a:lnTo>
                      <a:lnTo>
                        <a:pt x="23" y="137"/>
                      </a:lnTo>
                      <a:lnTo>
                        <a:pt x="22" y="138"/>
                      </a:lnTo>
                      <a:lnTo>
                        <a:pt x="22" y="139"/>
                      </a:lnTo>
                      <a:lnTo>
                        <a:pt x="21" y="139"/>
                      </a:lnTo>
                      <a:lnTo>
                        <a:pt x="20" y="140"/>
                      </a:lnTo>
                      <a:lnTo>
                        <a:pt x="20" y="141"/>
                      </a:lnTo>
                      <a:lnTo>
                        <a:pt x="20" y="141"/>
                      </a:lnTo>
                      <a:lnTo>
                        <a:pt x="19" y="142"/>
                      </a:lnTo>
                      <a:lnTo>
                        <a:pt x="19" y="142"/>
                      </a:lnTo>
                      <a:lnTo>
                        <a:pt x="19" y="142"/>
                      </a:lnTo>
                      <a:lnTo>
                        <a:pt x="19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3"/>
                      </a:lnTo>
                      <a:lnTo>
                        <a:pt x="18" y="142"/>
                      </a:lnTo>
                      <a:lnTo>
                        <a:pt x="18" y="142"/>
                      </a:lnTo>
                      <a:lnTo>
                        <a:pt x="18" y="142"/>
                      </a:lnTo>
                      <a:lnTo>
                        <a:pt x="18" y="142"/>
                      </a:lnTo>
                      <a:lnTo>
                        <a:pt x="18" y="142"/>
                      </a:lnTo>
                      <a:lnTo>
                        <a:pt x="19" y="141"/>
                      </a:lnTo>
                      <a:lnTo>
                        <a:pt x="19" y="141"/>
                      </a:lnTo>
                      <a:lnTo>
                        <a:pt x="19" y="140"/>
                      </a:lnTo>
                      <a:lnTo>
                        <a:pt x="19" y="140"/>
                      </a:lnTo>
                      <a:lnTo>
                        <a:pt x="19" y="139"/>
                      </a:lnTo>
                      <a:lnTo>
                        <a:pt x="19" y="139"/>
                      </a:lnTo>
                      <a:lnTo>
                        <a:pt x="19" y="138"/>
                      </a:lnTo>
                      <a:lnTo>
                        <a:pt x="19" y="138"/>
                      </a:lnTo>
                      <a:lnTo>
                        <a:pt x="19" y="137"/>
                      </a:lnTo>
                      <a:lnTo>
                        <a:pt x="19" y="137"/>
                      </a:lnTo>
                      <a:lnTo>
                        <a:pt x="19" y="136"/>
                      </a:lnTo>
                      <a:lnTo>
                        <a:pt x="19" y="136"/>
                      </a:lnTo>
                      <a:lnTo>
                        <a:pt x="19" y="135"/>
                      </a:lnTo>
                      <a:lnTo>
                        <a:pt x="19" y="134"/>
                      </a:lnTo>
                      <a:lnTo>
                        <a:pt x="19" y="134"/>
                      </a:lnTo>
                      <a:lnTo>
                        <a:pt x="19" y="133"/>
                      </a:lnTo>
                      <a:lnTo>
                        <a:pt x="19" y="133"/>
                      </a:lnTo>
                      <a:lnTo>
                        <a:pt x="19" y="132"/>
                      </a:lnTo>
                      <a:lnTo>
                        <a:pt x="18" y="131"/>
                      </a:lnTo>
                      <a:lnTo>
                        <a:pt x="18" y="131"/>
                      </a:lnTo>
                      <a:lnTo>
                        <a:pt x="18" y="130"/>
                      </a:lnTo>
                      <a:lnTo>
                        <a:pt x="18" y="129"/>
                      </a:lnTo>
                      <a:lnTo>
                        <a:pt x="18" y="129"/>
                      </a:lnTo>
                      <a:lnTo>
                        <a:pt x="18" y="128"/>
                      </a:lnTo>
                      <a:lnTo>
                        <a:pt x="17" y="128"/>
                      </a:lnTo>
                      <a:lnTo>
                        <a:pt x="17" y="127"/>
                      </a:lnTo>
                      <a:lnTo>
                        <a:pt x="17" y="126"/>
                      </a:lnTo>
                      <a:lnTo>
                        <a:pt x="16" y="126"/>
                      </a:lnTo>
                      <a:lnTo>
                        <a:pt x="16" y="125"/>
                      </a:lnTo>
                      <a:lnTo>
                        <a:pt x="16" y="125"/>
                      </a:lnTo>
                      <a:lnTo>
                        <a:pt x="15" y="124"/>
                      </a:lnTo>
                      <a:lnTo>
                        <a:pt x="15" y="124"/>
                      </a:lnTo>
                      <a:lnTo>
                        <a:pt x="15" y="123"/>
                      </a:lnTo>
                      <a:lnTo>
                        <a:pt x="14" y="123"/>
                      </a:lnTo>
                      <a:lnTo>
                        <a:pt x="14" y="122"/>
                      </a:lnTo>
                      <a:lnTo>
                        <a:pt x="14" y="122"/>
                      </a:lnTo>
                      <a:lnTo>
                        <a:pt x="13" y="121"/>
                      </a:lnTo>
                      <a:lnTo>
                        <a:pt x="13" y="121"/>
                      </a:lnTo>
                      <a:lnTo>
                        <a:pt x="12" y="120"/>
                      </a:lnTo>
                      <a:lnTo>
                        <a:pt x="12" y="120"/>
                      </a:lnTo>
                      <a:lnTo>
                        <a:pt x="11" y="120"/>
                      </a:lnTo>
                      <a:lnTo>
                        <a:pt x="11" y="119"/>
                      </a:lnTo>
                      <a:lnTo>
                        <a:pt x="10" y="119"/>
                      </a:lnTo>
                      <a:lnTo>
                        <a:pt x="10" y="118"/>
                      </a:lnTo>
                      <a:lnTo>
                        <a:pt x="9" y="118"/>
                      </a:lnTo>
                      <a:lnTo>
                        <a:pt x="9" y="118"/>
                      </a:lnTo>
                      <a:lnTo>
                        <a:pt x="8" y="117"/>
                      </a:lnTo>
                      <a:lnTo>
                        <a:pt x="8" y="117"/>
                      </a:lnTo>
                      <a:lnTo>
                        <a:pt x="7" y="117"/>
                      </a:lnTo>
                      <a:lnTo>
                        <a:pt x="7" y="116"/>
                      </a:lnTo>
                      <a:lnTo>
                        <a:pt x="6" y="116"/>
                      </a:lnTo>
                      <a:lnTo>
                        <a:pt x="6" y="116"/>
                      </a:lnTo>
                      <a:lnTo>
                        <a:pt x="5" y="116"/>
                      </a:lnTo>
                      <a:lnTo>
                        <a:pt x="5" y="115"/>
                      </a:lnTo>
                      <a:lnTo>
                        <a:pt x="4" y="115"/>
                      </a:lnTo>
                      <a:lnTo>
                        <a:pt x="4" y="115"/>
                      </a:lnTo>
                      <a:lnTo>
                        <a:pt x="3" y="115"/>
                      </a:lnTo>
                      <a:lnTo>
                        <a:pt x="3" y="115"/>
                      </a:lnTo>
                      <a:lnTo>
                        <a:pt x="2" y="115"/>
                      </a:lnTo>
                      <a:lnTo>
                        <a:pt x="2" y="114"/>
                      </a:lnTo>
                      <a:lnTo>
                        <a:pt x="2" y="114"/>
                      </a:lnTo>
                      <a:lnTo>
                        <a:pt x="2" y="114"/>
                      </a:lnTo>
                      <a:lnTo>
                        <a:pt x="1" y="114"/>
                      </a:lnTo>
                      <a:lnTo>
                        <a:pt x="1" y="114"/>
                      </a:lnTo>
                      <a:lnTo>
                        <a:pt x="1" y="114"/>
                      </a:lnTo>
                      <a:lnTo>
                        <a:pt x="1" y="114"/>
                      </a:lnTo>
                      <a:lnTo>
                        <a:pt x="1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1" y="114"/>
                      </a:lnTo>
                      <a:lnTo>
                        <a:pt x="1" y="113"/>
                      </a:lnTo>
                      <a:lnTo>
                        <a:pt x="1" y="113"/>
                      </a:lnTo>
                      <a:lnTo>
                        <a:pt x="2" y="113"/>
                      </a:lnTo>
                      <a:lnTo>
                        <a:pt x="2" y="113"/>
                      </a:lnTo>
                      <a:lnTo>
                        <a:pt x="3" y="113"/>
                      </a:lnTo>
                      <a:lnTo>
                        <a:pt x="4" y="113"/>
                      </a:lnTo>
                      <a:lnTo>
                        <a:pt x="4" y="113"/>
                      </a:lnTo>
                      <a:lnTo>
                        <a:pt x="5" y="113"/>
                      </a:lnTo>
                      <a:lnTo>
                        <a:pt x="6" y="112"/>
                      </a:lnTo>
                      <a:lnTo>
                        <a:pt x="7" y="112"/>
                      </a:lnTo>
                      <a:lnTo>
                        <a:pt x="8" y="112"/>
                      </a:lnTo>
                      <a:lnTo>
                        <a:pt x="10" y="112"/>
                      </a:lnTo>
                      <a:lnTo>
                        <a:pt x="11" y="111"/>
                      </a:lnTo>
                      <a:lnTo>
                        <a:pt x="12" y="111"/>
                      </a:lnTo>
                      <a:lnTo>
                        <a:pt x="14" y="111"/>
                      </a:lnTo>
                      <a:lnTo>
                        <a:pt x="15" y="110"/>
                      </a:lnTo>
                      <a:lnTo>
                        <a:pt x="16" y="110"/>
                      </a:lnTo>
                      <a:lnTo>
                        <a:pt x="18" y="110"/>
                      </a:lnTo>
                      <a:lnTo>
                        <a:pt x="19" y="109"/>
                      </a:lnTo>
                      <a:lnTo>
                        <a:pt x="20" y="109"/>
                      </a:lnTo>
                      <a:lnTo>
                        <a:pt x="22" y="108"/>
                      </a:lnTo>
                      <a:lnTo>
                        <a:pt x="23" y="108"/>
                      </a:lnTo>
                      <a:lnTo>
                        <a:pt x="24" y="107"/>
                      </a:lnTo>
                      <a:lnTo>
                        <a:pt x="25" y="107"/>
                      </a:lnTo>
                      <a:lnTo>
                        <a:pt x="27" y="106"/>
                      </a:lnTo>
                      <a:lnTo>
                        <a:pt x="28" y="105"/>
                      </a:lnTo>
                      <a:lnTo>
                        <a:pt x="29" y="105"/>
                      </a:lnTo>
                      <a:lnTo>
                        <a:pt x="31" y="104"/>
                      </a:lnTo>
                      <a:lnTo>
                        <a:pt x="32" y="103"/>
                      </a:lnTo>
                      <a:lnTo>
                        <a:pt x="33" y="103"/>
                      </a:lnTo>
                      <a:lnTo>
                        <a:pt x="34" y="102"/>
                      </a:lnTo>
                      <a:lnTo>
                        <a:pt x="36" y="101"/>
                      </a:lnTo>
                      <a:lnTo>
                        <a:pt x="37" y="100"/>
                      </a:lnTo>
                      <a:lnTo>
                        <a:pt x="38" y="100"/>
                      </a:lnTo>
                      <a:lnTo>
                        <a:pt x="39" y="99"/>
                      </a:lnTo>
                      <a:lnTo>
                        <a:pt x="40" y="98"/>
                      </a:lnTo>
                      <a:lnTo>
                        <a:pt x="41" y="97"/>
                      </a:lnTo>
                      <a:lnTo>
                        <a:pt x="42" y="96"/>
                      </a:lnTo>
                      <a:lnTo>
                        <a:pt x="43" y="95"/>
                      </a:lnTo>
                      <a:lnTo>
                        <a:pt x="45" y="94"/>
                      </a:lnTo>
                      <a:lnTo>
                        <a:pt x="46" y="93"/>
                      </a:lnTo>
                      <a:lnTo>
                        <a:pt x="47" y="92"/>
                      </a:lnTo>
                      <a:lnTo>
                        <a:pt x="47" y="91"/>
                      </a:lnTo>
                      <a:lnTo>
                        <a:pt x="48" y="90"/>
                      </a:lnTo>
                      <a:lnTo>
                        <a:pt x="49" y="89"/>
                      </a:lnTo>
                      <a:lnTo>
                        <a:pt x="50" y="88"/>
                      </a:lnTo>
                      <a:lnTo>
                        <a:pt x="51" y="86"/>
                      </a:lnTo>
                      <a:lnTo>
                        <a:pt x="52" y="85"/>
                      </a:lnTo>
                      <a:lnTo>
                        <a:pt x="53" y="84"/>
                      </a:lnTo>
                      <a:lnTo>
                        <a:pt x="53" y="83"/>
                      </a:lnTo>
                      <a:lnTo>
                        <a:pt x="54" y="82"/>
                      </a:lnTo>
                      <a:lnTo>
                        <a:pt x="55" y="80"/>
                      </a:lnTo>
                      <a:lnTo>
                        <a:pt x="55" y="79"/>
                      </a:lnTo>
                      <a:lnTo>
                        <a:pt x="56" y="78"/>
                      </a:lnTo>
                      <a:lnTo>
                        <a:pt x="57" y="76"/>
                      </a:lnTo>
                      <a:lnTo>
                        <a:pt x="57" y="75"/>
                      </a:lnTo>
                      <a:lnTo>
                        <a:pt x="58" y="74"/>
                      </a:lnTo>
                      <a:lnTo>
                        <a:pt x="58" y="72"/>
                      </a:lnTo>
                      <a:lnTo>
                        <a:pt x="58" y="71"/>
                      </a:lnTo>
                      <a:lnTo>
                        <a:pt x="59" y="69"/>
                      </a:lnTo>
                      <a:lnTo>
                        <a:pt x="59" y="68"/>
                      </a:lnTo>
                      <a:lnTo>
                        <a:pt x="59" y="66"/>
                      </a:lnTo>
                      <a:lnTo>
                        <a:pt x="59" y="65"/>
                      </a:lnTo>
                      <a:lnTo>
                        <a:pt x="60" y="63"/>
                      </a:lnTo>
                      <a:lnTo>
                        <a:pt x="60" y="62"/>
                      </a:lnTo>
                      <a:lnTo>
                        <a:pt x="60" y="61"/>
                      </a:lnTo>
                      <a:lnTo>
                        <a:pt x="60" y="59"/>
                      </a:lnTo>
                      <a:lnTo>
                        <a:pt x="60" y="58"/>
                      </a:lnTo>
                      <a:lnTo>
                        <a:pt x="60" y="56"/>
                      </a:lnTo>
                      <a:lnTo>
                        <a:pt x="60" y="55"/>
                      </a:lnTo>
                      <a:lnTo>
                        <a:pt x="60" y="54"/>
                      </a:lnTo>
                      <a:lnTo>
                        <a:pt x="60" y="52"/>
                      </a:lnTo>
                      <a:lnTo>
                        <a:pt x="60" y="51"/>
                      </a:lnTo>
                      <a:lnTo>
                        <a:pt x="60" y="50"/>
                      </a:lnTo>
                      <a:lnTo>
                        <a:pt x="60" y="48"/>
                      </a:lnTo>
                      <a:lnTo>
                        <a:pt x="60" y="47"/>
                      </a:lnTo>
                      <a:lnTo>
                        <a:pt x="60" y="46"/>
                      </a:lnTo>
                      <a:lnTo>
                        <a:pt x="59" y="45"/>
                      </a:lnTo>
                      <a:lnTo>
                        <a:pt x="59" y="43"/>
                      </a:lnTo>
                      <a:lnTo>
                        <a:pt x="59" y="42"/>
                      </a:lnTo>
                      <a:lnTo>
                        <a:pt x="59" y="41"/>
                      </a:lnTo>
                      <a:lnTo>
                        <a:pt x="58" y="40"/>
                      </a:lnTo>
                      <a:lnTo>
                        <a:pt x="58" y="39"/>
                      </a:lnTo>
                      <a:lnTo>
                        <a:pt x="58" y="37"/>
                      </a:lnTo>
                      <a:lnTo>
                        <a:pt x="57" y="36"/>
                      </a:lnTo>
                      <a:lnTo>
                        <a:pt x="57" y="35"/>
                      </a:lnTo>
                      <a:lnTo>
                        <a:pt x="57" y="34"/>
                      </a:lnTo>
                      <a:lnTo>
                        <a:pt x="56" y="33"/>
                      </a:lnTo>
                      <a:lnTo>
                        <a:pt x="56" y="32"/>
                      </a:lnTo>
                      <a:lnTo>
                        <a:pt x="55" y="31"/>
                      </a:lnTo>
                      <a:lnTo>
                        <a:pt x="55" y="30"/>
                      </a:lnTo>
                      <a:lnTo>
                        <a:pt x="54" y="29"/>
                      </a:lnTo>
                      <a:lnTo>
                        <a:pt x="54" y="28"/>
                      </a:lnTo>
                      <a:lnTo>
                        <a:pt x="53" y="27"/>
                      </a:lnTo>
                      <a:lnTo>
                        <a:pt x="53" y="27"/>
                      </a:lnTo>
                      <a:lnTo>
                        <a:pt x="52" y="26"/>
                      </a:lnTo>
                      <a:lnTo>
                        <a:pt x="52" y="25"/>
                      </a:lnTo>
                      <a:lnTo>
                        <a:pt x="51" y="24"/>
                      </a:lnTo>
                      <a:lnTo>
                        <a:pt x="51" y="23"/>
                      </a:lnTo>
                      <a:lnTo>
                        <a:pt x="50" y="22"/>
                      </a:lnTo>
                      <a:lnTo>
                        <a:pt x="50" y="21"/>
                      </a:lnTo>
                      <a:lnTo>
                        <a:pt x="49" y="20"/>
                      </a:lnTo>
                      <a:lnTo>
                        <a:pt x="48" y="20"/>
                      </a:lnTo>
                      <a:lnTo>
                        <a:pt x="48" y="19"/>
                      </a:lnTo>
                      <a:lnTo>
                        <a:pt x="47" y="18"/>
                      </a:lnTo>
                      <a:lnTo>
                        <a:pt x="46" y="17"/>
                      </a:lnTo>
                      <a:lnTo>
                        <a:pt x="46" y="16"/>
                      </a:lnTo>
                      <a:lnTo>
                        <a:pt x="45" y="16"/>
                      </a:lnTo>
                      <a:lnTo>
                        <a:pt x="44" y="15"/>
                      </a:lnTo>
                      <a:lnTo>
                        <a:pt x="44" y="14"/>
                      </a:lnTo>
                      <a:lnTo>
                        <a:pt x="43" y="13"/>
                      </a:lnTo>
                      <a:lnTo>
                        <a:pt x="42" y="12"/>
                      </a:lnTo>
                      <a:lnTo>
                        <a:pt x="41" y="12"/>
                      </a:lnTo>
                      <a:lnTo>
                        <a:pt x="40" y="11"/>
                      </a:lnTo>
                      <a:lnTo>
                        <a:pt x="39" y="10"/>
                      </a:lnTo>
                      <a:lnTo>
                        <a:pt x="39" y="9"/>
                      </a:lnTo>
                      <a:lnTo>
                        <a:pt x="38" y="9"/>
                      </a:lnTo>
                      <a:lnTo>
                        <a:pt x="37" y="8"/>
                      </a:lnTo>
                      <a:lnTo>
                        <a:pt x="36" y="7"/>
                      </a:lnTo>
                      <a:lnTo>
                        <a:pt x="35" y="7"/>
                      </a:lnTo>
                      <a:lnTo>
                        <a:pt x="34" y="6"/>
                      </a:lnTo>
                      <a:lnTo>
                        <a:pt x="33" y="5"/>
                      </a:lnTo>
                      <a:lnTo>
                        <a:pt x="31" y="4"/>
                      </a:lnTo>
                      <a:lnTo>
                        <a:pt x="30" y="4"/>
                      </a:lnTo>
                      <a:lnTo>
                        <a:pt x="29" y="3"/>
                      </a:lnTo>
                      <a:lnTo>
                        <a:pt x="28" y="2"/>
                      </a:lnTo>
                      <a:lnTo>
                        <a:pt x="27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6" y="0"/>
                      </a:lnTo>
                      <a:lnTo>
                        <a:pt x="27" y="0"/>
                      </a:ln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1" y="1"/>
                      </a:lnTo>
                      <a:lnTo>
                        <a:pt x="33" y="2"/>
                      </a:lnTo>
                      <a:lnTo>
                        <a:pt x="34" y="2"/>
                      </a:lnTo>
                      <a:lnTo>
                        <a:pt x="36" y="3"/>
                      </a:lnTo>
                      <a:lnTo>
                        <a:pt x="37" y="3"/>
                      </a:lnTo>
                      <a:lnTo>
                        <a:pt x="38" y="4"/>
                      </a:lnTo>
                      <a:lnTo>
                        <a:pt x="40" y="4"/>
                      </a:lnTo>
                      <a:lnTo>
                        <a:pt x="41" y="5"/>
                      </a:lnTo>
                      <a:lnTo>
                        <a:pt x="42" y="5"/>
                      </a:lnTo>
                      <a:lnTo>
                        <a:pt x="43" y="6"/>
                      </a:lnTo>
                      <a:lnTo>
                        <a:pt x="44" y="6"/>
                      </a:lnTo>
                      <a:lnTo>
                        <a:pt x="45" y="7"/>
                      </a:lnTo>
                      <a:lnTo>
                        <a:pt x="47" y="7"/>
                      </a:lnTo>
                      <a:lnTo>
                        <a:pt x="48" y="8"/>
                      </a:lnTo>
                      <a:lnTo>
                        <a:pt x="49" y="9"/>
                      </a:lnTo>
                      <a:lnTo>
                        <a:pt x="50" y="9"/>
                      </a:lnTo>
                      <a:lnTo>
                        <a:pt x="50" y="10"/>
                      </a:lnTo>
                      <a:lnTo>
                        <a:pt x="51" y="10"/>
                      </a:lnTo>
                      <a:lnTo>
                        <a:pt x="52" y="11"/>
                      </a:lnTo>
                      <a:lnTo>
                        <a:pt x="53" y="12"/>
                      </a:lnTo>
                      <a:lnTo>
                        <a:pt x="54" y="12"/>
                      </a:lnTo>
                      <a:lnTo>
                        <a:pt x="55" y="13"/>
                      </a:lnTo>
                      <a:lnTo>
                        <a:pt x="56" y="14"/>
                      </a:lnTo>
                      <a:lnTo>
                        <a:pt x="57" y="14"/>
                      </a:lnTo>
                      <a:lnTo>
                        <a:pt x="58" y="15"/>
                      </a:lnTo>
                      <a:lnTo>
                        <a:pt x="59" y="16"/>
                      </a:lnTo>
                      <a:lnTo>
                        <a:pt x="59" y="17"/>
                      </a:ln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2" y="19"/>
                      </a:lnTo>
                      <a:lnTo>
                        <a:pt x="63" y="20"/>
                      </a:lnTo>
                      <a:lnTo>
                        <a:pt x="64" y="21"/>
                      </a:lnTo>
                      <a:lnTo>
                        <a:pt x="65" y="22"/>
                      </a:lnTo>
                      <a:lnTo>
                        <a:pt x="65" y="23"/>
                      </a:lnTo>
                      <a:lnTo>
                        <a:pt x="66" y="24"/>
                      </a:lnTo>
                      <a:lnTo>
                        <a:pt x="67" y="25"/>
                      </a:lnTo>
                      <a:lnTo>
                        <a:pt x="68" y="26"/>
                      </a:lnTo>
                      <a:lnTo>
                        <a:pt x="69" y="27"/>
                      </a:lnTo>
                      <a:lnTo>
                        <a:pt x="70" y="28"/>
                      </a:lnTo>
                      <a:lnTo>
                        <a:pt x="70" y="29"/>
                      </a:lnTo>
                      <a:lnTo>
                        <a:pt x="71" y="30"/>
                      </a:lnTo>
                      <a:lnTo>
                        <a:pt x="72" y="31"/>
                      </a:lnTo>
                      <a:lnTo>
                        <a:pt x="73" y="32"/>
                      </a:lnTo>
                      <a:lnTo>
                        <a:pt x="73" y="34"/>
                      </a:lnTo>
                      <a:lnTo>
                        <a:pt x="74" y="35"/>
                      </a:lnTo>
                      <a:lnTo>
                        <a:pt x="75" y="36"/>
                      </a:lnTo>
                      <a:lnTo>
                        <a:pt x="76" y="37"/>
                      </a:lnTo>
                      <a:lnTo>
                        <a:pt x="76" y="38"/>
                      </a:lnTo>
                      <a:lnTo>
                        <a:pt x="77" y="39"/>
                      </a:lnTo>
                      <a:lnTo>
                        <a:pt x="78" y="40"/>
                      </a:lnTo>
                      <a:lnTo>
                        <a:pt x="78" y="41"/>
                      </a:lnTo>
                      <a:lnTo>
                        <a:pt x="79" y="42"/>
                      </a:lnTo>
                      <a:lnTo>
                        <a:pt x="80" y="44"/>
                      </a:lnTo>
                      <a:lnTo>
                        <a:pt x="80" y="45"/>
                      </a:lnTo>
                      <a:lnTo>
                        <a:pt x="81" y="46"/>
                      </a:lnTo>
                      <a:lnTo>
                        <a:pt x="81" y="47"/>
                      </a:lnTo>
                      <a:lnTo>
                        <a:pt x="82" y="48"/>
                      </a:lnTo>
                      <a:lnTo>
                        <a:pt x="82" y="49"/>
                      </a:lnTo>
                      <a:lnTo>
                        <a:pt x="83" y="50"/>
                      </a:lnTo>
                      <a:lnTo>
                        <a:pt x="83" y="51"/>
                      </a:lnTo>
                      <a:lnTo>
                        <a:pt x="84" y="52"/>
                      </a:lnTo>
                      <a:lnTo>
                        <a:pt x="84" y="53"/>
                      </a:lnTo>
                      <a:lnTo>
                        <a:pt x="85" y="54"/>
                      </a:lnTo>
                      <a:lnTo>
                        <a:pt x="85" y="55"/>
                      </a:lnTo>
                      <a:lnTo>
                        <a:pt x="85" y="56"/>
                      </a:lnTo>
                      <a:lnTo>
                        <a:pt x="86" y="57"/>
                      </a:lnTo>
                      <a:lnTo>
                        <a:pt x="86" y="58"/>
                      </a:lnTo>
                      <a:lnTo>
                        <a:pt x="87" y="59"/>
                      </a:lnTo>
                      <a:lnTo>
                        <a:pt x="87" y="60"/>
                      </a:lnTo>
                      <a:lnTo>
                        <a:pt x="87" y="61"/>
                      </a:lnTo>
                      <a:lnTo>
                        <a:pt x="88" y="63"/>
                      </a:lnTo>
                      <a:lnTo>
                        <a:pt x="88" y="64"/>
                      </a:lnTo>
                      <a:lnTo>
                        <a:pt x="88" y="65"/>
                      </a:lnTo>
                      <a:lnTo>
                        <a:pt x="88" y="66"/>
                      </a:lnTo>
                      <a:lnTo>
                        <a:pt x="89" y="68"/>
                      </a:lnTo>
                      <a:lnTo>
                        <a:pt x="89" y="69"/>
                      </a:lnTo>
                      <a:lnTo>
                        <a:pt x="89" y="70"/>
                      </a:lnTo>
                      <a:lnTo>
                        <a:pt x="90" y="72"/>
                      </a:lnTo>
                      <a:lnTo>
                        <a:pt x="90" y="73"/>
                      </a:lnTo>
                      <a:lnTo>
                        <a:pt x="90" y="75"/>
                      </a:lnTo>
                      <a:lnTo>
                        <a:pt x="91" y="7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9423" name="Oval 59422"/>
              <p:cNvSpPr/>
              <p:nvPr/>
            </p:nvSpPr>
            <p:spPr>
              <a:xfrm>
                <a:off x="122" y="121"/>
                <a:ext cx="54" cy="54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24" name="Group 59423"/>
          <p:cNvGrpSpPr/>
          <p:nvPr/>
        </p:nvGrpSpPr>
        <p:grpSpPr>
          <a:xfrm>
            <a:off x="7637463" y="6029325"/>
            <a:ext cx="1374775" cy="1374775"/>
            <a:chOff x="0" y="0"/>
            <a:chExt cx="864" cy="864"/>
          </a:xfrm>
        </p:grpSpPr>
        <p:sp>
          <p:nvSpPr>
            <p:cNvPr id="59425" name="Rounded Rectangle 59424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26" name="Group 59425"/>
            <p:cNvGrpSpPr/>
            <p:nvPr/>
          </p:nvGrpSpPr>
          <p:grpSpPr>
            <a:xfrm>
              <a:off x="155" y="60"/>
              <a:ext cx="555" cy="745"/>
              <a:chOff x="0" y="0"/>
              <a:chExt cx="555" cy="745"/>
            </a:xfrm>
          </p:grpSpPr>
          <p:sp>
            <p:nvSpPr>
              <p:cNvPr id="59427" name="未知"/>
              <p:cNvSpPr/>
              <p:nvPr/>
            </p:nvSpPr>
            <p:spPr>
              <a:xfrm>
                <a:off x="3" y="0"/>
                <a:ext cx="552" cy="200"/>
              </a:xfrm>
              <a:custGeom>
                <a:avLst/>
                <a:gdLst/>
                <a:ahLst/>
                <a:cxnLst/>
                <a:pathLst>
                  <a:path w="552" h="200">
                    <a:moveTo>
                      <a:pt x="485" y="0"/>
                    </a:moveTo>
                    <a:lnTo>
                      <a:pt x="476" y="27"/>
                    </a:lnTo>
                    <a:lnTo>
                      <a:pt x="458" y="54"/>
                    </a:lnTo>
                    <a:lnTo>
                      <a:pt x="437" y="78"/>
                    </a:lnTo>
                    <a:lnTo>
                      <a:pt x="412" y="97"/>
                    </a:lnTo>
                    <a:lnTo>
                      <a:pt x="382" y="115"/>
                    </a:lnTo>
                    <a:lnTo>
                      <a:pt x="349" y="127"/>
                    </a:lnTo>
                    <a:lnTo>
                      <a:pt x="313" y="136"/>
                    </a:lnTo>
                    <a:lnTo>
                      <a:pt x="277" y="139"/>
                    </a:lnTo>
                    <a:lnTo>
                      <a:pt x="238" y="136"/>
                    </a:lnTo>
                    <a:lnTo>
                      <a:pt x="202" y="127"/>
                    </a:lnTo>
                    <a:lnTo>
                      <a:pt x="169" y="115"/>
                    </a:lnTo>
                    <a:lnTo>
                      <a:pt x="139" y="97"/>
                    </a:lnTo>
                    <a:lnTo>
                      <a:pt x="114" y="78"/>
                    </a:lnTo>
                    <a:lnTo>
                      <a:pt x="93" y="54"/>
                    </a:lnTo>
                    <a:lnTo>
                      <a:pt x="75" y="27"/>
                    </a:lnTo>
                    <a:lnTo>
                      <a:pt x="66" y="0"/>
                    </a:lnTo>
                    <a:lnTo>
                      <a:pt x="0" y="9"/>
                    </a:lnTo>
                    <a:lnTo>
                      <a:pt x="15" y="48"/>
                    </a:lnTo>
                    <a:lnTo>
                      <a:pt x="36" y="85"/>
                    </a:lnTo>
                    <a:lnTo>
                      <a:pt x="63" y="115"/>
                    </a:lnTo>
                    <a:lnTo>
                      <a:pt x="96" y="145"/>
                    </a:lnTo>
                    <a:lnTo>
                      <a:pt x="136" y="166"/>
                    </a:lnTo>
                    <a:lnTo>
                      <a:pt x="178" y="184"/>
                    </a:lnTo>
                    <a:lnTo>
                      <a:pt x="226" y="193"/>
                    </a:lnTo>
                    <a:lnTo>
                      <a:pt x="277" y="199"/>
                    </a:lnTo>
                    <a:lnTo>
                      <a:pt x="325" y="193"/>
                    </a:lnTo>
                    <a:lnTo>
                      <a:pt x="373" y="184"/>
                    </a:lnTo>
                    <a:lnTo>
                      <a:pt x="416" y="166"/>
                    </a:lnTo>
                    <a:lnTo>
                      <a:pt x="455" y="145"/>
                    </a:lnTo>
                    <a:lnTo>
                      <a:pt x="488" y="115"/>
                    </a:lnTo>
                    <a:lnTo>
                      <a:pt x="515" y="85"/>
                    </a:lnTo>
                    <a:lnTo>
                      <a:pt x="536" y="48"/>
                    </a:lnTo>
                    <a:lnTo>
                      <a:pt x="551" y="9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28" name="未知"/>
              <p:cNvSpPr/>
              <p:nvPr/>
            </p:nvSpPr>
            <p:spPr>
              <a:xfrm>
                <a:off x="0" y="175"/>
                <a:ext cx="230" cy="395"/>
              </a:xfrm>
              <a:custGeom>
                <a:avLst/>
                <a:gdLst/>
                <a:ahLst/>
                <a:cxnLst/>
                <a:pathLst>
                  <a:path w="230" h="395">
                    <a:moveTo>
                      <a:pt x="129" y="394"/>
                    </a:moveTo>
                    <a:lnTo>
                      <a:pt x="102" y="376"/>
                    </a:lnTo>
                    <a:lnTo>
                      <a:pt x="75" y="358"/>
                    </a:lnTo>
                    <a:lnTo>
                      <a:pt x="54" y="334"/>
                    </a:lnTo>
                    <a:lnTo>
                      <a:pt x="36" y="310"/>
                    </a:lnTo>
                    <a:lnTo>
                      <a:pt x="18" y="286"/>
                    </a:lnTo>
                    <a:lnTo>
                      <a:pt x="9" y="256"/>
                    </a:lnTo>
                    <a:lnTo>
                      <a:pt x="0" y="229"/>
                    </a:lnTo>
                    <a:lnTo>
                      <a:pt x="0" y="199"/>
                    </a:lnTo>
                    <a:lnTo>
                      <a:pt x="0" y="165"/>
                    </a:lnTo>
                    <a:lnTo>
                      <a:pt x="9" y="138"/>
                    </a:lnTo>
                    <a:lnTo>
                      <a:pt x="18" y="108"/>
                    </a:lnTo>
                    <a:lnTo>
                      <a:pt x="36" y="84"/>
                    </a:lnTo>
                    <a:lnTo>
                      <a:pt x="54" y="60"/>
                    </a:lnTo>
                    <a:lnTo>
                      <a:pt x="75" y="36"/>
                    </a:lnTo>
                    <a:lnTo>
                      <a:pt x="102" y="18"/>
                    </a:lnTo>
                    <a:lnTo>
                      <a:pt x="129" y="0"/>
                    </a:lnTo>
                    <a:lnTo>
                      <a:pt x="178" y="18"/>
                    </a:lnTo>
                    <a:lnTo>
                      <a:pt x="229" y="30"/>
                    </a:lnTo>
                    <a:lnTo>
                      <a:pt x="193" y="39"/>
                    </a:lnTo>
                    <a:lnTo>
                      <a:pt x="163" y="51"/>
                    </a:lnTo>
                    <a:lnTo>
                      <a:pt x="136" y="69"/>
                    </a:lnTo>
                    <a:lnTo>
                      <a:pt x="111" y="90"/>
                    </a:lnTo>
                    <a:lnTo>
                      <a:pt x="90" y="114"/>
                    </a:lnTo>
                    <a:lnTo>
                      <a:pt x="78" y="138"/>
                    </a:lnTo>
                    <a:lnTo>
                      <a:pt x="69" y="168"/>
                    </a:lnTo>
                    <a:lnTo>
                      <a:pt x="66" y="199"/>
                    </a:lnTo>
                    <a:lnTo>
                      <a:pt x="69" y="226"/>
                    </a:lnTo>
                    <a:lnTo>
                      <a:pt x="78" y="253"/>
                    </a:lnTo>
                    <a:lnTo>
                      <a:pt x="90" y="280"/>
                    </a:lnTo>
                    <a:lnTo>
                      <a:pt x="111" y="304"/>
                    </a:lnTo>
                    <a:lnTo>
                      <a:pt x="136" y="325"/>
                    </a:lnTo>
                    <a:lnTo>
                      <a:pt x="163" y="340"/>
                    </a:lnTo>
                    <a:lnTo>
                      <a:pt x="193" y="355"/>
                    </a:lnTo>
                    <a:lnTo>
                      <a:pt x="226" y="364"/>
                    </a:lnTo>
                    <a:lnTo>
                      <a:pt x="175" y="376"/>
                    </a:lnTo>
                    <a:lnTo>
                      <a:pt x="129" y="39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29" name="未知"/>
              <p:cNvSpPr/>
              <p:nvPr/>
            </p:nvSpPr>
            <p:spPr>
              <a:xfrm>
                <a:off x="325" y="175"/>
                <a:ext cx="218" cy="136"/>
              </a:xfrm>
              <a:custGeom>
                <a:avLst/>
                <a:gdLst/>
                <a:ahLst/>
                <a:cxnLst/>
                <a:pathLst>
                  <a:path w="218" h="136">
                    <a:moveTo>
                      <a:pt x="3" y="30"/>
                    </a:moveTo>
                    <a:lnTo>
                      <a:pt x="54" y="18"/>
                    </a:lnTo>
                    <a:lnTo>
                      <a:pt x="103" y="0"/>
                    </a:lnTo>
                    <a:lnTo>
                      <a:pt x="139" y="24"/>
                    </a:lnTo>
                    <a:lnTo>
                      <a:pt x="169" y="51"/>
                    </a:lnTo>
                    <a:lnTo>
                      <a:pt x="196" y="81"/>
                    </a:lnTo>
                    <a:lnTo>
                      <a:pt x="217" y="117"/>
                    </a:lnTo>
                    <a:lnTo>
                      <a:pt x="154" y="135"/>
                    </a:lnTo>
                    <a:lnTo>
                      <a:pt x="142" y="117"/>
                    </a:lnTo>
                    <a:lnTo>
                      <a:pt x="130" y="99"/>
                    </a:lnTo>
                    <a:lnTo>
                      <a:pt x="112" y="84"/>
                    </a:lnTo>
                    <a:lnTo>
                      <a:pt x="94" y="69"/>
                    </a:lnTo>
                    <a:lnTo>
                      <a:pt x="72" y="54"/>
                    </a:lnTo>
                    <a:lnTo>
                      <a:pt x="51" y="45"/>
                    </a:lnTo>
                    <a:lnTo>
                      <a:pt x="27" y="36"/>
                    </a:lnTo>
                    <a:lnTo>
                      <a:pt x="0" y="3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30" name="未知"/>
              <p:cNvSpPr/>
              <p:nvPr/>
            </p:nvSpPr>
            <p:spPr>
              <a:xfrm>
                <a:off x="328" y="410"/>
                <a:ext cx="224" cy="160"/>
              </a:xfrm>
              <a:custGeom>
                <a:avLst/>
                <a:gdLst/>
                <a:ahLst/>
                <a:cxnLst/>
                <a:pathLst>
                  <a:path w="224" h="160">
                    <a:moveTo>
                      <a:pt x="157" y="0"/>
                    </a:moveTo>
                    <a:lnTo>
                      <a:pt x="223" y="12"/>
                    </a:lnTo>
                    <a:lnTo>
                      <a:pt x="217" y="33"/>
                    </a:lnTo>
                    <a:lnTo>
                      <a:pt x="205" y="57"/>
                    </a:lnTo>
                    <a:lnTo>
                      <a:pt x="193" y="75"/>
                    </a:lnTo>
                    <a:lnTo>
                      <a:pt x="178" y="96"/>
                    </a:lnTo>
                    <a:lnTo>
                      <a:pt x="142" y="129"/>
                    </a:lnTo>
                    <a:lnTo>
                      <a:pt x="100" y="159"/>
                    </a:lnTo>
                    <a:lnTo>
                      <a:pt x="51" y="141"/>
                    </a:lnTo>
                    <a:lnTo>
                      <a:pt x="0" y="129"/>
                    </a:lnTo>
                    <a:lnTo>
                      <a:pt x="27" y="120"/>
                    </a:lnTo>
                    <a:lnTo>
                      <a:pt x="54" y="111"/>
                    </a:lnTo>
                    <a:lnTo>
                      <a:pt x="78" y="99"/>
                    </a:lnTo>
                    <a:lnTo>
                      <a:pt x="103" y="84"/>
                    </a:lnTo>
                    <a:lnTo>
                      <a:pt x="121" y="66"/>
                    </a:lnTo>
                    <a:lnTo>
                      <a:pt x="139" y="45"/>
                    </a:lnTo>
                    <a:lnTo>
                      <a:pt x="151" y="24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31" name="未知"/>
              <p:cNvSpPr/>
              <p:nvPr/>
            </p:nvSpPr>
            <p:spPr>
              <a:xfrm>
                <a:off x="3" y="548"/>
                <a:ext cx="552" cy="197"/>
              </a:xfrm>
              <a:custGeom>
                <a:avLst/>
                <a:gdLst/>
                <a:ahLst/>
                <a:cxnLst/>
                <a:pathLst>
                  <a:path w="552" h="197">
                    <a:moveTo>
                      <a:pt x="0" y="184"/>
                    </a:moveTo>
                    <a:lnTo>
                      <a:pt x="66" y="196"/>
                    </a:lnTo>
                    <a:lnTo>
                      <a:pt x="75" y="169"/>
                    </a:lnTo>
                    <a:lnTo>
                      <a:pt x="93" y="142"/>
                    </a:lnTo>
                    <a:lnTo>
                      <a:pt x="114" y="118"/>
                    </a:lnTo>
                    <a:lnTo>
                      <a:pt x="139" y="99"/>
                    </a:lnTo>
                    <a:lnTo>
                      <a:pt x="169" y="81"/>
                    </a:lnTo>
                    <a:lnTo>
                      <a:pt x="202" y="69"/>
                    </a:lnTo>
                    <a:lnTo>
                      <a:pt x="238" y="60"/>
                    </a:lnTo>
                    <a:lnTo>
                      <a:pt x="277" y="60"/>
                    </a:lnTo>
                    <a:lnTo>
                      <a:pt x="313" y="60"/>
                    </a:lnTo>
                    <a:lnTo>
                      <a:pt x="349" y="69"/>
                    </a:lnTo>
                    <a:lnTo>
                      <a:pt x="382" y="81"/>
                    </a:lnTo>
                    <a:lnTo>
                      <a:pt x="409" y="99"/>
                    </a:lnTo>
                    <a:lnTo>
                      <a:pt x="437" y="118"/>
                    </a:lnTo>
                    <a:lnTo>
                      <a:pt x="458" y="142"/>
                    </a:lnTo>
                    <a:lnTo>
                      <a:pt x="473" y="169"/>
                    </a:lnTo>
                    <a:lnTo>
                      <a:pt x="485" y="196"/>
                    </a:lnTo>
                    <a:lnTo>
                      <a:pt x="551" y="187"/>
                    </a:lnTo>
                    <a:lnTo>
                      <a:pt x="536" y="148"/>
                    </a:lnTo>
                    <a:lnTo>
                      <a:pt x="515" y="112"/>
                    </a:lnTo>
                    <a:lnTo>
                      <a:pt x="488" y="81"/>
                    </a:lnTo>
                    <a:lnTo>
                      <a:pt x="455" y="51"/>
                    </a:lnTo>
                    <a:lnTo>
                      <a:pt x="416" y="30"/>
                    </a:lnTo>
                    <a:lnTo>
                      <a:pt x="373" y="12"/>
                    </a:lnTo>
                    <a:lnTo>
                      <a:pt x="325" y="3"/>
                    </a:lnTo>
                    <a:lnTo>
                      <a:pt x="277" y="0"/>
                    </a:lnTo>
                    <a:lnTo>
                      <a:pt x="226" y="3"/>
                    </a:lnTo>
                    <a:lnTo>
                      <a:pt x="181" y="12"/>
                    </a:lnTo>
                    <a:lnTo>
                      <a:pt x="136" y="30"/>
                    </a:lnTo>
                    <a:lnTo>
                      <a:pt x="96" y="51"/>
                    </a:lnTo>
                    <a:lnTo>
                      <a:pt x="63" y="78"/>
                    </a:lnTo>
                    <a:lnTo>
                      <a:pt x="36" y="112"/>
                    </a:lnTo>
                    <a:lnTo>
                      <a:pt x="15" y="145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32" name="Group 59431"/>
          <p:cNvGrpSpPr/>
          <p:nvPr/>
        </p:nvGrpSpPr>
        <p:grpSpPr>
          <a:xfrm>
            <a:off x="4581525" y="153988"/>
            <a:ext cx="1376363" cy="1376362"/>
            <a:chOff x="0" y="0"/>
            <a:chExt cx="865" cy="865"/>
          </a:xfrm>
        </p:grpSpPr>
        <p:sp>
          <p:nvSpPr>
            <p:cNvPr id="59433" name="Rounded Rectangle 59432"/>
            <p:cNvSpPr/>
            <p:nvPr/>
          </p:nvSpPr>
          <p:spPr>
            <a:xfrm>
              <a:off x="0" y="0"/>
              <a:ext cx="853" cy="853"/>
            </a:xfrm>
            <a:prstGeom prst="roundRect">
              <a:avLst>
                <a:gd name="adj" fmla="val 33759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34" name="Group 59433"/>
            <p:cNvGrpSpPr/>
            <p:nvPr/>
          </p:nvGrpSpPr>
          <p:grpSpPr>
            <a:xfrm>
              <a:off x="42" y="21"/>
              <a:ext cx="823" cy="844"/>
              <a:chOff x="0" y="0"/>
              <a:chExt cx="823" cy="844"/>
            </a:xfrm>
          </p:grpSpPr>
          <p:sp>
            <p:nvSpPr>
              <p:cNvPr id="59435" name="未知"/>
              <p:cNvSpPr/>
              <p:nvPr/>
            </p:nvSpPr>
            <p:spPr>
              <a:xfrm>
                <a:off x="187" y="505"/>
                <a:ext cx="310" cy="298"/>
              </a:xfrm>
              <a:custGeom>
                <a:avLst/>
                <a:gdLst/>
                <a:ahLst/>
                <a:cxnLst/>
                <a:pathLst>
                  <a:path w="310" h="298">
                    <a:moveTo>
                      <a:pt x="83" y="86"/>
                    </a:moveTo>
                    <a:lnTo>
                      <a:pt x="74" y="158"/>
                    </a:lnTo>
                    <a:lnTo>
                      <a:pt x="199" y="155"/>
                    </a:lnTo>
                    <a:lnTo>
                      <a:pt x="178" y="134"/>
                    </a:lnTo>
                    <a:lnTo>
                      <a:pt x="172" y="104"/>
                    </a:lnTo>
                    <a:lnTo>
                      <a:pt x="184" y="83"/>
                    </a:lnTo>
                    <a:lnTo>
                      <a:pt x="256" y="0"/>
                    </a:lnTo>
                    <a:lnTo>
                      <a:pt x="294" y="30"/>
                    </a:lnTo>
                    <a:lnTo>
                      <a:pt x="247" y="98"/>
                    </a:lnTo>
                    <a:lnTo>
                      <a:pt x="279" y="131"/>
                    </a:lnTo>
                    <a:lnTo>
                      <a:pt x="297" y="161"/>
                    </a:lnTo>
                    <a:lnTo>
                      <a:pt x="309" y="193"/>
                    </a:lnTo>
                    <a:lnTo>
                      <a:pt x="309" y="223"/>
                    </a:lnTo>
                    <a:lnTo>
                      <a:pt x="288" y="253"/>
                    </a:lnTo>
                    <a:lnTo>
                      <a:pt x="261" y="277"/>
                    </a:lnTo>
                    <a:lnTo>
                      <a:pt x="226" y="288"/>
                    </a:lnTo>
                    <a:lnTo>
                      <a:pt x="172" y="297"/>
                    </a:lnTo>
                    <a:lnTo>
                      <a:pt x="113" y="297"/>
                    </a:lnTo>
                    <a:lnTo>
                      <a:pt x="44" y="291"/>
                    </a:lnTo>
                    <a:lnTo>
                      <a:pt x="18" y="277"/>
                    </a:lnTo>
                    <a:lnTo>
                      <a:pt x="6" y="253"/>
                    </a:lnTo>
                    <a:lnTo>
                      <a:pt x="0" y="220"/>
                    </a:lnTo>
                    <a:lnTo>
                      <a:pt x="6" y="184"/>
                    </a:lnTo>
                    <a:lnTo>
                      <a:pt x="36" y="83"/>
                    </a:lnTo>
                    <a:lnTo>
                      <a:pt x="83" y="86"/>
                    </a:lnTo>
                    <a:lnTo>
                      <a:pt x="83" y="86"/>
                    </a:lnTo>
                    <a:lnTo>
                      <a:pt x="83" y="8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36" name="未知"/>
              <p:cNvSpPr/>
              <p:nvPr/>
            </p:nvSpPr>
            <p:spPr>
              <a:xfrm>
                <a:off x="290" y="198"/>
                <a:ext cx="533" cy="646"/>
              </a:xfrm>
              <a:custGeom>
                <a:avLst/>
                <a:gdLst/>
                <a:ahLst/>
                <a:cxnLst/>
                <a:pathLst>
                  <a:path w="533" h="646">
                    <a:moveTo>
                      <a:pt x="428" y="645"/>
                    </a:moveTo>
                    <a:lnTo>
                      <a:pt x="480" y="645"/>
                    </a:lnTo>
                    <a:lnTo>
                      <a:pt x="496" y="643"/>
                    </a:lnTo>
                    <a:lnTo>
                      <a:pt x="510" y="635"/>
                    </a:lnTo>
                    <a:lnTo>
                      <a:pt x="520" y="626"/>
                    </a:lnTo>
                    <a:lnTo>
                      <a:pt x="528" y="615"/>
                    </a:lnTo>
                    <a:lnTo>
                      <a:pt x="532" y="600"/>
                    </a:lnTo>
                    <a:lnTo>
                      <a:pt x="532" y="586"/>
                    </a:lnTo>
                    <a:lnTo>
                      <a:pt x="532" y="265"/>
                    </a:lnTo>
                    <a:lnTo>
                      <a:pt x="428" y="48"/>
                    </a:lnTo>
                    <a:lnTo>
                      <a:pt x="401" y="21"/>
                    </a:lnTo>
                    <a:lnTo>
                      <a:pt x="371" y="6"/>
                    </a:lnTo>
                    <a:lnTo>
                      <a:pt x="333" y="0"/>
                    </a:lnTo>
                    <a:lnTo>
                      <a:pt x="297" y="12"/>
                    </a:lnTo>
                    <a:lnTo>
                      <a:pt x="267" y="45"/>
                    </a:lnTo>
                    <a:lnTo>
                      <a:pt x="250" y="89"/>
                    </a:lnTo>
                    <a:lnTo>
                      <a:pt x="15" y="282"/>
                    </a:lnTo>
                    <a:lnTo>
                      <a:pt x="0" y="306"/>
                    </a:lnTo>
                    <a:lnTo>
                      <a:pt x="6" y="333"/>
                    </a:lnTo>
                    <a:lnTo>
                      <a:pt x="33" y="342"/>
                    </a:lnTo>
                    <a:lnTo>
                      <a:pt x="62" y="336"/>
                    </a:lnTo>
                    <a:lnTo>
                      <a:pt x="276" y="160"/>
                    </a:lnTo>
                    <a:lnTo>
                      <a:pt x="410" y="398"/>
                    </a:lnTo>
                    <a:lnTo>
                      <a:pt x="312" y="645"/>
                    </a:lnTo>
                    <a:lnTo>
                      <a:pt x="428" y="6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37" name="Oval 59436"/>
              <p:cNvSpPr/>
              <p:nvPr/>
            </p:nvSpPr>
            <p:spPr>
              <a:xfrm>
                <a:off x="410" y="0"/>
                <a:ext cx="190" cy="19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38" name="Oval 59437"/>
              <p:cNvSpPr/>
              <p:nvPr/>
            </p:nvSpPr>
            <p:spPr>
              <a:xfrm>
                <a:off x="0" y="609"/>
                <a:ext cx="160" cy="16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39" name="Group 59438"/>
          <p:cNvGrpSpPr/>
          <p:nvPr/>
        </p:nvGrpSpPr>
        <p:grpSpPr>
          <a:xfrm>
            <a:off x="1681163" y="4579938"/>
            <a:ext cx="1374775" cy="1373187"/>
            <a:chOff x="0" y="0"/>
            <a:chExt cx="864" cy="864"/>
          </a:xfrm>
        </p:grpSpPr>
        <p:sp>
          <p:nvSpPr>
            <p:cNvPr id="59440" name="Oval 59439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41" name="未知"/>
            <p:cNvSpPr/>
            <p:nvPr/>
          </p:nvSpPr>
          <p:spPr>
            <a:xfrm>
              <a:off x="549" y="270"/>
              <a:ext cx="52" cy="175"/>
            </a:xfrm>
            <a:custGeom>
              <a:avLst/>
              <a:gdLst/>
              <a:ahLst/>
              <a:cxnLst/>
              <a:pathLst>
                <a:path w="52" h="175">
                  <a:moveTo>
                    <a:pt x="24" y="0"/>
                  </a:moveTo>
                  <a:lnTo>
                    <a:pt x="3" y="111"/>
                  </a:lnTo>
                  <a:lnTo>
                    <a:pt x="0" y="129"/>
                  </a:lnTo>
                  <a:lnTo>
                    <a:pt x="0" y="144"/>
                  </a:lnTo>
                  <a:lnTo>
                    <a:pt x="6" y="162"/>
                  </a:lnTo>
                  <a:lnTo>
                    <a:pt x="15" y="171"/>
                  </a:lnTo>
                  <a:lnTo>
                    <a:pt x="27" y="174"/>
                  </a:lnTo>
                  <a:lnTo>
                    <a:pt x="39" y="171"/>
                  </a:lnTo>
                  <a:lnTo>
                    <a:pt x="45" y="159"/>
                  </a:lnTo>
                  <a:lnTo>
                    <a:pt x="51" y="147"/>
                  </a:lnTo>
                  <a:lnTo>
                    <a:pt x="51" y="129"/>
                  </a:lnTo>
                  <a:lnTo>
                    <a:pt x="48" y="11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42" name="未知"/>
            <p:cNvSpPr/>
            <p:nvPr/>
          </p:nvSpPr>
          <p:spPr>
            <a:xfrm>
              <a:off x="144" y="393"/>
              <a:ext cx="595" cy="304"/>
            </a:xfrm>
            <a:custGeom>
              <a:avLst/>
              <a:gdLst/>
              <a:ahLst/>
              <a:cxnLst/>
              <a:pathLst>
                <a:path w="595" h="304">
                  <a:moveTo>
                    <a:pt x="468" y="21"/>
                  </a:moveTo>
                  <a:lnTo>
                    <a:pt x="498" y="33"/>
                  </a:lnTo>
                  <a:lnTo>
                    <a:pt x="546" y="48"/>
                  </a:lnTo>
                  <a:lnTo>
                    <a:pt x="594" y="48"/>
                  </a:lnTo>
                  <a:lnTo>
                    <a:pt x="594" y="249"/>
                  </a:lnTo>
                  <a:lnTo>
                    <a:pt x="516" y="261"/>
                  </a:lnTo>
                  <a:lnTo>
                    <a:pt x="447" y="294"/>
                  </a:lnTo>
                  <a:lnTo>
                    <a:pt x="423" y="300"/>
                  </a:lnTo>
                  <a:lnTo>
                    <a:pt x="399" y="303"/>
                  </a:lnTo>
                  <a:lnTo>
                    <a:pt x="108" y="303"/>
                  </a:lnTo>
                  <a:lnTo>
                    <a:pt x="90" y="294"/>
                  </a:lnTo>
                  <a:lnTo>
                    <a:pt x="84" y="276"/>
                  </a:lnTo>
                  <a:lnTo>
                    <a:pt x="90" y="261"/>
                  </a:lnTo>
                  <a:lnTo>
                    <a:pt x="108" y="252"/>
                  </a:lnTo>
                  <a:lnTo>
                    <a:pt x="285" y="252"/>
                  </a:lnTo>
                  <a:lnTo>
                    <a:pt x="291" y="246"/>
                  </a:lnTo>
                  <a:lnTo>
                    <a:pt x="285" y="240"/>
                  </a:lnTo>
                  <a:lnTo>
                    <a:pt x="54" y="240"/>
                  </a:lnTo>
                  <a:lnTo>
                    <a:pt x="36" y="228"/>
                  </a:lnTo>
                  <a:lnTo>
                    <a:pt x="30" y="213"/>
                  </a:lnTo>
                  <a:lnTo>
                    <a:pt x="36" y="195"/>
                  </a:lnTo>
                  <a:lnTo>
                    <a:pt x="54" y="189"/>
                  </a:lnTo>
                  <a:lnTo>
                    <a:pt x="285" y="189"/>
                  </a:lnTo>
                  <a:lnTo>
                    <a:pt x="288" y="183"/>
                  </a:lnTo>
                  <a:lnTo>
                    <a:pt x="285" y="177"/>
                  </a:lnTo>
                  <a:lnTo>
                    <a:pt x="24" y="177"/>
                  </a:lnTo>
                  <a:lnTo>
                    <a:pt x="6" y="171"/>
                  </a:lnTo>
                  <a:lnTo>
                    <a:pt x="0" y="150"/>
                  </a:lnTo>
                  <a:lnTo>
                    <a:pt x="6" y="132"/>
                  </a:lnTo>
                  <a:lnTo>
                    <a:pt x="24" y="126"/>
                  </a:lnTo>
                  <a:lnTo>
                    <a:pt x="282" y="126"/>
                  </a:lnTo>
                  <a:lnTo>
                    <a:pt x="288" y="120"/>
                  </a:lnTo>
                  <a:lnTo>
                    <a:pt x="282" y="111"/>
                  </a:lnTo>
                  <a:lnTo>
                    <a:pt x="57" y="111"/>
                  </a:lnTo>
                  <a:lnTo>
                    <a:pt x="36" y="105"/>
                  </a:lnTo>
                  <a:lnTo>
                    <a:pt x="30" y="87"/>
                  </a:lnTo>
                  <a:lnTo>
                    <a:pt x="39" y="69"/>
                  </a:lnTo>
                  <a:lnTo>
                    <a:pt x="57" y="60"/>
                  </a:lnTo>
                  <a:lnTo>
                    <a:pt x="285" y="60"/>
                  </a:lnTo>
                  <a:lnTo>
                    <a:pt x="288" y="54"/>
                  </a:lnTo>
                  <a:lnTo>
                    <a:pt x="285" y="48"/>
                  </a:lnTo>
                  <a:lnTo>
                    <a:pt x="210" y="48"/>
                  </a:lnTo>
                  <a:lnTo>
                    <a:pt x="192" y="45"/>
                  </a:lnTo>
                  <a:lnTo>
                    <a:pt x="177" y="36"/>
                  </a:lnTo>
                  <a:lnTo>
                    <a:pt x="168" y="24"/>
                  </a:lnTo>
                  <a:lnTo>
                    <a:pt x="162" y="9"/>
                  </a:lnTo>
                  <a:lnTo>
                    <a:pt x="171" y="0"/>
                  </a:lnTo>
                  <a:lnTo>
                    <a:pt x="393" y="0"/>
                  </a:lnTo>
                  <a:lnTo>
                    <a:pt x="393" y="36"/>
                  </a:lnTo>
                  <a:lnTo>
                    <a:pt x="399" y="48"/>
                  </a:lnTo>
                  <a:lnTo>
                    <a:pt x="408" y="60"/>
                  </a:lnTo>
                  <a:lnTo>
                    <a:pt x="420" y="63"/>
                  </a:lnTo>
                  <a:lnTo>
                    <a:pt x="441" y="63"/>
                  </a:lnTo>
                  <a:lnTo>
                    <a:pt x="456" y="54"/>
                  </a:lnTo>
                  <a:lnTo>
                    <a:pt x="462" y="42"/>
                  </a:lnTo>
                  <a:lnTo>
                    <a:pt x="468" y="21"/>
                  </a:lnTo>
                  <a:lnTo>
                    <a:pt x="468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43" name="未知"/>
            <p:cNvSpPr/>
            <p:nvPr/>
          </p:nvSpPr>
          <p:spPr>
            <a:xfrm>
              <a:off x="126" y="102"/>
              <a:ext cx="445" cy="208"/>
            </a:xfrm>
            <a:custGeom>
              <a:avLst/>
              <a:gdLst/>
              <a:ahLst/>
              <a:cxnLst/>
              <a:pathLst>
                <a:path w="445" h="208">
                  <a:moveTo>
                    <a:pt x="66" y="207"/>
                  </a:moveTo>
                  <a:lnTo>
                    <a:pt x="45" y="207"/>
                  </a:lnTo>
                  <a:lnTo>
                    <a:pt x="27" y="198"/>
                  </a:lnTo>
                  <a:lnTo>
                    <a:pt x="9" y="183"/>
                  </a:lnTo>
                  <a:lnTo>
                    <a:pt x="0" y="165"/>
                  </a:lnTo>
                  <a:lnTo>
                    <a:pt x="0" y="144"/>
                  </a:lnTo>
                  <a:lnTo>
                    <a:pt x="6" y="123"/>
                  </a:lnTo>
                  <a:lnTo>
                    <a:pt x="18" y="108"/>
                  </a:lnTo>
                  <a:lnTo>
                    <a:pt x="39" y="99"/>
                  </a:lnTo>
                  <a:lnTo>
                    <a:pt x="414" y="0"/>
                  </a:lnTo>
                  <a:lnTo>
                    <a:pt x="444" y="102"/>
                  </a:lnTo>
                  <a:lnTo>
                    <a:pt x="66" y="207"/>
                  </a:lnTo>
                  <a:lnTo>
                    <a:pt x="66" y="207"/>
                  </a:lnTo>
                  <a:lnTo>
                    <a:pt x="66" y="20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44" name="未知"/>
            <p:cNvSpPr/>
            <p:nvPr/>
          </p:nvSpPr>
          <p:spPr>
            <a:xfrm>
              <a:off x="144" y="189"/>
              <a:ext cx="412" cy="100"/>
            </a:xfrm>
            <a:custGeom>
              <a:avLst/>
              <a:gdLst/>
              <a:ahLst/>
              <a:cxnLst/>
              <a:pathLst>
                <a:path w="412" h="100">
                  <a:moveTo>
                    <a:pt x="42" y="99"/>
                  </a:moveTo>
                  <a:lnTo>
                    <a:pt x="30" y="99"/>
                  </a:lnTo>
                  <a:lnTo>
                    <a:pt x="12" y="93"/>
                  </a:lnTo>
                  <a:lnTo>
                    <a:pt x="6" y="84"/>
                  </a:lnTo>
                  <a:lnTo>
                    <a:pt x="0" y="69"/>
                  </a:lnTo>
                  <a:lnTo>
                    <a:pt x="6" y="51"/>
                  </a:lnTo>
                  <a:lnTo>
                    <a:pt x="15" y="39"/>
                  </a:lnTo>
                  <a:lnTo>
                    <a:pt x="27" y="33"/>
                  </a:lnTo>
                  <a:lnTo>
                    <a:pt x="117" y="9"/>
                  </a:lnTo>
                  <a:lnTo>
                    <a:pt x="411" y="0"/>
                  </a:lnTo>
                  <a:lnTo>
                    <a:pt x="42" y="99"/>
                  </a:lnTo>
                  <a:lnTo>
                    <a:pt x="42" y="99"/>
                  </a:lnTo>
                  <a:lnTo>
                    <a:pt x="42" y="9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445" name="Group 59444"/>
          <p:cNvGrpSpPr/>
          <p:nvPr/>
        </p:nvGrpSpPr>
        <p:grpSpPr>
          <a:xfrm>
            <a:off x="3132138" y="153988"/>
            <a:ext cx="1374775" cy="1374775"/>
            <a:chOff x="0" y="0"/>
            <a:chExt cx="864" cy="864"/>
          </a:xfrm>
        </p:grpSpPr>
        <p:sp>
          <p:nvSpPr>
            <p:cNvPr id="59446" name="Rounded Rectangle 59445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47" name="Group 59446"/>
            <p:cNvGrpSpPr/>
            <p:nvPr/>
          </p:nvGrpSpPr>
          <p:grpSpPr>
            <a:xfrm>
              <a:off x="165" y="99"/>
              <a:ext cx="535" cy="667"/>
              <a:chOff x="0" y="0"/>
              <a:chExt cx="535" cy="667"/>
            </a:xfrm>
          </p:grpSpPr>
          <p:sp>
            <p:nvSpPr>
              <p:cNvPr id="59448" name="未知"/>
              <p:cNvSpPr/>
              <p:nvPr/>
            </p:nvSpPr>
            <p:spPr>
              <a:xfrm>
                <a:off x="243" y="123"/>
                <a:ext cx="292" cy="544"/>
              </a:xfrm>
              <a:custGeom>
                <a:avLst/>
                <a:gdLst/>
                <a:ahLst/>
                <a:cxnLst/>
                <a:pathLst>
                  <a:path w="292" h="544">
                    <a:moveTo>
                      <a:pt x="180" y="0"/>
                    </a:moveTo>
                    <a:lnTo>
                      <a:pt x="120" y="0"/>
                    </a:lnTo>
                    <a:lnTo>
                      <a:pt x="93" y="3"/>
                    </a:lnTo>
                    <a:lnTo>
                      <a:pt x="75" y="12"/>
                    </a:lnTo>
                    <a:lnTo>
                      <a:pt x="60" y="24"/>
                    </a:lnTo>
                    <a:lnTo>
                      <a:pt x="51" y="39"/>
                    </a:lnTo>
                    <a:lnTo>
                      <a:pt x="42" y="60"/>
                    </a:lnTo>
                    <a:lnTo>
                      <a:pt x="0" y="216"/>
                    </a:lnTo>
                    <a:lnTo>
                      <a:pt x="0" y="234"/>
                    </a:lnTo>
                    <a:lnTo>
                      <a:pt x="6" y="243"/>
                    </a:lnTo>
                    <a:lnTo>
                      <a:pt x="21" y="246"/>
                    </a:lnTo>
                    <a:lnTo>
                      <a:pt x="33" y="240"/>
                    </a:lnTo>
                    <a:lnTo>
                      <a:pt x="39" y="228"/>
                    </a:lnTo>
                    <a:lnTo>
                      <a:pt x="75" y="90"/>
                    </a:lnTo>
                    <a:lnTo>
                      <a:pt x="81" y="96"/>
                    </a:lnTo>
                    <a:lnTo>
                      <a:pt x="87" y="129"/>
                    </a:lnTo>
                    <a:lnTo>
                      <a:pt x="90" y="165"/>
                    </a:lnTo>
                    <a:lnTo>
                      <a:pt x="42" y="312"/>
                    </a:lnTo>
                    <a:lnTo>
                      <a:pt x="87" y="312"/>
                    </a:lnTo>
                    <a:lnTo>
                      <a:pt x="87" y="513"/>
                    </a:lnTo>
                    <a:lnTo>
                      <a:pt x="87" y="528"/>
                    </a:lnTo>
                    <a:lnTo>
                      <a:pt x="93" y="537"/>
                    </a:lnTo>
                    <a:lnTo>
                      <a:pt x="102" y="543"/>
                    </a:lnTo>
                    <a:lnTo>
                      <a:pt x="120" y="543"/>
                    </a:lnTo>
                    <a:lnTo>
                      <a:pt x="129" y="537"/>
                    </a:lnTo>
                    <a:lnTo>
                      <a:pt x="132" y="528"/>
                    </a:lnTo>
                    <a:lnTo>
                      <a:pt x="135" y="513"/>
                    </a:lnTo>
                    <a:lnTo>
                      <a:pt x="135" y="324"/>
                    </a:lnTo>
                    <a:lnTo>
                      <a:pt x="135" y="321"/>
                    </a:lnTo>
                    <a:lnTo>
                      <a:pt x="144" y="315"/>
                    </a:lnTo>
                    <a:lnTo>
                      <a:pt x="150" y="321"/>
                    </a:lnTo>
                    <a:lnTo>
                      <a:pt x="150" y="324"/>
                    </a:lnTo>
                    <a:lnTo>
                      <a:pt x="150" y="513"/>
                    </a:lnTo>
                    <a:lnTo>
                      <a:pt x="153" y="528"/>
                    </a:lnTo>
                    <a:lnTo>
                      <a:pt x="159" y="537"/>
                    </a:lnTo>
                    <a:lnTo>
                      <a:pt x="171" y="543"/>
                    </a:lnTo>
                    <a:lnTo>
                      <a:pt x="189" y="543"/>
                    </a:lnTo>
                    <a:lnTo>
                      <a:pt x="198" y="537"/>
                    </a:lnTo>
                    <a:lnTo>
                      <a:pt x="201" y="528"/>
                    </a:lnTo>
                    <a:lnTo>
                      <a:pt x="204" y="513"/>
                    </a:lnTo>
                    <a:lnTo>
                      <a:pt x="204" y="312"/>
                    </a:lnTo>
                    <a:lnTo>
                      <a:pt x="249" y="312"/>
                    </a:lnTo>
                    <a:lnTo>
                      <a:pt x="198" y="165"/>
                    </a:lnTo>
                    <a:lnTo>
                      <a:pt x="198" y="141"/>
                    </a:lnTo>
                    <a:lnTo>
                      <a:pt x="201" y="117"/>
                    </a:lnTo>
                    <a:lnTo>
                      <a:pt x="204" y="99"/>
                    </a:lnTo>
                    <a:lnTo>
                      <a:pt x="210" y="90"/>
                    </a:lnTo>
                    <a:lnTo>
                      <a:pt x="252" y="234"/>
                    </a:lnTo>
                    <a:lnTo>
                      <a:pt x="261" y="249"/>
                    </a:lnTo>
                    <a:lnTo>
                      <a:pt x="276" y="252"/>
                    </a:lnTo>
                    <a:lnTo>
                      <a:pt x="288" y="249"/>
                    </a:lnTo>
                    <a:lnTo>
                      <a:pt x="291" y="240"/>
                    </a:lnTo>
                    <a:lnTo>
                      <a:pt x="291" y="225"/>
                    </a:lnTo>
                    <a:lnTo>
                      <a:pt x="243" y="60"/>
                    </a:lnTo>
                    <a:lnTo>
                      <a:pt x="237" y="39"/>
                    </a:lnTo>
                    <a:lnTo>
                      <a:pt x="225" y="21"/>
                    </a:lnTo>
                    <a:lnTo>
                      <a:pt x="207" y="9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49" name="未知"/>
              <p:cNvSpPr/>
              <p:nvPr/>
            </p:nvSpPr>
            <p:spPr>
              <a:xfrm>
                <a:off x="0" y="174"/>
                <a:ext cx="211" cy="493"/>
              </a:xfrm>
              <a:custGeom>
                <a:avLst/>
                <a:gdLst/>
                <a:ahLst/>
                <a:cxnLst/>
                <a:pathLst>
                  <a:path w="211" h="493">
                    <a:moveTo>
                      <a:pt x="159" y="465"/>
                    </a:moveTo>
                    <a:lnTo>
                      <a:pt x="159" y="81"/>
                    </a:lnTo>
                    <a:lnTo>
                      <a:pt x="165" y="69"/>
                    </a:lnTo>
                    <a:lnTo>
                      <a:pt x="174" y="78"/>
                    </a:lnTo>
                    <a:lnTo>
                      <a:pt x="174" y="219"/>
                    </a:lnTo>
                    <a:lnTo>
                      <a:pt x="174" y="231"/>
                    </a:lnTo>
                    <a:lnTo>
                      <a:pt x="180" y="237"/>
                    </a:lnTo>
                    <a:lnTo>
                      <a:pt x="189" y="243"/>
                    </a:lnTo>
                    <a:lnTo>
                      <a:pt x="201" y="240"/>
                    </a:lnTo>
                    <a:lnTo>
                      <a:pt x="207" y="231"/>
                    </a:lnTo>
                    <a:lnTo>
                      <a:pt x="210" y="216"/>
                    </a:lnTo>
                    <a:lnTo>
                      <a:pt x="210" y="54"/>
                    </a:lnTo>
                    <a:lnTo>
                      <a:pt x="204" y="36"/>
                    </a:lnTo>
                    <a:lnTo>
                      <a:pt x="192" y="21"/>
                    </a:lnTo>
                    <a:lnTo>
                      <a:pt x="168" y="6"/>
                    </a:lnTo>
                    <a:lnTo>
                      <a:pt x="138" y="0"/>
                    </a:lnTo>
                    <a:lnTo>
                      <a:pt x="72" y="0"/>
                    </a:lnTo>
                    <a:lnTo>
                      <a:pt x="48" y="3"/>
                    </a:lnTo>
                    <a:lnTo>
                      <a:pt x="24" y="15"/>
                    </a:lnTo>
                    <a:lnTo>
                      <a:pt x="6" y="33"/>
                    </a:lnTo>
                    <a:lnTo>
                      <a:pt x="0" y="57"/>
                    </a:lnTo>
                    <a:lnTo>
                      <a:pt x="0" y="219"/>
                    </a:lnTo>
                    <a:lnTo>
                      <a:pt x="3" y="234"/>
                    </a:lnTo>
                    <a:lnTo>
                      <a:pt x="9" y="246"/>
                    </a:lnTo>
                    <a:lnTo>
                      <a:pt x="21" y="249"/>
                    </a:lnTo>
                    <a:lnTo>
                      <a:pt x="30" y="243"/>
                    </a:lnTo>
                    <a:lnTo>
                      <a:pt x="33" y="234"/>
                    </a:lnTo>
                    <a:lnTo>
                      <a:pt x="36" y="219"/>
                    </a:lnTo>
                    <a:lnTo>
                      <a:pt x="36" y="78"/>
                    </a:lnTo>
                    <a:lnTo>
                      <a:pt x="42" y="69"/>
                    </a:lnTo>
                    <a:lnTo>
                      <a:pt x="51" y="81"/>
                    </a:lnTo>
                    <a:lnTo>
                      <a:pt x="51" y="465"/>
                    </a:lnTo>
                    <a:lnTo>
                      <a:pt x="54" y="480"/>
                    </a:lnTo>
                    <a:lnTo>
                      <a:pt x="63" y="489"/>
                    </a:lnTo>
                    <a:lnTo>
                      <a:pt x="75" y="492"/>
                    </a:lnTo>
                    <a:lnTo>
                      <a:pt x="90" y="489"/>
                    </a:lnTo>
                    <a:lnTo>
                      <a:pt x="96" y="483"/>
                    </a:lnTo>
                    <a:lnTo>
                      <a:pt x="99" y="465"/>
                    </a:lnTo>
                    <a:lnTo>
                      <a:pt x="99" y="234"/>
                    </a:lnTo>
                    <a:lnTo>
                      <a:pt x="105" y="228"/>
                    </a:lnTo>
                    <a:lnTo>
                      <a:pt x="114" y="234"/>
                    </a:lnTo>
                    <a:lnTo>
                      <a:pt x="114" y="465"/>
                    </a:lnTo>
                    <a:lnTo>
                      <a:pt x="114" y="480"/>
                    </a:lnTo>
                    <a:lnTo>
                      <a:pt x="123" y="489"/>
                    </a:lnTo>
                    <a:lnTo>
                      <a:pt x="138" y="492"/>
                    </a:lnTo>
                    <a:lnTo>
                      <a:pt x="150" y="489"/>
                    </a:lnTo>
                    <a:lnTo>
                      <a:pt x="156" y="480"/>
                    </a:lnTo>
                    <a:lnTo>
                      <a:pt x="159" y="465"/>
                    </a:lnTo>
                    <a:lnTo>
                      <a:pt x="159" y="465"/>
                    </a:lnTo>
                    <a:lnTo>
                      <a:pt x="159" y="46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50" name="Oval 59449"/>
              <p:cNvSpPr/>
              <p:nvPr/>
            </p:nvSpPr>
            <p:spPr>
              <a:xfrm>
                <a:off x="48" y="51"/>
                <a:ext cx="111" cy="11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51" name="Oval 59450"/>
              <p:cNvSpPr/>
              <p:nvPr/>
            </p:nvSpPr>
            <p:spPr>
              <a:xfrm>
                <a:off x="330" y="0"/>
                <a:ext cx="111" cy="11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52" name="Group 59451"/>
          <p:cNvGrpSpPr/>
          <p:nvPr/>
        </p:nvGrpSpPr>
        <p:grpSpPr>
          <a:xfrm>
            <a:off x="1681163" y="153988"/>
            <a:ext cx="1374775" cy="1374775"/>
            <a:chOff x="0" y="0"/>
            <a:chExt cx="864" cy="864"/>
          </a:xfrm>
        </p:grpSpPr>
        <p:sp>
          <p:nvSpPr>
            <p:cNvPr id="59453" name="Rounded Rectangle 59452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54" name="Group 59453"/>
            <p:cNvGrpSpPr/>
            <p:nvPr/>
          </p:nvGrpSpPr>
          <p:grpSpPr>
            <a:xfrm>
              <a:off x="144" y="51"/>
              <a:ext cx="577" cy="763"/>
              <a:chOff x="0" y="0"/>
              <a:chExt cx="577" cy="763"/>
            </a:xfrm>
          </p:grpSpPr>
          <p:sp>
            <p:nvSpPr>
              <p:cNvPr id="59455" name="未知"/>
              <p:cNvSpPr/>
              <p:nvPr/>
            </p:nvSpPr>
            <p:spPr>
              <a:xfrm>
                <a:off x="0" y="123"/>
                <a:ext cx="577" cy="640"/>
              </a:xfrm>
              <a:custGeom>
                <a:avLst/>
                <a:gdLst/>
                <a:ahLst/>
                <a:cxnLst/>
                <a:pathLst>
                  <a:path w="577" h="640">
                    <a:moveTo>
                      <a:pt x="489" y="0"/>
                    </a:moveTo>
                    <a:lnTo>
                      <a:pt x="399" y="0"/>
                    </a:lnTo>
                    <a:lnTo>
                      <a:pt x="381" y="9"/>
                    </a:lnTo>
                    <a:lnTo>
                      <a:pt x="369" y="21"/>
                    </a:lnTo>
                    <a:lnTo>
                      <a:pt x="360" y="36"/>
                    </a:lnTo>
                    <a:lnTo>
                      <a:pt x="357" y="54"/>
                    </a:lnTo>
                    <a:lnTo>
                      <a:pt x="330" y="156"/>
                    </a:lnTo>
                    <a:lnTo>
                      <a:pt x="306" y="219"/>
                    </a:lnTo>
                    <a:lnTo>
                      <a:pt x="249" y="57"/>
                    </a:lnTo>
                    <a:lnTo>
                      <a:pt x="240" y="36"/>
                    </a:lnTo>
                    <a:lnTo>
                      <a:pt x="225" y="21"/>
                    </a:lnTo>
                    <a:lnTo>
                      <a:pt x="207" y="9"/>
                    </a:lnTo>
                    <a:lnTo>
                      <a:pt x="183" y="0"/>
                    </a:lnTo>
                    <a:lnTo>
                      <a:pt x="81" y="0"/>
                    </a:lnTo>
                    <a:lnTo>
                      <a:pt x="60" y="9"/>
                    </a:lnTo>
                    <a:lnTo>
                      <a:pt x="45" y="21"/>
                    </a:lnTo>
                    <a:lnTo>
                      <a:pt x="33" y="36"/>
                    </a:lnTo>
                    <a:lnTo>
                      <a:pt x="24" y="57"/>
                    </a:lnTo>
                    <a:lnTo>
                      <a:pt x="0" y="279"/>
                    </a:lnTo>
                    <a:lnTo>
                      <a:pt x="0" y="288"/>
                    </a:lnTo>
                    <a:lnTo>
                      <a:pt x="6" y="300"/>
                    </a:lnTo>
                    <a:lnTo>
                      <a:pt x="21" y="303"/>
                    </a:lnTo>
                    <a:lnTo>
                      <a:pt x="33" y="300"/>
                    </a:lnTo>
                    <a:lnTo>
                      <a:pt x="39" y="294"/>
                    </a:lnTo>
                    <a:lnTo>
                      <a:pt x="45" y="279"/>
                    </a:lnTo>
                    <a:lnTo>
                      <a:pt x="69" y="117"/>
                    </a:lnTo>
                    <a:lnTo>
                      <a:pt x="69" y="360"/>
                    </a:lnTo>
                    <a:lnTo>
                      <a:pt x="69" y="609"/>
                    </a:lnTo>
                    <a:lnTo>
                      <a:pt x="72" y="621"/>
                    </a:lnTo>
                    <a:lnTo>
                      <a:pt x="81" y="633"/>
                    </a:lnTo>
                    <a:lnTo>
                      <a:pt x="96" y="639"/>
                    </a:lnTo>
                    <a:lnTo>
                      <a:pt x="114" y="633"/>
                    </a:lnTo>
                    <a:lnTo>
                      <a:pt x="123" y="624"/>
                    </a:lnTo>
                    <a:lnTo>
                      <a:pt x="129" y="609"/>
                    </a:lnTo>
                    <a:lnTo>
                      <a:pt x="141" y="309"/>
                    </a:lnTo>
                    <a:lnTo>
                      <a:pt x="156" y="606"/>
                    </a:lnTo>
                    <a:lnTo>
                      <a:pt x="162" y="624"/>
                    </a:lnTo>
                    <a:lnTo>
                      <a:pt x="171" y="633"/>
                    </a:lnTo>
                    <a:lnTo>
                      <a:pt x="189" y="639"/>
                    </a:lnTo>
                    <a:lnTo>
                      <a:pt x="204" y="633"/>
                    </a:lnTo>
                    <a:lnTo>
                      <a:pt x="213" y="621"/>
                    </a:lnTo>
                    <a:lnTo>
                      <a:pt x="213" y="609"/>
                    </a:lnTo>
                    <a:lnTo>
                      <a:pt x="213" y="117"/>
                    </a:lnTo>
                    <a:lnTo>
                      <a:pt x="282" y="273"/>
                    </a:lnTo>
                    <a:lnTo>
                      <a:pt x="291" y="282"/>
                    </a:lnTo>
                    <a:lnTo>
                      <a:pt x="303" y="285"/>
                    </a:lnTo>
                    <a:lnTo>
                      <a:pt x="312" y="285"/>
                    </a:lnTo>
                    <a:lnTo>
                      <a:pt x="321" y="273"/>
                    </a:lnTo>
                    <a:lnTo>
                      <a:pt x="363" y="180"/>
                    </a:lnTo>
                    <a:lnTo>
                      <a:pt x="378" y="120"/>
                    </a:lnTo>
                    <a:lnTo>
                      <a:pt x="381" y="123"/>
                    </a:lnTo>
                    <a:lnTo>
                      <a:pt x="393" y="165"/>
                    </a:lnTo>
                    <a:lnTo>
                      <a:pt x="393" y="210"/>
                    </a:lnTo>
                    <a:lnTo>
                      <a:pt x="348" y="429"/>
                    </a:lnTo>
                    <a:lnTo>
                      <a:pt x="405" y="429"/>
                    </a:lnTo>
                    <a:lnTo>
                      <a:pt x="414" y="600"/>
                    </a:lnTo>
                    <a:lnTo>
                      <a:pt x="417" y="609"/>
                    </a:lnTo>
                    <a:lnTo>
                      <a:pt x="420" y="615"/>
                    </a:lnTo>
                    <a:lnTo>
                      <a:pt x="429" y="618"/>
                    </a:lnTo>
                    <a:lnTo>
                      <a:pt x="438" y="618"/>
                    </a:lnTo>
                    <a:lnTo>
                      <a:pt x="444" y="612"/>
                    </a:lnTo>
                    <a:lnTo>
                      <a:pt x="447" y="603"/>
                    </a:lnTo>
                    <a:lnTo>
                      <a:pt x="447" y="510"/>
                    </a:lnTo>
                    <a:lnTo>
                      <a:pt x="453" y="429"/>
                    </a:lnTo>
                    <a:lnTo>
                      <a:pt x="456" y="510"/>
                    </a:lnTo>
                    <a:lnTo>
                      <a:pt x="456" y="603"/>
                    </a:lnTo>
                    <a:lnTo>
                      <a:pt x="459" y="612"/>
                    </a:lnTo>
                    <a:lnTo>
                      <a:pt x="468" y="618"/>
                    </a:lnTo>
                    <a:lnTo>
                      <a:pt x="480" y="618"/>
                    </a:lnTo>
                    <a:lnTo>
                      <a:pt x="486" y="612"/>
                    </a:lnTo>
                    <a:lnTo>
                      <a:pt x="489" y="603"/>
                    </a:lnTo>
                    <a:lnTo>
                      <a:pt x="498" y="429"/>
                    </a:lnTo>
                    <a:lnTo>
                      <a:pt x="555" y="429"/>
                    </a:lnTo>
                    <a:lnTo>
                      <a:pt x="507" y="210"/>
                    </a:lnTo>
                    <a:lnTo>
                      <a:pt x="507" y="180"/>
                    </a:lnTo>
                    <a:lnTo>
                      <a:pt x="513" y="153"/>
                    </a:lnTo>
                    <a:lnTo>
                      <a:pt x="516" y="126"/>
                    </a:lnTo>
                    <a:lnTo>
                      <a:pt x="522" y="123"/>
                    </a:lnTo>
                    <a:lnTo>
                      <a:pt x="540" y="177"/>
                    </a:lnTo>
                    <a:lnTo>
                      <a:pt x="540" y="285"/>
                    </a:lnTo>
                    <a:lnTo>
                      <a:pt x="543" y="300"/>
                    </a:lnTo>
                    <a:lnTo>
                      <a:pt x="552" y="309"/>
                    </a:lnTo>
                    <a:lnTo>
                      <a:pt x="567" y="309"/>
                    </a:lnTo>
                    <a:lnTo>
                      <a:pt x="576" y="300"/>
                    </a:lnTo>
                    <a:lnTo>
                      <a:pt x="576" y="285"/>
                    </a:lnTo>
                    <a:lnTo>
                      <a:pt x="576" y="195"/>
                    </a:lnTo>
                    <a:lnTo>
                      <a:pt x="573" y="174"/>
                    </a:lnTo>
                    <a:lnTo>
                      <a:pt x="573" y="150"/>
                    </a:lnTo>
                    <a:lnTo>
                      <a:pt x="555" y="69"/>
                    </a:lnTo>
                    <a:lnTo>
                      <a:pt x="549" y="45"/>
                    </a:lnTo>
                    <a:lnTo>
                      <a:pt x="543" y="30"/>
                    </a:lnTo>
                    <a:lnTo>
                      <a:pt x="531" y="15"/>
                    </a:lnTo>
                    <a:lnTo>
                      <a:pt x="513" y="6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56" name="Oval 59455"/>
              <p:cNvSpPr/>
              <p:nvPr/>
            </p:nvSpPr>
            <p:spPr>
              <a:xfrm>
                <a:off x="81" y="0"/>
                <a:ext cx="108" cy="11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57" name="Oval 59456"/>
              <p:cNvSpPr/>
              <p:nvPr/>
            </p:nvSpPr>
            <p:spPr>
              <a:xfrm>
                <a:off x="390" y="3"/>
                <a:ext cx="111" cy="10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58" name="Group 59457"/>
          <p:cNvGrpSpPr/>
          <p:nvPr/>
        </p:nvGrpSpPr>
        <p:grpSpPr>
          <a:xfrm>
            <a:off x="228600" y="152400"/>
            <a:ext cx="1374775" cy="1376363"/>
            <a:chOff x="0" y="0"/>
            <a:chExt cx="864" cy="865"/>
          </a:xfrm>
        </p:grpSpPr>
        <p:sp>
          <p:nvSpPr>
            <p:cNvPr id="59459" name="Rounded Rectangle 59458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60" name="Oval 59459"/>
            <p:cNvSpPr/>
            <p:nvPr/>
          </p:nvSpPr>
          <p:spPr>
            <a:xfrm>
              <a:off x="325" y="27"/>
              <a:ext cx="213" cy="21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461" name="未知"/>
            <p:cNvSpPr/>
            <p:nvPr/>
          </p:nvSpPr>
          <p:spPr>
            <a:xfrm>
              <a:off x="171" y="264"/>
              <a:ext cx="523" cy="601"/>
            </a:xfrm>
            <a:custGeom>
              <a:avLst/>
              <a:gdLst/>
              <a:ahLst/>
              <a:cxnLst/>
              <a:pathLst>
                <a:path w="523" h="601">
                  <a:moveTo>
                    <a:pt x="378" y="339"/>
                  </a:moveTo>
                  <a:lnTo>
                    <a:pt x="378" y="186"/>
                  </a:lnTo>
                  <a:lnTo>
                    <a:pt x="429" y="321"/>
                  </a:lnTo>
                  <a:lnTo>
                    <a:pt x="402" y="483"/>
                  </a:lnTo>
                  <a:lnTo>
                    <a:pt x="402" y="504"/>
                  </a:lnTo>
                  <a:lnTo>
                    <a:pt x="411" y="516"/>
                  </a:lnTo>
                  <a:lnTo>
                    <a:pt x="435" y="528"/>
                  </a:lnTo>
                  <a:lnTo>
                    <a:pt x="459" y="528"/>
                  </a:lnTo>
                  <a:lnTo>
                    <a:pt x="477" y="516"/>
                  </a:lnTo>
                  <a:lnTo>
                    <a:pt x="510" y="420"/>
                  </a:lnTo>
                  <a:lnTo>
                    <a:pt x="522" y="360"/>
                  </a:lnTo>
                  <a:lnTo>
                    <a:pt x="519" y="306"/>
                  </a:lnTo>
                  <a:lnTo>
                    <a:pt x="510" y="264"/>
                  </a:lnTo>
                  <a:lnTo>
                    <a:pt x="462" y="78"/>
                  </a:lnTo>
                  <a:lnTo>
                    <a:pt x="447" y="45"/>
                  </a:lnTo>
                  <a:lnTo>
                    <a:pt x="429" y="24"/>
                  </a:lnTo>
                  <a:lnTo>
                    <a:pt x="399" y="9"/>
                  </a:lnTo>
                  <a:lnTo>
                    <a:pt x="360" y="0"/>
                  </a:lnTo>
                  <a:lnTo>
                    <a:pt x="162" y="0"/>
                  </a:lnTo>
                  <a:lnTo>
                    <a:pt x="126" y="9"/>
                  </a:lnTo>
                  <a:lnTo>
                    <a:pt x="93" y="24"/>
                  </a:lnTo>
                  <a:lnTo>
                    <a:pt x="66" y="51"/>
                  </a:lnTo>
                  <a:lnTo>
                    <a:pt x="51" y="87"/>
                  </a:lnTo>
                  <a:lnTo>
                    <a:pt x="0" y="471"/>
                  </a:lnTo>
                  <a:lnTo>
                    <a:pt x="0" y="492"/>
                  </a:lnTo>
                  <a:lnTo>
                    <a:pt x="6" y="507"/>
                  </a:lnTo>
                  <a:lnTo>
                    <a:pt x="18" y="516"/>
                  </a:lnTo>
                  <a:lnTo>
                    <a:pt x="33" y="525"/>
                  </a:lnTo>
                  <a:lnTo>
                    <a:pt x="45" y="525"/>
                  </a:lnTo>
                  <a:lnTo>
                    <a:pt x="60" y="519"/>
                  </a:lnTo>
                  <a:lnTo>
                    <a:pt x="75" y="507"/>
                  </a:lnTo>
                  <a:lnTo>
                    <a:pt x="81" y="492"/>
                  </a:lnTo>
                  <a:lnTo>
                    <a:pt x="123" y="186"/>
                  </a:lnTo>
                  <a:lnTo>
                    <a:pt x="123" y="393"/>
                  </a:lnTo>
                  <a:lnTo>
                    <a:pt x="105" y="600"/>
                  </a:lnTo>
                  <a:lnTo>
                    <a:pt x="402" y="600"/>
                  </a:lnTo>
                  <a:lnTo>
                    <a:pt x="381" y="471"/>
                  </a:lnTo>
                  <a:lnTo>
                    <a:pt x="378" y="339"/>
                  </a:lnTo>
                  <a:lnTo>
                    <a:pt x="378" y="339"/>
                  </a:lnTo>
                  <a:lnTo>
                    <a:pt x="378" y="3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62" name="Group 59461"/>
            <p:cNvGrpSpPr/>
            <p:nvPr/>
          </p:nvGrpSpPr>
          <p:grpSpPr>
            <a:xfrm>
              <a:off x="328" y="66"/>
              <a:ext cx="207" cy="522"/>
              <a:chOff x="0" y="0"/>
              <a:chExt cx="207" cy="522"/>
            </a:xfrm>
          </p:grpSpPr>
          <p:sp>
            <p:nvSpPr>
              <p:cNvPr id="59463" name="Rectangle 59462"/>
              <p:cNvSpPr/>
              <p:nvPr/>
            </p:nvSpPr>
            <p:spPr>
              <a:xfrm>
                <a:off x="0" y="0"/>
                <a:ext cx="207" cy="33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464" name="Group 59463"/>
              <p:cNvGrpSpPr/>
              <p:nvPr/>
            </p:nvGrpSpPr>
            <p:grpSpPr>
              <a:xfrm>
                <a:off x="18" y="189"/>
                <a:ext cx="169" cy="333"/>
                <a:chOff x="0" y="0"/>
                <a:chExt cx="169" cy="333"/>
              </a:xfrm>
            </p:grpSpPr>
            <p:sp>
              <p:nvSpPr>
                <p:cNvPr id="59465" name="未知"/>
                <p:cNvSpPr/>
                <p:nvPr/>
              </p:nvSpPr>
              <p:spPr>
                <a:xfrm>
                  <a:off x="36" y="0"/>
                  <a:ext cx="94" cy="157"/>
                </a:xfrm>
                <a:custGeom>
                  <a:avLst/>
                  <a:gdLst/>
                  <a:ahLst/>
                  <a:cxnLst/>
                  <a:pathLst>
                    <a:path w="94" h="157">
                      <a:moveTo>
                        <a:pt x="93" y="0"/>
                      </a:moveTo>
                      <a:lnTo>
                        <a:pt x="69" y="156"/>
                      </a:lnTo>
                      <a:lnTo>
                        <a:pt x="57" y="57"/>
                      </a:lnTo>
                      <a:lnTo>
                        <a:pt x="63" y="48"/>
                      </a:lnTo>
                      <a:lnTo>
                        <a:pt x="63" y="39"/>
                      </a:lnTo>
                      <a:lnTo>
                        <a:pt x="57" y="30"/>
                      </a:lnTo>
                      <a:lnTo>
                        <a:pt x="36" y="33"/>
                      </a:lnTo>
                      <a:lnTo>
                        <a:pt x="27" y="39"/>
                      </a:lnTo>
                      <a:lnTo>
                        <a:pt x="27" y="51"/>
                      </a:lnTo>
                      <a:lnTo>
                        <a:pt x="33" y="57"/>
                      </a:lnTo>
                      <a:lnTo>
                        <a:pt x="24" y="156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466" name="未知"/>
                <p:cNvSpPr/>
                <p:nvPr/>
              </p:nvSpPr>
              <p:spPr>
                <a:xfrm>
                  <a:off x="0" y="0"/>
                  <a:ext cx="169" cy="283"/>
                </a:xfrm>
                <a:custGeom>
                  <a:avLst/>
                  <a:gdLst/>
                  <a:ahLst/>
                  <a:cxnLst/>
                  <a:pathLst>
                    <a:path w="169" h="283">
                      <a:moveTo>
                        <a:pt x="15" y="3"/>
                      </a:moveTo>
                      <a:lnTo>
                        <a:pt x="9" y="3"/>
                      </a:lnTo>
                      <a:lnTo>
                        <a:pt x="3" y="30"/>
                      </a:lnTo>
                      <a:lnTo>
                        <a:pt x="0" y="54"/>
                      </a:lnTo>
                      <a:lnTo>
                        <a:pt x="6" y="99"/>
                      </a:lnTo>
                      <a:lnTo>
                        <a:pt x="15" y="141"/>
                      </a:lnTo>
                      <a:lnTo>
                        <a:pt x="27" y="168"/>
                      </a:lnTo>
                      <a:lnTo>
                        <a:pt x="75" y="237"/>
                      </a:lnTo>
                      <a:lnTo>
                        <a:pt x="78" y="279"/>
                      </a:lnTo>
                      <a:lnTo>
                        <a:pt x="84" y="282"/>
                      </a:lnTo>
                      <a:lnTo>
                        <a:pt x="87" y="240"/>
                      </a:lnTo>
                      <a:lnTo>
                        <a:pt x="141" y="168"/>
                      </a:lnTo>
                      <a:lnTo>
                        <a:pt x="153" y="138"/>
                      </a:lnTo>
                      <a:lnTo>
                        <a:pt x="162" y="90"/>
                      </a:lnTo>
                      <a:lnTo>
                        <a:pt x="168" y="51"/>
                      </a:lnTo>
                      <a:lnTo>
                        <a:pt x="165" y="24"/>
                      </a:lnTo>
                      <a:lnTo>
                        <a:pt x="159" y="0"/>
                      </a:lnTo>
                      <a:lnTo>
                        <a:pt x="153" y="0"/>
                      </a:lnTo>
                      <a:lnTo>
                        <a:pt x="159" y="27"/>
                      </a:lnTo>
                      <a:lnTo>
                        <a:pt x="159" y="57"/>
                      </a:lnTo>
                      <a:lnTo>
                        <a:pt x="153" y="93"/>
                      </a:lnTo>
                      <a:lnTo>
                        <a:pt x="144" y="135"/>
                      </a:lnTo>
                      <a:lnTo>
                        <a:pt x="132" y="165"/>
                      </a:lnTo>
                      <a:lnTo>
                        <a:pt x="81" y="228"/>
                      </a:lnTo>
                      <a:lnTo>
                        <a:pt x="36" y="168"/>
                      </a:lnTo>
                      <a:lnTo>
                        <a:pt x="24" y="141"/>
                      </a:lnTo>
                      <a:lnTo>
                        <a:pt x="15" y="99"/>
                      </a:lnTo>
                      <a:lnTo>
                        <a:pt x="9" y="51"/>
                      </a:lnTo>
                      <a:lnTo>
                        <a:pt x="9" y="27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467" name="Oval 59466"/>
                <p:cNvSpPr/>
                <p:nvPr/>
              </p:nvSpPr>
              <p:spPr>
                <a:xfrm>
                  <a:off x="54" y="279"/>
                  <a:ext cx="54" cy="54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sp>
          <p:nvSpPr>
            <p:cNvPr id="59468" name="Oval 59467"/>
            <p:cNvSpPr/>
            <p:nvPr/>
          </p:nvSpPr>
          <p:spPr>
            <a:xfrm>
              <a:off x="426" y="51"/>
              <a:ext cx="60" cy="6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469" name="Group 59468"/>
          <p:cNvGrpSpPr/>
          <p:nvPr/>
        </p:nvGrpSpPr>
        <p:grpSpPr>
          <a:xfrm>
            <a:off x="3132138" y="3128963"/>
            <a:ext cx="1374775" cy="1374775"/>
            <a:chOff x="0" y="0"/>
            <a:chExt cx="864" cy="864"/>
          </a:xfrm>
        </p:grpSpPr>
        <p:sp>
          <p:nvSpPr>
            <p:cNvPr id="59470" name="Oval 59469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71" name="Group 59470"/>
            <p:cNvGrpSpPr/>
            <p:nvPr/>
          </p:nvGrpSpPr>
          <p:grpSpPr>
            <a:xfrm>
              <a:off x="45" y="134"/>
              <a:ext cx="775" cy="490"/>
              <a:chOff x="0" y="0"/>
              <a:chExt cx="775" cy="490"/>
            </a:xfrm>
          </p:grpSpPr>
          <p:sp>
            <p:nvSpPr>
              <p:cNvPr id="59472" name="未知"/>
              <p:cNvSpPr/>
              <p:nvPr/>
            </p:nvSpPr>
            <p:spPr>
              <a:xfrm>
                <a:off x="0" y="0"/>
                <a:ext cx="775" cy="490"/>
              </a:xfrm>
              <a:custGeom>
                <a:avLst/>
                <a:gdLst/>
                <a:ahLst/>
                <a:cxnLst/>
                <a:pathLst>
                  <a:path w="775" h="490">
                    <a:moveTo>
                      <a:pt x="672" y="237"/>
                    </a:moveTo>
                    <a:lnTo>
                      <a:pt x="663" y="189"/>
                    </a:lnTo>
                    <a:lnTo>
                      <a:pt x="648" y="150"/>
                    </a:lnTo>
                    <a:lnTo>
                      <a:pt x="615" y="102"/>
                    </a:lnTo>
                    <a:lnTo>
                      <a:pt x="582" y="69"/>
                    </a:lnTo>
                    <a:lnTo>
                      <a:pt x="552" y="45"/>
                    </a:lnTo>
                    <a:lnTo>
                      <a:pt x="495" y="21"/>
                    </a:lnTo>
                    <a:lnTo>
                      <a:pt x="441" y="6"/>
                    </a:lnTo>
                    <a:lnTo>
                      <a:pt x="390" y="0"/>
                    </a:lnTo>
                    <a:lnTo>
                      <a:pt x="333" y="3"/>
                    </a:lnTo>
                    <a:lnTo>
                      <a:pt x="276" y="21"/>
                    </a:lnTo>
                    <a:lnTo>
                      <a:pt x="243" y="33"/>
                    </a:lnTo>
                    <a:lnTo>
                      <a:pt x="210" y="54"/>
                    </a:lnTo>
                    <a:lnTo>
                      <a:pt x="180" y="75"/>
                    </a:lnTo>
                    <a:lnTo>
                      <a:pt x="156" y="102"/>
                    </a:lnTo>
                    <a:lnTo>
                      <a:pt x="132" y="132"/>
                    </a:lnTo>
                    <a:lnTo>
                      <a:pt x="117" y="165"/>
                    </a:lnTo>
                    <a:lnTo>
                      <a:pt x="105" y="201"/>
                    </a:lnTo>
                    <a:lnTo>
                      <a:pt x="99" y="237"/>
                    </a:lnTo>
                    <a:lnTo>
                      <a:pt x="57" y="255"/>
                    </a:lnTo>
                    <a:lnTo>
                      <a:pt x="30" y="282"/>
                    </a:lnTo>
                    <a:lnTo>
                      <a:pt x="12" y="312"/>
                    </a:lnTo>
                    <a:lnTo>
                      <a:pt x="0" y="348"/>
                    </a:lnTo>
                    <a:lnTo>
                      <a:pt x="3" y="384"/>
                    </a:lnTo>
                    <a:lnTo>
                      <a:pt x="18" y="426"/>
                    </a:lnTo>
                    <a:lnTo>
                      <a:pt x="42" y="456"/>
                    </a:lnTo>
                    <a:lnTo>
                      <a:pt x="66" y="474"/>
                    </a:lnTo>
                    <a:lnTo>
                      <a:pt x="108" y="489"/>
                    </a:lnTo>
                    <a:lnTo>
                      <a:pt x="141" y="489"/>
                    </a:lnTo>
                    <a:lnTo>
                      <a:pt x="141" y="489"/>
                    </a:lnTo>
                    <a:lnTo>
                      <a:pt x="165" y="483"/>
                    </a:lnTo>
                    <a:lnTo>
                      <a:pt x="120" y="237"/>
                    </a:lnTo>
                    <a:lnTo>
                      <a:pt x="129" y="195"/>
                    </a:lnTo>
                    <a:lnTo>
                      <a:pt x="150" y="147"/>
                    </a:lnTo>
                    <a:lnTo>
                      <a:pt x="180" y="105"/>
                    </a:lnTo>
                    <a:lnTo>
                      <a:pt x="225" y="69"/>
                    </a:lnTo>
                    <a:lnTo>
                      <a:pt x="276" y="45"/>
                    </a:lnTo>
                    <a:lnTo>
                      <a:pt x="324" y="30"/>
                    </a:lnTo>
                    <a:lnTo>
                      <a:pt x="381" y="24"/>
                    </a:lnTo>
                    <a:lnTo>
                      <a:pt x="432" y="27"/>
                    </a:lnTo>
                    <a:lnTo>
                      <a:pt x="486" y="42"/>
                    </a:lnTo>
                    <a:lnTo>
                      <a:pt x="537" y="63"/>
                    </a:lnTo>
                    <a:lnTo>
                      <a:pt x="573" y="90"/>
                    </a:lnTo>
                    <a:lnTo>
                      <a:pt x="606" y="126"/>
                    </a:lnTo>
                    <a:lnTo>
                      <a:pt x="627" y="153"/>
                    </a:lnTo>
                    <a:lnTo>
                      <a:pt x="645" y="201"/>
                    </a:lnTo>
                    <a:lnTo>
                      <a:pt x="648" y="234"/>
                    </a:lnTo>
                    <a:lnTo>
                      <a:pt x="609" y="483"/>
                    </a:lnTo>
                    <a:lnTo>
                      <a:pt x="612" y="483"/>
                    </a:lnTo>
                    <a:lnTo>
                      <a:pt x="612" y="483"/>
                    </a:lnTo>
                    <a:lnTo>
                      <a:pt x="648" y="489"/>
                    </a:lnTo>
                    <a:lnTo>
                      <a:pt x="693" y="480"/>
                    </a:lnTo>
                    <a:lnTo>
                      <a:pt x="729" y="459"/>
                    </a:lnTo>
                    <a:lnTo>
                      <a:pt x="747" y="432"/>
                    </a:lnTo>
                    <a:lnTo>
                      <a:pt x="768" y="384"/>
                    </a:lnTo>
                    <a:lnTo>
                      <a:pt x="774" y="342"/>
                    </a:lnTo>
                    <a:lnTo>
                      <a:pt x="765" y="306"/>
                    </a:lnTo>
                    <a:lnTo>
                      <a:pt x="747" y="276"/>
                    </a:lnTo>
                    <a:lnTo>
                      <a:pt x="717" y="252"/>
                    </a:lnTo>
                    <a:lnTo>
                      <a:pt x="672" y="237"/>
                    </a:lnTo>
                    <a:lnTo>
                      <a:pt x="672" y="237"/>
                    </a:lnTo>
                    <a:lnTo>
                      <a:pt x="672" y="237"/>
                    </a:lnTo>
                    <a:lnTo>
                      <a:pt x="672" y="23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73" name="未知"/>
              <p:cNvSpPr/>
              <p:nvPr/>
            </p:nvSpPr>
            <p:spPr>
              <a:xfrm>
                <a:off x="129" y="234"/>
                <a:ext cx="70" cy="250"/>
              </a:xfrm>
              <a:custGeom>
                <a:avLst/>
                <a:gdLst/>
                <a:ahLst/>
                <a:cxnLst/>
                <a:pathLst>
                  <a:path w="70" h="250">
                    <a:moveTo>
                      <a:pt x="39" y="249"/>
                    </a:moveTo>
                    <a:lnTo>
                      <a:pt x="69" y="234"/>
                    </a:lnTo>
                    <a:lnTo>
                      <a:pt x="27" y="3"/>
                    </a:lnTo>
                    <a:lnTo>
                      <a:pt x="0" y="0"/>
                    </a:lnTo>
                    <a:lnTo>
                      <a:pt x="45" y="246"/>
                    </a:lnTo>
                    <a:lnTo>
                      <a:pt x="45" y="246"/>
                    </a:lnTo>
                    <a:lnTo>
                      <a:pt x="39" y="24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74" name="未知"/>
              <p:cNvSpPr/>
              <p:nvPr/>
            </p:nvSpPr>
            <p:spPr>
              <a:xfrm>
                <a:off x="570" y="234"/>
                <a:ext cx="73" cy="247"/>
              </a:xfrm>
              <a:custGeom>
                <a:avLst/>
                <a:gdLst/>
                <a:ahLst/>
                <a:cxnLst/>
                <a:pathLst>
                  <a:path w="73" h="247">
                    <a:moveTo>
                      <a:pt x="30" y="246"/>
                    </a:moveTo>
                    <a:lnTo>
                      <a:pt x="18" y="243"/>
                    </a:lnTo>
                    <a:lnTo>
                      <a:pt x="6" y="237"/>
                    </a:lnTo>
                    <a:lnTo>
                      <a:pt x="0" y="231"/>
                    </a:lnTo>
                    <a:lnTo>
                      <a:pt x="39" y="3"/>
                    </a:lnTo>
                    <a:lnTo>
                      <a:pt x="57" y="0"/>
                    </a:lnTo>
                    <a:lnTo>
                      <a:pt x="72" y="0"/>
                    </a:lnTo>
                    <a:lnTo>
                      <a:pt x="30" y="246"/>
                    </a:lnTo>
                    <a:lnTo>
                      <a:pt x="30" y="246"/>
                    </a:lnTo>
                    <a:lnTo>
                      <a:pt x="30" y="24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75" name="Group 59474"/>
          <p:cNvGrpSpPr/>
          <p:nvPr/>
        </p:nvGrpSpPr>
        <p:grpSpPr>
          <a:xfrm>
            <a:off x="7485063" y="3128963"/>
            <a:ext cx="1374775" cy="1374775"/>
            <a:chOff x="0" y="0"/>
            <a:chExt cx="864" cy="864"/>
          </a:xfrm>
        </p:grpSpPr>
        <p:sp>
          <p:nvSpPr>
            <p:cNvPr id="59476" name="Oval 59475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77" name="Group 59476"/>
            <p:cNvGrpSpPr/>
            <p:nvPr/>
          </p:nvGrpSpPr>
          <p:grpSpPr>
            <a:xfrm>
              <a:off x="267" y="105"/>
              <a:ext cx="331" cy="655"/>
              <a:chOff x="0" y="0"/>
              <a:chExt cx="331" cy="655"/>
            </a:xfrm>
          </p:grpSpPr>
          <p:sp>
            <p:nvSpPr>
              <p:cNvPr id="59478" name="未知"/>
              <p:cNvSpPr/>
              <p:nvPr/>
            </p:nvSpPr>
            <p:spPr>
              <a:xfrm>
                <a:off x="0" y="390"/>
                <a:ext cx="331" cy="265"/>
              </a:xfrm>
              <a:custGeom>
                <a:avLst/>
                <a:gdLst/>
                <a:ahLst/>
                <a:cxnLst/>
                <a:pathLst>
                  <a:path w="331" h="265">
                    <a:moveTo>
                      <a:pt x="0" y="0"/>
                    </a:moveTo>
                    <a:lnTo>
                      <a:pt x="0" y="51"/>
                    </a:lnTo>
                    <a:lnTo>
                      <a:pt x="3" y="81"/>
                    </a:lnTo>
                    <a:lnTo>
                      <a:pt x="9" y="99"/>
                    </a:lnTo>
                    <a:lnTo>
                      <a:pt x="18" y="123"/>
                    </a:lnTo>
                    <a:lnTo>
                      <a:pt x="36" y="153"/>
                    </a:lnTo>
                    <a:lnTo>
                      <a:pt x="48" y="186"/>
                    </a:lnTo>
                    <a:lnTo>
                      <a:pt x="57" y="264"/>
                    </a:lnTo>
                    <a:lnTo>
                      <a:pt x="273" y="264"/>
                    </a:lnTo>
                    <a:lnTo>
                      <a:pt x="279" y="195"/>
                    </a:lnTo>
                    <a:lnTo>
                      <a:pt x="288" y="159"/>
                    </a:lnTo>
                    <a:lnTo>
                      <a:pt x="303" y="129"/>
                    </a:lnTo>
                    <a:lnTo>
                      <a:pt x="315" y="105"/>
                    </a:lnTo>
                    <a:lnTo>
                      <a:pt x="324" y="81"/>
                    </a:lnTo>
                    <a:lnTo>
                      <a:pt x="330" y="48"/>
                    </a:lnTo>
                    <a:lnTo>
                      <a:pt x="234" y="33"/>
                    </a:lnTo>
                    <a:lnTo>
                      <a:pt x="234" y="87"/>
                    </a:lnTo>
                    <a:lnTo>
                      <a:pt x="120" y="42"/>
                    </a:lnTo>
                    <a:lnTo>
                      <a:pt x="108" y="7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79" name="未知"/>
              <p:cNvSpPr/>
              <p:nvPr/>
            </p:nvSpPr>
            <p:spPr>
              <a:xfrm>
                <a:off x="0" y="0"/>
                <a:ext cx="331" cy="424"/>
              </a:xfrm>
              <a:custGeom>
                <a:avLst/>
                <a:gdLst/>
                <a:ahLst/>
                <a:cxnLst/>
                <a:pathLst>
                  <a:path w="331" h="424">
                    <a:moveTo>
                      <a:pt x="330" y="417"/>
                    </a:moveTo>
                    <a:lnTo>
                      <a:pt x="330" y="114"/>
                    </a:lnTo>
                    <a:lnTo>
                      <a:pt x="324" y="96"/>
                    </a:lnTo>
                    <a:lnTo>
                      <a:pt x="312" y="90"/>
                    </a:lnTo>
                    <a:lnTo>
                      <a:pt x="297" y="90"/>
                    </a:lnTo>
                    <a:lnTo>
                      <a:pt x="285" y="96"/>
                    </a:lnTo>
                    <a:lnTo>
                      <a:pt x="279" y="114"/>
                    </a:lnTo>
                    <a:lnTo>
                      <a:pt x="279" y="309"/>
                    </a:lnTo>
                    <a:lnTo>
                      <a:pt x="276" y="315"/>
                    </a:lnTo>
                    <a:lnTo>
                      <a:pt x="270" y="315"/>
                    </a:lnTo>
                    <a:lnTo>
                      <a:pt x="264" y="315"/>
                    </a:lnTo>
                    <a:lnTo>
                      <a:pt x="264" y="309"/>
                    </a:lnTo>
                    <a:lnTo>
                      <a:pt x="264" y="54"/>
                    </a:lnTo>
                    <a:lnTo>
                      <a:pt x="255" y="36"/>
                    </a:lnTo>
                    <a:lnTo>
                      <a:pt x="246" y="30"/>
                    </a:lnTo>
                    <a:lnTo>
                      <a:pt x="225" y="27"/>
                    </a:lnTo>
                    <a:lnTo>
                      <a:pt x="213" y="36"/>
                    </a:lnTo>
                    <a:lnTo>
                      <a:pt x="207" y="54"/>
                    </a:lnTo>
                    <a:lnTo>
                      <a:pt x="207" y="306"/>
                    </a:lnTo>
                    <a:lnTo>
                      <a:pt x="204" y="312"/>
                    </a:lnTo>
                    <a:lnTo>
                      <a:pt x="198" y="315"/>
                    </a:lnTo>
                    <a:lnTo>
                      <a:pt x="195" y="312"/>
                    </a:lnTo>
                    <a:lnTo>
                      <a:pt x="192" y="306"/>
                    </a:lnTo>
                    <a:lnTo>
                      <a:pt x="192" y="24"/>
                    </a:lnTo>
                    <a:lnTo>
                      <a:pt x="183" y="6"/>
                    </a:lnTo>
                    <a:lnTo>
                      <a:pt x="174" y="0"/>
                    </a:lnTo>
                    <a:lnTo>
                      <a:pt x="153" y="0"/>
                    </a:lnTo>
                    <a:lnTo>
                      <a:pt x="141" y="9"/>
                    </a:lnTo>
                    <a:lnTo>
                      <a:pt x="135" y="24"/>
                    </a:lnTo>
                    <a:lnTo>
                      <a:pt x="135" y="306"/>
                    </a:lnTo>
                    <a:lnTo>
                      <a:pt x="135" y="315"/>
                    </a:lnTo>
                    <a:lnTo>
                      <a:pt x="129" y="315"/>
                    </a:lnTo>
                    <a:lnTo>
                      <a:pt x="123" y="315"/>
                    </a:lnTo>
                    <a:lnTo>
                      <a:pt x="123" y="306"/>
                    </a:lnTo>
                    <a:lnTo>
                      <a:pt x="123" y="57"/>
                    </a:lnTo>
                    <a:lnTo>
                      <a:pt x="117" y="39"/>
                    </a:lnTo>
                    <a:lnTo>
                      <a:pt x="105" y="30"/>
                    </a:lnTo>
                    <a:lnTo>
                      <a:pt x="84" y="30"/>
                    </a:lnTo>
                    <a:lnTo>
                      <a:pt x="72" y="39"/>
                    </a:lnTo>
                    <a:lnTo>
                      <a:pt x="66" y="57"/>
                    </a:lnTo>
                    <a:lnTo>
                      <a:pt x="66" y="306"/>
                    </a:lnTo>
                    <a:lnTo>
                      <a:pt x="63" y="315"/>
                    </a:lnTo>
                    <a:lnTo>
                      <a:pt x="60" y="315"/>
                    </a:lnTo>
                    <a:lnTo>
                      <a:pt x="54" y="315"/>
                    </a:lnTo>
                    <a:lnTo>
                      <a:pt x="51" y="306"/>
                    </a:lnTo>
                    <a:lnTo>
                      <a:pt x="51" y="231"/>
                    </a:lnTo>
                    <a:lnTo>
                      <a:pt x="48" y="198"/>
                    </a:lnTo>
                    <a:lnTo>
                      <a:pt x="33" y="183"/>
                    </a:lnTo>
                    <a:lnTo>
                      <a:pt x="15" y="177"/>
                    </a:lnTo>
                    <a:lnTo>
                      <a:pt x="0" y="183"/>
                    </a:lnTo>
                    <a:lnTo>
                      <a:pt x="0" y="345"/>
                    </a:lnTo>
                    <a:lnTo>
                      <a:pt x="87" y="396"/>
                    </a:lnTo>
                    <a:lnTo>
                      <a:pt x="87" y="351"/>
                    </a:lnTo>
                    <a:lnTo>
                      <a:pt x="192" y="423"/>
                    </a:lnTo>
                    <a:lnTo>
                      <a:pt x="186" y="378"/>
                    </a:lnTo>
                    <a:lnTo>
                      <a:pt x="330" y="417"/>
                    </a:lnTo>
                    <a:lnTo>
                      <a:pt x="330" y="417"/>
                    </a:lnTo>
                    <a:lnTo>
                      <a:pt x="330" y="4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480" name="Group 59479"/>
          <p:cNvGrpSpPr/>
          <p:nvPr/>
        </p:nvGrpSpPr>
        <p:grpSpPr>
          <a:xfrm>
            <a:off x="6032500" y="153988"/>
            <a:ext cx="1376363" cy="1376362"/>
            <a:chOff x="0" y="0"/>
            <a:chExt cx="865" cy="865"/>
          </a:xfrm>
        </p:grpSpPr>
        <p:sp>
          <p:nvSpPr>
            <p:cNvPr id="59481" name="Rounded Rectangle 59480"/>
            <p:cNvSpPr/>
            <p:nvPr/>
          </p:nvSpPr>
          <p:spPr>
            <a:xfrm>
              <a:off x="0" y="0"/>
              <a:ext cx="853" cy="853"/>
            </a:xfrm>
            <a:prstGeom prst="roundRect">
              <a:avLst>
                <a:gd name="adj" fmla="val 33759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482" name="Group 59481"/>
            <p:cNvGrpSpPr/>
            <p:nvPr/>
          </p:nvGrpSpPr>
          <p:grpSpPr>
            <a:xfrm>
              <a:off x="261" y="309"/>
              <a:ext cx="227" cy="93"/>
              <a:chOff x="0" y="0"/>
              <a:chExt cx="227" cy="93"/>
            </a:xfrm>
          </p:grpSpPr>
          <p:sp>
            <p:nvSpPr>
              <p:cNvPr id="59483" name="未知"/>
              <p:cNvSpPr/>
              <p:nvPr/>
            </p:nvSpPr>
            <p:spPr>
              <a:xfrm>
                <a:off x="0" y="75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4" name="未知"/>
              <p:cNvSpPr/>
              <p:nvPr/>
            </p:nvSpPr>
            <p:spPr>
              <a:xfrm>
                <a:off x="1" y="35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5" name="未知"/>
              <p:cNvSpPr/>
              <p:nvPr/>
            </p:nvSpPr>
            <p:spPr>
              <a:xfrm>
                <a:off x="6" y="0"/>
                <a:ext cx="12" cy="18"/>
              </a:xfrm>
              <a:custGeom>
                <a:avLst/>
                <a:gdLst/>
                <a:ahLst/>
                <a:cxnLst/>
                <a:pathLst>
                  <a:path w="12" h="18">
                    <a:moveTo>
                      <a:pt x="6" y="17"/>
                    </a:moveTo>
                    <a:lnTo>
                      <a:pt x="11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6" name="未知"/>
              <p:cNvSpPr/>
              <p:nvPr/>
            </p:nvSpPr>
            <p:spPr>
              <a:xfrm>
                <a:off x="36" y="5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7" name="未知"/>
              <p:cNvSpPr/>
              <p:nvPr/>
            </p:nvSpPr>
            <p:spPr>
              <a:xfrm>
                <a:off x="30" y="24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1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1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8" name="未知"/>
              <p:cNvSpPr/>
              <p:nvPr/>
            </p:nvSpPr>
            <p:spPr>
              <a:xfrm>
                <a:off x="39" y="52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89" name="未知"/>
              <p:cNvSpPr/>
              <p:nvPr/>
            </p:nvSpPr>
            <p:spPr>
              <a:xfrm>
                <a:off x="65" y="1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0" name="未知"/>
              <p:cNvSpPr/>
              <p:nvPr/>
            </p:nvSpPr>
            <p:spPr>
              <a:xfrm>
                <a:off x="60" y="26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1" name="未知"/>
              <p:cNvSpPr/>
              <p:nvPr/>
            </p:nvSpPr>
            <p:spPr>
              <a:xfrm>
                <a:off x="98" y="3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2" name="未知"/>
              <p:cNvSpPr/>
              <p:nvPr/>
            </p:nvSpPr>
            <p:spPr>
              <a:xfrm>
                <a:off x="93" y="24"/>
                <a:ext cx="12" cy="18"/>
              </a:xfrm>
              <a:custGeom>
                <a:avLst/>
                <a:gdLst/>
                <a:ahLst/>
                <a:cxnLst/>
                <a:pathLst>
                  <a:path w="12" h="18">
                    <a:moveTo>
                      <a:pt x="5" y="17"/>
                    </a:moveTo>
                    <a:lnTo>
                      <a:pt x="11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3" name="未知"/>
              <p:cNvSpPr/>
              <p:nvPr/>
            </p:nvSpPr>
            <p:spPr>
              <a:xfrm>
                <a:off x="131" y="1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4" name="未知"/>
              <p:cNvSpPr/>
              <p:nvPr/>
            </p:nvSpPr>
            <p:spPr>
              <a:xfrm>
                <a:off x="122" y="27"/>
                <a:ext cx="12" cy="17"/>
              </a:xfrm>
              <a:custGeom>
                <a:avLst/>
                <a:gdLst/>
                <a:ahLst/>
                <a:cxnLst/>
                <a:pathLst>
                  <a:path w="12" h="17">
                    <a:moveTo>
                      <a:pt x="6" y="16"/>
                    </a:moveTo>
                    <a:lnTo>
                      <a:pt x="11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5" name="未知"/>
              <p:cNvSpPr/>
              <p:nvPr/>
            </p:nvSpPr>
            <p:spPr>
              <a:xfrm>
                <a:off x="152" y="14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1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1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6" name="未知"/>
              <p:cNvSpPr/>
              <p:nvPr/>
            </p:nvSpPr>
            <p:spPr>
              <a:xfrm>
                <a:off x="149" y="41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7" name="未知"/>
              <p:cNvSpPr/>
              <p:nvPr/>
            </p:nvSpPr>
            <p:spPr>
              <a:xfrm>
                <a:off x="181" y="17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8" name="未知"/>
              <p:cNvSpPr/>
              <p:nvPr/>
            </p:nvSpPr>
            <p:spPr>
              <a:xfrm>
                <a:off x="170" y="50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499" name="未知"/>
              <p:cNvSpPr/>
              <p:nvPr/>
            </p:nvSpPr>
            <p:spPr>
              <a:xfrm>
                <a:off x="214" y="3"/>
                <a:ext cx="13" cy="18"/>
              </a:xfrm>
              <a:custGeom>
                <a:avLst/>
                <a:gdLst/>
                <a:ahLst/>
                <a:cxnLst/>
                <a:pathLst>
                  <a:path w="13" h="18">
                    <a:moveTo>
                      <a:pt x="6" y="17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00" name="未知"/>
              <p:cNvSpPr/>
              <p:nvPr/>
            </p:nvSpPr>
            <p:spPr>
              <a:xfrm>
                <a:off x="205" y="24"/>
                <a:ext cx="12" cy="18"/>
              </a:xfrm>
              <a:custGeom>
                <a:avLst/>
                <a:gdLst/>
                <a:ahLst/>
                <a:cxnLst/>
                <a:pathLst>
                  <a:path w="12" h="18">
                    <a:moveTo>
                      <a:pt x="6" y="17"/>
                    </a:moveTo>
                    <a:lnTo>
                      <a:pt x="11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01" name="未知"/>
              <p:cNvSpPr/>
              <p:nvPr/>
            </p:nvSpPr>
            <p:spPr>
              <a:xfrm>
                <a:off x="205" y="47"/>
                <a:ext cx="12" cy="18"/>
              </a:xfrm>
              <a:custGeom>
                <a:avLst/>
                <a:gdLst/>
                <a:ahLst/>
                <a:cxnLst/>
                <a:pathLst>
                  <a:path w="12" h="18">
                    <a:moveTo>
                      <a:pt x="6" y="17"/>
                    </a:moveTo>
                    <a:lnTo>
                      <a:pt x="11" y="10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02" name="未知"/>
              <p:cNvSpPr/>
              <p:nvPr/>
            </p:nvSpPr>
            <p:spPr>
              <a:xfrm>
                <a:off x="192" y="72"/>
                <a:ext cx="13" cy="17"/>
              </a:xfrm>
              <a:custGeom>
                <a:avLst/>
                <a:gdLst/>
                <a:ahLst/>
                <a:cxnLst/>
                <a:pathLst>
                  <a:path w="13" h="17">
                    <a:moveTo>
                      <a:pt x="6" y="16"/>
                    </a:moveTo>
                    <a:lnTo>
                      <a:pt x="12" y="10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10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9503" name="未知"/>
            <p:cNvSpPr/>
            <p:nvPr/>
          </p:nvSpPr>
          <p:spPr>
            <a:xfrm>
              <a:off x="118" y="349"/>
              <a:ext cx="540" cy="516"/>
            </a:xfrm>
            <a:custGeom>
              <a:avLst/>
              <a:gdLst/>
              <a:ahLst/>
              <a:cxnLst/>
              <a:pathLst>
                <a:path w="540" h="516">
                  <a:moveTo>
                    <a:pt x="0" y="515"/>
                  </a:moveTo>
                  <a:lnTo>
                    <a:pt x="139" y="245"/>
                  </a:lnTo>
                  <a:lnTo>
                    <a:pt x="171" y="216"/>
                  </a:lnTo>
                  <a:lnTo>
                    <a:pt x="216" y="204"/>
                  </a:lnTo>
                  <a:lnTo>
                    <a:pt x="458" y="203"/>
                  </a:lnTo>
                  <a:lnTo>
                    <a:pt x="458" y="39"/>
                  </a:lnTo>
                  <a:lnTo>
                    <a:pt x="469" y="13"/>
                  </a:lnTo>
                  <a:lnTo>
                    <a:pt x="484" y="0"/>
                  </a:lnTo>
                  <a:lnTo>
                    <a:pt x="509" y="0"/>
                  </a:lnTo>
                  <a:lnTo>
                    <a:pt x="529" y="13"/>
                  </a:lnTo>
                  <a:lnTo>
                    <a:pt x="539" y="40"/>
                  </a:lnTo>
                  <a:lnTo>
                    <a:pt x="539" y="257"/>
                  </a:lnTo>
                  <a:lnTo>
                    <a:pt x="518" y="281"/>
                  </a:lnTo>
                  <a:lnTo>
                    <a:pt x="471" y="293"/>
                  </a:lnTo>
                  <a:lnTo>
                    <a:pt x="361" y="293"/>
                  </a:lnTo>
                  <a:lnTo>
                    <a:pt x="361" y="515"/>
                  </a:lnTo>
                  <a:lnTo>
                    <a:pt x="171" y="515"/>
                  </a:lnTo>
                  <a:lnTo>
                    <a:pt x="171" y="340"/>
                  </a:lnTo>
                  <a:lnTo>
                    <a:pt x="77" y="515"/>
                  </a:lnTo>
                  <a:lnTo>
                    <a:pt x="0" y="515"/>
                  </a:lnTo>
                  <a:lnTo>
                    <a:pt x="0" y="515"/>
                  </a:lnTo>
                  <a:lnTo>
                    <a:pt x="0" y="5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04" name="未知"/>
            <p:cNvSpPr/>
            <p:nvPr/>
          </p:nvSpPr>
          <p:spPr>
            <a:xfrm>
              <a:off x="263" y="107"/>
              <a:ext cx="602" cy="309"/>
            </a:xfrm>
            <a:custGeom>
              <a:avLst/>
              <a:gdLst/>
              <a:ahLst/>
              <a:cxnLst/>
              <a:pathLst>
                <a:path w="602" h="309">
                  <a:moveTo>
                    <a:pt x="601" y="62"/>
                  </a:moveTo>
                  <a:lnTo>
                    <a:pt x="373" y="62"/>
                  </a:lnTo>
                  <a:lnTo>
                    <a:pt x="373" y="124"/>
                  </a:lnTo>
                  <a:lnTo>
                    <a:pt x="485" y="308"/>
                  </a:lnTo>
                  <a:lnTo>
                    <a:pt x="408" y="308"/>
                  </a:lnTo>
                  <a:lnTo>
                    <a:pt x="408" y="275"/>
                  </a:lnTo>
                  <a:lnTo>
                    <a:pt x="423" y="275"/>
                  </a:lnTo>
                  <a:lnTo>
                    <a:pt x="352" y="163"/>
                  </a:lnTo>
                  <a:lnTo>
                    <a:pt x="281" y="275"/>
                  </a:lnTo>
                  <a:lnTo>
                    <a:pt x="299" y="275"/>
                  </a:lnTo>
                  <a:lnTo>
                    <a:pt x="299" y="302"/>
                  </a:lnTo>
                  <a:lnTo>
                    <a:pt x="222" y="302"/>
                  </a:lnTo>
                  <a:lnTo>
                    <a:pt x="334" y="124"/>
                  </a:lnTo>
                  <a:lnTo>
                    <a:pt x="334" y="62"/>
                  </a:lnTo>
                  <a:lnTo>
                    <a:pt x="154" y="62"/>
                  </a:lnTo>
                  <a:lnTo>
                    <a:pt x="237" y="145"/>
                  </a:lnTo>
                  <a:lnTo>
                    <a:pt x="237" y="192"/>
                  </a:lnTo>
                  <a:lnTo>
                    <a:pt x="0" y="192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01" y="0"/>
                  </a:lnTo>
                  <a:lnTo>
                    <a:pt x="601" y="62"/>
                  </a:lnTo>
                  <a:lnTo>
                    <a:pt x="601" y="62"/>
                  </a:lnTo>
                  <a:lnTo>
                    <a:pt x="601" y="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05" name="Oval 59504"/>
            <p:cNvSpPr/>
            <p:nvPr/>
          </p:nvSpPr>
          <p:spPr>
            <a:xfrm>
              <a:off x="293" y="370"/>
              <a:ext cx="157" cy="157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06" name="Group 59505"/>
          <p:cNvGrpSpPr/>
          <p:nvPr/>
        </p:nvGrpSpPr>
        <p:grpSpPr>
          <a:xfrm>
            <a:off x="7485063" y="153988"/>
            <a:ext cx="1374775" cy="1376362"/>
            <a:chOff x="0" y="0"/>
            <a:chExt cx="864" cy="865"/>
          </a:xfrm>
        </p:grpSpPr>
        <p:sp>
          <p:nvSpPr>
            <p:cNvPr id="59507" name="Rounded Rectangle 59506"/>
            <p:cNvSpPr/>
            <p:nvPr/>
          </p:nvSpPr>
          <p:spPr>
            <a:xfrm>
              <a:off x="0" y="0"/>
              <a:ext cx="864" cy="853"/>
            </a:xfrm>
            <a:prstGeom prst="roundRect">
              <a:avLst>
                <a:gd name="adj" fmla="val 33759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08" name="未知"/>
            <p:cNvSpPr/>
            <p:nvPr/>
          </p:nvSpPr>
          <p:spPr>
            <a:xfrm>
              <a:off x="207" y="79"/>
              <a:ext cx="496" cy="786"/>
            </a:xfrm>
            <a:custGeom>
              <a:avLst/>
              <a:gdLst/>
              <a:ahLst/>
              <a:cxnLst/>
              <a:pathLst>
                <a:path w="496" h="786">
                  <a:moveTo>
                    <a:pt x="432" y="83"/>
                  </a:moveTo>
                  <a:lnTo>
                    <a:pt x="492" y="184"/>
                  </a:lnTo>
                  <a:lnTo>
                    <a:pt x="495" y="201"/>
                  </a:lnTo>
                  <a:lnTo>
                    <a:pt x="483" y="222"/>
                  </a:lnTo>
                  <a:lnTo>
                    <a:pt x="462" y="240"/>
                  </a:lnTo>
                  <a:lnTo>
                    <a:pt x="348" y="329"/>
                  </a:lnTo>
                  <a:lnTo>
                    <a:pt x="303" y="355"/>
                  </a:lnTo>
                  <a:lnTo>
                    <a:pt x="273" y="379"/>
                  </a:lnTo>
                  <a:lnTo>
                    <a:pt x="234" y="406"/>
                  </a:lnTo>
                  <a:lnTo>
                    <a:pt x="213" y="438"/>
                  </a:lnTo>
                  <a:lnTo>
                    <a:pt x="204" y="483"/>
                  </a:lnTo>
                  <a:lnTo>
                    <a:pt x="210" y="554"/>
                  </a:lnTo>
                  <a:lnTo>
                    <a:pt x="216" y="619"/>
                  </a:lnTo>
                  <a:lnTo>
                    <a:pt x="225" y="785"/>
                  </a:lnTo>
                  <a:lnTo>
                    <a:pt x="0" y="785"/>
                  </a:lnTo>
                  <a:lnTo>
                    <a:pt x="12" y="628"/>
                  </a:lnTo>
                  <a:lnTo>
                    <a:pt x="12" y="584"/>
                  </a:lnTo>
                  <a:lnTo>
                    <a:pt x="15" y="542"/>
                  </a:lnTo>
                  <a:lnTo>
                    <a:pt x="24" y="501"/>
                  </a:lnTo>
                  <a:lnTo>
                    <a:pt x="45" y="447"/>
                  </a:lnTo>
                  <a:lnTo>
                    <a:pt x="60" y="412"/>
                  </a:lnTo>
                  <a:lnTo>
                    <a:pt x="78" y="373"/>
                  </a:lnTo>
                  <a:lnTo>
                    <a:pt x="90" y="344"/>
                  </a:lnTo>
                  <a:lnTo>
                    <a:pt x="99" y="317"/>
                  </a:lnTo>
                  <a:lnTo>
                    <a:pt x="108" y="255"/>
                  </a:lnTo>
                  <a:lnTo>
                    <a:pt x="114" y="196"/>
                  </a:lnTo>
                  <a:lnTo>
                    <a:pt x="141" y="50"/>
                  </a:lnTo>
                  <a:lnTo>
                    <a:pt x="144" y="27"/>
                  </a:lnTo>
                  <a:lnTo>
                    <a:pt x="156" y="12"/>
                  </a:lnTo>
                  <a:lnTo>
                    <a:pt x="177" y="0"/>
                  </a:lnTo>
                  <a:lnTo>
                    <a:pt x="318" y="15"/>
                  </a:lnTo>
                  <a:lnTo>
                    <a:pt x="336" y="24"/>
                  </a:lnTo>
                  <a:lnTo>
                    <a:pt x="339" y="44"/>
                  </a:lnTo>
                  <a:lnTo>
                    <a:pt x="333" y="56"/>
                  </a:lnTo>
                  <a:lnTo>
                    <a:pt x="312" y="62"/>
                  </a:lnTo>
                  <a:lnTo>
                    <a:pt x="204" y="47"/>
                  </a:lnTo>
                  <a:lnTo>
                    <a:pt x="171" y="216"/>
                  </a:lnTo>
                  <a:lnTo>
                    <a:pt x="171" y="216"/>
                  </a:lnTo>
                  <a:lnTo>
                    <a:pt x="300" y="290"/>
                  </a:lnTo>
                  <a:lnTo>
                    <a:pt x="435" y="187"/>
                  </a:lnTo>
                  <a:lnTo>
                    <a:pt x="384" y="107"/>
                  </a:lnTo>
                  <a:lnTo>
                    <a:pt x="384" y="86"/>
                  </a:lnTo>
                  <a:lnTo>
                    <a:pt x="399" y="74"/>
                  </a:lnTo>
                  <a:lnTo>
                    <a:pt x="414" y="74"/>
                  </a:lnTo>
                  <a:lnTo>
                    <a:pt x="432" y="83"/>
                  </a:lnTo>
                  <a:lnTo>
                    <a:pt x="432" y="83"/>
                  </a:lnTo>
                  <a:lnTo>
                    <a:pt x="432" y="8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09" name="未知"/>
            <p:cNvSpPr/>
            <p:nvPr/>
          </p:nvSpPr>
          <p:spPr>
            <a:xfrm>
              <a:off x="291" y="693"/>
              <a:ext cx="58" cy="161"/>
            </a:xfrm>
            <a:custGeom>
              <a:avLst/>
              <a:gdLst/>
              <a:ahLst/>
              <a:cxnLst/>
              <a:pathLst>
                <a:path w="58" h="161">
                  <a:moveTo>
                    <a:pt x="57" y="160"/>
                  </a:moveTo>
                  <a:lnTo>
                    <a:pt x="0" y="160"/>
                  </a:lnTo>
                  <a:lnTo>
                    <a:pt x="18" y="9"/>
                  </a:lnTo>
                  <a:lnTo>
                    <a:pt x="24" y="0"/>
                  </a:lnTo>
                  <a:lnTo>
                    <a:pt x="33" y="6"/>
                  </a:lnTo>
                  <a:lnTo>
                    <a:pt x="57" y="160"/>
                  </a:lnTo>
                  <a:lnTo>
                    <a:pt x="57" y="160"/>
                  </a:lnTo>
                  <a:lnTo>
                    <a:pt x="57" y="16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10" name="Oval 59509"/>
            <p:cNvSpPr/>
            <p:nvPr/>
          </p:nvSpPr>
          <p:spPr>
            <a:xfrm>
              <a:off x="423" y="170"/>
              <a:ext cx="141" cy="139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11" name="Group 59510"/>
          <p:cNvGrpSpPr/>
          <p:nvPr/>
        </p:nvGrpSpPr>
        <p:grpSpPr>
          <a:xfrm>
            <a:off x="4583113" y="3128963"/>
            <a:ext cx="1374775" cy="1374775"/>
            <a:chOff x="0" y="0"/>
            <a:chExt cx="864" cy="864"/>
          </a:xfrm>
        </p:grpSpPr>
        <p:sp>
          <p:nvSpPr>
            <p:cNvPr id="59512" name="Rounded Rectangle 59511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13" name="未知"/>
            <p:cNvSpPr/>
            <p:nvPr/>
          </p:nvSpPr>
          <p:spPr>
            <a:xfrm>
              <a:off x="39" y="277"/>
              <a:ext cx="787" cy="310"/>
            </a:xfrm>
            <a:custGeom>
              <a:avLst/>
              <a:gdLst/>
              <a:ahLst/>
              <a:cxnLst/>
              <a:pathLst>
                <a:path w="787" h="310">
                  <a:moveTo>
                    <a:pt x="393" y="114"/>
                  </a:moveTo>
                  <a:lnTo>
                    <a:pt x="420" y="138"/>
                  </a:lnTo>
                  <a:lnTo>
                    <a:pt x="447" y="192"/>
                  </a:lnTo>
                  <a:lnTo>
                    <a:pt x="468" y="240"/>
                  </a:lnTo>
                  <a:lnTo>
                    <a:pt x="507" y="282"/>
                  </a:lnTo>
                  <a:lnTo>
                    <a:pt x="561" y="303"/>
                  </a:lnTo>
                  <a:lnTo>
                    <a:pt x="645" y="309"/>
                  </a:lnTo>
                  <a:lnTo>
                    <a:pt x="708" y="294"/>
                  </a:lnTo>
                  <a:lnTo>
                    <a:pt x="744" y="261"/>
                  </a:lnTo>
                  <a:lnTo>
                    <a:pt x="765" y="204"/>
                  </a:lnTo>
                  <a:lnTo>
                    <a:pt x="768" y="126"/>
                  </a:lnTo>
                  <a:lnTo>
                    <a:pt x="786" y="126"/>
                  </a:lnTo>
                  <a:lnTo>
                    <a:pt x="783" y="69"/>
                  </a:lnTo>
                  <a:lnTo>
                    <a:pt x="762" y="69"/>
                  </a:lnTo>
                  <a:lnTo>
                    <a:pt x="756" y="30"/>
                  </a:lnTo>
                  <a:lnTo>
                    <a:pt x="678" y="6"/>
                  </a:lnTo>
                  <a:lnTo>
                    <a:pt x="594" y="0"/>
                  </a:lnTo>
                  <a:lnTo>
                    <a:pt x="513" y="9"/>
                  </a:lnTo>
                  <a:lnTo>
                    <a:pt x="432" y="24"/>
                  </a:lnTo>
                  <a:lnTo>
                    <a:pt x="408" y="39"/>
                  </a:lnTo>
                  <a:lnTo>
                    <a:pt x="378" y="39"/>
                  </a:lnTo>
                  <a:lnTo>
                    <a:pt x="345" y="24"/>
                  </a:lnTo>
                  <a:lnTo>
                    <a:pt x="255" y="6"/>
                  </a:lnTo>
                  <a:lnTo>
                    <a:pt x="180" y="0"/>
                  </a:lnTo>
                  <a:lnTo>
                    <a:pt x="102" y="6"/>
                  </a:lnTo>
                  <a:lnTo>
                    <a:pt x="30" y="30"/>
                  </a:lnTo>
                  <a:lnTo>
                    <a:pt x="24" y="69"/>
                  </a:lnTo>
                  <a:lnTo>
                    <a:pt x="3" y="69"/>
                  </a:lnTo>
                  <a:lnTo>
                    <a:pt x="0" y="126"/>
                  </a:lnTo>
                  <a:lnTo>
                    <a:pt x="24" y="126"/>
                  </a:lnTo>
                  <a:lnTo>
                    <a:pt x="27" y="201"/>
                  </a:lnTo>
                  <a:lnTo>
                    <a:pt x="42" y="252"/>
                  </a:lnTo>
                  <a:lnTo>
                    <a:pt x="78" y="288"/>
                  </a:lnTo>
                  <a:lnTo>
                    <a:pt x="114" y="300"/>
                  </a:lnTo>
                  <a:lnTo>
                    <a:pt x="183" y="306"/>
                  </a:lnTo>
                  <a:lnTo>
                    <a:pt x="243" y="297"/>
                  </a:lnTo>
                  <a:lnTo>
                    <a:pt x="285" y="276"/>
                  </a:lnTo>
                  <a:lnTo>
                    <a:pt x="318" y="240"/>
                  </a:lnTo>
                  <a:lnTo>
                    <a:pt x="339" y="192"/>
                  </a:lnTo>
                  <a:lnTo>
                    <a:pt x="363" y="141"/>
                  </a:lnTo>
                  <a:lnTo>
                    <a:pt x="393" y="114"/>
                  </a:lnTo>
                  <a:lnTo>
                    <a:pt x="393" y="114"/>
                  </a:lnTo>
                  <a:lnTo>
                    <a:pt x="393" y="1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14" name="未知"/>
            <p:cNvSpPr/>
            <p:nvPr/>
          </p:nvSpPr>
          <p:spPr>
            <a:xfrm>
              <a:off x="90" y="304"/>
              <a:ext cx="298" cy="253"/>
            </a:xfrm>
            <a:custGeom>
              <a:avLst/>
              <a:gdLst/>
              <a:ahLst/>
              <a:cxnLst/>
              <a:pathLst>
                <a:path w="298" h="253">
                  <a:moveTo>
                    <a:pt x="291" y="24"/>
                  </a:moveTo>
                  <a:lnTo>
                    <a:pt x="222" y="6"/>
                  </a:lnTo>
                  <a:lnTo>
                    <a:pt x="165" y="0"/>
                  </a:lnTo>
                  <a:lnTo>
                    <a:pt x="123" y="3"/>
                  </a:lnTo>
                  <a:lnTo>
                    <a:pt x="66" y="6"/>
                  </a:lnTo>
                  <a:lnTo>
                    <a:pt x="9" y="27"/>
                  </a:lnTo>
                  <a:lnTo>
                    <a:pt x="0" y="87"/>
                  </a:lnTo>
                  <a:lnTo>
                    <a:pt x="0" y="150"/>
                  </a:lnTo>
                  <a:lnTo>
                    <a:pt x="9" y="195"/>
                  </a:lnTo>
                  <a:lnTo>
                    <a:pt x="36" y="231"/>
                  </a:lnTo>
                  <a:lnTo>
                    <a:pt x="78" y="249"/>
                  </a:lnTo>
                  <a:lnTo>
                    <a:pt x="129" y="252"/>
                  </a:lnTo>
                  <a:lnTo>
                    <a:pt x="180" y="243"/>
                  </a:lnTo>
                  <a:lnTo>
                    <a:pt x="225" y="219"/>
                  </a:lnTo>
                  <a:lnTo>
                    <a:pt x="258" y="177"/>
                  </a:lnTo>
                  <a:lnTo>
                    <a:pt x="288" y="105"/>
                  </a:lnTo>
                  <a:lnTo>
                    <a:pt x="297" y="51"/>
                  </a:lnTo>
                  <a:lnTo>
                    <a:pt x="291" y="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15" name="未知"/>
            <p:cNvSpPr/>
            <p:nvPr/>
          </p:nvSpPr>
          <p:spPr>
            <a:xfrm>
              <a:off x="480" y="307"/>
              <a:ext cx="295" cy="250"/>
            </a:xfrm>
            <a:custGeom>
              <a:avLst/>
              <a:gdLst/>
              <a:ahLst/>
              <a:cxnLst/>
              <a:pathLst>
                <a:path w="295" h="250">
                  <a:moveTo>
                    <a:pt x="6" y="21"/>
                  </a:moveTo>
                  <a:lnTo>
                    <a:pt x="75" y="6"/>
                  </a:lnTo>
                  <a:lnTo>
                    <a:pt x="132" y="0"/>
                  </a:lnTo>
                  <a:lnTo>
                    <a:pt x="174" y="0"/>
                  </a:lnTo>
                  <a:lnTo>
                    <a:pt x="231" y="6"/>
                  </a:lnTo>
                  <a:lnTo>
                    <a:pt x="285" y="24"/>
                  </a:lnTo>
                  <a:lnTo>
                    <a:pt x="294" y="84"/>
                  </a:lnTo>
                  <a:lnTo>
                    <a:pt x="294" y="150"/>
                  </a:lnTo>
                  <a:lnTo>
                    <a:pt x="288" y="192"/>
                  </a:lnTo>
                  <a:lnTo>
                    <a:pt x="258" y="228"/>
                  </a:lnTo>
                  <a:lnTo>
                    <a:pt x="219" y="246"/>
                  </a:lnTo>
                  <a:lnTo>
                    <a:pt x="165" y="249"/>
                  </a:lnTo>
                  <a:lnTo>
                    <a:pt x="114" y="240"/>
                  </a:lnTo>
                  <a:lnTo>
                    <a:pt x="69" y="219"/>
                  </a:lnTo>
                  <a:lnTo>
                    <a:pt x="39" y="174"/>
                  </a:lnTo>
                  <a:lnTo>
                    <a:pt x="9" y="105"/>
                  </a:lnTo>
                  <a:lnTo>
                    <a:pt x="0" y="51"/>
                  </a:lnTo>
                  <a:lnTo>
                    <a:pt x="6" y="2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16" name="Group 59515"/>
          <p:cNvGrpSpPr/>
          <p:nvPr/>
        </p:nvGrpSpPr>
        <p:grpSpPr>
          <a:xfrm>
            <a:off x="9012238" y="153988"/>
            <a:ext cx="1376362" cy="1376362"/>
            <a:chOff x="0" y="0"/>
            <a:chExt cx="864" cy="865"/>
          </a:xfrm>
        </p:grpSpPr>
        <p:sp>
          <p:nvSpPr>
            <p:cNvPr id="59517" name="Rounded Rectangle 59516"/>
            <p:cNvSpPr/>
            <p:nvPr/>
          </p:nvSpPr>
          <p:spPr>
            <a:xfrm>
              <a:off x="0" y="0"/>
              <a:ext cx="864" cy="856"/>
            </a:xfrm>
            <a:prstGeom prst="roundRect">
              <a:avLst>
                <a:gd name="adj" fmla="val 33644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518" name="Group 59517"/>
            <p:cNvGrpSpPr/>
            <p:nvPr/>
          </p:nvGrpSpPr>
          <p:grpSpPr>
            <a:xfrm>
              <a:off x="202" y="64"/>
              <a:ext cx="460" cy="801"/>
              <a:chOff x="0" y="0"/>
              <a:chExt cx="460" cy="801"/>
            </a:xfrm>
          </p:grpSpPr>
          <p:sp>
            <p:nvSpPr>
              <p:cNvPr id="59519" name="未知"/>
              <p:cNvSpPr/>
              <p:nvPr/>
            </p:nvSpPr>
            <p:spPr>
              <a:xfrm>
                <a:off x="0" y="203"/>
                <a:ext cx="274" cy="290"/>
              </a:xfrm>
              <a:custGeom>
                <a:avLst/>
                <a:gdLst/>
                <a:ahLst/>
                <a:cxnLst/>
                <a:pathLst>
                  <a:path w="274" h="290">
                    <a:moveTo>
                      <a:pt x="273" y="0"/>
                    </a:moveTo>
                    <a:lnTo>
                      <a:pt x="150" y="0"/>
                    </a:lnTo>
                    <a:lnTo>
                      <a:pt x="111" y="8"/>
                    </a:lnTo>
                    <a:lnTo>
                      <a:pt x="81" y="20"/>
                    </a:lnTo>
                    <a:lnTo>
                      <a:pt x="60" y="41"/>
                    </a:lnTo>
                    <a:lnTo>
                      <a:pt x="45" y="65"/>
                    </a:lnTo>
                    <a:lnTo>
                      <a:pt x="6" y="193"/>
                    </a:lnTo>
                    <a:lnTo>
                      <a:pt x="0" y="228"/>
                    </a:lnTo>
                    <a:lnTo>
                      <a:pt x="6" y="255"/>
                    </a:lnTo>
                    <a:lnTo>
                      <a:pt x="21" y="273"/>
                    </a:lnTo>
                    <a:lnTo>
                      <a:pt x="46" y="289"/>
                    </a:lnTo>
                    <a:lnTo>
                      <a:pt x="97" y="225"/>
                    </a:lnTo>
                    <a:lnTo>
                      <a:pt x="72" y="222"/>
                    </a:lnTo>
                    <a:lnTo>
                      <a:pt x="111" y="163"/>
                    </a:lnTo>
                    <a:lnTo>
                      <a:pt x="111" y="211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20" name="未知"/>
              <p:cNvSpPr/>
              <p:nvPr/>
            </p:nvSpPr>
            <p:spPr>
              <a:xfrm>
                <a:off x="48" y="196"/>
                <a:ext cx="287" cy="317"/>
              </a:xfrm>
              <a:custGeom>
                <a:avLst/>
                <a:gdLst/>
                <a:ahLst/>
                <a:cxnLst/>
                <a:pathLst>
                  <a:path w="287" h="317">
                    <a:moveTo>
                      <a:pt x="286" y="0"/>
                    </a:moveTo>
                    <a:lnTo>
                      <a:pt x="226" y="0"/>
                    </a:lnTo>
                    <a:lnTo>
                      <a:pt x="3" y="292"/>
                    </a:lnTo>
                    <a:lnTo>
                      <a:pt x="0" y="301"/>
                    </a:lnTo>
                    <a:lnTo>
                      <a:pt x="159" y="316"/>
                    </a:lnTo>
                    <a:lnTo>
                      <a:pt x="285" y="3"/>
                    </a:lnTo>
                    <a:lnTo>
                      <a:pt x="266" y="12"/>
                    </a:lnTo>
                    <a:lnTo>
                      <a:pt x="145" y="300"/>
                    </a:lnTo>
                    <a:lnTo>
                      <a:pt x="19" y="291"/>
                    </a:lnTo>
                    <a:lnTo>
                      <a:pt x="234" y="12"/>
                    </a:lnTo>
                    <a:lnTo>
                      <a:pt x="268" y="10"/>
                    </a:lnTo>
                    <a:lnTo>
                      <a:pt x="284" y="4"/>
                    </a:lnTo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21" name="Oval 59520"/>
              <p:cNvSpPr/>
              <p:nvPr/>
            </p:nvSpPr>
            <p:spPr>
              <a:xfrm>
                <a:off x="135" y="0"/>
                <a:ext cx="195" cy="19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22" name="未知"/>
              <p:cNvSpPr/>
              <p:nvPr/>
            </p:nvSpPr>
            <p:spPr>
              <a:xfrm>
                <a:off x="135" y="21"/>
                <a:ext cx="187" cy="55"/>
              </a:xfrm>
              <a:custGeom>
                <a:avLst/>
                <a:gdLst/>
                <a:ahLst/>
                <a:cxnLst/>
                <a:pathLst>
                  <a:path w="187" h="55">
                    <a:moveTo>
                      <a:pt x="186" y="36"/>
                    </a:moveTo>
                    <a:lnTo>
                      <a:pt x="180" y="24"/>
                    </a:lnTo>
                    <a:lnTo>
                      <a:pt x="174" y="15"/>
                    </a:lnTo>
                    <a:lnTo>
                      <a:pt x="162" y="0"/>
                    </a:lnTo>
                    <a:lnTo>
                      <a:pt x="15" y="15"/>
                    </a:lnTo>
                    <a:lnTo>
                      <a:pt x="6" y="30"/>
                    </a:lnTo>
                    <a:lnTo>
                      <a:pt x="3" y="42"/>
                    </a:lnTo>
                    <a:lnTo>
                      <a:pt x="0" y="54"/>
                    </a:lnTo>
                    <a:lnTo>
                      <a:pt x="186" y="3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23" name="未知"/>
              <p:cNvSpPr/>
              <p:nvPr/>
            </p:nvSpPr>
            <p:spPr>
              <a:xfrm>
                <a:off x="108" y="203"/>
                <a:ext cx="352" cy="598"/>
              </a:xfrm>
              <a:custGeom>
                <a:avLst/>
                <a:gdLst/>
                <a:ahLst/>
                <a:cxnLst/>
                <a:pathLst>
                  <a:path w="352" h="598">
                    <a:moveTo>
                      <a:pt x="99" y="312"/>
                    </a:moveTo>
                    <a:lnTo>
                      <a:pt x="6" y="303"/>
                    </a:lnTo>
                    <a:lnTo>
                      <a:pt x="6" y="490"/>
                    </a:lnTo>
                    <a:lnTo>
                      <a:pt x="0" y="597"/>
                    </a:lnTo>
                    <a:lnTo>
                      <a:pt x="111" y="597"/>
                    </a:lnTo>
                    <a:lnTo>
                      <a:pt x="123" y="454"/>
                    </a:lnTo>
                    <a:lnTo>
                      <a:pt x="132" y="597"/>
                    </a:lnTo>
                    <a:lnTo>
                      <a:pt x="237" y="597"/>
                    </a:lnTo>
                    <a:lnTo>
                      <a:pt x="237" y="166"/>
                    </a:lnTo>
                    <a:lnTo>
                      <a:pt x="267" y="294"/>
                    </a:lnTo>
                    <a:lnTo>
                      <a:pt x="288" y="425"/>
                    </a:lnTo>
                    <a:lnTo>
                      <a:pt x="303" y="451"/>
                    </a:lnTo>
                    <a:lnTo>
                      <a:pt x="321" y="457"/>
                    </a:lnTo>
                    <a:lnTo>
                      <a:pt x="342" y="454"/>
                    </a:lnTo>
                    <a:lnTo>
                      <a:pt x="351" y="439"/>
                    </a:lnTo>
                    <a:lnTo>
                      <a:pt x="351" y="419"/>
                    </a:lnTo>
                    <a:lnTo>
                      <a:pt x="351" y="419"/>
                    </a:lnTo>
                    <a:lnTo>
                      <a:pt x="339" y="231"/>
                    </a:lnTo>
                    <a:lnTo>
                      <a:pt x="294" y="47"/>
                    </a:lnTo>
                    <a:lnTo>
                      <a:pt x="282" y="23"/>
                    </a:lnTo>
                    <a:lnTo>
                      <a:pt x="261" y="8"/>
                    </a:lnTo>
                    <a:lnTo>
                      <a:pt x="225" y="0"/>
                    </a:lnTo>
                    <a:lnTo>
                      <a:pt x="99" y="312"/>
                    </a:lnTo>
                    <a:lnTo>
                      <a:pt x="99" y="312"/>
                    </a:lnTo>
                    <a:lnTo>
                      <a:pt x="99" y="3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24" name="未知"/>
              <p:cNvSpPr/>
              <p:nvPr/>
            </p:nvSpPr>
            <p:spPr>
              <a:xfrm>
                <a:off x="68" y="203"/>
                <a:ext cx="252" cy="300"/>
              </a:xfrm>
              <a:custGeom>
                <a:avLst/>
                <a:gdLst/>
                <a:ahLst/>
                <a:cxnLst/>
                <a:pathLst>
                  <a:path w="252" h="300">
                    <a:moveTo>
                      <a:pt x="251" y="3"/>
                    </a:moveTo>
                    <a:lnTo>
                      <a:pt x="125" y="299"/>
                    </a:lnTo>
                    <a:lnTo>
                      <a:pt x="0" y="289"/>
                    </a:lnTo>
                    <a:lnTo>
                      <a:pt x="220" y="0"/>
                    </a:lnTo>
                    <a:lnTo>
                      <a:pt x="251" y="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525" name="Group 59524"/>
          <p:cNvGrpSpPr/>
          <p:nvPr/>
        </p:nvGrpSpPr>
        <p:grpSpPr>
          <a:xfrm>
            <a:off x="6034088" y="3128963"/>
            <a:ext cx="1374775" cy="1374775"/>
            <a:chOff x="0" y="0"/>
            <a:chExt cx="864" cy="864"/>
          </a:xfrm>
        </p:grpSpPr>
        <p:sp>
          <p:nvSpPr>
            <p:cNvPr id="59526" name="Rounded Rectangle 59525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27" name="未知"/>
            <p:cNvSpPr/>
            <p:nvPr/>
          </p:nvSpPr>
          <p:spPr>
            <a:xfrm>
              <a:off x="114" y="114"/>
              <a:ext cx="637" cy="637"/>
            </a:xfrm>
            <a:custGeom>
              <a:avLst/>
              <a:gdLst/>
              <a:ahLst/>
              <a:cxnLst/>
              <a:pathLst>
                <a:path w="637" h="637">
                  <a:moveTo>
                    <a:pt x="432" y="432"/>
                  </a:moveTo>
                  <a:lnTo>
                    <a:pt x="636" y="432"/>
                  </a:lnTo>
                  <a:lnTo>
                    <a:pt x="636" y="204"/>
                  </a:lnTo>
                  <a:lnTo>
                    <a:pt x="432" y="204"/>
                  </a:lnTo>
                  <a:lnTo>
                    <a:pt x="432" y="0"/>
                  </a:lnTo>
                  <a:lnTo>
                    <a:pt x="204" y="0"/>
                  </a:lnTo>
                  <a:lnTo>
                    <a:pt x="204" y="204"/>
                  </a:lnTo>
                  <a:lnTo>
                    <a:pt x="0" y="204"/>
                  </a:lnTo>
                  <a:lnTo>
                    <a:pt x="0" y="432"/>
                  </a:lnTo>
                  <a:lnTo>
                    <a:pt x="204" y="432"/>
                  </a:lnTo>
                  <a:lnTo>
                    <a:pt x="204" y="636"/>
                  </a:lnTo>
                  <a:lnTo>
                    <a:pt x="432" y="636"/>
                  </a:lnTo>
                  <a:lnTo>
                    <a:pt x="432" y="432"/>
                  </a:lnTo>
                  <a:lnTo>
                    <a:pt x="432" y="432"/>
                  </a:lnTo>
                  <a:lnTo>
                    <a:pt x="432" y="4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28" name="Group 59527"/>
          <p:cNvGrpSpPr/>
          <p:nvPr/>
        </p:nvGrpSpPr>
        <p:grpSpPr>
          <a:xfrm>
            <a:off x="7485063" y="1603375"/>
            <a:ext cx="1374775" cy="1373188"/>
            <a:chOff x="0" y="0"/>
            <a:chExt cx="864" cy="864"/>
          </a:xfrm>
        </p:grpSpPr>
        <p:sp>
          <p:nvSpPr>
            <p:cNvPr id="59529" name="Rounded Rectangle 59528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30" name="未知"/>
            <p:cNvSpPr/>
            <p:nvPr/>
          </p:nvSpPr>
          <p:spPr>
            <a:xfrm>
              <a:off x="272" y="191"/>
              <a:ext cx="505" cy="538"/>
            </a:xfrm>
            <a:custGeom>
              <a:avLst/>
              <a:gdLst/>
              <a:ahLst/>
              <a:cxnLst/>
              <a:pathLst>
                <a:path w="505" h="538">
                  <a:moveTo>
                    <a:pt x="411" y="477"/>
                  </a:moveTo>
                  <a:lnTo>
                    <a:pt x="468" y="447"/>
                  </a:lnTo>
                  <a:lnTo>
                    <a:pt x="486" y="447"/>
                  </a:lnTo>
                  <a:lnTo>
                    <a:pt x="504" y="459"/>
                  </a:lnTo>
                  <a:lnTo>
                    <a:pt x="504" y="480"/>
                  </a:lnTo>
                  <a:lnTo>
                    <a:pt x="489" y="495"/>
                  </a:lnTo>
                  <a:lnTo>
                    <a:pt x="405" y="537"/>
                  </a:lnTo>
                  <a:lnTo>
                    <a:pt x="384" y="537"/>
                  </a:lnTo>
                  <a:lnTo>
                    <a:pt x="369" y="525"/>
                  </a:lnTo>
                  <a:lnTo>
                    <a:pt x="267" y="309"/>
                  </a:lnTo>
                  <a:lnTo>
                    <a:pt x="33" y="309"/>
                  </a:lnTo>
                  <a:lnTo>
                    <a:pt x="15" y="306"/>
                  </a:lnTo>
                  <a:lnTo>
                    <a:pt x="6" y="297"/>
                  </a:lnTo>
                  <a:lnTo>
                    <a:pt x="0" y="279"/>
                  </a:lnTo>
                  <a:lnTo>
                    <a:pt x="0" y="258"/>
                  </a:lnTo>
                  <a:lnTo>
                    <a:pt x="0" y="0"/>
                  </a:lnTo>
                  <a:lnTo>
                    <a:pt x="75" y="12"/>
                  </a:lnTo>
                  <a:lnTo>
                    <a:pt x="75" y="87"/>
                  </a:lnTo>
                  <a:lnTo>
                    <a:pt x="219" y="87"/>
                  </a:lnTo>
                  <a:lnTo>
                    <a:pt x="231" y="93"/>
                  </a:lnTo>
                  <a:lnTo>
                    <a:pt x="240" y="99"/>
                  </a:lnTo>
                  <a:lnTo>
                    <a:pt x="243" y="111"/>
                  </a:lnTo>
                  <a:lnTo>
                    <a:pt x="243" y="129"/>
                  </a:lnTo>
                  <a:lnTo>
                    <a:pt x="234" y="141"/>
                  </a:lnTo>
                  <a:lnTo>
                    <a:pt x="219" y="147"/>
                  </a:lnTo>
                  <a:lnTo>
                    <a:pt x="75" y="147"/>
                  </a:lnTo>
                  <a:lnTo>
                    <a:pt x="75" y="231"/>
                  </a:lnTo>
                  <a:lnTo>
                    <a:pt x="276" y="231"/>
                  </a:lnTo>
                  <a:lnTo>
                    <a:pt x="291" y="237"/>
                  </a:lnTo>
                  <a:lnTo>
                    <a:pt x="303" y="249"/>
                  </a:lnTo>
                  <a:lnTo>
                    <a:pt x="411" y="477"/>
                  </a:lnTo>
                  <a:lnTo>
                    <a:pt x="411" y="477"/>
                  </a:lnTo>
                  <a:lnTo>
                    <a:pt x="411" y="4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31" name="Oval 59530"/>
            <p:cNvSpPr/>
            <p:nvPr/>
          </p:nvSpPr>
          <p:spPr>
            <a:xfrm>
              <a:off x="230" y="59"/>
              <a:ext cx="159" cy="15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32" name="Freeform 59531"/>
            <p:cNvSpPr/>
            <p:nvPr/>
          </p:nvSpPr>
          <p:spPr>
            <a:xfrm>
              <a:off x="119" y="353"/>
              <a:ext cx="439" cy="421"/>
            </a:xfrm>
            <a:custGeom>
              <a:avLst/>
              <a:gdLst>
                <a:gd name="txL" fmla="*/ 0 w 41014"/>
                <a:gd name="txT" fmla="*/ 0 h 40672"/>
                <a:gd name="txR" fmla="*/ 41014 w 41014"/>
                <a:gd name="txB" fmla="*/ 40672 h 40672"/>
              </a:gdLst>
              <a:ahLst/>
              <a:cxnLst>
                <a:cxn ang="0">
                  <a:pos x="41013" y="28540"/>
                </a:cxn>
                <a:cxn ang="270">
                  <a:pos x="11459" y="0"/>
                </a:cxn>
                <a:cxn ang="0">
                  <a:pos x="21600" y="19072"/>
                </a:cxn>
              </a:cxnLst>
              <a:rect l="txL" t="txT" r="txR" b="txB"/>
              <a:pathLst>
                <a:path w="41014" h="40672" fill="none">
                  <a:moveTo>
                    <a:pt x="41013" y="28540"/>
                  </a:moveTo>
                  <a:arcTo wR="21600" hR="21600" stAng="-20040050" swAng="12960017"/>
                </a:path>
                <a:path w="41014" h="40672" stroke="0">
                  <a:moveTo>
                    <a:pt x="41013" y="28540"/>
                  </a:moveTo>
                  <a:arcTo wR="21600" hR="21600" stAng="-20040050" swAng="12960017"/>
                  <a:lnTo>
                    <a:pt x="21600" y="19072"/>
                  </a:lnTo>
                  <a:close/>
                </a:path>
              </a:pathLst>
            </a:custGeom>
            <a:noFill/>
            <a:ln w="1016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33" name="Group 59532"/>
          <p:cNvGrpSpPr/>
          <p:nvPr/>
        </p:nvGrpSpPr>
        <p:grpSpPr>
          <a:xfrm>
            <a:off x="1681163" y="3052763"/>
            <a:ext cx="1374775" cy="1374775"/>
            <a:chOff x="0" y="0"/>
            <a:chExt cx="864" cy="864"/>
          </a:xfrm>
        </p:grpSpPr>
        <p:sp>
          <p:nvSpPr>
            <p:cNvPr id="59534" name="Rounded Rectangle 59533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535" name="Group 59534"/>
            <p:cNvGrpSpPr/>
            <p:nvPr/>
          </p:nvGrpSpPr>
          <p:grpSpPr>
            <a:xfrm>
              <a:off x="499" y="201"/>
              <a:ext cx="297" cy="454"/>
              <a:chOff x="0" y="0"/>
              <a:chExt cx="297" cy="454"/>
            </a:xfrm>
          </p:grpSpPr>
          <p:sp>
            <p:nvSpPr>
              <p:cNvPr id="59536" name="Rectangle 59535"/>
              <p:cNvSpPr/>
              <p:nvPr/>
            </p:nvSpPr>
            <p:spPr>
              <a:xfrm>
                <a:off x="12" y="19"/>
                <a:ext cx="273" cy="42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37" name="Rounded Rectangle 59536"/>
              <p:cNvSpPr/>
              <p:nvPr/>
            </p:nvSpPr>
            <p:spPr>
              <a:xfrm>
                <a:off x="6" y="154"/>
                <a:ext cx="285" cy="13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38" name="Rounded Rectangle 59537"/>
              <p:cNvSpPr/>
              <p:nvPr/>
            </p:nvSpPr>
            <p:spPr>
              <a:xfrm>
                <a:off x="6" y="307"/>
                <a:ext cx="285" cy="1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39" name="Rectangle 59538"/>
              <p:cNvSpPr/>
              <p:nvPr/>
            </p:nvSpPr>
            <p:spPr>
              <a:xfrm>
                <a:off x="93" y="58"/>
                <a:ext cx="111" cy="6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0" name="Rounded Rectangle 59539"/>
              <p:cNvSpPr/>
              <p:nvPr/>
            </p:nvSpPr>
            <p:spPr>
              <a:xfrm>
                <a:off x="0" y="439"/>
                <a:ext cx="297" cy="1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1" name="Rounded Rectangle 59540"/>
              <p:cNvSpPr/>
              <p:nvPr/>
            </p:nvSpPr>
            <p:spPr>
              <a:xfrm>
                <a:off x="0" y="0"/>
                <a:ext cx="297" cy="1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2" name="未知"/>
              <p:cNvSpPr/>
              <p:nvPr/>
            </p:nvSpPr>
            <p:spPr>
              <a:xfrm>
                <a:off x="96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33" y="39"/>
                    </a:moveTo>
                    <a:lnTo>
                      <a:pt x="39" y="27"/>
                    </a:lnTo>
                    <a:lnTo>
                      <a:pt x="24" y="0"/>
                    </a:lnTo>
                    <a:lnTo>
                      <a:pt x="12" y="9"/>
                    </a:lnTo>
                    <a:lnTo>
                      <a:pt x="3" y="24"/>
                    </a:lnTo>
                    <a:lnTo>
                      <a:pt x="0" y="39"/>
                    </a:lnTo>
                    <a:lnTo>
                      <a:pt x="33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3" name="未知"/>
              <p:cNvSpPr/>
              <p:nvPr/>
            </p:nvSpPr>
            <p:spPr>
              <a:xfrm>
                <a:off x="162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6" y="39"/>
                    </a:moveTo>
                    <a:lnTo>
                      <a:pt x="0" y="27"/>
                    </a:lnTo>
                    <a:lnTo>
                      <a:pt x="15" y="0"/>
                    </a:lnTo>
                    <a:lnTo>
                      <a:pt x="27" y="9"/>
                    </a:lnTo>
                    <a:lnTo>
                      <a:pt x="36" y="24"/>
                    </a:lnTo>
                    <a:lnTo>
                      <a:pt x="39" y="39"/>
                    </a:ln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4" name="未知"/>
              <p:cNvSpPr/>
              <p:nvPr/>
            </p:nvSpPr>
            <p:spPr>
              <a:xfrm>
                <a:off x="125" y="250"/>
                <a:ext cx="46" cy="31"/>
              </a:xfrm>
              <a:custGeom>
                <a:avLst/>
                <a:gdLst/>
                <a:ahLst/>
                <a:cxnLst/>
                <a:pathLst>
                  <a:path w="46" h="31">
                    <a:moveTo>
                      <a:pt x="30" y="0"/>
                    </a:moveTo>
                    <a:lnTo>
                      <a:pt x="15" y="0"/>
                    </a:lnTo>
                    <a:lnTo>
                      <a:pt x="0" y="27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45" y="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5" name="Oval 59544"/>
              <p:cNvSpPr/>
              <p:nvPr/>
            </p:nvSpPr>
            <p:spPr>
              <a:xfrm>
                <a:off x="138" y="223"/>
                <a:ext cx="18" cy="18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9546" name="Group 59545"/>
            <p:cNvGrpSpPr/>
            <p:nvPr/>
          </p:nvGrpSpPr>
          <p:grpSpPr>
            <a:xfrm>
              <a:off x="67" y="165"/>
              <a:ext cx="297" cy="454"/>
              <a:chOff x="0" y="0"/>
              <a:chExt cx="297" cy="454"/>
            </a:xfrm>
          </p:grpSpPr>
          <p:sp>
            <p:nvSpPr>
              <p:cNvPr id="59547" name="Rectangle 59546"/>
              <p:cNvSpPr/>
              <p:nvPr/>
            </p:nvSpPr>
            <p:spPr>
              <a:xfrm>
                <a:off x="12" y="19"/>
                <a:ext cx="273" cy="42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8" name="Rounded Rectangle 59547"/>
              <p:cNvSpPr/>
              <p:nvPr/>
            </p:nvSpPr>
            <p:spPr>
              <a:xfrm>
                <a:off x="6" y="154"/>
                <a:ext cx="285" cy="13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49" name="Rounded Rectangle 59548"/>
              <p:cNvSpPr/>
              <p:nvPr/>
            </p:nvSpPr>
            <p:spPr>
              <a:xfrm>
                <a:off x="6" y="307"/>
                <a:ext cx="285" cy="1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0" name="Rectangle 59549"/>
              <p:cNvSpPr/>
              <p:nvPr/>
            </p:nvSpPr>
            <p:spPr>
              <a:xfrm>
                <a:off x="93" y="58"/>
                <a:ext cx="111" cy="6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1" name="Rounded Rectangle 59550"/>
              <p:cNvSpPr/>
              <p:nvPr/>
            </p:nvSpPr>
            <p:spPr>
              <a:xfrm>
                <a:off x="0" y="439"/>
                <a:ext cx="297" cy="1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2" name="Rounded Rectangle 59551"/>
              <p:cNvSpPr/>
              <p:nvPr/>
            </p:nvSpPr>
            <p:spPr>
              <a:xfrm>
                <a:off x="0" y="0"/>
                <a:ext cx="297" cy="1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3" name="未知"/>
              <p:cNvSpPr/>
              <p:nvPr/>
            </p:nvSpPr>
            <p:spPr>
              <a:xfrm>
                <a:off x="96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33" y="39"/>
                    </a:moveTo>
                    <a:lnTo>
                      <a:pt x="39" y="27"/>
                    </a:lnTo>
                    <a:lnTo>
                      <a:pt x="24" y="0"/>
                    </a:lnTo>
                    <a:lnTo>
                      <a:pt x="12" y="9"/>
                    </a:lnTo>
                    <a:lnTo>
                      <a:pt x="3" y="24"/>
                    </a:lnTo>
                    <a:lnTo>
                      <a:pt x="0" y="39"/>
                    </a:lnTo>
                    <a:lnTo>
                      <a:pt x="33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4" name="未知"/>
              <p:cNvSpPr/>
              <p:nvPr/>
            </p:nvSpPr>
            <p:spPr>
              <a:xfrm>
                <a:off x="162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6" y="39"/>
                    </a:moveTo>
                    <a:lnTo>
                      <a:pt x="0" y="27"/>
                    </a:lnTo>
                    <a:lnTo>
                      <a:pt x="15" y="0"/>
                    </a:lnTo>
                    <a:lnTo>
                      <a:pt x="27" y="9"/>
                    </a:lnTo>
                    <a:lnTo>
                      <a:pt x="36" y="24"/>
                    </a:lnTo>
                    <a:lnTo>
                      <a:pt x="39" y="39"/>
                    </a:ln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5" name="未知"/>
              <p:cNvSpPr/>
              <p:nvPr/>
            </p:nvSpPr>
            <p:spPr>
              <a:xfrm>
                <a:off x="125" y="250"/>
                <a:ext cx="46" cy="31"/>
              </a:xfrm>
              <a:custGeom>
                <a:avLst/>
                <a:gdLst/>
                <a:ahLst/>
                <a:cxnLst/>
                <a:pathLst>
                  <a:path w="46" h="31">
                    <a:moveTo>
                      <a:pt x="30" y="0"/>
                    </a:moveTo>
                    <a:lnTo>
                      <a:pt x="15" y="0"/>
                    </a:lnTo>
                    <a:lnTo>
                      <a:pt x="0" y="27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45" y="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6" name="Oval 59555"/>
              <p:cNvSpPr/>
              <p:nvPr/>
            </p:nvSpPr>
            <p:spPr>
              <a:xfrm>
                <a:off x="138" y="223"/>
                <a:ext cx="18" cy="18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59557" name="Group 59556"/>
            <p:cNvGrpSpPr/>
            <p:nvPr/>
          </p:nvGrpSpPr>
          <p:grpSpPr>
            <a:xfrm>
              <a:off x="283" y="245"/>
              <a:ext cx="297" cy="454"/>
              <a:chOff x="0" y="0"/>
              <a:chExt cx="297" cy="454"/>
            </a:xfrm>
          </p:grpSpPr>
          <p:sp>
            <p:nvSpPr>
              <p:cNvPr id="59558" name="Rectangle 59557"/>
              <p:cNvSpPr/>
              <p:nvPr/>
            </p:nvSpPr>
            <p:spPr>
              <a:xfrm>
                <a:off x="12" y="19"/>
                <a:ext cx="273" cy="42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59" name="Rounded Rectangle 59558"/>
              <p:cNvSpPr/>
              <p:nvPr/>
            </p:nvSpPr>
            <p:spPr>
              <a:xfrm>
                <a:off x="6" y="154"/>
                <a:ext cx="285" cy="13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0" name="Rounded Rectangle 59559"/>
              <p:cNvSpPr/>
              <p:nvPr/>
            </p:nvSpPr>
            <p:spPr>
              <a:xfrm>
                <a:off x="6" y="307"/>
                <a:ext cx="285" cy="1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1" name="Rectangle 59560"/>
              <p:cNvSpPr/>
              <p:nvPr/>
            </p:nvSpPr>
            <p:spPr>
              <a:xfrm>
                <a:off x="93" y="58"/>
                <a:ext cx="111" cy="60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2" name="Rounded Rectangle 59561"/>
              <p:cNvSpPr/>
              <p:nvPr/>
            </p:nvSpPr>
            <p:spPr>
              <a:xfrm>
                <a:off x="0" y="439"/>
                <a:ext cx="297" cy="1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3" name="Rounded Rectangle 59562"/>
              <p:cNvSpPr/>
              <p:nvPr/>
            </p:nvSpPr>
            <p:spPr>
              <a:xfrm>
                <a:off x="0" y="0"/>
                <a:ext cx="297" cy="1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3175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4" name="未知"/>
              <p:cNvSpPr/>
              <p:nvPr/>
            </p:nvSpPr>
            <p:spPr>
              <a:xfrm>
                <a:off x="96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33" y="39"/>
                    </a:moveTo>
                    <a:lnTo>
                      <a:pt x="39" y="27"/>
                    </a:lnTo>
                    <a:lnTo>
                      <a:pt x="24" y="0"/>
                    </a:lnTo>
                    <a:lnTo>
                      <a:pt x="12" y="9"/>
                    </a:lnTo>
                    <a:lnTo>
                      <a:pt x="3" y="24"/>
                    </a:lnTo>
                    <a:lnTo>
                      <a:pt x="0" y="39"/>
                    </a:lnTo>
                    <a:lnTo>
                      <a:pt x="33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5" name="未知"/>
              <p:cNvSpPr/>
              <p:nvPr/>
            </p:nvSpPr>
            <p:spPr>
              <a:xfrm>
                <a:off x="162" y="192"/>
                <a:ext cx="40" cy="40"/>
              </a:xfrm>
              <a:custGeom>
                <a:avLst/>
                <a:gdLst/>
                <a:ahLst/>
                <a:cxnLst/>
                <a:pathLst>
                  <a:path w="40" h="40">
                    <a:moveTo>
                      <a:pt x="6" y="39"/>
                    </a:moveTo>
                    <a:lnTo>
                      <a:pt x="0" y="27"/>
                    </a:lnTo>
                    <a:lnTo>
                      <a:pt x="15" y="0"/>
                    </a:lnTo>
                    <a:lnTo>
                      <a:pt x="27" y="9"/>
                    </a:lnTo>
                    <a:lnTo>
                      <a:pt x="36" y="24"/>
                    </a:lnTo>
                    <a:lnTo>
                      <a:pt x="39" y="39"/>
                    </a:ln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6" name="未知"/>
              <p:cNvSpPr/>
              <p:nvPr/>
            </p:nvSpPr>
            <p:spPr>
              <a:xfrm>
                <a:off x="125" y="250"/>
                <a:ext cx="46" cy="31"/>
              </a:xfrm>
              <a:custGeom>
                <a:avLst/>
                <a:gdLst/>
                <a:ahLst/>
                <a:cxnLst/>
                <a:pathLst>
                  <a:path w="46" h="31">
                    <a:moveTo>
                      <a:pt x="30" y="0"/>
                    </a:moveTo>
                    <a:lnTo>
                      <a:pt x="15" y="0"/>
                    </a:lnTo>
                    <a:lnTo>
                      <a:pt x="0" y="27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45" y="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67" name="Oval 59566"/>
              <p:cNvSpPr/>
              <p:nvPr/>
            </p:nvSpPr>
            <p:spPr>
              <a:xfrm>
                <a:off x="138" y="223"/>
                <a:ext cx="18" cy="18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568" name="Group 59567"/>
          <p:cNvGrpSpPr/>
          <p:nvPr/>
        </p:nvGrpSpPr>
        <p:grpSpPr>
          <a:xfrm>
            <a:off x="9012238" y="1603375"/>
            <a:ext cx="1376362" cy="1374775"/>
            <a:chOff x="0" y="0"/>
            <a:chExt cx="864" cy="865"/>
          </a:xfrm>
        </p:grpSpPr>
        <p:sp>
          <p:nvSpPr>
            <p:cNvPr id="59569" name="Rounded Rectangle 59568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70" name="Rounded Rectangle 59569"/>
            <p:cNvSpPr/>
            <p:nvPr/>
          </p:nvSpPr>
          <p:spPr>
            <a:xfrm>
              <a:off x="8" y="280"/>
              <a:ext cx="576" cy="57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71" name="Rectangle 59570"/>
            <p:cNvSpPr/>
            <p:nvPr/>
          </p:nvSpPr>
          <p:spPr>
            <a:xfrm>
              <a:off x="195" y="594"/>
              <a:ext cx="469" cy="270"/>
            </a:xfrm>
            <a:prstGeom prst="rect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72" name="Rectangle 59571"/>
            <p:cNvSpPr/>
            <p:nvPr/>
          </p:nvSpPr>
          <p:spPr>
            <a:xfrm>
              <a:off x="0" y="176"/>
              <a:ext cx="680" cy="490"/>
            </a:xfrm>
            <a:prstGeom prst="rect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573" name="Group 59572"/>
            <p:cNvGrpSpPr/>
            <p:nvPr/>
          </p:nvGrpSpPr>
          <p:grpSpPr>
            <a:xfrm>
              <a:off x="99" y="81"/>
              <a:ext cx="685" cy="784"/>
              <a:chOff x="0" y="0"/>
              <a:chExt cx="685" cy="784"/>
            </a:xfrm>
          </p:grpSpPr>
          <p:sp>
            <p:nvSpPr>
              <p:cNvPr id="59574" name="未知"/>
              <p:cNvSpPr/>
              <p:nvPr/>
            </p:nvSpPr>
            <p:spPr>
              <a:xfrm>
                <a:off x="0" y="84"/>
                <a:ext cx="685" cy="700"/>
              </a:xfrm>
              <a:custGeom>
                <a:avLst/>
                <a:gdLst/>
                <a:ahLst/>
                <a:cxnLst/>
                <a:pathLst>
                  <a:path w="685" h="700">
                    <a:moveTo>
                      <a:pt x="300" y="699"/>
                    </a:moveTo>
                    <a:lnTo>
                      <a:pt x="243" y="474"/>
                    </a:lnTo>
                    <a:lnTo>
                      <a:pt x="243" y="474"/>
                    </a:lnTo>
                    <a:lnTo>
                      <a:pt x="237" y="456"/>
                    </a:lnTo>
                    <a:lnTo>
                      <a:pt x="246" y="423"/>
                    </a:lnTo>
                    <a:lnTo>
                      <a:pt x="273" y="387"/>
                    </a:lnTo>
                    <a:lnTo>
                      <a:pt x="315" y="339"/>
                    </a:lnTo>
                    <a:lnTo>
                      <a:pt x="369" y="294"/>
                    </a:lnTo>
                    <a:lnTo>
                      <a:pt x="420" y="255"/>
                    </a:lnTo>
                    <a:lnTo>
                      <a:pt x="423" y="252"/>
                    </a:lnTo>
                    <a:lnTo>
                      <a:pt x="264" y="183"/>
                    </a:lnTo>
                    <a:lnTo>
                      <a:pt x="60" y="420"/>
                    </a:lnTo>
                    <a:lnTo>
                      <a:pt x="39" y="435"/>
                    </a:lnTo>
                    <a:lnTo>
                      <a:pt x="12" y="435"/>
                    </a:lnTo>
                    <a:lnTo>
                      <a:pt x="3" y="423"/>
                    </a:lnTo>
                    <a:lnTo>
                      <a:pt x="0" y="411"/>
                    </a:lnTo>
                    <a:lnTo>
                      <a:pt x="3" y="399"/>
                    </a:lnTo>
                    <a:lnTo>
                      <a:pt x="12" y="372"/>
                    </a:lnTo>
                    <a:lnTo>
                      <a:pt x="243" y="30"/>
                    </a:lnTo>
                    <a:lnTo>
                      <a:pt x="267" y="6"/>
                    </a:lnTo>
                    <a:lnTo>
                      <a:pt x="303" y="0"/>
                    </a:lnTo>
                    <a:lnTo>
                      <a:pt x="336" y="6"/>
                    </a:lnTo>
                    <a:lnTo>
                      <a:pt x="363" y="18"/>
                    </a:lnTo>
                    <a:lnTo>
                      <a:pt x="513" y="84"/>
                    </a:lnTo>
                    <a:lnTo>
                      <a:pt x="543" y="99"/>
                    </a:lnTo>
                    <a:lnTo>
                      <a:pt x="564" y="123"/>
                    </a:lnTo>
                    <a:lnTo>
                      <a:pt x="582" y="147"/>
                    </a:lnTo>
                    <a:lnTo>
                      <a:pt x="594" y="180"/>
                    </a:lnTo>
                    <a:lnTo>
                      <a:pt x="603" y="231"/>
                    </a:lnTo>
                    <a:lnTo>
                      <a:pt x="609" y="279"/>
                    </a:lnTo>
                    <a:lnTo>
                      <a:pt x="684" y="696"/>
                    </a:lnTo>
                    <a:lnTo>
                      <a:pt x="663" y="699"/>
                    </a:lnTo>
                    <a:lnTo>
                      <a:pt x="603" y="699"/>
                    </a:lnTo>
                    <a:lnTo>
                      <a:pt x="495" y="342"/>
                    </a:lnTo>
                    <a:lnTo>
                      <a:pt x="342" y="468"/>
                    </a:lnTo>
                    <a:lnTo>
                      <a:pt x="384" y="699"/>
                    </a:lnTo>
                    <a:lnTo>
                      <a:pt x="300" y="699"/>
                    </a:lnTo>
                    <a:lnTo>
                      <a:pt x="300" y="699"/>
                    </a:lnTo>
                    <a:lnTo>
                      <a:pt x="300" y="69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575" name="Oval 59574"/>
              <p:cNvSpPr/>
              <p:nvPr/>
            </p:nvSpPr>
            <p:spPr>
              <a:xfrm>
                <a:off x="39" y="0"/>
                <a:ext cx="168" cy="16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576" name="Group 59575"/>
          <p:cNvGrpSpPr/>
          <p:nvPr/>
        </p:nvGrpSpPr>
        <p:grpSpPr>
          <a:xfrm>
            <a:off x="1757363" y="6029325"/>
            <a:ext cx="1374775" cy="1374775"/>
            <a:chOff x="0" y="0"/>
            <a:chExt cx="864" cy="864"/>
          </a:xfrm>
        </p:grpSpPr>
        <p:sp>
          <p:nvSpPr>
            <p:cNvPr id="59577" name="Rounded Rectangle 59576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78" name="Oval 59577"/>
            <p:cNvSpPr/>
            <p:nvPr/>
          </p:nvSpPr>
          <p:spPr>
            <a:xfrm>
              <a:off x="55" y="55"/>
              <a:ext cx="753" cy="753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9579" name="Oval 59578"/>
            <p:cNvSpPr/>
            <p:nvPr/>
          </p:nvSpPr>
          <p:spPr>
            <a:xfrm>
              <a:off x="108" y="105"/>
              <a:ext cx="648" cy="654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9580" name="Oval 59579"/>
            <p:cNvSpPr/>
            <p:nvPr/>
          </p:nvSpPr>
          <p:spPr>
            <a:xfrm>
              <a:off x="156" y="154"/>
              <a:ext cx="552" cy="555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9581" name="Oval 59580"/>
            <p:cNvSpPr/>
            <p:nvPr/>
          </p:nvSpPr>
          <p:spPr>
            <a:xfrm>
              <a:off x="204" y="202"/>
              <a:ext cx="456" cy="459"/>
            </a:xfrm>
            <a:prstGeom prst="ellipse">
              <a:avLst/>
            </a:prstGeom>
            <a:solidFill>
              <a:srgbClr val="FFFFFF"/>
            </a:solidFill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9582" name="未知"/>
            <p:cNvSpPr/>
            <p:nvPr/>
          </p:nvSpPr>
          <p:spPr>
            <a:xfrm>
              <a:off x="202" y="200"/>
              <a:ext cx="457" cy="461"/>
            </a:xfrm>
            <a:custGeom>
              <a:avLst/>
              <a:gdLst/>
              <a:ahLst/>
              <a:cxnLst/>
              <a:pathLst>
                <a:path w="457" h="461">
                  <a:moveTo>
                    <a:pt x="188" y="4"/>
                  </a:moveTo>
                  <a:lnTo>
                    <a:pt x="188" y="6"/>
                  </a:lnTo>
                  <a:lnTo>
                    <a:pt x="188" y="9"/>
                  </a:lnTo>
                  <a:lnTo>
                    <a:pt x="189" y="11"/>
                  </a:lnTo>
                  <a:lnTo>
                    <a:pt x="189" y="14"/>
                  </a:lnTo>
                  <a:lnTo>
                    <a:pt x="189" y="16"/>
                  </a:lnTo>
                  <a:lnTo>
                    <a:pt x="189" y="18"/>
                  </a:lnTo>
                  <a:lnTo>
                    <a:pt x="189" y="20"/>
                  </a:lnTo>
                  <a:lnTo>
                    <a:pt x="189" y="23"/>
                  </a:lnTo>
                  <a:lnTo>
                    <a:pt x="189" y="25"/>
                  </a:lnTo>
                  <a:lnTo>
                    <a:pt x="189" y="27"/>
                  </a:lnTo>
                  <a:lnTo>
                    <a:pt x="189" y="28"/>
                  </a:lnTo>
                  <a:lnTo>
                    <a:pt x="189" y="30"/>
                  </a:lnTo>
                  <a:lnTo>
                    <a:pt x="189" y="32"/>
                  </a:lnTo>
                  <a:lnTo>
                    <a:pt x="189" y="34"/>
                  </a:lnTo>
                  <a:lnTo>
                    <a:pt x="189" y="35"/>
                  </a:lnTo>
                  <a:lnTo>
                    <a:pt x="189" y="37"/>
                  </a:lnTo>
                  <a:lnTo>
                    <a:pt x="189" y="38"/>
                  </a:lnTo>
                  <a:lnTo>
                    <a:pt x="189" y="40"/>
                  </a:lnTo>
                  <a:lnTo>
                    <a:pt x="189" y="42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49"/>
                  </a:lnTo>
                  <a:lnTo>
                    <a:pt x="187" y="51"/>
                  </a:lnTo>
                  <a:lnTo>
                    <a:pt x="187" y="54"/>
                  </a:lnTo>
                  <a:lnTo>
                    <a:pt x="186" y="56"/>
                  </a:lnTo>
                  <a:lnTo>
                    <a:pt x="186" y="59"/>
                  </a:lnTo>
                  <a:lnTo>
                    <a:pt x="185" y="63"/>
                  </a:lnTo>
                  <a:lnTo>
                    <a:pt x="184" y="66"/>
                  </a:lnTo>
                  <a:lnTo>
                    <a:pt x="183" y="69"/>
                  </a:lnTo>
                  <a:lnTo>
                    <a:pt x="182" y="73"/>
                  </a:lnTo>
                  <a:lnTo>
                    <a:pt x="181" y="76"/>
                  </a:lnTo>
                  <a:lnTo>
                    <a:pt x="180" y="80"/>
                  </a:lnTo>
                  <a:lnTo>
                    <a:pt x="179" y="84"/>
                  </a:lnTo>
                  <a:lnTo>
                    <a:pt x="178" y="88"/>
                  </a:lnTo>
                  <a:lnTo>
                    <a:pt x="176" y="92"/>
                  </a:lnTo>
                  <a:lnTo>
                    <a:pt x="175" y="96"/>
                  </a:lnTo>
                  <a:lnTo>
                    <a:pt x="173" y="99"/>
                  </a:lnTo>
                  <a:lnTo>
                    <a:pt x="171" y="103"/>
                  </a:lnTo>
                  <a:lnTo>
                    <a:pt x="170" y="106"/>
                  </a:lnTo>
                  <a:lnTo>
                    <a:pt x="168" y="110"/>
                  </a:lnTo>
                  <a:lnTo>
                    <a:pt x="166" y="113"/>
                  </a:lnTo>
                  <a:lnTo>
                    <a:pt x="164" y="116"/>
                  </a:lnTo>
                  <a:lnTo>
                    <a:pt x="161" y="119"/>
                  </a:lnTo>
                  <a:lnTo>
                    <a:pt x="159" y="123"/>
                  </a:lnTo>
                  <a:lnTo>
                    <a:pt x="157" y="126"/>
                  </a:lnTo>
                  <a:lnTo>
                    <a:pt x="154" y="129"/>
                  </a:lnTo>
                  <a:lnTo>
                    <a:pt x="151" y="131"/>
                  </a:lnTo>
                  <a:lnTo>
                    <a:pt x="149" y="134"/>
                  </a:lnTo>
                  <a:lnTo>
                    <a:pt x="146" y="137"/>
                  </a:lnTo>
                  <a:lnTo>
                    <a:pt x="143" y="140"/>
                  </a:lnTo>
                  <a:lnTo>
                    <a:pt x="140" y="142"/>
                  </a:lnTo>
                  <a:lnTo>
                    <a:pt x="138" y="145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6" y="155"/>
                  </a:lnTo>
                  <a:lnTo>
                    <a:pt x="123" y="157"/>
                  </a:lnTo>
                  <a:lnTo>
                    <a:pt x="121" y="159"/>
                  </a:lnTo>
                  <a:lnTo>
                    <a:pt x="119" y="160"/>
                  </a:lnTo>
                  <a:lnTo>
                    <a:pt x="117" y="162"/>
                  </a:lnTo>
                  <a:lnTo>
                    <a:pt x="115" y="163"/>
                  </a:lnTo>
                  <a:lnTo>
                    <a:pt x="113" y="165"/>
                  </a:lnTo>
                  <a:lnTo>
                    <a:pt x="111" y="166"/>
                  </a:lnTo>
                  <a:lnTo>
                    <a:pt x="109" y="167"/>
                  </a:lnTo>
                  <a:lnTo>
                    <a:pt x="107" y="168"/>
                  </a:lnTo>
                  <a:lnTo>
                    <a:pt x="105" y="169"/>
                  </a:lnTo>
                  <a:lnTo>
                    <a:pt x="104" y="170"/>
                  </a:lnTo>
                  <a:lnTo>
                    <a:pt x="102" y="171"/>
                  </a:lnTo>
                  <a:lnTo>
                    <a:pt x="100" y="172"/>
                  </a:lnTo>
                  <a:lnTo>
                    <a:pt x="98" y="173"/>
                  </a:lnTo>
                  <a:lnTo>
                    <a:pt x="96" y="174"/>
                  </a:lnTo>
                  <a:lnTo>
                    <a:pt x="94" y="175"/>
                  </a:lnTo>
                  <a:lnTo>
                    <a:pt x="92" y="176"/>
                  </a:lnTo>
                  <a:lnTo>
                    <a:pt x="90" y="177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5" y="179"/>
                  </a:lnTo>
                  <a:lnTo>
                    <a:pt x="83" y="180"/>
                  </a:lnTo>
                  <a:lnTo>
                    <a:pt x="81" y="181"/>
                  </a:lnTo>
                  <a:lnTo>
                    <a:pt x="79" y="182"/>
                  </a:lnTo>
                  <a:lnTo>
                    <a:pt x="77" y="182"/>
                  </a:lnTo>
                  <a:lnTo>
                    <a:pt x="75" y="183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5"/>
                  </a:lnTo>
                  <a:lnTo>
                    <a:pt x="68" y="185"/>
                  </a:lnTo>
                  <a:lnTo>
                    <a:pt x="66" y="186"/>
                  </a:lnTo>
                  <a:lnTo>
                    <a:pt x="64" y="186"/>
                  </a:lnTo>
                  <a:lnTo>
                    <a:pt x="62" y="187"/>
                  </a:lnTo>
                  <a:lnTo>
                    <a:pt x="60" y="187"/>
                  </a:lnTo>
                  <a:lnTo>
                    <a:pt x="59" y="187"/>
                  </a:lnTo>
                  <a:lnTo>
                    <a:pt x="57" y="188"/>
                  </a:lnTo>
                  <a:lnTo>
                    <a:pt x="55" y="188"/>
                  </a:lnTo>
                  <a:lnTo>
                    <a:pt x="53" y="188"/>
                  </a:lnTo>
                  <a:lnTo>
                    <a:pt x="51" y="188"/>
                  </a:lnTo>
                  <a:lnTo>
                    <a:pt x="49" y="189"/>
                  </a:lnTo>
                  <a:lnTo>
                    <a:pt x="47" y="189"/>
                  </a:lnTo>
                  <a:lnTo>
                    <a:pt x="45" y="189"/>
                  </a:lnTo>
                  <a:lnTo>
                    <a:pt x="43" y="189"/>
                  </a:lnTo>
                  <a:lnTo>
                    <a:pt x="42" y="189"/>
                  </a:lnTo>
                  <a:lnTo>
                    <a:pt x="40" y="189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0" y="191"/>
                  </a:lnTo>
                  <a:lnTo>
                    <a:pt x="28" y="191"/>
                  </a:lnTo>
                  <a:lnTo>
                    <a:pt x="26" y="191"/>
                  </a:lnTo>
                  <a:lnTo>
                    <a:pt x="24" y="191"/>
                  </a:lnTo>
                  <a:lnTo>
                    <a:pt x="22" y="191"/>
                  </a:lnTo>
                  <a:lnTo>
                    <a:pt x="20" y="192"/>
                  </a:lnTo>
                  <a:lnTo>
                    <a:pt x="18" y="192"/>
                  </a:lnTo>
                  <a:lnTo>
                    <a:pt x="16" y="192"/>
                  </a:lnTo>
                  <a:lnTo>
                    <a:pt x="14" y="192"/>
                  </a:lnTo>
                  <a:lnTo>
                    <a:pt x="12" y="193"/>
                  </a:lnTo>
                  <a:lnTo>
                    <a:pt x="11" y="193"/>
                  </a:lnTo>
                  <a:lnTo>
                    <a:pt x="10" y="193"/>
                  </a:lnTo>
                  <a:lnTo>
                    <a:pt x="8" y="193"/>
                  </a:lnTo>
                  <a:lnTo>
                    <a:pt x="7" y="193"/>
                  </a:lnTo>
                  <a:lnTo>
                    <a:pt x="6" y="193"/>
                  </a:lnTo>
                  <a:lnTo>
                    <a:pt x="5" y="193"/>
                  </a:lnTo>
                  <a:lnTo>
                    <a:pt x="5" y="193"/>
                  </a:lnTo>
                  <a:lnTo>
                    <a:pt x="4" y="193"/>
                  </a:lnTo>
                  <a:lnTo>
                    <a:pt x="4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5"/>
                  </a:lnTo>
                  <a:lnTo>
                    <a:pt x="3" y="195"/>
                  </a:lnTo>
                  <a:lnTo>
                    <a:pt x="3" y="196"/>
                  </a:lnTo>
                  <a:lnTo>
                    <a:pt x="3" y="197"/>
                  </a:lnTo>
                  <a:lnTo>
                    <a:pt x="3" y="198"/>
                  </a:lnTo>
                  <a:lnTo>
                    <a:pt x="2" y="199"/>
                  </a:lnTo>
                  <a:lnTo>
                    <a:pt x="2" y="200"/>
                  </a:lnTo>
                  <a:lnTo>
                    <a:pt x="2" y="202"/>
                  </a:lnTo>
                  <a:lnTo>
                    <a:pt x="2" y="203"/>
                  </a:lnTo>
                  <a:lnTo>
                    <a:pt x="2" y="205"/>
                  </a:lnTo>
                  <a:lnTo>
                    <a:pt x="2" y="206"/>
                  </a:lnTo>
                  <a:lnTo>
                    <a:pt x="1" y="208"/>
                  </a:lnTo>
                  <a:lnTo>
                    <a:pt x="1" y="210"/>
                  </a:lnTo>
                  <a:lnTo>
                    <a:pt x="1" y="213"/>
                  </a:lnTo>
                  <a:lnTo>
                    <a:pt x="1" y="215"/>
                  </a:lnTo>
                  <a:lnTo>
                    <a:pt x="1" y="217"/>
                  </a:lnTo>
                  <a:lnTo>
                    <a:pt x="0" y="219"/>
                  </a:lnTo>
                  <a:lnTo>
                    <a:pt x="0" y="221"/>
                  </a:lnTo>
                  <a:lnTo>
                    <a:pt x="0" y="223"/>
                  </a:lnTo>
                  <a:lnTo>
                    <a:pt x="0" y="225"/>
                  </a:lnTo>
                  <a:lnTo>
                    <a:pt x="0" y="227"/>
                  </a:lnTo>
                  <a:lnTo>
                    <a:pt x="0" y="229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0" y="236"/>
                  </a:lnTo>
                  <a:lnTo>
                    <a:pt x="0" y="238"/>
                  </a:lnTo>
                  <a:lnTo>
                    <a:pt x="0" y="240"/>
                  </a:lnTo>
                  <a:lnTo>
                    <a:pt x="1" y="242"/>
                  </a:lnTo>
                  <a:lnTo>
                    <a:pt x="1" y="244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50"/>
                  </a:lnTo>
                  <a:lnTo>
                    <a:pt x="1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7"/>
                  </a:lnTo>
                  <a:lnTo>
                    <a:pt x="2" y="258"/>
                  </a:lnTo>
                  <a:lnTo>
                    <a:pt x="2" y="259"/>
                  </a:lnTo>
                  <a:lnTo>
                    <a:pt x="2" y="259"/>
                  </a:lnTo>
                  <a:lnTo>
                    <a:pt x="2" y="260"/>
                  </a:lnTo>
                  <a:lnTo>
                    <a:pt x="2" y="260"/>
                  </a:lnTo>
                  <a:lnTo>
                    <a:pt x="2" y="261"/>
                  </a:lnTo>
                  <a:lnTo>
                    <a:pt x="2" y="261"/>
                  </a:lnTo>
                  <a:lnTo>
                    <a:pt x="2" y="261"/>
                  </a:lnTo>
                  <a:lnTo>
                    <a:pt x="2" y="261"/>
                  </a:lnTo>
                  <a:lnTo>
                    <a:pt x="3" y="261"/>
                  </a:lnTo>
                  <a:lnTo>
                    <a:pt x="3" y="261"/>
                  </a:lnTo>
                  <a:lnTo>
                    <a:pt x="3" y="261"/>
                  </a:lnTo>
                  <a:lnTo>
                    <a:pt x="4" y="261"/>
                  </a:lnTo>
                  <a:lnTo>
                    <a:pt x="4" y="261"/>
                  </a:lnTo>
                  <a:lnTo>
                    <a:pt x="5" y="261"/>
                  </a:lnTo>
                  <a:lnTo>
                    <a:pt x="5" y="261"/>
                  </a:lnTo>
                  <a:lnTo>
                    <a:pt x="6" y="261"/>
                  </a:lnTo>
                  <a:lnTo>
                    <a:pt x="7" y="261"/>
                  </a:lnTo>
                  <a:lnTo>
                    <a:pt x="8" y="261"/>
                  </a:lnTo>
                  <a:lnTo>
                    <a:pt x="9" y="261"/>
                  </a:lnTo>
                  <a:lnTo>
                    <a:pt x="10" y="261"/>
                  </a:lnTo>
                  <a:lnTo>
                    <a:pt x="12" y="261"/>
                  </a:lnTo>
                  <a:lnTo>
                    <a:pt x="13" y="261"/>
                  </a:lnTo>
                  <a:lnTo>
                    <a:pt x="15" y="261"/>
                  </a:lnTo>
                  <a:lnTo>
                    <a:pt x="16" y="261"/>
                  </a:lnTo>
                  <a:lnTo>
                    <a:pt x="18" y="262"/>
                  </a:lnTo>
                  <a:lnTo>
                    <a:pt x="19" y="262"/>
                  </a:lnTo>
                  <a:lnTo>
                    <a:pt x="21" y="262"/>
                  </a:lnTo>
                  <a:lnTo>
                    <a:pt x="22" y="262"/>
                  </a:lnTo>
                  <a:lnTo>
                    <a:pt x="24" y="262"/>
                  </a:lnTo>
                  <a:lnTo>
                    <a:pt x="25" y="262"/>
                  </a:lnTo>
                  <a:lnTo>
                    <a:pt x="27" y="262"/>
                  </a:lnTo>
                  <a:lnTo>
                    <a:pt x="28" y="262"/>
                  </a:lnTo>
                  <a:lnTo>
                    <a:pt x="30" y="262"/>
                  </a:lnTo>
                  <a:lnTo>
                    <a:pt x="32" y="262"/>
                  </a:lnTo>
                  <a:lnTo>
                    <a:pt x="33" y="262"/>
                  </a:lnTo>
                  <a:lnTo>
                    <a:pt x="35" y="262"/>
                  </a:lnTo>
                  <a:lnTo>
                    <a:pt x="36" y="262"/>
                  </a:lnTo>
                  <a:lnTo>
                    <a:pt x="38" y="262"/>
                  </a:lnTo>
                  <a:lnTo>
                    <a:pt x="39" y="262"/>
                  </a:lnTo>
                  <a:lnTo>
                    <a:pt x="41" y="262"/>
                  </a:lnTo>
                  <a:lnTo>
                    <a:pt x="42" y="262"/>
                  </a:lnTo>
                  <a:lnTo>
                    <a:pt x="44" y="262"/>
                  </a:lnTo>
                  <a:lnTo>
                    <a:pt x="45" y="262"/>
                  </a:lnTo>
                  <a:lnTo>
                    <a:pt x="47" y="262"/>
                  </a:lnTo>
                  <a:lnTo>
                    <a:pt x="48" y="262"/>
                  </a:lnTo>
                  <a:lnTo>
                    <a:pt x="50" y="262"/>
                  </a:lnTo>
                  <a:lnTo>
                    <a:pt x="52" y="263"/>
                  </a:lnTo>
                  <a:lnTo>
                    <a:pt x="54" y="263"/>
                  </a:lnTo>
                  <a:lnTo>
                    <a:pt x="55" y="263"/>
                  </a:lnTo>
                  <a:lnTo>
                    <a:pt x="57" y="263"/>
                  </a:lnTo>
                  <a:lnTo>
                    <a:pt x="59" y="264"/>
                  </a:lnTo>
                  <a:lnTo>
                    <a:pt x="61" y="264"/>
                  </a:lnTo>
                  <a:lnTo>
                    <a:pt x="62" y="264"/>
                  </a:lnTo>
                  <a:lnTo>
                    <a:pt x="64" y="264"/>
                  </a:lnTo>
                  <a:lnTo>
                    <a:pt x="66" y="265"/>
                  </a:lnTo>
                  <a:lnTo>
                    <a:pt x="68" y="265"/>
                  </a:lnTo>
                  <a:lnTo>
                    <a:pt x="70" y="266"/>
                  </a:lnTo>
                  <a:lnTo>
                    <a:pt x="72" y="266"/>
                  </a:lnTo>
                  <a:lnTo>
                    <a:pt x="74" y="267"/>
                  </a:lnTo>
                  <a:lnTo>
                    <a:pt x="75" y="267"/>
                  </a:lnTo>
                  <a:lnTo>
                    <a:pt x="77" y="268"/>
                  </a:lnTo>
                  <a:lnTo>
                    <a:pt x="79" y="268"/>
                  </a:lnTo>
                  <a:lnTo>
                    <a:pt x="81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1"/>
                  </a:lnTo>
                  <a:lnTo>
                    <a:pt x="89" y="272"/>
                  </a:lnTo>
                  <a:lnTo>
                    <a:pt x="90" y="273"/>
                  </a:lnTo>
                  <a:lnTo>
                    <a:pt x="92" y="274"/>
                  </a:lnTo>
                  <a:lnTo>
                    <a:pt x="94" y="274"/>
                  </a:lnTo>
                  <a:lnTo>
                    <a:pt x="96" y="275"/>
                  </a:lnTo>
                  <a:lnTo>
                    <a:pt x="98" y="276"/>
                  </a:lnTo>
                  <a:lnTo>
                    <a:pt x="100" y="277"/>
                  </a:lnTo>
                  <a:lnTo>
                    <a:pt x="102" y="278"/>
                  </a:lnTo>
                  <a:lnTo>
                    <a:pt x="103" y="279"/>
                  </a:lnTo>
                  <a:lnTo>
                    <a:pt x="105" y="280"/>
                  </a:lnTo>
                  <a:lnTo>
                    <a:pt x="107" y="281"/>
                  </a:lnTo>
                  <a:lnTo>
                    <a:pt x="109" y="282"/>
                  </a:lnTo>
                  <a:lnTo>
                    <a:pt x="111" y="284"/>
                  </a:lnTo>
                  <a:lnTo>
                    <a:pt x="112" y="285"/>
                  </a:lnTo>
                  <a:lnTo>
                    <a:pt x="114" y="286"/>
                  </a:lnTo>
                  <a:lnTo>
                    <a:pt x="116" y="287"/>
                  </a:lnTo>
                  <a:lnTo>
                    <a:pt x="118" y="288"/>
                  </a:lnTo>
                  <a:lnTo>
                    <a:pt x="119" y="289"/>
                  </a:lnTo>
                  <a:lnTo>
                    <a:pt x="121" y="291"/>
                  </a:lnTo>
                  <a:lnTo>
                    <a:pt x="123" y="292"/>
                  </a:lnTo>
                  <a:lnTo>
                    <a:pt x="125" y="293"/>
                  </a:lnTo>
                  <a:lnTo>
                    <a:pt x="126" y="295"/>
                  </a:lnTo>
                  <a:lnTo>
                    <a:pt x="128" y="296"/>
                  </a:lnTo>
                  <a:lnTo>
                    <a:pt x="130" y="297"/>
                  </a:lnTo>
                  <a:lnTo>
                    <a:pt x="131" y="299"/>
                  </a:lnTo>
                  <a:lnTo>
                    <a:pt x="133" y="300"/>
                  </a:lnTo>
                  <a:lnTo>
                    <a:pt x="134" y="301"/>
                  </a:lnTo>
                  <a:lnTo>
                    <a:pt x="136" y="303"/>
                  </a:lnTo>
                  <a:lnTo>
                    <a:pt x="137" y="304"/>
                  </a:lnTo>
                  <a:lnTo>
                    <a:pt x="139" y="305"/>
                  </a:lnTo>
                  <a:lnTo>
                    <a:pt x="140" y="306"/>
                  </a:lnTo>
                  <a:lnTo>
                    <a:pt x="142" y="308"/>
                  </a:lnTo>
                  <a:lnTo>
                    <a:pt x="143" y="309"/>
                  </a:lnTo>
                  <a:lnTo>
                    <a:pt x="145" y="310"/>
                  </a:lnTo>
                  <a:lnTo>
                    <a:pt x="146" y="312"/>
                  </a:lnTo>
                  <a:lnTo>
                    <a:pt x="147" y="313"/>
                  </a:lnTo>
                  <a:lnTo>
                    <a:pt x="149" y="314"/>
                  </a:lnTo>
                  <a:lnTo>
                    <a:pt x="150" y="316"/>
                  </a:lnTo>
                  <a:lnTo>
                    <a:pt x="151" y="317"/>
                  </a:lnTo>
                  <a:lnTo>
                    <a:pt x="152" y="318"/>
                  </a:lnTo>
                  <a:lnTo>
                    <a:pt x="154" y="320"/>
                  </a:lnTo>
                  <a:lnTo>
                    <a:pt x="155" y="321"/>
                  </a:lnTo>
                  <a:lnTo>
                    <a:pt x="156" y="323"/>
                  </a:lnTo>
                  <a:lnTo>
                    <a:pt x="157" y="324"/>
                  </a:lnTo>
                  <a:lnTo>
                    <a:pt x="158" y="326"/>
                  </a:lnTo>
                  <a:lnTo>
                    <a:pt x="159" y="327"/>
                  </a:lnTo>
                  <a:lnTo>
                    <a:pt x="161" y="329"/>
                  </a:lnTo>
                  <a:lnTo>
                    <a:pt x="162" y="330"/>
                  </a:lnTo>
                  <a:lnTo>
                    <a:pt x="163" y="332"/>
                  </a:lnTo>
                  <a:lnTo>
                    <a:pt x="164" y="333"/>
                  </a:lnTo>
                  <a:lnTo>
                    <a:pt x="165" y="335"/>
                  </a:lnTo>
                  <a:lnTo>
                    <a:pt x="166" y="337"/>
                  </a:lnTo>
                  <a:lnTo>
                    <a:pt x="167" y="338"/>
                  </a:lnTo>
                  <a:lnTo>
                    <a:pt x="167" y="340"/>
                  </a:lnTo>
                  <a:lnTo>
                    <a:pt x="168" y="342"/>
                  </a:lnTo>
                  <a:lnTo>
                    <a:pt x="169" y="343"/>
                  </a:lnTo>
                  <a:lnTo>
                    <a:pt x="170" y="345"/>
                  </a:lnTo>
                  <a:lnTo>
                    <a:pt x="171" y="347"/>
                  </a:lnTo>
                  <a:lnTo>
                    <a:pt x="172" y="349"/>
                  </a:lnTo>
                  <a:lnTo>
                    <a:pt x="173" y="351"/>
                  </a:lnTo>
                  <a:lnTo>
                    <a:pt x="174" y="353"/>
                  </a:lnTo>
                  <a:lnTo>
                    <a:pt x="175" y="354"/>
                  </a:lnTo>
                  <a:lnTo>
                    <a:pt x="175" y="356"/>
                  </a:lnTo>
                  <a:lnTo>
                    <a:pt x="176" y="358"/>
                  </a:lnTo>
                  <a:lnTo>
                    <a:pt x="177" y="360"/>
                  </a:lnTo>
                  <a:lnTo>
                    <a:pt x="178" y="362"/>
                  </a:lnTo>
                  <a:lnTo>
                    <a:pt x="179" y="364"/>
                  </a:lnTo>
                  <a:lnTo>
                    <a:pt x="179" y="366"/>
                  </a:lnTo>
                  <a:lnTo>
                    <a:pt x="180" y="368"/>
                  </a:lnTo>
                  <a:lnTo>
                    <a:pt x="181" y="370"/>
                  </a:lnTo>
                  <a:lnTo>
                    <a:pt x="182" y="372"/>
                  </a:lnTo>
                  <a:lnTo>
                    <a:pt x="182" y="374"/>
                  </a:lnTo>
                  <a:lnTo>
                    <a:pt x="183" y="376"/>
                  </a:lnTo>
                  <a:lnTo>
                    <a:pt x="184" y="378"/>
                  </a:lnTo>
                  <a:lnTo>
                    <a:pt x="184" y="380"/>
                  </a:lnTo>
                  <a:lnTo>
                    <a:pt x="185" y="382"/>
                  </a:lnTo>
                  <a:lnTo>
                    <a:pt x="185" y="384"/>
                  </a:lnTo>
                  <a:lnTo>
                    <a:pt x="186" y="386"/>
                  </a:lnTo>
                  <a:lnTo>
                    <a:pt x="186" y="388"/>
                  </a:lnTo>
                  <a:lnTo>
                    <a:pt x="187" y="390"/>
                  </a:lnTo>
                  <a:lnTo>
                    <a:pt x="187" y="392"/>
                  </a:lnTo>
                  <a:lnTo>
                    <a:pt x="188" y="394"/>
                  </a:lnTo>
                  <a:lnTo>
                    <a:pt x="188" y="396"/>
                  </a:lnTo>
                  <a:lnTo>
                    <a:pt x="189" y="398"/>
                  </a:lnTo>
                  <a:lnTo>
                    <a:pt x="189" y="400"/>
                  </a:lnTo>
                  <a:lnTo>
                    <a:pt x="189" y="402"/>
                  </a:lnTo>
                  <a:lnTo>
                    <a:pt x="190" y="404"/>
                  </a:lnTo>
                  <a:lnTo>
                    <a:pt x="190" y="406"/>
                  </a:lnTo>
                  <a:lnTo>
                    <a:pt x="190" y="408"/>
                  </a:lnTo>
                  <a:lnTo>
                    <a:pt x="191" y="410"/>
                  </a:lnTo>
                  <a:lnTo>
                    <a:pt x="191" y="412"/>
                  </a:lnTo>
                  <a:lnTo>
                    <a:pt x="191" y="414"/>
                  </a:lnTo>
                  <a:lnTo>
                    <a:pt x="192" y="416"/>
                  </a:lnTo>
                  <a:lnTo>
                    <a:pt x="192" y="419"/>
                  </a:lnTo>
                  <a:lnTo>
                    <a:pt x="192" y="421"/>
                  </a:lnTo>
                  <a:lnTo>
                    <a:pt x="193" y="423"/>
                  </a:lnTo>
                  <a:lnTo>
                    <a:pt x="193" y="426"/>
                  </a:lnTo>
                  <a:lnTo>
                    <a:pt x="193" y="428"/>
                  </a:lnTo>
                  <a:lnTo>
                    <a:pt x="193" y="431"/>
                  </a:lnTo>
                  <a:lnTo>
                    <a:pt x="194" y="434"/>
                  </a:lnTo>
                  <a:lnTo>
                    <a:pt x="194" y="436"/>
                  </a:lnTo>
                  <a:lnTo>
                    <a:pt x="194" y="439"/>
                  </a:lnTo>
                  <a:lnTo>
                    <a:pt x="194" y="441"/>
                  </a:lnTo>
                  <a:lnTo>
                    <a:pt x="195" y="443"/>
                  </a:lnTo>
                  <a:lnTo>
                    <a:pt x="195" y="446"/>
                  </a:lnTo>
                  <a:lnTo>
                    <a:pt x="195" y="447"/>
                  </a:lnTo>
                  <a:lnTo>
                    <a:pt x="195" y="449"/>
                  </a:lnTo>
                  <a:lnTo>
                    <a:pt x="195" y="451"/>
                  </a:lnTo>
                  <a:lnTo>
                    <a:pt x="195" y="452"/>
                  </a:lnTo>
                  <a:lnTo>
                    <a:pt x="195" y="453"/>
                  </a:lnTo>
                  <a:lnTo>
                    <a:pt x="196" y="455"/>
                  </a:lnTo>
                  <a:lnTo>
                    <a:pt x="196" y="455"/>
                  </a:lnTo>
                  <a:lnTo>
                    <a:pt x="196" y="456"/>
                  </a:lnTo>
                  <a:lnTo>
                    <a:pt x="196" y="457"/>
                  </a:lnTo>
                  <a:lnTo>
                    <a:pt x="196" y="457"/>
                  </a:lnTo>
                  <a:lnTo>
                    <a:pt x="196" y="457"/>
                  </a:lnTo>
                  <a:lnTo>
                    <a:pt x="196" y="458"/>
                  </a:lnTo>
                  <a:lnTo>
                    <a:pt x="196" y="458"/>
                  </a:lnTo>
                  <a:lnTo>
                    <a:pt x="196" y="458"/>
                  </a:lnTo>
                  <a:lnTo>
                    <a:pt x="196" y="458"/>
                  </a:lnTo>
                  <a:lnTo>
                    <a:pt x="197" y="458"/>
                  </a:lnTo>
                  <a:lnTo>
                    <a:pt x="197" y="458"/>
                  </a:lnTo>
                  <a:lnTo>
                    <a:pt x="198" y="458"/>
                  </a:lnTo>
                  <a:lnTo>
                    <a:pt x="199" y="458"/>
                  </a:lnTo>
                  <a:lnTo>
                    <a:pt x="200" y="458"/>
                  </a:lnTo>
                  <a:lnTo>
                    <a:pt x="201" y="458"/>
                  </a:lnTo>
                  <a:lnTo>
                    <a:pt x="202" y="458"/>
                  </a:lnTo>
                  <a:lnTo>
                    <a:pt x="203" y="458"/>
                  </a:lnTo>
                  <a:lnTo>
                    <a:pt x="204" y="458"/>
                  </a:lnTo>
                  <a:lnTo>
                    <a:pt x="206" y="459"/>
                  </a:lnTo>
                  <a:lnTo>
                    <a:pt x="207" y="459"/>
                  </a:lnTo>
                  <a:lnTo>
                    <a:pt x="209" y="459"/>
                  </a:lnTo>
                  <a:lnTo>
                    <a:pt x="211" y="459"/>
                  </a:lnTo>
                  <a:lnTo>
                    <a:pt x="213" y="459"/>
                  </a:lnTo>
                  <a:lnTo>
                    <a:pt x="215" y="459"/>
                  </a:lnTo>
                  <a:lnTo>
                    <a:pt x="216" y="460"/>
                  </a:lnTo>
                  <a:lnTo>
                    <a:pt x="218" y="460"/>
                  </a:lnTo>
                  <a:lnTo>
                    <a:pt x="220" y="460"/>
                  </a:lnTo>
                  <a:lnTo>
                    <a:pt x="222" y="460"/>
                  </a:lnTo>
                  <a:lnTo>
                    <a:pt x="224" y="460"/>
                  </a:lnTo>
                  <a:lnTo>
                    <a:pt x="226" y="460"/>
                  </a:lnTo>
                  <a:lnTo>
                    <a:pt x="227" y="460"/>
                  </a:lnTo>
                  <a:lnTo>
                    <a:pt x="229" y="460"/>
                  </a:lnTo>
                  <a:lnTo>
                    <a:pt x="231" y="460"/>
                  </a:lnTo>
                  <a:lnTo>
                    <a:pt x="233" y="460"/>
                  </a:lnTo>
                  <a:lnTo>
                    <a:pt x="234" y="460"/>
                  </a:lnTo>
                  <a:lnTo>
                    <a:pt x="236" y="460"/>
                  </a:lnTo>
                  <a:lnTo>
                    <a:pt x="238" y="460"/>
                  </a:lnTo>
                  <a:lnTo>
                    <a:pt x="240" y="459"/>
                  </a:lnTo>
                  <a:lnTo>
                    <a:pt x="241" y="459"/>
                  </a:lnTo>
                  <a:lnTo>
                    <a:pt x="243" y="459"/>
                  </a:lnTo>
                  <a:lnTo>
                    <a:pt x="244" y="459"/>
                  </a:lnTo>
                  <a:lnTo>
                    <a:pt x="246" y="459"/>
                  </a:lnTo>
                  <a:lnTo>
                    <a:pt x="247" y="459"/>
                  </a:lnTo>
                  <a:lnTo>
                    <a:pt x="248" y="459"/>
                  </a:lnTo>
                  <a:lnTo>
                    <a:pt x="249" y="459"/>
                  </a:lnTo>
                  <a:lnTo>
                    <a:pt x="250" y="459"/>
                  </a:lnTo>
                  <a:lnTo>
                    <a:pt x="251" y="459"/>
                  </a:lnTo>
                  <a:lnTo>
                    <a:pt x="252" y="458"/>
                  </a:lnTo>
                  <a:lnTo>
                    <a:pt x="252" y="458"/>
                  </a:lnTo>
                  <a:lnTo>
                    <a:pt x="253" y="458"/>
                  </a:lnTo>
                  <a:lnTo>
                    <a:pt x="253" y="458"/>
                  </a:lnTo>
                  <a:lnTo>
                    <a:pt x="253" y="458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4" y="458"/>
                  </a:lnTo>
                  <a:lnTo>
                    <a:pt x="254" y="457"/>
                  </a:lnTo>
                  <a:lnTo>
                    <a:pt x="254" y="456"/>
                  </a:lnTo>
                  <a:lnTo>
                    <a:pt x="254" y="455"/>
                  </a:lnTo>
                  <a:lnTo>
                    <a:pt x="254" y="454"/>
                  </a:lnTo>
                  <a:lnTo>
                    <a:pt x="254" y="453"/>
                  </a:lnTo>
                  <a:lnTo>
                    <a:pt x="254" y="451"/>
                  </a:lnTo>
                  <a:lnTo>
                    <a:pt x="254" y="450"/>
                  </a:lnTo>
                  <a:lnTo>
                    <a:pt x="255" y="448"/>
                  </a:lnTo>
                  <a:lnTo>
                    <a:pt x="255" y="446"/>
                  </a:lnTo>
                  <a:lnTo>
                    <a:pt x="255" y="444"/>
                  </a:lnTo>
                  <a:lnTo>
                    <a:pt x="255" y="442"/>
                  </a:lnTo>
                  <a:lnTo>
                    <a:pt x="256" y="439"/>
                  </a:lnTo>
                  <a:lnTo>
                    <a:pt x="256" y="437"/>
                  </a:lnTo>
                  <a:lnTo>
                    <a:pt x="256" y="434"/>
                  </a:lnTo>
                  <a:lnTo>
                    <a:pt x="256" y="431"/>
                  </a:lnTo>
                  <a:lnTo>
                    <a:pt x="257" y="429"/>
                  </a:lnTo>
                  <a:lnTo>
                    <a:pt x="257" y="426"/>
                  </a:lnTo>
                  <a:lnTo>
                    <a:pt x="257" y="424"/>
                  </a:lnTo>
                  <a:lnTo>
                    <a:pt x="257" y="422"/>
                  </a:lnTo>
                  <a:lnTo>
                    <a:pt x="258" y="420"/>
                  </a:lnTo>
                  <a:lnTo>
                    <a:pt x="258" y="418"/>
                  </a:lnTo>
                  <a:lnTo>
                    <a:pt x="258" y="416"/>
                  </a:lnTo>
                  <a:lnTo>
                    <a:pt x="258" y="414"/>
                  </a:lnTo>
                  <a:lnTo>
                    <a:pt x="259" y="413"/>
                  </a:lnTo>
                  <a:lnTo>
                    <a:pt x="259" y="411"/>
                  </a:lnTo>
                  <a:lnTo>
                    <a:pt x="259" y="410"/>
                  </a:lnTo>
                  <a:lnTo>
                    <a:pt x="259" y="408"/>
                  </a:lnTo>
                  <a:lnTo>
                    <a:pt x="259" y="407"/>
                  </a:lnTo>
                  <a:lnTo>
                    <a:pt x="260" y="406"/>
                  </a:lnTo>
                  <a:lnTo>
                    <a:pt x="260" y="405"/>
                  </a:lnTo>
                  <a:lnTo>
                    <a:pt x="260" y="404"/>
                  </a:lnTo>
                  <a:lnTo>
                    <a:pt x="260" y="402"/>
                  </a:lnTo>
                  <a:lnTo>
                    <a:pt x="260" y="401"/>
                  </a:lnTo>
                  <a:lnTo>
                    <a:pt x="261" y="400"/>
                  </a:lnTo>
                  <a:lnTo>
                    <a:pt x="261" y="399"/>
                  </a:lnTo>
                  <a:lnTo>
                    <a:pt x="261" y="397"/>
                  </a:lnTo>
                  <a:lnTo>
                    <a:pt x="261" y="396"/>
                  </a:lnTo>
                  <a:lnTo>
                    <a:pt x="262" y="395"/>
                  </a:lnTo>
                  <a:lnTo>
                    <a:pt x="262" y="393"/>
                  </a:lnTo>
                  <a:lnTo>
                    <a:pt x="262" y="392"/>
                  </a:lnTo>
                  <a:lnTo>
                    <a:pt x="263" y="391"/>
                  </a:lnTo>
                  <a:lnTo>
                    <a:pt x="263" y="389"/>
                  </a:lnTo>
                  <a:lnTo>
                    <a:pt x="263" y="388"/>
                  </a:lnTo>
                  <a:lnTo>
                    <a:pt x="264" y="386"/>
                  </a:lnTo>
                  <a:lnTo>
                    <a:pt x="264" y="385"/>
                  </a:lnTo>
                  <a:lnTo>
                    <a:pt x="264" y="383"/>
                  </a:lnTo>
                  <a:lnTo>
                    <a:pt x="265" y="382"/>
                  </a:lnTo>
                  <a:lnTo>
                    <a:pt x="265" y="380"/>
                  </a:lnTo>
                  <a:lnTo>
                    <a:pt x="266" y="379"/>
                  </a:lnTo>
                  <a:lnTo>
                    <a:pt x="266" y="377"/>
                  </a:lnTo>
                  <a:lnTo>
                    <a:pt x="267" y="375"/>
                  </a:lnTo>
                  <a:lnTo>
                    <a:pt x="267" y="374"/>
                  </a:lnTo>
                  <a:lnTo>
                    <a:pt x="268" y="372"/>
                  </a:lnTo>
                  <a:lnTo>
                    <a:pt x="268" y="370"/>
                  </a:lnTo>
                  <a:lnTo>
                    <a:pt x="269" y="369"/>
                  </a:lnTo>
                  <a:lnTo>
                    <a:pt x="270" y="367"/>
                  </a:lnTo>
                  <a:lnTo>
                    <a:pt x="270" y="365"/>
                  </a:lnTo>
                  <a:lnTo>
                    <a:pt x="271" y="363"/>
                  </a:lnTo>
                  <a:lnTo>
                    <a:pt x="272" y="362"/>
                  </a:lnTo>
                  <a:lnTo>
                    <a:pt x="272" y="360"/>
                  </a:lnTo>
                  <a:lnTo>
                    <a:pt x="273" y="358"/>
                  </a:lnTo>
                  <a:lnTo>
                    <a:pt x="274" y="356"/>
                  </a:lnTo>
                  <a:lnTo>
                    <a:pt x="275" y="354"/>
                  </a:lnTo>
                  <a:lnTo>
                    <a:pt x="275" y="352"/>
                  </a:lnTo>
                  <a:lnTo>
                    <a:pt x="276" y="350"/>
                  </a:lnTo>
                  <a:lnTo>
                    <a:pt x="277" y="349"/>
                  </a:lnTo>
                  <a:lnTo>
                    <a:pt x="278" y="347"/>
                  </a:lnTo>
                  <a:lnTo>
                    <a:pt x="279" y="345"/>
                  </a:lnTo>
                  <a:lnTo>
                    <a:pt x="280" y="343"/>
                  </a:lnTo>
                  <a:lnTo>
                    <a:pt x="281" y="341"/>
                  </a:lnTo>
                  <a:lnTo>
                    <a:pt x="282" y="340"/>
                  </a:lnTo>
                  <a:lnTo>
                    <a:pt x="283" y="338"/>
                  </a:lnTo>
                  <a:lnTo>
                    <a:pt x="285" y="336"/>
                  </a:lnTo>
                  <a:lnTo>
                    <a:pt x="286" y="334"/>
                  </a:lnTo>
                  <a:lnTo>
                    <a:pt x="287" y="333"/>
                  </a:lnTo>
                  <a:lnTo>
                    <a:pt x="288" y="331"/>
                  </a:lnTo>
                  <a:lnTo>
                    <a:pt x="290" y="329"/>
                  </a:lnTo>
                  <a:lnTo>
                    <a:pt x="291" y="328"/>
                  </a:lnTo>
                  <a:lnTo>
                    <a:pt x="292" y="326"/>
                  </a:lnTo>
                  <a:lnTo>
                    <a:pt x="294" y="324"/>
                  </a:lnTo>
                  <a:lnTo>
                    <a:pt x="295" y="323"/>
                  </a:lnTo>
                  <a:lnTo>
                    <a:pt x="297" y="321"/>
                  </a:lnTo>
                  <a:lnTo>
                    <a:pt x="298" y="319"/>
                  </a:lnTo>
                  <a:lnTo>
                    <a:pt x="300" y="318"/>
                  </a:lnTo>
                  <a:lnTo>
                    <a:pt x="302" y="316"/>
                  </a:lnTo>
                  <a:lnTo>
                    <a:pt x="303" y="314"/>
                  </a:lnTo>
                  <a:lnTo>
                    <a:pt x="305" y="312"/>
                  </a:lnTo>
                  <a:lnTo>
                    <a:pt x="307" y="311"/>
                  </a:lnTo>
                  <a:lnTo>
                    <a:pt x="309" y="309"/>
                  </a:lnTo>
                  <a:lnTo>
                    <a:pt x="311" y="307"/>
                  </a:lnTo>
                  <a:lnTo>
                    <a:pt x="313" y="306"/>
                  </a:lnTo>
                  <a:lnTo>
                    <a:pt x="315" y="304"/>
                  </a:lnTo>
                  <a:lnTo>
                    <a:pt x="317" y="302"/>
                  </a:lnTo>
                  <a:lnTo>
                    <a:pt x="319" y="301"/>
                  </a:lnTo>
                  <a:lnTo>
                    <a:pt x="321" y="299"/>
                  </a:lnTo>
                  <a:lnTo>
                    <a:pt x="323" y="297"/>
                  </a:lnTo>
                  <a:lnTo>
                    <a:pt x="325" y="296"/>
                  </a:lnTo>
                  <a:lnTo>
                    <a:pt x="327" y="294"/>
                  </a:lnTo>
                  <a:lnTo>
                    <a:pt x="329" y="293"/>
                  </a:lnTo>
                  <a:lnTo>
                    <a:pt x="332" y="291"/>
                  </a:lnTo>
                  <a:lnTo>
                    <a:pt x="334" y="290"/>
                  </a:lnTo>
                  <a:lnTo>
                    <a:pt x="336" y="288"/>
                  </a:lnTo>
                  <a:lnTo>
                    <a:pt x="338" y="287"/>
                  </a:lnTo>
                  <a:lnTo>
                    <a:pt x="341" y="285"/>
                  </a:lnTo>
                  <a:lnTo>
                    <a:pt x="343" y="284"/>
                  </a:lnTo>
                  <a:lnTo>
                    <a:pt x="345" y="282"/>
                  </a:lnTo>
                  <a:lnTo>
                    <a:pt x="348" y="281"/>
                  </a:lnTo>
                  <a:lnTo>
                    <a:pt x="350" y="280"/>
                  </a:lnTo>
                  <a:lnTo>
                    <a:pt x="353" y="278"/>
                  </a:lnTo>
                  <a:lnTo>
                    <a:pt x="355" y="277"/>
                  </a:lnTo>
                  <a:lnTo>
                    <a:pt x="357" y="276"/>
                  </a:lnTo>
                  <a:lnTo>
                    <a:pt x="360" y="275"/>
                  </a:lnTo>
                  <a:lnTo>
                    <a:pt x="362" y="273"/>
                  </a:lnTo>
                  <a:lnTo>
                    <a:pt x="365" y="272"/>
                  </a:lnTo>
                  <a:lnTo>
                    <a:pt x="367" y="271"/>
                  </a:lnTo>
                  <a:lnTo>
                    <a:pt x="369" y="270"/>
                  </a:lnTo>
                  <a:lnTo>
                    <a:pt x="372" y="269"/>
                  </a:lnTo>
                  <a:lnTo>
                    <a:pt x="374" y="268"/>
                  </a:lnTo>
                  <a:lnTo>
                    <a:pt x="376" y="268"/>
                  </a:lnTo>
                  <a:lnTo>
                    <a:pt x="379" y="267"/>
                  </a:lnTo>
                  <a:lnTo>
                    <a:pt x="381" y="266"/>
                  </a:lnTo>
                  <a:lnTo>
                    <a:pt x="383" y="265"/>
                  </a:lnTo>
                  <a:lnTo>
                    <a:pt x="386" y="265"/>
                  </a:lnTo>
                  <a:lnTo>
                    <a:pt x="388" y="264"/>
                  </a:lnTo>
                  <a:lnTo>
                    <a:pt x="390" y="263"/>
                  </a:lnTo>
                  <a:lnTo>
                    <a:pt x="392" y="263"/>
                  </a:lnTo>
                  <a:lnTo>
                    <a:pt x="394" y="262"/>
                  </a:lnTo>
                  <a:lnTo>
                    <a:pt x="397" y="262"/>
                  </a:lnTo>
                  <a:lnTo>
                    <a:pt x="399" y="261"/>
                  </a:lnTo>
                  <a:lnTo>
                    <a:pt x="401" y="261"/>
                  </a:lnTo>
                  <a:lnTo>
                    <a:pt x="403" y="261"/>
                  </a:lnTo>
                  <a:lnTo>
                    <a:pt x="404" y="260"/>
                  </a:lnTo>
                  <a:lnTo>
                    <a:pt x="406" y="260"/>
                  </a:lnTo>
                  <a:lnTo>
                    <a:pt x="408" y="260"/>
                  </a:lnTo>
                  <a:lnTo>
                    <a:pt x="410" y="259"/>
                  </a:lnTo>
                  <a:lnTo>
                    <a:pt x="411" y="259"/>
                  </a:lnTo>
                  <a:lnTo>
                    <a:pt x="413" y="259"/>
                  </a:lnTo>
                  <a:lnTo>
                    <a:pt x="414" y="259"/>
                  </a:lnTo>
                  <a:lnTo>
                    <a:pt x="416" y="259"/>
                  </a:lnTo>
                  <a:lnTo>
                    <a:pt x="417" y="259"/>
                  </a:lnTo>
                  <a:lnTo>
                    <a:pt x="419" y="259"/>
                  </a:lnTo>
                  <a:lnTo>
                    <a:pt x="420" y="259"/>
                  </a:lnTo>
                  <a:lnTo>
                    <a:pt x="421" y="259"/>
                  </a:lnTo>
                  <a:lnTo>
                    <a:pt x="423" y="259"/>
                  </a:lnTo>
                  <a:lnTo>
                    <a:pt x="424" y="259"/>
                  </a:lnTo>
                  <a:lnTo>
                    <a:pt x="425" y="259"/>
                  </a:lnTo>
                  <a:lnTo>
                    <a:pt x="427" y="259"/>
                  </a:lnTo>
                  <a:lnTo>
                    <a:pt x="428" y="259"/>
                  </a:lnTo>
                  <a:lnTo>
                    <a:pt x="430" y="259"/>
                  </a:lnTo>
                  <a:lnTo>
                    <a:pt x="431" y="259"/>
                  </a:lnTo>
                  <a:lnTo>
                    <a:pt x="432" y="259"/>
                  </a:lnTo>
                  <a:lnTo>
                    <a:pt x="434" y="259"/>
                  </a:lnTo>
                  <a:lnTo>
                    <a:pt x="435" y="259"/>
                  </a:lnTo>
                  <a:lnTo>
                    <a:pt x="437" y="259"/>
                  </a:lnTo>
                  <a:lnTo>
                    <a:pt x="438" y="259"/>
                  </a:lnTo>
                  <a:lnTo>
                    <a:pt x="440" y="259"/>
                  </a:lnTo>
                  <a:lnTo>
                    <a:pt x="441" y="259"/>
                  </a:lnTo>
                  <a:lnTo>
                    <a:pt x="443" y="259"/>
                  </a:lnTo>
                  <a:lnTo>
                    <a:pt x="444" y="259"/>
                  </a:lnTo>
                  <a:lnTo>
                    <a:pt x="446" y="259"/>
                  </a:lnTo>
                  <a:lnTo>
                    <a:pt x="447" y="259"/>
                  </a:lnTo>
                  <a:lnTo>
                    <a:pt x="448" y="259"/>
                  </a:lnTo>
                  <a:lnTo>
                    <a:pt x="449" y="259"/>
                  </a:lnTo>
                  <a:lnTo>
                    <a:pt x="450" y="259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2" y="259"/>
                  </a:lnTo>
                  <a:lnTo>
                    <a:pt x="453" y="259"/>
                  </a:lnTo>
                  <a:lnTo>
                    <a:pt x="453" y="259"/>
                  </a:lnTo>
                  <a:lnTo>
                    <a:pt x="453" y="259"/>
                  </a:lnTo>
                  <a:lnTo>
                    <a:pt x="454" y="259"/>
                  </a:lnTo>
                  <a:lnTo>
                    <a:pt x="454" y="259"/>
                  </a:lnTo>
                  <a:lnTo>
                    <a:pt x="454" y="259"/>
                  </a:lnTo>
                  <a:lnTo>
                    <a:pt x="454" y="259"/>
                  </a:lnTo>
                  <a:lnTo>
                    <a:pt x="454" y="259"/>
                  </a:lnTo>
                  <a:lnTo>
                    <a:pt x="454" y="258"/>
                  </a:lnTo>
                  <a:lnTo>
                    <a:pt x="454" y="258"/>
                  </a:lnTo>
                  <a:lnTo>
                    <a:pt x="454" y="257"/>
                  </a:lnTo>
                  <a:lnTo>
                    <a:pt x="454" y="256"/>
                  </a:lnTo>
                  <a:lnTo>
                    <a:pt x="454" y="256"/>
                  </a:lnTo>
                  <a:lnTo>
                    <a:pt x="454" y="255"/>
                  </a:lnTo>
                  <a:lnTo>
                    <a:pt x="454" y="253"/>
                  </a:lnTo>
                  <a:lnTo>
                    <a:pt x="454" y="252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5" y="247"/>
                  </a:lnTo>
                  <a:lnTo>
                    <a:pt x="455" y="246"/>
                  </a:lnTo>
                  <a:lnTo>
                    <a:pt x="455" y="244"/>
                  </a:lnTo>
                  <a:lnTo>
                    <a:pt x="455" y="242"/>
                  </a:lnTo>
                  <a:lnTo>
                    <a:pt x="455" y="239"/>
                  </a:lnTo>
                  <a:lnTo>
                    <a:pt x="456" y="237"/>
                  </a:lnTo>
                  <a:lnTo>
                    <a:pt x="456" y="235"/>
                  </a:lnTo>
                  <a:lnTo>
                    <a:pt x="456" y="233"/>
                  </a:lnTo>
                  <a:lnTo>
                    <a:pt x="456" y="231"/>
                  </a:lnTo>
                  <a:lnTo>
                    <a:pt x="456" y="229"/>
                  </a:lnTo>
                  <a:lnTo>
                    <a:pt x="456" y="226"/>
                  </a:lnTo>
                  <a:lnTo>
                    <a:pt x="456" y="224"/>
                  </a:lnTo>
                  <a:lnTo>
                    <a:pt x="456" y="222"/>
                  </a:lnTo>
                  <a:lnTo>
                    <a:pt x="456" y="220"/>
                  </a:lnTo>
                  <a:lnTo>
                    <a:pt x="455" y="218"/>
                  </a:lnTo>
                  <a:lnTo>
                    <a:pt x="455" y="216"/>
                  </a:lnTo>
                  <a:lnTo>
                    <a:pt x="455" y="214"/>
                  </a:lnTo>
                  <a:lnTo>
                    <a:pt x="455" y="211"/>
                  </a:lnTo>
                  <a:lnTo>
                    <a:pt x="454" y="209"/>
                  </a:lnTo>
                  <a:lnTo>
                    <a:pt x="454" y="207"/>
                  </a:lnTo>
                  <a:lnTo>
                    <a:pt x="454" y="205"/>
                  </a:lnTo>
                  <a:lnTo>
                    <a:pt x="454" y="203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198"/>
                  </a:lnTo>
                  <a:lnTo>
                    <a:pt x="453" y="197"/>
                  </a:lnTo>
                  <a:lnTo>
                    <a:pt x="452" y="195"/>
                  </a:lnTo>
                  <a:lnTo>
                    <a:pt x="452" y="194"/>
                  </a:lnTo>
                  <a:lnTo>
                    <a:pt x="452" y="193"/>
                  </a:lnTo>
                  <a:lnTo>
                    <a:pt x="452" y="192"/>
                  </a:lnTo>
                  <a:lnTo>
                    <a:pt x="452" y="192"/>
                  </a:lnTo>
                  <a:lnTo>
                    <a:pt x="452" y="191"/>
                  </a:lnTo>
                  <a:lnTo>
                    <a:pt x="452" y="190"/>
                  </a:lnTo>
                  <a:lnTo>
                    <a:pt x="452" y="190"/>
                  </a:lnTo>
                  <a:lnTo>
                    <a:pt x="452" y="190"/>
                  </a:lnTo>
                  <a:lnTo>
                    <a:pt x="452" y="190"/>
                  </a:lnTo>
                  <a:lnTo>
                    <a:pt x="452" y="190"/>
                  </a:lnTo>
                  <a:lnTo>
                    <a:pt x="451" y="190"/>
                  </a:lnTo>
                  <a:lnTo>
                    <a:pt x="451" y="190"/>
                  </a:lnTo>
                  <a:lnTo>
                    <a:pt x="451" y="190"/>
                  </a:lnTo>
                  <a:lnTo>
                    <a:pt x="450" y="190"/>
                  </a:lnTo>
                  <a:lnTo>
                    <a:pt x="450" y="190"/>
                  </a:lnTo>
                  <a:lnTo>
                    <a:pt x="449" y="190"/>
                  </a:lnTo>
                  <a:lnTo>
                    <a:pt x="448" y="189"/>
                  </a:lnTo>
                  <a:lnTo>
                    <a:pt x="448" y="189"/>
                  </a:lnTo>
                  <a:lnTo>
                    <a:pt x="447" y="189"/>
                  </a:lnTo>
                  <a:lnTo>
                    <a:pt x="446" y="189"/>
                  </a:lnTo>
                  <a:lnTo>
                    <a:pt x="444" y="189"/>
                  </a:lnTo>
                  <a:lnTo>
                    <a:pt x="443" y="189"/>
                  </a:lnTo>
                  <a:lnTo>
                    <a:pt x="442" y="189"/>
                  </a:lnTo>
                  <a:lnTo>
                    <a:pt x="440" y="189"/>
                  </a:lnTo>
                  <a:lnTo>
                    <a:pt x="439" y="188"/>
                  </a:lnTo>
                  <a:lnTo>
                    <a:pt x="437" y="188"/>
                  </a:lnTo>
                  <a:lnTo>
                    <a:pt x="436" y="188"/>
                  </a:lnTo>
                  <a:lnTo>
                    <a:pt x="434" y="188"/>
                  </a:lnTo>
                  <a:lnTo>
                    <a:pt x="432" y="188"/>
                  </a:lnTo>
                  <a:lnTo>
                    <a:pt x="431" y="188"/>
                  </a:lnTo>
                  <a:lnTo>
                    <a:pt x="429" y="187"/>
                  </a:lnTo>
                  <a:lnTo>
                    <a:pt x="428" y="187"/>
                  </a:lnTo>
                  <a:lnTo>
                    <a:pt x="426" y="187"/>
                  </a:lnTo>
                  <a:lnTo>
                    <a:pt x="425" y="187"/>
                  </a:lnTo>
                  <a:lnTo>
                    <a:pt x="423" y="187"/>
                  </a:lnTo>
                  <a:lnTo>
                    <a:pt x="422" y="187"/>
                  </a:lnTo>
                  <a:lnTo>
                    <a:pt x="420" y="187"/>
                  </a:lnTo>
                  <a:lnTo>
                    <a:pt x="419" y="187"/>
                  </a:lnTo>
                  <a:lnTo>
                    <a:pt x="417" y="187"/>
                  </a:lnTo>
                  <a:lnTo>
                    <a:pt x="416" y="187"/>
                  </a:lnTo>
                  <a:lnTo>
                    <a:pt x="414" y="187"/>
                  </a:lnTo>
                  <a:lnTo>
                    <a:pt x="413" y="187"/>
                  </a:lnTo>
                  <a:lnTo>
                    <a:pt x="411" y="187"/>
                  </a:lnTo>
                  <a:lnTo>
                    <a:pt x="409" y="187"/>
                  </a:lnTo>
                  <a:lnTo>
                    <a:pt x="408" y="187"/>
                  </a:lnTo>
                  <a:lnTo>
                    <a:pt x="406" y="186"/>
                  </a:lnTo>
                  <a:lnTo>
                    <a:pt x="404" y="186"/>
                  </a:lnTo>
                  <a:lnTo>
                    <a:pt x="402" y="186"/>
                  </a:lnTo>
                  <a:lnTo>
                    <a:pt x="401" y="186"/>
                  </a:lnTo>
                  <a:lnTo>
                    <a:pt x="399" y="185"/>
                  </a:lnTo>
                  <a:lnTo>
                    <a:pt x="397" y="185"/>
                  </a:lnTo>
                  <a:lnTo>
                    <a:pt x="395" y="185"/>
                  </a:lnTo>
                  <a:lnTo>
                    <a:pt x="393" y="184"/>
                  </a:lnTo>
                  <a:lnTo>
                    <a:pt x="391" y="184"/>
                  </a:lnTo>
                  <a:lnTo>
                    <a:pt x="388" y="183"/>
                  </a:lnTo>
                  <a:lnTo>
                    <a:pt x="386" y="183"/>
                  </a:lnTo>
                  <a:lnTo>
                    <a:pt x="384" y="182"/>
                  </a:lnTo>
                  <a:lnTo>
                    <a:pt x="382" y="182"/>
                  </a:lnTo>
                  <a:lnTo>
                    <a:pt x="380" y="181"/>
                  </a:lnTo>
                  <a:lnTo>
                    <a:pt x="377" y="181"/>
                  </a:lnTo>
                  <a:lnTo>
                    <a:pt x="375" y="180"/>
                  </a:lnTo>
                  <a:lnTo>
                    <a:pt x="373" y="179"/>
                  </a:lnTo>
                  <a:lnTo>
                    <a:pt x="371" y="179"/>
                  </a:lnTo>
                  <a:lnTo>
                    <a:pt x="369" y="178"/>
                  </a:lnTo>
                  <a:lnTo>
                    <a:pt x="366" y="177"/>
                  </a:lnTo>
                  <a:lnTo>
                    <a:pt x="364" y="176"/>
                  </a:lnTo>
                  <a:lnTo>
                    <a:pt x="362" y="176"/>
                  </a:lnTo>
                  <a:lnTo>
                    <a:pt x="360" y="175"/>
                  </a:lnTo>
                  <a:lnTo>
                    <a:pt x="358" y="174"/>
                  </a:lnTo>
                  <a:lnTo>
                    <a:pt x="356" y="173"/>
                  </a:lnTo>
                  <a:lnTo>
                    <a:pt x="354" y="172"/>
                  </a:lnTo>
                  <a:lnTo>
                    <a:pt x="352" y="171"/>
                  </a:lnTo>
                  <a:lnTo>
                    <a:pt x="350" y="170"/>
                  </a:lnTo>
                  <a:lnTo>
                    <a:pt x="347" y="169"/>
                  </a:lnTo>
                  <a:lnTo>
                    <a:pt x="345" y="168"/>
                  </a:lnTo>
                  <a:lnTo>
                    <a:pt x="343" y="167"/>
                  </a:lnTo>
                  <a:lnTo>
                    <a:pt x="341" y="166"/>
                  </a:lnTo>
                  <a:lnTo>
                    <a:pt x="339" y="165"/>
                  </a:lnTo>
                  <a:lnTo>
                    <a:pt x="337" y="164"/>
                  </a:lnTo>
                  <a:lnTo>
                    <a:pt x="335" y="163"/>
                  </a:lnTo>
                  <a:lnTo>
                    <a:pt x="333" y="162"/>
                  </a:lnTo>
                  <a:lnTo>
                    <a:pt x="331" y="160"/>
                  </a:lnTo>
                  <a:lnTo>
                    <a:pt x="329" y="159"/>
                  </a:lnTo>
                  <a:lnTo>
                    <a:pt x="327" y="158"/>
                  </a:lnTo>
                  <a:lnTo>
                    <a:pt x="325" y="157"/>
                  </a:lnTo>
                  <a:lnTo>
                    <a:pt x="323" y="155"/>
                  </a:lnTo>
                  <a:lnTo>
                    <a:pt x="321" y="154"/>
                  </a:lnTo>
                  <a:lnTo>
                    <a:pt x="319" y="152"/>
                  </a:lnTo>
                  <a:lnTo>
                    <a:pt x="317" y="151"/>
                  </a:lnTo>
                  <a:lnTo>
                    <a:pt x="315" y="149"/>
                  </a:lnTo>
                  <a:lnTo>
                    <a:pt x="313" y="148"/>
                  </a:lnTo>
                  <a:lnTo>
                    <a:pt x="311" y="146"/>
                  </a:lnTo>
                  <a:lnTo>
                    <a:pt x="309" y="145"/>
                  </a:lnTo>
                  <a:lnTo>
                    <a:pt x="307" y="143"/>
                  </a:lnTo>
                  <a:lnTo>
                    <a:pt x="305" y="141"/>
                  </a:lnTo>
                  <a:lnTo>
                    <a:pt x="303" y="140"/>
                  </a:lnTo>
                  <a:lnTo>
                    <a:pt x="302" y="138"/>
                  </a:lnTo>
                  <a:lnTo>
                    <a:pt x="300" y="136"/>
                  </a:lnTo>
                  <a:lnTo>
                    <a:pt x="298" y="135"/>
                  </a:lnTo>
                  <a:lnTo>
                    <a:pt x="297" y="133"/>
                  </a:lnTo>
                  <a:lnTo>
                    <a:pt x="295" y="131"/>
                  </a:lnTo>
                  <a:lnTo>
                    <a:pt x="294" y="129"/>
                  </a:lnTo>
                  <a:lnTo>
                    <a:pt x="292" y="128"/>
                  </a:lnTo>
                  <a:lnTo>
                    <a:pt x="291" y="126"/>
                  </a:lnTo>
                  <a:lnTo>
                    <a:pt x="290" y="124"/>
                  </a:lnTo>
                  <a:lnTo>
                    <a:pt x="288" y="122"/>
                  </a:lnTo>
                  <a:lnTo>
                    <a:pt x="287" y="120"/>
                  </a:lnTo>
                  <a:lnTo>
                    <a:pt x="286" y="118"/>
                  </a:lnTo>
                  <a:lnTo>
                    <a:pt x="285" y="116"/>
                  </a:lnTo>
                  <a:lnTo>
                    <a:pt x="283" y="115"/>
                  </a:lnTo>
                  <a:lnTo>
                    <a:pt x="282" y="113"/>
                  </a:lnTo>
                  <a:lnTo>
                    <a:pt x="281" y="111"/>
                  </a:lnTo>
                  <a:lnTo>
                    <a:pt x="280" y="109"/>
                  </a:lnTo>
                  <a:lnTo>
                    <a:pt x="279" y="107"/>
                  </a:lnTo>
                  <a:lnTo>
                    <a:pt x="278" y="106"/>
                  </a:lnTo>
                  <a:lnTo>
                    <a:pt x="277" y="104"/>
                  </a:lnTo>
                  <a:lnTo>
                    <a:pt x="276" y="102"/>
                  </a:lnTo>
                  <a:lnTo>
                    <a:pt x="275" y="100"/>
                  </a:lnTo>
                  <a:lnTo>
                    <a:pt x="275" y="99"/>
                  </a:lnTo>
                  <a:lnTo>
                    <a:pt x="274" y="97"/>
                  </a:lnTo>
                  <a:lnTo>
                    <a:pt x="273" y="95"/>
                  </a:lnTo>
                  <a:lnTo>
                    <a:pt x="272" y="94"/>
                  </a:lnTo>
                  <a:lnTo>
                    <a:pt x="272" y="92"/>
                  </a:lnTo>
                  <a:lnTo>
                    <a:pt x="271" y="90"/>
                  </a:lnTo>
                  <a:lnTo>
                    <a:pt x="270" y="89"/>
                  </a:lnTo>
                  <a:lnTo>
                    <a:pt x="270" y="87"/>
                  </a:lnTo>
                  <a:lnTo>
                    <a:pt x="269" y="85"/>
                  </a:lnTo>
                  <a:lnTo>
                    <a:pt x="269" y="84"/>
                  </a:lnTo>
                  <a:lnTo>
                    <a:pt x="268" y="82"/>
                  </a:lnTo>
                  <a:lnTo>
                    <a:pt x="268" y="81"/>
                  </a:lnTo>
                  <a:lnTo>
                    <a:pt x="267" y="79"/>
                  </a:lnTo>
                  <a:lnTo>
                    <a:pt x="267" y="77"/>
                  </a:lnTo>
                  <a:lnTo>
                    <a:pt x="267" y="76"/>
                  </a:lnTo>
                  <a:lnTo>
                    <a:pt x="266" y="74"/>
                  </a:lnTo>
                  <a:lnTo>
                    <a:pt x="266" y="73"/>
                  </a:lnTo>
                  <a:lnTo>
                    <a:pt x="266" y="71"/>
                  </a:lnTo>
                  <a:lnTo>
                    <a:pt x="266" y="70"/>
                  </a:lnTo>
                  <a:lnTo>
                    <a:pt x="265" y="68"/>
                  </a:lnTo>
                  <a:lnTo>
                    <a:pt x="265" y="67"/>
                  </a:lnTo>
                  <a:lnTo>
                    <a:pt x="265" y="65"/>
                  </a:lnTo>
                  <a:lnTo>
                    <a:pt x="265" y="64"/>
                  </a:lnTo>
                  <a:lnTo>
                    <a:pt x="265" y="62"/>
                  </a:lnTo>
                  <a:lnTo>
                    <a:pt x="264" y="60"/>
                  </a:lnTo>
                  <a:lnTo>
                    <a:pt x="264" y="59"/>
                  </a:lnTo>
                  <a:lnTo>
                    <a:pt x="264" y="57"/>
                  </a:lnTo>
                  <a:lnTo>
                    <a:pt x="264" y="55"/>
                  </a:lnTo>
                  <a:lnTo>
                    <a:pt x="264" y="54"/>
                  </a:lnTo>
                  <a:lnTo>
                    <a:pt x="263" y="52"/>
                  </a:lnTo>
                  <a:lnTo>
                    <a:pt x="263" y="50"/>
                  </a:lnTo>
                  <a:lnTo>
                    <a:pt x="263" y="48"/>
                  </a:lnTo>
                  <a:lnTo>
                    <a:pt x="263" y="47"/>
                  </a:lnTo>
                  <a:lnTo>
                    <a:pt x="263" y="45"/>
                  </a:lnTo>
                  <a:lnTo>
                    <a:pt x="263" y="43"/>
                  </a:lnTo>
                  <a:lnTo>
                    <a:pt x="262" y="41"/>
                  </a:lnTo>
                  <a:lnTo>
                    <a:pt x="262" y="39"/>
                  </a:lnTo>
                  <a:lnTo>
                    <a:pt x="262" y="37"/>
                  </a:lnTo>
                  <a:lnTo>
                    <a:pt x="262" y="36"/>
                  </a:lnTo>
                  <a:lnTo>
                    <a:pt x="262" y="34"/>
                  </a:lnTo>
                  <a:lnTo>
                    <a:pt x="262" y="32"/>
                  </a:lnTo>
                  <a:lnTo>
                    <a:pt x="262" y="30"/>
                  </a:lnTo>
                  <a:lnTo>
                    <a:pt x="262" y="29"/>
                  </a:lnTo>
                  <a:lnTo>
                    <a:pt x="261" y="27"/>
                  </a:lnTo>
                  <a:lnTo>
                    <a:pt x="261" y="25"/>
                  </a:lnTo>
                  <a:lnTo>
                    <a:pt x="261" y="24"/>
                  </a:lnTo>
                  <a:lnTo>
                    <a:pt x="261" y="22"/>
                  </a:lnTo>
                  <a:lnTo>
                    <a:pt x="261" y="20"/>
                  </a:lnTo>
                  <a:lnTo>
                    <a:pt x="261" y="19"/>
                  </a:lnTo>
                  <a:lnTo>
                    <a:pt x="261" y="17"/>
                  </a:lnTo>
                  <a:lnTo>
                    <a:pt x="261" y="16"/>
                  </a:lnTo>
                  <a:lnTo>
                    <a:pt x="261" y="14"/>
                  </a:lnTo>
                  <a:lnTo>
                    <a:pt x="262" y="13"/>
                  </a:lnTo>
                  <a:lnTo>
                    <a:pt x="262" y="12"/>
                  </a:lnTo>
                  <a:lnTo>
                    <a:pt x="262" y="11"/>
                  </a:lnTo>
                  <a:lnTo>
                    <a:pt x="262" y="9"/>
                  </a:lnTo>
                  <a:lnTo>
                    <a:pt x="262" y="9"/>
                  </a:lnTo>
                  <a:lnTo>
                    <a:pt x="262" y="8"/>
                  </a:lnTo>
                  <a:lnTo>
                    <a:pt x="262" y="7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5"/>
                  </a:lnTo>
                  <a:lnTo>
                    <a:pt x="262" y="5"/>
                  </a:lnTo>
                  <a:lnTo>
                    <a:pt x="262" y="4"/>
                  </a:lnTo>
                  <a:lnTo>
                    <a:pt x="262" y="4"/>
                  </a:lnTo>
                  <a:lnTo>
                    <a:pt x="262" y="4"/>
                  </a:lnTo>
                  <a:lnTo>
                    <a:pt x="262" y="4"/>
                  </a:lnTo>
                  <a:lnTo>
                    <a:pt x="262" y="4"/>
                  </a:lnTo>
                  <a:lnTo>
                    <a:pt x="261" y="4"/>
                  </a:lnTo>
                  <a:lnTo>
                    <a:pt x="261" y="4"/>
                  </a:lnTo>
                  <a:lnTo>
                    <a:pt x="260" y="4"/>
                  </a:lnTo>
                  <a:lnTo>
                    <a:pt x="258" y="3"/>
                  </a:lnTo>
                  <a:lnTo>
                    <a:pt x="257" y="3"/>
                  </a:lnTo>
                  <a:lnTo>
                    <a:pt x="255" y="3"/>
                  </a:lnTo>
                  <a:lnTo>
                    <a:pt x="253" y="3"/>
                  </a:lnTo>
                  <a:lnTo>
                    <a:pt x="250" y="3"/>
                  </a:lnTo>
                  <a:lnTo>
                    <a:pt x="247" y="2"/>
                  </a:lnTo>
                  <a:lnTo>
                    <a:pt x="244" y="2"/>
                  </a:lnTo>
                  <a:lnTo>
                    <a:pt x="241" y="2"/>
                  </a:lnTo>
                  <a:lnTo>
                    <a:pt x="238" y="1"/>
                  </a:lnTo>
                  <a:lnTo>
                    <a:pt x="234" y="1"/>
                  </a:lnTo>
                  <a:lnTo>
                    <a:pt x="230" y="1"/>
                  </a:lnTo>
                  <a:lnTo>
                    <a:pt x="225" y="0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83" name="Oval 59582"/>
            <p:cNvSpPr/>
            <p:nvPr/>
          </p:nvSpPr>
          <p:spPr>
            <a:xfrm>
              <a:off x="204" y="202"/>
              <a:ext cx="456" cy="459"/>
            </a:xfrm>
            <a:prstGeom prst="ellipse">
              <a:avLst/>
            </a:prstGeom>
            <a:noFill/>
            <a:ln w="63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584" name="Group 59583"/>
          <p:cNvGrpSpPr/>
          <p:nvPr/>
        </p:nvGrpSpPr>
        <p:grpSpPr>
          <a:xfrm>
            <a:off x="228600" y="3052763"/>
            <a:ext cx="1374775" cy="1374775"/>
            <a:chOff x="0" y="0"/>
            <a:chExt cx="864" cy="864"/>
          </a:xfrm>
        </p:grpSpPr>
        <p:sp>
          <p:nvSpPr>
            <p:cNvPr id="59585" name="Rounded Rectangle 59584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86" name="Oval 59585"/>
            <p:cNvSpPr/>
            <p:nvPr/>
          </p:nvSpPr>
          <p:spPr>
            <a:xfrm>
              <a:off x="72" y="72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87" name="Oval 59586"/>
            <p:cNvSpPr/>
            <p:nvPr/>
          </p:nvSpPr>
          <p:spPr>
            <a:xfrm>
              <a:off x="144" y="144"/>
              <a:ext cx="576" cy="576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88" name="未知"/>
            <p:cNvSpPr/>
            <p:nvPr/>
          </p:nvSpPr>
          <p:spPr>
            <a:xfrm>
              <a:off x="264" y="390"/>
              <a:ext cx="112" cy="85"/>
            </a:xfrm>
            <a:custGeom>
              <a:avLst/>
              <a:gdLst/>
              <a:ahLst/>
              <a:cxnLst/>
              <a:pathLst>
                <a:path w="112" h="85">
                  <a:moveTo>
                    <a:pt x="27" y="84"/>
                  </a:moveTo>
                  <a:lnTo>
                    <a:pt x="0" y="84"/>
                  </a:lnTo>
                  <a:lnTo>
                    <a:pt x="3" y="63"/>
                  </a:lnTo>
                  <a:lnTo>
                    <a:pt x="6" y="42"/>
                  </a:lnTo>
                  <a:lnTo>
                    <a:pt x="3" y="21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27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89" name="未知"/>
            <p:cNvSpPr/>
            <p:nvPr/>
          </p:nvSpPr>
          <p:spPr>
            <a:xfrm>
              <a:off x="476" y="390"/>
              <a:ext cx="232" cy="85"/>
            </a:xfrm>
            <a:custGeom>
              <a:avLst/>
              <a:gdLst/>
              <a:ahLst/>
              <a:cxnLst/>
              <a:pathLst>
                <a:path w="232" h="85">
                  <a:moveTo>
                    <a:pt x="0" y="84"/>
                  </a:moveTo>
                  <a:lnTo>
                    <a:pt x="222" y="84"/>
                  </a:lnTo>
                  <a:lnTo>
                    <a:pt x="228" y="63"/>
                  </a:lnTo>
                  <a:lnTo>
                    <a:pt x="231" y="42"/>
                  </a:lnTo>
                  <a:lnTo>
                    <a:pt x="228" y="21"/>
                  </a:lnTo>
                  <a:lnTo>
                    <a:pt x="222" y="0"/>
                  </a:lnTo>
                  <a:lnTo>
                    <a:pt x="84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0" name="未知"/>
            <p:cNvSpPr/>
            <p:nvPr/>
          </p:nvSpPr>
          <p:spPr>
            <a:xfrm>
              <a:off x="186" y="171"/>
              <a:ext cx="349" cy="202"/>
            </a:xfrm>
            <a:custGeom>
              <a:avLst/>
              <a:gdLst/>
              <a:ahLst/>
              <a:cxnLst/>
              <a:pathLst>
                <a:path w="349" h="202">
                  <a:moveTo>
                    <a:pt x="0" y="201"/>
                  </a:moveTo>
                  <a:lnTo>
                    <a:pt x="6" y="174"/>
                  </a:lnTo>
                  <a:lnTo>
                    <a:pt x="18" y="147"/>
                  </a:lnTo>
                  <a:lnTo>
                    <a:pt x="33" y="120"/>
                  </a:lnTo>
                  <a:lnTo>
                    <a:pt x="51" y="99"/>
                  </a:lnTo>
                  <a:lnTo>
                    <a:pt x="60" y="90"/>
                  </a:lnTo>
                  <a:lnTo>
                    <a:pt x="72" y="87"/>
                  </a:lnTo>
                  <a:lnTo>
                    <a:pt x="84" y="84"/>
                  </a:lnTo>
                  <a:lnTo>
                    <a:pt x="99" y="81"/>
                  </a:lnTo>
                  <a:lnTo>
                    <a:pt x="111" y="81"/>
                  </a:lnTo>
                  <a:lnTo>
                    <a:pt x="123" y="81"/>
                  </a:lnTo>
                  <a:lnTo>
                    <a:pt x="132" y="84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56" y="93"/>
                  </a:lnTo>
                  <a:lnTo>
                    <a:pt x="168" y="96"/>
                  </a:lnTo>
                  <a:lnTo>
                    <a:pt x="180" y="99"/>
                  </a:lnTo>
                  <a:lnTo>
                    <a:pt x="195" y="102"/>
                  </a:lnTo>
                  <a:lnTo>
                    <a:pt x="207" y="102"/>
                  </a:lnTo>
                  <a:lnTo>
                    <a:pt x="219" y="96"/>
                  </a:lnTo>
                  <a:lnTo>
                    <a:pt x="228" y="87"/>
                  </a:lnTo>
                  <a:lnTo>
                    <a:pt x="231" y="75"/>
                  </a:lnTo>
                  <a:lnTo>
                    <a:pt x="231" y="66"/>
                  </a:lnTo>
                  <a:lnTo>
                    <a:pt x="228" y="60"/>
                  </a:lnTo>
                  <a:lnTo>
                    <a:pt x="225" y="54"/>
                  </a:lnTo>
                  <a:lnTo>
                    <a:pt x="219" y="51"/>
                  </a:lnTo>
                  <a:lnTo>
                    <a:pt x="213" y="48"/>
                  </a:lnTo>
                  <a:lnTo>
                    <a:pt x="210" y="45"/>
                  </a:lnTo>
                  <a:lnTo>
                    <a:pt x="207" y="45"/>
                  </a:lnTo>
                  <a:lnTo>
                    <a:pt x="204" y="42"/>
                  </a:lnTo>
                  <a:lnTo>
                    <a:pt x="198" y="33"/>
                  </a:lnTo>
                  <a:lnTo>
                    <a:pt x="192" y="30"/>
                  </a:lnTo>
                  <a:lnTo>
                    <a:pt x="192" y="24"/>
                  </a:lnTo>
                  <a:lnTo>
                    <a:pt x="189" y="18"/>
                  </a:lnTo>
                  <a:lnTo>
                    <a:pt x="192" y="12"/>
                  </a:lnTo>
                  <a:lnTo>
                    <a:pt x="201" y="6"/>
                  </a:lnTo>
                  <a:lnTo>
                    <a:pt x="216" y="0"/>
                  </a:lnTo>
                  <a:lnTo>
                    <a:pt x="231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79" y="3"/>
                  </a:lnTo>
                  <a:lnTo>
                    <a:pt x="291" y="6"/>
                  </a:lnTo>
                  <a:lnTo>
                    <a:pt x="300" y="9"/>
                  </a:lnTo>
                  <a:lnTo>
                    <a:pt x="309" y="12"/>
                  </a:lnTo>
                  <a:lnTo>
                    <a:pt x="315" y="15"/>
                  </a:lnTo>
                  <a:lnTo>
                    <a:pt x="324" y="18"/>
                  </a:lnTo>
                  <a:lnTo>
                    <a:pt x="333" y="21"/>
                  </a:lnTo>
                  <a:lnTo>
                    <a:pt x="333" y="24"/>
                  </a:lnTo>
                  <a:lnTo>
                    <a:pt x="336" y="27"/>
                  </a:lnTo>
                  <a:lnTo>
                    <a:pt x="342" y="33"/>
                  </a:lnTo>
                  <a:lnTo>
                    <a:pt x="348" y="42"/>
                  </a:lnTo>
                  <a:lnTo>
                    <a:pt x="348" y="51"/>
                  </a:lnTo>
                  <a:lnTo>
                    <a:pt x="348" y="63"/>
                  </a:lnTo>
                  <a:lnTo>
                    <a:pt x="345" y="72"/>
                  </a:lnTo>
                  <a:lnTo>
                    <a:pt x="339" y="78"/>
                  </a:lnTo>
                  <a:lnTo>
                    <a:pt x="333" y="87"/>
                  </a:lnTo>
                  <a:lnTo>
                    <a:pt x="327" y="96"/>
                  </a:lnTo>
                  <a:lnTo>
                    <a:pt x="303" y="111"/>
                  </a:lnTo>
                  <a:lnTo>
                    <a:pt x="279" y="123"/>
                  </a:lnTo>
                  <a:lnTo>
                    <a:pt x="255" y="132"/>
                  </a:lnTo>
                  <a:lnTo>
                    <a:pt x="234" y="135"/>
                  </a:lnTo>
                  <a:lnTo>
                    <a:pt x="213" y="135"/>
                  </a:lnTo>
                  <a:lnTo>
                    <a:pt x="198" y="132"/>
                  </a:lnTo>
                  <a:lnTo>
                    <a:pt x="183" y="132"/>
                  </a:lnTo>
                  <a:lnTo>
                    <a:pt x="174" y="129"/>
                  </a:lnTo>
                  <a:lnTo>
                    <a:pt x="162" y="126"/>
                  </a:lnTo>
                  <a:lnTo>
                    <a:pt x="147" y="117"/>
                  </a:lnTo>
                  <a:lnTo>
                    <a:pt x="126" y="111"/>
                  </a:lnTo>
                  <a:lnTo>
                    <a:pt x="105" y="108"/>
                  </a:lnTo>
                  <a:lnTo>
                    <a:pt x="93" y="111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3" y="126"/>
                  </a:lnTo>
                  <a:lnTo>
                    <a:pt x="51" y="141"/>
                  </a:lnTo>
                  <a:lnTo>
                    <a:pt x="42" y="156"/>
                  </a:lnTo>
                  <a:lnTo>
                    <a:pt x="33" y="177"/>
                  </a:lnTo>
                  <a:lnTo>
                    <a:pt x="27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1" name="未知"/>
            <p:cNvSpPr/>
            <p:nvPr/>
          </p:nvSpPr>
          <p:spPr>
            <a:xfrm>
              <a:off x="160" y="390"/>
              <a:ext cx="91" cy="85"/>
            </a:xfrm>
            <a:custGeom>
              <a:avLst/>
              <a:gdLst/>
              <a:ahLst/>
              <a:cxnLst/>
              <a:pathLst>
                <a:path w="91" h="85">
                  <a:moveTo>
                    <a:pt x="85" y="84"/>
                  </a:moveTo>
                  <a:lnTo>
                    <a:pt x="90" y="63"/>
                  </a:lnTo>
                  <a:lnTo>
                    <a:pt x="90" y="42"/>
                  </a:lnTo>
                  <a:lnTo>
                    <a:pt x="90" y="21"/>
                  </a:lnTo>
                  <a:lnTo>
                    <a:pt x="85" y="0"/>
                  </a:lnTo>
                  <a:lnTo>
                    <a:pt x="3" y="0"/>
                  </a:lnTo>
                  <a:lnTo>
                    <a:pt x="5" y="21"/>
                  </a:lnTo>
                  <a:lnTo>
                    <a:pt x="8" y="42"/>
                  </a:lnTo>
                  <a:lnTo>
                    <a:pt x="5" y="63"/>
                  </a:lnTo>
                  <a:lnTo>
                    <a:pt x="0" y="84"/>
                  </a:lnTo>
                  <a:lnTo>
                    <a:pt x="85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2" name="Straight Connector 59591"/>
            <p:cNvSpPr/>
            <p:nvPr/>
          </p:nvSpPr>
          <p:spPr>
            <a:xfrm flipV="1">
              <a:off x="181" y="184"/>
              <a:ext cx="497" cy="497"/>
            </a:xfrm>
            <a:prstGeom prst="line">
              <a:avLst/>
            </a:prstGeom>
            <a:ln w="10160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9593" name="Group 59592"/>
          <p:cNvGrpSpPr/>
          <p:nvPr/>
        </p:nvGrpSpPr>
        <p:grpSpPr>
          <a:xfrm>
            <a:off x="1681163" y="1603375"/>
            <a:ext cx="1374775" cy="1374775"/>
            <a:chOff x="0" y="0"/>
            <a:chExt cx="864" cy="865"/>
          </a:xfrm>
        </p:grpSpPr>
        <p:sp>
          <p:nvSpPr>
            <p:cNvPr id="59594" name="Rounded Rectangle 59593"/>
            <p:cNvSpPr/>
            <p:nvPr/>
          </p:nvSpPr>
          <p:spPr>
            <a:xfrm>
              <a:off x="0" y="0"/>
              <a:ext cx="864" cy="853"/>
            </a:xfrm>
            <a:prstGeom prst="roundRect">
              <a:avLst>
                <a:gd name="adj" fmla="val 33759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5" name="未知"/>
            <p:cNvSpPr/>
            <p:nvPr/>
          </p:nvSpPr>
          <p:spPr>
            <a:xfrm>
              <a:off x="214" y="275"/>
              <a:ext cx="436" cy="590"/>
            </a:xfrm>
            <a:custGeom>
              <a:avLst/>
              <a:gdLst/>
              <a:ahLst/>
              <a:cxnLst/>
              <a:pathLst>
                <a:path w="436" h="590">
                  <a:moveTo>
                    <a:pt x="216" y="0"/>
                  </a:moveTo>
                  <a:lnTo>
                    <a:pt x="276" y="0"/>
                  </a:lnTo>
                  <a:lnTo>
                    <a:pt x="312" y="8"/>
                  </a:lnTo>
                  <a:lnTo>
                    <a:pt x="342" y="32"/>
                  </a:lnTo>
                  <a:lnTo>
                    <a:pt x="360" y="65"/>
                  </a:lnTo>
                  <a:lnTo>
                    <a:pt x="375" y="97"/>
                  </a:lnTo>
                  <a:lnTo>
                    <a:pt x="426" y="260"/>
                  </a:lnTo>
                  <a:lnTo>
                    <a:pt x="429" y="263"/>
                  </a:lnTo>
                  <a:lnTo>
                    <a:pt x="432" y="269"/>
                  </a:lnTo>
                  <a:lnTo>
                    <a:pt x="432" y="278"/>
                  </a:lnTo>
                  <a:lnTo>
                    <a:pt x="435" y="290"/>
                  </a:lnTo>
                  <a:lnTo>
                    <a:pt x="435" y="302"/>
                  </a:lnTo>
                  <a:lnTo>
                    <a:pt x="435" y="314"/>
                  </a:lnTo>
                  <a:lnTo>
                    <a:pt x="432" y="325"/>
                  </a:lnTo>
                  <a:lnTo>
                    <a:pt x="420" y="334"/>
                  </a:lnTo>
                  <a:lnTo>
                    <a:pt x="339" y="426"/>
                  </a:lnTo>
                  <a:lnTo>
                    <a:pt x="324" y="361"/>
                  </a:lnTo>
                  <a:lnTo>
                    <a:pt x="366" y="299"/>
                  </a:lnTo>
                  <a:lnTo>
                    <a:pt x="324" y="177"/>
                  </a:lnTo>
                  <a:lnTo>
                    <a:pt x="321" y="177"/>
                  </a:lnTo>
                  <a:lnTo>
                    <a:pt x="312" y="180"/>
                  </a:lnTo>
                  <a:lnTo>
                    <a:pt x="303" y="242"/>
                  </a:lnTo>
                  <a:lnTo>
                    <a:pt x="300" y="302"/>
                  </a:lnTo>
                  <a:lnTo>
                    <a:pt x="363" y="589"/>
                  </a:lnTo>
                  <a:lnTo>
                    <a:pt x="69" y="589"/>
                  </a:lnTo>
                  <a:lnTo>
                    <a:pt x="132" y="302"/>
                  </a:lnTo>
                  <a:lnTo>
                    <a:pt x="129" y="263"/>
                  </a:lnTo>
                  <a:lnTo>
                    <a:pt x="123" y="222"/>
                  </a:lnTo>
                  <a:lnTo>
                    <a:pt x="117" y="180"/>
                  </a:lnTo>
                  <a:lnTo>
                    <a:pt x="111" y="177"/>
                  </a:lnTo>
                  <a:lnTo>
                    <a:pt x="69" y="299"/>
                  </a:lnTo>
                  <a:lnTo>
                    <a:pt x="108" y="355"/>
                  </a:lnTo>
                  <a:lnTo>
                    <a:pt x="93" y="423"/>
                  </a:lnTo>
                  <a:lnTo>
                    <a:pt x="12" y="334"/>
                  </a:lnTo>
                  <a:lnTo>
                    <a:pt x="0" y="314"/>
                  </a:lnTo>
                  <a:lnTo>
                    <a:pt x="0" y="287"/>
                  </a:lnTo>
                  <a:lnTo>
                    <a:pt x="0" y="275"/>
                  </a:lnTo>
                  <a:lnTo>
                    <a:pt x="6" y="263"/>
                  </a:lnTo>
                  <a:lnTo>
                    <a:pt x="6" y="260"/>
                  </a:lnTo>
                  <a:lnTo>
                    <a:pt x="60" y="97"/>
                  </a:lnTo>
                  <a:lnTo>
                    <a:pt x="72" y="65"/>
                  </a:lnTo>
                  <a:lnTo>
                    <a:pt x="93" y="32"/>
                  </a:lnTo>
                  <a:lnTo>
                    <a:pt x="120" y="8"/>
                  </a:lnTo>
                  <a:lnTo>
                    <a:pt x="156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6" name="未知"/>
            <p:cNvSpPr/>
            <p:nvPr/>
          </p:nvSpPr>
          <p:spPr>
            <a:xfrm>
              <a:off x="388" y="390"/>
              <a:ext cx="88" cy="93"/>
            </a:xfrm>
            <a:custGeom>
              <a:avLst/>
              <a:gdLst/>
              <a:ahLst/>
              <a:cxnLst/>
              <a:pathLst>
                <a:path w="88" h="93">
                  <a:moveTo>
                    <a:pt x="57" y="59"/>
                  </a:moveTo>
                  <a:lnTo>
                    <a:pt x="87" y="59"/>
                  </a:lnTo>
                  <a:lnTo>
                    <a:pt x="87" y="30"/>
                  </a:lnTo>
                  <a:lnTo>
                    <a:pt x="57" y="30"/>
                  </a:lnTo>
                  <a:lnTo>
                    <a:pt x="57" y="0"/>
                  </a:lnTo>
                  <a:lnTo>
                    <a:pt x="30" y="0"/>
                  </a:lnTo>
                  <a:lnTo>
                    <a:pt x="30" y="30"/>
                  </a:lnTo>
                  <a:lnTo>
                    <a:pt x="0" y="3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92"/>
                  </a:lnTo>
                  <a:lnTo>
                    <a:pt x="57" y="92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7" name="未知"/>
            <p:cNvSpPr/>
            <p:nvPr/>
          </p:nvSpPr>
          <p:spPr>
            <a:xfrm>
              <a:off x="364" y="38"/>
              <a:ext cx="136" cy="66"/>
            </a:xfrm>
            <a:custGeom>
              <a:avLst/>
              <a:gdLst/>
              <a:ahLst/>
              <a:cxnLst/>
              <a:pathLst>
                <a:path w="136" h="66">
                  <a:moveTo>
                    <a:pt x="120" y="65"/>
                  </a:moveTo>
                  <a:lnTo>
                    <a:pt x="12" y="65"/>
                  </a:lnTo>
                  <a:lnTo>
                    <a:pt x="0" y="38"/>
                  </a:lnTo>
                  <a:lnTo>
                    <a:pt x="15" y="17"/>
                  </a:lnTo>
                  <a:lnTo>
                    <a:pt x="39" y="3"/>
                  </a:lnTo>
                  <a:lnTo>
                    <a:pt x="66" y="0"/>
                  </a:lnTo>
                  <a:lnTo>
                    <a:pt x="96" y="3"/>
                  </a:lnTo>
                  <a:lnTo>
                    <a:pt x="123" y="17"/>
                  </a:lnTo>
                  <a:lnTo>
                    <a:pt x="135" y="35"/>
                  </a:lnTo>
                  <a:lnTo>
                    <a:pt x="120" y="65"/>
                  </a:lnTo>
                  <a:lnTo>
                    <a:pt x="120" y="6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8" name="Oval 59597"/>
            <p:cNvSpPr/>
            <p:nvPr/>
          </p:nvSpPr>
          <p:spPr>
            <a:xfrm>
              <a:off x="349" y="94"/>
              <a:ext cx="165" cy="16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599" name="Straight Connector 59598"/>
            <p:cNvSpPr/>
            <p:nvPr/>
          </p:nvSpPr>
          <p:spPr>
            <a:xfrm>
              <a:off x="331" y="103"/>
              <a:ext cx="201" cy="0"/>
            </a:xfrm>
            <a:prstGeom prst="line">
              <a:avLst/>
            </a:prstGeom>
            <a:ln w="254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9600" name="Group 59599"/>
          <p:cNvGrpSpPr/>
          <p:nvPr/>
        </p:nvGrpSpPr>
        <p:grpSpPr>
          <a:xfrm>
            <a:off x="152400" y="1603375"/>
            <a:ext cx="1374775" cy="1373188"/>
            <a:chOff x="0" y="0"/>
            <a:chExt cx="864" cy="864"/>
          </a:xfrm>
        </p:grpSpPr>
        <p:sp>
          <p:nvSpPr>
            <p:cNvPr id="59601" name="Rounded Rectangle 59600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02" name="Group 59601"/>
            <p:cNvGrpSpPr/>
            <p:nvPr/>
          </p:nvGrpSpPr>
          <p:grpSpPr>
            <a:xfrm>
              <a:off x="171" y="63"/>
              <a:ext cx="523" cy="739"/>
              <a:chOff x="0" y="0"/>
              <a:chExt cx="523" cy="739"/>
            </a:xfrm>
          </p:grpSpPr>
          <p:sp>
            <p:nvSpPr>
              <p:cNvPr id="59603" name="未知"/>
              <p:cNvSpPr/>
              <p:nvPr/>
            </p:nvSpPr>
            <p:spPr>
              <a:xfrm>
                <a:off x="0" y="123"/>
                <a:ext cx="523" cy="616"/>
              </a:xfrm>
              <a:custGeom>
                <a:avLst/>
                <a:gdLst/>
                <a:ahLst/>
                <a:cxnLst/>
                <a:pathLst>
                  <a:path w="523" h="616">
                    <a:moveTo>
                      <a:pt x="123" y="0"/>
                    </a:moveTo>
                    <a:lnTo>
                      <a:pt x="165" y="0"/>
                    </a:lnTo>
                    <a:lnTo>
                      <a:pt x="186" y="3"/>
                    </a:lnTo>
                    <a:lnTo>
                      <a:pt x="204" y="15"/>
                    </a:lnTo>
                    <a:lnTo>
                      <a:pt x="216" y="33"/>
                    </a:lnTo>
                    <a:lnTo>
                      <a:pt x="288" y="237"/>
                    </a:lnTo>
                    <a:lnTo>
                      <a:pt x="327" y="261"/>
                    </a:lnTo>
                    <a:lnTo>
                      <a:pt x="375" y="228"/>
                    </a:lnTo>
                    <a:lnTo>
                      <a:pt x="384" y="222"/>
                    </a:lnTo>
                    <a:lnTo>
                      <a:pt x="396" y="219"/>
                    </a:lnTo>
                    <a:lnTo>
                      <a:pt x="465" y="219"/>
                    </a:lnTo>
                    <a:lnTo>
                      <a:pt x="483" y="219"/>
                    </a:lnTo>
                    <a:lnTo>
                      <a:pt x="504" y="231"/>
                    </a:lnTo>
                    <a:lnTo>
                      <a:pt x="516" y="243"/>
                    </a:lnTo>
                    <a:lnTo>
                      <a:pt x="522" y="258"/>
                    </a:lnTo>
                    <a:lnTo>
                      <a:pt x="522" y="393"/>
                    </a:lnTo>
                    <a:lnTo>
                      <a:pt x="522" y="405"/>
                    </a:lnTo>
                    <a:lnTo>
                      <a:pt x="513" y="411"/>
                    </a:lnTo>
                    <a:lnTo>
                      <a:pt x="504" y="411"/>
                    </a:lnTo>
                    <a:lnTo>
                      <a:pt x="498" y="408"/>
                    </a:lnTo>
                    <a:lnTo>
                      <a:pt x="495" y="402"/>
                    </a:lnTo>
                    <a:lnTo>
                      <a:pt x="495" y="393"/>
                    </a:lnTo>
                    <a:lnTo>
                      <a:pt x="495" y="282"/>
                    </a:lnTo>
                    <a:lnTo>
                      <a:pt x="492" y="279"/>
                    </a:lnTo>
                    <a:lnTo>
                      <a:pt x="486" y="276"/>
                    </a:lnTo>
                    <a:lnTo>
                      <a:pt x="483" y="279"/>
                    </a:lnTo>
                    <a:lnTo>
                      <a:pt x="483" y="282"/>
                    </a:lnTo>
                    <a:lnTo>
                      <a:pt x="483" y="591"/>
                    </a:lnTo>
                    <a:lnTo>
                      <a:pt x="480" y="606"/>
                    </a:lnTo>
                    <a:lnTo>
                      <a:pt x="477" y="612"/>
                    </a:lnTo>
                    <a:lnTo>
                      <a:pt x="462" y="615"/>
                    </a:lnTo>
                    <a:lnTo>
                      <a:pt x="453" y="612"/>
                    </a:lnTo>
                    <a:lnTo>
                      <a:pt x="447" y="603"/>
                    </a:lnTo>
                    <a:lnTo>
                      <a:pt x="447" y="591"/>
                    </a:lnTo>
                    <a:lnTo>
                      <a:pt x="447" y="411"/>
                    </a:lnTo>
                    <a:lnTo>
                      <a:pt x="444" y="402"/>
                    </a:lnTo>
                    <a:lnTo>
                      <a:pt x="438" y="399"/>
                    </a:lnTo>
                    <a:lnTo>
                      <a:pt x="432" y="402"/>
                    </a:lnTo>
                    <a:lnTo>
                      <a:pt x="432" y="411"/>
                    </a:lnTo>
                    <a:lnTo>
                      <a:pt x="432" y="591"/>
                    </a:lnTo>
                    <a:lnTo>
                      <a:pt x="429" y="603"/>
                    </a:lnTo>
                    <a:lnTo>
                      <a:pt x="423" y="609"/>
                    </a:lnTo>
                    <a:lnTo>
                      <a:pt x="408" y="612"/>
                    </a:lnTo>
                    <a:lnTo>
                      <a:pt x="399" y="609"/>
                    </a:lnTo>
                    <a:lnTo>
                      <a:pt x="396" y="603"/>
                    </a:lnTo>
                    <a:lnTo>
                      <a:pt x="393" y="591"/>
                    </a:lnTo>
                    <a:lnTo>
                      <a:pt x="393" y="264"/>
                    </a:lnTo>
                    <a:lnTo>
                      <a:pt x="330" y="300"/>
                    </a:lnTo>
                    <a:lnTo>
                      <a:pt x="267" y="264"/>
                    </a:lnTo>
                    <a:lnTo>
                      <a:pt x="228" y="195"/>
                    </a:lnTo>
                    <a:lnTo>
                      <a:pt x="195" y="123"/>
                    </a:lnTo>
                    <a:lnTo>
                      <a:pt x="195" y="123"/>
                    </a:lnTo>
                    <a:lnTo>
                      <a:pt x="192" y="123"/>
                    </a:lnTo>
                    <a:lnTo>
                      <a:pt x="183" y="162"/>
                    </a:lnTo>
                    <a:lnTo>
                      <a:pt x="183" y="207"/>
                    </a:lnTo>
                    <a:lnTo>
                      <a:pt x="228" y="423"/>
                    </a:lnTo>
                    <a:lnTo>
                      <a:pt x="174" y="423"/>
                    </a:lnTo>
                    <a:lnTo>
                      <a:pt x="168" y="594"/>
                    </a:lnTo>
                    <a:lnTo>
                      <a:pt x="165" y="606"/>
                    </a:lnTo>
                    <a:lnTo>
                      <a:pt x="153" y="612"/>
                    </a:lnTo>
                    <a:lnTo>
                      <a:pt x="144" y="609"/>
                    </a:lnTo>
                    <a:lnTo>
                      <a:pt x="138" y="603"/>
                    </a:lnTo>
                    <a:lnTo>
                      <a:pt x="135" y="585"/>
                    </a:lnTo>
                    <a:lnTo>
                      <a:pt x="129" y="423"/>
                    </a:lnTo>
                    <a:lnTo>
                      <a:pt x="123" y="603"/>
                    </a:lnTo>
                    <a:lnTo>
                      <a:pt x="120" y="609"/>
                    </a:lnTo>
                    <a:lnTo>
                      <a:pt x="108" y="612"/>
                    </a:lnTo>
                    <a:lnTo>
                      <a:pt x="102" y="609"/>
                    </a:lnTo>
                    <a:lnTo>
                      <a:pt x="96" y="606"/>
                    </a:lnTo>
                    <a:lnTo>
                      <a:pt x="93" y="597"/>
                    </a:lnTo>
                    <a:lnTo>
                      <a:pt x="81" y="423"/>
                    </a:lnTo>
                    <a:lnTo>
                      <a:pt x="24" y="423"/>
                    </a:lnTo>
                    <a:lnTo>
                      <a:pt x="69" y="207"/>
                    </a:lnTo>
                    <a:lnTo>
                      <a:pt x="69" y="177"/>
                    </a:lnTo>
                    <a:lnTo>
                      <a:pt x="66" y="147"/>
                    </a:lnTo>
                    <a:lnTo>
                      <a:pt x="60" y="123"/>
                    </a:lnTo>
                    <a:lnTo>
                      <a:pt x="57" y="123"/>
                    </a:lnTo>
                    <a:lnTo>
                      <a:pt x="42" y="180"/>
                    </a:lnTo>
                    <a:lnTo>
                      <a:pt x="36" y="282"/>
                    </a:lnTo>
                    <a:lnTo>
                      <a:pt x="30" y="300"/>
                    </a:lnTo>
                    <a:lnTo>
                      <a:pt x="15" y="309"/>
                    </a:lnTo>
                    <a:lnTo>
                      <a:pt x="3" y="300"/>
                    </a:lnTo>
                    <a:lnTo>
                      <a:pt x="0" y="282"/>
                    </a:lnTo>
                    <a:lnTo>
                      <a:pt x="3" y="171"/>
                    </a:lnTo>
                    <a:lnTo>
                      <a:pt x="3" y="147"/>
                    </a:lnTo>
                    <a:lnTo>
                      <a:pt x="21" y="69"/>
                    </a:lnTo>
                    <a:lnTo>
                      <a:pt x="27" y="42"/>
                    </a:lnTo>
                    <a:lnTo>
                      <a:pt x="39" y="21"/>
                    </a:lnTo>
                    <a:lnTo>
                      <a:pt x="63" y="3"/>
                    </a:lnTo>
                    <a:lnTo>
                      <a:pt x="87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04" name="Oval 59603"/>
              <p:cNvSpPr/>
              <p:nvPr/>
            </p:nvSpPr>
            <p:spPr>
              <a:xfrm>
                <a:off x="72" y="0"/>
                <a:ext cx="111" cy="11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05" name="Oval 59604"/>
              <p:cNvSpPr/>
              <p:nvPr/>
            </p:nvSpPr>
            <p:spPr>
              <a:xfrm>
                <a:off x="390" y="228"/>
                <a:ext cx="99" cy="99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06" name="Group 59605"/>
          <p:cNvGrpSpPr/>
          <p:nvPr/>
        </p:nvGrpSpPr>
        <p:grpSpPr>
          <a:xfrm>
            <a:off x="6034088" y="1603375"/>
            <a:ext cx="1374775" cy="1374775"/>
            <a:chOff x="0" y="0"/>
            <a:chExt cx="864" cy="865"/>
          </a:xfrm>
        </p:grpSpPr>
        <p:sp>
          <p:nvSpPr>
            <p:cNvPr id="59607" name="Rounded Rectangle 59606"/>
            <p:cNvSpPr/>
            <p:nvPr/>
          </p:nvSpPr>
          <p:spPr>
            <a:xfrm>
              <a:off x="0" y="0"/>
              <a:ext cx="864" cy="856"/>
            </a:xfrm>
            <a:prstGeom prst="roundRect">
              <a:avLst>
                <a:gd name="adj" fmla="val 33644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08" name="Group 59607"/>
            <p:cNvGrpSpPr/>
            <p:nvPr/>
          </p:nvGrpSpPr>
          <p:grpSpPr>
            <a:xfrm>
              <a:off x="133" y="67"/>
              <a:ext cx="597" cy="798"/>
              <a:chOff x="0" y="0"/>
              <a:chExt cx="597" cy="798"/>
            </a:xfrm>
          </p:grpSpPr>
          <p:sp>
            <p:nvSpPr>
              <p:cNvPr id="59609" name="未知"/>
              <p:cNvSpPr/>
              <p:nvPr/>
            </p:nvSpPr>
            <p:spPr>
              <a:xfrm>
                <a:off x="66" y="81"/>
                <a:ext cx="481" cy="717"/>
              </a:xfrm>
              <a:custGeom>
                <a:avLst/>
                <a:gdLst/>
                <a:ahLst/>
                <a:cxnLst/>
                <a:pathLst>
                  <a:path w="481" h="717">
                    <a:moveTo>
                      <a:pt x="135" y="285"/>
                    </a:moveTo>
                    <a:lnTo>
                      <a:pt x="141" y="404"/>
                    </a:lnTo>
                    <a:lnTo>
                      <a:pt x="129" y="561"/>
                    </a:lnTo>
                    <a:lnTo>
                      <a:pt x="120" y="716"/>
                    </a:lnTo>
                    <a:lnTo>
                      <a:pt x="192" y="716"/>
                    </a:lnTo>
                    <a:lnTo>
                      <a:pt x="213" y="585"/>
                    </a:lnTo>
                    <a:lnTo>
                      <a:pt x="216" y="576"/>
                    </a:lnTo>
                    <a:lnTo>
                      <a:pt x="216" y="570"/>
                    </a:lnTo>
                    <a:lnTo>
                      <a:pt x="225" y="567"/>
                    </a:lnTo>
                    <a:lnTo>
                      <a:pt x="228" y="570"/>
                    </a:lnTo>
                    <a:lnTo>
                      <a:pt x="234" y="576"/>
                    </a:lnTo>
                    <a:lnTo>
                      <a:pt x="234" y="585"/>
                    </a:lnTo>
                    <a:lnTo>
                      <a:pt x="258" y="716"/>
                    </a:lnTo>
                    <a:lnTo>
                      <a:pt x="336" y="716"/>
                    </a:lnTo>
                    <a:lnTo>
                      <a:pt x="324" y="561"/>
                    </a:lnTo>
                    <a:lnTo>
                      <a:pt x="318" y="505"/>
                    </a:lnTo>
                    <a:lnTo>
                      <a:pt x="312" y="448"/>
                    </a:lnTo>
                    <a:lnTo>
                      <a:pt x="312" y="401"/>
                    </a:lnTo>
                    <a:lnTo>
                      <a:pt x="309" y="338"/>
                    </a:lnTo>
                    <a:lnTo>
                      <a:pt x="312" y="279"/>
                    </a:lnTo>
                    <a:lnTo>
                      <a:pt x="318" y="246"/>
                    </a:lnTo>
                    <a:lnTo>
                      <a:pt x="324" y="220"/>
                    </a:lnTo>
                    <a:lnTo>
                      <a:pt x="327" y="217"/>
                    </a:lnTo>
                    <a:lnTo>
                      <a:pt x="336" y="214"/>
                    </a:lnTo>
                    <a:lnTo>
                      <a:pt x="432" y="208"/>
                    </a:lnTo>
                    <a:lnTo>
                      <a:pt x="432" y="208"/>
                    </a:lnTo>
                    <a:lnTo>
                      <a:pt x="456" y="205"/>
                    </a:lnTo>
                    <a:lnTo>
                      <a:pt x="471" y="196"/>
                    </a:lnTo>
                    <a:lnTo>
                      <a:pt x="480" y="184"/>
                    </a:lnTo>
                    <a:lnTo>
                      <a:pt x="480" y="160"/>
                    </a:lnTo>
                    <a:lnTo>
                      <a:pt x="468" y="0"/>
                    </a:lnTo>
                    <a:lnTo>
                      <a:pt x="432" y="0"/>
                    </a:lnTo>
                    <a:lnTo>
                      <a:pt x="426" y="160"/>
                    </a:lnTo>
                    <a:lnTo>
                      <a:pt x="285" y="157"/>
                    </a:lnTo>
                    <a:lnTo>
                      <a:pt x="225" y="157"/>
                    </a:lnTo>
                    <a:lnTo>
                      <a:pt x="186" y="160"/>
                    </a:lnTo>
                    <a:lnTo>
                      <a:pt x="147" y="169"/>
                    </a:lnTo>
                    <a:lnTo>
                      <a:pt x="132" y="172"/>
                    </a:lnTo>
                    <a:lnTo>
                      <a:pt x="117" y="184"/>
                    </a:lnTo>
                    <a:lnTo>
                      <a:pt x="108" y="199"/>
                    </a:lnTo>
                    <a:lnTo>
                      <a:pt x="99" y="217"/>
                    </a:lnTo>
                    <a:lnTo>
                      <a:pt x="54" y="383"/>
                    </a:lnTo>
                    <a:lnTo>
                      <a:pt x="0" y="573"/>
                    </a:lnTo>
                    <a:lnTo>
                      <a:pt x="36" y="579"/>
                    </a:lnTo>
                    <a:lnTo>
                      <a:pt x="84" y="434"/>
                    </a:lnTo>
                    <a:lnTo>
                      <a:pt x="135" y="285"/>
                    </a:lnTo>
                    <a:lnTo>
                      <a:pt x="135" y="285"/>
                    </a:lnTo>
                    <a:lnTo>
                      <a:pt x="135" y="28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0" name="Oval 59609"/>
              <p:cNvSpPr/>
              <p:nvPr/>
            </p:nvSpPr>
            <p:spPr>
              <a:xfrm>
                <a:off x="219" y="72"/>
                <a:ext cx="150" cy="1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1" name="Oval 59610"/>
              <p:cNvSpPr/>
              <p:nvPr/>
            </p:nvSpPr>
            <p:spPr>
              <a:xfrm>
                <a:off x="450" y="0"/>
                <a:ext cx="36" cy="11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2" name="Rectangle 59611"/>
              <p:cNvSpPr/>
              <p:nvPr/>
            </p:nvSpPr>
            <p:spPr>
              <a:xfrm>
                <a:off x="441" y="48"/>
                <a:ext cx="156" cy="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3" name="Oval 59612"/>
              <p:cNvSpPr/>
              <p:nvPr/>
            </p:nvSpPr>
            <p:spPr>
              <a:xfrm>
                <a:off x="552" y="0"/>
                <a:ext cx="36" cy="11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4" name="未知"/>
              <p:cNvSpPr/>
              <p:nvPr/>
            </p:nvSpPr>
            <p:spPr>
              <a:xfrm>
                <a:off x="6" y="604"/>
                <a:ext cx="43" cy="111"/>
              </a:xfrm>
              <a:custGeom>
                <a:avLst/>
                <a:gdLst/>
                <a:ahLst/>
                <a:cxnLst/>
                <a:pathLst>
                  <a:path w="43" h="111">
                    <a:moveTo>
                      <a:pt x="39" y="59"/>
                    </a:moveTo>
                    <a:lnTo>
                      <a:pt x="33" y="80"/>
                    </a:lnTo>
                    <a:lnTo>
                      <a:pt x="24" y="95"/>
                    </a:lnTo>
                    <a:lnTo>
                      <a:pt x="15" y="107"/>
                    </a:lnTo>
                    <a:lnTo>
                      <a:pt x="6" y="110"/>
                    </a:lnTo>
                    <a:lnTo>
                      <a:pt x="3" y="104"/>
                    </a:lnTo>
                    <a:lnTo>
                      <a:pt x="0" y="89"/>
                    </a:lnTo>
                    <a:lnTo>
                      <a:pt x="0" y="71"/>
                    </a:lnTo>
                    <a:lnTo>
                      <a:pt x="3" y="50"/>
                    </a:lnTo>
                    <a:lnTo>
                      <a:pt x="12" y="30"/>
                    </a:lnTo>
                    <a:lnTo>
                      <a:pt x="18" y="12"/>
                    </a:lnTo>
                    <a:lnTo>
                      <a:pt x="27" y="3"/>
                    </a:lnTo>
                    <a:lnTo>
                      <a:pt x="36" y="0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42" y="38"/>
                    </a:lnTo>
                    <a:lnTo>
                      <a:pt x="39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5" name="未知"/>
              <p:cNvSpPr/>
              <p:nvPr/>
            </p:nvSpPr>
            <p:spPr>
              <a:xfrm>
                <a:off x="0" y="642"/>
                <a:ext cx="157" cy="55"/>
              </a:xfrm>
              <a:custGeom>
                <a:avLst/>
                <a:gdLst/>
                <a:ahLst/>
                <a:cxnLst/>
                <a:pathLst>
                  <a:path w="157" h="55">
                    <a:moveTo>
                      <a:pt x="3" y="0"/>
                    </a:moveTo>
                    <a:lnTo>
                      <a:pt x="156" y="39"/>
                    </a:lnTo>
                    <a:lnTo>
                      <a:pt x="150" y="54"/>
                    </a:lnTo>
                    <a:lnTo>
                      <a:pt x="0" y="1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6" name="未知"/>
              <p:cNvSpPr/>
              <p:nvPr/>
            </p:nvSpPr>
            <p:spPr>
              <a:xfrm>
                <a:off x="0" y="642"/>
                <a:ext cx="157" cy="55"/>
              </a:xfrm>
              <a:custGeom>
                <a:avLst/>
                <a:gdLst/>
                <a:ahLst/>
                <a:cxnLst/>
                <a:pathLst>
                  <a:path w="157" h="55">
                    <a:moveTo>
                      <a:pt x="3" y="0"/>
                    </a:moveTo>
                    <a:lnTo>
                      <a:pt x="156" y="39"/>
                    </a:lnTo>
                    <a:lnTo>
                      <a:pt x="150" y="54"/>
                    </a:lnTo>
                    <a:lnTo>
                      <a:pt x="0" y="1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17" name="未知"/>
              <p:cNvSpPr/>
              <p:nvPr/>
            </p:nvSpPr>
            <p:spPr>
              <a:xfrm>
                <a:off x="105" y="628"/>
                <a:ext cx="43" cy="111"/>
              </a:xfrm>
              <a:custGeom>
                <a:avLst/>
                <a:gdLst/>
                <a:ahLst/>
                <a:cxnLst/>
                <a:pathLst>
                  <a:path w="43" h="111">
                    <a:moveTo>
                      <a:pt x="39" y="59"/>
                    </a:moveTo>
                    <a:lnTo>
                      <a:pt x="33" y="80"/>
                    </a:lnTo>
                    <a:lnTo>
                      <a:pt x="24" y="98"/>
                    </a:lnTo>
                    <a:lnTo>
                      <a:pt x="15" y="107"/>
                    </a:lnTo>
                    <a:lnTo>
                      <a:pt x="6" y="110"/>
                    </a:lnTo>
                    <a:lnTo>
                      <a:pt x="3" y="104"/>
                    </a:lnTo>
                    <a:lnTo>
                      <a:pt x="0" y="92"/>
                    </a:lnTo>
                    <a:lnTo>
                      <a:pt x="0" y="71"/>
                    </a:lnTo>
                    <a:lnTo>
                      <a:pt x="3" y="50"/>
                    </a:lnTo>
                    <a:lnTo>
                      <a:pt x="12" y="29"/>
                    </a:lnTo>
                    <a:lnTo>
                      <a:pt x="18" y="14"/>
                    </a:lnTo>
                    <a:lnTo>
                      <a:pt x="27" y="3"/>
                    </a:lnTo>
                    <a:lnTo>
                      <a:pt x="36" y="0"/>
                    </a:lnTo>
                    <a:lnTo>
                      <a:pt x="42" y="6"/>
                    </a:lnTo>
                    <a:lnTo>
                      <a:pt x="42" y="20"/>
                    </a:lnTo>
                    <a:lnTo>
                      <a:pt x="42" y="38"/>
                    </a:lnTo>
                    <a:lnTo>
                      <a:pt x="39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18" name="Group 59617"/>
          <p:cNvGrpSpPr/>
          <p:nvPr/>
        </p:nvGrpSpPr>
        <p:grpSpPr>
          <a:xfrm>
            <a:off x="3132138" y="1603375"/>
            <a:ext cx="1374775" cy="1373188"/>
            <a:chOff x="0" y="0"/>
            <a:chExt cx="864" cy="864"/>
          </a:xfrm>
        </p:grpSpPr>
        <p:sp>
          <p:nvSpPr>
            <p:cNvPr id="59619" name="Rounded Rectangle 59618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20" name="Group 59619"/>
            <p:cNvGrpSpPr/>
            <p:nvPr/>
          </p:nvGrpSpPr>
          <p:grpSpPr>
            <a:xfrm>
              <a:off x="76" y="24"/>
              <a:ext cx="712" cy="817"/>
              <a:chOff x="0" y="0"/>
              <a:chExt cx="712" cy="817"/>
            </a:xfrm>
          </p:grpSpPr>
          <p:sp>
            <p:nvSpPr>
              <p:cNvPr id="59621" name="未知"/>
              <p:cNvSpPr/>
              <p:nvPr/>
            </p:nvSpPr>
            <p:spPr>
              <a:xfrm>
                <a:off x="0" y="276"/>
                <a:ext cx="568" cy="541"/>
              </a:xfrm>
              <a:custGeom>
                <a:avLst/>
                <a:gdLst/>
                <a:ahLst/>
                <a:cxnLst/>
                <a:pathLst>
                  <a:path w="568" h="541">
                    <a:moveTo>
                      <a:pt x="567" y="54"/>
                    </a:moveTo>
                    <a:lnTo>
                      <a:pt x="474" y="0"/>
                    </a:lnTo>
                    <a:lnTo>
                      <a:pt x="474" y="117"/>
                    </a:lnTo>
                    <a:lnTo>
                      <a:pt x="141" y="117"/>
                    </a:lnTo>
                    <a:lnTo>
                      <a:pt x="108" y="126"/>
                    </a:lnTo>
                    <a:lnTo>
                      <a:pt x="81" y="141"/>
                    </a:lnTo>
                    <a:lnTo>
                      <a:pt x="60" y="177"/>
                    </a:lnTo>
                    <a:lnTo>
                      <a:pt x="0" y="540"/>
                    </a:lnTo>
                    <a:lnTo>
                      <a:pt x="393" y="540"/>
                    </a:lnTo>
                    <a:lnTo>
                      <a:pt x="357" y="213"/>
                    </a:lnTo>
                    <a:lnTo>
                      <a:pt x="498" y="213"/>
                    </a:lnTo>
                    <a:lnTo>
                      <a:pt x="537" y="201"/>
                    </a:lnTo>
                    <a:lnTo>
                      <a:pt x="561" y="177"/>
                    </a:lnTo>
                    <a:lnTo>
                      <a:pt x="567" y="144"/>
                    </a:lnTo>
                    <a:lnTo>
                      <a:pt x="567" y="54"/>
                    </a:lnTo>
                    <a:lnTo>
                      <a:pt x="567" y="5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22" name="未知"/>
              <p:cNvSpPr/>
              <p:nvPr/>
            </p:nvSpPr>
            <p:spPr>
              <a:xfrm>
                <a:off x="189" y="393"/>
                <a:ext cx="100" cy="163"/>
              </a:xfrm>
              <a:custGeom>
                <a:avLst/>
                <a:gdLst/>
                <a:ahLst/>
                <a:cxnLst/>
                <a:pathLst>
                  <a:path w="100" h="163">
                    <a:moveTo>
                      <a:pt x="0" y="0"/>
                    </a:moveTo>
                    <a:lnTo>
                      <a:pt x="30" y="159"/>
                    </a:lnTo>
                    <a:lnTo>
                      <a:pt x="42" y="60"/>
                    </a:lnTo>
                    <a:lnTo>
                      <a:pt x="36" y="48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51" y="33"/>
                    </a:lnTo>
                    <a:lnTo>
                      <a:pt x="63" y="36"/>
                    </a:lnTo>
                    <a:lnTo>
                      <a:pt x="69" y="39"/>
                    </a:lnTo>
                    <a:lnTo>
                      <a:pt x="69" y="48"/>
                    </a:lnTo>
                    <a:lnTo>
                      <a:pt x="63" y="60"/>
                    </a:lnTo>
                    <a:lnTo>
                      <a:pt x="72" y="162"/>
                    </a:lnTo>
                    <a:lnTo>
                      <a:pt x="9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23" name="未知"/>
              <p:cNvSpPr/>
              <p:nvPr/>
            </p:nvSpPr>
            <p:spPr>
              <a:xfrm>
                <a:off x="396" y="0"/>
                <a:ext cx="316" cy="400"/>
              </a:xfrm>
              <a:custGeom>
                <a:avLst/>
                <a:gdLst/>
                <a:ahLst/>
                <a:cxnLst/>
                <a:pathLst>
                  <a:path w="316" h="400">
                    <a:moveTo>
                      <a:pt x="0" y="216"/>
                    </a:moveTo>
                    <a:lnTo>
                      <a:pt x="6" y="0"/>
                    </a:lnTo>
                    <a:lnTo>
                      <a:pt x="315" y="183"/>
                    </a:lnTo>
                    <a:lnTo>
                      <a:pt x="309" y="399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24" name="未知"/>
              <p:cNvSpPr/>
              <p:nvPr/>
            </p:nvSpPr>
            <p:spPr>
              <a:xfrm>
                <a:off x="447" y="63"/>
                <a:ext cx="214" cy="277"/>
              </a:xfrm>
              <a:custGeom>
                <a:avLst/>
                <a:gdLst/>
                <a:ahLst/>
                <a:cxnLst/>
                <a:pathLst>
                  <a:path w="214" h="277">
                    <a:moveTo>
                      <a:pt x="102" y="222"/>
                    </a:moveTo>
                    <a:lnTo>
                      <a:pt x="150" y="243"/>
                    </a:lnTo>
                    <a:lnTo>
                      <a:pt x="189" y="276"/>
                    </a:lnTo>
                    <a:lnTo>
                      <a:pt x="186" y="261"/>
                    </a:lnTo>
                    <a:lnTo>
                      <a:pt x="180" y="252"/>
                    </a:lnTo>
                    <a:lnTo>
                      <a:pt x="150" y="225"/>
                    </a:lnTo>
                    <a:lnTo>
                      <a:pt x="114" y="210"/>
                    </a:lnTo>
                    <a:lnTo>
                      <a:pt x="117" y="180"/>
                    </a:lnTo>
                    <a:lnTo>
                      <a:pt x="123" y="141"/>
                    </a:lnTo>
                    <a:lnTo>
                      <a:pt x="129" y="141"/>
                    </a:lnTo>
                    <a:lnTo>
                      <a:pt x="150" y="156"/>
                    </a:lnTo>
                    <a:lnTo>
                      <a:pt x="171" y="174"/>
                    </a:lnTo>
                    <a:lnTo>
                      <a:pt x="180" y="183"/>
                    </a:lnTo>
                    <a:lnTo>
                      <a:pt x="189" y="189"/>
                    </a:lnTo>
                    <a:lnTo>
                      <a:pt x="195" y="189"/>
                    </a:lnTo>
                    <a:lnTo>
                      <a:pt x="189" y="183"/>
                    </a:lnTo>
                    <a:lnTo>
                      <a:pt x="183" y="174"/>
                    </a:lnTo>
                    <a:lnTo>
                      <a:pt x="168" y="159"/>
                    </a:lnTo>
                    <a:lnTo>
                      <a:pt x="147" y="144"/>
                    </a:lnTo>
                    <a:lnTo>
                      <a:pt x="135" y="129"/>
                    </a:lnTo>
                    <a:lnTo>
                      <a:pt x="126" y="117"/>
                    </a:lnTo>
                    <a:lnTo>
                      <a:pt x="132" y="114"/>
                    </a:lnTo>
                    <a:lnTo>
                      <a:pt x="165" y="141"/>
                    </a:lnTo>
                    <a:lnTo>
                      <a:pt x="195" y="165"/>
                    </a:lnTo>
                    <a:lnTo>
                      <a:pt x="204" y="174"/>
                    </a:lnTo>
                    <a:lnTo>
                      <a:pt x="210" y="174"/>
                    </a:lnTo>
                    <a:lnTo>
                      <a:pt x="210" y="168"/>
                    </a:lnTo>
                    <a:lnTo>
                      <a:pt x="180" y="141"/>
                    </a:lnTo>
                    <a:lnTo>
                      <a:pt x="156" y="117"/>
                    </a:lnTo>
                    <a:lnTo>
                      <a:pt x="144" y="105"/>
                    </a:lnTo>
                    <a:lnTo>
                      <a:pt x="135" y="93"/>
                    </a:lnTo>
                    <a:lnTo>
                      <a:pt x="135" y="90"/>
                    </a:lnTo>
                    <a:lnTo>
                      <a:pt x="138" y="90"/>
                    </a:lnTo>
                    <a:lnTo>
                      <a:pt x="168" y="117"/>
                    </a:lnTo>
                    <a:lnTo>
                      <a:pt x="201" y="144"/>
                    </a:lnTo>
                    <a:lnTo>
                      <a:pt x="207" y="150"/>
                    </a:lnTo>
                    <a:lnTo>
                      <a:pt x="213" y="153"/>
                    </a:lnTo>
                    <a:lnTo>
                      <a:pt x="213" y="144"/>
                    </a:lnTo>
                    <a:lnTo>
                      <a:pt x="204" y="138"/>
                    </a:lnTo>
                    <a:lnTo>
                      <a:pt x="177" y="111"/>
                    </a:lnTo>
                    <a:lnTo>
                      <a:pt x="147" y="84"/>
                    </a:lnTo>
                    <a:lnTo>
                      <a:pt x="138" y="75"/>
                    </a:lnTo>
                    <a:lnTo>
                      <a:pt x="138" y="72"/>
                    </a:lnTo>
                    <a:lnTo>
                      <a:pt x="153" y="78"/>
                    </a:lnTo>
                    <a:lnTo>
                      <a:pt x="162" y="87"/>
                    </a:lnTo>
                    <a:lnTo>
                      <a:pt x="189" y="108"/>
                    </a:lnTo>
                    <a:lnTo>
                      <a:pt x="213" y="129"/>
                    </a:lnTo>
                    <a:lnTo>
                      <a:pt x="213" y="120"/>
                    </a:lnTo>
                    <a:lnTo>
                      <a:pt x="201" y="105"/>
                    </a:lnTo>
                    <a:lnTo>
                      <a:pt x="180" y="87"/>
                    </a:lnTo>
                    <a:lnTo>
                      <a:pt x="108" y="45"/>
                    </a:lnTo>
                    <a:lnTo>
                      <a:pt x="33" y="0"/>
                    </a:lnTo>
                    <a:lnTo>
                      <a:pt x="18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2" y="12"/>
                    </a:lnTo>
                    <a:lnTo>
                      <a:pt x="33" y="15"/>
                    </a:lnTo>
                    <a:lnTo>
                      <a:pt x="51" y="21"/>
                    </a:lnTo>
                    <a:lnTo>
                      <a:pt x="63" y="24"/>
                    </a:lnTo>
                    <a:lnTo>
                      <a:pt x="75" y="36"/>
                    </a:lnTo>
                    <a:lnTo>
                      <a:pt x="72" y="36"/>
                    </a:lnTo>
                    <a:lnTo>
                      <a:pt x="66" y="36"/>
                    </a:lnTo>
                    <a:lnTo>
                      <a:pt x="36" y="27"/>
                    </a:lnTo>
                    <a:lnTo>
                      <a:pt x="6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6" y="30"/>
                    </a:lnTo>
                    <a:lnTo>
                      <a:pt x="27" y="36"/>
                    </a:lnTo>
                    <a:lnTo>
                      <a:pt x="51" y="45"/>
                    </a:lnTo>
                    <a:lnTo>
                      <a:pt x="66" y="48"/>
                    </a:lnTo>
                    <a:lnTo>
                      <a:pt x="78" y="57"/>
                    </a:lnTo>
                    <a:lnTo>
                      <a:pt x="78" y="63"/>
                    </a:lnTo>
                    <a:lnTo>
                      <a:pt x="51" y="57"/>
                    </a:lnTo>
                    <a:lnTo>
                      <a:pt x="24" y="51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6" y="57"/>
                    </a:lnTo>
                    <a:lnTo>
                      <a:pt x="33" y="66"/>
                    </a:lnTo>
                    <a:lnTo>
                      <a:pt x="57" y="72"/>
                    </a:lnTo>
                    <a:lnTo>
                      <a:pt x="69" y="78"/>
                    </a:lnTo>
                    <a:lnTo>
                      <a:pt x="81" y="84"/>
                    </a:lnTo>
                    <a:lnTo>
                      <a:pt x="84" y="93"/>
                    </a:lnTo>
                    <a:lnTo>
                      <a:pt x="81" y="96"/>
                    </a:lnTo>
                    <a:lnTo>
                      <a:pt x="54" y="90"/>
                    </a:lnTo>
                    <a:lnTo>
                      <a:pt x="24" y="81"/>
                    </a:lnTo>
                    <a:lnTo>
                      <a:pt x="18" y="81"/>
                    </a:lnTo>
                    <a:lnTo>
                      <a:pt x="15" y="81"/>
                    </a:lnTo>
                    <a:lnTo>
                      <a:pt x="18" y="87"/>
                    </a:lnTo>
                    <a:lnTo>
                      <a:pt x="45" y="96"/>
                    </a:lnTo>
                    <a:lnTo>
                      <a:pt x="75" y="108"/>
                    </a:lnTo>
                    <a:lnTo>
                      <a:pt x="81" y="114"/>
                    </a:lnTo>
                    <a:lnTo>
                      <a:pt x="87" y="120"/>
                    </a:lnTo>
                    <a:lnTo>
                      <a:pt x="90" y="159"/>
                    </a:lnTo>
                    <a:lnTo>
                      <a:pt x="90" y="198"/>
                    </a:lnTo>
                    <a:lnTo>
                      <a:pt x="81" y="186"/>
                    </a:lnTo>
                    <a:lnTo>
                      <a:pt x="69" y="180"/>
                    </a:lnTo>
                    <a:lnTo>
                      <a:pt x="51" y="168"/>
                    </a:lnTo>
                    <a:lnTo>
                      <a:pt x="27" y="165"/>
                    </a:lnTo>
                    <a:lnTo>
                      <a:pt x="21" y="168"/>
                    </a:lnTo>
                    <a:lnTo>
                      <a:pt x="18" y="174"/>
                    </a:lnTo>
                    <a:lnTo>
                      <a:pt x="39" y="186"/>
                    </a:lnTo>
                    <a:lnTo>
                      <a:pt x="48" y="186"/>
                    </a:lnTo>
                    <a:lnTo>
                      <a:pt x="78" y="201"/>
                    </a:lnTo>
                    <a:lnTo>
                      <a:pt x="102" y="222"/>
                    </a:lnTo>
                    <a:lnTo>
                      <a:pt x="102" y="222"/>
                    </a:lnTo>
                    <a:lnTo>
                      <a:pt x="102" y="22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25" name="未知"/>
              <p:cNvSpPr/>
              <p:nvPr/>
            </p:nvSpPr>
            <p:spPr>
              <a:xfrm>
                <a:off x="66" y="570"/>
                <a:ext cx="49" cy="247"/>
              </a:xfrm>
              <a:custGeom>
                <a:avLst/>
                <a:gdLst/>
                <a:ahLst/>
                <a:cxnLst/>
                <a:pathLst>
                  <a:path w="49" h="247">
                    <a:moveTo>
                      <a:pt x="0" y="246"/>
                    </a:moveTo>
                    <a:lnTo>
                      <a:pt x="48" y="0"/>
                    </a:lnTo>
                    <a:lnTo>
                      <a:pt x="45" y="126"/>
                    </a:lnTo>
                    <a:lnTo>
                      <a:pt x="30" y="246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26" name="Oval 59625"/>
              <p:cNvSpPr/>
              <p:nvPr/>
            </p:nvSpPr>
            <p:spPr>
              <a:xfrm>
                <a:off x="147" y="168"/>
                <a:ext cx="192" cy="195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27" name="Group 59626"/>
          <p:cNvGrpSpPr/>
          <p:nvPr/>
        </p:nvGrpSpPr>
        <p:grpSpPr>
          <a:xfrm>
            <a:off x="4583113" y="1603375"/>
            <a:ext cx="1374775" cy="1374775"/>
            <a:chOff x="0" y="0"/>
            <a:chExt cx="864" cy="865"/>
          </a:xfrm>
        </p:grpSpPr>
        <p:sp>
          <p:nvSpPr>
            <p:cNvPr id="59628" name="Rounded Rectangle 59627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29" name="未知"/>
            <p:cNvSpPr/>
            <p:nvPr/>
          </p:nvSpPr>
          <p:spPr>
            <a:xfrm>
              <a:off x="108" y="333"/>
              <a:ext cx="643" cy="532"/>
            </a:xfrm>
            <a:custGeom>
              <a:avLst/>
              <a:gdLst/>
              <a:ahLst/>
              <a:cxnLst/>
              <a:pathLst>
                <a:path w="643" h="532">
                  <a:moveTo>
                    <a:pt x="27" y="531"/>
                  </a:moveTo>
                  <a:lnTo>
                    <a:pt x="3" y="387"/>
                  </a:lnTo>
                  <a:lnTo>
                    <a:pt x="0" y="360"/>
                  </a:lnTo>
                  <a:lnTo>
                    <a:pt x="9" y="324"/>
                  </a:lnTo>
                  <a:lnTo>
                    <a:pt x="93" y="63"/>
                  </a:lnTo>
                  <a:lnTo>
                    <a:pt x="105" y="36"/>
                  </a:lnTo>
                  <a:lnTo>
                    <a:pt x="126" y="18"/>
                  </a:lnTo>
                  <a:lnTo>
                    <a:pt x="153" y="6"/>
                  </a:lnTo>
                  <a:lnTo>
                    <a:pt x="183" y="0"/>
                  </a:lnTo>
                  <a:lnTo>
                    <a:pt x="423" y="0"/>
                  </a:lnTo>
                  <a:lnTo>
                    <a:pt x="429" y="0"/>
                  </a:lnTo>
                  <a:lnTo>
                    <a:pt x="468" y="12"/>
                  </a:lnTo>
                  <a:lnTo>
                    <a:pt x="507" y="27"/>
                  </a:lnTo>
                  <a:lnTo>
                    <a:pt x="537" y="54"/>
                  </a:lnTo>
                  <a:lnTo>
                    <a:pt x="558" y="90"/>
                  </a:lnTo>
                  <a:lnTo>
                    <a:pt x="636" y="324"/>
                  </a:lnTo>
                  <a:lnTo>
                    <a:pt x="642" y="357"/>
                  </a:lnTo>
                  <a:lnTo>
                    <a:pt x="642" y="387"/>
                  </a:lnTo>
                  <a:lnTo>
                    <a:pt x="621" y="531"/>
                  </a:lnTo>
                  <a:lnTo>
                    <a:pt x="27" y="531"/>
                  </a:lnTo>
                  <a:lnTo>
                    <a:pt x="27" y="531"/>
                  </a:lnTo>
                  <a:lnTo>
                    <a:pt x="27" y="5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30" name="未知"/>
            <p:cNvSpPr/>
            <p:nvPr/>
          </p:nvSpPr>
          <p:spPr>
            <a:xfrm>
              <a:off x="185" y="417"/>
              <a:ext cx="490" cy="448"/>
            </a:xfrm>
            <a:custGeom>
              <a:avLst/>
              <a:gdLst/>
              <a:ahLst/>
              <a:cxnLst/>
              <a:pathLst>
                <a:path w="490" h="448">
                  <a:moveTo>
                    <a:pt x="399" y="324"/>
                  </a:moveTo>
                  <a:lnTo>
                    <a:pt x="399" y="447"/>
                  </a:lnTo>
                  <a:lnTo>
                    <a:pt x="456" y="447"/>
                  </a:lnTo>
                  <a:lnTo>
                    <a:pt x="456" y="447"/>
                  </a:lnTo>
                  <a:lnTo>
                    <a:pt x="456" y="306"/>
                  </a:lnTo>
                  <a:lnTo>
                    <a:pt x="468" y="297"/>
                  </a:lnTo>
                  <a:lnTo>
                    <a:pt x="480" y="279"/>
                  </a:lnTo>
                  <a:lnTo>
                    <a:pt x="486" y="264"/>
                  </a:lnTo>
                  <a:lnTo>
                    <a:pt x="489" y="246"/>
                  </a:lnTo>
                  <a:lnTo>
                    <a:pt x="489" y="81"/>
                  </a:lnTo>
                  <a:lnTo>
                    <a:pt x="486" y="63"/>
                  </a:lnTo>
                  <a:lnTo>
                    <a:pt x="483" y="48"/>
                  </a:lnTo>
                  <a:lnTo>
                    <a:pt x="468" y="27"/>
                  </a:lnTo>
                  <a:lnTo>
                    <a:pt x="453" y="12"/>
                  </a:lnTo>
                  <a:lnTo>
                    <a:pt x="432" y="3"/>
                  </a:lnTo>
                  <a:lnTo>
                    <a:pt x="408" y="0"/>
                  </a:lnTo>
                  <a:lnTo>
                    <a:pt x="336" y="0"/>
                  </a:lnTo>
                  <a:lnTo>
                    <a:pt x="357" y="12"/>
                  </a:lnTo>
                  <a:lnTo>
                    <a:pt x="372" y="30"/>
                  </a:lnTo>
                  <a:lnTo>
                    <a:pt x="372" y="33"/>
                  </a:lnTo>
                  <a:lnTo>
                    <a:pt x="360" y="27"/>
                  </a:lnTo>
                  <a:lnTo>
                    <a:pt x="348" y="21"/>
                  </a:lnTo>
                  <a:lnTo>
                    <a:pt x="321" y="12"/>
                  </a:lnTo>
                  <a:lnTo>
                    <a:pt x="288" y="12"/>
                  </a:lnTo>
                  <a:lnTo>
                    <a:pt x="288" y="18"/>
                  </a:lnTo>
                  <a:lnTo>
                    <a:pt x="303" y="24"/>
                  </a:lnTo>
                  <a:lnTo>
                    <a:pt x="318" y="30"/>
                  </a:lnTo>
                  <a:lnTo>
                    <a:pt x="339" y="39"/>
                  </a:lnTo>
                  <a:lnTo>
                    <a:pt x="360" y="48"/>
                  </a:lnTo>
                  <a:lnTo>
                    <a:pt x="375" y="54"/>
                  </a:lnTo>
                  <a:lnTo>
                    <a:pt x="390" y="63"/>
                  </a:lnTo>
                  <a:lnTo>
                    <a:pt x="393" y="72"/>
                  </a:lnTo>
                  <a:lnTo>
                    <a:pt x="384" y="75"/>
                  </a:lnTo>
                  <a:lnTo>
                    <a:pt x="351" y="63"/>
                  </a:lnTo>
                  <a:lnTo>
                    <a:pt x="318" y="48"/>
                  </a:lnTo>
                  <a:lnTo>
                    <a:pt x="303" y="45"/>
                  </a:lnTo>
                  <a:lnTo>
                    <a:pt x="288" y="42"/>
                  </a:lnTo>
                  <a:lnTo>
                    <a:pt x="282" y="48"/>
                  </a:lnTo>
                  <a:lnTo>
                    <a:pt x="282" y="57"/>
                  </a:lnTo>
                  <a:lnTo>
                    <a:pt x="318" y="78"/>
                  </a:lnTo>
                  <a:lnTo>
                    <a:pt x="354" y="93"/>
                  </a:lnTo>
                  <a:lnTo>
                    <a:pt x="369" y="99"/>
                  </a:lnTo>
                  <a:lnTo>
                    <a:pt x="384" y="108"/>
                  </a:lnTo>
                  <a:lnTo>
                    <a:pt x="384" y="117"/>
                  </a:lnTo>
                  <a:lnTo>
                    <a:pt x="378" y="120"/>
                  </a:lnTo>
                  <a:lnTo>
                    <a:pt x="345" y="108"/>
                  </a:lnTo>
                  <a:lnTo>
                    <a:pt x="309" y="96"/>
                  </a:lnTo>
                  <a:lnTo>
                    <a:pt x="294" y="93"/>
                  </a:lnTo>
                  <a:lnTo>
                    <a:pt x="279" y="90"/>
                  </a:lnTo>
                  <a:lnTo>
                    <a:pt x="273" y="96"/>
                  </a:lnTo>
                  <a:lnTo>
                    <a:pt x="276" y="108"/>
                  </a:lnTo>
                  <a:lnTo>
                    <a:pt x="312" y="129"/>
                  </a:lnTo>
                  <a:lnTo>
                    <a:pt x="354" y="144"/>
                  </a:lnTo>
                  <a:lnTo>
                    <a:pt x="360" y="147"/>
                  </a:lnTo>
                  <a:lnTo>
                    <a:pt x="366" y="156"/>
                  </a:lnTo>
                  <a:lnTo>
                    <a:pt x="360" y="159"/>
                  </a:lnTo>
                  <a:lnTo>
                    <a:pt x="324" y="150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67" y="144"/>
                  </a:lnTo>
                  <a:lnTo>
                    <a:pt x="264" y="213"/>
                  </a:lnTo>
                  <a:lnTo>
                    <a:pt x="261" y="276"/>
                  </a:lnTo>
                  <a:lnTo>
                    <a:pt x="291" y="267"/>
                  </a:lnTo>
                  <a:lnTo>
                    <a:pt x="324" y="270"/>
                  </a:lnTo>
                  <a:lnTo>
                    <a:pt x="348" y="285"/>
                  </a:lnTo>
                  <a:lnTo>
                    <a:pt x="360" y="312"/>
                  </a:lnTo>
                  <a:lnTo>
                    <a:pt x="177" y="312"/>
                  </a:lnTo>
                  <a:lnTo>
                    <a:pt x="312" y="312"/>
                  </a:lnTo>
                  <a:lnTo>
                    <a:pt x="132" y="312"/>
                  </a:lnTo>
                  <a:lnTo>
                    <a:pt x="135" y="300"/>
                  </a:lnTo>
                  <a:lnTo>
                    <a:pt x="144" y="285"/>
                  </a:lnTo>
                  <a:lnTo>
                    <a:pt x="159" y="273"/>
                  </a:lnTo>
                  <a:lnTo>
                    <a:pt x="180" y="267"/>
                  </a:lnTo>
                  <a:lnTo>
                    <a:pt x="204" y="270"/>
                  </a:lnTo>
                  <a:lnTo>
                    <a:pt x="228" y="276"/>
                  </a:lnTo>
                  <a:lnTo>
                    <a:pt x="222" y="144"/>
                  </a:lnTo>
                  <a:lnTo>
                    <a:pt x="216" y="138"/>
                  </a:lnTo>
                  <a:lnTo>
                    <a:pt x="183" y="144"/>
                  </a:lnTo>
                  <a:lnTo>
                    <a:pt x="153" y="156"/>
                  </a:lnTo>
                  <a:lnTo>
                    <a:pt x="141" y="156"/>
                  </a:lnTo>
                  <a:lnTo>
                    <a:pt x="129" y="159"/>
                  </a:lnTo>
                  <a:lnTo>
                    <a:pt x="123" y="156"/>
                  </a:lnTo>
                  <a:lnTo>
                    <a:pt x="126" y="147"/>
                  </a:lnTo>
                  <a:lnTo>
                    <a:pt x="156" y="135"/>
                  </a:lnTo>
                  <a:lnTo>
                    <a:pt x="189" y="126"/>
                  </a:lnTo>
                  <a:lnTo>
                    <a:pt x="201" y="120"/>
                  </a:lnTo>
                  <a:lnTo>
                    <a:pt x="216" y="108"/>
                  </a:lnTo>
                  <a:lnTo>
                    <a:pt x="216" y="96"/>
                  </a:lnTo>
                  <a:lnTo>
                    <a:pt x="213" y="90"/>
                  </a:lnTo>
                  <a:lnTo>
                    <a:pt x="168" y="99"/>
                  </a:lnTo>
                  <a:lnTo>
                    <a:pt x="123" y="117"/>
                  </a:lnTo>
                  <a:lnTo>
                    <a:pt x="108" y="120"/>
                  </a:lnTo>
                  <a:lnTo>
                    <a:pt x="105" y="117"/>
                  </a:lnTo>
                  <a:lnTo>
                    <a:pt x="108" y="108"/>
                  </a:lnTo>
                  <a:lnTo>
                    <a:pt x="141" y="90"/>
                  </a:lnTo>
                  <a:lnTo>
                    <a:pt x="180" y="72"/>
                  </a:lnTo>
                  <a:lnTo>
                    <a:pt x="192" y="66"/>
                  </a:lnTo>
                  <a:lnTo>
                    <a:pt x="204" y="57"/>
                  </a:lnTo>
                  <a:lnTo>
                    <a:pt x="207" y="48"/>
                  </a:lnTo>
                  <a:lnTo>
                    <a:pt x="201" y="42"/>
                  </a:lnTo>
                  <a:lnTo>
                    <a:pt x="156" y="54"/>
                  </a:lnTo>
                  <a:lnTo>
                    <a:pt x="120" y="72"/>
                  </a:lnTo>
                  <a:lnTo>
                    <a:pt x="108" y="75"/>
                  </a:lnTo>
                  <a:lnTo>
                    <a:pt x="96" y="72"/>
                  </a:lnTo>
                  <a:lnTo>
                    <a:pt x="99" y="63"/>
                  </a:lnTo>
                  <a:lnTo>
                    <a:pt x="144" y="42"/>
                  </a:lnTo>
                  <a:lnTo>
                    <a:pt x="189" y="24"/>
                  </a:lnTo>
                  <a:lnTo>
                    <a:pt x="201" y="18"/>
                  </a:lnTo>
                  <a:lnTo>
                    <a:pt x="201" y="12"/>
                  </a:lnTo>
                  <a:lnTo>
                    <a:pt x="192" y="12"/>
                  </a:lnTo>
                  <a:lnTo>
                    <a:pt x="156" y="18"/>
                  </a:lnTo>
                  <a:lnTo>
                    <a:pt x="120" y="33"/>
                  </a:lnTo>
                  <a:lnTo>
                    <a:pt x="120" y="27"/>
                  </a:lnTo>
                  <a:lnTo>
                    <a:pt x="126" y="15"/>
                  </a:lnTo>
                  <a:lnTo>
                    <a:pt x="138" y="9"/>
                  </a:lnTo>
                  <a:lnTo>
                    <a:pt x="153" y="0"/>
                  </a:lnTo>
                  <a:lnTo>
                    <a:pt x="84" y="0"/>
                  </a:lnTo>
                  <a:lnTo>
                    <a:pt x="51" y="6"/>
                  </a:lnTo>
                  <a:lnTo>
                    <a:pt x="24" y="24"/>
                  </a:lnTo>
                  <a:lnTo>
                    <a:pt x="9" y="48"/>
                  </a:lnTo>
                  <a:lnTo>
                    <a:pt x="0" y="81"/>
                  </a:lnTo>
                  <a:lnTo>
                    <a:pt x="0" y="246"/>
                  </a:lnTo>
                  <a:lnTo>
                    <a:pt x="3" y="264"/>
                  </a:lnTo>
                  <a:lnTo>
                    <a:pt x="12" y="282"/>
                  </a:lnTo>
                  <a:lnTo>
                    <a:pt x="24" y="300"/>
                  </a:lnTo>
                  <a:lnTo>
                    <a:pt x="36" y="309"/>
                  </a:lnTo>
                  <a:lnTo>
                    <a:pt x="42" y="447"/>
                  </a:lnTo>
                  <a:lnTo>
                    <a:pt x="96" y="447"/>
                  </a:lnTo>
                  <a:lnTo>
                    <a:pt x="96" y="324"/>
                  </a:lnTo>
                  <a:lnTo>
                    <a:pt x="399" y="324"/>
                  </a:lnTo>
                  <a:lnTo>
                    <a:pt x="399" y="324"/>
                  </a:lnTo>
                  <a:lnTo>
                    <a:pt x="399" y="3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31" name="Oval 59630"/>
            <p:cNvSpPr/>
            <p:nvPr/>
          </p:nvSpPr>
          <p:spPr>
            <a:xfrm>
              <a:off x="305" y="54"/>
              <a:ext cx="249" cy="249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9632" name="Group 59631"/>
          <p:cNvGrpSpPr/>
          <p:nvPr/>
        </p:nvGrpSpPr>
        <p:grpSpPr>
          <a:xfrm>
            <a:off x="228600" y="4503738"/>
            <a:ext cx="1374775" cy="1373187"/>
            <a:chOff x="0" y="0"/>
            <a:chExt cx="864" cy="864"/>
          </a:xfrm>
        </p:grpSpPr>
        <p:sp>
          <p:nvSpPr>
            <p:cNvPr id="59633" name="Rounded Rectangle 59632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34" name="Group 59633"/>
            <p:cNvGrpSpPr/>
            <p:nvPr/>
          </p:nvGrpSpPr>
          <p:grpSpPr>
            <a:xfrm>
              <a:off x="154" y="75"/>
              <a:ext cx="556" cy="715"/>
              <a:chOff x="0" y="0"/>
              <a:chExt cx="556" cy="715"/>
            </a:xfrm>
          </p:grpSpPr>
          <p:sp>
            <p:nvSpPr>
              <p:cNvPr id="59635" name="未知"/>
              <p:cNvSpPr/>
              <p:nvPr/>
            </p:nvSpPr>
            <p:spPr>
              <a:xfrm>
                <a:off x="75" y="102"/>
                <a:ext cx="406" cy="220"/>
              </a:xfrm>
              <a:custGeom>
                <a:avLst/>
                <a:gdLst/>
                <a:ahLst/>
                <a:cxnLst/>
                <a:pathLst>
                  <a:path w="406" h="220">
                    <a:moveTo>
                      <a:pt x="210" y="0"/>
                    </a:moveTo>
                    <a:lnTo>
                      <a:pt x="93" y="0"/>
                    </a:lnTo>
                    <a:lnTo>
                      <a:pt x="93" y="69"/>
                    </a:lnTo>
                    <a:lnTo>
                      <a:pt x="0" y="69"/>
                    </a:lnTo>
                    <a:lnTo>
                      <a:pt x="0" y="177"/>
                    </a:lnTo>
                    <a:lnTo>
                      <a:pt x="321" y="177"/>
                    </a:lnTo>
                    <a:lnTo>
                      <a:pt x="321" y="219"/>
                    </a:lnTo>
                    <a:lnTo>
                      <a:pt x="405" y="219"/>
                    </a:lnTo>
                    <a:lnTo>
                      <a:pt x="405" y="150"/>
                    </a:lnTo>
                    <a:lnTo>
                      <a:pt x="393" y="120"/>
                    </a:lnTo>
                    <a:lnTo>
                      <a:pt x="375" y="96"/>
                    </a:lnTo>
                    <a:lnTo>
                      <a:pt x="351" y="81"/>
                    </a:lnTo>
                    <a:lnTo>
                      <a:pt x="321" y="69"/>
                    </a:lnTo>
                    <a:lnTo>
                      <a:pt x="210" y="6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36" name="未知"/>
              <p:cNvSpPr/>
              <p:nvPr/>
            </p:nvSpPr>
            <p:spPr>
              <a:xfrm>
                <a:off x="0" y="69"/>
                <a:ext cx="61" cy="319"/>
              </a:xfrm>
              <a:custGeom>
                <a:avLst/>
                <a:gdLst/>
                <a:ahLst/>
                <a:cxnLst/>
                <a:pathLst>
                  <a:path w="61" h="319">
                    <a:moveTo>
                      <a:pt x="36" y="270"/>
                    </a:moveTo>
                    <a:lnTo>
                      <a:pt x="60" y="270"/>
                    </a:lnTo>
                    <a:lnTo>
                      <a:pt x="60" y="48"/>
                    </a:lnTo>
                    <a:lnTo>
                      <a:pt x="36" y="48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318"/>
                    </a:lnTo>
                    <a:lnTo>
                      <a:pt x="36" y="318"/>
                    </a:lnTo>
                    <a:lnTo>
                      <a:pt x="36" y="270"/>
                    </a:lnTo>
                    <a:lnTo>
                      <a:pt x="36" y="270"/>
                    </a:lnTo>
                    <a:lnTo>
                      <a:pt x="36" y="27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37" name="未知"/>
              <p:cNvSpPr/>
              <p:nvPr/>
            </p:nvSpPr>
            <p:spPr>
              <a:xfrm>
                <a:off x="333" y="396"/>
                <a:ext cx="223" cy="319"/>
              </a:xfrm>
              <a:custGeom>
                <a:avLst/>
                <a:gdLst/>
                <a:ahLst/>
                <a:cxnLst/>
                <a:pathLst>
                  <a:path w="223" h="319">
                    <a:moveTo>
                      <a:pt x="222" y="0"/>
                    </a:moveTo>
                    <a:lnTo>
                      <a:pt x="219" y="42"/>
                    </a:lnTo>
                    <a:lnTo>
                      <a:pt x="201" y="318"/>
                    </a:lnTo>
                    <a:lnTo>
                      <a:pt x="21" y="318"/>
                    </a:lnTo>
                    <a:lnTo>
                      <a:pt x="3" y="48"/>
                    </a:lnTo>
                    <a:lnTo>
                      <a:pt x="0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38" name="Freeform 59637"/>
              <p:cNvSpPr/>
              <p:nvPr/>
            </p:nvSpPr>
            <p:spPr>
              <a:xfrm>
                <a:off x="386" y="174"/>
                <a:ext cx="95" cy="95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39" name="Oval 59638"/>
              <p:cNvSpPr/>
              <p:nvPr/>
            </p:nvSpPr>
            <p:spPr>
              <a:xfrm>
                <a:off x="183" y="57"/>
                <a:ext cx="90" cy="69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40" name="Rounded Rectangle 59639"/>
              <p:cNvSpPr/>
              <p:nvPr/>
            </p:nvSpPr>
            <p:spPr>
              <a:xfrm>
                <a:off x="114" y="0"/>
                <a:ext cx="228" cy="3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41" name="Rectangle 59640"/>
              <p:cNvSpPr/>
              <p:nvPr/>
            </p:nvSpPr>
            <p:spPr>
              <a:xfrm>
                <a:off x="210" y="33"/>
                <a:ext cx="39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642" name="Group 59641"/>
              <p:cNvGrpSpPr/>
              <p:nvPr/>
            </p:nvGrpSpPr>
            <p:grpSpPr>
              <a:xfrm>
                <a:off x="334" y="450"/>
                <a:ext cx="218" cy="27"/>
                <a:chOff x="0" y="0"/>
                <a:chExt cx="218" cy="27"/>
              </a:xfrm>
            </p:grpSpPr>
            <p:sp>
              <p:nvSpPr>
                <p:cNvPr id="59643" name="Freeform 59642"/>
                <p:cNvSpPr/>
                <p:nvPr/>
              </p:nvSpPr>
              <p:spPr>
                <a:xfrm>
                  <a:off x="0" y="0"/>
                  <a:ext cx="54" cy="27"/>
                </a:xfrm>
                <a:custGeom>
                  <a:avLst/>
                  <a:gdLst>
                    <a:gd name="txL" fmla="*/ 0 w 43036"/>
                    <a:gd name="txT" fmla="*/ 0 h 21600"/>
                    <a:gd name="txR" fmla="*/ 43036 w 43036"/>
                    <a:gd name="txB" fmla="*/ 21600 h 21600"/>
                  </a:gdLst>
                  <a:ahLst/>
                  <a:cxnLst>
                    <a:cxn ang="0">
                      <a:pos x="43035" y="1882"/>
                    </a:cxn>
                    <a:cxn ang="180">
                      <a:pos x="0" y="1882"/>
                    </a:cxn>
                    <a:cxn ang="270">
                      <a:pos x="21518" y="0"/>
                    </a:cxn>
                  </a:cxnLst>
                  <a:rect l="txL" t="txT" r="txR" b="txB"/>
                  <a:pathLst>
                    <a:path w="43036" h="21600" fill="none">
                      <a:moveTo>
                        <a:pt x="43035" y="1882"/>
                      </a:moveTo>
                      <a:arcTo wR="21600" hR="21600" stAng="-21300078" swAng="10200170"/>
                    </a:path>
                    <a:path w="43036" h="21600" stroke="0">
                      <a:moveTo>
                        <a:pt x="43035" y="1882"/>
                      </a:moveTo>
                      <a:arcTo wR="21600" hR="21600" stAng="-21300078" swAng="10200170"/>
                      <a:lnTo>
                        <a:pt x="215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44" name="Freeform 59643"/>
                <p:cNvSpPr/>
                <p:nvPr/>
              </p:nvSpPr>
              <p:spPr>
                <a:xfrm>
                  <a:off x="55" y="0"/>
                  <a:ext cx="54" cy="27"/>
                </a:xfrm>
                <a:custGeom>
                  <a:avLst/>
                  <a:gdLst>
                    <a:gd name="txL" fmla="*/ 0 w 43036"/>
                    <a:gd name="txT" fmla="*/ 0 h 21600"/>
                    <a:gd name="txR" fmla="*/ 43036 w 43036"/>
                    <a:gd name="txB" fmla="*/ 21600 h 21600"/>
                  </a:gdLst>
                  <a:ahLst/>
                  <a:cxnLst>
                    <a:cxn ang="0">
                      <a:pos x="43035" y="1882"/>
                    </a:cxn>
                    <a:cxn ang="180">
                      <a:pos x="0" y="1882"/>
                    </a:cxn>
                    <a:cxn ang="270">
                      <a:pos x="21518" y="0"/>
                    </a:cxn>
                  </a:cxnLst>
                  <a:rect l="txL" t="txT" r="txR" b="txB"/>
                  <a:pathLst>
                    <a:path w="43036" h="21600" fill="none">
                      <a:moveTo>
                        <a:pt x="43035" y="1882"/>
                      </a:moveTo>
                      <a:arcTo wR="21600" hR="21600" stAng="-21300078" swAng="10200170"/>
                    </a:path>
                    <a:path w="43036" h="21600" stroke="0">
                      <a:moveTo>
                        <a:pt x="43035" y="1882"/>
                      </a:moveTo>
                      <a:arcTo wR="21600" hR="21600" stAng="-21300078" swAng="10200170"/>
                      <a:lnTo>
                        <a:pt x="215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45" name="Freeform 59644"/>
                <p:cNvSpPr/>
                <p:nvPr/>
              </p:nvSpPr>
              <p:spPr>
                <a:xfrm>
                  <a:off x="109" y="0"/>
                  <a:ext cx="54" cy="27"/>
                </a:xfrm>
                <a:custGeom>
                  <a:avLst/>
                  <a:gdLst>
                    <a:gd name="txL" fmla="*/ 0 w 43036"/>
                    <a:gd name="txT" fmla="*/ 0 h 21600"/>
                    <a:gd name="txR" fmla="*/ 43036 w 43036"/>
                    <a:gd name="txB" fmla="*/ 21600 h 21600"/>
                  </a:gdLst>
                  <a:ahLst/>
                  <a:cxnLst>
                    <a:cxn ang="0">
                      <a:pos x="43035" y="1882"/>
                    </a:cxn>
                    <a:cxn ang="180">
                      <a:pos x="0" y="1882"/>
                    </a:cxn>
                    <a:cxn ang="270">
                      <a:pos x="21518" y="0"/>
                    </a:cxn>
                  </a:cxnLst>
                  <a:rect l="txL" t="txT" r="txR" b="txB"/>
                  <a:pathLst>
                    <a:path w="43036" h="21600" fill="none">
                      <a:moveTo>
                        <a:pt x="43035" y="1882"/>
                      </a:moveTo>
                      <a:arcTo wR="21600" hR="21600" stAng="-21300078" swAng="10200170"/>
                    </a:path>
                    <a:path w="43036" h="21600" stroke="0">
                      <a:moveTo>
                        <a:pt x="43035" y="1882"/>
                      </a:moveTo>
                      <a:arcTo wR="21600" hR="21600" stAng="-21300078" swAng="10200170"/>
                      <a:lnTo>
                        <a:pt x="215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46" name="Freeform 59645"/>
                <p:cNvSpPr/>
                <p:nvPr/>
              </p:nvSpPr>
              <p:spPr>
                <a:xfrm>
                  <a:off x="164" y="0"/>
                  <a:ext cx="54" cy="27"/>
                </a:xfrm>
                <a:custGeom>
                  <a:avLst/>
                  <a:gdLst>
                    <a:gd name="txL" fmla="*/ 0 w 43036"/>
                    <a:gd name="txT" fmla="*/ 0 h 21600"/>
                    <a:gd name="txR" fmla="*/ 43036 w 43036"/>
                    <a:gd name="txB" fmla="*/ 21600 h 21600"/>
                  </a:gdLst>
                  <a:ahLst/>
                  <a:cxnLst>
                    <a:cxn ang="0">
                      <a:pos x="43035" y="1882"/>
                    </a:cxn>
                    <a:cxn ang="180">
                      <a:pos x="0" y="1882"/>
                    </a:cxn>
                    <a:cxn ang="270">
                      <a:pos x="21518" y="0"/>
                    </a:cxn>
                  </a:cxnLst>
                  <a:rect l="txL" t="txT" r="txR" b="txB"/>
                  <a:pathLst>
                    <a:path w="43036" h="21600" fill="none">
                      <a:moveTo>
                        <a:pt x="43035" y="1882"/>
                      </a:moveTo>
                      <a:arcTo wR="21600" hR="21600" stAng="-21300078" swAng="10200170"/>
                    </a:path>
                    <a:path w="43036" h="21600" stroke="0">
                      <a:moveTo>
                        <a:pt x="43035" y="1882"/>
                      </a:moveTo>
                      <a:arcTo wR="21600" hR="21600" stAng="-21300078" swAng="10200170"/>
                      <a:lnTo>
                        <a:pt x="215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59647" name="Group 59646"/>
          <p:cNvGrpSpPr/>
          <p:nvPr/>
        </p:nvGrpSpPr>
        <p:grpSpPr>
          <a:xfrm>
            <a:off x="9090025" y="3052763"/>
            <a:ext cx="1374775" cy="1374775"/>
            <a:chOff x="0" y="0"/>
            <a:chExt cx="864" cy="864"/>
          </a:xfrm>
        </p:grpSpPr>
        <p:sp>
          <p:nvSpPr>
            <p:cNvPr id="59648" name="Rounded Rectangle 59647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49" name="Group 59648"/>
            <p:cNvGrpSpPr/>
            <p:nvPr/>
          </p:nvGrpSpPr>
          <p:grpSpPr>
            <a:xfrm>
              <a:off x="169" y="76"/>
              <a:ext cx="526" cy="712"/>
              <a:chOff x="0" y="0"/>
              <a:chExt cx="526" cy="712"/>
            </a:xfrm>
          </p:grpSpPr>
          <p:sp>
            <p:nvSpPr>
              <p:cNvPr id="59650" name="未知"/>
              <p:cNvSpPr/>
              <p:nvPr/>
            </p:nvSpPr>
            <p:spPr>
              <a:xfrm>
                <a:off x="45" y="354"/>
                <a:ext cx="481" cy="358"/>
              </a:xfrm>
              <a:custGeom>
                <a:avLst/>
                <a:gdLst/>
                <a:ahLst/>
                <a:cxnLst/>
                <a:pathLst>
                  <a:path w="481" h="358">
                    <a:moveTo>
                      <a:pt x="120" y="270"/>
                    </a:moveTo>
                    <a:lnTo>
                      <a:pt x="3" y="270"/>
                    </a:lnTo>
                    <a:lnTo>
                      <a:pt x="0" y="273"/>
                    </a:lnTo>
                    <a:lnTo>
                      <a:pt x="0" y="273"/>
                    </a:lnTo>
                    <a:lnTo>
                      <a:pt x="0" y="357"/>
                    </a:lnTo>
                    <a:lnTo>
                      <a:pt x="189" y="357"/>
                    </a:lnTo>
                    <a:lnTo>
                      <a:pt x="480" y="150"/>
                    </a:lnTo>
                    <a:lnTo>
                      <a:pt x="480" y="0"/>
                    </a:lnTo>
                    <a:lnTo>
                      <a:pt x="366" y="0"/>
                    </a:lnTo>
                    <a:lnTo>
                      <a:pt x="363" y="3"/>
                    </a:lnTo>
                    <a:lnTo>
                      <a:pt x="363" y="3"/>
                    </a:lnTo>
                    <a:lnTo>
                      <a:pt x="363" y="93"/>
                    </a:lnTo>
                    <a:lnTo>
                      <a:pt x="360" y="93"/>
                    </a:lnTo>
                    <a:lnTo>
                      <a:pt x="246" y="93"/>
                    </a:lnTo>
                    <a:lnTo>
                      <a:pt x="240" y="93"/>
                    </a:lnTo>
                    <a:lnTo>
                      <a:pt x="240" y="93"/>
                    </a:lnTo>
                    <a:lnTo>
                      <a:pt x="240" y="180"/>
                    </a:lnTo>
                    <a:lnTo>
                      <a:pt x="240" y="180"/>
                    </a:lnTo>
                    <a:lnTo>
                      <a:pt x="120" y="180"/>
                    </a:lnTo>
                    <a:lnTo>
                      <a:pt x="120" y="180"/>
                    </a:lnTo>
                    <a:lnTo>
                      <a:pt x="120" y="186"/>
                    </a:lnTo>
                    <a:lnTo>
                      <a:pt x="120" y="270"/>
                    </a:lnTo>
                    <a:lnTo>
                      <a:pt x="120" y="270"/>
                    </a:lnTo>
                    <a:lnTo>
                      <a:pt x="120" y="27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51" name="未知"/>
              <p:cNvSpPr/>
              <p:nvPr/>
            </p:nvSpPr>
            <p:spPr>
              <a:xfrm>
                <a:off x="0" y="0"/>
                <a:ext cx="505" cy="460"/>
              </a:xfrm>
              <a:custGeom>
                <a:avLst/>
                <a:gdLst/>
                <a:ahLst/>
                <a:cxnLst/>
                <a:pathLst>
                  <a:path w="505" h="460">
                    <a:moveTo>
                      <a:pt x="93" y="456"/>
                    </a:moveTo>
                    <a:lnTo>
                      <a:pt x="297" y="327"/>
                    </a:lnTo>
                    <a:lnTo>
                      <a:pt x="297" y="327"/>
                    </a:lnTo>
                    <a:lnTo>
                      <a:pt x="324" y="321"/>
                    </a:lnTo>
                    <a:lnTo>
                      <a:pt x="351" y="303"/>
                    </a:lnTo>
                    <a:lnTo>
                      <a:pt x="363" y="285"/>
                    </a:lnTo>
                    <a:lnTo>
                      <a:pt x="369" y="273"/>
                    </a:lnTo>
                    <a:lnTo>
                      <a:pt x="408" y="210"/>
                    </a:lnTo>
                    <a:lnTo>
                      <a:pt x="456" y="240"/>
                    </a:lnTo>
                    <a:lnTo>
                      <a:pt x="438" y="327"/>
                    </a:lnTo>
                    <a:lnTo>
                      <a:pt x="441" y="339"/>
                    </a:lnTo>
                    <a:lnTo>
                      <a:pt x="453" y="345"/>
                    </a:lnTo>
                    <a:lnTo>
                      <a:pt x="471" y="339"/>
                    </a:lnTo>
                    <a:lnTo>
                      <a:pt x="477" y="327"/>
                    </a:lnTo>
                    <a:lnTo>
                      <a:pt x="501" y="240"/>
                    </a:lnTo>
                    <a:lnTo>
                      <a:pt x="504" y="225"/>
                    </a:lnTo>
                    <a:lnTo>
                      <a:pt x="501" y="216"/>
                    </a:lnTo>
                    <a:lnTo>
                      <a:pt x="453" y="183"/>
                    </a:lnTo>
                    <a:lnTo>
                      <a:pt x="354" y="105"/>
                    </a:lnTo>
                    <a:lnTo>
                      <a:pt x="246" y="12"/>
                    </a:lnTo>
                    <a:lnTo>
                      <a:pt x="225" y="0"/>
                    </a:lnTo>
                    <a:lnTo>
                      <a:pt x="213" y="0"/>
                    </a:lnTo>
                    <a:lnTo>
                      <a:pt x="204" y="12"/>
                    </a:lnTo>
                    <a:lnTo>
                      <a:pt x="213" y="27"/>
                    </a:lnTo>
                    <a:lnTo>
                      <a:pt x="309" y="138"/>
                    </a:lnTo>
                    <a:lnTo>
                      <a:pt x="267" y="222"/>
                    </a:lnTo>
                    <a:lnTo>
                      <a:pt x="201" y="186"/>
                    </a:lnTo>
                    <a:lnTo>
                      <a:pt x="174" y="174"/>
                    </a:lnTo>
                    <a:lnTo>
                      <a:pt x="150" y="171"/>
                    </a:lnTo>
                    <a:lnTo>
                      <a:pt x="129" y="177"/>
                    </a:lnTo>
                    <a:lnTo>
                      <a:pt x="12" y="258"/>
                    </a:lnTo>
                    <a:lnTo>
                      <a:pt x="0" y="276"/>
                    </a:lnTo>
                    <a:lnTo>
                      <a:pt x="0" y="291"/>
                    </a:lnTo>
                    <a:lnTo>
                      <a:pt x="15" y="300"/>
                    </a:lnTo>
                    <a:lnTo>
                      <a:pt x="33" y="297"/>
                    </a:lnTo>
                    <a:lnTo>
                      <a:pt x="144" y="231"/>
                    </a:lnTo>
                    <a:lnTo>
                      <a:pt x="246" y="279"/>
                    </a:lnTo>
                    <a:lnTo>
                      <a:pt x="69" y="417"/>
                    </a:lnTo>
                    <a:lnTo>
                      <a:pt x="57" y="435"/>
                    </a:lnTo>
                    <a:lnTo>
                      <a:pt x="60" y="450"/>
                    </a:lnTo>
                    <a:lnTo>
                      <a:pt x="72" y="459"/>
                    </a:lnTo>
                    <a:lnTo>
                      <a:pt x="93" y="456"/>
                    </a:lnTo>
                    <a:lnTo>
                      <a:pt x="93" y="4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52" name="Oval 59651"/>
              <p:cNvSpPr/>
              <p:nvPr/>
            </p:nvSpPr>
            <p:spPr>
              <a:xfrm>
                <a:off x="372" y="36"/>
                <a:ext cx="90" cy="9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53" name="Group 59652"/>
          <p:cNvGrpSpPr/>
          <p:nvPr/>
        </p:nvGrpSpPr>
        <p:grpSpPr>
          <a:xfrm>
            <a:off x="3132138" y="4503738"/>
            <a:ext cx="1374775" cy="1373187"/>
            <a:chOff x="0" y="0"/>
            <a:chExt cx="864" cy="864"/>
          </a:xfrm>
        </p:grpSpPr>
        <p:sp>
          <p:nvSpPr>
            <p:cNvPr id="59654" name="Oval 59653"/>
            <p:cNvSpPr/>
            <p:nvPr/>
          </p:nvSpPr>
          <p:spPr>
            <a:xfrm>
              <a:off x="0" y="0"/>
              <a:ext cx="864" cy="86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55" name="Group 59654"/>
            <p:cNvGrpSpPr/>
            <p:nvPr/>
          </p:nvGrpSpPr>
          <p:grpSpPr>
            <a:xfrm>
              <a:off x="143" y="77"/>
              <a:ext cx="616" cy="712"/>
              <a:chOff x="0" y="0"/>
              <a:chExt cx="616" cy="712"/>
            </a:xfrm>
          </p:grpSpPr>
          <p:sp>
            <p:nvSpPr>
              <p:cNvPr id="59656" name="未知"/>
              <p:cNvSpPr/>
              <p:nvPr/>
            </p:nvSpPr>
            <p:spPr>
              <a:xfrm>
                <a:off x="0" y="87"/>
                <a:ext cx="418" cy="625"/>
              </a:xfrm>
              <a:custGeom>
                <a:avLst/>
                <a:gdLst/>
                <a:ahLst/>
                <a:cxnLst/>
                <a:pathLst>
                  <a:path w="418" h="625">
                    <a:moveTo>
                      <a:pt x="321" y="462"/>
                    </a:moveTo>
                    <a:lnTo>
                      <a:pt x="309" y="480"/>
                    </a:lnTo>
                    <a:lnTo>
                      <a:pt x="294" y="498"/>
                    </a:lnTo>
                    <a:lnTo>
                      <a:pt x="270" y="522"/>
                    </a:lnTo>
                    <a:lnTo>
                      <a:pt x="246" y="540"/>
                    </a:lnTo>
                    <a:lnTo>
                      <a:pt x="216" y="582"/>
                    </a:lnTo>
                    <a:lnTo>
                      <a:pt x="192" y="624"/>
                    </a:lnTo>
                    <a:lnTo>
                      <a:pt x="0" y="546"/>
                    </a:lnTo>
                    <a:lnTo>
                      <a:pt x="15" y="498"/>
                    </a:lnTo>
                    <a:lnTo>
                      <a:pt x="24" y="456"/>
                    </a:lnTo>
                    <a:lnTo>
                      <a:pt x="24" y="414"/>
                    </a:lnTo>
                    <a:lnTo>
                      <a:pt x="18" y="399"/>
                    </a:lnTo>
                    <a:lnTo>
                      <a:pt x="15" y="381"/>
                    </a:lnTo>
                    <a:lnTo>
                      <a:pt x="18" y="360"/>
                    </a:lnTo>
                    <a:lnTo>
                      <a:pt x="27" y="330"/>
                    </a:lnTo>
                    <a:lnTo>
                      <a:pt x="150" y="45"/>
                    </a:lnTo>
                    <a:lnTo>
                      <a:pt x="159" y="33"/>
                    </a:lnTo>
                    <a:lnTo>
                      <a:pt x="171" y="30"/>
                    </a:lnTo>
                    <a:lnTo>
                      <a:pt x="192" y="36"/>
                    </a:lnTo>
                    <a:lnTo>
                      <a:pt x="198" y="54"/>
                    </a:lnTo>
                    <a:lnTo>
                      <a:pt x="195" y="66"/>
                    </a:lnTo>
                    <a:lnTo>
                      <a:pt x="126" y="237"/>
                    </a:lnTo>
                    <a:lnTo>
                      <a:pt x="126" y="243"/>
                    </a:lnTo>
                    <a:lnTo>
                      <a:pt x="129" y="246"/>
                    </a:lnTo>
                    <a:lnTo>
                      <a:pt x="135" y="246"/>
                    </a:lnTo>
                    <a:lnTo>
                      <a:pt x="138" y="243"/>
                    </a:lnTo>
                    <a:lnTo>
                      <a:pt x="231" y="18"/>
                    </a:lnTo>
                    <a:lnTo>
                      <a:pt x="237" y="12"/>
                    </a:lnTo>
                    <a:lnTo>
                      <a:pt x="246" y="6"/>
                    </a:lnTo>
                    <a:lnTo>
                      <a:pt x="261" y="6"/>
                    </a:lnTo>
                    <a:lnTo>
                      <a:pt x="276" y="9"/>
                    </a:lnTo>
                    <a:lnTo>
                      <a:pt x="282" y="24"/>
                    </a:lnTo>
                    <a:lnTo>
                      <a:pt x="279" y="42"/>
                    </a:lnTo>
                    <a:lnTo>
                      <a:pt x="186" y="264"/>
                    </a:lnTo>
                    <a:lnTo>
                      <a:pt x="186" y="270"/>
                    </a:lnTo>
                    <a:lnTo>
                      <a:pt x="189" y="273"/>
                    </a:lnTo>
                    <a:lnTo>
                      <a:pt x="195" y="273"/>
                    </a:lnTo>
                    <a:lnTo>
                      <a:pt x="198" y="270"/>
                    </a:lnTo>
                    <a:lnTo>
                      <a:pt x="306" y="18"/>
                    </a:lnTo>
                    <a:lnTo>
                      <a:pt x="312" y="6"/>
                    </a:lnTo>
                    <a:lnTo>
                      <a:pt x="330" y="0"/>
                    </a:lnTo>
                    <a:lnTo>
                      <a:pt x="351" y="9"/>
                    </a:lnTo>
                    <a:lnTo>
                      <a:pt x="357" y="24"/>
                    </a:lnTo>
                    <a:lnTo>
                      <a:pt x="354" y="39"/>
                    </a:lnTo>
                    <a:lnTo>
                      <a:pt x="249" y="288"/>
                    </a:lnTo>
                    <a:lnTo>
                      <a:pt x="249" y="294"/>
                    </a:lnTo>
                    <a:lnTo>
                      <a:pt x="252" y="300"/>
                    </a:lnTo>
                    <a:lnTo>
                      <a:pt x="258" y="300"/>
                    </a:lnTo>
                    <a:lnTo>
                      <a:pt x="261" y="294"/>
                    </a:lnTo>
                    <a:lnTo>
                      <a:pt x="357" y="75"/>
                    </a:lnTo>
                    <a:lnTo>
                      <a:pt x="363" y="66"/>
                    </a:lnTo>
                    <a:lnTo>
                      <a:pt x="381" y="57"/>
                    </a:lnTo>
                    <a:lnTo>
                      <a:pt x="399" y="66"/>
                    </a:lnTo>
                    <a:lnTo>
                      <a:pt x="405" y="78"/>
                    </a:lnTo>
                    <a:lnTo>
                      <a:pt x="402" y="93"/>
                    </a:lnTo>
                    <a:lnTo>
                      <a:pt x="312" y="318"/>
                    </a:lnTo>
                    <a:lnTo>
                      <a:pt x="312" y="321"/>
                    </a:lnTo>
                    <a:lnTo>
                      <a:pt x="315" y="327"/>
                    </a:lnTo>
                    <a:lnTo>
                      <a:pt x="321" y="327"/>
                    </a:lnTo>
                    <a:lnTo>
                      <a:pt x="324" y="321"/>
                    </a:lnTo>
                    <a:lnTo>
                      <a:pt x="354" y="252"/>
                    </a:lnTo>
                    <a:lnTo>
                      <a:pt x="378" y="222"/>
                    </a:lnTo>
                    <a:lnTo>
                      <a:pt x="402" y="219"/>
                    </a:lnTo>
                    <a:lnTo>
                      <a:pt x="417" y="231"/>
                    </a:lnTo>
                    <a:lnTo>
                      <a:pt x="321" y="462"/>
                    </a:lnTo>
                    <a:lnTo>
                      <a:pt x="321" y="462"/>
                    </a:lnTo>
                    <a:lnTo>
                      <a:pt x="321" y="46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57" name="未知"/>
              <p:cNvSpPr/>
              <p:nvPr/>
            </p:nvSpPr>
            <p:spPr>
              <a:xfrm>
                <a:off x="312" y="0"/>
                <a:ext cx="304" cy="616"/>
              </a:xfrm>
              <a:custGeom>
                <a:avLst/>
                <a:gdLst/>
                <a:ahLst/>
                <a:cxnLst/>
                <a:pathLst>
                  <a:path w="304" h="616">
                    <a:moveTo>
                      <a:pt x="39" y="510"/>
                    </a:moveTo>
                    <a:lnTo>
                      <a:pt x="75" y="549"/>
                    </a:lnTo>
                    <a:lnTo>
                      <a:pt x="102" y="597"/>
                    </a:lnTo>
                    <a:lnTo>
                      <a:pt x="111" y="615"/>
                    </a:lnTo>
                    <a:lnTo>
                      <a:pt x="303" y="525"/>
                    </a:lnTo>
                    <a:lnTo>
                      <a:pt x="279" y="456"/>
                    </a:lnTo>
                    <a:lnTo>
                      <a:pt x="279" y="432"/>
                    </a:lnTo>
                    <a:lnTo>
                      <a:pt x="279" y="405"/>
                    </a:lnTo>
                    <a:lnTo>
                      <a:pt x="279" y="375"/>
                    </a:lnTo>
                    <a:lnTo>
                      <a:pt x="276" y="342"/>
                    </a:lnTo>
                    <a:lnTo>
                      <a:pt x="267" y="321"/>
                    </a:lnTo>
                    <a:lnTo>
                      <a:pt x="159" y="93"/>
                    </a:lnTo>
                    <a:lnTo>
                      <a:pt x="150" y="96"/>
                    </a:lnTo>
                    <a:lnTo>
                      <a:pt x="144" y="96"/>
                    </a:lnTo>
                    <a:lnTo>
                      <a:pt x="126" y="117"/>
                    </a:lnTo>
                    <a:lnTo>
                      <a:pt x="126" y="141"/>
                    </a:lnTo>
                    <a:lnTo>
                      <a:pt x="132" y="156"/>
                    </a:lnTo>
                    <a:lnTo>
                      <a:pt x="165" y="225"/>
                    </a:lnTo>
                    <a:lnTo>
                      <a:pt x="165" y="231"/>
                    </a:lnTo>
                    <a:lnTo>
                      <a:pt x="159" y="237"/>
                    </a:lnTo>
                    <a:lnTo>
                      <a:pt x="156" y="237"/>
                    </a:lnTo>
                    <a:lnTo>
                      <a:pt x="150" y="234"/>
                    </a:lnTo>
                    <a:lnTo>
                      <a:pt x="51" y="15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6" y="9"/>
                    </a:lnTo>
                    <a:lnTo>
                      <a:pt x="3" y="18"/>
                    </a:lnTo>
                    <a:lnTo>
                      <a:pt x="0" y="30"/>
                    </a:lnTo>
                    <a:lnTo>
                      <a:pt x="3" y="36"/>
                    </a:lnTo>
                    <a:lnTo>
                      <a:pt x="21" y="75"/>
                    </a:lnTo>
                    <a:lnTo>
                      <a:pt x="27" y="78"/>
                    </a:lnTo>
                    <a:lnTo>
                      <a:pt x="39" y="81"/>
                    </a:lnTo>
                    <a:lnTo>
                      <a:pt x="54" y="99"/>
                    </a:lnTo>
                    <a:lnTo>
                      <a:pt x="57" y="123"/>
                    </a:lnTo>
                    <a:lnTo>
                      <a:pt x="51" y="138"/>
                    </a:lnTo>
                    <a:lnTo>
                      <a:pt x="72" y="132"/>
                    </a:lnTo>
                    <a:lnTo>
                      <a:pt x="87" y="141"/>
                    </a:lnTo>
                    <a:lnTo>
                      <a:pt x="96" y="144"/>
                    </a:lnTo>
                    <a:lnTo>
                      <a:pt x="99" y="150"/>
                    </a:lnTo>
                    <a:lnTo>
                      <a:pt x="105" y="165"/>
                    </a:lnTo>
                    <a:lnTo>
                      <a:pt x="105" y="177"/>
                    </a:lnTo>
                    <a:lnTo>
                      <a:pt x="102" y="186"/>
                    </a:lnTo>
                    <a:lnTo>
                      <a:pt x="87" y="222"/>
                    </a:lnTo>
                    <a:lnTo>
                      <a:pt x="102" y="255"/>
                    </a:lnTo>
                    <a:lnTo>
                      <a:pt x="102" y="258"/>
                    </a:lnTo>
                    <a:lnTo>
                      <a:pt x="99" y="264"/>
                    </a:lnTo>
                    <a:lnTo>
                      <a:pt x="93" y="261"/>
                    </a:lnTo>
                    <a:lnTo>
                      <a:pt x="87" y="261"/>
                    </a:lnTo>
                    <a:lnTo>
                      <a:pt x="78" y="240"/>
                    </a:lnTo>
                    <a:lnTo>
                      <a:pt x="57" y="297"/>
                    </a:lnTo>
                    <a:lnTo>
                      <a:pt x="78" y="291"/>
                    </a:lnTo>
                    <a:lnTo>
                      <a:pt x="99" y="297"/>
                    </a:lnTo>
                    <a:lnTo>
                      <a:pt x="111" y="303"/>
                    </a:lnTo>
                    <a:lnTo>
                      <a:pt x="114" y="312"/>
                    </a:lnTo>
                    <a:lnTo>
                      <a:pt x="117" y="321"/>
                    </a:lnTo>
                    <a:lnTo>
                      <a:pt x="39" y="510"/>
                    </a:lnTo>
                    <a:lnTo>
                      <a:pt x="39" y="510"/>
                    </a:lnTo>
                    <a:lnTo>
                      <a:pt x="39" y="5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58" name="未知"/>
              <p:cNvSpPr/>
              <p:nvPr/>
            </p:nvSpPr>
            <p:spPr>
              <a:xfrm>
                <a:off x="237" y="0"/>
                <a:ext cx="82" cy="106"/>
              </a:xfrm>
              <a:custGeom>
                <a:avLst/>
                <a:gdLst/>
                <a:ahLst/>
                <a:cxnLst/>
                <a:pathLst>
                  <a:path w="82" h="106">
                    <a:moveTo>
                      <a:pt x="54" y="105"/>
                    </a:moveTo>
                    <a:lnTo>
                      <a:pt x="51" y="93"/>
                    </a:lnTo>
                    <a:lnTo>
                      <a:pt x="42" y="87"/>
                    </a:lnTo>
                    <a:lnTo>
                      <a:pt x="33" y="81"/>
                    </a:lnTo>
                    <a:lnTo>
                      <a:pt x="24" y="81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0" y="18"/>
                    </a:lnTo>
                    <a:lnTo>
                      <a:pt x="6" y="9"/>
                    </a:lnTo>
                    <a:lnTo>
                      <a:pt x="15" y="0"/>
                    </a:lnTo>
                    <a:lnTo>
                      <a:pt x="33" y="0"/>
                    </a:lnTo>
                    <a:lnTo>
                      <a:pt x="51" y="12"/>
                    </a:lnTo>
                    <a:lnTo>
                      <a:pt x="81" y="78"/>
                    </a:lnTo>
                    <a:lnTo>
                      <a:pt x="72" y="81"/>
                    </a:lnTo>
                    <a:lnTo>
                      <a:pt x="63" y="93"/>
                    </a:lnTo>
                    <a:lnTo>
                      <a:pt x="54" y="105"/>
                    </a:lnTo>
                    <a:lnTo>
                      <a:pt x="54" y="105"/>
                    </a:lnTo>
                    <a:lnTo>
                      <a:pt x="54" y="1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59" name="未知"/>
              <p:cNvSpPr/>
              <p:nvPr/>
            </p:nvSpPr>
            <p:spPr>
              <a:xfrm>
                <a:off x="186" y="54"/>
                <a:ext cx="58" cy="79"/>
              </a:xfrm>
              <a:custGeom>
                <a:avLst/>
                <a:gdLst/>
                <a:ahLst/>
                <a:cxnLst/>
                <a:pathLst>
                  <a:path w="58" h="79">
                    <a:moveTo>
                      <a:pt x="21" y="78"/>
                    </a:moveTo>
                    <a:lnTo>
                      <a:pt x="33" y="51"/>
                    </a:lnTo>
                    <a:lnTo>
                      <a:pt x="45" y="36"/>
                    </a:lnTo>
                    <a:lnTo>
                      <a:pt x="57" y="27"/>
                    </a:lnTo>
                    <a:lnTo>
                      <a:pt x="54" y="15"/>
                    </a:lnTo>
                    <a:lnTo>
                      <a:pt x="45" y="6"/>
                    </a:lnTo>
                    <a:lnTo>
                      <a:pt x="33" y="0"/>
                    </a:lnTo>
                    <a:lnTo>
                      <a:pt x="15" y="3"/>
                    </a:lnTo>
                    <a:lnTo>
                      <a:pt x="6" y="12"/>
                    </a:lnTo>
                    <a:lnTo>
                      <a:pt x="0" y="27"/>
                    </a:lnTo>
                    <a:lnTo>
                      <a:pt x="3" y="39"/>
                    </a:lnTo>
                    <a:lnTo>
                      <a:pt x="21" y="78"/>
                    </a:lnTo>
                    <a:lnTo>
                      <a:pt x="21" y="78"/>
                    </a:lnTo>
                    <a:lnTo>
                      <a:pt x="21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60" name="Group 59659"/>
          <p:cNvGrpSpPr/>
          <p:nvPr/>
        </p:nvGrpSpPr>
        <p:grpSpPr>
          <a:xfrm>
            <a:off x="4583113" y="4579938"/>
            <a:ext cx="1374775" cy="1373187"/>
            <a:chOff x="0" y="0"/>
            <a:chExt cx="864" cy="864"/>
          </a:xfrm>
        </p:grpSpPr>
        <p:sp>
          <p:nvSpPr>
            <p:cNvPr id="59661" name="Rounded Rectangle 59660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62" name="Rounded Rectangle 59661"/>
            <p:cNvSpPr/>
            <p:nvPr/>
          </p:nvSpPr>
          <p:spPr>
            <a:xfrm>
              <a:off x="213" y="108"/>
              <a:ext cx="438" cy="64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63" name="Oval 59662"/>
            <p:cNvSpPr/>
            <p:nvPr/>
          </p:nvSpPr>
          <p:spPr>
            <a:xfrm>
              <a:off x="312" y="372"/>
              <a:ext cx="75" cy="75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64" name="Oval 59663"/>
            <p:cNvSpPr/>
            <p:nvPr/>
          </p:nvSpPr>
          <p:spPr>
            <a:xfrm>
              <a:off x="477" y="372"/>
              <a:ext cx="75" cy="75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9665" name="Straight Connector 59664"/>
            <p:cNvSpPr/>
            <p:nvPr/>
          </p:nvSpPr>
          <p:spPr>
            <a:xfrm>
              <a:off x="141" y="331"/>
              <a:ext cx="571" cy="0"/>
            </a:xfrm>
            <a:prstGeom prst="line">
              <a:avLst/>
            </a:prstGeom>
            <a:ln w="254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9666" name="Straight Connector 59665"/>
            <p:cNvSpPr/>
            <p:nvPr/>
          </p:nvSpPr>
          <p:spPr>
            <a:xfrm>
              <a:off x="141" y="488"/>
              <a:ext cx="571" cy="0"/>
            </a:xfrm>
            <a:prstGeom prst="line">
              <a:avLst/>
            </a:prstGeom>
            <a:ln w="254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9667" name="Group 59666"/>
          <p:cNvGrpSpPr/>
          <p:nvPr/>
        </p:nvGrpSpPr>
        <p:grpSpPr>
          <a:xfrm>
            <a:off x="6034088" y="4579938"/>
            <a:ext cx="1374775" cy="1373187"/>
            <a:chOff x="0" y="0"/>
            <a:chExt cx="864" cy="864"/>
          </a:xfrm>
        </p:grpSpPr>
        <p:sp>
          <p:nvSpPr>
            <p:cNvPr id="59668" name="Rounded Rectangle 59667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69" name="Group 59668"/>
            <p:cNvGrpSpPr/>
            <p:nvPr/>
          </p:nvGrpSpPr>
          <p:grpSpPr>
            <a:xfrm>
              <a:off x="52" y="154"/>
              <a:ext cx="760" cy="555"/>
              <a:chOff x="0" y="0"/>
              <a:chExt cx="760" cy="555"/>
            </a:xfrm>
          </p:grpSpPr>
          <p:sp>
            <p:nvSpPr>
              <p:cNvPr id="59670" name="未知"/>
              <p:cNvSpPr/>
              <p:nvPr/>
            </p:nvSpPr>
            <p:spPr>
              <a:xfrm>
                <a:off x="576" y="126"/>
                <a:ext cx="184" cy="49"/>
              </a:xfrm>
              <a:custGeom>
                <a:avLst/>
                <a:gdLst/>
                <a:ahLst/>
                <a:cxnLst/>
                <a:pathLst>
                  <a:path w="184" h="49">
                    <a:moveTo>
                      <a:pt x="96" y="48"/>
                    </a:moveTo>
                    <a:lnTo>
                      <a:pt x="45" y="45"/>
                    </a:lnTo>
                    <a:lnTo>
                      <a:pt x="0" y="24"/>
                    </a:lnTo>
                    <a:lnTo>
                      <a:pt x="3" y="18"/>
                    </a:lnTo>
                    <a:lnTo>
                      <a:pt x="96" y="0"/>
                    </a:lnTo>
                    <a:lnTo>
                      <a:pt x="171" y="18"/>
                    </a:lnTo>
                    <a:lnTo>
                      <a:pt x="183" y="24"/>
                    </a:lnTo>
                    <a:lnTo>
                      <a:pt x="183" y="27"/>
                    </a:lnTo>
                    <a:lnTo>
                      <a:pt x="144" y="45"/>
                    </a:lnTo>
                    <a:lnTo>
                      <a:pt x="96" y="48"/>
                    </a:lnTo>
                    <a:lnTo>
                      <a:pt x="96" y="48"/>
                    </a:lnTo>
                    <a:lnTo>
                      <a:pt x="96" y="4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71" name="未知"/>
              <p:cNvSpPr/>
              <p:nvPr/>
            </p:nvSpPr>
            <p:spPr>
              <a:xfrm>
                <a:off x="0" y="63"/>
                <a:ext cx="568" cy="103"/>
              </a:xfrm>
              <a:custGeom>
                <a:avLst/>
                <a:gdLst/>
                <a:ahLst/>
                <a:cxnLst/>
                <a:pathLst>
                  <a:path w="568" h="103">
                    <a:moveTo>
                      <a:pt x="528" y="12"/>
                    </a:moveTo>
                    <a:lnTo>
                      <a:pt x="534" y="24"/>
                    </a:lnTo>
                    <a:lnTo>
                      <a:pt x="540" y="36"/>
                    </a:lnTo>
                    <a:lnTo>
                      <a:pt x="552" y="54"/>
                    </a:lnTo>
                    <a:lnTo>
                      <a:pt x="564" y="69"/>
                    </a:lnTo>
                    <a:lnTo>
                      <a:pt x="561" y="75"/>
                    </a:lnTo>
                    <a:lnTo>
                      <a:pt x="558" y="84"/>
                    </a:lnTo>
                    <a:lnTo>
                      <a:pt x="561" y="93"/>
                    </a:lnTo>
                    <a:lnTo>
                      <a:pt x="567" y="102"/>
                    </a:lnTo>
                    <a:lnTo>
                      <a:pt x="0" y="102"/>
                    </a:lnTo>
                    <a:lnTo>
                      <a:pt x="0" y="3"/>
                    </a:lnTo>
                    <a:lnTo>
                      <a:pt x="33" y="12"/>
                    </a:lnTo>
                    <a:lnTo>
                      <a:pt x="60" y="27"/>
                    </a:lnTo>
                    <a:lnTo>
                      <a:pt x="168" y="30"/>
                    </a:lnTo>
                    <a:lnTo>
                      <a:pt x="225" y="27"/>
                    </a:lnTo>
                    <a:lnTo>
                      <a:pt x="312" y="15"/>
                    </a:lnTo>
                    <a:lnTo>
                      <a:pt x="354" y="12"/>
                    </a:lnTo>
                    <a:lnTo>
                      <a:pt x="399" y="6"/>
                    </a:lnTo>
                    <a:lnTo>
                      <a:pt x="447" y="0"/>
                    </a:lnTo>
                    <a:lnTo>
                      <a:pt x="489" y="0"/>
                    </a:lnTo>
                    <a:lnTo>
                      <a:pt x="519" y="6"/>
                    </a:lnTo>
                    <a:lnTo>
                      <a:pt x="519" y="6"/>
                    </a:lnTo>
                    <a:lnTo>
                      <a:pt x="528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72" name="未知"/>
              <p:cNvSpPr/>
              <p:nvPr/>
            </p:nvSpPr>
            <p:spPr>
              <a:xfrm>
                <a:off x="3" y="183"/>
                <a:ext cx="754" cy="304"/>
              </a:xfrm>
              <a:custGeom>
                <a:avLst/>
                <a:gdLst/>
                <a:ahLst/>
                <a:cxnLst/>
                <a:pathLst>
                  <a:path w="754" h="304">
                    <a:moveTo>
                      <a:pt x="687" y="297"/>
                    </a:moveTo>
                    <a:lnTo>
                      <a:pt x="687" y="60"/>
                    </a:lnTo>
                    <a:lnTo>
                      <a:pt x="753" y="60"/>
                    </a:lnTo>
                    <a:lnTo>
                      <a:pt x="75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45" y="60"/>
                    </a:lnTo>
                    <a:lnTo>
                      <a:pt x="45" y="300"/>
                    </a:lnTo>
                    <a:lnTo>
                      <a:pt x="81" y="297"/>
                    </a:lnTo>
                    <a:lnTo>
                      <a:pt x="81" y="60"/>
                    </a:lnTo>
                    <a:lnTo>
                      <a:pt x="648" y="60"/>
                    </a:lnTo>
                    <a:lnTo>
                      <a:pt x="648" y="303"/>
                    </a:lnTo>
                    <a:lnTo>
                      <a:pt x="690" y="297"/>
                    </a:lnTo>
                    <a:lnTo>
                      <a:pt x="687" y="297"/>
                    </a:lnTo>
                    <a:lnTo>
                      <a:pt x="687" y="297"/>
                    </a:lnTo>
                    <a:lnTo>
                      <a:pt x="687" y="29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73" name="Oval 59672"/>
              <p:cNvSpPr/>
              <p:nvPr/>
            </p:nvSpPr>
            <p:spPr>
              <a:xfrm>
                <a:off x="552" y="0"/>
                <a:ext cx="129" cy="129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74" name="Oval 59673"/>
              <p:cNvSpPr/>
              <p:nvPr/>
            </p:nvSpPr>
            <p:spPr>
              <a:xfrm>
                <a:off x="18" y="459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75" name="Oval 59674"/>
              <p:cNvSpPr/>
              <p:nvPr/>
            </p:nvSpPr>
            <p:spPr>
              <a:xfrm>
                <a:off x="621" y="450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76" name="Group 59675"/>
          <p:cNvGrpSpPr/>
          <p:nvPr/>
        </p:nvGrpSpPr>
        <p:grpSpPr>
          <a:xfrm>
            <a:off x="9090025" y="4579938"/>
            <a:ext cx="1374775" cy="1373187"/>
            <a:chOff x="0" y="0"/>
            <a:chExt cx="864" cy="864"/>
          </a:xfrm>
        </p:grpSpPr>
        <p:sp>
          <p:nvSpPr>
            <p:cNvPr id="59677" name="Rounded Rectangle 59676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78" name="Group 59677"/>
            <p:cNvGrpSpPr/>
            <p:nvPr/>
          </p:nvGrpSpPr>
          <p:grpSpPr>
            <a:xfrm>
              <a:off x="119" y="62"/>
              <a:ext cx="628" cy="742"/>
              <a:chOff x="0" y="0"/>
              <a:chExt cx="628" cy="742"/>
            </a:xfrm>
          </p:grpSpPr>
          <p:sp>
            <p:nvSpPr>
              <p:cNvPr id="59679" name="Oval 59678"/>
              <p:cNvSpPr/>
              <p:nvPr/>
            </p:nvSpPr>
            <p:spPr>
              <a:xfrm>
                <a:off x="0" y="189"/>
                <a:ext cx="453" cy="45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680" name="Group 59679"/>
              <p:cNvGrpSpPr/>
              <p:nvPr/>
            </p:nvGrpSpPr>
            <p:grpSpPr>
              <a:xfrm>
                <a:off x="54" y="126"/>
                <a:ext cx="465" cy="462"/>
                <a:chOff x="0" y="0"/>
                <a:chExt cx="465" cy="462"/>
              </a:xfrm>
            </p:grpSpPr>
            <p:sp>
              <p:nvSpPr>
                <p:cNvPr id="59681" name="Oval 59680"/>
                <p:cNvSpPr/>
                <p:nvPr/>
              </p:nvSpPr>
              <p:spPr>
                <a:xfrm>
                  <a:off x="3" y="114"/>
                  <a:ext cx="345" cy="348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82" name="未知"/>
                <p:cNvSpPr/>
                <p:nvPr/>
              </p:nvSpPr>
              <p:spPr>
                <a:xfrm>
                  <a:off x="339" y="243"/>
                  <a:ext cx="85" cy="88"/>
                </a:xfrm>
                <a:custGeom>
                  <a:avLst/>
                  <a:gdLst/>
                  <a:ahLst/>
                  <a:cxnLst/>
                  <a:pathLst>
                    <a:path w="85" h="88">
                      <a:moveTo>
                        <a:pt x="0" y="9"/>
                      </a:moveTo>
                      <a:lnTo>
                        <a:pt x="27" y="0"/>
                      </a:lnTo>
                      <a:lnTo>
                        <a:pt x="84" y="72"/>
                      </a:lnTo>
                      <a:lnTo>
                        <a:pt x="63" y="87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83" name="未知"/>
                <p:cNvSpPr/>
                <p:nvPr/>
              </p:nvSpPr>
              <p:spPr>
                <a:xfrm>
                  <a:off x="0" y="0"/>
                  <a:ext cx="73" cy="199"/>
                </a:xfrm>
                <a:custGeom>
                  <a:avLst/>
                  <a:gdLst/>
                  <a:ahLst/>
                  <a:cxnLst/>
                  <a:pathLst>
                    <a:path w="73" h="199">
                      <a:moveTo>
                        <a:pt x="0" y="9"/>
                      </a:moveTo>
                      <a:lnTo>
                        <a:pt x="27" y="0"/>
                      </a:lnTo>
                      <a:lnTo>
                        <a:pt x="72" y="186"/>
                      </a:lnTo>
                      <a:lnTo>
                        <a:pt x="48" y="198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84" name="Rectangle 59683"/>
                <p:cNvSpPr/>
                <p:nvPr/>
              </p:nvSpPr>
              <p:spPr>
                <a:xfrm>
                  <a:off x="96" y="42"/>
                  <a:ext cx="369" cy="210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9685" name="Rectangle 59684"/>
              <p:cNvSpPr/>
              <p:nvPr/>
            </p:nvSpPr>
            <p:spPr>
              <a:xfrm>
                <a:off x="144" y="123"/>
                <a:ext cx="3" cy="3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686" name="Group 59685"/>
              <p:cNvGrpSpPr/>
              <p:nvPr/>
            </p:nvGrpSpPr>
            <p:grpSpPr>
              <a:xfrm>
                <a:off x="48" y="0"/>
                <a:ext cx="580" cy="742"/>
                <a:chOff x="0" y="0"/>
                <a:chExt cx="580" cy="742"/>
              </a:xfrm>
            </p:grpSpPr>
            <p:sp>
              <p:nvSpPr>
                <p:cNvPr id="59687" name="未知"/>
                <p:cNvSpPr/>
                <p:nvPr/>
              </p:nvSpPr>
              <p:spPr>
                <a:xfrm>
                  <a:off x="33" y="570"/>
                  <a:ext cx="520" cy="172"/>
                </a:xfrm>
                <a:custGeom>
                  <a:avLst/>
                  <a:gdLst/>
                  <a:ahLst/>
                  <a:cxnLst/>
                  <a:pathLst>
                    <a:path w="520" h="172">
                      <a:moveTo>
                        <a:pt x="519" y="33"/>
                      </a:moveTo>
                      <a:lnTo>
                        <a:pt x="510" y="0"/>
                      </a:lnTo>
                      <a:lnTo>
                        <a:pt x="0" y="135"/>
                      </a:lnTo>
                      <a:lnTo>
                        <a:pt x="9" y="171"/>
                      </a:lnTo>
                      <a:lnTo>
                        <a:pt x="519" y="33"/>
                      </a:lnTo>
                      <a:lnTo>
                        <a:pt x="519" y="33"/>
                      </a:lnTo>
                      <a:lnTo>
                        <a:pt x="519" y="3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88" name="Oval 59687"/>
                <p:cNvSpPr/>
                <p:nvPr/>
              </p:nvSpPr>
              <p:spPr>
                <a:xfrm>
                  <a:off x="0" y="0"/>
                  <a:ext cx="132" cy="13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689" name="未知"/>
                <p:cNvSpPr/>
                <p:nvPr/>
              </p:nvSpPr>
              <p:spPr>
                <a:xfrm>
                  <a:off x="27" y="117"/>
                  <a:ext cx="553" cy="382"/>
                </a:xfrm>
                <a:custGeom>
                  <a:avLst/>
                  <a:gdLst/>
                  <a:ahLst/>
                  <a:cxnLst/>
                  <a:pathLst>
                    <a:path w="553" h="382">
                      <a:moveTo>
                        <a:pt x="468" y="324"/>
                      </a:moveTo>
                      <a:lnTo>
                        <a:pt x="516" y="288"/>
                      </a:lnTo>
                      <a:lnTo>
                        <a:pt x="522" y="282"/>
                      </a:lnTo>
                      <a:lnTo>
                        <a:pt x="531" y="282"/>
                      </a:lnTo>
                      <a:lnTo>
                        <a:pt x="540" y="285"/>
                      </a:lnTo>
                      <a:lnTo>
                        <a:pt x="543" y="288"/>
                      </a:lnTo>
                      <a:lnTo>
                        <a:pt x="549" y="297"/>
                      </a:lnTo>
                      <a:lnTo>
                        <a:pt x="552" y="306"/>
                      </a:lnTo>
                      <a:lnTo>
                        <a:pt x="549" y="315"/>
                      </a:lnTo>
                      <a:lnTo>
                        <a:pt x="543" y="324"/>
                      </a:lnTo>
                      <a:lnTo>
                        <a:pt x="480" y="375"/>
                      </a:lnTo>
                      <a:lnTo>
                        <a:pt x="462" y="381"/>
                      </a:lnTo>
                      <a:lnTo>
                        <a:pt x="444" y="372"/>
                      </a:lnTo>
                      <a:lnTo>
                        <a:pt x="309" y="213"/>
                      </a:lnTo>
                      <a:lnTo>
                        <a:pt x="108" y="267"/>
                      </a:lnTo>
                      <a:lnTo>
                        <a:pt x="87" y="264"/>
                      </a:lnTo>
                      <a:lnTo>
                        <a:pt x="72" y="252"/>
                      </a:lnTo>
                      <a:lnTo>
                        <a:pt x="63" y="231"/>
                      </a:lnTo>
                      <a:lnTo>
                        <a:pt x="0" y="3"/>
                      </a:lnTo>
                      <a:lnTo>
                        <a:pt x="78" y="0"/>
                      </a:lnTo>
                      <a:lnTo>
                        <a:pt x="96" y="66"/>
                      </a:lnTo>
                      <a:lnTo>
                        <a:pt x="213" y="33"/>
                      </a:lnTo>
                      <a:lnTo>
                        <a:pt x="231" y="33"/>
                      </a:lnTo>
                      <a:lnTo>
                        <a:pt x="243" y="42"/>
                      </a:lnTo>
                      <a:lnTo>
                        <a:pt x="249" y="60"/>
                      </a:lnTo>
                      <a:lnTo>
                        <a:pt x="243" y="75"/>
                      </a:lnTo>
                      <a:lnTo>
                        <a:pt x="228" y="87"/>
                      </a:lnTo>
                      <a:lnTo>
                        <a:pt x="108" y="120"/>
                      </a:lnTo>
                      <a:lnTo>
                        <a:pt x="126" y="189"/>
                      </a:lnTo>
                      <a:lnTo>
                        <a:pt x="300" y="144"/>
                      </a:lnTo>
                      <a:lnTo>
                        <a:pt x="315" y="144"/>
                      </a:lnTo>
                      <a:lnTo>
                        <a:pt x="324" y="153"/>
                      </a:lnTo>
                      <a:lnTo>
                        <a:pt x="468" y="324"/>
                      </a:lnTo>
                      <a:lnTo>
                        <a:pt x="468" y="324"/>
                      </a:lnTo>
                      <a:lnTo>
                        <a:pt x="468" y="32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59690" name="Group 59689"/>
          <p:cNvGrpSpPr/>
          <p:nvPr/>
        </p:nvGrpSpPr>
        <p:grpSpPr>
          <a:xfrm>
            <a:off x="7561263" y="4579938"/>
            <a:ext cx="1374775" cy="1373187"/>
            <a:chOff x="0" y="0"/>
            <a:chExt cx="864" cy="864"/>
          </a:xfrm>
        </p:grpSpPr>
        <p:sp>
          <p:nvSpPr>
            <p:cNvPr id="59691" name="Rounded Rectangle 59690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692" name="Group 59691"/>
            <p:cNvGrpSpPr/>
            <p:nvPr/>
          </p:nvGrpSpPr>
          <p:grpSpPr>
            <a:xfrm>
              <a:off x="64" y="85"/>
              <a:ext cx="736" cy="694"/>
              <a:chOff x="0" y="0"/>
              <a:chExt cx="736" cy="694"/>
            </a:xfrm>
          </p:grpSpPr>
          <p:sp>
            <p:nvSpPr>
              <p:cNvPr id="59693" name="未知"/>
              <p:cNvSpPr/>
              <p:nvPr/>
            </p:nvSpPr>
            <p:spPr>
              <a:xfrm>
                <a:off x="183" y="0"/>
                <a:ext cx="373" cy="262"/>
              </a:xfrm>
              <a:custGeom>
                <a:avLst/>
                <a:gdLst/>
                <a:ahLst/>
                <a:cxnLst/>
                <a:pathLst>
                  <a:path w="373" h="262">
                    <a:moveTo>
                      <a:pt x="252" y="261"/>
                    </a:moveTo>
                    <a:lnTo>
                      <a:pt x="240" y="255"/>
                    </a:lnTo>
                    <a:lnTo>
                      <a:pt x="219" y="249"/>
                    </a:lnTo>
                    <a:lnTo>
                      <a:pt x="195" y="243"/>
                    </a:lnTo>
                    <a:lnTo>
                      <a:pt x="168" y="243"/>
                    </a:lnTo>
                    <a:lnTo>
                      <a:pt x="144" y="249"/>
                    </a:lnTo>
                    <a:lnTo>
                      <a:pt x="120" y="261"/>
                    </a:lnTo>
                    <a:lnTo>
                      <a:pt x="0" y="51"/>
                    </a:lnTo>
                    <a:lnTo>
                      <a:pt x="21" y="39"/>
                    </a:lnTo>
                    <a:lnTo>
                      <a:pt x="45" y="30"/>
                    </a:lnTo>
                    <a:lnTo>
                      <a:pt x="66" y="18"/>
                    </a:lnTo>
                    <a:lnTo>
                      <a:pt x="87" y="12"/>
                    </a:lnTo>
                    <a:lnTo>
                      <a:pt x="123" y="3"/>
                    </a:lnTo>
                    <a:lnTo>
                      <a:pt x="159" y="0"/>
                    </a:lnTo>
                    <a:lnTo>
                      <a:pt x="198" y="0"/>
                    </a:lnTo>
                    <a:lnTo>
                      <a:pt x="234" y="3"/>
                    </a:lnTo>
                    <a:lnTo>
                      <a:pt x="270" y="9"/>
                    </a:lnTo>
                    <a:lnTo>
                      <a:pt x="303" y="21"/>
                    </a:lnTo>
                    <a:lnTo>
                      <a:pt x="339" y="36"/>
                    </a:lnTo>
                    <a:lnTo>
                      <a:pt x="372" y="51"/>
                    </a:lnTo>
                    <a:lnTo>
                      <a:pt x="252" y="261"/>
                    </a:lnTo>
                    <a:lnTo>
                      <a:pt x="252" y="261"/>
                    </a:lnTo>
                    <a:lnTo>
                      <a:pt x="252" y="26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94" name="未知"/>
              <p:cNvSpPr/>
              <p:nvPr/>
            </p:nvSpPr>
            <p:spPr>
              <a:xfrm>
                <a:off x="0" y="366"/>
                <a:ext cx="313" cy="328"/>
              </a:xfrm>
              <a:custGeom>
                <a:avLst/>
                <a:gdLst/>
                <a:ahLst/>
                <a:cxnLst/>
                <a:pathLst>
                  <a:path w="313" h="328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8"/>
                    </a:lnTo>
                    <a:lnTo>
                      <a:pt x="246" y="36"/>
                    </a:lnTo>
                    <a:lnTo>
                      <a:pt x="258" y="63"/>
                    </a:lnTo>
                    <a:lnTo>
                      <a:pt x="270" y="84"/>
                    </a:lnTo>
                    <a:lnTo>
                      <a:pt x="288" y="102"/>
                    </a:lnTo>
                    <a:lnTo>
                      <a:pt x="312" y="114"/>
                    </a:lnTo>
                    <a:lnTo>
                      <a:pt x="192" y="327"/>
                    </a:lnTo>
                    <a:lnTo>
                      <a:pt x="168" y="315"/>
                    </a:lnTo>
                    <a:lnTo>
                      <a:pt x="129" y="291"/>
                    </a:lnTo>
                    <a:lnTo>
                      <a:pt x="93" y="258"/>
                    </a:lnTo>
                    <a:lnTo>
                      <a:pt x="63" y="219"/>
                    </a:lnTo>
                    <a:lnTo>
                      <a:pt x="42" y="183"/>
                    </a:lnTo>
                    <a:lnTo>
                      <a:pt x="21" y="138"/>
                    </a:lnTo>
                    <a:lnTo>
                      <a:pt x="6" y="96"/>
                    </a:lnTo>
                    <a:lnTo>
                      <a:pt x="0" y="4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95" name="未知"/>
              <p:cNvSpPr/>
              <p:nvPr/>
            </p:nvSpPr>
            <p:spPr>
              <a:xfrm>
                <a:off x="429" y="366"/>
                <a:ext cx="307" cy="328"/>
              </a:xfrm>
              <a:custGeom>
                <a:avLst/>
                <a:gdLst/>
                <a:ahLst/>
                <a:cxnLst/>
                <a:pathLst>
                  <a:path w="307" h="328">
                    <a:moveTo>
                      <a:pt x="120" y="327"/>
                    </a:moveTo>
                    <a:lnTo>
                      <a:pt x="126" y="324"/>
                    </a:lnTo>
                    <a:lnTo>
                      <a:pt x="165" y="294"/>
                    </a:lnTo>
                    <a:lnTo>
                      <a:pt x="201" y="264"/>
                    </a:lnTo>
                    <a:lnTo>
                      <a:pt x="234" y="225"/>
                    </a:lnTo>
                    <a:lnTo>
                      <a:pt x="261" y="183"/>
                    </a:lnTo>
                    <a:lnTo>
                      <a:pt x="279" y="141"/>
                    </a:lnTo>
                    <a:lnTo>
                      <a:pt x="294" y="99"/>
                    </a:lnTo>
                    <a:lnTo>
                      <a:pt x="303" y="51"/>
                    </a:lnTo>
                    <a:lnTo>
                      <a:pt x="306" y="0"/>
                    </a:lnTo>
                    <a:lnTo>
                      <a:pt x="66" y="0"/>
                    </a:lnTo>
                    <a:lnTo>
                      <a:pt x="63" y="18"/>
                    </a:lnTo>
                    <a:lnTo>
                      <a:pt x="60" y="36"/>
                    </a:lnTo>
                    <a:lnTo>
                      <a:pt x="51" y="60"/>
                    </a:lnTo>
                    <a:lnTo>
                      <a:pt x="39" y="81"/>
                    </a:lnTo>
                    <a:lnTo>
                      <a:pt x="21" y="99"/>
                    </a:lnTo>
                    <a:lnTo>
                      <a:pt x="0" y="111"/>
                    </a:lnTo>
                    <a:lnTo>
                      <a:pt x="120" y="327"/>
                    </a:lnTo>
                    <a:lnTo>
                      <a:pt x="120" y="327"/>
                    </a:lnTo>
                    <a:lnTo>
                      <a:pt x="120" y="3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96" name="Oval 59695"/>
              <p:cNvSpPr/>
              <p:nvPr/>
            </p:nvSpPr>
            <p:spPr>
              <a:xfrm>
                <a:off x="239" y="240"/>
                <a:ext cx="261" cy="26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697" name="Oval 59696"/>
              <p:cNvSpPr/>
              <p:nvPr/>
            </p:nvSpPr>
            <p:spPr>
              <a:xfrm>
                <a:off x="297" y="300"/>
                <a:ext cx="144" cy="144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59698" name="Group 59697"/>
          <p:cNvGrpSpPr/>
          <p:nvPr/>
        </p:nvGrpSpPr>
        <p:grpSpPr>
          <a:xfrm>
            <a:off x="304800" y="6105525"/>
            <a:ext cx="1376363" cy="1374775"/>
            <a:chOff x="0" y="0"/>
            <a:chExt cx="864" cy="864"/>
          </a:xfrm>
        </p:grpSpPr>
        <p:sp>
          <p:nvSpPr>
            <p:cNvPr id="59699" name="Rounded Rectangle 59698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700" name="Group 59699"/>
            <p:cNvGrpSpPr/>
            <p:nvPr/>
          </p:nvGrpSpPr>
          <p:grpSpPr>
            <a:xfrm>
              <a:off x="156" y="70"/>
              <a:ext cx="552" cy="725"/>
              <a:chOff x="0" y="0"/>
              <a:chExt cx="552" cy="725"/>
            </a:xfrm>
          </p:grpSpPr>
          <p:sp>
            <p:nvSpPr>
              <p:cNvPr id="59701" name="Rounded Rectangle 59700"/>
              <p:cNvSpPr/>
              <p:nvPr/>
            </p:nvSpPr>
            <p:spPr>
              <a:xfrm>
                <a:off x="195" y="324"/>
                <a:ext cx="162" cy="15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702" name="Oval 59701"/>
              <p:cNvSpPr/>
              <p:nvPr/>
            </p:nvSpPr>
            <p:spPr>
              <a:xfrm>
                <a:off x="67" y="0"/>
                <a:ext cx="417" cy="38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703" name="Group 59702"/>
              <p:cNvGrpSpPr/>
              <p:nvPr/>
            </p:nvGrpSpPr>
            <p:grpSpPr>
              <a:xfrm>
                <a:off x="0" y="382"/>
                <a:ext cx="552" cy="343"/>
                <a:chOff x="0" y="0"/>
                <a:chExt cx="552" cy="343"/>
              </a:xfrm>
            </p:grpSpPr>
            <p:sp>
              <p:nvSpPr>
                <p:cNvPr id="59704" name="未知"/>
                <p:cNvSpPr/>
                <p:nvPr/>
              </p:nvSpPr>
              <p:spPr>
                <a:xfrm>
                  <a:off x="0" y="186"/>
                  <a:ext cx="271" cy="157"/>
                </a:xfrm>
                <a:custGeom>
                  <a:avLst/>
                  <a:gdLst/>
                  <a:ahLst/>
                  <a:cxnLst/>
                  <a:pathLst>
                    <a:path w="271" h="157">
                      <a:moveTo>
                        <a:pt x="207" y="0"/>
                      </a:moveTo>
                      <a:lnTo>
                        <a:pt x="87" y="63"/>
                      </a:lnTo>
                      <a:lnTo>
                        <a:pt x="78" y="66"/>
                      </a:lnTo>
                      <a:lnTo>
                        <a:pt x="63" y="60"/>
                      </a:lnTo>
                      <a:lnTo>
                        <a:pt x="51" y="48"/>
                      </a:lnTo>
                      <a:lnTo>
                        <a:pt x="39" y="45"/>
                      </a:lnTo>
                      <a:lnTo>
                        <a:pt x="15" y="54"/>
                      </a:lnTo>
                      <a:lnTo>
                        <a:pt x="3" y="66"/>
                      </a:lnTo>
                      <a:lnTo>
                        <a:pt x="0" y="87"/>
                      </a:lnTo>
                      <a:lnTo>
                        <a:pt x="9" y="111"/>
                      </a:lnTo>
                      <a:lnTo>
                        <a:pt x="33" y="117"/>
                      </a:lnTo>
                      <a:lnTo>
                        <a:pt x="33" y="138"/>
                      </a:lnTo>
                      <a:lnTo>
                        <a:pt x="42" y="150"/>
                      </a:lnTo>
                      <a:lnTo>
                        <a:pt x="66" y="156"/>
                      </a:lnTo>
                      <a:lnTo>
                        <a:pt x="90" y="144"/>
                      </a:lnTo>
                      <a:lnTo>
                        <a:pt x="105" y="120"/>
                      </a:lnTo>
                      <a:lnTo>
                        <a:pt x="129" y="96"/>
                      </a:lnTo>
                      <a:lnTo>
                        <a:pt x="270" y="30"/>
                      </a:lnTo>
                      <a:lnTo>
                        <a:pt x="207" y="0"/>
                      </a:lnTo>
                      <a:lnTo>
                        <a:pt x="207" y="0"/>
                      </a:lnTo>
                      <a:lnTo>
                        <a:pt x="207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705" name="未知"/>
                <p:cNvSpPr/>
                <p:nvPr/>
              </p:nvSpPr>
              <p:spPr>
                <a:xfrm>
                  <a:off x="283" y="0"/>
                  <a:ext cx="256" cy="175"/>
                </a:xfrm>
                <a:custGeom>
                  <a:avLst/>
                  <a:gdLst/>
                  <a:ahLst/>
                  <a:cxnLst/>
                  <a:pathLst>
                    <a:path w="256" h="175">
                      <a:moveTo>
                        <a:pt x="0" y="144"/>
                      </a:moveTo>
                      <a:lnTo>
                        <a:pt x="123" y="84"/>
                      </a:lnTo>
                      <a:lnTo>
                        <a:pt x="153" y="57"/>
                      </a:lnTo>
                      <a:lnTo>
                        <a:pt x="159" y="45"/>
                      </a:lnTo>
                      <a:lnTo>
                        <a:pt x="171" y="9"/>
                      </a:lnTo>
                      <a:lnTo>
                        <a:pt x="186" y="0"/>
                      </a:lnTo>
                      <a:lnTo>
                        <a:pt x="213" y="6"/>
                      </a:lnTo>
                      <a:lnTo>
                        <a:pt x="228" y="27"/>
                      </a:lnTo>
                      <a:lnTo>
                        <a:pt x="228" y="51"/>
                      </a:lnTo>
                      <a:lnTo>
                        <a:pt x="243" y="57"/>
                      </a:lnTo>
                      <a:lnTo>
                        <a:pt x="255" y="75"/>
                      </a:lnTo>
                      <a:lnTo>
                        <a:pt x="255" y="102"/>
                      </a:lnTo>
                      <a:lnTo>
                        <a:pt x="249" y="117"/>
                      </a:lnTo>
                      <a:lnTo>
                        <a:pt x="234" y="126"/>
                      </a:lnTo>
                      <a:lnTo>
                        <a:pt x="213" y="126"/>
                      </a:lnTo>
                      <a:lnTo>
                        <a:pt x="198" y="117"/>
                      </a:lnTo>
                      <a:lnTo>
                        <a:pt x="180" y="120"/>
                      </a:lnTo>
                      <a:lnTo>
                        <a:pt x="60" y="17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706" name="未知"/>
                <p:cNvSpPr/>
                <p:nvPr/>
              </p:nvSpPr>
              <p:spPr>
                <a:xfrm>
                  <a:off x="11" y="2"/>
                  <a:ext cx="541" cy="337"/>
                </a:xfrm>
                <a:custGeom>
                  <a:avLst/>
                  <a:gdLst/>
                  <a:ahLst/>
                  <a:cxnLst/>
                  <a:pathLst>
                    <a:path w="541" h="337">
                      <a:moveTo>
                        <a:pt x="135" y="84"/>
                      </a:moveTo>
                      <a:lnTo>
                        <a:pt x="105" y="57"/>
                      </a:lnTo>
                      <a:lnTo>
                        <a:pt x="93" y="15"/>
                      </a:lnTo>
                      <a:lnTo>
                        <a:pt x="87" y="6"/>
                      </a:lnTo>
                      <a:lnTo>
                        <a:pt x="66" y="0"/>
                      </a:lnTo>
                      <a:lnTo>
                        <a:pt x="45" y="9"/>
                      </a:lnTo>
                      <a:lnTo>
                        <a:pt x="33" y="24"/>
                      </a:lnTo>
                      <a:lnTo>
                        <a:pt x="27" y="48"/>
                      </a:lnTo>
                      <a:lnTo>
                        <a:pt x="30" y="51"/>
                      </a:lnTo>
                      <a:lnTo>
                        <a:pt x="12" y="60"/>
                      </a:lnTo>
                      <a:lnTo>
                        <a:pt x="0" y="81"/>
                      </a:lnTo>
                      <a:lnTo>
                        <a:pt x="0" y="102"/>
                      </a:lnTo>
                      <a:lnTo>
                        <a:pt x="21" y="120"/>
                      </a:lnTo>
                      <a:lnTo>
                        <a:pt x="63" y="114"/>
                      </a:lnTo>
                      <a:lnTo>
                        <a:pt x="99" y="126"/>
                      </a:lnTo>
                      <a:lnTo>
                        <a:pt x="408" y="276"/>
                      </a:lnTo>
                      <a:lnTo>
                        <a:pt x="429" y="294"/>
                      </a:lnTo>
                      <a:lnTo>
                        <a:pt x="438" y="306"/>
                      </a:lnTo>
                      <a:lnTo>
                        <a:pt x="444" y="324"/>
                      </a:lnTo>
                      <a:lnTo>
                        <a:pt x="471" y="336"/>
                      </a:lnTo>
                      <a:lnTo>
                        <a:pt x="501" y="327"/>
                      </a:lnTo>
                      <a:lnTo>
                        <a:pt x="507" y="312"/>
                      </a:lnTo>
                      <a:lnTo>
                        <a:pt x="504" y="297"/>
                      </a:lnTo>
                      <a:lnTo>
                        <a:pt x="516" y="297"/>
                      </a:lnTo>
                      <a:lnTo>
                        <a:pt x="528" y="291"/>
                      </a:lnTo>
                      <a:lnTo>
                        <a:pt x="540" y="276"/>
                      </a:lnTo>
                      <a:lnTo>
                        <a:pt x="537" y="252"/>
                      </a:lnTo>
                      <a:lnTo>
                        <a:pt x="516" y="231"/>
                      </a:lnTo>
                      <a:lnTo>
                        <a:pt x="495" y="231"/>
                      </a:lnTo>
                      <a:lnTo>
                        <a:pt x="477" y="240"/>
                      </a:lnTo>
                      <a:lnTo>
                        <a:pt x="459" y="246"/>
                      </a:lnTo>
                      <a:lnTo>
                        <a:pt x="135" y="84"/>
                      </a:lnTo>
                      <a:lnTo>
                        <a:pt x="135" y="8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59707" name="未知"/>
              <p:cNvSpPr/>
              <p:nvPr/>
            </p:nvSpPr>
            <p:spPr>
              <a:xfrm>
                <a:off x="160" y="351"/>
                <a:ext cx="233" cy="55"/>
              </a:xfrm>
              <a:custGeom>
                <a:avLst/>
                <a:gdLst/>
                <a:ahLst/>
                <a:cxnLst/>
                <a:pathLst>
                  <a:path w="233" h="55">
                    <a:moveTo>
                      <a:pt x="193" y="54"/>
                    </a:moveTo>
                    <a:lnTo>
                      <a:pt x="37" y="54"/>
                    </a:lnTo>
                    <a:lnTo>
                      <a:pt x="31" y="27"/>
                    </a:lnTo>
                    <a:lnTo>
                      <a:pt x="22" y="18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232" y="0"/>
                    </a:lnTo>
                    <a:lnTo>
                      <a:pt x="207" y="21"/>
                    </a:lnTo>
                    <a:lnTo>
                      <a:pt x="204" y="33"/>
                    </a:lnTo>
                    <a:lnTo>
                      <a:pt x="193" y="5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59708" name="Group 59707"/>
              <p:cNvGrpSpPr/>
              <p:nvPr/>
            </p:nvGrpSpPr>
            <p:grpSpPr>
              <a:xfrm>
                <a:off x="123" y="201"/>
                <a:ext cx="307" cy="136"/>
                <a:chOff x="0" y="0"/>
                <a:chExt cx="307" cy="136"/>
              </a:xfrm>
            </p:grpSpPr>
            <p:sp>
              <p:nvSpPr>
                <p:cNvPr id="59709" name="未知"/>
                <p:cNvSpPr/>
                <p:nvPr/>
              </p:nvSpPr>
              <p:spPr>
                <a:xfrm>
                  <a:off x="195" y="0"/>
                  <a:ext cx="112" cy="85"/>
                </a:xfrm>
                <a:custGeom>
                  <a:avLst/>
                  <a:gdLst/>
                  <a:ahLst/>
                  <a:cxnLst/>
                  <a:pathLst>
                    <a:path w="112" h="85">
                      <a:moveTo>
                        <a:pt x="33" y="0"/>
                      </a:moveTo>
                      <a:lnTo>
                        <a:pt x="12" y="3"/>
                      </a:lnTo>
                      <a:lnTo>
                        <a:pt x="3" y="12"/>
                      </a:lnTo>
                      <a:lnTo>
                        <a:pt x="0" y="24"/>
                      </a:lnTo>
                      <a:lnTo>
                        <a:pt x="12" y="51"/>
                      </a:lnTo>
                      <a:lnTo>
                        <a:pt x="24" y="69"/>
                      </a:lnTo>
                      <a:lnTo>
                        <a:pt x="42" y="81"/>
                      </a:lnTo>
                      <a:lnTo>
                        <a:pt x="60" y="84"/>
                      </a:lnTo>
                      <a:lnTo>
                        <a:pt x="81" y="84"/>
                      </a:lnTo>
                      <a:lnTo>
                        <a:pt x="105" y="75"/>
                      </a:lnTo>
                      <a:lnTo>
                        <a:pt x="111" y="60"/>
                      </a:lnTo>
                      <a:lnTo>
                        <a:pt x="111" y="39"/>
                      </a:lnTo>
                      <a:lnTo>
                        <a:pt x="99" y="15"/>
                      </a:lnTo>
                      <a:lnTo>
                        <a:pt x="81" y="3"/>
                      </a:lnTo>
                      <a:lnTo>
                        <a:pt x="57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710" name="未知"/>
                <p:cNvSpPr/>
                <p:nvPr/>
              </p:nvSpPr>
              <p:spPr>
                <a:xfrm>
                  <a:off x="0" y="0"/>
                  <a:ext cx="109" cy="85"/>
                </a:xfrm>
                <a:custGeom>
                  <a:avLst/>
                  <a:gdLst/>
                  <a:ahLst/>
                  <a:cxnLst/>
                  <a:pathLst>
                    <a:path w="109" h="85">
                      <a:moveTo>
                        <a:pt x="81" y="0"/>
                      </a:moveTo>
                      <a:lnTo>
                        <a:pt x="96" y="3"/>
                      </a:lnTo>
                      <a:lnTo>
                        <a:pt x="108" y="12"/>
                      </a:lnTo>
                      <a:lnTo>
                        <a:pt x="108" y="24"/>
                      </a:lnTo>
                      <a:lnTo>
                        <a:pt x="105" y="45"/>
                      </a:lnTo>
                      <a:lnTo>
                        <a:pt x="93" y="66"/>
                      </a:lnTo>
                      <a:lnTo>
                        <a:pt x="69" y="81"/>
                      </a:lnTo>
                      <a:lnTo>
                        <a:pt x="48" y="84"/>
                      </a:lnTo>
                      <a:lnTo>
                        <a:pt x="27" y="84"/>
                      </a:lnTo>
                      <a:lnTo>
                        <a:pt x="9" y="75"/>
                      </a:lnTo>
                      <a:lnTo>
                        <a:pt x="0" y="60"/>
                      </a:lnTo>
                      <a:lnTo>
                        <a:pt x="0" y="39"/>
                      </a:lnTo>
                      <a:lnTo>
                        <a:pt x="12" y="15"/>
                      </a:lnTo>
                      <a:lnTo>
                        <a:pt x="30" y="3"/>
                      </a:lnTo>
                      <a:lnTo>
                        <a:pt x="51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711" name="未知"/>
                <p:cNvSpPr/>
                <p:nvPr/>
              </p:nvSpPr>
              <p:spPr>
                <a:xfrm>
                  <a:off x="120" y="72"/>
                  <a:ext cx="61" cy="64"/>
                </a:xfrm>
                <a:custGeom>
                  <a:avLst/>
                  <a:gdLst/>
                  <a:ahLst/>
                  <a:cxnLst/>
                  <a:pathLst>
                    <a:path w="61" h="64">
                      <a:moveTo>
                        <a:pt x="30" y="0"/>
                      </a:moveTo>
                      <a:lnTo>
                        <a:pt x="18" y="6"/>
                      </a:lnTo>
                      <a:lnTo>
                        <a:pt x="9" y="15"/>
                      </a:lnTo>
                      <a:lnTo>
                        <a:pt x="0" y="33"/>
                      </a:lnTo>
                      <a:lnTo>
                        <a:pt x="0" y="45"/>
                      </a:lnTo>
                      <a:lnTo>
                        <a:pt x="9" y="57"/>
                      </a:lnTo>
                      <a:lnTo>
                        <a:pt x="21" y="63"/>
                      </a:lnTo>
                      <a:lnTo>
                        <a:pt x="42" y="63"/>
                      </a:lnTo>
                      <a:lnTo>
                        <a:pt x="54" y="57"/>
                      </a:lnTo>
                      <a:lnTo>
                        <a:pt x="60" y="45"/>
                      </a:lnTo>
                      <a:lnTo>
                        <a:pt x="57" y="24"/>
                      </a:lnTo>
                      <a:lnTo>
                        <a:pt x="45" y="9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59712" name="Group 59711"/>
              <p:cNvGrpSpPr/>
              <p:nvPr/>
            </p:nvGrpSpPr>
            <p:grpSpPr>
              <a:xfrm>
                <a:off x="216" y="384"/>
                <a:ext cx="121" cy="26"/>
                <a:chOff x="0" y="0"/>
                <a:chExt cx="121" cy="26"/>
              </a:xfrm>
            </p:grpSpPr>
            <p:sp>
              <p:nvSpPr>
                <p:cNvPr id="59713" name="未知"/>
                <p:cNvSpPr/>
                <p:nvPr/>
              </p:nvSpPr>
              <p:spPr>
                <a:xfrm>
                  <a:off x="0" y="12"/>
                  <a:ext cx="121" cy="1"/>
                </a:xfrm>
                <a:custGeom>
                  <a:avLst/>
                  <a:gdLst/>
                  <a:ahLst/>
                  <a:cxnLst/>
                  <a:pathLst>
                    <a:path w="121" h="1">
                      <a:moveTo>
                        <a:pt x="0" y="0"/>
                      </a:moveTo>
                      <a:lnTo>
                        <a:pt x="1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59714" name="Straight Connector 59713"/>
                <p:cNvSpPr/>
                <p:nvPr/>
              </p:nvSpPr>
              <p:spPr>
                <a:xfrm>
                  <a:off x="15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15" name="Straight Connector 59714"/>
                <p:cNvSpPr/>
                <p:nvPr/>
              </p:nvSpPr>
              <p:spPr>
                <a:xfrm>
                  <a:off x="30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16" name="Straight Connector 59715"/>
                <p:cNvSpPr/>
                <p:nvPr/>
              </p:nvSpPr>
              <p:spPr>
                <a:xfrm>
                  <a:off x="45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17" name="Straight Connector 59716"/>
                <p:cNvSpPr/>
                <p:nvPr/>
              </p:nvSpPr>
              <p:spPr>
                <a:xfrm>
                  <a:off x="60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18" name="Straight Connector 59717"/>
                <p:cNvSpPr/>
                <p:nvPr/>
              </p:nvSpPr>
              <p:spPr>
                <a:xfrm>
                  <a:off x="75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19" name="Straight Connector 59718"/>
                <p:cNvSpPr/>
                <p:nvPr/>
              </p:nvSpPr>
              <p:spPr>
                <a:xfrm>
                  <a:off x="90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720" name="Straight Connector 59719"/>
                <p:cNvSpPr/>
                <p:nvPr/>
              </p:nvSpPr>
              <p:spPr>
                <a:xfrm>
                  <a:off x="105" y="0"/>
                  <a:ext cx="0" cy="26"/>
                </a:xfrm>
                <a:prstGeom prst="line">
                  <a:avLst/>
                </a:prstGeom>
                <a:ln w="1270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59721" name="Group 59720"/>
          <p:cNvGrpSpPr/>
          <p:nvPr/>
        </p:nvGrpSpPr>
        <p:grpSpPr>
          <a:xfrm>
            <a:off x="9166225" y="6029325"/>
            <a:ext cx="1374775" cy="1374775"/>
            <a:chOff x="0" y="0"/>
            <a:chExt cx="864" cy="864"/>
          </a:xfrm>
        </p:grpSpPr>
        <p:sp>
          <p:nvSpPr>
            <p:cNvPr id="59722" name="Rounded Rectangle 59721"/>
            <p:cNvSpPr/>
            <p:nvPr/>
          </p:nvSpPr>
          <p:spPr>
            <a:xfrm>
              <a:off x="0" y="0"/>
              <a:ext cx="864" cy="864"/>
            </a:xfrm>
            <a:prstGeom prst="roundRect">
              <a:avLst>
                <a:gd name="adj" fmla="val 33333"/>
              </a:avLst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59723" name="Group 59722"/>
            <p:cNvGrpSpPr/>
            <p:nvPr/>
          </p:nvGrpSpPr>
          <p:grpSpPr>
            <a:xfrm>
              <a:off x="102" y="36"/>
              <a:ext cx="693" cy="793"/>
              <a:chOff x="0" y="0"/>
              <a:chExt cx="693" cy="793"/>
            </a:xfrm>
          </p:grpSpPr>
          <p:sp>
            <p:nvSpPr>
              <p:cNvPr id="59724" name="未知"/>
              <p:cNvSpPr/>
              <p:nvPr/>
            </p:nvSpPr>
            <p:spPr>
              <a:xfrm>
                <a:off x="334" y="133"/>
                <a:ext cx="359" cy="660"/>
              </a:xfrm>
              <a:custGeom>
                <a:avLst/>
                <a:gdLst/>
                <a:ahLst/>
                <a:cxnLst/>
                <a:pathLst>
                  <a:path w="359" h="660">
                    <a:moveTo>
                      <a:pt x="178" y="0"/>
                    </a:moveTo>
                    <a:lnTo>
                      <a:pt x="223" y="0"/>
                    </a:lnTo>
                    <a:lnTo>
                      <a:pt x="253" y="9"/>
                    </a:lnTo>
                    <a:lnTo>
                      <a:pt x="271" y="21"/>
                    </a:lnTo>
                    <a:lnTo>
                      <a:pt x="289" y="45"/>
                    </a:lnTo>
                    <a:lnTo>
                      <a:pt x="298" y="69"/>
                    </a:lnTo>
                    <a:lnTo>
                      <a:pt x="355" y="268"/>
                    </a:lnTo>
                    <a:lnTo>
                      <a:pt x="358" y="280"/>
                    </a:lnTo>
                    <a:lnTo>
                      <a:pt x="352" y="295"/>
                    </a:lnTo>
                    <a:lnTo>
                      <a:pt x="340" y="301"/>
                    </a:lnTo>
                    <a:lnTo>
                      <a:pt x="319" y="298"/>
                    </a:lnTo>
                    <a:lnTo>
                      <a:pt x="307" y="283"/>
                    </a:lnTo>
                    <a:lnTo>
                      <a:pt x="259" y="105"/>
                    </a:lnTo>
                    <a:lnTo>
                      <a:pt x="256" y="99"/>
                    </a:lnTo>
                    <a:lnTo>
                      <a:pt x="250" y="96"/>
                    </a:lnTo>
                    <a:lnTo>
                      <a:pt x="244" y="102"/>
                    </a:lnTo>
                    <a:lnTo>
                      <a:pt x="244" y="108"/>
                    </a:lnTo>
                    <a:lnTo>
                      <a:pt x="316" y="376"/>
                    </a:lnTo>
                    <a:lnTo>
                      <a:pt x="250" y="376"/>
                    </a:lnTo>
                    <a:lnTo>
                      <a:pt x="250" y="623"/>
                    </a:lnTo>
                    <a:lnTo>
                      <a:pt x="250" y="638"/>
                    </a:lnTo>
                    <a:lnTo>
                      <a:pt x="244" y="650"/>
                    </a:lnTo>
                    <a:lnTo>
                      <a:pt x="229" y="659"/>
                    </a:lnTo>
                    <a:lnTo>
                      <a:pt x="211" y="659"/>
                    </a:lnTo>
                    <a:lnTo>
                      <a:pt x="199" y="653"/>
                    </a:lnTo>
                    <a:lnTo>
                      <a:pt x="190" y="638"/>
                    </a:lnTo>
                    <a:lnTo>
                      <a:pt x="187" y="623"/>
                    </a:lnTo>
                    <a:lnTo>
                      <a:pt x="187" y="394"/>
                    </a:lnTo>
                    <a:lnTo>
                      <a:pt x="184" y="385"/>
                    </a:lnTo>
                    <a:lnTo>
                      <a:pt x="178" y="382"/>
                    </a:lnTo>
                    <a:lnTo>
                      <a:pt x="169" y="385"/>
                    </a:lnTo>
                    <a:lnTo>
                      <a:pt x="166" y="394"/>
                    </a:lnTo>
                    <a:lnTo>
                      <a:pt x="166" y="623"/>
                    </a:lnTo>
                    <a:lnTo>
                      <a:pt x="163" y="635"/>
                    </a:lnTo>
                    <a:lnTo>
                      <a:pt x="157" y="647"/>
                    </a:lnTo>
                    <a:lnTo>
                      <a:pt x="141" y="656"/>
                    </a:lnTo>
                    <a:lnTo>
                      <a:pt x="126" y="656"/>
                    </a:lnTo>
                    <a:lnTo>
                      <a:pt x="111" y="647"/>
                    </a:lnTo>
                    <a:lnTo>
                      <a:pt x="105" y="638"/>
                    </a:lnTo>
                    <a:lnTo>
                      <a:pt x="102" y="623"/>
                    </a:lnTo>
                    <a:lnTo>
                      <a:pt x="102" y="376"/>
                    </a:lnTo>
                    <a:lnTo>
                      <a:pt x="36" y="376"/>
                    </a:lnTo>
                    <a:lnTo>
                      <a:pt x="111" y="108"/>
                    </a:lnTo>
                    <a:lnTo>
                      <a:pt x="111" y="99"/>
                    </a:lnTo>
                    <a:lnTo>
                      <a:pt x="105" y="93"/>
                    </a:lnTo>
                    <a:lnTo>
                      <a:pt x="99" y="96"/>
                    </a:lnTo>
                    <a:lnTo>
                      <a:pt x="93" y="105"/>
                    </a:lnTo>
                    <a:lnTo>
                      <a:pt x="48" y="274"/>
                    </a:lnTo>
                    <a:lnTo>
                      <a:pt x="36" y="289"/>
                    </a:lnTo>
                    <a:lnTo>
                      <a:pt x="15" y="295"/>
                    </a:lnTo>
                    <a:lnTo>
                      <a:pt x="9" y="289"/>
                    </a:lnTo>
                    <a:lnTo>
                      <a:pt x="3" y="283"/>
                    </a:lnTo>
                    <a:lnTo>
                      <a:pt x="0" y="274"/>
                    </a:lnTo>
                    <a:lnTo>
                      <a:pt x="0" y="265"/>
                    </a:lnTo>
                    <a:lnTo>
                      <a:pt x="51" y="69"/>
                    </a:lnTo>
                    <a:lnTo>
                      <a:pt x="63" y="45"/>
                    </a:lnTo>
                    <a:lnTo>
                      <a:pt x="81" y="21"/>
                    </a:lnTo>
                    <a:lnTo>
                      <a:pt x="102" y="9"/>
                    </a:lnTo>
                    <a:lnTo>
                      <a:pt x="132" y="0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725" name="未知"/>
              <p:cNvSpPr/>
              <p:nvPr/>
            </p:nvSpPr>
            <p:spPr>
              <a:xfrm>
                <a:off x="0" y="142"/>
                <a:ext cx="284" cy="651"/>
              </a:xfrm>
              <a:custGeom>
                <a:avLst/>
                <a:gdLst/>
                <a:ahLst/>
                <a:cxnLst/>
                <a:pathLst>
                  <a:path w="284" h="651">
                    <a:moveTo>
                      <a:pt x="66" y="623"/>
                    </a:moveTo>
                    <a:lnTo>
                      <a:pt x="66" y="108"/>
                    </a:lnTo>
                    <a:lnTo>
                      <a:pt x="63" y="96"/>
                    </a:lnTo>
                    <a:lnTo>
                      <a:pt x="57" y="96"/>
                    </a:lnTo>
                    <a:lnTo>
                      <a:pt x="48" y="96"/>
                    </a:lnTo>
                    <a:lnTo>
                      <a:pt x="48" y="108"/>
                    </a:lnTo>
                    <a:lnTo>
                      <a:pt x="48" y="298"/>
                    </a:lnTo>
                    <a:lnTo>
                      <a:pt x="42" y="310"/>
                    </a:lnTo>
                    <a:lnTo>
                      <a:pt x="30" y="319"/>
                    </a:lnTo>
                    <a:lnTo>
                      <a:pt x="15" y="319"/>
                    </a:lnTo>
                    <a:lnTo>
                      <a:pt x="3" y="310"/>
                    </a:lnTo>
                    <a:lnTo>
                      <a:pt x="0" y="289"/>
                    </a:lnTo>
                    <a:lnTo>
                      <a:pt x="0" y="72"/>
                    </a:lnTo>
                    <a:lnTo>
                      <a:pt x="6" y="54"/>
                    </a:lnTo>
                    <a:lnTo>
                      <a:pt x="12" y="42"/>
                    </a:lnTo>
                    <a:lnTo>
                      <a:pt x="24" y="27"/>
                    </a:lnTo>
                    <a:lnTo>
                      <a:pt x="42" y="12"/>
                    </a:lnTo>
                    <a:lnTo>
                      <a:pt x="63" y="3"/>
                    </a:lnTo>
                    <a:lnTo>
                      <a:pt x="96" y="0"/>
                    </a:lnTo>
                    <a:lnTo>
                      <a:pt x="186" y="0"/>
                    </a:lnTo>
                    <a:lnTo>
                      <a:pt x="217" y="3"/>
                    </a:lnTo>
                    <a:lnTo>
                      <a:pt x="247" y="18"/>
                    </a:lnTo>
                    <a:lnTo>
                      <a:pt x="265" y="33"/>
                    </a:lnTo>
                    <a:lnTo>
                      <a:pt x="277" y="48"/>
                    </a:lnTo>
                    <a:lnTo>
                      <a:pt x="283" y="69"/>
                    </a:lnTo>
                    <a:lnTo>
                      <a:pt x="283" y="289"/>
                    </a:lnTo>
                    <a:lnTo>
                      <a:pt x="280" y="304"/>
                    </a:lnTo>
                    <a:lnTo>
                      <a:pt x="271" y="313"/>
                    </a:lnTo>
                    <a:lnTo>
                      <a:pt x="253" y="313"/>
                    </a:lnTo>
                    <a:lnTo>
                      <a:pt x="241" y="307"/>
                    </a:lnTo>
                    <a:lnTo>
                      <a:pt x="235" y="289"/>
                    </a:lnTo>
                    <a:lnTo>
                      <a:pt x="235" y="108"/>
                    </a:lnTo>
                    <a:lnTo>
                      <a:pt x="232" y="99"/>
                    </a:lnTo>
                    <a:lnTo>
                      <a:pt x="226" y="96"/>
                    </a:lnTo>
                    <a:lnTo>
                      <a:pt x="217" y="99"/>
                    </a:lnTo>
                    <a:lnTo>
                      <a:pt x="217" y="108"/>
                    </a:lnTo>
                    <a:lnTo>
                      <a:pt x="217" y="623"/>
                    </a:lnTo>
                    <a:lnTo>
                      <a:pt x="211" y="635"/>
                    </a:lnTo>
                    <a:lnTo>
                      <a:pt x="195" y="647"/>
                    </a:lnTo>
                    <a:lnTo>
                      <a:pt x="180" y="650"/>
                    </a:lnTo>
                    <a:lnTo>
                      <a:pt x="165" y="644"/>
                    </a:lnTo>
                    <a:lnTo>
                      <a:pt x="156" y="635"/>
                    </a:lnTo>
                    <a:lnTo>
                      <a:pt x="150" y="623"/>
                    </a:lnTo>
                    <a:lnTo>
                      <a:pt x="150" y="310"/>
                    </a:lnTo>
                    <a:lnTo>
                      <a:pt x="141" y="304"/>
                    </a:lnTo>
                    <a:lnTo>
                      <a:pt x="132" y="307"/>
                    </a:lnTo>
                    <a:lnTo>
                      <a:pt x="129" y="313"/>
                    </a:lnTo>
                    <a:lnTo>
                      <a:pt x="129" y="623"/>
                    </a:lnTo>
                    <a:lnTo>
                      <a:pt x="126" y="635"/>
                    </a:lnTo>
                    <a:lnTo>
                      <a:pt x="117" y="647"/>
                    </a:lnTo>
                    <a:lnTo>
                      <a:pt x="96" y="650"/>
                    </a:lnTo>
                    <a:lnTo>
                      <a:pt x="78" y="647"/>
                    </a:lnTo>
                    <a:lnTo>
                      <a:pt x="69" y="635"/>
                    </a:lnTo>
                    <a:lnTo>
                      <a:pt x="66" y="623"/>
                    </a:lnTo>
                    <a:lnTo>
                      <a:pt x="66" y="623"/>
                    </a:lnTo>
                    <a:lnTo>
                      <a:pt x="66" y="62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726" name="Oval 59725"/>
              <p:cNvSpPr/>
              <p:nvPr/>
            </p:nvSpPr>
            <p:spPr>
              <a:xfrm>
                <a:off x="78" y="6"/>
                <a:ext cx="123" cy="12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59727" name="Oval 59726"/>
              <p:cNvSpPr/>
              <p:nvPr/>
            </p:nvSpPr>
            <p:spPr>
              <a:xfrm>
                <a:off x="454" y="0"/>
                <a:ext cx="121" cy="121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418" name="Group 60417"/>
          <p:cNvGrpSpPr/>
          <p:nvPr/>
        </p:nvGrpSpPr>
        <p:grpSpPr>
          <a:xfrm>
            <a:off x="534988" y="609600"/>
            <a:ext cx="1604962" cy="1833563"/>
            <a:chOff x="0" y="0"/>
            <a:chExt cx="1009" cy="1153"/>
          </a:xfrm>
        </p:grpSpPr>
        <p:sp>
          <p:nvSpPr>
            <p:cNvPr id="60419" name="未知"/>
            <p:cNvSpPr/>
            <p:nvPr/>
          </p:nvSpPr>
          <p:spPr>
            <a:xfrm>
              <a:off x="335" y="611"/>
              <a:ext cx="488" cy="68"/>
            </a:xfrm>
            <a:custGeom>
              <a:avLst/>
              <a:gdLst/>
              <a:ahLst/>
              <a:cxnLst/>
              <a:pathLst>
                <a:path w="488" h="68">
                  <a:moveTo>
                    <a:pt x="378" y="3"/>
                  </a:moveTo>
                  <a:lnTo>
                    <a:pt x="365" y="20"/>
                  </a:lnTo>
                  <a:lnTo>
                    <a:pt x="322" y="27"/>
                  </a:lnTo>
                  <a:lnTo>
                    <a:pt x="268" y="27"/>
                  </a:lnTo>
                  <a:lnTo>
                    <a:pt x="225" y="27"/>
                  </a:lnTo>
                  <a:lnTo>
                    <a:pt x="182" y="27"/>
                  </a:lnTo>
                  <a:lnTo>
                    <a:pt x="146" y="20"/>
                  </a:lnTo>
                  <a:lnTo>
                    <a:pt x="116" y="13"/>
                  </a:lnTo>
                  <a:lnTo>
                    <a:pt x="109" y="3"/>
                  </a:lnTo>
                  <a:lnTo>
                    <a:pt x="30" y="3"/>
                  </a:lnTo>
                  <a:lnTo>
                    <a:pt x="0" y="43"/>
                  </a:lnTo>
                  <a:lnTo>
                    <a:pt x="0" y="57"/>
                  </a:lnTo>
                  <a:lnTo>
                    <a:pt x="3" y="67"/>
                  </a:lnTo>
                  <a:lnTo>
                    <a:pt x="13" y="67"/>
                  </a:lnTo>
                  <a:lnTo>
                    <a:pt x="448" y="67"/>
                  </a:lnTo>
                  <a:lnTo>
                    <a:pt x="461" y="53"/>
                  </a:lnTo>
                  <a:lnTo>
                    <a:pt x="487" y="0"/>
                  </a:lnTo>
                  <a:lnTo>
                    <a:pt x="378" y="3"/>
                  </a:lnTo>
                  <a:lnTo>
                    <a:pt x="378" y="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0" name="未知"/>
            <p:cNvSpPr/>
            <p:nvPr/>
          </p:nvSpPr>
          <p:spPr>
            <a:xfrm>
              <a:off x="96" y="538"/>
              <a:ext cx="913" cy="174"/>
            </a:xfrm>
            <a:custGeom>
              <a:avLst/>
              <a:gdLst/>
              <a:ahLst/>
              <a:cxnLst/>
              <a:pathLst>
                <a:path w="913" h="174">
                  <a:moveTo>
                    <a:pt x="0" y="173"/>
                  </a:moveTo>
                  <a:lnTo>
                    <a:pt x="116" y="50"/>
                  </a:lnTo>
                  <a:lnTo>
                    <a:pt x="116" y="53"/>
                  </a:lnTo>
                  <a:lnTo>
                    <a:pt x="129" y="66"/>
                  </a:lnTo>
                  <a:lnTo>
                    <a:pt x="269" y="76"/>
                  </a:lnTo>
                  <a:lnTo>
                    <a:pt x="269" y="76"/>
                  </a:lnTo>
                  <a:lnTo>
                    <a:pt x="239" y="116"/>
                  </a:lnTo>
                  <a:lnTo>
                    <a:pt x="239" y="130"/>
                  </a:lnTo>
                  <a:lnTo>
                    <a:pt x="242" y="140"/>
                  </a:lnTo>
                  <a:lnTo>
                    <a:pt x="252" y="140"/>
                  </a:lnTo>
                  <a:lnTo>
                    <a:pt x="687" y="140"/>
                  </a:lnTo>
                  <a:lnTo>
                    <a:pt x="700" y="126"/>
                  </a:lnTo>
                  <a:lnTo>
                    <a:pt x="723" y="66"/>
                  </a:lnTo>
                  <a:lnTo>
                    <a:pt x="803" y="73"/>
                  </a:lnTo>
                  <a:lnTo>
                    <a:pt x="816" y="63"/>
                  </a:lnTo>
                  <a:lnTo>
                    <a:pt x="819" y="46"/>
                  </a:lnTo>
                  <a:lnTo>
                    <a:pt x="819" y="0"/>
                  </a:lnTo>
                  <a:lnTo>
                    <a:pt x="912" y="0"/>
                  </a:lnTo>
                  <a:lnTo>
                    <a:pt x="876" y="173"/>
                  </a:lnTo>
                  <a:lnTo>
                    <a:pt x="876" y="173"/>
                  </a:lnTo>
                  <a:lnTo>
                    <a:pt x="876" y="173"/>
                  </a:lnTo>
                  <a:lnTo>
                    <a:pt x="0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1" name="未知"/>
            <p:cNvSpPr/>
            <p:nvPr/>
          </p:nvSpPr>
          <p:spPr>
            <a:xfrm>
              <a:off x="212" y="0"/>
              <a:ext cx="704" cy="615"/>
            </a:xfrm>
            <a:custGeom>
              <a:avLst/>
              <a:gdLst/>
              <a:ahLst/>
              <a:cxnLst/>
              <a:pathLst>
                <a:path w="704" h="615">
                  <a:moveTo>
                    <a:pt x="0" y="20"/>
                  </a:moveTo>
                  <a:lnTo>
                    <a:pt x="10" y="7"/>
                  </a:lnTo>
                  <a:lnTo>
                    <a:pt x="27" y="0"/>
                  </a:lnTo>
                  <a:lnTo>
                    <a:pt x="687" y="0"/>
                  </a:lnTo>
                  <a:lnTo>
                    <a:pt x="693" y="3"/>
                  </a:lnTo>
                  <a:lnTo>
                    <a:pt x="700" y="7"/>
                  </a:lnTo>
                  <a:lnTo>
                    <a:pt x="703" y="17"/>
                  </a:lnTo>
                  <a:lnTo>
                    <a:pt x="703" y="538"/>
                  </a:lnTo>
                  <a:lnTo>
                    <a:pt x="703" y="584"/>
                  </a:lnTo>
                  <a:lnTo>
                    <a:pt x="700" y="601"/>
                  </a:lnTo>
                  <a:lnTo>
                    <a:pt x="687" y="611"/>
                  </a:lnTo>
                  <a:lnTo>
                    <a:pt x="498" y="614"/>
                  </a:lnTo>
                  <a:lnTo>
                    <a:pt x="236" y="614"/>
                  </a:lnTo>
                  <a:lnTo>
                    <a:pt x="153" y="614"/>
                  </a:lnTo>
                  <a:lnTo>
                    <a:pt x="153" y="614"/>
                  </a:lnTo>
                  <a:lnTo>
                    <a:pt x="13" y="604"/>
                  </a:lnTo>
                  <a:lnTo>
                    <a:pt x="0" y="591"/>
                  </a:lnTo>
                  <a:lnTo>
                    <a:pt x="0" y="58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2" name="未知"/>
            <p:cNvSpPr/>
            <p:nvPr/>
          </p:nvSpPr>
          <p:spPr>
            <a:xfrm>
              <a:off x="86" y="711"/>
              <a:ext cx="887" cy="31"/>
            </a:xfrm>
            <a:custGeom>
              <a:avLst/>
              <a:gdLst/>
              <a:ahLst/>
              <a:cxnLst/>
              <a:pathLst>
                <a:path w="887" h="31">
                  <a:moveTo>
                    <a:pt x="0" y="17"/>
                  </a:moveTo>
                  <a:lnTo>
                    <a:pt x="0" y="17"/>
                  </a:lnTo>
                  <a:lnTo>
                    <a:pt x="4" y="20"/>
                  </a:lnTo>
                  <a:lnTo>
                    <a:pt x="7" y="24"/>
                  </a:lnTo>
                  <a:lnTo>
                    <a:pt x="13" y="24"/>
                  </a:lnTo>
                  <a:lnTo>
                    <a:pt x="872" y="24"/>
                  </a:lnTo>
                  <a:lnTo>
                    <a:pt x="876" y="27"/>
                  </a:lnTo>
                  <a:lnTo>
                    <a:pt x="879" y="3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10" y="0"/>
                  </a:lnTo>
                  <a:lnTo>
                    <a:pt x="4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3" name="未知"/>
            <p:cNvSpPr/>
            <p:nvPr/>
          </p:nvSpPr>
          <p:spPr>
            <a:xfrm>
              <a:off x="965" y="538"/>
              <a:ext cx="44" cy="455"/>
            </a:xfrm>
            <a:custGeom>
              <a:avLst/>
              <a:gdLst/>
              <a:ahLst/>
              <a:cxnLst/>
              <a:pathLst>
                <a:path w="44" h="455">
                  <a:moveTo>
                    <a:pt x="3" y="454"/>
                  </a:moveTo>
                  <a:lnTo>
                    <a:pt x="3" y="394"/>
                  </a:lnTo>
                  <a:lnTo>
                    <a:pt x="3" y="390"/>
                  </a:lnTo>
                  <a:lnTo>
                    <a:pt x="3" y="237"/>
                  </a:lnTo>
                  <a:lnTo>
                    <a:pt x="3" y="230"/>
                  </a:lnTo>
                  <a:lnTo>
                    <a:pt x="3" y="210"/>
                  </a:lnTo>
                  <a:lnTo>
                    <a:pt x="3" y="207"/>
                  </a:lnTo>
                  <a:lnTo>
                    <a:pt x="0" y="203"/>
                  </a:lnTo>
                  <a:lnTo>
                    <a:pt x="7" y="173"/>
                  </a:lnTo>
                  <a:lnTo>
                    <a:pt x="43" y="0"/>
                  </a:lnTo>
                  <a:lnTo>
                    <a:pt x="43" y="263"/>
                  </a:lnTo>
                  <a:lnTo>
                    <a:pt x="33" y="317"/>
                  </a:lnTo>
                  <a:lnTo>
                    <a:pt x="10" y="430"/>
                  </a:lnTo>
                  <a:lnTo>
                    <a:pt x="3" y="454"/>
                  </a:lnTo>
                  <a:lnTo>
                    <a:pt x="3" y="45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4" name="未知"/>
            <p:cNvSpPr/>
            <p:nvPr/>
          </p:nvSpPr>
          <p:spPr>
            <a:xfrm>
              <a:off x="86" y="728"/>
              <a:ext cx="883" cy="295"/>
            </a:xfrm>
            <a:custGeom>
              <a:avLst/>
              <a:gdLst/>
              <a:ahLst/>
              <a:cxnLst/>
              <a:pathLst>
                <a:path w="883" h="295">
                  <a:moveTo>
                    <a:pt x="0" y="247"/>
                  </a:moveTo>
                  <a:lnTo>
                    <a:pt x="0" y="200"/>
                  </a:lnTo>
                  <a:lnTo>
                    <a:pt x="4" y="197"/>
                  </a:lnTo>
                  <a:lnTo>
                    <a:pt x="0" y="197"/>
                  </a:lnTo>
                  <a:lnTo>
                    <a:pt x="0" y="50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7" y="7"/>
                  </a:lnTo>
                  <a:lnTo>
                    <a:pt x="13" y="7"/>
                  </a:lnTo>
                  <a:lnTo>
                    <a:pt x="872" y="7"/>
                  </a:lnTo>
                  <a:lnTo>
                    <a:pt x="876" y="10"/>
                  </a:lnTo>
                  <a:lnTo>
                    <a:pt x="879" y="13"/>
                  </a:lnTo>
                  <a:lnTo>
                    <a:pt x="882" y="17"/>
                  </a:lnTo>
                  <a:lnTo>
                    <a:pt x="882" y="20"/>
                  </a:lnTo>
                  <a:lnTo>
                    <a:pt x="882" y="40"/>
                  </a:lnTo>
                  <a:lnTo>
                    <a:pt x="882" y="47"/>
                  </a:lnTo>
                  <a:lnTo>
                    <a:pt x="882" y="200"/>
                  </a:lnTo>
                  <a:lnTo>
                    <a:pt x="882" y="204"/>
                  </a:lnTo>
                  <a:lnTo>
                    <a:pt x="882" y="264"/>
                  </a:lnTo>
                  <a:lnTo>
                    <a:pt x="882" y="277"/>
                  </a:lnTo>
                  <a:lnTo>
                    <a:pt x="882" y="284"/>
                  </a:lnTo>
                  <a:lnTo>
                    <a:pt x="879" y="287"/>
                  </a:lnTo>
                  <a:lnTo>
                    <a:pt x="876" y="290"/>
                  </a:lnTo>
                  <a:lnTo>
                    <a:pt x="872" y="294"/>
                  </a:lnTo>
                  <a:lnTo>
                    <a:pt x="872" y="294"/>
                  </a:lnTo>
                  <a:lnTo>
                    <a:pt x="879" y="247"/>
                  </a:lnTo>
                  <a:lnTo>
                    <a:pt x="0" y="247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5" name="未知"/>
            <p:cNvSpPr/>
            <p:nvPr/>
          </p:nvSpPr>
          <p:spPr>
            <a:xfrm>
              <a:off x="743" y="748"/>
              <a:ext cx="193" cy="215"/>
            </a:xfrm>
            <a:custGeom>
              <a:avLst/>
              <a:gdLst/>
              <a:ahLst/>
              <a:cxnLst/>
              <a:pathLst>
                <a:path w="193" h="215">
                  <a:moveTo>
                    <a:pt x="192" y="207"/>
                  </a:moveTo>
                  <a:lnTo>
                    <a:pt x="192" y="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7"/>
                  </a:lnTo>
                  <a:lnTo>
                    <a:pt x="3" y="207"/>
                  </a:lnTo>
                  <a:lnTo>
                    <a:pt x="0" y="214"/>
                  </a:lnTo>
                  <a:lnTo>
                    <a:pt x="185" y="214"/>
                  </a:lnTo>
                  <a:lnTo>
                    <a:pt x="192" y="2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6" name="未知"/>
            <p:cNvSpPr/>
            <p:nvPr/>
          </p:nvSpPr>
          <p:spPr>
            <a:xfrm>
              <a:off x="474" y="748"/>
              <a:ext cx="273" cy="215"/>
            </a:xfrm>
            <a:custGeom>
              <a:avLst/>
              <a:gdLst/>
              <a:ahLst/>
              <a:cxnLst/>
              <a:pathLst>
                <a:path w="273" h="215">
                  <a:moveTo>
                    <a:pt x="272" y="204"/>
                  </a:moveTo>
                  <a:lnTo>
                    <a:pt x="272" y="207"/>
                  </a:lnTo>
                  <a:lnTo>
                    <a:pt x="269" y="214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0" y="210"/>
                  </a:lnTo>
                  <a:lnTo>
                    <a:pt x="0" y="204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lnTo>
                    <a:pt x="269" y="0"/>
                  </a:lnTo>
                  <a:lnTo>
                    <a:pt x="272" y="3"/>
                  </a:lnTo>
                  <a:lnTo>
                    <a:pt x="272" y="3"/>
                  </a:lnTo>
                  <a:lnTo>
                    <a:pt x="272" y="3"/>
                  </a:lnTo>
                  <a:lnTo>
                    <a:pt x="272" y="7"/>
                  </a:lnTo>
                  <a:lnTo>
                    <a:pt x="272" y="204"/>
                  </a:lnTo>
                  <a:lnTo>
                    <a:pt x="272" y="2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7" name="未知"/>
            <p:cNvSpPr/>
            <p:nvPr/>
          </p:nvSpPr>
          <p:spPr>
            <a:xfrm>
              <a:off x="802" y="551"/>
              <a:ext cx="38" cy="31"/>
            </a:xfrm>
            <a:custGeom>
              <a:avLst/>
              <a:gdLst/>
              <a:ahLst/>
              <a:cxnLst/>
              <a:pathLst>
                <a:path w="38" h="31">
                  <a:moveTo>
                    <a:pt x="0" y="0"/>
                  </a:moveTo>
                  <a:lnTo>
                    <a:pt x="37" y="0"/>
                  </a:lnTo>
                  <a:lnTo>
                    <a:pt x="37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8" name="未知"/>
            <p:cNvSpPr/>
            <p:nvPr/>
          </p:nvSpPr>
          <p:spPr>
            <a:xfrm>
              <a:off x="650" y="778"/>
              <a:ext cx="24" cy="8"/>
            </a:xfrm>
            <a:custGeom>
              <a:avLst/>
              <a:gdLst/>
              <a:ahLst/>
              <a:cxnLst/>
              <a:pathLst>
                <a:path w="24" h="8">
                  <a:moveTo>
                    <a:pt x="0" y="7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29" name="未知"/>
            <p:cNvSpPr/>
            <p:nvPr/>
          </p:nvSpPr>
          <p:spPr>
            <a:xfrm>
              <a:off x="484" y="801"/>
              <a:ext cx="237" cy="41"/>
            </a:xfrm>
            <a:custGeom>
              <a:avLst/>
              <a:gdLst/>
              <a:ahLst/>
              <a:cxnLst/>
              <a:pathLst>
                <a:path w="237" h="41">
                  <a:moveTo>
                    <a:pt x="50" y="24"/>
                  </a:moveTo>
                  <a:lnTo>
                    <a:pt x="50" y="30"/>
                  </a:lnTo>
                  <a:lnTo>
                    <a:pt x="50" y="30"/>
                  </a:lnTo>
                  <a:lnTo>
                    <a:pt x="50" y="40"/>
                  </a:lnTo>
                  <a:lnTo>
                    <a:pt x="156" y="40"/>
                  </a:lnTo>
                  <a:lnTo>
                    <a:pt x="156" y="24"/>
                  </a:lnTo>
                  <a:lnTo>
                    <a:pt x="236" y="24"/>
                  </a:lnTo>
                  <a:lnTo>
                    <a:pt x="236" y="17"/>
                  </a:lnTo>
                  <a:lnTo>
                    <a:pt x="156" y="17"/>
                  </a:lnTo>
                  <a:lnTo>
                    <a:pt x="156" y="0"/>
                  </a:lnTo>
                  <a:lnTo>
                    <a:pt x="50" y="0"/>
                  </a:lnTo>
                  <a:lnTo>
                    <a:pt x="50" y="17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0" y="24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0" name="未知"/>
            <p:cNvSpPr/>
            <p:nvPr/>
          </p:nvSpPr>
          <p:spPr>
            <a:xfrm>
              <a:off x="554" y="928"/>
              <a:ext cx="37" cy="11"/>
            </a:xfrm>
            <a:custGeom>
              <a:avLst/>
              <a:gdLst/>
              <a:ahLst/>
              <a:cxnLst/>
              <a:pathLst>
                <a:path w="37" h="11">
                  <a:moveTo>
                    <a:pt x="36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36" y="1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1" name="未知"/>
            <p:cNvSpPr/>
            <p:nvPr/>
          </p:nvSpPr>
          <p:spPr>
            <a:xfrm>
              <a:off x="673" y="808"/>
              <a:ext cx="34" cy="8"/>
            </a:xfrm>
            <a:custGeom>
              <a:avLst/>
              <a:gdLst/>
              <a:ahLst/>
              <a:cxnLst/>
              <a:pathLst>
                <a:path w="34" h="8">
                  <a:moveTo>
                    <a:pt x="33" y="7"/>
                  </a:moveTo>
                  <a:lnTo>
                    <a:pt x="3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2" name="未知"/>
            <p:cNvSpPr/>
            <p:nvPr/>
          </p:nvSpPr>
          <p:spPr>
            <a:xfrm>
              <a:off x="86" y="771"/>
              <a:ext cx="359" cy="8"/>
            </a:xfrm>
            <a:custGeom>
              <a:avLst/>
              <a:gdLst/>
              <a:ahLst/>
              <a:cxnLst/>
              <a:pathLst>
                <a:path w="359" h="8">
                  <a:moveTo>
                    <a:pt x="4" y="0"/>
                  </a:moveTo>
                  <a:lnTo>
                    <a:pt x="0" y="7"/>
                  </a:lnTo>
                  <a:lnTo>
                    <a:pt x="358" y="7"/>
                  </a:lnTo>
                  <a:lnTo>
                    <a:pt x="35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3" name="未知"/>
            <p:cNvSpPr/>
            <p:nvPr/>
          </p:nvSpPr>
          <p:spPr>
            <a:xfrm>
              <a:off x="86" y="925"/>
              <a:ext cx="356" cy="4"/>
            </a:xfrm>
            <a:custGeom>
              <a:avLst/>
              <a:gdLst/>
              <a:ahLst/>
              <a:cxnLst/>
              <a:pathLst>
                <a:path w="356" h="4">
                  <a:moveTo>
                    <a:pt x="4" y="0"/>
                  </a:moveTo>
                  <a:lnTo>
                    <a:pt x="355" y="0"/>
                  </a:lnTo>
                  <a:lnTo>
                    <a:pt x="355" y="3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4" name="未知"/>
            <p:cNvSpPr/>
            <p:nvPr/>
          </p:nvSpPr>
          <p:spPr>
            <a:xfrm>
              <a:off x="799" y="544"/>
              <a:ext cx="51" cy="45"/>
            </a:xfrm>
            <a:custGeom>
              <a:avLst/>
              <a:gdLst/>
              <a:ahLst/>
              <a:cxnLst/>
              <a:pathLst>
                <a:path w="51" h="45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3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50" y="40"/>
                  </a:lnTo>
                  <a:lnTo>
                    <a:pt x="50" y="4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5" name="未知"/>
            <p:cNvSpPr/>
            <p:nvPr/>
          </p:nvSpPr>
          <p:spPr>
            <a:xfrm>
              <a:off x="521" y="748"/>
              <a:ext cx="173" cy="28"/>
            </a:xfrm>
            <a:custGeom>
              <a:avLst/>
              <a:gdLst/>
              <a:ahLst/>
              <a:cxnLst/>
              <a:pathLst>
                <a:path w="173" h="28">
                  <a:moveTo>
                    <a:pt x="63" y="0"/>
                  </a:moveTo>
                  <a:lnTo>
                    <a:pt x="119" y="0"/>
                  </a:lnTo>
                  <a:lnTo>
                    <a:pt x="119" y="7"/>
                  </a:lnTo>
                  <a:lnTo>
                    <a:pt x="172" y="7"/>
                  </a:lnTo>
                  <a:lnTo>
                    <a:pt x="172" y="20"/>
                  </a:lnTo>
                  <a:lnTo>
                    <a:pt x="119" y="20"/>
                  </a:lnTo>
                  <a:lnTo>
                    <a:pt x="119" y="27"/>
                  </a:lnTo>
                  <a:lnTo>
                    <a:pt x="63" y="27"/>
                  </a:lnTo>
                  <a:lnTo>
                    <a:pt x="63" y="20"/>
                  </a:lnTo>
                  <a:lnTo>
                    <a:pt x="13" y="20"/>
                  </a:lnTo>
                  <a:lnTo>
                    <a:pt x="0" y="20"/>
                  </a:lnTo>
                  <a:lnTo>
                    <a:pt x="0" y="7"/>
                  </a:lnTo>
                  <a:lnTo>
                    <a:pt x="63" y="7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6" name="未知"/>
            <p:cNvSpPr/>
            <p:nvPr/>
          </p:nvSpPr>
          <p:spPr>
            <a:xfrm>
              <a:off x="444" y="614"/>
              <a:ext cx="270" cy="25"/>
            </a:xfrm>
            <a:custGeom>
              <a:avLst/>
              <a:gdLst/>
              <a:ahLst/>
              <a:cxnLst/>
              <a:pathLst>
                <a:path w="270" h="25">
                  <a:moveTo>
                    <a:pt x="0" y="0"/>
                  </a:moveTo>
                  <a:lnTo>
                    <a:pt x="7" y="10"/>
                  </a:lnTo>
                  <a:lnTo>
                    <a:pt x="37" y="17"/>
                  </a:lnTo>
                  <a:lnTo>
                    <a:pt x="73" y="24"/>
                  </a:lnTo>
                  <a:lnTo>
                    <a:pt x="116" y="24"/>
                  </a:lnTo>
                  <a:lnTo>
                    <a:pt x="159" y="24"/>
                  </a:lnTo>
                  <a:lnTo>
                    <a:pt x="213" y="24"/>
                  </a:lnTo>
                  <a:lnTo>
                    <a:pt x="256" y="17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7" name="未知"/>
            <p:cNvSpPr/>
            <p:nvPr/>
          </p:nvSpPr>
          <p:spPr>
            <a:xfrm>
              <a:off x="779" y="755"/>
              <a:ext cx="197" cy="21"/>
            </a:xfrm>
            <a:custGeom>
              <a:avLst/>
              <a:gdLst/>
              <a:ahLst/>
              <a:cxnLst/>
              <a:pathLst>
                <a:path w="197" h="21">
                  <a:moveTo>
                    <a:pt x="153" y="20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153" y="13"/>
                  </a:lnTo>
                  <a:lnTo>
                    <a:pt x="186" y="13"/>
                  </a:lnTo>
                  <a:lnTo>
                    <a:pt x="189" y="13"/>
                  </a:lnTo>
                  <a:lnTo>
                    <a:pt x="189" y="13"/>
                  </a:lnTo>
                  <a:lnTo>
                    <a:pt x="196" y="0"/>
                  </a:lnTo>
                  <a:lnTo>
                    <a:pt x="196" y="3"/>
                  </a:lnTo>
                  <a:lnTo>
                    <a:pt x="189" y="20"/>
                  </a:lnTo>
                  <a:lnTo>
                    <a:pt x="189" y="20"/>
                  </a:lnTo>
                  <a:lnTo>
                    <a:pt x="186" y="20"/>
                  </a:lnTo>
                  <a:lnTo>
                    <a:pt x="153" y="20"/>
                  </a:lnTo>
                  <a:lnTo>
                    <a:pt x="153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8" name="未知"/>
            <p:cNvSpPr/>
            <p:nvPr/>
          </p:nvSpPr>
          <p:spPr>
            <a:xfrm>
              <a:off x="779" y="755"/>
              <a:ext cx="197" cy="21"/>
            </a:xfrm>
            <a:custGeom>
              <a:avLst/>
              <a:gdLst/>
              <a:ahLst/>
              <a:cxnLst/>
              <a:pathLst>
                <a:path w="197" h="21">
                  <a:moveTo>
                    <a:pt x="153" y="20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153" y="13"/>
                  </a:lnTo>
                  <a:lnTo>
                    <a:pt x="186" y="13"/>
                  </a:lnTo>
                  <a:lnTo>
                    <a:pt x="189" y="13"/>
                  </a:lnTo>
                  <a:lnTo>
                    <a:pt x="196" y="0"/>
                  </a:lnTo>
                  <a:lnTo>
                    <a:pt x="196" y="3"/>
                  </a:lnTo>
                  <a:lnTo>
                    <a:pt x="189" y="20"/>
                  </a:lnTo>
                  <a:lnTo>
                    <a:pt x="186" y="20"/>
                  </a:lnTo>
                  <a:lnTo>
                    <a:pt x="153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39" name="未知"/>
            <p:cNvSpPr/>
            <p:nvPr/>
          </p:nvSpPr>
          <p:spPr>
            <a:xfrm>
              <a:off x="763" y="544"/>
              <a:ext cx="37" cy="45"/>
            </a:xfrm>
            <a:custGeom>
              <a:avLst/>
              <a:gdLst/>
              <a:ahLst/>
              <a:cxnLst/>
              <a:pathLst>
                <a:path w="37" h="45">
                  <a:moveTo>
                    <a:pt x="36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3" y="44"/>
                  </a:lnTo>
                  <a:lnTo>
                    <a:pt x="36" y="4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40" name="未知"/>
            <p:cNvSpPr/>
            <p:nvPr/>
          </p:nvSpPr>
          <p:spPr>
            <a:xfrm>
              <a:off x="769" y="578"/>
              <a:ext cx="11" cy="7"/>
            </a:xfrm>
            <a:custGeom>
              <a:avLst/>
              <a:gdLst/>
              <a:ahLst/>
              <a:cxnLst/>
              <a:pathLst>
                <a:path w="11" h="7">
                  <a:moveTo>
                    <a:pt x="0" y="6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41" name="未知"/>
            <p:cNvSpPr/>
            <p:nvPr/>
          </p:nvSpPr>
          <p:spPr>
            <a:xfrm>
              <a:off x="259" y="57"/>
              <a:ext cx="591" cy="472"/>
            </a:xfrm>
            <a:custGeom>
              <a:avLst/>
              <a:gdLst/>
              <a:ahLst/>
              <a:cxnLst/>
              <a:pathLst>
                <a:path w="591" h="472">
                  <a:moveTo>
                    <a:pt x="3" y="457"/>
                  </a:moveTo>
                  <a:lnTo>
                    <a:pt x="6" y="461"/>
                  </a:lnTo>
                  <a:lnTo>
                    <a:pt x="29" y="464"/>
                  </a:lnTo>
                  <a:lnTo>
                    <a:pt x="165" y="471"/>
                  </a:lnTo>
                  <a:lnTo>
                    <a:pt x="434" y="471"/>
                  </a:lnTo>
                  <a:lnTo>
                    <a:pt x="577" y="464"/>
                  </a:lnTo>
                  <a:lnTo>
                    <a:pt x="587" y="461"/>
                  </a:lnTo>
                  <a:lnTo>
                    <a:pt x="590" y="451"/>
                  </a:lnTo>
                  <a:lnTo>
                    <a:pt x="590" y="13"/>
                  </a:lnTo>
                  <a:lnTo>
                    <a:pt x="587" y="3"/>
                  </a:lnTo>
                  <a:lnTo>
                    <a:pt x="577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13"/>
                  </a:lnTo>
                  <a:lnTo>
                    <a:pt x="0" y="451"/>
                  </a:lnTo>
                  <a:lnTo>
                    <a:pt x="3" y="457"/>
                  </a:lnTo>
                  <a:lnTo>
                    <a:pt x="3" y="45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42" name="未知"/>
            <p:cNvSpPr/>
            <p:nvPr/>
          </p:nvSpPr>
          <p:spPr>
            <a:xfrm>
              <a:off x="282" y="77"/>
              <a:ext cx="551" cy="425"/>
            </a:xfrm>
            <a:custGeom>
              <a:avLst/>
              <a:gdLst/>
              <a:ahLst/>
              <a:cxnLst/>
              <a:pathLst>
                <a:path w="551" h="425">
                  <a:moveTo>
                    <a:pt x="63" y="421"/>
                  </a:moveTo>
                  <a:lnTo>
                    <a:pt x="13" y="417"/>
                  </a:lnTo>
                  <a:lnTo>
                    <a:pt x="0" y="40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44" y="0"/>
                  </a:lnTo>
                  <a:lnTo>
                    <a:pt x="547" y="0"/>
                  </a:lnTo>
                  <a:lnTo>
                    <a:pt x="550" y="6"/>
                  </a:lnTo>
                  <a:lnTo>
                    <a:pt x="550" y="40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404" y="424"/>
                  </a:lnTo>
                  <a:lnTo>
                    <a:pt x="152" y="424"/>
                  </a:lnTo>
                  <a:lnTo>
                    <a:pt x="63" y="4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43" name="未知"/>
            <p:cNvSpPr/>
            <p:nvPr/>
          </p:nvSpPr>
          <p:spPr>
            <a:xfrm>
              <a:off x="0" y="975"/>
              <a:ext cx="966" cy="178"/>
            </a:xfrm>
            <a:custGeom>
              <a:avLst/>
              <a:gdLst/>
              <a:ahLst/>
              <a:cxnLst/>
              <a:pathLst>
                <a:path w="966" h="178">
                  <a:moveTo>
                    <a:pt x="958" y="47"/>
                  </a:moveTo>
                  <a:lnTo>
                    <a:pt x="965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0" y="147"/>
                  </a:lnTo>
                  <a:lnTo>
                    <a:pt x="0" y="177"/>
                  </a:lnTo>
                  <a:lnTo>
                    <a:pt x="945" y="177"/>
                  </a:lnTo>
                  <a:lnTo>
                    <a:pt x="948" y="140"/>
                  </a:lnTo>
                  <a:lnTo>
                    <a:pt x="958" y="47"/>
                  </a:lnTo>
                  <a:lnTo>
                    <a:pt x="962" y="43"/>
                  </a:lnTo>
                  <a:lnTo>
                    <a:pt x="958" y="47"/>
                  </a:lnTo>
                  <a:lnTo>
                    <a:pt x="958" y="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0444" name="Group 60443"/>
            <p:cNvGrpSpPr/>
            <p:nvPr/>
          </p:nvGrpSpPr>
          <p:grpSpPr>
            <a:xfrm>
              <a:off x="53" y="978"/>
              <a:ext cx="873" cy="118"/>
              <a:chOff x="0" y="0"/>
              <a:chExt cx="873" cy="118"/>
            </a:xfrm>
          </p:grpSpPr>
          <p:sp>
            <p:nvSpPr>
              <p:cNvPr id="60445" name="未知"/>
              <p:cNvSpPr/>
              <p:nvPr/>
            </p:nvSpPr>
            <p:spPr>
              <a:xfrm>
                <a:off x="56" y="0"/>
                <a:ext cx="38" cy="25"/>
              </a:xfrm>
              <a:custGeom>
                <a:avLst/>
                <a:gdLst/>
                <a:ahLst/>
                <a:cxnLst/>
                <a:pathLst>
                  <a:path w="38" h="25">
                    <a:moveTo>
                      <a:pt x="34" y="0"/>
                    </a:moveTo>
                    <a:lnTo>
                      <a:pt x="10" y="0"/>
                    </a:lnTo>
                    <a:lnTo>
                      <a:pt x="4" y="10"/>
                    </a:lnTo>
                    <a:lnTo>
                      <a:pt x="0" y="24"/>
                    </a:lnTo>
                    <a:lnTo>
                      <a:pt x="34" y="24"/>
                    </a:lnTo>
                    <a:lnTo>
                      <a:pt x="37" y="14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46" name="未知"/>
              <p:cNvSpPr/>
              <p:nvPr/>
            </p:nvSpPr>
            <p:spPr>
              <a:xfrm>
                <a:off x="285" y="0"/>
                <a:ext cx="150" cy="25"/>
              </a:xfrm>
              <a:custGeom>
                <a:avLst/>
                <a:gdLst/>
                <a:ahLst/>
                <a:cxnLst/>
                <a:pathLst>
                  <a:path w="150" h="25">
                    <a:moveTo>
                      <a:pt x="116" y="10"/>
                    </a:moveTo>
                    <a:lnTo>
                      <a:pt x="110" y="0"/>
                    </a:lnTo>
                    <a:lnTo>
                      <a:pt x="83" y="0"/>
                    </a:lnTo>
                    <a:lnTo>
                      <a:pt x="76" y="10"/>
                    </a:lnTo>
                    <a:lnTo>
                      <a:pt x="73" y="0"/>
                    </a:lnTo>
                    <a:lnTo>
                      <a:pt x="47" y="0"/>
                    </a:lnTo>
                    <a:lnTo>
                      <a:pt x="40" y="14"/>
                    </a:lnTo>
                    <a:lnTo>
                      <a:pt x="37" y="0"/>
                    </a:lnTo>
                    <a:lnTo>
                      <a:pt x="13" y="0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146" y="24"/>
                    </a:lnTo>
                    <a:lnTo>
                      <a:pt x="149" y="14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20" y="0"/>
                    </a:lnTo>
                    <a:lnTo>
                      <a:pt x="116" y="10"/>
                    </a:lnTo>
                    <a:lnTo>
                      <a:pt x="116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47" name="未知"/>
              <p:cNvSpPr/>
              <p:nvPr/>
            </p:nvSpPr>
            <p:spPr>
              <a:xfrm>
                <a:off x="444" y="0"/>
                <a:ext cx="144" cy="25"/>
              </a:xfrm>
              <a:custGeom>
                <a:avLst/>
                <a:gdLst/>
                <a:ahLst/>
                <a:cxnLst/>
                <a:pathLst>
                  <a:path w="144" h="25">
                    <a:moveTo>
                      <a:pt x="116" y="14"/>
                    </a:moveTo>
                    <a:lnTo>
                      <a:pt x="110" y="0"/>
                    </a:lnTo>
                    <a:lnTo>
                      <a:pt x="87" y="0"/>
                    </a:lnTo>
                    <a:lnTo>
                      <a:pt x="80" y="14"/>
                    </a:lnTo>
                    <a:lnTo>
                      <a:pt x="73" y="0"/>
                    </a:lnTo>
                    <a:lnTo>
                      <a:pt x="47" y="0"/>
                    </a:lnTo>
                    <a:lnTo>
                      <a:pt x="43" y="14"/>
                    </a:lnTo>
                    <a:lnTo>
                      <a:pt x="37" y="0"/>
                    </a:lnTo>
                    <a:lnTo>
                      <a:pt x="10" y="0"/>
                    </a:lnTo>
                    <a:lnTo>
                      <a:pt x="0" y="24"/>
                    </a:lnTo>
                    <a:lnTo>
                      <a:pt x="143" y="24"/>
                    </a:lnTo>
                    <a:lnTo>
                      <a:pt x="143" y="14"/>
                    </a:lnTo>
                    <a:lnTo>
                      <a:pt x="140" y="0"/>
                    </a:lnTo>
                    <a:lnTo>
                      <a:pt x="120" y="0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48" name="未知"/>
              <p:cNvSpPr/>
              <p:nvPr/>
            </p:nvSpPr>
            <p:spPr>
              <a:xfrm>
                <a:off x="0" y="30"/>
                <a:ext cx="581" cy="88"/>
              </a:xfrm>
              <a:custGeom>
                <a:avLst/>
                <a:gdLst/>
                <a:ahLst/>
                <a:cxnLst/>
                <a:pathLst>
                  <a:path w="581" h="88">
                    <a:moveTo>
                      <a:pt x="567" y="87"/>
                    </a:moveTo>
                    <a:lnTo>
                      <a:pt x="507" y="87"/>
                    </a:lnTo>
                    <a:lnTo>
                      <a:pt x="511" y="74"/>
                    </a:lnTo>
                    <a:lnTo>
                      <a:pt x="478" y="74"/>
                    </a:lnTo>
                    <a:lnTo>
                      <a:pt x="474" y="87"/>
                    </a:lnTo>
                    <a:lnTo>
                      <a:pt x="96" y="87"/>
                    </a:lnTo>
                    <a:lnTo>
                      <a:pt x="103" y="74"/>
                    </a:lnTo>
                    <a:lnTo>
                      <a:pt x="66" y="74"/>
                    </a:lnTo>
                    <a:lnTo>
                      <a:pt x="60" y="87"/>
                    </a:lnTo>
                    <a:lnTo>
                      <a:pt x="0" y="87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73" y="14"/>
                    </a:lnTo>
                    <a:lnTo>
                      <a:pt x="80" y="0"/>
                    </a:lnTo>
                    <a:lnTo>
                      <a:pt x="103" y="0"/>
                    </a:lnTo>
                    <a:lnTo>
                      <a:pt x="109" y="10"/>
                    </a:lnTo>
                    <a:lnTo>
                      <a:pt x="116" y="0"/>
                    </a:lnTo>
                    <a:lnTo>
                      <a:pt x="136" y="0"/>
                    </a:lnTo>
                    <a:lnTo>
                      <a:pt x="143" y="14"/>
                    </a:lnTo>
                    <a:lnTo>
                      <a:pt x="153" y="0"/>
                    </a:lnTo>
                    <a:lnTo>
                      <a:pt x="179" y="0"/>
                    </a:lnTo>
                    <a:lnTo>
                      <a:pt x="189" y="14"/>
                    </a:lnTo>
                    <a:lnTo>
                      <a:pt x="196" y="0"/>
                    </a:lnTo>
                    <a:lnTo>
                      <a:pt x="219" y="0"/>
                    </a:lnTo>
                    <a:lnTo>
                      <a:pt x="226" y="14"/>
                    </a:lnTo>
                    <a:lnTo>
                      <a:pt x="232" y="0"/>
                    </a:lnTo>
                    <a:lnTo>
                      <a:pt x="259" y="0"/>
                    </a:lnTo>
                    <a:lnTo>
                      <a:pt x="265" y="14"/>
                    </a:lnTo>
                    <a:lnTo>
                      <a:pt x="269" y="0"/>
                    </a:lnTo>
                    <a:lnTo>
                      <a:pt x="295" y="0"/>
                    </a:lnTo>
                    <a:lnTo>
                      <a:pt x="302" y="14"/>
                    </a:lnTo>
                    <a:lnTo>
                      <a:pt x="308" y="0"/>
                    </a:lnTo>
                    <a:lnTo>
                      <a:pt x="325" y="0"/>
                    </a:lnTo>
                    <a:lnTo>
                      <a:pt x="332" y="14"/>
                    </a:lnTo>
                    <a:lnTo>
                      <a:pt x="338" y="0"/>
                    </a:lnTo>
                    <a:lnTo>
                      <a:pt x="358" y="0"/>
                    </a:lnTo>
                    <a:lnTo>
                      <a:pt x="368" y="14"/>
                    </a:lnTo>
                    <a:lnTo>
                      <a:pt x="375" y="0"/>
                    </a:lnTo>
                    <a:lnTo>
                      <a:pt x="398" y="0"/>
                    </a:lnTo>
                    <a:lnTo>
                      <a:pt x="405" y="14"/>
                    </a:lnTo>
                    <a:lnTo>
                      <a:pt x="411" y="0"/>
                    </a:lnTo>
                    <a:lnTo>
                      <a:pt x="431" y="0"/>
                    </a:lnTo>
                    <a:lnTo>
                      <a:pt x="438" y="14"/>
                    </a:lnTo>
                    <a:lnTo>
                      <a:pt x="444" y="0"/>
                    </a:lnTo>
                    <a:lnTo>
                      <a:pt x="468" y="0"/>
                    </a:lnTo>
                    <a:lnTo>
                      <a:pt x="474" y="14"/>
                    </a:lnTo>
                    <a:lnTo>
                      <a:pt x="481" y="0"/>
                    </a:lnTo>
                    <a:lnTo>
                      <a:pt x="504" y="0"/>
                    </a:lnTo>
                    <a:lnTo>
                      <a:pt x="514" y="14"/>
                    </a:lnTo>
                    <a:lnTo>
                      <a:pt x="521" y="0"/>
                    </a:lnTo>
                    <a:lnTo>
                      <a:pt x="580" y="0"/>
                    </a:lnTo>
                    <a:lnTo>
                      <a:pt x="580" y="14"/>
                    </a:lnTo>
                    <a:lnTo>
                      <a:pt x="567" y="87"/>
                    </a:lnTo>
                    <a:lnTo>
                      <a:pt x="567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49" name="未知"/>
              <p:cNvSpPr/>
              <p:nvPr/>
            </p:nvSpPr>
            <p:spPr>
              <a:xfrm>
                <a:off x="600" y="0"/>
                <a:ext cx="117" cy="25"/>
              </a:xfrm>
              <a:custGeom>
                <a:avLst/>
                <a:gdLst/>
                <a:ahLst/>
                <a:cxnLst/>
                <a:pathLst>
                  <a:path w="117" h="25">
                    <a:moveTo>
                      <a:pt x="83" y="14"/>
                    </a:moveTo>
                    <a:lnTo>
                      <a:pt x="76" y="0"/>
                    </a:lnTo>
                    <a:lnTo>
                      <a:pt x="50" y="0"/>
                    </a:lnTo>
                    <a:lnTo>
                      <a:pt x="43" y="14"/>
                    </a:lnTo>
                    <a:lnTo>
                      <a:pt x="37" y="0"/>
                    </a:lnTo>
                    <a:lnTo>
                      <a:pt x="7" y="0"/>
                    </a:lnTo>
                    <a:lnTo>
                      <a:pt x="0" y="24"/>
                    </a:lnTo>
                    <a:lnTo>
                      <a:pt x="113" y="24"/>
                    </a:lnTo>
                    <a:lnTo>
                      <a:pt x="116" y="10"/>
                    </a:lnTo>
                    <a:lnTo>
                      <a:pt x="110" y="0"/>
                    </a:lnTo>
                    <a:lnTo>
                      <a:pt x="86" y="0"/>
                    </a:lnTo>
                    <a:lnTo>
                      <a:pt x="83" y="1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0" name="未知"/>
              <p:cNvSpPr/>
              <p:nvPr/>
            </p:nvSpPr>
            <p:spPr>
              <a:xfrm>
                <a:off x="587" y="30"/>
                <a:ext cx="124" cy="41"/>
              </a:xfrm>
              <a:custGeom>
                <a:avLst/>
                <a:gdLst/>
                <a:ahLst/>
                <a:cxnLst/>
                <a:pathLst>
                  <a:path w="124" h="41">
                    <a:moveTo>
                      <a:pt x="0" y="40"/>
                    </a:moveTo>
                    <a:lnTo>
                      <a:pt x="10" y="1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6" y="14"/>
                    </a:lnTo>
                    <a:lnTo>
                      <a:pt x="50" y="0"/>
                    </a:lnTo>
                    <a:lnTo>
                      <a:pt x="83" y="0"/>
                    </a:lnTo>
                    <a:lnTo>
                      <a:pt x="89" y="14"/>
                    </a:lnTo>
                    <a:lnTo>
                      <a:pt x="96" y="0"/>
                    </a:lnTo>
                    <a:lnTo>
                      <a:pt x="116" y="0"/>
                    </a:lnTo>
                    <a:lnTo>
                      <a:pt x="123" y="17"/>
                    </a:lnTo>
                    <a:lnTo>
                      <a:pt x="116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1" name="未知"/>
              <p:cNvSpPr/>
              <p:nvPr/>
            </p:nvSpPr>
            <p:spPr>
              <a:xfrm>
                <a:off x="587" y="30"/>
                <a:ext cx="124" cy="41"/>
              </a:xfrm>
              <a:custGeom>
                <a:avLst/>
                <a:gdLst/>
                <a:ahLst/>
                <a:cxnLst/>
                <a:pathLst>
                  <a:path w="124" h="41">
                    <a:moveTo>
                      <a:pt x="0" y="40"/>
                    </a:moveTo>
                    <a:lnTo>
                      <a:pt x="10" y="1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6" y="14"/>
                    </a:lnTo>
                    <a:lnTo>
                      <a:pt x="50" y="0"/>
                    </a:lnTo>
                    <a:lnTo>
                      <a:pt x="83" y="0"/>
                    </a:lnTo>
                    <a:lnTo>
                      <a:pt x="89" y="14"/>
                    </a:lnTo>
                    <a:lnTo>
                      <a:pt x="96" y="0"/>
                    </a:lnTo>
                    <a:lnTo>
                      <a:pt x="116" y="0"/>
                    </a:lnTo>
                    <a:lnTo>
                      <a:pt x="123" y="17"/>
                    </a:lnTo>
                    <a:lnTo>
                      <a:pt x="116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2" name="未知"/>
              <p:cNvSpPr/>
              <p:nvPr/>
            </p:nvSpPr>
            <p:spPr>
              <a:xfrm>
                <a:off x="123" y="0"/>
                <a:ext cx="150" cy="25"/>
              </a:xfrm>
              <a:custGeom>
                <a:avLst/>
                <a:gdLst/>
                <a:ahLst/>
                <a:cxnLst/>
                <a:pathLst>
                  <a:path w="150" h="25">
                    <a:moveTo>
                      <a:pt x="146" y="24"/>
                    </a:moveTo>
                    <a:lnTo>
                      <a:pt x="0" y="24"/>
                    </a:lnTo>
                    <a:lnTo>
                      <a:pt x="13" y="0"/>
                    </a:lnTo>
                    <a:lnTo>
                      <a:pt x="36" y="0"/>
                    </a:lnTo>
                    <a:lnTo>
                      <a:pt x="43" y="14"/>
                    </a:lnTo>
                    <a:lnTo>
                      <a:pt x="46" y="0"/>
                    </a:lnTo>
                    <a:lnTo>
                      <a:pt x="73" y="0"/>
                    </a:lnTo>
                    <a:lnTo>
                      <a:pt x="79" y="14"/>
                    </a:lnTo>
                    <a:lnTo>
                      <a:pt x="83" y="0"/>
                    </a:lnTo>
                    <a:lnTo>
                      <a:pt x="109" y="0"/>
                    </a:lnTo>
                    <a:lnTo>
                      <a:pt x="116" y="10"/>
                    </a:lnTo>
                    <a:lnTo>
                      <a:pt x="122" y="0"/>
                    </a:lnTo>
                    <a:lnTo>
                      <a:pt x="146" y="0"/>
                    </a:lnTo>
                    <a:lnTo>
                      <a:pt x="149" y="14"/>
                    </a:lnTo>
                    <a:lnTo>
                      <a:pt x="146" y="24"/>
                    </a:lnTo>
                    <a:lnTo>
                      <a:pt x="146" y="2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3" name="未知"/>
              <p:cNvSpPr/>
              <p:nvPr/>
            </p:nvSpPr>
            <p:spPr>
              <a:xfrm>
                <a:off x="580" y="84"/>
                <a:ext cx="117" cy="34"/>
              </a:xfrm>
              <a:custGeom>
                <a:avLst/>
                <a:gdLst/>
                <a:ahLst/>
                <a:cxnLst/>
                <a:pathLst>
                  <a:path w="117" h="34">
                    <a:moveTo>
                      <a:pt x="30" y="10"/>
                    </a:moveTo>
                    <a:lnTo>
                      <a:pt x="37" y="17"/>
                    </a:lnTo>
                    <a:lnTo>
                      <a:pt x="47" y="0"/>
                    </a:lnTo>
                    <a:lnTo>
                      <a:pt x="77" y="0"/>
                    </a:lnTo>
                    <a:lnTo>
                      <a:pt x="83" y="10"/>
                    </a:lnTo>
                    <a:lnTo>
                      <a:pt x="110" y="10"/>
                    </a:lnTo>
                    <a:lnTo>
                      <a:pt x="116" y="17"/>
                    </a:lnTo>
                    <a:lnTo>
                      <a:pt x="116" y="33"/>
                    </a:lnTo>
                    <a:lnTo>
                      <a:pt x="116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0"/>
                    </a:lnTo>
                    <a:lnTo>
                      <a:pt x="7" y="10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4" name="未知"/>
              <p:cNvSpPr/>
              <p:nvPr/>
            </p:nvSpPr>
            <p:spPr>
              <a:xfrm>
                <a:off x="710" y="30"/>
                <a:ext cx="163" cy="88"/>
              </a:xfrm>
              <a:custGeom>
                <a:avLst/>
                <a:gdLst/>
                <a:ahLst/>
                <a:cxnLst/>
                <a:pathLst>
                  <a:path w="163" h="88">
                    <a:moveTo>
                      <a:pt x="0" y="87"/>
                    </a:moveTo>
                    <a:lnTo>
                      <a:pt x="149" y="87"/>
                    </a:lnTo>
                    <a:lnTo>
                      <a:pt x="149" y="87"/>
                    </a:lnTo>
                    <a:lnTo>
                      <a:pt x="162" y="10"/>
                    </a:lnTo>
                    <a:lnTo>
                      <a:pt x="152" y="0"/>
                    </a:lnTo>
                    <a:lnTo>
                      <a:pt x="136" y="0"/>
                    </a:lnTo>
                    <a:lnTo>
                      <a:pt x="129" y="14"/>
                    </a:lnTo>
                    <a:lnTo>
                      <a:pt x="129" y="14"/>
                    </a:lnTo>
                    <a:lnTo>
                      <a:pt x="122" y="0"/>
                    </a:lnTo>
                    <a:lnTo>
                      <a:pt x="96" y="0"/>
                    </a:lnTo>
                    <a:lnTo>
                      <a:pt x="92" y="14"/>
                    </a:lnTo>
                    <a:lnTo>
                      <a:pt x="86" y="0"/>
                    </a:lnTo>
                    <a:lnTo>
                      <a:pt x="59" y="0"/>
                    </a:lnTo>
                    <a:lnTo>
                      <a:pt x="53" y="10"/>
                    </a:lnTo>
                    <a:lnTo>
                      <a:pt x="46" y="0"/>
                    </a:lnTo>
                    <a:lnTo>
                      <a:pt x="20" y="0"/>
                    </a:lnTo>
                    <a:lnTo>
                      <a:pt x="16" y="1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5" name="未知"/>
              <p:cNvSpPr/>
              <p:nvPr/>
            </p:nvSpPr>
            <p:spPr>
              <a:xfrm>
                <a:off x="710" y="30"/>
                <a:ext cx="163" cy="88"/>
              </a:xfrm>
              <a:custGeom>
                <a:avLst/>
                <a:gdLst/>
                <a:ahLst/>
                <a:cxnLst/>
                <a:pathLst>
                  <a:path w="163" h="88">
                    <a:moveTo>
                      <a:pt x="0" y="87"/>
                    </a:moveTo>
                    <a:lnTo>
                      <a:pt x="149" y="87"/>
                    </a:lnTo>
                    <a:lnTo>
                      <a:pt x="162" y="10"/>
                    </a:lnTo>
                    <a:lnTo>
                      <a:pt x="152" y="0"/>
                    </a:lnTo>
                    <a:lnTo>
                      <a:pt x="136" y="0"/>
                    </a:lnTo>
                    <a:lnTo>
                      <a:pt x="129" y="14"/>
                    </a:lnTo>
                    <a:lnTo>
                      <a:pt x="122" y="0"/>
                    </a:lnTo>
                    <a:lnTo>
                      <a:pt x="96" y="0"/>
                    </a:lnTo>
                    <a:lnTo>
                      <a:pt x="92" y="14"/>
                    </a:lnTo>
                    <a:lnTo>
                      <a:pt x="86" y="0"/>
                    </a:lnTo>
                    <a:lnTo>
                      <a:pt x="59" y="0"/>
                    </a:lnTo>
                    <a:lnTo>
                      <a:pt x="53" y="10"/>
                    </a:lnTo>
                    <a:lnTo>
                      <a:pt x="46" y="0"/>
                    </a:lnTo>
                    <a:lnTo>
                      <a:pt x="20" y="0"/>
                    </a:lnTo>
                    <a:lnTo>
                      <a:pt x="16" y="14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6" name="未知"/>
              <p:cNvSpPr/>
              <p:nvPr/>
            </p:nvSpPr>
            <p:spPr>
              <a:xfrm>
                <a:off x="46" y="47"/>
                <a:ext cx="535" cy="11"/>
              </a:xfrm>
              <a:custGeom>
                <a:avLst/>
                <a:gdLst/>
                <a:ahLst/>
                <a:cxnLst/>
                <a:pathLst>
                  <a:path w="535" h="11">
                    <a:moveTo>
                      <a:pt x="0" y="0"/>
                    </a:moveTo>
                    <a:lnTo>
                      <a:pt x="34" y="0"/>
                    </a:lnTo>
                    <a:lnTo>
                      <a:pt x="40" y="10"/>
                    </a:lnTo>
                    <a:lnTo>
                      <a:pt x="47" y="0"/>
                    </a:lnTo>
                    <a:lnTo>
                      <a:pt x="70" y="0"/>
                    </a:lnTo>
                    <a:lnTo>
                      <a:pt x="77" y="10"/>
                    </a:lnTo>
                    <a:lnTo>
                      <a:pt x="80" y="0"/>
                    </a:lnTo>
                    <a:lnTo>
                      <a:pt x="103" y="0"/>
                    </a:lnTo>
                    <a:lnTo>
                      <a:pt x="110" y="10"/>
                    </a:lnTo>
                    <a:lnTo>
                      <a:pt x="120" y="0"/>
                    </a:lnTo>
                    <a:lnTo>
                      <a:pt x="150" y="0"/>
                    </a:lnTo>
                    <a:lnTo>
                      <a:pt x="156" y="10"/>
                    </a:lnTo>
                    <a:lnTo>
                      <a:pt x="163" y="0"/>
                    </a:lnTo>
                    <a:lnTo>
                      <a:pt x="186" y="0"/>
                    </a:lnTo>
                    <a:lnTo>
                      <a:pt x="193" y="10"/>
                    </a:lnTo>
                    <a:lnTo>
                      <a:pt x="199" y="0"/>
                    </a:lnTo>
                    <a:lnTo>
                      <a:pt x="226" y="0"/>
                    </a:lnTo>
                    <a:lnTo>
                      <a:pt x="233" y="10"/>
                    </a:lnTo>
                    <a:lnTo>
                      <a:pt x="236" y="0"/>
                    </a:lnTo>
                    <a:lnTo>
                      <a:pt x="262" y="0"/>
                    </a:lnTo>
                    <a:lnTo>
                      <a:pt x="269" y="10"/>
                    </a:lnTo>
                    <a:lnTo>
                      <a:pt x="276" y="0"/>
                    </a:lnTo>
                    <a:lnTo>
                      <a:pt x="292" y="0"/>
                    </a:lnTo>
                    <a:lnTo>
                      <a:pt x="299" y="10"/>
                    </a:lnTo>
                    <a:lnTo>
                      <a:pt x="306" y="0"/>
                    </a:lnTo>
                    <a:lnTo>
                      <a:pt x="325" y="0"/>
                    </a:lnTo>
                    <a:lnTo>
                      <a:pt x="335" y="10"/>
                    </a:lnTo>
                    <a:lnTo>
                      <a:pt x="342" y="0"/>
                    </a:lnTo>
                    <a:lnTo>
                      <a:pt x="365" y="0"/>
                    </a:lnTo>
                    <a:lnTo>
                      <a:pt x="375" y="10"/>
                    </a:lnTo>
                    <a:lnTo>
                      <a:pt x="382" y="0"/>
                    </a:lnTo>
                    <a:lnTo>
                      <a:pt x="402" y="0"/>
                    </a:lnTo>
                    <a:lnTo>
                      <a:pt x="405" y="10"/>
                    </a:lnTo>
                    <a:lnTo>
                      <a:pt x="412" y="0"/>
                    </a:lnTo>
                    <a:lnTo>
                      <a:pt x="435" y="0"/>
                    </a:lnTo>
                    <a:lnTo>
                      <a:pt x="445" y="10"/>
                    </a:lnTo>
                    <a:lnTo>
                      <a:pt x="451" y="0"/>
                    </a:lnTo>
                    <a:lnTo>
                      <a:pt x="475" y="0"/>
                    </a:lnTo>
                    <a:lnTo>
                      <a:pt x="481" y="10"/>
                    </a:lnTo>
                    <a:lnTo>
                      <a:pt x="488" y="0"/>
                    </a:lnTo>
                    <a:lnTo>
                      <a:pt x="528" y="0"/>
                    </a:lnTo>
                    <a:lnTo>
                      <a:pt x="534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7" name="未知"/>
              <p:cNvSpPr/>
              <p:nvPr/>
            </p:nvSpPr>
            <p:spPr>
              <a:xfrm>
                <a:off x="37" y="64"/>
                <a:ext cx="541" cy="14"/>
              </a:xfrm>
              <a:custGeom>
                <a:avLst/>
                <a:gdLst/>
                <a:ahLst/>
                <a:cxnLst/>
                <a:pathLst>
                  <a:path w="541" h="14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29" y="0"/>
                    </a:lnTo>
                    <a:lnTo>
                      <a:pt x="56" y="0"/>
                    </a:lnTo>
                    <a:lnTo>
                      <a:pt x="59" y="10"/>
                    </a:lnTo>
                    <a:lnTo>
                      <a:pt x="66" y="0"/>
                    </a:lnTo>
                    <a:lnTo>
                      <a:pt x="89" y="0"/>
                    </a:lnTo>
                    <a:lnTo>
                      <a:pt x="96" y="13"/>
                    </a:lnTo>
                    <a:lnTo>
                      <a:pt x="102" y="0"/>
                    </a:lnTo>
                    <a:lnTo>
                      <a:pt x="132" y="0"/>
                    </a:lnTo>
                    <a:lnTo>
                      <a:pt x="142" y="13"/>
                    </a:lnTo>
                    <a:lnTo>
                      <a:pt x="145" y="0"/>
                    </a:lnTo>
                    <a:lnTo>
                      <a:pt x="169" y="0"/>
                    </a:lnTo>
                    <a:lnTo>
                      <a:pt x="179" y="13"/>
                    </a:lnTo>
                    <a:lnTo>
                      <a:pt x="185" y="0"/>
                    </a:lnTo>
                    <a:lnTo>
                      <a:pt x="212" y="0"/>
                    </a:lnTo>
                    <a:lnTo>
                      <a:pt x="218" y="10"/>
                    </a:lnTo>
                    <a:lnTo>
                      <a:pt x="222" y="0"/>
                    </a:lnTo>
                    <a:lnTo>
                      <a:pt x="245" y="0"/>
                    </a:lnTo>
                    <a:lnTo>
                      <a:pt x="255" y="13"/>
                    </a:lnTo>
                    <a:lnTo>
                      <a:pt x="258" y="0"/>
                    </a:lnTo>
                    <a:lnTo>
                      <a:pt x="281" y="0"/>
                    </a:lnTo>
                    <a:lnTo>
                      <a:pt x="285" y="13"/>
                    </a:lnTo>
                    <a:lnTo>
                      <a:pt x="291" y="0"/>
                    </a:lnTo>
                    <a:lnTo>
                      <a:pt x="308" y="0"/>
                    </a:lnTo>
                    <a:lnTo>
                      <a:pt x="318" y="13"/>
                    </a:lnTo>
                    <a:lnTo>
                      <a:pt x="324" y="0"/>
                    </a:lnTo>
                    <a:lnTo>
                      <a:pt x="348" y="0"/>
                    </a:lnTo>
                    <a:lnTo>
                      <a:pt x="358" y="13"/>
                    </a:lnTo>
                    <a:lnTo>
                      <a:pt x="364" y="0"/>
                    </a:lnTo>
                    <a:lnTo>
                      <a:pt x="387" y="0"/>
                    </a:lnTo>
                    <a:lnTo>
                      <a:pt x="394" y="13"/>
                    </a:lnTo>
                    <a:lnTo>
                      <a:pt x="397" y="0"/>
                    </a:lnTo>
                    <a:lnTo>
                      <a:pt x="417" y="0"/>
                    </a:lnTo>
                    <a:lnTo>
                      <a:pt x="427" y="13"/>
                    </a:lnTo>
                    <a:lnTo>
                      <a:pt x="434" y="0"/>
                    </a:lnTo>
                    <a:lnTo>
                      <a:pt x="457" y="0"/>
                    </a:lnTo>
                    <a:lnTo>
                      <a:pt x="467" y="13"/>
                    </a:lnTo>
                    <a:lnTo>
                      <a:pt x="474" y="0"/>
                    </a:lnTo>
                    <a:lnTo>
                      <a:pt x="533" y="0"/>
                    </a:lnTo>
                    <a:lnTo>
                      <a:pt x="540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8" name="未知"/>
              <p:cNvSpPr/>
              <p:nvPr/>
            </p:nvSpPr>
            <p:spPr>
              <a:xfrm>
                <a:off x="27" y="81"/>
                <a:ext cx="548" cy="14"/>
              </a:xfrm>
              <a:custGeom>
                <a:avLst/>
                <a:gdLst/>
                <a:ahLst/>
                <a:cxnLst/>
                <a:pathLst>
                  <a:path w="548" h="14">
                    <a:moveTo>
                      <a:pt x="0" y="0"/>
                    </a:moveTo>
                    <a:lnTo>
                      <a:pt x="16" y="0"/>
                    </a:lnTo>
                    <a:lnTo>
                      <a:pt x="19" y="13"/>
                    </a:lnTo>
                    <a:lnTo>
                      <a:pt x="26" y="0"/>
                    </a:lnTo>
                    <a:lnTo>
                      <a:pt x="49" y="0"/>
                    </a:lnTo>
                    <a:lnTo>
                      <a:pt x="53" y="13"/>
                    </a:lnTo>
                    <a:lnTo>
                      <a:pt x="59" y="0"/>
                    </a:lnTo>
                    <a:lnTo>
                      <a:pt x="82" y="0"/>
                    </a:lnTo>
                    <a:lnTo>
                      <a:pt x="89" y="13"/>
                    </a:lnTo>
                    <a:lnTo>
                      <a:pt x="99" y="0"/>
                    </a:lnTo>
                    <a:lnTo>
                      <a:pt x="126" y="0"/>
                    </a:lnTo>
                    <a:lnTo>
                      <a:pt x="136" y="13"/>
                    </a:lnTo>
                    <a:lnTo>
                      <a:pt x="142" y="0"/>
                    </a:lnTo>
                    <a:lnTo>
                      <a:pt x="162" y="0"/>
                    </a:lnTo>
                    <a:lnTo>
                      <a:pt x="172" y="13"/>
                    </a:lnTo>
                    <a:lnTo>
                      <a:pt x="179" y="0"/>
                    </a:lnTo>
                    <a:lnTo>
                      <a:pt x="205" y="0"/>
                    </a:lnTo>
                    <a:lnTo>
                      <a:pt x="212" y="13"/>
                    </a:lnTo>
                    <a:lnTo>
                      <a:pt x="215" y="0"/>
                    </a:lnTo>
                    <a:lnTo>
                      <a:pt x="242" y="0"/>
                    </a:lnTo>
                    <a:lnTo>
                      <a:pt x="252" y="13"/>
                    </a:lnTo>
                    <a:lnTo>
                      <a:pt x="255" y="0"/>
                    </a:lnTo>
                    <a:lnTo>
                      <a:pt x="275" y="0"/>
                    </a:lnTo>
                    <a:lnTo>
                      <a:pt x="281" y="13"/>
                    </a:lnTo>
                    <a:lnTo>
                      <a:pt x="288" y="0"/>
                    </a:lnTo>
                    <a:lnTo>
                      <a:pt x="305" y="0"/>
                    </a:lnTo>
                    <a:lnTo>
                      <a:pt x="311" y="13"/>
                    </a:lnTo>
                    <a:lnTo>
                      <a:pt x="318" y="0"/>
                    </a:lnTo>
                    <a:lnTo>
                      <a:pt x="341" y="0"/>
                    </a:lnTo>
                    <a:lnTo>
                      <a:pt x="351" y="13"/>
                    </a:lnTo>
                    <a:lnTo>
                      <a:pt x="358" y="0"/>
                    </a:lnTo>
                    <a:lnTo>
                      <a:pt x="381" y="0"/>
                    </a:lnTo>
                    <a:lnTo>
                      <a:pt x="388" y="13"/>
                    </a:lnTo>
                    <a:lnTo>
                      <a:pt x="394" y="0"/>
                    </a:lnTo>
                    <a:lnTo>
                      <a:pt x="414" y="0"/>
                    </a:lnTo>
                    <a:lnTo>
                      <a:pt x="421" y="13"/>
                    </a:lnTo>
                    <a:lnTo>
                      <a:pt x="427" y="0"/>
                    </a:lnTo>
                    <a:lnTo>
                      <a:pt x="451" y="0"/>
                    </a:lnTo>
                    <a:lnTo>
                      <a:pt x="460" y="13"/>
                    </a:lnTo>
                    <a:lnTo>
                      <a:pt x="467" y="0"/>
                    </a:lnTo>
                    <a:lnTo>
                      <a:pt x="540" y="0"/>
                    </a:lnTo>
                    <a:lnTo>
                      <a:pt x="547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59" name="未知"/>
              <p:cNvSpPr/>
              <p:nvPr/>
            </p:nvSpPr>
            <p:spPr>
              <a:xfrm>
                <a:off x="13" y="97"/>
                <a:ext cx="555" cy="15"/>
              </a:xfrm>
              <a:custGeom>
                <a:avLst/>
                <a:gdLst/>
                <a:ahLst/>
                <a:cxnLst/>
                <a:pathLst>
                  <a:path w="555" h="15">
                    <a:moveTo>
                      <a:pt x="0" y="0"/>
                    </a:moveTo>
                    <a:lnTo>
                      <a:pt x="50" y="0"/>
                    </a:lnTo>
                    <a:lnTo>
                      <a:pt x="53" y="7"/>
                    </a:lnTo>
                    <a:lnTo>
                      <a:pt x="90" y="7"/>
                    </a:lnTo>
                    <a:lnTo>
                      <a:pt x="93" y="0"/>
                    </a:lnTo>
                    <a:lnTo>
                      <a:pt x="146" y="0"/>
                    </a:lnTo>
                    <a:lnTo>
                      <a:pt x="156" y="10"/>
                    </a:lnTo>
                    <a:lnTo>
                      <a:pt x="159" y="0"/>
                    </a:lnTo>
                    <a:lnTo>
                      <a:pt x="402" y="0"/>
                    </a:lnTo>
                    <a:lnTo>
                      <a:pt x="408" y="10"/>
                    </a:lnTo>
                    <a:lnTo>
                      <a:pt x="415" y="0"/>
                    </a:lnTo>
                    <a:lnTo>
                      <a:pt x="435" y="0"/>
                    </a:lnTo>
                    <a:lnTo>
                      <a:pt x="458" y="0"/>
                    </a:lnTo>
                    <a:lnTo>
                      <a:pt x="465" y="7"/>
                    </a:lnTo>
                    <a:lnTo>
                      <a:pt x="498" y="7"/>
                    </a:lnTo>
                    <a:lnTo>
                      <a:pt x="501" y="0"/>
                    </a:lnTo>
                    <a:lnTo>
                      <a:pt x="547" y="0"/>
                    </a:lnTo>
                    <a:lnTo>
                      <a:pt x="554" y="1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60" name="未知"/>
              <p:cNvSpPr/>
              <p:nvPr/>
            </p:nvSpPr>
            <p:spPr>
              <a:xfrm>
                <a:off x="594" y="47"/>
                <a:ext cx="113" cy="14"/>
              </a:xfrm>
              <a:custGeom>
                <a:avLst/>
                <a:gdLst/>
                <a:ahLst/>
                <a:cxnLst/>
                <a:pathLst>
                  <a:path w="113" h="14">
                    <a:moveTo>
                      <a:pt x="0" y="7"/>
                    </a:moveTo>
                    <a:lnTo>
                      <a:pt x="10" y="0"/>
                    </a:lnTo>
                    <a:lnTo>
                      <a:pt x="26" y="0"/>
                    </a:lnTo>
                    <a:lnTo>
                      <a:pt x="33" y="10"/>
                    </a:lnTo>
                    <a:lnTo>
                      <a:pt x="39" y="0"/>
                    </a:lnTo>
                    <a:lnTo>
                      <a:pt x="69" y="0"/>
                    </a:lnTo>
                    <a:lnTo>
                      <a:pt x="79" y="10"/>
                    </a:lnTo>
                    <a:lnTo>
                      <a:pt x="82" y="0"/>
                    </a:lnTo>
                    <a:lnTo>
                      <a:pt x="106" y="0"/>
                    </a:lnTo>
                    <a:lnTo>
                      <a:pt x="112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61" name="未知"/>
              <p:cNvSpPr/>
              <p:nvPr/>
            </p:nvSpPr>
            <p:spPr>
              <a:xfrm>
                <a:off x="723" y="47"/>
                <a:ext cx="147" cy="11"/>
              </a:xfrm>
              <a:custGeom>
                <a:avLst/>
                <a:gdLst/>
                <a:ahLst/>
                <a:cxnLst/>
                <a:pathLst>
                  <a:path w="147" h="11">
                    <a:moveTo>
                      <a:pt x="146" y="7"/>
                    </a:moveTo>
                    <a:lnTo>
                      <a:pt x="136" y="0"/>
                    </a:lnTo>
                    <a:lnTo>
                      <a:pt x="119" y="0"/>
                    </a:lnTo>
                    <a:lnTo>
                      <a:pt x="113" y="7"/>
                    </a:lnTo>
                    <a:lnTo>
                      <a:pt x="106" y="0"/>
                    </a:lnTo>
                    <a:lnTo>
                      <a:pt x="79" y="0"/>
                    </a:lnTo>
                    <a:lnTo>
                      <a:pt x="76" y="7"/>
                    </a:lnTo>
                    <a:lnTo>
                      <a:pt x="70" y="0"/>
                    </a:lnTo>
                    <a:lnTo>
                      <a:pt x="43" y="0"/>
                    </a:lnTo>
                    <a:lnTo>
                      <a:pt x="36" y="7"/>
                    </a:lnTo>
                    <a:lnTo>
                      <a:pt x="30" y="0"/>
                    </a:lnTo>
                    <a:lnTo>
                      <a:pt x="7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62" name="未知"/>
              <p:cNvSpPr/>
              <p:nvPr/>
            </p:nvSpPr>
            <p:spPr>
              <a:xfrm>
                <a:off x="716" y="81"/>
                <a:ext cx="117" cy="14"/>
              </a:xfrm>
              <a:custGeom>
                <a:avLst/>
                <a:gdLst/>
                <a:ahLst/>
                <a:cxnLst/>
                <a:pathLst>
                  <a:path w="117" h="14">
                    <a:moveTo>
                      <a:pt x="116" y="13"/>
                    </a:moveTo>
                    <a:lnTo>
                      <a:pt x="106" y="0"/>
                    </a:lnTo>
                    <a:lnTo>
                      <a:pt x="83" y="0"/>
                    </a:lnTo>
                    <a:lnTo>
                      <a:pt x="77" y="13"/>
                    </a:lnTo>
                    <a:lnTo>
                      <a:pt x="70" y="0"/>
                    </a:lnTo>
                    <a:lnTo>
                      <a:pt x="43" y="0"/>
                    </a:lnTo>
                    <a:lnTo>
                      <a:pt x="37" y="13"/>
                    </a:lnTo>
                    <a:lnTo>
                      <a:pt x="30" y="0"/>
                    </a:lnTo>
                    <a:lnTo>
                      <a:pt x="7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63" name="未知"/>
              <p:cNvSpPr/>
              <p:nvPr/>
            </p:nvSpPr>
            <p:spPr>
              <a:xfrm>
                <a:off x="713" y="50"/>
                <a:ext cx="124" cy="58"/>
              </a:xfrm>
              <a:custGeom>
                <a:avLst/>
                <a:gdLst/>
                <a:ahLst/>
                <a:cxnLst/>
                <a:pathLst>
                  <a:path w="124" h="58">
                    <a:moveTo>
                      <a:pt x="123" y="0"/>
                    </a:moveTo>
                    <a:lnTo>
                      <a:pt x="116" y="54"/>
                    </a:lnTo>
                    <a:lnTo>
                      <a:pt x="109" y="47"/>
                    </a:lnTo>
                    <a:lnTo>
                      <a:pt x="83" y="47"/>
                    </a:lnTo>
                    <a:lnTo>
                      <a:pt x="76" y="57"/>
                    </a:lnTo>
                    <a:lnTo>
                      <a:pt x="70" y="47"/>
                    </a:lnTo>
                    <a:lnTo>
                      <a:pt x="7" y="47"/>
                    </a:lnTo>
                    <a:lnTo>
                      <a:pt x="0" y="57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64" name="未知"/>
              <p:cNvSpPr/>
              <p:nvPr/>
            </p:nvSpPr>
            <p:spPr>
              <a:xfrm>
                <a:off x="720" y="64"/>
                <a:ext cx="113" cy="14"/>
              </a:xfrm>
              <a:custGeom>
                <a:avLst/>
                <a:gdLst/>
                <a:ahLst/>
                <a:cxnLst/>
                <a:pathLst>
                  <a:path w="113" h="14">
                    <a:moveTo>
                      <a:pt x="112" y="10"/>
                    </a:moveTo>
                    <a:lnTo>
                      <a:pt x="106" y="0"/>
                    </a:lnTo>
                    <a:lnTo>
                      <a:pt x="82" y="0"/>
                    </a:lnTo>
                    <a:lnTo>
                      <a:pt x="76" y="10"/>
                    </a:lnTo>
                    <a:lnTo>
                      <a:pt x="69" y="0"/>
                    </a:lnTo>
                    <a:lnTo>
                      <a:pt x="43" y="0"/>
                    </a:lnTo>
                    <a:lnTo>
                      <a:pt x="36" y="10"/>
                    </a:lnTo>
                    <a:lnTo>
                      <a:pt x="29" y="0"/>
                    </a:lnTo>
                    <a:lnTo>
                      <a:pt x="10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0465" name="未知"/>
            <p:cNvSpPr/>
            <p:nvPr/>
          </p:nvSpPr>
          <p:spPr>
            <a:xfrm>
              <a:off x="259" y="544"/>
              <a:ext cx="97" cy="35"/>
            </a:xfrm>
            <a:custGeom>
              <a:avLst/>
              <a:gdLst/>
              <a:ahLst/>
              <a:cxnLst/>
              <a:pathLst>
                <a:path w="97" h="35">
                  <a:moveTo>
                    <a:pt x="49" y="0"/>
                  </a:moveTo>
                  <a:lnTo>
                    <a:pt x="73" y="0"/>
                  </a:lnTo>
                  <a:lnTo>
                    <a:pt x="89" y="7"/>
                  </a:lnTo>
                  <a:lnTo>
                    <a:pt x="96" y="17"/>
                  </a:lnTo>
                  <a:lnTo>
                    <a:pt x="89" y="30"/>
                  </a:lnTo>
                  <a:lnTo>
                    <a:pt x="73" y="34"/>
                  </a:lnTo>
                  <a:lnTo>
                    <a:pt x="23" y="34"/>
                  </a:lnTo>
                  <a:lnTo>
                    <a:pt x="6" y="27"/>
                  </a:lnTo>
                  <a:lnTo>
                    <a:pt x="0" y="14"/>
                  </a:lnTo>
                  <a:lnTo>
                    <a:pt x="6" y="4"/>
                  </a:lnTo>
                  <a:lnTo>
                    <a:pt x="23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66" name="Rounded Rectangle 60465"/>
            <p:cNvSpPr/>
            <p:nvPr/>
          </p:nvSpPr>
          <p:spPr>
            <a:xfrm>
              <a:off x="773" y="818"/>
              <a:ext cx="145" cy="57"/>
            </a:xfrm>
            <a:prstGeom prst="roundRect">
              <a:avLst>
                <a:gd name="adj" fmla="val 50000"/>
              </a:avLst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67" name="Rounded Rectangle 60466"/>
            <p:cNvSpPr/>
            <p:nvPr/>
          </p:nvSpPr>
          <p:spPr>
            <a:xfrm>
              <a:off x="816" y="825"/>
              <a:ext cx="56" cy="4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68" name="未知"/>
            <p:cNvSpPr/>
            <p:nvPr/>
          </p:nvSpPr>
          <p:spPr>
            <a:xfrm>
              <a:off x="783" y="858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3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69" name="未知"/>
            <p:cNvSpPr/>
            <p:nvPr/>
          </p:nvSpPr>
          <p:spPr>
            <a:xfrm>
              <a:off x="783" y="858"/>
              <a:ext cx="14" cy="8"/>
            </a:xfrm>
            <a:custGeom>
              <a:avLst/>
              <a:gdLst/>
              <a:ahLst/>
              <a:cxnLst/>
              <a:pathLst>
                <a:path w="14" h="8">
                  <a:moveTo>
                    <a:pt x="13" y="7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470" name="Rounded Rectangle 60469"/>
            <p:cNvSpPr/>
            <p:nvPr/>
          </p:nvSpPr>
          <p:spPr>
            <a:xfrm>
              <a:off x="129" y="821"/>
              <a:ext cx="140" cy="44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471" name="Group 60470"/>
          <p:cNvGrpSpPr/>
          <p:nvPr/>
        </p:nvGrpSpPr>
        <p:grpSpPr>
          <a:xfrm>
            <a:off x="7451725" y="333375"/>
            <a:ext cx="1949450" cy="1833563"/>
            <a:chOff x="0" y="0"/>
            <a:chExt cx="1225" cy="1153"/>
          </a:xfrm>
        </p:grpSpPr>
        <p:grpSp>
          <p:nvGrpSpPr>
            <p:cNvPr id="60472" name="Group 60471"/>
            <p:cNvGrpSpPr/>
            <p:nvPr/>
          </p:nvGrpSpPr>
          <p:grpSpPr>
            <a:xfrm>
              <a:off x="0" y="0"/>
              <a:ext cx="365" cy="1027"/>
              <a:chOff x="0" y="0"/>
              <a:chExt cx="365" cy="1027"/>
            </a:xfrm>
          </p:grpSpPr>
          <p:sp>
            <p:nvSpPr>
              <p:cNvPr id="60473" name="未知"/>
              <p:cNvSpPr/>
              <p:nvPr/>
            </p:nvSpPr>
            <p:spPr>
              <a:xfrm>
                <a:off x="57" y="432"/>
                <a:ext cx="305" cy="243"/>
              </a:xfrm>
              <a:custGeom>
                <a:avLst/>
                <a:gdLst/>
                <a:ahLst/>
                <a:cxnLst/>
                <a:pathLst>
                  <a:path w="305" h="243">
                    <a:moveTo>
                      <a:pt x="24" y="0"/>
                    </a:moveTo>
                    <a:lnTo>
                      <a:pt x="0" y="0"/>
                    </a:lnTo>
                    <a:lnTo>
                      <a:pt x="0" y="242"/>
                    </a:lnTo>
                    <a:lnTo>
                      <a:pt x="304" y="242"/>
                    </a:lnTo>
                    <a:lnTo>
                      <a:pt x="304" y="0"/>
                    </a:lnTo>
                    <a:lnTo>
                      <a:pt x="276" y="0"/>
                    </a:lnTo>
                    <a:lnTo>
                      <a:pt x="276" y="14"/>
                    </a:lnTo>
                    <a:lnTo>
                      <a:pt x="276" y="18"/>
                    </a:lnTo>
                    <a:lnTo>
                      <a:pt x="272" y="18"/>
                    </a:lnTo>
                    <a:lnTo>
                      <a:pt x="28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4" name="未知"/>
              <p:cNvSpPr/>
              <p:nvPr/>
            </p:nvSpPr>
            <p:spPr>
              <a:xfrm>
                <a:off x="53" y="674"/>
                <a:ext cx="309" cy="265"/>
              </a:xfrm>
              <a:custGeom>
                <a:avLst/>
                <a:gdLst/>
                <a:ahLst/>
                <a:cxnLst/>
                <a:pathLst>
                  <a:path w="309" h="265">
                    <a:moveTo>
                      <a:pt x="0" y="264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264"/>
                    </a:lnTo>
                    <a:lnTo>
                      <a:pt x="0" y="26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5" name="未知"/>
              <p:cNvSpPr/>
              <p:nvPr/>
            </p:nvSpPr>
            <p:spPr>
              <a:xfrm>
                <a:off x="28" y="0"/>
                <a:ext cx="330" cy="57"/>
              </a:xfrm>
              <a:custGeom>
                <a:avLst/>
                <a:gdLst/>
                <a:ahLst/>
                <a:cxnLst/>
                <a:pathLst>
                  <a:path w="330" h="57">
                    <a:moveTo>
                      <a:pt x="0" y="7"/>
                    </a:moveTo>
                    <a:lnTo>
                      <a:pt x="11" y="0"/>
                    </a:lnTo>
                    <a:lnTo>
                      <a:pt x="259" y="0"/>
                    </a:lnTo>
                    <a:lnTo>
                      <a:pt x="269" y="4"/>
                    </a:lnTo>
                    <a:lnTo>
                      <a:pt x="329" y="56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6" name="未知"/>
              <p:cNvSpPr/>
              <p:nvPr/>
            </p:nvSpPr>
            <p:spPr>
              <a:xfrm>
                <a:off x="57" y="56"/>
                <a:ext cx="308" cy="19"/>
              </a:xfrm>
              <a:custGeom>
                <a:avLst/>
                <a:gdLst/>
                <a:ahLst/>
                <a:cxnLst/>
                <a:pathLst>
                  <a:path w="308" h="19">
                    <a:moveTo>
                      <a:pt x="0" y="0"/>
                    </a:moveTo>
                    <a:lnTo>
                      <a:pt x="3" y="11"/>
                    </a:lnTo>
                    <a:lnTo>
                      <a:pt x="10" y="7"/>
                    </a:lnTo>
                    <a:lnTo>
                      <a:pt x="300" y="7"/>
                    </a:lnTo>
                    <a:lnTo>
                      <a:pt x="307" y="11"/>
                    </a:lnTo>
                    <a:lnTo>
                      <a:pt x="307" y="18"/>
                    </a:lnTo>
                    <a:lnTo>
                      <a:pt x="307" y="11"/>
                    </a:lnTo>
                    <a:lnTo>
                      <a:pt x="304" y="4"/>
                    </a:lnTo>
                    <a:lnTo>
                      <a:pt x="30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7" name="未知"/>
              <p:cNvSpPr/>
              <p:nvPr/>
            </p:nvSpPr>
            <p:spPr>
              <a:xfrm>
                <a:off x="25" y="7"/>
                <a:ext cx="33" cy="1013"/>
              </a:xfrm>
              <a:custGeom>
                <a:avLst/>
                <a:gdLst/>
                <a:ahLst/>
                <a:cxnLst/>
                <a:pathLst>
                  <a:path w="33" h="1013">
                    <a:moveTo>
                      <a:pt x="0" y="808"/>
                    </a:moveTo>
                    <a:lnTo>
                      <a:pt x="10" y="899"/>
                    </a:lnTo>
                    <a:lnTo>
                      <a:pt x="14" y="917"/>
                    </a:lnTo>
                    <a:lnTo>
                      <a:pt x="28" y="1012"/>
                    </a:lnTo>
                    <a:lnTo>
                      <a:pt x="28" y="53"/>
                    </a:lnTo>
                    <a:lnTo>
                      <a:pt x="32" y="49"/>
                    </a:lnTo>
                    <a:lnTo>
                      <a:pt x="3" y="0"/>
                    </a:lnTo>
                    <a:lnTo>
                      <a:pt x="3" y="14"/>
                    </a:lnTo>
                    <a:lnTo>
                      <a:pt x="0" y="808"/>
                    </a:lnTo>
                    <a:lnTo>
                      <a:pt x="0" y="8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8" name="未知"/>
              <p:cNvSpPr/>
              <p:nvPr/>
            </p:nvSpPr>
            <p:spPr>
              <a:xfrm>
                <a:off x="53" y="56"/>
                <a:ext cx="8" cy="971"/>
              </a:xfrm>
              <a:custGeom>
                <a:avLst/>
                <a:gdLst/>
                <a:ahLst/>
                <a:cxnLst/>
                <a:pathLst>
                  <a:path w="8" h="971">
                    <a:moveTo>
                      <a:pt x="7" y="759"/>
                    </a:moveTo>
                    <a:lnTo>
                      <a:pt x="7" y="755"/>
                    </a:lnTo>
                    <a:lnTo>
                      <a:pt x="7" y="748"/>
                    </a:lnTo>
                    <a:lnTo>
                      <a:pt x="7" y="741"/>
                    </a:lnTo>
                    <a:lnTo>
                      <a:pt x="7" y="734"/>
                    </a:lnTo>
                    <a:lnTo>
                      <a:pt x="7" y="731"/>
                    </a:lnTo>
                    <a:lnTo>
                      <a:pt x="7" y="720"/>
                    </a:lnTo>
                    <a:lnTo>
                      <a:pt x="7" y="717"/>
                    </a:lnTo>
                    <a:lnTo>
                      <a:pt x="7" y="710"/>
                    </a:lnTo>
                    <a:lnTo>
                      <a:pt x="7" y="703"/>
                    </a:lnTo>
                    <a:lnTo>
                      <a:pt x="7" y="696"/>
                    </a:lnTo>
                    <a:lnTo>
                      <a:pt x="7" y="689"/>
                    </a:lnTo>
                    <a:lnTo>
                      <a:pt x="7" y="682"/>
                    </a:lnTo>
                    <a:lnTo>
                      <a:pt x="7" y="678"/>
                    </a:lnTo>
                    <a:lnTo>
                      <a:pt x="7" y="671"/>
                    </a:lnTo>
                    <a:lnTo>
                      <a:pt x="4" y="664"/>
                    </a:lnTo>
                    <a:lnTo>
                      <a:pt x="4" y="657"/>
                    </a:lnTo>
                    <a:lnTo>
                      <a:pt x="4" y="653"/>
                    </a:lnTo>
                    <a:lnTo>
                      <a:pt x="4" y="643"/>
                    </a:lnTo>
                    <a:lnTo>
                      <a:pt x="4" y="639"/>
                    </a:lnTo>
                    <a:lnTo>
                      <a:pt x="4" y="632"/>
                    </a:lnTo>
                    <a:lnTo>
                      <a:pt x="4" y="625"/>
                    </a:lnTo>
                    <a:lnTo>
                      <a:pt x="4" y="618"/>
                    </a:lnTo>
                    <a:lnTo>
                      <a:pt x="4" y="615"/>
                    </a:lnTo>
                    <a:lnTo>
                      <a:pt x="4" y="376"/>
                    </a:lnTo>
                    <a:lnTo>
                      <a:pt x="7" y="376"/>
                    </a:lnTo>
                    <a:lnTo>
                      <a:pt x="7" y="372"/>
                    </a:lnTo>
                    <a:lnTo>
                      <a:pt x="7" y="365"/>
                    </a:lnTo>
                    <a:lnTo>
                      <a:pt x="7" y="18"/>
                    </a:lnTo>
                    <a:lnTo>
                      <a:pt x="7" y="11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963"/>
                    </a:lnTo>
                    <a:lnTo>
                      <a:pt x="0" y="966"/>
                    </a:lnTo>
                    <a:lnTo>
                      <a:pt x="7" y="970"/>
                    </a:lnTo>
                    <a:lnTo>
                      <a:pt x="7" y="882"/>
                    </a:lnTo>
                    <a:lnTo>
                      <a:pt x="7" y="878"/>
                    </a:lnTo>
                    <a:lnTo>
                      <a:pt x="7" y="868"/>
                    </a:lnTo>
                    <a:lnTo>
                      <a:pt x="7" y="864"/>
                    </a:lnTo>
                    <a:lnTo>
                      <a:pt x="7" y="857"/>
                    </a:lnTo>
                    <a:lnTo>
                      <a:pt x="7" y="850"/>
                    </a:lnTo>
                    <a:lnTo>
                      <a:pt x="7" y="843"/>
                    </a:lnTo>
                    <a:lnTo>
                      <a:pt x="7" y="836"/>
                    </a:lnTo>
                    <a:lnTo>
                      <a:pt x="7" y="829"/>
                    </a:lnTo>
                    <a:lnTo>
                      <a:pt x="7" y="826"/>
                    </a:lnTo>
                    <a:lnTo>
                      <a:pt x="7" y="819"/>
                    </a:lnTo>
                    <a:lnTo>
                      <a:pt x="7" y="812"/>
                    </a:lnTo>
                    <a:lnTo>
                      <a:pt x="7" y="804"/>
                    </a:lnTo>
                    <a:lnTo>
                      <a:pt x="7" y="801"/>
                    </a:lnTo>
                    <a:lnTo>
                      <a:pt x="7" y="794"/>
                    </a:lnTo>
                    <a:lnTo>
                      <a:pt x="7" y="790"/>
                    </a:lnTo>
                    <a:lnTo>
                      <a:pt x="7" y="783"/>
                    </a:lnTo>
                    <a:lnTo>
                      <a:pt x="7" y="776"/>
                    </a:lnTo>
                    <a:lnTo>
                      <a:pt x="7" y="769"/>
                    </a:lnTo>
                    <a:lnTo>
                      <a:pt x="7" y="766"/>
                    </a:lnTo>
                    <a:lnTo>
                      <a:pt x="7" y="759"/>
                    </a:lnTo>
                    <a:lnTo>
                      <a:pt x="7" y="75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79" name="未知"/>
              <p:cNvSpPr/>
              <p:nvPr/>
            </p:nvSpPr>
            <p:spPr>
              <a:xfrm>
                <a:off x="0" y="815"/>
                <a:ext cx="36" cy="92"/>
              </a:xfrm>
              <a:custGeom>
                <a:avLst/>
                <a:gdLst/>
                <a:ahLst/>
                <a:cxnLst/>
                <a:pathLst>
                  <a:path w="36" h="92">
                    <a:moveTo>
                      <a:pt x="25" y="0"/>
                    </a:moveTo>
                    <a:lnTo>
                      <a:pt x="35" y="91"/>
                    </a:lnTo>
                    <a:lnTo>
                      <a:pt x="11" y="91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0" name="未知"/>
              <p:cNvSpPr/>
              <p:nvPr/>
            </p:nvSpPr>
            <p:spPr>
              <a:xfrm>
                <a:off x="11" y="906"/>
                <a:ext cx="29" cy="19"/>
              </a:xfrm>
              <a:custGeom>
                <a:avLst/>
                <a:gdLst/>
                <a:ahLst/>
                <a:cxnLst/>
                <a:pathLst>
                  <a:path w="29" h="19">
                    <a:moveTo>
                      <a:pt x="0" y="0"/>
                    </a:moveTo>
                    <a:lnTo>
                      <a:pt x="24" y="0"/>
                    </a:lnTo>
                    <a:lnTo>
                      <a:pt x="28" y="18"/>
                    </a:lnTo>
                    <a:lnTo>
                      <a:pt x="3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1" name="未知"/>
              <p:cNvSpPr/>
              <p:nvPr/>
            </p:nvSpPr>
            <p:spPr>
              <a:xfrm>
                <a:off x="60" y="63"/>
                <a:ext cx="305" cy="359"/>
              </a:xfrm>
              <a:custGeom>
                <a:avLst/>
                <a:gdLst/>
                <a:ahLst/>
                <a:cxnLst/>
                <a:pathLst>
                  <a:path w="305" h="359">
                    <a:moveTo>
                      <a:pt x="0" y="4"/>
                    </a:moveTo>
                    <a:lnTo>
                      <a:pt x="0" y="11"/>
                    </a:lnTo>
                    <a:lnTo>
                      <a:pt x="0" y="358"/>
                    </a:lnTo>
                    <a:lnTo>
                      <a:pt x="304" y="358"/>
                    </a:lnTo>
                    <a:lnTo>
                      <a:pt x="304" y="11"/>
                    </a:lnTo>
                    <a:lnTo>
                      <a:pt x="304" y="4"/>
                    </a:lnTo>
                    <a:lnTo>
                      <a:pt x="297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2" name="未知"/>
              <p:cNvSpPr/>
              <p:nvPr/>
            </p:nvSpPr>
            <p:spPr>
              <a:xfrm>
                <a:off x="81" y="165"/>
                <a:ext cx="69" cy="5"/>
              </a:xfrm>
              <a:custGeom>
                <a:avLst/>
                <a:gdLst/>
                <a:ahLst/>
                <a:cxnLst/>
                <a:pathLst>
                  <a:path w="69" h="5">
                    <a:moveTo>
                      <a:pt x="6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3" name="未知"/>
              <p:cNvSpPr/>
              <p:nvPr/>
            </p:nvSpPr>
            <p:spPr>
              <a:xfrm>
                <a:off x="149" y="165"/>
                <a:ext cx="15" cy="5"/>
              </a:xfrm>
              <a:custGeom>
                <a:avLst/>
                <a:gdLst/>
                <a:ahLst/>
                <a:cxnLst/>
                <a:pathLst>
                  <a:path w="15" h="5">
                    <a:moveTo>
                      <a:pt x="14" y="4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4" y="4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4" name="未知"/>
              <p:cNvSpPr/>
              <p:nvPr/>
            </p:nvSpPr>
            <p:spPr>
              <a:xfrm>
                <a:off x="163" y="165"/>
                <a:ext cx="128" cy="5"/>
              </a:xfrm>
              <a:custGeom>
                <a:avLst/>
                <a:gdLst/>
                <a:ahLst/>
                <a:cxnLst/>
                <a:pathLst>
                  <a:path w="128" h="5">
                    <a:moveTo>
                      <a:pt x="0" y="4"/>
                    </a:moveTo>
                    <a:lnTo>
                      <a:pt x="0" y="0"/>
                    </a:lnTo>
                    <a:lnTo>
                      <a:pt x="127" y="0"/>
                    </a:lnTo>
                    <a:lnTo>
                      <a:pt x="127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5" name="未知"/>
              <p:cNvSpPr/>
              <p:nvPr/>
            </p:nvSpPr>
            <p:spPr>
              <a:xfrm>
                <a:off x="290" y="165"/>
                <a:ext cx="15" cy="5"/>
              </a:xfrm>
              <a:custGeom>
                <a:avLst/>
                <a:gdLst/>
                <a:ahLst/>
                <a:cxnLst/>
                <a:pathLst>
                  <a:path w="15" h="5">
                    <a:moveTo>
                      <a:pt x="14" y="0"/>
                    </a:moveTo>
                    <a:lnTo>
                      <a:pt x="1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6" name="未知"/>
              <p:cNvSpPr/>
              <p:nvPr/>
            </p:nvSpPr>
            <p:spPr>
              <a:xfrm>
                <a:off x="304" y="165"/>
                <a:ext cx="30" cy="5"/>
              </a:xfrm>
              <a:custGeom>
                <a:avLst/>
                <a:gdLst/>
                <a:ahLst/>
                <a:cxnLst/>
                <a:pathLst>
                  <a:path w="30" h="5">
                    <a:moveTo>
                      <a:pt x="0" y="4"/>
                    </a:moveTo>
                    <a:lnTo>
                      <a:pt x="29" y="4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7" name="未知"/>
              <p:cNvSpPr/>
              <p:nvPr/>
            </p:nvSpPr>
            <p:spPr>
              <a:xfrm>
                <a:off x="251" y="221"/>
                <a:ext cx="22" cy="8"/>
              </a:xfrm>
              <a:custGeom>
                <a:avLst/>
                <a:gdLst/>
                <a:ahLst/>
                <a:cxnLst/>
                <a:pathLst>
                  <a:path w="22" h="8">
                    <a:moveTo>
                      <a:pt x="0" y="7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8" name="未知"/>
              <p:cNvSpPr/>
              <p:nvPr/>
            </p:nvSpPr>
            <p:spPr>
              <a:xfrm>
                <a:off x="142" y="246"/>
                <a:ext cx="100" cy="15"/>
              </a:xfrm>
              <a:custGeom>
                <a:avLst/>
                <a:gdLst/>
                <a:ahLst/>
                <a:cxnLst/>
                <a:pathLst>
                  <a:path w="100" h="15">
                    <a:moveTo>
                      <a:pt x="0" y="14"/>
                    </a:moveTo>
                    <a:lnTo>
                      <a:pt x="0" y="0"/>
                    </a:lnTo>
                    <a:lnTo>
                      <a:pt x="99" y="0"/>
                    </a:lnTo>
                    <a:lnTo>
                      <a:pt x="99" y="14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89" name="未知"/>
              <p:cNvSpPr/>
              <p:nvPr/>
            </p:nvSpPr>
            <p:spPr>
              <a:xfrm>
                <a:off x="269" y="246"/>
                <a:ext cx="33" cy="8"/>
              </a:xfrm>
              <a:custGeom>
                <a:avLst/>
                <a:gdLst/>
                <a:ahLst/>
                <a:cxnLst/>
                <a:pathLst>
                  <a:path w="33" h="8">
                    <a:moveTo>
                      <a:pt x="0" y="7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0" name="未知"/>
              <p:cNvSpPr/>
              <p:nvPr/>
            </p:nvSpPr>
            <p:spPr>
              <a:xfrm>
                <a:off x="142" y="263"/>
                <a:ext cx="100" cy="15"/>
              </a:xfrm>
              <a:custGeom>
                <a:avLst/>
                <a:gdLst/>
                <a:ahLst/>
                <a:cxnLst/>
                <a:pathLst>
                  <a:path w="100" h="15">
                    <a:moveTo>
                      <a:pt x="99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99" y="14"/>
                    </a:lnTo>
                    <a:lnTo>
                      <a:pt x="99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1" name="未知"/>
              <p:cNvSpPr/>
              <p:nvPr/>
            </p:nvSpPr>
            <p:spPr>
              <a:xfrm>
                <a:off x="142" y="323"/>
                <a:ext cx="100" cy="50"/>
              </a:xfrm>
              <a:custGeom>
                <a:avLst/>
                <a:gdLst/>
                <a:ahLst/>
                <a:cxnLst/>
                <a:pathLst>
                  <a:path w="100" h="50">
                    <a:moveTo>
                      <a:pt x="1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99" y="49"/>
                    </a:lnTo>
                    <a:lnTo>
                      <a:pt x="99" y="32"/>
                    </a:lnTo>
                    <a:lnTo>
                      <a:pt x="38" y="32"/>
                    </a:lnTo>
                    <a:lnTo>
                      <a:pt x="38" y="42"/>
                    </a:lnTo>
                    <a:lnTo>
                      <a:pt x="17" y="42"/>
                    </a:lnTo>
                    <a:lnTo>
                      <a:pt x="17" y="32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2" name="未知"/>
              <p:cNvSpPr/>
              <p:nvPr/>
            </p:nvSpPr>
            <p:spPr>
              <a:xfrm>
                <a:off x="159" y="323"/>
                <a:ext cx="175" cy="33"/>
              </a:xfrm>
              <a:custGeom>
                <a:avLst/>
                <a:gdLst/>
                <a:ahLst/>
                <a:cxnLst/>
                <a:pathLst>
                  <a:path w="175" h="33">
                    <a:moveTo>
                      <a:pt x="174" y="0"/>
                    </a:moveTo>
                    <a:lnTo>
                      <a:pt x="174" y="32"/>
                    </a:lnTo>
                    <a:lnTo>
                      <a:pt x="82" y="32"/>
                    </a:lnTo>
                    <a:lnTo>
                      <a:pt x="21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3" name="未知"/>
              <p:cNvSpPr/>
              <p:nvPr/>
            </p:nvSpPr>
            <p:spPr>
              <a:xfrm>
                <a:off x="134" y="197"/>
                <a:ext cx="154" cy="22"/>
              </a:xfrm>
              <a:custGeom>
                <a:avLst/>
                <a:gdLst/>
                <a:ahLst/>
                <a:cxnLst/>
                <a:pathLst>
                  <a:path w="154" h="22">
                    <a:moveTo>
                      <a:pt x="107" y="3"/>
                    </a:moveTo>
                    <a:lnTo>
                      <a:pt x="153" y="3"/>
                    </a:lnTo>
                    <a:lnTo>
                      <a:pt x="153" y="14"/>
                    </a:lnTo>
                    <a:lnTo>
                      <a:pt x="107" y="14"/>
                    </a:lnTo>
                    <a:lnTo>
                      <a:pt x="99" y="14"/>
                    </a:lnTo>
                    <a:lnTo>
                      <a:pt x="99" y="21"/>
                    </a:lnTo>
                    <a:lnTo>
                      <a:pt x="50" y="21"/>
                    </a:lnTo>
                    <a:lnTo>
                      <a:pt x="50" y="14"/>
                    </a:lnTo>
                    <a:lnTo>
                      <a:pt x="8" y="14"/>
                    </a:lnTo>
                    <a:lnTo>
                      <a:pt x="0" y="14"/>
                    </a:lnTo>
                    <a:lnTo>
                      <a:pt x="0" y="3"/>
                    </a:lnTo>
                    <a:lnTo>
                      <a:pt x="8" y="3"/>
                    </a:lnTo>
                    <a:lnTo>
                      <a:pt x="50" y="3"/>
                    </a:lnTo>
                    <a:lnTo>
                      <a:pt x="50" y="0"/>
                    </a:lnTo>
                    <a:lnTo>
                      <a:pt x="99" y="0"/>
                    </a:lnTo>
                    <a:lnTo>
                      <a:pt x="99" y="3"/>
                    </a:lnTo>
                    <a:lnTo>
                      <a:pt x="107" y="3"/>
                    </a:lnTo>
                    <a:lnTo>
                      <a:pt x="107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4" name="未知"/>
              <p:cNvSpPr/>
              <p:nvPr/>
            </p:nvSpPr>
            <p:spPr>
              <a:xfrm>
                <a:off x="149" y="221"/>
                <a:ext cx="15" cy="5"/>
              </a:xfrm>
              <a:custGeom>
                <a:avLst/>
                <a:gdLst/>
                <a:ahLst/>
                <a:cxnLst/>
                <a:pathLst>
                  <a:path w="15" h="5">
                    <a:moveTo>
                      <a:pt x="0" y="4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5" name="未知"/>
              <p:cNvSpPr/>
              <p:nvPr/>
            </p:nvSpPr>
            <p:spPr>
              <a:xfrm>
                <a:off x="85" y="235"/>
                <a:ext cx="249" cy="5"/>
              </a:xfrm>
              <a:custGeom>
                <a:avLst/>
                <a:gdLst/>
                <a:ahLst/>
                <a:cxnLst/>
                <a:pathLst>
                  <a:path w="249" h="5">
                    <a:moveTo>
                      <a:pt x="0" y="4"/>
                    </a:moveTo>
                    <a:lnTo>
                      <a:pt x="248" y="4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6" name="未知"/>
              <p:cNvSpPr/>
              <p:nvPr/>
            </p:nvSpPr>
            <p:spPr>
              <a:xfrm>
                <a:off x="96" y="260"/>
                <a:ext cx="230" cy="4"/>
              </a:xfrm>
              <a:custGeom>
                <a:avLst/>
                <a:gdLst/>
                <a:ahLst/>
                <a:cxnLst/>
                <a:pathLst>
                  <a:path w="230" h="4">
                    <a:moveTo>
                      <a:pt x="145" y="3"/>
                    </a:moveTo>
                    <a:lnTo>
                      <a:pt x="46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145" y="0"/>
                    </a:lnTo>
                    <a:lnTo>
                      <a:pt x="229" y="0"/>
                    </a:lnTo>
                    <a:lnTo>
                      <a:pt x="229" y="3"/>
                    </a:lnTo>
                    <a:lnTo>
                      <a:pt x="145" y="3"/>
                    </a:lnTo>
                    <a:lnTo>
                      <a:pt x="145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7" name="未知"/>
              <p:cNvSpPr/>
              <p:nvPr/>
            </p:nvSpPr>
            <p:spPr>
              <a:xfrm>
                <a:off x="149" y="267"/>
                <a:ext cx="15" cy="4"/>
              </a:xfrm>
              <a:custGeom>
                <a:avLst/>
                <a:gdLst/>
                <a:ahLst/>
                <a:cxnLst/>
                <a:pathLst>
                  <a:path w="15" h="4">
                    <a:moveTo>
                      <a:pt x="0" y="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8" name="未知"/>
              <p:cNvSpPr/>
              <p:nvPr/>
            </p:nvSpPr>
            <p:spPr>
              <a:xfrm>
                <a:off x="85" y="284"/>
                <a:ext cx="249" cy="5"/>
              </a:xfrm>
              <a:custGeom>
                <a:avLst/>
                <a:gdLst/>
                <a:ahLst/>
                <a:cxnLst/>
                <a:pathLst>
                  <a:path w="249" h="5">
                    <a:moveTo>
                      <a:pt x="248" y="4"/>
                    </a:moveTo>
                    <a:lnTo>
                      <a:pt x="24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48" y="4"/>
                    </a:lnTo>
                    <a:lnTo>
                      <a:pt x="248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499" name="未知"/>
              <p:cNvSpPr/>
              <p:nvPr/>
            </p:nvSpPr>
            <p:spPr>
              <a:xfrm>
                <a:off x="85" y="309"/>
                <a:ext cx="249" cy="5"/>
              </a:xfrm>
              <a:custGeom>
                <a:avLst/>
                <a:gdLst/>
                <a:ahLst/>
                <a:cxnLst/>
                <a:pathLst>
                  <a:path w="249" h="5">
                    <a:moveTo>
                      <a:pt x="248" y="4"/>
                    </a:moveTo>
                    <a:lnTo>
                      <a:pt x="24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48" y="4"/>
                    </a:lnTo>
                    <a:lnTo>
                      <a:pt x="248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0" name="未知"/>
              <p:cNvSpPr/>
              <p:nvPr/>
            </p:nvSpPr>
            <p:spPr>
              <a:xfrm>
                <a:off x="113" y="365"/>
                <a:ext cx="12" cy="8"/>
              </a:xfrm>
              <a:custGeom>
                <a:avLst/>
                <a:gdLst/>
                <a:ahLst/>
                <a:cxnLst/>
                <a:pathLst>
                  <a:path w="12" h="8">
                    <a:moveTo>
                      <a:pt x="0" y="7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1" name="未知"/>
              <p:cNvSpPr/>
              <p:nvPr/>
            </p:nvSpPr>
            <p:spPr>
              <a:xfrm>
                <a:off x="159" y="355"/>
                <a:ext cx="22" cy="11"/>
              </a:xfrm>
              <a:custGeom>
                <a:avLst/>
                <a:gdLst/>
                <a:ahLst/>
                <a:cxnLst/>
                <a:pathLst>
                  <a:path w="22" h="11">
                    <a:moveTo>
                      <a:pt x="0" y="0"/>
                    </a:moveTo>
                    <a:lnTo>
                      <a:pt x="0" y="10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2" name="未知"/>
              <p:cNvSpPr/>
              <p:nvPr/>
            </p:nvSpPr>
            <p:spPr>
              <a:xfrm>
                <a:off x="57" y="421"/>
                <a:ext cx="308" cy="12"/>
              </a:xfrm>
              <a:custGeom>
                <a:avLst/>
                <a:gdLst/>
                <a:ahLst/>
                <a:cxnLst/>
                <a:pathLst>
                  <a:path w="308" h="12">
                    <a:moveTo>
                      <a:pt x="0" y="11"/>
                    </a:moveTo>
                    <a:lnTo>
                      <a:pt x="24" y="11"/>
                    </a:lnTo>
                    <a:lnTo>
                      <a:pt x="276" y="11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07" y="4"/>
                    </a:lnTo>
                    <a:lnTo>
                      <a:pt x="307" y="0"/>
                    </a:lnTo>
                    <a:lnTo>
                      <a:pt x="3" y="0"/>
                    </a:lnTo>
                    <a:lnTo>
                      <a:pt x="3" y="7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3" name="未知"/>
              <p:cNvSpPr/>
              <p:nvPr/>
            </p:nvSpPr>
            <p:spPr>
              <a:xfrm>
                <a:off x="60" y="938"/>
                <a:ext cx="302" cy="89"/>
              </a:xfrm>
              <a:custGeom>
                <a:avLst/>
                <a:gdLst/>
                <a:ahLst/>
                <a:cxnLst/>
                <a:pathLst>
                  <a:path w="302" h="89">
                    <a:moveTo>
                      <a:pt x="301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269" y="88"/>
                    </a:lnTo>
                    <a:lnTo>
                      <a:pt x="269" y="70"/>
                    </a:lnTo>
                    <a:lnTo>
                      <a:pt x="269" y="63"/>
                    </a:lnTo>
                    <a:lnTo>
                      <a:pt x="301" y="63"/>
                    </a:lnTo>
                    <a:lnTo>
                      <a:pt x="301" y="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4" name="未知"/>
              <p:cNvSpPr/>
              <p:nvPr/>
            </p:nvSpPr>
            <p:spPr>
              <a:xfrm>
                <a:off x="276" y="91"/>
                <a:ext cx="40" cy="33"/>
              </a:xfrm>
              <a:custGeom>
                <a:avLst/>
                <a:gdLst/>
                <a:ahLst/>
                <a:cxnLst/>
                <a:pathLst>
                  <a:path w="40" h="33">
                    <a:moveTo>
                      <a:pt x="0" y="0"/>
                    </a:moveTo>
                    <a:lnTo>
                      <a:pt x="39" y="0"/>
                    </a:lnTo>
                    <a:lnTo>
                      <a:pt x="39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5" name="未知"/>
              <p:cNvSpPr/>
              <p:nvPr/>
            </p:nvSpPr>
            <p:spPr>
              <a:xfrm>
                <a:off x="81" y="432"/>
                <a:ext cx="253" cy="19"/>
              </a:xfrm>
              <a:custGeom>
                <a:avLst/>
                <a:gdLst/>
                <a:ahLst/>
                <a:cxnLst/>
                <a:pathLst>
                  <a:path w="253" h="19">
                    <a:moveTo>
                      <a:pt x="252" y="0"/>
                    </a:moveTo>
                    <a:lnTo>
                      <a:pt x="252" y="14"/>
                    </a:lnTo>
                    <a:lnTo>
                      <a:pt x="252" y="18"/>
                    </a:lnTo>
                    <a:lnTo>
                      <a:pt x="248" y="18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6" name="未知"/>
              <p:cNvSpPr/>
              <p:nvPr/>
            </p:nvSpPr>
            <p:spPr>
              <a:xfrm>
                <a:off x="57" y="674"/>
                <a:ext cx="305" cy="8"/>
              </a:xfrm>
              <a:custGeom>
                <a:avLst/>
                <a:gdLst/>
                <a:ahLst/>
                <a:cxnLst/>
                <a:pathLst>
                  <a:path w="305" h="8">
                    <a:moveTo>
                      <a:pt x="0" y="0"/>
                    </a:moveTo>
                    <a:lnTo>
                      <a:pt x="0" y="7"/>
                    </a:lnTo>
                    <a:lnTo>
                      <a:pt x="304" y="7"/>
                    </a:lnTo>
                    <a:lnTo>
                      <a:pt x="30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7" name="未知"/>
              <p:cNvSpPr/>
              <p:nvPr/>
            </p:nvSpPr>
            <p:spPr>
              <a:xfrm>
                <a:off x="57" y="688"/>
                <a:ext cx="305" cy="8"/>
              </a:xfrm>
              <a:custGeom>
                <a:avLst/>
                <a:gdLst/>
                <a:ahLst/>
                <a:cxnLst/>
                <a:pathLst>
                  <a:path w="305" h="8">
                    <a:moveTo>
                      <a:pt x="0" y="7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8" name="未知"/>
              <p:cNvSpPr/>
              <p:nvPr/>
            </p:nvSpPr>
            <p:spPr>
              <a:xfrm>
                <a:off x="57" y="702"/>
                <a:ext cx="305" cy="8"/>
              </a:xfrm>
              <a:custGeom>
                <a:avLst/>
                <a:gdLst/>
                <a:ahLst/>
                <a:cxnLst/>
                <a:pathLst>
                  <a:path w="305" h="8">
                    <a:moveTo>
                      <a:pt x="0" y="7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09" name="未知"/>
              <p:cNvSpPr/>
              <p:nvPr/>
            </p:nvSpPr>
            <p:spPr>
              <a:xfrm>
                <a:off x="57" y="716"/>
                <a:ext cx="305" cy="9"/>
              </a:xfrm>
              <a:custGeom>
                <a:avLst/>
                <a:gdLst/>
                <a:ahLst/>
                <a:cxnLst/>
                <a:pathLst>
                  <a:path w="305" h="9">
                    <a:moveTo>
                      <a:pt x="0" y="8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0" name="未知"/>
              <p:cNvSpPr/>
              <p:nvPr/>
            </p:nvSpPr>
            <p:spPr>
              <a:xfrm>
                <a:off x="60" y="731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1" name="未知"/>
              <p:cNvSpPr/>
              <p:nvPr/>
            </p:nvSpPr>
            <p:spPr>
              <a:xfrm>
                <a:off x="60" y="745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2" name="未知"/>
              <p:cNvSpPr/>
              <p:nvPr/>
            </p:nvSpPr>
            <p:spPr>
              <a:xfrm>
                <a:off x="60" y="759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3" name="未知"/>
              <p:cNvSpPr/>
              <p:nvPr/>
            </p:nvSpPr>
            <p:spPr>
              <a:xfrm>
                <a:off x="60" y="773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0"/>
                    </a:moveTo>
                    <a:lnTo>
                      <a:pt x="0" y="7"/>
                    </a:lnTo>
                    <a:lnTo>
                      <a:pt x="297" y="7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4" name="未知"/>
              <p:cNvSpPr/>
              <p:nvPr/>
            </p:nvSpPr>
            <p:spPr>
              <a:xfrm>
                <a:off x="60" y="787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5" name="未知"/>
              <p:cNvSpPr/>
              <p:nvPr/>
            </p:nvSpPr>
            <p:spPr>
              <a:xfrm>
                <a:off x="60" y="801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6" name="未知"/>
              <p:cNvSpPr/>
              <p:nvPr/>
            </p:nvSpPr>
            <p:spPr>
              <a:xfrm>
                <a:off x="60" y="815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7" name="未知"/>
              <p:cNvSpPr/>
              <p:nvPr/>
            </p:nvSpPr>
            <p:spPr>
              <a:xfrm>
                <a:off x="60" y="829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8" name="未知"/>
              <p:cNvSpPr/>
              <p:nvPr/>
            </p:nvSpPr>
            <p:spPr>
              <a:xfrm>
                <a:off x="60" y="843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0"/>
                    </a:move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19" name="未知"/>
              <p:cNvSpPr/>
              <p:nvPr/>
            </p:nvSpPr>
            <p:spPr>
              <a:xfrm>
                <a:off x="60" y="857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0"/>
                    </a:moveTo>
                    <a:lnTo>
                      <a:pt x="0" y="7"/>
                    </a:lnTo>
                    <a:lnTo>
                      <a:pt x="297" y="7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0" name="未知"/>
              <p:cNvSpPr/>
              <p:nvPr/>
            </p:nvSpPr>
            <p:spPr>
              <a:xfrm>
                <a:off x="60" y="871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297" y="7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1" name="未知"/>
              <p:cNvSpPr/>
              <p:nvPr/>
            </p:nvSpPr>
            <p:spPr>
              <a:xfrm>
                <a:off x="60" y="885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0"/>
                    </a:move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2" name="未知"/>
              <p:cNvSpPr/>
              <p:nvPr/>
            </p:nvSpPr>
            <p:spPr>
              <a:xfrm>
                <a:off x="60" y="899"/>
                <a:ext cx="298" cy="8"/>
              </a:xfrm>
              <a:custGeom>
                <a:avLst/>
                <a:gdLst/>
                <a:ahLst/>
                <a:cxnLst/>
                <a:pathLst>
                  <a:path w="298" h="8">
                    <a:moveTo>
                      <a:pt x="0" y="7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3" name="未知"/>
              <p:cNvSpPr/>
              <p:nvPr/>
            </p:nvSpPr>
            <p:spPr>
              <a:xfrm>
                <a:off x="60" y="913"/>
                <a:ext cx="302" cy="8"/>
              </a:xfrm>
              <a:custGeom>
                <a:avLst/>
                <a:gdLst/>
                <a:ahLst/>
                <a:cxnLst/>
                <a:pathLst>
                  <a:path w="302" h="8">
                    <a:moveTo>
                      <a:pt x="0" y="7"/>
                    </a:moveTo>
                    <a:lnTo>
                      <a:pt x="0" y="0"/>
                    </a:lnTo>
                    <a:lnTo>
                      <a:pt x="301" y="0"/>
                    </a:lnTo>
                    <a:lnTo>
                      <a:pt x="301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4" name="未知"/>
              <p:cNvSpPr/>
              <p:nvPr/>
            </p:nvSpPr>
            <p:spPr>
              <a:xfrm>
                <a:off x="60" y="920"/>
                <a:ext cx="302" cy="5"/>
              </a:xfrm>
              <a:custGeom>
                <a:avLst/>
                <a:gdLst/>
                <a:ahLst/>
                <a:cxnLst/>
                <a:pathLst>
                  <a:path w="302" h="5">
                    <a:moveTo>
                      <a:pt x="0" y="4"/>
                    </a:moveTo>
                    <a:lnTo>
                      <a:pt x="0" y="0"/>
                    </a:lnTo>
                    <a:lnTo>
                      <a:pt x="301" y="0"/>
                    </a:lnTo>
                    <a:lnTo>
                      <a:pt x="30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5" name="未知"/>
              <p:cNvSpPr/>
              <p:nvPr/>
            </p:nvSpPr>
            <p:spPr>
              <a:xfrm>
                <a:off x="60" y="934"/>
                <a:ext cx="302" cy="5"/>
              </a:xfrm>
              <a:custGeom>
                <a:avLst/>
                <a:gdLst/>
                <a:ahLst/>
                <a:cxnLst/>
                <a:pathLst>
                  <a:path w="302" h="5">
                    <a:moveTo>
                      <a:pt x="0" y="4"/>
                    </a:moveTo>
                    <a:lnTo>
                      <a:pt x="0" y="0"/>
                    </a:lnTo>
                    <a:lnTo>
                      <a:pt x="301" y="0"/>
                    </a:lnTo>
                    <a:lnTo>
                      <a:pt x="30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6" name="Rounded Rectangle 60525"/>
              <p:cNvSpPr/>
              <p:nvPr/>
            </p:nvSpPr>
            <p:spPr>
              <a:xfrm>
                <a:off x="110" y="91"/>
                <a:ext cx="113" cy="32"/>
              </a:xfrm>
              <a:prstGeom prst="roundRect">
                <a:avLst>
                  <a:gd name="adj" fmla="val 50000"/>
                </a:avLst>
              </a:prstGeom>
              <a:solidFill>
                <a:srgbClr val="777777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0527" name="Group 60526"/>
            <p:cNvGrpSpPr/>
            <p:nvPr/>
          </p:nvGrpSpPr>
          <p:grpSpPr>
            <a:xfrm>
              <a:off x="329" y="418"/>
              <a:ext cx="896" cy="735"/>
              <a:chOff x="0" y="0"/>
              <a:chExt cx="896" cy="735"/>
            </a:xfrm>
          </p:grpSpPr>
          <p:sp>
            <p:nvSpPr>
              <p:cNvPr id="60528" name="未知"/>
              <p:cNvSpPr/>
              <p:nvPr/>
            </p:nvSpPr>
            <p:spPr>
              <a:xfrm>
                <a:off x="92" y="0"/>
                <a:ext cx="581" cy="40"/>
              </a:xfrm>
              <a:custGeom>
                <a:avLst/>
                <a:gdLst/>
                <a:ahLst/>
                <a:cxnLst/>
                <a:pathLst>
                  <a:path w="581" h="40">
                    <a:moveTo>
                      <a:pt x="538" y="0"/>
                    </a:moveTo>
                    <a:lnTo>
                      <a:pt x="541" y="0"/>
                    </a:lnTo>
                    <a:lnTo>
                      <a:pt x="548" y="3"/>
                    </a:lnTo>
                    <a:lnTo>
                      <a:pt x="552" y="3"/>
                    </a:lnTo>
                    <a:lnTo>
                      <a:pt x="580" y="32"/>
                    </a:lnTo>
                    <a:lnTo>
                      <a:pt x="25" y="35"/>
                    </a:lnTo>
                    <a:lnTo>
                      <a:pt x="14" y="39"/>
                    </a:lnTo>
                    <a:lnTo>
                      <a:pt x="0" y="14"/>
                    </a:lnTo>
                    <a:lnTo>
                      <a:pt x="4" y="1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29" name="未知"/>
              <p:cNvSpPr/>
              <p:nvPr/>
            </p:nvSpPr>
            <p:spPr>
              <a:xfrm>
                <a:off x="92" y="10"/>
                <a:ext cx="15" cy="511"/>
              </a:xfrm>
              <a:custGeom>
                <a:avLst/>
                <a:gdLst/>
                <a:ahLst/>
                <a:cxnLst/>
                <a:pathLst>
                  <a:path w="15" h="511">
                    <a:moveTo>
                      <a:pt x="14" y="29"/>
                    </a:moveTo>
                    <a:lnTo>
                      <a:pt x="11" y="36"/>
                    </a:lnTo>
                    <a:lnTo>
                      <a:pt x="11" y="510"/>
                    </a:lnTo>
                    <a:lnTo>
                      <a:pt x="0" y="447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14" y="29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0" name="未知"/>
              <p:cNvSpPr/>
              <p:nvPr/>
            </p:nvSpPr>
            <p:spPr>
              <a:xfrm>
                <a:off x="106" y="32"/>
                <a:ext cx="574" cy="22"/>
              </a:xfrm>
              <a:custGeom>
                <a:avLst/>
                <a:gdLst/>
                <a:ahLst/>
                <a:cxnLst/>
                <a:pathLst>
                  <a:path w="574" h="22">
                    <a:moveTo>
                      <a:pt x="0" y="7"/>
                    </a:moveTo>
                    <a:lnTo>
                      <a:pt x="7" y="17"/>
                    </a:lnTo>
                    <a:lnTo>
                      <a:pt x="127" y="21"/>
                    </a:lnTo>
                    <a:lnTo>
                      <a:pt x="255" y="21"/>
                    </a:lnTo>
                    <a:lnTo>
                      <a:pt x="382" y="17"/>
                    </a:lnTo>
                    <a:lnTo>
                      <a:pt x="510" y="10"/>
                    </a:lnTo>
                    <a:lnTo>
                      <a:pt x="563" y="7"/>
                    </a:lnTo>
                    <a:lnTo>
                      <a:pt x="573" y="3"/>
                    </a:lnTo>
                    <a:lnTo>
                      <a:pt x="566" y="0"/>
                    </a:lnTo>
                    <a:lnTo>
                      <a:pt x="11" y="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1" name="未知"/>
              <p:cNvSpPr/>
              <p:nvPr/>
            </p:nvSpPr>
            <p:spPr>
              <a:xfrm>
                <a:off x="103" y="39"/>
                <a:ext cx="11" cy="506"/>
              </a:xfrm>
              <a:custGeom>
                <a:avLst/>
                <a:gdLst/>
                <a:ahLst/>
                <a:cxnLst/>
                <a:pathLst>
                  <a:path w="11" h="506">
                    <a:moveTo>
                      <a:pt x="10" y="505"/>
                    </a:moveTo>
                    <a:lnTo>
                      <a:pt x="3" y="495"/>
                    </a:lnTo>
                    <a:lnTo>
                      <a:pt x="0" y="481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10" y="10"/>
                    </a:lnTo>
                    <a:lnTo>
                      <a:pt x="10" y="505"/>
                    </a:lnTo>
                    <a:lnTo>
                      <a:pt x="10" y="50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2" name="未知"/>
              <p:cNvSpPr/>
              <p:nvPr/>
            </p:nvSpPr>
            <p:spPr>
              <a:xfrm>
                <a:off x="113" y="35"/>
                <a:ext cx="567" cy="517"/>
              </a:xfrm>
              <a:custGeom>
                <a:avLst/>
                <a:gdLst/>
                <a:ahLst/>
                <a:cxnLst/>
                <a:pathLst>
                  <a:path w="567" h="517">
                    <a:moveTo>
                      <a:pt x="0" y="509"/>
                    </a:moveTo>
                    <a:lnTo>
                      <a:pt x="4" y="509"/>
                    </a:lnTo>
                    <a:lnTo>
                      <a:pt x="25" y="513"/>
                    </a:lnTo>
                    <a:lnTo>
                      <a:pt x="46" y="513"/>
                    </a:lnTo>
                    <a:lnTo>
                      <a:pt x="195" y="516"/>
                    </a:lnTo>
                    <a:lnTo>
                      <a:pt x="333" y="516"/>
                    </a:lnTo>
                    <a:lnTo>
                      <a:pt x="442" y="513"/>
                    </a:lnTo>
                    <a:lnTo>
                      <a:pt x="499" y="509"/>
                    </a:lnTo>
                    <a:lnTo>
                      <a:pt x="552" y="502"/>
                    </a:lnTo>
                    <a:lnTo>
                      <a:pt x="563" y="495"/>
                    </a:lnTo>
                    <a:lnTo>
                      <a:pt x="566" y="485"/>
                    </a:lnTo>
                    <a:lnTo>
                      <a:pt x="566" y="0"/>
                    </a:lnTo>
                    <a:lnTo>
                      <a:pt x="556" y="4"/>
                    </a:lnTo>
                    <a:lnTo>
                      <a:pt x="503" y="7"/>
                    </a:lnTo>
                    <a:lnTo>
                      <a:pt x="375" y="11"/>
                    </a:lnTo>
                    <a:lnTo>
                      <a:pt x="248" y="14"/>
                    </a:lnTo>
                    <a:lnTo>
                      <a:pt x="120" y="14"/>
                    </a:lnTo>
                    <a:lnTo>
                      <a:pt x="0" y="14"/>
                    </a:lnTo>
                    <a:lnTo>
                      <a:pt x="0" y="509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3" name="未知"/>
              <p:cNvSpPr/>
              <p:nvPr/>
            </p:nvSpPr>
            <p:spPr>
              <a:xfrm>
                <a:off x="152" y="84"/>
                <a:ext cx="486" cy="391"/>
              </a:xfrm>
              <a:custGeom>
                <a:avLst/>
                <a:gdLst/>
                <a:ahLst/>
                <a:cxnLst/>
                <a:pathLst>
                  <a:path w="486" h="391">
                    <a:moveTo>
                      <a:pt x="11" y="11"/>
                    </a:moveTo>
                    <a:lnTo>
                      <a:pt x="149" y="11"/>
                    </a:lnTo>
                    <a:lnTo>
                      <a:pt x="290" y="11"/>
                    </a:lnTo>
                    <a:lnTo>
                      <a:pt x="414" y="4"/>
                    </a:lnTo>
                    <a:lnTo>
                      <a:pt x="464" y="0"/>
                    </a:lnTo>
                    <a:lnTo>
                      <a:pt x="481" y="7"/>
                    </a:lnTo>
                    <a:lnTo>
                      <a:pt x="485" y="14"/>
                    </a:lnTo>
                    <a:lnTo>
                      <a:pt x="485" y="366"/>
                    </a:lnTo>
                    <a:lnTo>
                      <a:pt x="471" y="380"/>
                    </a:lnTo>
                    <a:lnTo>
                      <a:pt x="368" y="387"/>
                    </a:lnTo>
                    <a:lnTo>
                      <a:pt x="251" y="390"/>
                    </a:lnTo>
                    <a:lnTo>
                      <a:pt x="135" y="390"/>
                    </a:lnTo>
                    <a:lnTo>
                      <a:pt x="21" y="387"/>
                    </a:lnTo>
                    <a:lnTo>
                      <a:pt x="4" y="380"/>
                    </a:lnTo>
                    <a:lnTo>
                      <a:pt x="0" y="369"/>
                    </a:lnTo>
                    <a:lnTo>
                      <a:pt x="0" y="25"/>
                    </a:lnTo>
                    <a:lnTo>
                      <a:pt x="4" y="14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4" name="未知"/>
              <p:cNvSpPr/>
              <p:nvPr/>
            </p:nvSpPr>
            <p:spPr>
              <a:xfrm>
                <a:off x="166" y="102"/>
                <a:ext cx="458" cy="359"/>
              </a:xfrm>
              <a:custGeom>
                <a:avLst/>
                <a:gdLst/>
                <a:ahLst/>
                <a:cxnLst/>
                <a:pathLst>
                  <a:path w="458" h="359">
                    <a:moveTo>
                      <a:pt x="0" y="337"/>
                    </a:moveTo>
                    <a:lnTo>
                      <a:pt x="4" y="348"/>
                    </a:lnTo>
                    <a:lnTo>
                      <a:pt x="18" y="355"/>
                    </a:lnTo>
                    <a:lnTo>
                      <a:pt x="124" y="358"/>
                    </a:lnTo>
                    <a:lnTo>
                      <a:pt x="234" y="358"/>
                    </a:lnTo>
                    <a:lnTo>
                      <a:pt x="340" y="355"/>
                    </a:lnTo>
                    <a:lnTo>
                      <a:pt x="446" y="348"/>
                    </a:lnTo>
                    <a:lnTo>
                      <a:pt x="453" y="344"/>
                    </a:lnTo>
                    <a:lnTo>
                      <a:pt x="457" y="337"/>
                    </a:lnTo>
                    <a:lnTo>
                      <a:pt x="457" y="10"/>
                    </a:lnTo>
                    <a:lnTo>
                      <a:pt x="457" y="3"/>
                    </a:lnTo>
                    <a:lnTo>
                      <a:pt x="450" y="0"/>
                    </a:lnTo>
                    <a:lnTo>
                      <a:pt x="439" y="0"/>
                    </a:lnTo>
                    <a:lnTo>
                      <a:pt x="446" y="7"/>
                    </a:lnTo>
                    <a:lnTo>
                      <a:pt x="446" y="14"/>
                    </a:lnTo>
                    <a:lnTo>
                      <a:pt x="446" y="330"/>
                    </a:lnTo>
                    <a:lnTo>
                      <a:pt x="446" y="333"/>
                    </a:lnTo>
                    <a:lnTo>
                      <a:pt x="435" y="337"/>
                    </a:lnTo>
                    <a:lnTo>
                      <a:pt x="329" y="344"/>
                    </a:lnTo>
                    <a:lnTo>
                      <a:pt x="220" y="344"/>
                    </a:lnTo>
                    <a:lnTo>
                      <a:pt x="113" y="344"/>
                    </a:lnTo>
                    <a:lnTo>
                      <a:pt x="0" y="337"/>
                    </a:lnTo>
                    <a:lnTo>
                      <a:pt x="0" y="33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5" name="未知"/>
              <p:cNvSpPr/>
              <p:nvPr/>
            </p:nvSpPr>
            <p:spPr>
              <a:xfrm>
                <a:off x="159" y="548"/>
                <a:ext cx="415" cy="32"/>
              </a:xfrm>
              <a:custGeom>
                <a:avLst/>
                <a:gdLst/>
                <a:ahLst/>
                <a:cxnLst/>
                <a:pathLst>
                  <a:path w="415" h="32">
                    <a:moveTo>
                      <a:pt x="0" y="0"/>
                    </a:moveTo>
                    <a:lnTo>
                      <a:pt x="18" y="31"/>
                    </a:lnTo>
                    <a:lnTo>
                      <a:pt x="414" y="31"/>
                    </a:lnTo>
                    <a:lnTo>
                      <a:pt x="396" y="0"/>
                    </a:lnTo>
                    <a:lnTo>
                      <a:pt x="287" y="3"/>
                    </a:lnTo>
                    <a:lnTo>
                      <a:pt x="149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6" name="未知"/>
              <p:cNvSpPr/>
              <p:nvPr/>
            </p:nvSpPr>
            <p:spPr>
              <a:xfrm>
                <a:off x="166" y="102"/>
                <a:ext cx="447" cy="345"/>
              </a:xfrm>
              <a:custGeom>
                <a:avLst/>
                <a:gdLst/>
                <a:ahLst/>
                <a:cxnLst/>
                <a:pathLst>
                  <a:path w="447" h="345">
                    <a:moveTo>
                      <a:pt x="0" y="337"/>
                    </a:moveTo>
                    <a:lnTo>
                      <a:pt x="0" y="17"/>
                    </a:lnTo>
                    <a:lnTo>
                      <a:pt x="11" y="7"/>
                    </a:lnTo>
                    <a:lnTo>
                      <a:pt x="124" y="10"/>
                    </a:lnTo>
                    <a:lnTo>
                      <a:pt x="234" y="10"/>
                    </a:lnTo>
                    <a:lnTo>
                      <a:pt x="343" y="7"/>
                    </a:lnTo>
                    <a:lnTo>
                      <a:pt x="439" y="0"/>
                    </a:lnTo>
                    <a:lnTo>
                      <a:pt x="446" y="7"/>
                    </a:lnTo>
                    <a:lnTo>
                      <a:pt x="446" y="14"/>
                    </a:lnTo>
                    <a:lnTo>
                      <a:pt x="446" y="330"/>
                    </a:lnTo>
                    <a:lnTo>
                      <a:pt x="446" y="333"/>
                    </a:lnTo>
                    <a:lnTo>
                      <a:pt x="435" y="337"/>
                    </a:lnTo>
                    <a:lnTo>
                      <a:pt x="329" y="344"/>
                    </a:lnTo>
                    <a:lnTo>
                      <a:pt x="220" y="344"/>
                    </a:lnTo>
                    <a:lnTo>
                      <a:pt x="113" y="344"/>
                    </a:lnTo>
                    <a:lnTo>
                      <a:pt x="0" y="337"/>
                    </a:lnTo>
                    <a:lnTo>
                      <a:pt x="0" y="33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7" name="未知"/>
              <p:cNvSpPr/>
              <p:nvPr/>
            </p:nvSpPr>
            <p:spPr>
              <a:xfrm>
                <a:off x="608" y="495"/>
                <a:ext cx="26" cy="19"/>
              </a:xfrm>
              <a:custGeom>
                <a:avLst/>
                <a:gdLst/>
                <a:ahLst/>
                <a:cxnLst/>
                <a:pathLst>
                  <a:path w="26" h="19">
                    <a:moveTo>
                      <a:pt x="25" y="0"/>
                    </a:moveTo>
                    <a:lnTo>
                      <a:pt x="0" y="4"/>
                    </a:lnTo>
                    <a:lnTo>
                      <a:pt x="0" y="18"/>
                    </a:lnTo>
                    <a:lnTo>
                      <a:pt x="25" y="1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8" name="未知"/>
              <p:cNvSpPr/>
              <p:nvPr/>
            </p:nvSpPr>
            <p:spPr>
              <a:xfrm>
                <a:off x="0" y="579"/>
                <a:ext cx="892" cy="128"/>
              </a:xfrm>
              <a:custGeom>
                <a:avLst/>
                <a:gdLst/>
                <a:ahLst/>
                <a:cxnLst/>
                <a:pathLst>
                  <a:path w="892" h="128">
                    <a:moveTo>
                      <a:pt x="573" y="0"/>
                    </a:moveTo>
                    <a:lnTo>
                      <a:pt x="799" y="0"/>
                    </a:lnTo>
                    <a:lnTo>
                      <a:pt x="891" y="123"/>
                    </a:lnTo>
                    <a:lnTo>
                      <a:pt x="891" y="127"/>
                    </a:lnTo>
                    <a:lnTo>
                      <a:pt x="39" y="127"/>
                    </a:lnTo>
                    <a:lnTo>
                      <a:pt x="0" y="4"/>
                    </a:lnTo>
                    <a:lnTo>
                      <a:pt x="32" y="4"/>
                    </a:lnTo>
                    <a:lnTo>
                      <a:pt x="173" y="0"/>
                    </a:lnTo>
                    <a:lnTo>
                      <a:pt x="573" y="0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39" name="未知"/>
              <p:cNvSpPr/>
              <p:nvPr/>
            </p:nvSpPr>
            <p:spPr>
              <a:xfrm>
                <a:off x="32" y="706"/>
                <a:ext cx="864" cy="29"/>
              </a:xfrm>
              <a:custGeom>
                <a:avLst/>
                <a:gdLst/>
                <a:ahLst/>
                <a:cxnLst/>
                <a:pathLst>
                  <a:path w="864" h="29">
                    <a:moveTo>
                      <a:pt x="856" y="28"/>
                    </a:moveTo>
                    <a:lnTo>
                      <a:pt x="7" y="28"/>
                    </a:lnTo>
                    <a:lnTo>
                      <a:pt x="0" y="17"/>
                    </a:lnTo>
                    <a:lnTo>
                      <a:pt x="7" y="0"/>
                    </a:lnTo>
                    <a:lnTo>
                      <a:pt x="859" y="0"/>
                    </a:lnTo>
                    <a:lnTo>
                      <a:pt x="863" y="0"/>
                    </a:lnTo>
                    <a:lnTo>
                      <a:pt x="863" y="3"/>
                    </a:lnTo>
                    <a:lnTo>
                      <a:pt x="856" y="28"/>
                    </a:lnTo>
                    <a:lnTo>
                      <a:pt x="856" y="2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0" name="未知"/>
              <p:cNvSpPr/>
              <p:nvPr/>
            </p:nvSpPr>
            <p:spPr>
              <a:xfrm>
                <a:off x="39" y="590"/>
                <a:ext cx="40" cy="19"/>
              </a:xfrm>
              <a:custGeom>
                <a:avLst/>
                <a:gdLst/>
                <a:ahLst/>
                <a:cxnLst/>
                <a:pathLst>
                  <a:path w="40" h="19">
                    <a:moveTo>
                      <a:pt x="7" y="7"/>
                    </a:moveTo>
                    <a:lnTo>
                      <a:pt x="0" y="7"/>
                    </a:lnTo>
                    <a:lnTo>
                      <a:pt x="3" y="18"/>
                    </a:lnTo>
                    <a:lnTo>
                      <a:pt x="39" y="18"/>
                    </a:lnTo>
                    <a:lnTo>
                      <a:pt x="32" y="0"/>
                    </a:lnTo>
                    <a:lnTo>
                      <a:pt x="11" y="0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1" name="未知"/>
              <p:cNvSpPr/>
              <p:nvPr/>
            </p:nvSpPr>
            <p:spPr>
              <a:xfrm>
                <a:off x="106" y="586"/>
                <a:ext cx="132" cy="23"/>
              </a:xfrm>
              <a:custGeom>
                <a:avLst/>
                <a:gdLst/>
                <a:ahLst/>
                <a:cxnLst/>
                <a:pathLst>
                  <a:path w="132" h="23">
                    <a:moveTo>
                      <a:pt x="0" y="11"/>
                    </a:moveTo>
                    <a:lnTo>
                      <a:pt x="4" y="22"/>
                    </a:lnTo>
                    <a:lnTo>
                      <a:pt x="131" y="22"/>
                    </a:lnTo>
                    <a:lnTo>
                      <a:pt x="124" y="0"/>
                    </a:lnTo>
                    <a:lnTo>
                      <a:pt x="99" y="0"/>
                    </a:lnTo>
                    <a:lnTo>
                      <a:pt x="96" y="8"/>
                    </a:lnTo>
                    <a:lnTo>
                      <a:pt x="92" y="0"/>
                    </a:lnTo>
                    <a:lnTo>
                      <a:pt x="71" y="0"/>
                    </a:lnTo>
                    <a:lnTo>
                      <a:pt x="64" y="11"/>
                    </a:lnTo>
                    <a:lnTo>
                      <a:pt x="57" y="0"/>
                    </a:lnTo>
                    <a:lnTo>
                      <a:pt x="35" y="0"/>
                    </a:lnTo>
                    <a:lnTo>
                      <a:pt x="28" y="11"/>
                    </a:lnTo>
                    <a:lnTo>
                      <a:pt x="25" y="0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2" name="未知"/>
              <p:cNvSpPr/>
              <p:nvPr/>
            </p:nvSpPr>
            <p:spPr>
              <a:xfrm>
                <a:off x="251" y="586"/>
                <a:ext cx="136" cy="23"/>
              </a:xfrm>
              <a:custGeom>
                <a:avLst/>
                <a:gdLst/>
                <a:ahLst/>
                <a:cxnLst/>
                <a:pathLst>
                  <a:path w="136" h="23">
                    <a:moveTo>
                      <a:pt x="7" y="0"/>
                    </a:moveTo>
                    <a:lnTo>
                      <a:pt x="4" y="8"/>
                    </a:lnTo>
                    <a:lnTo>
                      <a:pt x="0" y="8"/>
                    </a:lnTo>
                    <a:lnTo>
                      <a:pt x="4" y="22"/>
                    </a:lnTo>
                    <a:lnTo>
                      <a:pt x="135" y="22"/>
                    </a:lnTo>
                    <a:lnTo>
                      <a:pt x="124" y="0"/>
                    </a:lnTo>
                    <a:lnTo>
                      <a:pt x="103" y="0"/>
                    </a:lnTo>
                    <a:lnTo>
                      <a:pt x="99" y="11"/>
                    </a:lnTo>
                    <a:lnTo>
                      <a:pt x="96" y="0"/>
                    </a:lnTo>
                    <a:lnTo>
                      <a:pt x="74" y="0"/>
                    </a:lnTo>
                    <a:lnTo>
                      <a:pt x="67" y="11"/>
                    </a:lnTo>
                    <a:lnTo>
                      <a:pt x="60" y="0"/>
                    </a:lnTo>
                    <a:lnTo>
                      <a:pt x="39" y="0"/>
                    </a:lnTo>
                    <a:lnTo>
                      <a:pt x="36" y="11"/>
                    </a:lnTo>
                    <a:lnTo>
                      <a:pt x="2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3" name="未知"/>
              <p:cNvSpPr/>
              <p:nvPr/>
            </p:nvSpPr>
            <p:spPr>
              <a:xfrm>
                <a:off x="393" y="586"/>
                <a:ext cx="135" cy="23"/>
              </a:xfrm>
              <a:custGeom>
                <a:avLst/>
                <a:gdLst/>
                <a:ahLst/>
                <a:cxnLst/>
                <a:pathLst>
                  <a:path w="135" h="23">
                    <a:moveTo>
                      <a:pt x="123" y="0"/>
                    </a:moveTo>
                    <a:lnTo>
                      <a:pt x="134" y="22"/>
                    </a:lnTo>
                    <a:lnTo>
                      <a:pt x="7" y="22"/>
                    </a:lnTo>
                    <a:lnTo>
                      <a:pt x="0" y="11"/>
                    </a:lnTo>
                    <a:lnTo>
                      <a:pt x="7" y="0"/>
                    </a:lnTo>
                    <a:lnTo>
                      <a:pt x="32" y="0"/>
                    </a:lnTo>
                    <a:lnTo>
                      <a:pt x="39" y="11"/>
                    </a:lnTo>
                    <a:lnTo>
                      <a:pt x="42" y="0"/>
                    </a:lnTo>
                    <a:lnTo>
                      <a:pt x="60" y="0"/>
                    </a:lnTo>
                    <a:lnTo>
                      <a:pt x="67" y="8"/>
                    </a:lnTo>
                    <a:lnTo>
                      <a:pt x="70" y="0"/>
                    </a:lnTo>
                    <a:lnTo>
                      <a:pt x="92" y="0"/>
                    </a:lnTo>
                    <a:lnTo>
                      <a:pt x="99" y="8"/>
                    </a:lnTo>
                    <a:lnTo>
                      <a:pt x="102" y="0"/>
                    </a:lnTo>
                    <a:lnTo>
                      <a:pt x="123" y="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4" name="未知"/>
              <p:cNvSpPr/>
              <p:nvPr/>
            </p:nvSpPr>
            <p:spPr>
              <a:xfrm>
                <a:off x="42" y="611"/>
                <a:ext cx="529" cy="78"/>
              </a:xfrm>
              <a:custGeom>
                <a:avLst/>
                <a:gdLst/>
                <a:ahLst/>
                <a:cxnLst/>
                <a:pathLst>
                  <a:path w="529" h="78">
                    <a:moveTo>
                      <a:pt x="492" y="4"/>
                    </a:moveTo>
                    <a:lnTo>
                      <a:pt x="528" y="60"/>
                    </a:lnTo>
                    <a:lnTo>
                      <a:pt x="528" y="77"/>
                    </a:lnTo>
                    <a:lnTo>
                      <a:pt x="485" y="77"/>
                    </a:lnTo>
                    <a:lnTo>
                      <a:pt x="478" y="70"/>
                    </a:lnTo>
                    <a:lnTo>
                      <a:pt x="450" y="70"/>
                    </a:lnTo>
                    <a:lnTo>
                      <a:pt x="450" y="77"/>
                    </a:lnTo>
                    <a:lnTo>
                      <a:pt x="107" y="77"/>
                    </a:lnTo>
                    <a:lnTo>
                      <a:pt x="103" y="67"/>
                    </a:lnTo>
                    <a:lnTo>
                      <a:pt x="78" y="67"/>
                    </a:lnTo>
                    <a:lnTo>
                      <a:pt x="82" y="77"/>
                    </a:lnTo>
                    <a:lnTo>
                      <a:pt x="29" y="77"/>
                    </a:lnTo>
                    <a:lnTo>
                      <a:pt x="0" y="14"/>
                    </a:lnTo>
                    <a:lnTo>
                      <a:pt x="15" y="0"/>
                    </a:lnTo>
                    <a:lnTo>
                      <a:pt x="39" y="0"/>
                    </a:lnTo>
                    <a:lnTo>
                      <a:pt x="46" y="14"/>
                    </a:lnTo>
                    <a:lnTo>
                      <a:pt x="54" y="0"/>
                    </a:lnTo>
                    <a:lnTo>
                      <a:pt x="75" y="0"/>
                    </a:lnTo>
                    <a:lnTo>
                      <a:pt x="82" y="14"/>
                    </a:lnTo>
                    <a:lnTo>
                      <a:pt x="85" y="0"/>
                    </a:lnTo>
                    <a:lnTo>
                      <a:pt x="107" y="0"/>
                    </a:lnTo>
                    <a:lnTo>
                      <a:pt x="110" y="11"/>
                    </a:lnTo>
                    <a:lnTo>
                      <a:pt x="117" y="0"/>
                    </a:lnTo>
                    <a:lnTo>
                      <a:pt x="135" y="0"/>
                    </a:lnTo>
                    <a:lnTo>
                      <a:pt x="142" y="11"/>
                    </a:lnTo>
                    <a:lnTo>
                      <a:pt x="149" y="4"/>
                    </a:lnTo>
                    <a:lnTo>
                      <a:pt x="174" y="4"/>
                    </a:lnTo>
                    <a:lnTo>
                      <a:pt x="177" y="11"/>
                    </a:lnTo>
                    <a:lnTo>
                      <a:pt x="181" y="4"/>
                    </a:lnTo>
                    <a:lnTo>
                      <a:pt x="206" y="4"/>
                    </a:lnTo>
                    <a:lnTo>
                      <a:pt x="213" y="11"/>
                    </a:lnTo>
                    <a:lnTo>
                      <a:pt x="216" y="4"/>
                    </a:lnTo>
                    <a:lnTo>
                      <a:pt x="237" y="4"/>
                    </a:lnTo>
                    <a:lnTo>
                      <a:pt x="241" y="11"/>
                    </a:lnTo>
                    <a:lnTo>
                      <a:pt x="248" y="4"/>
                    </a:lnTo>
                    <a:lnTo>
                      <a:pt x="269" y="4"/>
                    </a:lnTo>
                    <a:lnTo>
                      <a:pt x="276" y="11"/>
                    </a:lnTo>
                    <a:lnTo>
                      <a:pt x="280" y="4"/>
                    </a:lnTo>
                    <a:lnTo>
                      <a:pt x="305" y="4"/>
                    </a:lnTo>
                    <a:lnTo>
                      <a:pt x="308" y="11"/>
                    </a:lnTo>
                    <a:lnTo>
                      <a:pt x="312" y="4"/>
                    </a:lnTo>
                    <a:lnTo>
                      <a:pt x="333" y="4"/>
                    </a:lnTo>
                    <a:lnTo>
                      <a:pt x="340" y="11"/>
                    </a:lnTo>
                    <a:lnTo>
                      <a:pt x="344" y="4"/>
                    </a:lnTo>
                    <a:lnTo>
                      <a:pt x="368" y="4"/>
                    </a:lnTo>
                    <a:lnTo>
                      <a:pt x="372" y="11"/>
                    </a:lnTo>
                    <a:lnTo>
                      <a:pt x="375" y="4"/>
                    </a:lnTo>
                    <a:lnTo>
                      <a:pt x="397" y="4"/>
                    </a:lnTo>
                    <a:lnTo>
                      <a:pt x="404" y="11"/>
                    </a:lnTo>
                    <a:lnTo>
                      <a:pt x="407" y="4"/>
                    </a:lnTo>
                    <a:lnTo>
                      <a:pt x="428" y="4"/>
                    </a:lnTo>
                    <a:lnTo>
                      <a:pt x="436" y="11"/>
                    </a:lnTo>
                    <a:lnTo>
                      <a:pt x="439" y="4"/>
                    </a:lnTo>
                    <a:lnTo>
                      <a:pt x="492" y="4"/>
                    </a:lnTo>
                    <a:lnTo>
                      <a:pt x="492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5" name="未知"/>
              <p:cNvSpPr/>
              <p:nvPr/>
            </p:nvSpPr>
            <p:spPr>
              <a:xfrm>
                <a:off x="534" y="583"/>
                <a:ext cx="107" cy="26"/>
              </a:xfrm>
              <a:custGeom>
                <a:avLst/>
                <a:gdLst/>
                <a:ahLst/>
                <a:cxnLst/>
                <a:pathLst>
                  <a:path w="107" h="26">
                    <a:moveTo>
                      <a:pt x="106" y="25"/>
                    </a:moveTo>
                    <a:lnTo>
                      <a:pt x="7" y="25"/>
                    </a:lnTo>
                    <a:lnTo>
                      <a:pt x="0" y="11"/>
                    </a:lnTo>
                    <a:lnTo>
                      <a:pt x="7" y="11"/>
                    </a:lnTo>
                    <a:lnTo>
                      <a:pt x="11" y="3"/>
                    </a:lnTo>
                    <a:lnTo>
                      <a:pt x="32" y="3"/>
                    </a:lnTo>
                    <a:lnTo>
                      <a:pt x="36" y="14"/>
                    </a:lnTo>
                    <a:lnTo>
                      <a:pt x="39" y="3"/>
                    </a:lnTo>
                    <a:lnTo>
                      <a:pt x="60" y="3"/>
                    </a:lnTo>
                    <a:lnTo>
                      <a:pt x="67" y="11"/>
                    </a:lnTo>
                    <a:lnTo>
                      <a:pt x="71" y="0"/>
                    </a:lnTo>
                    <a:lnTo>
                      <a:pt x="92" y="0"/>
                    </a:lnTo>
                    <a:lnTo>
                      <a:pt x="103" y="11"/>
                    </a:lnTo>
                    <a:lnTo>
                      <a:pt x="106" y="25"/>
                    </a:lnTo>
                    <a:lnTo>
                      <a:pt x="106" y="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6" name="未知"/>
              <p:cNvSpPr/>
              <p:nvPr/>
            </p:nvSpPr>
            <p:spPr>
              <a:xfrm>
                <a:off x="548" y="615"/>
                <a:ext cx="118" cy="29"/>
              </a:xfrm>
              <a:custGeom>
                <a:avLst/>
                <a:gdLst/>
                <a:ahLst/>
                <a:cxnLst/>
                <a:pathLst>
                  <a:path w="118" h="29">
                    <a:moveTo>
                      <a:pt x="14" y="0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18" y="28"/>
                    </a:lnTo>
                    <a:lnTo>
                      <a:pt x="117" y="28"/>
                    </a:lnTo>
                    <a:lnTo>
                      <a:pt x="114" y="17"/>
                    </a:lnTo>
                    <a:lnTo>
                      <a:pt x="96" y="0"/>
                    </a:lnTo>
                    <a:lnTo>
                      <a:pt x="75" y="0"/>
                    </a:lnTo>
                    <a:lnTo>
                      <a:pt x="71" y="7"/>
                    </a:lnTo>
                    <a:lnTo>
                      <a:pt x="64" y="0"/>
                    </a:lnTo>
                    <a:lnTo>
                      <a:pt x="43" y="0"/>
                    </a:lnTo>
                    <a:lnTo>
                      <a:pt x="39" y="10"/>
                    </a:lnTo>
                    <a:lnTo>
                      <a:pt x="3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7" name="未知"/>
              <p:cNvSpPr/>
              <p:nvPr/>
            </p:nvSpPr>
            <p:spPr>
              <a:xfrm>
                <a:off x="580" y="653"/>
                <a:ext cx="111" cy="33"/>
              </a:xfrm>
              <a:custGeom>
                <a:avLst/>
                <a:gdLst/>
                <a:ahLst/>
                <a:cxnLst/>
                <a:pathLst>
                  <a:path w="111" h="33">
                    <a:moveTo>
                      <a:pt x="11" y="14"/>
                    </a:moveTo>
                    <a:lnTo>
                      <a:pt x="7" y="21"/>
                    </a:lnTo>
                    <a:lnTo>
                      <a:pt x="0" y="21"/>
                    </a:lnTo>
                    <a:lnTo>
                      <a:pt x="4" y="32"/>
                    </a:lnTo>
                    <a:lnTo>
                      <a:pt x="110" y="32"/>
                    </a:lnTo>
                    <a:lnTo>
                      <a:pt x="110" y="21"/>
                    </a:lnTo>
                    <a:lnTo>
                      <a:pt x="103" y="14"/>
                    </a:lnTo>
                    <a:lnTo>
                      <a:pt x="78" y="14"/>
                    </a:lnTo>
                    <a:lnTo>
                      <a:pt x="74" y="25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64" y="7"/>
                    </a:lnTo>
                    <a:lnTo>
                      <a:pt x="57" y="0"/>
                    </a:lnTo>
                    <a:lnTo>
                      <a:pt x="32" y="0"/>
                    </a:lnTo>
                    <a:lnTo>
                      <a:pt x="28" y="14"/>
                    </a:lnTo>
                    <a:lnTo>
                      <a:pt x="11" y="14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8" name="未知"/>
              <p:cNvSpPr/>
              <p:nvPr/>
            </p:nvSpPr>
            <p:spPr>
              <a:xfrm>
                <a:off x="662" y="611"/>
                <a:ext cx="181" cy="75"/>
              </a:xfrm>
              <a:custGeom>
                <a:avLst/>
                <a:gdLst/>
                <a:ahLst/>
                <a:cxnLst/>
                <a:pathLst>
                  <a:path w="181" h="75">
                    <a:moveTo>
                      <a:pt x="10" y="0"/>
                    </a:moveTo>
                    <a:lnTo>
                      <a:pt x="7" y="11"/>
                    </a:lnTo>
                    <a:lnTo>
                      <a:pt x="0" y="11"/>
                    </a:lnTo>
                    <a:lnTo>
                      <a:pt x="46" y="74"/>
                    </a:lnTo>
                    <a:lnTo>
                      <a:pt x="180" y="74"/>
                    </a:lnTo>
                    <a:lnTo>
                      <a:pt x="176" y="56"/>
                    </a:lnTo>
                    <a:lnTo>
                      <a:pt x="127" y="0"/>
                    </a:lnTo>
                    <a:lnTo>
                      <a:pt x="109" y="0"/>
                    </a:lnTo>
                    <a:lnTo>
                      <a:pt x="106" y="7"/>
                    </a:lnTo>
                    <a:lnTo>
                      <a:pt x="99" y="0"/>
                    </a:lnTo>
                    <a:lnTo>
                      <a:pt x="77" y="0"/>
                    </a:lnTo>
                    <a:lnTo>
                      <a:pt x="74" y="11"/>
                    </a:lnTo>
                    <a:lnTo>
                      <a:pt x="67" y="0"/>
                    </a:lnTo>
                    <a:lnTo>
                      <a:pt x="46" y="0"/>
                    </a:lnTo>
                    <a:lnTo>
                      <a:pt x="38" y="11"/>
                    </a:lnTo>
                    <a:lnTo>
                      <a:pt x="31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49" name="未知"/>
              <p:cNvSpPr/>
              <p:nvPr/>
            </p:nvSpPr>
            <p:spPr>
              <a:xfrm>
                <a:off x="50" y="625"/>
                <a:ext cx="489" cy="12"/>
              </a:xfrm>
              <a:custGeom>
                <a:avLst/>
                <a:gdLst/>
                <a:ahLst/>
                <a:cxnLst/>
                <a:pathLst>
                  <a:path w="489" h="12">
                    <a:moveTo>
                      <a:pt x="488" y="0"/>
                    </a:moveTo>
                    <a:lnTo>
                      <a:pt x="452" y="0"/>
                    </a:lnTo>
                    <a:lnTo>
                      <a:pt x="449" y="11"/>
                    </a:lnTo>
                    <a:lnTo>
                      <a:pt x="442" y="0"/>
                    </a:lnTo>
                    <a:lnTo>
                      <a:pt x="420" y="0"/>
                    </a:lnTo>
                    <a:lnTo>
                      <a:pt x="413" y="11"/>
                    </a:lnTo>
                    <a:lnTo>
                      <a:pt x="410" y="0"/>
                    </a:lnTo>
                    <a:lnTo>
                      <a:pt x="389" y="0"/>
                    </a:lnTo>
                    <a:lnTo>
                      <a:pt x="385" y="11"/>
                    </a:lnTo>
                    <a:lnTo>
                      <a:pt x="378" y="0"/>
                    </a:lnTo>
                    <a:lnTo>
                      <a:pt x="350" y="0"/>
                    </a:lnTo>
                    <a:lnTo>
                      <a:pt x="343" y="11"/>
                    </a:lnTo>
                    <a:lnTo>
                      <a:pt x="336" y="0"/>
                    </a:lnTo>
                    <a:lnTo>
                      <a:pt x="314" y="0"/>
                    </a:lnTo>
                    <a:lnTo>
                      <a:pt x="307" y="11"/>
                    </a:lnTo>
                    <a:lnTo>
                      <a:pt x="307" y="0"/>
                    </a:lnTo>
                    <a:lnTo>
                      <a:pt x="283" y="0"/>
                    </a:lnTo>
                    <a:lnTo>
                      <a:pt x="275" y="11"/>
                    </a:lnTo>
                    <a:lnTo>
                      <a:pt x="272" y="0"/>
                    </a:lnTo>
                    <a:lnTo>
                      <a:pt x="247" y="0"/>
                    </a:lnTo>
                    <a:lnTo>
                      <a:pt x="240" y="11"/>
                    </a:lnTo>
                    <a:lnTo>
                      <a:pt x="237" y="0"/>
                    </a:lnTo>
                    <a:lnTo>
                      <a:pt x="215" y="0"/>
                    </a:lnTo>
                    <a:lnTo>
                      <a:pt x="212" y="11"/>
                    </a:lnTo>
                    <a:lnTo>
                      <a:pt x="205" y="0"/>
                    </a:lnTo>
                    <a:lnTo>
                      <a:pt x="187" y="0"/>
                    </a:lnTo>
                    <a:lnTo>
                      <a:pt x="180" y="11"/>
                    </a:lnTo>
                    <a:lnTo>
                      <a:pt x="173" y="0"/>
                    </a:lnTo>
                    <a:lnTo>
                      <a:pt x="152" y="0"/>
                    </a:lnTo>
                    <a:lnTo>
                      <a:pt x="145" y="11"/>
                    </a:lnTo>
                    <a:lnTo>
                      <a:pt x="137" y="0"/>
                    </a:lnTo>
                    <a:lnTo>
                      <a:pt x="116" y="0"/>
                    </a:lnTo>
                    <a:lnTo>
                      <a:pt x="113" y="11"/>
                    </a:lnTo>
                    <a:lnTo>
                      <a:pt x="106" y="0"/>
                    </a:lnTo>
                    <a:lnTo>
                      <a:pt x="88" y="0"/>
                    </a:lnTo>
                    <a:lnTo>
                      <a:pt x="81" y="11"/>
                    </a:lnTo>
                    <a:lnTo>
                      <a:pt x="74" y="0"/>
                    </a:lnTo>
                    <a:lnTo>
                      <a:pt x="56" y="0"/>
                    </a:lnTo>
                    <a:lnTo>
                      <a:pt x="49" y="11"/>
                    </a:lnTo>
                    <a:lnTo>
                      <a:pt x="46" y="0"/>
                    </a:lnTo>
                    <a:lnTo>
                      <a:pt x="7" y="0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0" name="未知"/>
              <p:cNvSpPr/>
              <p:nvPr/>
            </p:nvSpPr>
            <p:spPr>
              <a:xfrm>
                <a:off x="57" y="636"/>
                <a:ext cx="492" cy="15"/>
              </a:xfrm>
              <a:custGeom>
                <a:avLst/>
                <a:gdLst/>
                <a:ahLst/>
                <a:cxnLst/>
                <a:pathLst>
                  <a:path w="492" h="15">
                    <a:moveTo>
                      <a:pt x="491" y="0"/>
                    </a:moveTo>
                    <a:lnTo>
                      <a:pt x="470" y="0"/>
                    </a:lnTo>
                    <a:lnTo>
                      <a:pt x="467" y="10"/>
                    </a:lnTo>
                    <a:lnTo>
                      <a:pt x="459" y="0"/>
                    </a:lnTo>
                    <a:lnTo>
                      <a:pt x="438" y="0"/>
                    </a:lnTo>
                    <a:lnTo>
                      <a:pt x="431" y="10"/>
                    </a:lnTo>
                    <a:lnTo>
                      <a:pt x="428" y="0"/>
                    </a:lnTo>
                    <a:lnTo>
                      <a:pt x="406" y="0"/>
                    </a:lnTo>
                    <a:lnTo>
                      <a:pt x="399" y="10"/>
                    </a:lnTo>
                    <a:lnTo>
                      <a:pt x="392" y="0"/>
                    </a:lnTo>
                    <a:lnTo>
                      <a:pt x="368" y="0"/>
                    </a:lnTo>
                    <a:lnTo>
                      <a:pt x="360" y="10"/>
                    </a:lnTo>
                    <a:lnTo>
                      <a:pt x="357" y="0"/>
                    </a:lnTo>
                    <a:lnTo>
                      <a:pt x="336" y="0"/>
                    </a:lnTo>
                    <a:lnTo>
                      <a:pt x="329" y="10"/>
                    </a:lnTo>
                    <a:lnTo>
                      <a:pt x="322" y="0"/>
                    </a:lnTo>
                    <a:lnTo>
                      <a:pt x="300" y="0"/>
                    </a:lnTo>
                    <a:lnTo>
                      <a:pt x="297" y="10"/>
                    </a:lnTo>
                    <a:lnTo>
                      <a:pt x="290" y="0"/>
                    </a:lnTo>
                    <a:lnTo>
                      <a:pt x="265" y="0"/>
                    </a:lnTo>
                    <a:lnTo>
                      <a:pt x="258" y="10"/>
                    </a:lnTo>
                    <a:lnTo>
                      <a:pt x="254" y="0"/>
                    </a:lnTo>
                    <a:lnTo>
                      <a:pt x="233" y="0"/>
                    </a:lnTo>
                    <a:lnTo>
                      <a:pt x="230" y="10"/>
                    </a:lnTo>
                    <a:lnTo>
                      <a:pt x="222" y="0"/>
                    </a:lnTo>
                    <a:lnTo>
                      <a:pt x="208" y="0"/>
                    </a:lnTo>
                    <a:lnTo>
                      <a:pt x="198" y="14"/>
                    </a:lnTo>
                    <a:lnTo>
                      <a:pt x="191" y="0"/>
                    </a:lnTo>
                    <a:lnTo>
                      <a:pt x="173" y="0"/>
                    </a:lnTo>
                    <a:lnTo>
                      <a:pt x="162" y="10"/>
                    </a:lnTo>
                    <a:lnTo>
                      <a:pt x="159" y="0"/>
                    </a:lnTo>
                    <a:lnTo>
                      <a:pt x="138" y="0"/>
                    </a:lnTo>
                    <a:lnTo>
                      <a:pt x="130" y="10"/>
                    </a:lnTo>
                    <a:lnTo>
                      <a:pt x="123" y="3"/>
                    </a:lnTo>
                    <a:lnTo>
                      <a:pt x="102" y="3"/>
                    </a:lnTo>
                    <a:lnTo>
                      <a:pt x="95" y="10"/>
                    </a:lnTo>
                    <a:lnTo>
                      <a:pt x="92" y="3"/>
                    </a:lnTo>
                    <a:lnTo>
                      <a:pt x="70" y="3"/>
                    </a:lnTo>
                    <a:lnTo>
                      <a:pt x="67" y="10"/>
                    </a:lnTo>
                    <a:lnTo>
                      <a:pt x="63" y="3"/>
                    </a:lnTo>
                    <a:lnTo>
                      <a:pt x="7" y="3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1" name="未知"/>
              <p:cNvSpPr/>
              <p:nvPr/>
            </p:nvSpPr>
            <p:spPr>
              <a:xfrm>
                <a:off x="64" y="653"/>
                <a:ext cx="496" cy="12"/>
              </a:xfrm>
              <a:custGeom>
                <a:avLst/>
                <a:gdLst/>
                <a:ahLst/>
                <a:cxnLst/>
                <a:pathLst>
                  <a:path w="496" h="12">
                    <a:moveTo>
                      <a:pt x="495" y="0"/>
                    </a:moveTo>
                    <a:lnTo>
                      <a:pt x="477" y="0"/>
                    </a:lnTo>
                    <a:lnTo>
                      <a:pt x="474" y="11"/>
                    </a:lnTo>
                    <a:lnTo>
                      <a:pt x="467" y="0"/>
                    </a:lnTo>
                    <a:lnTo>
                      <a:pt x="445" y="0"/>
                    </a:lnTo>
                    <a:lnTo>
                      <a:pt x="442" y="11"/>
                    </a:lnTo>
                    <a:lnTo>
                      <a:pt x="438" y="0"/>
                    </a:lnTo>
                    <a:lnTo>
                      <a:pt x="417" y="0"/>
                    </a:lnTo>
                    <a:lnTo>
                      <a:pt x="406" y="11"/>
                    </a:lnTo>
                    <a:lnTo>
                      <a:pt x="399" y="0"/>
                    </a:lnTo>
                    <a:lnTo>
                      <a:pt x="375" y="0"/>
                    </a:lnTo>
                    <a:lnTo>
                      <a:pt x="368" y="11"/>
                    </a:lnTo>
                    <a:lnTo>
                      <a:pt x="364" y="0"/>
                    </a:lnTo>
                    <a:lnTo>
                      <a:pt x="343" y="0"/>
                    </a:lnTo>
                    <a:lnTo>
                      <a:pt x="336" y="11"/>
                    </a:lnTo>
                    <a:lnTo>
                      <a:pt x="329" y="0"/>
                    </a:lnTo>
                    <a:lnTo>
                      <a:pt x="304" y="0"/>
                    </a:lnTo>
                    <a:lnTo>
                      <a:pt x="300" y="11"/>
                    </a:lnTo>
                    <a:lnTo>
                      <a:pt x="297" y="0"/>
                    </a:lnTo>
                    <a:lnTo>
                      <a:pt x="276" y="0"/>
                    </a:lnTo>
                    <a:lnTo>
                      <a:pt x="265" y="11"/>
                    </a:lnTo>
                    <a:lnTo>
                      <a:pt x="261" y="0"/>
                    </a:lnTo>
                    <a:lnTo>
                      <a:pt x="244" y="0"/>
                    </a:lnTo>
                    <a:lnTo>
                      <a:pt x="237" y="11"/>
                    </a:lnTo>
                    <a:lnTo>
                      <a:pt x="230" y="0"/>
                    </a:lnTo>
                    <a:lnTo>
                      <a:pt x="215" y="0"/>
                    </a:lnTo>
                    <a:lnTo>
                      <a:pt x="205" y="11"/>
                    </a:lnTo>
                    <a:lnTo>
                      <a:pt x="201" y="0"/>
                    </a:lnTo>
                    <a:lnTo>
                      <a:pt x="180" y="0"/>
                    </a:lnTo>
                    <a:lnTo>
                      <a:pt x="169" y="11"/>
                    </a:lnTo>
                    <a:lnTo>
                      <a:pt x="166" y="0"/>
                    </a:lnTo>
                    <a:lnTo>
                      <a:pt x="145" y="0"/>
                    </a:lnTo>
                    <a:lnTo>
                      <a:pt x="138" y="11"/>
                    </a:lnTo>
                    <a:lnTo>
                      <a:pt x="134" y="0"/>
                    </a:lnTo>
                    <a:lnTo>
                      <a:pt x="113" y="0"/>
                    </a:lnTo>
                    <a:lnTo>
                      <a:pt x="102" y="11"/>
                    </a:lnTo>
                    <a:lnTo>
                      <a:pt x="99" y="0"/>
                    </a:lnTo>
                    <a:lnTo>
                      <a:pt x="81" y="0"/>
                    </a:lnTo>
                    <a:lnTo>
                      <a:pt x="74" y="11"/>
                    </a:lnTo>
                    <a:lnTo>
                      <a:pt x="67" y="0"/>
                    </a:lnTo>
                    <a:lnTo>
                      <a:pt x="7" y="0"/>
                    </a:lnTo>
                    <a:lnTo>
                      <a:pt x="0" y="1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2" name="未知"/>
              <p:cNvSpPr/>
              <p:nvPr/>
            </p:nvSpPr>
            <p:spPr>
              <a:xfrm>
                <a:off x="67" y="667"/>
                <a:ext cx="500" cy="15"/>
              </a:xfrm>
              <a:custGeom>
                <a:avLst/>
                <a:gdLst/>
                <a:ahLst/>
                <a:cxnLst/>
                <a:pathLst>
                  <a:path w="500" h="15">
                    <a:moveTo>
                      <a:pt x="499" y="0"/>
                    </a:moveTo>
                    <a:lnTo>
                      <a:pt x="457" y="0"/>
                    </a:lnTo>
                    <a:lnTo>
                      <a:pt x="453" y="14"/>
                    </a:lnTo>
                    <a:lnTo>
                      <a:pt x="425" y="14"/>
                    </a:lnTo>
                    <a:lnTo>
                      <a:pt x="418" y="0"/>
                    </a:lnTo>
                    <a:lnTo>
                      <a:pt x="368" y="0"/>
                    </a:lnTo>
                    <a:lnTo>
                      <a:pt x="361" y="14"/>
                    </a:lnTo>
                    <a:lnTo>
                      <a:pt x="354" y="0"/>
                    </a:lnTo>
                    <a:lnTo>
                      <a:pt x="135" y="0"/>
                    </a:lnTo>
                    <a:lnTo>
                      <a:pt x="128" y="14"/>
                    </a:lnTo>
                    <a:lnTo>
                      <a:pt x="124" y="0"/>
                    </a:lnTo>
                    <a:lnTo>
                      <a:pt x="103" y="0"/>
                    </a:lnTo>
                    <a:lnTo>
                      <a:pt x="82" y="0"/>
                    </a:lnTo>
                    <a:lnTo>
                      <a:pt x="78" y="11"/>
                    </a:lnTo>
                    <a:lnTo>
                      <a:pt x="53" y="11"/>
                    </a:lnTo>
                    <a:lnTo>
                      <a:pt x="46" y="0"/>
                    </a:lnTo>
                    <a:lnTo>
                      <a:pt x="7" y="0"/>
                    </a:lnTo>
                    <a:lnTo>
                      <a:pt x="0" y="1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3" name="未知"/>
              <p:cNvSpPr/>
              <p:nvPr/>
            </p:nvSpPr>
            <p:spPr>
              <a:xfrm>
                <a:off x="555" y="625"/>
                <a:ext cx="108" cy="12"/>
              </a:xfrm>
              <a:custGeom>
                <a:avLst/>
                <a:gdLst/>
                <a:ahLst/>
                <a:cxnLst/>
                <a:pathLst>
                  <a:path w="108" h="12">
                    <a:moveTo>
                      <a:pt x="107" y="7"/>
                    </a:moveTo>
                    <a:lnTo>
                      <a:pt x="96" y="0"/>
                    </a:lnTo>
                    <a:lnTo>
                      <a:pt x="78" y="0"/>
                    </a:lnTo>
                    <a:lnTo>
                      <a:pt x="71" y="11"/>
                    </a:lnTo>
                    <a:lnTo>
                      <a:pt x="64" y="0"/>
                    </a:lnTo>
                    <a:lnTo>
                      <a:pt x="36" y="0"/>
                    </a:lnTo>
                    <a:lnTo>
                      <a:pt x="32" y="7"/>
                    </a:lnTo>
                    <a:lnTo>
                      <a:pt x="25" y="0"/>
                    </a:lnTo>
                    <a:lnTo>
                      <a:pt x="11" y="0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4" name="未知"/>
              <p:cNvSpPr/>
              <p:nvPr/>
            </p:nvSpPr>
            <p:spPr>
              <a:xfrm>
                <a:off x="672" y="625"/>
                <a:ext cx="128" cy="8"/>
              </a:xfrm>
              <a:custGeom>
                <a:avLst/>
                <a:gdLst/>
                <a:ahLst/>
                <a:cxnLst/>
                <a:pathLst>
                  <a:path w="128" h="8">
                    <a:moveTo>
                      <a:pt x="0" y="7"/>
                    </a:moveTo>
                    <a:lnTo>
                      <a:pt x="4" y="0"/>
                    </a:lnTo>
                    <a:lnTo>
                      <a:pt x="25" y="0"/>
                    </a:lnTo>
                    <a:lnTo>
                      <a:pt x="32" y="7"/>
                    </a:lnTo>
                    <a:lnTo>
                      <a:pt x="39" y="0"/>
                    </a:lnTo>
                    <a:lnTo>
                      <a:pt x="64" y="0"/>
                    </a:lnTo>
                    <a:lnTo>
                      <a:pt x="67" y="7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103" y="7"/>
                    </a:lnTo>
                    <a:lnTo>
                      <a:pt x="106" y="0"/>
                    </a:lnTo>
                    <a:lnTo>
                      <a:pt x="127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5" name="未知"/>
              <p:cNvSpPr/>
              <p:nvPr/>
            </p:nvSpPr>
            <p:spPr>
              <a:xfrm>
                <a:off x="693" y="653"/>
                <a:ext cx="97" cy="8"/>
              </a:xfrm>
              <a:custGeom>
                <a:avLst/>
                <a:gdLst/>
                <a:ahLst/>
                <a:cxnLst/>
                <a:pathLst>
                  <a:path w="97" h="8">
                    <a:moveTo>
                      <a:pt x="0" y="7"/>
                    </a:moveTo>
                    <a:lnTo>
                      <a:pt x="4" y="0"/>
                    </a:lnTo>
                    <a:lnTo>
                      <a:pt x="29" y="0"/>
                    </a:lnTo>
                    <a:lnTo>
                      <a:pt x="36" y="7"/>
                    </a:lnTo>
                    <a:lnTo>
                      <a:pt x="39" y="0"/>
                    </a:lnTo>
                    <a:lnTo>
                      <a:pt x="60" y="0"/>
                    </a:lnTo>
                    <a:lnTo>
                      <a:pt x="64" y="7"/>
                    </a:lnTo>
                    <a:lnTo>
                      <a:pt x="71" y="0"/>
                    </a:lnTo>
                    <a:lnTo>
                      <a:pt x="96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6" name="未知"/>
              <p:cNvSpPr/>
              <p:nvPr/>
            </p:nvSpPr>
            <p:spPr>
              <a:xfrm>
                <a:off x="704" y="667"/>
                <a:ext cx="96" cy="15"/>
              </a:xfrm>
              <a:custGeom>
                <a:avLst/>
                <a:gdLst/>
                <a:ahLst/>
                <a:cxnLst/>
                <a:pathLst>
                  <a:path w="96" h="15">
                    <a:moveTo>
                      <a:pt x="95" y="0"/>
                    </a:moveTo>
                    <a:lnTo>
                      <a:pt x="74" y="0"/>
                    </a:lnTo>
                    <a:lnTo>
                      <a:pt x="71" y="11"/>
                    </a:lnTo>
                    <a:lnTo>
                      <a:pt x="64" y="0"/>
                    </a:lnTo>
                    <a:lnTo>
                      <a:pt x="7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7" name="未知"/>
              <p:cNvSpPr/>
              <p:nvPr/>
            </p:nvSpPr>
            <p:spPr>
              <a:xfrm>
                <a:off x="683" y="636"/>
                <a:ext cx="93" cy="11"/>
              </a:xfrm>
              <a:custGeom>
                <a:avLst/>
                <a:gdLst/>
                <a:ahLst/>
                <a:cxnLst/>
                <a:pathLst>
                  <a:path w="93" h="11">
                    <a:moveTo>
                      <a:pt x="0" y="10"/>
                    </a:moveTo>
                    <a:lnTo>
                      <a:pt x="7" y="0"/>
                    </a:lnTo>
                    <a:lnTo>
                      <a:pt x="28" y="0"/>
                    </a:lnTo>
                    <a:lnTo>
                      <a:pt x="35" y="10"/>
                    </a:lnTo>
                    <a:lnTo>
                      <a:pt x="42" y="0"/>
                    </a:lnTo>
                    <a:lnTo>
                      <a:pt x="67" y="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9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8" name="未知"/>
              <p:cNvSpPr/>
              <p:nvPr/>
            </p:nvSpPr>
            <p:spPr>
              <a:xfrm>
                <a:off x="775" y="632"/>
                <a:ext cx="40" cy="54"/>
              </a:xfrm>
              <a:custGeom>
                <a:avLst/>
                <a:gdLst/>
                <a:ahLst/>
                <a:cxnLst/>
                <a:pathLst>
                  <a:path w="40" h="54">
                    <a:moveTo>
                      <a:pt x="0" y="0"/>
                    </a:moveTo>
                    <a:lnTo>
                      <a:pt x="39" y="5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59" name="未知"/>
              <p:cNvSpPr/>
              <p:nvPr/>
            </p:nvSpPr>
            <p:spPr>
              <a:xfrm>
                <a:off x="0" y="583"/>
                <a:ext cx="40" cy="141"/>
              </a:xfrm>
              <a:custGeom>
                <a:avLst/>
                <a:gdLst/>
                <a:ahLst/>
                <a:cxnLst/>
                <a:pathLst>
                  <a:path w="40" h="141">
                    <a:moveTo>
                      <a:pt x="39" y="123"/>
                    </a:moveTo>
                    <a:lnTo>
                      <a:pt x="32" y="140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9" y="123"/>
                    </a:lnTo>
                    <a:lnTo>
                      <a:pt x="39" y="1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60" name="未知"/>
              <p:cNvSpPr/>
              <p:nvPr/>
            </p:nvSpPr>
            <p:spPr>
              <a:xfrm>
                <a:off x="166" y="488"/>
                <a:ext cx="100" cy="33"/>
              </a:xfrm>
              <a:custGeom>
                <a:avLst/>
                <a:gdLst/>
                <a:ahLst/>
                <a:cxnLst/>
                <a:pathLst>
                  <a:path w="100" h="33">
                    <a:moveTo>
                      <a:pt x="89" y="4"/>
                    </a:moveTo>
                    <a:lnTo>
                      <a:pt x="96" y="7"/>
                    </a:lnTo>
                    <a:lnTo>
                      <a:pt x="99" y="14"/>
                    </a:lnTo>
                    <a:lnTo>
                      <a:pt x="96" y="25"/>
                    </a:lnTo>
                    <a:lnTo>
                      <a:pt x="96" y="32"/>
                    </a:lnTo>
                    <a:lnTo>
                      <a:pt x="89" y="32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0" y="21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7" y="0"/>
                    </a:lnTo>
                    <a:lnTo>
                      <a:pt x="89" y="4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61" name="未知"/>
              <p:cNvSpPr/>
              <p:nvPr/>
            </p:nvSpPr>
            <p:spPr>
              <a:xfrm>
                <a:off x="570" y="481"/>
                <a:ext cx="75" cy="50"/>
              </a:xfrm>
              <a:custGeom>
                <a:avLst/>
                <a:gdLst/>
                <a:ahLst/>
                <a:cxnLst/>
                <a:pathLst>
                  <a:path w="75" h="50">
                    <a:moveTo>
                      <a:pt x="35" y="0"/>
                    </a:moveTo>
                    <a:lnTo>
                      <a:pt x="67" y="0"/>
                    </a:lnTo>
                    <a:lnTo>
                      <a:pt x="70" y="0"/>
                    </a:lnTo>
                    <a:lnTo>
                      <a:pt x="74" y="7"/>
                    </a:lnTo>
                    <a:lnTo>
                      <a:pt x="74" y="35"/>
                    </a:lnTo>
                    <a:lnTo>
                      <a:pt x="74" y="39"/>
                    </a:lnTo>
                    <a:lnTo>
                      <a:pt x="67" y="42"/>
                    </a:lnTo>
                    <a:lnTo>
                      <a:pt x="10" y="49"/>
                    </a:lnTo>
                    <a:lnTo>
                      <a:pt x="3" y="46"/>
                    </a:lnTo>
                    <a:lnTo>
                      <a:pt x="3" y="39"/>
                    </a:lnTo>
                    <a:lnTo>
                      <a:pt x="0" y="11"/>
                    </a:lnTo>
                    <a:lnTo>
                      <a:pt x="3" y="7"/>
                    </a:lnTo>
                    <a:lnTo>
                      <a:pt x="7" y="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0562" name="Group 60561"/>
          <p:cNvGrpSpPr/>
          <p:nvPr/>
        </p:nvGrpSpPr>
        <p:grpSpPr>
          <a:xfrm>
            <a:off x="4124325" y="952500"/>
            <a:ext cx="1835150" cy="1490663"/>
            <a:chOff x="0" y="0"/>
            <a:chExt cx="1153" cy="937"/>
          </a:xfrm>
        </p:grpSpPr>
        <p:sp>
          <p:nvSpPr>
            <p:cNvPr id="60563" name="未知"/>
            <p:cNvSpPr/>
            <p:nvPr/>
          </p:nvSpPr>
          <p:spPr>
            <a:xfrm>
              <a:off x="782" y="576"/>
              <a:ext cx="302" cy="225"/>
            </a:xfrm>
            <a:custGeom>
              <a:avLst/>
              <a:gdLst/>
              <a:ahLst/>
              <a:cxnLst/>
              <a:pathLst>
                <a:path w="302" h="225">
                  <a:moveTo>
                    <a:pt x="39" y="224"/>
                  </a:moveTo>
                  <a:lnTo>
                    <a:pt x="39" y="174"/>
                  </a:lnTo>
                  <a:lnTo>
                    <a:pt x="39" y="165"/>
                  </a:lnTo>
                  <a:lnTo>
                    <a:pt x="43" y="165"/>
                  </a:lnTo>
                  <a:lnTo>
                    <a:pt x="47" y="165"/>
                  </a:lnTo>
                  <a:lnTo>
                    <a:pt x="301" y="165"/>
                  </a:lnTo>
                  <a:lnTo>
                    <a:pt x="285" y="148"/>
                  </a:lnTo>
                  <a:lnTo>
                    <a:pt x="43" y="148"/>
                  </a:lnTo>
                  <a:lnTo>
                    <a:pt x="39" y="148"/>
                  </a:lnTo>
                  <a:lnTo>
                    <a:pt x="36" y="142"/>
                  </a:lnTo>
                  <a:lnTo>
                    <a:pt x="36" y="30"/>
                  </a:lnTo>
                  <a:lnTo>
                    <a:pt x="39" y="30"/>
                  </a:lnTo>
                  <a:lnTo>
                    <a:pt x="43" y="30"/>
                  </a:lnTo>
                  <a:lnTo>
                    <a:pt x="11" y="0"/>
                  </a:lnTo>
                  <a:lnTo>
                    <a:pt x="0" y="1"/>
                  </a:lnTo>
                  <a:lnTo>
                    <a:pt x="20" y="23"/>
                  </a:lnTo>
                  <a:lnTo>
                    <a:pt x="19" y="213"/>
                  </a:lnTo>
                  <a:lnTo>
                    <a:pt x="23" y="224"/>
                  </a:lnTo>
                  <a:lnTo>
                    <a:pt x="39" y="2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4" name="未知"/>
            <p:cNvSpPr/>
            <p:nvPr/>
          </p:nvSpPr>
          <p:spPr>
            <a:xfrm>
              <a:off x="0" y="788"/>
              <a:ext cx="960" cy="102"/>
            </a:xfrm>
            <a:custGeom>
              <a:avLst/>
              <a:gdLst/>
              <a:ahLst/>
              <a:cxnLst/>
              <a:pathLst>
                <a:path w="960" h="102">
                  <a:moveTo>
                    <a:pt x="930" y="55"/>
                  </a:moveTo>
                  <a:lnTo>
                    <a:pt x="939" y="72"/>
                  </a:lnTo>
                  <a:lnTo>
                    <a:pt x="934" y="72"/>
                  </a:lnTo>
                  <a:lnTo>
                    <a:pt x="947" y="84"/>
                  </a:lnTo>
                  <a:lnTo>
                    <a:pt x="757" y="84"/>
                  </a:lnTo>
                  <a:lnTo>
                    <a:pt x="753" y="68"/>
                  </a:lnTo>
                  <a:lnTo>
                    <a:pt x="749" y="55"/>
                  </a:lnTo>
                  <a:lnTo>
                    <a:pt x="745" y="38"/>
                  </a:lnTo>
                  <a:lnTo>
                    <a:pt x="737" y="25"/>
                  </a:lnTo>
                  <a:lnTo>
                    <a:pt x="737" y="21"/>
                  </a:lnTo>
                  <a:lnTo>
                    <a:pt x="745" y="21"/>
                  </a:lnTo>
                  <a:lnTo>
                    <a:pt x="745" y="12"/>
                  </a:lnTo>
                  <a:lnTo>
                    <a:pt x="777" y="12"/>
                  </a:lnTo>
                  <a:lnTo>
                    <a:pt x="781" y="21"/>
                  </a:lnTo>
                  <a:lnTo>
                    <a:pt x="789" y="21"/>
                  </a:lnTo>
                  <a:lnTo>
                    <a:pt x="794" y="12"/>
                  </a:lnTo>
                  <a:lnTo>
                    <a:pt x="806" y="12"/>
                  </a:lnTo>
                  <a:lnTo>
                    <a:pt x="802" y="0"/>
                  </a:lnTo>
                  <a:lnTo>
                    <a:pt x="161" y="0"/>
                  </a:lnTo>
                  <a:lnTo>
                    <a:pt x="157" y="12"/>
                  </a:lnTo>
                  <a:lnTo>
                    <a:pt x="165" y="12"/>
                  </a:lnTo>
                  <a:lnTo>
                    <a:pt x="169" y="21"/>
                  </a:lnTo>
                  <a:lnTo>
                    <a:pt x="177" y="21"/>
                  </a:lnTo>
                  <a:lnTo>
                    <a:pt x="181" y="12"/>
                  </a:lnTo>
                  <a:lnTo>
                    <a:pt x="209" y="12"/>
                  </a:lnTo>
                  <a:lnTo>
                    <a:pt x="213" y="21"/>
                  </a:lnTo>
                  <a:lnTo>
                    <a:pt x="222" y="21"/>
                  </a:lnTo>
                  <a:lnTo>
                    <a:pt x="226" y="12"/>
                  </a:lnTo>
                  <a:lnTo>
                    <a:pt x="254" y="12"/>
                  </a:lnTo>
                  <a:lnTo>
                    <a:pt x="254" y="21"/>
                  </a:lnTo>
                  <a:lnTo>
                    <a:pt x="270" y="21"/>
                  </a:lnTo>
                  <a:lnTo>
                    <a:pt x="274" y="12"/>
                  </a:lnTo>
                  <a:lnTo>
                    <a:pt x="302" y="12"/>
                  </a:lnTo>
                  <a:lnTo>
                    <a:pt x="302" y="21"/>
                  </a:lnTo>
                  <a:lnTo>
                    <a:pt x="314" y="21"/>
                  </a:lnTo>
                  <a:lnTo>
                    <a:pt x="318" y="12"/>
                  </a:lnTo>
                  <a:lnTo>
                    <a:pt x="346" y="12"/>
                  </a:lnTo>
                  <a:lnTo>
                    <a:pt x="350" y="21"/>
                  </a:lnTo>
                  <a:lnTo>
                    <a:pt x="363" y="21"/>
                  </a:lnTo>
                  <a:lnTo>
                    <a:pt x="363" y="12"/>
                  </a:lnTo>
                  <a:lnTo>
                    <a:pt x="395" y="12"/>
                  </a:lnTo>
                  <a:lnTo>
                    <a:pt x="399" y="21"/>
                  </a:lnTo>
                  <a:lnTo>
                    <a:pt x="403" y="21"/>
                  </a:lnTo>
                  <a:lnTo>
                    <a:pt x="407" y="12"/>
                  </a:lnTo>
                  <a:lnTo>
                    <a:pt x="435" y="12"/>
                  </a:lnTo>
                  <a:lnTo>
                    <a:pt x="439" y="21"/>
                  </a:lnTo>
                  <a:lnTo>
                    <a:pt x="447" y="21"/>
                  </a:lnTo>
                  <a:lnTo>
                    <a:pt x="447" y="12"/>
                  </a:lnTo>
                  <a:lnTo>
                    <a:pt x="483" y="12"/>
                  </a:lnTo>
                  <a:lnTo>
                    <a:pt x="487" y="21"/>
                  </a:lnTo>
                  <a:lnTo>
                    <a:pt x="495" y="21"/>
                  </a:lnTo>
                  <a:lnTo>
                    <a:pt x="495" y="12"/>
                  </a:lnTo>
                  <a:lnTo>
                    <a:pt x="528" y="12"/>
                  </a:lnTo>
                  <a:lnTo>
                    <a:pt x="532" y="21"/>
                  </a:lnTo>
                  <a:lnTo>
                    <a:pt x="540" y="21"/>
                  </a:lnTo>
                  <a:lnTo>
                    <a:pt x="544" y="12"/>
                  </a:lnTo>
                  <a:lnTo>
                    <a:pt x="576" y="12"/>
                  </a:lnTo>
                  <a:lnTo>
                    <a:pt x="576" y="21"/>
                  </a:lnTo>
                  <a:lnTo>
                    <a:pt x="584" y="21"/>
                  </a:lnTo>
                  <a:lnTo>
                    <a:pt x="588" y="12"/>
                  </a:lnTo>
                  <a:lnTo>
                    <a:pt x="620" y="12"/>
                  </a:lnTo>
                  <a:lnTo>
                    <a:pt x="624" y="21"/>
                  </a:lnTo>
                  <a:lnTo>
                    <a:pt x="628" y="21"/>
                  </a:lnTo>
                  <a:lnTo>
                    <a:pt x="632" y="12"/>
                  </a:lnTo>
                  <a:lnTo>
                    <a:pt x="689" y="12"/>
                  </a:lnTo>
                  <a:lnTo>
                    <a:pt x="689" y="21"/>
                  </a:lnTo>
                  <a:lnTo>
                    <a:pt x="697" y="21"/>
                  </a:lnTo>
                  <a:lnTo>
                    <a:pt x="697" y="25"/>
                  </a:lnTo>
                  <a:lnTo>
                    <a:pt x="697" y="34"/>
                  </a:lnTo>
                  <a:lnTo>
                    <a:pt x="697" y="42"/>
                  </a:lnTo>
                  <a:lnTo>
                    <a:pt x="701" y="46"/>
                  </a:lnTo>
                  <a:lnTo>
                    <a:pt x="701" y="55"/>
                  </a:lnTo>
                  <a:lnTo>
                    <a:pt x="701" y="59"/>
                  </a:lnTo>
                  <a:lnTo>
                    <a:pt x="705" y="68"/>
                  </a:lnTo>
                  <a:lnTo>
                    <a:pt x="705" y="76"/>
                  </a:lnTo>
                  <a:lnTo>
                    <a:pt x="705" y="84"/>
                  </a:lnTo>
                  <a:lnTo>
                    <a:pt x="16" y="84"/>
                  </a:lnTo>
                  <a:lnTo>
                    <a:pt x="24" y="72"/>
                  </a:lnTo>
                  <a:lnTo>
                    <a:pt x="28" y="63"/>
                  </a:lnTo>
                  <a:lnTo>
                    <a:pt x="40" y="48"/>
                  </a:lnTo>
                  <a:lnTo>
                    <a:pt x="50" y="21"/>
                  </a:lnTo>
                  <a:lnTo>
                    <a:pt x="32" y="21"/>
                  </a:lnTo>
                  <a:lnTo>
                    <a:pt x="20" y="63"/>
                  </a:lnTo>
                  <a:lnTo>
                    <a:pt x="0" y="101"/>
                  </a:lnTo>
                  <a:lnTo>
                    <a:pt x="959" y="101"/>
                  </a:lnTo>
                  <a:lnTo>
                    <a:pt x="947" y="76"/>
                  </a:lnTo>
                  <a:lnTo>
                    <a:pt x="934" y="51"/>
                  </a:lnTo>
                  <a:lnTo>
                    <a:pt x="926" y="21"/>
                  </a:lnTo>
                  <a:lnTo>
                    <a:pt x="918" y="21"/>
                  </a:lnTo>
                  <a:lnTo>
                    <a:pt x="922" y="29"/>
                  </a:lnTo>
                  <a:lnTo>
                    <a:pt x="918" y="29"/>
                  </a:lnTo>
                  <a:lnTo>
                    <a:pt x="930" y="42"/>
                  </a:lnTo>
                  <a:lnTo>
                    <a:pt x="926" y="42"/>
                  </a:lnTo>
                  <a:lnTo>
                    <a:pt x="930" y="55"/>
                  </a:lnTo>
                  <a:lnTo>
                    <a:pt x="930" y="55"/>
                  </a:lnTo>
                  <a:lnTo>
                    <a:pt x="930" y="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5" name="未知"/>
            <p:cNvSpPr/>
            <p:nvPr/>
          </p:nvSpPr>
          <p:spPr>
            <a:xfrm>
              <a:off x="0" y="906"/>
              <a:ext cx="960" cy="31"/>
            </a:xfrm>
            <a:custGeom>
              <a:avLst/>
              <a:gdLst/>
              <a:ahLst/>
              <a:cxnLst/>
              <a:pathLst>
                <a:path w="960" h="31">
                  <a:moveTo>
                    <a:pt x="8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959" y="30"/>
                  </a:lnTo>
                  <a:lnTo>
                    <a:pt x="959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6" name="未知"/>
            <p:cNvSpPr/>
            <p:nvPr/>
          </p:nvSpPr>
          <p:spPr>
            <a:xfrm>
              <a:off x="0" y="885"/>
              <a:ext cx="960" cy="14"/>
            </a:xfrm>
            <a:custGeom>
              <a:avLst/>
              <a:gdLst/>
              <a:ahLst/>
              <a:cxnLst/>
              <a:pathLst>
                <a:path w="960" h="14">
                  <a:moveTo>
                    <a:pt x="8" y="13"/>
                  </a:moveTo>
                  <a:lnTo>
                    <a:pt x="959" y="13"/>
                  </a:lnTo>
                  <a:lnTo>
                    <a:pt x="959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8" y="1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7" name="未知"/>
            <p:cNvSpPr/>
            <p:nvPr/>
          </p:nvSpPr>
          <p:spPr>
            <a:xfrm>
              <a:off x="8" y="898"/>
              <a:ext cx="948" cy="9"/>
            </a:xfrm>
            <a:custGeom>
              <a:avLst/>
              <a:gdLst/>
              <a:ahLst/>
              <a:cxnLst/>
              <a:pathLst>
                <a:path w="948" h="9">
                  <a:moveTo>
                    <a:pt x="0" y="8"/>
                  </a:moveTo>
                  <a:lnTo>
                    <a:pt x="947" y="8"/>
                  </a:lnTo>
                  <a:lnTo>
                    <a:pt x="94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8" name="未知"/>
            <p:cNvSpPr/>
            <p:nvPr/>
          </p:nvSpPr>
          <p:spPr>
            <a:xfrm>
              <a:off x="125" y="0"/>
              <a:ext cx="702" cy="577"/>
            </a:xfrm>
            <a:custGeom>
              <a:avLst/>
              <a:gdLst/>
              <a:ahLst/>
              <a:cxnLst/>
              <a:pathLst>
                <a:path w="702" h="577">
                  <a:moveTo>
                    <a:pt x="664" y="576"/>
                  </a:moveTo>
                  <a:lnTo>
                    <a:pt x="677" y="572"/>
                  </a:lnTo>
                  <a:lnTo>
                    <a:pt x="689" y="572"/>
                  </a:lnTo>
                  <a:lnTo>
                    <a:pt x="697" y="559"/>
                  </a:lnTo>
                  <a:lnTo>
                    <a:pt x="701" y="542"/>
                  </a:lnTo>
                  <a:lnTo>
                    <a:pt x="701" y="34"/>
                  </a:lnTo>
                  <a:lnTo>
                    <a:pt x="693" y="17"/>
                  </a:lnTo>
                  <a:lnTo>
                    <a:pt x="689" y="8"/>
                  </a:lnTo>
                  <a:lnTo>
                    <a:pt x="681" y="4"/>
                  </a:lnTo>
                  <a:lnTo>
                    <a:pt x="664" y="0"/>
                  </a:lnTo>
                  <a:lnTo>
                    <a:pt x="28" y="0"/>
                  </a:lnTo>
                  <a:lnTo>
                    <a:pt x="16" y="4"/>
                  </a:lnTo>
                  <a:lnTo>
                    <a:pt x="4" y="13"/>
                  </a:lnTo>
                  <a:lnTo>
                    <a:pt x="0" y="30"/>
                  </a:lnTo>
                  <a:lnTo>
                    <a:pt x="0" y="546"/>
                  </a:lnTo>
                  <a:lnTo>
                    <a:pt x="0" y="555"/>
                  </a:lnTo>
                  <a:lnTo>
                    <a:pt x="0" y="563"/>
                  </a:lnTo>
                  <a:lnTo>
                    <a:pt x="8" y="572"/>
                  </a:lnTo>
                  <a:lnTo>
                    <a:pt x="16" y="572"/>
                  </a:lnTo>
                  <a:lnTo>
                    <a:pt x="20" y="576"/>
                  </a:lnTo>
                  <a:lnTo>
                    <a:pt x="664" y="576"/>
                  </a:lnTo>
                  <a:lnTo>
                    <a:pt x="664" y="5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69" name="未知"/>
            <p:cNvSpPr/>
            <p:nvPr/>
          </p:nvSpPr>
          <p:spPr>
            <a:xfrm>
              <a:off x="161" y="597"/>
              <a:ext cx="642" cy="192"/>
            </a:xfrm>
            <a:custGeom>
              <a:avLst/>
              <a:gdLst/>
              <a:ahLst/>
              <a:cxnLst/>
              <a:pathLst>
                <a:path w="642" h="192">
                  <a:moveTo>
                    <a:pt x="641" y="0"/>
                  </a:moveTo>
                  <a:lnTo>
                    <a:pt x="0" y="0"/>
                  </a:lnTo>
                  <a:lnTo>
                    <a:pt x="0" y="191"/>
                  </a:lnTo>
                  <a:lnTo>
                    <a:pt x="641" y="191"/>
                  </a:lnTo>
                  <a:lnTo>
                    <a:pt x="641" y="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70" name="未知"/>
            <p:cNvSpPr/>
            <p:nvPr/>
          </p:nvSpPr>
          <p:spPr>
            <a:xfrm>
              <a:off x="161" y="576"/>
              <a:ext cx="642" cy="22"/>
            </a:xfrm>
            <a:custGeom>
              <a:avLst/>
              <a:gdLst/>
              <a:ahLst/>
              <a:cxnLst/>
              <a:pathLst>
                <a:path w="642" h="22">
                  <a:moveTo>
                    <a:pt x="620" y="0"/>
                  </a:moveTo>
                  <a:lnTo>
                    <a:pt x="28" y="0"/>
                  </a:lnTo>
                  <a:lnTo>
                    <a:pt x="0" y="21"/>
                  </a:lnTo>
                  <a:lnTo>
                    <a:pt x="641" y="21"/>
                  </a:lnTo>
                  <a:lnTo>
                    <a:pt x="62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71" name="未知"/>
            <p:cNvSpPr/>
            <p:nvPr/>
          </p:nvSpPr>
          <p:spPr>
            <a:xfrm>
              <a:off x="814" y="741"/>
              <a:ext cx="271" cy="31"/>
            </a:xfrm>
            <a:custGeom>
              <a:avLst/>
              <a:gdLst/>
              <a:ahLst/>
              <a:cxnLst/>
              <a:pathLst>
                <a:path w="271" h="31">
                  <a:moveTo>
                    <a:pt x="4" y="30"/>
                  </a:moveTo>
                  <a:lnTo>
                    <a:pt x="4" y="9"/>
                  </a:lnTo>
                  <a:lnTo>
                    <a:pt x="4" y="4"/>
                  </a:lnTo>
                  <a:lnTo>
                    <a:pt x="8" y="0"/>
                  </a:lnTo>
                  <a:lnTo>
                    <a:pt x="270" y="0"/>
                  </a:lnTo>
                  <a:lnTo>
                    <a:pt x="265" y="0"/>
                  </a:lnTo>
                  <a:lnTo>
                    <a:pt x="26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72" name="未知"/>
            <p:cNvSpPr/>
            <p:nvPr/>
          </p:nvSpPr>
          <p:spPr>
            <a:xfrm>
              <a:off x="818" y="775"/>
              <a:ext cx="262" cy="90"/>
            </a:xfrm>
            <a:custGeom>
              <a:avLst/>
              <a:gdLst/>
              <a:ahLst/>
              <a:cxnLst/>
              <a:pathLst>
                <a:path w="262" h="90">
                  <a:moveTo>
                    <a:pt x="177" y="72"/>
                  </a:moveTo>
                  <a:lnTo>
                    <a:pt x="181" y="72"/>
                  </a:lnTo>
                  <a:lnTo>
                    <a:pt x="193" y="68"/>
                  </a:lnTo>
                  <a:lnTo>
                    <a:pt x="209" y="68"/>
                  </a:lnTo>
                  <a:lnTo>
                    <a:pt x="233" y="68"/>
                  </a:lnTo>
                  <a:lnTo>
                    <a:pt x="261" y="68"/>
                  </a:lnTo>
                  <a:lnTo>
                    <a:pt x="261" y="4"/>
                  </a:lnTo>
                  <a:lnTo>
                    <a:pt x="245" y="4"/>
                  </a:lnTo>
                  <a:lnTo>
                    <a:pt x="245" y="13"/>
                  </a:lnTo>
                  <a:lnTo>
                    <a:pt x="16" y="13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" y="25"/>
                  </a:lnTo>
                  <a:lnTo>
                    <a:pt x="8" y="34"/>
                  </a:lnTo>
                  <a:lnTo>
                    <a:pt x="16" y="34"/>
                  </a:lnTo>
                  <a:lnTo>
                    <a:pt x="20" y="25"/>
                  </a:lnTo>
                  <a:lnTo>
                    <a:pt x="48" y="25"/>
                  </a:lnTo>
                  <a:lnTo>
                    <a:pt x="48" y="34"/>
                  </a:lnTo>
                  <a:lnTo>
                    <a:pt x="60" y="34"/>
                  </a:lnTo>
                  <a:lnTo>
                    <a:pt x="64" y="25"/>
                  </a:lnTo>
                  <a:lnTo>
                    <a:pt x="96" y="25"/>
                  </a:lnTo>
                  <a:lnTo>
                    <a:pt x="100" y="34"/>
                  </a:lnTo>
                  <a:lnTo>
                    <a:pt x="108" y="34"/>
                  </a:lnTo>
                  <a:lnTo>
                    <a:pt x="116" y="64"/>
                  </a:lnTo>
                  <a:lnTo>
                    <a:pt x="129" y="89"/>
                  </a:lnTo>
                  <a:lnTo>
                    <a:pt x="169" y="89"/>
                  </a:lnTo>
                  <a:lnTo>
                    <a:pt x="177" y="72"/>
                  </a:lnTo>
                  <a:lnTo>
                    <a:pt x="177" y="7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73" name="未知"/>
            <p:cNvSpPr/>
            <p:nvPr/>
          </p:nvSpPr>
          <p:spPr>
            <a:xfrm>
              <a:off x="818" y="741"/>
              <a:ext cx="267" cy="31"/>
            </a:xfrm>
            <a:custGeom>
              <a:avLst/>
              <a:gdLst/>
              <a:ahLst/>
              <a:cxnLst/>
              <a:pathLst>
                <a:path w="267" h="31">
                  <a:moveTo>
                    <a:pt x="237" y="30"/>
                  </a:moveTo>
                  <a:lnTo>
                    <a:pt x="266" y="30"/>
                  </a:lnTo>
                  <a:lnTo>
                    <a:pt x="26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30"/>
                  </a:lnTo>
                  <a:lnTo>
                    <a:pt x="237" y="30"/>
                  </a:lnTo>
                  <a:lnTo>
                    <a:pt x="237" y="3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0574" name="Group 60573"/>
            <p:cNvGrpSpPr/>
            <p:nvPr/>
          </p:nvGrpSpPr>
          <p:grpSpPr>
            <a:xfrm>
              <a:off x="979" y="843"/>
              <a:ext cx="174" cy="86"/>
              <a:chOff x="0" y="0"/>
              <a:chExt cx="174" cy="86"/>
            </a:xfrm>
          </p:grpSpPr>
          <p:sp>
            <p:nvSpPr>
              <p:cNvPr id="60575" name="未知"/>
              <p:cNvSpPr/>
              <p:nvPr/>
            </p:nvSpPr>
            <p:spPr>
              <a:xfrm>
                <a:off x="4" y="0"/>
                <a:ext cx="170" cy="43"/>
              </a:xfrm>
              <a:custGeom>
                <a:avLst/>
                <a:gdLst/>
                <a:ahLst/>
                <a:cxnLst/>
                <a:pathLst>
                  <a:path w="170" h="43">
                    <a:moveTo>
                      <a:pt x="125" y="42"/>
                    </a:moveTo>
                    <a:lnTo>
                      <a:pt x="129" y="42"/>
                    </a:lnTo>
                    <a:lnTo>
                      <a:pt x="129" y="42"/>
                    </a:lnTo>
                    <a:lnTo>
                      <a:pt x="133" y="38"/>
                    </a:lnTo>
                    <a:lnTo>
                      <a:pt x="141" y="13"/>
                    </a:lnTo>
                    <a:lnTo>
                      <a:pt x="141" y="8"/>
                    </a:lnTo>
                    <a:lnTo>
                      <a:pt x="145" y="8"/>
                    </a:lnTo>
                    <a:lnTo>
                      <a:pt x="169" y="17"/>
                    </a:lnTo>
                    <a:lnTo>
                      <a:pt x="165" y="13"/>
                    </a:lnTo>
                    <a:lnTo>
                      <a:pt x="141" y="4"/>
                    </a:lnTo>
                    <a:lnTo>
                      <a:pt x="129" y="0"/>
                    </a:lnTo>
                    <a:lnTo>
                      <a:pt x="101" y="0"/>
                    </a:lnTo>
                    <a:lnTo>
                      <a:pt x="68" y="0"/>
                    </a:lnTo>
                    <a:lnTo>
                      <a:pt x="44" y="0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12" y="4"/>
                    </a:lnTo>
                    <a:lnTo>
                      <a:pt x="8" y="17"/>
                    </a:lnTo>
                    <a:lnTo>
                      <a:pt x="4" y="34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56" y="38"/>
                    </a:lnTo>
                    <a:lnTo>
                      <a:pt x="92" y="42"/>
                    </a:lnTo>
                    <a:lnTo>
                      <a:pt x="109" y="42"/>
                    </a:lnTo>
                    <a:lnTo>
                      <a:pt x="125" y="42"/>
                    </a:lnTo>
                    <a:lnTo>
                      <a:pt x="125" y="4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76" name="未知"/>
              <p:cNvSpPr/>
              <p:nvPr/>
            </p:nvSpPr>
            <p:spPr>
              <a:xfrm>
                <a:off x="0" y="51"/>
                <a:ext cx="130" cy="35"/>
              </a:xfrm>
              <a:custGeom>
                <a:avLst/>
                <a:gdLst/>
                <a:ahLst/>
                <a:cxnLst/>
                <a:pathLst>
                  <a:path w="130" h="35">
                    <a:moveTo>
                      <a:pt x="129" y="34"/>
                    </a:moveTo>
                    <a:lnTo>
                      <a:pt x="129" y="4"/>
                    </a:lnTo>
                    <a:lnTo>
                      <a:pt x="100" y="4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4" y="29"/>
                    </a:lnTo>
                    <a:lnTo>
                      <a:pt x="125" y="34"/>
                    </a:lnTo>
                    <a:lnTo>
                      <a:pt x="129" y="34"/>
                    </a:lnTo>
                    <a:lnTo>
                      <a:pt x="129" y="3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77" name="未知"/>
              <p:cNvSpPr/>
              <p:nvPr/>
            </p:nvSpPr>
            <p:spPr>
              <a:xfrm>
                <a:off x="0" y="42"/>
                <a:ext cx="130" cy="14"/>
              </a:xfrm>
              <a:custGeom>
                <a:avLst/>
                <a:gdLst/>
                <a:ahLst/>
                <a:cxnLst/>
                <a:pathLst>
                  <a:path w="130" h="14">
                    <a:moveTo>
                      <a:pt x="129" y="0"/>
                    </a:moveTo>
                    <a:lnTo>
                      <a:pt x="113" y="0"/>
                    </a:lnTo>
                    <a:lnTo>
                      <a:pt x="96" y="0"/>
                    </a:lnTo>
                    <a:lnTo>
                      <a:pt x="48" y="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68" y="13"/>
                    </a:lnTo>
                    <a:lnTo>
                      <a:pt x="100" y="13"/>
                    </a:lnTo>
                    <a:lnTo>
                      <a:pt x="129" y="13"/>
                    </a:lnTo>
                    <a:lnTo>
                      <a:pt x="129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78" name="未知"/>
              <p:cNvSpPr/>
              <p:nvPr/>
            </p:nvSpPr>
            <p:spPr>
              <a:xfrm>
                <a:off x="0" y="4"/>
                <a:ext cx="97" cy="39"/>
              </a:xfrm>
              <a:custGeom>
                <a:avLst/>
                <a:gdLst/>
                <a:ahLst/>
                <a:cxnLst/>
                <a:pathLst>
                  <a:path w="97" h="39">
                    <a:moveTo>
                      <a:pt x="96" y="38"/>
                    </a:moveTo>
                    <a:lnTo>
                      <a:pt x="60" y="34"/>
                    </a:lnTo>
                    <a:lnTo>
                      <a:pt x="32" y="34"/>
                    </a:lnTo>
                    <a:lnTo>
                      <a:pt x="8" y="34"/>
                    </a:lnTo>
                    <a:lnTo>
                      <a:pt x="4" y="34"/>
                    </a:lnTo>
                    <a:lnTo>
                      <a:pt x="8" y="30"/>
                    </a:lnTo>
                    <a:lnTo>
                      <a:pt x="16" y="0"/>
                    </a:lnTo>
                    <a:lnTo>
                      <a:pt x="8" y="17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20" y="38"/>
                    </a:lnTo>
                    <a:lnTo>
                      <a:pt x="48" y="38"/>
                    </a:lnTo>
                    <a:lnTo>
                      <a:pt x="96" y="38"/>
                    </a:lnTo>
                    <a:lnTo>
                      <a:pt x="96" y="3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79" name="未知"/>
              <p:cNvSpPr/>
              <p:nvPr/>
            </p:nvSpPr>
            <p:spPr>
              <a:xfrm>
                <a:off x="129" y="17"/>
                <a:ext cx="45" cy="69"/>
              </a:xfrm>
              <a:custGeom>
                <a:avLst/>
                <a:gdLst/>
                <a:ahLst/>
                <a:cxnLst/>
                <a:pathLst>
                  <a:path w="45" h="69">
                    <a:moveTo>
                      <a:pt x="44" y="4"/>
                    </a:moveTo>
                    <a:lnTo>
                      <a:pt x="20" y="0"/>
                    </a:lnTo>
                    <a:lnTo>
                      <a:pt x="12" y="29"/>
                    </a:lnTo>
                    <a:lnTo>
                      <a:pt x="12" y="34"/>
                    </a:lnTo>
                    <a:lnTo>
                      <a:pt x="4" y="38"/>
                    </a:lnTo>
                    <a:lnTo>
                      <a:pt x="0" y="38"/>
                    </a:lnTo>
                    <a:lnTo>
                      <a:pt x="0" y="68"/>
                    </a:lnTo>
                    <a:lnTo>
                      <a:pt x="4" y="63"/>
                    </a:lnTo>
                    <a:lnTo>
                      <a:pt x="40" y="29"/>
                    </a:lnTo>
                    <a:lnTo>
                      <a:pt x="44" y="25"/>
                    </a:lnTo>
                    <a:lnTo>
                      <a:pt x="44" y="4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80" name="未知"/>
              <p:cNvSpPr/>
              <p:nvPr/>
            </p:nvSpPr>
            <p:spPr>
              <a:xfrm>
                <a:off x="129" y="8"/>
                <a:ext cx="45" cy="48"/>
              </a:xfrm>
              <a:custGeom>
                <a:avLst/>
                <a:gdLst/>
                <a:ahLst/>
                <a:cxnLst/>
                <a:pathLst>
                  <a:path w="45" h="48">
                    <a:moveTo>
                      <a:pt x="0" y="34"/>
                    </a:moveTo>
                    <a:lnTo>
                      <a:pt x="0" y="47"/>
                    </a:lnTo>
                    <a:lnTo>
                      <a:pt x="4" y="47"/>
                    </a:lnTo>
                    <a:lnTo>
                      <a:pt x="12" y="43"/>
                    </a:lnTo>
                    <a:lnTo>
                      <a:pt x="12" y="38"/>
                    </a:lnTo>
                    <a:lnTo>
                      <a:pt x="20" y="9"/>
                    </a:lnTo>
                    <a:lnTo>
                      <a:pt x="44" y="13"/>
                    </a:lnTo>
                    <a:lnTo>
                      <a:pt x="44" y="9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8" y="30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0581" name="未知"/>
            <p:cNvSpPr/>
            <p:nvPr/>
          </p:nvSpPr>
          <p:spPr>
            <a:xfrm>
              <a:off x="814" y="771"/>
              <a:ext cx="37" cy="18"/>
            </a:xfrm>
            <a:custGeom>
              <a:avLst/>
              <a:gdLst/>
              <a:ahLst/>
              <a:cxnLst/>
              <a:pathLst>
                <a:path w="37" h="18">
                  <a:moveTo>
                    <a:pt x="0" y="4"/>
                  </a:moveTo>
                  <a:lnTo>
                    <a:pt x="20" y="4"/>
                  </a:lnTo>
                  <a:lnTo>
                    <a:pt x="20" y="17"/>
                  </a:lnTo>
                  <a:lnTo>
                    <a:pt x="36" y="17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82" name="未知"/>
            <p:cNvSpPr/>
            <p:nvPr/>
          </p:nvSpPr>
          <p:spPr>
            <a:xfrm>
              <a:off x="1055" y="771"/>
              <a:ext cx="30" cy="18"/>
            </a:xfrm>
            <a:custGeom>
              <a:avLst/>
              <a:gdLst/>
              <a:ahLst/>
              <a:cxnLst/>
              <a:pathLst>
                <a:path w="30" h="18">
                  <a:moveTo>
                    <a:pt x="4" y="17"/>
                  </a:moveTo>
                  <a:lnTo>
                    <a:pt x="4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4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83" name="未知"/>
            <p:cNvSpPr/>
            <p:nvPr/>
          </p:nvSpPr>
          <p:spPr>
            <a:xfrm>
              <a:off x="814" y="775"/>
              <a:ext cx="5" cy="26"/>
            </a:xfrm>
            <a:custGeom>
              <a:avLst/>
              <a:gdLst/>
              <a:ahLst/>
              <a:cxnLst/>
              <a:pathLst>
                <a:path w="5" h="26">
                  <a:moveTo>
                    <a:pt x="0" y="25"/>
                  </a:moveTo>
                  <a:lnTo>
                    <a:pt x="4" y="2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84" name="未知"/>
            <p:cNvSpPr/>
            <p:nvPr/>
          </p:nvSpPr>
          <p:spPr>
            <a:xfrm>
              <a:off x="814" y="775"/>
              <a:ext cx="5" cy="26"/>
            </a:xfrm>
            <a:custGeom>
              <a:avLst/>
              <a:gdLst/>
              <a:ahLst/>
              <a:cxnLst/>
              <a:pathLst>
                <a:path w="5" h="26">
                  <a:moveTo>
                    <a:pt x="0" y="25"/>
                  </a:moveTo>
                  <a:lnTo>
                    <a:pt x="4" y="25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85" name="未知"/>
            <p:cNvSpPr/>
            <p:nvPr/>
          </p:nvSpPr>
          <p:spPr>
            <a:xfrm>
              <a:off x="1059" y="775"/>
              <a:ext cx="26" cy="14"/>
            </a:xfrm>
            <a:custGeom>
              <a:avLst/>
              <a:gdLst/>
              <a:ahLst/>
              <a:cxnLst/>
              <a:pathLst>
                <a:path w="26" h="14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586" name="未知"/>
            <p:cNvSpPr/>
            <p:nvPr/>
          </p:nvSpPr>
          <p:spPr>
            <a:xfrm>
              <a:off x="1059" y="775"/>
              <a:ext cx="26" cy="14"/>
            </a:xfrm>
            <a:custGeom>
              <a:avLst/>
              <a:gdLst/>
              <a:ahLst/>
              <a:cxnLst/>
              <a:pathLst>
                <a:path w="26" h="14">
                  <a:moveTo>
                    <a:pt x="2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4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0587" name="Group 60586"/>
            <p:cNvGrpSpPr/>
            <p:nvPr/>
          </p:nvGrpSpPr>
          <p:grpSpPr>
            <a:xfrm>
              <a:off x="16" y="800"/>
              <a:ext cx="932" cy="73"/>
              <a:chOff x="0" y="0"/>
              <a:chExt cx="932" cy="73"/>
            </a:xfrm>
          </p:grpSpPr>
          <p:sp>
            <p:nvSpPr>
              <p:cNvPr id="60588" name="未知"/>
              <p:cNvSpPr/>
              <p:nvPr/>
            </p:nvSpPr>
            <p:spPr>
              <a:xfrm>
                <a:off x="61" y="5"/>
                <a:ext cx="17" cy="9"/>
              </a:xfrm>
              <a:custGeom>
                <a:avLst/>
                <a:gdLst/>
                <a:ahLst/>
                <a:cxnLst/>
                <a:pathLst>
                  <a:path w="17" h="9">
                    <a:moveTo>
                      <a:pt x="0" y="0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89" name="未知"/>
              <p:cNvSpPr/>
              <p:nvPr/>
            </p:nvSpPr>
            <p:spPr>
              <a:xfrm>
                <a:off x="0" y="60"/>
                <a:ext cx="690" cy="13"/>
              </a:xfrm>
              <a:custGeom>
                <a:avLst/>
                <a:gdLst/>
                <a:ahLst/>
                <a:cxnLst/>
                <a:pathLst>
                  <a:path w="690" h="13">
                    <a:moveTo>
                      <a:pt x="689" y="12"/>
                    </a:moveTo>
                    <a:lnTo>
                      <a:pt x="685" y="0"/>
                    </a:lnTo>
                    <a:lnTo>
                      <a:pt x="645" y="0"/>
                    </a:lnTo>
                    <a:lnTo>
                      <a:pt x="641" y="12"/>
                    </a:lnTo>
                    <a:lnTo>
                      <a:pt x="632" y="0"/>
                    </a:lnTo>
                    <a:lnTo>
                      <a:pt x="596" y="0"/>
                    </a:lnTo>
                    <a:lnTo>
                      <a:pt x="592" y="12"/>
                    </a:lnTo>
                    <a:lnTo>
                      <a:pt x="584" y="0"/>
                    </a:lnTo>
                    <a:lnTo>
                      <a:pt x="548" y="0"/>
                    </a:lnTo>
                    <a:lnTo>
                      <a:pt x="544" y="12"/>
                    </a:lnTo>
                    <a:lnTo>
                      <a:pt x="536" y="0"/>
                    </a:lnTo>
                    <a:lnTo>
                      <a:pt x="500" y="0"/>
                    </a:lnTo>
                    <a:lnTo>
                      <a:pt x="496" y="12"/>
                    </a:lnTo>
                    <a:lnTo>
                      <a:pt x="487" y="0"/>
                    </a:lnTo>
                    <a:lnTo>
                      <a:pt x="455" y="0"/>
                    </a:lnTo>
                    <a:lnTo>
                      <a:pt x="447" y="12"/>
                    </a:lnTo>
                    <a:lnTo>
                      <a:pt x="443" y="0"/>
                    </a:lnTo>
                    <a:lnTo>
                      <a:pt x="226" y="0"/>
                    </a:lnTo>
                    <a:lnTo>
                      <a:pt x="222" y="12"/>
                    </a:lnTo>
                    <a:lnTo>
                      <a:pt x="214" y="0"/>
                    </a:lnTo>
                    <a:lnTo>
                      <a:pt x="177" y="0"/>
                    </a:lnTo>
                    <a:lnTo>
                      <a:pt x="173" y="12"/>
                    </a:lnTo>
                    <a:lnTo>
                      <a:pt x="165" y="0"/>
                    </a:lnTo>
                    <a:lnTo>
                      <a:pt x="93" y="0"/>
                    </a:lnTo>
                    <a:lnTo>
                      <a:pt x="93" y="12"/>
                    </a:lnTo>
                    <a:lnTo>
                      <a:pt x="81" y="0"/>
                    </a:lnTo>
                    <a:lnTo>
                      <a:pt x="44" y="0"/>
                    </a:lnTo>
                    <a:lnTo>
                      <a:pt x="40" y="12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2"/>
                    </a:lnTo>
                    <a:lnTo>
                      <a:pt x="689" y="12"/>
                    </a:lnTo>
                    <a:lnTo>
                      <a:pt x="689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0" name="未知"/>
              <p:cNvSpPr/>
              <p:nvPr/>
            </p:nvSpPr>
            <p:spPr>
              <a:xfrm>
                <a:off x="8" y="43"/>
                <a:ext cx="682" cy="30"/>
              </a:xfrm>
              <a:custGeom>
                <a:avLst/>
                <a:gdLst/>
                <a:ahLst/>
                <a:cxnLst/>
                <a:pathLst>
                  <a:path w="682" h="30">
                    <a:moveTo>
                      <a:pt x="681" y="13"/>
                    </a:moveTo>
                    <a:lnTo>
                      <a:pt x="673" y="0"/>
                    </a:lnTo>
                    <a:lnTo>
                      <a:pt x="580" y="0"/>
                    </a:lnTo>
                    <a:lnTo>
                      <a:pt x="576" y="13"/>
                    </a:lnTo>
                    <a:lnTo>
                      <a:pt x="568" y="0"/>
                    </a:lnTo>
                    <a:lnTo>
                      <a:pt x="532" y="0"/>
                    </a:lnTo>
                    <a:lnTo>
                      <a:pt x="524" y="13"/>
                    </a:lnTo>
                    <a:lnTo>
                      <a:pt x="520" y="0"/>
                    </a:lnTo>
                    <a:lnTo>
                      <a:pt x="484" y="0"/>
                    </a:lnTo>
                    <a:lnTo>
                      <a:pt x="475" y="13"/>
                    </a:lnTo>
                    <a:lnTo>
                      <a:pt x="471" y="0"/>
                    </a:lnTo>
                    <a:lnTo>
                      <a:pt x="435" y="0"/>
                    </a:lnTo>
                    <a:lnTo>
                      <a:pt x="427" y="13"/>
                    </a:lnTo>
                    <a:lnTo>
                      <a:pt x="419" y="0"/>
                    </a:lnTo>
                    <a:lnTo>
                      <a:pt x="391" y="0"/>
                    </a:lnTo>
                    <a:lnTo>
                      <a:pt x="383" y="13"/>
                    </a:lnTo>
                    <a:lnTo>
                      <a:pt x="379" y="0"/>
                    </a:lnTo>
                    <a:lnTo>
                      <a:pt x="343" y="0"/>
                    </a:lnTo>
                    <a:lnTo>
                      <a:pt x="339" y="13"/>
                    </a:lnTo>
                    <a:lnTo>
                      <a:pt x="330" y="0"/>
                    </a:lnTo>
                    <a:lnTo>
                      <a:pt x="294" y="0"/>
                    </a:lnTo>
                    <a:lnTo>
                      <a:pt x="286" y="13"/>
                    </a:lnTo>
                    <a:lnTo>
                      <a:pt x="278" y="0"/>
                    </a:lnTo>
                    <a:lnTo>
                      <a:pt x="246" y="0"/>
                    </a:lnTo>
                    <a:lnTo>
                      <a:pt x="242" y="13"/>
                    </a:lnTo>
                    <a:lnTo>
                      <a:pt x="234" y="0"/>
                    </a:lnTo>
                    <a:lnTo>
                      <a:pt x="198" y="0"/>
                    </a:lnTo>
                    <a:lnTo>
                      <a:pt x="194" y="13"/>
                    </a:lnTo>
                    <a:lnTo>
                      <a:pt x="185" y="0"/>
                    </a:lnTo>
                    <a:lnTo>
                      <a:pt x="149" y="0"/>
                    </a:lnTo>
                    <a:lnTo>
                      <a:pt x="145" y="13"/>
                    </a:lnTo>
                    <a:lnTo>
                      <a:pt x="137" y="0"/>
                    </a:lnTo>
                    <a:lnTo>
                      <a:pt x="105" y="0"/>
                    </a:lnTo>
                    <a:lnTo>
                      <a:pt x="101" y="13"/>
                    </a:lnTo>
                    <a:lnTo>
                      <a:pt x="93" y="0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24" y="17"/>
                    </a:lnTo>
                    <a:lnTo>
                      <a:pt x="32" y="29"/>
                    </a:lnTo>
                    <a:lnTo>
                      <a:pt x="36" y="17"/>
                    </a:lnTo>
                    <a:lnTo>
                      <a:pt x="73" y="17"/>
                    </a:lnTo>
                    <a:lnTo>
                      <a:pt x="85" y="29"/>
                    </a:lnTo>
                    <a:lnTo>
                      <a:pt x="85" y="17"/>
                    </a:lnTo>
                    <a:lnTo>
                      <a:pt x="157" y="17"/>
                    </a:lnTo>
                    <a:lnTo>
                      <a:pt x="165" y="29"/>
                    </a:lnTo>
                    <a:lnTo>
                      <a:pt x="169" y="17"/>
                    </a:lnTo>
                    <a:lnTo>
                      <a:pt x="206" y="17"/>
                    </a:lnTo>
                    <a:lnTo>
                      <a:pt x="214" y="29"/>
                    </a:lnTo>
                    <a:lnTo>
                      <a:pt x="218" y="17"/>
                    </a:lnTo>
                    <a:lnTo>
                      <a:pt x="435" y="17"/>
                    </a:lnTo>
                    <a:lnTo>
                      <a:pt x="439" y="29"/>
                    </a:lnTo>
                    <a:lnTo>
                      <a:pt x="447" y="17"/>
                    </a:lnTo>
                    <a:lnTo>
                      <a:pt x="479" y="17"/>
                    </a:lnTo>
                    <a:lnTo>
                      <a:pt x="488" y="29"/>
                    </a:lnTo>
                    <a:lnTo>
                      <a:pt x="492" y="17"/>
                    </a:lnTo>
                    <a:lnTo>
                      <a:pt x="528" y="17"/>
                    </a:lnTo>
                    <a:lnTo>
                      <a:pt x="536" y="29"/>
                    </a:lnTo>
                    <a:lnTo>
                      <a:pt x="540" y="17"/>
                    </a:lnTo>
                    <a:lnTo>
                      <a:pt x="576" y="17"/>
                    </a:lnTo>
                    <a:lnTo>
                      <a:pt x="584" y="29"/>
                    </a:lnTo>
                    <a:lnTo>
                      <a:pt x="588" y="17"/>
                    </a:lnTo>
                    <a:lnTo>
                      <a:pt x="624" y="17"/>
                    </a:lnTo>
                    <a:lnTo>
                      <a:pt x="633" y="29"/>
                    </a:lnTo>
                    <a:lnTo>
                      <a:pt x="637" y="17"/>
                    </a:lnTo>
                    <a:lnTo>
                      <a:pt x="677" y="17"/>
                    </a:lnTo>
                    <a:lnTo>
                      <a:pt x="681" y="29"/>
                    </a:lnTo>
                    <a:lnTo>
                      <a:pt x="681" y="21"/>
                    </a:lnTo>
                    <a:lnTo>
                      <a:pt x="681" y="13"/>
                    </a:lnTo>
                    <a:lnTo>
                      <a:pt x="6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1" name="未知"/>
              <p:cNvSpPr/>
              <p:nvPr/>
            </p:nvSpPr>
            <p:spPr>
              <a:xfrm>
                <a:off x="20" y="30"/>
                <a:ext cx="670" cy="27"/>
              </a:xfrm>
              <a:custGeom>
                <a:avLst/>
                <a:gdLst/>
                <a:ahLst/>
                <a:cxnLst/>
                <a:pathLst>
                  <a:path w="670" h="27">
                    <a:moveTo>
                      <a:pt x="665" y="13"/>
                    </a:moveTo>
                    <a:lnTo>
                      <a:pt x="657" y="0"/>
                    </a:lnTo>
                    <a:lnTo>
                      <a:pt x="588" y="0"/>
                    </a:lnTo>
                    <a:lnTo>
                      <a:pt x="580" y="9"/>
                    </a:lnTo>
                    <a:lnTo>
                      <a:pt x="576" y="0"/>
                    </a:lnTo>
                    <a:lnTo>
                      <a:pt x="540" y="0"/>
                    </a:lnTo>
                    <a:lnTo>
                      <a:pt x="536" y="13"/>
                    </a:lnTo>
                    <a:lnTo>
                      <a:pt x="528" y="0"/>
                    </a:lnTo>
                    <a:lnTo>
                      <a:pt x="492" y="0"/>
                    </a:lnTo>
                    <a:lnTo>
                      <a:pt x="488" y="9"/>
                    </a:lnTo>
                    <a:lnTo>
                      <a:pt x="480" y="0"/>
                    </a:lnTo>
                    <a:lnTo>
                      <a:pt x="443" y="0"/>
                    </a:lnTo>
                    <a:lnTo>
                      <a:pt x="439" y="9"/>
                    </a:lnTo>
                    <a:lnTo>
                      <a:pt x="435" y="0"/>
                    </a:lnTo>
                    <a:lnTo>
                      <a:pt x="395" y="0"/>
                    </a:lnTo>
                    <a:lnTo>
                      <a:pt x="395" y="9"/>
                    </a:lnTo>
                    <a:lnTo>
                      <a:pt x="391" y="0"/>
                    </a:lnTo>
                    <a:lnTo>
                      <a:pt x="355" y="0"/>
                    </a:lnTo>
                    <a:lnTo>
                      <a:pt x="347" y="9"/>
                    </a:lnTo>
                    <a:lnTo>
                      <a:pt x="343" y="0"/>
                    </a:lnTo>
                    <a:lnTo>
                      <a:pt x="306" y="0"/>
                    </a:lnTo>
                    <a:lnTo>
                      <a:pt x="298" y="9"/>
                    </a:lnTo>
                    <a:lnTo>
                      <a:pt x="298" y="0"/>
                    </a:lnTo>
                    <a:lnTo>
                      <a:pt x="258" y="0"/>
                    </a:lnTo>
                    <a:lnTo>
                      <a:pt x="250" y="13"/>
                    </a:lnTo>
                    <a:lnTo>
                      <a:pt x="250" y="0"/>
                    </a:lnTo>
                    <a:lnTo>
                      <a:pt x="214" y="0"/>
                    </a:lnTo>
                    <a:lnTo>
                      <a:pt x="206" y="13"/>
                    </a:lnTo>
                    <a:lnTo>
                      <a:pt x="202" y="0"/>
                    </a:lnTo>
                    <a:lnTo>
                      <a:pt x="169" y="0"/>
                    </a:lnTo>
                    <a:lnTo>
                      <a:pt x="161" y="9"/>
                    </a:lnTo>
                    <a:lnTo>
                      <a:pt x="153" y="0"/>
                    </a:lnTo>
                    <a:lnTo>
                      <a:pt x="121" y="0"/>
                    </a:lnTo>
                    <a:lnTo>
                      <a:pt x="117" y="13"/>
                    </a:lnTo>
                    <a:lnTo>
                      <a:pt x="105" y="0"/>
                    </a:lnTo>
                    <a:lnTo>
                      <a:pt x="73" y="0"/>
                    </a:lnTo>
                    <a:lnTo>
                      <a:pt x="69" y="13"/>
                    </a:lnTo>
                    <a:lnTo>
                      <a:pt x="61" y="0"/>
                    </a:lnTo>
                    <a:lnTo>
                      <a:pt x="8" y="0"/>
                    </a:lnTo>
                    <a:lnTo>
                      <a:pt x="0" y="13"/>
                    </a:lnTo>
                    <a:lnTo>
                      <a:pt x="81" y="13"/>
                    </a:lnTo>
                    <a:lnTo>
                      <a:pt x="89" y="26"/>
                    </a:lnTo>
                    <a:lnTo>
                      <a:pt x="93" y="13"/>
                    </a:lnTo>
                    <a:lnTo>
                      <a:pt x="125" y="13"/>
                    </a:lnTo>
                    <a:lnTo>
                      <a:pt x="133" y="26"/>
                    </a:lnTo>
                    <a:lnTo>
                      <a:pt x="137" y="13"/>
                    </a:lnTo>
                    <a:lnTo>
                      <a:pt x="173" y="13"/>
                    </a:lnTo>
                    <a:lnTo>
                      <a:pt x="182" y="26"/>
                    </a:lnTo>
                    <a:lnTo>
                      <a:pt x="186" y="13"/>
                    </a:lnTo>
                    <a:lnTo>
                      <a:pt x="222" y="13"/>
                    </a:lnTo>
                    <a:lnTo>
                      <a:pt x="230" y="26"/>
                    </a:lnTo>
                    <a:lnTo>
                      <a:pt x="234" y="13"/>
                    </a:lnTo>
                    <a:lnTo>
                      <a:pt x="266" y="13"/>
                    </a:lnTo>
                    <a:lnTo>
                      <a:pt x="274" y="26"/>
                    </a:lnTo>
                    <a:lnTo>
                      <a:pt x="282" y="13"/>
                    </a:lnTo>
                    <a:lnTo>
                      <a:pt x="318" y="13"/>
                    </a:lnTo>
                    <a:lnTo>
                      <a:pt x="327" y="26"/>
                    </a:lnTo>
                    <a:lnTo>
                      <a:pt x="331" y="13"/>
                    </a:lnTo>
                    <a:lnTo>
                      <a:pt x="367" y="13"/>
                    </a:lnTo>
                    <a:lnTo>
                      <a:pt x="371" y="26"/>
                    </a:lnTo>
                    <a:lnTo>
                      <a:pt x="379" y="13"/>
                    </a:lnTo>
                    <a:lnTo>
                      <a:pt x="407" y="13"/>
                    </a:lnTo>
                    <a:lnTo>
                      <a:pt x="415" y="26"/>
                    </a:lnTo>
                    <a:lnTo>
                      <a:pt x="423" y="13"/>
                    </a:lnTo>
                    <a:lnTo>
                      <a:pt x="459" y="13"/>
                    </a:lnTo>
                    <a:lnTo>
                      <a:pt x="463" y="26"/>
                    </a:lnTo>
                    <a:lnTo>
                      <a:pt x="472" y="13"/>
                    </a:lnTo>
                    <a:lnTo>
                      <a:pt x="508" y="13"/>
                    </a:lnTo>
                    <a:lnTo>
                      <a:pt x="512" y="26"/>
                    </a:lnTo>
                    <a:lnTo>
                      <a:pt x="520" y="13"/>
                    </a:lnTo>
                    <a:lnTo>
                      <a:pt x="556" y="13"/>
                    </a:lnTo>
                    <a:lnTo>
                      <a:pt x="564" y="26"/>
                    </a:lnTo>
                    <a:lnTo>
                      <a:pt x="568" y="13"/>
                    </a:lnTo>
                    <a:lnTo>
                      <a:pt x="661" y="13"/>
                    </a:lnTo>
                    <a:lnTo>
                      <a:pt x="669" y="26"/>
                    </a:lnTo>
                    <a:lnTo>
                      <a:pt x="665" y="17"/>
                    </a:lnTo>
                    <a:lnTo>
                      <a:pt x="665" y="13"/>
                    </a:lnTo>
                    <a:lnTo>
                      <a:pt x="665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2" name="未知"/>
              <p:cNvSpPr/>
              <p:nvPr/>
            </p:nvSpPr>
            <p:spPr>
              <a:xfrm>
                <a:off x="24" y="17"/>
                <a:ext cx="662" cy="27"/>
              </a:xfrm>
              <a:custGeom>
                <a:avLst/>
                <a:gdLst/>
                <a:ahLst/>
                <a:cxnLst/>
                <a:pathLst>
                  <a:path w="662" h="27">
                    <a:moveTo>
                      <a:pt x="657" y="9"/>
                    </a:moveTo>
                    <a:lnTo>
                      <a:pt x="649" y="0"/>
                    </a:lnTo>
                    <a:lnTo>
                      <a:pt x="617" y="0"/>
                    </a:lnTo>
                    <a:lnTo>
                      <a:pt x="613" y="9"/>
                    </a:lnTo>
                    <a:lnTo>
                      <a:pt x="604" y="0"/>
                    </a:lnTo>
                    <a:lnTo>
                      <a:pt x="572" y="0"/>
                    </a:lnTo>
                    <a:lnTo>
                      <a:pt x="568" y="9"/>
                    </a:lnTo>
                    <a:lnTo>
                      <a:pt x="560" y="0"/>
                    </a:lnTo>
                    <a:lnTo>
                      <a:pt x="528" y="0"/>
                    </a:lnTo>
                    <a:lnTo>
                      <a:pt x="520" y="9"/>
                    </a:lnTo>
                    <a:lnTo>
                      <a:pt x="512" y="0"/>
                    </a:lnTo>
                    <a:lnTo>
                      <a:pt x="480" y="0"/>
                    </a:lnTo>
                    <a:lnTo>
                      <a:pt x="476" y="5"/>
                    </a:lnTo>
                    <a:lnTo>
                      <a:pt x="468" y="0"/>
                    </a:lnTo>
                    <a:lnTo>
                      <a:pt x="431" y="0"/>
                    </a:lnTo>
                    <a:lnTo>
                      <a:pt x="423" y="9"/>
                    </a:lnTo>
                    <a:lnTo>
                      <a:pt x="419" y="0"/>
                    </a:lnTo>
                    <a:lnTo>
                      <a:pt x="391" y="0"/>
                    </a:lnTo>
                    <a:lnTo>
                      <a:pt x="383" y="13"/>
                    </a:lnTo>
                    <a:lnTo>
                      <a:pt x="375" y="0"/>
                    </a:lnTo>
                    <a:lnTo>
                      <a:pt x="343" y="0"/>
                    </a:lnTo>
                    <a:lnTo>
                      <a:pt x="339" y="13"/>
                    </a:lnTo>
                    <a:lnTo>
                      <a:pt x="331" y="0"/>
                    </a:lnTo>
                    <a:lnTo>
                      <a:pt x="294" y="0"/>
                    </a:lnTo>
                    <a:lnTo>
                      <a:pt x="290" y="13"/>
                    </a:lnTo>
                    <a:lnTo>
                      <a:pt x="282" y="0"/>
                    </a:lnTo>
                    <a:lnTo>
                      <a:pt x="250" y="0"/>
                    </a:lnTo>
                    <a:lnTo>
                      <a:pt x="246" y="13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98" y="13"/>
                    </a:lnTo>
                    <a:lnTo>
                      <a:pt x="194" y="0"/>
                    </a:lnTo>
                    <a:lnTo>
                      <a:pt x="157" y="0"/>
                    </a:lnTo>
                    <a:lnTo>
                      <a:pt x="149" y="13"/>
                    </a:lnTo>
                    <a:lnTo>
                      <a:pt x="145" y="0"/>
                    </a:lnTo>
                    <a:lnTo>
                      <a:pt x="113" y="0"/>
                    </a:lnTo>
                    <a:lnTo>
                      <a:pt x="105" y="13"/>
                    </a:lnTo>
                    <a:lnTo>
                      <a:pt x="101" y="0"/>
                    </a:lnTo>
                    <a:lnTo>
                      <a:pt x="69" y="0"/>
                    </a:lnTo>
                    <a:lnTo>
                      <a:pt x="65" y="13"/>
                    </a:lnTo>
                    <a:lnTo>
                      <a:pt x="57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57" y="13"/>
                    </a:lnTo>
                    <a:lnTo>
                      <a:pt x="65" y="26"/>
                    </a:lnTo>
                    <a:lnTo>
                      <a:pt x="69" y="13"/>
                    </a:lnTo>
                    <a:lnTo>
                      <a:pt x="101" y="13"/>
                    </a:lnTo>
                    <a:lnTo>
                      <a:pt x="113" y="26"/>
                    </a:lnTo>
                    <a:lnTo>
                      <a:pt x="117" y="13"/>
                    </a:lnTo>
                    <a:lnTo>
                      <a:pt x="149" y="13"/>
                    </a:lnTo>
                    <a:lnTo>
                      <a:pt x="157" y="22"/>
                    </a:lnTo>
                    <a:lnTo>
                      <a:pt x="165" y="13"/>
                    </a:lnTo>
                    <a:lnTo>
                      <a:pt x="198" y="13"/>
                    </a:lnTo>
                    <a:lnTo>
                      <a:pt x="202" y="26"/>
                    </a:lnTo>
                    <a:lnTo>
                      <a:pt x="210" y="13"/>
                    </a:lnTo>
                    <a:lnTo>
                      <a:pt x="246" y="13"/>
                    </a:lnTo>
                    <a:lnTo>
                      <a:pt x="246" y="26"/>
                    </a:lnTo>
                    <a:lnTo>
                      <a:pt x="254" y="13"/>
                    </a:lnTo>
                    <a:lnTo>
                      <a:pt x="294" y="13"/>
                    </a:lnTo>
                    <a:lnTo>
                      <a:pt x="294" y="22"/>
                    </a:lnTo>
                    <a:lnTo>
                      <a:pt x="302" y="13"/>
                    </a:lnTo>
                    <a:lnTo>
                      <a:pt x="339" y="13"/>
                    </a:lnTo>
                    <a:lnTo>
                      <a:pt x="343" y="22"/>
                    </a:lnTo>
                    <a:lnTo>
                      <a:pt x="351" y="13"/>
                    </a:lnTo>
                    <a:lnTo>
                      <a:pt x="387" y="13"/>
                    </a:lnTo>
                    <a:lnTo>
                      <a:pt x="391" y="22"/>
                    </a:lnTo>
                    <a:lnTo>
                      <a:pt x="391" y="13"/>
                    </a:lnTo>
                    <a:lnTo>
                      <a:pt x="431" y="13"/>
                    </a:lnTo>
                    <a:lnTo>
                      <a:pt x="435" y="22"/>
                    </a:lnTo>
                    <a:lnTo>
                      <a:pt x="439" y="13"/>
                    </a:lnTo>
                    <a:lnTo>
                      <a:pt x="476" y="13"/>
                    </a:lnTo>
                    <a:lnTo>
                      <a:pt x="484" y="22"/>
                    </a:lnTo>
                    <a:lnTo>
                      <a:pt x="488" y="13"/>
                    </a:lnTo>
                    <a:lnTo>
                      <a:pt x="524" y="13"/>
                    </a:lnTo>
                    <a:lnTo>
                      <a:pt x="532" y="26"/>
                    </a:lnTo>
                    <a:lnTo>
                      <a:pt x="536" y="13"/>
                    </a:lnTo>
                    <a:lnTo>
                      <a:pt x="572" y="13"/>
                    </a:lnTo>
                    <a:lnTo>
                      <a:pt x="576" y="22"/>
                    </a:lnTo>
                    <a:lnTo>
                      <a:pt x="584" y="13"/>
                    </a:lnTo>
                    <a:lnTo>
                      <a:pt x="653" y="13"/>
                    </a:lnTo>
                    <a:lnTo>
                      <a:pt x="661" y="26"/>
                    </a:lnTo>
                    <a:lnTo>
                      <a:pt x="657" y="17"/>
                    </a:lnTo>
                    <a:lnTo>
                      <a:pt x="657" y="9"/>
                    </a:lnTo>
                    <a:lnTo>
                      <a:pt x="657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3" name="未知"/>
              <p:cNvSpPr/>
              <p:nvPr/>
            </p:nvSpPr>
            <p:spPr>
              <a:xfrm>
                <a:off x="28" y="0"/>
                <a:ext cx="654" cy="31"/>
              </a:xfrm>
              <a:custGeom>
                <a:avLst/>
                <a:gdLst/>
                <a:ahLst/>
                <a:cxnLst/>
                <a:pathLst>
                  <a:path w="654" h="31">
                    <a:moveTo>
                      <a:pt x="653" y="26"/>
                    </a:moveTo>
                    <a:lnTo>
                      <a:pt x="653" y="22"/>
                    </a:lnTo>
                    <a:lnTo>
                      <a:pt x="653" y="13"/>
                    </a:lnTo>
                    <a:lnTo>
                      <a:pt x="645" y="5"/>
                    </a:lnTo>
                    <a:lnTo>
                      <a:pt x="645" y="0"/>
                    </a:lnTo>
                    <a:lnTo>
                      <a:pt x="588" y="0"/>
                    </a:lnTo>
                    <a:lnTo>
                      <a:pt x="584" y="5"/>
                    </a:lnTo>
                    <a:lnTo>
                      <a:pt x="580" y="13"/>
                    </a:lnTo>
                    <a:lnTo>
                      <a:pt x="580" y="5"/>
                    </a:lnTo>
                    <a:lnTo>
                      <a:pt x="576" y="0"/>
                    </a:lnTo>
                    <a:lnTo>
                      <a:pt x="544" y="0"/>
                    </a:lnTo>
                    <a:lnTo>
                      <a:pt x="540" y="5"/>
                    </a:lnTo>
                    <a:lnTo>
                      <a:pt x="536" y="13"/>
                    </a:lnTo>
                    <a:lnTo>
                      <a:pt x="532" y="5"/>
                    </a:lnTo>
                    <a:lnTo>
                      <a:pt x="532" y="0"/>
                    </a:lnTo>
                    <a:lnTo>
                      <a:pt x="500" y="0"/>
                    </a:lnTo>
                    <a:lnTo>
                      <a:pt x="496" y="9"/>
                    </a:lnTo>
                    <a:lnTo>
                      <a:pt x="492" y="13"/>
                    </a:lnTo>
                    <a:lnTo>
                      <a:pt x="488" y="9"/>
                    </a:lnTo>
                    <a:lnTo>
                      <a:pt x="484" y="0"/>
                    </a:lnTo>
                    <a:lnTo>
                      <a:pt x="451" y="0"/>
                    </a:lnTo>
                    <a:lnTo>
                      <a:pt x="451" y="9"/>
                    </a:lnTo>
                    <a:lnTo>
                      <a:pt x="447" y="13"/>
                    </a:lnTo>
                    <a:lnTo>
                      <a:pt x="443" y="9"/>
                    </a:lnTo>
                    <a:lnTo>
                      <a:pt x="439" y="0"/>
                    </a:lnTo>
                    <a:lnTo>
                      <a:pt x="403" y="0"/>
                    </a:lnTo>
                    <a:lnTo>
                      <a:pt x="403" y="9"/>
                    </a:lnTo>
                    <a:lnTo>
                      <a:pt x="399" y="13"/>
                    </a:lnTo>
                    <a:lnTo>
                      <a:pt x="395" y="9"/>
                    </a:lnTo>
                    <a:lnTo>
                      <a:pt x="391" y="0"/>
                    </a:lnTo>
                    <a:lnTo>
                      <a:pt x="363" y="0"/>
                    </a:lnTo>
                    <a:lnTo>
                      <a:pt x="359" y="9"/>
                    </a:lnTo>
                    <a:lnTo>
                      <a:pt x="355" y="13"/>
                    </a:lnTo>
                    <a:lnTo>
                      <a:pt x="355" y="9"/>
                    </a:lnTo>
                    <a:lnTo>
                      <a:pt x="351" y="0"/>
                    </a:lnTo>
                    <a:lnTo>
                      <a:pt x="319" y="0"/>
                    </a:lnTo>
                    <a:lnTo>
                      <a:pt x="319" y="9"/>
                    </a:lnTo>
                    <a:lnTo>
                      <a:pt x="310" y="13"/>
                    </a:lnTo>
                    <a:lnTo>
                      <a:pt x="306" y="9"/>
                    </a:lnTo>
                    <a:lnTo>
                      <a:pt x="302" y="0"/>
                    </a:lnTo>
                    <a:lnTo>
                      <a:pt x="274" y="0"/>
                    </a:lnTo>
                    <a:lnTo>
                      <a:pt x="270" y="9"/>
                    </a:lnTo>
                    <a:lnTo>
                      <a:pt x="262" y="13"/>
                    </a:lnTo>
                    <a:lnTo>
                      <a:pt x="258" y="9"/>
                    </a:lnTo>
                    <a:lnTo>
                      <a:pt x="258" y="0"/>
                    </a:lnTo>
                    <a:lnTo>
                      <a:pt x="230" y="0"/>
                    </a:lnTo>
                    <a:lnTo>
                      <a:pt x="226" y="9"/>
                    </a:lnTo>
                    <a:lnTo>
                      <a:pt x="218" y="13"/>
                    </a:lnTo>
                    <a:lnTo>
                      <a:pt x="210" y="9"/>
                    </a:lnTo>
                    <a:lnTo>
                      <a:pt x="210" y="0"/>
                    </a:lnTo>
                    <a:lnTo>
                      <a:pt x="182" y="0"/>
                    </a:lnTo>
                    <a:lnTo>
                      <a:pt x="178" y="9"/>
                    </a:lnTo>
                    <a:lnTo>
                      <a:pt x="178" y="13"/>
                    </a:lnTo>
                    <a:lnTo>
                      <a:pt x="169" y="9"/>
                    </a:lnTo>
                    <a:lnTo>
                      <a:pt x="165" y="0"/>
                    </a:lnTo>
                    <a:lnTo>
                      <a:pt x="137" y="0"/>
                    </a:lnTo>
                    <a:lnTo>
                      <a:pt x="133" y="9"/>
                    </a:lnTo>
                    <a:lnTo>
                      <a:pt x="129" y="13"/>
                    </a:lnTo>
                    <a:lnTo>
                      <a:pt x="125" y="9"/>
                    </a:lnTo>
                    <a:lnTo>
                      <a:pt x="121" y="0"/>
                    </a:lnTo>
                    <a:lnTo>
                      <a:pt x="93" y="0"/>
                    </a:lnTo>
                    <a:lnTo>
                      <a:pt x="89" y="5"/>
                    </a:lnTo>
                    <a:lnTo>
                      <a:pt x="85" y="13"/>
                    </a:lnTo>
                    <a:lnTo>
                      <a:pt x="81" y="5"/>
                    </a:lnTo>
                    <a:lnTo>
                      <a:pt x="77" y="0"/>
                    </a:lnTo>
                    <a:lnTo>
                      <a:pt x="49" y="0"/>
                    </a:lnTo>
                    <a:lnTo>
                      <a:pt x="49" y="5"/>
                    </a:lnTo>
                    <a:lnTo>
                      <a:pt x="41" y="13"/>
                    </a:lnTo>
                    <a:lnTo>
                      <a:pt x="33" y="0"/>
                    </a:lnTo>
                    <a:lnTo>
                      <a:pt x="8" y="0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53" y="17"/>
                    </a:lnTo>
                    <a:lnTo>
                      <a:pt x="61" y="30"/>
                    </a:lnTo>
                    <a:lnTo>
                      <a:pt x="65" y="17"/>
                    </a:lnTo>
                    <a:lnTo>
                      <a:pt x="97" y="17"/>
                    </a:lnTo>
                    <a:lnTo>
                      <a:pt x="101" y="30"/>
                    </a:lnTo>
                    <a:lnTo>
                      <a:pt x="109" y="17"/>
                    </a:lnTo>
                    <a:lnTo>
                      <a:pt x="141" y="17"/>
                    </a:lnTo>
                    <a:lnTo>
                      <a:pt x="145" y="30"/>
                    </a:lnTo>
                    <a:lnTo>
                      <a:pt x="153" y="17"/>
                    </a:lnTo>
                    <a:lnTo>
                      <a:pt x="190" y="17"/>
                    </a:lnTo>
                    <a:lnTo>
                      <a:pt x="194" y="30"/>
                    </a:lnTo>
                    <a:lnTo>
                      <a:pt x="202" y="17"/>
                    </a:lnTo>
                    <a:lnTo>
                      <a:pt x="234" y="17"/>
                    </a:lnTo>
                    <a:lnTo>
                      <a:pt x="242" y="30"/>
                    </a:lnTo>
                    <a:lnTo>
                      <a:pt x="246" y="17"/>
                    </a:lnTo>
                    <a:lnTo>
                      <a:pt x="278" y="17"/>
                    </a:lnTo>
                    <a:lnTo>
                      <a:pt x="286" y="30"/>
                    </a:lnTo>
                    <a:lnTo>
                      <a:pt x="290" y="17"/>
                    </a:lnTo>
                    <a:lnTo>
                      <a:pt x="327" y="17"/>
                    </a:lnTo>
                    <a:lnTo>
                      <a:pt x="335" y="30"/>
                    </a:lnTo>
                    <a:lnTo>
                      <a:pt x="339" y="17"/>
                    </a:lnTo>
                    <a:lnTo>
                      <a:pt x="371" y="17"/>
                    </a:lnTo>
                    <a:lnTo>
                      <a:pt x="379" y="30"/>
                    </a:lnTo>
                    <a:lnTo>
                      <a:pt x="387" y="17"/>
                    </a:lnTo>
                    <a:lnTo>
                      <a:pt x="415" y="17"/>
                    </a:lnTo>
                    <a:lnTo>
                      <a:pt x="419" y="26"/>
                    </a:lnTo>
                    <a:lnTo>
                      <a:pt x="427" y="17"/>
                    </a:lnTo>
                    <a:lnTo>
                      <a:pt x="464" y="17"/>
                    </a:lnTo>
                    <a:lnTo>
                      <a:pt x="468" y="26"/>
                    </a:lnTo>
                    <a:lnTo>
                      <a:pt x="476" y="17"/>
                    </a:lnTo>
                    <a:lnTo>
                      <a:pt x="508" y="17"/>
                    </a:lnTo>
                    <a:lnTo>
                      <a:pt x="516" y="26"/>
                    </a:lnTo>
                    <a:lnTo>
                      <a:pt x="524" y="17"/>
                    </a:lnTo>
                    <a:lnTo>
                      <a:pt x="556" y="17"/>
                    </a:lnTo>
                    <a:lnTo>
                      <a:pt x="564" y="26"/>
                    </a:lnTo>
                    <a:lnTo>
                      <a:pt x="568" y="17"/>
                    </a:lnTo>
                    <a:lnTo>
                      <a:pt x="600" y="17"/>
                    </a:lnTo>
                    <a:lnTo>
                      <a:pt x="609" y="26"/>
                    </a:lnTo>
                    <a:lnTo>
                      <a:pt x="613" y="17"/>
                    </a:lnTo>
                    <a:lnTo>
                      <a:pt x="645" y="17"/>
                    </a:lnTo>
                    <a:lnTo>
                      <a:pt x="653" y="26"/>
                    </a:lnTo>
                    <a:lnTo>
                      <a:pt x="653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4" name="未知"/>
              <p:cNvSpPr/>
              <p:nvPr/>
            </p:nvSpPr>
            <p:spPr>
              <a:xfrm>
                <a:off x="737" y="43"/>
                <a:ext cx="187" cy="30"/>
              </a:xfrm>
              <a:custGeom>
                <a:avLst/>
                <a:gdLst/>
                <a:ahLst/>
                <a:cxnLst/>
                <a:pathLst>
                  <a:path w="187" h="30">
                    <a:moveTo>
                      <a:pt x="177" y="0"/>
                    </a:moveTo>
                    <a:lnTo>
                      <a:pt x="145" y="0"/>
                    </a:lnTo>
                    <a:lnTo>
                      <a:pt x="137" y="13"/>
                    </a:lnTo>
                    <a:lnTo>
                      <a:pt x="129" y="0"/>
                    </a:lnTo>
                    <a:lnTo>
                      <a:pt x="93" y="0"/>
                    </a:lnTo>
                    <a:lnTo>
                      <a:pt x="89" y="13"/>
                    </a:lnTo>
                    <a:lnTo>
                      <a:pt x="81" y="0"/>
                    </a:lnTo>
                    <a:lnTo>
                      <a:pt x="49" y="0"/>
                    </a:lnTo>
                    <a:lnTo>
                      <a:pt x="41" y="13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4" y="29"/>
                    </a:lnTo>
                    <a:lnTo>
                      <a:pt x="12" y="17"/>
                    </a:lnTo>
                    <a:lnTo>
                      <a:pt x="89" y="17"/>
                    </a:lnTo>
                    <a:lnTo>
                      <a:pt x="93" y="25"/>
                    </a:lnTo>
                    <a:lnTo>
                      <a:pt x="97" y="17"/>
                    </a:lnTo>
                    <a:lnTo>
                      <a:pt x="129" y="17"/>
                    </a:lnTo>
                    <a:lnTo>
                      <a:pt x="137" y="25"/>
                    </a:lnTo>
                    <a:lnTo>
                      <a:pt x="145" y="17"/>
                    </a:lnTo>
                    <a:lnTo>
                      <a:pt x="186" y="17"/>
                    </a:lnTo>
                    <a:lnTo>
                      <a:pt x="177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5" name="未知"/>
              <p:cNvSpPr/>
              <p:nvPr/>
            </p:nvSpPr>
            <p:spPr>
              <a:xfrm>
                <a:off x="741" y="60"/>
                <a:ext cx="191" cy="13"/>
              </a:xfrm>
              <a:custGeom>
                <a:avLst/>
                <a:gdLst/>
                <a:ahLst/>
                <a:cxnLst/>
                <a:pathLst>
                  <a:path w="191" h="13">
                    <a:moveTo>
                      <a:pt x="0" y="12"/>
                    </a:moveTo>
                    <a:lnTo>
                      <a:pt x="190" y="12"/>
                    </a:lnTo>
                    <a:lnTo>
                      <a:pt x="177" y="0"/>
                    </a:lnTo>
                    <a:lnTo>
                      <a:pt x="141" y="0"/>
                    </a:lnTo>
                    <a:lnTo>
                      <a:pt x="133" y="8"/>
                    </a:lnTo>
                    <a:lnTo>
                      <a:pt x="125" y="0"/>
                    </a:lnTo>
                    <a:lnTo>
                      <a:pt x="93" y="0"/>
                    </a:lnTo>
                    <a:lnTo>
                      <a:pt x="89" y="8"/>
                    </a:lnTo>
                    <a:lnTo>
                      <a:pt x="85" y="0"/>
                    </a:lnTo>
                    <a:lnTo>
                      <a:pt x="8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6" name="未知"/>
              <p:cNvSpPr/>
              <p:nvPr/>
            </p:nvSpPr>
            <p:spPr>
              <a:xfrm>
                <a:off x="733" y="30"/>
                <a:ext cx="182" cy="27"/>
              </a:xfrm>
              <a:custGeom>
                <a:avLst/>
                <a:gdLst/>
                <a:ahLst/>
                <a:cxnLst/>
                <a:pathLst>
                  <a:path w="182" h="27">
                    <a:moveTo>
                      <a:pt x="181" y="13"/>
                    </a:moveTo>
                    <a:lnTo>
                      <a:pt x="181" y="13"/>
                    </a:lnTo>
                    <a:lnTo>
                      <a:pt x="177" y="0"/>
                    </a:lnTo>
                    <a:lnTo>
                      <a:pt x="141" y="0"/>
                    </a:lnTo>
                    <a:lnTo>
                      <a:pt x="133" y="9"/>
                    </a:lnTo>
                    <a:lnTo>
                      <a:pt x="129" y="0"/>
                    </a:lnTo>
                    <a:lnTo>
                      <a:pt x="93" y="0"/>
                    </a:lnTo>
                    <a:lnTo>
                      <a:pt x="85" y="13"/>
                    </a:lnTo>
                    <a:lnTo>
                      <a:pt x="81" y="0"/>
                    </a:lnTo>
                    <a:lnTo>
                      <a:pt x="49" y="0"/>
                    </a:lnTo>
                    <a:lnTo>
                      <a:pt x="40" y="13"/>
                    </a:lnTo>
                    <a:lnTo>
                      <a:pt x="36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4" y="26"/>
                    </a:lnTo>
                    <a:lnTo>
                      <a:pt x="8" y="13"/>
                    </a:lnTo>
                    <a:lnTo>
                      <a:pt x="36" y="13"/>
                    </a:lnTo>
                    <a:lnTo>
                      <a:pt x="45" y="26"/>
                    </a:lnTo>
                    <a:lnTo>
                      <a:pt x="53" y="13"/>
                    </a:lnTo>
                    <a:lnTo>
                      <a:pt x="85" y="13"/>
                    </a:lnTo>
                    <a:lnTo>
                      <a:pt x="93" y="26"/>
                    </a:lnTo>
                    <a:lnTo>
                      <a:pt x="97" y="13"/>
                    </a:lnTo>
                    <a:lnTo>
                      <a:pt x="133" y="13"/>
                    </a:lnTo>
                    <a:lnTo>
                      <a:pt x="141" y="26"/>
                    </a:lnTo>
                    <a:lnTo>
                      <a:pt x="149" y="13"/>
                    </a:lnTo>
                    <a:lnTo>
                      <a:pt x="181" y="13"/>
                    </a:lnTo>
                    <a:lnTo>
                      <a:pt x="1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7" name="未知"/>
              <p:cNvSpPr/>
              <p:nvPr/>
            </p:nvSpPr>
            <p:spPr>
              <a:xfrm>
                <a:off x="725" y="13"/>
                <a:ext cx="190" cy="31"/>
              </a:xfrm>
              <a:custGeom>
                <a:avLst/>
                <a:gdLst/>
                <a:ahLst/>
                <a:cxnLst/>
                <a:pathLst>
                  <a:path w="190" h="31">
                    <a:moveTo>
                      <a:pt x="185" y="17"/>
                    </a:moveTo>
                    <a:lnTo>
                      <a:pt x="189" y="17"/>
                    </a:lnTo>
                    <a:lnTo>
                      <a:pt x="177" y="0"/>
                    </a:lnTo>
                    <a:lnTo>
                      <a:pt x="145" y="0"/>
                    </a:lnTo>
                    <a:lnTo>
                      <a:pt x="141" y="13"/>
                    </a:lnTo>
                    <a:lnTo>
                      <a:pt x="133" y="0"/>
                    </a:lnTo>
                    <a:lnTo>
                      <a:pt x="101" y="0"/>
                    </a:lnTo>
                    <a:lnTo>
                      <a:pt x="93" y="13"/>
                    </a:lnTo>
                    <a:lnTo>
                      <a:pt x="85" y="0"/>
                    </a:lnTo>
                    <a:lnTo>
                      <a:pt x="53" y="0"/>
                    </a:lnTo>
                    <a:lnTo>
                      <a:pt x="48" y="13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13"/>
                    </a:lnTo>
                    <a:lnTo>
                      <a:pt x="8" y="30"/>
                    </a:lnTo>
                    <a:lnTo>
                      <a:pt x="12" y="17"/>
                    </a:lnTo>
                    <a:lnTo>
                      <a:pt x="44" y="17"/>
                    </a:lnTo>
                    <a:lnTo>
                      <a:pt x="48" y="30"/>
                    </a:lnTo>
                    <a:lnTo>
                      <a:pt x="57" y="17"/>
                    </a:lnTo>
                    <a:lnTo>
                      <a:pt x="89" y="17"/>
                    </a:lnTo>
                    <a:lnTo>
                      <a:pt x="93" y="30"/>
                    </a:lnTo>
                    <a:lnTo>
                      <a:pt x="101" y="17"/>
                    </a:lnTo>
                    <a:lnTo>
                      <a:pt x="137" y="17"/>
                    </a:lnTo>
                    <a:lnTo>
                      <a:pt x="141" y="26"/>
                    </a:lnTo>
                    <a:lnTo>
                      <a:pt x="149" y="17"/>
                    </a:lnTo>
                    <a:lnTo>
                      <a:pt x="185" y="17"/>
                    </a:lnTo>
                    <a:lnTo>
                      <a:pt x="185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8" name="未知"/>
              <p:cNvSpPr/>
              <p:nvPr/>
            </p:nvSpPr>
            <p:spPr>
              <a:xfrm>
                <a:off x="721" y="0"/>
                <a:ext cx="186" cy="27"/>
              </a:xfrm>
              <a:custGeom>
                <a:avLst/>
                <a:gdLst/>
                <a:ahLst/>
                <a:cxnLst/>
                <a:pathLst>
                  <a:path w="186" h="27">
                    <a:moveTo>
                      <a:pt x="181" y="13"/>
                    </a:moveTo>
                    <a:lnTo>
                      <a:pt x="185" y="13"/>
                    </a:lnTo>
                    <a:lnTo>
                      <a:pt x="181" y="5"/>
                    </a:lnTo>
                    <a:lnTo>
                      <a:pt x="177" y="0"/>
                    </a:lnTo>
                    <a:lnTo>
                      <a:pt x="145" y="0"/>
                    </a:lnTo>
                    <a:lnTo>
                      <a:pt x="141" y="5"/>
                    </a:lnTo>
                    <a:lnTo>
                      <a:pt x="137" y="13"/>
                    </a:lnTo>
                    <a:lnTo>
                      <a:pt x="129" y="5"/>
                    </a:lnTo>
                    <a:lnTo>
                      <a:pt x="129" y="0"/>
                    </a:lnTo>
                    <a:lnTo>
                      <a:pt x="97" y="0"/>
                    </a:lnTo>
                    <a:lnTo>
                      <a:pt x="97" y="5"/>
                    </a:lnTo>
                    <a:lnTo>
                      <a:pt x="93" y="13"/>
                    </a:lnTo>
                    <a:lnTo>
                      <a:pt x="89" y="5"/>
                    </a:lnTo>
                    <a:lnTo>
                      <a:pt x="85" y="0"/>
                    </a:lnTo>
                    <a:lnTo>
                      <a:pt x="57" y="0"/>
                    </a:lnTo>
                    <a:lnTo>
                      <a:pt x="52" y="5"/>
                    </a:lnTo>
                    <a:lnTo>
                      <a:pt x="48" y="13"/>
                    </a:lnTo>
                    <a:lnTo>
                      <a:pt x="44" y="5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4" y="5"/>
                    </a:lnTo>
                    <a:lnTo>
                      <a:pt x="0" y="13"/>
                    </a:lnTo>
                    <a:lnTo>
                      <a:pt x="4" y="26"/>
                    </a:lnTo>
                    <a:lnTo>
                      <a:pt x="12" y="13"/>
                    </a:lnTo>
                    <a:lnTo>
                      <a:pt x="44" y="13"/>
                    </a:lnTo>
                    <a:lnTo>
                      <a:pt x="52" y="26"/>
                    </a:lnTo>
                    <a:lnTo>
                      <a:pt x="57" y="13"/>
                    </a:lnTo>
                    <a:lnTo>
                      <a:pt x="89" y="13"/>
                    </a:lnTo>
                    <a:lnTo>
                      <a:pt x="97" y="26"/>
                    </a:lnTo>
                    <a:lnTo>
                      <a:pt x="105" y="13"/>
                    </a:lnTo>
                    <a:lnTo>
                      <a:pt x="137" y="13"/>
                    </a:lnTo>
                    <a:lnTo>
                      <a:pt x="145" y="26"/>
                    </a:lnTo>
                    <a:lnTo>
                      <a:pt x="149" y="13"/>
                    </a:lnTo>
                    <a:lnTo>
                      <a:pt x="181" y="13"/>
                    </a:lnTo>
                    <a:lnTo>
                      <a:pt x="1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599" name="未知"/>
              <p:cNvSpPr/>
              <p:nvPr/>
            </p:nvSpPr>
            <p:spPr>
              <a:xfrm>
                <a:off x="689" y="60"/>
                <a:ext cx="45" cy="13"/>
              </a:xfrm>
              <a:custGeom>
                <a:avLst/>
                <a:gdLst/>
                <a:ahLst/>
                <a:cxnLst/>
                <a:pathLst>
                  <a:path w="45" h="13">
                    <a:moveTo>
                      <a:pt x="40" y="0"/>
                    </a:moveTo>
                    <a:lnTo>
                      <a:pt x="0" y="0"/>
                    </a:lnTo>
                    <a:lnTo>
                      <a:pt x="4" y="12"/>
                    </a:lnTo>
                    <a:lnTo>
                      <a:pt x="44" y="1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0" name="未知"/>
              <p:cNvSpPr/>
              <p:nvPr/>
            </p:nvSpPr>
            <p:spPr>
              <a:xfrm>
                <a:off x="689" y="43"/>
                <a:ext cx="41" cy="18"/>
              </a:xfrm>
              <a:custGeom>
                <a:avLst/>
                <a:gdLst/>
                <a:ahLst/>
                <a:cxnLst/>
                <a:pathLst>
                  <a:path w="41" h="18">
                    <a:moveTo>
                      <a:pt x="40" y="1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40" y="17"/>
                    </a:lnTo>
                    <a:lnTo>
                      <a:pt x="4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1" name="未知"/>
              <p:cNvSpPr/>
              <p:nvPr/>
            </p:nvSpPr>
            <p:spPr>
              <a:xfrm>
                <a:off x="689" y="30"/>
                <a:ext cx="37" cy="14"/>
              </a:xfrm>
              <a:custGeom>
                <a:avLst/>
                <a:gdLst/>
                <a:ahLst/>
                <a:cxnLst/>
                <a:pathLst>
                  <a:path w="37" h="14">
                    <a:moveTo>
                      <a:pt x="0" y="13"/>
                    </a:moveTo>
                    <a:lnTo>
                      <a:pt x="36" y="13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2" name="未知"/>
              <p:cNvSpPr/>
              <p:nvPr/>
            </p:nvSpPr>
            <p:spPr>
              <a:xfrm>
                <a:off x="689" y="22"/>
                <a:ext cx="33" cy="9"/>
              </a:xfrm>
              <a:custGeom>
                <a:avLst/>
                <a:gdLst/>
                <a:ahLst/>
                <a:cxnLst/>
                <a:pathLst>
                  <a:path w="33" h="9">
                    <a:moveTo>
                      <a:pt x="32" y="8"/>
                    </a:move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3" name="未知"/>
              <p:cNvSpPr/>
              <p:nvPr/>
            </p:nvSpPr>
            <p:spPr>
              <a:xfrm>
                <a:off x="685" y="5"/>
                <a:ext cx="37" cy="18"/>
              </a:xfrm>
              <a:custGeom>
                <a:avLst/>
                <a:gdLst/>
                <a:ahLst/>
                <a:cxnLst/>
                <a:pathLst>
                  <a:path w="37" h="18">
                    <a:moveTo>
                      <a:pt x="4" y="17"/>
                    </a:moveTo>
                    <a:lnTo>
                      <a:pt x="36" y="17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4" name="未知"/>
              <p:cNvSpPr/>
              <p:nvPr/>
            </p:nvSpPr>
            <p:spPr>
              <a:xfrm>
                <a:off x="238" y="9"/>
                <a:ext cx="17" cy="5"/>
              </a:xfrm>
              <a:custGeom>
                <a:avLst/>
                <a:gdLst/>
                <a:ahLst/>
                <a:cxnLst/>
                <a:pathLst>
                  <a:path w="17" h="5">
                    <a:moveTo>
                      <a:pt x="0" y="0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5" name="未知"/>
              <p:cNvSpPr/>
              <p:nvPr/>
            </p:nvSpPr>
            <p:spPr>
              <a:xfrm>
                <a:off x="238" y="9"/>
                <a:ext cx="17" cy="5"/>
              </a:xfrm>
              <a:custGeom>
                <a:avLst/>
                <a:gdLst/>
                <a:ahLst/>
                <a:cxnLst/>
                <a:pathLst>
                  <a:path w="17" h="5">
                    <a:moveTo>
                      <a:pt x="0" y="0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6" name="未知"/>
              <p:cNvSpPr/>
              <p:nvPr/>
            </p:nvSpPr>
            <p:spPr>
              <a:xfrm>
                <a:off x="197" y="9"/>
                <a:ext cx="10" cy="5"/>
              </a:xfrm>
              <a:custGeom>
                <a:avLst/>
                <a:gdLst/>
                <a:ahLst/>
                <a:cxnLst/>
                <a:pathLst>
                  <a:path w="10" h="5">
                    <a:moveTo>
                      <a:pt x="0" y="0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7" name="未知"/>
              <p:cNvSpPr/>
              <p:nvPr/>
            </p:nvSpPr>
            <p:spPr>
              <a:xfrm>
                <a:off x="15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8" name="未知"/>
              <p:cNvSpPr/>
              <p:nvPr/>
            </p:nvSpPr>
            <p:spPr>
              <a:xfrm>
                <a:off x="15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09" name="未知"/>
              <p:cNvSpPr/>
              <p:nvPr/>
            </p:nvSpPr>
            <p:spPr>
              <a:xfrm>
                <a:off x="109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0" name="未知"/>
              <p:cNvSpPr/>
              <p:nvPr/>
            </p:nvSpPr>
            <p:spPr>
              <a:xfrm>
                <a:off x="334" y="9"/>
                <a:ext cx="14" cy="5"/>
              </a:xfrm>
              <a:custGeom>
                <a:avLst/>
                <a:gdLst/>
                <a:ahLst/>
                <a:cxnLst/>
                <a:pathLst>
                  <a:path w="14" h="5">
                    <a:moveTo>
                      <a:pt x="0" y="0"/>
                    </a:moveTo>
                    <a:lnTo>
                      <a:pt x="4" y="4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1" name="未知"/>
              <p:cNvSpPr/>
              <p:nvPr/>
            </p:nvSpPr>
            <p:spPr>
              <a:xfrm>
                <a:off x="334" y="9"/>
                <a:ext cx="14" cy="5"/>
              </a:xfrm>
              <a:custGeom>
                <a:avLst/>
                <a:gdLst/>
                <a:ahLst/>
                <a:cxnLst/>
                <a:pathLst>
                  <a:path w="14" h="5">
                    <a:moveTo>
                      <a:pt x="0" y="0"/>
                    </a:moveTo>
                    <a:lnTo>
                      <a:pt x="4" y="4"/>
                    </a:ln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2" name="未知"/>
              <p:cNvSpPr/>
              <p:nvPr/>
            </p:nvSpPr>
            <p:spPr>
              <a:xfrm>
                <a:off x="286" y="9"/>
                <a:ext cx="13" cy="5"/>
              </a:xfrm>
              <a:custGeom>
                <a:avLst/>
                <a:gdLst/>
                <a:ahLst/>
                <a:cxnLst/>
                <a:pathLst>
                  <a:path w="13" h="5">
                    <a:moveTo>
                      <a:pt x="0" y="0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3" name="未知"/>
              <p:cNvSpPr/>
              <p:nvPr/>
            </p:nvSpPr>
            <p:spPr>
              <a:xfrm>
                <a:off x="286" y="9"/>
                <a:ext cx="13" cy="5"/>
              </a:xfrm>
              <a:custGeom>
                <a:avLst/>
                <a:gdLst/>
                <a:ahLst/>
                <a:cxnLst/>
                <a:pathLst>
                  <a:path w="13" h="5">
                    <a:moveTo>
                      <a:pt x="0" y="0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4" name="未知"/>
              <p:cNvSpPr/>
              <p:nvPr/>
            </p:nvSpPr>
            <p:spPr>
              <a:xfrm>
                <a:off x="765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5" name="未知"/>
              <p:cNvSpPr/>
              <p:nvPr/>
            </p:nvSpPr>
            <p:spPr>
              <a:xfrm>
                <a:off x="765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6" name="未知"/>
              <p:cNvSpPr/>
              <p:nvPr/>
            </p:nvSpPr>
            <p:spPr>
              <a:xfrm>
                <a:off x="850" y="5"/>
                <a:ext cx="13" cy="9"/>
              </a:xfrm>
              <a:custGeom>
                <a:avLst/>
                <a:gdLst/>
                <a:ahLst/>
                <a:cxnLst/>
                <a:pathLst>
                  <a:path w="13" h="9">
                    <a:moveTo>
                      <a:pt x="0" y="0"/>
                    </a:moveTo>
                    <a:lnTo>
                      <a:pt x="8" y="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7" name="未知"/>
              <p:cNvSpPr/>
              <p:nvPr/>
            </p:nvSpPr>
            <p:spPr>
              <a:xfrm>
                <a:off x="850" y="5"/>
                <a:ext cx="13" cy="9"/>
              </a:xfrm>
              <a:custGeom>
                <a:avLst/>
                <a:gdLst/>
                <a:ahLst/>
                <a:cxnLst/>
                <a:pathLst>
                  <a:path w="13" h="9">
                    <a:moveTo>
                      <a:pt x="0" y="0"/>
                    </a:moveTo>
                    <a:lnTo>
                      <a:pt x="8" y="8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8" name="未知"/>
              <p:cNvSpPr/>
              <p:nvPr/>
            </p:nvSpPr>
            <p:spPr>
              <a:xfrm>
                <a:off x="383" y="9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19" name="未知"/>
              <p:cNvSpPr/>
              <p:nvPr/>
            </p:nvSpPr>
            <p:spPr>
              <a:xfrm>
                <a:off x="383" y="9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0" name="未知"/>
              <p:cNvSpPr/>
              <p:nvPr/>
            </p:nvSpPr>
            <p:spPr>
              <a:xfrm>
                <a:off x="81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1" name="未知"/>
              <p:cNvSpPr/>
              <p:nvPr/>
            </p:nvSpPr>
            <p:spPr>
              <a:xfrm>
                <a:off x="81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2" name="未知"/>
              <p:cNvSpPr/>
              <p:nvPr/>
            </p:nvSpPr>
            <p:spPr>
              <a:xfrm>
                <a:off x="42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3" name="未知"/>
              <p:cNvSpPr/>
              <p:nvPr/>
            </p:nvSpPr>
            <p:spPr>
              <a:xfrm>
                <a:off x="42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4" name="未知"/>
              <p:cNvSpPr/>
              <p:nvPr/>
            </p:nvSpPr>
            <p:spPr>
              <a:xfrm>
                <a:off x="673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5" name="未知"/>
              <p:cNvSpPr/>
              <p:nvPr/>
            </p:nvSpPr>
            <p:spPr>
              <a:xfrm>
                <a:off x="673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6" name="未知"/>
              <p:cNvSpPr/>
              <p:nvPr/>
            </p:nvSpPr>
            <p:spPr>
              <a:xfrm>
                <a:off x="516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7" name="未知"/>
              <p:cNvSpPr/>
              <p:nvPr/>
            </p:nvSpPr>
            <p:spPr>
              <a:xfrm>
                <a:off x="516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8" name="未知"/>
              <p:cNvSpPr/>
              <p:nvPr/>
            </p:nvSpPr>
            <p:spPr>
              <a:xfrm>
                <a:off x="471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29" name="未知"/>
              <p:cNvSpPr/>
              <p:nvPr/>
            </p:nvSpPr>
            <p:spPr>
              <a:xfrm>
                <a:off x="471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0" name="未知"/>
              <p:cNvSpPr/>
              <p:nvPr/>
            </p:nvSpPr>
            <p:spPr>
              <a:xfrm>
                <a:off x="56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1" name="未知"/>
              <p:cNvSpPr/>
              <p:nvPr/>
            </p:nvSpPr>
            <p:spPr>
              <a:xfrm>
                <a:off x="56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2" name="未知"/>
              <p:cNvSpPr/>
              <p:nvPr/>
            </p:nvSpPr>
            <p:spPr>
              <a:xfrm>
                <a:off x="608" y="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3" name="未知"/>
              <p:cNvSpPr/>
              <p:nvPr/>
            </p:nvSpPr>
            <p:spPr>
              <a:xfrm>
                <a:off x="608" y="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0634" name="未知"/>
            <p:cNvSpPr/>
            <p:nvPr/>
          </p:nvSpPr>
          <p:spPr>
            <a:xfrm>
              <a:off x="850" y="771"/>
              <a:ext cx="206" cy="18"/>
            </a:xfrm>
            <a:custGeom>
              <a:avLst/>
              <a:gdLst/>
              <a:ahLst/>
              <a:cxnLst/>
              <a:pathLst>
                <a:path w="206" h="18">
                  <a:moveTo>
                    <a:pt x="205" y="17"/>
                  </a:moveTo>
                  <a:lnTo>
                    <a:pt x="205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205" y="17"/>
                  </a:lnTo>
                  <a:lnTo>
                    <a:pt x="205" y="1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35" name="未知"/>
            <p:cNvSpPr/>
            <p:nvPr/>
          </p:nvSpPr>
          <p:spPr>
            <a:xfrm>
              <a:off x="725" y="525"/>
              <a:ext cx="13" cy="31"/>
            </a:xfrm>
            <a:custGeom>
              <a:avLst/>
              <a:gdLst/>
              <a:ahLst/>
              <a:cxnLst/>
              <a:pathLst>
                <a:path w="13" h="31">
                  <a:moveTo>
                    <a:pt x="0" y="30"/>
                  </a:moveTo>
                  <a:lnTo>
                    <a:pt x="4" y="3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0636" name="Group 60635"/>
            <p:cNvGrpSpPr/>
            <p:nvPr/>
          </p:nvGrpSpPr>
          <p:grpSpPr>
            <a:xfrm>
              <a:off x="791" y="576"/>
              <a:ext cx="294" cy="149"/>
              <a:chOff x="0" y="0"/>
              <a:chExt cx="294" cy="149"/>
            </a:xfrm>
          </p:grpSpPr>
          <p:sp>
            <p:nvSpPr>
              <p:cNvPr id="60637" name="未知"/>
              <p:cNvSpPr/>
              <p:nvPr/>
            </p:nvSpPr>
            <p:spPr>
              <a:xfrm>
                <a:off x="19" y="30"/>
                <a:ext cx="270" cy="35"/>
              </a:xfrm>
              <a:custGeom>
                <a:avLst/>
                <a:gdLst/>
                <a:ahLst/>
                <a:cxnLst/>
                <a:pathLst>
                  <a:path w="270" h="35">
                    <a:moveTo>
                      <a:pt x="257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69" y="0"/>
                    </a:lnTo>
                    <a:lnTo>
                      <a:pt x="257" y="0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8" name="未知"/>
              <p:cNvSpPr/>
              <p:nvPr/>
            </p:nvSpPr>
            <p:spPr>
              <a:xfrm>
                <a:off x="27" y="64"/>
                <a:ext cx="267" cy="85"/>
              </a:xfrm>
              <a:custGeom>
                <a:avLst/>
                <a:gdLst/>
                <a:ahLst/>
                <a:cxnLst/>
                <a:pathLst>
                  <a:path w="267" h="85">
                    <a:moveTo>
                      <a:pt x="241" y="84"/>
                    </a:moveTo>
                    <a:lnTo>
                      <a:pt x="257" y="84"/>
                    </a:lnTo>
                    <a:lnTo>
                      <a:pt x="261" y="84"/>
                    </a:lnTo>
                    <a:lnTo>
                      <a:pt x="266" y="80"/>
                    </a:lnTo>
                    <a:lnTo>
                      <a:pt x="266" y="12"/>
                    </a:lnTo>
                    <a:lnTo>
                      <a:pt x="12" y="1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241" y="84"/>
                    </a:lnTo>
                    <a:lnTo>
                      <a:pt x="241" y="8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39" name="未知"/>
              <p:cNvSpPr/>
              <p:nvPr/>
            </p:nvSpPr>
            <p:spPr>
              <a:xfrm>
                <a:off x="27" y="30"/>
                <a:ext cx="267" cy="35"/>
              </a:xfrm>
              <a:custGeom>
                <a:avLst/>
                <a:gdLst/>
                <a:ahLst/>
                <a:cxnLst/>
                <a:pathLst>
                  <a:path w="267" h="35">
                    <a:moveTo>
                      <a:pt x="2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266" y="34"/>
                    </a:lnTo>
                    <a:lnTo>
                      <a:pt x="266" y="4"/>
                    </a:lnTo>
                    <a:lnTo>
                      <a:pt x="261" y="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0" name="未知"/>
              <p:cNvSpPr/>
              <p:nvPr/>
            </p:nvSpPr>
            <p:spPr>
              <a:xfrm>
                <a:off x="19" y="32"/>
                <a:ext cx="9" cy="117"/>
              </a:xfrm>
              <a:custGeom>
                <a:avLst/>
                <a:gdLst/>
                <a:ahLst/>
                <a:cxnLst/>
                <a:pathLst>
                  <a:path w="9" h="117">
                    <a:moveTo>
                      <a:pt x="8" y="32"/>
                    </a:moveTo>
                    <a:lnTo>
                      <a:pt x="0" y="32"/>
                    </a:lnTo>
                    <a:lnTo>
                      <a:pt x="0" y="112"/>
                    </a:lnTo>
                    <a:lnTo>
                      <a:pt x="4" y="116"/>
                    </a:lnTo>
                    <a:lnTo>
                      <a:pt x="8" y="116"/>
                    </a:lnTo>
                    <a:lnTo>
                      <a:pt x="8" y="32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1" name="未知"/>
              <p:cNvSpPr/>
              <p:nvPr/>
            </p:nvSpPr>
            <p:spPr>
              <a:xfrm>
                <a:off x="19" y="64"/>
                <a:ext cx="37" cy="13"/>
              </a:xfrm>
              <a:custGeom>
                <a:avLst/>
                <a:gdLst/>
                <a:ahLst/>
                <a:cxnLst/>
                <a:pathLst>
                  <a:path w="37" h="13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2"/>
                    </a:lnTo>
                    <a:lnTo>
                      <a:pt x="36" y="1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2" name="未知"/>
              <p:cNvSpPr/>
              <p:nvPr/>
            </p:nvSpPr>
            <p:spPr>
              <a:xfrm>
                <a:off x="268" y="64"/>
                <a:ext cx="26" cy="13"/>
              </a:xfrm>
              <a:custGeom>
                <a:avLst/>
                <a:gdLst/>
                <a:ahLst/>
                <a:cxnLst/>
                <a:pathLst>
                  <a:path w="26" h="13">
                    <a:moveTo>
                      <a:pt x="25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25" y="4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3" name="未知"/>
              <p:cNvSpPr/>
              <p:nvPr/>
            </p:nvSpPr>
            <p:spPr>
              <a:xfrm>
                <a:off x="268" y="68"/>
                <a:ext cx="26" cy="9"/>
              </a:xfrm>
              <a:custGeom>
                <a:avLst/>
                <a:gdLst/>
                <a:ahLst/>
                <a:cxnLst/>
                <a:pathLst>
                  <a:path w="26" h="9">
                    <a:moveTo>
                      <a:pt x="0" y="8"/>
                    </a:moveTo>
                    <a:lnTo>
                      <a:pt x="25" y="8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4" name="未知"/>
              <p:cNvSpPr/>
              <p:nvPr/>
            </p:nvSpPr>
            <p:spPr>
              <a:xfrm>
                <a:off x="268" y="68"/>
                <a:ext cx="26" cy="9"/>
              </a:xfrm>
              <a:custGeom>
                <a:avLst/>
                <a:gdLst/>
                <a:ahLst/>
                <a:cxnLst/>
                <a:pathLst>
                  <a:path w="26" h="9">
                    <a:moveTo>
                      <a:pt x="0" y="8"/>
                    </a:moveTo>
                    <a:lnTo>
                      <a:pt x="25" y="8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5" name="未知"/>
              <p:cNvSpPr/>
              <p:nvPr/>
            </p:nvSpPr>
            <p:spPr>
              <a:xfrm>
                <a:off x="55" y="64"/>
                <a:ext cx="239" cy="13"/>
              </a:xfrm>
              <a:custGeom>
                <a:avLst/>
                <a:gdLst/>
                <a:ahLst/>
                <a:cxnLst/>
                <a:pathLst>
                  <a:path w="239" h="13">
                    <a:moveTo>
                      <a:pt x="238" y="0"/>
                    </a:moveTo>
                    <a:lnTo>
                      <a:pt x="23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213" y="12"/>
                    </a:lnTo>
                    <a:lnTo>
                      <a:pt x="213" y="0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6" name="未知"/>
              <p:cNvSpPr/>
              <p:nvPr/>
            </p:nvSpPr>
            <p:spPr>
              <a:xfrm>
                <a:off x="55" y="64"/>
                <a:ext cx="239" cy="13"/>
              </a:xfrm>
              <a:custGeom>
                <a:avLst/>
                <a:gdLst/>
                <a:ahLst/>
                <a:cxnLst/>
                <a:pathLst>
                  <a:path w="239" h="13">
                    <a:moveTo>
                      <a:pt x="23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13" y="12"/>
                    </a:lnTo>
                    <a:lnTo>
                      <a:pt x="213" y="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7" name="未知"/>
              <p:cNvSpPr/>
              <p:nvPr/>
            </p:nvSpPr>
            <p:spPr>
              <a:xfrm>
                <a:off x="0" y="0"/>
                <a:ext cx="292" cy="31"/>
              </a:xfrm>
              <a:custGeom>
                <a:avLst/>
                <a:gdLst/>
                <a:ahLst/>
                <a:cxnLst/>
                <a:pathLst>
                  <a:path w="292" h="31">
                    <a:moveTo>
                      <a:pt x="291" y="30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20" y="19"/>
                    </a:lnTo>
                    <a:lnTo>
                      <a:pt x="21" y="30"/>
                    </a:lnTo>
                    <a:lnTo>
                      <a:pt x="291" y="30"/>
                    </a:lnTo>
                    <a:lnTo>
                      <a:pt x="291" y="3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48" name="未知"/>
              <p:cNvSpPr/>
              <p:nvPr/>
            </p:nvSpPr>
            <p:spPr>
              <a:xfrm>
                <a:off x="19" y="22"/>
                <a:ext cx="271" cy="9"/>
              </a:xfrm>
              <a:custGeom>
                <a:avLst/>
                <a:gdLst/>
                <a:ahLst/>
                <a:cxnLst/>
                <a:pathLst>
                  <a:path w="271" h="9">
                    <a:moveTo>
                      <a:pt x="0" y="0"/>
                    </a:moveTo>
                    <a:lnTo>
                      <a:pt x="0" y="8"/>
                    </a:lnTo>
                    <a:lnTo>
                      <a:pt x="270" y="8"/>
                    </a:lnTo>
                    <a:lnTo>
                      <a:pt x="2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0649" name="未知"/>
            <p:cNvSpPr/>
            <p:nvPr/>
          </p:nvSpPr>
          <p:spPr>
            <a:xfrm>
              <a:off x="183" y="69"/>
              <a:ext cx="577" cy="439"/>
            </a:xfrm>
            <a:custGeom>
              <a:avLst/>
              <a:gdLst/>
              <a:ahLst/>
              <a:cxnLst/>
              <a:pathLst>
                <a:path w="577" h="439">
                  <a:moveTo>
                    <a:pt x="576" y="424"/>
                  </a:moveTo>
                  <a:lnTo>
                    <a:pt x="576" y="14"/>
                  </a:lnTo>
                  <a:lnTo>
                    <a:pt x="572" y="5"/>
                  </a:lnTo>
                  <a:lnTo>
                    <a:pt x="563" y="0"/>
                  </a:lnTo>
                  <a:lnTo>
                    <a:pt x="14" y="0"/>
                  </a:lnTo>
                  <a:lnTo>
                    <a:pt x="5" y="9"/>
                  </a:lnTo>
                  <a:lnTo>
                    <a:pt x="0" y="19"/>
                  </a:lnTo>
                  <a:lnTo>
                    <a:pt x="0" y="424"/>
                  </a:lnTo>
                  <a:lnTo>
                    <a:pt x="0" y="429"/>
                  </a:lnTo>
                  <a:lnTo>
                    <a:pt x="9" y="438"/>
                  </a:lnTo>
                  <a:lnTo>
                    <a:pt x="567" y="438"/>
                  </a:lnTo>
                  <a:lnTo>
                    <a:pt x="574" y="433"/>
                  </a:lnTo>
                  <a:lnTo>
                    <a:pt x="576" y="4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0" name="未知"/>
            <p:cNvSpPr/>
            <p:nvPr/>
          </p:nvSpPr>
          <p:spPr>
            <a:xfrm>
              <a:off x="209" y="85"/>
              <a:ext cx="525" cy="399"/>
            </a:xfrm>
            <a:custGeom>
              <a:avLst/>
              <a:gdLst/>
              <a:ahLst/>
              <a:cxnLst/>
              <a:pathLst>
                <a:path w="525" h="399">
                  <a:moveTo>
                    <a:pt x="524" y="385"/>
                  </a:moveTo>
                  <a:lnTo>
                    <a:pt x="524" y="12"/>
                  </a:lnTo>
                  <a:lnTo>
                    <a:pt x="520" y="4"/>
                  </a:lnTo>
                  <a:lnTo>
                    <a:pt x="512" y="0"/>
                  </a:lnTo>
                  <a:lnTo>
                    <a:pt x="13" y="0"/>
                  </a:lnTo>
                  <a:lnTo>
                    <a:pt x="4" y="8"/>
                  </a:lnTo>
                  <a:lnTo>
                    <a:pt x="0" y="17"/>
                  </a:lnTo>
                  <a:lnTo>
                    <a:pt x="0" y="385"/>
                  </a:lnTo>
                  <a:lnTo>
                    <a:pt x="0" y="389"/>
                  </a:lnTo>
                  <a:lnTo>
                    <a:pt x="9" y="398"/>
                  </a:lnTo>
                  <a:lnTo>
                    <a:pt x="516" y="398"/>
                  </a:lnTo>
                  <a:lnTo>
                    <a:pt x="522" y="393"/>
                  </a:lnTo>
                  <a:lnTo>
                    <a:pt x="524" y="3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651" name="Group 60650"/>
          <p:cNvGrpSpPr/>
          <p:nvPr/>
        </p:nvGrpSpPr>
        <p:grpSpPr>
          <a:xfrm>
            <a:off x="5724525" y="765175"/>
            <a:ext cx="1884363" cy="1490663"/>
            <a:chOff x="0" y="0"/>
            <a:chExt cx="1184" cy="937"/>
          </a:xfrm>
        </p:grpSpPr>
        <p:sp>
          <p:nvSpPr>
            <p:cNvPr id="60652" name="未知"/>
            <p:cNvSpPr/>
            <p:nvPr/>
          </p:nvSpPr>
          <p:spPr>
            <a:xfrm>
              <a:off x="31" y="788"/>
              <a:ext cx="960" cy="102"/>
            </a:xfrm>
            <a:custGeom>
              <a:avLst/>
              <a:gdLst/>
              <a:ahLst/>
              <a:cxnLst/>
              <a:pathLst>
                <a:path w="960" h="102">
                  <a:moveTo>
                    <a:pt x="930" y="55"/>
                  </a:moveTo>
                  <a:lnTo>
                    <a:pt x="939" y="72"/>
                  </a:lnTo>
                  <a:lnTo>
                    <a:pt x="934" y="72"/>
                  </a:lnTo>
                  <a:lnTo>
                    <a:pt x="947" y="84"/>
                  </a:lnTo>
                  <a:lnTo>
                    <a:pt x="757" y="84"/>
                  </a:lnTo>
                  <a:lnTo>
                    <a:pt x="753" y="68"/>
                  </a:lnTo>
                  <a:lnTo>
                    <a:pt x="749" y="55"/>
                  </a:lnTo>
                  <a:lnTo>
                    <a:pt x="745" y="38"/>
                  </a:lnTo>
                  <a:lnTo>
                    <a:pt x="737" y="25"/>
                  </a:lnTo>
                  <a:lnTo>
                    <a:pt x="737" y="21"/>
                  </a:lnTo>
                  <a:lnTo>
                    <a:pt x="745" y="21"/>
                  </a:lnTo>
                  <a:lnTo>
                    <a:pt x="745" y="12"/>
                  </a:lnTo>
                  <a:lnTo>
                    <a:pt x="777" y="12"/>
                  </a:lnTo>
                  <a:lnTo>
                    <a:pt x="781" y="21"/>
                  </a:lnTo>
                  <a:lnTo>
                    <a:pt x="789" y="21"/>
                  </a:lnTo>
                  <a:lnTo>
                    <a:pt x="794" y="12"/>
                  </a:lnTo>
                  <a:lnTo>
                    <a:pt x="806" y="12"/>
                  </a:lnTo>
                  <a:lnTo>
                    <a:pt x="802" y="0"/>
                  </a:lnTo>
                  <a:lnTo>
                    <a:pt x="161" y="0"/>
                  </a:lnTo>
                  <a:lnTo>
                    <a:pt x="157" y="12"/>
                  </a:lnTo>
                  <a:lnTo>
                    <a:pt x="165" y="12"/>
                  </a:lnTo>
                  <a:lnTo>
                    <a:pt x="169" y="21"/>
                  </a:lnTo>
                  <a:lnTo>
                    <a:pt x="177" y="21"/>
                  </a:lnTo>
                  <a:lnTo>
                    <a:pt x="181" y="12"/>
                  </a:lnTo>
                  <a:lnTo>
                    <a:pt x="209" y="12"/>
                  </a:lnTo>
                  <a:lnTo>
                    <a:pt x="213" y="21"/>
                  </a:lnTo>
                  <a:lnTo>
                    <a:pt x="222" y="21"/>
                  </a:lnTo>
                  <a:lnTo>
                    <a:pt x="226" y="12"/>
                  </a:lnTo>
                  <a:lnTo>
                    <a:pt x="254" y="12"/>
                  </a:lnTo>
                  <a:lnTo>
                    <a:pt x="254" y="21"/>
                  </a:lnTo>
                  <a:lnTo>
                    <a:pt x="270" y="21"/>
                  </a:lnTo>
                  <a:lnTo>
                    <a:pt x="274" y="12"/>
                  </a:lnTo>
                  <a:lnTo>
                    <a:pt x="302" y="12"/>
                  </a:lnTo>
                  <a:lnTo>
                    <a:pt x="302" y="21"/>
                  </a:lnTo>
                  <a:lnTo>
                    <a:pt x="314" y="21"/>
                  </a:lnTo>
                  <a:lnTo>
                    <a:pt x="318" y="12"/>
                  </a:lnTo>
                  <a:lnTo>
                    <a:pt x="346" y="12"/>
                  </a:lnTo>
                  <a:lnTo>
                    <a:pt x="350" y="21"/>
                  </a:lnTo>
                  <a:lnTo>
                    <a:pt x="363" y="21"/>
                  </a:lnTo>
                  <a:lnTo>
                    <a:pt x="363" y="12"/>
                  </a:lnTo>
                  <a:lnTo>
                    <a:pt x="395" y="12"/>
                  </a:lnTo>
                  <a:lnTo>
                    <a:pt x="399" y="21"/>
                  </a:lnTo>
                  <a:lnTo>
                    <a:pt x="403" y="21"/>
                  </a:lnTo>
                  <a:lnTo>
                    <a:pt x="407" y="12"/>
                  </a:lnTo>
                  <a:lnTo>
                    <a:pt x="435" y="12"/>
                  </a:lnTo>
                  <a:lnTo>
                    <a:pt x="439" y="21"/>
                  </a:lnTo>
                  <a:lnTo>
                    <a:pt x="447" y="21"/>
                  </a:lnTo>
                  <a:lnTo>
                    <a:pt x="447" y="12"/>
                  </a:lnTo>
                  <a:lnTo>
                    <a:pt x="483" y="12"/>
                  </a:lnTo>
                  <a:lnTo>
                    <a:pt x="487" y="21"/>
                  </a:lnTo>
                  <a:lnTo>
                    <a:pt x="495" y="21"/>
                  </a:lnTo>
                  <a:lnTo>
                    <a:pt x="495" y="12"/>
                  </a:lnTo>
                  <a:lnTo>
                    <a:pt x="528" y="12"/>
                  </a:lnTo>
                  <a:lnTo>
                    <a:pt x="532" y="21"/>
                  </a:lnTo>
                  <a:lnTo>
                    <a:pt x="540" y="21"/>
                  </a:lnTo>
                  <a:lnTo>
                    <a:pt x="544" y="12"/>
                  </a:lnTo>
                  <a:lnTo>
                    <a:pt x="576" y="12"/>
                  </a:lnTo>
                  <a:lnTo>
                    <a:pt x="576" y="21"/>
                  </a:lnTo>
                  <a:lnTo>
                    <a:pt x="584" y="21"/>
                  </a:lnTo>
                  <a:lnTo>
                    <a:pt x="588" y="12"/>
                  </a:lnTo>
                  <a:lnTo>
                    <a:pt x="620" y="12"/>
                  </a:lnTo>
                  <a:lnTo>
                    <a:pt x="624" y="21"/>
                  </a:lnTo>
                  <a:lnTo>
                    <a:pt x="628" y="21"/>
                  </a:lnTo>
                  <a:lnTo>
                    <a:pt x="632" y="12"/>
                  </a:lnTo>
                  <a:lnTo>
                    <a:pt x="689" y="12"/>
                  </a:lnTo>
                  <a:lnTo>
                    <a:pt x="689" y="21"/>
                  </a:lnTo>
                  <a:lnTo>
                    <a:pt x="697" y="21"/>
                  </a:lnTo>
                  <a:lnTo>
                    <a:pt x="697" y="25"/>
                  </a:lnTo>
                  <a:lnTo>
                    <a:pt x="697" y="34"/>
                  </a:lnTo>
                  <a:lnTo>
                    <a:pt x="697" y="42"/>
                  </a:lnTo>
                  <a:lnTo>
                    <a:pt x="701" y="46"/>
                  </a:lnTo>
                  <a:lnTo>
                    <a:pt x="701" y="55"/>
                  </a:lnTo>
                  <a:lnTo>
                    <a:pt x="701" y="59"/>
                  </a:lnTo>
                  <a:lnTo>
                    <a:pt x="705" y="68"/>
                  </a:lnTo>
                  <a:lnTo>
                    <a:pt x="705" y="76"/>
                  </a:lnTo>
                  <a:lnTo>
                    <a:pt x="705" y="84"/>
                  </a:lnTo>
                  <a:lnTo>
                    <a:pt x="16" y="84"/>
                  </a:lnTo>
                  <a:lnTo>
                    <a:pt x="24" y="72"/>
                  </a:lnTo>
                  <a:lnTo>
                    <a:pt x="28" y="63"/>
                  </a:lnTo>
                  <a:lnTo>
                    <a:pt x="40" y="48"/>
                  </a:lnTo>
                  <a:lnTo>
                    <a:pt x="50" y="21"/>
                  </a:lnTo>
                  <a:lnTo>
                    <a:pt x="32" y="21"/>
                  </a:lnTo>
                  <a:lnTo>
                    <a:pt x="20" y="63"/>
                  </a:lnTo>
                  <a:lnTo>
                    <a:pt x="0" y="101"/>
                  </a:lnTo>
                  <a:lnTo>
                    <a:pt x="959" y="101"/>
                  </a:lnTo>
                  <a:lnTo>
                    <a:pt x="947" y="76"/>
                  </a:lnTo>
                  <a:lnTo>
                    <a:pt x="934" y="51"/>
                  </a:lnTo>
                  <a:lnTo>
                    <a:pt x="926" y="21"/>
                  </a:lnTo>
                  <a:lnTo>
                    <a:pt x="918" y="21"/>
                  </a:lnTo>
                  <a:lnTo>
                    <a:pt x="922" y="29"/>
                  </a:lnTo>
                  <a:lnTo>
                    <a:pt x="918" y="29"/>
                  </a:lnTo>
                  <a:lnTo>
                    <a:pt x="930" y="42"/>
                  </a:lnTo>
                  <a:lnTo>
                    <a:pt x="926" y="42"/>
                  </a:lnTo>
                  <a:lnTo>
                    <a:pt x="930" y="55"/>
                  </a:lnTo>
                  <a:lnTo>
                    <a:pt x="930" y="55"/>
                  </a:lnTo>
                  <a:lnTo>
                    <a:pt x="930" y="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3" name="未知"/>
            <p:cNvSpPr/>
            <p:nvPr/>
          </p:nvSpPr>
          <p:spPr>
            <a:xfrm>
              <a:off x="31" y="906"/>
              <a:ext cx="960" cy="31"/>
            </a:xfrm>
            <a:custGeom>
              <a:avLst/>
              <a:gdLst/>
              <a:ahLst/>
              <a:cxnLst/>
              <a:pathLst>
                <a:path w="960" h="31">
                  <a:moveTo>
                    <a:pt x="8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959" y="30"/>
                  </a:lnTo>
                  <a:lnTo>
                    <a:pt x="959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4" name="未知"/>
            <p:cNvSpPr/>
            <p:nvPr/>
          </p:nvSpPr>
          <p:spPr>
            <a:xfrm>
              <a:off x="31" y="885"/>
              <a:ext cx="960" cy="14"/>
            </a:xfrm>
            <a:custGeom>
              <a:avLst/>
              <a:gdLst/>
              <a:ahLst/>
              <a:cxnLst/>
              <a:pathLst>
                <a:path w="960" h="14">
                  <a:moveTo>
                    <a:pt x="8" y="13"/>
                  </a:moveTo>
                  <a:lnTo>
                    <a:pt x="959" y="13"/>
                  </a:lnTo>
                  <a:lnTo>
                    <a:pt x="959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8" y="1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5" name="未知"/>
            <p:cNvSpPr/>
            <p:nvPr/>
          </p:nvSpPr>
          <p:spPr>
            <a:xfrm>
              <a:off x="39" y="898"/>
              <a:ext cx="948" cy="9"/>
            </a:xfrm>
            <a:custGeom>
              <a:avLst/>
              <a:gdLst/>
              <a:ahLst/>
              <a:cxnLst/>
              <a:pathLst>
                <a:path w="948" h="9">
                  <a:moveTo>
                    <a:pt x="0" y="8"/>
                  </a:moveTo>
                  <a:lnTo>
                    <a:pt x="947" y="8"/>
                  </a:lnTo>
                  <a:lnTo>
                    <a:pt x="94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6" name="未知"/>
            <p:cNvSpPr/>
            <p:nvPr/>
          </p:nvSpPr>
          <p:spPr>
            <a:xfrm>
              <a:off x="156" y="0"/>
              <a:ext cx="702" cy="577"/>
            </a:xfrm>
            <a:custGeom>
              <a:avLst/>
              <a:gdLst/>
              <a:ahLst/>
              <a:cxnLst/>
              <a:pathLst>
                <a:path w="702" h="577">
                  <a:moveTo>
                    <a:pt x="664" y="576"/>
                  </a:moveTo>
                  <a:lnTo>
                    <a:pt x="677" y="572"/>
                  </a:lnTo>
                  <a:lnTo>
                    <a:pt x="689" y="572"/>
                  </a:lnTo>
                  <a:lnTo>
                    <a:pt x="697" y="559"/>
                  </a:lnTo>
                  <a:lnTo>
                    <a:pt x="701" y="542"/>
                  </a:lnTo>
                  <a:lnTo>
                    <a:pt x="701" y="34"/>
                  </a:lnTo>
                  <a:lnTo>
                    <a:pt x="693" y="17"/>
                  </a:lnTo>
                  <a:lnTo>
                    <a:pt x="689" y="8"/>
                  </a:lnTo>
                  <a:lnTo>
                    <a:pt x="681" y="4"/>
                  </a:lnTo>
                  <a:lnTo>
                    <a:pt x="664" y="0"/>
                  </a:lnTo>
                  <a:lnTo>
                    <a:pt x="28" y="0"/>
                  </a:lnTo>
                  <a:lnTo>
                    <a:pt x="16" y="4"/>
                  </a:lnTo>
                  <a:lnTo>
                    <a:pt x="4" y="13"/>
                  </a:lnTo>
                  <a:lnTo>
                    <a:pt x="0" y="30"/>
                  </a:lnTo>
                  <a:lnTo>
                    <a:pt x="0" y="546"/>
                  </a:lnTo>
                  <a:lnTo>
                    <a:pt x="0" y="555"/>
                  </a:lnTo>
                  <a:lnTo>
                    <a:pt x="0" y="563"/>
                  </a:lnTo>
                  <a:lnTo>
                    <a:pt x="8" y="572"/>
                  </a:lnTo>
                  <a:lnTo>
                    <a:pt x="16" y="572"/>
                  </a:lnTo>
                  <a:lnTo>
                    <a:pt x="20" y="576"/>
                  </a:lnTo>
                  <a:lnTo>
                    <a:pt x="664" y="576"/>
                  </a:lnTo>
                  <a:lnTo>
                    <a:pt x="664" y="5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7" name="未知"/>
            <p:cNvSpPr/>
            <p:nvPr/>
          </p:nvSpPr>
          <p:spPr>
            <a:xfrm>
              <a:off x="0" y="669"/>
              <a:ext cx="642" cy="192"/>
            </a:xfrm>
            <a:custGeom>
              <a:avLst/>
              <a:gdLst/>
              <a:ahLst/>
              <a:cxnLst/>
              <a:pathLst>
                <a:path w="642" h="192">
                  <a:moveTo>
                    <a:pt x="641" y="0"/>
                  </a:moveTo>
                  <a:lnTo>
                    <a:pt x="0" y="0"/>
                  </a:lnTo>
                  <a:lnTo>
                    <a:pt x="0" y="191"/>
                  </a:lnTo>
                  <a:lnTo>
                    <a:pt x="641" y="191"/>
                  </a:lnTo>
                  <a:lnTo>
                    <a:pt x="641" y="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658" name="未知"/>
            <p:cNvSpPr/>
            <p:nvPr/>
          </p:nvSpPr>
          <p:spPr>
            <a:xfrm>
              <a:off x="192" y="576"/>
              <a:ext cx="642" cy="22"/>
            </a:xfrm>
            <a:custGeom>
              <a:avLst/>
              <a:gdLst/>
              <a:ahLst/>
              <a:cxnLst/>
              <a:pathLst>
                <a:path w="642" h="22">
                  <a:moveTo>
                    <a:pt x="620" y="0"/>
                  </a:moveTo>
                  <a:lnTo>
                    <a:pt x="28" y="0"/>
                  </a:lnTo>
                  <a:lnTo>
                    <a:pt x="0" y="21"/>
                  </a:lnTo>
                  <a:lnTo>
                    <a:pt x="641" y="21"/>
                  </a:lnTo>
                  <a:lnTo>
                    <a:pt x="62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0659" name="Group 60658"/>
            <p:cNvGrpSpPr/>
            <p:nvPr/>
          </p:nvGrpSpPr>
          <p:grpSpPr>
            <a:xfrm>
              <a:off x="1010" y="843"/>
              <a:ext cx="174" cy="86"/>
              <a:chOff x="0" y="0"/>
              <a:chExt cx="174" cy="86"/>
            </a:xfrm>
          </p:grpSpPr>
          <p:sp>
            <p:nvSpPr>
              <p:cNvPr id="60660" name="未知"/>
              <p:cNvSpPr/>
              <p:nvPr/>
            </p:nvSpPr>
            <p:spPr>
              <a:xfrm>
                <a:off x="4" y="0"/>
                <a:ext cx="170" cy="43"/>
              </a:xfrm>
              <a:custGeom>
                <a:avLst/>
                <a:gdLst/>
                <a:ahLst/>
                <a:cxnLst/>
                <a:pathLst>
                  <a:path w="170" h="43">
                    <a:moveTo>
                      <a:pt x="125" y="42"/>
                    </a:moveTo>
                    <a:lnTo>
                      <a:pt x="129" y="42"/>
                    </a:lnTo>
                    <a:lnTo>
                      <a:pt x="129" y="42"/>
                    </a:lnTo>
                    <a:lnTo>
                      <a:pt x="133" y="38"/>
                    </a:lnTo>
                    <a:lnTo>
                      <a:pt x="141" y="13"/>
                    </a:lnTo>
                    <a:lnTo>
                      <a:pt x="141" y="8"/>
                    </a:lnTo>
                    <a:lnTo>
                      <a:pt x="145" y="8"/>
                    </a:lnTo>
                    <a:lnTo>
                      <a:pt x="169" y="17"/>
                    </a:lnTo>
                    <a:lnTo>
                      <a:pt x="165" y="13"/>
                    </a:lnTo>
                    <a:lnTo>
                      <a:pt x="141" y="4"/>
                    </a:lnTo>
                    <a:lnTo>
                      <a:pt x="129" y="0"/>
                    </a:lnTo>
                    <a:lnTo>
                      <a:pt x="101" y="0"/>
                    </a:lnTo>
                    <a:lnTo>
                      <a:pt x="68" y="0"/>
                    </a:lnTo>
                    <a:lnTo>
                      <a:pt x="44" y="0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12" y="4"/>
                    </a:lnTo>
                    <a:lnTo>
                      <a:pt x="8" y="17"/>
                    </a:lnTo>
                    <a:lnTo>
                      <a:pt x="4" y="34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56" y="38"/>
                    </a:lnTo>
                    <a:lnTo>
                      <a:pt x="92" y="42"/>
                    </a:lnTo>
                    <a:lnTo>
                      <a:pt x="109" y="42"/>
                    </a:lnTo>
                    <a:lnTo>
                      <a:pt x="125" y="42"/>
                    </a:lnTo>
                    <a:lnTo>
                      <a:pt x="125" y="4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1" name="未知"/>
              <p:cNvSpPr/>
              <p:nvPr/>
            </p:nvSpPr>
            <p:spPr>
              <a:xfrm>
                <a:off x="0" y="51"/>
                <a:ext cx="130" cy="35"/>
              </a:xfrm>
              <a:custGeom>
                <a:avLst/>
                <a:gdLst/>
                <a:ahLst/>
                <a:cxnLst/>
                <a:pathLst>
                  <a:path w="130" h="35">
                    <a:moveTo>
                      <a:pt x="129" y="34"/>
                    </a:moveTo>
                    <a:lnTo>
                      <a:pt x="129" y="4"/>
                    </a:lnTo>
                    <a:lnTo>
                      <a:pt x="100" y="4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4" y="29"/>
                    </a:lnTo>
                    <a:lnTo>
                      <a:pt x="125" y="34"/>
                    </a:lnTo>
                    <a:lnTo>
                      <a:pt x="129" y="34"/>
                    </a:lnTo>
                    <a:lnTo>
                      <a:pt x="129" y="3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2" name="未知"/>
              <p:cNvSpPr/>
              <p:nvPr/>
            </p:nvSpPr>
            <p:spPr>
              <a:xfrm>
                <a:off x="0" y="42"/>
                <a:ext cx="130" cy="14"/>
              </a:xfrm>
              <a:custGeom>
                <a:avLst/>
                <a:gdLst/>
                <a:ahLst/>
                <a:cxnLst/>
                <a:pathLst>
                  <a:path w="130" h="14">
                    <a:moveTo>
                      <a:pt x="129" y="0"/>
                    </a:moveTo>
                    <a:lnTo>
                      <a:pt x="113" y="0"/>
                    </a:lnTo>
                    <a:lnTo>
                      <a:pt x="96" y="0"/>
                    </a:lnTo>
                    <a:lnTo>
                      <a:pt x="48" y="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68" y="13"/>
                    </a:lnTo>
                    <a:lnTo>
                      <a:pt x="100" y="13"/>
                    </a:lnTo>
                    <a:lnTo>
                      <a:pt x="129" y="13"/>
                    </a:lnTo>
                    <a:lnTo>
                      <a:pt x="129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3" name="未知"/>
              <p:cNvSpPr/>
              <p:nvPr/>
            </p:nvSpPr>
            <p:spPr>
              <a:xfrm>
                <a:off x="0" y="4"/>
                <a:ext cx="97" cy="39"/>
              </a:xfrm>
              <a:custGeom>
                <a:avLst/>
                <a:gdLst/>
                <a:ahLst/>
                <a:cxnLst/>
                <a:pathLst>
                  <a:path w="97" h="39">
                    <a:moveTo>
                      <a:pt x="96" y="38"/>
                    </a:moveTo>
                    <a:lnTo>
                      <a:pt x="60" y="34"/>
                    </a:lnTo>
                    <a:lnTo>
                      <a:pt x="32" y="34"/>
                    </a:lnTo>
                    <a:lnTo>
                      <a:pt x="8" y="34"/>
                    </a:lnTo>
                    <a:lnTo>
                      <a:pt x="4" y="34"/>
                    </a:lnTo>
                    <a:lnTo>
                      <a:pt x="8" y="30"/>
                    </a:lnTo>
                    <a:lnTo>
                      <a:pt x="16" y="0"/>
                    </a:lnTo>
                    <a:lnTo>
                      <a:pt x="8" y="17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20" y="38"/>
                    </a:lnTo>
                    <a:lnTo>
                      <a:pt x="48" y="38"/>
                    </a:lnTo>
                    <a:lnTo>
                      <a:pt x="96" y="38"/>
                    </a:lnTo>
                    <a:lnTo>
                      <a:pt x="96" y="3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4" name="未知"/>
              <p:cNvSpPr/>
              <p:nvPr/>
            </p:nvSpPr>
            <p:spPr>
              <a:xfrm>
                <a:off x="129" y="17"/>
                <a:ext cx="45" cy="69"/>
              </a:xfrm>
              <a:custGeom>
                <a:avLst/>
                <a:gdLst/>
                <a:ahLst/>
                <a:cxnLst/>
                <a:pathLst>
                  <a:path w="45" h="69">
                    <a:moveTo>
                      <a:pt x="44" y="4"/>
                    </a:moveTo>
                    <a:lnTo>
                      <a:pt x="20" y="0"/>
                    </a:lnTo>
                    <a:lnTo>
                      <a:pt x="12" y="29"/>
                    </a:lnTo>
                    <a:lnTo>
                      <a:pt x="12" y="34"/>
                    </a:lnTo>
                    <a:lnTo>
                      <a:pt x="4" y="38"/>
                    </a:lnTo>
                    <a:lnTo>
                      <a:pt x="0" y="38"/>
                    </a:lnTo>
                    <a:lnTo>
                      <a:pt x="0" y="68"/>
                    </a:lnTo>
                    <a:lnTo>
                      <a:pt x="4" y="63"/>
                    </a:lnTo>
                    <a:lnTo>
                      <a:pt x="40" y="29"/>
                    </a:lnTo>
                    <a:lnTo>
                      <a:pt x="44" y="25"/>
                    </a:lnTo>
                    <a:lnTo>
                      <a:pt x="44" y="4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5" name="未知"/>
              <p:cNvSpPr/>
              <p:nvPr/>
            </p:nvSpPr>
            <p:spPr>
              <a:xfrm>
                <a:off x="129" y="8"/>
                <a:ext cx="45" cy="48"/>
              </a:xfrm>
              <a:custGeom>
                <a:avLst/>
                <a:gdLst/>
                <a:ahLst/>
                <a:cxnLst/>
                <a:pathLst>
                  <a:path w="45" h="48">
                    <a:moveTo>
                      <a:pt x="0" y="34"/>
                    </a:moveTo>
                    <a:lnTo>
                      <a:pt x="0" y="47"/>
                    </a:lnTo>
                    <a:lnTo>
                      <a:pt x="4" y="47"/>
                    </a:lnTo>
                    <a:lnTo>
                      <a:pt x="12" y="43"/>
                    </a:lnTo>
                    <a:lnTo>
                      <a:pt x="12" y="38"/>
                    </a:lnTo>
                    <a:lnTo>
                      <a:pt x="20" y="9"/>
                    </a:lnTo>
                    <a:lnTo>
                      <a:pt x="44" y="13"/>
                    </a:lnTo>
                    <a:lnTo>
                      <a:pt x="44" y="9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8" y="30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0666" name="Group 60665"/>
            <p:cNvGrpSpPr/>
            <p:nvPr/>
          </p:nvGrpSpPr>
          <p:grpSpPr>
            <a:xfrm>
              <a:off x="47" y="800"/>
              <a:ext cx="932" cy="73"/>
              <a:chOff x="0" y="0"/>
              <a:chExt cx="932" cy="73"/>
            </a:xfrm>
          </p:grpSpPr>
          <p:sp>
            <p:nvSpPr>
              <p:cNvPr id="60667" name="未知"/>
              <p:cNvSpPr/>
              <p:nvPr/>
            </p:nvSpPr>
            <p:spPr>
              <a:xfrm>
                <a:off x="61" y="5"/>
                <a:ext cx="17" cy="9"/>
              </a:xfrm>
              <a:custGeom>
                <a:avLst/>
                <a:gdLst/>
                <a:ahLst/>
                <a:cxnLst/>
                <a:pathLst>
                  <a:path w="17" h="9">
                    <a:moveTo>
                      <a:pt x="0" y="0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8" name="未知"/>
              <p:cNvSpPr/>
              <p:nvPr/>
            </p:nvSpPr>
            <p:spPr>
              <a:xfrm>
                <a:off x="0" y="60"/>
                <a:ext cx="690" cy="13"/>
              </a:xfrm>
              <a:custGeom>
                <a:avLst/>
                <a:gdLst/>
                <a:ahLst/>
                <a:cxnLst/>
                <a:pathLst>
                  <a:path w="690" h="13">
                    <a:moveTo>
                      <a:pt x="689" y="12"/>
                    </a:moveTo>
                    <a:lnTo>
                      <a:pt x="685" y="0"/>
                    </a:lnTo>
                    <a:lnTo>
                      <a:pt x="645" y="0"/>
                    </a:lnTo>
                    <a:lnTo>
                      <a:pt x="641" y="12"/>
                    </a:lnTo>
                    <a:lnTo>
                      <a:pt x="632" y="0"/>
                    </a:lnTo>
                    <a:lnTo>
                      <a:pt x="596" y="0"/>
                    </a:lnTo>
                    <a:lnTo>
                      <a:pt x="592" y="12"/>
                    </a:lnTo>
                    <a:lnTo>
                      <a:pt x="584" y="0"/>
                    </a:lnTo>
                    <a:lnTo>
                      <a:pt x="548" y="0"/>
                    </a:lnTo>
                    <a:lnTo>
                      <a:pt x="544" y="12"/>
                    </a:lnTo>
                    <a:lnTo>
                      <a:pt x="536" y="0"/>
                    </a:lnTo>
                    <a:lnTo>
                      <a:pt x="500" y="0"/>
                    </a:lnTo>
                    <a:lnTo>
                      <a:pt x="496" y="12"/>
                    </a:lnTo>
                    <a:lnTo>
                      <a:pt x="487" y="0"/>
                    </a:lnTo>
                    <a:lnTo>
                      <a:pt x="455" y="0"/>
                    </a:lnTo>
                    <a:lnTo>
                      <a:pt x="447" y="12"/>
                    </a:lnTo>
                    <a:lnTo>
                      <a:pt x="443" y="0"/>
                    </a:lnTo>
                    <a:lnTo>
                      <a:pt x="226" y="0"/>
                    </a:lnTo>
                    <a:lnTo>
                      <a:pt x="222" y="12"/>
                    </a:lnTo>
                    <a:lnTo>
                      <a:pt x="214" y="0"/>
                    </a:lnTo>
                    <a:lnTo>
                      <a:pt x="177" y="0"/>
                    </a:lnTo>
                    <a:lnTo>
                      <a:pt x="173" y="12"/>
                    </a:lnTo>
                    <a:lnTo>
                      <a:pt x="165" y="0"/>
                    </a:lnTo>
                    <a:lnTo>
                      <a:pt x="93" y="0"/>
                    </a:lnTo>
                    <a:lnTo>
                      <a:pt x="93" y="12"/>
                    </a:lnTo>
                    <a:lnTo>
                      <a:pt x="81" y="0"/>
                    </a:lnTo>
                    <a:lnTo>
                      <a:pt x="44" y="0"/>
                    </a:lnTo>
                    <a:lnTo>
                      <a:pt x="40" y="12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2"/>
                    </a:lnTo>
                    <a:lnTo>
                      <a:pt x="689" y="12"/>
                    </a:lnTo>
                    <a:lnTo>
                      <a:pt x="689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69" name="未知"/>
              <p:cNvSpPr/>
              <p:nvPr/>
            </p:nvSpPr>
            <p:spPr>
              <a:xfrm>
                <a:off x="8" y="43"/>
                <a:ext cx="682" cy="30"/>
              </a:xfrm>
              <a:custGeom>
                <a:avLst/>
                <a:gdLst/>
                <a:ahLst/>
                <a:cxnLst/>
                <a:pathLst>
                  <a:path w="682" h="30">
                    <a:moveTo>
                      <a:pt x="681" y="13"/>
                    </a:moveTo>
                    <a:lnTo>
                      <a:pt x="673" y="0"/>
                    </a:lnTo>
                    <a:lnTo>
                      <a:pt x="580" y="0"/>
                    </a:lnTo>
                    <a:lnTo>
                      <a:pt x="576" y="13"/>
                    </a:lnTo>
                    <a:lnTo>
                      <a:pt x="568" y="0"/>
                    </a:lnTo>
                    <a:lnTo>
                      <a:pt x="532" y="0"/>
                    </a:lnTo>
                    <a:lnTo>
                      <a:pt x="524" y="13"/>
                    </a:lnTo>
                    <a:lnTo>
                      <a:pt x="520" y="0"/>
                    </a:lnTo>
                    <a:lnTo>
                      <a:pt x="484" y="0"/>
                    </a:lnTo>
                    <a:lnTo>
                      <a:pt x="475" y="13"/>
                    </a:lnTo>
                    <a:lnTo>
                      <a:pt x="471" y="0"/>
                    </a:lnTo>
                    <a:lnTo>
                      <a:pt x="435" y="0"/>
                    </a:lnTo>
                    <a:lnTo>
                      <a:pt x="427" y="13"/>
                    </a:lnTo>
                    <a:lnTo>
                      <a:pt x="419" y="0"/>
                    </a:lnTo>
                    <a:lnTo>
                      <a:pt x="391" y="0"/>
                    </a:lnTo>
                    <a:lnTo>
                      <a:pt x="383" y="13"/>
                    </a:lnTo>
                    <a:lnTo>
                      <a:pt x="379" y="0"/>
                    </a:lnTo>
                    <a:lnTo>
                      <a:pt x="343" y="0"/>
                    </a:lnTo>
                    <a:lnTo>
                      <a:pt x="339" y="13"/>
                    </a:lnTo>
                    <a:lnTo>
                      <a:pt x="330" y="0"/>
                    </a:lnTo>
                    <a:lnTo>
                      <a:pt x="294" y="0"/>
                    </a:lnTo>
                    <a:lnTo>
                      <a:pt x="286" y="13"/>
                    </a:lnTo>
                    <a:lnTo>
                      <a:pt x="278" y="0"/>
                    </a:lnTo>
                    <a:lnTo>
                      <a:pt x="246" y="0"/>
                    </a:lnTo>
                    <a:lnTo>
                      <a:pt x="242" y="13"/>
                    </a:lnTo>
                    <a:lnTo>
                      <a:pt x="234" y="0"/>
                    </a:lnTo>
                    <a:lnTo>
                      <a:pt x="198" y="0"/>
                    </a:lnTo>
                    <a:lnTo>
                      <a:pt x="194" y="13"/>
                    </a:lnTo>
                    <a:lnTo>
                      <a:pt x="185" y="0"/>
                    </a:lnTo>
                    <a:lnTo>
                      <a:pt x="149" y="0"/>
                    </a:lnTo>
                    <a:lnTo>
                      <a:pt x="145" y="13"/>
                    </a:lnTo>
                    <a:lnTo>
                      <a:pt x="137" y="0"/>
                    </a:lnTo>
                    <a:lnTo>
                      <a:pt x="105" y="0"/>
                    </a:lnTo>
                    <a:lnTo>
                      <a:pt x="101" y="13"/>
                    </a:lnTo>
                    <a:lnTo>
                      <a:pt x="93" y="0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24" y="17"/>
                    </a:lnTo>
                    <a:lnTo>
                      <a:pt x="32" y="29"/>
                    </a:lnTo>
                    <a:lnTo>
                      <a:pt x="36" y="17"/>
                    </a:lnTo>
                    <a:lnTo>
                      <a:pt x="73" y="17"/>
                    </a:lnTo>
                    <a:lnTo>
                      <a:pt x="85" y="29"/>
                    </a:lnTo>
                    <a:lnTo>
                      <a:pt x="85" y="17"/>
                    </a:lnTo>
                    <a:lnTo>
                      <a:pt x="157" y="17"/>
                    </a:lnTo>
                    <a:lnTo>
                      <a:pt x="165" y="29"/>
                    </a:lnTo>
                    <a:lnTo>
                      <a:pt x="169" y="17"/>
                    </a:lnTo>
                    <a:lnTo>
                      <a:pt x="206" y="17"/>
                    </a:lnTo>
                    <a:lnTo>
                      <a:pt x="214" y="29"/>
                    </a:lnTo>
                    <a:lnTo>
                      <a:pt x="218" y="17"/>
                    </a:lnTo>
                    <a:lnTo>
                      <a:pt x="435" y="17"/>
                    </a:lnTo>
                    <a:lnTo>
                      <a:pt x="439" y="29"/>
                    </a:lnTo>
                    <a:lnTo>
                      <a:pt x="447" y="17"/>
                    </a:lnTo>
                    <a:lnTo>
                      <a:pt x="479" y="17"/>
                    </a:lnTo>
                    <a:lnTo>
                      <a:pt x="488" y="29"/>
                    </a:lnTo>
                    <a:lnTo>
                      <a:pt x="492" y="17"/>
                    </a:lnTo>
                    <a:lnTo>
                      <a:pt x="528" y="17"/>
                    </a:lnTo>
                    <a:lnTo>
                      <a:pt x="536" y="29"/>
                    </a:lnTo>
                    <a:lnTo>
                      <a:pt x="540" y="17"/>
                    </a:lnTo>
                    <a:lnTo>
                      <a:pt x="576" y="17"/>
                    </a:lnTo>
                    <a:lnTo>
                      <a:pt x="584" y="29"/>
                    </a:lnTo>
                    <a:lnTo>
                      <a:pt x="588" y="17"/>
                    </a:lnTo>
                    <a:lnTo>
                      <a:pt x="624" y="17"/>
                    </a:lnTo>
                    <a:lnTo>
                      <a:pt x="633" y="29"/>
                    </a:lnTo>
                    <a:lnTo>
                      <a:pt x="637" y="17"/>
                    </a:lnTo>
                    <a:lnTo>
                      <a:pt x="677" y="17"/>
                    </a:lnTo>
                    <a:lnTo>
                      <a:pt x="681" y="29"/>
                    </a:lnTo>
                    <a:lnTo>
                      <a:pt x="681" y="21"/>
                    </a:lnTo>
                    <a:lnTo>
                      <a:pt x="681" y="13"/>
                    </a:lnTo>
                    <a:lnTo>
                      <a:pt x="6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0" name="未知"/>
              <p:cNvSpPr/>
              <p:nvPr/>
            </p:nvSpPr>
            <p:spPr>
              <a:xfrm>
                <a:off x="20" y="30"/>
                <a:ext cx="670" cy="27"/>
              </a:xfrm>
              <a:custGeom>
                <a:avLst/>
                <a:gdLst/>
                <a:ahLst/>
                <a:cxnLst/>
                <a:pathLst>
                  <a:path w="670" h="27">
                    <a:moveTo>
                      <a:pt x="665" y="13"/>
                    </a:moveTo>
                    <a:lnTo>
                      <a:pt x="657" y="0"/>
                    </a:lnTo>
                    <a:lnTo>
                      <a:pt x="588" y="0"/>
                    </a:lnTo>
                    <a:lnTo>
                      <a:pt x="580" y="9"/>
                    </a:lnTo>
                    <a:lnTo>
                      <a:pt x="576" y="0"/>
                    </a:lnTo>
                    <a:lnTo>
                      <a:pt x="540" y="0"/>
                    </a:lnTo>
                    <a:lnTo>
                      <a:pt x="536" y="13"/>
                    </a:lnTo>
                    <a:lnTo>
                      <a:pt x="528" y="0"/>
                    </a:lnTo>
                    <a:lnTo>
                      <a:pt x="492" y="0"/>
                    </a:lnTo>
                    <a:lnTo>
                      <a:pt x="488" y="9"/>
                    </a:lnTo>
                    <a:lnTo>
                      <a:pt x="480" y="0"/>
                    </a:lnTo>
                    <a:lnTo>
                      <a:pt x="443" y="0"/>
                    </a:lnTo>
                    <a:lnTo>
                      <a:pt x="439" y="9"/>
                    </a:lnTo>
                    <a:lnTo>
                      <a:pt x="435" y="0"/>
                    </a:lnTo>
                    <a:lnTo>
                      <a:pt x="395" y="0"/>
                    </a:lnTo>
                    <a:lnTo>
                      <a:pt x="395" y="9"/>
                    </a:lnTo>
                    <a:lnTo>
                      <a:pt x="391" y="0"/>
                    </a:lnTo>
                    <a:lnTo>
                      <a:pt x="355" y="0"/>
                    </a:lnTo>
                    <a:lnTo>
                      <a:pt x="347" y="9"/>
                    </a:lnTo>
                    <a:lnTo>
                      <a:pt x="343" y="0"/>
                    </a:lnTo>
                    <a:lnTo>
                      <a:pt x="306" y="0"/>
                    </a:lnTo>
                    <a:lnTo>
                      <a:pt x="298" y="9"/>
                    </a:lnTo>
                    <a:lnTo>
                      <a:pt x="298" y="0"/>
                    </a:lnTo>
                    <a:lnTo>
                      <a:pt x="258" y="0"/>
                    </a:lnTo>
                    <a:lnTo>
                      <a:pt x="250" y="13"/>
                    </a:lnTo>
                    <a:lnTo>
                      <a:pt x="250" y="0"/>
                    </a:lnTo>
                    <a:lnTo>
                      <a:pt x="214" y="0"/>
                    </a:lnTo>
                    <a:lnTo>
                      <a:pt x="206" y="13"/>
                    </a:lnTo>
                    <a:lnTo>
                      <a:pt x="202" y="0"/>
                    </a:lnTo>
                    <a:lnTo>
                      <a:pt x="169" y="0"/>
                    </a:lnTo>
                    <a:lnTo>
                      <a:pt x="161" y="9"/>
                    </a:lnTo>
                    <a:lnTo>
                      <a:pt x="153" y="0"/>
                    </a:lnTo>
                    <a:lnTo>
                      <a:pt x="121" y="0"/>
                    </a:lnTo>
                    <a:lnTo>
                      <a:pt x="117" y="13"/>
                    </a:lnTo>
                    <a:lnTo>
                      <a:pt x="105" y="0"/>
                    </a:lnTo>
                    <a:lnTo>
                      <a:pt x="73" y="0"/>
                    </a:lnTo>
                    <a:lnTo>
                      <a:pt x="69" y="13"/>
                    </a:lnTo>
                    <a:lnTo>
                      <a:pt x="61" y="0"/>
                    </a:lnTo>
                    <a:lnTo>
                      <a:pt x="8" y="0"/>
                    </a:lnTo>
                    <a:lnTo>
                      <a:pt x="0" y="13"/>
                    </a:lnTo>
                    <a:lnTo>
                      <a:pt x="81" y="13"/>
                    </a:lnTo>
                    <a:lnTo>
                      <a:pt x="89" y="26"/>
                    </a:lnTo>
                    <a:lnTo>
                      <a:pt x="93" y="13"/>
                    </a:lnTo>
                    <a:lnTo>
                      <a:pt x="125" y="13"/>
                    </a:lnTo>
                    <a:lnTo>
                      <a:pt x="133" y="26"/>
                    </a:lnTo>
                    <a:lnTo>
                      <a:pt x="137" y="13"/>
                    </a:lnTo>
                    <a:lnTo>
                      <a:pt x="173" y="13"/>
                    </a:lnTo>
                    <a:lnTo>
                      <a:pt x="182" y="26"/>
                    </a:lnTo>
                    <a:lnTo>
                      <a:pt x="186" y="13"/>
                    </a:lnTo>
                    <a:lnTo>
                      <a:pt x="222" y="13"/>
                    </a:lnTo>
                    <a:lnTo>
                      <a:pt x="230" y="26"/>
                    </a:lnTo>
                    <a:lnTo>
                      <a:pt x="234" y="13"/>
                    </a:lnTo>
                    <a:lnTo>
                      <a:pt x="266" y="13"/>
                    </a:lnTo>
                    <a:lnTo>
                      <a:pt x="274" y="26"/>
                    </a:lnTo>
                    <a:lnTo>
                      <a:pt x="282" y="13"/>
                    </a:lnTo>
                    <a:lnTo>
                      <a:pt x="318" y="13"/>
                    </a:lnTo>
                    <a:lnTo>
                      <a:pt x="327" y="26"/>
                    </a:lnTo>
                    <a:lnTo>
                      <a:pt x="331" y="13"/>
                    </a:lnTo>
                    <a:lnTo>
                      <a:pt x="367" y="13"/>
                    </a:lnTo>
                    <a:lnTo>
                      <a:pt x="371" y="26"/>
                    </a:lnTo>
                    <a:lnTo>
                      <a:pt x="379" y="13"/>
                    </a:lnTo>
                    <a:lnTo>
                      <a:pt x="407" y="13"/>
                    </a:lnTo>
                    <a:lnTo>
                      <a:pt x="415" y="26"/>
                    </a:lnTo>
                    <a:lnTo>
                      <a:pt x="423" y="13"/>
                    </a:lnTo>
                    <a:lnTo>
                      <a:pt x="459" y="13"/>
                    </a:lnTo>
                    <a:lnTo>
                      <a:pt x="463" y="26"/>
                    </a:lnTo>
                    <a:lnTo>
                      <a:pt x="472" y="13"/>
                    </a:lnTo>
                    <a:lnTo>
                      <a:pt x="508" y="13"/>
                    </a:lnTo>
                    <a:lnTo>
                      <a:pt x="512" y="26"/>
                    </a:lnTo>
                    <a:lnTo>
                      <a:pt x="520" y="13"/>
                    </a:lnTo>
                    <a:lnTo>
                      <a:pt x="556" y="13"/>
                    </a:lnTo>
                    <a:lnTo>
                      <a:pt x="564" y="26"/>
                    </a:lnTo>
                    <a:lnTo>
                      <a:pt x="568" y="13"/>
                    </a:lnTo>
                    <a:lnTo>
                      <a:pt x="661" y="13"/>
                    </a:lnTo>
                    <a:lnTo>
                      <a:pt x="669" y="26"/>
                    </a:lnTo>
                    <a:lnTo>
                      <a:pt x="665" y="17"/>
                    </a:lnTo>
                    <a:lnTo>
                      <a:pt x="665" y="13"/>
                    </a:lnTo>
                    <a:lnTo>
                      <a:pt x="665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1" name="未知"/>
              <p:cNvSpPr/>
              <p:nvPr/>
            </p:nvSpPr>
            <p:spPr>
              <a:xfrm>
                <a:off x="24" y="17"/>
                <a:ext cx="662" cy="27"/>
              </a:xfrm>
              <a:custGeom>
                <a:avLst/>
                <a:gdLst/>
                <a:ahLst/>
                <a:cxnLst/>
                <a:pathLst>
                  <a:path w="662" h="27">
                    <a:moveTo>
                      <a:pt x="657" y="9"/>
                    </a:moveTo>
                    <a:lnTo>
                      <a:pt x="649" y="0"/>
                    </a:lnTo>
                    <a:lnTo>
                      <a:pt x="617" y="0"/>
                    </a:lnTo>
                    <a:lnTo>
                      <a:pt x="613" y="9"/>
                    </a:lnTo>
                    <a:lnTo>
                      <a:pt x="604" y="0"/>
                    </a:lnTo>
                    <a:lnTo>
                      <a:pt x="572" y="0"/>
                    </a:lnTo>
                    <a:lnTo>
                      <a:pt x="568" y="9"/>
                    </a:lnTo>
                    <a:lnTo>
                      <a:pt x="560" y="0"/>
                    </a:lnTo>
                    <a:lnTo>
                      <a:pt x="528" y="0"/>
                    </a:lnTo>
                    <a:lnTo>
                      <a:pt x="520" y="9"/>
                    </a:lnTo>
                    <a:lnTo>
                      <a:pt x="512" y="0"/>
                    </a:lnTo>
                    <a:lnTo>
                      <a:pt x="480" y="0"/>
                    </a:lnTo>
                    <a:lnTo>
                      <a:pt x="476" y="5"/>
                    </a:lnTo>
                    <a:lnTo>
                      <a:pt x="468" y="0"/>
                    </a:lnTo>
                    <a:lnTo>
                      <a:pt x="431" y="0"/>
                    </a:lnTo>
                    <a:lnTo>
                      <a:pt x="423" y="9"/>
                    </a:lnTo>
                    <a:lnTo>
                      <a:pt x="419" y="0"/>
                    </a:lnTo>
                    <a:lnTo>
                      <a:pt x="391" y="0"/>
                    </a:lnTo>
                    <a:lnTo>
                      <a:pt x="383" y="13"/>
                    </a:lnTo>
                    <a:lnTo>
                      <a:pt x="375" y="0"/>
                    </a:lnTo>
                    <a:lnTo>
                      <a:pt x="343" y="0"/>
                    </a:lnTo>
                    <a:lnTo>
                      <a:pt x="339" y="13"/>
                    </a:lnTo>
                    <a:lnTo>
                      <a:pt x="331" y="0"/>
                    </a:lnTo>
                    <a:lnTo>
                      <a:pt x="294" y="0"/>
                    </a:lnTo>
                    <a:lnTo>
                      <a:pt x="290" y="13"/>
                    </a:lnTo>
                    <a:lnTo>
                      <a:pt x="282" y="0"/>
                    </a:lnTo>
                    <a:lnTo>
                      <a:pt x="250" y="0"/>
                    </a:lnTo>
                    <a:lnTo>
                      <a:pt x="246" y="13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98" y="13"/>
                    </a:lnTo>
                    <a:lnTo>
                      <a:pt x="194" y="0"/>
                    </a:lnTo>
                    <a:lnTo>
                      <a:pt x="157" y="0"/>
                    </a:lnTo>
                    <a:lnTo>
                      <a:pt x="149" y="13"/>
                    </a:lnTo>
                    <a:lnTo>
                      <a:pt x="145" y="0"/>
                    </a:lnTo>
                    <a:lnTo>
                      <a:pt x="113" y="0"/>
                    </a:lnTo>
                    <a:lnTo>
                      <a:pt x="105" y="13"/>
                    </a:lnTo>
                    <a:lnTo>
                      <a:pt x="101" y="0"/>
                    </a:lnTo>
                    <a:lnTo>
                      <a:pt x="69" y="0"/>
                    </a:lnTo>
                    <a:lnTo>
                      <a:pt x="65" y="13"/>
                    </a:lnTo>
                    <a:lnTo>
                      <a:pt x="57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57" y="13"/>
                    </a:lnTo>
                    <a:lnTo>
                      <a:pt x="65" y="26"/>
                    </a:lnTo>
                    <a:lnTo>
                      <a:pt x="69" y="13"/>
                    </a:lnTo>
                    <a:lnTo>
                      <a:pt x="101" y="13"/>
                    </a:lnTo>
                    <a:lnTo>
                      <a:pt x="113" y="26"/>
                    </a:lnTo>
                    <a:lnTo>
                      <a:pt x="117" y="13"/>
                    </a:lnTo>
                    <a:lnTo>
                      <a:pt x="149" y="13"/>
                    </a:lnTo>
                    <a:lnTo>
                      <a:pt x="157" y="22"/>
                    </a:lnTo>
                    <a:lnTo>
                      <a:pt x="165" y="13"/>
                    </a:lnTo>
                    <a:lnTo>
                      <a:pt x="198" y="13"/>
                    </a:lnTo>
                    <a:lnTo>
                      <a:pt x="202" y="26"/>
                    </a:lnTo>
                    <a:lnTo>
                      <a:pt x="210" y="13"/>
                    </a:lnTo>
                    <a:lnTo>
                      <a:pt x="246" y="13"/>
                    </a:lnTo>
                    <a:lnTo>
                      <a:pt x="246" y="26"/>
                    </a:lnTo>
                    <a:lnTo>
                      <a:pt x="254" y="13"/>
                    </a:lnTo>
                    <a:lnTo>
                      <a:pt x="294" y="13"/>
                    </a:lnTo>
                    <a:lnTo>
                      <a:pt x="294" y="22"/>
                    </a:lnTo>
                    <a:lnTo>
                      <a:pt x="302" y="13"/>
                    </a:lnTo>
                    <a:lnTo>
                      <a:pt x="339" y="13"/>
                    </a:lnTo>
                    <a:lnTo>
                      <a:pt x="343" y="22"/>
                    </a:lnTo>
                    <a:lnTo>
                      <a:pt x="351" y="13"/>
                    </a:lnTo>
                    <a:lnTo>
                      <a:pt x="387" y="13"/>
                    </a:lnTo>
                    <a:lnTo>
                      <a:pt x="391" y="22"/>
                    </a:lnTo>
                    <a:lnTo>
                      <a:pt x="391" y="13"/>
                    </a:lnTo>
                    <a:lnTo>
                      <a:pt x="431" y="13"/>
                    </a:lnTo>
                    <a:lnTo>
                      <a:pt x="435" y="22"/>
                    </a:lnTo>
                    <a:lnTo>
                      <a:pt x="439" y="13"/>
                    </a:lnTo>
                    <a:lnTo>
                      <a:pt x="476" y="13"/>
                    </a:lnTo>
                    <a:lnTo>
                      <a:pt x="484" y="22"/>
                    </a:lnTo>
                    <a:lnTo>
                      <a:pt x="488" y="13"/>
                    </a:lnTo>
                    <a:lnTo>
                      <a:pt x="524" y="13"/>
                    </a:lnTo>
                    <a:lnTo>
                      <a:pt x="532" y="26"/>
                    </a:lnTo>
                    <a:lnTo>
                      <a:pt x="536" y="13"/>
                    </a:lnTo>
                    <a:lnTo>
                      <a:pt x="572" y="13"/>
                    </a:lnTo>
                    <a:lnTo>
                      <a:pt x="576" y="22"/>
                    </a:lnTo>
                    <a:lnTo>
                      <a:pt x="584" y="13"/>
                    </a:lnTo>
                    <a:lnTo>
                      <a:pt x="653" y="13"/>
                    </a:lnTo>
                    <a:lnTo>
                      <a:pt x="661" y="26"/>
                    </a:lnTo>
                    <a:lnTo>
                      <a:pt x="657" y="17"/>
                    </a:lnTo>
                    <a:lnTo>
                      <a:pt x="657" y="9"/>
                    </a:lnTo>
                    <a:lnTo>
                      <a:pt x="657" y="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2" name="未知"/>
              <p:cNvSpPr/>
              <p:nvPr/>
            </p:nvSpPr>
            <p:spPr>
              <a:xfrm>
                <a:off x="28" y="0"/>
                <a:ext cx="654" cy="31"/>
              </a:xfrm>
              <a:custGeom>
                <a:avLst/>
                <a:gdLst/>
                <a:ahLst/>
                <a:cxnLst/>
                <a:pathLst>
                  <a:path w="654" h="31">
                    <a:moveTo>
                      <a:pt x="653" y="26"/>
                    </a:moveTo>
                    <a:lnTo>
                      <a:pt x="653" y="22"/>
                    </a:lnTo>
                    <a:lnTo>
                      <a:pt x="653" y="13"/>
                    </a:lnTo>
                    <a:lnTo>
                      <a:pt x="645" y="5"/>
                    </a:lnTo>
                    <a:lnTo>
                      <a:pt x="645" y="0"/>
                    </a:lnTo>
                    <a:lnTo>
                      <a:pt x="588" y="0"/>
                    </a:lnTo>
                    <a:lnTo>
                      <a:pt x="584" y="5"/>
                    </a:lnTo>
                    <a:lnTo>
                      <a:pt x="580" y="13"/>
                    </a:lnTo>
                    <a:lnTo>
                      <a:pt x="580" y="5"/>
                    </a:lnTo>
                    <a:lnTo>
                      <a:pt x="576" y="0"/>
                    </a:lnTo>
                    <a:lnTo>
                      <a:pt x="544" y="0"/>
                    </a:lnTo>
                    <a:lnTo>
                      <a:pt x="540" y="5"/>
                    </a:lnTo>
                    <a:lnTo>
                      <a:pt x="536" y="13"/>
                    </a:lnTo>
                    <a:lnTo>
                      <a:pt x="532" y="5"/>
                    </a:lnTo>
                    <a:lnTo>
                      <a:pt x="532" y="0"/>
                    </a:lnTo>
                    <a:lnTo>
                      <a:pt x="500" y="0"/>
                    </a:lnTo>
                    <a:lnTo>
                      <a:pt x="496" y="9"/>
                    </a:lnTo>
                    <a:lnTo>
                      <a:pt x="492" y="13"/>
                    </a:lnTo>
                    <a:lnTo>
                      <a:pt x="488" y="9"/>
                    </a:lnTo>
                    <a:lnTo>
                      <a:pt x="484" y="0"/>
                    </a:lnTo>
                    <a:lnTo>
                      <a:pt x="451" y="0"/>
                    </a:lnTo>
                    <a:lnTo>
                      <a:pt x="451" y="9"/>
                    </a:lnTo>
                    <a:lnTo>
                      <a:pt x="447" y="13"/>
                    </a:lnTo>
                    <a:lnTo>
                      <a:pt x="443" y="9"/>
                    </a:lnTo>
                    <a:lnTo>
                      <a:pt x="439" y="0"/>
                    </a:lnTo>
                    <a:lnTo>
                      <a:pt x="403" y="0"/>
                    </a:lnTo>
                    <a:lnTo>
                      <a:pt x="403" y="9"/>
                    </a:lnTo>
                    <a:lnTo>
                      <a:pt x="399" y="13"/>
                    </a:lnTo>
                    <a:lnTo>
                      <a:pt x="395" y="9"/>
                    </a:lnTo>
                    <a:lnTo>
                      <a:pt x="391" y="0"/>
                    </a:lnTo>
                    <a:lnTo>
                      <a:pt x="363" y="0"/>
                    </a:lnTo>
                    <a:lnTo>
                      <a:pt x="359" y="9"/>
                    </a:lnTo>
                    <a:lnTo>
                      <a:pt x="355" y="13"/>
                    </a:lnTo>
                    <a:lnTo>
                      <a:pt x="355" y="9"/>
                    </a:lnTo>
                    <a:lnTo>
                      <a:pt x="351" y="0"/>
                    </a:lnTo>
                    <a:lnTo>
                      <a:pt x="319" y="0"/>
                    </a:lnTo>
                    <a:lnTo>
                      <a:pt x="319" y="9"/>
                    </a:lnTo>
                    <a:lnTo>
                      <a:pt x="310" y="13"/>
                    </a:lnTo>
                    <a:lnTo>
                      <a:pt x="306" y="9"/>
                    </a:lnTo>
                    <a:lnTo>
                      <a:pt x="302" y="0"/>
                    </a:lnTo>
                    <a:lnTo>
                      <a:pt x="274" y="0"/>
                    </a:lnTo>
                    <a:lnTo>
                      <a:pt x="270" y="9"/>
                    </a:lnTo>
                    <a:lnTo>
                      <a:pt x="262" y="13"/>
                    </a:lnTo>
                    <a:lnTo>
                      <a:pt x="258" y="9"/>
                    </a:lnTo>
                    <a:lnTo>
                      <a:pt x="258" y="0"/>
                    </a:lnTo>
                    <a:lnTo>
                      <a:pt x="230" y="0"/>
                    </a:lnTo>
                    <a:lnTo>
                      <a:pt x="226" y="9"/>
                    </a:lnTo>
                    <a:lnTo>
                      <a:pt x="218" y="13"/>
                    </a:lnTo>
                    <a:lnTo>
                      <a:pt x="210" y="9"/>
                    </a:lnTo>
                    <a:lnTo>
                      <a:pt x="210" y="0"/>
                    </a:lnTo>
                    <a:lnTo>
                      <a:pt x="182" y="0"/>
                    </a:lnTo>
                    <a:lnTo>
                      <a:pt x="178" y="9"/>
                    </a:lnTo>
                    <a:lnTo>
                      <a:pt x="178" y="13"/>
                    </a:lnTo>
                    <a:lnTo>
                      <a:pt x="169" y="9"/>
                    </a:lnTo>
                    <a:lnTo>
                      <a:pt x="165" y="0"/>
                    </a:lnTo>
                    <a:lnTo>
                      <a:pt x="137" y="0"/>
                    </a:lnTo>
                    <a:lnTo>
                      <a:pt x="133" y="9"/>
                    </a:lnTo>
                    <a:lnTo>
                      <a:pt x="129" y="13"/>
                    </a:lnTo>
                    <a:lnTo>
                      <a:pt x="125" y="9"/>
                    </a:lnTo>
                    <a:lnTo>
                      <a:pt x="121" y="0"/>
                    </a:lnTo>
                    <a:lnTo>
                      <a:pt x="93" y="0"/>
                    </a:lnTo>
                    <a:lnTo>
                      <a:pt x="89" y="5"/>
                    </a:lnTo>
                    <a:lnTo>
                      <a:pt x="85" y="13"/>
                    </a:lnTo>
                    <a:lnTo>
                      <a:pt x="81" y="5"/>
                    </a:lnTo>
                    <a:lnTo>
                      <a:pt x="77" y="0"/>
                    </a:lnTo>
                    <a:lnTo>
                      <a:pt x="49" y="0"/>
                    </a:lnTo>
                    <a:lnTo>
                      <a:pt x="49" y="5"/>
                    </a:lnTo>
                    <a:lnTo>
                      <a:pt x="41" y="13"/>
                    </a:lnTo>
                    <a:lnTo>
                      <a:pt x="33" y="0"/>
                    </a:lnTo>
                    <a:lnTo>
                      <a:pt x="8" y="0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53" y="17"/>
                    </a:lnTo>
                    <a:lnTo>
                      <a:pt x="61" y="30"/>
                    </a:lnTo>
                    <a:lnTo>
                      <a:pt x="65" y="17"/>
                    </a:lnTo>
                    <a:lnTo>
                      <a:pt x="97" y="17"/>
                    </a:lnTo>
                    <a:lnTo>
                      <a:pt x="101" y="30"/>
                    </a:lnTo>
                    <a:lnTo>
                      <a:pt x="109" y="17"/>
                    </a:lnTo>
                    <a:lnTo>
                      <a:pt x="141" y="17"/>
                    </a:lnTo>
                    <a:lnTo>
                      <a:pt x="145" y="30"/>
                    </a:lnTo>
                    <a:lnTo>
                      <a:pt x="153" y="17"/>
                    </a:lnTo>
                    <a:lnTo>
                      <a:pt x="190" y="17"/>
                    </a:lnTo>
                    <a:lnTo>
                      <a:pt x="194" y="30"/>
                    </a:lnTo>
                    <a:lnTo>
                      <a:pt x="202" y="17"/>
                    </a:lnTo>
                    <a:lnTo>
                      <a:pt x="234" y="17"/>
                    </a:lnTo>
                    <a:lnTo>
                      <a:pt x="242" y="30"/>
                    </a:lnTo>
                    <a:lnTo>
                      <a:pt x="246" y="17"/>
                    </a:lnTo>
                    <a:lnTo>
                      <a:pt x="278" y="17"/>
                    </a:lnTo>
                    <a:lnTo>
                      <a:pt x="286" y="30"/>
                    </a:lnTo>
                    <a:lnTo>
                      <a:pt x="290" y="17"/>
                    </a:lnTo>
                    <a:lnTo>
                      <a:pt x="327" y="17"/>
                    </a:lnTo>
                    <a:lnTo>
                      <a:pt x="335" y="30"/>
                    </a:lnTo>
                    <a:lnTo>
                      <a:pt x="339" y="17"/>
                    </a:lnTo>
                    <a:lnTo>
                      <a:pt x="371" y="17"/>
                    </a:lnTo>
                    <a:lnTo>
                      <a:pt x="379" y="30"/>
                    </a:lnTo>
                    <a:lnTo>
                      <a:pt x="387" y="17"/>
                    </a:lnTo>
                    <a:lnTo>
                      <a:pt x="415" y="17"/>
                    </a:lnTo>
                    <a:lnTo>
                      <a:pt x="419" y="26"/>
                    </a:lnTo>
                    <a:lnTo>
                      <a:pt x="427" y="17"/>
                    </a:lnTo>
                    <a:lnTo>
                      <a:pt x="464" y="17"/>
                    </a:lnTo>
                    <a:lnTo>
                      <a:pt x="468" y="26"/>
                    </a:lnTo>
                    <a:lnTo>
                      <a:pt x="476" y="17"/>
                    </a:lnTo>
                    <a:lnTo>
                      <a:pt x="508" y="17"/>
                    </a:lnTo>
                    <a:lnTo>
                      <a:pt x="516" y="26"/>
                    </a:lnTo>
                    <a:lnTo>
                      <a:pt x="524" y="17"/>
                    </a:lnTo>
                    <a:lnTo>
                      <a:pt x="556" y="17"/>
                    </a:lnTo>
                    <a:lnTo>
                      <a:pt x="564" y="26"/>
                    </a:lnTo>
                    <a:lnTo>
                      <a:pt x="568" y="17"/>
                    </a:lnTo>
                    <a:lnTo>
                      <a:pt x="600" y="17"/>
                    </a:lnTo>
                    <a:lnTo>
                      <a:pt x="609" y="26"/>
                    </a:lnTo>
                    <a:lnTo>
                      <a:pt x="613" y="17"/>
                    </a:lnTo>
                    <a:lnTo>
                      <a:pt x="645" y="17"/>
                    </a:lnTo>
                    <a:lnTo>
                      <a:pt x="653" y="26"/>
                    </a:lnTo>
                    <a:lnTo>
                      <a:pt x="653" y="2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3" name="未知"/>
              <p:cNvSpPr/>
              <p:nvPr/>
            </p:nvSpPr>
            <p:spPr>
              <a:xfrm>
                <a:off x="737" y="43"/>
                <a:ext cx="187" cy="30"/>
              </a:xfrm>
              <a:custGeom>
                <a:avLst/>
                <a:gdLst/>
                <a:ahLst/>
                <a:cxnLst/>
                <a:pathLst>
                  <a:path w="187" h="30">
                    <a:moveTo>
                      <a:pt x="177" y="0"/>
                    </a:moveTo>
                    <a:lnTo>
                      <a:pt x="145" y="0"/>
                    </a:lnTo>
                    <a:lnTo>
                      <a:pt x="137" y="13"/>
                    </a:lnTo>
                    <a:lnTo>
                      <a:pt x="129" y="0"/>
                    </a:lnTo>
                    <a:lnTo>
                      <a:pt x="93" y="0"/>
                    </a:lnTo>
                    <a:lnTo>
                      <a:pt x="89" y="13"/>
                    </a:lnTo>
                    <a:lnTo>
                      <a:pt x="81" y="0"/>
                    </a:lnTo>
                    <a:lnTo>
                      <a:pt x="49" y="0"/>
                    </a:lnTo>
                    <a:lnTo>
                      <a:pt x="41" y="13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4" y="29"/>
                    </a:lnTo>
                    <a:lnTo>
                      <a:pt x="12" y="17"/>
                    </a:lnTo>
                    <a:lnTo>
                      <a:pt x="89" y="17"/>
                    </a:lnTo>
                    <a:lnTo>
                      <a:pt x="93" y="25"/>
                    </a:lnTo>
                    <a:lnTo>
                      <a:pt x="97" y="17"/>
                    </a:lnTo>
                    <a:lnTo>
                      <a:pt x="129" y="17"/>
                    </a:lnTo>
                    <a:lnTo>
                      <a:pt x="137" y="25"/>
                    </a:lnTo>
                    <a:lnTo>
                      <a:pt x="145" y="17"/>
                    </a:lnTo>
                    <a:lnTo>
                      <a:pt x="186" y="17"/>
                    </a:lnTo>
                    <a:lnTo>
                      <a:pt x="177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4" name="未知"/>
              <p:cNvSpPr/>
              <p:nvPr/>
            </p:nvSpPr>
            <p:spPr>
              <a:xfrm>
                <a:off x="741" y="60"/>
                <a:ext cx="191" cy="13"/>
              </a:xfrm>
              <a:custGeom>
                <a:avLst/>
                <a:gdLst/>
                <a:ahLst/>
                <a:cxnLst/>
                <a:pathLst>
                  <a:path w="191" h="13">
                    <a:moveTo>
                      <a:pt x="0" y="12"/>
                    </a:moveTo>
                    <a:lnTo>
                      <a:pt x="190" y="12"/>
                    </a:lnTo>
                    <a:lnTo>
                      <a:pt x="177" y="0"/>
                    </a:lnTo>
                    <a:lnTo>
                      <a:pt x="141" y="0"/>
                    </a:lnTo>
                    <a:lnTo>
                      <a:pt x="133" y="8"/>
                    </a:lnTo>
                    <a:lnTo>
                      <a:pt x="125" y="0"/>
                    </a:lnTo>
                    <a:lnTo>
                      <a:pt x="93" y="0"/>
                    </a:lnTo>
                    <a:lnTo>
                      <a:pt x="89" y="8"/>
                    </a:lnTo>
                    <a:lnTo>
                      <a:pt x="85" y="0"/>
                    </a:lnTo>
                    <a:lnTo>
                      <a:pt x="8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5" name="未知"/>
              <p:cNvSpPr/>
              <p:nvPr/>
            </p:nvSpPr>
            <p:spPr>
              <a:xfrm>
                <a:off x="733" y="30"/>
                <a:ext cx="182" cy="27"/>
              </a:xfrm>
              <a:custGeom>
                <a:avLst/>
                <a:gdLst/>
                <a:ahLst/>
                <a:cxnLst/>
                <a:pathLst>
                  <a:path w="182" h="27">
                    <a:moveTo>
                      <a:pt x="181" y="13"/>
                    </a:moveTo>
                    <a:lnTo>
                      <a:pt x="181" y="13"/>
                    </a:lnTo>
                    <a:lnTo>
                      <a:pt x="177" y="0"/>
                    </a:lnTo>
                    <a:lnTo>
                      <a:pt x="141" y="0"/>
                    </a:lnTo>
                    <a:lnTo>
                      <a:pt x="133" y="9"/>
                    </a:lnTo>
                    <a:lnTo>
                      <a:pt x="129" y="0"/>
                    </a:lnTo>
                    <a:lnTo>
                      <a:pt x="93" y="0"/>
                    </a:lnTo>
                    <a:lnTo>
                      <a:pt x="85" y="13"/>
                    </a:lnTo>
                    <a:lnTo>
                      <a:pt x="81" y="0"/>
                    </a:lnTo>
                    <a:lnTo>
                      <a:pt x="49" y="0"/>
                    </a:lnTo>
                    <a:lnTo>
                      <a:pt x="40" y="13"/>
                    </a:lnTo>
                    <a:lnTo>
                      <a:pt x="36" y="0"/>
                    </a:lnTo>
                    <a:lnTo>
                      <a:pt x="4" y="0"/>
                    </a:lnTo>
                    <a:lnTo>
                      <a:pt x="0" y="13"/>
                    </a:lnTo>
                    <a:lnTo>
                      <a:pt x="4" y="26"/>
                    </a:lnTo>
                    <a:lnTo>
                      <a:pt x="8" y="13"/>
                    </a:lnTo>
                    <a:lnTo>
                      <a:pt x="36" y="13"/>
                    </a:lnTo>
                    <a:lnTo>
                      <a:pt x="45" y="26"/>
                    </a:lnTo>
                    <a:lnTo>
                      <a:pt x="53" y="13"/>
                    </a:lnTo>
                    <a:lnTo>
                      <a:pt x="85" y="13"/>
                    </a:lnTo>
                    <a:lnTo>
                      <a:pt x="93" y="26"/>
                    </a:lnTo>
                    <a:lnTo>
                      <a:pt x="97" y="13"/>
                    </a:lnTo>
                    <a:lnTo>
                      <a:pt x="133" y="13"/>
                    </a:lnTo>
                    <a:lnTo>
                      <a:pt x="141" y="26"/>
                    </a:lnTo>
                    <a:lnTo>
                      <a:pt x="149" y="13"/>
                    </a:lnTo>
                    <a:lnTo>
                      <a:pt x="181" y="13"/>
                    </a:lnTo>
                    <a:lnTo>
                      <a:pt x="1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6" name="未知"/>
              <p:cNvSpPr/>
              <p:nvPr/>
            </p:nvSpPr>
            <p:spPr>
              <a:xfrm>
                <a:off x="725" y="13"/>
                <a:ext cx="190" cy="31"/>
              </a:xfrm>
              <a:custGeom>
                <a:avLst/>
                <a:gdLst/>
                <a:ahLst/>
                <a:cxnLst/>
                <a:pathLst>
                  <a:path w="190" h="31">
                    <a:moveTo>
                      <a:pt x="185" y="17"/>
                    </a:moveTo>
                    <a:lnTo>
                      <a:pt x="189" y="17"/>
                    </a:lnTo>
                    <a:lnTo>
                      <a:pt x="177" y="0"/>
                    </a:lnTo>
                    <a:lnTo>
                      <a:pt x="145" y="0"/>
                    </a:lnTo>
                    <a:lnTo>
                      <a:pt x="141" y="13"/>
                    </a:lnTo>
                    <a:lnTo>
                      <a:pt x="133" y="0"/>
                    </a:lnTo>
                    <a:lnTo>
                      <a:pt x="101" y="0"/>
                    </a:lnTo>
                    <a:lnTo>
                      <a:pt x="93" y="13"/>
                    </a:lnTo>
                    <a:lnTo>
                      <a:pt x="85" y="0"/>
                    </a:lnTo>
                    <a:lnTo>
                      <a:pt x="53" y="0"/>
                    </a:lnTo>
                    <a:lnTo>
                      <a:pt x="48" y="13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13"/>
                    </a:lnTo>
                    <a:lnTo>
                      <a:pt x="8" y="30"/>
                    </a:lnTo>
                    <a:lnTo>
                      <a:pt x="12" y="17"/>
                    </a:lnTo>
                    <a:lnTo>
                      <a:pt x="44" y="17"/>
                    </a:lnTo>
                    <a:lnTo>
                      <a:pt x="48" y="30"/>
                    </a:lnTo>
                    <a:lnTo>
                      <a:pt x="57" y="17"/>
                    </a:lnTo>
                    <a:lnTo>
                      <a:pt x="89" y="17"/>
                    </a:lnTo>
                    <a:lnTo>
                      <a:pt x="93" y="30"/>
                    </a:lnTo>
                    <a:lnTo>
                      <a:pt x="101" y="17"/>
                    </a:lnTo>
                    <a:lnTo>
                      <a:pt x="137" y="17"/>
                    </a:lnTo>
                    <a:lnTo>
                      <a:pt x="141" y="26"/>
                    </a:lnTo>
                    <a:lnTo>
                      <a:pt x="149" y="17"/>
                    </a:lnTo>
                    <a:lnTo>
                      <a:pt x="185" y="17"/>
                    </a:lnTo>
                    <a:lnTo>
                      <a:pt x="185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7" name="未知"/>
              <p:cNvSpPr/>
              <p:nvPr/>
            </p:nvSpPr>
            <p:spPr>
              <a:xfrm>
                <a:off x="721" y="0"/>
                <a:ext cx="186" cy="27"/>
              </a:xfrm>
              <a:custGeom>
                <a:avLst/>
                <a:gdLst/>
                <a:ahLst/>
                <a:cxnLst/>
                <a:pathLst>
                  <a:path w="186" h="27">
                    <a:moveTo>
                      <a:pt x="181" y="13"/>
                    </a:moveTo>
                    <a:lnTo>
                      <a:pt x="185" y="13"/>
                    </a:lnTo>
                    <a:lnTo>
                      <a:pt x="181" y="5"/>
                    </a:lnTo>
                    <a:lnTo>
                      <a:pt x="177" y="0"/>
                    </a:lnTo>
                    <a:lnTo>
                      <a:pt x="145" y="0"/>
                    </a:lnTo>
                    <a:lnTo>
                      <a:pt x="141" y="5"/>
                    </a:lnTo>
                    <a:lnTo>
                      <a:pt x="137" y="13"/>
                    </a:lnTo>
                    <a:lnTo>
                      <a:pt x="129" y="5"/>
                    </a:lnTo>
                    <a:lnTo>
                      <a:pt x="129" y="0"/>
                    </a:lnTo>
                    <a:lnTo>
                      <a:pt x="97" y="0"/>
                    </a:lnTo>
                    <a:lnTo>
                      <a:pt x="97" y="5"/>
                    </a:lnTo>
                    <a:lnTo>
                      <a:pt x="93" y="13"/>
                    </a:lnTo>
                    <a:lnTo>
                      <a:pt x="89" y="5"/>
                    </a:lnTo>
                    <a:lnTo>
                      <a:pt x="85" y="0"/>
                    </a:lnTo>
                    <a:lnTo>
                      <a:pt x="57" y="0"/>
                    </a:lnTo>
                    <a:lnTo>
                      <a:pt x="52" y="5"/>
                    </a:lnTo>
                    <a:lnTo>
                      <a:pt x="48" y="13"/>
                    </a:lnTo>
                    <a:lnTo>
                      <a:pt x="44" y="5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4" y="5"/>
                    </a:lnTo>
                    <a:lnTo>
                      <a:pt x="0" y="13"/>
                    </a:lnTo>
                    <a:lnTo>
                      <a:pt x="4" y="26"/>
                    </a:lnTo>
                    <a:lnTo>
                      <a:pt x="12" y="13"/>
                    </a:lnTo>
                    <a:lnTo>
                      <a:pt x="44" y="13"/>
                    </a:lnTo>
                    <a:lnTo>
                      <a:pt x="52" y="26"/>
                    </a:lnTo>
                    <a:lnTo>
                      <a:pt x="57" y="13"/>
                    </a:lnTo>
                    <a:lnTo>
                      <a:pt x="89" y="13"/>
                    </a:lnTo>
                    <a:lnTo>
                      <a:pt x="97" y="26"/>
                    </a:lnTo>
                    <a:lnTo>
                      <a:pt x="105" y="13"/>
                    </a:lnTo>
                    <a:lnTo>
                      <a:pt x="137" y="13"/>
                    </a:lnTo>
                    <a:lnTo>
                      <a:pt x="145" y="26"/>
                    </a:lnTo>
                    <a:lnTo>
                      <a:pt x="149" y="13"/>
                    </a:lnTo>
                    <a:lnTo>
                      <a:pt x="181" y="13"/>
                    </a:lnTo>
                    <a:lnTo>
                      <a:pt x="181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8" name="未知"/>
              <p:cNvSpPr/>
              <p:nvPr/>
            </p:nvSpPr>
            <p:spPr>
              <a:xfrm>
                <a:off x="689" y="60"/>
                <a:ext cx="45" cy="13"/>
              </a:xfrm>
              <a:custGeom>
                <a:avLst/>
                <a:gdLst/>
                <a:ahLst/>
                <a:cxnLst/>
                <a:pathLst>
                  <a:path w="45" h="13">
                    <a:moveTo>
                      <a:pt x="40" y="0"/>
                    </a:moveTo>
                    <a:lnTo>
                      <a:pt x="0" y="0"/>
                    </a:lnTo>
                    <a:lnTo>
                      <a:pt x="4" y="12"/>
                    </a:lnTo>
                    <a:lnTo>
                      <a:pt x="44" y="1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79" name="未知"/>
              <p:cNvSpPr/>
              <p:nvPr/>
            </p:nvSpPr>
            <p:spPr>
              <a:xfrm>
                <a:off x="689" y="43"/>
                <a:ext cx="41" cy="18"/>
              </a:xfrm>
              <a:custGeom>
                <a:avLst/>
                <a:gdLst/>
                <a:ahLst/>
                <a:cxnLst/>
                <a:pathLst>
                  <a:path w="41" h="18">
                    <a:moveTo>
                      <a:pt x="40" y="1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40" y="17"/>
                    </a:lnTo>
                    <a:lnTo>
                      <a:pt x="40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0" name="未知"/>
              <p:cNvSpPr/>
              <p:nvPr/>
            </p:nvSpPr>
            <p:spPr>
              <a:xfrm>
                <a:off x="689" y="30"/>
                <a:ext cx="37" cy="14"/>
              </a:xfrm>
              <a:custGeom>
                <a:avLst/>
                <a:gdLst/>
                <a:ahLst/>
                <a:cxnLst/>
                <a:pathLst>
                  <a:path w="37" h="14">
                    <a:moveTo>
                      <a:pt x="0" y="13"/>
                    </a:moveTo>
                    <a:lnTo>
                      <a:pt x="36" y="13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1" name="未知"/>
              <p:cNvSpPr/>
              <p:nvPr/>
            </p:nvSpPr>
            <p:spPr>
              <a:xfrm>
                <a:off x="689" y="22"/>
                <a:ext cx="33" cy="9"/>
              </a:xfrm>
              <a:custGeom>
                <a:avLst/>
                <a:gdLst/>
                <a:ahLst/>
                <a:cxnLst/>
                <a:pathLst>
                  <a:path w="33" h="9">
                    <a:moveTo>
                      <a:pt x="32" y="8"/>
                    </a:move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2" name="未知"/>
              <p:cNvSpPr/>
              <p:nvPr/>
            </p:nvSpPr>
            <p:spPr>
              <a:xfrm>
                <a:off x="685" y="5"/>
                <a:ext cx="37" cy="18"/>
              </a:xfrm>
              <a:custGeom>
                <a:avLst/>
                <a:gdLst/>
                <a:ahLst/>
                <a:cxnLst/>
                <a:pathLst>
                  <a:path w="37" h="18">
                    <a:moveTo>
                      <a:pt x="4" y="17"/>
                    </a:moveTo>
                    <a:lnTo>
                      <a:pt x="36" y="17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3" name="未知"/>
              <p:cNvSpPr/>
              <p:nvPr/>
            </p:nvSpPr>
            <p:spPr>
              <a:xfrm>
                <a:off x="238" y="9"/>
                <a:ext cx="17" cy="5"/>
              </a:xfrm>
              <a:custGeom>
                <a:avLst/>
                <a:gdLst/>
                <a:ahLst/>
                <a:cxnLst/>
                <a:pathLst>
                  <a:path w="17" h="5">
                    <a:moveTo>
                      <a:pt x="0" y="0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4" name="未知"/>
              <p:cNvSpPr/>
              <p:nvPr/>
            </p:nvSpPr>
            <p:spPr>
              <a:xfrm>
                <a:off x="238" y="9"/>
                <a:ext cx="17" cy="5"/>
              </a:xfrm>
              <a:custGeom>
                <a:avLst/>
                <a:gdLst/>
                <a:ahLst/>
                <a:cxnLst/>
                <a:pathLst>
                  <a:path w="17" h="5">
                    <a:moveTo>
                      <a:pt x="0" y="0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5" name="未知"/>
              <p:cNvSpPr/>
              <p:nvPr/>
            </p:nvSpPr>
            <p:spPr>
              <a:xfrm>
                <a:off x="197" y="9"/>
                <a:ext cx="10" cy="5"/>
              </a:xfrm>
              <a:custGeom>
                <a:avLst/>
                <a:gdLst/>
                <a:ahLst/>
                <a:cxnLst/>
                <a:pathLst>
                  <a:path w="10" h="5">
                    <a:moveTo>
                      <a:pt x="0" y="0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6" name="未知"/>
              <p:cNvSpPr/>
              <p:nvPr/>
            </p:nvSpPr>
            <p:spPr>
              <a:xfrm>
                <a:off x="15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7" name="未知"/>
              <p:cNvSpPr/>
              <p:nvPr/>
            </p:nvSpPr>
            <p:spPr>
              <a:xfrm>
                <a:off x="15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8" name="未知"/>
              <p:cNvSpPr/>
              <p:nvPr/>
            </p:nvSpPr>
            <p:spPr>
              <a:xfrm>
                <a:off x="109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89" name="未知"/>
              <p:cNvSpPr/>
              <p:nvPr/>
            </p:nvSpPr>
            <p:spPr>
              <a:xfrm>
                <a:off x="334" y="9"/>
                <a:ext cx="14" cy="5"/>
              </a:xfrm>
              <a:custGeom>
                <a:avLst/>
                <a:gdLst/>
                <a:ahLst/>
                <a:cxnLst/>
                <a:pathLst>
                  <a:path w="14" h="5">
                    <a:moveTo>
                      <a:pt x="0" y="0"/>
                    </a:moveTo>
                    <a:lnTo>
                      <a:pt x="4" y="4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0" name="未知"/>
              <p:cNvSpPr/>
              <p:nvPr/>
            </p:nvSpPr>
            <p:spPr>
              <a:xfrm>
                <a:off x="334" y="9"/>
                <a:ext cx="14" cy="5"/>
              </a:xfrm>
              <a:custGeom>
                <a:avLst/>
                <a:gdLst/>
                <a:ahLst/>
                <a:cxnLst/>
                <a:pathLst>
                  <a:path w="14" h="5">
                    <a:moveTo>
                      <a:pt x="0" y="0"/>
                    </a:moveTo>
                    <a:lnTo>
                      <a:pt x="4" y="4"/>
                    </a:ln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1" name="未知"/>
              <p:cNvSpPr/>
              <p:nvPr/>
            </p:nvSpPr>
            <p:spPr>
              <a:xfrm>
                <a:off x="286" y="9"/>
                <a:ext cx="13" cy="5"/>
              </a:xfrm>
              <a:custGeom>
                <a:avLst/>
                <a:gdLst/>
                <a:ahLst/>
                <a:cxnLst/>
                <a:pathLst>
                  <a:path w="13" h="5">
                    <a:moveTo>
                      <a:pt x="0" y="0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2" name="未知"/>
              <p:cNvSpPr/>
              <p:nvPr/>
            </p:nvSpPr>
            <p:spPr>
              <a:xfrm>
                <a:off x="286" y="9"/>
                <a:ext cx="13" cy="5"/>
              </a:xfrm>
              <a:custGeom>
                <a:avLst/>
                <a:gdLst/>
                <a:ahLst/>
                <a:cxnLst/>
                <a:pathLst>
                  <a:path w="13" h="5">
                    <a:moveTo>
                      <a:pt x="0" y="0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3" name="未知"/>
              <p:cNvSpPr/>
              <p:nvPr/>
            </p:nvSpPr>
            <p:spPr>
              <a:xfrm>
                <a:off x="765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4" name="未知"/>
              <p:cNvSpPr/>
              <p:nvPr/>
            </p:nvSpPr>
            <p:spPr>
              <a:xfrm>
                <a:off x="765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5" name="未知"/>
              <p:cNvSpPr/>
              <p:nvPr/>
            </p:nvSpPr>
            <p:spPr>
              <a:xfrm>
                <a:off x="850" y="5"/>
                <a:ext cx="13" cy="9"/>
              </a:xfrm>
              <a:custGeom>
                <a:avLst/>
                <a:gdLst/>
                <a:ahLst/>
                <a:cxnLst/>
                <a:pathLst>
                  <a:path w="13" h="9">
                    <a:moveTo>
                      <a:pt x="0" y="0"/>
                    </a:moveTo>
                    <a:lnTo>
                      <a:pt x="8" y="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6" name="未知"/>
              <p:cNvSpPr/>
              <p:nvPr/>
            </p:nvSpPr>
            <p:spPr>
              <a:xfrm>
                <a:off x="850" y="5"/>
                <a:ext cx="13" cy="9"/>
              </a:xfrm>
              <a:custGeom>
                <a:avLst/>
                <a:gdLst/>
                <a:ahLst/>
                <a:cxnLst/>
                <a:pathLst>
                  <a:path w="13" h="9">
                    <a:moveTo>
                      <a:pt x="0" y="0"/>
                    </a:moveTo>
                    <a:lnTo>
                      <a:pt x="8" y="8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7" name="未知"/>
              <p:cNvSpPr/>
              <p:nvPr/>
            </p:nvSpPr>
            <p:spPr>
              <a:xfrm>
                <a:off x="383" y="9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8" name="未知"/>
              <p:cNvSpPr/>
              <p:nvPr/>
            </p:nvSpPr>
            <p:spPr>
              <a:xfrm>
                <a:off x="383" y="9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699" name="未知"/>
              <p:cNvSpPr/>
              <p:nvPr/>
            </p:nvSpPr>
            <p:spPr>
              <a:xfrm>
                <a:off x="81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0" name="未知"/>
              <p:cNvSpPr/>
              <p:nvPr/>
            </p:nvSpPr>
            <p:spPr>
              <a:xfrm>
                <a:off x="81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1" name="未知"/>
              <p:cNvSpPr/>
              <p:nvPr/>
            </p:nvSpPr>
            <p:spPr>
              <a:xfrm>
                <a:off x="42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2" name="未知"/>
              <p:cNvSpPr/>
              <p:nvPr/>
            </p:nvSpPr>
            <p:spPr>
              <a:xfrm>
                <a:off x="423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8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3" name="未知"/>
              <p:cNvSpPr/>
              <p:nvPr/>
            </p:nvSpPr>
            <p:spPr>
              <a:xfrm>
                <a:off x="673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4" name="未知"/>
              <p:cNvSpPr/>
              <p:nvPr/>
            </p:nvSpPr>
            <p:spPr>
              <a:xfrm>
                <a:off x="673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5" name="未知"/>
              <p:cNvSpPr/>
              <p:nvPr/>
            </p:nvSpPr>
            <p:spPr>
              <a:xfrm>
                <a:off x="516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6" name="未知"/>
              <p:cNvSpPr/>
              <p:nvPr/>
            </p:nvSpPr>
            <p:spPr>
              <a:xfrm>
                <a:off x="516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7" name="未知"/>
              <p:cNvSpPr/>
              <p:nvPr/>
            </p:nvSpPr>
            <p:spPr>
              <a:xfrm>
                <a:off x="471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8" name="未知"/>
              <p:cNvSpPr/>
              <p:nvPr/>
            </p:nvSpPr>
            <p:spPr>
              <a:xfrm>
                <a:off x="471" y="9"/>
                <a:ext cx="9" cy="5"/>
              </a:xfrm>
              <a:custGeom>
                <a:avLst/>
                <a:gdLst/>
                <a:ahLst/>
                <a:cxnLst/>
                <a:pathLst>
                  <a:path w="9" h="5">
                    <a:moveTo>
                      <a:pt x="0" y="0"/>
                    </a:moveTo>
                    <a:lnTo>
                      <a:pt x="4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09" name="未知"/>
              <p:cNvSpPr/>
              <p:nvPr/>
            </p:nvSpPr>
            <p:spPr>
              <a:xfrm>
                <a:off x="56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10" name="未知"/>
              <p:cNvSpPr/>
              <p:nvPr/>
            </p:nvSpPr>
            <p:spPr>
              <a:xfrm>
                <a:off x="560" y="5"/>
                <a:ext cx="9" cy="9"/>
              </a:xfrm>
              <a:custGeom>
                <a:avLst/>
                <a:gdLst/>
                <a:ahLst/>
                <a:cxnLst/>
                <a:pathLst>
                  <a:path w="9" h="9">
                    <a:moveTo>
                      <a:pt x="0" y="0"/>
                    </a:moveTo>
                    <a:lnTo>
                      <a:pt x="4" y="8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11" name="未知"/>
              <p:cNvSpPr/>
              <p:nvPr/>
            </p:nvSpPr>
            <p:spPr>
              <a:xfrm>
                <a:off x="608" y="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0712" name="未知"/>
              <p:cNvSpPr/>
              <p:nvPr/>
            </p:nvSpPr>
            <p:spPr>
              <a:xfrm>
                <a:off x="608" y="5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0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0713" name="未知"/>
            <p:cNvSpPr/>
            <p:nvPr/>
          </p:nvSpPr>
          <p:spPr>
            <a:xfrm>
              <a:off x="756" y="525"/>
              <a:ext cx="13" cy="31"/>
            </a:xfrm>
            <a:custGeom>
              <a:avLst/>
              <a:gdLst/>
              <a:ahLst/>
              <a:cxnLst/>
              <a:pathLst>
                <a:path w="13" h="31">
                  <a:moveTo>
                    <a:pt x="0" y="30"/>
                  </a:moveTo>
                  <a:lnTo>
                    <a:pt x="4" y="3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14" name="未知"/>
            <p:cNvSpPr/>
            <p:nvPr/>
          </p:nvSpPr>
          <p:spPr>
            <a:xfrm>
              <a:off x="214" y="69"/>
              <a:ext cx="577" cy="439"/>
            </a:xfrm>
            <a:custGeom>
              <a:avLst/>
              <a:gdLst/>
              <a:ahLst/>
              <a:cxnLst/>
              <a:pathLst>
                <a:path w="577" h="439">
                  <a:moveTo>
                    <a:pt x="576" y="424"/>
                  </a:moveTo>
                  <a:lnTo>
                    <a:pt x="576" y="14"/>
                  </a:lnTo>
                  <a:lnTo>
                    <a:pt x="572" y="5"/>
                  </a:lnTo>
                  <a:lnTo>
                    <a:pt x="563" y="0"/>
                  </a:lnTo>
                  <a:lnTo>
                    <a:pt x="14" y="0"/>
                  </a:lnTo>
                  <a:lnTo>
                    <a:pt x="5" y="9"/>
                  </a:lnTo>
                  <a:lnTo>
                    <a:pt x="0" y="19"/>
                  </a:lnTo>
                  <a:lnTo>
                    <a:pt x="0" y="424"/>
                  </a:lnTo>
                  <a:lnTo>
                    <a:pt x="0" y="429"/>
                  </a:lnTo>
                  <a:lnTo>
                    <a:pt x="9" y="438"/>
                  </a:lnTo>
                  <a:lnTo>
                    <a:pt x="567" y="438"/>
                  </a:lnTo>
                  <a:lnTo>
                    <a:pt x="574" y="433"/>
                  </a:lnTo>
                  <a:lnTo>
                    <a:pt x="576" y="42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15" name="未知"/>
            <p:cNvSpPr/>
            <p:nvPr/>
          </p:nvSpPr>
          <p:spPr>
            <a:xfrm>
              <a:off x="240" y="85"/>
              <a:ext cx="525" cy="399"/>
            </a:xfrm>
            <a:custGeom>
              <a:avLst/>
              <a:gdLst/>
              <a:ahLst/>
              <a:cxnLst/>
              <a:pathLst>
                <a:path w="525" h="399">
                  <a:moveTo>
                    <a:pt x="524" y="385"/>
                  </a:moveTo>
                  <a:lnTo>
                    <a:pt x="524" y="12"/>
                  </a:lnTo>
                  <a:lnTo>
                    <a:pt x="520" y="4"/>
                  </a:lnTo>
                  <a:lnTo>
                    <a:pt x="512" y="0"/>
                  </a:lnTo>
                  <a:lnTo>
                    <a:pt x="13" y="0"/>
                  </a:lnTo>
                  <a:lnTo>
                    <a:pt x="4" y="8"/>
                  </a:lnTo>
                  <a:lnTo>
                    <a:pt x="0" y="17"/>
                  </a:lnTo>
                  <a:lnTo>
                    <a:pt x="0" y="385"/>
                  </a:lnTo>
                  <a:lnTo>
                    <a:pt x="0" y="389"/>
                  </a:lnTo>
                  <a:lnTo>
                    <a:pt x="9" y="398"/>
                  </a:lnTo>
                  <a:lnTo>
                    <a:pt x="516" y="398"/>
                  </a:lnTo>
                  <a:lnTo>
                    <a:pt x="522" y="393"/>
                  </a:lnTo>
                  <a:lnTo>
                    <a:pt x="524" y="3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16" name="未知"/>
            <p:cNvSpPr/>
            <p:nvPr/>
          </p:nvSpPr>
          <p:spPr>
            <a:xfrm>
              <a:off x="589" y="712"/>
              <a:ext cx="214" cy="13"/>
            </a:xfrm>
            <a:custGeom>
              <a:avLst/>
              <a:gdLst/>
              <a:ahLst/>
              <a:cxnLst/>
              <a:pathLst>
                <a:path w="214" h="13">
                  <a:moveTo>
                    <a:pt x="0" y="0"/>
                  </a:moveTo>
                  <a:lnTo>
                    <a:pt x="0" y="12"/>
                  </a:lnTo>
                  <a:lnTo>
                    <a:pt x="213" y="12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17" name="Straight Connector 60716"/>
            <p:cNvSpPr/>
            <p:nvPr/>
          </p:nvSpPr>
          <p:spPr>
            <a:xfrm>
              <a:off x="224" y="626"/>
              <a:ext cx="57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718" name="Straight Connector 60717"/>
            <p:cNvSpPr/>
            <p:nvPr/>
          </p:nvSpPr>
          <p:spPr>
            <a:xfrm>
              <a:off x="224" y="642"/>
              <a:ext cx="57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719" name="Straight Connector 60718"/>
            <p:cNvSpPr/>
            <p:nvPr/>
          </p:nvSpPr>
          <p:spPr>
            <a:xfrm>
              <a:off x="224" y="658"/>
              <a:ext cx="57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720" name="Straight Connector 60719"/>
            <p:cNvSpPr/>
            <p:nvPr/>
          </p:nvSpPr>
          <p:spPr>
            <a:xfrm>
              <a:off x="224" y="674"/>
              <a:ext cx="57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721" name="Straight Connector 60720"/>
            <p:cNvSpPr/>
            <p:nvPr/>
          </p:nvSpPr>
          <p:spPr>
            <a:xfrm>
              <a:off x="224" y="690"/>
              <a:ext cx="57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0722" name="Group 60721"/>
          <p:cNvGrpSpPr/>
          <p:nvPr/>
        </p:nvGrpSpPr>
        <p:grpSpPr>
          <a:xfrm>
            <a:off x="3436938" y="2898775"/>
            <a:ext cx="1835150" cy="1833563"/>
            <a:chOff x="0" y="0"/>
            <a:chExt cx="1153" cy="1153"/>
          </a:xfrm>
        </p:grpSpPr>
        <p:sp>
          <p:nvSpPr>
            <p:cNvPr id="60723" name="未知"/>
            <p:cNvSpPr/>
            <p:nvPr/>
          </p:nvSpPr>
          <p:spPr>
            <a:xfrm>
              <a:off x="0" y="909"/>
              <a:ext cx="993" cy="187"/>
            </a:xfrm>
            <a:custGeom>
              <a:avLst/>
              <a:gdLst/>
              <a:ahLst/>
              <a:cxnLst/>
              <a:pathLst>
                <a:path w="993" h="187">
                  <a:moveTo>
                    <a:pt x="908" y="137"/>
                  </a:moveTo>
                  <a:lnTo>
                    <a:pt x="917" y="141"/>
                  </a:lnTo>
                  <a:lnTo>
                    <a:pt x="904" y="168"/>
                  </a:lnTo>
                  <a:lnTo>
                    <a:pt x="757" y="146"/>
                  </a:lnTo>
                  <a:lnTo>
                    <a:pt x="761" y="137"/>
                  </a:lnTo>
                  <a:lnTo>
                    <a:pt x="774" y="115"/>
                  </a:lnTo>
                  <a:lnTo>
                    <a:pt x="732" y="106"/>
                  </a:lnTo>
                  <a:lnTo>
                    <a:pt x="715" y="137"/>
                  </a:lnTo>
                  <a:lnTo>
                    <a:pt x="572" y="119"/>
                  </a:lnTo>
                  <a:lnTo>
                    <a:pt x="437" y="101"/>
                  </a:lnTo>
                  <a:lnTo>
                    <a:pt x="168" y="62"/>
                  </a:lnTo>
                  <a:lnTo>
                    <a:pt x="177" y="48"/>
                  </a:lnTo>
                  <a:lnTo>
                    <a:pt x="189" y="31"/>
                  </a:lnTo>
                  <a:lnTo>
                    <a:pt x="92" y="17"/>
                  </a:lnTo>
                  <a:lnTo>
                    <a:pt x="67" y="48"/>
                  </a:lnTo>
                  <a:lnTo>
                    <a:pt x="8" y="35"/>
                  </a:lnTo>
                  <a:lnTo>
                    <a:pt x="0" y="48"/>
                  </a:lnTo>
                  <a:lnTo>
                    <a:pt x="908" y="186"/>
                  </a:lnTo>
                  <a:lnTo>
                    <a:pt x="988" y="22"/>
                  </a:lnTo>
                  <a:lnTo>
                    <a:pt x="992" y="8"/>
                  </a:lnTo>
                  <a:lnTo>
                    <a:pt x="992" y="0"/>
                  </a:lnTo>
                  <a:lnTo>
                    <a:pt x="988" y="0"/>
                  </a:lnTo>
                  <a:lnTo>
                    <a:pt x="933" y="106"/>
                  </a:lnTo>
                  <a:lnTo>
                    <a:pt x="883" y="101"/>
                  </a:lnTo>
                  <a:lnTo>
                    <a:pt x="870" y="128"/>
                  </a:lnTo>
                  <a:lnTo>
                    <a:pt x="908" y="137"/>
                  </a:lnTo>
                  <a:lnTo>
                    <a:pt x="908" y="1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4" name="未知"/>
            <p:cNvSpPr/>
            <p:nvPr/>
          </p:nvSpPr>
          <p:spPr>
            <a:xfrm>
              <a:off x="8" y="878"/>
              <a:ext cx="926" cy="200"/>
            </a:xfrm>
            <a:custGeom>
              <a:avLst/>
              <a:gdLst/>
              <a:ahLst/>
              <a:cxnLst/>
              <a:pathLst>
                <a:path w="926" h="200">
                  <a:moveTo>
                    <a:pt x="900" y="168"/>
                  </a:moveTo>
                  <a:lnTo>
                    <a:pt x="892" y="186"/>
                  </a:lnTo>
                  <a:lnTo>
                    <a:pt x="850" y="181"/>
                  </a:lnTo>
                  <a:lnTo>
                    <a:pt x="862" y="159"/>
                  </a:lnTo>
                  <a:lnTo>
                    <a:pt x="875" y="132"/>
                  </a:lnTo>
                  <a:lnTo>
                    <a:pt x="925" y="137"/>
                  </a:lnTo>
                  <a:lnTo>
                    <a:pt x="917" y="132"/>
                  </a:lnTo>
                  <a:lnTo>
                    <a:pt x="879" y="124"/>
                  </a:lnTo>
                  <a:lnTo>
                    <a:pt x="888" y="106"/>
                  </a:lnTo>
                  <a:lnTo>
                    <a:pt x="883" y="106"/>
                  </a:lnTo>
                  <a:lnTo>
                    <a:pt x="867" y="124"/>
                  </a:lnTo>
                  <a:lnTo>
                    <a:pt x="829" y="115"/>
                  </a:lnTo>
                  <a:lnTo>
                    <a:pt x="837" y="97"/>
                  </a:lnTo>
                  <a:lnTo>
                    <a:pt x="829" y="97"/>
                  </a:lnTo>
                  <a:lnTo>
                    <a:pt x="820" y="115"/>
                  </a:lnTo>
                  <a:lnTo>
                    <a:pt x="732" y="101"/>
                  </a:lnTo>
                  <a:lnTo>
                    <a:pt x="745" y="84"/>
                  </a:lnTo>
                  <a:lnTo>
                    <a:pt x="736" y="84"/>
                  </a:lnTo>
                  <a:lnTo>
                    <a:pt x="728" y="101"/>
                  </a:lnTo>
                  <a:lnTo>
                    <a:pt x="682" y="97"/>
                  </a:lnTo>
                  <a:lnTo>
                    <a:pt x="690" y="79"/>
                  </a:lnTo>
                  <a:lnTo>
                    <a:pt x="682" y="75"/>
                  </a:lnTo>
                  <a:lnTo>
                    <a:pt x="673" y="97"/>
                  </a:lnTo>
                  <a:lnTo>
                    <a:pt x="623" y="88"/>
                  </a:lnTo>
                  <a:lnTo>
                    <a:pt x="635" y="66"/>
                  </a:lnTo>
                  <a:lnTo>
                    <a:pt x="631" y="66"/>
                  </a:lnTo>
                  <a:lnTo>
                    <a:pt x="618" y="88"/>
                  </a:lnTo>
                  <a:lnTo>
                    <a:pt x="568" y="79"/>
                  </a:lnTo>
                  <a:lnTo>
                    <a:pt x="581" y="62"/>
                  </a:lnTo>
                  <a:lnTo>
                    <a:pt x="576" y="62"/>
                  </a:lnTo>
                  <a:lnTo>
                    <a:pt x="564" y="79"/>
                  </a:lnTo>
                  <a:lnTo>
                    <a:pt x="513" y="75"/>
                  </a:lnTo>
                  <a:lnTo>
                    <a:pt x="530" y="53"/>
                  </a:lnTo>
                  <a:lnTo>
                    <a:pt x="522" y="53"/>
                  </a:lnTo>
                  <a:lnTo>
                    <a:pt x="509" y="70"/>
                  </a:lnTo>
                  <a:lnTo>
                    <a:pt x="463" y="66"/>
                  </a:lnTo>
                  <a:lnTo>
                    <a:pt x="480" y="44"/>
                  </a:lnTo>
                  <a:lnTo>
                    <a:pt x="471" y="44"/>
                  </a:lnTo>
                  <a:lnTo>
                    <a:pt x="459" y="62"/>
                  </a:lnTo>
                  <a:lnTo>
                    <a:pt x="412" y="57"/>
                  </a:lnTo>
                  <a:lnTo>
                    <a:pt x="425" y="39"/>
                  </a:lnTo>
                  <a:lnTo>
                    <a:pt x="417" y="39"/>
                  </a:lnTo>
                  <a:lnTo>
                    <a:pt x="404" y="57"/>
                  </a:lnTo>
                  <a:lnTo>
                    <a:pt x="362" y="48"/>
                  </a:lnTo>
                  <a:lnTo>
                    <a:pt x="375" y="31"/>
                  </a:lnTo>
                  <a:lnTo>
                    <a:pt x="366" y="31"/>
                  </a:lnTo>
                  <a:lnTo>
                    <a:pt x="354" y="48"/>
                  </a:lnTo>
                  <a:lnTo>
                    <a:pt x="307" y="44"/>
                  </a:lnTo>
                  <a:lnTo>
                    <a:pt x="320" y="26"/>
                  </a:lnTo>
                  <a:lnTo>
                    <a:pt x="316" y="26"/>
                  </a:lnTo>
                  <a:lnTo>
                    <a:pt x="299" y="44"/>
                  </a:lnTo>
                  <a:lnTo>
                    <a:pt x="257" y="39"/>
                  </a:lnTo>
                  <a:lnTo>
                    <a:pt x="269" y="17"/>
                  </a:lnTo>
                  <a:lnTo>
                    <a:pt x="261" y="13"/>
                  </a:lnTo>
                  <a:lnTo>
                    <a:pt x="248" y="35"/>
                  </a:lnTo>
                  <a:lnTo>
                    <a:pt x="202" y="26"/>
                  </a:lnTo>
                  <a:lnTo>
                    <a:pt x="219" y="8"/>
                  </a:lnTo>
                  <a:lnTo>
                    <a:pt x="211" y="8"/>
                  </a:lnTo>
                  <a:lnTo>
                    <a:pt x="194" y="26"/>
                  </a:lnTo>
                  <a:lnTo>
                    <a:pt x="148" y="22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43" y="22"/>
                  </a:lnTo>
                  <a:lnTo>
                    <a:pt x="59" y="8"/>
                  </a:lnTo>
                  <a:lnTo>
                    <a:pt x="51" y="13"/>
                  </a:lnTo>
                  <a:lnTo>
                    <a:pt x="160" y="31"/>
                  </a:lnTo>
                  <a:lnTo>
                    <a:pt x="173" y="31"/>
                  </a:lnTo>
                  <a:lnTo>
                    <a:pt x="215" y="39"/>
                  </a:lnTo>
                  <a:lnTo>
                    <a:pt x="223" y="39"/>
                  </a:lnTo>
                  <a:lnTo>
                    <a:pt x="269" y="44"/>
                  </a:lnTo>
                  <a:lnTo>
                    <a:pt x="278" y="44"/>
                  </a:lnTo>
                  <a:lnTo>
                    <a:pt x="320" y="53"/>
                  </a:lnTo>
                  <a:lnTo>
                    <a:pt x="328" y="53"/>
                  </a:lnTo>
                  <a:lnTo>
                    <a:pt x="370" y="62"/>
                  </a:lnTo>
                  <a:lnTo>
                    <a:pt x="379" y="62"/>
                  </a:lnTo>
                  <a:lnTo>
                    <a:pt x="429" y="66"/>
                  </a:lnTo>
                  <a:lnTo>
                    <a:pt x="429" y="66"/>
                  </a:lnTo>
                  <a:lnTo>
                    <a:pt x="480" y="75"/>
                  </a:lnTo>
                  <a:lnTo>
                    <a:pt x="484" y="79"/>
                  </a:lnTo>
                  <a:lnTo>
                    <a:pt x="530" y="79"/>
                  </a:lnTo>
                  <a:lnTo>
                    <a:pt x="539" y="84"/>
                  </a:lnTo>
                  <a:lnTo>
                    <a:pt x="585" y="93"/>
                  </a:lnTo>
                  <a:lnTo>
                    <a:pt x="593" y="93"/>
                  </a:lnTo>
                  <a:lnTo>
                    <a:pt x="639" y="97"/>
                  </a:lnTo>
                  <a:lnTo>
                    <a:pt x="648" y="97"/>
                  </a:lnTo>
                  <a:lnTo>
                    <a:pt x="690" y="106"/>
                  </a:lnTo>
                  <a:lnTo>
                    <a:pt x="698" y="106"/>
                  </a:lnTo>
                  <a:lnTo>
                    <a:pt x="770" y="115"/>
                  </a:lnTo>
                  <a:lnTo>
                    <a:pt x="761" y="137"/>
                  </a:lnTo>
                  <a:lnTo>
                    <a:pt x="686" y="128"/>
                  </a:lnTo>
                  <a:lnTo>
                    <a:pt x="698" y="106"/>
                  </a:lnTo>
                  <a:lnTo>
                    <a:pt x="690" y="106"/>
                  </a:lnTo>
                  <a:lnTo>
                    <a:pt x="682" y="128"/>
                  </a:lnTo>
                  <a:lnTo>
                    <a:pt x="631" y="119"/>
                  </a:lnTo>
                  <a:lnTo>
                    <a:pt x="648" y="97"/>
                  </a:lnTo>
                  <a:lnTo>
                    <a:pt x="639" y="97"/>
                  </a:lnTo>
                  <a:lnTo>
                    <a:pt x="627" y="119"/>
                  </a:lnTo>
                  <a:lnTo>
                    <a:pt x="581" y="115"/>
                  </a:lnTo>
                  <a:lnTo>
                    <a:pt x="593" y="93"/>
                  </a:lnTo>
                  <a:lnTo>
                    <a:pt x="585" y="93"/>
                  </a:lnTo>
                  <a:lnTo>
                    <a:pt x="572" y="110"/>
                  </a:lnTo>
                  <a:lnTo>
                    <a:pt x="526" y="101"/>
                  </a:lnTo>
                  <a:lnTo>
                    <a:pt x="539" y="84"/>
                  </a:lnTo>
                  <a:lnTo>
                    <a:pt x="530" y="79"/>
                  </a:lnTo>
                  <a:lnTo>
                    <a:pt x="518" y="101"/>
                  </a:lnTo>
                  <a:lnTo>
                    <a:pt x="471" y="97"/>
                  </a:lnTo>
                  <a:lnTo>
                    <a:pt x="484" y="79"/>
                  </a:lnTo>
                  <a:lnTo>
                    <a:pt x="480" y="75"/>
                  </a:lnTo>
                  <a:lnTo>
                    <a:pt x="463" y="97"/>
                  </a:lnTo>
                  <a:lnTo>
                    <a:pt x="417" y="88"/>
                  </a:lnTo>
                  <a:lnTo>
                    <a:pt x="429" y="66"/>
                  </a:lnTo>
                  <a:lnTo>
                    <a:pt x="429" y="66"/>
                  </a:lnTo>
                  <a:lnTo>
                    <a:pt x="412" y="88"/>
                  </a:lnTo>
                  <a:lnTo>
                    <a:pt x="362" y="79"/>
                  </a:lnTo>
                  <a:lnTo>
                    <a:pt x="379" y="62"/>
                  </a:lnTo>
                  <a:lnTo>
                    <a:pt x="370" y="62"/>
                  </a:lnTo>
                  <a:lnTo>
                    <a:pt x="354" y="79"/>
                  </a:lnTo>
                  <a:lnTo>
                    <a:pt x="312" y="75"/>
                  </a:lnTo>
                  <a:lnTo>
                    <a:pt x="328" y="53"/>
                  </a:lnTo>
                  <a:lnTo>
                    <a:pt x="320" y="53"/>
                  </a:lnTo>
                  <a:lnTo>
                    <a:pt x="303" y="70"/>
                  </a:lnTo>
                  <a:lnTo>
                    <a:pt x="261" y="66"/>
                  </a:lnTo>
                  <a:lnTo>
                    <a:pt x="278" y="44"/>
                  </a:lnTo>
                  <a:lnTo>
                    <a:pt x="269" y="44"/>
                  </a:lnTo>
                  <a:lnTo>
                    <a:pt x="253" y="62"/>
                  </a:lnTo>
                  <a:lnTo>
                    <a:pt x="211" y="57"/>
                  </a:lnTo>
                  <a:lnTo>
                    <a:pt x="223" y="39"/>
                  </a:lnTo>
                  <a:lnTo>
                    <a:pt x="215" y="39"/>
                  </a:lnTo>
                  <a:lnTo>
                    <a:pt x="202" y="57"/>
                  </a:lnTo>
                  <a:lnTo>
                    <a:pt x="156" y="48"/>
                  </a:lnTo>
                  <a:lnTo>
                    <a:pt x="173" y="31"/>
                  </a:lnTo>
                  <a:lnTo>
                    <a:pt x="160" y="31"/>
                  </a:lnTo>
                  <a:lnTo>
                    <a:pt x="143" y="48"/>
                  </a:lnTo>
                  <a:lnTo>
                    <a:pt x="34" y="31"/>
                  </a:lnTo>
                  <a:lnTo>
                    <a:pt x="26" y="39"/>
                  </a:lnTo>
                  <a:lnTo>
                    <a:pt x="76" y="44"/>
                  </a:lnTo>
                  <a:lnTo>
                    <a:pt x="59" y="66"/>
                  </a:lnTo>
                  <a:lnTo>
                    <a:pt x="9" y="62"/>
                  </a:lnTo>
                  <a:lnTo>
                    <a:pt x="0" y="66"/>
                  </a:lnTo>
                  <a:lnTo>
                    <a:pt x="59" y="79"/>
                  </a:lnTo>
                  <a:lnTo>
                    <a:pt x="84" y="48"/>
                  </a:lnTo>
                  <a:lnTo>
                    <a:pt x="181" y="62"/>
                  </a:lnTo>
                  <a:lnTo>
                    <a:pt x="227" y="66"/>
                  </a:lnTo>
                  <a:lnTo>
                    <a:pt x="211" y="88"/>
                  </a:lnTo>
                  <a:lnTo>
                    <a:pt x="169" y="79"/>
                  </a:lnTo>
                  <a:lnTo>
                    <a:pt x="160" y="93"/>
                  </a:lnTo>
                  <a:lnTo>
                    <a:pt x="429" y="132"/>
                  </a:lnTo>
                  <a:lnTo>
                    <a:pt x="564" y="150"/>
                  </a:lnTo>
                  <a:lnTo>
                    <a:pt x="707" y="168"/>
                  </a:lnTo>
                  <a:lnTo>
                    <a:pt x="724" y="137"/>
                  </a:lnTo>
                  <a:lnTo>
                    <a:pt x="715" y="137"/>
                  </a:lnTo>
                  <a:lnTo>
                    <a:pt x="698" y="159"/>
                  </a:lnTo>
                  <a:lnTo>
                    <a:pt x="652" y="150"/>
                  </a:lnTo>
                  <a:lnTo>
                    <a:pt x="648" y="150"/>
                  </a:lnTo>
                  <a:lnTo>
                    <a:pt x="602" y="146"/>
                  </a:lnTo>
                  <a:lnTo>
                    <a:pt x="593" y="146"/>
                  </a:lnTo>
                  <a:lnTo>
                    <a:pt x="223" y="93"/>
                  </a:lnTo>
                  <a:lnTo>
                    <a:pt x="240" y="70"/>
                  </a:lnTo>
                  <a:lnTo>
                    <a:pt x="606" y="124"/>
                  </a:lnTo>
                  <a:lnTo>
                    <a:pt x="593" y="146"/>
                  </a:lnTo>
                  <a:lnTo>
                    <a:pt x="602" y="146"/>
                  </a:lnTo>
                  <a:lnTo>
                    <a:pt x="614" y="124"/>
                  </a:lnTo>
                  <a:lnTo>
                    <a:pt x="656" y="132"/>
                  </a:lnTo>
                  <a:lnTo>
                    <a:pt x="648" y="150"/>
                  </a:lnTo>
                  <a:lnTo>
                    <a:pt x="652" y="150"/>
                  </a:lnTo>
                  <a:lnTo>
                    <a:pt x="665" y="132"/>
                  </a:lnTo>
                  <a:lnTo>
                    <a:pt x="715" y="137"/>
                  </a:lnTo>
                  <a:lnTo>
                    <a:pt x="724" y="137"/>
                  </a:lnTo>
                  <a:lnTo>
                    <a:pt x="766" y="146"/>
                  </a:lnTo>
                  <a:lnTo>
                    <a:pt x="766" y="146"/>
                  </a:lnTo>
                  <a:lnTo>
                    <a:pt x="782" y="119"/>
                  </a:lnTo>
                  <a:lnTo>
                    <a:pt x="820" y="124"/>
                  </a:lnTo>
                  <a:lnTo>
                    <a:pt x="867" y="132"/>
                  </a:lnTo>
                  <a:lnTo>
                    <a:pt x="854" y="150"/>
                  </a:lnTo>
                  <a:lnTo>
                    <a:pt x="812" y="146"/>
                  </a:lnTo>
                  <a:lnTo>
                    <a:pt x="808" y="150"/>
                  </a:lnTo>
                  <a:lnTo>
                    <a:pt x="854" y="159"/>
                  </a:lnTo>
                  <a:lnTo>
                    <a:pt x="841" y="181"/>
                  </a:lnTo>
                  <a:lnTo>
                    <a:pt x="799" y="172"/>
                  </a:lnTo>
                  <a:lnTo>
                    <a:pt x="803" y="155"/>
                  </a:lnTo>
                  <a:lnTo>
                    <a:pt x="799" y="150"/>
                  </a:lnTo>
                  <a:lnTo>
                    <a:pt x="787" y="172"/>
                  </a:lnTo>
                  <a:lnTo>
                    <a:pt x="753" y="168"/>
                  </a:lnTo>
                  <a:lnTo>
                    <a:pt x="749" y="177"/>
                  </a:lnTo>
                  <a:lnTo>
                    <a:pt x="896" y="199"/>
                  </a:lnTo>
                  <a:lnTo>
                    <a:pt x="909" y="172"/>
                  </a:lnTo>
                  <a:lnTo>
                    <a:pt x="900" y="168"/>
                  </a:lnTo>
                  <a:lnTo>
                    <a:pt x="900" y="1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5" name="未知"/>
            <p:cNvSpPr/>
            <p:nvPr/>
          </p:nvSpPr>
          <p:spPr>
            <a:xfrm>
              <a:off x="0" y="957"/>
              <a:ext cx="909" cy="196"/>
            </a:xfrm>
            <a:custGeom>
              <a:avLst/>
              <a:gdLst/>
              <a:ahLst/>
              <a:cxnLst/>
              <a:pathLst>
                <a:path w="909" h="196">
                  <a:moveTo>
                    <a:pt x="908" y="138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8" y="49"/>
                  </a:lnTo>
                  <a:lnTo>
                    <a:pt x="0" y="49"/>
                  </a:lnTo>
                  <a:lnTo>
                    <a:pt x="0" y="53"/>
                  </a:lnTo>
                  <a:lnTo>
                    <a:pt x="904" y="195"/>
                  </a:lnTo>
                  <a:lnTo>
                    <a:pt x="908" y="138"/>
                  </a:lnTo>
                  <a:lnTo>
                    <a:pt x="908" y="1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6" name="未知"/>
            <p:cNvSpPr/>
            <p:nvPr/>
          </p:nvSpPr>
          <p:spPr>
            <a:xfrm>
              <a:off x="151" y="696"/>
              <a:ext cx="910" cy="205"/>
            </a:xfrm>
            <a:custGeom>
              <a:avLst/>
              <a:gdLst/>
              <a:ahLst/>
              <a:cxnLst/>
              <a:pathLst>
                <a:path w="910" h="205">
                  <a:moveTo>
                    <a:pt x="841" y="204"/>
                  </a:moveTo>
                  <a:lnTo>
                    <a:pt x="909" y="102"/>
                  </a:lnTo>
                  <a:lnTo>
                    <a:pt x="875" y="97"/>
                  </a:lnTo>
                  <a:lnTo>
                    <a:pt x="858" y="120"/>
                  </a:lnTo>
                  <a:lnTo>
                    <a:pt x="114" y="18"/>
                  </a:lnTo>
                  <a:lnTo>
                    <a:pt x="118" y="4"/>
                  </a:lnTo>
                  <a:lnTo>
                    <a:pt x="101" y="0"/>
                  </a:lnTo>
                  <a:lnTo>
                    <a:pt x="0" y="84"/>
                  </a:lnTo>
                  <a:lnTo>
                    <a:pt x="438" y="146"/>
                  </a:lnTo>
                  <a:lnTo>
                    <a:pt x="841" y="204"/>
                  </a:lnTo>
                  <a:lnTo>
                    <a:pt x="841" y="2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7" name="未知"/>
            <p:cNvSpPr/>
            <p:nvPr/>
          </p:nvSpPr>
          <p:spPr>
            <a:xfrm>
              <a:off x="109" y="829"/>
              <a:ext cx="880" cy="187"/>
            </a:xfrm>
            <a:custGeom>
              <a:avLst/>
              <a:gdLst/>
              <a:ahLst/>
              <a:cxnLst/>
              <a:pathLst>
                <a:path w="880" h="187">
                  <a:moveTo>
                    <a:pt x="824" y="186"/>
                  </a:moveTo>
                  <a:lnTo>
                    <a:pt x="879" y="80"/>
                  </a:lnTo>
                  <a:lnTo>
                    <a:pt x="866" y="75"/>
                  </a:lnTo>
                  <a:lnTo>
                    <a:pt x="858" y="102"/>
                  </a:lnTo>
                  <a:lnTo>
                    <a:pt x="816" y="93"/>
                  </a:lnTo>
                  <a:lnTo>
                    <a:pt x="812" y="93"/>
                  </a:lnTo>
                  <a:lnTo>
                    <a:pt x="766" y="88"/>
                  </a:lnTo>
                  <a:lnTo>
                    <a:pt x="761" y="88"/>
                  </a:lnTo>
                  <a:lnTo>
                    <a:pt x="719" y="80"/>
                  </a:lnTo>
                  <a:lnTo>
                    <a:pt x="719" y="88"/>
                  </a:lnTo>
                  <a:lnTo>
                    <a:pt x="757" y="93"/>
                  </a:lnTo>
                  <a:lnTo>
                    <a:pt x="766" y="93"/>
                  </a:lnTo>
                  <a:lnTo>
                    <a:pt x="808" y="102"/>
                  </a:lnTo>
                  <a:lnTo>
                    <a:pt x="816" y="102"/>
                  </a:lnTo>
                  <a:lnTo>
                    <a:pt x="854" y="106"/>
                  </a:lnTo>
                  <a:lnTo>
                    <a:pt x="845" y="128"/>
                  </a:lnTo>
                  <a:lnTo>
                    <a:pt x="803" y="124"/>
                  </a:lnTo>
                  <a:lnTo>
                    <a:pt x="816" y="102"/>
                  </a:lnTo>
                  <a:lnTo>
                    <a:pt x="808" y="102"/>
                  </a:lnTo>
                  <a:lnTo>
                    <a:pt x="795" y="119"/>
                  </a:lnTo>
                  <a:lnTo>
                    <a:pt x="753" y="111"/>
                  </a:lnTo>
                  <a:lnTo>
                    <a:pt x="766" y="93"/>
                  </a:lnTo>
                  <a:lnTo>
                    <a:pt x="757" y="93"/>
                  </a:lnTo>
                  <a:lnTo>
                    <a:pt x="749" y="111"/>
                  </a:lnTo>
                  <a:lnTo>
                    <a:pt x="673" y="102"/>
                  </a:lnTo>
                  <a:lnTo>
                    <a:pt x="681" y="80"/>
                  </a:lnTo>
                  <a:lnTo>
                    <a:pt x="677" y="80"/>
                  </a:lnTo>
                  <a:lnTo>
                    <a:pt x="665" y="102"/>
                  </a:lnTo>
                  <a:lnTo>
                    <a:pt x="623" y="93"/>
                  </a:lnTo>
                  <a:lnTo>
                    <a:pt x="631" y="75"/>
                  </a:lnTo>
                  <a:lnTo>
                    <a:pt x="627" y="75"/>
                  </a:lnTo>
                  <a:lnTo>
                    <a:pt x="614" y="93"/>
                  </a:lnTo>
                  <a:lnTo>
                    <a:pt x="568" y="88"/>
                  </a:lnTo>
                  <a:lnTo>
                    <a:pt x="581" y="66"/>
                  </a:lnTo>
                  <a:lnTo>
                    <a:pt x="572" y="66"/>
                  </a:lnTo>
                  <a:lnTo>
                    <a:pt x="564" y="88"/>
                  </a:lnTo>
                  <a:lnTo>
                    <a:pt x="513" y="80"/>
                  </a:lnTo>
                  <a:lnTo>
                    <a:pt x="530" y="57"/>
                  </a:lnTo>
                  <a:lnTo>
                    <a:pt x="522" y="57"/>
                  </a:lnTo>
                  <a:lnTo>
                    <a:pt x="509" y="80"/>
                  </a:lnTo>
                  <a:lnTo>
                    <a:pt x="463" y="75"/>
                  </a:lnTo>
                  <a:lnTo>
                    <a:pt x="480" y="53"/>
                  </a:lnTo>
                  <a:lnTo>
                    <a:pt x="471" y="53"/>
                  </a:lnTo>
                  <a:lnTo>
                    <a:pt x="459" y="75"/>
                  </a:lnTo>
                  <a:lnTo>
                    <a:pt x="412" y="66"/>
                  </a:lnTo>
                  <a:lnTo>
                    <a:pt x="425" y="44"/>
                  </a:lnTo>
                  <a:lnTo>
                    <a:pt x="417" y="44"/>
                  </a:lnTo>
                  <a:lnTo>
                    <a:pt x="404" y="62"/>
                  </a:lnTo>
                  <a:lnTo>
                    <a:pt x="362" y="57"/>
                  </a:lnTo>
                  <a:lnTo>
                    <a:pt x="375" y="40"/>
                  </a:lnTo>
                  <a:lnTo>
                    <a:pt x="366" y="35"/>
                  </a:lnTo>
                  <a:lnTo>
                    <a:pt x="353" y="57"/>
                  </a:lnTo>
                  <a:lnTo>
                    <a:pt x="311" y="49"/>
                  </a:lnTo>
                  <a:lnTo>
                    <a:pt x="324" y="31"/>
                  </a:lnTo>
                  <a:lnTo>
                    <a:pt x="316" y="26"/>
                  </a:lnTo>
                  <a:lnTo>
                    <a:pt x="303" y="49"/>
                  </a:lnTo>
                  <a:lnTo>
                    <a:pt x="261" y="44"/>
                  </a:lnTo>
                  <a:lnTo>
                    <a:pt x="274" y="22"/>
                  </a:lnTo>
                  <a:lnTo>
                    <a:pt x="265" y="22"/>
                  </a:lnTo>
                  <a:lnTo>
                    <a:pt x="248" y="40"/>
                  </a:lnTo>
                  <a:lnTo>
                    <a:pt x="211" y="35"/>
                  </a:lnTo>
                  <a:lnTo>
                    <a:pt x="223" y="18"/>
                  </a:lnTo>
                  <a:lnTo>
                    <a:pt x="215" y="13"/>
                  </a:lnTo>
                  <a:lnTo>
                    <a:pt x="198" y="35"/>
                  </a:lnTo>
                  <a:lnTo>
                    <a:pt x="156" y="26"/>
                  </a:lnTo>
                  <a:lnTo>
                    <a:pt x="173" y="4"/>
                  </a:lnTo>
                  <a:lnTo>
                    <a:pt x="164" y="4"/>
                  </a:lnTo>
                  <a:lnTo>
                    <a:pt x="147" y="26"/>
                  </a:lnTo>
                  <a:lnTo>
                    <a:pt x="110" y="22"/>
                  </a:lnTo>
                  <a:lnTo>
                    <a:pt x="122" y="4"/>
                  </a:lnTo>
                  <a:lnTo>
                    <a:pt x="114" y="0"/>
                  </a:lnTo>
                  <a:lnTo>
                    <a:pt x="97" y="22"/>
                  </a:lnTo>
                  <a:lnTo>
                    <a:pt x="51" y="13"/>
                  </a:lnTo>
                  <a:lnTo>
                    <a:pt x="42" y="13"/>
                  </a:lnTo>
                  <a:lnTo>
                    <a:pt x="5" y="4"/>
                  </a:lnTo>
                  <a:lnTo>
                    <a:pt x="0" y="13"/>
                  </a:lnTo>
                  <a:lnTo>
                    <a:pt x="68" y="22"/>
                  </a:lnTo>
                  <a:lnTo>
                    <a:pt x="76" y="22"/>
                  </a:lnTo>
                  <a:lnTo>
                    <a:pt x="118" y="31"/>
                  </a:lnTo>
                  <a:lnTo>
                    <a:pt x="126" y="31"/>
                  </a:lnTo>
                  <a:lnTo>
                    <a:pt x="173" y="40"/>
                  </a:lnTo>
                  <a:lnTo>
                    <a:pt x="177" y="40"/>
                  </a:lnTo>
                  <a:lnTo>
                    <a:pt x="219" y="44"/>
                  </a:lnTo>
                  <a:lnTo>
                    <a:pt x="227" y="44"/>
                  </a:lnTo>
                  <a:lnTo>
                    <a:pt x="274" y="53"/>
                  </a:lnTo>
                  <a:lnTo>
                    <a:pt x="278" y="53"/>
                  </a:lnTo>
                  <a:lnTo>
                    <a:pt x="324" y="57"/>
                  </a:lnTo>
                  <a:lnTo>
                    <a:pt x="328" y="57"/>
                  </a:lnTo>
                  <a:lnTo>
                    <a:pt x="375" y="66"/>
                  </a:lnTo>
                  <a:lnTo>
                    <a:pt x="379" y="66"/>
                  </a:lnTo>
                  <a:lnTo>
                    <a:pt x="425" y="75"/>
                  </a:lnTo>
                  <a:lnTo>
                    <a:pt x="429" y="75"/>
                  </a:lnTo>
                  <a:lnTo>
                    <a:pt x="480" y="80"/>
                  </a:lnTo>
                  <a:lnTo>
                    <a:pt x="484" y="84"/>
                  </a:lnTo>
                  <a:lnTo>
                    <a:pt x="530" y="88"/>
                  </a:lnTo>
                  <a:lnTo>
                    <a:pt x="538" y="93"/>
                  </a:lnTo>
                  <a:lnTo>
                    <a:pt x="581" y="97"/>
                  </a:lnTo>
                  <a:lnTo>
                    <a:pt x="589" y="97"/>
                  </a:lnTo>
                  <a:lnTo>
                    <a:pt x="635" y="106"/>
                  </a:lnTo>
                  <a:lnTo>
                    <a:pt x="644" y="106"/>
                  </a:lnTo>
                  <a:lnTo>
                    <a:pt x="690" y="111"/>
                  </a:lnTo>
                  <a:lnTo>
                    <a:pt x="698" y="111"/>
                  </a:lnTo>
                  <a:lnTo>
                    <a:pt x="740" y="119"/>
                  </a:lnTo>
                  <a:lnTo>
                    <a:pt x="749" y="119"/>
                  </a:lnTo>
                  <a:lnTo>
                    <a:pt x="795" y="128"/>
                  </a:lnTo>
                  <a:lnTo>
                    <a:pt x="799" y="128"/>
                  </a:lnTo>
                  <a:lnTo>
                    <a:pt x="841" y="133"/>
                  </a:lnTo>
                  <a:lnTo>
                    <a:pt x="833" y="155"/>
                  </a:lnTo>
                  <a:lnTo>
                    <a:pt x="791" y="146"/>
                  </a:lnTo>
                  <a:lnTo>
                    <a:pt x="787" y="155"/>
                  </a:lnTo>
                  <a:lnTo>
                    <a:pt x="829" y="164"/>
                  </a:lnTo>
                  <a:lnTo>
                    <a:pt x="816" y="181"/>
                  </a:lnTo>
                  <a:lnTo>
                    <a:pt x="824" y="186"/>
                  </a:lnTo>
                  <a:lnTo>
                    <a:pt x="824" y="18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8" name="未知"/>
            <p:cNvSpPr/>
            <p:nvPr/>
          </p:nvSpPr>
          <p:spPr>
            <a:xfrm>
              <a:off x="256" y="0"/>
              <a:ext cx="884" cy="728"/>
            </a:xfrm>
            <a:custGeom>
              <a:avLst/>
              <a:gdLst/>
              <a:ahLst/>
              <a:cxnLst/>
              <a:pathLst>
                <a:path w="884" h="728">
                  <a:moveTo>
                    <a:pt x="816" y="722"/>
                  </a:moveTo>
                  <a:lnTo>
                    <a:pt x="816" y="727"/>
                  </a:lnTo>
                  <a:lnTo>
                    <a:pt x="820" y="727"/>
                  </a:lnTo>
                  <a:lnTo>
                    <a:pt x="825" y="691"/>
                  </a:lnTo>
                  <a:lnTo>
                    <a:pt x="850" y="443"/>
                  </a:lnTo>
                  <a:lnTo>
                    <a:pt x="846" y="426"/>
                  </a:lnTo>
                  <a:lnTo>
                    <a:pt x="883" y="71"/>
                  </a:lnTo>
                  <a:lnTo>
                    <a:pt x="80" y="0"/>
                  </a:lnTo>
                  <a:lnTo>
                    <a:pt x="34" y="333"/>
                  </a:lnTo>
                  <a:lnTo>
                    <a:pt x="38" y="355"/>
                  </a:lnTo>
                  <a:lnTo>
                    <a:pt x="0" y="674"/>
                  </a:lnTo>
                  <a:lnTo>
                    <a:pt x="5" y="665"/>
                  </a:lnTo>
                  <a:lnTo>
                    <a:pt x="9" y="656"/>
                  </a:lnTo>
                  <a:lnTo>
                    <a:pt x="13" y="643"/>
                  </a:lnTo>
                  <a:lnTo>
                    <a:pt x="47" y="359"/>
                  </a:lnTo>
                  <a:lnTo>
                    <a:pt x="43" y="333"/>
                  </a:lnTo>
                  <a:lnTo>
                    <a:pt x="85" y="9"/>
                  </a:lnTo>
                  <a:lnTo>
                    <a:pt x="871" y="80"/>
                  </a:lnTo>
                  <a:lnTo>
                    <a:pt x="871" y="84"/>
                  </a:lnTo>
                  <a:lnTo>
                    <a:pt x="871" y="107"/>
                  </a:lnTo>
                  <a:lnTo>
                    <a:pt x="867" y="138"/>
                  </a:lnTo>
                  <a:lnTo>
                    <a:pt x="862" y="178"/>
                  </a:lnTo>
                  <a:lnTo>
                    <a:pt x="862" y="186"/>
                  </a:lnTo>
                  <a:lnTo>
                    <a:pt x="837" y="426"/>
                  </a:lnTo>
                  <a:lnTo>
                    <a:pt x="841" y="443"/>
                  </a:lnTo>
                  <a:lnTo>
                    <a:pt x="816" y="722"/>
                  </a:lnTo>
                  <a:lnTo>
                    <a:pt x="816" y="7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29" name="未知"/>
            <p:cNvSpPr/>
            <p:nvPr/>
          </p:nvSpPr>
          <p:spPr>
            <a:xfrm>
              <a:off x="269" y="9"/>
              <a:ext cx="859" cy="635"/>
            </a:xfrm>
            <a:custGeom>
              <a:avLst/>
              <a:gdLst/>
              <a:ahLst/>
              <a:cxnLst/>
              <a:pathLst>
                <a:path w="859" h="635">
                  <a:moveTo>
                    <a:pt x="0" y="634"/>
                  </a:moveTo>
                  <a:lnTo>
                    <a:pt x="4" y="625"/>
                  </a:lnTo>
                  <a:lnTo>
                    <a:pt x="13" y="616"/>
                  </a:lnTo>
                  <a:lnTo>
                    <a:pt x="17" y="612"/>
                  </a:lnTo>
                  <a:lnTo>
                    <a:pt x="17" y="612"/>
                  </a:lnTo>
                  <a:lnTo>
                    <a:pt x="21" y="594"/>
                  </a:lnTo>
                  <a:lnTo>
                    <a:pt x="93" y="58"/>
                  </a:lnTo>
                  <a:lnTo>
                    <a:pt x="76" y="31"/>
                  </a:lnTo>
                  <a:lnTo>
                    <a:pt x="80" y="9"/>
                  </a:lnTo>
                  <a:lnTo>
                    <a:pt x="858" y="75"/>
                  </a:lnTo>
                  <a:lnTo>
                    <a:pt x="858" y="71"/>
                  </a:lnTo>
                  <a:lnTo>
                    <a:pt x="72" y="0"/>
                  </a:lnTo>
                  <a:lnTo>
                    <a:pt x="30" y="324"/>
                  </a:lnTo>
                  <a:lnTo>
                    <a:pt x="34" y="350"/>
                  </a:lnTo>
                  <a:lnTo>
                    <a:pt x="0" y="634"/>
                  </a:lnTo>
                  <a:lnTo>
                    <a:pt x="0" y="6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0" name="未知"/>
            <p:cNvSpPr/>
            <p:nvPr/>
          </p:nvSpPr>
          <p:spPr>
            <a:xfrm>
              <a:off x="151" y="780"/>
              <a:ext cx="842" cy="143"/>
            </a:xfrm>
            <a:custGeom>
              <a:avLst/>
              <a:gdLst/>
              <a:ahLst/>
              <a:cxnLst/>
              <a:pathLst>
                <a:path w="842" h="143">
                  <a:moveTo>
                    <a:pt x="837" y="129"/>
                  </a:moveTo>
                  <a:lnTo>
                    <a:pt x="841" y="129"/>
                  </a:lnTo>
                  <a:lnTo>
                    <a:pt x="841" y="137"/>
                  </a:lnTo>
                  <a:lnTo>
                    <a:pt x="841" y="120"/>
                  </a:lnTo>
                  <a:lnTo>
                    <a:pt x="438" y="62"/>
                  </a:lnTo>
                  <a:lnTo>
                    <a:pt x="0" y="0"/>
                  </a:lnTo>
                  <a:lnTo>
                    <a:pt x="0" y="18"/>
                  </a:lnTo>
                  <a:lnTo>
                    <a:pt x="5" y="9"/>
                  </a:lnTo>
                  <a:lnTo>
                    <a:pt x="38" y="13"/>
                  </a:lnTo>
                  <a:lnTo>
                    <a:pt x="51" y="18"/>
                  </a:lnTo>
                  <a:lnTo>
                    <a:pt x="84" y="18"/>
                  </a:lnTo>
                  <a:lnTo>
                    <a:pt x="126" y="27"/>
                  </a:lnTo>
                  <a:lnTo>
                    <a:pt x="135" y="27"/>
                  </a:lnTo>
                  <a:lnTo>
                    <a:pt x="169" y="36"/>
                  </a:lnTo>
                  <a:lnTo>
                    <a:pt x="177" y="36"/>
                  </a:lnTo>
                  <a:lnTo>
                    <a:pt x="215" y="40"/>
                  </a:lnTo>
                  <a:lnTo>
                    <a:pt x="219" y="40"/>
                  </a:lnTo>
                  <a:lnTo>
                    <a:pt x="261" y="49"/>
                  </a:lnTo>
                  <a:lnTo>
                    <a:pt x="269" y="49"/>
                  </a:lnTo>
                  <a:lnTo>
                    <a:pt x="320" y="53"/>
                  </a:lnTo>
                  <a:lnTo>
                    <a:pt x="328" y="53"/>
                  </a:lnTo>
                  <a:lnTo>
                    <a:pt x="370" y="62"/>
                  </a:lnTo>
                  <a:lnTo>
                    <a:pt x="375" y="62"/>
                  </a:lnTo>
                  <a:lnTo>
                    <a:pt x="412" y="71"/>
                  </a:lnTo>
                  <a:lnTo>
                    <a:pt x="421" y="71"/>
                  </a:lnTo>
                  <a:lnTo>
                    <a:pt x="463" y="71"/>
                  </a:lnTo>
                  <a:lnTo>
                    <a:pt x="467" y="75"/>
                  </a:lnTo>
                  <a:lnTo>
                    <a:pt x="526" y="84"/>
                  </a:lnTo>
                  <a:lnTo>
                    <a:pt x="534" y="84"/>
                  </a:lnTo>
                  <a:lnTo>
                    <a:pt x="572" y="89"/>
                  </a:lnTo>
                  <a:lnTo>
                    <a:pt x="576" y="89"/>
                  </a:lnTo>
                  <a:lnTo>
                    <a:pt x="623" y="98"/>
                  </a:lnTo>
                  <a:lnTo>
                    <a:pt x="623" y="98"/>
                  </a:lnTo>
                  <a:lnTo>
                    <a:pt x="669" y="106"/>
                  </a:lnTo>
                  <a:lnTo>
                    <a:pt x="656" y="124"/>
                  </a:lnTo>
                  <a:lnTo>
                    <a:pt x="614" y="120"/>
                  </a:lnTo>
                  <a:lnTo>
                    <a:pt x="623" y="98"/>
                  </a:lnTo>
                  <a:lnTo>
                    <a:pt x="623" y="98"/>
                  </a:lnTo>
                  <a:lnTo>
                    <a:pt x="606" y="120"/>
                  </a:lnTo>
                  <a:lnTo>
                    <a:pt x="572" y="111"/>
                  </a:lnTo>
                  <a:lnTo>
                    <a:pt x="576" y="89"/>
                  </a:lnTo>
                  <a:lnTo>
                    <a:pt x="572" y="89"/>
                  </a:lnTo>
                  <a:lnTo>
                    <a:pt x="564" y="111"/>
                  </a:lnTo>
                  <a:lnTo>
                    <a:pt x="522" y="106"/>
                  </a:lnTo>
                  <a:lnTo>
                    <a:pt x="534" y="84"/>
                  </a:lnTo>
                  <a:lnTo>
                    <a:pt x="526" y="84"/>
                  </a:lnTo>
                  <a:lnTo>
                    <a:pt x="517" y="106"/>
                  </a:lnTo>
                  <a:lnTo>
                    <a:pt x="454" y="98"/>
                  </a:lnTo>
                  <a:lnTo>
                    <a:pt x="467" y="75"/>
                  </a:lnTo>
                  <a:lnTo>
                    <a:pt x="463" y="71"/>
                  </a:lnTo>
                  <a:lnTo>
                    <a:pt x="450" y="98"/>
                  </a:lnTo>
                  <a:lnTo>
                    <a:pt x="404" y="89"/>
                  </a:lnTo>
                  <a:lnTo>
                    <a:pt x="421" y="71"/>
                  </a:lnTo>
                  <a:lnTo>
                    <a:pt x="412" y="71"/>
                  </a:lnTo>
                  <a:lnTo>
                    <a:pt x="400" y="89"/>
                  </a:lnTo>
                  <a:lnTo>
                    <a:pt x="358" y="84"/>
                  </a:lnTo>
                  <a:lnTo>
                    <a:pt x="375" y="62"/>
                  </a:lnTo>
                  <a:lnTo>
                    <a:pt x="370" y="62"/>
                  </a:lnTo>
                  <a:lnTo>
                    <a:pt x="354" y="84"/>
                  </a:lnTo>
                  <a:lnTo>
                    <a:pt x="311" y="75"/>
                  </a:lnTo>
                  <a:lnTo>
                    <a:pt x="328" y="53"/>
                  </a:lnTo>
                  <a:lnTo>
                    <a:pt x="320" y="53"/>
                  </a:lnTo>
                  <a:lnTo>
                    <a:pt x="303" y="75"/>
                  </a:lnTo>
                  <a:lnTo>
                    <a:pt x="253" y="71"/>
                  </a:lnTo>
                  <a:lnTo>
                    <a:pt x="269" y="49"/>
                  </a:lnTo>
                  <a:lnTo>
                    <a:pt x="261" y="49"/>
                  </a:lnTo>
                  <a:lnTo>
                    <a:pt x="248" y="67"/>
                  </a:lnTo>
                  <a:lnTo>
                    <a:pt x="202" y="62"/>
                  </a:lnTo>
                  <a:lnTo>
                    <a:pt x="219" y="40"/>
                  </a:lnTo>
                  <a:lnTo>
                    <a:pt x="215" y="40"/>
                  </a:lnTo>
                  <a:lnTo>
                    <a:pt x="198" y="58"/>
                  </a:lnTo>
                  <a:lnTo>
                    <a:pt x="160" y="53"/>
                  </a:lnTo>
                  <a:lnTo>
                    <a:pt x="177" y="36"/>
                  </a:lnTo>
                  <a:lnTo>
                    <a:pt x="169" y="36"/>
                  </a:lnTo>
                  <a:lnTo>
                    <a:pt x="152" y="53"/>
                  </a:lnTo>
                  <a:lnTo>
                    <a:pt x="118" y="49"/>
                  </a:lnTo>
                  <a:lnTo>
                    <a:pt x="135" y="27"/>
                  </a:lnTo>
                  <a:lnTo>
                    <a:pt x="126" y="27"/>
                  </a:lnTo>
                  <a:lnTo>
                    <a:pt x="110" y="49"/>
                  </a:lnTo>
                  <a:lnTo>
                    <a:pt x="68" y="40"/>
                  </a:lnTo>
                  <a:lnTo>
                    <a:pt x="68" y="49"/>
                  </a:lnTo>
                  <a:lnTo>
                    <a:pt x="72" y="49"/>
                  </a:lnTo>
                  <a:lnTo>
                    <a:pt x="80" y="53"/>
                  </a:lnTo>
                  <a:lnTo>
                    <a:pt x="122" y="53"/>
                  </a:lnTo>
                  <a:lnTo>
                    <a:pt x="131" y="53"/>
                  </a:lnTo>
                  <a:lnTo>
                    <a:pt x="173" y="62"/>
                  </a:lnTo>
                  <a:lnTo>
                    <a:pt x="181" y="67"/>
                  </a:lnTo>
                  <a:lnTo>
                    <a:pt x="223" y="71"/>
                  </a:lnTo>
                  <a:lnTo>
                    <a:pt x="232" y="71"/>
                  </a:lnTo>
                  <a:lnTo>
                    <a:pt x="274" y="75"/>
                  </a:lnTo>
                  <a:lnTo>
                    <a:pt x="282" y="80"/>
                  </a:lnTo>
                  <a:lnTo>
                    <a:pt x="324" y="84"/>
                  </a:lnTo>
                  <a:lnTo>
                    <a:pt x="333" y="89"/>
                  </a:lnTo>
                  <a:lnTo>
                    <a:pt x="375" y="93"/>
                  </a:lnTo>
                  <a:lnTo>
                    <a:pt x="383" y="93"/>
                  </a:lnTo>
                  <a:lnTo>
                    <a:pt x="429" y="102"/>
                  </a:lnTo>
                  <a:lnTo>
                    <a:pt x="438" y="102"/>
                  </a:lnTo>
                  <a:lnTo>
                    <a:pt x="480" y="106"/>
                  </a:lnTo>
                  <a:lnTo>
                    <a:pt x="488" y="106"/>
                  </a:lnTo>
                  <a:lnTo>
                    <a:pt x="530" y="115"/>
                  </a:lnTo>
                  <a:lnTo>
                    <a:pt x="539" y="115"/>
                  </a:lnTo>
                  <a:lnTo>
                    <a:pt x="585" y="124"/>
                  </a:lnTo>
                  <a:lnTo>
                    <a:pt x="589" y="124"/>
                  </a:lnTo>
                  <a:lnTo>
                    <a:pt x="635" y="129"/>
                  </a:lnTo>
                  <a:lnTo>
                    <a:pt x="639" y="129"/>
                  </a:lnTo>
                  <a:lnTo>
                    <a:pt x="656" y="133"/>
                  </a:lnTo>
                  <a:lnTo>
                    <a:pt x="673" y="106"/>
                  </a:lnTo>
                  <a:lnTo>
                    <a:pt x="690" y="106"/>
                  </a:lnTo>
                  <a:lnTo>
                    <a:pt x="728" y="111"/>
                  </a:lnTo>
                  <a:lnTo>
                    <a:pt x="719" y="137"/>
                  </a:lnTo>
                  <a:lnTo>
                    <a:pt x="724" y="137"/>
                  </a:lnTo>
                  <a:lnTo>
                    <a:pt x="736" y="115"/>
                  </a:lnTo>
                  <a:lnTo>
                    <a:pt x="778" y="120"/>
                  </a:lnTo>
                  <a:lnTo>
                    <a:pt x="770" y="142"/>
                  </a:lnTo>
                  <a:lnTo>
                    <a:pt x="774" y="142"/>
                  </a:lnTo>
                  <a:lnTo>
                    <a:pt x="791" y="124"/>
                  </a:lnTo>
                  <a:lnTo>
                    <a:pt x="824" y="124"/>
                  </a:lnTo>
                  <a:lnTo>
                    <a:pt x="837" y="129"/>
                  </a:lnTo>
                  <a:lnTo>
                    <a:pt x="837" y="1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1" name="未知"/>
            <p:cNvSpPr/>
            <p:nvPr/>
          </p:nvSpPr>
          <p:spPr>
            <a:xfrm>
              <a:off x="286" y="67"/>
              <a:ext cx="833" cy="656"/>
            </a:xfrm>
            <a:custGeom>
              <a:avLst/>
              <a:gdLst/>
              <a:ahLst/>
              <a:cxnLst/>
              <a:pathLst>
                <a:path w="833" h="656">
                  <a:moveTo>
                    <a:pt x="757" y="651"/>
                  </a:moveTo>
                  <a:lnTo>
                    <a:pt x="786" y="655"/>
                  </a:lnTo>
                  <a:lnTo>
                    <a:pt x="811" y="376"/>
                  </a:lnTo>
                  <a:lnTo>
                    <a:pt x="807" y="359"/>
                  </a:lnTo>
                  <a:lnTo>
                    <a:pt x="832" y="119"/>
                  </a:lnTo>
                  <a:lnTo>
                    <a:pt x="723" y="111"/>
                  </a:lnTo>
                  <a:lnTo>
                    <a:pt x="727" y="102"/>
                  </a:lnTo>
                  <a:lnTo>
                    <a:pt x="731" y="62"/>
                  </a:lnTo>
                  <a:lnTo>
                    <a:pt x="76" y="0"/>
                  </a:lnTo>
                  <a:lnTo>
                    <a:pt x="4" y="536"/>
                  </a:lnTo>
                  <a:lnTo>
                    <a:pt x="0" y="554"/>
                  </a:lnTo>
                  <a:lnTo>
                    <a:pt x="29" y="558"/>
                  </a:lnTo>
                  <a:lnTo>
                    <a:pt x="38" y="496"/>
                  </a:lnTo>
                  <a:lnTo>
                    <a:pt x="761" y="589"/>
                  </a:lnTo>
                  <a:lnTo>
                    <a:pt x="757" y="629"/>
                  </a:lnTo>
                  <a:lnTo>
                    <a:pt x="757" y="651"/>
                  </a:lnTo>
                  <a:lnTo>
                    <a:pt x="757" y="65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2" name="未知"/>
            <p:cNvSpPr/>
            <p:nvPr/>
          </p:nvSpPr>
          <p:spPr>
            <a:xfrm>
              <a:off x="345" y="18"/>
              <a:ext cx="783" cy="90"/>
            </a:xfrm>
            <a:custGeom>
              <a:avLst/>
              <a:gdLst/>
              <a:ahLst/>
              <a:cxnLst/>
              <a:pathLst>
                <a:path w="783" h="90">
                  <a:moveTo>
                    <a:pt x="782" y="89"/>
                  </a:moveTo>
                  <a:lnTo>
                    <a:pt x="782" y="66"/>
                  </a:lnTo>
                  <a:lnTo>
                    <a:pt x="4" y="0"/>
                  </a:lnTo>
                  <a:lnTo>
                    <a:pt x="0" y="22"/>
                  </a:lnTo>
                  <a:lnTo>
                    <a:pt x="782" y="89"/>
                  </a:lnTo>
                  <a:lnTo>
                    <a:pt x="782" y="8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3" name="未知"/>
            <p:cNvSpPr/>
            <p:nvPr/>
          </p:nvSpPr>
          <p:spPr>
            <a:xfrm>
              <a:off x="345" y="40"/>
              <a:ext cx="783" cy="99"/>
            </a:xfrm>
            <a:custGeom>
              <a:avLst/>
              <a:gdLst/>
              <a:ahLst/>
              <a:cxnLst/>
              <a:pathLst>
                <a:path w="783" h="99">
                  <a:moveTo>
                    <a:pt x="17" y="27"/>
                  </a:moveTo>
                  <a:lnTo>
                    <a:pt x="672" y="89"/>
                  </a:lnTo>
                  <a:lnTo>
                    <a:pt x="778" y="98"/>
                  </a:lnTo>
                  <a:lnTo>
                    <a:pt x="782" y="67"/>
                  </a:lnTo>
                  <a:lnTo>
                    <a:pt x="0" y="0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4" name="未知"/>
            <p:cNvSpPr/>
            <p:nvPr/>
          </p:nvSpPr>
          <p:spPr>
            <a:xfrm>
              <a:off x="265" y="665"/>
              <a:ext cx="749" cy="152"/>
            </a:xfrm>
            <a:custGeom>
              <a:avLst/>
              <a:gdLst/>
              <a:ahLst/>
              <a:cxnLst/>
              <a:pathLst>
                <a:path w="749" h="152">
                  <a:moveTo>
                    <a:pt x="748" y="97"/>
                  </a:moveTo>
                  <a:lnTo>
                    <a:pt x="25" y="0"/>
                  </a:lnTo>
                  <a:lnTo>
                    <a:pt x="4" y="35"/>
                  </a:lnTo>
                  <a:lnTo>
                    <a:pt x="0" y="49"/>
                  </a:lnTo>
                  <a:lnTo>
                    <a:pt x="744" y="151"/>
                  </a:lnTo>
                  <a:lnTo>
                    <a:pt x="748" y="97"/>
                  </a:lnTo>
                  <a:lnTo>
                    <a:pt x="748" y="9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5" name="未知"/>
            <p:cNvSpPr/>
            <p:nvPr/>
          </p:nvSpPr>
          <p:spPr>
            <a:xfrm>
              <a:off x="290" y="638"/>
              <a:ext cx="745" cy="125"/>
            </a:xfrm>
            <a:custGeom>
              <a:avLst/>
              <a:gdLst/>
              <a:ahLst/>
              <a:cxnLst/>
              <a:pathLst>
                <a:path w="745" h="125">
                  <a:moveTo>
                    <a:pt x="744" y="98"/>
                  </a:moveTo>
                  <a:lnTo>
                    <a:pt x="38" y="0"/>
                  </a:lnTo>
                  <a:lnTo>
                    <a:pt x="0" y="27"/>
                  </a:lnTo>
                  <a:lnTo>
                    <a:pt x="723" y="124"/>
                  </a:lnTo>
                  <a:lnTo>
                    <a:pt x="744" y="98"/>
                  </a:lnTo>
                  <a:lnTo>
                    <a:pt x="744" y="9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6" name="未知"/>
            <p:cNvSpPr/>
            <p:nvPr/>
          </p:nvSpPr>
          <p:spPr>
            <a:xfrm>
              <a:off x="324" y="563"/>
              <a:ext cx="724" cy="134"/>
            </a:xfrm>
            <a:custGeom>
              <a:avLst/>
              <a:gdLst/>
              <a:ahLst/>
              <a:cxnLst/>
              <a:pathLst>
                <a:path w="724" h="134">
                  <a:moveTo>
                    <a:pt x="719" y="133"/>
                  </a:moveTo>
                  <a:lnTo>
                    <a:pt x="723" y="93"/>
                  </a:lnTo>
                  <a:lnTo>
                    <a:pt x="0" y="0"/>
                  </a:lnTo>
                  <a:lnTo>
                    <a:pt x="8" y="40"/>
                  </a:lnTo>
                  <a:lnTo>
                    <a:pt x="719" y="133"/>
                  </a:lnTo>
                  <a:lnTo>
                    <a:pt x="719" y="13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7" name="未知"/>
            <p:cNvSpPr/>
            <p:nvPr/>
          </p:nvSpPr>
          <p:spPr>
            <a:xfrm>
              <a:off x="328" y="603"/>
              <a:ext cx="716" cy="134"/>
            </a:xfrm>
            <a:custGeom>
              <a:avLst/>
              <a:gdLst/>
              <a:ahLst/>
              <a:cxnLst/>
              <a:pathLst>
                <a:path w="716" h="134">
                  <a:moveTo>
                    <a:pt x="706" y="133"/>
                  </a:moveTo>
                  <a:lnTo>
                    <a:pt x="710" y="124"/>
                  </a:lnTo>
                  <a:lnTo>
                    <a:pt x="715" y="119"/>
                  </a:lnTo>
                  <a:lnTo>
                    <a:pt x="715" y="115"/>
                  </a:lnTo>
                  <a:lnTo>
                    <a:pt x="715" y="93"/>
                  </a:lnTo>
                  <a:lnTo>
                    <a:pt x="4" y="0"/>
                  </a:lnTo>
                  <a:lnTo>
                    <a:pt x="0" y="35"/>
                  </a:lnTo>
                  <a:lnTo>
                    <a:pt x="706" y="133"/>
                  </a:lnTo>
                  <a:lnTo>
                    <a:pt x="706" y="13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8" name="未知"/>
            <p:cNvSpPr/>
            <p:nvPr/>
          </p:nvSpPr>
          <p:spPr>
            <a:xfrm>
              <a:off x="1068" y="71"/>
              <a:ext cx="85" cy="746"/>
            </a:xfrm>
            <a:custGeom>
              <a:avLst/>
              <a:gdLst/>
              <a:ahLst/>
              <a:cxnLst/>
              <a:pathLst>
                <a:path w="85" h="746">
                  <a:moveTo>
                    <a:pt x="71" y="0"/>
                  </a:moveTo>
                  <a:lnTo>
                    <a:pt x="34" y="355"/>
                  </a:lnTo>
                  <a:lnTo>
                    <a:pt x="38" y="372"/>
                  </a:lnTo>
                  <a:lnTo>
                    <a:pt x="13" y="620"/>
                  </a:lnTo>
                  <a:lnTo>
                    <a:pt x="8" y="656"/>
                  </a:lnTo>
                  <a:lnTo>
                    <a:pt x="8" y="665"/>
                  </a:lnTo>
                  <a:lnTo>
                    <a:pt x="4" y="683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27"/>
                  </a:lnTo>
                  <a:lnTo>
                    <a:pt x="0" y="736"/>
                  </a:lnTo>
                  <a:lnTo>
                    <a:pt x="4" y="740"/>
                  </a:lnTo>
                  <a:lnTo>
                    <a:pt x="4" y="745"/>
                  </a:lnTo>
                  <a:lnTo>
                    <a:pt x="8" y="740"/>
                  </a:lnTo>
                  <a:lnTo>
                    <a:pt x="8" y="736"/>
                  </a:lnTo>
                  <a:lnTo>
                    <a:pt x="13" y="731"/>
                  </a:lnTo>
                  <a:lnTo>
                    <a:pt x="13" y="727"/>
                  </a:lnTo>
                  <a:lnTo>
                    <a:pt x="13" y="722"/>
                  </a:lnTo>
                  <a:lnTo>
                    <a:pt x="17" y="714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25" y="581"/>
                  </a:lnTo>
                  <a:lnTo>
                    <a:pt x="84" y="18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39" name="未知"/>
            <p:cNvSpPr/>
            <p:nvPr/>
          </p:nvSpPr>
          <p:spPr>
            <a:xfrm>
              <a:off x="408" y="111"/>
              <a:ext cx="547" cy="453"/>
            </a:xfrm>
            <a:custGeom>
              <a:avLst/>
              <a:gdLst/>
              <a:ahLst/>
              <a:cxnLst/>
              <a:pathLst>
                <a:path w="547" h="453">
                  <a:moveTo>
                    <a:pt x="54" y="0"/>
                  </a:moveTo>
                  <a:lnTo>
                    <a:pt x="0" y="394"/>
                  </a:lnTo>
                  <a:lnTo>
                    <a:pt x="500" y="452"/>
                  </a:lnTo>
                  <a:lnTo>
                    <a:pt x="496" y="443"/>
                  </a:lnTo>
                  <a:lnTo>
                    <a:pt x="8" y="386"/>
                  </a:lnTo>
                  <a:lnTo>
                    <a:pt x="59" y="9"/>
                  </a:lnTo>
                  <a:lnTo>
                    <a:pt x="538" y="53"/>
                  </a:lnTo>
                  <a:lnTo>
                    <a:pt x="496" y="443"/>
                  </a:lnTo>
                  <a:lnTo>
                    <a:pt x="500" y="452"/>
                  </a:lnTo>
                  <a:lnTo>
                    <a:pt x="546" y="49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0" name="未知"/>
            <p:cNvSpPr/>
            <p:nvPr/>
          </p:nvSpPr>
          <p:spPr>
            <a:xfrm>
              <a:off x="416" y="120"/>
              <a:ext cx="531" cy="435"/>
            </a:xfrm>
            <a:custGeom>
              <a:avLst/>
              <a:gdLst/>
              <a:ahLst/>
              <a:cxnLst/>
              <a:pathLst>
                <a:path w="531" h="435">
                  <a:moveTo>
                    <a:pt x="488" y="434"/>
                  </a:moveTo>
                  <a:lnTo>
                    <a:pt x="0" y="377"/>
                  </a:lnTo>
                  <a:lnTo>
                    <a:pt x="51" y="0"/>
                  </a:lnTo>
                  <a:lnTo>
                    <a:pt x="530" y="44"/>
                  </a:lnTo>
                  <a:lnTo>
                    <a:pt x="488" y="434"/>
                  </a:lnTo>
                  <a:lnTo>
                    <a:pt x="488" y="4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1" name="未知"/>
            <p:cNvSpPr/>
            <p:nvPr/>
          </p:nvSpPr>
          <p:spPr>
            <a:xfrm>
              <a:off x="231" y="948"/>
              <a:ext cx="384" cy="77"/>
            </a:xfrm>
            <a:custGeom>
              <a:avLst/>
              <a:gdLst/>
              <a:ahLst/>
              <a:cxnLst/>
              <a:pathLst>
                <a:path w="384" h="77">
                  <a:moveTo>
                    <a:pt x="370" y="76"/>
                  </a:moveTo>
                  <a:lnTo>
                    <a:pt x="383" y="54"/>
                  </a:lnTo>
                  <a:lnTo>
                    <a:pt x="17" y="0"/>
                  </a:lnTo>
                  <a:lnTo>
                    <a:pt x="0" y="23"/>
                  </a:lnTo>
                  <a:lnTo>
                    <a:pt x="370" y="76"/>
                  </a:lnTo>
                  <a:lnTo>
                    <a:pt x="370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2" name="未知"/>
            <p:cNvSpPr/>
            <p:nvPr/>
          </p:nvSpPr>
          <p:spPr>
            <a:xfrm>
              <a:off x="904" y="798"/>
              <a:ext cx="169" cy="355"/>
            </a:xfrm>
            <a:custGeom>
              <a:avLst/>
              <a:gdLst/>
              <a:ahLst/>
              <a:cxnLst/>
              <a:pathLst>
                <a:path w="169" h="355">
                  <a:moveTo>
                    <a:pt x="88" y="119"/>
                  </a:moveTo>
                  <a:lnTo>
                    <a:pt x="84" y="133"/>
                  </a:lnTo>
                  <a:lnTo>
                    <a:pt x="4" y="297"/>
                  </a:lnTo>
                  <a:lnTo>
                    <a:pt x="0" y="354"/>
                  </a:lnTo>
                  <a:lnTo>
                    <a:pt x="168" y="75"/>
                  </a:lnTo>
                  <a:lnTo>
                    <a:pt x="168" y="49"/>
                  </a:lnTo>
                  <a:lnTo>
                    <a:pt x="168" y="18"/>
                  </a:lnTo>
                  <a:lnTo>
                    <a:pt x="156" y="9"/>
                  </a:lnTo>
                  <a:lnTo>
                    <a:pt x="156" y="0"/>
                  </a:lnTo>
                  <a:lnTo>
                    <a:pt x="88" y="102"/>
                  </a:lnTo>
                  <a:lnTo>
                    <a:pt x="88" y="119"/>
                  </a:lnTo>
                  <a:lnTo>
                    <a:pt x="88" y="1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3" name="未知"/>
            <p:cNvSpPr/>
            <p:nvPr/>
          </p:nvSpPr>
          <p:spPr>
            <a:xfrm>
              <a:off x="42" y="891"/>
              <a:ext cx="127" cy="36"/>
            </a:xfrm>
            <a:custGeom>
              <a:avLst/>
              <a:gdLst/>
              <a:ahLst/>
              <a:cxnLst/>
              <a:pathLst>
                <a:path w="127" h="36">
                  <a:moveTo>
                    <a:pt x="0" y="18"/>
                  </a:moveTo>
                  <a:lnTo>
                    <a:pt x="109" y="35"/>
                  </a:lnTo>
                  <a:lnTo>
                    <a:pt x="126" y="18"/>
                  </a:lnTo>
                  <a:lnTo>
                    <a:pt x="17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4" name="未知"/>
            <p:cNvSpPr/>
            <p:nvPr/>
          </p:nvSpPr>
          <p:spPr>
            <a:xfrm>
              <a:off x="1013" y="129"/>
              <a:ext cx="111" cy="50"/>
            </a:xfrm>
            <a:custGeom>
              <a:avLst/>
              <a:gdLst/>
              <a:ahLst/>
              <a:cxnLst/>
              <a:pathLst>
                <a:path w="111" h="50">
                  <a:moveTo>
                    <a:pt x="4" y="0"/>
                  </a:moveTo>
                  <a:lnTo>
                    <a:pt x="0" y="40"/>
                  </a:lnTo>
                  <a:lnTo>
                    <a:pt x="105" y="49"/>
                  </a:lnTo>
                  <a:lnTo>
                    <a:pt x="110" y="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5" name="未知"/>
            <p:cNvSpPr/>
            <p:nvPr/>
          </p:nvSpPr>
          <p:spPr>
            <a:xfrm>
              <a:off x="1009" y="169"/>
              <a:ext cx="110" cy="18"/>
            </a:xfrm>
            <a:custGeom>
              <a:avLst/>
              <a:gdLst/>
              <a:ahLst/>
              <a:cxnLst/>
              <a:pathLst>
                <a:path w="110" h="18">
                  <a:moveTo>
                    <a:pt x="109" y="17"/>
                  </a:moveTo>
                  <a:lnTo>
                    <a:pt x="109" y="9"/>
                  </a:lnTo>
                  <a:lnTo>
                    <a:pt x="4" y="0"/>
                  </a:lnTo>
                  <a:lnTo>
                    <a:pt x="0" y="9"/>
                  </a:lnTo>
                  <a:lnTo>
                    <a:pt x="109" y="17"/>
                  </a:lnTo>
                  <a:lnTo>
                    <a:pt x="109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6" name="未知"/>
            <p:cNvSpPr/>
            <p:nvPr/>
          </p:nvSpPr>
          <p:spPr>
            <a:xfrm>
              <a:off x="67" y="869"/>
              <a:ext cx="102" cy="32"/>
            </a:xfrm>
            <a:custGeom>
              <a:avLst/>
              <a:gdLst/>
              <a:ahLst/>
              <a:cxnLst/>
              <a:pathLst>
                <a:path w="102" h="32">
                  <a:moveTo>
                    <a:pt x="0" y="17"/>
                  </a:moveTo>
                  <a:lnTo>
                    <a:pt x="84" y="31"/>
                  </a:lnTo>
                  <a:lnTo>
                    <a:pt x="101" y="9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7" name="未知"/>
            <p:cNvSpPr/>
            <p:nvPr/>
          </p:nvSpPr>
          <p:spPr>
            <a:xfrm>
              <a:off x="1001" y="833"/>
              <a:ext cx="60" cy="103"/>
            </a:xfrm>
            <a:custGeom>
              <a:avLst/>
              <a:gdLst/>
              <a:ahLst/>
              <a:cxnLst/>
              <a:pathLst>
                <a:path w="60" h="103">
                  <a:moveTo>
                    <a:pt x="21" y="71"/>
                  </a:moveTo>
                  <a:lnTo>
                    <a:pt x="0" y="102"/>
                  </a:lnTo>
                  <a:lnTo>
                    <a:pt x="0" y="89"/>
                  </a:lnTo>
                  <a:lnTo>
                    <a:pt x="21" y="58"/>
                  </a:lnTo>
                  <a:lnTo>
                    <a:pt x="21" y="40"/>
                  </a:lnTo>
                  <a:lnTo>
                    <a:pt x="37" y="18"/>
                  </a:lnTo>
                  <a:lnTo>
                    <a:pt x="37" y="31"/>
                  </a:lnTo>
                  <a:lnTo>
                    <a:pt x="59" y="0"/>
                  </a:lnTo>
                  <a:lnTo>
                    <a:pt x="59" y="31"/>
                  </a:lnTo>
                  <a:lnTo>
                    <a:pt x="21" y="89"/>
                  </a:lnTo>
                  <a:lnTo>
                    <a:pt x="21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8" name="未知"/>
            <p:cNvSpPr/>
            <p:nvPr/>
          </p:nvSpPr>
          <p:spPr>
            <a:xfrm>
              <a:off x="290" y="563"/>
              <a:ext cx="43" cy="103"/>
            </a:xfrm>
            <a:custGeom>
              <a:avLst/>
              <a:gdLst/>
              <a:ahLst/>
              <a:cxnLst/>
              <a:pathLst>
                <a:path w="43" h="103">
                  <a:moveTo>
                    <a:pt x="0" y="102"/>
                  </a:moveTo>
                  <a:lnTo>
                    <a:pt x="38" y="75"/>
                  </a:lnTo>
                  <a:lnTo>
                    <a:pt x="42" y="40"/>
                  </a:lnTo>
                  <a:lnTo>
                    <a:pt x="34" y="0"/>
                  </a:lnTo>
                  <a:lnTo>
                    <a:pt x="25" y="62"/>
                  </a:lnTo>
                  <a:lnTo>
                    <a:pt x="17" y="66"/>
                  </a:lnTo>
                  <a:lnTo>
                    <a:pt x="4" y="89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49" name="未知"/>
            <p:cNvSpPr/>
            <p:nvPr/>
          </p:nvSpPr>
          <p:spPr>
            <a:xfrm>
              <a:off x="740" y="962"/>
              <a:ext cx="98" cy="32"/>
            </a:xfrm>
            <a:custGeom>
              <a:avLst/>
              <a:gdLst/>
              <a:ahLst/>
              <a:cxnLst/>
              <a:pathLst>
                <a:path w="98" h="32">
                  <a:moveTo>
                    <a:pt x="97" y="13"/>
                  </a:moveTo>
                  <a:lnTo>
                    <a:pt x="13" y="0"/>
                  </a:lnTo>
                  <a:lnTo>
                    <a:pt x="0" y="17"/>
                  </a:lnTo>
                  <a:lnTo>
                    <a:pt x="88" y="31"/>
                  </a:lnTo>
                  <a:lnTo>
                    <a:pt x="97" y="13"/>
                  </a:lnTo>
                  <a:lnTo>
                    <a:pt x="9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0" name="未知"/>
            <p:cNvSpPr/>
            <p:nvPr/>
          </p:nvSpPr>
          <p:spPr>
            <a:xfrm>
              <a:off x="1026" y="718"/>
              <a:ext cx="51" cy="99"/>
            </a:xfrm>
            <a:custGeom>
              <a:avLst/>
              <a:gdLst/>
              <a:ahLst/>
              <a:cxnLst/>
              <a:pathLst>
                <a:path w="51" h="99">
                  <a:moveTo>
                    <a:pt x="0" y="75"/>
                  </a:moveTo>
                  <a:lnTo>
                    <a:pt x="34" y="80"/>
                  </a:lnTo>
                  <a:lnTo>
                    <a:pt x="34" y="89"/>
                  </a:lnTo>
                  <a:lnTo>
                    <a:pt x="46" y="98"/>
                  </a:lnTo>
                  <a:lnTo>
                    <a:pt x="46" y="93"/>
                  </a:lnTo>
                  <a:lnTo>
                    <a:pt x="42" y="89"/>
                  </a:lnTo>
                  <a:lnTo>
                    <a:pt x="42" y="80"/>
                  </a:lnTo>
                  <a:lnTo>
                    <a:pt x="42" y="71"/>
                  </a:lnTo>
                  <a:lnTo>
                    <a:pt x="42" y="62"/>
                  </a:lnTo>
                  <a:lnTo>
                    <a:pt x="46" y="36"/>
                  </a:lnTo>
                  <a:lnTo>
                    <a:pt x="50" y="18"/>
                  </a:lnTo>
                  <a:lnTo>
                    <a:pt x="50" y="9"/>
                  </a:lnTo>
                  <a:lnTo>
                    <a:pt x="46" y="9"/>
                  </a:lnTo>
                  <a:lnTo>
                    <a:pt x="46" y="4"/>
                  </a:lnTo>
                  <a:lnTo>
                    <a:pt x="17" y="0"/>
                  </a:lnTo>
                  <a:lnTo>
                    <a:pt x="17" y="4"/>
                  </a:lnTo>
                  <a:lnTo>
                    <a:pt x="12" y="9"/>
                  </a:lnTo>
                  <a:lnTo>
                    <a:pt x="8" y="18"/>
                  </a:lnTo>
                  <a:lnTo>
                    <a:pt x="4" y="27"/>
                  </a:lnTo>
                  <a:lnTo>
                    <a:pt x="0" y="40"/>
                  </a:lnTo>
                  <a:lnTo>
                    <a:pt x="0" y="53"/>
                  </a:lnTo>
                  <a:lnTo>
                    <a:pt x="0" y="62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1" name="未知"/>
            <p:cNvSpPr/>
            <p:nvPr/>
          </p:nvSpPr>
          <p:spPr>
            <a:xfrm>
              <a:off x="88" y="842"/>
              <a:ext cx="90" cy="28"/>
            </a:xfrm>
            <a:custGeom>
              <a:avLst/>
              <a:gdLst/>
              <a:ahLst/>
              <a:cxnLst/>
              <a:pathLst>
                <a:path w="90" h="28">
                  <a:moveTo>
                    <a:pt x="0" y="18"/>
                  </a:moveTo>
                  <a:lnTo>
                    <a:pt x="68" y="27"/>
                  </a:lnTo>
                  <a:lnTo>
                    <a:pt x="89" y="9"/>
                  </a:lnTo>
                  <a:lnTo>
                    <a:pt x="21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2" name="未知"/>
            <p:cNvSpPr/>
            <p:nvPr/>
          </p:nvSpPr>
          <p:spPr>
            <a:xfrm>
              <a:off x="694" y="984"/>
              <a:ext cx="85" cy="32"/>
            </a:xfrm>
            <a:custGeom>
              <a:avLst/>
              <a:gdLst/>
              <a:ahLst/>
              <a:cxnLst/>
              <a:pathLst>
                <a:path w="85" h="32">
                  <a:moveTo>
                    <a:pt x="12" y="0"/>
                  </a:moveTo>
                  <a:lnTo>
                    <a:pt x="0" y="22"/>
                  </a:lnTo>
                  <a:lnTo>
                    <a:pt x="75" y="31"/>
                  </a:lnTo>
                  <a:lnTo>
                    <a:pt x="84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3" name="未知"/>
            <p:cNvSpPr/>
            <p:nvPr/>
          </p:nvSpPr>
          <p:spPr>
            <a:xfrm>
              <a:off x="782" y="909"/>
              <a:ext cx="85" cy="32"/>
            </a:xfrm>
            <a:custGeom>
              <a:avLst/>
              <a:gdLst/>
              <a:ahLst/>
              <a:cxnLst/>
              <a:pathLst>
                <a:path w="85" h="32">
                  <a:moveTo>
                    <a:pt x="84" y="13"/>
                  </a:moveTo>
                  <a:lnTo>
                    <a:pt x="46" y="8"/>
                  </a:lnTo>
                  <a:lnTo>
                    <a:pt x="25" y="4"/>
                  </a:lnTo>
                  <a:lnTo>
                    <a:pt x="8" y="0"/>
                  </a:lnTo>
                  <a:lnTo>
                    <a:pt x="0" y="22"/>
                  </a:lnTo>
                  <a:lnTo>
                    <a:pt x="76" y="31"/>
                  </a:lnTo>
                  <a:lnTo>
                    <a:pt x="84" y="13"/>
                  </a:lnTo>
                  <a:lnTo>
                    <a:pt x="84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4" name="未知"/>
            <p:cNvSpPr/>
            <p:nvPr/>
          </p:nvSpPr>
          <p:spPr>
            <a:xfrm>
              <a:off x="1009" y="736"/>
              <a:ext cx="26" cy="81"/>
            </a:xfrm>
            <a:custGeom>
              <a:avLst/>
              <a:gdLst/>
              <a:ahLst/>
              <a:cxnLst/>
              <a:pathLst>
                <a:path w="26" h="81">
                  <a:moveTo>
                    <a:pt x="17" y="57"/>
                  </a:moveTo>
                  <a:lnTo>
                    <a:pt x="17" y="44"/>
                  </a:lnTo>
                  <a:lnTo>
                    <a:pt x="17" y="35"/>
                  </a:lnTo>
                  <a:lnTo>
                    <a:pt x="17" y="22"/>
                  </a:lnTo>
                  <a:lnTo>
                    <a:pt x="21" y="9"/>
                  </a:lnTo>
                  <a:lnTo>
                    <a:pt x="25" y="0"/>
                  </a:lnTo>
                  <a:lnTo>
                    <a:pt x="4" y="26"/>
                  </a:lnTo>
                  <a:lnTo>
                    <a:pt x="0" y="80"/>
                  </a:lnTo>
                  <a:lnTo>
                    <a:pt x="17" y="57"/>
                  </a:lnTo>
                  <a:lnTo>
                    <a:pt x="17" y="5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5" name="未知"/>
            <p:cNvSpPr/>
            <p:nvPr/>
          </p:nvSpPr>
          <p:spPr>
            <a:xfrm>
              <a:off x="252" y="621"/>
              <a:ext cx="64" cy="80"/>
            </a:xfrm>
            <a:custGeom>
              <a:avLst/>
              <a:gdLst/>
              <a:ahLst/>
              <a:cxnLst/>
              <a:pathLst>
                <a:path w="64" h="80">
                  <a:moveTo>
                    <a:pt x="38" y="44"/>
                  </a:moveTo>
                  <a:lnTo>
                    <a:pt x="42" y="31"/>
                  </a:lnTo>
                  <a:lnTo>
                    <a:pt x="55" y="8"/>
                  </a:lnTo>
                  <a:lnTo>
                    <a:pt x="63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4"/>
                  </a:lnTo>
                  <a:lnTo>
                    <a:pt x="21" y="13"/>
                  </a:lnTo>
                  <a:lnTo>
                    <a:pt x="17" y="22"/>
                  </a:lnTo>
                  <a:lnTo>
                    <a:pt x="13" y="35"/>
                  </a:lnTo>
                  <a:lnTo>
                    <a:pt x="9" y="44"/>
                  </a:lnTo>
                  <a:lnTo>
                    <a:pt x="0" y="75"/>
                  </a:lnTo>
                  <a:lnTo>
                    <a:pt x="17" y="79"/>
                  </a:lnTo>
                  <a:lnTo>
                    <a:pt x="38" y="44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6" name="未知"/>
            <p:cNvSpPr/>
            <p:nvPr/>
          </p:nvSpPr>
          <p:spPr>
            <a:xfrm>
              <a:off x="605" y="855"/>
              <a:ext cx="73" cy="32"/>
            </a:xfrm>
            <a:custGeom>
              <a:avLst/>
              <a:gdLst/>
              <a:ahLst/>
              <a:cxnLst/>
              <a:pathLst>
                <a:path w="73" h="32">
                  <a:moveTo>
                    <a:pt x="13" y="0"/>
                  </a:moveTo>
                  <a:lnTo>
                    <a:pt x="0" y="23"/>
                  </a:lnTo>
                  <a:lnTo>
                    <a:pt x="63" y="31"/>
                  </a:lnTo>
                  <a:lnTo>
                    <a:pt x="72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7" name="未知"/>
            <p:cNvSpPr/>
            <p:nvPr/>
          </p:nvSpPr>
          <p:spPr>
            <a:xfrm>
              <a:off x="404" y="829"/>
              <a:ext cx="68" cy="27"/>
            </a:xfrm>
            <a:custGeom>
              <a:avLst/>
              <a:gdLst/>
              <a:ahLst/>
              <a:cxnLst/>
              <a:pathLst>
                <a:path w="68" h="27">
                  <a:moveTo>
                    <a:pt x="67" y="4"/>
                  </a:moveTo>
                  <a:lnTo>
                    <a:pt x="16" y="0"/>
                  </a:lnTo>
                  <a:lnTo>
                    <a:pt x="0" y="22"/>
                  </a:lnTo>
                  <a:lnTo>
                    <a:pt x="50" y="26"/>
                  </a:lnTo>
                  <a:lnTo>
                    <a:pt x="67" y="4"/>
                  </a:lnTo>
                  <a:lnTo>
                    <a:pt x="67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8" name="未知"/>
            <p:cNvSpPr/>
            <p:nvPr/>
          </p:nvSpPr>
          <p:spPr>
            <a:xfrm>
              <a:off x="135" y="793"/>
              <a:ext cx="68" cy="50"/>
            </a:xfrm>
            <a:custGeom>
              <a:avLst/>
              <a:gdLst/>
              <a:ahLst/>
              <a:cxnLst/>
              <a:pathLst>
                <a:path w="68" h="50">
                  <a:moveTo>
                    <a:pt x="54" y="0"/>
                  </a:moveTo>
                  <a:lnTo>
                    <a:pt x="37" y="23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33" y="27"/>
                  </a:lnTo>
                  <a:lnTo>
                    <a:pt x="16" y="49"/>
                  </a:lnTo>
                  <a:lnTo>
                    <a:pt x="25" y="49"/>
                  </a:lnTo>
                  <a:lnTo>
                    <a:pt x="42" y="27"/>
                  </a:lnTo>
                  <a:lnTo>
                    <a:pt x="67" y="5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59" name="未知"/>
            <p:cNvSpPr/>
            <p:nvPr/>
          </p:nvSpPr>
          <p:spPr>
            <a:xfrm>
              <a:off x="17" y="917"/>
              <a:ext cx="68" cy="28"/>
            </a:xfrm>
            <a:custGeom>
              <a:avLst/>
              <a:gdLst/>
              <a:ahLst/>
              <a:cxnLst/>
              <a:pathLst>
                <a:path w="68" h="28">
                  <a:moveTo>
                    <a:pt x="0" y="23"/>
                  </a:moveTo>
                  <a:lnTo>
                    <a:pt x="50" y="27"/>
                  </a:lnTo>
                  <a:lnTo>
                    <a:pt x="67" y="5"/>
                  </a:lnTo>
                  <a:lnTo>
                    <a:pt x="17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0" name="未知"/>
            <p:cNvSpPr/>
            <p:nvPr/>
          </p:nvSpPr>
          <p:spPr>
            <a:xfrm>
              <a:off x="160" y="820"/>
              <a:ext cx="64" cy="32"/>
            </a:xfrm>
            <a:custGeom>
              <a:avLst/>
              <a:gdLst/>
              <a:ahLst/>
              <a:cxnLst/>
              <a:pathLst>
                <a:path w="64" h="32">
                  <a:moveTo>
                    <a:pt x="59" y="9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46" y="31"/>
                  </a:lnTo>
                  <a:lnTo>
                    <a:pt x="63" y="9"/>
                  </a:lnTo>
                  <a:lnTo>
                    <a:pt x="59" y="9"/>
                  </a:lnTo>
                  <a:lnTo>
                    <a:pt x="5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1" name="未知"/>
            <p:cNvSpPr/>
            <p:nvPr/>
          </p:nvSpPr>
          <p:spPr>
            <a:xfrm>
              <a:off x="370" y="940"/>
              <a:ext cx="68" cy="27"/>
            </a:xfrm>
            <a:custGeom>
              <a:avLst/>
              <a:gdLst/>
              <a:ahLst/>
              <a:cxnLst/>
              <a:pathLst>
                <a:path w="68" h="27">
                  <a:moveTo>
                    <a:pt x="67" y="4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50" y="26"/>
                  </a:lnTo>
                  <a:lnTo>
                    <a:pt x="67" y="4"/>
                  </a:lnTo>
                  <a:lnTo>
                    <a:pt x="67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2" name="未知"/>
            <p:cNvSpPr/>
            <p:nvPr/>
          </p:nvSpPr>
          <p:spPr>
            <a:xfrm>
              <a:off x="156" y="882"/>
              <a:ext cx="64" cy="23"/>
            </a:xfrm>
            <a:custGeom>
              <a:avLst/>
              <a:gdLst/>
              <a:ahLst/>
              <a:cxnLst/>
              <a:pathLst>
                <a:path w="64" h="23">
                  <a:moveTo>
                    <a:pt x="16" y="0"/>
                  </a:moveTo>
                  <a:lnTo>
                    <a:pt x="0" y="18"/>
                  </a:lnTo>
                  <a:lnTo>
                    <a:pt x="46" y="22"/>
                  </a:lnTo>
                  <a:lnTo>
                    <a:pt x="63" y="4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3" name="未知"/>
            <p:cNvSpPr/>
            <p:nvPr/>
          </p:nvSpPr>
          <p:spPr>
            <a:xfrm>
              <a:off x="164" y="909"/>
              <a:ext cx="60" cy="27"/>
            </a:xfrm>
            <a:custGeom>
              <a:avLst/>
              <a:gdLst/>
              <a:ahLst/>
              <a:cxnLst/>
              <a:pathLst>
                <a:path w="60" h="27">
                  <a:moveTo>
                    <a:pt x="17" y="0"/>
                  </a:moveTo>
                  <a:lnTo>
                    <a:pt x="0" y="17"/>
                  </a:lnTo>
                  <a:lnTo>
                    <a:pt x="46" y="26"/>
                  </a:lnTo>
                  <a:lnTo>
                    <a:pt x="59" y="8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4" name="未知"/>
            <p:cNvSpPr/>
            <p:nvPr/>
          </p:nvSpPr>
          <p:spPr>
            <a:xfrm>
              <a:off x="168" y="851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7" y="0"/>
                  </a:moveTo>
                  <a:lnTo>
                    <a:pt x="0" y="18"/>
                  </a:lnTo>
                  <a:lnTo>
                    <a:pt x="42" y="27"/>
                  </a:lnTo>
                  <a:lnTo>
                    <a:pt x="59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5" name="未知"/>
            <p:cNvSpPr/>
            <p:nvPr/>
          </p:nvSpPr>
          <p:spPr>
            <a:xfrm>
              <a:off x="420" y="917"/>
              <a:ext cx="60" cy="24"/>
            </a:xfrm>
            <a:custGeom>
              <a:avLst/>
              <a:gdLst/>
              <a:ahLst/>
              <a:cxnLst/>
              <a:pathLst>
                <a:path w="60" h="24">
                  <a:moveTo>
                    <a:pt x="59" y="5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47" y="23"/>
                  </a:lnTo>
                  <a:lnTo>
                    <a:pt x="59" y="5"/>
                  </a:lnTo>
                  <a:lnTo>
                    <a:pt x="59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6" name="未知"/>
            <p:cNvSpPr/>
            <p:nvPr/>
          </p:nvSpPr>
          <p:spPr>
            <a:xfrm>
              <a:off x="219" y="917"/>
              <a:ext cx="59" cy="24"/>
            </a:xfrm>
            <a:custGeom>
              <a:avLst/>
              <a:gdLst/>
              <a:ahLst/>
              <a:cxnLst/>
              <a:pathLst>
                <a:path w="59" h="24">
                  <a:moveTo>
                    <a:pt x="12" y="0"/>
                  </a:moveTo>
                  <a:lnTo>
                    <a:pt x="0" y="18"/>
                  </a:lnTo>
                  <a:lnTo>
                    <a:pt x="42" y="23"/>
                  </a:lnTo>
                  <a:lnTo>
                    <a:pt x="58" y="5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7" name="未知"/>
            <p:cNvSpPr/>
            <p:nvPr/>
          </p:nvSpPr>
          <p:spPr>
            <a:xfrm>
              <a:off x="425" y="886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12" y="0"/>
                  </a:moveTo>
                  <a:lnTo>
                    <a:pt x="0" y="23"/>
                  </a:lnTo>
                  <a:lnTo>
                    <a:pt x="46" y="31"/>
                  </a:lnTo>
                  <a:lnTo>
                    <a:pt x="59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8" name="未知"/>
            <p:cNvSpPr/>
            <p:nvPr/>
          </p:nvSpPr>
          <p:spPr>
            <a:xfrm>
              <a:off x="521" y="873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13" y="0"/>
                  </a:moveTo>
                  <a:lnTo>
                    <a:pt x="0" y="22"/>
                  </a:lnTo>
                  <a:lnTo>
                    <a:pt x="47" y="31"/>
                  </a:lnTo>
                  <a:lnTo>
                    <a:pt x="59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69" name="未知"/>
            <p:cNvSpPr/>
            <p:nvPr/>
          </p:nvSpPr>
          <p:spPr>
            <a:xfrm>
              <a:off x="210" y="886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59" y="5"/>
                  </a:moveTo>
                  <a:lnTo>
                    <a:pt x="17" y="0"/>
                  </a:lnTo>
                  <a:lnTo>
                    <a:pt x="0" y="18"/>
                  </a:lnTo>
                  <a:lnTo>
                    <a:pt x="46" y="27"/>
                  </a:lnTo>
                  <a:lnTo>
                    <a:pt x="59" y="5"/>
                  </a:lnTo>
                  <a:lnTo>
                    <a:pt x="59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0" name="未知"/>
            <p:cNvSpPr/>
            <p:nvPr/>
          </p:nvSpPr>
          <p:spPr>
            <a:xfrm>
              <a:off x="534" y="962"/>
              <a:ext cx="60" cy="27"/>
            </a:xfrm>
            <a:custGeom>
              <a:avLst/>
              <a:gdLst/>
              <a:ahLst/>
              <a:cxnLst/>
              <a:pathLst>
                <a:path w="60" h="27">
                  <a:moveTo>
                    <a:pt x="13" y="0"/>
                  </a:moveTo>
                  <a:lnTo>
                    <a:pt x="0" y="17"/>
                  </a:lnTo>
                  <a:lnTo>
                    <a:pt x="46" y="26"/>
                  </a:lnTo>
                  <a:lnTo>
                    <a:pt x="59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1" name="未知"/>
            <p:cNvSpPr/>
            <p:nvPr/>
          </p:nvSpPr>
          <p:spPr>
            <a:xfrm>
              <a:off x="320" y="873"/>
              <a:ext cx="64" cy="28"/>
            </a:xfrm>
            <a:custGeom>
              <a:avLst/>
              <a:gdLst/>
              <a:ahLst/>
              <a:cxnLst/>
              <a:pathLst>
                <a:path w="64" h="28">
                  <a:moveTo>
                    <a:pt x="16" y="0"/>
                  </a:moveTo>
                  <a:lnTo>
                    <a:pt x="0" y="18"/>
                  </a:lnTo>
                  <a:lnTo>
                    <a:pt x="46" y="27"/>
                  </a:lnTo>
                  <a:lnTo>
                    <a:pt x="63" y="9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2" name="未知"/>
            <p:cNvSpPr/>
            <p:nvPr/>
          </p:nvSpPr>
          <p:spPr>
            <a:xfrm>
              <a:off x="631" y="944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12" y="0"/>
                  </a:moveTo>
                  <a:lnTo>
                    <a:pt x="0" y="22"/>
                  </a:lnTo>
                  <a:lnTo>
                    <a:pt x="50" y="31"/>
                  </a:lnTo>
                  <a:lnTo>
                    <a:pt x="59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3" name="未知"/>
            <p:cNvSpPr/>
            <p:nvPr/>
          </p:nvSpPr>
          <p:spPr>
            <a:xfrm>
              <a:off x="219" y="860"/>
              <a:ext cx="64" cy="27"/>
            </a:xfrm>
            <a:custGeom>
              <a:avLst/>
              <a:gdLst/>
              <a:ahLst/>
              <a:cxnLst/>
              <a:pathLst>
                <a:path w="64" h="27">
                  <a:moveTo>
                    <a:pt x="63" y="9"/>
                  </a:moveTo>
                  <a:lnTo>
                    <a:pt x="16" y="0"/>
                  </a:lnTo>
                  <a:lnTo>
                    <a:pt x="0" y="18"/>
                  </a:lnTo>
                  <a:lnTo>
                    <a:pt x="46" y="26"/>
                  </a:lnTo>
                  <a:lnTo>
                    <a:pt x="63" y="9"/>
                  </a:lnTo>
                  <a:lnTo>
                    <a:pt x="63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4" name="未知"/>
            <p:cNvSpPr/>
            <p:nvPr/>
          </p:nvSpPr>
          <p:spPr>
            <a:xfrm>
              <a:off x="589" y="971"/>
              <a:ext cx="59" cy="27"/>
            </a:xfrm>
            <a:custGeom>
              <a:avLst/>
              <a:gdLst/>
              <a:ahLst/>
              <a:cxnLst/>
              <a:pathLst>
                <a:path w="59" h="27">
                  <a:moveTo>
                    <a:pt x="12" y="0"/>
                  </a:moveTo>
                  <a:lnTo>
                    <a:pt x="0" y="22"/>
                  </a:lnTo>
                  <a:lnTo>
                    <a:pt x="46" y="26"/>
                  </a:lnTo>
                  <a:lnTo>
                    <a:pt x="58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5" name="未知"/>
            <p:cNvSpPr/>
            <p:nvPr/>
          </p:nvSpPr>
          <p:spPr>
            <a:xfrm>
              <a:off x="530" y="904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8" y="0"/>
                  </a:moveTo>
                  <a:lnTo>
                    <a:pt x="0" y="18"/>
                  </a:lnTo>
                  <a:lnTo>
                    <a:pt x="42" y="27"/>
                  </a:lnTo>
                  <a:lnTo>
                    <a:pt x="59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6" name="未知"/>
            <p:cNvSpPr/>
            <p:nvPr/>
          </p:nvSpPr>
          <p:spPr>
            <a:xfrm>
              <a:off x="425" y="944"/>
              <a:ext cx="64" cy="32"/>
            </a:xfrm>
            <a:custGeom>
              <a:avLst/>
              <a:gdLst/>
              <a:ahLst/>
              <a:cxnLst/>
              <a:pathLst>
                <a:path w="64" h="32">
                  <a:moveTo>
                    <a:pt x="12" y="0"/>
                  </a:moveTo>
                  <a:lnTo>
                    <a:pt x="0" y="22"/>
                  </a:lnTo>
                  <a:lnTo>
                    <a:pt x="46" y="31"/>
                  </a:lnTo>
                  <a:lnTo>
                    <a:pt x="63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7" name="未知"/>
            <p:cNvSpPr/>
            <p:nvPr/>
          </p:nvSpPr>
          <p:spPr>
            <a:xfrm>
              <a:off x="315" y="904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13" y="0"/>
                  </a:moveTo>
                  <a:lnTo>
                    <a:pt x="0" y="18"/>
                  </a:lnTo>
                  <a:lnTo>
                    <a:pt x="47" y="22"/>
                  </a:lnTo>
                  <a:lnTo>
                    <a:pt x="59" y="5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8" name="未知"/>
            <p:cNvSpPr/>
            <p:nvPr/>
          </p:nvSpPr>
          <p:spPr>
            <a:xfrm>
              <a:off x="265" y="895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2" y="0"/>
                  </a:moveTo>
                  <a:lnTo>
                    <a:pt x="0" y="22"/>
                  </a:lnTo>
                  <a:lnTo>
                    <a:pt x="42" y="27"/>
                  </a:lnTo>
                  <a:lnTo>
                    <a:pt x="59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79" name="未知"/>
            <p:cNvSpPr/>
            <p:nvPr/>
          </p:nvSpPr>
          <p:spPr>
            <a:xfrm>
              <a:off x="576" y="940"/>
              <a:ext cx="64" cy="27"/>
            </a:xfrm>
            <a:custGeom>
              <a:avLst/>
              <a:gdLst/>
              <a:ahLst/>
              <a:cxnLst/>
              <a:pathLst>
                <a:path w="64" h="27">
                  <a:moveTo>
                    <a:pt x="13" y="0"/>
                  </a:moveTo>
                  <a:lnTo>
                    <a:pt x="0" y="17"/>
                  </a:lnTo>
                  <a:lnTo>
                    <a:pt x="50" y="26"/>
                  </a:lnTo>
                  <a:lnTo>
                    <a:pt x="63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0" name="未知"/>
            <p:cNvSpPr/>
            <p:nvPr/>
          </p:nvSpPr>
          <p:spPr>
            <a:xfrm>
              <a:off x="576" y="940"/>
              <a:ext cx="64" cy="27"/>
            </a:xfrm>
            <a:custGeom>
              <a:avLst/>
              <a:gdLst/>
              <a:ahLst/>
              <a:cxnLst/>
              <a:pathLst>
                <a:path w="64" h="27">
                  <a:moveTo>
                    <a:pt x="13" y="0"/>
                  </a:moveTo>
                  <a:lnTo>
                    <a:pt x="0" y="17"/>
                  </a:lnTo>
                  <a:lnTo>
                    <a:pt x="50" y="26"/>
                  </a:lnTo>
                  <a:lnTo>
                    <a:pt x="63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1" name="未知"/>
            <p:cNvSpPr/>
            <p:nvPr/>
          </p:nvSpPr>
          <p:spPr>
            <a:xfrm>
              <a:off x="660" y="1010"/>
              <a:ext cx="64" cy="28"/>
            </a:xfrm>
            <a:custGeom>
              <a:avLst/>
              <a:gdLst/>
              <a:ahLst/>
              <a:cxnLst/>
              <a:pathLst>
                <a:path w="64" h="28">
                  <a:moveTo>
                    <a:pt x="63" y="5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46" y="27"/>
                  </a:lnTo>
                  <a:lnTo>
                    <a:pt x="63" y="5"/>
                  </a:lnTo>
                  <a:lnTo>
                    <a:pt x="63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2" name="未知"/>
            <p:cNvSpPr/>
            <p:nvPr/>
          </p:nvSpPr>
          <p:spPr>
            <a:xfrm>
              <a:off x="479" y="957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59" y="0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47" y="2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3" name="未知"/>
            <p:cNvSpPr/>
            <p:nvPr/>
          </p:nvSpPr>
          <p:spPr>
            <a:xfrm>
              <a:off x="219" y="833"/>
              <a:ext cx="55" cy="23"/>
            </a:xfrm>
            <a:custGeom>
              <a:avLst/>
              <a:gdLst/>
              <a:ahLst/>
              <a:cxnLst/>
              <a:pathLst>
                <a:path w="55" h="23">
                  <a:moveTo>
                    <a:pt x="12" y="0"/>
                  </a:moveTo>
                  <a:lnTo>
                    <a:pt x="0" y="18"/>
                  </a:lnTo>
                  <a:lnTo>
                    <a:pt x="37" y="22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4" name="未知"/>
            <p:cNvSpPr/>
            <p:nvPr/>
          </p:nvSpPr>
          <p:spPr>
            <a:xfrm>
              <a:off x="177" y="940"/>
              <a:ext cx="59" cy="27"/>
            </a:xfrm>
            <a:custGeom>
              <a:avLst/>
              <a:gdLst/>
              <a:ahLst/>
              <a:cxnLst/>
              <a:pathLst>
                <a:path w="59" h="27">
                  <a:moveTo>
                    <a:pt x="0" y="17"/>
                  </a:moveTo>
                  <a:lnTo>
                    <a:pt x="42" y="26"/>
                  </a:lnTo>
                  <a:lnTo>
                    <a:pt x="58" y="4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5" name="未知"/>
            <p:cNvSpPr/>
            <p:nvPr/>
          </p:nvSpPr>
          <p:spPr>
            <a:xfrm>
              <a:off x="521" y="931"/>
              <a:ext cx="64" cy="27"/>
            </a:xfrm>
            <a:custGeom>
              <a:avLst/>
              <a:gdLst/>
              <a:ahLst/>
              <a:cxnLst/>
              <a:pathLst>
                <a:path w="64" h="27">
                  <a:moveTo>
                    <a:pt x="63" y="9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51" y="26"/>
                  </a:lnTo>
                  <a:lnTo>
                    <a:pt x="63" y="9"/>
                  </a:lnTo>
                  <a:lnTo>
                    <a:pt x="63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6" name="未知"/>
            <p:cNvSpPr/>
            <p:nvPr/>
          </p:nvSpPr>
          <p:spPr>
            <a:xfrm>
              <a:off x="320" y="931"/>
              <a:ext cx="59" cy="27"/>
            </a:xfrm>
            <a:custGeom>
              <a:avLst/>
              <a:gdLst/>
              <a:ahLst/>
              <a:cxnLst/>
              <a:pathLst>
                <a:path w="59" h="27">
                  <a:moveTo>
                    <a:pt x="16" y="0"/>
                  </a:moveTo>
                  <a:lnTo>
                    <a:pt x="0" y="22"/>
                  </a:lnTo>
                  <a:lnTo>
                    <a:pt x="42" y="26"/>
                  </a:lnTo>
                  <a:lnTo>
                    <a:pt x="58" y="9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7" name="未知"/>
            <p:cNvSpPr/>
            <p:nvPr/>
          </p:nvSpPr>
          <p:spPr>
            <a:xfrm>
              <a:off x="265" y="833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17" y="0"/>
                  </a:moveTo>
                  <a:lnTo>
                    <a:pt x="0" y="22"/>
                  </a:lnTo>
                  <a:lnTo>
                    <a:pt x="42" y="31"/>
                  </a:lnTo>
                  <a:lnTo>
                    <a:pt x="59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8" name="未知"/>
            <p:cNvSpPr/>
            <p:nvPr/>
          </p:nvSpPr>
          <p:spPr>
            <a:xfrm>
              <a:off x="177" y="798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42" y="31"/>
                  </a:moveTo>
                  <a:lnTo>
                    <a:pt x="42" y="22"/>
                  </a:lnTo>
                  <a:lnTo>
                    <a:pt x="58" y="0"/>
                  </a:lnTo>
                  <a:lnTo>
                    <a:pt x="25" y="0"/>
                  </a:lnTo>
                  <a:lnTo>
                    <a:pt x="0" y="22"/>
                  </a:lnTo>
                  <a:lnTo>
                    <a:pt x="42" y="31"/>
                  </a:lnTo>
                  <a:lnTo>
                    <a:pt x="42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89" name="未知"/>
            <p:cNvSpPr/>
            <p:nvPr/>
          </p:nvSpPr>
          <p:spPr>
            <a:xfrm>
              <a:off x="320" y="847"/>
              <a:ext cx="55" cy="23"/>
            </a:xfrm>
            <a:custGeom>
              <a:avLst/>
              <a:gdLst/>
              <a:ahLst/>
              <a:cxnLst/>
              <a:pathLst>
                <a:path w="55" h="23">
                  <a:moveTo>
                    <a:pt x="12" y="0"/>
                  </a:moveTo>
                  <a:lnTo>
                    <a:pt x="0" y="17"/>
                  </a:lnTo>
                  <a:lnTo>
                    <a:pt x="37" y="22"/>
                  </a:lnTo>
                  <a:lnTo>
                    <a:pt x="5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0" name="未知"/>
            <p:cNvSpPr/>
            <p:nvPr/>
          </p:nvSpPr>
          <p:spPr>
            <a:xfrm>
              <a:off x="992" y="554"/>
              <a:ext cx="64" cy="28"/>
            </a:xfrm>
            <a:custGeom>
              <a:avLst/>
              <a:gdLst/>
              <a:ahLst/>
              <a:cxnLst/>
              <a:pathLst>
                <a:path w="64" h="28">
                  <a:moveTo>
                    <a:pt x="0" y="18"/>
                  </a:moveTo>
                  <a:lnTo>
                    <a:pt x="4" y="0"/>
                  </a:lnTo>
                  <a:lnTo>
                    <a:pt x="63" y="9"/>
                  </a:lnTo>
                  <a:lnTo>
                    <a:pt x="5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1" name="未知"/>
            <p:cNvSpPr/>
            <p:nvPr/>
          </p:nvSpPr>
          <p:spPr>
            <a:xfrm>
              <a:off x="635" y="922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12" y="0"/>
                  </a:moveTo>
                  <a:lnTo>
                    <a:pt x="0" y="18"/>
                  </a:lnTo>
                  <a:lnTo>
                    <a:pt x="46" y="22"/>
                  </a:lnTo>
                  <a:lnTo>
                    <a:pt x="55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2" name="未知"/>
            <p:cNvSpPr/>
            <p:nvPr/>
          </p:nvSpPr>
          <p:spPr>
            <a:xfrm>
              <a:off x="635" y="922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12" y="0"/>
                  </a:moveTo>
                  <a:lnTo>
                    <a:pt x="0" y="18"/>
                  </a:lnTo>
                  <a:lnTo>
                    <a:pt x="46" y="22"/>
                  </a:lnTo>
                  <a:lnTo>
                    <a:pt x="55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3" name="未知"/>
            <p:cNvSpPr/>
            <p:nvPr/>
          </p:nvSpPr>
          <p:spPr>
            <a:xfrm>
              <a:off x="996" y="514"/>
              <a:ext cx="65" cy="28"/>
            </a:xfrm>
            <a:custGeom>
              <a:avLst/>
              <a:gdLst/>
              <a:ahLst/>
              <a:cxnLst/>
              <a:pathLst>
                <a:path w="65" h="28">
                  <a:moveTo>
                    <a:pt x="0" y="18"/>
                  </a:moveTo>
                  <a:lnTo>
                    <a:pt x="5" y="0"/>
                  </a:lnTo>
                  <a:lnTo>
                    <a:pt x="64" y="5"/>
                  </a:lnTo>
                  <a:lnTo>
                    <a:pt x="5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4" name="未知"/>
            <p:cNvSpPr/>
            <p:nvPr/>
          </p:nvSpPr>
          <p:spPr>
            <a:xfrm>
              <a:off x="420" y="860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55" y="4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42" y="26"/>
                  </a:lnTo>
                  <a:lnTo>
                    <a:pt x="55" y="4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5" name="未知"/>
            <p:cNvSpPr/>
            <p:nvPr/>
          </p:nvSpPr>
          <p:spPr>
            <a:xfrm>
              <a:off x="677" y="895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3" y="0"/>
                  </a:moveTo>
                  <a:lnTo>
                    <a:pt x="0" y="22"/>
                  </a:lnTo>
                  <a:lnTo>
                    <a:pt x="46" y="27"/>
                  </a:lnTo>
                  <a:lnTo>
                    <a:pt x="59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6" name="未知"/>
            <p:cNvSpPr/>
            <p:nvPr/>
          </p:nvSpPr>
          <p:spPr>
            <a:xfrm>
              <a:off x="471" y="869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13" y="0"/>
                  </a:moveTo>
                  <a:lnTo>
                    <a:pt x="0" y="17"/>
                  </a:lnTo>
                  <a:lnTo>
                    <a:pt x="42" y="22"/>
                  </a:lnTo>
                  <a:lnTo>
                    <a:pt x="55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7" name="未知"/>
            <p:cNvSpPr/>
            <p:nvPr/>
          </p:nvSpPr>
          <p:spPr>
            <a:xfrm>
              <a:off x="639" y="975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59" y="9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51" y="31"/>
                  </a:lnTo>
                  <a:lnTo>
                    <a:pt x="59" y="9"/>
                  </a:lnTo>
                  <a:lnTo>
                    <a:pt x="5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8" name="未知"/>
            <p:cNvSpPr/>
            <p:nvPr/>
          </p:nvSpPr>
          <p:spPr>
            <a:xfrm>
              <a:off x="622" y="886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17" y="0"/>
                  </a:moveTo>
                  <a:lnTo>
                    <a:pt x="0" y="23"/>
                  </a:lnTo>
                  <a:lnTo>
                    <a:pt x="51" y="31"/>
                  </a:lnTo>
                  <a:lnTo>
                    <a:pt x="59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799" name="未知"/>
            <p:cNvSpPr/>
            <p:nvPr/>
          </p:nvSpPr>
          <p:spPr>
            <a:xfrm>
              <a:off x="690" y="926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54" y="9"/>
                  </a:moveTo>
                  <a:lnTo>
                    <a:pt x="8" y="0"/>
                  </a:lnTo>
                  <a:lnTo>
                    <a:pt x="0" y="18"/>
                  </a:lnTo>
                  <a:lnTo>
                    <a:pt x="46" y="27"/>
                  </a:lnTo>
                  <a:lnTo>
                    <a:pt x="54" y="9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0" name="未知"/>
            <p:cNvSpPr/>
            <p:nvPr/>
          </p:nvSpPr>
          <p:spPr>
            <a:xfrm>
              <a:off x="374" y="882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13" y="0"/>
                  </a:moveTo>
                  <a:lnTo>
                    <a:pt x="0" y="22"/>
                  </a:lnTo>
                  <a:lnTo>
                    <a:pt x="42" y="22"/>
                  </a:lnTo>
                  <a:lnTo>
                    <a:pt x="59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1" name="未知"/>
            <p:cNvSpPr/>
            <p:nvPr/>
          </p:nvSpPr>
          <p:spPr>
            <a:xfrm>
              <a:off x="269" y="869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59" y="4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46" y="22"/>
                  </a:lnTo>
                  <a:lnTo>
                    <a:pt x="59" y="4"/>
                  </a:lnTo>
                  <a:lnTo>
                    <a:pt x="59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2" name="未知"/>
            <p:cNvSpPr/>
            <p:nvPr/>
          </p:nvSpPr>
          <p:spPr>
            <a:xfrm>
              <a:off x="740" y="935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13" y="0"/>
                  </a:moveTo>
                  <a:lnTo>
                    <a:pt x="0" y="18"/>
                  </a:lnTo>
                  <a:lnTo>
                    <a:pt x="50" y="22"/>
                  </a:lnTo>
                  <a:lnTo>
                    <a:pt x="59" y="5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3" name="未知"/>
            <p:cNvSpPr/>
            <p:nvPr/>
          </p:nvSpPr>
          <p:spPr>
            <a:xfrm>
              <a:off x="475" y="895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3" y="0"/>
                  </a:moveTo>
                  <a:lnTo>
                    <a:pt x="0" y="22"/>
                  </a:lnTo>
                  <a:lnTo>
                    <a:pt x="46" y="27"/>
                  </a:lnTo>
                  <a:lnTo>
                    <a:pt x="59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4" name="未知"/>
            <p:cNvSpPr/>
            <p:nvPr/>
          </p:nvSpPr>
          <p:spPr>
            <a:xfrm>
              <a:off x="370" y="909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13" y="0"/>
                  </a:moveTo>
                  <a:lnTo>
                    <a:pt x="0" y="17"/>
                  </a:lnTo>
                  <a:lnTo>
                    <a:pt x="42" y="26"/>
                  </a:lnTo>
                  <a:lnTo>
                    <a:pt x="55" y="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5" name="未知"/>
            <p:cNvSpPr/>
            <p:nvPr/>
          </p:nvSpPr>
          <p:spPr>
            <a:xfrm>
              <a:off x="690" y="957"/>
              <a:ext cx="55" cy="23"/>
            </a:xfrm>
            <a:custGeom>
              <a:avLst/>
              <a:gdLst/>
              <a:ahLst/>
              <a:cxnLst/>
              <a:pathLst>
                <a:path w="55" h="23">
                  <a:moveTo>
                    <a:pt x="8" y="0"/>
                  </a:moveTo>
                  <a:lnTo>
                    <a:pt x="0" y="18"/>
                  </a:lnTo>
                  <a:lnTo>
                    <a:pt x="46" y="22"/>
                  </a:lnTo>
                  <a:lnTo>
                    <a:pt x="54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6" name="未知"/>
            <p:cNvSpPr/>
            <p:nvPr/>
          </p:nvSpPr>
          <p:spPr>
            <a:xfrm>
              <a:off x="353" y="820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7" y="0"/>
                  </a:moveTo>
                  <a:lnTo>
                    <a:pt x="0" y="22"/>
                  </a:lnTo>
                  <a:lnTo>
                    <a:pt x="46" y="27"/>
                  </a:lnTo>
                  <a:lnTo>
                    <a:pt x="59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7" name="未知"/>
            <p:cNvSpPr/>
            <p:nvPr/>
          </p:nvSpPr>
          <p:spPr>
            <a:xfrm>
              <a:off x="584" y="913"/>
              <a:ext cx="56" cy="28"/>
            </a:xfrm>
            <a:custGeom>
              <a:avLst/>
              <a:gdLst/>
              <a:ahLst/>
              <a:cxnLst/>
              <a:pathLst>
                <a:path w="56" h="28">
                  <a:moveTo>
                    <a:pt x="9" y="0"/>
                  </a:moveTo>
                  <a:lnTo>
                    <a:pt x="0" y="18"/>
                  </a:lnTo>
                  <a:lnTo>
                    <a:pt x="42" y="27"/>
                  </a:lnTo>
                  <a:lnTo>
                    <a:pt x="55" y="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8" name="未知"/>
            <p:cNvSpPr/>
            <p:nvPr/>
          </p:nvSpPr>
          <p:spPr>
            <a:xfrm>
              <a:off x="219" y="798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16" y="0"/>
                  </a:moveTo>
                  <a:lnTo>
                    <a:pt x="0" y="22"/>
                  </a:lnTo>
                  <a:lnTo>
                    <a:pt x="42" y="31"/>
                  </a:lnTo>
                  <a:lnTo>
                    <a:pt x="58" y="9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09" name="未知"/>
            <p:cNvSpPr/>
            <p:nvPr/>
          </p:nvSpPr>
          <p:spPr>
            <a:xfrm>
              <a:off x="370" y="851"/>
              <a:ext cx="56" cy="28"/>
            </a:xfrm>
            <a:custGeom>
              <a:avLst/>
              <a:gdLst/>
              <a:ahLst/>
              <a:cxnLst/>
              <a:pathLst>
                <a:path w="56" h="28">
                  <a:moveTo>
                    <a:pt x="13" y="0"/>
                  </a:moveTo>
                  <a:lnTo>
                    <a:pt x="0" y="22"/>
                  </a:lnTo>
                  <a:lnTo>
                    <a:pt x="42" y="27"/>
                  </a:lnTo>
                  <a:lnTo>
                    <a:pt x="55" y="4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0" name="未知"/>
            <p:cNvSpPr/>
            <p:nvPr/>
          </p:nvSpPr>
          <p:spPr>
            <a:xfrm>
              <a:off x="471" y="922"/>
              <a:ext cx="60" cy="27"/>
            </a:xfrm>
            <a:custGeom>
              <a:avLst/>
              <a:gdLst/>
              <a:ahLst/>
              <a:cxnLst/>
              <a:pathLst>
                <a:path w="60" h="27">
                  <a:moveTo>
                    <a:pt x="17" y="0"/>
                  </a:moveTo>
                  <a:lnTo>
                    <a:pt x="0" y="22"/>
                  </a:lnTo>
                  <a:lnTo>
                    <a:pt x="46" y="26"/>
                  </a:lnTo>
                  <a:lnTo>
                    <a:pt x="59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1" name="未知"/>
            <p:cNvSpPr/>
            <p:nvPr/>
          </p:nvSpPr>
          <p:spPr>
            <a:xfrm>
              <a:off x="572" y="882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17" y="0"/>
                  </a:moveTo>
                  <a:lnTo>
                    <a:pt x="0" y="22"/>
                  </a:lnTo>
                  <a:lnTo>
                    <a:pt x="46" y="27"/>
                  </a:lnTo>
                  <a:lnTo>
                    <a:pt x="59" y="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2" name="未知"/>
            <p:cNvSpPr/>
            <p:nvPr/>
          </p:nvSpPr>
          <p:spPr>
            <a:xfrm>
              <a:off x="505" y="709"/>
              <a:ext cx="59" cy="23"/>
            </a:xfrm>
            <a:custGeom>
              <a:avLst/>
              <a:gdLst/>
              <a:ahLst/>
              <a:cxnLst/>
              <a:pathLst>
                <a:path w="59" h="23">
                  <a:moveTo>
                    <a:pt x="0" y="18"/>
                  </a:moveTo>
                  <a:lnTo>
                    <a:pt x="8" y="0"/>
                  </a:lnTo>
                  <a:lnTo>
                    <a:pt x="58" y="5"/>
                  </a:lnTo>
                  <a:lnTo>
                    <a:pt x="50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3" name="未知"/>
            <p:cNvSpPr/>
            <p:nvPr/>
          </p:nvSpPr>
          <p:spPr>
            <a:xfrm>
              <a:off x="795" y="940"/>
              <a:ext cx="55" cy="32"/>
            </a:xfrm>
            <a:custGeom>
              <a:avLst/>
              <a:gdLst/>
              <a:ahLst/>
              <a:cxnLst/>
              <a:pathLst>
                <a:path w="55" h="32">
                  <a:moveTo>
                    <a:pt x="12" y="0"/>
                  </a:moveTo>
                  <a:lnTo>
                    <a:pt x="0" y="22"/>
                  </a:lnTo>
                  <a:lnTo>
                    <a:pt x="46" y="31"/>
                  </a:lnTo>
                  <a:lnTo>
                    <a:pt x="54" y="8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4" name="未知"/>
            <p:cNvSpPr/>
            <p:nvPr/>
          </p:nvSpPr>
          <p:spPr>
            <a:xfrm>
              <a:off x="820" y="1002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0" y="22"/>
                  </a:moveTo>
                  <a:lnTo>
                    <a:pt x="42" y="26"/>
                  </a:lnTo>
                  <a:lnTo>
                    <a:pt x="55" y="8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5" name="未知"/>
            <p:cNvSpPr/>
            <p:nvPr/>
          </p:nvSpPr>
          <p:spPr>
            <a:xfrm>
              <a:off x="555" y="851"/>
              <a:ext cx="60" cy="28"/>
            </a:xfrm>
            <a:custGeom>
              <a:avLst/>
              <a:gdLst/>
              <a:ahLst/>
              <a:cxnLst/>
              <a:pathLst>
                <a:path w="60" h="28">
                  <a:moveTo>
                    <a:pt x="59" y="0"/>
                  </a:moveTo>
                  <a:lnTo>
                    <a:pt x="17" y="0"/>
                  </a:lnTo>
                  <a:lnTo>
                    <a:pt x="0" y="18"/>
                  </a:lnTo>
                  <a:lnTo>
                    <a:pt x="46" y="2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6" name="未知"/>
            <p:cNvSpPr/>
            <p:nvPr/>
          </p:nvSpPr>
          <p:spPr>
            <a:xfrm>
              <a:off x="732" y="904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8" y="0"/>
                  </a:moveTo>
                  <a:lnTo>
                    <a:pt x="0" y="18"/>
                  </a:lnTo>
                  <a:lnTo>
                    <a:pt x="42" y="27"/>
                  </a:lnTo>
                  <a:lnTo>
                    <a:pt x="54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7" name="未知"/>
            <p:cNvSpPr/>
            <p:nvPr/>
          </p:nvSpPr>
          <p:spPr>
            <a:xfrm>
              <a:off x="114" y="816"/>
              <a:ext cx="55" cy="27"/>
            </a:xfrm>
            <a:custGeom>
              <a:avLst/>
              <a:gdLst/>
              <a:ahLst/>
              <a:cxnLst/>
              <a:pathLst>
                <a:path w="55" h="27">
                  <a:moveTo>
                    <a:pt x="21" y="0"/>
                  </a:moveTo>
                  <a:lnTo>
                    <a:pt x="0" y="17"/>
                  </a:lnTo>
                  <a:lnTo>
                    <a:pt x="37" y="26"/>
                  </a:lnTo>
                  <a:lnTo>
                    <a:pt x="54" y="4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8" name="未知"/>
            <p:cNvSpPr/>
            <p:nvPr/>
          </p:nvSpPr>
          <p:spPr>
            <a:xfrm>
              <a:off x="610" y="1002"/>
              <a:ext cx="55" cy="27"/>
            </a:xfrm>
            <a:custGeom>
              <a:avLst/>
              <a:gdLst/>
              <a:ahLst/>
              <a:cxnLst/>
              <a:pathLst>
                <a:path w="55" h="27">
                  <a:moveTo>
                    <a:pt x="0" y="22"/>
                  </a:moveTo>
                  <a:lnTo>
                    <a:pt x="46" y="26"/>
                  </a:lnTo>
                  <a:lnTo>
                    <a:pt x="54" y="8"/>
                  </a:lnTo>
                  <a:lnTo>
                    <a:pt x="12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19" name="未知"/>
            <p:cNvSpPr/>
            <p:nvPr/>
          </p:nvSpPr>
          <p:spPr>
            <a:xfrm>
              <a:off x="462" y="833"/>
              <a:ext cx="60" cy="32"/>
            </a:xfrm>
            <a:custGeom>
              <a:avLst/>
              <a:gdLst/>
              <a:ahLst/>
              <a:cxnLst/>
              <a:pathLst>
                <a:path w="60" h="32">
                  <a:moveTo>
                    <a:pt x="59" y="9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43" y="31"/>
                  </a:lnTo>
                  <a:lnTo>
                    <a:pt x="59" y="9"/>
                  </a:lnTo>
                  <a:lnTo>
                    <a:pt x="59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0" name="未知"/>
            <p:cNvSpPr/>
            <p:nvPr/>
          </p:nvSpPr>
          <p:spPr>
            <a:xfrm>
              <a:off x="765" y="878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9" y="0"/>
                  </a:moveTo>
                  <a:lnTo>
                    <a:pt x="0" y="22"/>
                  </a:lnTo>
                  <a:lnTo>
                    <a:pt x="42" y="26"/>
                  </a:lnTo>
                  <a:lnTo>
                    <a:pt x="55" y="8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1" name="未知"/>
            <p:cNvSpPr/>
            <p:nvPr/>
          </p:nvSpPr>
          <p:spPr>
            <a:xfrm>
              <a:off x="849" y="948"/>
              <a:ext cx="56" cy="28"/>
            </a:xfrm>
            <a:custGeom>
              <a:avLst/>
              <a:gdLst/>
              <a:ahLst/>
              <a:cxnLst/>
              <a:pathLst>
                <a:path w="56" h="28">
                  <a:moveTo>
                    <a:pt x="9" y="0"/>
                  </a:moveTo>
                  <a:lnTo>
                    <a:pt x="0" y="23"/>
                  </a:lnTo>
                  <a:lnTo>
                    <a:pt x="42" y="27"/>
                  </a:lnTo>
                  <a:lnTo>
                    <a:pt x="55" y="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2" name="未知"/>
            <p:cNvSpPr/>
            <p:nvPr/>
          </p:nvSpPr>
          <p:spPr>
            <a:xfrm>
              <a:off x="509" y="842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17" y="0"/>
                  </a:moveTo>
                  <a:lnTo>
                    <a:pt x="0" y="22"/>
                  </a:lnTo>
                  <a:lnTo>
                    <a:pt x="42" y="27"/>
                  </a:lnTo>
                  <a:lnTo>
                    <a:pt x="54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3" name="未知"/>
            <p:cNvSpPr/>
            <p:nvPr/>
          </p:nvSpPr>
          <p:spPr>
            <a:xfrm>
              <a:off x="774" y="997"/>
              <a:ext cx="55" cy="37"/>
            </a:xfrm>
            <a:custGeom>
              <a:avLst/>
              <a:gdLst/>
              <a:ahLst/>
              <a:cxnLst/>
              <a:pathLst>
                <a:path w="55" h="37">
                  <a:moveTo>
                    <a:pt x="46" y="27"/>
                  </a:moveTo>
                  <a:lnTo>
                    <a:pt x="54" y="5"/>
                  </a:lnTo>
                  <a:lnTo>
                    <a:pt x="16" y="0"/>
                  </a:lnTo>
                  <a:lnTo>
                    <a:pt x="0" y="27"/>
                  </a:lnTo>
                  <a:lnTo>
                    <a:pt x="33" y="31"/>
                  </a:lnTo>
                  <a:lnTo>
                    <a:pt x="37" y="36"/>
                  </a:lnTo>
                  <a:lnTo>
                    <a:pt x="42" y="31"/>
                  </a:lnTo>
                  <a:lnTo>
                    <a:pt x="46" y="2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4" name="未知"/>
            <p:cNvSpPr/>
            <p:nvPr/>
          </p:nvSpPr>
          <p:spPr>
            <a:xfrm>
              <a:off x="269" y="807"/>
              <a:ext cx="52" cy="27"/>
            </a:xfrm>
            <a:custGeom>
              <a:avLst/>
              <a:gdLst/>
              <a:ahLst/>
              <a:cxnLst/>
              <a:pathLst>
                <a:path w="52" h="27">
                  <a:moveTo>
                    <a:pt x="17" y="0"/>
                  </a:moveTo>
                  <a:lnTo>
                    <a:pt x="0" y="22"/>
                  </a:lnTo>
                  <a:lnTo>
                    <a:pt x="34" y="26"/>
                  </a:lnTo>
                  <a:lnTo>
                    <a:pt x="51" y="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5" name="未知"/>
            <p:cNvSpPr/>
            <p:nvPr/>
          </p:nvSpPr>
          <p:spPr>
            <a:xfrm>
              <a:off x="875" y="895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0" y="22"/>
                  </a:moveTo>
                  <a:lnTo>
                    <a:pt x="46" y="27"/>
                  </a:lnTo>
                  <a:lnTo>
                    <a:pt x="54" y="5"/>
                  </a:lnTo>
                  <a:lnTo>
                    <a:pt x="12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6" name="未知"/>
            <p:cNvSpPr/>
            <p:nvPr/>
          </p:nvSpPr>
          <p:spPr>
            <a:xfrm>
              <a:off x="862" y="922"/>
              <a:ext cx="56" cy="27"/>
            </a:xfrm>
            <a:custGeom>
              <a:avLst/>
              <a:gdLst/>
              <a:ahLst/>
              <a:cxnLst/>
              <a:pathLst>
                <a:path w="56" h="27">
                  <a:moveTo>
                    <a:pt x="13" y="0"/>
                  </a:moveTo>
                  <a:lnTo>
                    <a:pt x="0" y="18"/>
                  </a:lnTo>
                  <a:lnTo>
                    <a:pt x="42" y="26"/>
                  </a:lnTo>
                  <a:lnTo>
                    <a:pt x="55" y="9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7" name="未知"/>
            <p:cNvSpPr/>
            <p:nvPr/>
          </p:nvSpPr>
          <p:spPr>
            <a:xfrm>
              <a:off x="311" y="816"/>
              <a:ext cx="56" cy="23"/>
            </a:xfrm>
            <a:custGeom>
              <a:avLst/>
              <a:gdLst/>
              <a:ahLst/>
              <a:cxnLst/>
              <a:pathLst>
                <a:path w="56" h="23">
                  <a:moveTo>
                    <a:pt x="17" y="0"/>
                  </a:moveTo>
                  <a:lnTo>
                    <a:pt x="0" y="17"/>
                  </a:lnTo>
                  <a:lnTo>
                    <a:pt x="38" y="22"/>
                  </a:lnTo>
                  <a:lnTo>
                    <a:pt x="55" y="4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8" name="未知"/>
            <p:cNvSpPr/>
            <p:nvPr/>
          </p:nvSpPr>
          <p:spPr>
            <a:xfrm>
              <a:off x="139" y="789"/>
              <a:ext cx="51" cy="28"/>
            </a:xfrm>
            <a:custGeom>
              <a:avLst/>
              <a:gdLst/>
              <a:ahLst/>
              <a:cxnLst/>
              <a:pathLst>
                <a:path w="51" h="28">
                  <a:moveTo>
                    <a:pt x="12" y="9"/>
                  </a:moveTo>
                  <a:lnTo>
                    <a:pt x="0" y="22"/>
                  </a:lnTo>
                  <a:lnTo>
                    <a:pt x="33" y="27"/>
                  </a:lnTo>
                  <a:lnTo>
                    <a:pt x="50" y="4"/>
                  </a:lnTo>
                  <a:lnTo>
                    <a:pt x="17" y="0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29" name="未知"/>
            <p:cNvSpPr/>
            <p:nvPr/>
          </p:nvSpPr>
          <p:spPr>
            <a:xfrm>
              <a:off x="837" y="975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8" y="0"/>
                  </a:moveTo>
                  <a:lnTo>
                    <a:pt x="0" y="18"/>
                  </a:lnTo>
                  <a:lnTo>
                    <a:pt x="38" y="27"/>
                  </a:lnTo>
                  <a:lnTo>
                    <a:pt x="54" y="9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0" name="未知"/>
            <p:cNvSpPr/>
            <p:nvPr/>
          </p:nvSpPr>
          <p:spPr>
            <a:xfrm>
              <a:off x="837" y="975"/>
              <a:ext cx="55" cy="28"/>
            </a:xfrm>
            <a:custGeom>
              <a:avLst/>
              <a:gdLst/>
              <a:ahLst/>
              <a:cxnLst/>
              <a:pathLst>
                <a:path w="55" h="28">
                  <a:moveTo>
                    <a:pt x="8" y="0"/>
                  </a:moveTo>
                  <a:lnTo>
                    <a:pt x="0" y="18"/>
                  </a:lnTo>
                  <a:lnTo>
                    <a:pt x="38" y="27"/>
                  </a:lnTo>
                  <a:lnTo>
                    <a:pt x="54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1" name="未知"/>
            <p:cNvSpPr/>
            <p:nvPr/>
          </p:nvSpPr>
          <p:spPr>
            <a:xfrm>
              <a:off x="900" y="957"/>
              <a:ext cx="51" cy="28"/>
            </a:xfrm>
            <a:custGeom>
              <a:avLst/>
              <a:gdLst/>
              <a:ahLst/>
              <a:cxnLst/>
              <a:pathLst>
                <a:path w="51" h="28">
                  <a:moveTo>
                    <a:pt x="8" y="0"/>
                  </a:moveTo>
                  <a:lnTo>
                    <a:pt x="0" y="18"/>
                  </a:lnTo>
                  <a:lnTo>
                    <a:pt x="42" y="27"/>
                  </a:lnTo>
                  <a:lnTo>
                    <a:pt x="50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2" name="未知"/>
            <p:cNvSpPr/>
            <p:nvPr/>
          </p:nvSpPr>
          <p:spPr>
            <a:xfrm>
              <a:off x="723" y="869"/>
              <a:ext cx="52" cy="32"/>
            </a:xfrm>
            <a:custGeom>
              <a:avLst/>
              <a:gdLst/>
              <a:ahLst/>
              <a:cxnLst/>
              <a:pathLst>
                <a:path w="52" h="32">
                  <a:moveTo>
                    <a:pt x="4" y="0"/>
                  </a:moveTo>
                  <a:lnTo>
                    <a:pt x="0" y="22"/>
                  </a:lnTo>
                  <a:lnTo>
                    <a:pt x="34" y="31"/>
                  </a:lnTo>
                  <a:lnTo>
                    <a:pt x="51" y="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3" name="未知"/>
            <p:cNvSpPr/>
            <p:nvPr/>
          </p:nvSpPr>
          <p:spPr>
            <a:xfrm>
              <a:off x="673" y="864"/>
              <a:ext cx="51" cy="28"/>
            </a:xfrm>
            <a:custGeom>
              <a:avLst/>
              <a:gdLst/>
              <a:ahLst/>
              <a:cxnLst/>
              <a:pathLst>
                <a:path w="51" h="28">
                  <a:moveTo>
                    <a:pt x="12" y="0"/>
                  </a:moveTo>
                  <a:lnTo>
                    <a:pt x="0" y="22"/>
                  </a:lnTo>
                  <a:lnTo>
                    <a:pt x="42" y="27"/>
                  </a:lnTo>
                  <a:lnTo>
                    <a:pt x="50" y="5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4" name="未知"/>
            <p:cNvSpPr/>
            <p:nvPr/>
          </p:nvSpPr>
          <p:spPr>
            <a:xfrm>
              <a:off x="828" y="886"/>
              <a:ext cx="52" cy="32"/>
            </a:xfrm>
            <a:custGeom>
              <a:avLst/>
              <a:gdLst/>
              <a:ahLst/>
              <a:cxnLst/>
              <a:pathLst>
                <a:path w="52" h="32">
                  <a:moveTo>
                    <a:pt x="0" y="23"/>
                  </a:moveTo>
                  <a:lnTo>
                    <a:pt x="42" y="31"/>
                  </a:lnTo>
                  <a:lnTo>
                    <a:pt x="51" y="5"/>
                  </a:lnTo>
                  <a:lnTo>
                    <a:pt x="13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5" name="未知"/>
            <p:cNvSpPr/>
            <p:nvPr/>
          </p:nvSpPr>
          <p:spPr>
            <a:xfrm>
              <a:off x="639" y="727"/>
              <a:ext cx="47" cy="23"/>
            </a:xfrm>
            <a:custGeom>
              <a:avLst/>
              <a:gdLst/>
              <a:ahLst/>
              <a:cxnLst/>
              <a:pathLst>
                <a:path w="47" h="23">
                  <a:moveTo>
                    <a:pt x="0" y="18"/>
                  </a:moveTo>
                  <a:lnTo>
                    <a:pt x="8" y="0"/>
                  </a:lnTo>
                  <a:lnTo>
                    <a:pt x="46" y="4"/>
                  </a:lnTo>
                  <a:lnTo>
                    <a:pt x="42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6" name="未知"/>
            <p:cNvSpPr/>
            <p:nvPr/>
          </p:nvSpPr>
          <p:spPr>
            <a:xfrm>
              <a:off x="336" y="683"/>
              <a:ext cx="39" cy="27"/>
            </a:xfrm>
            <a:custGeom>
              <a:avLst/>
              <a:gdLst/>
              <a:ahLst/>
              <a:cxnLst/>
              <a:pathLst>
                <a:path w="39" h="27">
                  <a:moveTo>
                    <a:pt x="0" y="22"/>
                  </a:moveTo>
                  <a:lnTo>
                    <a:pt x="5" y="0"/>
                  </a:lnTo>
                  <a:lnTo>
                    <a:pt x="38" y="4"/>
                  </a:lnTo>
                  <a:lnTo>
                    <a:pt x="34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7" name="未知"/>
            <p:cNvSpPr/>
            <p:nvPr/>
          </p:nvSpPr>
          <p:spPr>
            <a:xfrm>
              <a:off x="912" y="762"/>
              <a:ext cx="43" cy="28"/>
            </a:xfrm>
            <a:custGeom>
              <a:avLst/>
              <a:gdLst/>
              <a:ahLst/>
              <a:cxnLst/>
              <a:pathLst>
                <a:path w="43" h="28">
                  <a:moveTo>
                    <a:pt x="38" y="27"/>
                  </a:moveTo>
                  <a:lnTo>
                    <a:pt x="42" y="5"/>
                  </a:lnTo>
                  <a:lnTo>
                    <a:pt x="5" y="0"/>
                  </a:lnTo>
                  <a:lnTo>
                    <a:pt x="0" y="23"/>
                  </a:lnTo>
                  <a:lnTo>
                    <a:pt x="38" y="27"/>
                  </a:lnTo>
                  <a:lnTo>
                    <a:pt x="38" y="2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8" name="未知"/>
            <p:cNvSpPr/>
            <p:nvPr/>
          </p:nvSpPr>
          <p:spPr>
            <a:xfrm>
              <a:off x="1068" y="89"/>
              <a:ext cx="35" cy="10"/>
            </a:xfrm>
            <a:custGeom>
              <a:avLst/>
              <a:gdLst/>
              <a:ahLst/>
              <a:cxnLst/>
              <a:pathLst>
                <a:path w="35" h="10">
                  <a:moveTo>
                    <a:pt x="0" y="4"/>
                  </a:moveTo>
                  <a:lnTo>
                    <a:pt x="0" y="0"/>
                  </a:lnTo>
                  <a:lnTo>
                    <a:pt x="34" y="0"/>
                  </a:lnTo>
                  <a:lnTo>
                    <a:pt x="34" y="9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39" name="未知"/>
            <p:cNvSpPr/>
            <p:nvPr/>
          </p:nvSpPr>
          <p:spPr>
            <a:xfrm>
              <a:off x="383" y="27"/>
              <a:ext cx="30" cy="10"/>
            </a:xfrm>
            <a:custGeom>
              <a:avLst/>
              <a:gdLst/>
              <a:ahLst/>
              <a:cxnLst/>
              <a:pathLst>
                <a:path w="30" h="10">
                  <a:moveTo>
                    <a:pt x="0" y="0"/>
                  </a:moveTo>
                  <a:lnTo>
                    <a:pt x="0" y="9"/>
                  </a:lnTo>
                  <a:lnTo>
                    <a:pt x="29" y="9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0" name="未知"/>
            <p:cNvSpPr/>
            <p:nvPr/>
          </p:nvSpPr>
          <p:spPr>
            <a:xfrm>
              <a:off x="807" y="886"/>
              <a:ext cx="35" cy="32"/>
            </a:xfrm>
            <a:custGeom>
              <a:avLst/>
              <a:gdLst/>
              <a:ahLst/>
              <a:cxnLst/>
              <a:pathLst>
                <a:path w="35" h="32">
                  <a:moveTo>
                    <a:pt x="21" y="23"/>
                  </a:moveTo>
                  <a:lnTo>
                    <a:pt x="34" y="0"/>
                  </a:lnTo>
                  <a:lnTo>
                    <a:pt x="17" y="0"/>
                  </a:lnTo>
                  <a:lnTo>
                    <a:pt x="0" y="27"/>
                  </a:lnTo>
                  <a:lnTo>
                    <a:pt x="21" y="31"/>
                  </a:lnTo>
                  <a:lnTo>
                    <a:pt x="21" y="23"/>
                  </a:lnTo>
                  <a:lnTo>
                    <a:pt x="21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1" name="未知"/>
            <p:cNvSpPr/>
            <p:nvPr/>
          </p:nvSpPr>
          <p:spPr>
            <a:xfrm>
              <a:off x="753" y="745"/>
              <a:ext cx="26" cy="18"/>
            </a:xfrm>
            <a:custGeom>
              <a:avLst/>
              <a:gdLst/>
              <a:ahLst/>
              <a:cxnLst/>
              <a:pathLst>
                <a:path w="26" h="18">
                  <a:moveTo>
                    <a:pt x="4" y="0"/>
                  </a:moveTo>
                  <a:lnTo>
                    <a:pt x="0" y="17"/>
                  </a:lnTo>
                  <a:lnTo>
                    <a:pt x="21" y="17"/>
                  </a:lnTo>
                  <a:lnTo>
                    <a:pt x="2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2" name="未知"/>
            <p:cNvSpPr/>
            <p:nvPr/>
          </p:nvSpPr>
          <p:spPr>
            <a:xfrm>
              <a:off x="790" y="745"/>
              <a:ext cx="27" cy="27"/>
            </a:xfrm>
            <a:custGeom>
              <a:avLst/>
              <a:gdLst/>
              <a:ahLst/>
              <a:cxnLst/>
              <a:pathLst>
                <a:path w="27" h="27">
                  <a:moveTo>
                    <a:pt x="0" y="22"/>
                  </a:moveTo>
                  <a:lnTo>
                    <a:pt x="5" y="0"/>
                  </a:lnTo>
                  <a:lnTo>
                    <a:pt x="26" y="4"/>
                  </a:lnTo>
                  <a:lnTo>
                    <a:pt x="17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3" name="未知"/>
            <p:cNvSpPr/>
            <p:nvPr/>
          </p:nvSpPr>
          <p:spPr>
            <a:xfrm>
              <a:off x="824" y="749"/>
              <a:ext cx="22" cy="28"/>
            </a:xfrm>
            <a:custGeom>
              <a:avLst/>
              <a:gdLst/>
              <a:ahLst/>
              <a:cxnLst/>
              <a:pathLst>
                <a:path w="22" h="28">
                  <a:moveTo>
                    <a:pt x="0" y="0"/>
                  </a:moveTo>
                  <a:lnTo>
                    <a:pt x="0" y="22"/>
                  </a:lnTo>
                  <a:lnTo>
                    <a:pt x="17" y="27"/>
                  </a:lnTo>
                  <a:lnTo>
                    <a:pt x="2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4" name="未知"/>
            <p:cNvSpPr/>
            <p:nvPr/>
          </p:nvSpPr>
          <p:spPr>
            <a:xfrm>
              <a:off x="462" y="700"/>
              <a:ext cx="23" cy="23"/>
            </a:xfrm>
            <a:custGeom>
              <a:avLst/>
              <a:gdLst/>
              <a:ahLst/>
              <a:cxnLst/>
              <a:pathLst>
                <a:path w="23" h="23">
                  <a:moveTo>
                    <a:pt x="22" y="5"/>
                  </a:moveTo>
                  <a:lnTo>
                    <a:pt x="9" y="0"/>
                  </a:lnTo>
                  <a:lnTo>
                    <a:pt x="0" y="22"/>
                  </a:lnTo>
                  <a:lnTo>
                    <a:pt x="13" y="22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5" name="未知"/>
            <p:cNvSpPr/>
            <p:nvPr/>
          </p:nvSpPr>
          <p:spPr>
            <a:xfrm>
              <a:off x="437" y="696"/>
              <a:ext cx="22" cy="23"/>
            </a:xfrm>
            <a:custGeom>
              <a:avLst/>
              <a:gdLst/>
              <a:ahLst/>
              <a:cxnLst/>
              <a:pathLst>
                <a:path w="22" h="23">
                  <a:moveTo>
                    <a:pt x="0" y="22"/>
                  </a:moveTo>
                  <a:lnTo>
                    <a:pt x="9" y="0"/>
                  </a:lnTo>
                  <a:lnTo>
                    <a:pt x="21" y="4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6" name="未知"/>
            <p:cNvSpPr/>
            <p:nvPr/>
          </p:nvSpPr>
          <p:spPr>
            <a:xfrm>
              <a:off x="572" y="718"/>
              <a:ext cx="22" cy="23"/>
            </a:xfrm>
            <a:custGeom>
              <a:avLst/>
              <a:gdLst/>
              <a:ahLst/>
              <a:cxnLst/>
              <a:pathLst>
                <a:path w="22" h="23">
                  <a:moveTo>
                    <a:pt x="8" y="0"/>
                  </a:moveTo>
                  <a:lnTo>
                    <a:pt x="0" y="18"/>
                  </a:lnTo>
                  <a:lnTo>
                    <a:pt x="17" y="22"/>
                  </a:lnTo>
                  <a:lnTo>
                    <a:pt x="21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7" name="未知"/>
            <p:cNvSpPr/>
            <p:nvPr/>
          </p:nvSpPr>
          <p:spPr>
            <a:xfrm>
              <a:off x="601" y="722"/>
              <a:ext cx="14" cy="24"/>
            </a:xfrm>
            <a:custGeom>
              <a:avLst/>
              <a:gdLst/>
              <a:ahLst/>
              <a:cxnLst/>
              <a:pathLst>
                <a:path w="14" h="24">
                  <a:moveTo>
                    <a:pt x="13" y="0"/>
                  </a:moveTo>
                  <a:lnTo>
                    <a:pt x="4" y="0"/>
                  </a:lnTo>
                  <a:lnTo>
                    <a:pt x="0" y="18"/>
                  </a:lnTo>
                  <a:lnTo>
                    <a:pt x="4" y="2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8" name="未知"/>
            <p:cNvSpPr/>
            <p:nvPr/>
          </p:nvSpPr>
          <p:spPr>
            <a:xfrm>
              <a:off x="0" y="984"/>
              <a:ext cx="9" cy="23"/>
            </a:xfrm>
            <a:custGeom>
              <a:avLst/>
              <a:gdLst/>
              <a:ahLst/>
              <a:cxnLst/>
              <a:pathLst>
                <a:path w="9" h="23">
                  <a:moveTo>
                    <a:pt x="0" y="22"/>
                  </a:moveTo>
                  <a:lnTo>
                    <a:pt x="8" y="2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49" name="未知"/>
            <p:cNvSpPr/>
            <p:nvPr/>
          </p:nvSpPr>
          <p:spPr>
            <a:xfrm>
              <a:off x="891" y="1121"/>
              <a:ext cx="10" cy="19"/>
            </a:xfrm>
            <a:custGeom>
              <a:avLst/>
              <a:gdLst/>
              <a:ahLst/>
              <a:cxnLst/>
              <a:pathLst>
                <a:path w="10" h="19">
                  <a:moveTo>
                    <a:pt x="0" y="0"/>
                  </a:moveTo>
                  <a:lnTo>
                    <a:pt x="0" y="18"/>
                  </a:lnTo>
                  <a:lnTo>
                    <a:pt x="9" y="18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0" name="未知"/>
            <p:cNvSpPr/>
            <p:nvPr/>
          </p:nvSpPr>
          <p:spPr>
            <a:xfrm>
              <a:off x="862" y="758"/>
              <a:ext cx="22" cy="19"/>
            </a:xfrm>
            <a:custGeom>
              <a:avLst/>
              <a:gdLst/>
              <a:ahLst/>
              <a:cxnLst/>
              <a:pathLst>
                <a:path w="22" h="19">
                  <a:moveTo>
                    <a:pt x="0" y="9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7" y="13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1" name="未知"/>
            <p:cNvSpPr/>
            <p:nvPr/>
          </p:nvSpPr>
          <p:spPr>
            <a:xfrm>
              <a:off x="841" y="643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9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2" name="未知"/>
            <p:cNvSpPr/>
            <p:nvPr/>
          </p:nvSpPr>
          <p:spPr>
            <a:xfrm>
              <a:off x="496" y="598"/>
              <a:ext cx="14" cy="15"/>
            </a:xfrm>
            <a:custGeom>
              <a:avLst/>
              <a:gdLst/>
              <a:ahLst/>
              <a:cxnLst/>
              <a:pathLst>
                <a:path w="14" h="15">
                  <a:moveTo>
                    <a:pt x="13" y="5"/>
                  </a:moveTo>
                  <a:lnTo>
                    <a:pt x="13" y="5"/>
                  </a:lnTo>
                  <a:lnTo>
                    <a:pt x="13" y="5"/>
                  </a:lnTo>
                  <a:lnTo>
                    <a:pt x="9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4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3" name="未知"/>
            <p:cNvSpPr/>
            <p:nvPr/>
          </p:nvSpPr>
          <p:spPr>
            <a:xfrm>
              <a:off x="84" y="851"/>
              <a:ext cx="825" cy="134"/>
            </a:xfrm>
            <a:custGeom>
              <a:avLst/>
              <a:gdLst/>
              <a:ahLst/>
              <a:cxnLst/>
              <a:pathLst>
                <a:path w="825" h="134">
                  <a:moveTo>
                    <a:pt x="816" y="124"/>
                  </a:moveTo>
                  <a:lnTo>
                    <a:pt x="824" y="106"/>
                  </a:lnTo>
                  <a:lnTo>
                    <a:pt x="820" y="106"/>
                  </a:lnTo>
                  <a:lnTo>
                    <a:pt x="807" y="124"/>
                  </a:lnTo>
                  <a:lnTo>
                    <a:pt x="765" y="120"/>
                  </a:lnTo>
                  <a:lnTo>
                    <a:pt x="774" y="97"/>
                  </a:lnTo>
                  <a:lnTo>
                    <a:pt x="765" y="97"/>
                  </a:lnTo>
                  <a:lnTo>
                    <a:pt x="757" y="120"/>
                  </a:lnTo>
                  <a:lnTo>
                    <a:pt x="711" y="111"/>
                  </a:lnTo>
                  <a:lnTo>
                    <a:pt x="723" y="89"/>
                  </a:lnTo>
                  <a:lnTo>
                    <a:pt x="715" y="89"/>
                  </a:lnTo>
                  <a:lnTo>
                    <a:pt x="706" y="106"/>
                  </a:lnTo>
                  <a:lnTo>
                    <a:pt x="656" y="102"/>
                  </a:lnTo>
                  <a:lnTo>
                    <a:pt x="669" y="84"/>
                  </a:lnTo>
                  <a:lnTo>
                    <a:pt x="660" y="84"/>
                  </a:lnTo>
                  <a:lnTo>
                    <a:pt x="652" y="102"/>
                  </a:lnTo>
                  <a:lnTo>
                    <a:pt x="606" y="93"/>
                  </a:lnTo>
                  <a:lnTo>
                    <a:pt x="614" y="75"/>
                  </a:lnTo>
                  <a:lnTo>
                    <a:pt x="606" y="75"/>
                  </a:lnTo>
                  <a:lnTo>
                    <a:pt x="597" y="93"/>
                  </a:lnTo>
                  <a:lnTo>
                    <a:pt x="551" y="89"/>
                  </a:lnTo>
                  <a:lnTo>
                    <a:pt x="563" y="71"/>
                  </a:lnTo>
                  <a:lnTo>
                    <a:pt x="555" y="66"/>
                  </a:lnTo>
                  <a:lnTo>
                    <a:pt x="542" y="89"/>
                  </a:lnTo>
                  <a:lnTo>
                    <a:pt x="500" y="80"/>
                  </a:lnTo>
                  <a:lnTo>
                    <a:pt x="509" y="62"/>
                  </a:lnTo>
                  <a:lnTo>
                    <a:pt x="505" y="58"/>
                  </a:lnTo>
                  <a:lnTo>
                    <a:pt x="488" y="80"/>
                  </a:lnTo>
                  <a:lnTo>
                    <a:pt x="446" y="71"/>
                  </a:lnTo>
                  <a:lnTo>
                    <a:pt x="454" y="53"/>
                  </a:lnTo>
                  <a:lnTo>
                    <a:pt x="450" y="53"/>
                  </a:lnTo>
                  <a:lnTo>
                    <a:pt x="437" y="71"/>
                  </a:lnTo>
                  <a:lnTo>
                    <a:pt x="391" y="66"/>
                  </a:lnTo>
                  <a:lnTo>
                    <a:pt x="404" y="44"/>
                  </a:lnTo>
                  <a:lnTo>
                    <a:pt x="400" y="44"/>
                  </a:lnTo>
                  <a:lnTo>
                    <a:pt x="387" y="66"/>
                  </a:lnTo>
                  <a:lnTo>
                    <a:pt x="341" y="58"/>
                  </a:lnTo>
                  <a:lnTo>
                    <a:pt x="353" y="35"/>
                  </a:lnTo>
                  <a:lnTo>
                    <a:pt x="349" y="35"/>
                  </a:lnTo>
                  <a:lnTo>
                    <a:pt x="332" y="53"/>
                  </a:lnTo>
                  <a:lnTo>
                    <a:pt x="290" y="53"/>
                  </a:lnTo>
                  <a:lnTo>
                    <a:pt x="303" y="31"/>
                  </a:lnTo>
                  <a:lnTo>
                    <a:pt x="299" y="31"/>
                  </a:lnTo>
                  <a:lnTo>
                    <a:pt x="282" y="49"/>
                  </a:lnTo>
                  <a:lnTo>
                    <a:pt x="236" y="40"/>
                  </a:lnTo>
                  <a:lnTo>
                    <a:pt x="252" y="22"/>
                  </a:lnTo>
                  <a:lnTo>
                    <a:pt x="244" y="22"/>
                  </a:lnTo>
                  <a:lnTo>
                    <a:pt x="231" y="40"/>
                  </a:lnTo>
                  <a:lnTo>
                    <a:pt x="185" y="35"/>
                  </a:lnTo>
                  <a:lnTo>
                    <a:pt x="202" y="18"/>
                  </a:lnTo>
                  <a:lnTo>
                    <a:pt x="198" y="18"/>
                  </a:lnTo>
                  <a:lnTo>
                    <a:pt x="181" y="35"/>
                  </a:lnTo>
                  <a:lnTo>
                    <a:pt x="135" y="27"/>
                  </a:lnTo>
                  <a:lnTo>
                    <a:pt x="151" y="9"/>
                  </a:lnTo>
                  <a:lnTo>
                    <a:pt x="143" y="9"/>
                  </a:lnTo>
                  <a:lnTo>
                    <a:pt x="126" y="27"/>
                  </a:lnTo>
                  <a:lnTo>
                    <a:pt x="84" y="18"/>
                  </a:lnTo>
                  <a:lnTo>
                    <a:pt x="101" y="0"/>
                  </a:lnTo>
                  <a:lnTo>
                    <a:pt x="93" y="0"/>
                  </a:lnTo>
                  <a:lnTo>
                    <a:pt x="72" y="18"/>
                  </a:lnTo>
                  <a:lnTo>
                    <a:pt x="4" y="9"/>
                  </a:lnTo>
                  <a:lnTo>
                    <a:pt x="0" y="18"/>
                  </a:lnTo>
                  <a:lnTo>
                    <a:pt x="84" y="27"/>
                  </a:lnTo>
                  <a:lnTo>
                    <a:pt x="88" y="31"/>
                  </a:lnTo>
                  <a:lnTo>
                    <a:pt x="135" y="35"/>
                  </a:lnTo>
                  <a:lnTo>
                    <a:pt x="143" y="35"/>
                  </a:lnTo>
                  <a:lnTo>
                    <a:pt x="185" y="40"/>
                  </a:lnTo>
                  <a:lnTo>
                    <a:pt x="193" y="44"/>
                  </a:lnTo>
                  <a:lnTo>
                    <a:pt x="240" y="53"/>
                  </a:lnTo>
                  <a:lnTo>
                    <a:pt x="244" y="53"/>
                  </a:lnTo>
                  <a:lnTo>
                    <a:pt x="290" y="58"/>
                  </a:lnTo>
                  <a:lnTo>
                    <a:pt x="299" y="58"/>
                  </a:lnTo>
                  <a:lnTo>
                    <a:pt x="341" y="66"/>
                  </a:lnTo>
                  <a:lnTo>
                    <a:pt x="349" y="66"/>
                  </a:lnTo>
                  <a:lnTo>
                    <a:pt x="395" y="71"/>
                  </a:lnTo>
                  <a:lnTo>
                    <a:pt x="404" y="71"/>
                  </a:lnTo>
                  <a:lnTo>
                    <a:pt x="446" y="80"/>
                  </a:lnTo>
                  <a:lnTo>
                    <a:pt x="454" y="80"/>
                  </a:lnTo>
                  <a:lnTo>
                    <a:pt x="500" y="89"/>
                  </a:lnTo>
                  <a:lnTo>
                    <a:pt x="505" y="89"/>
                  </a:lnTo>
                  <a:lnTo>
                    <a:pt x="555" y="93"/>
                  </a:lnTo>
                  <a:lnTo>
                    <a:pt x="559" y="93"/>
                  </a:lnTo>
                  <a:lnTo>
                    <a:pt x="606" y="102"/>
                  </a:lnTo>
                  <a:lnTo>
                    <a:pt x="614" y="106"/>
                  </a:lnTo>
                  <a:lnTo>
                    <a:pt x="660" y="111"/>
                  </a:lnTo>
                  <a:lnTo>
                    <a:pt x="669" y="111"/>
                  </a:lnTo>
                  <a:lnTo>
                    <a:pt x="753" y="124"/>
                  </a:lnTo>
                  <a:lnTo>
                    <a:pt x="761" y="124"/>
                  </a:lnTo>
                  <a:lnTo>
                    <a:pt x="807" y="133"/>
                  </a:lnTo>
                  <a:lnTo>
                    <a:pt x="812" y="133"/>
                  </a:lnTo>
                  <a:lnTo>
                    <a:pt x="816" y="124"/>
                  </a:lnTo>
                  <a:lnTo>
                    <a:pt x="816" y="1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854" name="Group 60853"/>
          <p:cNvGrpSpPr/>
          <p:nvPr/>
        </p:nvGrpSpPr>
        <p:grpSpPr>
          <a:xfrm>
            <a:off x="2368550" y="609600"/>
            <a:ext cx="1490663" cy="1833563"/>
            <a:chOff x="0" y="0"/>
            <a:chExt cx="937" cy="1153"/>
          </a:xfrm>
        </p:grpSpPr>
        <p:sp>
          <p:nvSpPr>
            <p:cNvPr id="60855" name="未知"/>
            <p:cNvSpPr/>
            <p:nvPr/>
          </p:nvSpPr>
          <p:spPr>
            <a:xfrm>
              <a:off x="255" y="0"/>
              <a:ext cx="527" cy="385"/>
            </a:xfrm>
            <a:custGeom>
              <a:avLst/>
              <a:gdLst/>
              <a:ahLst/>
              <a:cxnLst/>
              <a:pathLst>
                <a:path w="527" h="385">
                  <a:moveTo>
                    <a:pt x="307" y="0"/>
                  </a:moveTo>
                  <a:lnTo>
                    <a:pt x="510" y="0"/>
                  </a:lnTo>
                  <a:lnTo>
                    <a:pt x="514" y="0"/>
                  </a:lnTo>
                  <a:lnTo>
                    <a:pt x="522" y="4"/>
                  </a:lnTo>
                  <a:lnTo>
                    <a:pt x="526" y="12"/>
                  </a:lnTo>
                  <a:lnTo>
                    <a:pt x="526" y="20"/>
                  </a:lnTo>
                  <a:lnTo>
                    <a:pt x="478" y="364"/>
                  </a:lnTo>
                  <a:lnTo>
                    <a:pt x="474" y="372"/>
                  </a:lnTo>
                  <a:lnTo>
                    <a:pt x="462" y="376"/>
                  </a:lnTo>
                  <a:lnTo>
                    <a:pt x="450" y="384"/>
                  </a:lnTo>
                  <a:lnTo>
                    <a:pt x="442" y="384"/>
                  </a:lnTo>
                  <a:lnTo>
                    <a:pt x="36" y="384"/>
                  </a:lnTo>
                  <a:lnTo>
                    <a:pt x="24" y="380"/>
                  </a:lnTo>
                  <a:lnTo>
                    <a:pt x="12" y="368"/>
                  </a:lnTo>
                  <a:lnTo>
                    <a:pt x="4" y="359"/>
                  </a:lnTo>
                  <a:lnTo>
                    <a:pt x="0" y="347"/>
                  </a:lnTo>
                  <a:lnTo>
                    <a:pt x="80" y="20"/>
                  </a:lnTo>
                  <a:lnTo>
                    <a:pt x="84" y="12"/>
                  </a:lnTo>
                  <a:lnTo>
                    <a:pt x="88" y="4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6" name="未知"/>
            <p:cNvSpPr/>
            <p:nvPr/>
          </p:nvSpPr>
          <p:spPr>
            <a:xfrm>
              <a:off x="243" y="543"/>
              <a:ext cx="575" cy="324"/>
            </a:xfrm>
            <a:custGeom>
              <a:avLst/>
              <a:gdLst/>
              <a:ahLst/>
              <a:cxnLst/>
              <a:pathLst>
                <a:path w="575" h="324">
                  <a:moveTo>
                    <a:pt x="115" y="0"/>
                  </a:moveTo>
                  <a:lnTo>
                    <a:pt x="438" y="0"/>
                  </a:lnTo>
                  <a:lnTo>
                    <a:pt x="438" y="17"/>
                  </a:lnTo>
                  <a:lnTo>
                    <a:pt x="574" y="17"/>
                  </a:lnTo>
                  <a:lnTo>
                    <a:pt x="574" y="168"/>
                  </a:lnTo>
                  <a:lnTo>
                    <a:pt x="554" y="323"/>
                  </a:lnTo>
                  <a:lnTo>
                    <a:pt x="28" y="323"/>
                  </a:lnTo>
                  <a:lnTo>
                    <a:pt x="28" y="323"/>
                  </a:lnTo>
                  <a:lnTo>
                    <a:pt x="16" y="319"/>
                  </a:lnTo>
                  <a:lnTo>
                    <a:pt x="8" y="311"/>
                  </a:lnTo>
                  <a:lnTo>
                    <a:pt x="4" y="303"/>
                  </a:lnTo>
                  <a:lnTo>
                    <a:pt x="0" y="286"/>
                  </a:lnTo>
                  <a:lnTo>
                    <a:pt x="0" y="139"/>
                  </a:lnTo>
                  <a:lnTo>
                    <a:pt x="40" y="17"/>
                  </a:lnTo>
                  <a:lnTo>
                    <a:pt x="115" y="1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7" name="未知"/>
            <p:cNvSpPr/>
            <p:nvPr/>
          </p:nvSpPr>
          <p:spPr>
            <a:xfrm>
              <a:off x="235" y="37"/>
              <a:ext cx="563" cy="487"/>
            </a:xfrm>
            <a:custGeom>
              <a:avLst/>
              <a:gdLst/>
              <a:ahLst/>
              <a:cxnLst/>
              <a:pathLst>
                <a:path w="563" h="487">
                  <a:moveTo>
                    <a:pt x="562" y="416"/>
                  </a:moveTo>
                  <a:lnTo>
                    <a:pt x="562" y="37"/>
                  </a:lnTo>
                  <a:lnTo>
                    <a:pt x="562" y="16"/>
                  </a:lnTo>
                  <a:lnTo>
                    <a:pt x="554" y="4"/>
                  </a:lnTo>
                  <a:lnTo>
                    <a:pt x="542" y="0"/>
                  </a:lnTo>
                  <a:lnTo>
                    <a:pt x="44" y="0"/>
                  </a:lnTo>
                  <a:lnTo>
                    <a:pt x="36" y="4"/>
                  </a:lnTo>
                  <a:lnTo>
                    <a:pt x="28" y="12"/>
                  </a:lnTo>
                  <a:lnTo>
                    <a:pt x="0" y="53"/>
                  </a:lnTo>
                  <a:lnTo>
                    <a:pt x="8" y="49"/>
                  </a:lnTo>
                  <a:lnTo>
                    <a:pt x="16" y="45"/>
                  </a:lnTo>
                  <a:lnTo>
                    <a:pt x="510" y="45"/>
                  </a:lnTo>
                  <a:lnTo>
                    <a:pt x="526" y="45"/>
                  </a:lnTo>
                  <a:lnTo>
                    <a:pt x="542" y="53"/>
                  </a:lnTo>
                  <a:lnTo>
                    <a:pt x="546" y="61"/>
                  </a:lnTo>
                  <a:lnTo>
                    <a:pt x="546" y="69"/>
                  </a:lnTo>
                  <a:lnTo>
                    <a:pt x="546" y="81"/>
                  </a:lnTo>
                  <a:lnTo>
                    <a:pt x="546" y="486"/>
                  </a:lnTo>
                  <a:lnTo>
                    <a:pt x="562" y="416"/>
                  </a:lnTo>
                  <a:lnTo>
                    <a:pt x="562" y="4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8" name="未知"/>
            <p:cNvSpPr/>
            <p:nvPr/>
          </p:nvSpPr>
          <p:spPr>
            <a:xfrm>
              <a:off x="255" y="703"/>
              <a:ext cx="515" cy="91"/>
            </a:xfrm>
            <a:custGeom>
              <a:avLst/>
              <a:gdLst/>
              <a:ahLst/>
              <a:cxnLst/>
              <a:pathLst>
                <a:path w="515" h="91">
                  <a:moveTo>
                    <a:pt x="0" y="90"/>
                  </a:moveTo>
                  <a:lnTo>
                    <a:pt x="0" y="0"/>
                  </a:lnTo>
                  <a:lnTo>
                    <a:pt x="514" y="0"/>
                  </a:lnTo>
                  <a:lnTo>
                    <a:pt x="514" y="90"/>
                  </a:lnTo>
                  <a:lnTo>
                    <a:pt x="0" y="9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59" name="未知"/>
            <p:cNvSpPr/>
            <p:nvPr/>
          </p:nvSpPr>
          <p:spPr>
            <a:xfrm>
              <a:off x="486" y="756"/>
              <a:ext cx="21" cy="9"/>
            </a:xfrm>
            <a:custGeom>
              <a:avLst/>
              <a:gdLst/>
              <a:ahLst/>
              <a:cxnLst/>
              <a:pathLst>
                <a:path w="21" h="9">
                  <a:moveTo>
                    <a:pt x="0" y="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0" name="未知"/>
            <p:cNvSpPr/>
            <p:nvPr/>
          </p:nvSpPr>
          <p:spPr>
            <a:xfrm>
              <a:off x="410" y="715"/>
              <a:ext cx="57" cy="34"/>
            </a:xfrm>
            <a:custGeom>
              <a:avLst/>
              <a:gdLst/>
              <a:ahLst/>
              <a:cxnLst/>
              <a:pathLst>
                <a:path w="57" h="34">
                  <a:moveTo>
                    <a:pt x="0" y="33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1" name="未知"/>
            <p:cNvSpPr/>
            <p:nvPr/>
          </p:nvSpPr>
          <p:spPr>
            <a:xfrm>
              <a:off x="215" y="784"/>
              <a:ext cx="240" cy="177"/>
            </a:xfrm>
            <a:custGeom>
              <a:avLst/>
              <a:gdLst/>
              <a:ahLst/>
              <a:cxnLst/>
              <a:pathLst>
                <a:path w="240" h="177">
                  <a:moveTo>
                    <a:pt x="239" y="176"/>
                  </a:moveTo>
                  <a:lnTo>
                    <a:pt x="227" y="164"/>
                  </a:lnTo>
                  <a:lnTo>
                    <a:pt x="215" y="151"/>
                  </a:lnTo>
                  <a:lnTo>
                    <a:pt x="199" y="143"/>
                  </a:lnTo>
                  <a:lnTo>
                    <a:pt x="187" y="139"/>
                  </a:lnTo>
                  <a:lnTo>
                    <a:pt x="163" y="135"/>
                  </a:lnTo>
                  <a:lnTo>
                    <a:pt x="147" y="139"/>
                  </a:lnTo>
                  <a:lnTo>
                    <a:pt x="139" y="135"/>
                  </a:lnTo>
                  <a:lnTo>
                    <a:pt x="132" y="135"/>
                  </a:lnTo>
                  <a:lnTo>
                    <a:pt x="108" y="131"/>
                  </a:lnTo>
                  <a:lnTo>
                    <a:pt x="80" y="119"/>
                  </a:lnTo>
                  <a:lnTo>
                    <a:pt x="56" y="102"/>
                  </a:lnTo>
                  <a:lnTo>
                    <a:pt x="44" y="90"/>
                  </a:lnTo>
                  <a:lnTo>
                    <a:pt x="36" y="74"/>
                  </a:lnTo>
                  <a:lnTo>
                    <a:pt x="32" y="66"/>
                  </a:lnTo>
                  <a:lnTo>
                    <a:pt x="28" y="49"/>
                  </a:lnTo>
                  <a:lnTo>
                    <a:pt x="28" y="0"/>
                  </a:lnTo>
                  <a:lnTo>
                    <a:pt x="20" y="9"/>
                  </a:lnTo>
                  <a:lnTo>
                    <a:pt x="4" y="25"/>
                  </a:lnTo>
                  <a:lnTo>
                    <a:pt x="0" y="49"/>
                  </a:lnTo>
                  <a:lnTo>
                    <a:pt x="0" y="62"/>
                  </a:lnTo>
                  <a:lnTo>
                    <a:pt x="4" y="78"/>
                  </a:lnTo>
                  <a:lnTo>
                    <a:pt x="16" y="102"/>
                  </a:lnTo>
                  <a:lnTo>
                    <a:pt x="28" y="119"/>
                  </a:lnTo>
                  <a:lnTo>
                    <a:pt x="44" y="131"/>
                  </a:lnTo>
                  <a:lnTo>
                    <a:pt x="60" y="139"/>
                  </a:lnTo>
                  <a:lnTo>
                    <a:pt x="80" y="151"/>
                  </a:lnTo>
                  <a:lnTo>
                    <a:pt x="100" y="156"/>
                  </a:lnTo>
                  <a:lnTo>
                    <a:pt x="124" y="160"/>
                  </a:lnTo>
                  <a:lnTo>
                    <a:pt x="143" y="160"/>
                  </a:lnTo>
                  <a:lnTo>
                    <a:pt x="151" y="156"/>
                  </a:lnTo>
                  <a:lnTo>
                    <a:pt x="151" y="151"/>
                  </a:lnTo>
                  <a:lnTo>
                    <a:pt x="151" y="147"/>
                  </a:lnTo>
                  <a:lnTo>
                    <a:pt x="163" y="143"/>
                  </a:lnTo>
                  <a:lnTo>
                    <a:pt x="191" y="147"/>
                  </a:lnTo>
                  <a:lnTo>
                    <a:pt x="211" y="156"/>
                  </a:lnTo>
                  <a:lnTo>
                    <a:pt x="219" y="168"/>
                  </a:lnTo>
                  <a:lnTo>
                    <a:pt x="227" y="176"/>
                  </a:lnTo>
                  <a:lnTo>
                    <a:pt x="239" y="176"/>
                  </a:lnTo>
                  <a:lnTo>
                    <a:pt x="239" y="1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2" name="未知"/>
            <p:cNvSpPr/>
            <p:nvPr/>
          </p:nvSpPr>
          <p:spPr>
            <a:xfrm>
              <a:off x="0" y="960"/>
              <a:ext cx="937" cy="193"/>
            </a:xfrm>
            <a:custGeom>
              <a:avLst/>
              <a:gdLst/>
              <a:ahLst/>
              <a:cxnLst/>
              <a:pathLst>
                <a:path w="937" h="193">
                  <a:moveTo>
                    <a:pt x="56" y="0"/>
                  </a:moveTo>
                  <a:lnTo>
                    <a:pt x="936" y="0"/>
                  </a:lnTo>
                  <a:lnTo>
                    <a:pt x="936" y="192"/>
                  </a:lnTo>
                  <a:lnTo>
                    <a:pt x="8" y="192"/>
                  </a:lnTo>
                  <a:lnTo>
                    <a:pt x="0" y="176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3" name="未知"/>
            <p:cNvSpPr/>
            <p:nvPr/>
          </p:nvSpPr>
          <p:spPr>
            <a:xfrm>
              <a:off x="84" y="985"/>
              <a:ext cx="670" cy="29"/>
            </a:xfrm>
            <a:custGeom>
              <a:avLst/>
              <a:gdLst/>
              <a:ahLst/>
              <a:cxnLst/>
              <a:pathLst>
                <a:path w="670" h="29">
                  <a:moveTo>
                    <a:pt x="16" y="0"/>
                  </a:moveTo>
                  <a:lnTo>
                    <a:pt x="669" y="0"/>
                  </a:lnTo>
                  <a:lnTo>
                    <a:pt x="669" y="28"/>
                  </a:lnTo>
                  <a:lnTo>
                    <a:pt x="0" y="2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4" name="未知"/>
            <p:cNvSpPr/>
            <p:nvPr/>
          </p:nvSpPr>
          <p:spPr>
            <a:xfrm>
              <a:off x="56" y="1034"/>
              <a:ext cx="841" cy="70"/>
            </a:xfrm>
            <a:custGeom>
              <a:avLst/>
              <a:gdLst/>
              <a:ahLst/>
              <a:cxnLst/>
              <a:pathLst>
                <a:path w="841" h="70">
                  <a:moveTo>
                    <a:pt x="24" y="0"/>
                  </a:moveTo>
                  <a:lnTo>
                    <a:pt x="840" y="0"/>
                  </a:lnTo>
                  <a:lnTo>
                    <a:pt x="840" y="69"/>
                  </a:lnTo>
                  <a:lnTo>
                    <a:pt x="0" y="69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5" name="未知"/>
            <p:cNvSpPr/>
            <p:nvPr/>
          </p:nvSpPr>
          <p:spPr>
            <a:xfrm>
              <a:off x="777" y="993"/>
              <a:ext cx="120" cy="17"/>
            </a:xfrm>
            <a:custGeom>
              <a:avLst/>
              <a:gdLst/>
              <a:ahLst/>
              <a:cxnLst/>
              <a:pathLst>
                <a:path w="120" h="17">
                  <a:moveTo>
                    <a:pt x="0" y="0"/>
                  </a:moveTo>
                  <a:lnTo>
                    <a:pt x="119" y="0"/>
                  </a:lnTo>
                  <a:lnTo>
                    <a:pt x="119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6" name="未知"/>
            <p:cNvSpPr/>
            <p:nvPr/>
          </p:nvSpPr>
          <p:spPr>
            <a:xfrm>
              <a:off x="255" y="752"/>
              <a:ext cx="515" cy="13"/>
            </a:xfrm>
            <a:custGeom>
              <a:avLst/>
              <a:gdLst/>
              <a:ahLst/>
              <a:cxnLst/>
              <a:pathLst>
                <a:path w="515" h="13">
                  <a:moveTo>
                    <a:pt x="0" y="12"/>
                  </a:moveTo>
                  <a:lnTo>
                    <a:pt x="215" y="12"/>
                  </a:lnTo>
                  <a:lnTo>
                    <a:pt x="223" y="0"/>
                  </a:lnTo>
                  <a:lnTo>
                    <a:pt x="255" y="0"/>
                  </a:lnTo>
                  <a:lnTo>
                    <a:pt x="259" y="12"/>
                  </a:lnTo>
                  <a:lnTo>
                    <a:pt x="454" y="12"/>
                  </a:lnTo>
                  <a:lnTo>
                    <a:pt x="454" y="8"/>
                  </a:lnTo>
                  <a:lnTo>
                    <a:pt x="486" y="8"/>
                  </a:lnTo>
                  <a:lnTo>
                    <a:pt x="486" y="12"/>
                  </a:lnTo>
                  <a:lnTo>
                    <a:pt x="514" y="12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7" name="未知"/>
            <p:cNvSpPr/>
            <p:nvPr/>
          </p:nvSpPr>
          <p:spPr>
            <a:xfrm>
              <a:off x="366" y="703"/>
              <a:ext cx="5" cy="91"/>
            </a:xfrm>
            <a:custGeom>
              <a:avLst/>
              <a:gdLst/>
              <a:ahLst/>
              <a:cxnLst/>
              <a:pathLst>
                <a:path w="5" h="91">
                  <a:moveTo>
                    <a:pt x="0" y="0"/>
                  </a:moveTo>
                  <a:lnTo>
                    <a:pt x="0" y="57"/>
                  </a:lnTo>
                  <a:lnTo>
                    <a:pt x="4" y="57"/>
                  </a:lnTo>
                  <a:lnTo>
                    <a:pt x="4" y="9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8" name="未知"/>
            <p:cNvSpPr/>
            <p:nvPr/>
          </p:nvSpPr>
          <p:spPr>
            <a:xfrm>
              <a:off x="530" y="703"/>
              <a:ext cx="1" cy="91"/>
            </a:xfrm>
            <a:custGeom>
              <a:avLst/>
              <a:gdLst/>
              <a:ahLst/>
              <a:cxnLst/>
              <a:pathLst>
                <a:path w="1" h="91">
                  <a:moveTo>
                    <a:pt x="0" y="0"/>
                  </a:moveTo>
                  <a:lnTo>
                    <a:pt x="0" y="9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69" name="未知"/>
            <p:cNvSpPr/>
            <p:nvPr/>
          </p:nvSpPr>
          <p:spPr>
            <a:xfrm>
              <a:off x="673" y="703"/>
              <a:ext cx="9" cy="91"/>
            </a:xfrm>
            <a:custGeom>
              <a:avLst/>
              <a:gdLst/>
              <a:ahLst/>
              <a:cxnLst/>
              <a:pathLst>
                <a:path w="9" h="91">
                  <a:moveTo>
                    <a:pt x="8" y="0"/>
                  </a:moveTo>
                  <a:lnTo>
                    <a:pt x="8" y="57"/>
                  </a:lnTo>
                  <a:lnTo>
                    <a:pt x="0" y="61"/>
                  </a:lnTo>
                  <a:lnTo>
                    <a:pt x="0" y="9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0" name="未知"/>
            <p:cNvSpPr/>
            <p:nvPr/>
          </p:nvSpPr>
          <p:spPr>
            <a:xfrm>
              <a:off x="713" y="727"/>
              <a:ext cx="29" cy="38"/>
            </a:xfrm>
            <a:custGeom>
              <a:avLst/>
              <a:gdLst/>
              <a:ahLst/>
              <a:cxnLst/>
              <a:pathLst>
                <a:path w="29" h="38">
                  <a:moveTo>
                    <a:pt x="0" y="33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37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1" name="未知"/>
            <p:cNvSpPr/>
            <p:nvPr/>
          </p:nvSpPr>
          <p:spPr>
            <a:xfrm>
              <a:off x="466" y="735"/>
              <a:ext cx="45" cy="1"/>
            </a:xfrm>
            <a:custGeom>
              <a:avLst/>
              <a:gdLst/>
              <a:ahLst/>
              <a:cxnLst/>
              <a:pathLst>
                <a:path w="45" h="1">
                  <a:moveTo>
                    <a:pt x="44" y="0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2" name="未知"/>
            <p:cNvSpPr/>
            <p:nvPr/>
          </p:nvSpPr>
          <p:spPr>
            <a:xfrm>
              <a:off x="374" y="735"/>
              <a:ext cx="37" cy="1"/>
            </a:xfrm>
            <a:custGeom>
              <a:avLst/>
              <a:gdLst/>
              <a:ahLst/>
              <a:cxnLst/>
              <a:pathLst>
                <a:path w="37" h="1">
                  <a:moveTo>
                    <a:pt x="36" y="0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3" name="未知"/>
            <p:cNvSpPr/>
            <p:nvPr/>
          </p:nvSpPr>
          <p:spPr>
            <a:xfrm>
              <a:off x="362" y="547"/>
              <a:ext cx="288" cy="22"/>
            </a:xfrm>
            <a:custGeom>
              <a:avLst/>
              <a:gdLst/>
              <a:ahLst/>
              <a:cxnLst/>
              <a:pathLst>
                <a:path w="288" h="22">
                  <a:moveTo>
                    <a:pt x="0" y="21"/>
                  </a:moveTo>
                  <a:lnTo>
                    <a:pt x="287" y="21"/>
                  </a:lnTo>
                  <a:lnTo>
                    <a:pt x="287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4" name="未知"/>
            <p:cNvSpPr/>
            <p:nvPr/>
          </p:nvSpPr>
          <p:spPr>
            <a:xfrm>
              <a:off x="343" y="564"/>
              <a:ext cx="343" cy="95"/>
            </a:xfrm>
            <a:custGeom>
              <a:avLst/>
              <a:gdLst/>
              <a:ahLst/>
              <a:cxnLst/>
              <a:pathLst>
                <a:path w="343" h="95">
                  <a:moveTo>
                    <a:pt x="342" y="0"/>
                  </a:moveTo>
                  <a:lnTo>
                    <a:pt x="318" y="94"/>
                  </a:lnTo>
                  <a:lnTo>
                    <a:pt x="0" y="94"/>
                  </a:lnTo>
                  <a:lnTo>
                    <a:pt x="0" y="61"/>
                  </a:lnTo>
                  <a:lnTo>
                    <a:pt x="19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5" name="未知"/>
            <p:cNvSpPr/>
            <p:nvPr/>
          </p:nvSpPr>
          <p:spPr>
            <a:xfrm>
              <a:off x="362" y="625"/>
              <a:ext cx="276" cy="1"/>
            </a:xfrm>
            <a:custGeom>
              <a:avLst/>
              <a:gdLst/>
              <a:ahLst/>
              <a:cxnLst/>
              <a:pathLst>
                <a:path w="276" h="1">
                  <a:moveTo>
                    <a:pt x="0" y="0"/>
                  </a:moveTo>
                  <a:lnTo>
                    <a:pt x="275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6" name="Rounded Rectangle 60875"/>
            <p:cNvSpPr/>
            <p:nvPr/>
          </p:nvSpPr>
          <p:spPr>
            <a:xfrm>
              <a:off x="227" y="82"/>
              <a:ext cx="558" cy="465"/>
            </a:xfrm>
            <a:prstGeom prst="roundRect">
              <a:avLst>
                <a:gd name="adj" fmla="val 22333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7" name="Rounded Rectangle 60876"/>
            <p:cNvSpPr/>
            <p:nvPr/>
          </p:nvSpPr>
          <p:spPr>
            <a:xfrm>
              <a:off x="303" y="155"/>
              <a:ext cx="410" cy="323"/>
            </a:xfrm>
            <a:prstGeom prst="roundRect">
              <a:avLst>
                <a:gd name="adj" fmla="val 32227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78" name="Rounded Rectangle 60877"/>
            <p:cNvSpPr/>
            <p:nvPr/>
          </p:nvSpPr>
          <p:spPr>
            <a:xfrm>
              <a:off x="291" y="143"/>
              <a:ext cx="434" cy="347"/>
            </a:xfrm>
            <a:prstGeom prst="roundRect">
              <a:avLst>
                <a:gd name="adj" fmla="val 29949"/>
              </a:avLst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879" name="Group 60878"/>
          <p:cNvGrpSpPr/>
          <p:nvPr/>
        </p:nvGrpSpPr>
        <p:grpSpPr>
          <a:xfrm>
            <a:off x="76200" y="2898775"/>
            <a:ext cx="2981325" cy="1833563"/>
            <a:chOff x="0" y="0"/>
            <a:chExt cx="1873" cy="1153"/>
          </a:xfrm>
        </p:grpSpPr>
        <p:sp>
          <p:nvSpPr>
            <p:cNvPr id="60880" name="未知"/>
            <p:cNvSpPr/>
            <p:nvPr/>
          </p:nvSpPr>
          <p:spPr>
            <a:xfrm>
              <a:off x="1096" y="0"/>
              <a:ext cx="288" cy="1098"/>
            </a:xfrm>
            <a:custGeom>
              <a:avLst/>
              <a:gdLst/>
              <a:ahLst/>
              <a:cxnLst/>
              <a:pathLst>
                <a:path w="288" h="1098">
                  <a:moveTo>
                    <a:pt x="65" y="14"/>
                  </a:moveTo>
                  <a:lnTo>
                    <a:pt x="287" y="0"/>
                  </a:lnTo>
                  <a:lnTo>
                    <a:pt x="287" y="1097"/>
                  </a:lnTo>
                  <a:lnTo>
                    <a:pt x="0" y="1029"/>
                  </a:lnTo>
                  <a:lnTo>
                    <a:pt x="59" y="1001"/>
                  </a:lnTo>
                  <a:lnTo>
                    <a:pt x="65" y="1008"/>
                  </a:lnTo>
                  <a:lnTo>
                    <a:pt x="65" y="14"/>
                  </a:lnTo>
                  <a:lnTo>
                    <a:pt x="65" y="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1" name="未知"/>
            <p:cNvSpPr/>
            <p:nvPr/>
          </p:nvSpPr>
          <p:spPr>
            <a:xfrm>
              <a:off x="1181" y="871"/>
              <a:ext cx="177" cy="90"/>
            </a:xfrm>
            <a:custGeom>
              <a:avLst/>
              <a:gdLst/>
              <a:ahLst/>
              <a:cxnLst/>
              <a:pathLst>
                <a:path w="177" h="90">
                  <a:moveTo>
                    <a:pt x="176" y="34"/>
                  </a:moveTo>
                  <a:lnTo>
                    <a:pt x="176" y="89"/>
                  </a:lnTo>
                  <a:lnTo>
                    <a:pt x="0" y="55"/>
                  </a:lnTo>
                  <a:lnTo>
                    <a:pt x="0" y="0"/>
                  </a:lnTo>
                  <a:lnTo>
                    <a:pt x="176" y="34"/>
                  </a:lnTo>
                  <a:lnTo>
                    <a:pt x="176" y="3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2" name="未知"/>
            <p:cNvSpPr/>
            <p:nvPr/>
          </p:nvSpPr>
          <p:spPr>
            <a:xfrm>
              <a:off x="1181" y="795"/>
              <a:ext cx="177" cy="84"/>
            </a:xfrm>
            <a:custGeom>
              <a:avLst/>
              <a:gdLst/>
              <a:ahLst/>
              <a:cxnLst/>
              <a:pathLst>
                <a:path w="177" h="84">
                  <a:moveTo>
                    <a:pt x="0" y="55"/>
                  </a:moveTo>
                  <a:lnTo>
                    <a:pt x="0" y="0"/>
                  </a:lnTo>
                  <a:lnTo>
                    <a:pt x="176" y="28"/>
                  </a:lnTo>
                  <a:lnTo>
                    <a:pt x="176" y="83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3" name="未知"/>
            <p:cNvSpPr/>
            <p:nvPr/>
          </p:nvSpPr>
          <p:spPr>
            <a:xfrm>
              <a:off x="1181" y="34"/>
              <a:ext cx="177" cy="762"/>
            </a:xfrm>
            <a:custGeom>
              <a:avLst/>
              <a:gdLst/>
              <a:ahLst/>
              <a:cxnLst/>
              <a:pathLst>
                <a:path w="177" h="762">
                  <a:moveTo>
                    <a:pt x="176" y="0"/>
                  </a:moveTo>
                  <a:lnTo>
                    <a:pt x="0" y="7"/>
                  </a:lnTo>
                  <a:lnTo>
                    <a:pt x="0" y="734"/>
                  </a:lnTo>
                  <a:lnTo>
                    <a:pt x="0" y="734"/>
                  </a:lnTo>
                  <a:lnTo>
                    <a:pt x="176" y="761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4" name="未知"/>
            <p:cNvSpPr/>
            <p:nvPr/>
          </p:nvSpPr>
          <p:spPr>
            <a:xfrm>
              <a:off x="1213" y="411"/>
              <a:ext cx="132" cy="303"/>
            </a:xfrm>
            <a:custGeom>
              <a:avLst/>
              <a:gdLst/>
              <a:ahLst/>
              <a:cxnLst/>
              <a:pathLst>
                <a:path w="132" h="303">
                  <a:moveTo>
                    <a:pt x="0" y="0"/>
                  </a:moveTo>
                  <a:lnTo>
                    <a:pt x="0" y="282"/>
                  </a:lnTo>
                  <a:lnTo>
                    <a:pt x="0" y="282"/>
                  </a:lnTo>
                  <a:lnTo>
                    <a:pt x="131" y="302"/>
                  </a:lnTo>
                  <a:lnTo>
                    <a:pt x="131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5" name="未知"/>
            <p:cNvSpPr/>
            <p:nvPr/>
          </p:nvSpPr>
          <p:spPr>
            <a:xfrm>
              <a:off x="1226" y="206"/>
              <a:ext cx="112" cy="14"/>
            </a:xfrm>
            <a:custGeom>
              <a:avLst/>
              <a:gdLst/>
              <a:ahLst/>
              <a:cxnLst/>
              <a:pathLst>
                <a:path w="112" h="14">
                  <a:moveTo>
                    <a:pt x="111" y="0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39" y="7"/>
                  </a:lnTo>
                  <a:lnTo>
                    <a:pt x="39" y="13"/>
                  </a:lnTo>
                  <a:lnTo>
                    <a:pt x="79" y="13"/>
                  </a:lnTo>
                  <a:lnTo>
                    <a:pt x="79" y="7"/>
                  </a:lnTo>
                  <a:lnTo>
                    <a:pt x="111" y="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6" name="未知"/>
            <p:cNvSpPr/>
            <p:nvPr/>
          </p:nvSpPr>
          <p:spPr>
            <a:xfrm>
              <a:off x="1318" y="233"/>
              <a:ext cx="20" cy="15"/>
            </a:xfrm>
            <a:custGeom>
              <a:avLst/>
              <a:gdLst/>
              <a:ahLst/>
              <a:cxnLst/>
              <a:pathLst>
                <a:path w="20" h="15">
                  <a:moveTo>
                    <a:pt x="0" y="0"/>
                  </a:moveTo>
                  <a:lnTo>
                    <a:pt x="0" y="14"/>
                  </a:lnTo>
                  <a:lnTo>
                    <a:pt x="19" y="1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7" name="未知"/>
            <p:cNvSpPr/>
            <p:nvPr/>
          </p:nvSpPr>
          <p:spPr>
            <a:xfrm>
              <a:off x="1337" y="233"/>
              <a:ext cx="8" cy="15"/>
            </a:xfrm>
            <a:custGeom>
              <a:avLst/>
              <a:gdLst/>
              <a:ahLst/>
              <a:cxnLst/>
              <a:pathLst>
                <a:path w="8" h="15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8" name="未知"/>
            <p:cNvSpPr/>
            <p:nvPr/>
          </p:nvSpPr>
          <p:spPr>
            <a:xfrm>
              <a:off x="1383" y="0"/>
              <a:ext cx="418" cy="1098"/>
            </a:xfrm>
            <a:custGeom>
              <a:avLst/>
              <a:gdLst/>
              <a:ahLst/>
              <a:cxnLst/>
              <a:pathLst>
                <a:path w="418" h="1098">
                  <a:moveTo>
                    <a:pt x="0" y="0"/>
                  </a:moveTo>
                  <a:lnTo>
                    <a:pt x="417" y="62"/>
                  </a:lnTo>
                  <a:lnTo>
                    <a:pt x="417" y="62"/>
                  </a:lnTo>
                  <a:lnTo>
                    <a:pt x="417" y="926"/>
                  </a:lnTo>
                  <a:lnTo>
                    <a:pt x="385" y="939"/>
                  </a:lnTo>
                  <a:lnTo>
                    <a:pt x="306" y="974"/>
                  </a:lnTo>
                  <a:lnTo>
                    <a:pt x="65" y="1070"/>
                  </a:lnTo>
                  <a:lnTo>
                    <a:pt x="0" y="10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89" name="未知"/>
            <p:cNvSpPr/>
            <p:nvPr/>
          </p:nvSpPr>
          <p:spPr>
            <a:xfrm>
              <a:off x="496" y="590"/>
              <a:ext cx="477" cy="131"/>
            </a:xfrm>
            <a:custGeom>
              <a:avLst/>
              <a:gdLst/>
              <a:ahLst/>
              <a:cxnLst/>
              <a:pathLst>
                <a:path w="477" h="131">
                  <a:moveTo>
                    <a:pt x="332" y="61"/>
                  </a:moveTo>
                  <a:lnTo>
                    <a:pt x="300" y="48"/>
                  </a:lnTo>
                  <a:lnTo>
                    <a:pt x="221" y="20"/>
                  </a:lnTo>
                  <a:lnTo>
                    <a:pt x="202" y="13"/>
                  </a:lnTo>
                  <a:lnTo>
                    <a:pt x="189" y="7"/>
                  </a:lnTo>
                  <a:lnTo>
                    <a:pt x="156" y="7"/>
                  </a:lnTo>
                  <a:lnTo>
                    <a:pt x="85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7"/>
                  </a:lnTo>
                  <a:lnTo>
                    <a:pt x="65" y="7"/>
                  </a:lnTo>
                  <a:lnTo>
                    <a:pt x="78" y="13"/>
                  </a:lnTo>
                  <a:lnTo>
                    <a:pt x="0" y="55"/>
                  </a:lnTo>
                  <a:lnTo>
                    <a:pt x="352" y="130"/>
                  </a:lnTo>
                  <a:lnTo>
                    <a:pt x="476" y="34"/>
                  </a:lnTo>
                  <a:lnTo>
                    <a:pt x="424" y="61"/>
                  </a:lnTo>
                  <a:lnTo>
                    <a:pt x="417" y="61"/>
                  </a:lnTo>
                  <a:lnTo>
                    <a:pt x="404" y="68"/>
                  </a:lnTo>
                  <a:lnTo>
                    <a:pt x="391" y="68"/>
                  </a:lnTo>
                  <a:lnTo>
                    <a:pt x="332" y="61"/>
                  </a:lnTo>
                  <a:lnTo>
                    <a:pt x="332" y="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0" name="未知"/>
            <p:cNvSpPr/>
            <p:nvPr/>
          </p:nvSpPr>
          <p:spPr>
            <a:xfrm>
              <a:off x="313" y="34"/>
              <a:ext cx="712" cy="632"/>
            </a:xfrm>
            <a:custGeom>
              <a:avLst/>
              <a:gdLst/>
              <a:ahLst/>
              <a:cxnLst/>
              <a:pathLst>
                <a:path w="712" h="632">
                  <a:moveTo>
                    <a:pt x="698" y="165"/>
                  </a:moveTo>
                  <a:lnTo>
                    <a:pt x="711" y="89"/>
                  </a:lnTo>
                  <a:lnTo>
                    <a:pt x="711" y="83"/>
                  </a:lnTo>
                  <a:lnTo>
                    <a:pt x="711" y="83"/>
                  </a:lnTo>
                  <a:lnTo>
                    <a:pt x="705" y="69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522" y="569"/>
                  </a:lnTo>
                  <a:lnTo>
                    <a:pt x="522" y="576"/>
                  </a:lnTo>
                  <a:lnTo>
                    <a:pt x="509" y="576"/>
                  </a:lnTo>
                  <a:lnTo>
                    <a:pt x="489" y="583"/>
                  </a:lnTo>
                  <a:lnTo>
                    <a:pt x="0" y="508"/>
                  </a:lnTo>
                  <a:lnTo>
                    <a:pt x="117" y="549"/>
                  </a:lnTo>
                  <a:lnTo>
                    <a:pt x="254" y="569"/>
                  </a:lnTo>
                  <a:lnTo>
                    <a:pt x="241" y="563"/>
                  </a:lnTo>
                  <a:lnTo>
                    <a:pt x="241" y="556"/>
                  </a:lnTo>
                  <a:lnTo>
                    <a:pt x="241" y="556"/>
                  </a:lnTo>
                  <a:lnTo>
                    <a:pt x="294" y="563"/>
                  </a:lnTo>
                  <a:lnTo>
                    <a:pt x="339" y="569"/>
                  </a:lnTo>
                  <a:lnTo>
                    <a:pt x="411" y="576"/>
                  </a:lnTo>
                  <a:lnTo>
                    <a:pt x="489" y="604"/>
                  </a:lnTo>
                  <a:lnTo>
                    <a:pt x="522" y="617"/>
                  </a:lnTo>
                  <a:lnTo>
                    <a:pt x="574" y="631"/>
                  </a:lnTo>
                  <a:lnTo>
                    <a:pt x="594" y="631"/>
                  </a:lnTo>
                  <a:lnTo>
                    <a:pt x="613" y="617"/>
                  </a:lnTo>
                  <a:lnTo>
                    <a:pt x="698" y="165"/>
                  </a:lnTo>
                  <a:lnTo>
                    <a:pt x="698" y="16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1" name="未知"/>
            <p:cNvSpPr/>
            <p:nvPr/>
          </p:nvSpPr>
          <p:spPr>
            <a:xfrm>
              <a:off x="926" y="199"/>
              <a:ext cx="210" cy="447"/>
            </a:xfrm>
            <a:custGeom>
              <a:avLst/>
              <a:gdLst/>
              <a:ahLst/>
              <a:cxnLst/>
              <a:pathLst>
                <a:path w="210" h="447">
                  <a:moveTo>
                    <a:pt x="85" y="0"/>
                  </a:moveTo>
                  <a:lnTo>
                    <a:pt x="209" y="103"/>
                  </a:lnTo>
                  <a:lnTo>
                    <a:pt x="163" y="384"/>
                  </a:lnTo>
                  <a:lnTo>
                    <a:pt x="150" y="391"/>
                  </a:lnTo>
                  <a:lnTo>
                    <a:pt x="46" y="432"/>
                  </a:lnTo>
                  <a:lnTo>
                    <a:pt x="0" y="446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2" name="未知"/>
            <p:cNvSpPr/>
            <p:nvPr/>
          </p:nvSpPr>
          <p:spPr>
            <a:xfrm>
              <a:off x="1096" y="1029"/>
              <a:ext cx="470" cy="124"/>
            </a:xfrm>
            <a:custGeom>
              <a:avLst/>
              <a:gdLst/>
              <a:ahLst/>
              <a:cxnLst/>
              <a:pathLst>
                <a:path w="470" h="124">
                  <a:moveTo>
                    <a:pt x="469" y="75"/>
                  </a:moveTo>
                  <a:lnTo>
                    <a:pt x="469" y="96"/>
                  </a:lnTo>
                  <a:lnTo>
                    <a:pt x="417" y="12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87" y="68"/>
                  </a:lnTo>
                  <a:lnTo>
                    <a:pt x="417" y="102"/>
                  </a:lnTo>
                  <a:lnTo>
                    <a:pt x="469" y="75"/>
                  </a:lnTo>
                  <a:lnTo>
                    <a:pt x="469" y="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3" name="未知"/>
            <p:cNvSpPr/>
            <p:nvPr/>
          </p:nvSpPr>
          <p:spPr>
            <a:xfrm>
              <a:off x="1435" y="473"/>
              <a:ext cx="14" cy="179"/>
            </a:xfrm>
            <a:custGeom>
              <a:avLst/>
              <a:gdLst/>
              <a:ahLst/>
              <a:cxnLst/>
              <a:pathLst>
                <a:path w="14" h="179">
                  <a:moveTo>
                    <a:pt x="0" y="0"/>
                  </a:moveTo>
                  <a:lnTo>
                    <a:pt x="13" y="0"/>
                  </a:lnTo>
                  <a:lnTo>
                    <a:pt x="1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4" name="未知"/>
            <p:cNvSpPr/>
            <p:nvPr/>
          </p:nvSpPr>
          <p:spPr>
            <a:xfrm>
              <a:off x="1455" y="158"/>
              <a:ext cx="320" cy="62"/>
            </a:xfrm>
            <a:custGeom>
              <a:avLst/>
              <a:gdLst/>
              <a:ahLst/>
              <a:cxnLst/>
              <a:pathLst>
                <a:path w="320" h="62">
                  <a:moveTo>
                    <a:pt x="0" y="0"/>
                  </a:moveTo>
                  <a:lnTo>
                    <a:pt x="319" y="20"/>
                  </a:lnTo>
                  <a:lnTo>
                    <a:pt x="319" y="6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5" name="未知"/>
            <p:cNvSpPr/>
            <p:nvPr/>
          </p:nvSpPr>
          <p:spPr>
            <a:xfrm>
              <a:off x="1455" y="75"/>
              <a:ext cx="320" cy="84"/>
            </a:xfrm>
            <a:custGeom>
              <a:avLst/>
              <a:gdLst/>
              <a:ahLst/>
              <a:cxnLst/>
              <a:pathLst>
                <a:path w="320" h="84">
                  <a:moveTo>
                    <a:pt x="0" y="0"/>
                  </a:moveTo>
                  <a:lnTo>
                    <a:pt x="319" y="35"/>
                  </a:lnTo>
                  <a:lnTo>
                    <a:pt x="319" y="83"/>
                  </a:lnTo>
                  <a:lnTo>
                    <a:pt x="0" y="5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6" name="未知"/>
            <p:cNvSpPr/>
            <p:nvPr/>
          </p:nvSpPr>
          <p:spPr>
            <a:xfrm>
              <a:off x="1689" y="939"/>
              <a:ext cx="184" cy="49"/>
            </a:xfrm>
            <a:custGeom>
              <a:avLst/>
              <a:gdLst/>
              <a:ahLst/>
              <a:cxnLst/>
              <a:pathLst>
                <a:path w="184" h="49">
                  <a:moveTo>
                    <a:pt x="79" y="0"/>
                  </a:moveTo>
                  <a:lnTo>
                    <a:pt x="183" y="28"/>
                  </a:lnTo>
                  <a:lnTo>
                    <a:pt x="183" y="42"/>
                  </a:lnTo>
                  <a:lnTo>
                    <a:pt x="150" y="48"/>
                  </a:lnTo>
                  <a:lnTo>
                    <a:pt x="0" y="35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7" name="未知"/>
            <p:cNvSpPr/>
            <p:nvPr/>
          </p:nvSpPr>
          <p:spPr>
            <a:xfrm>
              <a:off x="1383" y="1070"/>
              <a:ext cx="183" cy="62"/>
            </a:xfrm>
            <a:custGeom>
              <a:avLst/>
              <a:gdLst/>
              <a:ahLst/>
              <a:cxnLst/>
              <a:pathLst>
                <a:path w="183" h="62">
                  <a:moveTo>
                    <a:pt x="65" y="0"/>
                  </a:moveTo>
                  <a:lnTo>
                    <a:pt x="182" y="34"/>
                  </a:lnTo>
                  <a:lnTo>
                    <a:pt x="130" y="61"/>
                  </a:lnTo>
                  <a:lnTo>
                    <a:pt x="0" y="27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8" name="未知"/>
            <p:cNvSpPr/>
            <p:nvPr/>
          </p:nvSpPr>
          <p:spPr>
            <a:xfrm>
              <a:off x="313" y="34"/>
              <a:ext cx="621" cy="577"/>
            </a:xfrm>
            <a:custGeom>
              <a:avLst/>
              <a:gdLst/>
              <a:ahLst/>
              <a:cxnLst/>
              <a:pathLst>
                <a:path w="621" h="577">
                  <a:moveTo>
                    <a:pt x="613" y="0"/>
                  </a:moveTo>
                  <a:lnTo>
                    <a:pt x="620" y="0"/>
                  </a:lnTo>
                  <a:lnTo>
                    <a:pt x="620" y="0"/>
                  </a:lnTo>
                  <a:lnTo>
                    <a:pt x="620" y="7"/>
                  </a:lnTo>
                  <a:lnTo>
                    <a:pt x="515" y="563"/>
                  </a:lnTo>
                  <a:lnTo>
                    <a:pt x="509" y="569"/>
                  </a:lnTo>
                  <a:lnTo>
                    <a:pt x="489" y="576"/>
                  </a:lnTo>
                  <a:lnTo>
                    <a:pt x="13" y="494"/>
                  </a:lnTo>
                  <a:lnTo>
                    <a:pt x="7" y="494"/>
                  </a:lnTo>
                  <a:lnTo>
                    <a:pt x="0" y="480"/>
                  </a:lnTo>
                  <a:lnTo>
                    <a:pt x="0" y="473"/>
                  </a:lnTo>
                  <a:lnTo>
                    <a:pt x="104" y="21"/>
                  </a:lnTo>
                  <a:lnTo>
                    <a:pt x="104" y="14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613" y="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899" name="未知"/>
            <p:cNvSpPr/>
            <p:nvPr/>
          </p:nvSpPr>
          <p:spPr>
            <a:xfrm>
              <a:off x="7" y="597"/>
              <a:ext cx="888" cy="309"/>
            </a:xfrm>
            <a:custGeom>
              <a:avLst/>
              <a:gdLst/>
              <a:ahLst/>
              <a:cxnLst/>
              <a:pathLst>
                <a:path w="888" h="309">
                  <a:moveTo>
                    <a:pt x="841" y="116"/>
                  </a:moveTo>
                  <a:lnTo>
                    <a:pt x="489" y="48"/>
                  </a:lnTo>
                  <a:lnTo>
                    <a:pt x="254" y="0"/>
                  </a:lnTo>
                  <a:lnTo>
                    <a:pt x="0" y="116"/>
                  </a:lnTo>
                  <a:lnTo>
                    <a:pt x="671" y="308"/>
                  </a:lnTo>
                  <a:lnTo>
                    <a:pt x="887" y="130"/>
                  </a:lnTo>
                  <a:lnTo>
                    <a:pt x="841" y="116"/>
                  </a:lnTo>
                  <a:lnTo>
                    <a:pt x="841" y="1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0" name="未知"/>
            <p:cNvSpPr/>
            <p:nvPr/>
          </p:nvSpPr>
          <p:spPr>
            <a:xfrm>
              <a:off x="678" y="727"/>
              <a:ext cx="138" cy="42"/>
            </a:xfrm>
            <a:custGeom>
              <a:avLst/>
              <a:gdLst/>
              <a:ahLst/>
              <a:cxnLst/>
              <a:pathLst>
                <a:path w="138" h="42">
                  <a:moveTo>
                    <a:pt x="26" y="0"/>
                  </a:moveTo>
                  <a:lnTo>
                    <a:pt x="137" y="27"/>
                  </a:lnTo>
                  <a:lnTo>
                    <a:pt x="111" y="41"/>
                  </a:lnTo>
                  <a:lnTo>
                    <a:pt x="0" y="1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1" name="未知"/>
            <p:cNvSpPr/>
            <p:nvPr/>
          </p:nvSpPr>
          <p:spPr>
            <a:xfrm>
              <a:off x="248" y="610"/>
              <a:ext cx="438" cy="132"/>
            </a:xfrm>
            <a:custGeom>
              <a:avLst/>
              <a:gdLst/>
              <a:ahLst/>
              <a:cxnLst/>
              <a:pathLst>
                <a:path w="438" h="132">
                  <a:moveTo>
                    <a:pt x="104" y="48"/>
                  </a:moveTo>
                  <a:lnTo>
                    <a:pt x="91" y="48"/>
                  </a:lnTo>
                  <a:lnTo>
                    <a:pt x="0" y="35"/>
                  </a:lnTo>
                  <a:lnTo>
                    <a:pt x="6" y="14"/>
                  </a:lnTo>
                  <a:lnTo>
                    <a:pt x="13" y="0"/>
                  </a:lnTo>
                  <a:lnTo>
                    <a:pt x="32" y="7"/>
                  </a:lnTo>
                  <a:lnTo>
                    <a:pt x="32" y="14"/>
                  </a:lnTo>
                  <a:lnTo>
                    <a:pt x="39" y="7"/>
                  </a:lnTo>
                  <a:lnTo>
                    <a:pt x="52" y="14"/>
                  </a:lnTo>
                  <a:lnTo>
                    <a:pt x="59" y="21"/>
                  </a:lnTo>
                  <a:lnTo>
                    <a:pt x="65" y="14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85" y="21"/>
                  </a:lnTo>
                  <a:lnTo>
                    <a:pt x="104" y="21"/>
                  </a:lnTo>
                  <a:lnTo>
                    <a:pt x="104" y="35"/>
                  </a:lnTo>
                  <a:lnTo>
                    <a:pt x="117" y="21"/>
                  </a:lnTo>
                  <a:lnTo>
                    <a:pt x="137" y="28"/>
                  </a:lnTo>
                  <a:lnTo>
                    <a:pt x="137" y="35"/>
                  </a:lnTo>
                  <a:lnTo>
                    <a:pt x="143" y="28"/>
                  </a:lnTo>
                  <a:lnTo>
                    <a:pt x="163" y="35"/>
                  </a:lnTo>
                  <a:lnTo>
                    <a:pt x="163" y="41"/>
                  </a:lnTo>
                  <a:lnTo>
                    <a:pt x="169" y="35"/>
                  </a:lnTo>
                  <a:lnTo>
                    <a:pt x="189" y="41"/>
                  </a:lnTo>
                  <a:lnTo>
                    <a:pt x="189" y="48"/>
                  </a:lnTo>
                  <a:lnTo>
                    <a:pt x="196" y="41"/>
                  </a:lnTo>
                  <a:lnTo>
                    <a:pt x="209" y="48"/>
                  </a:lnTo>
                  <a:lnTo>
                    <a:pt x="215" y="62"/>
                  </a:lnTo>
                  <a:lnTo>
                    <a:pt x="228" y="48"/>
                  </a:lnTo>
                  <a:lnTo>
                    <a:pt x="248" y="48"/>
                  </a:lnTo>
                  <a:lnTo>
                    <a:pt x="248" y="55"/>
                  </a:lnTo>
                  <a:lnTo>
                    <a:pt x="248" y="55"/>
                  </a:lnTo>
                  <a:lnTo>
                    <a:pt x="274" y="55"/>
                  </a:lnTo>
                  <a:lnTo>
                    <a:pt x="274" y="62"/>
                  </a:lnTo>
                  <a:lnTo>
                    <a:pt x="280" y="62"/>
                  </a:lnTo>
                  <a:lnTo>
                    <a:pt x="300" y="62"/>
                  </a:lnTo>
                  <a:lnTo>
                    <a:pt x="300" y="76"/>
                  </a:lnTo>
                  <a:lnTo>
                    <a:pt x="306" y="69"/>
                  </a:lnTo>
                  <a:lnTo>
                    <a:pt x="326" y="76"/>
                  </a:lnTo>
                  <a:lnTo>
                    <a:pt x="326" y="83"/>
                  </a:lnTo>
                  <a:lnTo>
                    <a:pt x="326" y="83"/>
                  </a:lnTo>
                  <a:lnTo>
                    <a:pt x="346" y="76"/>
                  </a:lnTo>
                  <a:lnTo>
                    <a:pt x="365" y="76"/>
                  </a:lnTo>
                  <a:lnTo>
                    <a:pt x="372" y="89"/>
                  </a:lnTo>
                  <a:lnTo>
                    <a:pt x="378" y="83"/>
                  </a:lnTo>
                  <a:lnTo>
                    <a:pt x="404" y="89"/>
                  </a:lnTo>
                  <a:lnTo>
                    <a:pt x="404" y="96"/>
                  </a:lnTo>
                  <a:lnTo>
                    <a:pt x="404" y="89"/>
                  </a:lnTo>
                  <a:lnTo>
                    <a:pt x="430" y="96"/>
                  </a:lnTo>
                  <a:lnTo>
                    <a:pt x="437" y="117"/>
                  </a:lnTo>
                  <a:lnTo>
                    <a:pt x="411" y="131"/>
                  </a:lnTo>
                  <a:lnTo>
                    <a:pt x="326" y="110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06" y="103"/>
                  </a:lnTo>
                  <a:lnTo>
                    <a:pt x="215" y="83"/>
                  </a:lnTo>
                  <a:lnTo>
                    <a:pt x="215" y="76"/>
                  </a:lnTo>
                  <a:lnTo>
                    <a:pt x="196" y="76"/>
                  </a:lnTo>
                  <a:lnTo>
                    <a:pt x="104" y="55"/>
                  </a:lnTo>
                  <a:lnTo>
                    <a:pt x="104" y="41"/>
                  </a:lnTo>
                  <a:lnTo>
                    <a:pt x="104" y="48"/>
                  </a:lnTo>
                  <a:lnTo>
                    <a:pt x="104" y="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2" name="未知"/>
            <p:cNvSpPr/>
            <p:nvPr/>
          </p:nvSpPr>
          <p:spPr>
            <a:xfrm>
              <a:off x="209" y="603"/>
              <a:ext cx="33" cy="36"/>
            </a:xfrm>
            <a:custGeom>
              <a:avLst/>
              <a:gdLst/>
              <a:ahLst/>
              <a:cxnLst/>
              <a:pathLst>
                <a:path w="33" h="36">
                  <a:moveTo>
                    <a:pt x="32" y="28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0" y="14"/>
                  </a:lnTo>
                  <a:lnTo>
                    <a:pt x="0" y="28"/>
                  </a:lnTo>
                  <a:lnTo>
                    <a:pt x="26" y="35"/>
                  </a:lnTo>
                  <a:lnTo>
                    <a:pt x="32" y="28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3" name="未知"/>
            <p:cNvSpPr/>
            <p:nvPr/>
          </p:nvSpPr>
          <p:spPr>
            <a:xfrm>
              <a:off x="209" y="603"/>
              <a:ext cx="33" cy="36"/>
            </a:xfrm>
            <a:custGeom>
              <a:avLst/>
              <a:gdLst/>
              <a:ahLst/>
              <a:cxnLst/>
              <a:pathLst>
                <a:path w="33" h="36">
                  <a:moveTo>
                    <a:pt x="32" y="28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0" y="14"/>
                  </a:lnTo>
                  <a:lnTo>
                    <a:pt x="0" y="28"/>
                  </a:lnTo>
                  <a:lnTo>
                    <a:pt x="26" y="35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4" name="未知"/>
            <p:cNvSpPr/>
            <p:nvPr/>
          </p:nvSpPr>
          <p:spPr>
            <a:xfrm>
              <a:off x="0" y="713"/>
              <a:ext cx="908" cy="221"/>
            </a:xfrm>
            <a:custGeom>
              <a:avLst/>
              <a:gdLst/>
              <a:ahLst/>
              <a:cxnLst/>
              <a:pathLst>
                <a:path w="908" h="221">
                  <a:moveTo>
                    <a:pt x="678" y="192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4"/>
                  </a:lnTo>
                  <a:lnTo>
                    <a:pt x="0" y="21"/>
                  </a:lnTo>
                  <a:lnTo>
                    <a:pt x="7" y="21"/>
                  </a:lnTo>
                  <a:lnTo>
                    <a:pt x="13" y="21"/>
                  </a:lnTo>
                  <a:lnTo>
                    <a:pt x="678" y="213"/>
                  </a:lnTo>
                  <a:lnTo>
                    <a:pt x="678" y="220"/>
                  </a:lnTo>
                  <a:lnTo>
                    <a:pt x="691" y="220"/>
                  </a:lnTo>
                  <a:lnTo>
                    <a:pt x="907" y="82"/>
                  </a:lnTo>
                  <a:lnTo>
                    <a:pt x="907" y="76"/>
                  </a:lnTo>
                  <a:lnTo>
                    <a:pt x="907" y="55"/>
                  </a:lnTo>
                  <a:lnTo>
                    <a:pt x="907" y="41"/>
                  </a:lnTo>
                  <a:lnTo>
                    <a:pt x="900" y="28"/>
                  </a:lnTo>
                  <a:lnTo>
                    <a:pt x="894" y="14"/>
                  </a:lnTo>
                  <a:lnTo>
                    <a:pt x="678" y="192"/>
                  </a:lnTo>
                  <a:lnTo>
                    <a:pt x="678" y="19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5" name="未知"/>
            <p:cNvSpPr/>
            <p:nvPr/>
          </p:nvSpPr>
          <p:spPr>
            <a:xfrm>
              <a:off x="65" y="631"/>
              <a:ext cx="706" cy="248"/>
            </a:xfrm>
            <a:custGeom>
              <a:avLst/>
              <a:gdLst/>
              <a:ahLst/>
              <a:cxnLst/>
              <a:pathLst>
                <a:path w="706" h="248">
                  <a:moveTo>
                    <a:pt x="607" y="247"/>
                  </a:moveTo>
                  <a:lnTo>
                    <a:pt x="509" y="219"/>
                  </a:lnTo>
                  <a:lnTo>
                    <a:pt x="509" y="206"/>
                  </a:lnTo>
                  <a:lnTo>
                    <a:pt x="496" y="212"/>
                  </a:lnTo>
                  <a:lnTo>
                    <a:pt x="405" y="192"/>
                  </a:lnTo>
                  <a:lnTo>
                    <a:pt x="405" y="171"/>
                  </a:lnTo>
                  <a:lnTo>
                    <a:pt x="392" y="185"/>
                  </a:lnTo>
                  <a:lnTo>
                    <a:pt x="365" y="171"/>
                  </a:lnTo>
                  <a:lnTo>
                    <a:pt x="365" y="164"/>
                  </a:lnTo>
                  <a:lnTo>
                    <a:pt x="320" y="151"/>
                  </a:lnTo>
                  <a:lnTo>
                    <a:pt x="300" y="158"/>
                  </a:lnTo>
                  <a:lnTo>
                    <a:pt x="268" y="144"/>
                  </a:lnTo>
                  <a:lnTo>
                    <a:pt x="268" y="137"/>
                  </a:lnTo>
                  <a:lnTo>
                    <a:pt x="248" y="144"/>
                  </a:lnTo>
                  <a:lnTo>
                    <a:pt x="52" y="89"/>
                  </a:lnTo>
                  <a:lnTo>
                    <a:pt x="52" y="82"/>
                  </a:lnTo>
                  <a:lnTo>
                    <a:pt x="26" y="75"/>
                  </a:lnTo>
                  <a:lnTo>
                    <a:pt x="13" y="82"/>
                  </a:lnTo>
                  <a:lnTo>
                    <a:pt x="0" y="75"/>
                  </a:lnTo>
                  <a:lnTo>
                    <a:pt x="7" y="55"/>
                  </a:lnTo>
                  <a:lnTo>
                    <a:pt x="26" y="41"/>
                  </a:lnTo>
                  <a:lnTo>
                    <a:pt x="33" y="48"/>
                  </a:lnTo>
                  <a:lnTo>
                    <a:pt x="33" y="41"/>
                  </a:lnTo>
                  <a:lnTo>
                    <a:pt x="46" y="27"/>
                  </a:lnTo>
                  <a:lnTo>
                    <a:pt x="52" y="34"/>
                  </a:lnTo>
                  <a:lnTo>
                    <a:pt x="52" y="27"/>
                  </a:lnTo>
                  <a:lnTo>
                    <a:pt x="65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118" y="0"/>
                  </a:lnTo>
                  <a:lnTo>
                    <a:pt x="131" y="7"/>
                  </a:lnTo>
                  <a:lnTo>
                    <a:pt x="131" y="14"/>
                  </a:lnTo>
                  <a:lnTo>
                    <a:pt x="137" y="7"/>
                  </a:lnTo>
                  <a:lnTo>
                    <a:pt x="157" y="14"/>
                  </a:lnTo>
                  <a:lnTo>
                    <a:pt x="157" y="20"/>
                  </a:lnTo>
                  <a:lnTo>
                    <a:pt x="163" y="20"/>
                  </a:lnTo>
                  <a:lnTo>
                    <a:pt x="176" y="27"/>
                  </a:lnTo>
                  <a:lnTo>
                    <a:pt x="183" y="27"/>
                  </a:lnTo>
                  <a:lnTo>
                    <a:pt x="189" y="27"/>
                  </a:lnTo>
                  <a:lnTo>
                    <a:pt x="202" y="27"/>
                  </a:lnTo>
                  <a:lnTo>
                    <a:pt x="209" y="34"/>
                  </a:lnTo>
                  <a:lnTo>
                    <a:pt x="215" y="27"/>
                  </a:lnTo>
                  <a:lnTo>
                    <a:pt x="229" y="34"/>
                  </a:lnTo>
                  <a:lnTo>
                    <a:pt x="229" y="41"/>
                  </a:lnTo>
                  <a:lnTo>
                    <a:pt x="235" y="34"/>
                  </a:lnTo>
                  <a:lnTo>
                    <a:pt x="255" y="41"/>
                  </a:lnTo>
                  <a:lnTo>
                    <a:pt x="255" y="48"/>
                  </a:lnTo>
                  <a:lnTo>
                    <a:pt x="261" y="41"/>
                  </a:lnTo>
                  <a:lnTo>
                    <a:pt x="281" y="48"/>
                  </a:lnTo>
                  <a:lnTo>
                    <a:pt x="287" y="55"/>
                  </a:lnTo>
                  <a:lnTo>
                    <a:pt x="294" y="48"/>
                  </a:lnTo>
                  <a:lnTo>
                    <a:pt x="307" y="55"/>
                  </a:lnTo>
                  <a:lnTo>
                    <a:pt x="313" y="55"/>
                  </a:lnTo>
                  <a:lnTo>
                    <a:pt x="320" y="55"/>
                  </a:lnTo>
                  <a:lnTo>
                    <a:pt x="333" y="55"/>
                  </a:lnTo>
                  <a:lnTo>
                    <a:pt x="333" y="62"/>
                  </a:lnTo>
                  <a:lnTo>
                    <a:pt x="339" y="55"/>
                  </a:lnTo>
                  <a:lnTo>
                    <a:pt x="359" y="62"/>
                  </a:lnTo>
                  <a:lnTo>
                    <a:pt x="359" y="75"/>
                  </a:lnTo>
                  <a:lnTo>
                    <a:pt x="372" y="68"/>
                  </a:lnTo>
                  <a:lnTo>
                    <a:pt x="385" y="75"/>
                  </a:lnTo>
                  <a:lnTo>
                    <a:pt x="392" y="82"/>
                  </a:lnTo>
                  <a:lnTo>
                    <a:pt x="398" y="7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24" y="82"/>
                  </a:lnTo>
                  <a:lnTo>
                    <a:pt x="444" y="82"/>
                  </a:lnTo>
                  <a:lnTo>
                    <a:pt x="450" y="89"/>
                  </a:lnTo>
                  <a:lnTo>
                    <a:pt x="457" y="82"/>
                  </a:lnTo>
                  <a:lnTo>
                    <a:pt x="489" y="96"/>
                  </a:lnTo>
                  <a:lnTo>
                    <a:pt x="496" y="110"/>
                  </a:lnTo>
                  <a:lnTo>
                    <a:pt x="509" y="103"/>
                  </a:lnTo>
                  <a:lnTo>
                    <a:pt x="535" y="110"/>
                  </a:lnTo>
                  <a:lnTo>
                    <a:pt x="535" y="110"/>
                  </a:lnTo>
                  <a:lnTo>
                    <a:pt x="535" y="110"/>
                  </a:lnTo>
                  <a:lnTo>
                    <a:pt x="561" y="110"/>
                  </a:lnTo>
                  <a:lnTo>
                    <a:pt x="561" y="123"/>
                  </a:lnTo>
                  <a:lnTo>
                    <a:pt x="568" y="116"/>
                  </a:lnTo>
                  <a:lnTo>
                    <a:pt x="587" y="116"/>
                  </a:lnTo>
                  <a:lnTo>
                    <a:pt x="594" y="137"/>
                  </a:lnTo>
                  <a:lnTo>
                    <a:pt x="613" y="123"/>
                  </a:lnTo>
                  <a:lnTo>
                    <a:pt x="626" y="130"/>
                  </a:lnTo>
                  <a:lnTo>
                    <a:pt x="626" y="137"/>
                  </a:lnTo>
                  <a:lnTo>
                    <a:pt x="633" y="130"/>
                  </a:lnTo>
                  <a:lnTo>
                    <a:pt x="646" y="137"/>
                  </a:lnTo>
                  <a:lnTo>
                    <a:pt x="646" y="137"/>
                  </a:lnTo>
                  <a:lnTo>
                    <a:pt x="659" y="137"/>
                  </a:lnTo>
                  <a:lnTo>
                    <a:pt x="672" y="137"/>
                  </a:lnTo>
                  <a:lnTo>
                    <a:pt x="679" y="144"/>
                  </a:lnTo>
                  <a:lnTo>
                    <a:pt x="685" y="144"/>
                  </a:lnTo>
                  <a:lnTo>
                    <a:pt x="698" y="144"/>
                  </a:lnTo>
                  <a:lnTo>
                    <a:pt x="705" y="164"/>
                  </a:lnTo>
                  <a:lnTo>
                    <a:pt x="607" y="247"/>
                  </a:lnTo>
                  <a:lnTo>
                    <a:pt x="607" y="2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6" name="未知"/>
            <p:cNvSpPr/>
            <p:nvPr/>
          </p:nvSpPr>
          <p:spPr>
            <a:xfrm>
              <a:off x="1207" y="350"/>
              <a:ext cx="144" cy="56"/>
            </a:xfrm>
            <a:custGeom>
              <a:avLst/>
              <a:gdLst/>
              <a:ahLst/>
              <a:cxnLst/>
              <a:pathLst>
                <a:path w="144" h="56">
                  <a:moveTo>
                    <a:pt x="143" y="55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7" name="未知"/>
            <p:cNvSpPr/>
            <p:nvPr/>
          </p:nvSpPr>
          <p:spPr>
            <a:xfrm>
              <a:off x="1207" y="350"/>
              <a:ext cx="144" cy="8"/>
            </a:xfrm>
            <a:custGeom>
              <a:avLst/>
              <a:gdLst/>
              <a:ahLst/>
              <a:cxnLst/>
              <a:pathLst>
                <a:path w="144" h="8">
                  <a:moveTo>
                    <a:pt x="143" y="7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8" name="未知"/>
            <p:cNvSpPr/>
            <p:nvPr/>
          </p:nvSpPr>
          <p:spPr>
            <a:xfrm>
              <a:off x="1194" y="281"/>
              <a:ext cx="14" cy="70"/>
            </a:xfrm>
            <a:custGeom>
              <a:avLst/>
              <a:gdLst/>
              <a:ahLst/>
              <a:cxnLst/>
              <a:pathLst>
                <a:path w="14" h="70">
                  <a:moveTo>
                    <a:pt x="13" y="69"/>
                  </a:moveTo>
                  <a:lnTo>
                    <a:pt x="0" y="69"/>
                  </a:lnTo>
                  <a:lnTo>
                    <a:pt x="13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09" name="未知"/>
            <p:cNvSpPr/>
            <p:nvPr/>
          </p:nvSpPr>
          <p:spPr>
            <a:xfrm>
              <a:off x="1207" y="281"/>
              <a:ext cx="144" cy="8"/>
            </a:xfrm>
            <a:custGeom>
              <a:avLst/>
              <a:gdLst/>
              <a:ahLst/>
              <a:cxnLst/>
              <a:pathLst>
                <a:path w="144" h="8">
                  <a:moveTo>
                    <a:pt x="0" y="0"/>
                  </a:moveTo>
                  <a:lnTo>
                    <a:pt x="143" y="7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0" name="未知"/>
            <p:cNvSpPr/>
            <p:nvPr/>
          </p:nvSpPr>
          <p:spPr>
            <a:xfrm>
              <a:off x="1207" y="240"/>
              <a:ext cx="1" cy="42"/>
            </a:xfrm>
            <a:custGeom>
              <a:avLst/>
              <a:gdLst/>
              <a:ahLst/>
              <a:cxnLst/>
              <a:pathLst>
                <a:path w="1" h="42">
                  <a:moveTo>
                    <a:pt x="0" y="41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1" name="未知"/>
            <p:cNvSpPr/>
            <p:nvPr/>
          </p:nvSpPr>
          <p:spPr>
            <a:xfrm>
              <a:off x="1207" y="240"/>
              <a:ext cx="105" cy="1"/>
            </a:xfrm>
            <a:custGeom>
              <a:avLst/>
              <a:gdLst/>
              <a:ahLst/>
              <a:cxnLst/>
              <a:pathLst>
                <a:path w="105" h="1">
                  <a:moveTo>
                    <a:pt x="104" y="0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2" name="未知"/>
            <p:cNvSpPr/>
            <p:nvPr/>
          </p:nvSpPr>
          <p:spPr>
            <a:xfrm>
              <a:off x="1194" y="185"/>
              <a:ext cx="14" cy="56"/>
            </a:xfrm>
            <a:custGeom>
              <a:avLst/>
              <a:gdLst/>
              <a:ahLst/>
              <a:cxnLst/>
              <a:pathLst>
                <a:path w="14" h="56">
                  <a:moveTo>
                    <a:pt x="13" y="55"/>
                  </a:moveTo>
                  <a:lnTo>
                    <a:pt x="0" y="55"/>
                  </a:lnTo>
                  <a:lnTo>
                    <a:pt x="13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3" name="未知"/>
            <p:cNvSpPr/>
            <p:nvPr/>
          </p:nvSpPr>
          <p:spPr>
            <a:xfrm>
              <a:off x="1207" y="137"/>
              <a:ext cx="1" cy="49"/>
            </a:xfrm>
            <a:custGeom>
              <a:avLst/>
              <a:gdLst/>
              <a:ahLst/>
              <a:cxnLst/>
              <a:pathLst>
                <a:path w="1" h="49">
                  <a:moveTo>
                    <a:pt x="0" y="48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4" name="未知"/>
            <p:cNvSpPr/>
            <p:nvPr/>
          </p:nvSpPr>
          <p:spPr>
            <a:xfrm>
              <a:off x="1194" y="69"/>
              <a:ext cx="157" cy="69"/>
            </a:xfrm>
            <a:custGeom>
              <a:avLst/>
              <a:gdLst/>
              <a:ahLst/>
              <a:cxnLst/>
              <a:pathLst>
                <a:path w="157" h="69">
                  <a:moveTo>
                    <a:pt x="13" y="68"/>
                  </a:moveTo>
                  <a:lnTo>
                    <a:pt x="0" y="68"/>
                  </a:lnTo>
                  <a:lnTo>
                    <a:pt x="13" y="0"/>
                  </a:lnTo>
                  <a:lnTo>
                    <a:pt x="156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5" name="未知"/>
            <p:cNvSpPr/>
            <p:nvPr/>
          </p:nvSpPr>
          <p:spPr>
            <a:xfrm>
              <a:off x="1207" y="178"/>
              <a:ext cx="144" cy="1"/>
            </a:xfrm>
            <a:custGeom>
              <a:avLst/>
              <a:gdLst/>
              <a:ahLst/>
              <a:cxnLst/>
              <a:pathLst>
                <a:path w="144" h="1">
                  <a:moveTo>
                    <a:pt x="0" y="0"/>
                  </a:moveTo>
                  <a:lnTo>
                    <a:pt x="143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6" name="未知"/>
            <p:cNvSpPr/>
            <p:nvPr/>
          </p:nvSpPr>
          <p:spPr>
            <a:xfrm>
              <a:off x="1259" y="137"/>
              <a:ext cx="92" cy="1"/>
            </a:xfrm>
            <a:custGeom>
              <a:avLst/>
              <a:gdLst/>
              <a:ahLst/>
              <a:cxnLst/>
              <a:pathLst>
                <a:path w="92" h="1">
                  <a:moveTo>
                    <a:pt x="0" y="0"/>
                  </a:moveTo>
                  <a:lnTo>
                    <a:pt x="91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7" name="未知"/>
            <p:cNvSpPr/>
            <p:nvPr/>
          </p:nvSpPr>
          <p:spPr>
            <a:xfrm>
              <a:off x="1285" y="137"/>
              <a:ext cx="1" cy="42"/>
            </a:xfrm>
            <a:custGeom>
              <a:avLst/>
              <a:gdLst/>
              <a:ahLst/>
              <a:cxnLst/>
              <a:pathLst>
                <a:path w="1" h="42">
                  <a:moveTo>
                    <a:pt x="0" y="0"/>
                  </a:moveTo>
                  <a:lnTo>
                    <a:pt x="0" y="41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8" name="未知"/>
            <p:cNvSpPr/>
            <p:nvPr/>
          </p:nvSpPr>
          <p:spPr>
            <a:xfrm>
              <a:off x="1305" y="137"/>
              <a:ext cx="46" cy="29"/>
            </a:xfrm>
            <a:custGeom>
              <a:avLst/>
              <a:gdLst/>
              <a:ahLst/>
              <a:cxnLst/>
              <a:pathLst>
                <a:path w="46" h="29">
                  <a:moveTo>
                    <a:pt x="45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45" y="21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19" name="未知"/>
            <p:cNvSpPr/>
            <p:nvPr/>
          </p:nvSpPr>
          <p:spPr>
            <a:xfrm>
              <a:off x="1233" y="82"/>
              <a:ext cx="33" cy="56"/>
            </a:xfrm>
            <a:custGeom>
              <a:avLst/>
              <a:gdLst/>
              <a:ahLst/>
              <a:cxnLst/>
              <a:pathLst>
                <a:path w="33" h="56">
                  <a:moveTo>
                    <a:pt x="26" y="55"/>
                  </a:moveTo>
                  <a:lnTo>
                    <a:pt x="32" y="0"/>
                  </a:lnTo>
                  <a:lnTo>
                    <a:pt x="6" y="0"/>
                  </a:lnTo>
                  <a:lnTo>
                    <a:pt x="0" y="55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0" name="未知"/>
            <p:cNvSpPr/>
            <p:nvPr/>
          </p:nvSpPr>
          <p:spPr>
            <a:xfrm>
              <a:off x="1233" y="117"/>
              <a:ext cx="27" cy="21"/>
            </a:xfrm>
            <a:custGeom>
              <a:avLst/>
              <a:gdLst/>
              <a:ahLst/>
              <a:cxnLst/>
              <a:pathLst>
                <a:path w="27" h="21">
                  <a:moveTo>
                    <a:pt x="26" y="20"/>
                  </a:moveTo>
                  <a:lnTo>
                    <a:pt x="19" y="20"/>
                  </a:lnTo>
                  <a:lnTo>
                    <a:pt x="0" y="20"/>
                  </a:lnTo>
                  <a:lnTo>
                    <a:pt x="26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1" name="未知"/>
            <p:cNvSpPr/>
            <p:nvPr/>
          </p:nvSpPr>
          <p:spPr>
            <a:xfrm>
              <a:off x="1239" y="82"/>
              <a:ext cx="21" cy="29"/>
            </a:xfrm>
            <a:custGeom>
              <a:avLst/>
              <a:gdLst/>
              <a:ahLst/>
              <a:cxnLst/>
              <a:pathLst>
                <a:path w="21" h="29">
                  <a:moveTo>
                    <a:pt x="20" y="28"/>
                  </a:moveTo>
                  <a:lnTo>
                    <a:pt x="0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2" name="未知"/>
            <p:cNvSpPr/>
            <p:nvPr/>
          </p:nvSpPr>
          <p:spPr>
            <a:xfrm>
              <a:off x="1207" y="137"/>
              <a:ext cx="27" cy="1"/>
            </a:xfrm>
            <a:custGeom>
              <a:avLst/>
              <a:gdLst/>
              <a:ahLst/>
              <a:cxnLst/>
              <a:pathLst>
                <a:path w="27" h="1">
                  <a:moveTo>
                    <a:pt x="26" y="0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3" name="未知"/>
            <p:cNvSpPr/>
            <p:nvPr/>
          </p:nvSpPr>
          <p:spPr>
            <a:xfrm>
              <a:off x="1252" y="192"/>
              <a:ext cx="54" cy="22"/>
            </a:xfrm>
            <a:custGeom>
              <a:avLst/>
              <a:gdLst/>
              <a:ahLst/>
              <a:cxnLst/>
              <a:pathLst>
                <a:path w="54" h="22">
                  <a:moveTo>
                    <a:pt x="46" y="21"/>
                  </a:moveTo>
                  <a:lnTo>
                    <a:pt x="53" y="0"/>
                  </a:lnTo>
                  <a:lnTo>
                    <a:pt x="7" y="0"/>
                  </a:lnTo>
                  <a:lnTo>
                    <a:pt x="0" y="1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4" name="未知"/>
            <p:cNvSpPr/>
            <p:nvPr/>
          </p:nvSpPr>
          <p:spPr>
            <a:xfrm>
              <a:off x="1259" y="192"/>
              <a:ext cx="7" cy="22"/>
            </a:xfrm>
            <a:custGeom>
              <a:avLst/>
              <a:gdLst/>
              <a:ahLst/>
              <a:cxnLst/>
              <a:pathLst>
                <a:path w="7" h="22">
                  <a:moveTo>
                    <a:pt x="0" y="0"/>
                  </a:moveTo>
                  <a:lnTo>
                    <a:pt x="6" y="2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5" name="未知"/>
            <p:cNvSpPr/>
            <p:nvPr/>
          </p:nvSpPr>
          <p:spPr>
            <a:xfrm>
              <a:off x="1337" y="240"/>
              <a:ext cx="21" cy="1"/>
            </a:xfrm>
            <a:custGeom>
              <a:avLst/>
              <a:gdLst/>
              <a:ahLst/>
              <a:cxnLst/>
              <a:pathLst>
                <a:path w="21" h="1">
                  <a:moveTo>
                    <a:pt x="0" y="0"/>
                  </a:moveTo>
                  <a:lnTo>
                    <a:pt x="2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6" name="未知"/>
            <p:cNvSpPr/>
            <p:nvPr/>
          </p:nvSpPr>
          <p:spPr>
            <a:xfrm>
              <a:off x="554" y="597"/>
              <a:ext cx="217" cy="55"/>
            </a:xfrm>
            <a:custGeom>
              <a:avLst/>
              <a:gdLst/>
              <a:ahLst/>
              <a:cxnLst/>
              <a:pathLst>
                <a:path w="217" h="55">
                  <a:moveTo>
                    <a:pt x="0" y="0"/>
                  </a:moveTo>
                  <a:lnTo>
                    <a:pt x="7" y="0"/>
                  </a:lnTo>
                  <a:lnTo>
                    <a:pt x="53" y="0"/>
                  </a:lnTo>
                  <a:lnTo>
                    <a:pt x="105" y="6"/>
                  </a:lnTo>
                  <a:lnTo>
                    <a:pt x="170" y="20"/>
                  </a:lnTo>
                  <a:lnTo>
                    <a:pt x="190" y="34"/>
                  </a:lnTo>
                  <a:lnTo>
                    <a:pt x="216" y="5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7" name="未知"/>
            <p:cNvSpPr/>
            <p:nvPr/>
          </p:nvSpPr>
          <p:spPr>
            <a:xfrm>
              <a:off x="581" y="610"/>
              <a:ext cx="27" cy="22"/>
            </a:xfrm>
            <a:custGeom>
              <a:avLst/>
              <a:gdLst/>
              <a:ahLst/>
              <a:cxnLst/>
              <a:pathLst>
                <a:path w="27" h="22">
                  <a:moveTo>
                    <a:pt x="0" y="0"/>
                  </a:moveTo>
                  <a:lnTo>
                    <a:pt x="26" y="21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8" name="未知"/>
            <p:cNvSpPr/>
            <p:nvPr/>
          </p:nvSpPr>
          <p:spPr>
            <a:xfrm>
              <a:off x="607" y="631"/>
              <a:ext cx="229" cy="56"/>
            </a:xfrm>
            <a:custGeom>
              <a:avLst/>
              <a:gdLst/>
              <a:ahLst/>
              <a:cxnLst/>
              <a:pathLst>
                <a:path w="229" h="56">
                  <a:moveTo>
                    <a:pt x="195" y="14"/>
                  </a:moveTo>
                  <a:lnTo>
                    <a:pt x="176" y="20"/>
                  </a:lnTo>
                  <a:lnTo>
                    <a:pt x="163" y="20"/>
                  </a:lnTo>
                  <a:lnTo>
                    <a:pt x="137" y="20"/>
                  </a:lnTo>
                  <a:lnTo>
                    <a:pt x="117" y="20"/>
                  </a:lnTo>
                  <a:lnTo>
                    <a:pt x="97" y="20"/>
                  </a:lnTo>
                  <a:lnTo>
                    <a:pt x="78" y="20"/>
                  </a:lnTo>
                  <a:lnTo>
                    <a:pt x="52" y="20"/>
                  </a:lnTo>
                  <a:lnTo>
                    <a:pt x="32" y="14"/>
                  </a:lnTo>
                  <a:lnTo>
                    <a:pt x="19" y="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19" y="41"/>
                  </a:lnTo>
                  <a:lnTo>
                    <a:pt x="39" y="48"/>
                  </a:lnTo>
                  <a:lnTo>
                    <a:pt x="91" y="55"/>
                  </a:lnTo>
                  <a:lnTo>
                    <a:pt x="117" y="48"/>
                  </a:lnTo>
                  <a:lnTo>
                    <a:pt x="143" y="48"/>
                  </a:lnTo>
                  <a:lnTo>
                    <a:pt x="163" y="41"/>
                  </a:lnTo>
                  <a:lnTo>
                    <a:pt x="182" y="34"/>
                  </a:lnTo>
                  <a:lnTo>
                    <a:pt x="208" y="27"/>
                  </a:lnTo>
                  <a:lnTo>
                    <a:pt x="228" y="2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29" name="未知"/>
            <p:cNvSpPr/>
            <p:nvPr/>
          </p:nvSpPr>
          <p:spPr>
            <a:xfrm>
              <a:off x="104" y="672"/>
              <a:ext cx="386" cy="124"/>
            </a:xfrm>
            <a:custGeom>
              <a:avLst/>
              <a:gdLst/>
              <a:ahLst/>
              <a:cxnLst/>
              <a:pathLst>
                <a:path w="386" h="124">
                  <a:moveTo>
                    <a:pt x="0" y="0"/>
                  </a:moveTo>
                  <a:lnTo>
                    <a:pt x="13" y="7"/>
                  </a:lnTo>
                  <a:lnTo>
                    <a:pt x="20" y="14"/>
                  </a:lnTo>
                  <a:lnTo>
                    <a:pt x="46" y="14"/>
                  </a:lnTo>
                  <a:lnTo>
                    <a:pt x="46" y="21"/>
                  </a:lnTo>
                  <a:lnTo>
                    <a:pt x="72" y="27"/>
                  </a:lnTo>
                  <a:lnTo>
                    <a:pt x="79" y="27"/>
                  </a:lnTo>
                  <a:lnTo>
                    <a:pt x="98" y="27"/>
                  </a:lnTo>
                  <a:lnTo>
                    <a:pt x="98" y="34"/>
                  </a:lnTo>
                  <a:lnTo>
                    <a:pt x="105" y="27"/>
                  </a:lnTo>
                  <a:lnTo>
                    <a:pt x="118" y="34"/>
                  </a:lnTo>
                  <a:lnTo>
                    <a:pt x="118" y="41"/>
                  </a:lnTo>
                  <a:lnTo>
                    <a:pt x="124" y="34"/>
                  </a:lnTo>
                  <a:lnTo>
                    <a:pt x="144" y="41"/>
                  </a:lnTo>
                  <a:lnTo>
                    <a:pt x="150" y="48"/>
                  </a:lnTo>
                  <a:lnTo>
                    <a:pt x="176" y="48"/>
                  </a:lnTo>
                  <a:lnTo>
                    <a:pt x="176" y="55"/>
                  </a:lnTo>
                  <a:lnTo>
                    <a:pt x="203" y="55"/>
                  </a:lnTo>
                  <a:lnTo>
                    <a:pt x="203" y="62"/>
                  </a:lnTo>
                  <a:lnTo>
                    <a:pt x="203" y="55"/>
                  </a:lnTo>
                  <a:lnTo>
                    <a:pt x="229" y="62"/>
                  </a:lnTo>
                  <a:lnTo>
                    <a:pt x="229" y="69"/>
                  </a:lnTo>
                  <a:lnTo>
                    <a:pt x="229" y="62"/>
                  </a:lnTo>
                  <a:lnTo>
                    <a:pt x="255" y="69"/>
                  </a:lnTo>
                  <a:lnTo>
                    <a:pt x="255" y="75"/>
                  </a:lnTo>
                  <a:lnTo>
                    <a:pt x="281" y="75"/>
                  </a:lnTo>
                  <a:lnTo>
                    <a:pt x="281" y="82"/>
                  </a:lnTo>
                  <a:lnTo>
                    <a:pt x="287" y="82"/>
                  </a:lnTo>
                  <a:lnTo>
                    <a:pt x="307" y="82"/>
                  </a:lnTo>
                  <a:lnTo>
                    <a:pt x="307" y="89"/>
                  </a:lnTo>
                  <a:lnTo>
                    <a:pt x="313" y="82"/>
                  </a:lnTo>
                  <a:lnTo>
                    <a:pt x="385" y="103"/>
                  </a:lnTo>
                  <a:lnTo>
                    <a:pt x="385" y="123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0" name="未知"/>
            <p:cNvSpPr/>
            <p:nvPr/>
          </p:nvSpPr>
          <p:spPr>
            <a:xfrm>
              <a:off x="594" y="809"/>
              <a:ext cx="111" cy="35"/>
            </a:xfrm>
            <a:custGeom>
              <a:avLst/>
              <a:gdLst/>
              <a:ahLst/>
              <a:cxnLst/>
              <a:pathLst>
                <a:path w="111" h="35">
                  <a:moveTo>
                    <a:pt x="0" y="7"/>
                  </a:moveTo>
                  <a:lnTo>
                    <a:pt x="19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58" y="7"/>
                  </a:lnTo>
                  <a:lnTo>
                    <a:pt x="65" y="14"/>
                  </a:lnTo>
                  <a:lnTo>
                    <a:pt x="71" y="7"/>
                  </a:lnTo>
                  <a:lnTo>
                    <a:pt x="84" y="14"/>
                  </a:lnTo>
                  <a:lnTo>
                    <a:pt x="91" y="21"/>
                  </a:lnTo>
                  <a:lnTo>
                    <a:pt x="97" y="14"/>
                  </a:lnTo>
                  <a:lnTo>
                    <a:pt x="110" y="21"/>
                  </a:lnTo>
                  <a:lnTo>
                    <a:pt x="110" y="3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1" name="未知"/>
            <p:cNvSpPr/>
            <p:nvPr/>
          </p:nvSpPr>
          <p:spPr>
            <a:xfrm>
              <a:off x="124" y="672"/>
              <a:ext cx="575" cy="145"/>
            </a:xfrm>
            <a:custGeom>
              <a:avLst/>
              <a:gdLst/>
              <a:ahLst/>
              <a:cxnLst/>
              <a:pathLst>
                <a:path w="575" h="145">
                  <a:moveTo>
                    <a:pt x="0" y="0"/>
                  </a:moveTo>
                  <a:lnTo>
                    <a:pt x="13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52" y="7"/>
                  </a:lnTo>
                  <a:lnTo>
                    <a:pt x="72" y="14"/>
                  </a:lnTo>
                  <a:lnTo>
                    <a:pt x="78" y="21"/>
                  </a:lnTo>
                  <a:lnTo>
                    <a:pt x="78" y="14"/>
                  </a:lnTo>
                  <a:lnTo>
                    <a:pt x="98" y="21"/>
                  </a:lnTo>
                  <a:lnTo>
                    <a:pt x="98" y="27"/>
                  </a:lnTo>
                  <a:lnTo>
                    <a:pt x="104" y="21"/>
                  </a:lnTo>
                  <a:lnTo>
                    <a:pt x="117" y="27"/>
                  </a:lnTo>
                  <a:lnTo>
                    <a:pt x="124" y="27"/>
                  </a:lnTo>
                  <a:lnTo>
                    <a:pt x="143" y="27"/>
                  </a:lnTo>
                  <a:lnTo>
                    <a:pt x="150" y="41"/>
                  </a:lnTo>
                  <a:lnTo>
                    <a:pt x="156" y="34"/>
                  </a:lnTo>
                  <a:lnTo>
                    <a:pt x="176" y="41"/>
                  </a:lnTo>
                  <a:lnTo>
                    <a:pt x="176" y="48"/>
                  </a:lnTo>
                  <a:lnTo>
                    <a:pt x="183" y="41"/>
                  </a:lnTo>
                  <a:lnTo>
                    <a:pt x="202" y="48"/>
                  </a:lnTo>
                  <a:lnTo>
                    <a:pt x="202" y="55"/>
                  </a:lnTo>
                  <a:lnTo>
                    <a:pt x="209" y="48"/>
                  </a:lnTo>
                  <a:lnTo>
                    <a:pt x="222" y="55"/>
                  </a:lnTo>
                  <a:lnTo>
                    <a:pt x="228" y="55"/>
                  </a:lnTo>
                  <a:lnTo>
                    <a:pt x="235" y="55"/>
                  </a:lnTo>
                  <a:lnTo>
                    <a:pt x="254" y="55"/>
                  </a:lnTo>
                  <a:lnTo>
                    <a:pt x="254" y="62"/>
                  </a:lnTo>
                  <a:lnTo>
                    <a:pt x="261" y="55"/>
                  </a:lnTo>
                  <a:lnTo>
                    <a:pt x="280" y="69"/>
                  </a:lnTo>
                  <a:lnTo>
                    <a:pt x="287" y="75"/>
                  </a:lnTo>
                  <a:lnTo>
                    <a:pt x="287" y="69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13" y="75"/>
                  </a:lnTo>
                  <a:lnTo>
                    <a:pt x="385" y="89"/>
                  </a:lnTo>
                  <a:lnTo>
                    <a:pt x="391" y="110"/>
                  </a:lnTo>
                  <a:lnTo>
                    <a:pt x="404" y="96"/>
                  </a:lnTo>
                  <a:lnTo>
                    <a:pt x="424" y="103"/>
                  </a:lnTo>
                  <a:lnTo>
                    <a:pt x="424" y="110"/>
                  </a:lnTo>
                  <a:lnTo>
                    <a:pt x="437" y="103"/>
                  </a:lnTo>
                  <a:lnTo>
                    <a:pt x="457" y="110"/>
                  </a:lnTo>
                  <a:lnTo>
                    <a:pt x="463" y="117"/>
                  </a:lnTo>
                  <a:lnTo>
                    <a:pt x="470" y="110"/>
                  </a:lnTo>
                  <a:lnTo>
                    <a:pt x="489" y="117"/>
                  </a:lnTo>
                  <a:lnTo>
                    <a:pt x="496" y="137"/>
                  </a:lnTo>
                  <a:lnTo>
                    <a:pt x="502" y="123"/>
                  </a:lnTo>
                  <a:lnTo>
                    <a:pt x="522" y="123"/>
                  </a:lnTo>
                  <a:lnTo>
                    <a:pt x="522" y="130"/>
                  </a:lnTo>
                  <a:lnTo>
                    <a:pt x="528" y="130"/>
                  </a:lnTo>
                  <a:lnTo>
                    <a:pt x="548" y="137"/>
                  </a:lnTo>
                  <a:lnTo>
                    <a:pt x="554" y="137"/>
                  </a:lnTo>
                  <a:lnTo>
                    <a:pt x="574" y="137"/>
                  </a:lnTo>
                  <a:lnTo>
                    <a:pt x="574" y="14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2" name="未知"/>
            <p:cNvSpPr/>
            <p:nvPr/>
          </p:nvSpPr>
          <p:spPr>
            <a:xfrm>
              <a:off x="698" y="809"/>
              <a:ext cx="20" cy="22"/>
            </a:xfrm>
            <a:custGeom>
              <a:avLst/>
              <a:gdLst/>
              <a:ahLst/>
              <a:cxnLst/>
              <a:pathLst>
                <a:path w="20" h="22">
                  <a:moveTo>
                    <a:pt x="0" y="21"/>
                  </a:moveTo>
                  <a:lnTo>
                    <a:pt x="0" y="7"/>
                  </a:lnTo>
                  <a:lnTo>
                    <a:pt x="19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3" name="未知"/>
            <p:cNvSpPr/>
            <p:nvPr/>
          </p:nvSpPr>
          <p:spPr>
            <a:xfrm>
              <a:off x="150" y="658"/>
              <a:ext cx="595" cy="159"/>
            </a:xfrm>
            <a:custGeom>
              <a:avLst/>
              <a:gdLst/>
              <a:ahLst/>
              <a:cxnLst/>
              <a:pathLst>
                <a:path w="595" h="159">
                  <a:moveTo>
                    <a:pt x="0" y="0"/>
                  </a:moveTo>
                  <a:lnTo>
                    <a:pt x="13" y="7"/>
                  </a:lnTo>
                  <a:lnTo>
                    <a:pt x="13" y="14"/>
                  </a:lnTo>
                  <a:lnTo>
                    <a:pt x="20" y="7"/>
                  </a:lnTo>
                  <a:lnTo>
                    <a:pt x="39" y="14"/>
                  </a:lnTo>
                  <a:lnTo>
                    <a:pt x="46" y="14"/>
                  </a:lnTo>
                  <a:lnTo>
                    <a:pt x="65" y="14"/>
                  </a:lnTo>
                  <a:lnTo>
                    <a:pt x="72" y="21"/>
                  </a:lnTo>
                  <a:lnTo>
                    <a:pt x="72" y="14"/>
                  </a:lnTo>
                  <a:lnTo>
                    <a:pt x="85" y="21"/>
                  </a:lnTo>
                  <a:lnTo>
                    <a:pt x="91" y="28"/>
                  </a:lnTo>
                  <a:lnTo>
                    <a:pt x="98" y="28"/>
                  </a:lnTo>
                  <a:lnTo>
                    <a:pt x="111" y="28"/>
                  </a:lnTo>
                  <a:lnTo>
                    <a:pt x="111" y="35"/>
                  </a:lnTo>
                  <a:lnTo>
                    <a:pt x="117" y="35"/>
                  </a:lnTo>
                  <a:lnTo>
                    <a:pt x="137" y="41"/>
                  </a:lnTo>
                  <a:lnTo>
                    <a:pt x="150" y="41"/>
                  </a:lnTo>
                  <a:lnTo>
                    <a:pt x="163" y="41"/>
                  </a:lnTo>
                  <a:lnTo>
                    <a:pt x="170" y="48"/>
                  </a:lnTo>
                  <a:lnTo>
                    <a:pt x="176" y="41"/>
                  </a:lnTo>
                  <a:lnTo>
                    <a:pt x="196" y="48"/>
                  </a:lnTo>
                  <a:lnTo>
                    <a:pt x="196" y="55"/>
                  </a:lnTo>
                  <a:lnTo>
                    <a:pt x="202" y="48"/>
                  </a:lnTo>
                  <a:lnTo>
                    <a:pt x="215" y="55"/>
                  </a:lnTo>
                  <a:lnTo>
                    <a:pt x="215" y="62"/>
                  </a:lnTo>
                  <a:lnTo>
                    <a:pt x="228" y="62"/>
                  </a:lnTo>
                  <a:lnTo>
                    <a:pt x="241" y="62"/>
                  </a:lnTo>
                  <a:lnTo>
                    <a:pt x="248" y="69"/>
                  </a:lnTo>
                  <a:lnTo>
                    <a:pt x="254" y="69"/>
                  </a:lnTo>
                  <a:lnTo>
                    <a:pt x="274" y="69"/>
                  </a:lnTo>
                  <a:lnTo>
                    <a:pt x="274" y="76"/>
                  </a:lnTo>
                  <a:lnTo>
                    <a:pt x="280" y="69"/>
                  </a:lnTo>
                  <a:lnTo>
                    <a:pt x="300" y="76"/>
                  </a:lnTo>
                  <a:lnTo>
                    <a:pt x="307" y="83"/>
                  </a:lnTo>
                  <a:lnTo>
                    <a:pt x="313" y="76"/>
                  </a:lnTo>
                  <a:lnTo>
                    <a:pt x="333" y="83"/>
                  </a:lnTo>
                  <a:lnTo>
                    <a:pt x="333" y="89"/>
                  </a:lnTo>
                  <a:lnTo>
                    <a:pt x="339" y="83"/>
                  </a:lnTo>
                  <a:lnTo>
                    <a:pt x="359" y="89"/>
                  </a:lnTo>
                  <a:lnTo>
                    <a:pt x="378" y="96"/>
                  </a:lnTo>
                  <a:lnTo>
                    <a:pt x="378" y="110"/>
                  </a:lnTo>
                  <a:lnTo>
                    <a:pt x="391" y="96"/>
                  </a:lnTo>
                  <a:lnTo>
                    <a:pt x="417" y="103"/>
                  </a:lnTo>
                  <a:lnTo>
                    <a:pt x="417" y="110"/>
                  </a:lnTo>
                  <a:lnTo>
                    <a:pt x="437" y="110"/>
                  </a:lnTo>
                  <a:lnTo>
                    <a:pt x="450" y="117"/>
                  </a:lnTo>
                  <a:lnTo>
                    <a:pt x="450" y="124"/>
                  </a:lnTo>
                  <a:lnTo>
                    <a:pt x="457" y="117"/>
                  </a:lnTo>
                  <a:lnTo>
                    <a:pt x="476" y="124"/>
                  </a:lnTo>
                  <a:lnTo>
                    <a:pt x="483" y="137"/>
                  </a:lnTo>
                  <a:lnTo>
                    <a:pt x="496" y="124"/>
                  </a:lnTo>
                  <a:lnTo>
                    <a:pt x="515" y="124"/>
                  </a:lnTo>
                  <a:lnTo>
                    <a:pt x="515" y="131"/>
                  </a:lnTo>
                  <a:lnTo>
                    <a:pt x="522" y="131"/>
                  </a:lnTo>
                  <a:lnTo>
                    <a:pt x="541" y="131"/>
                  </a:lnTo>
                  <a:lnTo>
                    <a:pt x="541" y="137"/>
                  </a:lnTo>
                  <a:lnTo>
                    <a:pt x="548" y="137"/>
                  </a:lnTo>
                  <a:lnTo>
                    <a:pt x="561" y="144"/>
                  </a:lnTo>
                  <a:lnTo>
                    <a:pt x="567" y="151"/>
                  </a:lnTo>
                  <a:lnTo>
                    <a:pt x="574" y="144"/>
                  </a:lnTo>
                  <a:lnTo>
                    <a:pt x="587" y="151"/>
                  </a:lnTo>
                  <a:lnTo>
                    <a:pt x="594" y="158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4" name="未知"/>
            <p:cNvSpPr/>
            <p:nvPr/>
          </p:nvSpPr>
          <p:spPr>
            <a:xfrm>
              <a:off x="85" y="686"/>
              <a:ext cx="601" cy="158"/>
            </a:xfrm>
            <a:custGeom>
              <a:avLst/>
              <a:gdLst/>
              <a:ahLst/>
              <a:cxnLst/>
              <a:pathLst>
                <a:path w="601" h="158">
                  <a:moveTo>
                    <a:pt x="0" y="0"/>
                  </a:moveTo>
                  <a:lnTo>
                    <a:pt x="13" y="7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39" y="13"/>
                  </a:lnTo>
                  <a:lnTo>
                    <a:pt x="45" y="13"/>
                  </a:lnTo>
                  <a:lnTo>
                    <a:pt x="65" y="13"/>
                  </a:lnTo>
                  <a:lnTo>
                    <a:pt x="72" y="27"/>
                  </a:lnTo>
                  <a:lnTo>
                    <a:pt x="78" y="20"/>
                  </a:lnTo>
                  <a:lnTo>
                    <a:pt x="91" y="27"/>
                  </a:lnTo>
                  <a:lnTo>
                    <a:pt x="98" y="34"/>
                  </a:lnTo>
                  <a:lnTo>
                    <a:pt x="104" y="27"/>
                  </a:lnTo>
                  <a:lnTo>
                    <a:pt x="117" y="34"/>
                  </a:lnTo>
                  <a:lnTo>
                    <a:pt x="117" y="41"/>
                  </a:lnTo>
                  <a:lnTo>
                    <a:pt x="124" y="34"/>
                  </a:lnTo>
                  <a:lnTo>
                    <a:pt x="143" y="41"/>
                  </a:lnTo>
                  <a:lnTo>
                    <a:pt x="150" y="41"/>
                  </a:lnTo>
                  <a:lnTo>
                    <a:pt x="169" y="41"/>
                  </a:lnTo>
                  <a:lnTo>
                    <a:pt x="169" y="55"/>
                  </a:lnTo>
                  <a:lnTo>
                    <a:pt x="176" y="48"/>
                  </a:lnTo>
                  <a:lnTo>
                    <a:pt x="195" y="55"/>
                  </a:lnTo>
                  <a:lnTo>
                    <a:pt x="195" y="61"/>
                  </a:lnTo>
                  <a:lnTo>
                    <a:pt x="202" y="55"/>
                  </a:lnTo>
                  <a:lnTo>
                    <a:pt x="222" y="61"/>
                  </a:lnTo>
                  <a:lnTo>
                    <a:pt x="222" y="68"/>
                  </a:lnTo>
                  <a:lnTo>
                    <a:pt x="228" y="61"/>
                  </a:lnTo>
                  <a:lnTo>
                    <a:pt x="248" y="68"/>
                  </a:lnTo>
                  <a:lnTo>
                    <a:pt x="261" y="68"/>
                  </a:lnTo>
                  <a:lnTo>
                    <a:pt x="274" y="75"/>
                  </a:lnTo>
                  <a:lnTo>
                    <a:pt x="280" y="82"/>
                  </a:lnTo>
                  <a:lnTo>
                    <a:pt x="287" y="75"/>
                  </a:lnTo>
                  <a:lnTo>
                    <a:pt x="385" y="103"/>
                  </a:lnTo>
                  <a:lnTo>
                    <a:pt x="385" y="116"/>
                  </a:lnTo>
                  <a:lnTo>
                    <a:pt x="404" y="109"/>
                  </a:lnTo>
                  <a:lnTo>
                    <a:pt x="430" y="109"/>
                  </a:lnTo>
                  <a:lnTo>
                    <a:pt x="430" y="123"/>
                  </a:lnTo>
                  <a:lnTo>
                    <a:pt x="430" y="116"/>
                  </a:lnTo>
                  <a:lnTo>
                    <a:pt x="456" y="103"/>
                  </a:lnTo>
                  <a:lnTo>
                    <a:pt x="482" y="109"/>
                  </a:lnTo>
                  <a:lnTo>
                    <a:pt x="482" y="123"/>
                  </a:lnTo>
                  <a:lnTo>
                    <a:pt x="489" y="123"/>
                  </a:lnTo>
                  <a:lnTo>
                    <a:pt x="489" y="151"/>
                  </a:lnTo>
                  <a:lnTo>
                    <a:pt x="509" y="130"/>
                  </a:lnTo>
                  <a:lnTo>
                    <a:pt x="528" y="137"/>
                  </a:lnTo>
                  <a:lnTo>
                    <a:pt x="528" y="144"/>
                  </a:lnTo>
                  <a:lnTo>
                    <a:pt x="541" y="144"/>
                  </a:lnTo>
                  <a:lnTo>
                    <a:pt x="561" y="151"/>
                  </a:lnTo>
                  <a:lnTo>
                    <a:pt x="554" y="151"/>
                  </a:lnTo>
                  <a:lnTo>
                    <a:pt x="561" y="151"/>
                  </a:lnTo>
                  <a:lnTo>
                    <a:pt x="580" y="151"/>
                  </a:lnTo>
                  <a:lnTo>
                    <a:pt x="580" y="157"/>
                  </a:lnTo>
                  <a:lnTo>
                    <a:pt x="600" y="144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5" name="Straight Connector 60934"/>
            <p:cNvSpPr/>
            <p:nvPr/>
          </p:nvSpPr>
          <p:spPr>
            <a:xfrm flipH="1">
              <a:off x="1194" y="693"/>
              <a:ext cx="19" cy="6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936" name="未知"/>
            <p:cNvSpPr/>
            <p:nvPr/>
          </p:nvSpPr>
          <p:spPr>
            <a:xfrm>
              <a:off x="307" y="27"/>
              <a:ext cx="633" cy="591"/>
            </a:xfrm>
            <a:custGeom>
              <a:avLst/>
              <a:gdLst/>
              <a:ahLst/>
              <a:cxnLst/>
              <a:pathLst>
                <a:path w="633" h="591">
                  <a:moveTo>
                    <a:pt x="6" y="515"/>
                  </a:moveTo>
                  <a:lnTo>
                    <a:pt x="0" y="501"/>
                  </a:lnTo>
                  <a:lnTo>
                    <a:pt x="0" y="487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110" y="7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32" y="7"/>
                  </a:lnTo>
                  <a:lnTo>
                    <a:pt x="632" y="7"/>
                  </a:lnTo>
                  <a:lnTo>
                    <a:pt x="528" y="576"/>
                  </a:lnTo>
                  <a:lnTo>
                    <a:pt x="528" y="583"/>
                  </a:lnTo>
                  <a:lnTo>
                    <a:pt x="515" y="583"/>
                  </a:lnTo>
                  <a:lnTo>
                    <a:pt x="495" y="590"/>
                  </a:lnTo>
                  <a:lnTo>
                    <a:pt x="6" y="515"/>
                  </a:lnTo>
                  <a:lnTo>
                    <a:pt x="6" y="51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7" name="未知"/>
            <p:cNvSpPr/>
            <p:nvPr/>
          </p:nvSpPr>
          <p:spPr>
            <a:xfrm>
              <a:off x="365" y="103"/>
              <a:ext cx="497" cy="378"/>
            </a:xfrm>
            <a:custGeom>
              <a:avLst/>
              <a:gdLst/>
              <a:ahLst/>
              <a:cxnLst/>
              <a:pathLst>
                <a:path w="497" h="378">
                  <a:moveTo>
                    <a:pt x="496" y="14"/>
                  </a:moveTo>
                  <a:lnTo>
                    <a:pt x="483" y="0"/>
                  </a:lnTo>
                  <a:lnTo>
                    <a:pt x="98" y="0"/>
                  </a:lnTo>
                  <a:lnTo>
                    <a:pt x="79" y="7"/>
                  </a:lnTo>
                  <a:lnTo>
                    <a:pt x="79" y="14"/>
                  </a:lnTo>
                  <a:lnTo>
                    <a:pt x="0" y="350"/>
                  </a:lnTo>
                  <a:lnTo>
                    <a:pt x="0" y="363"/>
                  </a:lnTo>
                  <a:lnTo>
                    <a:pt x="13" y="370"/>
                  </a:lnTo>
                  <a:lnTo>
                    <a:pt x="33" y="377"/>
                  </a:lnTo>
                  <a:lnTo>
                    <a:pt x="33" y="329"/>
                  </a:lnTo>
                  <a:lnTo>
                    <a:pt x="46" y="260"/>
                  </a:lnTo>
                  <a:lnTo>
                    <a:pt x="52" y="206"/>
                  </a:lnTo>
                  <a:lnTo>
                    <a:pt x="59" y="151"/>
                  </a:lnTo>
                  <a:lnTo>
                    <a:pt x="72" y="110"/>
                  </a:lnTo>
                  <a:lnTo>
                    <a:pt x="79" y="82"/>
                  </a:lnTo>
                  <a:lnTo>
                    <a:pt x="92" y="55"/>
                  </a:lnTo>
                  <a:lnTo>
                    <a:pt x="105" y="27"/>
                  </a:lnTo>
                  <a:lnTo>
                    <a:pt x="124" y="14"/>
                  </a:lnTo>
                  <a:lnTo>
                    <a:pt x="157" y="14"/>
                  </a:lnTo>
                  <a:lnTo>
                    <a:pt x="235" y="14"/>
                  </a:lnTo>
                  <a:lnTo>
                    <a:pt x="320" y="14"/>
                  </a:lnTo>
                  <a:lnTo>
                    <a:pt x="405" y="14"/>
                  </a:lnTo>
                  <a:lnTo>
                    <a:pt x="496" y="20"/>
                  </a:lnTo>
                  <a:lnTo>
                    <a:pt x="496" y="14"/>
                  </a:lnTo>
                  <a:lnTo>
                    <a:pt x="496" y="1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38" name="未知"/>
            <p:cNvSpPr/>
            <p:nvPr/>
          </p:nvSpPr>
          <p:spPr>
            <a:xfrm>
              <a:off x="398" y="117"/>
              <a:ext cx="464" cy="412"/>
            </a:xfrm>
            <a:custGeom>
              <a:avLst/>
              <a:gdLst/>
              <a:ahLst/>
              <a:cxnLst/>
              <a:pathLst>
                <a:path w="464" h="412">
                  <a:moveTo>
                    <a:pt x="0" y="363"/>
                  </a:moveTo>
                  <a:lnTo>
                    <a:pt x="359" y="411"/>
                  </a:lnTo>
                  <a:lnTo>
                    <a:pt x="378" y="411"/>
                  </a:lnTo>
                  <a:lnTo>
                    <a:pt x="385" y="404"/>
                  </a:lnTo>
                  <a:lnTo>
                    <a:pt x="463" y="6"/>
                  </a:lnTo>
                  <a:lnTo>
                    <a:pt x="372" y="0"/>
                  </a:lnTo>
                  <a:lnTo>
                    <a:pt x="287" y="0"/>
                  </a:lnTo>
                  <a:lnTo>
                    <a:pt x="202" y="0"/>
                  </a:lnTo>
                  <a:lnTo>
                    <a:pt x="124" y="0"/>
                  </a:lnTo>
                  <a:lnTo>
                    <a:pt x="91" y="0"/>
                  </a:lnTo>
                  <a:lnTo>
                    <a:pt x="72" y="13"/>
                  </a:lnTo>
                  <a:lnTo>
                    <a:pt x="52" y="54"/>
                  </a:lnTo>
                  <a:lnTo>
                    <a:pt x="39" y="89"/>
                  </a:lnTo>
                  <a:lnTo>
                    <a:pt x="26" y="130"/>
                  </a:lnTo>
                  <a:lnTo>
                    <a:pt x="19" y="178"/>
                  </a:lnTo>
                  <a:lnTo>
                    <a:pt x="6" y="260"/>
                  </a:lnTo>
                  <a:lnTo>
                    <a:pt x="0" y="315"/>
                  </a:lnTo>
                  <a:lnTo>
                    <a:pt x="0" y="363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939" name="Group 60938"/>
          <p:cNvGrpSpPr/>
          <p:nvPr/>
        </p:nvGrpSpPr>
        <p:grpSpPr>
          <a:xfrm>
            <a:off x="5497513" y="2898775"/>
            <a:ext cx="2098675" cy="1609725"/>
            <a:chOff x="0" y="0"/>
            <a:chExt cx="1729" cy="1153"/>
          </a:xfrm>
        </p:grpSpPr>
        <p:sp>
          <p:nvSpPr>
            <p:cNvPr id="60940" name="未知"/>
            <p:cNvSpPr/>
            <p:nvPr/>
          </p:nvSpPr>
          <p:spPr>
            <a:xfrm>
              <a:off x="672" y="54"/>
              <a:ext cx="152" cy="245"/>
            </a:xfrm>
            <a:custGeom>
              <a:avLst/>
              <a:gdLst/>
              <a:ahLst/>
              <a:cxnLst/>
              <a:pathLst>
                <a:path w="152" h="245">
                  <a:moveTo>
                    <a:pt x="0" y="0"/>
                  </a:moveTo>
                  <a:lnTo>
                    <a:pt x="0" y="193"/>
                  </a:lnTo>
                  <a:lnTo>
                    <a:pt x="151" y="244"/>
                  </a:lnTo>
                  <a:lnTo>
                    <a:pt x="15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1" name="未知"/>
            <p:cNvSpPr/>
            <p:nvPr/>
          </p:nvSpPr>
          <p:spPr>
            <a:xfrm>
              <a:off x="578" y="304"/>
              <a:ext cx="549" cy="270"/>
            </a:xfrm>
            <a:custGeom>
              <a:avLst/>
              <a:gdLst/>
              <a:ahLst/>
              <a:cxnLst/>
              <a:pathLst>
                <a:path w="549" h="270">
                  <a:moveTo>
                    <a:pt x="0" y="120"/>
                  </a:moveTo>
                  <a:lnTo>
                    <a:pt x="286" y="269"/>
                  </a:lnTo>
                  <a:lnTo>
                    <a:pt x="548" y="114"/>
                  </a:lnTo>
                  <a:lnTo>
                    <a:pt x="548" y="0"/>
                  </a:lnTo>
                  <a:lnTo>
                    <a:pt x="286" y="132"/>
                  </a:lnTo>
                  <a:lnTo>
                    <a:pt x="0" y="12"/>
                  </a:lnTo>
                  <a:lnTo>
                    <a:pt x="0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2" name="未知"/>
            <p:cNvSpPr/>
            <p:nvPr/>
          </p:nvSpPr>
          <p:spPr>
            <a:xfrm>
              <a:off x="605" y="275"/>
              <a:ext cx="498" cy="138"/>
            </a:xfrm>
            <a:custGeom>
              <a:avLst/>
              <a:gdLst/>
              <a:ahLst/>
              <a:cxnLst/>
              <a:pathLst>
                <a:path w="498" h="138">
                  <a:moveTo>
                    <a:pt x="497" y="17"/>
                  </a:moveTo>
                  <a:lnTo>
                    <a:pt x="438" y="0"/>
                  </a:lnTo>
                  <a:lnTo>
                    <a:pt x="360" y="53"/>
                  </a:lnTo>
                  <a:lnTo>
                    <a:pt x="259" y="95"/>
                  </a:lnTo>
                  <a:lnTo>
                    <a:pt x="44" y="17"/>
                  </a:lnTo>
                  <a:lnTo>
                    <a:pt x="0" y="33"/>
                  </a:lnTo>
                  <a:lnTo>
                    <a:pt x="259" y="137"/>
                  </a:lnTo>
                  <a:lnTo>
                    <a:pt x="497" y="17"/>
                  </a:lnTo>
                  <a:lnTo>
                    <a:pt x="497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3" name="未知"/>
            <p:cNvSpPr/>
            <p:nvPr/>
          </p:nvSpPr>
          <p:spPr>
            <a:xfrm>
              <a:off x="638" y="740"/>
              <a:ext cx="465" cy="413"/>
            </a:xfrm>
            <a:custGeom>
              <a:avLst/>
              <a:gdLst/>
              <a:ahLst/>
              <a:cxnLst/>
              <a:pathLst>
                <a:path w="465" h="413">
                  <a:moveTo>
                    <a:pt x="238" y="185"/>
                  </a:moveTo>
                  <a:lnTo>
                    <a:pt x="0" y="6"/>
                  </a:lnTo>
                  <a:lnTo>
                    <a:pt x="0" y="203"/>
                  </a:lnTo>
                  <a:lnTo>
                    <a:pt x="238" y="412"/>
                  </a:lnTo>
                  <a:lnTo>
                    <a:pt x="303" y="346"/>
                  </a:lnTo>
                  <a:lnTo>
                    <a:pt x="303" y="239"/>
                  </a:lnTo>
                  <a:lnTo>
                    <a:pt x="357" y="197"/>
                  </a:lnTo>
                  <a:lnTo>
                    <a:pt x="357" y="299"/>
                  </a:lnTo>
                  <a:lnTo>
                    <a:pt x="464" y="197"/>
                  </a:lnTo>
                  <a:lnTo>
                    <a:pt x="464" y="0"/>
                  </a:lnTo>
                  <a:lnTo>
                    <a:pt x="238" y="185"/>
                  </a:lnTo>
                  <a:lnTo>
                    <a:pt x="238" y="1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4" name="未知"/>
            <p:cNvSpPr/>
            <p:nvPr/>
          </p:nvSpPr>
          <p:spPr>
            <a:xfrm>
              <a:off x="649" y="603"/>
              <a:ext cx="437" cy="293"/>
            </a:xfrm>
            <a:custGeom>
              <a:avLst/>
              <a:gdLst/>
              <a:ahLst/>
              <a:cxnLst/>
              <a:pathLst>
                <a:path w="437" h="293">
                  <a:moveTo>
                    <a:pt x="0" y="125"/>
                  </a:moveTo>
                  <a:lnTo>
                    <a:pt x="215" y="0"/>
                  </a:lnTo>
                  <a:lnTo>
                    <a:pt x="436" y="123"/>
                  </a:lnTo>
                  <a:lnTo>
                    <a:pt x="227" y="292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5" name="未知"/>
            <p:cNvSpPr/>
            <p:nvPr/>
          </p:nvSpPr>
          <p:spPr>
            <a:xfrm>
              <a:off x="1037" y="507"/>
              <a:ext cx="370" cy="264"/>
            </a:xfrm>
            <a:custGeom>
              <a:avLst/>
              <a:gdLst/>
              <a:ahLst/>
              <a:cxnLst/>
              <a:pathLst>
                <a:path w="370" h="264">
                  <a:moveTo>
                    <a:pt x="232" y="96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238" y="263"/>
                  </a:lnTo>
                  <a:lnTo>
                    <a:pt x="286" y="221"/>
                  </a:lnTo>
                  <a:lnTo>
                    <a:pt x="286" y="144"/>
                  </a:lnTo>
                  <a:lnTo>
                    <a:pt x="316" y="120"/>
                  </a:lnTo>
                  <a:lnTo>
                    <a:pt x="316" y="191"/>
                  </a:lnTo>
                  <a:lnTo>
                    <a:pt x="369" y="144"/>
                  </a:lnTo>
                  <a:lnTo>
                    <a:pt x="369" y="0"/>
                  </a:lnTo>
                  <a:lnTo>
                    <a:pt x="232" y="96"/>
                  </a:lnTo>
                  <a:lnTo>
                    <a:pt x="232" y="9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6" name="未知"/>
            <p:cNvSpPr/>
            <p:nvPr/>
          </p:nvSpPr>
          <p:spPr>
            <a:xfrm>
              <a:off x="328" y="519"/>
              <a:ext cx="358" cy="270"/>
            </a:xfrm>
            <a:custGeom>
              <a:avLst/>
              <a:gdLst/>
              <a:ahLst/>
              <a:cxnLst/>
              <a:pathLst>
                <a:path w="358" h="270">
                  <a:moveTo>
                    <a:pt x="131" y="102"/>
                  </a:moveTo>
                  <a:lnTo>
                    <a:pt x="0" y="6"/>
                  </a:lnTo>
                  <a:lnTo>
                    <a:pt x="0" y="150"/>
                  </a:lnTo>
                  <a:lnTo>
                    <a:pt x="59" y="203"/>
                  </a:lnTo>
                  <a:lnTo>
                    <a:pt x="59" y="114"/>
                  </a:lnTo>
                  <a:lnTo>
                    <a:pt x="89" y="144"/>
                  </a:lnTo>
                  <a:lnTo>
                    <a:pt x="89" y="227"/>
                  </a:lnTo>
                  <a:lnTo>
                    <a:pt x="131" y="269"/>
                  </a:lnTo>
                  <a:lnTo>
                    <a:pt x="357" y="144"/>
                  </a:lnTo>
                  <a:lnTo>
                    <a:pt x="357" y="0"/>
                  </a:lnTo>
                  <a:lnTo>
                    <a:pt x="131" y="102"/>
                  </a:lnTo>
                  <a:lnTo>
                    <a:pt x="131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7" name="未知"/>
            <p:cNvSpPr/>
            <p:nvPr/>
          </p:nvSpPr>
          <p:spPr>
            <a:xfrm>
              <a:off x="649" y="24"/>
              <a:ext cx="210" cy="335"/>
            </a:xfrm>
            <a:custGeom>
              <a:avLst/>
              <a:gdLst/>
              <a:ahLst/>
              <a:cxnLst/>
              <a:pathLst>
                <a:path w="210" h="335">
                  <a:moveTo>
                    <a:pt x="209" y="334"/>
                  </a:moveTo>
                  <a:lnTo>
                    <a:pt x="209" y="42"/>
                  </a:lnTo>
                  <a:lnTo>
                    <a:pt x="0" y="0"/>
                  </a:lnTo>
                  <a:lnTo>
                    <a:pt x="24" y="30"/>
                  </a:lnTo>
                  <a:lnTo>
                    <a:pt x="173" y="60"/>
                  </a:lnTo>
                  <a:lnTo>
                    <a:pt x="173" y="274"/>
                  </a:lnTo>
                  <a:lnTo>
                    <a:pt x="24" y="221"/>
                  </a:lnTo>
                  <a:lnTo>
                    <a:pt x="24" y="3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251"/>
                  </a:lnTo>
                  <a:lnTo>
                    <a:pt x="209" y="334"/>
                  </a:lnTo>
                  <a:lnTo>
                    <a:pt x="209" y="33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8" name="未知"/>
            <p:cNvSpPr/>
            <p:nvPr/>
          </p:nvSpPr>
          <p:spPr>
            <a:xfrm>
              <a:off x="1055" y="430"/>
              <a:ext cx="334" cy="154"/>
            </a:xfrm>
            <a:custGeom>
              <a:avLst/>
              <a:gdLst/>
              <a:ahLst/>
              <a:cxnLst/>
              <a:pathLst>
                <a:path w="334" h="154">
                  <a:moveTo>
                    <a:pt x="0" y="71"/>
                  </a:moveTo>
                  <a:lnTo>
                    <a:pt x="125" y="0"/>
                  </a:lnTo>
                  <a:lnTo>
                    <a:pt x="333" y="71"/>
                  </a:lnTo>
                  <a:lnTo>
                    <a:pt x="213" y="153"/>
                  </a:lnTo>
                  <a:lnTo>
                    <a:pt x="0" y="7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49" name="未知"/>
            <p:cNvSpPr/>
            <p:nvPr/>
          </p:nvSpPr>
          <p:spPr>
            <a:xfrm>
              <a:off x="870" y="42"/>
              <a:ext cx="210" cy="311"/>
            </a:xfrm>
            <a:custGeom>
              <a:avLst/>
              <a:gdLst/>
              <a:ahLst/>
              <a:cxnLst/>
              <a:pathLst>
                <a:path w="210" h="311">
                  <a:moveTo>
                    <a:pt x="0" y="310"/>
                  </a:moveTo>
                  <a:lnTo>
                    <a:pt x="89" y="274"/>
                  </a:lnTo>
                  <a:lnTo>
                    <a:pt x="209" y="203"/>
                  </a:lnTo>
                  <a:lnTo>
                    <a:pt x="209" y="12"/>
                  </a:lnTo>
                  <a:lnTo>
                    <a:pt x="119" y="36"/>
                  </a:lnTo>
                  <a:lnTo>
                    <a:pt x="89" y="0"/>
                  </a:lnTo>
                  <a:lnTo>
                    <a:pt x="0" y="18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0" name="未知"/>
            <p:cNvSpPr/>
            <p:nvPr/>
          </p:nvSpPr>
          <p:spPr>
            <a:xfrm>
              <a:off x="352" y="448"/>
              <a:ext cx="311" cy="154"/>
            </a:xfrm>
            <a:custGeom>
              <a:avLst/>
              <a:gdLst/>
              <a:ahLst/>
              <a:cxnLst/>
              <a:pathLst>
                <a:path w="311" h="154">
                  <a:moveTo>
                    <a:pt x="0" y="71"/>
                  </a:moveTo>
                  <a:lnTo>
                    <a:pt x="185" y="0"/>
                  </a:lnTo>
                  <a:lnTo>
                    <a:pt x="310" y="63"/>
                  </a:lnTo>
                  <a:lnTo>
                    <a:pt x="114" y="153"/>
                  </a:lnTo>
                  <a:lnTo>
                    <a:pt x="0" y="7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1" name="未知"/>
            <p:cNvSpPr/>
            <p:nvPr/>
          </p:nvSpPr>
          <p:spPr>
            <a:xfrm>
              <a:off x="649" y="0"/>
              <a:ext cx="311" cy="55"/>
            </a:xfrm>
            <a:custGeom>
              <a:avLst/>
              <a:gdLst/>
              <a:ahLst/>
              <a:cxnLst/>
              <a:pathLst>
                <a:path w="311" h="55">
                  <a:moveTo>
                    <a:pt x="310" y="30"/>
                  </a:moveTo>
                  <a:lnTo>
                    <a:pt x="90" y="0"/>
                  </a:lnTo>
                  <a:lnTo>
                    <a:pt x="0" y="18"/>
                  </a:lnTo>
                  <a:lnTo>
                    <a:pt x="209" y="54"/>
                  </a:lnTo>
                  <a:lnTo>
                    <a:pt x="310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2" name="未知"/>
            <p:cNvSpPr/>
            <p:nvPr/>
          </p:nvSpPr>
          <p:spPr>
            <a:xfrm>
              <a:off x="1311" y="346"/>
              <a:ext cx="287" cy="210"/>
            </a:xfrm>
            <a:custGeom>
              <a:avLst/>
              <a:gdLst/>
              <a:ahLst/>
              <a:cxnLst/>
              <a:pathLst>
                <a:path w="287" h="210">
                  <a:moveTo>
                    <a:pt x="202" y="66"/>
                  </a:moveTo>
                  <a:lnTo>
                    <a:pt x="0" y="12"/>
                  </a:lnTo>
                  <a:lnTo>
                    <a:pt x="0" y="108"/>
                  </a:lnTo>
                  <a:lnTo>
                    <a:pt x="113" y="143"/>
                  </a:lnTo>
                  <a:lnTo>
                    <a:pt x="113" y="173"/>
                  </a:lnTo>
                  <a:lnTo>
                    <a:pt x="202" y="209"/>
                  </a:lnTo>
                  <a:lnTo>
                    <a:pt x="226" y="179"/>
                  </a:lnTo>
                  <a:lnTo>
                    <a:pt x="226" y="120"/>
                  </a:lnTo>
                  <a:lnTo>
                    <a:pt x="250" y="96"/>
                  </a:lnTo>
                  <a:lnTo>
                    <a:pt x="250" y="161"/>
                  </a:lnTo>
                  <a:lnTo>
                    <a:pt x="286" y="126"/>
                  </a:lnTo>
                  <a:lnTo>
                    <a:pt x="286" y="0"/>
                  </a:lnTo>
                  <a:lnTo>
                    <a:pt x="202" y="66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3" name="未知"/>
            <p:cNvSpPr/>
            <p:nvPr/>
          </p:nvSpPr>
          <p:spPr>
            <a:xfrm>
              <a:off x="137" y="376"/>
              <a:ext cx="275" cy="204"/>
            </a:xfrm>
            <a:custGeom>
              <a:avLst/>
              <a:gdLst/>
              <a:ahLst/>
              <a:cxnLst/>
              <a:pathLst>
                <a:path w="275" h="204">
                  <a:moveTo>
                    <a:pt x="83" y="66"/>
                  </a:moveTo>
                  <a:lnTo>
                    <a:pt x="0" y="6"/>
                  </a:lnTo>
                  <a:lnTo>
                    <a:pt x="0" y="131"/>
                  </a:lnTo>
                  <a:lnTo>
                    <a:pt x="36" y="155"/>
                  </a:lnTo>
                  <a:lnTo>
                    <a:pt x="36" y="90"/>
                  </a:lnTo>
                  <a:lnTo>
                    <a:pt x="60" y="107"/>
                  </a:lnTo>
                  <a:lnTo>
                    <a:pt x="60" y="179"/>
                  </a:lnTo>
                  <a:lnTo>
                    <a:pt x="83" y="203"/>
                  </a:lnTo>
                  <a:lnTo>
                    <a:pt x="173" y="167"/>
                  </a:lnTo>
                  <a:lnTo>
                    <a:pt x="173" y="137"/>
                  </a:lnTo>
                  <a:lnTo>
                    <a:pt x="274" y="96"/>
                  </a:lnTo>
                  <a:lnTo>
                    <a:pt x="274" y="0"/>
                  </a:lnTo>
                  <a:lnTo>
                    <a:pt x="83" y="66"/>
                  </a:lnTo>
                  <a:lnTo>
                    <a:pt x="83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4" name="未知"/>
            <p:cNvSpPr/>
            <p:nvPr/>
          </p:nvSpPr>
          <p:spPr>
            <a:xfrm>
              <a:off x="1490" y="239"/>
              <a:ext cx="239" cy="168"/>
            </a:xfrm>
            <a:custGeom>
              <a:avLst/>
              <a:gdLst/>
              <a:ahLst/>
              <a:cxnLst/>
              <a:pathLst>
                <a:path w="239" h="168">
                  <a:moveTo>
                    <a:pt x="178" y="53"/>
                  </a:moveTo>
                  <a:lnTo>
                    <a:pt x="0" y="6"/>
                  </a:lnTo>
                  <a:lnTo>
                    <a:pt x="0" y="71"/>
                  </a:lnTo>
                  <a:lnTo>
                    <a:pt x="125" y="101"/>
                  </a:lnTo>
                  <a:lnTo>
                    <a:pt x="125" y="149"/>
                  </a:lnTo>
                  <a:lnTo>
                    <a:pt x="178" y="167"/>
                  </a:lnTo>
                  <a:lnTo>
                    <a:pt x="202" y="143"/>
                  </a:lnTo>
                  <a:lnTo>
                    <a:pt x="202" y="95"/>
                  </a:lnTo>
                  <a:lnTo>
                    <a:pt x="220" y="77"/>
                  </a:lnTo>
                  <a:lnTo>
                    <a:pt x="220" y="125"/>
                  </a:lnTo>
                  <a:lnTo>
                    <a:pt x="238" y="101"/>
                  </a:lnTo>
                  <a:lnTo>
                    <a:pt x="238" y="0"/>
                  </a:lnTo>
                  <a:lnTo>
                    <a:pt x="178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5" name="未知"/>
            <p:cNvSpPr/>
            <p:nvPr/>
          </p:nvSpPr>
          <p:spPr>
            <a:xfrm>
              <a:off x="0" y="275"/>
              <a:ext cx="221" cy="162"/>
            </a:xfrm>
            <a:custGeom>
              <a:avLst/>
              <a:gdLst/>
              <a:ahLst/>
              <a:cxnLst/>
              <a:pathLst>
                <a:path w="221" h="162">
                  <a:moveTo>
                    <a:pt x="60" y="53"/>
                  </a:moveTo>
                  <a:lnTo>
                    <a:pt x="0" y="0"/>
                  </a:lnTo>
                  <a:lnTo>
                    <a:pt x="0" y="101"/>
                  </a:lnTo>
                  <a:lnTo>
                    <a:pt x="24" y="131"/>
                  </a:lnTo>
                  <a:lnTo>
                    <a:pt x="24" y="77"/>
                  </a:lnTo>
                  <a:lnTo>
                    <a:pt x="36" y="89"/>
                  </a:lnTo>
                  <a:lnTo>
                    <a:pt x="36" y="137"/>
                  </a:lnTo>
                  <a:lnTo>
                    <a:pt x="60" y="161"/>
                  </a:lnTo>
                  <a:lnTo>
                    <a:pt x="119" y="143"/>
                  </a:lnTo>
                  <a:lnTo>
                    <a:pt x="119" y="95"/>
                  </a:lnTo>
                  <a:lnTo>
                    <a:pt x="220" y="65"/>
                  </a:lnTo>
                  <a:lnTo>
                    <a:pt x="220" y="6"/>
                  </a:lnTo>
                  <a:lnTo>
                    <a:pt x="60" y="53"/>
                  </a:lnTo>
                  <a:lnTo>
                    <a:pt x="60" y="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6" name="未知"/>
            <p:cNvSpPr/>
            <p:nvPr/>
          </p:nvSpPr>
          <p:spPr>
            <a:xfrm>
              <a:off x="685" y="72"/>
              <a:ext cx="126" cy="215"/>
            </a:xfrm>
            <a:custGeom>
              <a:avLst/>
              <a:gdLst/>
              <a:ahLst/>
              <a:cxnLst/>
              <a:pathLst>
                <a:path w="126" h="215">
                  <a:moveTo>
                    <a:pt x="125" y="214"/>
                  </a:moveTo>
                  <a:lnTo>
                    <a:pt x="125" y="23"/>
                  </a:lnTo>
                  <a:lnTo>
                    <a:pt x="12" y="0"/>
                  </a:lnTo>
                  <a:lnTo>
                    <a:pt x="6" y="23"/>
                  </a:lnTo>
                  <a:lnTo>
                    <a:pt x="0" y="59"/>
                  </a:lnTo>
                  <a:lnTo>
                    <a:pt x="0" y="119"/>
                  </a:lnTo>
                  <a:lnTo>
                    <a:pt x="6" y="155"/>
                  </a:lnTo>
                  <a:lnTo>
                    <a:pt x="12" y="173"/>
                  </a:lnTo>
                  <a:lnTo>
                    <a:pt x="125" y="214"/>
                  </a:lnTo>
                  <a:lnTo>
                    <a:pt x="125" y="2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7" name="未知"/>
            <p:cNvSpPr/>
            <p:nvPr/>
          </p:nvSpPr>
          <p:spPr>
            <a:xfrm>
              <a:off x="1508" y="209"/>
              <a:ext cx="210" cy="73"/>
            </a:xfrm>
            <a:custGeom>
              <a:avLst/>
              <a:gdLst/>
              <a:ahLst/>
              <a:cxnLst/>
              <a:pathLst>
                <a:path w="210" h="73">
                  <a:moveTo>
                    <a:pt x="0" y="30"/>
                  </a:moveTo>
                  <a:lnTo>
                    <a:pt x="58" y="0"/>
                  </a:lnTo>
                  <a:lnTo>
                    <a:pt x="209" y="30"/>
                  </a:lnTo>
                  <a:lnTo>
                    <a:pt x="161" y="7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8" name="未知"/>
            <p:cNvSpPr/>
            <p:nvPr/>
          </p:nvSpPr>
          <p:spPr>
            <a:xfrm>
              <a:off x="6" y="245"/>
              <a:ext cx="216" cy="72"/>
            </a:xfrm>
            <a:custGeom>
              <a:avLst/>
              <a:gdLst/>
              <a:ahLst/>
              <a:cxnLst/>
              <a:pathLst>
                <a:path w="216" h="72">
                  <a:moveTo>
                    <a:pt x="0" y="24"/>
                  </a:moveTo>
                  <a:lnTo>
                    <a:pt x="155" y="0"/>
                  </a:lnTo>
                  <a:lnTo>
                    <a:pt x="215" y="28"/>
                  </a:lnTo>
                  <a:lnTo>
                    <a:pt x="60" y="71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59" name="未知"/>
            <p:cNvSpPr/>
            <p:nvPr/>
          </p:nvSpPr>
          <p:spPr>
            <a:xfrm>
              <a:off x="1186" y="185"/>
              <a:ext cx="203" cy="132"/>
            </a:xfrm>
            <a:custGeom>
              <a:avLst/>
              <a:gdLst/>
              <a:ahLst/>
              <a:cxnLst/>
              <a:pathLst>
                <a:path w="203" h="132">
                  <a:moveTo>
                    <a:pt x="131" y="30"/>
                  </a:moveTo>
                  <a:lnTo>
                    <a:pt x="202" y="0"/>
                  </a:lnTo>
                  <a:lnTo>
                    <a:pt x="202" y="90"/>
                  </a:lnTo>
                  <a:lnTo>
                    <a:pt x="131" y="131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31" y="30"/>
                  </a:lnTo>
                  <a:lnTo>
                    <a:pt x="131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0" name="未知"/>
            <p:cNvSpPr/>
            <p:nvPr/>
          </p:nvSpPr>
          <p:spPr>
            <a:xfrm>
              <a:off x="1186" y="185"/>
              <a:ext cx="203" cy="132"/>
            </a:xfrm>
            <a:custGeom>
              <a:avLst/>
              <a:gdLst/>
              <a:ahLst/>
              <a:cxnLst/>
              <a:pathLst>
                <a:path w="203" h="132">
                  <a:moveTo>
                    <a:pt x="131" y="30"/>
                  </a:moveTo>
                  <a:lnTo>
                    <a:pt x="202" y="0"/>
                  </a:lnTo>
                  <a:lnTo>
                    <a:pt x="202" y="90"/>
                  </a:lnTo>
                  <a:lnTo>
                    <a:pt x="131" y="131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31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1" name="未知"/>
            <p:cNvSpPr/>
            <p:nvPr/>
          </p:nvSpPr>
          <p:spPr>
            <a:xfrm>
              <a:off x="328" y="197"/>
              <a:ext cx="203" cy="138"/>
            </a:xfrm>
            <a:custGeom>
              <a:avLst/>
              <a:gdLst/>
              <a:ahLst/>
              <a:cxnLst/>
              <a:pathLst>
                <a:path w="203" h="138">
                  <a:moveTo>
                    <a:pt x="0" y="6"/>
                  </a:moveTo>
                  <a:lnTo>
                    <a:pt x="0" y="95"/>
                  </a:lnTo>
                  <a:lnTo>
                    <a:pt x="71" y="137"/>
                  </a:lnTo>
                  <a:lnTo>
                    <a:pt x="202" y="95"/>
                  </a:lnTo>
                  <a:lnTo>
                    <a:pt x="202" y="0"/>
                  </a:lnTo>
                  <a:lnTo>
                    <a:pt x="71" y="4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2" name="未知"/>
            <p:cNvSpPr/>
            <p:nvPr/>
          </p:nvSpPr>
          <p:spPr>
            <a:xfrm>
              <a:off x="1204" y="161"/>
              <a:ext cx="167" cy="43"/>
            </a:xfrm>
            <a:custGeom>
              <a:avLst/>
              <a:gdLst/>
              <a:ahLst/>
              <a:cxnLst/>
              <a:pathLst>
                <a:path w="167" h="43">
                  <a:moveTo>
                    <a:pt x="166" y="18"/>
                  </a:moveTo>
                  <a:lnTo>
                    <a:pt x="59" y="0"/>
                  </a:lnTo>
                  <a:lnTo>
                    <a:pt x="0" y="18"/>
                  </a:lnTo>
                  <a:lnTo>
                    <a:pt x="114" y="42"/>
                  </a:lnTo>
                  <a:lnTo>
                    <a:pt x="166" y="18"/>
                  </a:lnTo>
                  <a:lnTo>
                    <a:pt x="166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3" name="未知"/>
            <p:cNvSpPr/>
            <p:nvPr/>
          </p:nvSpPr>
          <p:spPr>
            <a:xfrm>
              <a:off x="346" y="185"/>
              <a:ext cx="167" cy="43"/>
            </a:xfrm>
            <a:custGeom>
              <a:avLst/>
              <a:gdLst/>
              <a:ahLst/>
              <a:cxnLst/>
              <a:pathLst>
                <a:path w="167" h="43">
                  <a:moveTo>
                    <a:pt x="0" y="12"/>
                  </a:moveTo>
                  <a:lnTo>
                    <a:pt x="107" y="0"/>
                  </a:lnTo>
                  <a:lnTo>
                    <a:pt x="166" y="12"/>
                  </a:lnTo>
                  <a:lnTo>
                    <a:pt x="60" y="4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4" name="未知"/>
            <p:cNvSpPr/>
            <p:nvPr/>
          </p:nvSpPr>
          <p:spPr>
            <a:xfrm>
              <a:off x="1031" y="865"/>
              <a:ext cx="49" cy="109"/>
            </a:xfrm>
            <a:custGeom>
              <a:avLst/>
              <a:gdLst/>
              <a:ahLst/>
              <a:cxnLst/>
              <a:pathLst>
                <a:path w="49" h="109">
                  <a:moveTo>
                    <a:pt x="48" y="66"/>
                  </a:moveTo>
                  <a:lnTo>
                    <a:pt x="48" y="0"/>
                  </a:lnTo>
                  <a:lnTo>
                    <a:pt x="0" y="48"/>
                  </a:lnTo>
                  <a:lnTo>
                    <a:pt x="0" y="108"/>
                  </a:lnTo>
                  <a:lnTo>
                    <a:pt x="48" y="66"/>
                  </a:lnTo>
                  <a:lnTo>
                    <a:pt x="48" y="6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5" name="未知"/>
            <p:cNvSpPr/>
            <p:nvPr/>
          </p:nvSpPr>
          <p:spPr>
            <a:xfrm>
              <a:off x="745" y="430"/>
              <a:ext cx="102" cy="60"/>
            </a:xfrm>
            <a:custGeom>
              <a:avLst/>
              <a:gdLst/>
              <a:ahLst/>
              <a:cxnLst/>
              <a:pathLst>
                <a:path w="102" h="60">
                  <a:moveTo>
                    <a:pt x="101" y="48"/>
                  </a:moveTo>
                  <a:lnTo>
                    <a:pt x="77" y="30"/>
                  </a:lnTo>
                  <a:lnTo>
                    <a:pt x="77" y="24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77" y="59"/>
                  </a:lnTo>
                  <a:lnTo>
                    <a:pt x="77" y="48"/>
                  </a:lnTo>
                  <a:lnTo>
                    <a:pt x="101" y="59"/>
                  </a:lnTo>
                  <a:lnTo>
                    <a:pt x="101" y="48"/>
                  </a:lnTo>
                  <a:lnTo>
                    <a:pt x="101" y="4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6" name="未知"/>
            <p:cNvSpPr/>
            <p:nvPr/>
          </p:nvSpPr>
          <p:spPr>
            <a:xfrm>
              <a:off x="959" y="30"/>
              <a:ext cx="109" cy="31"/>
            </a:xfrm>
            <a:custGeom>
              <a:avLst/>
              <a:gdLst/>
              <a:ahLst/>
              <a:cxnLst/>
              <a:pathLst>
                <a:path w="109" h="31">
                  <a:moveTo>
                    <a:pt x="0" y="0"/>
                  </a:moveTo>
                  <a:lnTo>
                    <a:pt x="30" y="30"/>
                  </a:lnTo>
                  <a:lnTo>
                    <a:pt x="108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7" name="未知"/>
            <p:cNvSpPr/>
            <p:nvPr/>
          </p:nvSpPr>
          <p:spPr>
            <a:xfrm>
              <a:off x="959" y="30"/>
              <a:ext cx="109" cy="31"/>
            </a:xfrm>
            <a:custGeom>
              <a:avLst/>
              <a:gdLst/>
              <a:ahLst/>
              <a:cxnLst/>
              <a:pathLst>
                <a:path w="109" h="31">
                  <a:moveTo>
                    <a:pt x="0" y="0"/>
                  </a:moveTo>
                  <a:lnTo>
                    <a:pt x="30" y="30"/>
                  </a:lnTo>
                  <a:lnTo>
                    <a:pt x="10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8" name="未知"/>
            <p:cNvSpPr/>
            <p:nvPr/>
          </p:nvSpPr>
          <p:spPr>
            <a:xfrm>
              <a:off x="340" y="603"/>
              <a:ext cx="24" cy="72"/>
            </a:xfrm>
            <a:custGeom>
              <a:avLst/>
              <a:gdLst/>
              <a:ahLst/>
              <a:cxnLst/>
              <a:pathLst>
                <a:path w="24" h="72">
                  <a:moveTo>
                    <a:pt x="0" y="48"/>
                  </a:moveTo>
                  <a:lnTo>
                    <a:pt x="0" y="0"/>
                  </a:lnTo>
                  <a:lnTo>
                    <a:pt x="23" y="18"/>
                  </a:lnTo>
                  <a:lnTo>
                    <a:pt x="23" y="71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69" name="未知"/>
            <p:cNvSpPr/>
            <p:nvPr/>
          </p:nvSpPr>
          <p:spPr>
            <a:xfrm>
              <a:off x="1365" y="597"/>
              <a:ext cx="24" cy="67"/>
            </a:xfrm>
            <a:custGeom>
              <a:avLst/>
              <a:gdLst/>
              <a:ahLst/>
              <a:cxnLst/>
              <a:pathLst>
                <a:path w="24" h="67">
                  <a:moveTo>
                    <a:pt x="23" y="48"/>
                  </a:moveTo>
                  <a:lnTo>
                    <a:pt x="23" y="0"/>
                  </a:lnTo>
                  <a:lnTo>
                    <a:pt x="0" y="18"/>
                  </a:lnTo>
                  <a:lnTo>
                    <a:pt x="0" y="66"/>
                  </a:lnTo>
                  <a:lnTo>
                    <a:pt x="23" y="48"/>
                  </a:lnTo>
                  <a:lnTo>
                    <a:pt x="23" y="4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0" name="未知"/>
            <p:cNvSpPr/>
            <p:nvPr/>
          </p:nvSpPr>
          <p:spPr>
            <a:xfrm>
              <a:off x="1573" y="424"/>
              <a:ext cx="13" cy="49"/>
            </a:xfrm>
            <a:custGeom>
              <a:avLst/>
              <a:gdLst/>
              <a:ahLst/>
              <a:cxnLst/>
              <a:pathLst>
                <a:path w="13" h="49">
                  <a:moveTo>
                    <a:pt x="12" y="36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0" y="48"/>
                  </a:lnTo>
                  <a:lnTo>
                    <a:pt x="12" y="36"/>
                  </a:lnTo>
                  <a:lnTo>
                    <a:pt x="12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1" name="未知"/>
            <p:cNvSpPr/>
            <p:nvPr/>
          </p:nvSpPr>
          <p:spPr>
            <a:xfrm>
              <a:off x="1716" y="304"/>
              <a:ext cx="7" cy="37"/>
            </a:xfrm>
            <a:custGeom>
              <a:avLst/>
              <a:gdLst/>
              <a:ahLst/>
              <a:cxnLst/>
              <a:pathLst>
                <a:path w="7" h="37">
                  <a:moveTo>
                    <a:pt x="6" y="30"/>
                  </a:moveTo>
                  <a:lnTo>
                    <a:pt x="0" y="36"/>
                  </a:lnTo>
                  <a:lnTo>
                    <a:pt x="0" y="12"/>
                  </a:lnTo>
                  <a:lnTo>
                    <a:pt x="6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2" name="未知"/>
            <p:cNvSpPr/>
            <p:nvPr/>
          </p:nvSpPr>
          <p:spPr>
            <a:xfrm>
              <a:off x="6" y="340"/>
              <a:ext cx="7" cy="43"/>
            </a:xfrm>
            <a:custGeom>
              <a:avLst/>
              <a:gdLst/>
              <a:ahLst/>
              <a:cxnLst/>
              <a:pathLst>
                <a:path w="7" h="43">
                  <a:moveTo>
                    <a:pt x="6" y="42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42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3" name="未知"/>
            <p:cNvSpPr/>
            <p:nvPr/>
          </p:nvSpPr>
          <p:spPr>
            <a:xfrm>
              <a:off x="149" y="454"/>
              <a:ext cx="13" cy="48"/>
            </a:xfrm>
            <a:custGeom>
              <a:avLst/>
              <a:gdLst/>
              <a:ahLst/>
              <a:cxnLst/>
              <a:pathLst>
                <a:path w="13" h="48">
                  <a:moveTo>
                    <a:pt x="0" y="0"/>
                  </a:moveTo>
                  <a:lnTo>
                    <a:pt x="12" y="6"/>
                  </a:lnTo>
                  <a:lnTo>
                    <a:pt x="12" y="47"/>
                  </a:lnTo>
                  <a:lnTo>
                    <a:pt x="0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4" name="未知"/>
            <p:cNvSpPr/>
            <p:nvPr/>
          </p:nvSpPr>
          <p:spPr>
            <a:xfrm>
              <a:off x="156" y="334"/>
              <a:ext cx="235" cy="93"/>
            </a:xfrm>
            <a:custGeom>
              <a:avLst/>
              <a:gdLst/>
              <a:ahLst/>
              <a:cxnLst/>
              <a:pathLst>
                <a:path w="235" h="93">
                  <a:moveTo>
                    <a:pt x="0" y="44"/>
                  </a:moveTo>
                  <a:lnTo>
                    <a:pt x="65" y="92"/>
                  </a:lnTo>
                  <a:lnTo>
                    <a:pt x="234" y="38"/>
                  </a:lnTo>
                  <a:lnTo>
                    <a:pt x="149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5" name="未知"/>
            <p:cNvSpPr/>
            <p:nvPr/>
          </p:nvSpPr>
          <p:spPr>
            <a:xfrm>
              <a:off x="1326" y="298"/>
              <a:ext cx="263" cy="105"/>
            </a:xfrm>
            <a:custGeom>
              <a:avLst/>
              <a:gdLst/>
              <a:ahLst/>
              <a:cxnLst/>
              <a:pathLst>
                <a:path w="263" h="105">
                  <a:moveTo>
                    <a:pt x="186" y="104"/>
                  </a:moveTo>
                  <a:lnTo>
                    <a:pt x="262" y="44"/>
                  </a:lnTo>
                  <a:lnTo>
                    <a:pt x="87" y="0"/>
                  </a:lnTo>
                  <a:lnTo>
                    <a:pt x="0" y="54"/>
                  </a:lnTo>
                  <a:lnTo>
                    <a:pt x="186" y="1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0976" name="Group 60975"/>
          <p:cNvGrpSpPr/>
          <p:nvPr/>
        </p:nvGrpSpPr>
        <p:grpSpPr>
          <a:xfrm>
            <a:off x="304800" y="5646738"/>
            <a:ext cx="2752725" cy="1146175"/>
            <a:chOff x="0" y="0"/>
            <a:chExt cx="1729" cy="721"/>
          </a:xfrm>
        </p:grpSpPr>
        <p:sp>
          <p:nvSpPr>
            <p:cNvPr id="60977" name="未知"/>
            <p:cNvSpPr/>
            <p:nvPr/>
          </p:nvSpPr>
          <p:spPr>
            <a:xfrm>
              <a:off x="0" y="0"/>
              <a:ext cx="49" cy="331"/>
            </a:xfrm>
            <a:custGeom>
              <a:avLst/>
              <a:gdLst/>
              <a:ahLst/>
              <a:cxnLst/>
              <a:pathLst>
                <a:path w="49" h="331">
                  <a:moveTo>
                    <a:pt x="48" y="330"/>
                  </a:moveTo>
                  <a:lnTo>
                    <a:pt x="0" y="294"/>
                  </a:lnTo>
                  <a:lnTo>
                    <a:pt x="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330"/>
                  </a:lnTo>
                  <a:lnTo>
                    <a:pt x="48" y="3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8" name="未知"/>
            <p:cNvSpPr/>
            <p:nvPr/>
          </p:nvSpPr>
          <p:spPr>
            <a:xfrm>
              <a:off x="667" y="6"/>
              <a:ext cx="55" cy="43"/>
            </a:xfrm>
            <a:custGeom>
              <a:avLst/>
              <a:gdLst/>
              <a:ahLst/>
              <a:cxnLst/>
              <a:pathLst>
                <a:path w="55" h="43">
                  <a:moveTo>
                    <a:pt x="54" y="42"/>
                  </a:moveTo>
                  <a:lnTo>
                    <a:pt x="54" y="0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54" y="42"/>
                  </a:lnTo>
                  <a:lnTo>
                    <a:pt x="54" y="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79" name="未知"/>
            <p:cNvSpPr/>
            <p:nvPr/>
          </p:nvSpPr>
          <p:spPr>
            <a:xfrm>
              <a:off x="72" y="48"/>
              <a:ext cx="287" cy="493"/>
            </a:xfrm>
            <a:custGeom>
              <a:avLst/>
              <a:gdLst/>
              <a:ahLst/>
              <a:cxnLst/>
              <a:pathLst>
                <a:path w="287" h="493">
                  <a:moveTo>
                    <a:pt x="95" y="492"/>
                  </a:moveTo>
                  <a:lnTo>
                    <a:pt x="286" y="480"/>
                  </a:lnTo>
                  <a:lnTo>
                    <a:pt x="286" y="270"/>
                  </a:lnTo>
                  <a:lnTo>
                    <a:pt x="286" y="30"/>
                  </a:lnTo>
                  <a:lnTo>
                    <a:pt x="196" y="0"/>
                  </a:lnTo>
                  <a:lnTo>
                    <a:pt x="0" y="6"/>
                  </a:lnTo>
                  <a:lnTo>
                    <a:pt x="0" y="282"/>
                  </a:lnTo>
                  <a:lnTo>
                    <a:pt x="0" y="432"/>
                  </a:lnTo>
                  <a:lnTo>
                    <a:pt x="95" y="492"/>
                  </a:lnTo>
                  <a:lnTo>
                    <a:pt x="95" y="49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0" name="未知"/>
            <p:cNvSpPr/>
            <p:nvPr/>
          </p:nvSpPr>
          <p:spPr>
            <a:xfrm>
              <a:off x="387" y="36"/>
              <a:ext cx="55" cy="415"/>
            </a:xfrm>
            <a:custGeom>
              <a:avLst/>
              <a:gdLst/>
              <a:ahLst/>
              <a:cxnLst/>
              <a:pathLst>
                <a:path w="55" h="415">
                  <a:moveTo>
                    <a:pt x="54" y="414"/>
                  </a:moveTo>
                  <a:lnTo>
                    <a:pt x="54" y="18"/>
                  </a:lnTo>
                  <a:lnTo>
                    <a:pt x="24" y="12"/>
                  </a:lnTo>
                  <a:lnTo>
                    <a:pt x="0" y="0"/>
                  </a:lnTo>
                  <a:lnTo>
                    <a:pt x="0" y="282"/>
                  </a:lnTo>
                  <a:lnTo>
                    <a:pt x="0" y="378"/>
                  </a:lnTo>
                  <a:lnTo>
                    <a:pt x="54" y="414"/>
                  </a:lnTo>
                  <a:lnTo>
                    <a:pt x="54" y="4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1" name="未知"/>
            <p:cNvSpPr/>
            <p:nvPr/>
          </p:nvSpPr>
          <p:spPr>
            <a:xfrm>
              <a:off x="441" y="54"/>
              <a:ext cx="388" cy="577"/>
            </a:xfrm>
            <a:custGeom>
              <a:avLst/>
              <a:gdLst/>
              <a:ahLst/>
              <a:cxnLst/>
              <a:pathLst>
                <a:path w="388" h="577">
                  <a:moveTo>
                    <a:pt x="387" y="72"/>
                  </a:moveTo>
                  <a:lnTo>
                    <a:pt x="0" y="0"/>
                  </a:lnTo>
                  <a:lnTo>
                    <a:pt x="0" y="396"/>
                  </a:lnTo>
                  <a:lnTo>
                    <a:pt x="65" y="396"/>
                  </a:lnTo>
                  <a:lnTo>
                    <a:pt x="65" y="30"/>
                  </a:lnTo>
                  <a:lnTo>
                    <a:pt x="131" y="48"/>
                  </a:lnTo>
                  <a:lnTo>
                    <a:pt x="131" y="396"/>
                  </a:lnTo>
                  <a:lnTo>
                    <a:pt x="137" y="396"/>
                  </a:lnTo>
                  <a:lnTo>
                    <a:pt x="197" y="420"/>
                  </a:lnTo>
                  <a:lnTo>
                    <a:pt x="197" y="480"/>
                  </a:lnTo>
                  <a:lnTo>
                    <a:pt x="387" y="576"/>
                  </a:lnTo>
                  <a:lnTo>
                    <a:pt x="387" y="72"/>
                  </a:lnTo>
                  <a:lnTo>
                    <a:pt x="387" y="7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2" name="未知"/>
            <p:cNvSpPr/>
            <p:nvPr/>
          </p:nvSpPr>
          <p:spPr>
            <a:xfrm>
              <a:off x="828" y="126"/>
              <a:ext cx="210" cy="505"/>
            </a:xfrm>
            <a:custGeom>
              <a:avLst/>
              <a:gdLst/>
              <a:ahLst/>
              <a:cxnLst/>
              <a:pathLst>
                <a:path w="210" h="505">
                  <a:moveTo>
                    <a:pt x="0" y="0"/>
                  </a:moveTo>
                  <a:lnTo>
                    <a:pt x="0" y="504"/>
                  </a:lnTo>
                  <a:lnTo>
                    <a:pt x="209" y="498"/>
                  </a:lnTo>
                  <a:lnTo>
                    <a:pt x="2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3" name="未知"/>
            <p:cNvSpPr/>
            <p:nvPr/>
          </p:nvSpPr>
          <p:spPr>
            <a:xfrm>
              <a:off x="1037" y="126"/>
              <a:ext cx="19" cy="499"/>
            </a:xfrm>
            <a:custGeom>
              <a:avLst/>
              <a:gdLst/>
              <a:ahLst/>
              <a:cxnLst/>
              <a:pathLst>
                <a:path w="19" h="499">
                  <a:moveTo>
                    <a:pt x="18" y="384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498"/>
                  </a:lnTo>
                  <a:lnTo>
                    <a:pt x="18" y="498"/>
                  </a:lnTo>
                  <a:lnTo>
                    <a:pt x="18" y="384"/>
                  </a:lnTo>
                  <a:lnTo>
                    <a:pt x="18" y="38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4" name="未知"/>
            <p:cNvSpPr/>
            <p:nvPr/>
          </p:nvSpPr>
          <p:spPr>
            <a:xfrm>
              <a:off x="411" y="30"/>
              <a:ext cx="627" cy="97"/>
            </a:xfrm>
            <a:custGeom>
              <a:avLst/>
              <a:gdLst/>
              <a:ahLst/>
              <a:cxnLst/>
              <a:pathLst>
                <a:path w="627" h="97">
                  <a:moveTo>
                    <a:pt x="417" y="96"/>
                  </a:moveTo>
                  <a:lnTo>
                    <a:pt x="626" y="96"/>
                  </a:lnTo>
                  <a:lnTo>
                    <a:pt x="608" y="78"/>
                  </a:lnTo>
                  <a:lnTo>
                    <a:pt x="417" y="84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30" y="24"/>
                  </a:lnTo>
                  <a:lnTo>
                    <a:pt x="417" y="96"/>
                  </a:lnTo>
                  <a:lnTo>
                    <a:pt x="417" y="9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5" name="未知"/>
            <p:cNvSpPr/>
            <p:nvPr/>
          </p:nvSpPr>
          <p:spPr>
            <a:xfrm>
              <a:off x="953" y="78"/>
              <a:ext cx="234" cy="433"/>
            </a:xfrm>
            <a:custGeom>
              <a:avLst/>
              <a:gdLst/>
              <a:ahLst/>
              <a:cxnLst/>
              <a:pathLst>
                <a:path w="234" h="433">
                  <a:moveTo>
                    <a:pt x="233" y="432"/>
                  </a:moveTo>
                  <a:lnTo>
                    <a:pt x="233" y="408"/>
                  </a:lnTo>
                  <a:lnTo>
                    <a:pt x="233" y="12"/>
                  </a:lnTo>
                  <a:lnTo>
                    <a:pt x="233" y="0"/>
                  </a:lnTo>
                  <a:lnTo>
                    <a:pt x="0" y="6"/>
                  </a:lnTo>
                  <a:lnTo>
                    <a:pt x="66" y="30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02" y="432"/>
                  </a:lnTo>
                  <a:lnTo>
                    <a:pt x="233" y="432"/>
                  </a:lnTo>
                  <a:lnTo>
                    <a:pt x="233" y="4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6" name="未知"/>
            <p:cNvSpPr/>
            <p:nvPr/>
          </p:nvSpPr>
          <p:spPr>
            <a:xfrm>
              <a:off x="1186" y="78"/>
              <a:ext cx="221" cy="505"/>
            </a:xfrm>
            <a:custGeom>
              <a:avLst/>
              <a:gdLst/>
              <a:ahLst/>
              <a:cxnLst/>
              <a:pathLst>
                <a:path w="221" h="505">
                  <a:moveTo>
                    <a:pt x="220" y="504"/>
                  </a:moveTo>
                  <a:lnTo>
                    <a:pt x="220" y="24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01" y="24"/>
                  </a:lnTo>
                  <a:lnTo>
                    <a:pt x="101" y="444"/>
                  </a:lnTo>
                  <a:lnTo>
                    <a:pt x="0" y="408"/>
                  </a:lnTo>
                  <a:lnTo>
                    <a:pt x="0" y="432"/>
                  </a:lnTo>
                  <a:lnTo>
                    <a:pt x="220" y="504"/>
                  </a:lnTo>
                  <a:lnTo>
                    <a:pt x="220" y="50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7" name="未知"/>
            <p:cNvSpPr/>
            <p:nvPr/>
          </p:nvSpPr>
          <p:spPr>
            <a:xfrm>
              <a:off x="1406" y="102"/>
              <a:ext cx="126" cy="517"/>
            </a:xfrm>
            <a:custGeom>
              <a:avLst/>
              <a:gdLst/>
              <a:ahLst/>
              <a:cxnLst/>
              <a:pathLst>
                <a:path w="126" h="517">
                  <a:moveTo>
                    <a:pt x="125" y="516"/>
                  </a:moveTo>
                  <a:lnTo>
                    <a:pt x="125" y="18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25" y="516"/>
                  </a:lnTo>
                  <a:lnTo>
                    <a:pt x="125" y="5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8" name="未知"/>
            <p:cNvSpPr/>
            <p:nvPr/>
          </p:nvSpPr>
          <p:spPr>
            <a:xfrm>
              <a:off x="1531" y="120"/>
              <a:ext cx="192" cy="499"/>
            </a:xfrm>
            <a:custGeom>
              <a:avLst/>
              <a:gdLst/>
              <a:ahLst/>
              <a:cxnLst/>
              <a:pathLst>
                <a:path w="192" h="499">
                  <a:moveTo>
                    <a:pt x="0" y="498"/>
                  </a:moveTo>
                  <a:lnTo>
                    <a:pt x="191" y="492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0" y="498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89" name="未知"/>
            <p:cNvSpPr/>
            <p:nvPr/>
          </p:nvSpPr>
          <p:spPr>
            <a:xfrm>
              <a:off x="1722" y="120"/>
              <a:ext cx="7" cy="493"/>
            </a:xfrm>
            <a:custGeom>
              <a:avLst/>
              <a:gdLst/>
              <a:ahLst/>
              <a:cxnLst/>
              <a:pathLst>
                <a:path w="7" h="493">
                  <a:moveTo>
                    <a:pt x="0" y="492"/>
                  </a:moveTo>
                  <a:lnTo>
                    <a:pt x="6" y="49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92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0" name="未知"/>
            <p:cNvSpPr/>
            <p:nvPr/>
          </p:nvSpPr>
          <p:spPr>
            <a:xfrm>
              <a:off x="894" y="54"/>
              <a:ext cx="829" cy="67"/>
            </a:xfrm>
            <a:custGeom>
              <a:avLst/>
              <a:gdLst/>
              <a:ahLst/>
              <a:cxnLst/>
              <a:pathLst>
                <a:path w="829" h="67">
                  <a:moveTo>
                    <a:pt x="637" y="66"/>
                  </a:moveTo>
                  <a:lnTo>
                    <a:pt x="828" y="66"/>
                  </a:lnTo>
                  <a:lnTo>
                    <a:pt x="804" y="48"/>
                  </a:lnTo>
                  <a:lnTo>
                    <a:pt x="637" y="48"/>
                  </a:lnTo>
                  <a:lnTo>
                    <a:pt x="292" y="0"/>
                  </a:lnTo>
                  <a:lnTo>
                    <a:pt x="0" y="18"/>
                  </a:lnTo>
                  <a:lnTo>
                    <a:pt x="59" y="30"/>
                  </a:lnTo>
                  <a:lnTo>
                    <a:pt x="292" y="24"/>
                  </a:lnTo>
                  <a:lnTo>
                    <a:pt x="512" y="48"/>
                  </a:lnTo>
                  <a:lnTo>
                    <a:pt x="637" y="66"/>
                  </a:lnTo>
                  <a:lnTo>
                    <a:pt x="637" y="6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1" name="未知"/>
            <p:cNvSpPr/>
            <p:nvPr/>
          </p:nvSpPr>
          <p:spPr>
            <a:xfrm>
              <a:off x="363" y="444"/>
              <a:ext cx="49" cy="277"/>
            </a:xfrm>
            <a:custGeom>
              <a:avLst/>
              <a:gdLst/>
              <a:ahLst/>
              <a:cxnLst/>
              <a:pathLst>
                <a:path w="49" h="277">
                  <a:moveTo>
                    <a:pt x="0" y="0"/>
                  </a:moveTo>
                  <a:lnTo>
                    <a:pt x="0" y="234"/>
                  </a:lnTo>
                  <a:lnTo>
                    <a:pt x="48" y="276"/>
                  </a:lnTo>
                  <a:lnTo>
                    <a:pt x="48" y="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2" name="未知"/>
            <p:cNvSpPr/>
            <p:nvPr/>
          </p:nvSpPr>
          <p:spPr>
            <a:xfrm>
              <a:off x="363" y="444"/>
              <a:ext cx="276" cy="37"/>
            </a:xfrm>
            <a:custGeom>
              <a:avLst/>
              <a:gdLst/>
              <a:ahLst/>
              <a:cxnLst/>
              <a:pathLst>
                <a:path w="276" h="37">
                  <a:moveTo>
                    <a:pt x="143" y="6"/>
                  </a:moveTo>
                  <a:lnTo>
                    <a:pt x="78" y="6"/>
                  </a:lnTo>
                  <a:lnTo>
                    <a:pt x="0" y="0"/>
                  </a:lnTo>
                  <a:lnTo>
                    <a:pt x="48" y="36"/>
                  </a:lnTo>
                  <a:lnTo>
                    <a:pt x="275" y="30"/>
                  </a:lnTo>
                  <a:lnTo>
                    <a:pt x="215" y="6"/>
                  </a:lnTo>
                  <a:lnTo>
                    <a:pt x="209" y="6"/>
                  </a:lnTo>
                  <a:lnTo>
                    <a:pt x="143" y="6"/>
                  </a:lnTo>
                  <a:lnTo>
                    <a:pt x="143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3" name="未知"/>
            <p:cNvSpPr/>
            <p:nvPr/>
          </p:nvSpPr>
          <p:spPr>
            <a:xfrm>
              <a:off x="936" y="30"/>
              <a:ext cx="167" cy="19"/>
            </a:xfrm>
            <a:custGeom>
              <a:avLst/>
              <a:gdLst/>
              <a:ahLst/>
              <a:cxnLst/>
              <a:pathLst>
                <a:path w="167" h="19">
                  <a:moveTo>
                    <a:pt x="23" y="0"/>
                  </a:moveTo>
                  <a:lnTo>
                    <a:pt x="11" y="12"/>
                  </a:lnTo>
                  <a:lnTo>
                    <a:pt x="0" y="18"/>
                  </a:lnTo>
                  <a:lnTo>
                    <a:pt x="166" y="18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4" name="未知"/>
            <p:cNvSpPr/>
            <p:nvPr/>
          </p:nvSpPr>
          <p:spPr>
            <a:xfrm>
              <a:off x="429" y="24"/>
              <a:ext cx="1270" cy="91"/>
            </a:xfrm>
            <a:custGeom>
              <a:avLst/>
              <a:gdLst/>
              <a:ahLst/>
              <a:cxnLst/>
              <a:pathLst>
                <a:path w="1270" h="91">
                  <a:moveTo>
                    <a:pt x="1269" y="78"/>
                  </a:moveTo>
                  <a:lnTo>
                    <a:pt x="757" y="6"/>
                  </a:lnTo>
                  <a:lnTo>
                    <a:pt x="751" y="6"/>
                  </a:lnTo>
                  <a:lnTo>
                    <a:pt x="673" y="0"/>
                  </a:lnTo>
                  <a:lnTo>
                    <a:pt x="530" y="6"/>
                  </a:lnTo>
                  <a:lnTo>
                    <a:pt x="673" y="24"/>
                  </a:lnTo>
                  <a:lnTo>
                    <a:pt x="507" y="24"/>
                  </a:lnTo>
                  <a:lnTo>
                    <a:pt x="292" y="24"/>
                  </a:lnTo>
                  <a:lnTo>
                    <a:pt x="238" y="12"/>
                  </a:lnTo>
                  <a:lnTo>
                    <a:pt x="161" y="6"/>
                  </a:lnTo>
                  <a:lnTo>
                    <a:pt x="149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399" y="90"/>
                  </a:lnTo>
                  <a:lnTo>
                    <a:pt x="590" y="84"/>
                  </a:lnTo>
                  <a:lnTo>
                    <a:pt x="524" y="60"/>
                  </a:lnTo>
                  <a:lnTo>
                    <a:pt x="465" y="48"/>
                  </a:lnTo>
                  <a:lnTo>
                    <a:pt x="757" y="30"/>
                  </a:lnTo>
                  <a:lnTo>
                    <a:pt x="1102" y="78"/>
                  </a:lnTo>
                  <a:lnTo>
                    <a:pt x="1269" y="78"/>
                  </a:lnTo>
                  <a:lnTo>
                    <a:pt x="1269" y="7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5" name="未知"/>
            <p:cNvSpPr/>
            <p:nvPr/>
          </p:nvSpPr>
          <p:spPr>
            <a:xfrm>
              <a:off x="30" y="0"/>
              <a:ext cx="561" cy="331"/>
            </a:xfrm>
            <a:custGeom>
              <a:avLst/>
              <a:gdLst/>
              <a:ahLst/>
              <a:cxnLst/>
              <a:pathLst>
                <a:path w="561" h="331">
                  <a:moveTo>
                    <a:pt x="357" y="318"/>
                  </a:moveTo>
                  <a:lnTo>
                    <a:pt x="357" y="36"/>
                  </a:lnTo>
                  <a:lnTo>
                    <a:pt x="381" y="48"/>
                  </a:lnTo>
                  <a:lnTo>
                    <a:pt x="399" y="30"/>
                  </a:lnTo>
                  <a:lnTo>
                    <a:pt x="548" y="24"/>
                  </a:lnTo>
                  <a:lnTo>
                    <a:pt x="560" y="30"/>
                  </a:lnTo>
                  <a:lnTo>
                    <a:pt x="560" y="12"/>
                  </a:lnTo>
                  <a:lnTo>
                    <a:pt x="560" y="6"/>
                  </a:lnTo>
                  <a:lnTo>
                    <a:pt x="548" y="6"/>
                  </a:lnTo>
                  <a:lnTo>
                    <a:pt x="512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8" y="330"/>
                  </a:lnTo>
                  <a:lnTo>
                    <a:pt x="42" y="330"/>
                  </a:lnTo>
                  <a:lnTo>
                    <a:pt x="42" y="54"/>
                  </a:lnTo>
                  <a:lnTo>
                    <a:pt x="238" y="48"/>
                  </a:lnTo>
                  <a:lnTo>
                    <a:pt x="328" y="78"/>
                  </a:lnTo>
                  <a:lnTo>
                    <a:pt x="328" y="318"/>
                  </a:lnTo>
                  <a:lnTo>
                    <a:pt x="357" y="318"/>
                  </a:lnTo>
                  <a:lnTo>
                    <a:pt x="357" y="3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6" name="未知"/>
            <p:cNvSpPr/>
            <p:nvPr/>
          </p:nvSpPr>
          <p:spPr>
            <a:xfrm>
              <a:off x="697" y="0"/>
              <a:ext cx="484" cy="49"/>
            </a:xfrm>
            <a:custGeom>
              <a:avLst/>
              <a:gdLst/>
              <a:ahLst/>
              <a:cxnLst/>
              <a:pathLst>
                <a:path w="484" h="49">
                  <a:moveTo>
                    <a:pt x="262" y="30"/>
                  </a:moveTo>
                  <a:lnTo>
                    <a:pt x="405" y="24"/>
                  </a:lnTo>
                  <a:lnTo>
                    <a:pt x="483" y="30"/>
                  </a:lnTo>
                  <a:lnTo>
                    <a:pt x="477" y="0"/>
                  </a:lnTo>
                  <a:lnTo>
                    <a:pt x="423" y="0"/>
                  </a:lnTo>
                  <a:lnTo>
                    <a:pt x="0" y="6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239" y="48"/>
                  </a:lnTo>
                  <a:lnTo>
                    <a:pt x="250" y="42"/>
                  </a:lnTo>
                  <a:lnTo>
                    <a:pt x="262" y="30"/>
                  </a:lnTo>
                  <a:lnTo>
                    <a:pt x="262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7" name="未知"/>
            <p:cNvSpPr/>
            <p:nvPr/>
          </p:nvSpPr>
          <p:spPr>
            <a:xfrm>
              <a:off x="107" y="54"/>
              <a:ext cx="234" cy="25"/>
            </a:xfrm>
            <a:custGeom>
              <a:avLst/>
              <a:gdLst/>
              <a:ahLst/>
              <a:cxnLst/>
              <a:pathLst>
                <a:path w="234" h="25">
                  <a:moveTo>
                    <a:pt x="60" y="24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233" y="24"/>
                  </a:lnTo>
                  <a:lnTo>
                    <a:pt x="60" y="24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8" name="未知"/>
            <p:cNvSpPr/>
            <p:nvPr/>
          </p:nvSpPr>
          <p:spPr>
            <a:xfrm>
              <a:off x="107" y="78"/>
              <a:ext cx="43" cy="439"/>
            </a:xfrm>
            <a:custGeom>
              <a:avLst/>
              <a:gdLst/>
              <a:ahLst/>
              <a:cxnLst/>
              <a:pathLst>
                <a:path w="43" h="439">
                  <a:moveTo>
                    <a:pt x="42" y="438"/>
                  </a:moveTo>
                  <a:lnTo>
                    <a:pt x="42" y="18"/>
                  </a:lnTo>
                  <a:lnTo>
                    <a:pt x="0" y="0"/>
                  </a:lnTo>
                  <a:lnTo>
                    <a:pt x="0" y="408"/>
                  </a:lnTo>
                  <a:lnTo>
                    <a:pt x="42" y="438"/>
                  </a:lnTo>
                  <a:lnTo>
                    <a:pt x="42" y="4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0999" name="未知"/>
            <p:cNvSpPr/>
            <p:nvPr/>
          </p:nvSpPr>
          <p:spPr>
            <a:xfrm>
              <a:off x="220" y="126"/>
              <a:ext cx="85" cy="127"/>
            </a:xfrm>
            <a:custGeom>
              <a:avLst/>
              <a:gdLst/>
              <a:ahLst/>
              <a:cxnLst/>
              <a:pathLst>
                <a:path w="85" h="127">
                  <a:moveTo>
                    <a:pt x="0" y="0"/>
                  </a:moveTo>
                  <a:lnTo>
                    <a:pt x="84" y="0"/>
                  </a:lnTo>
                  <a:lnTo>
                    <a:pt x="84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0" name="未知"/>
            <p:cNvSpPr/>
            <p:nvPr/>
          </p:nvSpPr>
          <p:spPr>
            <a:xfrm>
              <a:off x="506" y="84"/>
              <a:ext cx="67" cy="367"/>
            </a:xfrm>
            <a:custGeom>
              <a:avLst/>
              <a:gdLst/>
              <a:ahLst/>
              <a:cxnLst/>
              <a:pathLst>
                <a:path w="67" h="367">
                  <a:moveTo>
                    <a:pt x="0" y="366"/>
                  </a:moveTo>
                  <a:lnTo>
                    <a:pt x="66" y="366"/>
                  </a:lnTo>
                  <a:lnTo>
                    <a:pt x="66" y="18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1" name="未知"/>
            <p:cNvSpPr/>
            <p:nvPr/>
          </p:nvSpPr>
          <p:spPr>
            <a:xfrm>
              <a:off x="649" y="120"/>
              <a:ext cx="73" cy="439"/>
            </a:xfrm>
            <a:custGeom>
              <a:avLst/>
              <a:gdLst/>
              <a:ahLst/>
              <a:cxnLst/>
              <a:pathLst>
                <a:path w="73" h="439">
                  <a:moveTo>
                    <a:pt x="0" y="0"/>
                  </a:moveTo>
                  <a:lnTo>
                    <a:pt x="0" y="408"/>
                  </a:lnTo>
                  <a:lnTo>
                    <a:pt x="72" y="438"/>
                  </a:lnTo>
                  <a:lnTo>
                    <a:pt x="7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2" name="未知"/>
            <p:cNvSpPr/>
            <p:nvPr/>
          </p:nvSpPr>
          <p:spPr>
            <a:xfrm>
              <a:off x="912" y="210"/>
              <a:ext cx="54" cy="37"/>
            </a:xfrm>
            <a:custGeom>
              <a:avLst/>
              <a:gdLst/>
              <a:ahLst/>
              <a:cxnLst/>
              <a:pathLst>
                <a:path w="54" h="37">
                  <a:moveTo>
                    <a:pt x="0" y="6"/>
                  </a:moveTo>
                  <a:lnTo>
                    <a:pt x="53" y="0"/>
                  </a:lnTo>
                  <a:lnTo>
                    <a:pt x="53" y="36"/>
                  </a:lnTo>
                  <a:lnTo>
                    <a:pt x="0" y="3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3" name="未知"/>
            <p:cNvSpPr/>
            <p:nvPr/>
          </p:nvSpPr>
          <p:spPr>
            <a:xfrm>
              <a:off x="1186" y="90"/>
              <a:ext cx="102" cy="433"/>
            </a:xfrm>
            <a:custGeom>
              <a:avLst/>
              <a:gdLst/>
              <a:ahLst/>
              <a:cxnLst/>
              <a:pathLst>
                <a:path w="102" h="433">
                  <a:moveTo>
                    <a:pt x="0" y="396"/>
                  </a:moveTo>
                  <a:lnTo>
                    <a:pt x="101" y="432"/>
                  </a:lnTo>
                  <a:lnTo>
                    <a:pt x="101" y="12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4" name="未知"/>
            <p:cNvSpPr/>
            <p:nvPr/>
          </p:nvSpPr>
          <p:spPr>
            <a:xfrm>
              <a:off x="1603" y="210"/>
              <a:ext cx="54" cy="37"/>
            </a:xfrm>
            <a:custGeom>
              <a:avLst/>
              <a:gdLst/>
              <a:ahLst/>
              <a:cxnLst/>
              <a:pathLst>
                <a:path w="54" h="37">
                  <a:moveTo>
                    <a:pt x="0" y="0"/>
                  </a:moveTo>
                  <a:lnTo>
                    <a:pt x="53" y="0"/>
                  </a:lnTo>
                  <a:lnTo>
                    <a:pt x="53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5" name="未知"/>
            <p:cNvSpPr/>
            <p:nvPr/>
          </p:nvSpPr>
          <p:spPr>
            <a:xfrm>
              <a:off x="411" y="474"/>
              <a:ext cx="228" cy="247"/>
            </a:xfrm>
            <a:custGeom>
              <a:avLst/>
              <a:gdLst/>
              <a:ahLst/>
              <a:cxnLst/>
              <a:pathLst>
                <a:path w="228" h="247">
                  <a:moveTo>
                    <a:pt x="227" y="60"/>
                  </a:moveTo>
                  <a:lnTo>
                    <a:pt x="227" y="0"/>
                  </a:lnTo>
                  <a:lnTo>
                    <a:pt x="0" y="6"/>
                  </a:lnTo>
                  <a:lnTo>
                    <a:pt x="0" y="246"/>
                  </a:lnTo>
                  <a:lnTo>
                    <a:pt x="227" y="240"/>
                  </a:lnTo>
                  <a:lnTo>
                    <a:pt x="227" y="60"/>
                  </a:lnTo>
                  <a:lnTo>
                    <a:pt x="227" y="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006" name="Group 61005"/>
          <p:cNvGrpSpPr/>
          <p:nvPr/>
        </p:nvGrpSpPr>
        <p:grpSpPr>
          <a:xfrm>
            <a:off x="7596188" y="3213100"/>
            <a:ext cx="1831975" cy="1831975"/>
            <a:chOff x="0" y="0"/>
            <a:chExt cx="1152" cy="1152"/>
          </a:xfrm>
        </p:grpSpPr>
        <p:sp>
          <p:nvSpPr>
            <p:cNvPr id="61007" name="未知"/>
            <p:cNvSpPr/>
            <p:nvPr/>
          </p:nvSpPr>
          <p:spPr>
            <a:xfrm>
              <a:off x="286" y="326"/>
              <a:ext cx="577" cy="499"/>
            </a:xfrm>
            <a:custGeom>
              <a:avLst/>
              <a:gdLst/>
              <a:ahLst/>
              <a:cxnLst/>
              <a:pathLst>
                <a:path w="577" h="499">
                  <a:moveTo>
                    <a:pt x="41" y="37"/>
                  </a:moveTo>
                  <a:lnTo>
                    <a:pt x="41" y="226"/>
                  </a:lnTo>
                  <a:lnTo>
                    <a:pt x="0" y="226"/>
                  </a:lnTo>
                  <a:lnTo>
                    <a:pt x="0" y="259"/>
                  </a:lnTo>
                  <a:lnTo>
                    <a:pt x="41" y="259"/>
                  </a:lnTo>
                  <a:lnTo>
                    <a:pt x="41" y="457"/>
                  </a:lnTo>
                  <a:lnTo>
                    <a:pt x="273" y="457"/>
                  </a:lnTo>
                  <a:lnTo>
                    <a:pt x="273" y="498"/>
                  </a:lnTo>
                  <a:lnTo>
                    <a:pt x="307" y="498"/>
                  </a:lnTo>
                  <a:lnTo>
                    <a:pt x="307" y="457"/>
                  </a:lnTo>
                  <a:lnTo>
                    <a:pt x="543" y="457"/>
                  </a:lnTo>
                  <a:lnTo>
                    <a:pt x="522" y="432"/>
                  </a:lnTo>
                  <a:lnTo>
                    <a:pt x="62" y="432"/>
                  </a:lnTo>
                  <a:lnTo>
                    <a:pt x="62" y="66"/>
                  </a:lnTo>
                  <a:lnTo>
                    <a:pt x="522" y="66"/>
                  </a:lnTo>
                  <a:lnTo>
                    <a:pt x="522" y="432"/>
                  </a:lnTo>
                  <a:lnTo>
                    <a:pt x="543" y="457"/>
                  </a:lnTo>
                  <a:lnTo>
                    <a:pt x="543" y="259"/>
                  </a:lnTo>
                  <a:lnTo>
                    <a:pt x="576" y="259"/>
                  </a:lnTo>
                  <a:lnTo>
                    <a:pt x="576" y="226"/>
                  </a:lnTo>
                  <a:lnTo>
                    <a:pt x="543" y="226"/>
                  </a:lnTo>
                  <a:lnTo>
                    <a:pt x="543" y="37"/>
                  </a:lnTo>
                  <a:lnTo>
                    <a:pt x="307" y="37"/>
                  </a:lnTo>
                  <a:lnTo>
                    <a:pt x="307" y="0"/>
                  </a:lnTo>
                  <a:lnTo>
                    <a:pt x="273" y="0"/>
                  </a:lnTo>
                  <a:lnTo>
                    <a:pt x="273" y="37"/>
                  </a:lnTo>
                  <a:lnTo>
                    <a:pt x="41" y="37"/>
                  </a:lnTo>
                  <a:lnTo>
                    <a:pt x="4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8" name="未知"/>
            <p:cNvSpPr/>
            <p:nvPr/>
          </p:nvSpPr>
          <p:spPr>
            <a:xfrm>
              <a:off x="464" y="392"/>
              <a:ext cx="43" cy="367"/>
            </a:xfrm>
            <a:custGeom>
              <a:avLst/>
              <a:gdLst/>
              <a:ahLst/>
              <a:cxnLst/>
              <a:pathLst>
                <a:path w="43" h="367">
                  <a:moveTo>
                    <a:pt x="42" y="3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42" y="366"/>
                  </a:lnTo>
                  <a:lnTo>
                    <a:pt x="42" y="333"/>
                  </a:lnTo>
                  <a:lnTo>
                    <a:pt x="42" y="3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09" name="未知"/>
            <p:cNvSpPr/>
            <p:nvPr/>
          </p:nvSpPr>
          <p:spPr>
            <a:xfrm>
              <a:off x="651" y="392"/>
              <a:ext cx="9" cy="367"/>
            </a:xfrm>
            <a:custGeom>
              <a:avLst/>
              <a:gdLst/>
              <a:ahLst/>
              <a:cxnLst/>
              <a:pathLst>
                <a:path w="9" h="367">
                  <a:moveTo>
                    <a:pt x="8" y="366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8" y="366"/>
                  </a:lnTo>
                  <a:lnTo>
                    <a:pt x="8" y="3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0" name="未知"/>
            <p:cNvSpPr/>
            <p:nvPr/>
          </p:nvSpPr>
          <p:spPr>
            <a:xfrm>
              <a:off x="771" y="392"/>
              <a:ext cx="34" cy="367"/>
            </a:xfrm>
            <a:custGeom>
              <a:avLst/>
              <a:gdLst/>
              <a:ahLst/>
              <a:cxnLst/>
              <a:pathLst>
                <a:path w="34" h="367">
                  <a:moveTo>
                    <a:pt x="0" y="366"/>
                  </a:moveTo>
                  <a:lnTo>
                    <a:pt x="33" y="366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1" name="未知"/>
            <p:cNvSpPr/>
            <p:nvPr/>
          </p:nvSpPr>
          <p:spPr>
            <a:xfrm>
              <a:off x="348" y="392"/>
              <a:ext cx="9" cy="367"/>
            </a:xfrm>
            <a:custGeom>
              <a:avLst/>
              <a:gdLst/>
              <a:ahLst/>
              <a:cxnLst/>
              <a:pathLst>
                <a:path w="9" h="367">
                  <a:moveTo>
                    <a:pt x="8" y="263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8" y="366"/>
                  </a:lnTo>
                  <a:lnTo>
                    <a:pt x="8" y="263"/>
                  </a:lnTo>
                  <a:lnTo>
                    <a:pt x="8" y="2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2" name="未知"/>
            <p:cNvSpPr/>
            <p:nvPr/>
          </p:nvSpPr>
          <p:spPr>
            <a:xfrm>
              <a:off x="506" y="392"/>
              <a:ext cx="146" cy="334"/>
            </a:xfrm>
            <a:custGeom>
              <a:avLst/>
              <a:gdLst/>
              <a:ahLst/>
              <a:cxnLst/>
              <a:pathLst>
                <a:path w="146" h="334">
                  <a:moveTo>
                    <a:pt x="116" y="333"/>
                  </a:moveTo>
                  <a:lnTo>
                    <a:pt x="145" y="333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333"/>
                  </a:lnTo>
                  <a:lnTo>
                    <a:pt x="8" y="333"/>
                  </a:lnTo>
                  <a:lnTo>
                    <a:pt x="8" y="4"/>
                  </a:lnTo>
                  <a:lnTo>
                    <a:pt x="116" y="4"/>
                  </a:lnTo>
                  <a:lnTo>
                    <a:pt x="116" y="333"/>
                  </a:lnTo>
                  <a:lnTo>
                    <a:pt x="116" y="3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3" name="未知"/>
            <p:cNvSpPr/>
            <p:nvPr/>
          </p:nvSpPr>
          <p:spPr>
            <a:xfrm>
              <a:off x="443" y="0"/>
              <a:ext cx="279" cy="100"/>
            </a:xfrm>
            <a:custGeom>
              <a:avLst/>
              <a:gdLst/>
              <a:ahLst/>
              <a:cxnLst/>
              <a:pathLst>
                <a:path w="279" h="100">
                  <a:moveTo>
                    <a:pt x="0" y="99"/>
                  </a:moveTo>
                  <a:lnTo>
                    <a:pt x="278" y="99"/>
                  </a:lnTo>
                  <a:lnTo>
                    <a:pt x="137" y="0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4" name="未知"/>
            <p:cNvSpPr/>
            <p:nvPr/>
          </p:nvSpPr>
          <p:spPr>
            <a:xfrm>
              <a:off x="874" y="416"/>
              <a:ext cx="275" cy="100"/>
            </a:xfrm>
            <a:custGeom>
              <a:avLst/>
              <a:gdLst/>
              <a:ahLst/>
              <a:cxnLst/>
              <a:pathLst>
                <a:path w="275" h="100">
                  <a:moveTo>
                    <a:pt x="0" y="99"/>
                  </a:moveTo>
                  <a:lnTo>
                    <a:pt x="274" y="99"/>
                  </a:lnTo>
                  <a:lnTo>
                    <a:pt x="133" y="0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5" name="未知"/>
            <p:cNvSpPr/>
            <p:nvPr/>
          </p:nvSpPr>
          <p:spPr>
            <a:xfrm>
              <a:off x="443" y="833"/>
              <a:ext cx="279" cy="99"/>
            </a:xfrm>
            <a:custGeom>
              <a:avLst/>
              <a:gdLst/>
              <a:ahLst/>
              <a:cxnLst/>
              <a:pathLst>
                <a:path w="279" h="99">
                  <a:moveTo>
                    <a:pt x="0" y="98"/>
                  </a:moveTo>
                  <a:lnTo>
                    <a:pt x="278" y="98"/>
                  </a:lnTo>
                  <a:lnTo>
                    <a:pt x="133" y="0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6" name="未知"/>
            <p:cNvSpPr/>
            <p:nvPr/>
          </p:nvSpPr>
          <p:spPr>
            <a:xfrm>
              <a:off x="4" y="416"/>
              <a:ext cx="275" cy="100"/>
            </a:xfrm>
            <a:custGeom>
              <a:avLst/>
              <a:gdLst/>
              <a:ahLst/>
              <a:cxnLst/>
              <a:pathLst>
                <a:path w="275" h="100">
                  <a:moveTo>
                    <a:pt x="0" y="99"/>
                  </a:moveTo>
                  <a:lnTo>
                    <a:pt x="274" y="99"/>
                  </a:lnTo>
                  <a:lnTo>
                    <a:pt x="133" y="0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7" name="未知"/>
            <p:cNvSpPr/>
            <p:nvPr/>
          </p:nvSpPr>
          <p:spPr>
            <a:xfrm>
              <a:off x="485" y="260"/>
              <a:ext cx="196" cy="42"/>
            </a:xfrm>
            <a:custGeom>
              <a:avLst/>
              <a:gdLst/>
              <a:ahLst/>
              <a:cxnLst/>
              <a:pathLst>
                <a:path w="196" h="42">
                  <a:moveTo>
                    <a:pt x="182" y="0"/>
                  </a:moveTo>
                  <a:lnTo>
                    <a:pt x="12" y="0"/>
                  </a:lnTo>
                  <a:lnTo>
                    <a:pt x="0" y="24"/>
                  </a:lnTo>
                  <a:lnTo>
                    <a:pt x="0" y="41"/>
                  </a:lnTo>
                  <a:lnTo>
                    <a:pt x="195" y="41"/>
                  </a:lnTo>
                  <a:lnTo>
                    <a:pt x="195" y="24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8" name="未知"/>
            <p:cNvSpPr/>
            <p:nvPr/>
          </p:nvSpPr>
          <p:spPr>
            <a:xfrm>
              <a:off x="912" y="676"/>
              <a:ext cx="195" cy="38"/>
            </a:xfrm>
            <a:custGeom>
              <a:avLst/>
              <a:gdLst/>
              <a:ahLst/>
              <a:cxnLst/>
              <a:pathLst>
                <a:path w="195" h="38">
                  <a:moveTo>
                    <a:pt x="182" y="0"/>
                  </a:moveTo>
                  <a:lnTo>
                    <a:pt x="16" y="0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194" y="37"/>
                  </a:lnTo>
                  <a:lnTo>
                    <a:pt x="194" y="25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19" name="未知"/>
            <p:cNvSpPr/>
            <p:nvPr/>
          </p:nvSpPr>
          <p:spPr>
            <a:xfrm>
              <a:off x="41" y="676"/>
              <a:ext cx="196" cy="38"/>
            </a:xfrm>
            <a:custGeom>
              <a:avLst/>
              <a:gdLst/>
              <a:ahLst/>
              <a:cxnLst/>
              <a:pathLst>
                <a:path w="196" h="38">
                  <a:moveTo>
                    <a:pt x="183" y="0"/>
                  </a:moveTo>
                  <a:lnTo>
                    <a:pt x="17" y="0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195" y="37"/>
                  </a:lnTo>
                  <a:lnTo>
                    <a:pt x="195" y="25"/>
                  </a:lnTo>
                  <a:lnTo>
                    <a:pt x="183" y="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0" name="未知"/>
            <p:cNvSpPr/>
            <p:nvPr/>
          </p:nvSpPr>
          <p:spPr>
            <a:xfrm>
              <a:off x="485" y="1096"/>
              <a:ext cx="196" cy="34"/>
            </a:xfrm>
            <a:custGeom>
              <a:avLst/>
              <a:gdLst/>
              <a:ahLst/>
              <a:cxnLst/>
              <a:pathLst>
                <a:path w="196" h="34">
                  <a:moveTo>
                    <a:pt x="182" y="0"/>
                  </a:moveTo>
                  <a:lnTo>
                    <a:pt x="12" y="0"/>
                  </a:lnTo>
                  <a:lnTo>
                    <a:pt x="0" y="21"/>
                  </a:lnTo>
                  <a:lnTo>
                    <a:pt x="0" y="33"/>
                  </a:lnTo>
                  <a:lnTo>
                    <a:pt x="195" y="33"/>
                  </a:lnTo>
                  <a:lnTo>
                    <a:pt x="195" y="2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1" name="未知"/>
            <p:cNvSpPr/>
            <p:nvPr/>
          </p:nvSpPr>
          <p:spPr>
            <a:xfrm>
              <a:off x="497" y="1047"/>
              <a:ext cx="171" cy="38"/>
            </a:xfrm>
            <a:custGeom>
              <a:avLst/>
              <a:gdLst/>
              <a:ahLst/>
              <a:cxnLst/>
              <a:pathLst>
                <a:path w="171" h="38">
                  <a:moveTo>
                    <a:pt x="170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70" y="37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2" name="未知"/>
            <p:cNvSpPr/>
            <p:nvPr/>
          </p:nvSpPr>
          <p:spPr>
            <a:xfrm>
              <a:off x="497" y="214"/>
              <a:ext cx="171" cy="38"/>
            </a:xfrm>
            <a:custGeom>
              <a:avLst/>
              <a:gdLst/>
              <a:ahLst/>
              <a:cxnLst/>
              <a:pathLst>
                <a:path w="171" h="38">
                  <a:moveTo>
                    <a:pt x="170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70" y="37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3" name="未知"/>
            <p:cNvSpPr/>
            <p:nvPr/>
          </p:nvSpPr>
          <p:spPr>
            <a:xfrm>
              <a:off x="58" y="631"/>
              <a:ext cx="167" cy="38"/>
            </a:xfrm>
            <a:custGeom>
              <a:avLst/>
              <a:gdLst/>
              <a:ahLst/>
              <a:cxnLst/>
              <a:pathLst>
                <a:path w="167" h="38">
                  <a:moveTo>
                    <a:pt x="166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66" y="37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4" name="未知"/>
            <p:cNvSpPr/>
            <p:nvPr/>
          </p:nvSpPr>
          <p:spPr>
            <a:xfrm>
              <a:off x="928" y="631"/>
              <a:ext cx="167" cy="38"/>
            </a:xfrm>
            <a:custGeom>
              <a:avLst/>
              <a:gdLst/>
              <a:ahLst/>
              <a:cxnLst/>
              <a:pathLst>
                <a:path w="167" h="38">
                  <a:moveTo>
                    <a:pt x="166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66" y="37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5" name="未知"/>
            <p:cNvSpPr/>
            <p:nvPr/>
          </p:nvSpPr>
          <p:spPr>
            <a:xfrm>
              <a:off x="506" y="725"/>
              <a:ext cx="146" cy="34"/>
            </a:xfrm>
            <a:custGeom>
              <a:avLst/>
              <a:gdLst/>
              <a:ahLst/>
              <a:cxnLst/>
              <a:pathLst>
                <a:path w="146" h="34">
                  <a:moveTo>
                    <a:pt x="116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145" y="33"/>
                  </a:lnTo>
                  <a:lnTo>
                    <a:pt x="145" y="0"/>
                  </a:lnTo>
                  <a:lnTo>
                    <a:pt x="116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6" name="未知"/>
            <p:cNvSpPr/>
            <p:nvPr/>
          </p:nvSpPr>
          <p:spPr>
            <a:xfrm>
              <a:off x="659" y="532"/>
              <a:ext cx="113" cy="30"/>
            </a:xfrm>
            <a:custGeom>
              <a:avLst/>
              <a:gdLst/>
              <a:ahLst/>
              <a:cxnLst/>
              <a:pathLst>
                <a:path w="113" h="30">
                  <a:moveTo>
                    <a:pt x="112" y="29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112" y="29"/>
                  </a:lnTo>
                  <a:lnTo>
                    <a:pt x="112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7" name="未知"/>
            <p:cNvSpPr/>
            <p:nvPr/>
          </p:nvSpPr>
          <p:spPr>
            <a:xfrm>
              <a:off x="659" y="392"/>
              <a:ext cx="113" cy="38"/>
            </a:xfrm>
            <a:custGeom>
              <a:avLst/>
              <a:gdLst/>
              <a:ahLst/>
              <a:cxnLst/>
              <a:pathLst>
                <a:path w="113" h="38">
                  <a:moveTo>
                    <a:pt x="112" y="37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12" y="37"/>
                  </a:lnTo>
                  <a:lnTo>
                    <a:pt x="112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8" name="未知"/>
            <p:cNvSpPr/>
            <p:nvPr/>
          </p:nvSpPr>
          <p:spPr>
            <a:xfrm>
              <a:off x="659" y="429"/>
              <a:ext cx="113" cy="34"/>
            </a:xfrm>
            <a:custGeom>
              <a:avLst/>
              <a:gdLst/>
              <a:ahLst/>
              <a:cxnLst/>
              <a:pathLst>
                <a:path w="113" h="34">
                  <a:moveTo>
                    <a:pt x="112" y="33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12" y="33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29" name="未知"/>
            <p:cNvSpPr/>
            <p:nvPr/>
          </p:nvSpPr>
          <p:spPr>
            <a:xfrm>
              <a:off x="659" y="474"/>
              <a:ext cx="113" cy="59"/>
            </a:xfrm>
            <a:custGeom>
              <a:avLst/>
              <a:gdLst/>
              <a:ahLst/>
              <a:cxnLst/>
              <a:pathLst>
                <a:path w="113" h="59">
                  <a:moveTo>
                    <a:pt x="112" y="58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112" y="58"/>
                  </a:lnTo>
                  <a:lnTo>
                    <a:pt x="112" y="5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0" name="未知"/>
            <p:cNvSpPr/>
            <p:nvPr/>
          </p:nvSpPr>
          <p:spPr>
            <a:xfrm>
              <a:off x="659" y="651"/>
              <a:ext cx="113" cy="92"/>
            </a:xfrm>
            <a:custGeom>
              <a:avLst/>
              <a:gdLst/>
              <a:ahLst/>
              <a:cxnLst/>
              <a:pathLst>
                <a:path w="113" h="92">
                  <a:moveTo>
                    <a:pt x="112" y="91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91"/>
                  </a:lnTo>
                  <a:lnTo>
                    <a:pt x="112" y="91"/>
                  </a:lnTo>
                  <a:lnTo>
                    <a:pt x="112" y="9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1" name="未知"/>
            <p:cNvSpPr/>
            <p:nvPr/>
          </p:nvSpPr>
          <p:spPr>
            <a:xfrm>
              <a:off x="659" y="462"/>
              <a:ext cx="113" cy="13"/>
            </a:xfrm>
            <a:custGeom>
              <a:avLst/>
              <a:gdLst/>
              <a:ahLst/>
              <a:cxnLst/>
              <a:pathLst>
                <a:path w="113" h="13">
                  <a:moveTo>
                    <a:pt x="112" y="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12" y="12"/>
                  </a:lnTo>
                  <a:lnTo>
                    <a:pt x="112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2" name="未知"/>
            <p:cNvSpPr/>
            <p:nvPr/>
          </p:nvSpPr>
          <p:spPr>
            <a:xfrm>
              <a:off x="659" y="742"/>
              <a:ext cx="113" cy="17"/>
            </a:xfrm>
            <a:custGeom>
              <a:avLst/>
              <a:gdLst/>
              <a:ahLst/>
              <a:cxnLst/>
              <a:pathLst>
                <a:path w="113" h="17">
                  <a:moveTo>
                    <a:pt x="112" y="16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12" y="16"/>
                  </a:lnTo>
                  <a:lnTo>
                    <a:pt x="112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3" name="未知"/>
            <p:cNvSpPr/>
            <p:nvPr/>
          </p:nvSpPr>
          <p:spPr>
            <a:xfrm>
              <a:off x="659" y="561"/>
              <a:ext cx="113" cy="58"/>
            </a:xfrm>
            <a:custGeom>
              <a:avLst/>
              <a:gdLst/>
              <a:ahLst/>
              <a:cxnLst/>
              <a:pathLst>
                <a:path w="113" h="58">
                  <a:moveTo>
                    <a:pt x="112" y="57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12" y="57"/>
                  </a:lnTo>
                  <a:lnTo>
                    <a:pt x="112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4" name="未知"/>
            <p:cNvSpPr/>
            <p:nvPr/>
          </p:nvSpPr>
          <p:spPr>
            <a:xfrm>
              <a:off x="659" y="618"/>
              <a:ext cx="113" cy="34"/>
            </a:xfrm>
            <a:custGeom>
              <a:avLst/>
              <a:gdLst/>
              <a:ahLst/>
              <a:cxnLst/>
              <a:pathLst>
                <a:path w="113" h="34">
                  <a:moveTo>
                    <a:pt x="112" y="33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12" y="33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5" name="未知"/>
            <p:cNvSpPr/>
            <p:nvPr/>
          </p:nvSpPr>
          <p:spPr>
            <a:xfrm>
              <a:off x="526" y="120"/>
              <a:ext cx="113" cy="87"/>
            </a:xfrm>
            <a:custGeom>
              <a:avLst/>
              <a:gdLst/>
              <a:ahLst/>
              <a:cxnLst/>
              <a:pathLst>
                <a:path w="113" h="87">
                  <a:moveTo>
                    <a:pt x="112" y="86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12" y="86"/>
                  </a:lnTo>
                  <a:lnTo>
                    <a:pt x="112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6" name="未知"/>
            <p:cNvSpPr/>
            <p:nvPr/>
          </p:nvSpPr>
          <p:spPr>
            <a:xfrm>
              <a:off x="957" y="536"/>
              <a:ext cx="109" cy="87"/>
            </a:xfrm>
            <a:custGeom>
              <a:avLst/>
              <a:gdLst/>
              <a:ahLst/>
              <a:cxnLst/>
              <a:pathLst>
                <a:path w="109" h="87">
                  <a:moveTo>
                    <a:pt x="108" y="86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08" y="86"/>
                  </a:lnTo>
                  <a:lnTo>
                    <a:pt x="108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7" name="未知"/>
            <p:cNvSpPr/>
            <p:nvPr/>
          </p:nvSpPr>
          <p:spPr>
            <a:xfrm>
              <a:off x="526" y="956"/>
              <a:ext cx="113" cy="88"/>
            </a:xfrm>
            <a:custGeom>
              <a:avLst/>
              <a:gdLst/>
              <a:ahLst/>
              <a:cxnLst/>
              <a:pathLst>
                <a:path w="113" h="88">
                  <a:moveTo>
                    <a:pt x="112" y="87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87"/>
                  </a:lnTo>
                  <a:lnTo>
                    <a:pt x="112" y="87"/>
                  </a:lnTo>
                  <a:lnTo>
                    <a:pt x="112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8" name="未知"/>
            <p:cNvSpPr/>
            <p:nvPr/>
          </p:nvSpPr>
          <p:spPr>
            <a:xfrm>
              <a:off x="87" y="536"/>
              <a:ext cx="109" cy="87"/>
            </a:xfrm>
            <a:custGeom>
              <a:avLst/>
              <a:gdLst/>
              <a:ahLst/>
              <a:cxnLst/>
              <a:pathLst>
                <a:path w="109" h="87">
                  <a:moveTo>
                    <a:pt x="108" y="86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08" y="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39" name="未知"/>
            <p:cNvSpPr/>
            <p:nvPr/>
          </p:nvSpPr>
          <p:spPr>
            <a:xfrm>
              <a:off x="356" y="433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0" name="未知"/>
            <p:cNvSpPr/>
            <p:nvPr/>
          </p:nvSpPr>
          <p:spPr>
            <a:xfrm>
              <a:off x="356" y="400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1" name="未知"/>
            <p:cNvSpPr/>
            <p:nvPr/>
          </p:nvSpPr>
          <p:spPr>
            <a:xfrm>
              <a:off x="356" y="499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2" name="未知"/>
            <p:cNvSpPr/>
            <p:nvPr/>
          </p:nvSpPr>
          <p:spPr>
            <a:xfrm>
              <a:off x="356" y="392"/>
              <a:ext cx="109" cy="9"/>
            </a:xfrm>
            <a:custGeom>
              <a:avLst/>
              <a:gdLst/>
              <a:ahLst/>
              <a:cxnLst/>
              <a:pathLst>
                <a:path w="109" h="9">
                  <a:moveTo>
                    <a:pt x="108" y="8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08" y="8"/>
                  </a:lnTo>
                  <a:lnTo>
                    <a:pt x="108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3" name="未知"/>
            <p:cNvSpPr/>
            <p:nvPr/>
          </p:nvSpPr>
          <p:spPr>
            <a:xfrm>
              <a:off x="356" y="466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4" name="未知"/>
            <p:cNvSpPr/>
            <p:nvPr/>
          </p:nvSpPr>
          <p:spPr>
            <a:xfrm>
              <a:off x="356" y="532"/>
              <a:ext cx="109" cy="91"/>
            </a:xfrm>
            <a:custGeom>
              <a:avLst/>
              <a:gdLst/>
              <a:ahLst/>
              <a:cxnLst/>
              <a:pathLst>
                <a:path w="109" h="91">
                  <a:moveTo>
                    <a:pt x="108" y="9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108" y="90"/>
                  </a:lnTo>
                  <a:lnTo>
                    <a:pt x="108" y="9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5" name="未知"/>
            <p:cNvSpPr/>
            <p:nvPr/>
          </p:nvSpPr>
          <p:spPr>
            <a:xfrm>
              <a:off x="356" y="622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6" name="未知"/>
            <p:cNvSpPr/>
            <p:nvPr/>
          </p:nvSpPr>
          <p:spPr>
            <a:xfrm>
              <a:off x="356" y="692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7" name="未知"/>
            <p:cNvSpPr/>
            <p:nvPr/>
          </p:nvSpPr>
          <p:spPr>
            <a:xfrm>
              <a:off x="356" y="655"/>
              <a:ext cx="109" cy="38"/>
            </a:xfrm>
            <a:custGeom>
              <a:avLst/>
              <a:gdLst/>
              <a:ahLst/>
              <a:cxnLst/>
              <a:pathLst>
                <a:path w="109" h="38">
                  <a:moveTo>
                    <a:pt x="108" y="37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08" y="37"/>
                  </a:lnTo>
                  <a:lnTo>
                    <a:pt x="108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8" name="未知"/>
            <p:cNvSpPr/>
            <p:nvPr/>
          </p:nvSpPr>
          <p:spPr>
            <a:xfrm>
              <a:off x="356" y="725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5" y="33"/>
                  </a:lnTo>
                  <a:lnTo>
                    <a:pt x="5" y="5"/>
                  </a:lnTo>
                  <a:lnTo>
                    <a:pt x="104" y="5"/>
                  </a:lnTo>
                  <a:lnTo>
                    <a:pt x="104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49" name="未知"/>
            <p:cNvSpPr/>
            <p:nvPr/>
          </p:nvSpPr>
          <p:spPr>
            <a:xfrm>
              <a:off x="514" y="602"/>
              <a:ext cx="109" cy="30"/>
            </a:xfrm>
            <a:custGeom>
              <a:avLst/>
              <a:gdLst/>
              <a:ahLst/>
              <a:cxnLst/>
              <a:pathLst>
                <a:path w="109" h="30">
                  <a:moveTo>
                    <a:pt x="108" y="29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108" y="29"/>
                  </a:lnTo>
                  <a:lnTo>
                    <a:pt x="108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0" name="未知"/>
            <p:cNvSpPr/>
            <p:nvPr/>
          </p:nvSpPr>
          <p:spPr>
            <a:xfrm>
              <a:off x="514" y="433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1" name="未知"/>
            <p:cNvSpPr/>
            <p:nvPr/>
          </p:nvSpPr>
          <p:spPr>
            <a:xfrm>
              <a:off x="514" y="692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2" name="未知"/>
            <p:cNvSpPr/>
            <p:nvPr/>
          </p:nvSpPr>
          <p:spPr>
            <a:xfrm>
              <a:off x="514" y="466"/>
              <a:ext cx="109" cy="50"/>
            </a:xfrm>
            <a:custGeom>
              <a:avLst/>
              <a:gdLst/>
              <a:ahLst/>
              <a:cxnLst/>
              <a:pathLst>
                <a:path w="109" h="50">
                  <a:moveTo>
                    <a:pt x="108" y="49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108" y="49"/>
                  </a:lnTo>
                  <a:lnTo>
                    <a:pt x="108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3" name="未知"/>
            <p:cNvSpPr/>
            <p:nvPr/>
          </p:nvSpPr>
          <p:spPr>
            <a:xfrm>
              <a:off x="514" y="404"/>
              <a:ext cx="109" cy="30"/>
            </a:xfrm>
            <a:custGeom>
              <a:avLst/>
              <a:gdLst/>
              <a:ahLst/>
              <a:cxnLst/>
              <a:pathLst>
                <a:path w="109" h="30">
                  <a:moveTo>
                    <a:pt x="108" y="29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108" y="29"/>
                  </a:lnTo>
                  <a:lnTo>
                    <a:pt x="108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4" name="未知"/>
            <p:cNvSpPr/>
            <p:nvPr/>
          </p:nvSpPr>
          <p:spPr>
            <a:xfrm>
              <a:off x="514" y="631"/>
              <a:ext cx="109" cy="34"/>
            </a:xfrm>
            <a:custGeom>
              <a:avLst/>
              <a:gdLst/>
              <a:ahLst/>
              <a:cxnLst/>
              <a:pathLst>
                <a:path w="109" h="34">
                  <a:moveTo>
                    <a:pt x="108" y="33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108" y="33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5" name="未知"/>
            <p:cNvSpPr/>
            <p:nvPr/>
          </p:nvSpPr>
          <p:spPr>
            <a:xfrm>
              <a:off x="514" y="396"/>
              <a:ext cx="109" cy="9"/>
            </a:xfrm>
            <a:custGeom>
              <a:avLst/>
              <a:gdLst/>
              <a:ahLst/>
              <a:cxnLst/>
              <a:pathLst>
                <a:path w="109" h="9">
                  <a:moveTo>
                    <a:pt x="108" y="8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08" y="8"/>
                  </a:lnTo>
                  <a:lnTo>
                    <a:pt x="108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6" name="未知"/>
            <p:cNvSpPr/>
            <p:nvPr/>
          </p:nvSpPr>
          <p:spPr>
            <a:xfrm>
              <a:off x="514" y="515"/>
              <a:ext cx="109" cy="88"/>
            </a:xfrm>
            <a:custGeom>
              <a:avLst/>
              <a:gdLst/>
              <a:ahLst/>
              <a:cxnLst/>
              <a:pathLst>
                <a:path w="109" h="88">
                  <a:moveTo>
                    <a:pt x="108" y="87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87"/>
                  </a:lnTo>
                  <a:lnTo>
                    <a:pt x="108" y="87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7" name="未知"/>
            <p:cNvSpPr/>
            <p:nvPr/>
          </p:nvSpPr>
          <p:spPr>
            <a:xfrm>
              <a:off x="514" y="664"/>
              <a:ext cx="109" cy="29"/>
            </a:xfrm>
            <a:custGeom>
              <a:avLst/>
              <a:gdLst/>
              <a:ahLst/>
              <a:cxnLst/>
              <a:pathLst>
                <a:path w="109" h="29">
                  <a:moveTo>
                    <a:pt x="108" y="28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8" y="28"/>
                  </a:lnTo>
                  <a:lnTo>
                    <a:pt x="108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8" name="未知"/>
            <p:cNvSpPr/>
            <p:nvPr/>
          </p:nvSpPr>
          <p:spPr>
            <a:xfrm>
              <a:off x="361" y="730"/>
              <a:ext cx="88" cy="29"/>
            </a:xfrm>
            <a:custGeom>
              <a:avLst/>
              <a:gdLst/>
              <a:ahLst/>
              <a:cxnLst/>
              <a:pathLst>
                <a:path w="88" h="29">
                  <a:moveTo>
                    <a:pt x="87" y="28"/>
                  </a:moveTo>
                  <a:lnTo>
                    <a:pt x="87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28"/>
                  </a:lnTo>
                  <a:lnTo>
                    <a:pt x="87" y="28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59" name="未知"/>
            <p:cNvSpPr/>
            <p:nvPr/>
          </p:nvSpPr>
          <p:spPr>
            <a:xfrm>
              <a:off x="522" y="449"/>
              <a:ext cx="76" cy="9"/>
            </a:xfrm>
            <a:custGeom>
              <a:avLst/>
              <a:gdLst/>
              <a:ahLst/>
              <a:cxnLst/>
              <a:pathLst>
                <a:path w="76" h="9">
                  <a:moveTo>
                    <a:pt x="33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75" y="8"/>
                  </a:lnTo>
                  <a:lnTo>
                    <a:pt x="75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0" name="未知"/>
            <p:cNvSpPr/>
            <p:nvPr/>
          </p:nvSpPr>
          <p:spPr>
            <a:xfrm>
              <a:off x="522" y="523"/>
              <a:ext cx="55" cy="76"/>
            </a:xfrm>
            <a:custGeom>
              <a:avLst/>
              <a:gdLst/>
              <a:ahLst/>
              <a:cxnLst/>
              <a:pathLst>
                <a:path w="55" h="76">
                  <a:moveTo>
                    <a:pt x="0" y="9"/>
                  </a:moveTo>
                  <a:lnTo>
                    <a:pt x="0" y="75"/>
                  </a:lnTo>
                  <a:lnTo>
                    <a:pt x="54" y="75"/>
                  </a:lnTo>
                  <a:lnTo>
                    <a:pt x="54" y="0"/>
                  </a:lnTo>
                  <a:lnTo>
                    <a:pt x="4" y="0"/>
                  </a:lnTo>
                  <a:lnTo>
                    <a:pt x="4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1" name="未知"/>
            <p:cNvSpPr/>
            <p:nvPr/>
          </p:nvSpPr>
          <p:spPr>
            <a:xfrm>
              <a:off x="522" y="697"/>
              <a:ext cx="72" cy="21"/>
            </a:xfrm>
            <a:custGeom>
              <a:avLst/>
              <a:gdLst/>
              <a:ahLst/>
              <a:cxnLst/>
              <a:pathLst>
                <a:path w="72" h="21">
                  <a:moveTo>
                    <a:pt x="0" y="8"/>
                  </a:moveTo>
                  <a:lnTo>
                    <a:pt x="0" y="20"/>
                  </a:lnTo>
                  <a:lnTo>
                    <a:pt x="71" y="20"/>
                  </a:lnTo>
                  <a:lnTo>
                    <a:pt x="71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2" name="未知"/>
            <p:cNvSpPr/>
            <p:nvPr/>
          </p:nvSpPr>
          <p:spPr>
            <a:xfrm>
              <a:off x="522" y="668"/>
              <a:ext cx="72" cy="21"/>
            </a:xfrm>
            <a:custGeom>
              <a:avLst/>
              <a:gdLst/>
              <a:ahLst/>
              <a:cxnLst/>
              <a:pathLst>
                <a:path w="72" h="21">
                  <a:moveTo>
                    <a:pt x="0" y="4"/>
                  </a:moveTo>
                  <a:lnTo>
                    <a:pt x="0" y="20"/>
                  </a:lnTo>
                  <a:lnTo>
                    <a:pt x="71" y="20"/>
                  </a:lnTo>
                  <a:lnTo>
                    <a:pt x="71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3" name="未知"/>
            <p:cNvSpPr/>
            <p:nvPr/>
          </p:nvSpPr>
          <p:spPr>
            <a:xfrm>
              <a:off x="522" y="635"/>
              <a:ext cx="72" cy="21"/>
            </a:xfrm>
            <a:custGeom>
              <a:avLst/>
              <a:gdLst/>
              <a:ahLst/>
              <a:cxnLst/>
              <a:pathLst>
                <a:path w="72" h="21">
                  <a:moveTo>
                    <a:pt x="0" y="8"/>
                  </a:moveTo>
                  <a:lnTo>
                    <a:pt x="0" y="20"/>
                  </a:lnTo>
                  <a:lnTo>
                    <a:pt x="71" y="20"/>
                  </a:lnTo>
                  <a:lnTo>
                    <a:pt x="71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4" name="未知"/>
            <p:cNvSpPr/>
            <p:nvPr/>
          </p:nvSpPr>
          <p:spPr>
            <a:xfrm>
              <a:off x="361" y="548"/>
              <a:ext cx="59" cy="67"/>
            </a:xfrm>
            <a:custGeom>
              <a:avLst/>
              <a:gdLst/>
              <a:ahLst/>
              <a:cxnLst/>
              <a:pathLst>
                <a:path w="59" h="67">
                  <a:moveTo>
                    <a:pt x="0" y="4"/>
                  </a:moveTo>
                  <a:lnTo>
                    <a:pt x="0" y="66"/>
                  </a:lnTo>
                  <a:lnTo>
                    <a:pt x="58" y="66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5" name="未知"/>
            <p:cNvSpPr/>
            <p:nvPr/>
          </p:nvSpPr>
          <p:spPr>
            <a:xfrm>
              <a:off x="555" y="499"/>
              <a:ext cx="55" cy="9"/>
            </a:xfrm>
            <a:custGeom>
              <a:avLst/>
              <a:gdLst/>
              <a:ahLst/>
              <a:cxnLst/>
              <a:pathLst>
                <a:path w="55" h="9">
                  <a:moveTo>
                    <a:pt x="54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54" y="8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6" name="未知"/>
            <p:cNvSpPr/>
            <p:nvPr/>
          </p:nvSpPr>
          <p:spPr>
            <a:xfrm>
              <a:off x="427" y="561"/>
              <a:ext cx="30" cy="54"/>
            </a:xfrm>
            <a:custGeom>
              <a:avLst/>
              <a:gdLst/>
              <a:ahLst/>
              <a:cxnLst/>
              <a:pathLst>
                <a:path w="30" h="54">
                  <a:moveTo>
                    <a:pt x="0" y="0"/>
                  </a:moveTo>
                  <a:lnTo>
                    <a:pt x="0" y="53"/>
                  </a:lnTo>
                  <a:lnTo>
                    <a:pt x="29" y="53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7" name="未知"/>
            <p:cNvSpPr/>
            <p:nvPr/>
          </p:nvSpPr>
          <p:spPr>
            <a:xfrm>
              <a:off x="555" y="470"/>
              <a:ext cx="55" cy="13"/>
            </a:xfrm>
            <a:custGeom>
              <a:avLst/>
              <a:gdLst/>
              <a:ahLst/>
              <a:cxnLst/>
              <a:pathLst>
                <a:path w="55" h="13">
                  <a:moveTo>
                    <a:pt x="0" y="0"/>
                  </a:moveTo>
                  <a:lnTo>
                    <a:pt x="54" y="0"/>
                  </a:lnTo>
                  <a:lnTo>
                    <a:pt x="54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8" name="未知"/>
            <p:cNvSpPr/>
            <p:nvPr/>
          </p:nvSpPr>
          <p:spPr>
            <a:xfrm>
              <a:off x="472" y="400"/>
              <a:ext cx="18" cy="46"/>
            </a:xfrm>
            <a:custGeom>
              <a:avLst/>
              <a:gdLst/>
              <a:ahLst/>
              <a:cxnLst/>
              <a:pathLst>
                <a:path w="18" h="46">
                  <a:moveTo>
                    <a:pt x="0" y="45"/>
                  </a:moveTo>
                  <a:lnTo>
                    <a:pt x="17" y="45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69" name="未知"/>
            <p:cNvSpPr/>
            <p:nvPr/>
          </p:nvSpPr>
          <p:spPr>
            <a:xfrm>
              <a:off x="622" y="396"/>
              <a:ext cx="21" cy="46"/>
            </a:xfrm>
            <a:custGeom>
              <a:avLst/>
              <a:gdLst/>
              <a:ahLst/>
              <a:cxnLst/>
              <a:pathLst>
                <a:path w="21" h="46">
                  <a:moveTo>
                    <a:pt x="0" y="0"/>
                  </a:moveTo>
                  <a:lnTo>
                    <a:pt x="20" y="0"/>
                  </a:lnTo>
                  <a:lnTo>
                    <a:pt x="2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0" name="未知"/>
            <p:cNvSpPr/>
            <p:nvPr/>
          </p:nvSpPr>
          <p:spPr>
            <a:xfrm>
              <a:off x="775" y="396"/>
              <a:ext cx="22" cy="46"/>
            </a:xfrm>
            <a:custGeom>
              <a:avLst/>
              <a:gdLst/>
              <a:ahLst/>
              <a:cxnLst/>
              <a:pathLst>
                <a:path w="22" h="46">
                  <a:moveTo>
                    <a:pt x="0" y="0"/>
                  </a:moveTo>
                  <a:lnTo>
                    <a:pt x="21" y="0"/>
                  </a:lnTo>
                  <a:lnTo>
                    <a:pt x="2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1" name="未知"/>
            <p:cNvSpPr/>
            <p:nvPr/>
          </p:nvSpPr>
          <p:spPr>
            <a:xfrm>
              <a:off x="584" y="561"/>
              <a:ext cx="26" cy="38"/>
            </a:xfrm>
            <a:custGeom>
              <a:avLst/>
              <a:gdLst/>
              <a:ahLst/>
              <a:cxnLst/>
              <a:pathLst>
                <a:path w="26" h="38">
                  <a:moveTo>
                    <a:pt x="0" y="37"/>
                  </a:moveTo>
                  <a:lnTo>
                    <a:pt x="25" y="37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2" name="未知"/>
            <p:cNvSpPr/>
            <p:nvPr/>
          </p:nvSpPr>
          <p:spPr>
            <a:xfrm>
              <a:off x="427" y="548"/>
              <a:ext cx="30" cy="14"/>
            </a:xfrm>
            <a:custGeom>
              <a:avLst/>
              <a:gdLst/>
              <a:ahLst/>
              <a:cxnLst/>
              <a:pathLst>
                <a:path w="30" h="14">
                  <a:moveTo>
                    <a:pt x="0" y="13"/>
                  </a:moveTo>
                  <a:lnTo>
                    <a:pt x="29" y="13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3" name="未知"/>
            <p:cNvSpPr/>
            <p:nvPr/>
          </p:nvSpPr>
          <p:spPr>
            <a:xfrm>
              <a:off x="700" y="433"/>
              <a:ext cx="30" cy="13"/>
            </a:xfrm>
            <a:custGeom>
              <a:avLst/>
              <a:gdLst/>
              <a:ahLst/>
              <a:cxnLst/>
              <a:pathLst>
                <a:path w="30" h="13">
                  <a:moveTo>
                    <a:pt x="0" y="12"/>
                  </a:moveTo>
                  <a:lnTo>
                    <a:pt x="29" y="12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4" name="未知"/>
            <p:cNvSpPr/>
            <p:nvPr/>
          </p:nvSpPr>
          <p:spPr>
            <a:xfrm>
              <a:off x="584" y="523"/>
              <a:ext cx="26" cy="34"/>
            </a:xfrm>
            <a:custGeom>
              <a:avLst/>
              <a:gdLst/>
              <a:ahLst/>
              <a:cxnLst/>
              <a:pathLst>
                <a:path w="26" h="34">
                  <a:moveTo>
                    <a:pt x="25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25" y="33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5" name="未知"/>
            <p:cNvSpPr/>
            <p:nvPr/>
          </p:nvSpPr>
          <p:spPr>
            <a:xfrm>
              <a:off x="448" y="730"/>
              <a:ext cx="13" cy="29"/>
            </a:xfrm>
            <a:custGeom>
              <a:avLst/>
              <a:gdLst/>
              <a:ahLst/>
              <a:cxnLst/>
              <a:pathLst>
                <a:path w="13" h="29">
                  <a:moveTo>
                    <a:pt x="12" y="28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6" name="未知"/>
            <p:cNvSpPr/>
            <p:nvPr/>
          </p:nvSpPr>
          <p:spPr>
            <a:xfrm>
              <a:off x="750" y="396"/>
              <a:ext cx="13" cy="25"/>
            </a:xfrm>
            <a:custGeom>
              <a:avLst/>
              <a:gdLst/>
              <a:ahLst/>
              <a:cxnLst/>
              <a:pathLst>
                <a:path w="13" h="25">
                  <a:moveTo>
                    <a:pt x="12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7" name="未知"/>
            <p:cNvSpPr/>
            <p:nvPr/>
          </p:nvSpPr>
          <p:spPr>
            <a:xfrm>
              <a:off x="750" y="433"/>
              <a:ext cx="13" cy="21"/>
            </a:xfrm>
            <a:custGeom>
              <a:avLst/>
              <a:gdLst/>
              <a:ahLst/>
              <a:cxnLst/>
              <a:pathLst>
                <a:path w="13" h="21">
                  <a:moveTo>
                    <a:pt x="12" y="2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8" name="未知"/>
            <p:cNvSpPr/>
            <p:nvPr/>
          </p:nvSpPr>
          <p:spPr>
            <a:xfrm>
              <a:off x="601" y="697"/>
              <a:ext cx="9" cy="21"/>
            </a:xfrm>
            <a:custGeom>
              <a:avLst/>
              <a:gdLst/>
              <a:ahLst/>
              <a:cxnLst/>
              <a:pathLst>
                <a:path w="9" h="21">
                  <a:moveTo>
                    <a:pt x="8" y="2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79" name="未知"/>
            <p:cNvSpPr/>
            <p:nvPr/>
          </p:nvSpPr>
          <p:spPr>
            <a:xfrm>
              <a:off x="601" y="635"/>
              <a:ext cx="9" cy="21"/>
            </a:xfrm>
            <a:custGeom>
              <a:avLst/>
              <a:gdLst/>
              <a:ahLst/>
              <a:cxnLst/>
              <a:pathLst>
                <a:path w="9" h="21">
                  <a:moveTo>
                    <a:pt x="8" y="2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0" name="未知"/>
            <p:cNvSpPr/>
            <p:nvPr/>
          </p:nvSpPr>
          <p:spPr>
            <a:xfrm>
              <a:off x="601" y="668"/>
              <a:ext cx="9" cy="21"/>
            </a:xfrm>
            <a:custGeom>
              <a:avLst/>
              <a:gdLst/>
              <a:ahLst/>
              <a:cxnLst/>
              <a:pathLst>
                <a:path w="9" h="21">
                  <a:moveTo>
                    <a:pt x="8" y="2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1" name="未知"/>
            <p:cNvSpPr/>
            <p:nvPr/>
          </p:nvSpPr>
          <p:spPr>
            <a:xfrm>
              <a:off x="601" y="437"/>
              <a:ext cx="9" cy="21"/>
            </a:xfrm>
            <a:custGeom>
              <a:avLst/>
              <a:gdLst/>
              <a:ahLst/>
              <a:cxnLst/>
              <a:pathLst>
                <a:path w="9" h="21">
                  <a:moveTo>
                    <a:pt x="0" y="0"/>
                  </a:moveTo>
                  <a:lnTo>
                    <a:pt x="8" y="0"/>
                  </a:lnTo>
                  <a:lnTo>
                    <a:pt x="8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2" name="未知"/>
            <p:cNvSpPr/>
            <p:nvPr/>
          </p:nvSpPr>
          <p:spPr>
            <a:xfrm>
              <a:off x="709" y="400"/>
              <a:ext cx="17" cy="9"/>
            </a:xfrm>
            <a:custGeom>
              <a:avLst/>
              <a:gdLst/>
              <a:ahLst/>
              <a:cxnLst/>
              <a:pathLst>
                <a:path w="17" h="9">
                  <a:moveTo>
                    <a:pt x="0" y="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3" name="未知"/>
            <p:cNvSpPr/>
            <p:nvPr/>
          </p:nvSpPr>
          <p:spPr>
            <a:xfrm>
              <a:off x="555" y="437"/>
              <a:ext cx="18" cy="13"/>
            </a:xfrm>
            <a:custGeom>
              <a:avLst/>
              <a:gdLst/>
              <a:ahLst/>
              <a:cxnLst/>
              <a:pathLst>
                <a:path w="18" h="13">
                  <a:moveTo>
                    <a:pt x="0" y="12"/>
                  </a:moveTo>
                  <a:lnTo>
                    <a:pt x="17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4" name="未知"/>
            <p:cNvSpPr/>
            <p:nvPr/>
          </p:nvSpPr>
          <p:spPr>
            <a:xfrm>
              <a:off x="522" y="523"/>
              <a:ext cx="5" cy="10"/>
            </a:xfrm>
            <a:custGeom>
              <a:avLst/>
              <a:gdLst/>
              <a:ahLst/>
              <a:cxnLst/>
              <a:pathLst>
                <a:path w="5" h="10">
                  <a:moveTo>
                    <a:pt x="0" y="9"/>
                  </a:moveTo>
                  <a:lnTo>
                    <a:pt x="4" y="9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5" name="未知"/>
            <p:cNvSpPr/>
            <p:nvPr/>
          </p:nvSpPr>
          <p:spPr>
            <a:xfrm>
              <a:off x="361" y="730"/>
              <a:ext cx="9" cy="9"/>
            </a:xfrm>
            <a:custGeom>
              <a:avLst/>
              <a:gdLst/>
              <a:ahLst/>
              <a:cxnLst/>
              <a:pathLst>
                <a:path w="9" h="9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6" name="未知"/>
            <p:cNvSpPr/>
            <p:nvPr/>
          </p:nvSpPr>
          <p:spPr>
            <a:xfrm>
              <a:off x="361" y="730"/>
              <a:ext cx="9" cy="9"/>
            </a:xfrm>
            <a:custGeom>
              <a:avLst/>
              <a:gdLst/>
              <a:ahLst/>
              <a:cxnLst/>
              <a:pathLst>
                <a:path w="9" h="9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7" name="未知"/>
            <p:cNvSpPr/>
            <p:nvPr/>
          </p:nvSpPr>
          <p:spPr>
            <a:xfrm>
              <a:off x="522" y="697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8" name="未知"/>
            <p:cNvSpPr/>
            <p:nvPr/>
          </p:nvSpPr>
          <p:spPr>
            <a:xfrm>
              <a:off x="522" y="697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89" name="未知"/>
            <p:cNvSpPr/>
            <p:nvPr/>
          </p:nvSpPr>
          <p:spPr>
            <a:xfrm>
              <a:off x="522" y="668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0" name="未知"/>
            <p:cNvSpPr/>
            <p:nvPr/>
          </p:nvSpPr>
          <p:spPr>
            <a:xfrm>
              <a:off x="522" y="668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1" name="未知"/>
            <p:cNvSpPr/>
            <p:nvPr/>
          </p:nvSpPr>
          <p:spPr>
            <a:xfrm>
              <a:off x="522" y="635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2" name="未知"/>
            <p:cNvSpPr/>
            <p:nvPr/>
          </p:nvSpPr>
          <p:spPr>
            <a:xfrm>
              <a:off x="522" y="635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3" name="未知"/>
            <p:cNvSpPr/>
            <p:nvPr/>
          </p:nvSpPr>
          <p:spPr>
            <a:xfrm>
              <a:off x="522" y="437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4" name="未知"/>
            <p:cNvSpPr/>
            <p:nvPr/>
          </p:nvSpPr>
          <p:spPr>
            <a:xfrm>
              <a:off x="522" y="437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0" y="8"/>
                  </a:move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5" name="未知"/>
            <p:cNvSpPr/>
            <p:nvPr/>
          </p:nvSpPr>
          <p:spPr>
            <a:xfrm>
              <a:off x="522" y="470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4" y="8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6" name="未知"/>
            <p:cNvSpPr/>
            <p:nvPr/>
          </p:nvSpPr>
          <p:spPr>
            <a:xfrm>
              <a:off x="522" y="470"/>
              <a:ext cx="5" cy="9"/>
            </a:xfrm>
            <a:custGeom>
              <a:avLst/>
              <a:gdLst/>
              <a:ahLst/>
              <a:cxnLst/>
              <a:pathLst>
                <a:path w="5" h="9">
                  <a:moveTo>
                    <a:pt x="4" y="8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7" name="未知"/>
            <p:cNvSpPr/>
            <p:nvPr/>
          </p:nvSpPr>
          <p:spPr>
            <a:xfrm>
              <a:off x="361" y="548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0" y="4"/>
                  </a:moveTo>
                  <a:lnTo>
                    <a:pt x="8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8" name="未知"/>
            <p:cNvSpPr/>
            <p:nvPr/>
          </p:nvSpPr>
          <p:spPr>
            <a:xfrm>
              <a:off x="361" y="548"/>
              <a:ext cx="9" cy="5"/>
            </a:xfrm>
            <a:custGeom>
              <a:avLst/>
              <a:gdLst/>
              <a:ahLst/>
              <a:cxnLst/>
              <a:pathLst>
                <a:path w="9" h="5">
                  <a:moveTo>
                    <a:pt x="0" y="4"/>
                  </a:moveTo>
                  <a:lnTo>
                    <a:pt x="8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099" name="未知"/>
            <p:cNvSpPr/>
            <p:nvPr/>
          </p:nvSpPr>
          <p:spPr>
            <a:xfrm>
              <a:off x="667" y="433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0" name="未知"/>
            <p:cNvSpPr/>
            <p:nvPr/>
          </p:nvSpPr>
          <p:spPr>
            <a:xfrm>
              <a:off x="667" y="433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1" name="未知"/>
            <p:cNvSpPr/>
            <p:nvPr/>
          </p:nvSpPr>
          <p:spPr>
            <a:xfrm>
              <a:off x="667" y="396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2" name="未知"/>
            <p:cNvSpPr/>
            <p:nvPr/>
          </p:nvSpPr>
          <p:spPr>
            <a:xfrm>
              <a:off x="667" y="396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3" name="Rectangle 61102"/>
            <p:cNvSpPr/>
            <p:nvPr/>
          </p:nvSpPr>
          <p:spPr>
            <a:xfrm>
              <a:off x="445" y="107"/>
              <a:ext cx="278" cy="21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4" name="Rectangle 61103"/>
            <p:cNvSpPr/>
            <p:nvPr/>
          </p:nvSpPr>
          <p:spPr>
            <a:xfrm>
              <a:off x="0" y="521"/>
              <a:ext cx="278" cy="211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5" name="Rectangle 61104"/>
            <p:cNvSpPr/>
            <p:nvPr/>
          </p:nvSpPr>
          <p:spPr>
            <a:xfrm>
              <a:off x="874" y="521"/>
              <a:ext cx="278" cy="211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6" name="Rectangle 61105"/>
            <p:cNvSpPr/>
            <p:nvPr/>
          </p:nvSpPr>
          <p:spPr>
            <a:xfrm>
              <a:off x="443" y="942"/>
              <a:ext cx="278" cy="21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107" name="Group 61106"/>
          <p:cNvGrpSpPr/>
          <p:nvPr/>
        </p:nvGrpSpPr>
        <p:grpSpPr>
          <a:xfrm>
            <a:off x="3436938" y="5646738"/>
            <a:ext cx="1835150" cy="1146175"/>
            <a:chOff x="0" y="0"/>
            <a:chExt cx="1153" cy="721"/>
          </a:xfrm>
        </p:grpSpPr>
        <p:sp>
          <p:nvSpPr>
            <p:cNvPr id="61108" name="未知"/>
            <p:cNvSpPr/>
            <p:nvPr/>
          </p:nvSpPr>
          <p:spPr>
            <a:xfrm>
              <a:off x="210" y="0"/>
              <a:ext cx="54" cy="150"/>
            </a:xfrm>
            <a:custGeom>
              <a:avLst/>
              <a:gdLst/>
              <a:ahLst/>
              <a:cxnLst/>
              <a:pathLst>
                <a:path w="54" h="150">
                  <a:moveTo>
                    <a:pt x="6" y="99"/>
                  </a:moveTo>
                  <a:lnTo>
                    <a:pt x="30" y="0"/>
                  </a:lnTo>
                  <a:lnTo>
                    <a:pt x="53" y="0"/>
                  </a:lnTo>
                  <a:lnTo>
                    <a:pt x="30" y="149"/>
                  </a:lnTo>
                  <a:lnTo>
                    <a:pt x="20" y="149"/>
                  </a:lnTo>
                  <a:lnTo>
                    <a:pt x="0" y="142"/>
                  </a:lnTo>
                  <a:lnTo>
                    <a:pt x="6" y="99"/>
                  </a:lnTo>
                  <a:lnTo>
                    <a:pt x="6" y="9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09" name="未知"/>
            <p:cNvSpPr/>
            <p:nvPr/>
          </p:nvSpPr>
          <p:spPr>
            <a:xfrm>
              <a:off x="206" y="99"/>
              <a:ext cx="11" cy="44"/>
            </a:xfrm>
            <a:custGeom>
              <a:avLst/>
              <a:gdLst/>
              <a:ahLst/>
              <a:cxnLst/>
              <a:pathLst>
                <a:path w="11" h="44">
                  <a:moveTo>
                    <a:pt x="10" y="0"/>
                  </a:moveTo>
                  <a:lnTo>
                    <a:pt x="4" y="3"/>
                  </a:lnTo>
                  <a:lnTo>
                    <a:pt x="0" y="43"/>
                  </a:lnTo>
                  <a:lnTo>
                    <a:pt x="4" y="4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0" name="未知"/>
            <p:cNvSpPr/>
            <p:nvPr/>
          </p:nvSpPr>
          <p:spPr>
            <a:xfrm>
              <a:off x="206" y="99"/>
              <a:ext cx="11" cy="44"/>
            </a:xfrm>
            <a:custGeom>
              <a:avLst/>
              <a:gdLst/>
              <a:ahLst/>
              <a:cxnLst/>
              <a:pathLst>
                <a:path w="11" h="44">
                  <a:moveTo>
                    <a:pt x="10" y="0"/>
                  </a:moveTo>
                  <a:lnTo>
                    <a:pt x="4" y="3"/>
                  </a:lnTo>
                  <a:lnTo>
                    <a:pt x="0" y="43"/>
                  </a:lnTo>
                  <a:lnTo>
                    <a:pt x="4" y="4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1" name="未知"/>
            <p:cNvSpPr/>
            <p:nvPr/>
          </p:nvSpPr>
          <p:spPr>
            <a:xfrm>
              <a:off x="180" y="99"/>
              <a:ext cx="71" cy="173"/>
            </a:xfrm>
            <a:custGeom>
              <a:avLst/>
              <a:gdLst/>
              <a:ahLst/>
              <a:cxnLst/>
              <a:pathLst>
                <a:path w="71" h="173">
                  <a:moveTo>
                    <a:pt x="23" y="36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43"/>
                  </a:lnTo>
                  <a:lnTo>
                    <a:pt x="30" y="43"/>
                  </a:lnTo>
                  <a:lnTo>
                    <a:pt x="60" y="50"/>
                  </a:lnTo>
                  <a:lnTo>
                    <a:pt x="66" y="56"/>
                  </a:lnTo>
                  <a:lnTo>
                    <a:pt x="70" y="63"/>
                  </a:lnTo>
                  <a:lnTo>
                    <a:pt x="70" y="69"/>
                  </a:lnTo>
                  <a:lnTo>
                    <a:pt x="56" y="172"/>
                  </a:lnTo>
                  <a:lnTo>
                    <a:pt x="50" y="172"/>
                  </a:lnTo>
                  <a:lnTo>
                    <a:pt x="46" y="172"/>
                  </a:lnTo>
                  <a:lnTo>
                    <a:pt x="0" y="172"/>
                  </a:lnTo>
                  <a:lnTo>
                    <a:pt x="23" y="36"/>
                  </a:lnTo>
                  <a:lnTo>
                    <a:pt x="23" y="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2" name="未知"/>
            <p:cNvSpPr/>
            <p:nvPr/>
          </p:nvSpPr>
          <p:spPr>
            <a:xfrm>
              <a:off x="143" y="135"/>
              <a:ext cx="61" cy="137"/>
            </a:xfrm>
            <a:custGeom>
              <a:avLst/>
              <a:gdLst/>
              <a:ahLst/>
              <a:cxnLst/>
              <a:pathLst>
                <a:path w="61" h="137">
                  <a:moveTo>
                    <a:pt x="37" y="136"/>
                  </a:moveTo>
                  <a:lnTo>
                    <a:pt x="0" y="136"/>
                  </a:lnTo>
                  <a:lnTo>
                    <a:pt x="13" y="76"/>
                  </a:lnTo>
                  <a:lnTo>
                    <a:pt x="23" y="20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37" y="136"/>
                  </a:lnTo>
                  <a:lnTo>
                    <a:pt x="37" y="1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3" name="未知"/>
            <p:cNvSpPr/>
            <p:nvPr/>
          </p:nvSpPr>
          <p:spPr>
            <a:xfrm>
              <a:off x="83" y="208"/>
              <a:ext cx="74" cy="64"/>
            </a:xfrm>
            <a:custGeom>
              <a:avLst/>
              <a:gdLst/>
              <a:ahLst/>
              <a:cxnLst/>
              <a:pathLst>
                <a:path w="74" h="64">
                  <a:moveTo>
                    <a:pt x="0" y="63"/>
                  </a:moveTo>
                  <a:lnTo>
                    <a:pt x="30" y="63"/>
                  </a:lnTo>
                  <a:lnTo>
                    <a:pt x="30" y="63"/>
                  </a:lnTo>
                  <a:lnTo>
                    <a:pt x="40" y="40"/>
                  </a:lnTo>
                  <a:lnTo>
                    <a:pt x="67" y="40"/>
                  </a:lnTo>
                  <a:lnTo>
                    <a:pt x="73" y="0"/>
                  </a:lnTo>
                  <a:lnTo>
                    <a:pt x="30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4" name="未知"/>
            <p:cNvSpPr/>
            <p:nvPr/>
          </p:nvSpPr>
          <p:spPr>
            <a:xfrm>
              <a:off x="113" y="248"/>
              <a:ext cx="38" cy="24"/>
            </a:xfrm>
            <a:custGeom>
              <a:avLst/>
              <a:gdLst/>
              <a:ahLst/>
              <a:cxnLst/>
              <a:pathLst>
                <a:path w="38" h="24">
                  <a:moveTo>
                    <a:pt x="0" y="23"/>
                  </a:moveTo>
                  <a:lnTo>
                    <a:pt x="30" y="23"/>
                  </a:lnTo>
                  <a:lnTo>
                    <a:pt x="37" y="0"/>
                  </a:lnTo>
                  <a:lnTo>
                    <a:pt x="10" y="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5" name="未知"/>
            <p:cNvSpPr/>
            <p:nvPr/>
          </p:nvSpPr>
          <p:spPr>
            <a:xfrm>
              <a:off x="736" y="3"/>
              <a:ext cx="34" cy="147"/>
            </a:xfrm>
            <a:custGeom>
              <a:avLst/>
              <a:gdLst/>
              <a:ahLst/>
              <a:cxnLst/>
              <a:pathLst>
                <a:path w="34" h="147">
                  <a:moveTo>
                    <a:pt x="26" y="0"/>
                  </a:moveTo>
                  <a:lnTo>
                    <a:pt x="0" y="0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20" y="142"/>
                  </a:lnTo>
                  <a:lnTo>
                    <a:pt x="33" y="139"/>
                  </a:lnTo>
                  <a:lnTo>
                    <a:pt x="33" y="139"/>
                  </a:lnTo>
                  <a:lnTo>
                    <a:pt x="33" y="10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6" name="未知"/>
            <p:cNvSpPr/>
            <p:nvPr/>
          </p:nvSpPr>
          <p:spPr>
            <a:xfrm>
              <a:off x="769" y="106"/>
              <a:ext cx="8" cy="37"/>
            </a:xfrm>
            <a:custGeom>
              <a:avLst/>
              <a:gdLst/>
              <a:ahLst/>
              <a:cxnLst/>
              <a:pathLst>
                <a:path w="8" h="37">
                  <a:moveTo>
                    <a:pt x="0" y="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7" name="未知"/>
            <p:cNvSpPr/>
            <p:nvPr/>
          </p:nvSpPr>
          <p:spPr>
            <a:xfrm>
              <a:off x="769" y="106"/>
              <a:ext cx="8" cy="37"/>
            </a:xfrm>
            <a:custGeom>
              <a:avLst/>
              <a:gdLst/>
              <a:ahLst/>
              <a:cxnLst/>
              <a:pathLst>
                <a:path w="8" h="37">
                  <a:moveTo>
                    <a:pt x="0" y="0"/>
                  </a:moveTo>
                  <a:lnTo>
                    <a:pt x="0" y="36"/>
                  </a:lnTo>
                  <a:lnTo>
                    <a:pt x="3" y="36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8" name="未知"/>
            <p:cNvSpPr/>
            <p:nvPr/>
          </p:nvSpPr>
          <p:spPr>
            <a:xfrm>
              <a:off x="729" y="106"/>
              <a:ext cx="61" cy="166"/>
            </a:xfrm>
            <a:custGeom>
              <a:avLst/>
              <a:gdLst/>
              <a:ahLst/>
              <a:cxnLst/>
              <a:pathLst>
                <a:path w="61" h="166">
                  <a:moveTo>
                    <a:pt x="0" y="62"/>
                  </a:moveTo>
                  <a:lnTo>
                    <a:pt x="0" y="56"/>
                  </a:lnTo>
                  <a:lnTo>
                    <a:pt x="3" y="49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27" y="39"/>
                  </a:lnTo>
                  <a:lnTo>
                    <a:pt x="40" y="36"/>
                  </a:lnTo>
                  <a:lnTo>
                    <a:pt x="43" y="36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3" y="29"/>
                  </a:lnTo>
                  <a:lnTo>
                    <a:pt x="57" y="99"/>
                  </a:lnTo>
                  <a:lnTo>
                    <a:pt x="60" y="165"/>
                  </a:lnTo>
                  <a:lnTo>
                    <a:pt x="60" y="165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3" y="165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19" name="未知"/>
            <p:cNvSpPr/>
            <p:nvPr/>
          </p:nvSpPr>
          <p:spPr>
            <a:xfrm>
              <a:off x="782" y="135"/>
              <a:ext cx="41" cy="137"/>
            </a:xfrm>
            <a:custGeom>
              <a:avLst/>
              <a:gdLst/>
              <a:ahLst/>
              <a:cxnLst/>
              <a:pathLst>
                <a:path w="41" h="137">
                  <a:moveTo>
                    <a:pt x="7" y="136"/>
                  </a:moveTo>
                  <a:lnTo>
                    <a:pt x="4" y="7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37" y="66"/>
                  </a:lnTo>
                  <a:lnTo>
                    <a:pt x="40" y="136"/>
                  </a:lnTo>
                  <a:lnTo>
                    <a:pt x="7" y="136"/>
                  </a:lnTo>
                  <a:lnTo>
                    <a:pt x="7" y="136"/>
                  </a:lnTo>
                  <a:lnTo>
                    <a:pt x="7" y="1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0" name="未知"/>
            <p:cNvSpPr/>
            <p:nvPr/>
          </p:nvSpPr>
          <p:spPr>
            <a:xfrm>
              <a:off x="819" y="211"/>
              <a:ext cx="204" cy="38"/>
            </a:xfrm>
            <a:custGeom>
              <a:avLst/>
              <a:gdLst/>
              <a:ahLst/>
              <a:cxnLst/>
              <a:pathLst>
                <a:path w="204" h="38">
                  <a:moveTo>
                    <a:pt x="3" y="37"/>
                  </a:moveTo>
                  <a:lnTo>
                    <a:pt x="13" y="37"/>
                  </a:lnTo>
                  <a:lnTo>
                    <a:pt x="10" y="10"/>
                  </a:lnTo>
                  <a:lnTo>
                    <a:pt x="203" y="10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3" y="37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1" name="未知"/>
            <p:cNvSpPr/>
            <p:nvPr/>
          </p:nvSpPr>
          <p:spPr>
            <a:xfrm>
              <a:off x="829" y="221"/>
              <a:ext cx="221" cy="81"/>
            </a:xfrm>
            <a:custGeom>
              <a:avLst/>
              <a:gdLst/>
              <a:ahLst/>
              <a:cxnLst/>
              <a:pathLst>
                <a:path w="221" h="81">
                  <a:moveTo>
                    <a:pt x="3" y="27"/>
                  </a:moveTo>
                  <a:lnTo>
                    <a:pt x="30" y="2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83" y="50"/>
                  </a:lnTo>
                  <a:lnTo>
                    <a:pt x="87" y="80"/>
                  </a:lnTo>
                  <a:lnTo>
                    <a:pt x="220" y="80"/>
                  </a:lnTo>
                  <a:lnTo>
                    <a:pt x="193" y="0"/>
                  </a:lnTo>
                  <a:lnTo>
                    <a:pt x="0" y="0"/>
                  </a:lnTo>
                  <a:lnTo>
                    <a:pt x="3" y="27"/>
                  </a:lnTo>
                  <a:lnTo>
                    <a:pt x="3" y="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2" name="未知"/>
            <p:cNvSpPr/>
            <p:nvPr/>
          </p:nvSpPr>
          <p:spPr>
            <a:xfrm>
              <a:off x="822" y="248"/>
              <a:ext cx="41" cy="24"/>
            </a:xfrm>
            <a:custGeom>
              <a:avLst/>
              <a:gdLst/>
              <a:ahLst/>
              <a:cxnLst/>
              <a:pathLst>
                <a:path w="41" h="24">
                  <a:moveTo>
                    <a:pt x="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37" y="0"/>
                  </a:lnTo>
                  <a:lnTo>
                    <a:pt x="40" y="23"/>
                  </a:lnTo>
                  <a:lnTo>
                    <a:pt x="40" y="23"/>
                  </a:lnTo>
                  <a:lnTo>
                    <a:pt x="4" y="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3" name="未知"/>
            <p:cNvSpPr/>
            <p:nvPr/>
          </p:nvSpPr>
          <p:spPr>
            <a:xfrm>
              <a:off x="57" y="271"/>
              <a:ext cx="27" cy="57"/>
            </a:xfrm>
            <a:custGeom>
              <a:avLst/>
              <a:gdLst/>
              <a:ahLst/>
              <a:cxnLst/>
              <a:pathLst>
                <a:path w="27" h="57">
                  <a:moveTo>
                    <a:pt x="10" y="56"/>
                  </a:moveTo>
                  <a:lnTo>
                    <a:pt x="0" y="56"/>
                  </a:lnTo>
                  <a:lnTo>
                    <a:pt x="0" y="56"/>
                  </a:lnTo>
                  <a:lnTo>
                    <a:pt x="26" y="0"/>
                  </a:lnTo>
                  <a:lnTo>
                    <a:pt x="10" y="56"/>
                  </a:lnTo>
                  <a:lnTo>
                    <a:pt x="10" y="5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4" name="未知"/>
            <p:cNvSpPr/>
            <p:nvPr/>
          </p:nvSpPr>
          <p:spPr>
            <a:xfrm>
              <a:off x="57" y="271"/>
              <a:ext cx="27" cy="57"/>
            </a:xfrm>
            <a:custGeom>
              <a:avLst/>
              <a:gdLst/>
              <a:ahLst/>
              <a:cxnLst/>
              <a:pathLst>
                <a:path w="27" h="57">
                  <a:moveTo>
                    <a:pt x="10" y="56"/>
                  </a:moveTo>
                  <a:lnTo>
                    <a:pt x="0" y="56"/>
                  </a:lnTo>
                  <a:lnTo>
                    <a:pt x="26" y="0"/>
                  </a:lnTo>
                  <a:lnTo>
                    <a:pt x="10" y="5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5" name="未知"/>
            <p:cNvSpPr/>
            <p:nvPr/>
          </p:nvSpPr>
          <p:spPr>
            <a:xfrm>
              <a:off x="163" y="271"/>
              <a:ext cx="64" cy="70"/>
            </a:xfrm>
            <a:custGeom>
              <a:avLst/>
              <a:gdLst/>
              <a:ahLst/>
              <a:cxnLst/>
              <a:pathLst>
                <a:path w="64" h="70">
                  <a:moveTo>
                    <a:pt x="63" y="0"/>
                  </a:moveTo>
                  <a:lnTo>
                    <a:pt x="50" y="49"/>
                  </a:lnTo>
                  <a:lnTo>
                    <a:pt x="27" y="49"/>
                  </a:lnTo>
                  <a:lnTo>
                    <a:pt x="2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6" name="未知"/>
            <p:cNvSpPr/>
            <p:nvPr/>
          </p:nvSpPr>
          <p:spPr>
            <a:xfrm>
              <a:off x="220" y="271"/>
              <a:ext cx="57" cy="50"/>
            </a:xfrm>
            <a:custGeom>
              <a:avLst/>
              <a:gdLst/>
              <a:ahLst/>
              <a:cxnLst/>
              <a:pathLst>
                <a:path w="57" h="50">
                  <a:moveTo>
                    <a:pt x="10" y="0"/>
                  </a:moveTo>
                  <a:lnTo>
                    <a:pt x="0" y="49"/>
                  </a:lnTo>
                  <a:lnTo>
                    <a:pt x="46" y="49"/>
                  </a:lnTo>
                  <a:lnTo>
                    <a:pt x="5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7" name="未知"/>
            <p:cNvSpPr/>
            <p:nvPr/>
          </p:nvSpPr>
          <p:spPr>
            <a:xfrm>
              <a:off x="273" y="271"/>
              <a:ext cx="54" cy="50"/>
            </a:xfrm>
            <a:custGeom>
              <a:avLst/>
              <a:gdLst/>
              <a:ahLst/>
              <a:cxnLst/>
              <a:pathLst>
                <a:path w="54" h="50">
                  <a:moveTo>
                    <a:pt x="10" y="0"/>
                  </a:moveTo>
                  <a:lnTo>
                    <a:pt x="53" y="0"/>
                  </a:lnTo>
                  <a:lnTo>
                    <a:pt x="43" y="49"/>
                  </a:lnTo>
                  <a:lnTo>
                    <a:pt x="0" y="49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8" name="未知"/>
            <p:cNvSpPr/>
            <p:nvPr/>
          </p:nvSpPr>
          <p:spPr>
            <a:xfrm>
              <a:off x="323" y="271"/>
              <a:ext cx="54" cy="50"/>
            </a:xfrm>
            <a:custGeom>
              <a:avLst/>
              <a:gdLst/>
              <a:ahLst/>
              <a:cxnLst/>
              <a:pathLst>
                <a:path w="54" h="50">
                  <a:moveTo>
                    <a:pt x="53" y="0"/>
                  </a:moveTo>
                  <a:lnTo>
                    <a:pt x="10" y="0"/>
                  </a:lnTo>
                  <a:lnTo>
                    <a:pt x="0" y="49"/>
                  </a:lnTo>
                  <a:lnTo>
                    <a:pt x="50" y="49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29" name="未知"/>
            <p:cNvSpPr/>
            <p:nvPr/>
          </p:nvSpPr>
          <p:spPr>
            <a:xfrm>
              <a:off x="376" y="271"/>
              <a:ext cx="51" cy="50"/>
            </a:xfrm>
            <a:custGeom>
              <a:avLst/>
              <a:gdLst/>
              <a:ahLst/>
              <a:cxnLst/>
              <a:pathLst>
                <a:path w="51" h="50">
                  <a:moveTo>
                    <a:pt x="7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7" y="49"/>
                  </a:lnTo>
                  <a:lnTo>
                    <a:pt x="0" y="4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0" name="未知"/>
            <p:cNvSpPr/>
            <p:nvPr/>
          </p:nvSpPr>
          <p:spPr>
            <a:xfrm>
              <a:off x="430" y="271"/>
              <a:ext cx="44" cy="50"/>
            </a:xfrm>
            <a:custGeom>
              <a:avLst/>
              <a:gdLst/>
              <a:ahLst/>
              <a:cxnLst/>
              <a:pathLst>
                <a:path w="44" h="50">
                  <a:moveTo>
                    <a:pt x="0" y="0"/>
                  </a:moveTo>
                  <a:lnTo>
                    <a:pt x="0" y="49"/>
                  </a:lnTo>
                  <a:lnTo>
                    <a:pt x="43" y="49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1" name="未知"/>
            <p:cNvSpPr/>
            <p:nvPr/>
          </p:nvSpPr>
          <p:spPr>
            <a:xfrm>
              <a:off x="479" y="271"/>
              <a:ext cx="45" cy="50"/>
            </a:xfrm>
            <a:custGeom>
              <a:avLst/>
              <a:gdLst/>
              <a:ahLst/>
              <a:cxnLst/>
              <a:pathLst>
                <a:path w="45" h="50">
                  <a:moveTo>
                    <a:pt x="44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4" y="49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2" name="未知"/>
            <p:cNvSpPr/>
            <p:nvPr/>
          </p:nvSpPr>
          <p:spPr>
            <a:xfrm>
              <a:off x="529" y="271"/>
              <a:ext cx="48" cy="50"/>
            </a:xfrm>
            <a:custGeom>
              <a:avLst/>
              <a:gdLst/>
              <a:ahLst/>
              <a:cxnLst/>
              <a:pathLst>
                <a:path w="48" h="50">
                  <a:moveTo>
                    <a:pt x="47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7" y="49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3" name="未知"/>
            <p:cNvSpPr/>
            <p:nvPr/>
          </p:nvSpPr>
          <p:spPr>
            <a:xfrm>
              <a:off x="583" y="271"/>
              <a:ext cx="47" cy="50"/>
            </a:xfrm>
            <a:custGeom>
              <a:avLst/>
              <a:gdLst/>
              <a:ahLst/>
              <a:cxnLst/>
              <a:pathLst>
                <a:path w="47" h="50">
                  <a:moveTo>
                    <a:pt x="46" y="0"/>
                  </a:moveTo>
                  <a:lnTo>
                    <a:pt x="46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4" name="未知"/>
            <p:cNvSpPr/>
            <p:nvPr/>
          </p:nvSpPr>
          <p:spPr>
            <a:xfrm>
              <a:off x="636" y="271"/>
              <a:ext cx="44" cy="50"/>
            </a:xfrm>
            <a:custGeom>
              <a:avLst/>
              <a:gdLst/>
              <a:ahLst/>
              <a:cxnLst/>
              <a:pathLst>
                <a:path w="44" h="50">
                  <a:moveTo>
                    <a:pt x="43" y="49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3" y="49"/>
                  </a:lnTo>
                  <a:lnTo>
                    <a:pt x="43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5" name="未知"/>
            <p:cNvSpPr/>
            <p:nvPr/>
          </p:nvSpPr>
          <p:spPr>
            <a:xfrm>
              <a:off x="683" y="271"/>
              <a:ext cx="47" cy="50"/>
            </a:xfrm>
            <a:custGeom>
              <a:avLst/>
              <a:gdLst/>
              <a:ahLst/>
              <a:cxnLst/>
              <a:pathLst>
                <a:path w="47" h="50">
                  <a:moveTo>
                    <a:pt x="46" y="49"/>
                  </a:moveTo>
                  <a:lnTo>
                    <a:pt x="3" y="4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6" y="49"/>
                  </a:lnTo>
                  <a:lnTo>
                    <a:pt x="46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6" name="未知"/>
            <p:cNvSpPr/>
            <p:nvPr/>
          </p:nvSpPr>
          <p:spPr>
            <a:xfrm>
              <a:off x="732" y="271"/>
              <a:ext cx="51" cy="73"/>
            </a:xfrm>
            <a:custGeom>
              <a:avLst/>
              <a:gdLst/>
              <a:ahLst/>
              <a:cxnLst/>
              <a:pathLst>
                <a:path w="51" h="73">
                  <a:moveTo>
                    <a:pt x="7" y="49"/>
                  </a:moveTo>
                  <a:lnTo>
                    <a:pt x="37" y="49"/>
                  </a:lnTo>
                  <a:lnTo>
                    <a:pt x="37" y="72"/>
                  </a:lnTo>
                  <a:lnTo>
                    <a:pt x="50" y="72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7" y="49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7" name="未知"/>
            <p:cNvSpPr/>
            <p:nvPr/>
          </p:nvSpPr>
          <p:spPr>
            <a:xfrm>
              <a:off x="33" y="343"/>
              <a:ext cx="900" cy="107"/>
            </a:xfrm>
            <a:custGeom>
              <a:avLst/>
              <a:gdLst/>
              <a:ahLst/>
              <a:cxnLst/>
              <a:pathLst>
                <a:path w="900" h="107">
                  <a:moveTo>
                    <a:pt x="886" y="7"/>
                  </a:moveTo>
                  <a:lnTo>
                    <a:pt x="899" y="106"/>
                  </a:lnTo>
                  <a:lnTo>
                    <a:pt x="0" y="106"/>
                  </a:lnTo>
                  <a:lnTo>
                    <a:pt x="34" y="0"/>
                  </a:lnTo>
                  <a:lnTo>
                    <a:pt x="104" y="0"/>
                  </a:lnTo>
                  <a:lnTo>
                    <a:pt x="97" y="43"/>
                  </a:lnTo>
                  <a:lnTo>
                    <a:pt x="776" y="43"/>
                  </a:lnTo>
                  <a:lnTo>
                    <a:pt x="776" y="7"/>
                  </a:lnTo>
                  <a:lnTo>
                    <a:pt x="886" y="7"/>
                  </a:lnTo>
                  <a:lnTo>
                    <a:pt x="886" y="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8" name="未知"/>
            <p:cNvSpPr/>
            <p:nvPr/>
          </p:nvSpPr>
          <p:spPr>
            <a:xfrm>
              <a:off x="0" y="327"/>
              <a:ext cx="1116" cy="146"/>
            </a:xfrm>
            <a:custGeom>
              <a:avLst/>
              <a:gdLst/>
              <a:ahLst/>
              <a:cxnLst/>
              <a:pathLst>
                <a:path w="1116" h="146">
                  <a:moveTo>
                    <a:pt x="57" y="0"/>
                  </a:moveTo>
                  <a:lnTo>
                    <a:pt x="50" y="0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115" y="145"/>
                  </a:lnTo>
                  <a:lnTo>
                    <a:pt x="1092" y="79"/>
                  </a:lnTo>
                  <a:lnTo>
                    <a:pt x="1072" y="10"/>
                  </a:lnTo>
                  <a:lnTo>
                    <a:pt x="1065" y="10"/>
                  </a:lnTo>
                  <a:lnTo>
                    <a:pt x="1055" y="10"/>
                  </a:lnTo>
                  <a:lnTo>
                    <a:pt x="939" y="10"/>
                  </a:lnTo>
                  <a:lnTo>
                    <a:pt x="922" y="10"/>
                  </a:lnTo>
                  <a:lnTo>
                    <a:pt x="939" y="129"/>
                  </a:lnTo>
                  <a:lnTo>
                    <a:pt x="27" y="129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39" name="未知"/>
            <p:cNvSpPr/>
            <p:nvPr/>
          </p:nvSpPr>
          <p:spPr>
            <a:xfrm>
              <a:off x="0" y="472"/>
              <a:ext cx="1116" cy="31"/>
            </a:xfrm>
            <a:custGeom>
              <a:avLst/>
              <a:gdLst/>
              <a:ahLst/>
              <a:cxnLst/>
              <a:pathLst>
                <a:path w="1116" h="31">
                  <a:moveTo>
                    <a:pt x="0" y="0"/>
                  </a:moveTo>
                  <a:lnTo>
                    <a:pt x="0" y="10"/>
                  </a:lnTo>
                  <a:lnTo>
                    <a:pt x="3" y="20"/>
                  </a:lnTo>
                  <a:lnTo>
                    <a:pt x="20" y="27"/>
                  </a:lnTo>
                  <a:lnTo>
                    <a:pt x="37" y="30"/>
                  </a:lnTo>
                  <a:lnTo>
                    <a:pt x="1089" y="30"/>
                  </a:lnTo>
                  <a:lnTo>
                    <a:pt x="1105" y="27"/>
                  </a:lnTo>
                  <a:lnTo>
                    <a:pt x="1115" y="17"/>
                  </a:lnTo>
                  <a:lnTo>
                    <a:pt x="11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0" name="未知"/>
            <p:cNvSpPr/>
            <p:nvPr/>
          </p:nvSpPr>
          <p:spPr>
            <a:xfrm>
              <a:off x="0" y="486"/>
              <a:ext cx="1116" cy="86"/>
            </a:xfrm>
            <a:custGeom>
              <a:avLst/>
              <a:gdLst/>
              <a:ahLst/>
              <a:cxnLst/>
              <a:pathLst>
                <a:path w="1116" h="86">
                  <a:moveTo>
                    <a:pt x="1115" y="19"/>
                  </a:moveTo>
                  <a:lnTo>
                    <a:pt x="1109" y="82"/>
                  </a:lnTo>
                  <a:lnTo>
                    <a:pt x="1109" y="82"/>
                  </a:lnTo>
                  <a:lnTo>
                    <a:pt x="1102" y="82"/>
                  </a:lnTo>
                  <a:lnTo>
                    <a:pt x="1089" y="85"/>
                  </a:lnTo>
                  <a:lnTo>
                    <a:pt x="40" y="85"/>
                  </a:lnTo>
                  <a:lnTo>
                    <a:pt x="20" y="82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3" y="6"/>
                  </a:lnTo>
                  <a:lnTo>
                    <a:pt x="7" y="9"/>
                  </a:lnTo>
                  <a:lnTo>
                    <a:pt x="23" y="13"/>
                  </a:lnTo>
                  <a:lnTo>
                    <a:pt x="37" y="16"/>
                  </a:lnTo>
                  <a:lnTo>
                    <a:pt x="1089" y="16"/>
                  </a:lnTo>
                  <a:lnTo>
                    <a:pt x="1105" y="13"/>
                  </a:lnTo>
                  <a:lnTo>
                    <a:pt x="1115" y="3"/>
                  </a:lnTo>
                  <a:lnTo>
                    <a:pt x="1115" y="19"/>
                  </a:lnTo>
                  <a:lnTo>
                    <a:pt x="1115" y="1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1" name="未知"/>
            <p:cNvSpPr/>
            <p:nvPr/>
          </p:nvSpPr>
          <p:spPr>
            <a:xfrm>
              <a:off x="0" y="561"/>
              <a:ext cx="1110" cy="15"/>
            </a:xfrm>
            <a:custGeom>
              <a:avLst/>
              <a:gdLst/>
              <a:ahLst/>
              <a:cxnLst/>
              <a:pathLst>
                <a:path w="1110" h="15">
                  <a:moveTo>
                    <a:pt x="0" y="7"/>
                  </a:moveTo>
                  <a:lnTo>
                    <a:pt x="7" y="7"/>
                  </a:lnTo>
                  <a:lnTo>
                    <a:pt x="23" y="14"/>
                  </a:lnTo>
                  <a:lnTo>
                    <a:pt x="40" y="14"/>
                  </a:lnTo>
                  <a:lnTo>
                    <a:pt x="43" y="14"/>
                  </a:lnTo>
                  <a:lnTo>
                    <a:pt x="1092" y="14"/>
                  </a:lnTo>
                  <a:lnTo>
                    <a:pt x="1105" y="10"/>
                  </a:lnTo>
                  <a:lnTo>
                    <a:pt x="1109" y="10"/>
                  </a:lnTo>
                  <a:lnTo>
                    <a:pt x="1109" y="7"/>
                  </a:lnTo>
                  <a:lnTo>
                    <a:pt x="1102" y="7"/>
                  </a:lnTo>
                  <a:lnTo>
                    <a:pt x="1089" y="10"/>
                  </a:lnTo>
                  <a:lnTo>
                    <a:pt x="40" y="10"/>
                  </a:lnTo>
                  <a:lnTo>
                    <a:pt x="2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2" name="未知"/>
            <p:cNvSpPr/>
            <p:nvPr/>
          </p:nvSpPr>
          <p:spPr>
            <a:xfrm>
              <a:off x="0" y="561"/>
              <a:ext cx="1110" cy="15"/>
            </a:xfrm>
            <a:custGeom>
              <a:avLst/>
              <a:gdLst/>
              <a:ahLst/>
              <a:cxnLst/>
              <a:pathLst>
                <a:path w="1110" h="15">
                  <a:moveTo>
                    <a:pt x="0" y="7"/>
                  </a:moveTo>
                  <a:lnTo>
                    <a:pt x="7" y="7"/>
                  </a:lnTo>
                  <a:lnTo>
                    <a:pt x="23" y="14"/>
                  </a:lnTo>
                  <a:lnTo>
                    <a:pt x="40" y="14"/>
                  </a:lnTo>
                  <a:lnTo>
                    <a:pt x="43" y="14"/>
                  </a:lnTo>
                  <a:lnTo>
                    <a:pt x="1092" y="14"/>
                  </a:lnTo>
                  <a:lnTo>
                    <a:pt x="1105" y="10"/>
                  </a:lnTo>
                  <a:lnTo>
                    <a:pt x="1109" y="10"/>
                  </a:lnTo>
                  <a:lnTo>
                    <a:pt x="1109" y="7"/>
                  </a:lnTo>
                  <a:lnTo>
                    <a:pt x="1102" y="7"/>
                  </a:lnTo>
                  <a:lnTo>
                    <a:pt x="1089" y="10"/>
                  </a:lnTo>
                  <a:lnTo>
                    <a:pt x="40" y="10"/>
                  </a:lnTo>
                  <a:lnTo>
                    <a:pt x="20" y="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3" name="未知"/>
            <p:cNvSpPr/>
            <p:nvPr/>
          </p:nvSpPr>
          <p:spPr>
            <a:xfrm>
              <a:off x="0" y="568"/>
              <a:ext cx="1110" cy="70"/>
            </a:xfrm>
            <a:custGeom>
              <a:avLst/>
              <a:gdLst/>
              <a:ahLst/>
              <a:cxnLst/>
              <a:pathLst>
                <a:path w="1110" h="70">
                  <a:moveTo>
                    <a:pt x="1109" y="3"/>
                  </a:moveTo>
                  <a:lnTo>
                    <a:pt x="1105" y="3"/>
                  </a:lnTo>
                  <a:lnTo>
                    <a:pt x="1092" y="7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23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7" y="60"/>
                  </a:lnTo>
                  <a:lnTo>
                    <a:pt x="17" y="66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1082" y="69"/>
                  </a:lnTo>
                  <a:lnTo>
                    <a:pt x="1082" y="69"/>
                  </a:lnTo>
                  <a:lnTo>
                    <a:pt x="1099" y="63"/>
                  </a:lnTo>
                  <a:lnTo>
                    <a:pt x="1109" y="50"/>
                  </a:lnTo>
                  <a:lnTo>
                    <a:pt x="1109" y="3"/>
                  </a:lnTo>
                  <a:lnTo>
                    <a:pt x="1109" y="3"/>
                  </a:lnTo>
                  <a:lnTo>
                    <a:pt x="1109" y="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4" name="未知"/>
            <p:cNvSpPr/>
            <p:nvPr/>
          </p:nvSpPr>
          <p:spPr>
            <a:xfrm>
              <a:off x="30" y="637"/>
              <a:ext cx="1053" cy="84"/>
            </a:xfrm>
            <a:custGeom>
              <a:avLst/>
              <a:gdLst/>
              <a:ahLst/>
              <a:cxnLst/>
              <a:pathLst>
                <a:path w="1053" h="84">
                  <a:moveTo>
                    <a:pt x="57" y="83"/>
                  </a:moveTo>
                  <a:lnTo>
                    <a:pt x="1015" y="83"/>
                  </a:lnTo>
                  <a:lnTo>
                    <a:pt x="1035" y="83"/>
                  </a:lnTo>
                  <a:lnTo>
                    <a:pt x="1052" y="70"/>
                  </a:lnTo>
                  <a:lnTo>
                    <a:pt x="1052" y="0"/>
                  </a:lnTo>
                  <a:lnTo>
                    <a:pt x="105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63"/>
                  </a:lnTo>
                  <a:lnTo>
                    <a:pt x="30" y="80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57" y="8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5" name="未知"/>
            <p:cNvSpPr/>
            <p:nvPr/>
          </p:nvSpPr>
          <p:spPr>
            <a:xfrm>
              <a:off x="236" y="0"/>
              <a:ext cx="507" cy="272"/>
            </a:xfrm>
            <a:custGeom>
              <a:avLst/>
              <a:gdLst/>
              <a:ahLst/>
              <a:cxnLst/>
              <a:pathLst>
                <a:path w="507" h="272">
                  <a:moveTo>
                    <a:pt x="496" y="271"/>
                  </a:moveTo>
                  <a:lnTo>
                    <a:pt x="490" y="271"/>
                  </a:lnTo>
                  <a:lnTo>
                    <a:pt x="447" y="271"/>
                  </a:lnTo>
                  <a:lnTo>
                    <a:pt x="443" y="271"/>
                  </a:lnTo>
                  <a:lnTo>
                    <a:pt x="400" y="271"/>
                  </a:lnTo>
                  <a:lnTo>
                    <a:pt x="393" y="271"/>
                  </a:lnTo>
                  <a:lnTo>
                    <a:pt x="347" y="271"/>
                  </a:lnTo>
                  <a:lnTo>
                    <a:pt x="340" y="271"/>
                  </a:lnTo>
                  <a:lnTo>
                    <a:pt x="293" y="271"/>
                  </a:lnTo>
                  <a:lnTo>
                    <a:pt x="287" y="271"/>
                  </a:lnTo>
                  <a:lnTo>
                    <a:pt x="243" y="271"/>
                  </a:lnTo>
                  <a:lnTo>
                    <a:pt x="237" y="271"/>
                  </a:lnTo>
                  <a:lnTo>
                    <a:pt x="194" y="271"/>
                  </a:lnTo>
                  <a:lnTo>
                    <a:pt x="194" y="271"/>
                  </a:lnTo>
                  <a:lnTo>
                    <a:pt x="190" y="271"/>
                  </a:lnTo>
                  <a:lnTo>
                    <a:pt x="190" y="271"/>
                  </a:lnTo>
                  <a:lnTo>
                    <a:pt x="147" y="271"/>
                  </a:lnTo>
                  <a:lnTo>
                    <a:pt x="140" y="271"/>
                  </a:lnTo>
                  <a:lnTo>
                    <a:pt x="97" y="271"/>
                  </a:lnTo>
                  <a:lnTo>
                    <a:pt x="90" y="271"/>
                  </a:lnTo>
                  <a:lnTo>
                    <a:pt x="47" y="271"/>
                  </a:lnTo>
                  <a:lnTo>
                    <a:pt x="40" y="271"/>
                  </a:lnTo>
                  <a:lnTo>
                    <a:pt x="0" y="271"/>
                  </a:lnTo>
                  <a:lnTo>
                    <a:pt x="14" y="168"/>
                  </a:lnTo>
                  <a:lnTo>
                    <a:pt x="14" y="159"/>
                  </a:lnTo>
                  <a:lnTo>
                    <a:pt x="10" y="155"/>
                  </a:lnTo>
                  <a:lnTo>
                    <a:pt x="4" y="149"/>
                  </a:lnTo>
                  <a:lnTo>
                    <a:pt x="4" y="149"/>
                  </a:lnTo>
                  <a:lnTo>
                    <a:pt x="27" y="0"/>
                  </a:lnTo>
                  <a:lnTo>
                    <a:pt x="27" y="3"/>
                  </a:lnTo>
                  <a:lnTo>
                    <a:pt x="500" y="3"/>
                  </a:lnTo>
                  <a:lnTo>
                    <a:pt x="506" y="149"/>
                  </a:lnTo>
                  <a:lnTo>
                    <a:pt x="506" y="149"/>
                  </a:lnTo>
                  <a:lnTo>
                    <a:pt x="496" y="155"/>
                  </a:lnTo>
                  <a:lnTo>
                    <a:pt x="493" y="159"/>
                  </a:lnTo>
                  <a:lnTo>
                    <a:pt x="493" y="168"/>
                  </a:lnTo>
                  <a:lnTo>
                    <a:pt x="496" y="271"/>
                  </a:lnTo>
                  <a:lnTo>
                    <a:pt x="496" y="2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6" name="未知"/>
            <p:cNvSpPr/>
            <p:nvPr/>
          </p:nvSpPr>
          <p:spPr>
            <a:xfrm>
              <a:off x="27" y="343"/>
              <a:ext cx="913" cy="114"/>
            </a:xfrm>
            <a:custGeom>
              <a:avLst/>
              <a:gdLst/>
              <a:ahLst/>
              <a:cxnLst/>
              <a:pathLst>
                <a:path w="913" h="114">
                  <a:moveTo>
                    <a:pt x="899" y="7"/>
                  </a:moveTo>
                  <a:lnTo>
                    <a:pt x="912" y="113"/>
                  </a:lnTo>
                  <a:lnTo>
                    <a:pt x="0" y="113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6" y="106"/>
                  </a:lnTo>
                  <a:lnTo>
                    <a:pt x="905" y="106"/>
                  </a:lnTo>
                  <a:lnTo>
                    <a:pt x="892" y="7"/>
                  </a:lnTo>
                  <a:lnTo>
                    <a:pt x="899" y="7"/>
                  </a:lnTo>
                  <a:lnTo>
                    <a:pt x="899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7" name="未知"/>
            <p:cNvSpPr/>
            <p:nvPr/>
          </p:nvSpPr>
          <p:spPr>
            <a:xfrm>
              <a:off x="27" y="343"/>
              <a:ext cx="913" cy="114"/>
            </a:xfrm>
            <a:custGeom>
              <a:avLst/>
              <a:gdLst/>
              <a:ahLst/>
              <a:cxnLst/>
              <a:pathLst>
                <a:path w="913" h="114">
                  <a:moveTo>
                    <a:pt x="899" y="7"/>
                  </a:moveTo>
                  <a:lnTo>
                    <a:pt x="912" y="113"/>
                  </a:lnTo>
                  <a:lnTo>
                    <a:pt x="0" y="113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6" y="106"/>
                  </a:lnTo>
                  <a:lnTo>
                    <a:pt x="905" y="106"/>
                  </a:lnTo>
                  <a:lnTo>
                    <a:pt x="892" y="7"/>
                  </a:lnTo>
                  <a:lnTo>
                    <a:pt x="899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8" name="未知"/>
            <p:cNvSpPr/>
            <p:nvPr/>
          </p:nvSpPr>
          <p:spPr>
            <a:xfrm>
              <a:off x="60" y="271"/>
              <a:ext cx="867" cy="116"/>
            </a:xfrm>
            <a:custGeom>
              <a:avLst/>
              <a:gdLst/>
              <a:ahLst/>
              <a:cxnLst/>
              <a:pathLst>
                <a:path w="867" h="116">
                  <a:moveTo>
                    <a:pt x="762" y="0"/>
                  </a:moveTo>
                  <a:lnTo>
                    <a:pt x="729" y="0"/>
                  </a:lnTo>
                  <a:lnTo>
                    <a:pt x="729" y="0"/>
                  </a:lnTo>
                  <a:lnTo>
                    <a:pt x="719" y="0"/>
                  </a:lnTo>
                  <a:lnTo>
                    <a:pt x="719" y="0"/>
                  </a:lnTo>
                  <a:lnTo>
                    <a:pt x="722" y="72"/>
                  </a:lnTo>
                  <a:lnTo>
                    <a:pt x="709" y="72"/>
                  </a:lnTo>
                  <a:lnTo>
                    <a:pt x="709" y="49"/>
                  </a:lnTo>
                  <a:lnTo>
                    <a:pt x="130" y="49"/>
                  </a:lnTo>
                  <a:lnTo>
                    <a:pt x="123" y="69"/>
                  </a:lnTo>
                  <a:lnTo>
                    <a:pt x="103" y="69"/>
                  </a:lnTo>
                  <a:lnTo>
                    <a:pt x="120" y="0"/>
                  </a:lnTo>
                  <a:lnTo>
                    <a:pt x="86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23" y="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0" y="72"/>
                  </a:lnTo>
                  <a:lnTo>
                    <a:pt x="77" y="72"/>
                  </a:lnTo>
                  <a:lnTo>
                    <a:pt x="70" y="115"/>
                  </a:lnTo>
                  <a:lnTo>
                    <a:pt x="749" y="115"/>
                  </a:lnTo>
                  <a:lnTo>
                    <a:pt x="749" y="79"/>
                  </a:lnTo>
                  <a:lnTo>
                    <a:pt x="859" y="79"/>
                  </a:lnTo>
                  <a:lnTo>
                    <a:pt x="866" y="79"/>
                  </a:lnTo>
                  <a:lnTo>
                    <a:pt x="862" y="56"/>
                  </a:lnTo>
                  <a:lnTo>
                    <a:pt x="859" y="33"/>
                  </a:lnTo>
                  <a:lnTo>
                    <a:pt x="859" y="30"/>
                  </a:lnTo>
                  <a:lnTo>
                    <a:pt x="852" y="0"/>
                  </a:lnTo>
                  <a:lnTo>
                    <a:pt x="809" y="0"/>
                  </a:lnTo>
                  <a:lnTo>
                    <a:pt x="766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49" name="未知"/>
            <p:cNvSpPr/>
            <p:nvPr/>
          </p:nvSpPr>
          <p:spPr>
            <a:xfrm>
              <a:off x="946" y="343"/>
              <a:ext cx="130" cy="81"/>
            </a:xfrm>
            <a:custGeom>
              <a:avLst/>
              <a:gdLst/>
              <a:ahLst/>
              <a:cxnLst/>
              <a:pathLst>
                <a:path w="130" h="81">
                  <a:moveTo>
                    <a:pt x="16" y="80"/>
                  </a:moveTo>
                  <a:lnTo>
                    <a:pt x="0" y="0"/>
                  </a:lnTo>
                  <a:lnTo>
                    <a:pt x="113" y="0"/>
                  </a:lnTo>
                  <a:lnTo>
                    <a:pt x="129" y="80"/>
                  </a:lnTo>
                  <a:lnTo>
                    <a:pt x="16" y="80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0" name="未知"/>
            <p:cNvSpPr/>
            <p:nvPr/>
          </p:nvSpPr>
          <p:spPr>
            <a:xfrm>
              <a:off x="919" y="301"/>
              <a:ext cx="144" cy="37"/>
            </a:xfrm>
            <a:custGeom>
              <a:avLst/>
              <a:gdLst/>
              <a:ahLst/>
              <a:cxnLst/>
              <a:pathLst>
                <a:path w="144" h="37">
                  <a:moveTo>
                    <a:pt x="13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" y="3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0" y="3"/>
                  </a:lnTo>
                  <a:lnTo>
                    <a:pt x="63" y="3"/>
                  </a:lnTo>
                  <a:lnTo>
                    <a:pt x="63" y="6"/>
                  </a:lnTo>
                  <a:lnTo>
                    <a:pt x="123" y="6"/>
                  </a:lnTo>
                  <a:lnTo>
                    <a:pt x="136" y="36"/>
                  </a:lnTo>
                  <a:lnTo>
                    <a:pt x="143" y="36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1" name="未知"/>
            <p:cNvSpPr/>
            <p:nvPr/>
          </p:nvSpPr>
          <p:spPr>
            <a:xfrm>
              <a:off x="919" y="301"/>
              <a:ext cx="144" cy="37"/>
            </a:xfrm>
            <a:custGeom>
              <a:avLst/>
              <a:gdLst/>
              <a:ahLst/>
              <a:cxnLst/>
              <a:pathLst>
                <a:path w="144" h="37">
                  <a:moveTo>
                    <a:pt x="13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" y="3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0" y="3"/>
                  </a:lnTo>
                  <a:lnTo>
                    <a:pt x="63" y="3"/>
                  </a:lnTo>
                  <a:lnTo>
                    <a:pt x="63" y="6"/>
                  </a:lnTo>
                  <a:lnTo>
                    <a:pt x="123" y="6"/>
                  </a:lnTo>
                  <a:lnTo>
                    <a:pt x="136" y="36"/>
                  </a:lnTo>
                  <a:lnTo>
                    <a:pt x="143" y="3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2" name="未知"/>
            <p:cNvSpPr/>
            <p:nvPr/>
          </p:nvSpPr>
          <p:spPr>
            <a:xfrm>
              <a:off x="939" y="304"/>
              <a:ext cx="48" cy="27"/>
            </a:xfrm>
            <a:custGeom>
              <a:avLst/>
              <a:gdLst/>
              <a:ahLst/>
              <a:cxnLst/>
              <a:pathLst>
                <a:path w="48" h="27">
                  <a:moveTo>
                    <a:pt x="43" y="3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47" y="26"/>
                  </a:lnTo>
                  <a:lnTo>
                    <a:pt x="47" y="6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3" name="未知"/>
            <p:cNvSpPr/>
            <p:nvPr/>
          </p:nvSpPr>
          <p:spPr>
            <a:xfrm>
              <a:off x="932" y="317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4" y="1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4" name="未知"/>
            <p:cNvSpPr/>
            <p:nvPr/>
          </p:nvSpPr>
          <p:spPr>
            <a:xfrm>
              <a:off x="932" y="317"/>
              <a:ext cx="8" cy="14"/>
            </a:xfrm>
            <a:custGeom>
              <a:avLst/>
              <a:gdLst/>
              <a:ahLst/>
              <a:cxnLst/>
              <a:pathLst>
                <a:path w="8" h="14">
                  <a:moveTo>
                    <a:pt x="4" y="1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5" name="未知"/>
            <p:cNvSpPr/>
            <p:nvPr/>
          </p:nvSpPr>
          <p:spPr>
            <a:xfrm>
              <a:off x="936" y="307"/>
              <a:ext cx="120" cy="31"/>
            </a:xfrm>
            <a:custGeom>
              <a:avLst/>
              <a:gdLst/>
              <a:ahLst/>
              <a:cxnLst/>
              <a:pathLst>
                <a:path w="120" h="31">
                  <a:moveTo>
                    <a:pt x="0" y="20"/>
                  </a:moveTo>
                  <a:lnTo>
                    <a:pt x="3" y="30"/>
                  </a:lnTo>
                  <a:lnTo>
                    <a:pt x="119" y="30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50" y="3"/>
                  </a:lnTo>
                  <a:lnTo>
                    <a:pt x="50" y="23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6" name="未知"/>
            <p:cNvSpPr/>
            <p:nvPr/>
          </p:nvSpPr>
          <p:spPr>
            <a:xfrm>
              <a:off x="919" y="304"/>
              <a:ext cx="21" cy="34"/>
            </a:xfrm>
            <a:custGeom>
              <a:avLst/>
              <a:gdLst/>
              <a:ahLst/>
              <a:cxnLst/>
              <a:pathLst>
                <a:path w="21" h="34">
                  <a:moveTo>
                    <a:pt x="13" y="13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3" y="33"/>
                  </a:lnTo>
                  <a:lnTo>
                    <a:pt x="20" y="33"/>
                  </a:lnTo>
                  <a:lnTo>
                    <a:pt x="17" y="23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7" name="未知"/>
            <p:cNvSpPr/>
            <p:nvPr/>
          </p:nvSpPr>
          <p:spPr>
            <a:xfrm>
              <a:off x="942" y="340"/>
              <a:ext cx="151" cy="123"/>
            </a:xfrm>
            <a:custGeom>
              <a:avLst/>
              <a:gdLst/>
              <a:ahLst/>
              <a:cxnLst/>
              <a:pathLst>
                <a:path w="151" h="123">
                  <a:moveTo>
                    <a:pt x="150" y="122"/>
                  </a:moveTo>
                  <a:lnTo>
                    <a:pt x="120" y="0"/>
                  </a:lnTo>
                  <a:lnTo>
                    <a:pt x="0" y="0"/>
                  </a:lnTo>
                  <a:lnTo>
                    <a:pt x="20" y="122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17" y="63"/>
                  </a:lnTo>
                  <a:lnTo>
                    <a:pt x="4" y="3"/>
                  </a:lnTo>
                  <a:lnTo>
                    <a:pt x="117" y="3"/>
                  </a:lnTo>
                  <a:lnTo>
                    <a:pt x="130" y="63"/>
                  </a:lnTo>
                  <a:lnTo>
                    <a:pt x="143" y="122"/>
                  </a:lnTo>
                  <a:lnTo>
                    <a:pt x="150" y="122"/>
                  </a:lnTo>
                  <a:lnTo>
                    <a:pt x="150" y="1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8" name="未知"/>
            <p:cNvSpPr/>
            <p:nvPr/>
          </p:nvSpPr>
          <p:spPr>
            <a:xfrm>
              <a:off x="959" y="406"/>
              <a:ext cx="117" cy="18"/>
            </a:xfrm>
            <a:custGeom>
              <a:avLst/>
              <a:gdLst/>
              <a:ahLst/>
              <a:cxnLst/>
              <a:pathLst>
                <a:path w="117" h="18">
                  <a:moveTo>
                    <a:pt x="116" y="17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3" y="17"/>
                  </a:lnTo>
                  <a:lnTo>
                    <a:pt x="116" y="17"/>
                  </a:lnTo>
                  <a:lnTo>
                    <a:pt x="116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59" name="未知"/>
            <p:cNvSpPr/>
            <p:nvPr/>
          </p:nvSpPr>
          <p:spPr>
            <a:xfrm>
              <a:off x="979" y="429"/>
              <a:ext cx="54" cy="21"/>
            </a:xfrm>
            <a:custGeom>
              <a:avLst/>
              <a:gdLst/>
              <a:ahLst/>
              <a:cxnLst/>
              <a:pathLst>
                <a:path w="54" h="21">
                  <a:moveTo>
                    <a:pt x="53" y="2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0" name="未知"/>
            <p:cNvSpPr/>
            <p:nvPr/>
          </p:nvSpPr>
          <p:spPr>
            <a:xfrm>
              <a:off x="979" y="429"/>
              <a:ext cx="54" cy="21"/>
            </a:xfrm>
            <a:custGeom>
              <a:avLst/>
              <a:gdLst/>
              <a:ahLst/>
              <a:cxnLst/>
              <a:pathLst>
                <a:path w="54" h="21">
                  <a:moveTo>
                    <a:pt x="53" y="2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3" y="20"/>
                  </a:lnTo>
                  <a:lnTo>
                    <a:pt x="53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1" name="未知"/>
            <p:cNvSpPr/>
            <p:nvPr/>
          </p:nvSpPr>
          <p:spPr>
            <a:xfrm>
              <a:off x="962" y="423"/>
              <a:ext cx="124" cy="40"/>
            </a:xfrm>
            <a:custGeom>
              <a:avLst/>
              <a:gdLst/>
              <a:ahLst/>
              <a:cxnLst/>
              <a:pathLst>
                <a:path w="124" h="40">
                  <a:moveTo>
                    <a:pt x="123" y="39"/>
                  </a:moveTo>
                  <a:lnTo>
                    <a:pt x="4" y="39"/>
                  </a:lnTo>
                  <a:lnTo>
                    <a:pt x="4" y="39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3" y="39"/>
                  </a:lnTo>
                  <a:lnTo>
                    <a:pt x="123" y="39"/>
                  </a:lnTo>
                  <a:lnTo>
                    <a:pt x="123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2" name="未知"/>
            <p:cNvSpPr/>
            <p:nvPr/>
          </p:nvSpPr>
          <p:spPr>
            <a:xfrm>
              <a:off x="949" y="353"/>
              <a:ext cx="114" cy="15"/>
            </a:xfrm>
            <a:custGeom>
              <a:avLst/>
              <a:gdLst/>
              <a:ahLst/>
              <a:cxnLst/>
              <a:pathLst>
                <a:path w="114" h="15">
                  <a:moveTo>
                    <a:pt x="110" y="0"/>
                  </a:moveTo>
                  <a:lnTo>
                    <a:pt x="0" y="0"/>
                  </a:lnTo>
                  <a:lnTo>
                    <a:pt x="3" y="14"/>
                  </a:lnTo>
                  <a:lnTo>
                    <a:pt x="113" y="14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3" name="未知"/>
            <p:cNvSpPr/>
            <p:nvPr/>
          </p:nvSpPr>
          <p:spPr>
            <a:xfrm>
              <a:off x="952" y="370"/>
              <a:ext cx="118" cy="17"/>
            </a:xfrm>
            <a:custGeom>
              <a:avLst/>
              <a:gdLst/>
              <a:ahLst/>
              <a:cxnLst/>
              <a:pathLst>
                <a:path w="118" h="17">
                  <a:moveTo>
                    <a:pt x="110" y="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117" y="16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4" name="未知"/>
            <p:cNvSpPr/>
            <p:nvPr/>
          </p:nvSpPr>
          <p:spPr>
            <a:xfrm>
              <a:off x="956" y="386"/>
              <a:ext cx="117" cy="18"/>
            </a:xfrm>
            <a:custGeom>
              <a:avLst/>
              <a:gdLst/>
              <a:ahLst/>
              <a:cxnLst/>
              <a:pathLst>
                <a:path w="117" h="18">
                  <a:moveTo>
                    <a:pt x="116" y="17"/>
                  </a:moveTo>
                  <a:lnTo>
                    <a:pt x="3" y="17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6" y="17"/>
                  </a:lnTo>
                  <a:lnTo>
                    <a:pt x="116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5" name="未知"/>
            <p:cNvSpPr/>
            <p:nvPr/>
          </p:nvSpPr>
          <p:spPr>
            <a:xfrm>
              <a:off x="213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3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6" name="未知"/>
            <p:cNvSpPr/>
            <p:nvPr/>
          </p:nvSpPr>
          <p:spPr>
            <a:xfrm>
              <a:off x="213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3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7" name="未知"/>
            <p:cNvSpPr/>
            <p:nvPr/>
          </p:nvSpPr>
          <p:spPr>
            <a:xfrm>
              <a:off x="266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0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8" name="未知"/>
            <p:cNvSpPr/>
            <p:nvPr/>
          </p:nvSpPr>
          <p:spPr>
            <a:xfrm>
              <a:off x="266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0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69" name="未知"/>
            <p:cNvSpPr/>
            <p:nvPr/>
          </p:nvSpPr>
          <p:spPr>
            <a:xfrm>
              <a:off x="316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0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0" name="未知"/>
            <p:cNvSpPr/>
            <p:nvPr/>
          </p:nvSpPr>
          <p:spPr>
            <a:xfrm>
              <a:off x="316" y="271"/>
              <a:ext cx="18" cy="50"/>
            </a:xfrm>
            <a:custGeom>
              <a:avLst/>
              <a:gdLst/>
              <a:ahLst/>
              <a:cxnLst/>
              <a:pathLst>
                <a:path w="18" h="50">
                  <a:moveTo>
                    <a:pt x="0" y="49"/>
                  </a:moveTo>
                  <a:lnTo>
                    <a:pt x="10" y="0"/>
                  </a:lnTo>
                  <a:lnTo>
                    <a:pt x="17" y="0"/>
                  </a:lnTo>
                  <a:lnTo>
                    <a:pt x="7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1" name="未知"/>
            <p:cNvSpPr/>
            <p:nvPr/>
          </p:nvSpPr>
          <p:spPr>
            <a:xfrm>
              <a:off x="373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0" y="49"/>
                  </a:moveTo>
                  <a:lnTo>
                    <a:pt x="3" y="0"/>
                  </a:lnTo>
                  <a:lnTo>
                    <a:pt x="10" y="0"/>
                  </a:lnTo>
                  <a:lnTo>
                    <a:pt x="3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2" name="未知"/>
            <p:cNvSpPr/>
            <p:nvPr/>
          </p:nvSpPr>
          <p:spPr>
            <a:xfrm>
              <a:off x="373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0" y="49"/>
                  </a:moveTo>
                  <a:lnTo>
                    <a:pt x="3" y="0"/>
                  </a:lnTo>
                  <a:lnTo>
                    <a:pt x="10" y="0"/>
                  </a:lnTo>
                  <a:lnTo>
                    <a:pt x="3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3" name="未知"/>
            <p:cNvSpPr/>
            <p:nvPr/>
          </p:nvSpPr>
          <p:spPr>
            <a:xfrm>
              <a:off x="423" y="271"/>
              <a:ext cx="8" cy="50"/>
            </a:xfrm>
            <a:custGeom>
              <a:avLst/>
              <a:gdLst/>
              <a:ahLst/>
              <a:cxnLst/>
              <a:pathLst>
                <a:path w="8" h="50">
                  <a:moveTo>
                    <a:pt x="0" y="49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4" name="未知"/>
            <p:cNvSpPr/>
            <p:nvPr/>
          </p:nvSpPr>
          <p:spPr>
            <a:xfrm>
              <a:off x="423" y="271"/>
              <a:ext cx="8" cy="50"/>
            </a:xfrm>
            <a:custGeom>
              <a:avLst/>
              <a:gdLst/>
              <a:ahLst/>
              <a:cxnLst/>
              <a:pathLst>
                <a:path w="8" h="50">
                  <a:moveTo>
                    <a:pt x="0" y="49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7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5" name="未知"/>
            <p:cNvSpPr/>
            <p:nvPr/>
          </p:nvSpPr>
          <p:spPr>
            <a:xfrm>
              <a:off x="473" y="271"/>
              <a:ext cx="7" cy="50"/>
            </a:xfrm>
            <a:custGeom>
              <a:avLst/>
              <a:gdLst/>
              <a:ahLst/>
              <a:cxnLst/>
              <a:pathLst>
                <a:path w="7" h="50">
                  <a:moveTo>
                    <a:pt x="0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6" name="未知"/>
            <p:cNvSpPr/>
            <p:nvPr/>
          </p:nvSpPr>
          <p:spPr>
            <a:xfrm>
              <a:off x="473" y="271"/>
              <a:ext cx="7" cy="50"/>
            </a:xfrm>
            <a:custGeom>
              <a:avLst/>
              <a:gdLst/>
              <a:ahLst/>
              <a:cxnLst/>
              <a:pathLst>
                <a:path w="7" h="50">
                  <a:moveTo>
                    <a:pt x="0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7" name="未知"/>
            <p:cNvSpPr/>
            <p:nvPr/>
          </p:nvSpPr>
          <p:spPr>
            <a:xfrm>
              <a:off x="523" y="271"/>
              <a:ext cx="7" cy="50"/>
            </a:xfrm>
            <a:custGeom>
              <a:avLst/>
              <a:gdLst/>
              <a:ahLst/>
              <a:cxnLst/>
              <a:pathLst>
                <a:path w="7" h="50">
                  <a:moveTo>
                    <a:pt x="0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8" name="未知"/>
            <p:cNvSpPr/>
            <p:nvPr/>
          </p:nvSpPr>
          <p:spPr>
            <a:xfrm>
              <a:off x="523" y="271"/>
              <a:ext cx="7" cy="50"/>
            </a:xfrm>
            <a:custGeom>
              <a:avLst/>
              <a:gdLst/>
              <a:ahLst/>
              <a:cxnLst/>
              <a:pathLst>
                <a:path w="7" h="50">
                  <a:moveTo>
                    <a:pt x="0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79" name="未知"/>
            <p:cNvSpPr/>
            <p:nvPr/>
          </p:nvSpPr>
          <p:spPr>
            <a:xfrm>
              <a:off x="576" y="271"/>
              <a:ext cx="8" cy="50"/>
            </a:xfrm>
            <a:custGeom>
              <a:avLst/>
              <a:gdLst/>
              <a:ahLst/>
              <a:cxnLst/>
              <a:pathLst>
                <a:path w="8" h="50">
                  <a:moveTo>
                    <a:pt x="0" y="49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0" name="未知"/>
            <p:cNvSpPr/>
            <p:nvPr/>
          </p:nvSpPr>
          <p:spPr>
            <a:xfrm>
              <a:off x="576" y="271"/>
              <a:ext cx="8" cy="50"/>
            </a:xfrm>
            <a:custGeom>
              <a:avLst/>
              <a:gdLst/>
              <a:ahLst/>
              <a:cxnLst/>
              <a:pathLst>
                <a:path w="8" h="50">
                  <a:moveTo>
                    <a:pt x="0" y="49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1" name="未知"/>
            <p:cNvSpPr/>
            <p:nvPr/>
          </p:nvSpPr>
          <p:spPr>
            <a:xfrm>
              <a:off x="626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0" y="49"/>
                  </a:moveTo>
                  <a:lnTo>
                    <a:pt x="3" y="0"/>
                  </a:lnTo>
                  <a:lnTo>
                    <a:pt x="10" y="0"/>
                  </a:lnTo>
                  <a:lnTo>
                    <a:pt x="10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2" name="未知"/>
            <p:cNvSpPr/>
            <p:nvPr/>
          </p:nvSpPr>
          <p:spPr>
            <a:xfrm>
              <a:off x="626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0" y="49"/>
                  </a:moveTo>
                  <a:lnTo>
                    <a:pt x="3" y="0"/>
                  </a:lnTo>
                  <a:lnTo>
                    <a:pt x="10" y="0"/>
                  </a:lnTo>
                  <a:lnTo>
                    <a:pt x="1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3" name="未知"/>
            <p:cNvSpPr/>
            <p:nvPr/>
          </p:nvSpPr>
          <p:spPr>
            <a:xfrm>
              <a:off x="676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3" y="49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0" y="49"/>
                  </a:lnTo>
                  <a:lnTo>
                    <a:pt x="3" y="49"/>
                  </a:lnTo>
                  <a:lnTo>
                    <a:pt x="3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4" name="未知"/>
            <p:cNvSpPr/>
            <p:nvPr/>
          </p:nvSpPr>
          <p:spPr>
            <a:xfrm>
              <a:off x="676" y="271"/>
              <a:ext cx="11" cy="50"/>
            </a:xfrm>
            <a:custGeom>
              <a:avLst/>
              <a:gdLst/>
              <a:ahLst/>
              <a:cxnLst/>
              <a:pathLst>
                <a:path w="11" h="50">
                  <a:moveTo>
                    <a:pt x="3" y="49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0" y="49"/>
                  </a:lnTo>
                  <a:lnTo>
                    <a:pt x="3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5" name="未知"/>
            <p:cNvSpPr/>
            <p:nvPr/>
          </p:nvSpPr>
          <p:spPr>
            <a:xfrm>
              <a:off x="726" y="271"/>
              <a:ext cx="14" cy="50"/>
            </a:xfrm>
            <a:custGeom>
              <a:avLst/>
              <a:gdLst/>
              <a:ahLst/>
              <a:cxnLst/>
              <a:pathLst>
                <a:path w="14" h="50">
                  <a:moveTo>
                    <a:pt x="3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3" y="49"/>
                  </a:lnTo>
                  <a:lnTo>
                    <a:pt x="3" y="49"/>
                  </a:lnTo>
                  <a:lnTo>
                    <a:pt x="3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6" name="未知"/>
            <p:cNvSpPr/>
            <p:nvPr/>
          </p:nvSpPr>
          <p:spPr>
            <a:xfrm>
              <a:off x="726" y="271"/>
              <a:ext cx="14" cy="50"/>
            </a:xfrm>
            <a:custGeom>
              <a:avLst/>
              <a:gdLst/>
              <a:ahLst/>
              <a:cxnLst/>
              <a:pathLst>
                <a:path w="14" h="50">
                  <a:moveTo>
                    <a:pt x="3" y="4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3" y="49"/>
                  </a:lnTo>
                  <a:lnTo>
                    <a:pt x="3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87" name="未知"/>
            <p:cNvSpPr/>
            <p:nvPr/>
          </p:nvSpPr>
          <p:spPr>
            <a:xfrm>
              <a:off x="1085" y="377"/>
              <a:ext cx="68" cy="129"/>
            </a:xfrm>
            <a:custGeom>
              <a:avLst/>
              <a:gdLst/>
              <a:ahLst/>
              <a:cxnLst/>
              <a:pathLst>
                <a:path w="68" h="129">
                  <a:moveTo>
                    <a:pt x="30" y="128"/>
                  </a:moveTo>
                  <a:lnTo>
                    <a:pt x="30" y="112"/>
                  </a:lnTo>
                  <a:lnTo>
                    <a:pt x="30" y="95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64" y="56"/>
                  </a:lnTo>
                  <a:lnTo>
                    <a:pt x="67" y="109"/>
                  </a:lnTo>
                  <a:lnTo>
                    <a:pt x="64" y="122"/>
                  </a:lnTo>
                  <a:lnTo>
                    <a:pt x="60" y="125"/>
                  </a:lnTo>
                  <a:lnTo>
                    <a:pt x="57" y="128"/>
                  </a:lnTo>
                  <a:lnTo>
                    <a:pt x="30" y="128"/>
                  </a:lnTo>
                  <a:lnTo>
                    <a:pt x="30" y="1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188" name="Group 61187"/>
          <p:cNvGrpSpPr/>
          <p:nvPr/>
        </p:nvGrpSpPr>
        <p:grpSpPr>
          <a:xfrm>
            <a:off x="5292725" y="4797425"/>
            <a:ext cx="2063750" cy="1031875"/>
            <a:chOff x="0" y="0"/>
            <a:chExt cx="1297" cy="649"/>
          </a:xfrm>
        </p:grpSpPr>
        <p:sp>
          <p:nvSpPr>
            <p:cNvPr id="61189" name="未知"/>
            <p:cNvSpPr/>
            <p:nvPr/>
          </p:nvSpPr>
          <p:spPr>
            <a:xfrm>
              <a:off x="53" y="130"/>
              <a:ext cx="536" cy="195"/>
            </a:xfrm>
            <a:custGeom>
              <a:avLst/>
              <a:gdLst/>
              <a:ahLst/>
              <a:cxnLst/>
              <a:pathLst>
                <a:path w="536" h="19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5"/>
                  </a:lnTo>
                  <a:lnTo>
                    <a:pt x="119" y="49"/>
                  </a:lnTo>
                  <a:lnTo>
                    <a:pt x="191" y="74"/>
                  </a:lnTo>
                  <a:lnTo>
                    <a:pt x="535" y="194"/>
                  </a:lnTo>
                  <a:lnTo>
                    <a:pt x="530" y="189"/>
                  </a:lnTo>
                  <a:lnTo>
                    <a:pt x="530" y="189"/>
                  </a:lnTo>
                  <a:lnTo>
                    <a:pt x="530" y="179"/>
                  </a:lnTo>
                  <a:lnTo>
                    <a:pt x="530" y="1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0" name="未知"/>
            <p:cNvSpPr/>
            <p:nvPr/>
          </p:nvSpPr>
          <p:spPr>
            <a:xfrm>
              <a:off x="220" y="204"/>
              <a:ext cx="441" cy="146"/>
            </a:xfrm>
            <a:custGeom>
              <a:avLst/>
              <a:gdLst/>
              <a:ahLst/>
              <a:cxnLst/>
              <a:pathLst>
                <a:path w="441" h="146">
                  <a:moveTo>
                    <a:pt x="440" y="125"/>
                  </a:moveTo>
                  <a:lnTo>
                    <a:pt x="383" y="145"/>
                  </a:lnTo>
                  <a:lnTo>
                    <a:pt x="0" y="10"/>
                  </a:lnTo>
                  <a:lnTo>
                    <a:pt x="24" y="0"/>
                  </a:lnTo>
                  <a:lnTo>
                    <a:pt x="368" y="120"/>
                  </a:lnTo>
                  <a:lnTo>
                    <a:pt x="378" y="125"/>
                  </a:lnTo>
                  <a:lnTo>
                    <a:pt x="440" y="125"/>
                  </a:lnTo>
                  <a:lnTo>
                    <a:pt x="440" y="1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1" name="未知"/>
            <p:cNvSpPr/>
            <p:nvPr/>
          </p:nvSpPr>
          <p:spPr>
            <a:xfrm>
              <a:off x="53" y="120"/>
              <a:ext cx="536" cy="190"/>
            </a:xfrm>
            <a:custGeom>
              <a:avLst/>
              <a:gdLst/>
              <a:ahLst/>
              <a:cxnLst/>
              <a:pathLst>
                <a:path w="536" h="190">
                  <a:moveTo>
                    <a:pt x="0" y="10"/>
                  </a:moveTo>
                  <a:lnTo>
                    <a:pt x="530" y="189"/>
                  </a:lnTo>
                  <a:lnTo>
                    <a:pt x="535" y="179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2" name="未知"/>
            <p:cNvSpPr/>
            <p:nvPr/>
          </p:nvSpPr>
          <p:spPr>
            <a:xfrm>
              <a:off x="53" y="115"/>
              <a:ext cx="613" cy="185"/>
            </a:xfrm>
            <a:custGeom>
              <a:avLst/>
              <a:gdLst/>
              <a:ahLst/>
              <a:cxnLst/>
              <a:pathLst>
                <a:path w="613" h="185">
                  <a:moveTo>
                    <a:pt x="0" y="5"/>
                  </a:moveTo>
                  <a:lnTo>
                    <a:pt x="4" y="5"/>
                  </a:lnTo>
                  <a:lnTo>
                    <a:pt x="9" y="0"/>
                  </a:lnTo>
                  <a:lnTo>
                    <a:pt x="52" y="0"/>
                  </a:lnTo>
                  <a:lnTo>
                    <a:pt x="612" y="179"/>
                  </a:lnTo>
                  <a:lnTo>
                    <a:pt x="545" y="184"/>
                  </a:lnTo>
                  <a:lnTo>
                    <a:pt x="540" y="184"/>
                  </a:lnTo>
                  <a:lnTo>
                    <a:pt x="535" y="18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3" name="未知"/>
            <p:cNvSpPr/>
            <p:nvPr/>
          </p:nvSpPr>
          <p:spPr>
            <a:xfrm>
              <a:off x="105" y="0"/>
              <a:ext cx="1149" cy="295"/>
            </a:xfrm>
            <a:custGeom>
              <a:avLst/>
              <a:gdLst/>
              <a:ahLst/>
              <a:cxnLst/>
              <a:pathLst>
                <a:path w="1149" h="295">
                  <a:moveTo>
                    <a:pt x="1071" y="130"/>
                  </a:moveTo>
                  <a:lnTo>
                    <a:pt x="1062" y="130"/>
                  </a:lnTo>
                  <a:lnTo>
                    <a:pt x="560" y="294"/>
                  </a:lnTo>
                  <a:lnTo>
                    <a:pt x="0" y="115"/>
                  </a:lnTo>
                  <a:lnTo>
                    <a:pt x="330" y="45"/>
                  </a:lnTo>
                  <a:lnTo>
                    <a:pt x="569" y="10"/>
                  </a:lnTo>
                  <a:lnTo>
                    <a:pt x="593" y="10"/>
                  </a:lnTo>
                  <a:lnTo>
                    <a:pt x="631" y="0"/>
                  </a:lnTo>
                  <a:lnTo>
                    <a:pt x="1148" y="115"/>
                  </a:lnTo>
                  <a:lnTo>
                    <a:pt x="1095" y="135"/>
                  </a:lnTo>
                  <a:lnTo>
                    <a:pt x="1071" y="130"/>
                  </a:lnTo>
                  <a:lnTo>
                    <a:pt x="1071" y="13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4" name="未知"/>
            <p:cNvSpPr/>
            <p:nvPr/>
          </p:nvSpPr>
          <p:spPr>
            <a:xfrm>
              <a:off x="583" y="130"/>
              <a:ext cx="590" cy="200"/>
            </a:xfrm>
            <a:custGeom>
              <a:avLst/>
              <a:gdLst/>
              <a:ahLst/>
              <a:cxnLst/>
              <a:pathLst>
                <a:path w="590" h="200">
                  <a:moveTo>
                    <a:pt x="15" y="199"/>
                  </a:moveTo>
                  <a:lnTo>
                    <a:pt x="82" y="199"/>
                  </a:lnTo>
                  <a:lnTo>
                    <a:pt x="96" y="194"/>
                  </a:lnTo>
                  <a:lnTo>
                    <a:pt x="589" y="20"/>
                  </a:lnTo>
                  <a:lnTo>
                    <a:pt x="584" y="0"/>
                  </a:lnTo>
                  <a:lnTo>
                    <a:pt x="82" y="164"/>
                  </a:lnTo>
                  <a:lnTo>
                    <a:pt x="15" y="169"/>
                  </a:lnTo>
                  <a:lnTo>
                    <a:pt x="5" y="169"/>
                  </a:lnTo>
                  <a:lnTo>
                    <a:pt x="0" y="179"/>
                  </a:lnTo>
                  <a:lnTo>
                    <a:pt x="0" y="189"/>
                  </a:lnTo>
                  <a:lnTo>
                    <a:pt x="15" y="199"/>
                  </a:lnTo>
                  <a:lnTo>
                    <a:pt x="15" y="19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5" name="未知"/>
            <p:cNvSpPr/>
            <p:nvPr/>
          </p:nvSpPr>
          <p:spPr>
            <a:xfrm>
              <a:off x="1167" y="130"/>
              <a:ext cx="10" cy="21"/>
            </a:xfrm>
            <a:custGeom>
              <a:avLst/>
              <a:gdLst/>
              <a:ahLst/>
              <a:cxnLst/>
              <a:pathLst>
                <a:path w="10" h="21">
                  <a:moveTo>
                    <a:pt x="5" y="2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6" name="未知"/>
            <p:cNvSpPr/>
            <p:nvPr/>
          </p:nvSpPr>
          <p:spPr>
            <a:xfrm>
              <a:off x="1167" y="130"/>
              <a:ext cx="10" cy="21"/>
            </a:xfrm>
            <a:custGeom>
              <a:avLst/>
              <a:gdLst/>
              <a:ahLst/>
              <a:cxnLst/>
              <a:pathLst>
                <a:path w="10" h="21">
                  <a:moveTo>
                    <a:pt x="5" y="2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7" name="未知"/>
            <p:cNvSpPr/>
            <p:nvPr/>
          </p:nvSpPr>
          <p:spPr>
            <a:xfrm>
              <a:off x="1172" y="130"/>
              <a:ext cx="29" cy="31"/>
            </a:xfrm>
            <a:custGeom>
              <a:avLst/>
              <a:gdLst/>
              <a:ahLst/>
              <a:cxnLst/>
              <a:pathLst>
                <a:path w="29" h="31">
                  <a:moveTo>
                    <a:pt x="0" y="20"/>
                  </a:moveTo>
                  <a:lnTo>
                    <a:pt x="4" y="0"/>
                  </a:lnTo>
                  <a:lnTo>
                    <a:pt x="28" y="5"/>
                  </a:lnTo>
                  <a:lnTo>
                    <a:pt x="28" y="3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8" name="未知"/>
            <p:cNvSpPr/>
            <p:nvPr/>
          </p:nvSpPr>
          <p:spPr>
            <a:xfrm>
              <a:off x="1200" y="131"/>
              <a:ext cx="10" cy="30"/>
            </a:xfrm>
            <a:custGeom>
              <a:avLst/>
              <a:gdLst/>
              <a:ahLst/>
              <a:cxnLst/>
              <a:pathLst>
                <a:path w="10" h="30">
                  <a:moveTo>
                    <a:pt x="0" y="29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9" y="28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199" name="未知"/>
            <p:cNvSpPr/>
            <p:nvPr/>
          </p:nvSpPr>
          <p:spPr>
            <a:xfrm>
              <a:off x="1209" y="115"/>
              <a:ext cx="55" cy="45"/>
            </a:xfrm>
            <a:custGeom>
              <a:avLst/>
              <a:gdLst/>
              <a:ahLst/>
              <a:cxnLst/>
              <a:pathLst>
                <a:path w="55" h="45">
                  <a:moveTo>
                    <a:pt x="54" y="25"/>
                  </a:moveTo>
                  <a:lnTo>
                    <a:pt x="54" y="15"/>
                  </a:lnTo>
                  <a:lnTo>
                    <a:pt x="49" y="5"/>
                  </a:lnTo>
                  <a:lnTo>
                    <a:pt x="44" y="0"/>
                  </a:lnTo>
                  <a:lnTo>
                    <a:pt x="0" y="16"/>
                  </a:lnTo>
                  <a:lnTo>
                    <a:pt x="0" y="44"/>
                  </a:lnTo>
                  <a:lnTo>
                    <a:pt x="54" y="25"/>
                  </a:lnTo>
                  <a:lnTo>
                    <a:pt x="54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0" name="未知"/>
            <p:cNvSpPr/>
            <p:nvPr/>
          </p:nvSpPr>
          <p:spPr>
            <a:xfrm>
              <a:off x="14" y="140"/>
              <a:ext cx="1283" cy="300"/>
            </a:xfrm>
            <a:custGeom>
              <a:avLst/>
              <a:gdLst/>
              <a:ahLst/>
              <a:cxnLst/>
              <a:pathLst>
                <a:path w="1283" h="300">
                  <a:moveTo>
                    <a:pt x="608" y="299"/>
                  </a:moveTo>
                  <a:lnTo>
                    <a:pt x="0" y="84"/>
                  </a:lnTo>
                  <a:lnTo>
                    <a:pt x="158" y="39"/>
                  </a:lnTo>
                  <a:lnTo>
                    <a:pt x="230" y="64"/>
                  </a:lnTo>
                  <a:lnTo>
                    <a:pt x="206" y="74"/>
                  </a:lnTo>
                  <a:lnTo>
                    <a:pt x="589" y="209"/>
                  </a:lnTo>
                  <a:lnTo>
                    <a:pt x="646" y="189"/>
                  </a:lnTo>
                  <a:lnTo>
                    <a:pt x="651" y="189"/>
                  </a:lnTo>
                  <a:lnTo>
                    <a:pt x="665" y="184"/>
                  </a:lnTo>
                  <a:lnTo>
                    <a:pt x="1158" y="10"/>
                  </a:lnTo>
                  <a:lnTo>
                    <a:pt x="1186" y="20"/>
                  </a:lnTo>
                  <a:lnTo>
                    <a:pt x="1196" y="20"/>
                  </a:lnTo>
                  <a:lnTo>
                    <a:pt x="1249" y="0"/>
                  </a:lnTo>
                  <a:lnTo>
                    <a:pt x="1282" y="7"/>
                  </a:lnTo>
                  <a:lnTo>
                    <a:pt x="608" y="299"/>
                  </a:lnTo>
                  <a:lnTo>
                    <a:pt x="608" y="29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1" name="未知"/>
            <p:cNvSpPr/>
            <p:nvPr/>
          </p:nvSpPr>
          <p:spPr>
            <a:xfrm>
              <a:off x="5" y="224"/>
              <a:ext cx="618" cy="236"/>
            </a:xfrm>
            <a:custGeom>
              <a:avLst/>
              <a:gdLst/>
              <a:ahLst/>
              <a:cxnLst/>
              <a:pathLst>
                <a:path w="618" h="236">
                  <a:moveTo>
                    <a:pt x="9" y="0"/>
                  </a:moveTo>
                  <a:lnTo>
                    <a:pt x="5" y="5"/>
                  </a:lnTo>
                  <a:lnTo>
                    <a:pt x="0" y="15"/>
                  </a:lnTo>
                  <a:lnTo>
                    <a:pt x="598" y="235"/>
                  </a:lnTo>
                  <a:lnTo>
                    <a:pt x="602" y="230"/>
                  </a:lnTo>
                  <a:lnTo>
                    <a:pt x="607" y="225"/>
                  </a:lnTo>
                  <a:lnTo>
                    <a:pt x="617" y="220"/>
                  </a:lnTo>
                  <a:lnTo>
                    <a:pt x="617" y="21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2" name="未知"/>
            <p:cNvSpPr/>
            <p:nvPr/>
          </p:nvSpPr>
          <p:spPr>
            <a:xfrm>
              <a:off x="603" y="146"/>
              <a:ext cx="694" cy="453"/>
            </a:xfrm>
            <a:custGeom>
              <a:avLst/>
              <a:gdLst/>
              <a:ahLst/>
              <a:cxnLst/>
              <a:pathLst>
                <a:path w="694" h="453">
                  <a:moveTo>
                    <a:pt x="468" y="238"/>
                  </a:moveTo>
                  <a:lnTo>
                    <a:pt x="430" y="258"/>
                  </a:lnTo>
                  <a:lnTo>
                    <a:pt x="0" y="452"/>
                  </a:lnTo>
                  <a:lnTo>
                    <a:pt x="0" y="313"/>
                  </a:lnTo>
                  <a:lnTo>
                    <a:pt x="4" y="308"/>
                  </a:lnTo>
                  <a:lnTo>
                    <a:pt x="9" y="303"/>
                  </a:lnTo>
                  <a:lnTo>
                    <a:pt x="19" y="298"/>
                  </a:lnTo>
                  <a:lnTo>
                    <a:pt x="19" y="293"/>
                  </a:lnTo>
                  <a:lnTo>
                    <a:pt x="693" y="0"/>
                  </a:lnTo>
                  <a:lnTo>
                    <a:pt x="693" y="133"/>
                  </a:lnTo>
                  <a:lnTo>
                    <a:pt x="468" y="238"/>
                  </a:lnTo>
                  <a:lnTo>
                    <a:pt x="468" y="2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3" name="未知"/>
            <p:cNvSpPr/>
            <p:nvPr/>
          </p:nvSpPr>
          <p:spPr>
            <a:xfrm>
              <a:off x="0" y="239"/>
              <a:ext cx="604" cy="360"/>
            </a:xfrm>
            <a:custGeom>
              <a:avLst/>
              <a:gdLst/>
              <a:ahLst/>
              <a:cxnLst/>
              <a:pathLst>
                <a:path w="604" h="360">
                  <a:moveTo>
                    <a:pt x="5" y="0"/>
                  </a:moveTo>
                  <a:lnTo>
                    <a:pt x="603" y="220"/>
                  </a:lnTo>
                  <a:lnTo>
                    <a:pt x="603" y="359"/>
                  </a:lnTo>
                  <a:lnTo>
                    <a:pt x="445" y="299"/>
                  </a:lnTo>
                  <a:lnTo>
                    <a:pt x="445" y="274"/>
                  </a:lnTo>
                  <a:lnTo>
                    <a:pt x="435" y="274"/>
                  </a:lnTo>
                  <a:lnTo>
                    <a:pt x="435" y="294"/>
                  </a:lnTo>
                  <a:lnTo>
                    <a:pt x="5" y="120"/>
                  </a:lnTo>
                  <a:lnTo>
                    <a:pt x="0" y="120"/>
                  </a:lnTo>
                  <a:lnTo>
                    <a:pt x="0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4" name="未知"/>
            <p:cNvSpPr/>
            <p:nvPr/>
          </p:nvSpPr>
          <p:spPr>
            <a:xfrm>
              <a:off x="435" y="513"/>
              <a:ext cx="11" cy="26"/>
            </a:xfrm>
            <a:custGeom>
              <a:avLst/>
              <a:gdLst/>
              <a:ahLst/>
              <a:cxnLst/>
              <a:pathLst>
                <a:path w="11" h="26">
                  <a:moveTo>
                    <a:pt x="0" y="2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5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5" name="未知"/>
            <p:cNvSpPr/>
            <p:nvPr/>
          </p:nvSpPr>
          <p:spPr>
            <a:xfrm>
              <a:off x="598" y="404"/>
              <a:ext cx="436" cy="245"/>
            </a:xfrm>
            <a:custGeom>
              <a:avLst/>
              <a:gdLst/>
              <a:ahLst/>
              <a:cxnLst/>
              <a:pathLst>
                <a:path w="436" h="245">
                  <a:moveTo>
                    <a:pt x="0" y="244"/>
                  </a:moveTo>
                  <a:lnTo>
                    <a:pt x="5" y="244"/>
                  </a:lnTo>
                  <a:lnTo>
                    <a:pt x="430" y="35"/>
                  </a:lnTo>
                  <a:lnTo>
                    <a:pt x="435" y="30"/>
                  </a:lnTo>
                  <a:lnTo>
                    <a:pt x="435" y="0"/>
                  </a:lnTo>
                  <a:lnTo>
                    <a:pt x="5" y="194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6" name="未知"/>
            <p:cNvSpPr/>
            <p:nvPr/>
          </p:nvSpPr>
          <p:spPr>
            <a:xfrm>
              <a:off x="1033" y="384"/>
              <a:ext cx="39" cy="36"/>
            </a:xfrm>
            <a:custGeom>
              <a:avLst/>
              <a:gdLst/>
              <a:ahLst/>
              <a:cxnLst/>
              <a:pathLst>
                <a:path w="39" h="36">
                  <a:moveTo>
                    <a:pt x="38" y="35"/>
                  </a:moveTo>
                  <a:lnTo>
                    <a:pt x="38" y="0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33" y="35"/>
                  </a:lnTo>
                  <a:lnTo>
                    <a:pt x="38" y="35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7" name="未知"/>
            <p:cNvSpPr/>
            <p:nvPr/>
          </p:nvSpPr>
          <p:spPr>
            <a:xfrm>
              <a:off x="1066" y="279"/>
              <a:ext cx="231" cy="141"/>
            </a:xfrm>
            <a:custGeom>
              <a:avLst/>
              <a:gdLst/>
              <a:ahLst/>
              <a:cxnLst/>
              <a:pathLst>
                <a:path w="231" h="141">
                  <a:moveTo>
                    <a:pt x="5" y="105"/>
                  </a:moveTo>
                  <a:lnTo>
                    <a:pt x="230" y="0"/>
                  </a:lnTo>
                  <a:lnTo>
                    <a:pt x="230" y="30"/>
                  </a:lnTo>
                  <a:lnTo>
                    <a:pt x="225" y="40"/>
                  </a:lnTo>
                  <a:lnTo>
                    <a:pt x="5" y="140"/>
                  </a:lnTo>
                  <a:lnTo>
                    <a:pt x="0" y="140"/>
                  </a:lnTo>
                  <a:lnTo>
                    <a:pt x="5" y="140"/>
                  </a:lnTo>
                  <a:lnTo>
                    <a:pt x="5" y="105"/>
                  </a:lnTo>
                  <a:lnTo>
                    <a:pt x="5" y="10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08" name="未知"/>
            <p:cNvSpPr/>
            <p:nvPr/>
          </p:nvSpPr>
          <p:spPr>
            <a:xfrm>
              <a:off x="5" y="359"/>
              <a:ext cx="599" cy="290"/>
            </a:xfrm>
            <a:custGeom>
              <a:avLst/>
              <a:gdLst/>
              <a:ahLst/>
              <a:cxnLst/>
              <a:pathLst>
                <a:path w="599" h="290">
                  <a:moveTo>
                    <a:pt x="593" y="289"/>
                  </a:moveTo>
                  <a:lnTo>
                    <a:pt x="598" y="239"/>
                  </a:lnTo>
                  <a:lnTo>
                    <a:pt x="440" y="179"/>
                  </a:lnTo>
                  <a:lnTo>
                    <a:pt x="430" y="174"/>
                  </a:lnTo>
                  <a:lnTo>
                    <a:pt x="0" y="0"/>
                  </a:lnTo>
                  <a:lnTo>
                    <a:pt x="5" y="40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593" y="289"/>
                  </a:lnTo>
                  <a:lnTo>
                    <a:pt x="593" y="289"/>
                  </a:lnTo>
                  <a:lnTo>
                    <a:pt x="593" y="28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209" name="Group 61208"/>
          <p:cNvGrpSpPr/>
          <p:nvPr/>
        </p:nvGrpSpPr>
        <p:grpSpPr>
          <a:xfrm>
            <a:off x="7539038" y="5253038"/>
            <a:ext cx="1604962" cy="1604962"/>
            <a:chOff x="0" y="0"/>
            <a:chExt cx="1009" cy="1009"/>
          </a:xfrm>
        </p:grpSpPr>
        <p:sp>
          <p:nvSpPr>
            <p:cNvPr id="61210" name="未知"/>
            <p:cNvSpPr/>
            <p:nvPr/>
          </p:nvSpPr>
          <p:spPr>
            <a:xfrm>
              <a:off x="0" y="9"/>
              <a:ext cx="822" cy="827"/>
            </a:xfrm>
            <a:custGeom>
              <a:avLst/>
              <a:gdLst/>
              <a:ahLst/>
              <a:cxnLst/>
              <a:pathLst>
                <a:path w="822" h="827">
                  <a:moveTo>
                    <a:pt x="810" y="66"/>
                  </a:moveTo>
                  <a:lnTo>
                    <a:pt x="59" y="0"/>
                  </a:lnTo>
                  <a:lnTo>
                    <a:pt x="42" y="3"/>
                  </a:lnTo>
                  <a:lnTo>
                    <a:pt x="34" y="12"/>
                  </a:lnTo>
                  <a:lnTo>
                    <a:pt x="31" y="24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8" y="662"/>
                  </a:lnTo>
                  <a:lnTo>
                    <a:pt x="17" y="671"/>
                  </a:lnTo>
                  <a:lnTo>
                    <a:pt x="22" y="674"/>
                  </a:lnTo>
                  <a:lnTo>
                    <a:pt x="34" y="677"/>
                  </a:lnTo>
                  <a:lnTo>
                    <a:pt x="78" y="692"/>
                  </a:lnTo>
                  <a:lnTo>
                    <a:pt x="673" y="820"/>
                  </a:lnTo>
                  <a:lnTo>
                    <a:pt x="681" y="820"/>
                  </a:lnTo>
                  <a:lnTo>
                    <a:pt x="737" y="826"/>
                  </a:lnTo>
                  <a:lnTo>
                    <a:pt x="748" y="823"/>
                  </a:lnTo>
                  <a:lnTo>
                    <a:pt x="757" y="808"/>
                  </a:lnTo>
                  <a:lnTo>
                    <a:pt x="815" y="122"/>
                  </a:lnTo>
                  <a:lnTo>
                    <a:pt x="818" y="107"/>
                  </a:lnTo>
                  <a:lnTo>
                    <a:pt x="821" y="86"/>
                  </a:lnTo>
                  <a:lnTo>
                    <a:pt x="818" y="77"/>
                  </a:lnTo>
                  <a:lnTo>
                    <a:pt x="813" y="72"/>
                  </a:lnTo>
                  <a:lnTo>
                    <a:pt x="810" y="69"/>
                  </a:lnTo>
                  <a:lnTo>
                    <a:pt x="810" y="6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1" name="未知"/>
            <p:cNvSpPr/>
            <p:nvPr/>
          </p:nvSpPr>
          <p:spPr>
            <a:xfrm>
              <a:off x="810" y="75"/>
              <a:ext cx="20" cy="21"/>
            </a:xfrm>
            <a:custGeom>
              <a:avLst/>
              <a:gdLst/>
              <a:ahLst/>
              <a:cxnLst/>
              <a:pathLst>
                <a:path w="20" h="21">
                  <a:moveTo>
                    <a:pt x="0" y="3"/>
                  </a:moveTo>
                  <a:lnTo>
                    <a:pt x="3" y="6"/>
                  </a:lnTo>
                  <a:lnTo>
                    <a:pt x="8" y="11"/>
                  </a:lnTo>
                  <a:lnTo>
                    <a:pt x="11" y="20"/>
                  </a:lnTo>
                  <a:lnTo>
                    <a:pt x="19" y="17"/>
                  </a:lnTo>
                  <a:lnTo>
                    <a:pt x="17" y="9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2" name="未知"/>
            <p:cNvSpPr/>
            <p:nvPr/>
          </p:nvSpPr>
          <p:spPr>
            <a:xfrm>
              <a:off x="815" y="63"/>
              <a:ext cx="88" cy="30"/>
            </a:xfrm>
            <a:custGeom>
              <a:avLst/>
              <a:gdLst/>
              <a:ahLst/>
              <a:cxnLst/>
              <a:pathLst>
                <a:path w="88" h="30">
                  <a:moveTo>
                    <a:pt x="12" y="21"/>
                  </a:moveTo>
                  <a:lnTo>
                    <a:pt x="3" y="15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79" y="0"/>
                  </a:lnTo>
                  <a:lnTo>
                    <a:pt x="84" y="6"/>
                  </a:lnTo>
                  <a:lnTo>
                    <a:pt x="87" y="12"/>
                  </a:lnTo>
                  <a:lnTo>
                    <a:pt x="14" y="29"/>
                  </a:lnTo>
                  <a:lnTo>
                    <a:pt x="12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3" name="未知"/>
            <p:cNvSpPr/>
            <p:nvPr/>
          </p:nvSpPr>
          <p:spPr>
            <a:xfrm>
              <a:off x="762" y="75"/>
              <a:ext cx="144" cy="755"/>
            </a:xfrm>
            <a:custGeom>
              <a:avLst/>
              <a:gdLst/>
              <a:ahLst/>
              <a:cxnLst/>
              <a:pathLst>
                <a:path w="144" h="755">
                  <a:moveTo>
                    <a:pt x="6" y="739"/>
                  </a:moveTo>
                  <a:lnTo>
                    <a:pt x="3" y="745"/>
                  </a:lnTo>
                  <a:lnTo>
                    <a:pt x="0" y="754"/>
                  </a:lnTo>
                  <a:lnTo>
                    <a:pt x="28" y="748"/>
                  </a:lnTo>
                  <a:lnTo>
                    <a:pt x="59" y="739"/>
                  </a:lnTo>
                  <a:lnTo>
                    <a:pt x="67" y="736"/>
                  </a:lnTo>
                  <a:lnTo>
                    <a:pt x="73" y="727"/>
                  </a:lnTo>
                  <a:lnTo>
                    <a:pt x="73" y="721"/>
                  </a:lnTo>
                  <a:lnTo>
                    <a:pt x="143" y="9"/>
                  </a:lnTo>
                  <a:lnTo>
                    <a:pt x="140" y="0"/>
                  </a:lnTo>
                  <a:lnTo>
                    <a:pt x="67" y="17"/>
                  </a:lnTo>
                  <a:lnTo>
                    <a:pt x="6" y="73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4" name="未知"/>
            <p:cNvSpPr/>
            <p:nvPr/>
          </p:nvSpPr>
          <p:spPr>
            <a:xfrm>
              <a:off x="835" y="75"/>
              <a:ext cx="174" cy="722"/>
            </a:xfrm>
            <a:custGeom>
              <a:avLst/>
              <a:gdLst/>
              <a:ahLst/>
              <a:cxnLst/>
              <a:pathLst>
                <a:path w="174" h="722">
                  <a:moveTo>
                    <a:pt x="165" y="146"/>
                  </a:moveTo>
                  <a:lnTo>
                    <a:pt x="117" y="110"/>
                  </a:lnTo>
                  <a:lnTo>
                    <a:pt x="106" y="23"/>
                  </a:lnTo>
                  <a:lnTo>
                    <a:pt x="67" y="0"/>
                  </a:lnTo>
                  <a:lnTo>
                    <a:pt x="70" y="9"/>
                  </a:lnTo>
                  <a:lnTo>
                    <a:pt x="0" y="721"/>
                  </a:lnTo>
                  <a:lnTo>
                    <a:pt x="142" y="512"/>
                  </a:lnTo>
                  <a:lnTo>
                    <a:pt x="151" y="462"/>
                  </a:lnTo>
                  <a:lnTo>
                    <a:pt x="145" y="468"/>
                  </a:lnTo>
                  <a:lnTo>
                    <a:pt x="151" y="366"/>
                  </a:lnTo>
                  <a:lnTo>
                    <a:pt x="159" y="357"/>
                  </a:lnTo>
                  <a:lnTo>
                    <a:pt x="159" y="328"/>
                  </a:lnTo>
                  <a:lnTo>
                    <a:pt x="153" y="331"/>
                  </a:lnTo>
                  <a:lnTo>
                    <a:pt x="153" y="331"/>
                  </a:lnTo>
                  <a:lnTo>
                    <a:pt x="162" y="220"/>
                  </a:lnTo>
                  <a:lnTo>
                    <a:pt x="162" y="220"/>
                  </a:lnTo>
                  <a:lnTo>
                    <a:pt x="170" y="217"/>
                  </a:lnTo>
                  <a:lnTo>
                    <a:pt x="173" y="170"/>
                  </a:lnTo>
                  <a:lnTo>
                    <a:pt x="173" y="155"/>
                  </a:lnTo>
                  <a:lnTo>
                    <a:pt x="170" y="149"/>
                  </a:lnTo>
                  <a:lnTo>
                    <a:pt x="165" y="1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5" name="未知"/>
            <p:cNvSpPr/>
            <p:nvPr/>
          </p:nvSpPr>
          <p:spPr>
            <a:xfrm>
              <a:off x="938" y="295"/>
              <a:ext cx="60" cy="144"/>
            </a:xfrm>
            <a:custGeom>
              <a:avLst/>
              <a:gdLst/>
              <a:ahLst/>
              <a:cxnLst/>
              <a:pathLst>
                <a:path w="60" h="144">
                  <a:moveTo>
                    <a:pt x="59" y="0"/>
                  </a:moveTo>
                  <a:lnTo>
                    <a:pt x="50" y="111"/>
                  </a:lnTo>
                  <a:lnTo>
                    <a:pt x="0" y="143"/>
                  </a:lnTo>
                  <a:lnTo>
                    <a:pt x="11" y="3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6" name="未知"/>
            <p:cNvSpPr/>
            <p:nvPr/>
          </p:nvSpPr>
          <p:spPr>
            <a:xfrm>
              <a:off x="924" y="441"/>
              <a:ext cx="63" cy="147"/>
            </a:xfrm>
            <a:custGeom>
              <a:avLst/>
              <a:gdLst/>
              <a:ahLst/>
              <a:cxnLst/>
              <a:pathLst>
                <a:path w="63" h="147">
                  <a:moveTo>
                    <a:pt x="56" y="102"/>
                  </a:moveTo>
                  <a:lnTo>
                    <a:pt x="62" y="0"/>
                  </a:lnTo>
                  <a:lnTo>
                    <a:pt x="11" y="42"/>
                  </a:lnTo>
                  <a:lnTo>
                    <a:pt x="0" y="146"/>
                  </a:lnTo>
                  <a:lnTo>
                    <a:pt x="56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7" name="未知"/>
            <p:cNvSpPr/>
            <p:nvPr/>
          </p:nvSpPr>
          <p:spPr>
            <a:xfrm>
              <a:off x="75" y="701"/>
              <a:ext cx="599" cy="207"/>
            </a:xfrm>
            <a:custGeom>
              <a:avLst/>
              <a:gdLst/>
              <a:ahLst/>
              <a:cxnLst/>
              <a:pathLst>
                <a:path w="599" h="207">
                  <a:moveTo>
                    <a:pt x="592" y="206"/>
                  </a:moveTo>
                  <a:lnTo>
                    <a:pt x="598" y="128"/>
                  </a:lnTo>
                  <a:lnTo>
                    <a:pt x="3" y="0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6" y="65"/>
                  </a:lnTo>
                  <a:lnTo>
                    <a:pt x="14" y="68"/>
                  </a:lnTo>
                  <a:lnTo>
                    <a:pt x="294" y="137"/>
                  </a:lnTo>
                  <a:lnTo>
                    <a:pt x="486" y="185"/>
                  </a:lnTo>
                  <a:lnTo>
                    <a:pt x="592" y="20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8" name="未知"/>
            <p:cNvSpPr/>
            <p:nvPr/>
          </p:nvSpPr>
          <p:spPr>
            <a:xfrm>
              <a:off x="748" y="92"/>
              <a:ext cx="82" cy="741"/>
            </a:xfrm>
            <a:custGeom>
              <a:avLst/>
              <a:gdLst/>
              <a:ahLst/>
              <a:cxnLst/>
              <a:pathLst>
                <a:path w="82" h="741">
                  <a:moveTo>
                    <a:pt x="73" y="3"/>
                  </a:moveTo>
                  <a:lnTo>
                    <a:pt x="67" y="39"/>
                  </a:lnTo>
                  <a:lnTo>
                    <a:pt x="9" y="725"/>
                  </a:lnTo>
                  <a:lnTo>
                    <a:pt x="6" y="731"/>
                  </a:lnTo>
                  <a:lnTo>
                    <a:pt x="6" y="737"/>
                  </a:lnTo>
                  <a:lnTo>
                    <a:pt x="0" y="740"/>
                  </a:lnTo>
                  <a:lnTo>
                    <a:pt x="14" y="737"/>
                  </a:lnTo>
                  <a:lnTo>
                    <a:pt x="17" y="728"/>
                  </a:lnTo>
                  <a:lnTo>
                    <a:pt x="20" y="722"/>
                  </a:lnTo>
                  <a:lnTo>
                    <a:pt x="81" y="0"/>
                  </a:lnTo>
                  <a:lnTo>
                    <a:pt x="73" y="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19" name="未知"/>
            <p:cNvSpPr/>
            <p:nvPr/>
          </p:nvSpPr>
          <p:spPr>
            <a:xfrm>
              <a:off x="667" y="829"/>
              <a:ext cx="15" cy="79"/>
            </a:xfrm>
            <a:custGeom>
              <a:avLst/>
              <a:gdLst/>
              <a:ahLst/>
              <a:cxnLst/>
              <a:pathLst>
                <a:path w="15" h="79">
                  <a:moveTo>
                    <a:pt x="9" y="78"/>
                  </a:moveTo>
                  <a:lnTo>
                    <a:pt x="14" y="0"/>
                  </a:lnTo>
                  <a:lnTo>
                    <a:pt x="6" y="0"/>
                  </a:lnTo>
                  <a:lnTo>
                    <a:pt x="0" y="78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0" name="未知"/>
            <p:cNvSpPr/>
            <p:nvPr/>
          </p:nvSpPr>
          <p:spPr>
            <a:xfrm>
              <a:off x="598" y="856"/>
              <a:ext cx="56" cy="31"/>
            </a:xfrm>
            <a:custGeom>
              <a:avLst/>
              <a:gdLst/>
              <a:ahLst/>
              <a:cxnLst/>
              <a:pathLst>
                <a:path w="56" h="31">
                  <a:moveTo>
                    <a:pt x="19" y="3"/>
                  </a:moveTo>
                  <a:lnTo>
                    <a:pt x="11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8" y="30"/>
                  </a:lnTo>
                  <a:lnTo>
                    <a:pt x="11" y="9"/>
                  </a:lnTo>
                  <a:lnTo>
                    <a:pt x="14" y="6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9"/>
                  </a:lnTo>
                  <a:lnTo>
                    <a:pt x="50" y="6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1" name="未知"/>
            <p:cNvSpPr/>
            <p:nvPr/>
          </p:nvSpPr>
          <p:spPr>
            <a:xfrm>
              <a:off x="609" y="862"/>
              <a:ext cx="45" cy="10"/>
            </a:xfrm>
            <a:custGeom>
              <a:avLst/>
              <a:gdLst/>
              <a:ahLst/>
              <a:cxnLst/>
              <a:pathLst>
                <a:path w="45" h="10">
                  <a:moveTo>
                    <a:pt x="44" y="6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9" y="9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2" name="未知"/>
            <p:cNvSpPr/>
            <p:nvPr/>
          </p:nvSpPr>
          <p:spPr>
            <a:xfrm>
              <a:off x="645" y="868"/>
              <a:ext cx="9" cy="28"/>
            </a:xfrm>
            <a:custGeom>
              <a:avLst/>
              <a:gdLst/>
              <a:ahLst/>
              <a:cxnLst/>
              <a:pathLst>
                <a:path w="9" h="28">
                  <a:moveTo>
                    <a:pt x="8" y="0"/>
                  </a:moveTo>
                  <a:lnTo>
                    <a:pt x="8" y="24"/>
                  </a:lnTo>
                  <a:lnTo>
                    <a:pt x="0" y="27"/>
                  </a:lnTo>
                  <a:lnTo>
                    <a:pt x="3" y="3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3" name="未知"/>
            <p:cNvSpPr/>
            <p:nvPr/>
          </p:nvSpPr>
          <p:spPr>
            <a:xfrm>
              <a:off x="369" y="838"/>
              <a:ext cx="193" cy="58"/>
            </a:xfrm>
            <a:custGeom>
              <a:avLst/>
              <a:gdLst/>
              <a:ahLst/>
              <a:cxnLst/>
              <a:pathLst>
                <a:path w="193" h="58">
                  <a:moveTo>
                    <a:pt x="0" y="0"/>
                  </a:moveTo>
                  <a:lnTo>
                    <a:pt x="181" y="45"/>
                  </a:lnTo>
                  <a:lnTo>
                    <a:pt x="192" y="48"/>
                  </a:lnTo>
                  <a:lnTo>
                    <a:pt x="184" y="51"/>
                  </a:lnTo>
                  <a:lnTo>
                    <a:pt x="167" y="54"/>
                  </a:lnTo>
                  <a:lnTo>
                    <a:pt x="148" y="57"/>
                  </a:lnTo>
                  <a:lnTo>
                    <a:pt x="120" y="54"/>
                  </a:lnTo>
                  <a:lnTo>
                    <a:pt x="97" y="51"/>
                  </a:lnTo>
                  <a:lnTo>
                    <a:pt x="75" y="42"/>
                  </a:lnTo>
                  <a:lnTo>
                    <a:pt x="55" y="36"/>
                  </a:lnTo>
                  <a:lnTo>
                    <a:pt x="39" y="30"/>
                  </a:lnTo>
                  <a:lnTo>
                    <a:pt x="19" y="15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4" name="未知"/>
            <p:cNvSpPr/>
            <p:nvPr/>
          </p:nvSpPr>
          <p:spPr>
            <a:xfrm>
              <a:off x="606" y="865"/>
              <a:ext cx="43" cy="31"/>
            </a:xfrm>
            <a:custGeom>
              <a:avLst/>
              <a:gdLst/>
              <a:ahLst/>
              <a:cxnLst/>
              <a:pathLst>
                <a:path w="43" h="31">
                  <a:moveTo>
                    <a:pt x="42" y="6"/>
                  </a:moveTo>
                  <a:lnTo>
                    <a:pt x="39" y="30"/>
                  </a:lnTo>
                  <a:lnTo>
                    <a:pt x="19" y="27"/>
                  </a:lnTo>
                  <a:lnTo>
                    <a:pt x="0" y="21"/>
                  </a:lnTo>
                  <a:lnTo>
                    <a:pt x="3" y="0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5" name="未知"/>
            <p:cNvSpPr/>
            <p:nvPr/>
          </p:nvSpPr>
          <p:spPr>
            <a:xfrm>
              <a:off x="676" y="823"/>
              <a:ext cx="118" cy="85"/>
            </a:xfrm>
            <a:custGeom>
              <a:avLst/>
              <a:gdLst/>
              <a:ahLst/>
              <a:cxnLst/>
              <a:pathLst>
                <a:path w="118" h="85">
                  <a:moveTo>
                    <a:pt x="117" y="0"/>
                  </a:moveTo>
                  <a:lnTo>
                    <a:pt x="86" y="6"/>
                  </a:lnTo>
                  <a:lnTo>
                    <a:pt x="72" y="9"/>
                  </a:lnTo>
                  <a:lnTo>
                    <a:pt x="61" y="12"/>
                  </a:lnTo>
                  <a:lnTo>
                    <a:pt x="5" y="6"/>
                  </a:lnTo>
                  <a:lnTo>
                    <a:pt x="0" y="84"/>
                  </a:lnTo>
                  <a:lnTo>
                    <a:pt x="22" y="75"/>
                  </a:lnTo>
                  <a:lnTo>
                    <a:pt x="53" y="60"/>
                  </a:lnTo>
                  <a:lnTo>
                    <a:pt x="64" y="54"/>
                  </a:lnTo>
                  <a:lnTo>
                    <a:pt x="75" y="45"/>
                  </a:lnTo>
                  <a:lnTo>
                    <a:pt x="97" y="2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6" name="未知"/>
            <p:cNvSpPr/>
            <p:nvPr/>
          </p:nvSpPr>
          <p:spPr>
            <a:xfrm>
              <a:off x="195" y="812"/>
              <a:ext cx="546" cy="170"/>
            </a:xfrm>
            <a:custGeom>
              <a:avLst/>
              <a:gdLst/>
              <a:ahLst/>
              <a:cxnLst/>
              <a:pathLst>
                <a:path w="546" h="170">
                  <a:moveTo>
                    <a:pt x="68" y="0"/>
                  </a:moveTo>
                  <a:lnTo>
                    <a:pt x="34" y="38"/>
                  </a:lnTo>
                  <a:lnTo>
                    <a:pt x="9" y="71"/>
                  </a:lnTo>
                  <a:lnTo>
                    <a:pt x="6" y="77"/>
                  </a:lnTo>
                  <a:lnTo>
                    <a:pt x="0" y="83"/>
                  </a:lnTo>
                  <a:lnTo>
                    <a:pt x="34" y="95"/>
                  </a:lnTo>
                  <a:lnTo>
                    <a:pt x="95" y="112"/>
                  </a:lnTo>
                  <a:lnTo>
                    <a:pt x="112" y="115"/>
                  </a:lnTo>
                  <a:lnTo>
                    <a:pt x="176" y="130"/>
                  </a:lnTo>
                  <a:lnTo>
                    <a:pt x="243" y="142"/>
                  </a:lnTo>
                  <a:lnTo>
                    <a:pt x="255" y="145"/>
                  </a:lnTo>
                  <a:lnTo>
                    <a:pt x="324" y="154"/>
                  </a:lnTo>
                  <a:lnTo>
                    <a:pt x="341" y="157"/>
                  </a:lnTo>
                  <a:lnTo>
                    <a:pt x="361" y="160"/>
                  </a:lnTo>
                  <a:lnTo>
                    <a:pt x="430" y="166"/>
                  </a:lnTo>
                  <a:lnTo>
                    <a:pt x="472" y="169"/>
                  </a:lnTo>
                  <a:lnTo>
                    <a:pt x="481" y="169"/>
                  </a:lnTo>
                  <a:lnTo>
                    <a:pt x="486" y="166"/>
                  </a:lnTo>
                  <a:lnTo>
                    <a:pt x="503" y="136"/>
                  </a:lnTo>
                  <a:lnTo>
                    <a:pt x="539" y="77"/>
                  </a:lnTo>
                  <a:lnTo>
                    <a:pt x="545" y="65"/>
                  </a:lnTo>
                  <a:lnTo>
                    <a:pt x="534" y="71"/>
                  </a:lnTo>
                  <a:lnTo>
                    <a:pt x="511" y="83"/>
                  </a:lnTo>
                  <a:lnTo>
                    <a:pt x="503" y="86"/>
                  </a:lnTo>
                  <a:lnTo>
                    <a:pt x="497" y="89"/>
                  </a:lnTo>
                  <a:lnTo>
                    <a:pt x="481" y="95"/>
                  </a:lnTo>
                  <a:lnTo>
                    <a:pt x="472" y="95"/>
                  </a:lnTo>
                  <a:lnTo>
                    <a:pt x="366" y="74"/>
                  </a:lnTo>
                  <a:lnTo>
                    <a:pt x="358" y="77"/>
                  </a:lnTo>
                  <a:lnTo>
                    <a:pt x="341" y="80"/>
                  </a:lnTo>
                  <a:lnTo>
                    <a:pt x="322" y="83"/>
                  </a:lnTo>
                  <a:lnTo>
                    <a:pt x="294" y="80"/>
                  </a:lnTo>
                  <a:lnTo>
                    <a:pt x="271" y="77"/>
                  </a:lnTo>
                  <a:lnTo>
                    <a:pt x="249" y="68"/>
                  </a:lnTo>
                  <a:lnTo>
                    <a:pt x="229" y="62"/>
                  </a:lnTo>
                  <a:lnTo>
                    <a:pt x="213" y="56"/>
                  </a:lnTo>
                  <a:lnTo>
                    <a:pt x="193" y="41"/>
                  </a:lnTo>
                  <a:lnTo>
                    <a:pt x="174" y="2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7" name="未知"/>
            <p:cNvSpPr/>
            <p:nvPr/>
          </p:nvSpPr>
          <p:spPr>
            <a:xfrm>
              <a:off x="190" y="895"/>
              <a:ext cx="478" cy="114"/>
            </a:xfrm>
            <a:custGeom>
              <a:avLst/>
              <a:gdLst/>
              <a:ahLst/>
              <a:cxnLst/>
              <a:pathLst>
                <a:path w="478" h="114">
                  <a:moveTo>
                    <a:pt x="5" y="0"/>
                  </a:moveTo>
                  <a:lnTo>
                    <a:pt x="39" y="12"/>
                  </a:lnTo>
                  <a:lnTo>
                    <a:pt x="100" y="29"/>
                  </a:lnTo>
                  <a:lnTo>
                    <a:pt x="117" y="32"/>
                  </a:lnTo>
                  <a:lnTo>
                    <a:pt x="181" y="47"/>
                  </a:lnTo>
                  <a:lnTo>
                    <a:pt x="248" y="59"/>
                  </a:lnTo>
                  <a:lnTo>
                    <a:pt x="260" y="62"/>
                  </a:lnTo>
                  <a:lnTo>
                    <a:pt x="329" y="71"/>
                  </a:lnTo>
                  <a:lnTo>
                    <a:pt x="346" y="74"/>
                  </a:lnTo>
                  <a:lnTo>
                    <a:pt x="366" y="77"/>
                  </a:lnTo>
                  <a:lnTo>
                    <a:pt x="435" y="83"/>
                  </a:lnTo>
                  <a:lnTo>
                    <a:pt x="477" y="86"/>
                  </a:lnTo>
                  <a:lnTo>
                    <a:pt x="477" y="113"/>
                  </a:lnTo>
                  <a:lnTo>
                    <a:pt x="449" y="113"/>
                  </a:lnTo>
                  <a:lnTo>
                    <a:pt x="329" y="98"/>
                  </a:lnTo>
                  <a:lnTo>
                    <a:pt x="279" y="92"/>
                  </a:lnTo>
                  <a:lnTo>
                    <a:pt x="226" y="83"/>
                  </a:lnTo>
                  <a:lnTo>
                    <a:pt x="181" y="74"/>
                  </a:lnTo>
                  <a:lnTo>
                    <a:pt x="131" y="65"/>
                  </a:lnTo>
                  <a:lnTo>
                    <a:pt x="95" y="56"/>
                  </a:lnTo>
                  <a:lnTo>
                    <a:pt x="53" y="44"/>
                  </a:lnTo>
                  <a:lnTo>
                    <a:pt x="14" y="32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3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8" name="未知"/>
            <p:cNvSpPr/>
            <p:nvPr/>
          </p:nvSpPr>
          <p:spPr>
            <a:xfrm>
              <a:off x="673" y="850"/>
              <a:ext cx="101" cy="159"/>
            </a:xfrm>
            <a:custGeom>
              <a:avLst/>
              <a:gdLst/>
              <a:ahLst/>
              <a:cxnLst/>
              <a:pathLst>
                <a:path w="101" h="159">
                  <a:moveTo>
                    <a:pt x="3" y="131"/>
                  </a:moveTo>
                  <a:lnTo>
                    <a:pt x="8" y="128"/>
                  </a:lnTo>
                  <a:lnTo>
                    <a:pt x="25" y="98"/>
                  </a:lnTo>
                  <a:lnTo>
                    <a:pt x="61" y="39"/>
                  </a:lnTo>
                  <a:lnTo>
                    <a:pt x="67" y="27"/>
                  </a:lnTo>
                  <a:lnTo>
                    <a:pt x="78" y="18"/>
                  </a:lnTo>
                  <a:lnTo>
                    <a:pt x="100" y="0"/>
                  </a:lnTo>
                  <a:lnTo>
                    <a:pt x="56" y="80"/>
                  </a:lnTo>
                  <a:lnTo>
                    <a:pt x="31" y="119"/>
                  </a:lnTo>
                  <a:lnTo>
                    <a:pt x="6" y="158"/>
                  </a:lnTo>
                  <a:lnTo>
                    <a:pt x="0" y="158"/>
                  </a:lnTo>
                  <a:lnTo>
                    <a:pt x="3" y="13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29" name="未知"/>
            <p:cNvSpPr/>
            <p:nvPr/>
          </p:nvSpPr>
          <p:spPr>
            <a:xfrm>
              <a:off x="59" y="0"/>
              <a:ext cx="833" cy="76"/>
            </a:xfrm>
            <a:custGeom>
              <a:avLst/>
              <a:gdLst/>
              <a:ahLst/>
              <a:cxnLst/>
              <a:pathLst>
                <a:path w="833" h="76">
                  <a:moveTo>
                    <a:pt x="751" y="75"/>
                  </a:moveTo>
                  <a:lnTo>
                    <a:pt x="832" y="63"/>
                  </a:lnTo>
                  <a:lnTo>
                    <a:pt x="86" y="0"/>
                  </a:lnTo>
                  <a:lnTo>
                    <a:pt x="16" y="9"/>
                  </a:lnTo>
                  <a:lnTo>
                    <a:pt x="0" y="9"/>
                  </a:lnTo>
                  <a:lnTo>
                    <a:pt x="751" y="7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30" name="未知"/>
            <p:cNvSpPr/>
            <p:nvPr/>
          </p:nvSpPr>
          <p:spPr>
            <a:xfrm>
              <a:off x="75" y="69"/>
              <a:ext cx="194" cy="45"/>
            </a:xfrm>
            <a:custGeom>
              <a:avLst/>
              <a:gdLst/>
              <a:ahLst/>
              <a:cxnLst/>
              <a:pathLst>
                <a:path w="194" h="45">
                  <a:moveTo>
                    <a:pt x="0" y="8"/>
                  </a:moveTo>
                  <a:lnTo>
                    <a:pt x="23" y="44"/>
                  </a:lnTo>
                  <a:lnTo>
                    <a:pt x="26" y="38"/>
                  </a:lnTo>
                  <a:lnTo>
                    <a:pt x="34" y="29"/>
                  </a:lnTo>
                  <a:lnTo>
                    <a:pt x="42" y="23"/>
                  </a:lnTo>
                  <a:lnTo>
                    <a:pt x="53" y="20"/>
                  </a:lnTo>
                  <a:lnTo>
                    <a:pt x="70" y="15"/>
                  </a:lnTo>
                  <a:lnTo>
                    <a:pt x="193" y="15"/>
                  </a:lnTo>
                  <a:lnTo>
                    <a:pt x="20" y="0"/>
                  </a:lnTo>
                  <a:lnTo>
                    <a:pt x="9" y="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31" name="未知"/>
            <p:cNvSpPr/>
            <p:nvPr/>
          </p:nvSpPr>
          <p:spPr>
            <a:xfrm>
              <a:off x="39" y="76"/>
              <a:ext cx="60" cy="560"/>
            </a:xfrm>
            <a:custGeom>
              <a:avLst/>
              <a:gdLst/>
              <a:ahLst/>
              <a:cxnLst/>
              <a:pathLst>
                <a:path w="60" h="560">
                  <a:moveTo>
                    <a:pt x="34" y="407"/>
                  </a:moveTo>
                  <a:lnTo>
                    <a:pt x="34" y="440"/>
                  </a:lnTo>
                  <a:lnTo>
                    <a:pt x="34" y="511"/>
                  </a:lnTo>
                  <a:lnTo>
                    <a:pt x="36" y="529"/>
                  </a:lnTo>
                  <a:lnTo>
                    <a:pt x="45" y="538"/>
                  </a:lnTo>
                  <a:lnTo>
                    <a:pt x="0" y="559"/>
                  </a:lnTo>
                  <a:lnTo>
                    <a:pt x="0" y="553"/>
                  </a:lnTo>
                  <a:lnTo>
                    <a:pt x="0" y="544"/>
                  </a:lnTo>
                  <a:lnTo>
                    <a:pt x="3" y="473"/>
                  </a:lnTo>
                  <a:lnTo>
                    <a:pt x="8" y="404"/>
                  </a:lnTo>
                  <a:lnTo>
                    <a:pt x="11" y="315"/>
                  </a:lnTo>
                  <a:lnTo>
                    <a:pt x="17" y="264"/>
                  </a:lnTo>
                  <a:lnTo>
                    <a:pt x="25" y="25"/>
                  </a:lnTo>
                  <a:lnTo>
                    <a:pt x="30" y="10"/>
                  </a:lnTo>
                  <a:lnTo>
                    <a:pt x="37" y="0"/>
                  </a:lnTo>
                  <a:lnTo>
                    <a:pt x="59" y="37"/>
                  </a:lnTo>
                  <a:lnTo>
                    <a:pt x="53" y="49"/>
                  </a:lnTo>
                  <a:lnTo>
                    <a:pt x="48" y="67"/>
                  </a:lnTo>
                  <a:lnTo>
                    <a:pt x="45" y="112"/>
                  </a:lnTo>
                  <a:lnTo>
                    <a:pt x="42" y="157"/>
                  </a:lnTo>
                  <a:lnTo>
                    <a:pt x="36" y="237"/>
                  </a:lnTo>
                  <a:lnTo>
                    <a:pt x="34" y="291"/>
                  </a:lnTo>
                  <a:lnTo>
                    <a:pt x="34" y="333"/>
                  </a:lnTo>
                  <a:lnTo>
                    <a:pt x="34" y="368"/>
                  </a:lnTo>
                  <a:lnTo>
                    <a:pt x="34" y="4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32" name="未知"/>
            <p:cNvSpPr/>
            <p:nvPr/>
          </p:nvSpPr>
          <p:spPr>
            <a:xfrm>
              <a:off x="39" y="140"/>
              <a:ext cx="730" cy="648"/>
            </a:xfrm>
            <a:custGeom>
              <a:avLst/>
              <a:gdLst/>
              <a:ahLst/>
              <a:cxnLst/>
              <a:pathLst>
                <a:path w="730" h="648">
                  <a:moveTo>
                    <a:pt x="53" y="483"/>
                  </a:moveTo>
                  <a:lnTo>
                    <a:pt x="62" y="489"/>
                  </a:lnTo>
                  <a:lnTo>
                    <a:pt x="78" y="495"/>
                  </a:lnTo>
                  <a:lnTo>
                    <a:pt x="148" y="522"/>
                  </a:lnTo>
                  <a:lnTo>
                    <a:pt x="179" y="531"/>
                  </a:lnTo>
                  <a:lnTo>
                    <a:pt x="212" y="543"/>
                  </a:lnTo>
                  <a:lnTo>
                    <a:pt x="277" y="561"/>
                  </a:lnTo>
                  <a:lnTo>
                    <a:pt x="338" y="573"/>
                  </a:lnTo>
                  <a:lnTo>
                    <a:pt x="399" y="585"/>
                  </a:lnTo>
                  <a:lnTo>
                    <a:pt x="469" y="597"/>
                  </a:lnTo>
                  <a:lnTo>
                    <a:pt x="525" y="603"/>
                  </a:lnTo>
                  <a:lnTo>
                    <a:pt x="567" y="606"/>
                  </a:lnTo>
                  <a:lnTo>
                    <a:pt x="656" y="612"/>
                  </a:lnTo>
                  <a:lnTo>
                    <a:pt x="662" y="609"/>
                  </a:lnTo>
                  <a:lnTo>
                    <a:pt x="667" y="606"/>
                  </a:lnTo>
                  <a:lnTo>
                    <a:pt x="673" y="597"/>
                  </a:lnTo>
                  <a:lnTo>
                    <a:pt x="679" y="540"/>
                  </a:lnTo>
                  <a:lnTo>
                    <a:pt x="681" y="471"/>
                  </a:lnTo>
                  <a:lnTo>
                    <a:pt x="684" y="447"/>
                  </a:lnTo>
                  <a:lnTo>
                    <a:pt x="690" y="370"/>
                  </a:lnTo>
                  <a:lnTo>
                    <a:pt x="723" y="0"/>
                  </a:lnTo>
                  <a:lnTo>
                    <a:pt x="723" y="0"/>
                  </a:lnTo>
                  <a:lnTo>
                    <a:pt x="726" y="0"/>
                  </a:lnTo>
                  <a:lnTo>
                    <a:pt x="729" y="6"/>
                  </a:lnTo>
                  <a:lnTo>
                    <a:pt x="679" y="620"/>
                  </a:lnTo>
                  <a:lnTo>
                    <a:pt x="673" y="629"/>
                  </a:lnTo>
                  <a:lnTo>
                    <a:pt x="670" y="638"/>
                  </a:lnTo>
                  <a:lnTo>
                    <a:pt x="662" y="644"/>
                  </a:lnTo>
                  <a:lnTo>
                    <a:pt x="653" y="647"/>
                  </a:lnTo>
                  <a:lnTo>
                    <a:pt x="640" y="647"/>
                  </a:lnTo>
                  <a:lnTo>
                    <a:pt x="623" y="644"/>
                  </a:lnTo>
                  <a:lnTo>
                    <a:pt x="598" y="641"/>
                  </a:lnTo>
                  <a:lnTo>
                    <a:pt x="466" y="620"/>
                  </a:lnTo>
                  <a:lnTo>
                    <a:pt x="422" y="612"/>
                  </a:lnTo>
                  <a:lnTo>
                    <a:pt x="316" y="594"/>
                  </a:lnTo>
                  <a:lnTo>
                    <a:pt x="243" y="576"/>
                  </a:lnTo>
                  <a:lnTo>
                    <a:pt x="187" y="561"/>
                  </a:lnTo>
                  <a:lnTo>
                    <a:pt x="156" y="555"/>
                  </a:lnTo>
                  <a:lnTo>
                    <a:pt x="115" y="543"/>
                  </a:lnTo>
                  <a:lnTo>
                    <a:pt x="39" y="519"/>
                  </a:lnTo>
                  <a:lnTo>
                    <a:pt x="20" y="513"/>
                  </a:lnTo>
                  <a:lnTo>
                    <a:pt x="11" y="510"/>
                  </a:lnTo>
                  <a:lnTo>
                    <a:pt x="3" y="498"/>
                  </a:lnTo>
                  <a:lnTo>
                    <a:pt x="0" y="495"/>
                  </a:lnTo>
                  <a:lnTo>
                    <a:pt x="45" y="474"/>
                  </a:lnTo>
                  <a:lnTo>
                    <a:pt x="53" y="48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33" name="未知"/>
            <p:cNvSpPr/>
            <p:nvPr/>
          </p:nvSpPr>
          <p:spPr>
            <a:xfrm>
              <a:off x="73" y="84"/>
              <a:ext cx="690" cy="669"/>
            </a:xfrm>
            <a:custGeom>
              <a:avLst/>
              <a:gdLst/>
              <a:ahLst/>
              <a:cxnLst/>
              <a:pathLst>
                <a:path w="690" h="669">
                  <a:moveTo>
                    <a:pt x="19" y="41"/>
                  </a:moveTo>
                  <a:lnTo>
                    <a:pt x="25" y="29"/>
                  </a:lnTo>
                  <a:lnTo>
                    <a:pt x="28" y="23"/>
                  </a:lnTo>
                  <a:lnTo>
                    <a:pt x="36" y="14"/>
                  </a:lnTo>
                  <a:lnTo>
                    <a:pt x="44" y="8"/>
                  </a:lnTo>
                  <a:lnTo>
                    <a:pt x="55" y="5"/>
                  </a:lnTo>
                  <a:lnTo>
                    <a:pt x="69" y="0"/>
                  </a:lnTo>
                  <a:lnTo>
                    <a:pt x="195" y="0"/>
                  </a:lnTo>
                  <a:lnTo>
                    <a:pt x="301" y="5"/>
                  </a:lnTo>
                  <a:lnTo>
                    <a:pt x="427" y="17"/>
                  </a:lnTo>
                  <a:lnTo>
                    <a:pt x="544" y="26"/>
                  </a:lnTo>
                  <a:lnTo>
                    <a:pt x="670" y="44"/>
                  </a:lnTo>
                  <a:lnTo>
                    <a:pt x="681" y="47"/>
                  </a:lnTo>
                  <a:lnTo>
                    <a:pt x="684" y="53"/>
                  </a:lnTo>
                  <a:lnTo>
                    <a:pt x="689" y="56"/>
                  </a:lnTo>
                  <a:lnTo>
                    <a:pt x="656" y="426"/>
                  </a:lnTo>
                  <a:lnTo>
                    <a:pt x="650" y="503"/>
                  </a:lnTo>
                  <a:lnTo>
                    <a:pt x="647" y="527"/>
                  </a:lnTo>
                  <a:lnTo>
                    <a:pt x="645" y="596"/>
                  </a:lnTo>
                  <a:lnTo>
                    <a:pt x="639" y="653"/>
                  </a:lnTo>
                  <a:lnTo>
                    <a:pt x="633" y="662"/>
                  </a:lnTo>
                  <a:lnTo>
                    <a:pt x="628" y="665"/>
                  </a:lnTo>
                  <a:lnTo>
                    <a:pt x="622" y="668"/>
                  </a:lnTo>
                  <a:lnTo>
                    <a:pt x="533" y="662"/>
                  </a:lnTo>
                  <a:lnTo>
                    <a:pt x="491" y="659"/>
                  </a:lnTo>
                  <a:lnTo>
                    <a:pt x="435" y="653"/>
                  </a:lnTo>
                  <a:lnTo>
                    <a:pt x="365" y="641"/>
                  </a:lnTo>
                  <a:lnTo>
                    <a:pt x="304" y="629"/>
                  </a:lnTo>
                  <a:lnTo>
                    <a:pt x="243" y="617"/>
                  </a:lnTo>
                  <a:lnTo>
                    <a:pt x="178" y="599"/>
                  </a:lnTo>
                  <a:lnTo>
                    <a:pt x="145" y="587"/>
                  </a:lnTo>
                  <a:lnTo>
                    <a:pt x="114" y="578"/>
                  </a:lnTo>
                  <a:lnTo>
                    <a:pt x="44" y="551"/>
                  </a:lnTo>
                  <a:lnTo>
                    <a:pt x="28" y="545"/>
                  </a:lnTo>
                  <a:lnTo>
                    <a:pt x="19" y="539"/>
                  </a:lnTo>
                  <a:lnTo>
                    <a:pt x="11" y="530"/>
                  </a:lnTo>
                  <a:lnTo>
                    <a:pt x="2" y="521"/>
                  </a:lnTo>
                  <a:lnTo>
                    <a:pt x="0" y="506"/>
                  </a:lnTo>
                  <a:lnTo>
                    <a:pt x="0" y="444"/>
                  </a:lnTo>
                  <a:lnTo>
                    <a:pt x="0" y="366"/>
                  </a:lnTo>
                  <a:lnTo>
                    <a:pt x="0" y="360"/>
                  </a:lnTo>
                  <a:lnTo>
                    <a:pt x="0" y="325"/>
                  </a:lnTo>
                  <a:lnTo>
                    <a:pt x="0" y="283"/>
                  </a:lnTo>
                  <a:lnTo>
                    <a:pt x="2" y="229"/>
                  </a:lnTo>
                  <a:lnTo>
                    <a:pt x="8" y="149"/>
                  </a:lnTo>
                  <a:lnTo>
                    <a:pt x="11" y="104"/>
                  </a:lnTo>
                  <a:lnTo>
                    <a:pt x="14" y="59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234" name="未知"/>
            <p:cNvSpPr/>
            <p:nvPr/>
          </p:nvSpPr>
          <p:spPr>
            <a:xfrm>
              <a:off x="667" y="981"/>
              <a:ext cx="10" cy="28"/>
            </a:xfrm>
            <a:custGeom>
              <a:avLst/>
              <a:gdLst/>
              <a:ahLst/>
              <a:cxnLst/>
              <a:pathLst>
                <a:path w="10" h="28">
                  <a:moveTo>
                    <a:pt x="0" y="0"/>
                  </a:moveTo>
                  <a:lnTo>
                    <a:pt x="0" y="27"/>
                  </a:lnTo>
                  <a:lnTo>
                    <a:pt x="8" y="2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42" name="Group 61441"/>
          <p:cNvGrpSpPr/>
          <p:nvPr/>
        </p:nvGrpSpPr>
        <p:grpSpPr>
          <a:xfrm>
            <a:off x="5219700" y="4652963"/>
            <a:ext cx="1376363" cy="1146175"/>
            <a:chOff x="0" y="0"/>
            <a:chExt cx="865" cy="721"/>
          </a:xfrm>
        </p:grpSpPr>
        <p:sp>
          <p:nvSpPr>
            <p:cNvPr id="61443" name="未知"/>
            <p:cNvSpPr/>
            <p:nvPr/>
          </p:nvSpPr>
          <p:spPr>
            <a:xfrm>
              <a:off x="0" y="0"/>
              <a:ext cx="331" cy="721"/>
            </a:xfrm>
            <a:custGeom>
              <a:avLst/>
              <a:gdLst/>
              <a:ahLst/>
              <a:cxnLst/>
              <a:pathLst>
                <a:path w="331" h="721">
                  <a:moveTo>
                    <a:pt x="43" y="638"/>
                  </a:moveTo>
                  <a:lnTo>
                    <a:pt x="76" y="667"/>
                  </a:lnTo>
                  <a:lnTo>
                    <a:pt x="109" y="692"/>
                  </a:lnTo>
                  <a:lnTo>
                    <a:pt x="145" y="709"/>
                  </a:lnTo>
                  <a:lnTo>
                    <a:pt x="178" y="716"/>
                  </a:lnTo>
                  <a:lnTo>
                    <a:pt x="214" y="720"/>
                  </a:lnTo>
                  <a:lnTo>
                    <a:pt x="244" y="716"/>
                  </a:lnTo>
                  <a:lnTo>
                    <a:pt x="274" y="706"/>
                  </a:lnTo>
                  <a:lnTo>
                    <a:pt x="297" y="685"/>
                  </a:lnTo>
                  <a:lnTo>
                    <a:pt x="313" y="660"/>
                  </a:lnTo>
                  <a:lnTo>
                    <a:pt x="323" y="628"/>
                  </a:lnTo>
                  <a:lnTo>
                    <a:pt x="330" y="592"/>
                  </a:lnTo>
                  <a:lnTo>
                    <a:pt x="326" y="557"/>
                  </a:lnTo>
                  <a:lnTo>
                    <a:pt x="317" y="518"/>
                  </a:lnTo>
                  <a:lnTo>
                    <a:pt x="300" y="482"/>
                  </a:lnTo>
                  <a:lnTo>
                    <a:pt x="277" y="443"/>
                  </a:lnTo>
                  <a:lnTo>
                    <a:pt x="247" y="408"/>
                  </a:lnTo>
                  <a:lnTo>
                    <a:pt x="231" y="390"/>
                  </a:lnTo>
                  <a:lnTo>
                    <a:pt x="211" y="372"/>
                  </a:lnTo>
                  <a:lnTo>
                    <a:pt x="191" y="358"/>
                  </a:lnTo>
                  <a:lnTo>
                    <a:pt x="171" y="348"/>
                  </a:lnTo>
                  <a:lnTo>
                    <a:pt x="135" y="323"/>
                  </a:lnTo>
                  <a:lnTo>
                    <a:pt x="99" y="291"/>
                  </a:lnTo>
                  <a:lnTo>
                    <a:pt x="76" y="259"/>
                  </a:lnTo>
                  <a:lnTo>
                    <a:pt x="56" y="227"/>
                  </a:lnTo>
                  <a:lnTo>
                    <a:pt x="40" y="195"/>
                  </a:lnTo>
                  <a:lnTo>
                    <a:pt x="33" y="163"/>
                  </a:lnTo>
                  <a:lnTo>
                    <a:pt x="30" y="131"/>
                  </a:lnTo>
                  <a:lnTo>
                    <a:pt x="30" y="103"/>
                  </a:lnTo>
                  <a:lnTo>
                    <a:pt x="40" y="74"/>
                  </a:lnTo>
                  <a:lnTo>
                    <a:pt x="53" y="53"/>
                  </a:lnTo>
                  <a:lnTo>
                    <a:pt x="73" y="39"/>
                  </a:lnTo>
                  <a:lnTo>
                    <a:pt x="96" y="28"/>
                  </a:lnTo>
                  <a:lnTo>
                    <a:pt x="125" y="28"/>
                  </a:lnTo>
                  <a:lnTo>
                    <a:pt x="152" y="32"/>
                  </a:lnTo>
                  <a:lnTo>
                    <a:pt x="185" y="43"/>
                  </a:lnTo>
                  <a:lnTo>
                    <a:pt x="214" y="57"/>
                  </a:lnTo>
                  <a:lnTo>
                    <a:pt x="244" y="78"/>
                  </a:lnTo>
                  <a:lnTo>
                    <a:pt x="274" y="106"/>
                  </a:lnTo>
                  <a:lnTo>
                    <a:pt x="274" y="103"/>
                  </a:lnTo>
                  <a:lnTo>
                    <a:pt x="277" y="103"/>
                  </a:lnTo>
                  <a:lnTo>
                    <a:pt x="284" y="99"/>
                  </a:lnTo>
                  <a:lnTo>
                    <a:pt x="287" y="96"/>
                  </a:lnTo>
                  <a:lnTo>
                    <a:pt x="287" y="92"/>
                  </a:lnTo>
                  <a:lnTo>
                    <a:pt x="290" y="85"/>
                  </a:lnTo>
                  <a:lnTo>
                    <a:pt x="261" y="53"/>
                  </a:lnTo>
                  <a:lnTo>
                    <a:pt x="224" y="28"/>
                  </a:lnTo>
                  <a:lnTo>
                    <a:pt x="188" y="11"/>
                  </a:lnTo>
                  <a:lnTo>
                    <a:pt x="152" y="4"/>
                  </a:lnTo>
                  <a:lnTo>
                    <a:pt x="119" y="0"/>
                  </a:lnTo>
                  <a:lnTo>
                    <a:pt x="86" y="4"/>
                  </a:lnTo>
                  <a:lnTo>
                    <a:pt x="59" y="14"/>
                  </a:lnTo>
                  <a:lnTo>
                    <a:pt x="33" y="32"/>
                  </a:lnTo>
                  <a:lnTo>
                    <a:pt x="16" y="60"/>
                  </a:lnTo>
                  <a:lnTo>
                    <a:pt x="7" y="92"/>
                  </a:lnTo>
                  <a:lnTo>
                    <a:pt x="0" y="124"/>
                  </a:lnTo>
                  <a:lnTo>
                    <a:pt x="3" y="163"/>
                  </a:lnTo>
                  <a:lnTo>
                    <a:pt x="13" y="199"/>
                  </a:lnTo>
                  <a:lnTo>
                    <a:pt x="30" y="238"/>
                  </a:lnTo>
                  <a:lnTo>
                    <a:pt x="53" y="277"/>
                  </a:lnTo>
                  <a:lnTo>
                    <a:pt x="82" y="312"/>
                  </a:lnTo>
                  <a:lnTo>
                    <a:pt x="96" y="326"/>
                  </a:lnTo>
                  <a:lnTo>
                    <a:pt x="115" y="344"/>
                  </a:lnTo>
                  <a:lnTo>
                    <a:pt x="132" y="355"/>
                  </a:lnTo>
                  <a:lnTo>
                    <a:pt x="152" y="369"/>
                  </a:lnTo>
                  <a:lnTo>
                    <a:pt x="171" y="380"/>
                  </a:lnTo>
                  <a:lnTo>
                    <a:pt x="191" y="394"/>
                  </a:lnTo>
                  <a:lnTo>
                    <a:pt x="211" y="411"/>
                  </a:lnTo>
                  <a:lnTo>
                    <a:pt x="231" y="429"/>
                  </a:lnTo>
                  <a:lnTo>
                    <a:pt x="254" y="461"/>
                  </a:lnTo>
                  <a:lnTo>
                    <a:pt x="274" y="493"/>
                  </a:lnTo>
                  <a:lnTo>
                    <a:pt x="290" y="525"/>
                  </a:lnTo>
                  <a:lnTo>
                    <a:pt x="297" y="557"/>
                  </a:lnTo>
                  <a:lnTo>
                    <a:pt x="300" y="589"/>
                  </a:lnTo>
                  <a:lnTo>
                    <a:pt x="300" y="617"/>
                  </a:lnTo>
                  <a:lnTo>
                    <a:pt x="290" y="642"/>
                  </a:lnTo>
                  <a:lnTo>
                    <a:pt x="277" y="663"/>
                  </a:lnTo>
                  <a:lnTo>
                    <a:pt x="257" y="681"/>
                  </a:lnTo>
                  <a:lnTo>
                    <a:pt x="234" y="688"/>
                  </a:lnTo>
                  <a:lnTo>
                    <a:pt x="208" y="692"/>
                  </a:lnTo>
                  <a:lnTo>
                    <a:pt x="178" y="688"/>
                  </a:lnTo>
                  <a:lnTo>
                    <a:pt x="148" y="677"/>
                  </a:lnTo>
                  <a:lnTo>
                    <a:pt x="119" y="663"/>
                  </a:lnTo>
                  <a:lnTo>
                    <a:pt x="89" y="642"/>
                  </a:lnTo>
                  <a:lnTo>
                    <a:pt x="59" y="617"/>
                  </a:lnTo>
                  <a:lnTo>
                    <a:pt x="56" y="617"/>
                  </a:lnTo>
                  <a:lnTo>
                    <a:pt x="49" y="628"/>
                  </a:lnTo>
                  <a:lnTo>
                    <a:pt x="46" y="635"/>
                  </a:lnTo>
                  <a:lnTo>
                    <a:pt x="43" y="6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44" name="未知"/>
            <p:cNvSpPr/>
            <p:nvPr/>
          </p:nvSpPr>
          <p:spPr>
            <a:xfrm>
              <a:off x="261" y="78"/>
              <a:ext cx="57" cy="61"/>
            </a:xfrm>
            <a:custGeom>
              <a:avLst/>
              <a:gdLst/>
              <a:ahLst/>
              <a:cxnLst/>
              <a:pathLst>
                <a:path w="57" h="61">
                  <a:moveTo>
                    <a:pt x="3" y="60"/>
                  </a:moveTo>
                  <a:lnTo>
                    <a:pt x="0" y="50"/>
                  </a:lnTo>
                  <a:lnTo>
                    <a:pt x="3" y="39"/>
                  </a:lnTo>
                  <a:lnTo>
                    <a:pt x="6" y="25"/>
                  </a:lnTo>
                  <a:lnTo>
                    <a:pt x="16" y="14"/>
                  </a:lnTo>
                  <a:lnTo>
                    <a:pt x="26" y="7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49" y="11"/>
                  </a:lnTo>
                  <a:lnTo>
                    <a:pt x="39" y="21"/>
                  </a:lnTo>
                  <a:lnTo>
                    <a:pt x="29" y="32"/>
                  </a:lnTo>
                  <a:lnTo>
                    <a:pt x="19" y="43"/>
                  </a:lnTo>
                  <a:lnTo>
                    <a:pt x="13" y="50"/>
                  </a:lnTo>
                  <a:lnTo>
                    <a:pt x="6" y="57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45" name="未知"/>
            <p:cNvSpPr/>
            <p:nvPr/>
          </p:nvSpPr>
          <p:spPr>
            <a:xfrm>
              <a:off x="208" y="14"/>
              <a:ext cx="657" cy="707"/>
            </a:xfrm>
            <a:custGeom>
              <a:avLst/>
              <a:gdLst/>
              <a:ahLst/>
              <a:cxnLst/>
              <a:pathLst>
                <a:path w="657" h="707">
                  <a:moveTo>
                    <a:pt x="82" y="96"/>
                  </a:moveTo>
                  <a:lnTo>
                    <a:pt x="79" y="99"/>
                  </a:lnTo>
                  <a:lnTo>
                    <a:pt x="72" y="110"/>
                  </a:lnTo>
                  <a:lnTo>
                    <a:pt x="59" y="124"/>
                  </a:lnTo>
                  <a:lnTo>
                    <a:pt x="46" y="142"/>
                  </a:lnTo>
                  <a:lnTo>
                    <a:pt x="29" y="160"/>
                  </a:lnTo>
                  <a:lnTo>
                    <a:pt x="16" y="181"/>
                  </a:lnTo>
                  <a:lnTo>
                    <a:pt x="6" y="199"/>
                  </a:lnTo>
                  <a:lnTo>
                    <a:pt x="0" y="213"/>
                  </a:lnTo>
                  <a:lnTo>
                    <a:pt x="0" y="220"/>
                  </a:lnTo>
                  <a:lnTo>
                    <a:pt x="3" y="238"/>
                  </a:lnTo>
                  <a:lnTo>
                    <a:pt x="10" y="256"/>
                  </a:lnTo>
                  <a:lnTo>
                    <a:pt x="20" y="280"/>
                  </a:lnTo>
                  <a:lnTo>
                    <a:pt x="33" y="305"/>
                  </a:lnTo>
                  <a:lnTo>
                    <a:pt x="49" y="337"/>
                  </a:lnTo>
                  <a:lnTo>
                    <a:pt x="69" y="369"/>
                  </a:lnTo>
                  <a:lnTo>
                    <a:pt x="89" y="401"/>
                  </a:lnTo>
                  <a:lnTo>
                    <a:pt x="135" y="472"/>
                  </a:lnTo>
                  <a:lnTo>
                    <a:pt x="188" y="539"/>
                  </a:lnTo>
                  <a:lnTo>
                    <a:pt x="211" y="571"/>
                  </a:lnTo>
                  <a:lnTo>
                    <a:pt x="237" y="600"/>
                  </a:lnTo>
                  <a:lnTo>
                    <a:pt x="264" y="624"/>
                  </a:lnTo>
                  <a:lnTo>
                    <a:pt x="287" y="646"/>
                  </a:lnTo>
                  <a:lnTo>
                    <a:pt x="310" y="667"/>
                  </a:lnTo>
                  <a:lnTo>
                    <a:pt x="333" y="681"/>
                  </a:lnTo>
                  <a:lnTo>
                    <a:pt x="356" y="692"/>
                  </a:lnTo>
                  <a:lnTo>
                    <a:pt x="376" y="699"/>
                  </a:lnTo>
                  <a:lnTo>
                    <a:pt x="399" y="706"/>
                  </a:lnTo>
                  <a:lnTo>
                    <a:pt x="419" y="706"/>
                  </a:lnTo>
                  <a:lnTo>
                    <a:pt x="438" y="706"/>
                  </a:lnTo>
                  <a:lnTo>
                    <a:pt x="458" y="702"/>
                  </a:lnTo>
                  <a:lnTo>
                    <a:pt x="494" y="692"/>
                  </a:lnTo>
                  <a:lnTo>
                    <a:pt x="524" y="674"/>
                  </a:lnTo>
                  <a:lnTo>
                    <a:pt x="554" y="653"/>
                  </a:lnTo>
                  <a:lnTo>
                    <a:pt x="580" y="628"/>
                  </a:lnTo>
                  <a:lnTo>
                    <a:pt x="603" y="600"/>
                  </a:lnTo>
                  <a:lnTo>
                    <a:pt x="626" y="568"/>
                  </a:lnTo>
                  <a:lnTo>
                    <a:pt x="643" y="532"/>
                  </a:lnTo>
                  <a:lnTo>
                    <a:pt x="653" y="493"/>
                  </a:lnTo>
                  <a:lnTo>
                    <a:pt x="656" y="472"/>
                  </a:lnTo>
                  <a:lnTo>
                    <a:pt x="656" y="451"/>
                  </a:lnTo>
                  <a:lnTo>
                    <a:pt x="653" y="429"/>
                  </a:lnTo>
                  <a:lnTo>
                    <a:pt x="649" y="408"/>
                  </a:lnTo>
                  <a:lnTo>
                    <a:pt x="643" y="383"/>
                  </a:lnTo>
                  <a:lnTo>
                    <a:pt x="630" y="358"/>
                  </a:lnTo>
                  <a:lnTo>
                    <a:pt x="616" y="334"/>
                  </a:lnTo>
                  <a:lnTo>
                    <a:pt x="600" y="309"/>
                  </a:lnTo>
                  <a:lnTo>
                    <a:pt x="580" y="284"/>
                  </a:lnTo>
                  <a:lnTo>
                    <a:pt x="554" y="256"/>
                  </a:lnTo>
                  <a:lnTo>
                    <a:pt x="527" y="231"/>
                  </a:lnTo>
                  <a:lnTo>
                    <a:pt x="498" y="202"/>
                  </a:lnTo>
                  <a:lnTo>
                    <a:pt x="435" y="149"/>
                  </a:lnTo>
                  <a:lnTo>
                    <a:pt x="372" y="99"/>
                  </a:lnTo>
                  <a:lnTo>
                    <a:pt x="339" y="75"/>
                  </a:lnTo>
                  <a:lnTo>
                    <a:pt x="310" y="57"/>
                  </a:lnTo>
                  <a:lnTo>
                    <a:pt x="283" y="39"/>
                  </a:lnTo>
                  <a:lnTo>
                    <a:pt x="257" y="25"/>
                  </a:lnTo>
                  <a:lnTo>
                    <a:pt x="237" y="11"/>
                  </a:lnTo>
                  <a:lnTo>
                    <a:pt x="217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84" y="7"/>
                  </a:lnTo>
                  <a:lnTo>
                    <a:pt x="165" y="21"/>
                  </a:lnTo>
                  <a:lnTo>
                    <a:pt x="148" y="36"/>
                  </a:lnTo>
                  <a:lnTo>
                    <a:pt x="128" y="53"/>
                  </a:lnTo>
                  <a:lnTo>
                    <a:pt x="112" y="68"/>
                  </a:lnTo>
                  <a:lnTo>
                    <a:pt x="95" y="82"/>
                  </a:lnTo>
                  <a:lnTo>
                    <a:pt x="85" y="92"/>
                  </a:lnTo>
                  <a:lnTo>
                    <a:pt x="82" y="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46" name="Group 61445"/>
            <p:cNvGrpSpPr/>
            <p:nvPr/>
          </p:nvGrpSpPr>
          <p:grpSpPr>
            <a:xfrm>
              <a:off x="646" y="482"/>
              <a:ext cx="61" cy="69"/>
              <a:chOff x="0" y="0"/>
              <a:chExt cx="61" cy="69"/>
            </a:xfrm>
          </p:grpSpPr>
          <p:sp>
            <p:nvSpPr>
              <p:cNvPr id="61447" name="未知"/>
              <p:cNvSpPr/>
              <p:nvPr/>
            </p:nvSpPr>
            <p:spPr>
              <a:xfrm>
                <a:off x="0" y="7"/>
                <a:ext cx="61" cy="62"/>
              </a:xfrm>
              <a:custGeom>
                <a:avLst/>
                <a:gdLst/>
                <a:ahLst/>
                <a:cxnLst/>
                <a:pathLst>
                  <a:path w="61" h="62">
                    <a:moveTo>
                      <a:pt x="4" y="22"/>
                    </a:moveTo>
                    <a:lnTo>
                      <a:pt x="7" y="2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7" y="15"/>
                    </a:lnTo>
                    <a:lnTo>
                      <a:pt x="17" y="11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33" y="4"/>
                    </a:lnTo>
                    <a:lnTo>
                      <a:pt x="33" y="8"/>
                    </a:lnTo>
                    <a:lnTo>
                      <a:pt x="37" y="11"/>
                    </a:lnTo>
                    <a:lnTo>
                      <a:pt x="40" y="15"/>
                    </a:lnTo>
                    <a:lnTo>
                      <a:pt x="43" y="18"/>
                    </a:lnTo>
                    <a:lnTo>
                      <a:pt x="47" y="18"/>
                    </a:lnTo>
                    <a:lnTo>
                      <a:pt x="50" y="18"/>
                    </a:lnTo>
                    <a:lnTo>
                      <a:pt x="56" y="18"/>
                    </a:lnTo>
                    <a:lnTo>
                      <a:pt x="56" y="22"/>
                    </a:lnTo>
                    <a:lnTo>
                      <a:pt x="60" y="29"/>
                    </a:lnTo>
                    <a:lnTo>
                      <a:pt x="60" y="36"/>
                    </a:lnTo>
                    <a:lnTo>
                      <a:pt x="56" y="43"/>
                    </a:lnTo>
                    <a:lnTo>
                      <a:pt x="53" y="47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4"/>
                    </a:lnTo>
                    <a:lnTo>
                      <a:pt x="43" y="57"/>
                    </a:lnTo>
                    <a:lnTo>
                      <a:pt x="40" y="61"/>
                    </a:lnTo>
                    <a:lnTo>
                      <a:pt x="37" y="61"/>
                    </a:lnTo>
                    <a:lnTo>
                      <a:pt x="27" y="61"/>
                    </a:lnTo>
                    <a:lnTo>
                      <a:pt x="17" y="57"/>
                    </a:lnTo>
                    <a:lnTo>
                      <a:pt x="7" y="50"/>
                    </a:lnTo>
                    <a:lnTo>
                      <a:pt x="4" y="43"/>
                    </a:lnTo>
                    <a:lnTo>
                      <a:pt x="0" y="36"/>
                    </a:lnTo>
                    <a:lnTo>
                      <a:pt x="0" y="29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48" name="未知"/>
              <p:cNvSpPr/>
              <p:nvPr/>
            </p:nvSpPr>
            <p:spPr>
              <a:xfrm>
                <a:off x="7" y="0"/>
                <a:ext cx="11" cy="23"/>
              </a:xfrm>
              <a:custGeom>
                <a:avLst/>
                <a:gdLst/>
                <a:ahLst/>
                <a:cxnLst/>
                <a:pathLst>
                  <a:path w="11" h="23">
                    <a:moveTo>
                      <a:pt x="3" y="0"/>
                    </a:moveTo>
                    <a:lnTo>
                      <a:pt x="7" y="4"/>
                    </a:lnTo>
                    <a:lnTo>
                      <a:pt x="7" y="7"/>
                    </a:lnTo>
                    <a:lnTo>
                      <a:pt x="7" y="11"/>
                    </a:lnTo>
                    <a:lnTo>
                      <a:pt x="10" y="15"/>
                    </a:lnTo>
                    <a:lnTo>
                      <a:pt x="7" y="18"/>
                    </a:lnTo>
                    <a:lnTo>
                      <a:pt x="7" y="22"/>
                    </a:lnTo>
                    <a:lnTo>
                      <a:pt x="3" y="18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449" name="未知"/>
            <p:cNvSpPr/>
            <p:nvPr/>
          </p:nvSpPr>
          <p:spPr>
            <a:xfrm>
              <a:off x="312" y="135"/>
              <a:ext cx="280" cy="290"/>
            </a:xfrm>
            <a:custGeom>
              <a:avLst/>
              <a:gdLst/>
              <a:ahLst/>
              <a:cxnLst/>
              <a:pathLst>
                <a:path w="280" h="290">
                  <a:moveTo>
                    <a:pt x="0" y="289"/>
                  </a:moveTo>
                  <a:lnTo>
                    <a:pt x="41" y="223"/>
                  </a:lnTo>
                  <a:lnTo>
                    <a:pt x="96" y="150"/>
                  </a:lnTo>
                  <a:lnTo>
                    <a:pt x="156" y="89"/>
                  </a:lnTo>
                  <a:lnTo>
                    <a:pt x="223" y="36"/>
                  </a:lnTo>
                  <a:lnTo>
                    <a:pt x="279" y="0"/>
                  </a:lnTo>
                </a:path>
              </a:pathLst>
            </a:custGeom>
            <a:noFill/>
            <a:ln w="254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450" name="Group 61449"/>
          <p:cNvGrpSpPr/>
          <p:nvPr/>
        </p:nvGrpSpPr>
        <p:grpSpPr>
          <a:xfrm>
            <a:off x="3743325" y="5341938"/>
            <a:ext cx="1376363" cy="1146175"/>
            <a:chOff x="0" y="0"/>
            <a:chExt cx="865" cy="721"/>
          </a:xfrm>
        </p:grpSpPr>
        <p:sp>
          <p:nvSpPr>
            <p:cNvPr id="61451" name="未知"/>
            <p:cNvSpPr/>
            <p:nvPr/>
          </p:nvSpPr>
          <p:spPr>
            <a:xfrm>
              <a:off x="208" y="14"/>
              <a:ext cx="657" cy="707"/>
            </a:xfrm>
            <a:custGeom>
              <a:avLst/>
              <a:gdLst/>
              <a:ahLst/>
              <a:cxnLst/>
              <a:pathLst>
                <a:path w="657" h="707">
                  <a:moveTo>
                    <a:pt x="82" y="96"/>
                  </a:moveTo>
                  <a:lnTo>
                    <a:pt x="79" y="99"/>
                  </a:lnTo>
                  <a:lnTo>
                    <a:pt x="72" y="110"/>
                  </a:lnTo>
                  <a:lnTo>
                    <a:pt x="59" y="124"/>
                  </a:lnTo>
                  <a:lnTo>
                    <a:pt x="46" y="142"/>
                  </a:lnTo>
                  <a:lnTo>
                    <a:pt x="29" y="160"/>
                  </a:lnTo>
                  <a:lnTo>
                    <a:pt x="16" y="181"/>
                  </a:lnTo>
                  <a:lnTo>
                    <a:pt x="6" y="199"/>
                  </a:lnTo>
                  <a:lnTo>
                    <a:pt x="0" y="213"/>
                  </a:lnTo>
                  <a:lnTo>
                    <a:pt x="0" y="220"/>
                  </a:lnTo>
                  <a:lnTo>
                    <a:pt x="3" y="238"/>
                  </a:lnTo>
                  <a:lnTo>
                    <a:pt x="10" y="256"/>
                  </a:lnTo>
                  <a:lnTo>
                    <a:pt x="20" y="280"/>
                  </a:lnTo>
                  <a:lnTo>
                    <a:pt x="33" y="305"/>
                  </a:lnTo>
                  <a:lnTo>
                    <a:pt x="49" y="337"/>
                  </a:lnTo>
                  <a:lnTo>
                    <a:pt x="69" y="369"/>
                  </a:lnTo>
                  <a:lnTo>
                    <a:pt x="89" y="401"/>
                  </a:lnTo>
                  <a:lnTo>
                    <a:pt x="135" y="472"/>
                  </a:lnTo>
                  <a:lnTo>
                    <a:pt x="188" y="539"/>
                  </a:lnTo>
                  <a:lnTo>
                    <a:pt x="211" y="571"/>
                  </a:lnTo>
                  <a:lnTo>
                    <a:pt x="237" y="600"/>
                  </a:lnTo>
                  <a:lnTo>
                    <a:pt x="264" y="624"/>
                  </a:lnTo>
                  <a:lnTo>
                    <a:pt x="287" y="646"/>
                  </a:lnTo>
                  <a:lnTo>
                    <a:pt x="310" y="667"/>
                  </a:lnTo>
                  <a:lnTo>
                    <a:pt x="333" y="681"/>
                  </a:lnTo>
                  <a:lnTo>
                    <a:pt x="356" y="692"/>
                  </a:lnTo>
                  <a:lnTo>
                    <a:pt x="376" y="699"/>
                  </a:lnTo>
                  <a:lnTo>
                    <a:pt x="399" y="706"/>
                  </a:lnTo>
                  <a:lnTo>
                    <a:pt x="419" y="706"/>
                  </a:lnTo>
                  <a:lnTo>
                    <a:pt x="438" y="706"/>
                  </a:lnTo>
                  <a:lnTo>
                    <a:pt x="458" y="702"/>
                  </a:lnTo>
                  <a:lnTo>
                    <a:pt x="494" y="692"/>
                  </a:lnTo>
                  <a:lnTo>
                    <a:pt x="524" y="674"/>
                  </a:lnTo>
                  <a:lnTo>
                    <a:pt x="554" y="653"/>
                  </a:lnTo>
                  <a:lnTo>
                    <a:pt x="580" y="628"/>
                  </a:lnTo>
                  <a:lnTo>
                    <a:pt x="603" y="600"/>
                  </a:lnTo>
                  <a:lnTo>
                    <a:pt x="626" y="568"/>
                  </a:lnTo>
                  <a:lnTo>
                    <a:pt x="643" y="532"/>
                  </a:lnTo>
                  <a:lnTo>
                    <a:pt x="653" y="493"/>
                  </a:lnTo>
                  <a:lnTo>
                    <a:pt x="656" y="472"/>
                  </a:lnTo>
                  <a:lnTo>
                    <a:pt x="656" y="451"/>
                  </a:lnTo>
                  <a:lnTo>
                    <a:pt x="653" y="429"/>
                  </a:lnTo>
                  <a:lnTo>
                    <a:pt x="649" y="408"/>
                  </a:lnTo>
                  <a:lnTo>
                    <a:pt x="643" y="383"/>
                  </a:lnTo>
                  <a:lnTo>
                    <a:pt x="630" y="358"/>
                  </a:lnTo>
                  <a:lnTo>
                    <a:pt x="616" y="334"/>
                  </a:lnTo>
                  <a:lnTo>
                    <a:pt x="600" y="309"/>
                  </a:lnTo>
                  <a:lnTo>
                    <a:pt x="580" y="284"/>
                  </a:lnTo>
                  <a:lnTo>
                    <a:pt x="554" y="256"/>
                  </a:lnTo>
                  <a:lnTo>
                    <a:pt x="527" y="231"/>
                  </a:lnTo>
                  <a:lnTo>
                    <a:pt x="498" y="202"/>
                  </a:lnTo>
                  <a:lnTo>
                    <a:pt x="435" y="149"/>
                  </a:lnTo>
                  <a:lnTo>
                    <a:pt x="372" y="99"/>
                  </a:lnTo>
                  <a:lnTo>
                    <a:pt x="339" y="75"/>
                  </a:lnTo>
                  <a:lnTo>
                    <a:pt x="310" y="57"/>
                  </a:lnTo>
                  <a:lnTo>
                    <a:pt x="283" y="39"/>
                  </a:lnTo>
                  <a:lnTo>
                    <a:pt x="257" y="25"/>
                  </a:lnTo>
                  <a:lnTo>
                    <a:pt x="237" y="11"/>
                  </a:lnTo>
                  <a:lnTo>
                    <a:pt x="217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84" y="7"/>
                  </a:lnTo>
                  <a:lnTo>
                    <a:pt x="165" y="21"/>
                  </a:lnTo>
                  <a:lnTo>
                    <a:pt x="148" y="36"/>
                  </a:lnTo>
                  <a:lnTo>
                    <a:pt x="128" y="53"/>
                  </a:lnTo>
                  <a:lnTo>
                    <a:pt x="112" y="68"/>
                  </a:lnTo>
                  <a:lnTo>
                    <a:pt x="95" y="82"/>
                  </a:lnTo>
                  <a:lnTo>
                    <a:pt x="85" y="92"/>
                  </a:lnTo>
                  <a:lnTo>
                    <a:pt x="82" y="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52" name="未知"/>
            <p:cNvSpPr/>
            <p:nvPr/>
          </p:nvSpPr>
          <p:spPr>
            <a:xfrm>
              <a:off x="0" y="0"/>
              <a:ext cx="331" cy="721"/>
            </a:xfrm>
            <a:custGeom>
              <a:avLst/>
              <a:gdLst/>
              <a:ahLst/>
              <a:cxnLst/>
              <a:pathLst>
                <a:path w="331" h="721">
                  <a:moveTo>
                    <a:pt x="43" y="638"/>
                  </a:moveTo>
                  <a:lnTo>
                    <a:pt x="76" y="667"/>
                  </a:lnTo>
                  <a:lnTo>
                    <a:pt x="109" y="692"/>
                  </a:lnTo>
                  <a:lnTo>
                    <a:pt x="145" y="709"/>
                  </a:lnTo>
                  <a:lnTo>
                    <a:pt x="178" y="716"/>
                  </a:lnTo>
                  <a:lnTo>
                    <a:pt x="214" y="720"/>
                  </a:lnTo>
                  <a:lnTo>
                    <a:pt x="244" y="716"/>
                  </a:lnTo>
                  <a:lnTo>
                    <a:pt x="274" y="706"/>
                  </a:lnTo>
                  <a:lnTo>
                    <a:pt x="297" y="685"/>
                  </a:lnTo>
                  <a:lnTo>
                    <a:pt x="313" y="660"/>
                  </a:lnTo>
                  <a:lnTo>
                    <a:pt x="323" y="628"/>
                  </a:lnTo>
                  <a:lnTo>
                    <a:pt x="330" y="592"/>
                  </a:lnTo>
                  <a:lnTo>
                    <a:pt x="326" y="557"/>
                  </a:lnTo>
                  <a:lnTo>
                    <a:pt x="317" y="518"/>
                  </a:lnTo>
                  <a:lnTo>
                    <a:pt x="300" y="482"/>
                  </a:lnTo>
                  <a:lnTo>
                    <a:pt x="277" y="443"/>
                  </a:lnTo>
                  <a:lnTo>
                    <a:pt x="247" y="408"/>
                  </a:lnTo>
                  <a:lnTo>
                    <a:pt x="231" y="390"/>
                  </a:lnTo>
                  <a:lnTo>
                    <a:pt x="211" y="372"/>
                  </a:lnTo>
                  <a:lnTo>
                    <a:pt x="191" y="358"/>
                  </a:lnTo>
                  <a:lnTo>
                    <a:pt x="171" y="348"/>
                  </a:lnTo>
                  <a:lnTo>
                    <a:pt x="135" y="323"/>
                  </a:lnTo>
                  <a:lnTo>
                    <a:pt x="99" y="291"/>
                  </a:lnTo>
                  <a:lnTo>
                    <a:pt x="76" y="259"/>
                  </a:lnTo>
                  <a:lnTo>
                    <a:pt x="56" y="227"/>
                  </a:lnTo>
                  <a:lnTo>
                    <a:pt x="40" y="195"/>
                  </a:lnTo>
                  <a:lnTo>
                    <a:pt x="33" y="163"/>
                  </a:lnTo>
                  <a:lnTo>
                    <a:pt x="30" y="131"/>
                  </a:lnTo>
                  <a:lnTo>
                    <a:pt x="30" y="103"/>
                  </a:lnTo>
                  <a:lnTo>
                    <a:pt x="40" y="74"/>
                  </a:lnTo>
                  <a:lnTo>
                    <a:pt x="53" y="53"/>
                  </a:lnTo>
                  <a:lnTo>
                    <a:pt x="73" y="39"/>
                  </a:lnTo>
                  <a:lnTo>
                    <a:pt x="96" y="28"/>
                  </a:lnTo>
                  <a:lnTo>
                    <a:pt x="125" y="28"/>
                  </a:lnTo>
                  <a:lnTo>
                    <a:pt x="152" y="32"/>
                  </a:lnTo>
                  <a:lnTo>
                    <a:pt x="185" y="43"/>
                  </a:lnTo>
                  <a:lnTo>
                    <a:pt x="214" y="57"/>
                  </a:lnTo>
                  <a:lnTo>
                    <a:pt x="244" y="78"/>
                  </a:lnTo>
                  <a:lnTo>
                    <a:pt x="274" y="106"/>
                  </a:lnTo>
                  <a:lnTo>
                    <a:pt x="274" y="103"/>
                  </a:lnTo>
                  <a:lnTo>
                    <a:pt x="277" y="103"/>
                  </a:lnTo>
                  <a:lnTo>
                    <a:pt x="284" y="99"/>
                  </a:lnTo>
                  <a:lnTo>
                    <a:pt x="287" y="96"/>
                  </a:lnTo>
                  <a:lnTo>
                    <a:pt x="287" y="92"/>
                  </a:lnTo>
                  <a:lnTo>
                    <a:pt x="290" y="85"/>
                  </a:lnTo>
                  <a:lnTo>
                    <a:pt x="261" y="53"/>
                  </a:lnTo>
                  <a:lnTo>
                    <a:pt x="224" y="28"/>
                  </a:lnTo>
                  <a:lnTo>
                    <a:pt x="188" y="11"/>
                  </a:lnTo>
                  <a:lnTo>
                    <a:pt x="152" y="4"/>
                  </a:lnTo>
                  <a:lnTo>
                    <a:pt x="119" y="0"/>
                  </a:lnTo>
                  <a:lnTo>
                    <a:pt x="86" y="4"/>
                  </a:lnTo>
                  <a:lnTo>
                    <a:pt x="59" y="14"/>
                  </a:lnTo>
                  <a:lnTo>
                    <a:pt x="33" y="32"/>
                  </a:lnTo>
                  <a:lnTo>
                    <a:pt x="16" y="60"/>
                  </a:lnTo>
                  <a:lnTo>
                    <a:pt x="7" y="92"/>
                  </a:lnTo>
                  <a:lnTo>
                    <a:pt x="0" y="124"/>
                  </a:lnTo>
                  <a:lnTo>
                    <a:pt x="3" y="163"/>
                  </a:lnTo>
                  <a:lnTo>
                    <a:pt x="13" y="199"/>
                  </a:lnTo>
                  <a:lnTo>
                    <a:pt x="30" y="238"/>
                  </a:lnTo>
                  <a:lnTo>
                    <a:pt x="53" y="277"/>
                  </a:lnTo>
                  <a:lnTo>
                    <a:pt x="82" y="312"/>
                  </a:lnTo>
                  <a:lnTo>
                    <a:pt x="96" y="326"/>
                  </a:lnTo>
                  <a:lnTo>
                    <a:pt x="115" y="344"/>
                  </a:lnTo>
                  <a:lnTo>
                    <a:pt x="132" y="355"/>
                  </a:lnTo>
                  <a:lnTo>
                    <a:pt x="152" y="369"/>
                  </a:lnTo>
                  <a:lnTo>
                    <a:pt x="171" y="380"/>
                  </a:lnTo>
                  <a:lnTo>
                    <a:pt x="191" y="394"/>
                  </a:lnTo>
                  <a:lnTo>
                    <a:pt x="211" y="411"/>
                  </a:lnTo>
                  <a:lnTo>
                    <a:pt x="231" y="429"/>
                  </a:lnTo>
                  <a:lnTo>
                    <a:pt x="254" y="461"/>
                  </a:lnTo>
                  <a:lnTo>
                    <a:pt x="274" y="493"/>
                  </a:lnTo>
                  <a:lnTo>
                    <a:pt x="290" y="525"/>
                  </a:lnTo>
                  <a:lnTo>
                    <a:pt x="297" y="557"/>
                  </a:lnTo>
                  <a:lnTo>
                    <a:pt x="300" y="589"/>
                  </a:lnTo>
                  <a:lnTo>
                    <a:pt x="300" y="617"/>
                  </a:lnTo>
                  <a:lnTo>
                    <a:pt x="290" y="642"/>
                  </a:lnTo>
                  <a:lnTo>
                    <a:pt x="277" y="663"/>
                  </a:lnTo>
                  <a:lnTo>
                    <a:pt x="257" y="681"/>
                  </a:lnTo>
                  <a:lnTo>
                    <a:pt x="234" y="688"/>
                  </a:lnTo>
                  <a:lnTo>
                    <a:pt x="208" y="692"/>
                  </a:lnTo>
                  <a:lnTo>
                    <a:pt x="178" y="688"/>
                  </a:lnTo>
                  <a:lnTo>
                    <a:pt x="148" y="677"/>
                  </a:lnTo>
                  <a:lnTo>
                    <a:pt x="119" y="663"/>
                  </a:lnTo>
                  <a:lnTo>
                    <a:pt x="89" y="642"/>
                  </a:lnTo>
                  <a:lnTo>
                    <a:pt x="59" y="617"/>
                  </a:lnTo>
                  <a:lnTo>
                    <a:pt x="56" y="617"/>
                  </a:lnTo>
                  <a:lnTo>
                    <a:pt x="49" y="628"/>
                  </a:lnTo>
                  <a:lnTo>
                    <a:pt x="46" y="635"/>
                  </a:lnTo>
                  <a:lnTo>
                    <a:pt x="43" y="6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53" name="未知"/>
            <p:cNvSpPr/>
            <p:nvPr/>
          </p:nvSpPr>
          <p:spPr>
            <a:xfrm>
              <a:off x="261" y="78"/>
              <a:ext cx="57" cy="61"/>
            </a:xfrm>
            <a:custGeom>
              <a:avLst/>
              <a:gdLst/>
              <a:ahLst/>
              <a:cxnLst/>
              <a:pathLst>
                <a:path w="57" h="61">
                  <a:moveTo>
                    <a:pt x="3" y="60"/>
                  </a:moveTo>
                  <a:lnTo>
                    <a:pt x="0" y="50"/>
                  </a:lnTo>
                  <a:lnTo>
                    <a:pt x="3" y="39"/>
                  </a:lnTo>
                  <a:lnTo>
                    <a:pt x="6" y="25"/>
                  </a:lnTo>
                  <a:lnTo>
                    <a:pt x="16" y="14"/>
                  </a:lnTo>
                  <a:lnTo>
                    <a:pt x="26" y="7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49" y="11"/>
                  </a:lnTo>
                  <a:lnTo>
                    <a:pt x="39" y="21"/>
                  </a:lnTo>
                  <a:lnTo>
                    <a:pt x="29" y="32"/>
                  </a:lnTo>
                  <a:lnTo>
                    <a:pt x="19" y="43"/>
                  </a:lnTo>
                  <a:lnTo>
                    <a:pt x="13" y="50"/>
                  </a:lnTo>
                  <a:lnTo>
                    <a:pt x="6" y="57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54" name="Group 61453"/>
            <p:cNvGrpSpPr/>
            <p:nvPr/>
          </p:nvGrpSpPr>
          <p:grpSpPr>
            <a:xfrm>
              <a:off x="240" y="61"/>
              <a:ext cx="352" cy="364"/>
              <a:chOff x="0" y="0"/>
              <a:chExt cx="352" cy="364"/>
            </a:xfrm>
          </p:grpSpPr>
          <p:sp>
            <p:nvSpPr>
              <p:cNvPr id="61455" name="未知"/>
              <p:cNvSpPr/>
              <p:nvPr/>
            </p:nvSpPr>
            <p:spPr>
              <a:xfrm>
                <a:off x="72" y="74"/>
                <a:ext cx="280" cy="290"/>
              </a:xfrm>
              <a:custGeom>
                <a:avLst/>
                <a:gdLst/>
                <a:ahLst/>
                <a:cxnLst/>
                <a:pathLst>
                  <a:path w="280" h="290">
                    <a:moveTo>
                      <a:pt x="0" y="289"/>
                    </a:moveTo>
                    <a:lnTo>
                      <a:pt x="41" y="223"/>
                    </a:lnTo>
                    <a:lnTo>
                      <a:pt x="96" y="150"/>
                    </a:lnTo>
                    <a:lnTo>
                      <a:pt x="156" y="89"/>
                    </a:lnTo>
                    <a:lnTo>
                      <a:pt x="223" y="36"/>
                    </a:lnTo>
                    <a:lnTo>
                      <a:pt x="279" y="0"/>
                    </a:lnTo>
                  </a:path>
                </a:pathLst>
              </a:custGeom>
              <a:noFill/>
              <a:ln w="25400" cap="flat" cmpd="sng">
                <a:solidFill>
                  <a:srgbClr val="444444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56" name="Straight Connector 61455"/>
              <p:cNvSpPr/>
              <p:nvPr/>
            </p:nvSpPr>
            <p:spPr>
              <a:xfrm>
                <a:off x="0" y="105"/>
                <a:ext cx="147" cy="147"/>
              </a:xfrm>
              <a:prstGeom prst="line">
                <a:avLst/>
              </a:prstGeom>
              <a:ln w="25400" cap="flat" cmpd="sng">
                <a:solidFill>
                  <a:srgbClr val="444444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7" name="Straight Connector 61456"/>
              <p:cNvSpPr/>
              <p:nvPr/>
            </p:nvSpPr>
            <p:spPr>
              <a:xfrm>
                <a:off x="107" y="0"/>
                <a:ext cx="144" cy="144"/>
              </a:xfrm>
              <a:prstGeom prst="line">
                <a:avLst/>
              </a:prstGeom>
              <a:ln w="25400" cap="flat" cmpd="sng">
                <a:solidFill>
                  <a:srgbClr val="444444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1458" name="Group 61457"/>
          <p:cNvGrpSpPr/>
          <p:nvPr/>
        </p:nvGrpSpPr>
        <p:grpSpPr>
          <a:xfrm>
            <a:off x="6732588" y="5597525"/>
            <a:ext cx="917575" cy="1260475"/>
            <a:chOff x="0" y="0"/>
            <a:chExt cx="577" cy="793"/>
          </a:xfrm>
        </p:grpSpPr>
        <p:sp>
          <p:nvSpPr>
            <p:cNvPr id="61459" name="未知"/>
            <p:cNvSpPr/>
            <p:nvPr/>
          </p:nvSpPr>
          <p:spPr>
            <a:xfrm>
              <a:off x="190" y="439"/>
              <a:ext cx="155" cy="354"/>
            </a:xfrm>
            <a:custGeom>
              <a:avLst/>
              <a:gdLst/>
              <a:ahLst/>
              <a:cxnLst/>
              <a:pathLst>
                <a:path w="155" h="354">
                  <a:moveTo>
                    <a:pt x="154" y="353"/>
                  </a:moveTo>
                  <a:lnTo>
                    <a:pt x="134" y="311"/>
                  </a:lnTo>
                  <a:lnTo>
                    <a:pt x="120" y="266"/>
                  </a:lnTo>
                  <a:lnTo>
                    <a:pt x="118" y="247"/>
                  </a:lnTo>
                  <a:lnTo>
                    <a:pt x="106" y="247"/>
                  </a:lnTo>
                  <a:lnTo>
                    <a:pt x="98" y="244"/>
                  </a:lnTo>
                  <a:lnTo>
                    <a:pt x="81" y="233"/>
                  </a:lnTo>
                  <a:lnTo>
                    <a:pt x="64" y="213"/>
                  </a:lnTo>
                  <a:lnTo>
                    <a:pt x="90" y="230"/>
                  </a:lnTo>
                  <a:lnTo>
                    <a:pt x="106" y="233"/>
                  </a:lnTo>
                  <a:lnTo>
                    <a:pt x="115" y="224"/>
                  </a:lnTo>
                  <a:lnTo>
                    <a:pt x="112" y="171"/>
                  </a:lnTo>
                  <a:lnTo>
                    <a:pt x="104" y="171"/>
                  </a:lnTo>
                  <a:lnTo>
                    <a:pt x="92" y="168"/>
                  </a:lnTo>
                  <a:lnTo>
                    <a:pt x="73" y="154"/>
                  </a:lnTo>
                  <a:lnTo>
                    <a:pt x="62" y="132"/>
                  </a:lnTo>
                  <a:lnTo>
                    <a:pt x="76" y="146"/>
                  </a:lnTo>
                  <a:lnTo>
                    <a:pt x="92" y="154"/>
                  </a:lnTo>
                  <a:lnTo>
                    <a:pt x="98" y="154"/>
                  </a:lnTo>
                  <a:lnTo>
                    <a:pt x="109" y="154"/>
                  </a:lnTo>
                  <a:lnTo>
                    <a:pt x="106" y="118"/>
                  </a:lnTo>
                  <a:lnTo>
                    <a:pt x="101" y="79"/>
                  </a:lnTo>
                  <a:lnTo>
                    <a:pt x="92" y="42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56" y="6"/>
                  </a:lnTo>
                  <a:lnTo>
                    <a:pt x="39" y="12"/>
                  </a:lnTo>
                  <a:lnTo>
                    <a:pt x="25" y="37"/>
                  </a:lnTo>
                  <a:lnTo>
                    <a:pt x="20" y="51"/>
                  </a:lnTo>
                  <a:lnTo>
                    <a:pt x="20" y="62"/>
                  </a:lnTo>
                  <a:lnTo>
                    <a:pt x="23" y="70"/>
                  </a:lnTo>
                  <a:lnTo>
                    <a:pt x="25" y="82"/>
                  </a:lnTo>
                  <a:lnTo>
                    <a:pt x="25" y="87"/>
                  </a:lnTo>
                  <a:lnTo>
                    <a:pt x="9" y="110"/>
                  </a:lnTo>
                  <a:lnTo>
                    <a:pt x="3" y="126"/>
                  </a:lnTo>
                  <a:lnTo>
                    <a:pt x="0" y="146"/>
                  </a:lnTo>
                  <a:lnTo>
                    <a:pt x="3" y="165"/>
                  </a:lnTo>
                  <a:lnTo>
                    <a:pt x="14" y="182"/>
                  </a:lnTo>
                  <a:lnTo>
                    <a:pt x="23" y="191"/>
                  </a:lnTo>
                  <a:lnTo>
                    <a:pt x="14" y="193"/>
                  </a:lnTo>
                  <a:lnTo>
                    <a:pt x="9" y="205"/>
                  </a:lnTo>
                  <a:lnTo>
                    <a:pt x="6" y="213"/>
                  </a:lnTo>
                  <a:lnTo>
                    <a:pt x="9" y="224"/>
                  </a:lnTo>
                  <a:lnTo>
                    <a:pt x="14" y="233"/>
                  </a:lnTo>
                  <a:lnTo>
                    <a:pt x="64" y="289"/>
                  </a:lnTo>
                  <a:lnTo>
                    <a:pt x="81" y="297"/>
                  </a:lnTo>
                  <a:lnTo>
                    <a:pt x="95" y="297"/>
                  </a:lnTo>
                  <a:lnTo>
                    <a:pt x="118" y="280"/>
                  </a:lnTo>
                  <a:lnTo>
                    <a:pt x="118" y="353"/>
                  </a:lnTo>
                  <a:lnTo>
                    <a:pt x="154" y="353"/>
                  </a:lnTo>
                  <a:lnTo>
                    <a:pt x="154" y="3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0" name="未知"/>
            <p:cNvSpPr/>
            <p:nvPr/>
          </p:nvSpPr>
          <p:spPr>
            <a:xfrm>
              <a:off x="179" y="165"/>
              <a:ext cx="37" cy="77"/>
            </a:xfrm>
            <a:custGeom>
              <a:avLst/>
              <a:gdLst/>
              <a:ahLst/>
              <a:cxnLst/>
              <a:pathLst>
                <a:path w="37" h="77">
                  <a:moveTo>
                    <a:pt x="14" y="76"/>
                  </a:moveTo>
                  <a:lnTo>
                    <a:pt x="17" y="70"/>
                  </a:lnTo>
                  <a:lnTo>
                    <a:pt x="25" y="64"/>
                  </a:lnTo>
                  <a:lnTo>
                    <a:pt x="36" y="64"/>
                  </a:lnTo>
                  <a:lnTo>
                    <a:pt x="6" y="0"/>
                  </a:lnTo>
                  <a:lnTo>
                    <a:pt x="0" y="39"/>
                  </a:lnTo>
                  <a:lnTo>
                    <a:pt x="14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1" name="未知"/>
            <p:cNvSpPr/>
            <p:nvPr/>
          </p:nvSpPr>
          <p:spPr>
            <a:xfrm>
              <a:off x="232" y="165"/>
              <a:ext cx="43" cy="65"/>
            </a:xfrm>
            <a:custGeom>
              <a:avLst/>
              <a:gdLst/>
              <a:ahLst/>
              <a:cxnLst/>
              <a:pathLst>
                <a:path w="43" h="65">
                  <a:moveTo>
                    <a:pt x="42" y="64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28" y="64"/>
                  </a:lnTo>
                  <a:lnTo>
                    <a:pt x="42" y="6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2" name="未知"/>
            <p:cNvSpPr/>
            <p:nvPr/>
          </p:nvSpPr>
          <p:spPr>
            <a:xfrm>
              <a:off x="0" y="0"/>
              <a:ext cx="295" cy="491"/>
            </a:xfrm>
            <a:custGeom>
              <a:avLst/>
              <a:gdLst/>
              <a:ahLst/>
              <a:cxnLst/>
              <a:pathLst>
                <a:path w="295" h="491">
                  <a:moveTo>
                    <a:pt x="210" y="490"/>
                  </a:moveTo>
                  <a:lnTo>
                    <a:pt x="215" y="476"/>
                  </a:lnTo>
                  <a:lnTo>
                    <a:pt x="229" y="456"/>
                  </a:lnTo>
                  <a:lnTo>
                    <a:pt x="246" y="445"/>
                  </a:lnTo>
                  <a:lnTo>
                    <a:pt x="266" y="439"/>
                  </a:lnTo>
                  <a:lnTo>
                    <a:pt x="271" y="439"/>
                  </a:lnTo>
                  <a:lnTo>
                    <a:pt x="271" y="428"/>
                  </a:lnTo>
                  <a:lnTo>
                    <a:pt x="268" y="417"/>
                  </a:lnTo>
                  <a:lnTo>
                    <a:pt x="252" y="417"/>
                  </a:lnTo>
                  <a:lnTo>
                    <a:pt x="238" y="420"/>
                  </a:lnTo>
                  <a:lnTo>
                    <a:pt x="224" y="425"/>
                  </a:lnTo>
                  <a:lnTo>
                    <a:pt x="207" y="431"/>
                  </a:lnTo>
                  <a:lnTo>
                    <a:pt x="193" y="442"/>
                  </a:lnTo>
                  <a:lnTo>
                    <a:pt x="182" y="451"/>
                  </a:lnTo>
                  <a:lnTo>
                    <a:pt x="168" y="453"/>
                  </a:lnTo>
                  <a:lnTo>
                    <a:pt x="157" y="451"/>
                  </a:lnTo>
                  <a:lnTo>
                    <a:pt x="148" y="445"/>
                  </a:lnTo>
                  <a:lnTo>
                    <a:pt x="143" y="437"/>
                  </a:lnTo>
                  <a:lnTo>
                    <a:pt x="140" y="417"/>
                  </a:lnTo>
                  <a:lnTo>
                    <a:pt x="143" y="406"/>
                  </a:lnTo>
                  <a:lnTo>
                    <a:pt x="151" y="386"/>
                  </a:lnTo>
                  <a:lnTo>
                    <a:pt x="112" y="386"/>
                  </a:lnTo>
                  <a:lnTo>
                    <a:pt x="84" y="353"/>
                  </a:lnTo>
                  <a:lnTo>
                    <a:pt x="81" y="308"/>
                  </a:lnTo>
                  <a:lnTo>
                    <a:pt x="109" y="263"/>
                  </a:lnTo>
                  <a:lnTo>
                    <a:pt x="193" y="263"/>
                  </a:lnTo>
                  <a:lnTo>
                    <a:pt x="176" y="224"/>
                  </a:lnTo>
                  <a:lnTo>
                    <a:pt x="171" y="224"/>
                  </a:lnTo>
                  <a:lnTo>
                    <a:pt x="112" y="224"/>
                  </a:lnTo>
                  <a:lnTo>
                    <a:pt x="84" y="179"/>
                  </a:lnTo>
                  <a:lnTo>
                    <a:pt x="84" y="132"/>
                  </a:lnTo>
                  <a:lnTo>
                    <a:pt x="117" y="101"/>
                  </a:lnTo>
                  <a:lnTo>
                    <a:pt x="187" y="101"/>
                  </a:lnTo>
                  <a:lnTo>
                    <a:pt x="218" y="134"/>
                  </a:lnTo>
                  <a:lnTo>
                    <a:pt x="218" y="179"/>
                  </a:lnTo>
                  <a:lnTo>
                    <a:pt x="213" y="193"/>
                  </a:lnTo>
                  <a:lnTo>
                    <a:pt x="226" y="229"/>
                  </a:lnTo>
                  <a:lnTo>
                    <a:pt x="238" y="229"/>
                  </a:lnTo>
                  <a:lnTo>
                    <a:pt x="226" y="201"/>
                  </a:lnTo>
                  <a:lnTo>
                    <a:pt x="232" y="165"/>
                  </a:lnTo>
                  <a:lnTo>
                    <a:pt x="240" y="165"/>
                  </a:lnTo>
                  <a:lnTo>
                    <a:pt x="271" y="229"/>
                  </a:lnTo>
                  <a:lnTo>
                    <a:pt x="274" y="229"/>
                  </a:lnTo>
                  <a:lnTo>
                    <a:pt x="280" y="232"/>
                  </a:lnTo>
                  <a:lnTo>
                    <a:pt x="294" y="269"/>
                  </a:lnTo>
                  <a:lnTo>
                    <a:pt x="294" y="11"/>
                  </a:lnTo>
                  <a:lnTo>
                    <a:pt x="294" y="3"/>
                  </a:lnTo>
                  <a:lnTo>
                    <a:pt x="285" y="0"/>
                  </a:lnTo>
                  <a:lnTo>
                    <a:pt x="14" y="0"/>
                  </a:lnTo>
                  <a:lnTo>
                    <a:pt x="3" y="3"/>
                  </a:lnTo>
                  <a:lnTo>
                    <a:pt x="0" y="14"/>
                  </a:lnTo>
                  <a:lnTo>
                    <a:pt x="0" y="481"/>
                  </a:lnTo>
                  <a:lnTo>
                    <a:pt x="0" y="487"/>
                  </a:lnTo>
                  <a:lnTo>
                    <a:pt x="6" y="490"/>
                  </a:lnTo>
                  <a:lnTo>
                    <a:pt x="210" y="490"/>
                  </a:lnTo>
                  <a:lnTo>
                    <a:pt x="210" y="49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3" name="未知"/>
            <p:cNvSpPr/>
            <p:nvPr/>
          </p:nvSpPr>
          <p:spPr>
            <a:xfrm>
              <a:off x="173" y="213"/>
              <a:ext cx="21" cy="51"/>
            </a:xfrm>
            <a:custGeom>
              <a:avLst/>
              <a:gdLst/>
              <a:ahLst/>
              <a:cxnLst/>
              <a:pathLst>
                <a:path w="21" h="51">
                  <a:moveTo>
                    <a:pt x="3" y="11"/>
                  </a:moveTo>
                  <a:lnTo>
                    <a:pt x="20" y="50"/>
                  </a:lnTo>
                  <a:lnTo>
                    <a:pt x="20" y="39"/>
                  </a:lnTo>
                  <a:lnTo>
                    <a:pt x="20" y="28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4" name="未知"/>
            <p:cNvSpPr/>
            <p:nvPr/>
          </p:nvSpPr>
          <p:spPr>
            <a:xfrm>
              <a:off x="173" y="213"/>
              <a:ext cx="21" cy="51"/>
            </a:xfrm>
            <a:custGeom>
              <a:avLst/>
              <a:gdLst/>
              <a:ahLst/>
              <a:cxnLst/>
              <a:pathLst>
                <a:path w="21" h="51">
                  <a:moveTo>
                    <a:pt x="3" y="11"/>
                  </a:moveTo>
                  <a:lnTo>
                    <a:pt x="20" y="50"/>
                  </a:lnTo>
                  <a:lnTo>
                    <a:pt x="20" y="39"/>
                  </a:lnTo>
                  <a:lnTo>
                    <a:pt x="20" y="28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65" name="未知"/>
            <p:cNvSpPr/>
            <p:nvPr/>
          </p:nvSpPr>
          <p:spPr>
            <a:xfrm>
              <a:off x="11" y="14"/>
              <a:ext cx="121" cy="471"/>
            </a:xfrm>
            <a:custGeom>
              <a:avLst/>
              <a:gdLst/>
              <a:ahLst/>
              <a:cxnLst/>
              <a:pathLst>
                <a:path w="121" h="471">
                  <a:moveTo>
                    <a:pt x="120" y="470"/>
                  </a:moveTo>
                  <a:lnTo>
                    <a:pt x="118" y="470"/>
                  </a:lnTo>
                  <a:lnTo>
                    <a:pt x="9" y="470"/>
                  </a:lnTo>
                  <a:lnTo>
                    <a:pt x="3" y="467"/>
                  </a:lnTo>
                  <a:lnTo>
                    <a:pt x="0" y="462"/>
                  </a:lnTo>
                  <a:lnTo>
                    <a:pt x="0" y="459"/>
                  </a:lnTo>
                  <a:lnTo>
                    <a:pt x="0" y="0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66" name="Group 61465"/>
            <p:cNvGrpSpPr/>
            <p:nvPr/>
          </p:nvGrpSpPr>
          <p:grpSpPr>
            <a:xfrm>
              <a:off x="81" y="101"/>
              <a:ext cx="141" cy="124"/>
              <a:chOff x="0" y="0"/>
              <a:chExt cx="141" cy="124"/>
            </a:xfrm>
          </p:grpSpPr>
          <p:sp>
            <p:nvSpPr>
              <p:cNvPr id="61467" name="未知"/>
              <p:cNvSpPr/>
              <p:nvPr/>
            </p:nvSpPr>
            <p:spPr>
              <a:xfrm>
                <a:off x="0" y="0"/>
                <a:ext cx="141" cy="124"/>
              </a:xfrm>
              <a:custGeom>
                <a:avLst/>
                <a:gdLst/>
                <a:ahLst/>
                <a:cxnLst/>
                <a:pathLst>
                  <a:path w="141" h="124">
                    <a:moveTo>
                      <a:pt x="95" y="123"/>
                    </a:moveTo>
                    <a:lnTo>
                      <a:pt x="92" y="114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5" y="112"/>
                    </a:lnTo>
                    <a:lnTo>
                      <a:pt x="95" y="112"/>
                    </a:lnTo>
                    <a:lnTo>
                      <a:pt x="98" y="112"/>
                    </a:lnTo>
                    <a:lnTo>
                      <a:pt x="101" y="112"/>
                    </a:lnTo>
                    <a:lnTo>
                      <a:pt x="98" y="103"/>
                    </a:lnTo>
                    <a:lnTo>
                      <a:pt x="104" y="64"/>
                    </a:lnTo>
                    <a:lnTo>
                      <a:pt x="115" y="64"/>
                    </a:lnTo>
                    <a:lnTo>
                      <a:pt x="129" y="92"/>
                    </a:lnTo>
                    <a:lnTo>
                      <a:pt x="140" y="81"/>
                    </a:lnTo>
                    <a:lnTo>
                      <a:pt x="140" y="3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34" y="0"/>
                    </a:lnTo>
                    <a:lnTo>
                      <a:pt x="3" y="31"/>
                    </a:lnTo>
                    <a:lnTo>
                      <a:pt x="0" y="78"/>
                    </a:lnTo>
                    <a:lnTo>
                      <a:pt x="31" y="123"/>
                    </a:lnTo>
                    <a:lnTo>
                      <a:pt x="87" y="123"/>
                    </a:lnTo>
                    <a:lnTo>
                      <a:pt x="90" y="123"/>
                    </a:lnTo>
                    <a:lnTo>
                      <a:pt x="95" y="123"/>
                    </a:lnTo>
                    <a:lnTo>
                      <a:pt x="95" y="1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1468" name="Group 61467"/>
              <p:cNvGrpSpPr/>
              <p:nvPr/>
            </p:nvGrpSpPr>
            <p:grpSpPr>
              <a:xfrm>
                <a:off x="36" y="22"/>
                <a:ext cx="66" cy="85"/>
                <a:chOff x="0" y="0"/>
                <a:chExt cx="66" cy="85"/>
              </a:xfrm>
            </p:grpSpPr>
            <p:sp>
              <p:nvSpPr>
                <p:cNvPr id="61469" name="未知"/>
                <p:cNvSpPr/>
                <p:nvPr/>
              </p:nvSpPr>
              <p:spPr>
                <a:xfrm>
                  <a:off x="23" y="65"/>
                  <a:ext cx="18" cy="20"/>
                </a:xfrm>
                <a:custGeom>
                  <a:avLst/>
                  <a:gdLst/>
                  <a:ahLst/>
                  <a:cxnLst/>
                  <a:pathLst>
                    <a:path w="18" h="20">
                      <a:moveTo>
                        <a:pt x="0" y="5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7" y="5"/>
                      </a:lnTo>
                      <a:lnTo>
                        <a:pt x="17" y="19"/>
                      </a:lnTo>
                      <a:lnTo>
                        <a:pt x="0" y="19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70" name="未知"/>
                <p:cNvSpPr/>
                <p:nvPr/>
              </p:nvSpPr>
              <p:spPr>
                <a:xfrm>
                  <a:off x="54" y="6"/>
                  <a:ext cx="12" cy="37"/>
                </a:xfrm>
                <a:custGeom>
                  <a:avLst/>
                  <a:gdLst/>
                  <a:ahLst/>
                  <a:cxnLst/>
                  <a:pathLst>
                    <a:path w="12" h="37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0" y="36"/>
                      </a:lnTo>
                      <a:lnTo>
                        <a:pt x="11" y="36"/>
                      </a:lnTo>
                      <a:lnTo>
                        <a:pt x="11" y="3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71" name="未知"/>
                <p:cNvSpPr/>
                <p:nvPr/>
              </p:nvSpPr>
              <p:spPr>
                <a:xfrm>
                  <a:off x="0" y="6"/>
                  <a:ext cx="13" cy="37"/>
                </a:xfrm>
                <a:custGeom>
                  <a:avLst/>
                  <a:gdLst/>
                  <a:ahLst/>
                  <a:cxnLst/>
                  <a:pathLst>
                    <a:path w="13" h="3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0" y="36"/>
                      </a:lnTo>
                      <a:lnTo>
                        <a:pt x="12" y="36"/>
                      </a:lnTo>
                      <a:lnTo>
                        <a:pt x="12" y="3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72" name="Straight Connector 61471"/>
                <p:cNvSpPr/>
                <p:nvPr/>
              </p:nvSpPr>
              <p:spPr>
                <a:xfrm>
                  <a:off x="20" y="0"/>
                  <a:ext cx="0" cy="62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61473" name="未知"/>
            <p:cNvSpPr/>
            <p:nvPr/>
          </p:nvSpPr>
          <p:spPr>
            <a:xfrm>
              <a:off x="185" y="165"/>
              <a:ext cx="45" cy="65"/>
            </a:xfrm>
            <a:custGeom>
              <a:avLst/>
              <a:gdLst/>
              <a:ahLst/>
              <a:cxnLst/>
              <a:pathLst>
                <a:path w="45" h="65">
                  <a:moveTo>
                    <a:pt x="44" y="64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30" y="64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74" name="未知"/>
            <p:cNvSpPr/>
            <p:nvPr/>
          </p:nvSpPr>
          <p:spPr>
            <a:xfrm>
              <a:off x="190" y="229"/>
              <a:ext cx="194" cy="564"/>
            </a:xfrm>
            <a:custGeom>
              <a:avLst/>
              <a:gdLst/>
              <a:ahLst/>
              <a:cxnLst/>
              <a:pathLst>
                <a:path w="194" h="564">
                  <a:moveTo>
                    <a:pt x="140" y="406"/>
                  </a:moveTo>
                  <a:lnTo>
                    <a:pt x="134" y="378"/>
                  </a:lnTo>
                  <a:lnTo>
                    <a:pt x="129" y="348"/>
                  </a:lnTo>
                  <a:lnTo>
                    <a:pt x="126" y="308"/>
                  </a:lnTo>
                  <a:lnTo>
                    <a:pt x="123" y="272"/>
                  </a:lnTo>
                  <a:lnTo>
                    <a:pt x="120" y="266"/>
                  </a:lnTo>
                  <a:lnTo>
                    <a:pt x="115" y="255"/>
                  </a:lnTo>
                  <a:lnTo>
                    <a:pt x="109" y="244"/>
                  </a:lnTo>
                  <a:lnTo>
                    <a:pt x="92" y="199"/>
                  </a:lnTo>
                  <a:lnTo>
                    <a:pt x="84" y="152"/>
                  </a:lnTo>
                  <a:lnTo>
                    <a:pt x="84" y="132"/>
                  </a:lnTo>
                  <a:lnTo>
                    <a:pt x="87" y="112"/>
                  </a:lnTo>
                  <a:lnTo>
                    <a:pt x="92" y="87"/>
                  </a:lnTo>
                  <a:lnTo>
                    <a:pt x="98" y="76"/>
                  </a:lnTo>
                  <a:lnTo>
                    <a:pt x="106" y="73"/>
                  </a:lnTo>
                  <a:lnTo>
                    <a:pt x="120" y="73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0" y="31"/>
                  </a:lnTo>
                  <a:lnTo>
                    <a:pt x="3" y="68"/>
                  </a:lnTo>
                  <a:lnTo>
                    <a:pt x="17" y="115"/>
                  </a:lnTo>
                  <a:lnTo>
                    <a:pt x="50" y="143"/>
                  </a:lnTo>
                  <a:lnTo>
                    <a:pt x="62" y="149"/>
                  </a:lnTo>
                  <a:lnTo>
                    <a:pt x="73" y="177"/>
                  </a:lnTo>
                  <a:lnTo>
                    <a:pt x="81" y="210"/>
                  </a:lnTo>
                  <a:lnTo>
                    <a:pt x="92" y="252"/>
                  </a:lnTo>
                  <a:lnTo>
                    <a:pt x="98" y="278"/>
                  </a:lnTo>
                  <a:lnTo>
                    <a:pt x="104" y="325"/>
                  </a:lnTo>
                  <a:lnTo>
                    <a:pt x="112" y="398"/>
                  </a:lnTo>
                  <a:lnTo>
                    <a:pt x="115" y="440"/>
                  </a:lnTo>
                  <a:lnTo>
                    <a:pt x="120" y="476"/>
                  </a:lnTo>
                  <a:lnTo>
                    <a:pt x="134" y="521"/>
                  </a:lnTo>
                  <a:lnTo>
                    <a:pt x="154" y="563"/>
                  </a:lnTo>
                  <a:lnTo>
                    <a:pt x="193" y="563"/>
                  </a:lnTo>
                  <a:lnTo>
                    <a:pt x="157" y="490"/>
                  </a:lnTo>
                  <a:lnTo>
                    <a:pt x="140" y="406"/>
                  </a:lnTo>
                  <a:lnTo>
                    <a:pt x="140" y="40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75" name="Group 61474"/>
            <p:cNvGrpSpPr/>
            <p:nvPr/>
          </p:nvGrpSpPr>
          <p:grpSpPr>
            <a:xfrm>
              <a:off x="140" y="229"/>
              <a:ext cx="437" cy="564"/>
              <a:chOff x="0" y="0"/>
              <a:chExt cx="437" cy="564"/>
            </a:xfrm>
          </p:grpSpPr>
          <p:sp>
            <p:nvSpPr>
              <p:cNvPr id="61476" name="未知"/>
              <p:cNvSpPr/>
              <p:nvPr/>
            </p:nvSpPr>
            <p:spPr>
              <a:xfrm>
                <a:off x="134" y="73"/>
                <a:ext cx="303" cy="491"/>
              </a:xfrm>
              <a:custGeom>
                <a:avLst/>
                <a:gdLst/>
                <a:ahLst/>
                <a:cxnLst/>
                <a:pathLst>
                  <a:path w="303" h="491">
                    <a:moveTo>
                      <a:pt x="173" y="129"/>
                    </a:moveTo>
                    <a:lnTo>
                      <a:pt x="187" y="168"/>
                    </a:lnTo>
                    <a:lnTo>
                      <a:pt x="201" y="205"/>
                    </a:lnTo>
                    <a:lnTo>
                      <a:pt x="218" y="249"/>
                    </a:lnTo>
                    <a:lnTo>
                      <a:pt x="232" y="294"/>
                    </a:lnTo>
                    <a:lnTo>
                      <a:pt x="249" y="339"/>
                    </a:lnTo>
                    <a:lnTo>
                      <a:pt x="266" y="384"/>
                    </a:lnTo>
                    <a:lnTo>
                      <a:pt x="302" y="428"/>
                    </a:lnTo>
                    <a:lnTo>
                      <a:pt x="302" y="490"/>
                    </a:lnTo>
                    <a:lnTo>
                      <a:pt x="117" y="490"/>
                    </a:lnTo>
                    <a:lnTo>
                      <a:pt x="81" y="417"/>
                    </a:lnTo>
                    <a:lnTo>
                      <a:pt x="56" y="342"/>
                    </a:lnTo>
                    <a:lnTo>
                      <a:pt x="42" y="261"/>
                    </a:lnTo>
                    <a:lnTo>
                      <a:pt x="20" y="160"/>
                    </a:lnTo>
                    <a:lnTo>
                      <a:pt x="6" y="121"/>
                    </a:lnTo>
                    <a:lnTo>
                      <a:pt x="0" y="79"/>
                    </a:lnTo>
                    <a:lnTo>
                      <a:pt x="0" y="59"/>
                    </a:lnTo>
                    <a:lnTo>
                      <a:pt x="3" y="39"/>
                    </a:lnTo>
                    <a:lnTo>
                      <a:pt x="8" y="14"/>
                    </a:lnTo>
                    <a:lnTo>
                      <a:pt x="14" y="3"/>
                    </a:lnTo>
                    <a:lnTo>
                      <a:pt x="22" y="0"/>
                    </a:lnTo>
                    <a:lnTo>
                      <a:pt x="36" y="0"/>
                    </a:lnTo>
                    <a:lnTo>
                      <a:pt x="48" y="9"/>
                    </a:lnTo>
                    <a:lnTo>
                      <a:pt x="76" y="59"/>
                    </a:lnTo>
                    <a:lnTo>
                      <a:pt x="81" y="84"/>
                    </a:lnTo>
                    <a:lnTo>
                      <a:pt x="159" y="112"/>
                    </a:lnTo>
                    <a:lnTo>
                      <a:pt x="173" y="129"/>
                    </a:lnTo>
                    <a:lnTo>
                      <a:pt x="173" y="12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77" name="未知"/>
              <p:cNvSpPr/>
              <p:nvPr/>
            </p:nvSpPr>
            <p:spPr>
              <a:xfrm>
                <a:off x="0" y="112"/>
                <a:ext cx="129" cy="113"/>
              </a:xfrm>
              <a:custGeom>
                <a:avLst/>
                <a:gdLst/>
                <a:ahLst/>
                <a:cxnLst/>
                <a:pathLst>
                  <a:path w="129" h="113">
                    <a:moveTo>
                      <a:pt x="70" y="6"/>
                    </a:moveTo>
                    <a:lnTo>
                      <a:pt x="100" y="26"/>
                    </a:lnTo>
                    <a:lnTo>
                      <a:pt x="117" y="37"/>
                    </a:lnTo>
                    <a:lnTo>
                      <a:pt x="123" y="56"/>
                    </a:lnTo>
                    <a:lnTo>
                      <a:pt x="128" y="76"/>
                    </a:lnTo>
                    <a:lnTo>
                      <a:pt x="112" y="76"/>
                    </a:lnTo>
                    <a:lnTo>
                      <a:pt x="98" y="82"/>
                    </a:lnTo>
                    <a:lnTo>
                      <a:pt x="67" y="90"/>
                    </a:lnTo>
                    <a:lnTo>
                      <a:pt x="53" y="101"/>
                    </a:lnTo>
                    <a:lnTo>
                      <a:pt x="42" y="110"/>
                    </a:lnTo>
                    <a:lnTo>
                      <a:pt x="28" y="112"/>
                    </a:lnTo>
                    <a:lnTo>
                      <a:pt x="17" y="110"/>
                    </a:lnTo>
                    <a:lnTo>
                      <a:pt x="5" y="101"/>
                    </a:lnTo>
                    <a:lnTo>
                      <a:pt x="0" y="87"/>
                    </a:lnTo>
                    <a:lnTo>
                      <a:pt x="0" y="76"/>
                    </a:lnTo>
                    <a:lnTo>
                      <a:pt x="0" y="65"/>
                    </a:lnTo>
                    <a:lnTo>
                      <a:pt x="3" y="56"/>
                    </a:lnTo>
                    <a:lnTo>
                      <a:pt x="11" y="45"/>
                    </a:lnTo>
                    <a:lnTo>
                      <a:pt x="67" y="0"/>
                    </a:lnTo>
                    <a:lnTo>
                      <a:pt x="70" y="6"/>
                    </a:lnTo>
                    <a:lnTo>
                      <a:pt x="70" y="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78" name="未知"/>
              <p:cNvSpPr/>
              <p:nvPr/>
            </p:nvSpPr>
            <p:spPr>
              <a:xfrm>
                <a:off x="215" y="157"/>
                <a:ext cx="63" cy="105"/>
              </a:xfrm>
              <a:custGeom>
                <a:avLst/>
                <a:gdLst/>
                <a:ahLst/>
                <a:cxnLst/>
                <a:pathLst>
                  <a:path w="63" h="105">
                    <a:moveTo>
                      <a:pt x="0" y="0"/>
                    </a:moveTo>
                    <a:lnTo>
                      <a:pt x="62" y="10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79" name="未知"/>
              <p:cNvSpPr/>
              <p:nvPr/>
            </p:nvSpPr>
            <p:spPr>
              <a:xfrm>
                <a:off x="61" y="129"/>
                <a:ext cx="29" cy="60"/>
              </a:xfrm>
              <a:custGeom>
                <a:avLst/>
                <a:gdLst/>
                <a:ahLst/>
                <a:cxnLst/>
                <a:pathLst>
                  <a:path w="29" h="60">
                    <a:moveTo>
                      <a:pt x="25" y="59"/>
                    </a:moveTo>
                    <a:lnTo>
                      <a:pt x="28" y="45"/>
                    </a:lnTo>
                    <a:lnTo>
                      <a:pt x="25" y="25"/>
                    </a:lnTo>
                    <a:lnTo>
                      <a:pt x="17" y="9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80" name="未知"/>
              <p:cNvSpPr/>
              <p:nvPr/>
            </p:nvSpPr>
            <p:spPr>
              <a:xfrm>
                <a:off x="190" y="406"/>
                <a:ext cx="65" cy="158"/>
              </a:xfrm>
              <a:custGeom>
                <a:avLst/>
                <a:gdLst/>
                <a:ahLst/>
                <a:cxnLst/>
                <a:pathLst>
                  <a:path w="65" h="158">
                    <a:moveTo>
                      <a:pt x="64" y="157"/>
                    </a:moveTo>
                    <a:lnTo>
                      <a:pt x="42" y="118"/>
                    </a:lnTo>
                    <a:lnTo>
                      <a:pt x="25" y="84"/>
                    </a:lnTo>
                    <a:lnTo>
                      <a:pt x="14" y="39"/>
                    </a:lnTo>
                    <a:lnTo>
                      <a:pt x="0" y="0"/>
                    </a:lnTo>
                    <a:lnTo>
                      <a:pt x="3" y="28"/>
                    </a:lnTo>
                    <a:lnTo>
                      <a:pt x="8" y="59"/>
                    </a:lnTo>
                    <a:lnTo>
                      <a:pt x="25" y="109"/>
                    </a:lnTo>
                    <a:lnTo>
                      <a:pt x="53" y="157"/>
                    </a:lnTo>
                    <a:lnTo>
                      <a:pt x="64" y="157"/>
                    </a:lnTo>
                    <a:lnTo>
                      <a:pt x="64" y="15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81" name="未知"/>
              <p:cNvSpPr/>
              <p:nvPr/>
            </p:nvSpPr>
            <p:spPr>
              <a:xfrm>
                <a:off x="112" y="342"/>
                <a:ext cx="51" cy="40"/>
              </a:xfrm>
              <a:custGeom>
                <a:avLst/>
                <a:gdLst/>
                <a:ahLst/>
                <a:cxnLst/>
                <a:pathLst>
                  <a:path w="51" h="40">
                    <a:moveTo>
                      <a:pt x="47" y="22"/>
                    </a:moveTo>
                    <a:lnTo>
                      <a:pt x="50" y="39"/>
                    </a:lnTo>
                    <a:lnTo>
                      <a:pt x="42" y="39"/>
                    </a:lnTo>
                    <a:lnTo>
                      <a:pt x="30" y="36"/>
                    </a:lnTo>
                    <a:lnTo>
                      <a:pt x="11" y="22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30" y="22"/>
                    </a:lnTo>
                    <a:lnTo>
                      <a:pt x="36" y="22"/>
                    </a:lnTo>
                    <a:lnTo>
                      <a:pt x="47" y="22"/>
                    </a:lnTo>
                    <a:lnTo>
                      <a:pt x="47" y="2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82" name="未知"/>
              <p:cNvSpPr/>
              <p:nvPr/>
            </p:nvSpPr>
            <p:spPr>
              <a:xfrm>
                <a:off x="114" y="423"/>
                <a:ext cx="55" cy="35"/>
              </a:xfrm>
              <a:custGeom>
                <a:avLst/>
                <a:gdLst/>
                <a:ahLst/>
                <a:cxnLst/>
                <a:pathLst>
                  <a:path w="55" h="35">
                    <a:moveTo>
                      <a:pt x="54" y="34"/>
                    </a:moveTo>
                    <a:lnTo>
                      <a:pt x="42" y="34"/>
                    </a:lnTo>
                    <a:lnTo>
                      <a:pt x="34" y="31"/>
                    </a:lnTo>
                    <a:lnTo>
                      <a:pt x="17" y="20"/>
                    </a:lnTo>
                    <a:lnTo>
                      <a:pt x="0" y="0"/>
                    </a:lnTo>
                    <a:lnTo>
                      <a:pt x="26" y="11"/>
                    </a:lnTo>
                    <a:lnTo>
                      <a:pt x="42" y="17"/>
                    </a:lnTo>
                    <a:lnTo>
                      <a:pt x="51" y="11"/>
                    </a:lnTo>
                    <a:lnTo>
                      <a:pt x="54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83" name="未知"/>
              <p:cNvSpPr/>
              <p:nvPr/>
            </p:nvSpPr>
            <p:spPr>
              <a:xfrm>
                <a:off x="50" y="0"/>
                <a:ext cx="194" cy="564"/>
              </a:xfrm>
              <a:custGeom>
                <a:avLst/>
                <a:gdLst/>
                <a:ahLst/>
                <a:cxnLst/>
                <a:pathLst>
                  <a:path w="194" h="564">
                    <a:moveTo>
                      <a:pt x="140" y="406"/>
                    </a:moveTo>
                    <a:lnTo>
                      <a:pt x="134" y="378"/>
                    </a:lnTo>
                    <a:lnTo>
                      <a:pt x="129" y="348"/>
                    </a:lnTo>
                    <a:lnTo>
                      <a:pt x="126" y="308"/>
                    </a:lnTo>
                    <a:lnTo>
                      <a:pt x="123" y="272"/>
                    </a:lnTo>
                    <a:lnTo>
                      <a:pt x="120" y="266"/>
                    </a:lnTo>
                    <a:lnTo>
                      <a:pt x="115" y="255"/>
                    </a:lnTo>
                    <a:lnTo>
                      <a:pt x="109" y="244"/>
                    </a:lnTo>
                    <a:lnTo>
                      <a:pt x="92" y="199"/>
                    </a:lnTo>
                    <a:lnTo>
                      <a:pt x="84" y="152"/>
                    </a:lnTo>
                    <a:lnTo>
                      <a:pt x="84" y="132"/>
                    </a:lnTo>
                    <a:lnTo>
                      <a:pt x="87" y="112"/>
                    </a:lnTo>
                    <a:lnTo>
                      <a:pt x="92" y="87"/>
                    </a:lnTo>
                    <a:lnTo>
                      <a:pt x="98" y="76"/>
                    </a:lnTo>
                    <a:lnTo>
                      <a:pt x="106" y="73"/>
                    </a:lnTo>
                    <a:lnTo>
                      <a:pt x="120" y="73"/>
                    </a:lnTo>
                    <a:lnTo>
                      <a:pt x="92" y="6"/>
                    </a:lnTo>
                    <a:lnTo>
                      <a:pt x="90" y="3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0" y="31"/>
                    </a:lnTo>
                    <a:lnTo>
                      <a:pt x="3" y="68"/>
                    </a:lnTo>
                    <a:lnTo>
                      <a:pt x="17" y="115"/>
                    </a:lnTo>
                    <a:lnTo>
                      <a:pt x="50" y="143"/>
                    </a:lnTo>
                    <a:lnTo>
                      <a:pt x="62" y="149"/>
                    </a:lnTo>
                    <a:lnTo>
                      <a:pt x="73" y="177"/>
                    </a:lnTo>
                    <a:lnTo>
                      <a:pt x="81" y="210"/>
                    </a:lnTo>
                    <a:lnTo>
                      <a:pt x="92" y="252"/>
                    </a:lnTo>
                    <a:lnTo>
                      <a:pt x="98" y="278"/>
                    </a:lnTo>
                    <a:lnTo>
                      <a:pt x="104" y="325"/>
                    </a:lnTo>
                    <a:lnTo>
                      <a:pt x="112" y="398"/>
                    </a:lnTo>
                    <a:lnTo>
                      <a:pt x="115" y="440"/>
                    </a:lnTo>
                    <a:lnTo>
                      <a:pt x="120" y="476"/>
                    </a:lnTo>
                    <a:lnTo>
                      <a:pt x="134" y="521"/>
                    </a:lnTo>
                    <a:lnTo>
                      <a:pt x="154" y="563"/>
                    </a:lnTo>
                    <a:lnTo>
                      <a:pt x="193" y="563"/>
                    </a:lnTo>
                    <a:lnTo>
                      <a:pt x="157" y="490"/>
                    </a:lnTo>
                    <a:lnTo>
                      <a:pt x="140" y="40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484" name="未知"/>
            <p:cNvSpPr/>
            <p:nvPr/>
          </p:nvSpPr>
          <p:spPr>
            <a:xfrm>
              <a:off x="204" y="249"/>
              <a:ext cx="60" cy="105"/>
            </a:xfrm>
            <a:custGeom>
              <a:avLst/>
              <a:gdLst/>
              <a:ahLst/>
              <a:cxnLst/>
              <a:pathLst>
                <a:path w="60" h="105">
                  <a:moveTo>
                    <a:pt x="59" y="104"/>
                  </a:moveTo>
                  <a:lnTo>
                    <a:pt x="36" y="90"/>
                  </a:lnTo>
                  <a:lnTo>
                    <a:pt x="22" y="67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85" name="未知"/>
            <p:cNvSpPr/>
            <p:nvPr/>
          </p:nvSpPr>
          <p:spPr>
            <a:xfrm>
              <a:off x="288" y="327"/>
              <a:ext cx="40" cy="38"/>
            </a:xfrm>
            <a:custGeom>
              <a:avLst/>
              <a:gdLst/>
              <a:ahLst/>
              <a:cxnLst/>
              <a:pathLst>
                <a:path w="40" h="38">
                  <a:moveTo>
                    <a:pt x="39" y="31"/>
                  </a:moveTo>
                  <a:lnTo>
                    <a:pt x="34" y="34"/>
                  </a:lnTo>
                  <a:lnTo>
                    <a:pt x="28" y="34"/>
                  </a:lnTo>
                  <a:lnTo>
                    <a:pt x="25" y="37"/>
                  </a:lnTo>
                  <a:lnTo>
                    <a:pt x="20" y="37"/>
                  </a:lnTo>
                  <a:lnTo>
                    <a:pt x="17" y="37"/>
                  </a:lnTo>
                  <a:lnTo>
                    <a:pt x="11" y="34"/>
                  </a:lnTo>
                  <a:lnTo>
                    <a:pt x="8" y="31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86" name="Group 61485"/>
            <p:cNvGrpSpPr/>
            <p:nvPr/>
          </p:nvGrpSpPr>
          <p:grpSpPr>
            <a:xfrm>
              <a:off x="81" y="263"/>
              <a:ext cx="127" cy="124"/>
              <a:chOff x="0" y="0"/>
              <a:chExt cx="127" cy="124"/>
            </a:xfrm>
          </p:grpSpPr>
          <p:sp>
            <p:nvSpPr>
              <p:cNvPr id="61487" name="未知"/>
              <p:cNvSpPr/>
              <p:nvPr/>
            </p:nvSpPr>
            <p:spPr>
              <a:xfrm>
                <a:off x="0" y="0"/>
                <a:ext cx="127" cy="124"/>
              </a:xfrm>
              <a:custGeom>
                <a:avLst/>
                <a:gdLst/>
                <a:ahLst/>
                <a:cxnLst/>
                <a:pathLst>
                  <a:path w="127" h="124">
                    <a:moveTo>
                      <a:pt x="31" y="123"/>
                    </a:moveTo>
                    <a:lnTo>
                      <a:pt x="3" y="90"/>
                    </a:lnTo>
                    <a:lnTo>
                      <a:pt x="0" y="45"/>
                    </a:lnTo>
                    <a:lnTo>
                      <a:pt x="28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12" y="0"/>
                    </a:lnTo>
                    <a:lnTo>
                      <a:pt x="115" y="39"/>
                    </a:lnTo>
                    <a:lnTo>
                      <a:pt x="126" y="78"/>
                    </a:lnTo>
                    <a:lnTo>
                      <a:pt x="70" y="123"/>
                    </a:lnTo>
                    <a:lnTo>
                      <a:pt x="31" y="123"/>
                    </a:lnTo>
                    <a:lnTo>
                      <a:pt x="31" y="1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1488" name="Group 61487"/>
              <p:cNvGrpSpPr/>
              <p:nvPr/>
            </p:nvGrpSpPr>
            <p:grpSpPr>
              <a:xfrm>
                <a:off x="36" y="20"/>
                <a:ext cx="66" cy="90"/>
                <a:chOff x="0" y="0"/>
                <a:chExt cx="66" cy="90"/>
              </a:xfrm>
            </p:grpSpPr>
            <p:sp>
              <p:nvSpPr>
                <p:cNvPr id="61489" name="未知"/>
                <p:cNvSpPr/>
                <p:nvPr/>
              </p:nvSpPr>
              <p:spPr>
                <a:xfrm>
                  <a:off x="23" y="67"/>
                  <a:ext cx="20" cy="23"/>
                </a:xfrm>
                <a:custGeom>
                  <a:avLst/>
                  <a:gdLst/>
                  <a:ahLst/>
                  <a:cxnLst/>
                  <a:pathLst>
                    <a:path w="20" h="23">
                      <a:moveTo>
                        <a:pt x="0" y="5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9" y="5"/>
                      </a:lnTo>
                      <a:lnTo>
                        <a:pt x="19" y="22"/>
                      </a:lnTo>
                      <a:lnTo>
                        <a:pt x="0" y="22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90" name="未知"/>
                <p:cNvSpPr/>
                <p:nvPr/>
              </p:nvSpPr>
              <p:spPr>
                <a:xfrm>
                  <a:off x="54" y="5"/>
                  <a:ext cx="12" cy="38"/>
                </a:xfrm>
                <a:custGeom>
                  <a:avLst/>
                  <a:gdLst/>
                  <a:ahLst/>
                  <a:cxnLst/>
                  <a:pathLst>
                    <a:path w="12" h="38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11" y="37"/>
                      </a:lnTo>
                      <a:lnTo>
                        <a:pt x="11" y="3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91" name="未知"/>
                <p:cNvSpPr/>
                <p:nvPr/>
              </p:nvSpPr>
              <p:spPr>
                <a:xfrm>
                  <a:off x="0" y="5"/>
                  <a:ext cx="13" cy="38"/>
                </a:xfrm>
                <a:custGeom>
                  <a:avLst/>
                  <a:gdLst/>
                  <a:ahLst/>
                  <a:cxnLst/>
                  <a:pathLst>
                    <a:path w="13" h="38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12" y="37"/>
                      </a:lnTo>
                      <a:lnTo>
                        <a:pt x="12" y="3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1492" name="Straight Connector 61491"/>
                <p:cNvSpPr/>
                <p:nvPr/>
              </p:nvSpPr>
              <p:spPr>
                <a:xfrm>
                  <a:off x="20" y="0"/>
                  <a:ext cx="0" cy="61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61493" name="Group 61492"/>
          <p:cNvGrpSpPr/>
          <p:nvPr/>
        </p:nvGrpSpPr>
        <p:grpSpPr>
          <a:xfrm>
            <a:off x="7651750" y="3357563"/>
            <a:ext cx="1492250" cy="1147762"/>
            <a:chOff x="0" y="0"/>
            <a:chExt cx="937" cy="721"/>
          </a:xfrm>
        </p:grpSpPr>
        <p:sp>
          <p:nvSpPr>
            <p:cNvPr id="61494" name="未知"/>
            <p:cNvSpPr/>
            <p:nvPr/>
          </p:nvSpPr>
          <p:spPr>
            <a:xfrm>
              <a:off x="0" y="0"/>
              <a:ext cx="937" cy="721"/>
            </a:xfrm>
            <a:custGeom>
              <a:avLst/>
              <a:gdLst/>
              <a:ahLst/>
              <a:cxnLst/>
              <a:pathLst>
                <a:path w="937" h="721">
                  <a:moveTo>
                    <a:pt x="32" y="720"/>
                  </a:moveTo>
                  <a:lnTo>
                    <a:pt x="32" y="698"/>
                  </a:lnTo>
                  <a:lnTo>
                    <a:pt x="13" y="698"/>
                  </a:lnTo>
                  <a:lnTo>
                    <a:pt x="13" y="587"/>
                  </a:lnTo>
                  <a:lnTo>
                    <a:pt x="13" y="475"/>
                  </a:lnTo>
                  <a:lnTo>
                    <a:pt x="13" y="366"/>
                  </a:lnTo>
                  <a:lnTo>
                    <a:pt x="13" y="258"/>
                  </a:lnTo>
                  <a:lnTo>
                    <a:pt x="0" y="239"/>
                  </a:lnTo>
                  <a:lnTo>
                    <a:pt x="0" y="130"/>
                  </a:lnTo>
                  <a:lnTo>
                    <a:pt x="13" y="130"/>
                  </a:lnTo>
                  <a:lnTo>
                    <a:pt x="0" y="130"/>
                  </a:lnTo>
                  <a:lnTo>
                    <a:pt x="900" y="130"/>
                  </a:lnTo>
                  <a:lnTo>
                    <a:pt x="900" y="47"/>
                  </a:lnTo>
                  <a:lnTo>
                    <a:pt x="900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71" y="19"/>
                  </a:lnTo>
                  <a:lnTo>
                    <a:pt x="58" y="19"/>
                  </a:lnTo>
                  <a:lnTo>
                    <a:pt x="42" y="22"/>
                  </a:lnTo>
                  <a:lnTo>
                    <a:pt x="36" y="31"/>
                  </a:lnTo>
                  <a:lnTo>
                    <a:pt x="32" y="40"/>
                  </a:lnTo>
                  <a:lnTo>
                    <a:pt x="32" y="127"/>
                  </a:lnTo>
                  <a:lnTo>
                    <a:pt x="32" y="130"/>
                  </a:lnTo>
                  <a:lnTo>
                    <a:pt x="13" y="130"/>
                  </a:lnTo>
                  <a:lnTo>
                    <a:pt x="13" y="28"/>
                  </a:lnTo>
                  <a:lnTo>
                    <a:pt x="16" y="19"/>
                  </a:lnTo>
                  <a:lnTo>
                    <a:pt x="23" y="9"/>
                  </a:lnTo>
                  <a:lnTo>
                    <a:pt x="29" y="3"/>
                  </a:lnTo>
                  <a:lnTo>
                    <a:pt x="45" y="0"/>
                  </a:lnTo>
                  <a:lnTo>
                    <a:pt x="884" y="0"/>
                  </a:lnTo>
                  <a:lnTo>
                    <a:pt x="900" y="3"/>
                  </a:lnTo>
                  <a:lnTo>
                    <a:pt x="910" y="9"/>
                  </a:lnTo>
                  <a:lnTo>
                    <a:pt x="917" y="16"/>
                  </a:lnTo>
                  <a:lnTo>
                    <a:pt x="920" y="22"/>
                  </a:lnTo>
                  <a:lnTo>
                    <a:pt x="923" y="31"/>
                  </a:lnTo>
                  <a:lnTo>
                    <a:pt x="923" y="130"/>
                  </a:lnTo>
                  <a:lnTo>
                    <a:pt x="936" y="130"/>
                  </a:lnTo>
                  <a:lnTo>
                    <a:pt x="936" y="227"/>
                  </a:lnTo>
                  <a:lnTo>
                    <a:pt x="923" y="245"/>
                  </a:lnTo>
                  <a:lnTo>
                    <a:pt x="923" y="698"/>
                  </a:lnTo>
                  <a:lnTo>
                    <a:pt x="904" y="698"/>
                  </a:lnTo>
                  <a:lnTo>
                    <a:pt x="904" y="720"/>
                  </a:lnTo>
                  <a:lnTo>
                    <a:pt x="32" y="720"/>
                  </a:lnTo>
                  <a:lnTo>
                    <a:pt x="32" y="7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495" name="未知"/>
            <p:cNvSpPr/>
            <p:nvPr/>
          </p:nvSpPr>
          <p:spPr>
            <a:xfrm>
              <a:off x="36" y="152"/>
              <a:ext cx="862" cy="119"/>
            </a:xfrm>
            <a:custGeom>
              <a:avLst/>
              <a:gdLst/>
              <a:ahLst/>
              <a:cxnLst/>
              <a:pathLst>
                <a:path w="862" h="119">
                  <a:moveTo>
                    <a:pt x="320" y="22"/>
                  </a:moveTo>
                  <a:lnTo>
                    <a:pt x="829" y="22"/>
                  </a:lnTo>
                  <a:lnTo>
                    <a:pt x="829" y="37"/>
                  </a:lnTo>
                  <a:lnTo>
                    <a:pt x="320" y="37"/>
                  </a:lnTo>
                  <a:lnTo>
                    <a:pt x="320" y="28"/>
                  </a:lnTo>
                  <a:lnTo>
                    <a:pt x="320" y="19"/>
                  </a:lnTo>
                  <a:lnTo>
                    <a:pt x="320" y="9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324" y="118"/>
                  </a:lnTo>
                  <a:lnTo>
                    <a:pt x="324" y="112"/>
                  </a:lnTo>
                  <a:lnTo>
                    <a:pt x="324" y="102"/>
                  </a:lnTo>
                  <a:lnTo>
                    <a:pt x="324" y="93"/>
                  </a:lnTo>
                  <a:lnTo>
                    <a:pt x="324" y="84"/>
                  </a:lnTo>
                  <a:lnTo>
                    <a:pt x="826" y="84"/>
                  </a:lnTo>
                  <a:lnTo>
                    <a:pt x="826" y="99"/>
                  </a:lnTo>
                  <a:lnTo>
                    <a:pt x="324" y="99"/>
                  </a:lnTo>
                  <a:lnTo>
                    <a:pt x="324" y="118"/>
                  </a:lnTo>
                  <a:lnTo>
                    <a:pt x="861" y="118"/>
                  </a:lnTo>
                  <a:lnTo>
                    <a:pt x="861" y="0"/>
                  </a:lnTo>
                  <a:lnTo>
                    <a:pt x="320" y="0"/>
                  </a:lnTo>
                  <a:lnTo>
                    <a:pt x="320" y="22"/>
                  </a:lnTo>
                  <a:lnTo>
                    <a:pt x="320" y="22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496" name="Group 61495"/>
            <p:cNvGrpSpPr/>
            <p:nvPr/>
          </p:nvGrpSpPr>
          <p:grpSpPr>
            <a:xfrm>
              <a:off x="849" y="298"/>
              <a:ext cx="72" cy="32"/>
              <a:chOff x="0" y="0"/>
              <a:chExt cx="72" cy="32"/>
            </a:xfrm>
          </p:grpSpPr>
          <p:sp>
            <p:nvSpPr>
              <p:cNvPr id="61497" name="未知"/>
              <p:cNvSpPr/>
              <p:nvPr/>
            </p:nvSpPr>
            <p:spPr>
              <a:xfrm>
                <a:off x="0" y="0"/>
                <a:ext cx="72" cy="1"/>
              </a:xfrm>
              <a:custGeom>
                <a:avLst/>
                <a:gdLst/>
                <a:ahLst/>
                <a:cxnLst/>
                <a:pathLst>
                  <a:path w="72" h="1">
                    <a:moveTo>
                      <a:pt x="71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98" name="未知"/>
              <p:cNvSpPr/>
              <p:nvPr/>
            </p:nvSpPr>
            <p:spPr>
              <a:xfrm>
                <a:off x="0" y="19"/>
                <a:ext cx="72" cy="1"/>
              </a:xfrm>
              <a:custGeom>
                <a:avLst/>
                <a:gdLst/>
                <a:ahLst/>
                <a:cxnLst/>
                <a:pathLst>
                  <a:path w="72" h="1">
                    <a:moveTo>
                      <a:pt x="71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499" name="未知"/>
              <p:cNvSpPr/>
              <p:nvPr/>
            </p:nvSpPr>
            <p:spPr>
              <a:xfrm>
                <a:off x="0" y="31"/>
                <a:ext cx="72" cy="1"/>
              </a:xfrm>
              <a:custGeom>
                <a:avLst/>
                <a:gdLst/>
                <a:ahLst/>
                <a:cxnLst/>
                <a:pathLst>
                  <a:path w="72" h="1">
                    <a:moveTo>
                      <a:pt x="71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500" name="Oval 61499"/>
            <p:cNvSpPr/>
            <p:nvPr/>
          </p:nvSpPr>
          <p:spPr>
            <a:xfrm>
              <a:off x="473" y="307"/>
              <a:ext cx="389" cy="37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01" name="Oval 61500"/>
            <p:cNvSpPr/>
            <p:nvPr/>
          </p:nvSpPr>
          <p:spPr>
            <a:xfrm>
              <a:off x="492" y="326"/>
              <a:ext cx="350" cy="335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502" name="Group 61501"/>
            <p:cNvGrpSpPr/>
            <p:nvPr/>
          </p:nvGrpSpPr>
          <p:grpSpPr>
            <a:xfrm>
              <a:off x="42" y="298"/>
              <a:ext cx="390" cy="367"/>
              <a:chOff x="0" y="0"/>
              <a:chExt cx="390" cy="367"/>
            </a:xfrm>
          </p:grpSpPr>
          <p:sp>
            <p:nvSpPr>
              <p:cNvPr id="61503" name="未知"/>
              <p:cNvSpPr/>
              <p:nvPr/>
            </p:nvSpPr>
            <p:spPr>
              <a:xfrm>
                <a:off x="0" y="264"/>
                <a:ext cx="390" cy="103"/>
              </a:xfrm>
              <a:custGeom>
                <a:avLst/>
                <a:gdLst/>
                <a:ahLst/>
                <a:cxnLst/>
                <a:pathLst>
                  <a:path w="390" h="103">
                    <a:moveTo>
                      <a:pt x="0" y="0"/>
                    </a:moveTo>
                    <a:lnTo>
                      <a:pt x="0" y="102"/>
                    </a:lnTo>
                    <a:lnTo>
                      <a:pt x="389" y="102"/>
                    </a:lnTo>
                    <a:lnTo>
                      <a:pt x="38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04" name="Rounded Rectangle 61503"/>
              <p:cNvSpPr/>
              <p:nvPr/>
            </p:nvSpPr>
            <p:spPr>
              <a:xfrm>
                <a:off x="52" y="6"/>
                <a:ext cx="282" cy="208"/>
              </a:xfrm>
              <a:prstGeom prst="roundRect">
                <a:avLst>
                  <a:gd name="adj" fmla="val 50000"/>
                </a:avLst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05" name="Rectangle 61504"/>
              <p:cNvSpPr/>
              <p:nvPr/>
            </p:nvSpPr>
            <p:spPr>
              <a:xfrm>
                <a:off x="52" y="0"/>
                <a:ext cx="282" cy="177"/>
              </a:xfrm>
              <a:prstGeom prst="rect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1506" name="Group 61505"/>
          <p:cNvGrpSpPr/>
          <p:nvPr/>
        </p:nvGrpSpPr>
        <p:grpSpPr>
          <a:xfrm flipH="1">
            <a:off x="7667625" y="4941888"/>
            <a:ext cx="469900" cy="1030287"/>
            <a:chOff x="0" y="0"/>
            <a:chExt cx="360" cy="648"/>
          </a:xfrm>
        </p:grpSpPr>
        <p:sp>
          <p:nvSpPr>
            <p:cNvPr id="61507" name="Rectangle 61506"/>
            <p:cNvSpPr/>
            <p:nvPr/>
          </p:nvSpPr>
          <p:spPr>
            <a:xfrm>
              <a:off x="67" y="0"/>
              <a:ext cx="243" cy="648"/>
            </a:xfrm>
            <a:prstGeom prst="rect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08" name="Oval 61507"/>
            <p:cNvSpPr/>
            <p:nvPr/>
          </p:nvSpPr>
          <p:spPr>
            <a:xfrm>
              <a:off x="17" y="143"/>
              <a:ext cx="343" cy="367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09" name="Oval 61508"/>
            <p:cNvSpPr/>
            <p:nvPr/>
          </p:nvSpPr>
          <p:spPr>
            <a:xfrm>
              <a:off x="103" y="235"/>
              <a:ext cx="171" cy="182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0" name="未知"/>
            <p:cNvSpPr/>
            <p:nvPr/>
          </p:nvSpPr>
          <p:spPr>
            <a:xfrm>
              <a:off x="28" y="228"/>
              <a:ext cx="87" cy="80"/>
            </a:xfrm>
            <a:custGeom>
              <a:avLst/>
              <a:gdLst/>
              <a:ahLst/>
              <a:cxnLst/>
              <a:pathLst>
                <a:path w="87" h="80">
                  <a:moveTo>
                    <a:pt x="86" y="53"/>
                  </a:moveTo>
                  <a:lnTo>
                    <a:pt x="82" y="63"/>
                  </a:lnTo>
                  <a:lnTo>
                    <a:pt x="78" y="72"/>
                  </a:lnTo>
                  <a:lnTo>
                    <a:pt x="78" y="79"/>
                  </a:lnTo>
                  <a:lnTo>
                    <a:pt x="0" y="37"/>
                  </a:lnTo>
                  <a:lnTo>
                    <a:pt x="4" y="23"/>
                  </a:lnTo>
                  <a:lnTo>
                    <a:pt x="9" y="12"/>
                  </a:lnTo>
                  <a:lnTo>
                    <a:pt x="15" y="0"/>
                  </a:lnTo>
                  <a:lnTo>
                    <a:pt x="86" y="53"/>
                  </a:lnTo>
                  <a:lnTo>
                    <a:pt x="86" y="5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1" name="未知"/>
            <p:cNvSpPr/>
            <p:nvPr/>
          </p:nvSpPr>
          <p:spPr>
            <a:xfrm>
              <a:off x="106" y="286"/>
              <a:ext cx="52" cy="54"/>
            </a:xfrm>
            <a:custGeom>
              <a:avLst/>
              <a:gdLst/>
              <a:ahLst/>
              <a:cxnLst/>
              <a:pathLst>
                <a:path w="52" h="54">
                  <a:moveTo>
                    <a:pt x="0" y="21"/>
                  </a:moveTo>
                  <a:lnTo>
                    <a:pt x="13" y="41"/>
                  </a:lnTo>
                  <a:lnTo>
                    <a:pt x="25" y="48"/>
                  </a:lnTo>
                  <a:lnTo>
                    <a:pt x="51" y="53"/>
                  </a:lnTo>
                  <a:lnTo>
                    <a:pt x="41" y="48"/>
                  </a:lnTo>
                  <a:lnTo>
                    <a:pt x="34" y="35"/>
                  </a:lnTo>
                  <a:lnTo>
                    <a:pt x="21" y="18"/>
                  </a:lnTo>
                  <a:lnTo>
                    <a:pt x="6" y="0"/>
                  </a:lnTo>
                  <a:lnTo>
                    <a:pt x="0" y="14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2" name="未知"/>
            <p:cNvSpPr/>
            <p:nvPr/>
          </p:nvSpPr>
          <p:spPr>
            <a:xfrm>
              <a:off x="0" y="76"/>
              <a:ext cx="208" cy="266"/>
            </a:xfrm>
            <a:custGeom>
              <a:avLst/>
              <a:gdLst/>
              <a:ahLst/>
              <a:cxnLst/>
              <a:pathLst>
                <a:path w="208" h="266">
                  <a:moveTo>
                    <a:pt x="166" y="265"/>
                  </a:moveTo>
                  <a:lnTo>
                    <a:pt x="147" y="258"/>
                  </a:lnTo>
                  <a:lnTo>
                    <a:pt x="116" y="205"/>
                  </a:lnTo>
                  <a:lnTo>
                    <a:pt x="56" y="159"/>
                  </a:lnTo>
                  <a:lnTo>
                    <a:pt x="22" y="113"/>
                  </a:lnTo>
                  <a:lnTo>
                    <a:pt x="0" y="58"/>
                  </a:lnTo>
                  <a:lnTo>
                    <a:pt x="4" y="39"/>
                  </a:lnTo>
                  <a:lnTo>
                    <a:pt x="13" y="21"/>
                  </a:lnTo>
                  <a:lnTo>
                    <a:pt x="28" y="9"/>
                  </a:lnTo>
                  <a:lnTo>
                    <a:pt x="45" y="2"/>
                  </a:lnTo>
                  <a:lnTo>
                    <a:pt x="63" y="0"/>
                  </a:lnTo>
                  <a:lnTo>
                    <a:pt x="82" y="2"/>
                  </a:lnTo>
                  <a:lnTo>
                    <a:pt x="95" y="9"/>
                  </a:lnTo>
                  <a:lnTo>
                    <a:pt x="110" y="21"/>
                  </a:lnTo>
                  <a:lnTo>
                    <a:pt x="123" y="35"/>
                  </a:lnTo>
                  <a:lnTo>
                    <a:pt x="140" y="60"/>
                  </a:lnTo>
                  <a:lnTo>
                    <a:pt x="151" y="79"/>
                  </a:lnTo>
                  <a:lnTo>
                    <a:pt x="157" y="99"/>
                  </a:lnTo>
                  <a:lnTo>
                    <a:pt x="166" y="122"/>
                  </a:lnTo>
                  <a:lnTo>
                    <a:pt x="170" y="150"/>
                  </a:lnTo>
                  <a:lnTo>
                    <a:pt x="179" y="171"/>
                  </a:lnTo>
                  <a:lnTo>
                    <a:pt x="190" y="189"/>
                  </a:lnTo>
                  <a:lnTo>
                    <a:pt x="200" y="205"/>
                  </a:lnTo>
                  <a:lnTo>
                    <a:pt x="205" y="215"/>
                  </a:lnTo>
                  <a:lnTo>
                    <a:pt x="207" y="233"/>
                  </a:lnTo>
                  <a:lnTo>
                    <a:pt x="200" y="251"/>
                  </a:lnTo>
                  <a:lnTo>
                    <a:pt x="183" y="263"/>
                  </a:lnTo>
                  <a:lnTo>
                    <a:pt x="166" y="265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3" name="未知"/>
            <p:cNvSpPr/>
            <p:nvPr/>
          </p:nvSpPr>
          <p:spPr>
            <a:xfrm>
              <a:off x="0" y="76"/>
              <a:ext cx="167" cy="266"/>
            </a:xfrm>
            <a:custGeom>
              <a:avLst/>
              <a:gdLst/>
              <a:ahLst/>
              <a:cxnLst/>
              <a:pathLst>
                <a:path w="167" h="266">
                  <a:moveTo>
                    <a:pt x="82" y="2"/>
                  </a:moveTo>
                  <a:lnTo>
                    <a:pt x="58" y="7"/>
                  </a:lnTo>
                  <a:lnTo>
                    <a:pt x="37" y="21"/>
                  </a:lnTo>
                  <a:lnTo>
                    <a:pt x="28" y="39"/>
                  </a:lnTo>
                  <a:lnTo>
                    <a:pt x="24" y="67"/>
                  </a:lnTo>
                  <a:lnTo>
                    <a:pt x="28" y="99"/>
                  </a:lnTo>
                  <a:lnTo>
                    <a:pt x="39" y="127"/>
                  </a:lnTo>
                  <a:lnTo>
                    <a:pt x="52" y="148"/>
                  </a:lnTo>
                  <a:lnTo>
                    <a:pt x="73" y="168"/>
                  </a:lnTo>
                  <a:lnTo>
                    <a:pt x="110" y="196"/>
                  </a:lnTo>
                  <a:lnTo>
                    <a:pt x="131" y="217"/>
                  </a:lnTo>
                  <a:lnTo>
                    <a:pt x="157" y="254"/>
                  </a:lnTo>
                  <a:lnTo>
                    <a:pt x="166" y="265"/>
                  </a:lnTo>
                  <a:lnTo>
                    <a:pt x="160" y="265"/>
                  </a:lnTo>
                  <a:lnTo>
                    <a:pt x="155" y="263"/>
                  </a:lnTo>
                  <a:lnTo>
                    <a:pt x="147" y="258"/>
                  </a:lnTo>
                  <a:lnTo>
                    <a:pt x="127" y="228"/>
                  </a:lnTo>
                  <a:lnTo>
                    <a:pt x="112" y="210"/>
                  </a:lnTo>
                  <a:lnTo>
                    <a:pt x="95" y="194"/>
                  </a:lnTo>
                  <a:lnTo>
                    <a:pt x="69" y="173"/>
                  </a:lnTo>
                  <a:lnTo>
                    <a:pt x="39" y="152"/>
                  </a:lnTo>
                  <a:lnTo>
                    <a:pt x="13" y="120"/>
                  </a:lnTo>
                  <a:lnTo>
                    <a:pt x="0" y="85"/>
                  </a:lnTo>
                  <a:lnTo>
                    <a:pt x="0" y="58"/>
                  </a:lnTo>
                  <a:lnTo>
                    <a:pt x="4" y="39"/>
                  </a:lnTo>
                  <a:lnTo>
                    <a:pt x="13" y="21"/>
                  </a:lnTo>
                  <a:lnTo>
                    <a:pt x="28" y="9"/>
                  </a:lnTo>
                  <a:lnTo>
                    <a:pt x="45" y="2"/>
                  </a:lnTo>
                  <a:lnTo>
                    <a:pt x="63" y="0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514" name="Group 61513"/>
          <p:cNvGrpSpPr/>
          <p:nvPr/>
        </p:nvGrpSpPr>
        <p:grpSpPr>
          <a:xfrm>
            <a:off x="8243888" y="5589588"/>
            <a:ext cx="571500" cy="1030287"/>
            <a:chOff x="0" y="0"/>
            <a:chExt cx="360" cy="648"/>
          </a:xfrm>
        </p:grpSpPr>
        <p:sp>
          <p:nvSpPr>
            <p:cNvPr id="61515" name="Rectangle 61514"/>
            <p:cNvSpPr/>
            <p:nvPr/>
          </p:nvSpPr>
          <p:spPr>
            <a:xfrm rot="10800000">
              <a:off x="67" y="0"/>
              <a:ext cx="243" cy="648"/>
            </a:xfrm>
            <a:prstGeom prst="rect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6" name="Oval 61515"/>
            <p:cNvSpPr/>
            <p:nvPr/>
          </p:nvSpPr>
          <p:spPr>
            <a:xfrm rot="10800000">
              <a:off x="17" y="138"/>
              <a:ext cx="343" cy="367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7" name="Oval 61516"/>
            <p:cNvSpPr/>
            <p:nvPr/>
          </p:nvSpPr>
          <p:spPr>
            <a:xfrm rot="10800000">
              <a:off x="103" y="231"/>
              <a:ext cx="171" cy="182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8" name="未知"/>
            <p:cNvSpPr/>
            <p:nvPr/>
          </p:nvSpPr>
          <p:spPr>
            <a:xfrm>
              <a:off x="28" y="341"/>
              <a:ext cx="87" cy="80"/>
            </a:xfrm>
            <a:custGeom>
              <a:avLst/>
              <a:gdLst/>
              <a:ahLst/>
              <a:cxnLst/>
              <a:pathLst>
                <a:path w="87" h="80">
                  <a:moveTo>
                    <a:pt x="86" y="26"/>
                  </a:moveTo>
                  <a:lnTo>
                    <a:pt x="82" y="16"/>
                  </a:lnTo>
                  <a:lnTo>
                    <a:pt x="78" y="7"/>
                  </a:lnTo>
                  <a:lnTo>
                    <a:pt x="78" y="0"/>
                  </a:lnTo>
                  <a:lnTo>
                    <a:pt x="0" y="42"/>
                  </a:lnTo>
                  <a:lnTo>
                    <a:pt x="4" y="56"/>
                  </a:lnTo>
                  <a:lnTo>
                    <a:pt x="9" y="67"/>
                  </a:lnTo>
                  <a:lnTo>
                    <a:pt x="15" y="79"/>
                  </a:lnTo>
                  <a:lnTo>
                    <a:pt x="86" y="26"/>
                  </a:lnTo>
                  <a:lnTo>
                    <a:pt x="86" y="2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19" name="未知"/>
            <p:cNvSpPr/>
            <p:nvPr/>
          </p:nvSpPr>
          <p:spPr>
            <a:xfrm>
              <a:off x="106" y="309"/>
              <a:ext cx="52" cy="54"/>
            </a:xfrm>
            <a:custGeom>
              <a:avLst/>
              <a:gdLst/>
              <a:ahLst/>
              <a:cxnLst/>
              <a:pathLst>
                <a:path w="52" h="54">
                  <a:moveTo>
                    <a:pt x="0" y="32"/>
                  </a:moveTo>
                  <a:lnTo>
                    <a:pt x="13" y="12"/>
                  </a:lnTo>
                  <a:lnTo>
                    <a:pt x="25" y="5"/>
                  </a:lnTo>
                  <a:lnTo>
                    <a:pt x="51" y="0"/>
                  </a:lnTo>
                  <a:lnTo>
                    <a:pt x="41" y="5"/>
                  </a:lnTo>
                  <a:lnTo>
                    <a:pt x="34" y="18"/>
                  </a:lnTo>
                  <a:lnTo>
                    <a:pt x="21" y="35"/>
                  </a:lnTo>
                  <a:lnTo>
                    <a:pt x="6" y="53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0" name="未知"/>
            <p:cNvSpPr/>
            <p:nvPr/>
          </p:nvSpPr>
          <p:spPr>
            <a:xfrm>
              <a:off x="0" y="307"/>
              <a:ext cx="208" cy="266"/>
            </a:xfrm>
            <a:custGeom>
              <a:avLst/>
              <a:gdLst/>
              <a:ahLst/>
              <a:cxnLst/>
              <a:pathLst>
                <a:path w="208" h="266">
                  <a:moveTo>
                    <a:pt x="166" y="0"/>
                  </a:moveTo>
                  <a:lnTo>
                    <a:pt x="147" y="7"/>
                  </a:lnTo>
                  <a:lnTo>
                    <a:pt x="116" y="60"/>
                  </a:lnTo>
                  <a:lnTo>
                    <a:pt x="56" y="106"/>
                  </a:lnTo>
                  <a:lnTo>
                    <a:pt x="22" y="152"/>
                  </a:lnTo>
                  <a:lnTo>
                    <a:pt x="0" y="207"/>
                  </a:lnTo>
                  <a:lnTo>
                    <a:pt x="4" y="226"/>
                  </a:lnTo>
                  <a:lnTo>
                    <a:pt x="13" y="244"/>
                  </a:lnTo>
                  <a:lnTo>
                    <a:pt x="28" y="256"/>
                  </a:lnTo>
                  <a:lnTo>
                    <a:pt x="45" y="263"/>
                  </a:lnTo>
                  <a:lnTo>
                    <a:pt x="63" y="265"/>
                  </a:lnTo>
                  <a:lnTo>
                    <a:pt x="82" y="263"/>
                  </a:lnTo>
                  <a:lnTo>
                    <a:pt x="95" y="256"/>
                  </a:lnTo>
                  <a:lnTo>
                    <a:pt x="110" y="244"/>
                  </a:lnTo>
                  <a:lnTo>
                    <a:pt x="123" y="230"/>
                  </a:lnTo>
                  <a:lnTo>
                    <a:pt x="140" y="205"/>
                  </a:lnTo>
                  <a:lnTo>
                    <a:pt x="151" y="186"/>
                  </a:lnTo>
                  <a:lnTo>
                    <a:pt x="157" y="166"/>
                  </a:lnTo>
                  <a:lnTo>
                    <a:pt x="166" y="143"/>
                  </a:lnTo>
                  <a:lnTo>
                    <a:pt x="170" y="115"/>
                  </a:lnTo>
                  <a:lnTo>
                    <a:pt x="179" y="94"/>
                  </a:lnTo>
                  <a:lnTo>
                    <a:pt x="190" y="76"/>
                  </a:lnTo>
                  <a:lnTo>
                    <a:pt x="200" y="60"/>
                  </a:lnTo>
                  <a:lnTo>
                    <a:pt x="205" y="50"/>
                  </a:lnTo>
                  <a:lnTo>
                    <a:pt x="207" y="32"/>
                  </a:lnTo>
                  <a:lnTo>
                    <a:pt x="200" y="14"/>
                  </a:lnTo>
                  <a:lnTo>
                    <a:pt x="183" y="2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1" name="未知"/>
            <p:cNvSpPr/>
            <p:nvPr/>
          </p:nvSpPr>
          <p:spPr>
            <a:xfrm>
              <a:off x="0" y="307"/>
              <a:ext cx="167" cy="266"/>
            </a:xfrm>
            <a:custGeom>
              <a:avLst/>
              <a:gdLst/>
              <a:ahLst/>
              <a:cxnLst/>
              <a:pathLst>
                <a:path w="167" h="266">
                  <a:moveTo>
                    <a:pt x="82" y="263"/>
                  </a:moveTo>
                  <a:lnTo>
                    <a:pt x="58" y="258"/>
                  </a:lnTo>
                  <a:lnTo>
                    <a:pt x="37" y="244"/>
                  </a:lnTo>
                  <a:lnTo>
                    <a:pt x="28" y="226"/>
                  </a:lnTo>
                  <a:lnTo>
                    <a:pt x="24" y="198"/>
                  </a:lnTo>
                  <a:lnTo>
                    <a:pt x="28" y="166"/>
                  </a:lnTo>
                  <a:lnTo>
                    <a:pt x="39" y="138"/>
                  </a:lnTo>
                  <a:lnTo>
                    <a:pt x="52" y="117"/>
                  </a:lnTo>
                  <a:lnTo>
                    <a:pt x="73" y="97"/>
                  </a:lnTo>
                  <a:lnTo>
                    <a:pt x="110" y="69"/>
                  </a:lnTo>
                  <a:lnTo>
                    <a:pt x="131" y="48"/>
                  </a:lnTo>
                  <a:lnTo>
                    <a:pt x="157" y="11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55" y="2"/>
                  </a:lnTo>
                  <a:lnTo>
                    <a:pt x="147" y="7"/>
                  </a:lnTo>
                  <a:lnTo>
                    <a:pt x="127" y="37"/>
                  </a:lnTo>
                  <a:lnTo>
                    <a:pt x="112" y="55"/>
                  </a:lnTo>
                  <a:lnTo>
                    <a:pt x="95" y="71"/>
                  </a:lnTo>
                  <a:lnTo>
                    <a:pt x="69" y="92"/>
                  </a:lnTo>
                  <a:lnTo>
                    <a:pt x="39" y="113"/>
                  </a:lnTo>
                  <a:lnTo>
                    <a:pt x="13" y="145"/>
                  </a:lnTo>
                  <a:lnTo>
                    <a:pt x="0" y="180"/>
                  </a:lnTo>
                  <a:lnTo>
                    <a:pt x="0" y="207"/>
                  </a:lnTo>
                  <a:lnTo>
                    <a:pt x="4" y="226"/>
                  </a:lnTo>
                  <a:lnTo>
                    <a:pt x="13" y="244"/>
                  </a:lnTo>
                  <a:lnTo>
                    <a:pt x="28" y="256"/>
                  </a:lnTo>
                  <a:lnTo>
                    <a:pt x="45" y="263"/>
                  </a:lnTo>
                  <a:lnTo>
                    <a:pt x="63" y="265"/>
                  </a:lnTo>
                  <a:lnTo>
                    <a:pt x="82" y="263"/>
                  </a:lnTo>
                  <a:lnTo>
                    <a:pt x="82" y="2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522" name="Group 61521"/>
          <p:cNvGrpSpPr/>
          <p:nvPr/>
        </p:nvGrpSpPr>
        <p:grpSpPr>
          <a:xfrm>
            <a:off x="5867400" y="2781300"/>
            <a:ext cx="1185863" cy="1498600"/>
            <a:chOff x="0" y="0"/>
            <a:chExt cx="1009" cy="1153"/>
          </a:xfrm>
        </p:grpSpPr>
        <p:sp>
          <p:nvSpPr>
            <p:cNvPr id="61523" name="未知"/>
            <p:cNvSpPr/>
            <p:nvPr/>
          </p:nvSpPr>
          <p:spPr>
            <a:xfrm>
              <a:off x="263" y="0"/>
              <a:ext cx="746" cy="686"/>
            </a:xfrm>
            <a:custGeom>
              <a:avLst/>
              <a:gdLst/>
              <a:ahLst/>
              <a:cxnLst/>
              <a:pathLst>
                <a:path w="746" h="686">
                  <a:moveTo>
                    <a:pt x="745" y="0"/>
                  </a:moveTo>
                  <a:lnTo>
                    <a:pt x="745" y="685"/>
                  </a:lnTo>
                  <a:lnTo>
                    <a:pt x="0" y="685"/>
                  </a:lnTo>
                  <a:lnTo>
                    <a:pt x="0" y="0"/>
                  </a:lnTo>
                  <a:lnTo>
                    <a:pt x="745" y="0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4" name="未知"/>
            <p:cNvSpPr/>
            <p:nvPr/>
          </p:nvSpPr>
          <p:spPr>
            <a:xfrm>
              <a:off x="279" y="12"/>
              <a:ext cx="714" cy="601"/>
            </a:xfrm>
            <a:custGeom>
              <a:avLst/>
              <a:gdLst/>
              <a:ahLst/>
              <a:cxnLst/>
              <a:pathLst>
                <a:path w="714" h="601">
                  <a:moveTo>
                    <a:pt x="713" y="600"/>
                  </a:moveTo>
                  <a:lnTo>
                    <a:pt x="713" y="0"/>
                  </a:lnTo>
                  <a:lnTo>
                    <a:pt x="0" y="0"/>
                  </a:lnTo>
                  <a:lnTo>
                    <a:pt x="0" y="600"/>
                  </a:lnTo>
                  <a:lnTo>
                    <a:pt x="713" y="600"/>
                  </a:lnTo>
                  <a:lnTo>
                    <a:pt x="713" y="6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5" name="未知"/>
            <p:cNvSpPr/>
            <p:nvPr/>
          </p:nvSpPr>
          <p:spPr>
            <a:xfrm>
              <a:off x="296" y="40"/>
              <a:ext cx="681" cy="541"/>
            </a:xfrm>
            <a:custGeom>
              <a:avLst/>
              <a:gdLst/>
              <a:ahLst/>
              <a:cxnLst/>
              <a:pathLst>
                <a:path w="681" h="541">
                  <a:moveTo>
                    <a:pt x="0" y="540"/>
                  </a:moveTo>
                  <a:lnTo>
                    <a:pt x="0" y="0"/>
                  </a:lnTo>
                  <a:lnTo>
                    <a:pt x="680" y="0"/>
                  </a:lnTo>
                  <a:lnTo>
                    <a:pt x="680" y="540"/>
                  </a:lnTo>
                  <a:lnTo>
                    <a:pt x="0" y="54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6" name="未知"/>
            <p:cNvSpPr/>
            <p:nvPr/>
          </p:nvSpPr>
          <p:spPr>
            <a:xfrm>
              <a:off x="862" y="612"/>
              <a:ext cx="131" cy="58"/>
            </a:xfrm>
            <a:custGeom>
              <a:avLst/>
              <a:gdLst/>
              <a:ahLst/>
              <a:cxnLst/>
              <a:pathLst>
                <a:path w="131" h="58">
                  <a:moveTo>
                    <a:pt x="0" y="57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130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7" name="未知"/>
            <p:cNvSpPr/>
            <p:nvPr/>
          </p:nvSpPr>
          <p:spPr>
            <a:xfrm>
              <a:off x="405" y="612"/>
              <a:ext cx="458" cy="58"/>
            </a:xfrm>
            <a:custGeom>
              <a:avLst/>
              <a:gdLst/>
              <a:ahLst/>
              <a:cxnLst/>
              <a:pathLst>
                <a:path w="458" h="58">
                  <a:moveTo>
                    <a:pt x="231" y="0"/>
                  </a:moveTo>
                  <a:lnTo>
                    <a:pt x="457" y="0"/>
                  </a:lnTo>
                  <a:lnTo>
                    <a:pt x="457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8" name="未知"/>
            <p:cNvSpPr/>
            <p:nvPr/>
          </p:nvSpPr>
          <p:spPr>
            <a:xfrm>
              <a:off x="279" y="612"/>
              <a:ext cx="127" cy="58"/>
            </a:xfrm>
            <a:custGeom>
              <a:avLst/>
              <a:gdLst/>
              <a:ahLst/>
              <a:cxnLst/>
              <a:pathLst>
                <a:path w="127" h="58">
                  <a:moveTo>
                    <a:pt x="0" y="57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29" name="未知"/>
            <p:cNvSpPr/>
            <p:nvPr/>
          </p:nvSpPr>
          <p:spPr>
            <a:xfrm>
              <a:off x="125" y="830"/>
              <a:ext cx="46" cy="57"/>
            </a:xfrm>
            <a:custGeom>
              <a:avLst/>
              <a:gdLst/>
              <a:ahLst/>
              <a:cxnLst/>
              <a:pathLst>
                <a:path w="46" h="57">
                  <a:moveTo>
                    <a:pt x="45" y="28"/>
                  </a:moveTo>
                  <a:lnTo>
                    <a:pt x="41" y="32"/>
                  </a:lnTo>
                  <a:lnTo>
                    <a:pt x="13" y="56"/>
                  </a:lnTo>
                  <a:lnTo>
                    <a:pt x="9" y="44"/>
                  </a:lnTo>
                  <a:lnTo>
                    <a:pt x="0" y="40"/>
                  </a:lnTo>
                  <a:lnTo>
                    <a:pt x="0" y="28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29" y="4"/>
                  </a:lnTo>
                  <a:lnTo>
                    <a:pt x="41" y="8"/>
                  </a:lnTo>
                  <a:lnTo>
                    <a:pt x="45" y="20"/>
                  </a:lnTo>
                  <a:lnTo>
                    <a:pt x="45" y="28"/>
                  </a:lnTo>
                  <a:lnTo>
                    <a:pt x="45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0" name="未知"/>
            <p:cNvSpPr/>
            <p:nvPr/>
          </p:nvSpPr>
          <p:spPr>
            <a:xfrm>
              <a:off x="142" y="830"/>
              <a:ext cx="29" cy="33"/>
            </a:xfrm>
            <a:custGeom>
              <a:avLst/>
              <a:gdLst/>
              <a:ahLst/>
              <a:cxnLst/>
              <a:pathLst>
                <a:path w="29" h="33">
                  <a:moveTo>
                    <a:pt x="28" y="28"/>
                  </a:moveTo>
                  <a:lnTo>
                    <a:pt x="24" y="32"/>
                  </a:lnTo>
                  <a:lnTo>
                    <a:pt x="16" y="20"/>
                  </a:lnTo>
                  <a:lnTo>
                    <a:pt x="12" y="12"/>
                  </a:lnTo>
                  <a:lnTo>
                    <a:pt x="8" y="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8" y="20"/>
                  </a:lnTo>
                  <a:lnTo>
                    <a:pt x="28" y="28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1" name="未知"/>
            <p:cNvSpPr/>
            <p:nvPr/>
          </p:nvSpPr>
          <p:spPr>
            <a:xfrm>
              <a:off x="0" y="1075"/>
              <a:ext cx="240" cy="78"/>
            </a:xfrm>
            <a:custGeom>
              <a:avLst/>
              <a:gdLst/>
              <a:ahLst/>
              <a:cxnLst/>
              <a:pathLst>
                <a:path w="240" h="78">
                  <a:moveTo>
                    <a:pt x="239" y="77"/>
                  </a:moveTo>
                  <a:lnTo>
                    <a:pt x="223" y="53"/>
                  </a:lnTo>
                  <a:lnTo>
                    <a:pt x="219" y="41"/>
                  </a:lnTo>
                  <a:lnTo>
                    <a:pt x="202" y="29"/>
                  </a:lnTo>
                  <a:lnTo>
                    <a:pt x="190" y="21"/>
                  </a:lnTo>
                  <a:lnTo>
                    <a:pt x="182" y="17"/>
                  </a:lnTo>
                  <a:lnTo>
                    <a:pt x="150" y="13"/>
                  </a:lnTo>
                  <a:lnTo>
                    <a:pt x="134" y="0"/>
                  </a:lnTo>
                  <a:lnTo>
                    <a:pt x="0" y="77"/>
                  </a:lnTo>
                  <a:lnTo>
                    <a:pt x="239" y="77"/>
                  </a:lnTo>
                  <a:lnTo>
                    <a:pt x="239" y="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2" name="未知"/>
            <p:cNvSpPr/>
            <p:nvPr/>
          </p:nvSpPr>
          <p:spPr>
            <a:xfrm>
              <a:off x="101" y="798"/>
              <a:ext cx="325" cy="355"/>
            </a:xfrm>
            <a:custGeom>
              <a:avLst/>
              <a:gdLst/>
              <a:ahLst/>
              <a:cxnLst/>
              <a:pathLst>
                <a:path w="325" h="355">
                  <a:moveTo>
                    <a:pt x="138" y="354"/>
                  </a:moveTo>
                  <a:lnTo>
                    <a:pt x="122" y="330"/>
                  </a:lnTo>
                  <a:lnTo>
                    <a:pt x="118" y="318"/>
                  </a:lnTo>
                  <a:lnTo>
                    <a:pt x="101" y="306"/>
                  </a:lnTo>
                  <a:lnTo>
                    <a:pt x="81" y="294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65" y="273"/>
                  </a:lnTo>
                  <a:lnTo>
                    <a:pt x="65" y="249"/>
                  </a:lnTo>
                  <a:lnTo>
                    <a:pt x="81" y="21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" y="104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4" y="76"/>
                  </a:lnTo>
                  <a:lnTo>
                    <a:pt x="16" y="68"/>
                  </a:lnTo>
                  <a:lnTo>
                    <a:pt x="24" y="68"/>
                  </a:lnTo>
                  <a:lnTo>
                    <a:pt x="33" y="76"/>
                  </a:lnTo>
                  <a:lnTo>
                    <a:pt x="37" y="88"/>
                  </a:lnTo>
                  <a:lnTo>
                    <a:pt x="24" y="100"/>
                  </a:lnTo>
                  <a:lnTo>
                    <a:pt x="29" y="128"/>
                  </a:lnTo>
                  <a:lnTo>
                    <a:pt x="122" y="193"/>
                  </a:lnTo>
                  <a:lnTo>
                    <a:pt x="118" y="213"/>
                  </a:lnTo>
                  <a:lnTo>
                    <a:pt x="110" y="233"/>
                  </a:lnTo>
                  <a:lnTo>
                    <a:pt x="101" y="241"/>
                  </a:lnTo>
                  <a:lnTo>
                    <a:pt x="93" y="253"/>
                  </a:lnTo>
                  <a:lnTo>
                    <a:pt x="85" y="261"/>
                  </a:lnTo>
                  <a:lnTo>
                    <a:pt x="146" y="237"/>
                  </a:lnTo>
                  <a:lnTo>
                    <a:pt x="118" y="237"/>
                  </a:lnTo>
                  <a:lnTo>
                    <a:pt x="118" y="233"/>
                  </a:lnTo>
                  <a:lnTo>
                    <a:pt x="122" y="193"/>
                  </a:lnTo>
                  <a:lnTo>
                    <a:pt x="130" y="173"/>
                  </a:lnTo>
                  <a:lnTo>
                    <a:pt x="134" y="165"/>
                  </a:lnTo>
                  <a:lnTo>
                    <a:pt x="142" y="145"/>
                  </a:lnTo>
                  <a:lnTo>
                    <a:pt x="154" y="124"/>
                  </a:lnTo>
                  <a:lnTo>
                    <a:pt x="166" y="108"/>
                  </a:lnTo>
                  <a:lnTo>
                    <a:pt x="182" y="92"/>
                  </a:lnTo>
                  <a:lnTo>
                    <a:pt x="195" y="80"/>
                  </a:lnTo>
                  <a:lnTo>
                    <a:pt x="231" y="40"/>
                  </a:lnTo>
                  <a:lnTo>
                    <a:pt x="219" y="44"/>
                  </a:lnTo>
                  <a:lnTo>
                    <a:pt x="211" y="44"/>
                  </a:lnTo>
                  <a:lnTo>
                    <a:pt x="199" y="32"/>
                  </a:lnTo>
                  <a:lnTo>
                    <a:pt x="199" y="24"/>
                  </a:lnTo>
                  <a:lnTo>
                    <a:pt x="199" y="20"/>
                  </a:lnTo>
                  <a:lnTo>
                    <a:pt x="211" y="16"/>
                  </a:lnTo>
                  <a:lnTo>
                    <a:pt x="235" y="4"/>
                  </a:lnTo>
                  <a:lnTo>
                    <a:pt x="271" y="0"/>
                  </a:lnTo>
                  <a:lnTo>
                    <a:pt x="275" y="4"/>
                  </a:lnTo>
                  <a:lnTo>
                    <a:pt x="280" y="12"/>
                  </a:lnTo>
                  <a:lnTo>
                    <a:pt x="296" y="76"/>
                  </a:lnTo>
                  <a:lnTo>
                    <a:pt x="316" y="60"/>
                  </a:lnTo>
                  <a:lnTo>
                    <a:pt x="324" y="64"/>
                  </a:lnTo>
                  <a:lnTo>
                    <a:pt x="324" y="72"/>
                  </a:lnTo>
                  <a:lnTo>
                    <a:pt x="316" y="80"/>
                  </a:lnTo>
                  <a:lnTo>
                    <a:pt x="324" y="104"/>
                  </a:lnTo>
                  <a:lnTo>
                    <a:pt x="324" y="112"/>
                  </a:lnTo>
                  <a:lnTo>
                    <a:pt x="316" y="141"/>
                  </a:lnTo>
                  <a:lnTo>
                    <a:pt x="316" y="141"/>
                  </a:lnTo>
                  <a:lnTo>
                    <a:pt x="308" y="157"/>
                  </a:lnTo>
                  <a:lnTo>
                    <a:pt x="296" y="177"/>
                  </a:lnTo>
                  <a:lnTo>
                    <a:pt x="280" y="193"/>
                  </a:lnTo>
                  <a:lnTo>
                    <a:pt x="271" y="209"/>
                  </a:lnTo>
                  <a:lnTo>
                    <a:pt x="255" y="225"/>
                  </a:lnTo>
                  <a:lnTo>
                    <a:pt x="251" y="237"/>
                  </a:lnTo>
                  <a:lnTo>
                    <a:pt x="243" y="249"/>
                  </a:lnTo>
                  <a:lnTo>
                    <a:pt x="227" y="249"/>
                  </a:lnTo>
                  <a:lnTo>
                    <a:pt x="223" y="269"/>
                  </a:lnTo>
                  <a:lnTo>
                    <a:pt x="211" y="302"/>
                  </a:lnTo>
                  <a:lnTo>
                    <a:pt x="199" y="326"/>
                  </a:lnTo>
                  <a:lnTo>
                    <a:pt x="182" y="354"/>
                  </a:lnTo>
                  <a:lnTo>
                    <a:pt x="138" y="354"/>
                  </a:lnTo>
                  <a:lnTo>
                    <a:pt x="138" y="35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3" name="未知"/>
            <p:cNvSpPr/>
            <p:nvPr/>
          </p:nvSpPr>
          <p:spPr>
            <a:xfrm>
              <a:off x="283" y="858"/>
              <a:ext cx="163" cy="295"/>
            </a:xfrm>
            <a:custGeom>
              <a:avLst/>
              <a:gdLst/>
              <a:ahLst/>
              <a:cxnLst/>
              <a:pathLst>
                <a:path w="163" h="295">
                  <a:moveTo>
                    <a:pt x="0" y="294"/>
                  </a:moveTo>
                  <a:lnTo>
                    <a:pt x="17" y="266"/>
                  </a:lnTo>
                  <a:lnTo>
                    <a:pt x="29" y="242"/>
                  </a:lnTo>
                  <a:lnTo>
                    <a:pt x="41" y="209"/>
                  </a:lnTo>
                  <a:lnTo>
                    <a:pt x="45" y="189"/>
                  </a:lnTo>
                  <a:lnTo>
                    <a:pt x="61" y="189"/>
                  </a:lnTo>
                  <a:lnTo>
                    <a:pt x="69" y="177"/>
                  </a:lnTo>
                  <a:lnTo>
                    <a:pt x="73" y="165"/>
                  </a:lnTo>
                  <a:lnTo>
                    <a:pt x="89" y="149"/>
                  </a:lnTo>
                  <a:lnTo>
                    <a:pt x="98" y="133"/>
                  </a:lnTo>
                  <a:lnTo>
                    <a:pt x="114" y="117"/>
                  </a:lnTo>
                  <a:lnTo>
                    <a:pt x="126" y="97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42" y="52"/>
                  </a:lnTo>
                  <a:lnTo>
                    <a:pt x="142" y="44"/>
                  </a:lnTo>
                  <a:lnTo>
                    <a:pt x="134" y="20"/>
                  </a:lnTo>
                  <a:lnTo>
                    <a:pt x="142" y="12"/>
                  </a:lnTo>
                  <a:lnTo>
                    <a:pt x="142" y="4"/>
                  </a:lnTo>
                  <a:lnTo>
                    <a:pt x="134" y="0"/>
                  </a:lnTo>
                  <a:lnTo>
                    <a:pt x="142" y="0"/>
                  </a:lnTo>
                  <a:lnTo>
                    <a:pt x="158" y="20"/>
                  </a:lnTo>
                  <a:lnTo>
                    <a:pt x="162" y="32"/>
                  </a:lnTo>
                  <a:lnTo>
                    <a:pt x="158" y="52"/>
                  </a:lnTo>
                  <a:lnTo>
                    <a:pt x="150" y="68"/>
                  </a:lnTo>
                  <a:lnTo>
                    <a:pt x="142" y="85"/>
                  </a:lnTo>
                  <a:lnTo>
                    <a:pt x="142" y="101"/>
                  </a:lnTo>
                  <a:lnTo>
                    <a:pt x="126" y="125"/>
                  </a:lnTo>
                  <a:lnTo>
                    <a:pt x="110" y="145"/>
                  </a:lnTo>
                  <a:lnTo>
                    <a:pt x="93" y="177"/>
                  </a:lnTo>
                  <a:lnTo>
                    <a:pt x="73" y="205"/>
                  </a:lnTo>
                  <a:lnTo>
                    <a:pt x="49" y="238"/>
                  </a:lnTo>
                  <a:lnTo>
                    <a:pt x="29" y="270"/>
                  </a:lnTo>
                  <a:lnTo>
                    <a:pt x="17" y="294"/>
                  </a:lnTo>
                  <a:lnTo>
                    <a:pt x="0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4" name="未知"/>
            <p:cNvSpPr/>
            <p:nvPr/>
          </p:nvSpPr>
          <p:spPr>
            <a:xfrm>
              <a:off x="186" y="991"/>
              <a:ext cx="62" cy="69"/>
            </a:xfrm>
            <a:custGeom>
              <a:avLst/>
              <a:gdLst/>
              <a:ahLst/>
              <a:cxnLst/>
              <a:pathLst>
                <a:path w="62" h="69">
                  <a:moveTo>
                    <a:pt x="37" y="0"/>
                  </a:moveTo>
                  <a:lnTo>
                    <a:pt x="33" y="20"/>
                  </a:lnTo>
                  <a:lnTo>
                    <a:pt x="25" y="40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0" y="68"/>
                  </a:lnTo>
                  <a:lnTo>
                    <a:pt x="61" y="44"/>
                  </a:lnTo>
                  <a:lnTo>
                    <a:pt x="33" y="44"/>
                  </a:lnTo>
                  <a:lnTo>
                    <a:pt x="33" y="4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5" name="未知"/>
            <p:cNvSpPr/>
            <p:nvPr/>
          </p:nvSpPr>
          <p:spPr>
            <a:xfrm>
              <a:off x="312" y="987"/>
              <a:ext cx="21" cy="29"/>
            </a:xfrm>
            <a:custGeom>
              <a:avLst/>
              <a:gdLst/>
              <a:ahLst/>
              <a:cxnLst/>
              <a:pathLst>
                <a:path w="21" h="29">
                  <a:moveTo>
                    <a:pt x="16" y="0"/>
                  </a:moveTo>
                  <a:lnTo>
                    <a:pt x="20" y="4"/>
                  </a:lnTo>
                  <a:lnTo>
                    <a:pt x="12" y="2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6" name="未知"/>
            <p:cNvSpPr/>
            <p:nvPr/>
          </p:nvSpPr>
          <p:spPr>
            <a:xfrm>
              <a:off x="296" y="830"/>
              <a:ext cx="37" cy="49"/>
            </a:xfrm>
            <a:custGeom>
              <a:avLst/>
              <a:gdLst/>
              <a:ahLst/>
              <a:cxnLst/>
              <a:pathLst>
                <a:path w="37" h="49">
                  <a:moveTo>
                    <a:pt x="36" y="8"/>
                  </a:moveTo>
                  <a:lnTo>
                    <a:pt x="0" y="48"/>
                  </a:lnTo>
                  <a:lnTo>
                    <a:pt x="4" y="0"/>
                  </a:lnTo>
                  <a:lnTo>
                    <a:pt x="16" y="12"/>
                  </a:lnTo>
                  <a:lnTo>
                    <a:pt x="24" y="12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7" name="未知"/>
            <p:cNvSpPr/>
            <p:nvPr/>
          </p:nvSpPr>
          <p:spPr>
            <a:xfrm>
              <a:off x="154" y="810"/>
              <a:ext cx="53" cy="49"/>
            </a:xfrm>
            <a:custGeom>
              <a:avLst/>
              <a:gdLst/>
              <a:ahLst/>
              <a:cxnLst/>
              <a:pathLst>
                <a:path w="53" h="49">
                  <a:moveTo>
                    <a:pt x="16" y="48"/>
                  </a:moveTo>
                  <a:lnTo>
                    <a:pt x="16" y="40"/>
                  </a:lnTo>
                  <a:lnTo>
                    <a:pt x="12" y="28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16" y="48"/>
                  </a:lnTo>
                  <a:lnTo>
                    <a:pt x="16" y="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8" name="未知"/>
            <p:cNvSpPr/>
            <p:nvPr/>
          </p:nvSpPr>
          <p:spPr>
            <a:xfrm>
              <a:off x="125" y="709"/>
              <a:ext cx="293" cy="283"/>
            </a:xfrm>
            <a:custGeom>
              <a:avLst/>
              <a:gdLst/>
              <a:ahLst/>
              <a:cxnLst/>
              <a:pathLst>
                <a:path w="293" h="283">
                  <a:moveTo>
                    <a:pt x="81" y="117"/>
                  </a:moveTo>
                  <a:lnTo>
                    <a:pt x="219" y="0"/>
                  </a:lnTo>
                  <a:lnTo>
                    <a:pt x="292" y="52"/>
                  </a:lnTo>
                  <a:lnTo>
                    <a:pt x="251" y="93"/>
                  </a:lnTo>
                  <a:lnTo>
                    <a:pt x="247" y="89"/>
                  </a:lnTo>
                  <a:lnTo>
                    <a:pt x="211" y="93"/>
                  </a:lnTo>
                  <a:lnTo>
                    <a:pt x="187" y="105"/>
                  </a:lnTo>
                  <a:lnTo>
                    <a:pt x="175" y="109"/>
                  </a:lnTo>
                  <a:lnTo>
                    <a:pt x="175" y="113"/>
                  </a:lnTo>
                  <a:lnTo>
                    <a:pt x="175" y="121"/>
                  </a:lnTo>
                  <a:lnTo>
                    <a:pt x="171" y="169"/>
                  </a:lnTo>
                  <a:lnTo>
                    <a:pt x="158" y="181"/>
                  </a:lnTo>
                  <a:lnTo>
                    <a:pt x="142" y="197"/>
                  </a:lnTo>
                  <a:lnTo>
                    <a:pt x="130" y="213"/>
                  </a:lnTo>
                  <a:lnTo>
                    <a:pt x="118" y="234"/>
                  </a:lnTo>
                  <a:lnTo>
                    <a:pt x="110" y="254"/>
                  </a:lnTo>
                  <a:lnTo>
                    <a:pt x="106" y="262"/>
                  </a:lnTo>
                  <a:lnTo>
                    <a:pt x="98" y="282"/>
                  </a:lnTo>
                  <a:lnTo>
                    <a:pt x="5" y="217"/>
                  </a:lnTo>
                  <a:lnTo>
                    <a:pt x="0" y="189"/>
                  </a:lnTo>
                  <a:lnTo>
                    <a:pt x="13" y="177"/>
                  </a:lnTo>
                  <a:lnTo>
                    <a:pt x="41" y="153"/>
                  </a:lnTo>
                  <a:lnTo>
                    <a:pt x="45" y="149"/>
                  </a:lnTo>
                  <a:lnTo>
                    <a:pt x="81" y="117"/>
                  </a:lnTo>
                  <a:lnTo>
                    <a:pt x="81" y="1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39" name="未知"/>
            <p:cNvSpPr/>
            <p:nvPr/>
          </p:nvSpPr>
          <p:spPr>
            <a:xfrm>
              <a:off x="344" y="697"/>
              <a:ext cx="131" cy="178"/>
            </a:xfrm>
            <a:custGeom>
              <a:avLst/>
              <a:gdLst/>
              <a:ahLst/>
              <a:cxnLst/>
              <a:pathLst>
                <a:path w="131" h="178">
                  <a:moveTo>
                    <a:pt x="16" y="0"/>
                  </a:moveTo>
                  <a:lnTo>
                    <a:pt x="130" y="76"/>
                  </a:lnTo>
                  <a:lnTo>
                    <a:pt x="117" y="105"/>
                  </a:lnTo>
                  <a:lnTo>
                    <a:pt x="73" y="161"/>
                  </a:lnTo>
                  <a:lnTo>
                    <a:pt x="53" y="177"/>
                  </a:lnTo>
                  <a:lnTo>
                    <a:pt x="37" y="113"/>
                  </a:lnTo>
                  <a:lnTo>
                    <a:pt x="32" y="105"/>
                  </a:lnTo>
                  <a:lnTo>
                    <a:pt x="73" y="64"/>
                  </a:ln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0" name="未知"/>
            <p:cNvSpPr/>
            <p:nvPr/>
          </p:nvSpPr>
          <p:spPr>
            <a:xfrm>
              <a:off x="324" y="68"/>
              <a:ext cx="620" cy="465"/>
            </a:xfrm>
            <a:custGeom>
              <a:avLst/>
              <a:gdLst/>
              <a:ahLst/>
              <a:cxnLst/>
              <a:pathLst>
                <a:path w="620" h="465">
                  <a:moveTo>
                    <a:pt x="16" y="0"/>
                  </a:moveTo>
                  <a:lnTo>
                    <a:pt x="603" y="0"/>
                  </a:lnTo>
                  <a:lnTo>
                    <a:pt x="611" y="0"/>
                  </a:lnTo>
                  <a:lnTo>
                    <a:pt x="619" y="5"/>
                  </a:lnTo>
                  <a:lnTo>
                    <a:pt x="619" y="13"/>
                  </a:lnTo>
                  <a:lnTo>
                    <a:pt x="619" y="17"/>
                  </a:lnTo>
                  <a:lnTo>
                    <a:pt x="619" y="444"/>
                  </a:lnTo>
                  <a:lnTo>
                    <a:pt x="619" y="452"/>
                  </a:lnTo>
                  <a:lnTo>
                    <a:pt x="619" y="456"/>
                  </a:lnTo>
                  <a:lnTo>
                    <a:pt x="611" y="460"/>
                  </a:lnTo>
                  <a:lnTo>
                    <a:pt x="603" y="464"/>
                  </a:lnTo>
                  <a:lnTo>
                    <a:pt x="16" y="464"/>
                  </a:lnTo>
                  <a:lnTo>
                    <a:pt x="8" y="464"/>
                  </a:lnTo>
                  <a:lnTo>
                    <a:pt x="4" y="456"/>
                  </a:lnTo>
                  <a:lnTo>
                    <a:pt x="0" y="452"/>
                  </a:lnTo>
                  <a:lnTo>
                    <a:pt x="0" y="444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4" y="5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1" name="未知"/>
            <p:cNvSpPr/>
            <p:nvPr/>
          </p:nvSpPr>
          <p:spPr>
            <a:xfrm>
              <a:off x="344" y="89"/>
              <a:ext cx="580" cy="420"/>
            </a:xfrm>
            <a:custGeom>
              <a:avLst/>
              <a:gdLst/>
              <a:ahLst/>
              <a:cxnLst/>
              <a:pathLst>
                <a:path w="580" h="420">
                  <a:moveTo>
                    <a:pt x="16" y="0"/>
                  </a:moveTo>
                  <a:lnTo>
                    <a:pt x="563" y="0"/>
                  </a:lnTo>
                  <a:lnTo>
                    <a:pt x="567" y="0"/>
                  </a:lnTo>
                  <a:lnTo>
                    <a:pt x="575" y="8"/>
                  </a:lnTo>
                  <a:lnTo>
                    <a:pt x="579" y="12"/>
                  </a:lnTo>
                  <a:lnTo>
                    <a:pt x="579" y="16"/>
                  </a:lnTo>
                  <a:lnTo>
                    <a:pt x="579" y="402"/>
                  </a:lnTo>
                  <a:lnTo>
                    <a:pt x="579" y="410"/>
                  </a:lnTo>
                  <a:lnTo>
                    <a:pt x="575" y="414"/>
                  </a:lnTo>
                  <a:lnTo>
                    <a:pt x="567" y="419"/>
                  </a:lnTo>
                  <a:lnTo>
                    <a:pt x="563" y="419"/>
                  </a:lnTo>
                  <a:lnTo>
                    <a:pt x="16" y="419"/>
                  </a:lnTo>
                  <a:lnTo>
                    <a:pt x="12" y="419"/>
                  </a:lnTo>
                  <a:lnTo>
                    <a:pt x="4" y="414"/>
                  </a:lnTo>
                  <a:lnTo>
                    <a:pt x="0" y="410"/>
                  </a:lnTo>
                  <a:lnTo>
                    <a:pt x="0" y="40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2" name="未知"/>
            <p:cNvSpPr/>
            <p:nvPr/>
          </p:nvSpPr>
          <p:spPr>
            <a:xfrm>
              <a:off x="324" y="491"/>
              <a:ext cx="25" cy="42"/>
            </a:xfrm>
            <a:custGeom>
              <a:avLst/>
              <a:gdLst/>
              <a:ahLst/>
              <a:cxnLst/>
              <a:pathLst>
                <a:path w="25" h="42">
                  <a:moveTo>
                    <a:pt x="20" y="29"/>
                  </a:moveTo>
                  <a:lnTo>
                    <a:pt x="16" y="25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4" y="33"/>
                  </a:lnTo>
                  <a:lnTo>
                    <a:pt x="8" y="41"/>
                  </a:lnTo>
                  <a:lnTo>
                    <a:pt x="20" y="29"/>
                  </a:lnTo>
                  <a:lnTo>
                    <a:pt x="20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3" name="未知"/>
            <p:cNvSpPr/>
            <p:nvPr/>
          </p:nvSpPr>
          <p:spPr>
            <a:xfrm>
              <a:off x="324" y="491"/>
              <a:ext cx="25" cy="42"/>
            </a:xfrm>
            <a:custGeom>
              <a:avLst/>
              <a:gdLst/>
              <a:ahLst/>
              <a:cxnLst/>
              <a:pathLst>
                <a:path w="25" h="42">
                  <a:moveTo>
                    <a:pt x="20" y="29"/>
                  </a:moveTo>
                  <a:lnTo>
                    <a:pt x="16" y="25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4" y="33"/>
                  </a:lnTo>
                  <a:lnTo>
                    <a:pt x="8" y="41"/>
                  </a:lnTo>
                  <a:lnTo>
                    <a:pt x="20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4" name="未知"/>
            <p:cNvSpPr/>
            <p:nvPr/>
          </p:nvSpPr>
          <p:spPr>
            <a:xfrm>
              <a:off x="919" y="499"/>
              <a:ext cx="25" cy="30"/>
            </a:xfrm>
            <a:custGeom>
              <a:avLst/>
              <a:gdLst/>
              <a:ahLst/>
              <a:cxnLst/>
              <a:pathLst>
                <a:path w="25" h="30">
                  <a:moveTo>
                    <a:pt x="16" y="29"/>
                  </a:moveTo>
                  <a:lnTo>
                    <a:pt x="8" y="21"/>
                  </a:lnTo>
                  <a:lnTo>
                    <a:pt x="8" y="21"/>
                  </a:lnTo>
                  <a:lnTo>
                    <a:pt x="0" y="4"/>
                  </a:lnTo>
                  <a:lnTo>
                    <a:pt x="4" y="0"/>
                  </a:lnTo>
                  <a:lnTo>
                    <a:pt x="24" y="13"/>
                  </a:lnTo>
                  <a:lnTo>
                    <a:pt x="24" y="21"/>
                  </a:lnTo>
                  <a:lnTo>
                    <a:pt x="24" y="25"/>
                  </a:lnTo>
                  <a:lnTo>
                    <a:pt x="16" y="29"/>
                  </a:lnTo>
                  <a:lnTo>
                    <a:pt x="16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5" name="未知"/>
            <p:cNvSpPr/>
            <p:nvPr/>
          </p:nvSpPr>
          <p:spPr>
            <a:xfrm>
              <a:off x="919" y="499"/>
              <a:ext cx="25" cy="30"/>
            </a:xfrm>
            <a:custGeom>
              <a:avLst/>
              <a:gdLst/>
              <a:ahLst/>
              <a:cxnLst/>
              <a:pathLst>
                <a:path w="25" h="30">
                  <a:moveTo>
                    <a:pt x="16" y="29"/>
                  </a:moveTo>
                  <a:lnTo>
                    <a:pt x="8" y="21"/>
                  </a:lnTo>
                  <a:lnTo>
                    <a:pt x="0" y="4"/>
                  </a:lnTo>
                  <a:lnTo>
                    <a:pt x="4" y="0"/>
                  </a:lnTo>
                  <a:lnTo>
                    <a:pt x="24" y="13"/>
                  </a:lnTo>
                  <a:lnTo>
                    <a:pt x="24" y="21"/>
                  </a:lnTo>
                  <a:lnTo>
                    <a:pt x="24" y="25"/>
                  </a:lnTo>
                  <a:lnTo>
                    <a:pt x="16" y="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6" name="未知"/>
            <p:cNvSpPr/>
            <p:nvPr/>
          </p:nvSpPr>
          <p:spPr>
            <a:xfrm>
              <a:off x="360" y="713"/>
              <a:ext cx="17" cy="9"/>
            </a:xfrm>
            <a:custGeom>
              <a:avLst/>
              <a:gdLst/>
              <a:ahLst/>
              <a:cxnLst/>
              <a:pathLst>
                <a:path w="17" h="9">
                  <a:moveTo>
                    <a:pt x="0" y="0"/>
                  </a:moveTo>
                  <a:lnTo>
                    <a:pt x="16" y="8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7" name="未知"/>
            <p:cNvSpPr/>
            <p:nvPr/>
          </p:nvSpPr>
          <p:spPr>
            <a:xfrm>
              <a:off x="389" y="729"/>
              <a:ext cx="17" cy="17"/>
            </a:xfrm>
            <a:custGeom>
              <a:avLst/>
              <a:gdLst/>
              <a:ahLst/>
              <a:cxnLst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8" name="未知"/>
            <p:cNvSpPr/>
            <p:nvPr/>
          </p:nvSpPr>
          <p:spPr>
            <a:xfrm>
              <a:off x="437" y="761"/>
              <a:ext cx="9" cy="9"/>
            </a:xfrm>
            <a:custGeom>
              <a:avLst/>
              <a:gdLst/>
              <a:ahLst/>
              <a:cxnLst/>
              <a:pathLst>
                <a:path w="9" h="9">
                  <a:moveTo>
                    <a:pt x="0" y="0"/>
                  </a:moveTo>
                  <a:lnTo>
                    <a:pt x="8" y="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49" name="未知"/>
            <p:cNvSpPr/>
            <p:nvPr/>
          </p:nvSpPr>
          <p:spPr>
            <a:xfrm>
              <a:off x="421" y="777"/>
              <a:ext cx="37" cy="46"/>
            </a:xfrm>
            <a:custGeom>
              <a:avLst/>
              <a:gdLst/>
              <a:ahLst/>
              <a:cxnLst/>
              <a:pathLst>
                <a:path w="37" h="46">
                  <a:moveTo>
                    <a:pt x="36" y="0"/>
                  </a:moveTo>
                  <a:lnTo>
                    <a:pt x="0" y="4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0" name="未知"/>
            <p:cNvSpPr/>
            <p:nvPr/>
          </p:nvSpPr>
          <p:spPr>
            <a:xfrm>
              <a:off x="283" y="773"/>
              <a:ext cx="46" cy="30"/>
            </a:xfrm>
            <a:custGeom>
              <a:avLst/>
              <a:gdLst/>
              <a:ahLst/>
              <a:cxnLst/>
              <a:pathLst>
                <a:path w="46" h="30">
                  <a:moveTo>
                    <a:pt x="0" y="0"/>
                  </a:moveTo>
                  <a:lnTo>
                    <a:pt x="45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1" name="未知"/>
            <p:cNvSpPr/>
            <p:nvPr/>
          </p:nvSpPr>
          <p:spPr>
            <a:xfrm>
              <a:off x="263" y="794"/>
              <a:ext cx="34" cy="25"/>
            </a:xfrm>
            <a:custGeom>
              <a:avLst/>
              <a:gdLst/>
              <a:ahLst/>
              <a:cxnLst/>
              <a:pathLst>
                <a:path w="34" h="25">
                  <a:moveTo>
                    <a:pt x="0" y="0"/>
                  </a:moveTo>
                  <a:lnTo>
                    <a:pt x="33" y="2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2" name="未知"/>
            <p:cNvSpPr/>
            <p:nvPr/>
          </p:nvSpPr>
          <p:spPr>
            <a:xfrm>
              <a:off x="154" y="922"/>
              <a:ext cx="74" cy="50"/>
            </a:xfrm>
            <a:custGeom>
              <a:avLst/>
              <a:gdLst/>
              <a:ahLst/>
              <a:cxnLst/>
              <a:pathLst>
                <a:path w="74" h="50">
                  <a:moveTo>
                    <a:pt x="0" y="0"/>
                  </a:moveTo>
                  <a:lnTo>
                    <a:pt x="73" y="4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3" name="未知"/>
            <p:cNvSpPr/>
            <p:nvPr/>
          </p:nvSpPr>
          <p:spPr>
            <a:xfrm>
              <a:off x="134" y="910"/>
              <a:ext cx="1" cy="5"/>
            </a:xfrm>
            <a:custGeom>
              <a:avLst/>
              <a:gdLst/>
              <a:ahLst/>
              <a:cxnLst/>
              <a:pathLst>
                <a:path w="1" h="5">
                  <a:moveTo>
                    <a:pt x="0" y="0"/>
                  </a:moveTo>
                  <a:lnTo>
                    <a:pt x="0" y="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4" name="未知"/>
            <p:cNvSpPr/>
            <p:nvPr/>
          </p:nvSpPr>
          <p:spPr>
            <a:xfrm>
              <a:off x="182" y="1003"/>
              <a:ext cx="21" cy="5"/>
            </a:xfrm>
            <a:custGeom>
              <a:avLst/>
              <a:gdLst/>
              <a:ahLst/>
              <a:cxnLst/>
              <a:pathLst>
                <a:path w="21" h="5">
                  <a:moveTo>
                    <a:pt x="0" y="4"/>
                  </a:moveTo>
                  <a:lnTo>
                    <a:pt x="4" y="4"/>
                  </a:lnTo>
                  <a:lnTo>
                    <a:pt x="20" y="0"/>
                  </a:lnTo>
                  <a:lnTo>
                    <a:pt x="1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5" name="未知"/>
            <p:cNvSpPr/>
            <p:nvPr/>
          </p:nvSpPr>
          <p:spPr>
            <a:xfrm>
              <a:off x="895" y="512"/>
              <a:ext cx="5" cy="21"/>
            </a:xfrm>
            <a:custGeom>
              <a:avLst/>
              <a:gdLst/>
              <a:ahLst/>
              <a:cxnLst/>
              <a:pathLst>
                <a:path w="5" h="21">
                  <a:moveTo>
                    <a:pt x="4" y="20"/>
                  </a:move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6" name="未知"/>
            <p:cNvSpPr/>
            <p:nvPr/>
          </p:nvSpPr>
          <p:spPr>
            <a:xfrm>
              <a:off x="360" y="508"/>
              <a:ext cx="5" cy="25"/>
            </a:xfrm>
            <a:custGeom>
              <a:avLst/>
              <a:gdLst/>
              <a:ahLst/>
              <a:cxnLst/>
              <a:pathLst>
                <a:path w="5" h="25">
                  <a:moveTo>
                    <a:pt x="0" y="24"/>
                  </a:moveTo>
                  <a:lnTo>
                    <a:pt x="4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7" name="未知"/>
            <p:cNvSpPr/>
            <p:nvPr/>
          </p:nvSpPr>
          <p:spPr>
            <a:xfrm>
              <a:off x="328" y="73"/>
              <a:ext cx="21" cy="21"/>
            </a:xfrm>
            <a:custGeom>
              <a:avLst/>
              <a:gdLst/>
              <a:ahLst/>
              <a:cxnLst/>
              <a:pathLst>
                <a:path w="21" h="21">
                  <a:moveTo>
                    <a:pt x="0" y="0"/>
                  </a:moveTo>
                  <a:lnTo>
                    <a:pt x="20" y="2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58" name="未知"/>
            <p:cNvSpPr/>
            <p:nvPr/>
          </p:nvSpPr>
          <p:spPr>
            <a:xfrm>
              <a:off x="919" y="68"/>
              <a:ext cx="17" cy="26"/>
            </a:xfrm>
            <a:custGeom>
              <a:avLst/>
              <a:gdLst/>
              <a:ahLst/>
              <a:cxnLst/>
              <a:pathLst>
                <a:path w="17" h="26">
                  <a:moveTo>
                    <a:pt x="16" y="0"/>
                  </a:moveTo>
                  <a:lnTo>
                    <a:pt x="0" y="2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559" name="Group 61558"/>
          <p:cNvGrpSpPr/>
          <p:nvPr/>
        </p:nvGrpSpPr>
        <p:grpSpPr>
          <a:xfrm>
            <a:off x="6372225" y="333375"/>
            <a:ext cx="1835150" cy="1146175"/>
            <a:chOff x="0" y="0"/>
            <a:chExt cx="1153" cy="721"/>
          </a:xfrm>
        </p:grpSpPr>
        <p:sp>
          <p:nvSpPr>
            <p:cNvPr id="61560" name="未知"/>
            <p:cNvSpPr/>
            <p:nvPr/>
          </p:nvSpPr>
          <p:spPr>
            <a:xfrm>
              <a:off x="184" y="271"/>
              <a:ext cx="354" cy="217"/>
            </a:xfrm>
            <a:custGeom>
              <a:avLst/>
              <a:gdLst/>
              <a:ahLst/>
              <a:cxnLst/>
              <a:pathLst>
                <a:path w="354" h="217">
                  <a:moveTo>
                    <a:pt x="353" y="124"/>
                  </a:moveTo>
                  <a:lnTo>
                    <a:pt x="164" y="0"/>
                  </a:lnTo>
                  <a:lnTo>
                    <a:pt x="0" y="74"/>
                  </a:lnTo>
                  <a:lnTo>
                    <a:pt x="5" y="95"/>
                  </a:lnTo>
                  <a:lnTo>
                    <a:pt x="21" y="129"/>
                  </a:lnTo>
                  <a:lnTo>
                    <a:pt x="50" y="158"/>
                  </a:lnTo>
                  <a:lnTo>
                    <a:pt x="91" y="187"/>
                  </a:lnTo>
                  <a:lnTo>
                    <a:pt x="185" y="216"/>
                  </a:lnTo>
                  <a:lnTo>
                    <a:pt x="353" y="124"/>
                  </a:lnTo>
                  <a:lnTo>
                    <a:pt x="353" y="1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561" name="Group 61560"/>
            <p:cNvGrpSpPr/>
            <p:nvPr/>
          </p:nvGrpSpPr>
          <p:grpSpPr>
            <a:xfrm>
              <a:off x="189" y="279"/>
              <a:ext cx="341" cy="201"/>
              <a:chOff x="0" y="0"/>
              <a:chExt cx="341" cy="201"/>
            </a:xfrm>
          </p:grpSpPr>
          <p:sp>
            <p:nvSpPr>
              <p:cNvPr id="61562" name="未知"/>
              <p:cNvSpPr/>
              <p:nvPr/>
            </p:nvSpPr>
            <p:spPr>
              <a:xfrm>
                <a:off x="0" y="21"/>
                <a:ext cx="210" cy="96"/>
              </a:xfrm>
              <a:custGeom>
                <a:avLst/>
                <a:gdLst/>
                <a:ahLst/>
                <a:cxnLst/>
                <a:pathLst>
                  <a:path w="210" h="96">
                    <a:moveTo>
                      <a:pt x="24" y="95"/>
                    </a:moveTo>
                    <a:lnTo>
                      <a:pt x="110" y="62"/>
                    </a:lnTo>
                    <a:lnTo>
                      <a:pt x="192" y="20"/>
                    </a:lnTo>
                    <a:lnTo>
                      <a:pt x="209" y="8"/>
                    </a:lnTo>
                    <a:lnTo>
                      <a:pt x="192" y="0"/>
                    </a:lnTo>
                    <a:lnTo>
                      <a:pt x="176" y="4"/>
                    </a:lnTo>
                    <a:lnTo>
                      <a:pt x="168" y="8"/>
                    </a:lnTo>
                    <a:lnTo>
                      <a:pt x="151" y="12"/>
                    </a:lnTo>
                    <a:lnTo>
                      <a:pt x="135" y="16"/>
                    </a:lnTo>
                    <a:lnTo>
                      <a:pt x="94" y="20"/>
                    </a:lnTo>
                    <a:lnTo>
                      <a:pt x="53" y="25"/>
                    </a:lnTo>
                    <a:lnTo>
                      <a:pt x="0" y="50"/>
                    </a:lnTo>
                    <a:lnTo>
                      <a:pt x="4" y="58"/>
                    </a:lnTo>
                    <a:lnTo>
                      <a:pt x="12" y="75"/>
                    </a:lnTo>
                    <a:lnTo>
                      <a:pt x="24" y="95"/>
                    </a:lnTo>
                    <a:lnTo>
                      <a:pt x="24" y="9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3" name="未知"/>
              <p:cNvSpPr/>
              <p:nvPr/>
            </p:nvSpPr>
            <p:spPr>
              <a:xfrm>
                <a:off x="49" y="83"/>
                <a:ext cx="157" cy="105"/>
              </a:xfrm>
              <a:custGeom>
                <a:avLst/>
                <a:gdLst/>
                <a:ahLst/>
                <a:cxnLst/>
                <a:pathLst>
                  <a:path w="157" h="105">
                    <a:moveTo>
                      <a:pt x="78" y="104"/>
                    </a:moveTo>
                    <a:lnTo>
                      <a:pt x="119" y="75"/>
                    </a:lnTo>
                    <a:lnTo>
                      <a:pt x="156" y="42"/>
                    </a:lnTo>
                    <a:lnTo>
                      <a:pt x="139" y="38"/>
                    </a:lnTo>
                    <a:lnTo>
                      <a:pt x="123" y="25"/>
                    </a:lnTo>
                    <a:lnTo>
                      <a:pt x="110" y="8"/>
                    </a:lnTo>
                    <a:lnTo>
                      <a:pt x="110" y="0"/>
                    </a:lnTo>
                    <a:lnTo>
                      <a:pt x="102" y="8"/>
                    </a:lnTo>
                    <a:lnTo>
                      <a:pt x="74" y="25"/>
                    </a:lnTo>
                    <a:lnTo>
                      <a:pt x="20" y="58"/>
                    </a:lnTo>
                    <a:lnTo>
                      <a:pt x="12" y="63"/>
                    </a:lnTo>
                    <a:lnTo>
                      <a:pt x="0" y="67"/>
                    </a:lnTo>
                    <a:lnTo>
                      <a:pt x="12" y="75"/>
                    </a:lnTo>
                    <a:lnTo>
                      <a:pt x="28" y="87"/>
                    </a:lnTo>
                    <a:lnTo>
                      <a:pt x="53" y="96"/>
                    </a:lnTo>
                    <a:lnTo>
                      <a:pt x="78" y="104"/>
                    </a:lnTo>
                    <a:lnTo>
                      <a:pt x="78" y="10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4" name="未知"/>
              <p:cNvSpPr/>
              <p:nvPr/>
            </p:nvSpPr>
            <p:spPr>
              <a:xfrm>
                <a:off x="28" y="71"/>
                <a:ext cx="137" cy="71"/>
              </a:xfrm>
              <a:custGeom>
                <a:avLst/>
                <a:gdLst/>
                <a:ahLst/>
                <a:cxnLst/>
                <a:pathLst>
                  <a:path w="137" h="71">
                    <a:moveTo>
                      <a:pt x="131" y="8"/>
                    </a:moveTo>
                    <a:lnTo>
                      <a:pt x="131" y="4"/>
                    </a:lnTo>
                    <a:lnTo>
                      <a:pt x="136" y="0"/>
                    </a:lnTo>
                    <a:lnTo>
                      <a:pt x="127" y="4"/>
                    </a:lnTo>
                    <a:lnTo>
                      <a:pt x="115" y="8"/>
                    </a:lnTo>
                    <a:lnTo>
                      <a:pt x="95" y="20"/>
                    </a:lnTo>
                    <a:lnTo>
                      <a:pt x="66" y="33"/>
                    </a:lnTo>
                    <a:lnTo>
                      <a:pt x="33" y="45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3" y="70"/>
                    </a:lnTo>
                    <a:lnTo>
                      <a:pt x="58" y="50"/>
                    </a:lnTo>
                    <a:lnTo>
                      <a:pt x="99" y="25"/>
                    </a:lnTo>
                    <a:lnTo>
                      <a:pt x="107" y="20"/>
                    </a:lnTo>
                    <a:lnTo>
                      <a:pt x="115" y="16"/>
                    </a:lnTo>
                    <a:lnTo>
                      <a:pt x="127" y="12"/>
                    </a:lnTo>
                    <a:lnTo>
                      <a:pt x="131" y="8"/>
                    </a:lnTo>
                    <a:lnTo>
                      <a:pt x="131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5" name="未知"/>
              <p:cNvSpPr/>
              <p:nvPr/>
            </p:nvSpPr>
            <p:spPr>
              <a:xfrm>
                <a:off x="69" y="12"/>
                <a:ext cx="120" cy="30"/>
              </a:xfrm>
              <a:custGeom>
                <a:avLst/>
                <a:gdLst/>
                <a:ahLst/>
                <a:cxnLst/>
                <a:pathLst>
                  <a:path w="120" h="30">
                    <a:moveTo>
                      <a:pt x="37" y="13"/>
                    </a:moveTo>
                    <a:lnTo>
                      <a:pt x="0" y="29"/>
                    </a:lnTo>
                    <a:lnTo>
                      <a:pt x="21" y="25"/>
                    </a:lnTo>
                    <a:lnTo>
                      <a:pt x="41" y="25"/>
                    </a:lnTo>
                    <a:lnTo>
                      <a:pt x="78" y="17"/>
                    </a:lnTo>
                    <a:lnTo>
                      <a:pt x="119" y="4"/>
                    </a:lnTo>
                    <a:lnTo>
                      <a:pt x="111" y="0"/>
                    </a:lnTo>
                    <a:lnTo>
                      <a:pt x="99" y="4"/>
                    </a:lnTo>
                    <a:lnTo>
                      <a:pt x="86" y="9"/>
                    </a:lnTo>
                    <a:lnTo>
                      <a:pt x="62" y="13"/>
                    </a:lnTo>
                    <a:lnTo>
                      <a:pt x="37" y="13"/>
                    </a:lnTo>
                    <a:lnTo>
                      <a:pt x="37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6" name="未知"/>
              <p:cNvSpPr/>
              <p:nvPr/>
            </p:nvSpPr>
            <p:spPr>
              <a:xfrm>
                <a:off x="241" y="100"/>
                <a:ext cx="100" cy="71"/>
              </a:xfrm>
              <a:custGeom>
                <a:avLst/>
                <a:gdLst/>
                <a:ahLst/>
                <a:cxnLst/>
                <a:pathLst>
                  <a:path w="100" h="71">
                    <a:moveTo>
                      <a:pt x="0" y="70"/>
                    </a:moveTo>
                    <a:lnTo>
                      <a:pt x="99" y="12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50" y="25"/>
                    </a:lnTo>
                    <a:lnTo>
                      <a:pt x="21" y="29"/>
                    </a:lnTo>
                    <a:lnTo>
                      <a:pt x="17" y="41"/>
                    </a:lnTo>
                    <a:lnTo>
                      <a:pt x="13" y="46"/>
                    </a:lnTo>
                    <a:lnTo>
                      <a:pt x="5" y="58"/>
                    </a:lnTo>
                    <a:lnTo>
                      <a:pt x="0" y="66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7" name="未知"/>
              <p:cNvSpPr/>
              <p:nvPr/>
            </p:nvSpPr>
            <p:spPr>
              <a:xfrm>
                <a:off x="168" y="129"/>
                <a:ext cx="87" cy="72"/>
              </a:xfrm>
              <a:custGeom>
                <a:avLst/>
                <a:gdLst/>
                <a:ahLst/>
                <a:cxnLst/>
                <a:pathLst>
                  <a:path w="87" h="72">
                    <a:moveTo>
                      <a:pt x="53" y="50"/>
                    </a:moveTo>
                    <a:lnTo>
                      <a:pt x="57" y="41"/>
                    </a:lnTo>
                    <a:lnTo>
                      <a:pt x="65" y="29"/>
                    </a:lnTo>
                    <a:lnTo>
                      <a:pt x="73" y="25"/>
                    </a:lnTo>
                    <a:lnTo>
                      <a:pt x="73" y="17"/>
                    </a:lnTo>
                    <a:lnTo>
                      <a:pt x="82" y="8"/>
                    </a:lnTo>
                    <a:lnTo>
                      <a:pt x="86" y="0"/>
                    </a:lnTo>
                    <a:lnTo>
                      <a:pt x="73" y="0"/>
                    </a:lnTo>
                    <a:lnTo>
                      <a:pt x="65" y="0"/>
                    </a:lnTo>
                    <a:lnTo>
                      <a:pt x="57" y="12"/>
                    </a:lnTo>
                    <a:lnTo>
                      <a:pt x="53" y="21"/>
                    </a:lnTo>
                    <a:lnTo>
                      <a:pt x="41" y="33"/>
                    </a:lnTo>
                    <a:lnTo>
                      <a:pt x="24" y="46"/>
                    </a:lnTo>
                    <a:lnTo>
                      <a:pt x="12" y="58"/>
                    </a:lnTo>
                    <a:lnTo>
                      <a:pt x="0" y="71"/>
                    </a:lnTo>
                    <a:lnTo>
                      <a:pt x="8" y="71"/>
                    </a:lnTo>
                    <a:lnTo>
                      <a:pt x="53" y="50"/>
                    </a:lnTo>
                    <a:lnTo>
                      <a:pt x="53" y="5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8" name="未知"/>
              <p:cNvSpPr/>
              <p:nvPr/>
            </p:nvSpPr>
            <p:spPr>
              <a:xfrm>
                <a:off x="147" y="129"/>
                <a:ext cx="79" cy="67"/>
              </a:xfrm>
              <a:custGeom>
                <a:avLst/>
                <a:gdLst/>
                <a:ahLst/>
                <a:cxnLst/>
                <a:pathLst>
                  <a:path w="79" h="67">
                    <a:moveTo>
                      <a:pt x="0" y="62"/>
                    </a:moveTo>
                    <a:lnTo>
                      <a:pt x="12" y="66"/>
                    </a:lnTo>
                    <a:lnTo>
                      <a:pt x="45" y="37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2" y="12"/>
                    </a:lnTo>
                    <a:lnTo>
                      <a:pt x="58" y="17"/>
                    </a:lnTo>
                    <a:lnTo>
                      <a:pt x="45" y="29"/>
                    </a:lnTo>
                    <a:lnTo>
                      <a:pt x="29" y="46"/>
                    </a:lnTo>
                    <a:lnTo>
                      <a:pt x="17" y="5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69" name="未知"/>
              <p:cNvSpPr/>
              <p:nvPr/>
            </p:nvSpPr>
            <p:spPr>
              <a:xfrm>
                <a:off x="127" y="0"/>
                <a:ext cx="54" cy="17"/>
              </a:xfrm>
              <a:custGeom>
                <a:avLst/>
                <a:gdLst/>
                <a:ahLst/>
                <a:cxnLst/>
                <a:pathLst>
                  <a:path w="54" h="17">
                    <a:moveTo>
                      <a:pt x="0" y="16"/>
                    </a:moveTo>
                    <a:lnTo>
                      <a:pt x="12" y="16"/>
                    </a:lnTo>
                    <a:lnTo>
                      <a:pt x="24" y="16"/>
                    </a:lnTo>
                    <a:lnTo>
                      <a:pt x="41" y="16"/>
                    </a:lnTo>
                    <a:lnTo>
                      <a:pt x="53" y="12"/>
                    </a:lnTo>
                    <a:lnTo>
                      <a:pt x="32" y="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0" name="未知"/>
              <p:cNvSpPr/>
              <p:nvPr/>
            </p:nvSpPr>
            <p:spPr>
              <a:xfrm>
                <a:off x="209" y="33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8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1" name="未知"/>
              <p:cNvSpPr/>
              <p:nvPr/>
            </p:nvSpPr>
            <p:spPr>
              <a:xfrm>
                <a:off x="209" y="33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0" y="8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1572" name="Group 61571"/>
            <p:cNvGrpSpPr/>
            <p:nvPr/>
          </p:nvGrpSpPr>
          <p:grpSpPr>
            <a:xfrm>
              <a:off x="348" y="316"/>
              <a:ext cx="157" cy="93"/>
              <a:chOff x="0" y="0"/>
              <a:chExt cx="157" cy="93"/>
            </a:xfrm>
          </p:grpSpPr>
          <p:sp>
            <p:nvSpPr>
              <p:cNvPr id="61573" name="未知"/>
              <p:cNvSpPr/>
              <p:nvPr/>
            </p:nvSpPr>
            <p:spPr>
              <a:xfrm>
                <a:off x="0" y="0"/>
                <a:ext cx="100" cy="89"/>
              </a:xfrm>
              <a:custGeom>
                <a:avLst/>
                <a:gdLst/>
                <a:ahLst/>
                <a:cxnLst/>
                <a:pathLst>
                  <a:path w="100" h="89">
                    <a:moveTo>
                      <a:pt x="46" y="88"/>
                    </a:moveTo>
                    <a:lnTo>
                      <a:pt x="66" y="63"/>
                    </a:lnTo>
                    <a:lnTo>
                      <a:pt x="87" y="38"/>
                    </a:lnTo>
                    <a:lnTo>
                      <a:pt x="95" y="34"/>
                    </a:lnTo>
                    <a:lnTo>
                      <a:pt x="99" y="25"/>
                    </a:lnTo>
                    <a:lnTo>
                      <a:pt x="58" y="0"/>
                    </a:lnTo>
                    <a:lnTo>
                      <a:pt x="50" y="4"/>
                    </a:lnTo>
                    <a:lnTo>
                      <a:pt x="41" y="13"/>
                    </a:lnTo>
                    <a:lnTo>
                      <a:pt x="33" y="21"/>
                    </a:lnTo>
                    <a:lnTo>
                      <a:pt x="25" y="29"/>
                    </a:lnTo>
                    <a:lnTo>
                      <a:pt x="13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17" y="79"/>
                    </a:lnTo>
                    <a:lnTo>
                      <a:pt x="46" y="88"/>
                    </a:lnTo>
                    <a:lnTo>
                      <a:pt x="46" y="88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4" name="未知"/>
              <p:cNvSpPr/>
              <p:nvPr/>
            </p:nvSpPr>
            <p:spPr>
              <a:xfrm>
                <a:off x="62" y="34"/>
                <a:ext cx="50" cy="59"/>
              </a:xfrm>
              <a:custGeom>
                <a:avLst/>
                <a:gdLst/>
                <a:ahLst/>
                <a:cxnLst/>
                <a:pathLst>
                  <a:path w="50" h="59">
                    <a:moveTo>
                      <a:pt x="4" y="58"/>
                    </a:moveTo>
                    <a:lnTo>
                      <a:pt x="12" y="54"/>
                    </a:lnTo>
                    <a:lnTo>
                      <a:pt x="20" y="41"/>
                    </a:lnTo>
                    <a:lnTo>
                      <a:pt x="37" y="20"/>
                    </a:lnTo>
                    <a:lnTo>
                      <a:pt x="49" y="4"/>
                    </a:lnTo>
                    <a:lnTo>
                      <a:pt x="45" y="0"/>
                    </a:lnTo>
                    <a:lnTo>
                      <a:pt x="37" y="8"/>
                    </a:lnTo>
                    <a:lnTo>
                      <a:pt x="20" y="33"/>
                    </a:lnTo>
                    <a:lnTo>
                      <a:pt x="0" y="58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4" y="58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5" name="未知"/>
              <p:cNvSpPr/>
              <p:nvPr/>
            </p:nvSpPr>
            <p:spPr>
              <a:xfrm>
                <a:off x="74" y="38"/>
                <a:ext cx="46" cy="55"/>
              </a:xfrm>
              <a:custGeom>
                <a:avLst/>
                <a:gdLst/>
                <a:ahLst/>
                <a:cxnLst/>
                <a:pathLst>
                  <a:path w="46" h="55">
                    <a:moveTo>
                      <a:pt x="21" y="54"/>
                    </a:moveTo>
                    <a:lnTo>
                      <a:pt x="33" y="33"/>
                    </a:lnTo>
                    <a:lnTo>
                      <a:pt x="41" y="16"/>
                    </a:lnTo>
                    <a:lnTo>
                      <a:pt x="45" y="8"/>
                    </a:lnTo>
                    <a:lnTo>
                      <a:pt x="45" y="4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7" y="8"/>
                    </a:lnTo>
                    <a:lnTo>
                      <a:pt x="33" y="12"/>
                    </a:lnTo>
                    <a:lnTo>
                      <a:pt x="29" y="16"/>
                    </a:lnTo>
                    <a:lnTo>
                      <a:pt x="25" y="25"/>
                    </a:lnTo>
                    <a:lnTo>
                      <a:pt x="17" y="37"/>
                    </a:lnTo>
                    <a:lnTo>
                      <a:pt x="8" y="50"/>
                    </a:lnTo>
                    <a:lnTo>
                      <a:pt x="0" y="54"/>
                    </a:lnTo>
                    <a:lnTo>
                      <a:pt x="8" y="54"/>
                    </a:lnTo>
                    <a:lnTo>
                      <a:pt x="13" y="54"/>
                    </a:lnTo>
                    <a:lnTo>
                      <a:pt x="21" y="54"/>
                    </a:lnTo>
                    <a:lnTo>
                      <a:pt x="21" y="5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6" name="未知"/>
              <p:cNvSpPr/>
              <p:nvPr/>
            </p:nvSpPr>
            <p:spPr>
              <a:xfrm>
                <a:off x="103" y="46"/>
                <a:ext cx="54" cy="47"/>
              </a:xfrm>
              <a:custGeom>
                <a:avLst/>
                <a:gdLst/>
                <a:ahLst/>
                <a:cxnLst/>
                <a:pathLst>
                  <a:path w="54" h="47">
                    <a:moveTo>
                      <a:pt x="53" y="17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5"/>
                    </a:lnTo>
                    <a:lnTo>
                      <a:pt x="0" y="46"/>
                    </a:lnTo>
                    <a:lnTo>
                      <a:pt x="4" y="46"/>
                    </a:lnTo>
                    <a:lnTo>
                      <a:pt x="29" y="42"/>
                    </a:lnTo>
                    <a:lnTo>
                      <a:pt x="49" y="25"/>
                    </a:lnTo>
                    <a:lnTo>
                      <a:pt x="53" y="17"/>
                    </a:lnTo>
                    <a:lnTo>
                      <a:pt x="53" y="17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77" name="未知"/>
              <p:cNvSpPr/>
              <p:nvPr/>
            </p:nvSpPr>
            <p:spPr>
              <a:xfrm>
                <a:off x="0" y="0"/>
                <a:ext cx="51" cy="43"/>
              </a:xfrm>
              <a:custGeom>
                <a:avLst/>
                <a:gdLst/>
                <a:ahLst/>
                <a:cxnLst/>
                <a:pathLst>
                  <a:path w="51" h="43">
                    <a:moveTo>
                      <a:pt x="50" y="4"/>
                    </a:moveTo>
                    <a:lnTo>
                      <a:pt x="33" y="9"/>
                    </a:lnTo>
                    <a:lnTo>
                      <a:pt x="21" y="21"/>
                    </a:lnTo>
                    <a:lnTo>
                      <a:pt x="13" y="25"/>
                    </a:lnTo>
                    <a:lnTo>
                      <a:pt x="5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9" y="38"/>
                    </a:lnTo>
                    <a:lnTo>
                      <a:pt x="13" y="34"/>
                    </a:lnTo>
                    <a:lnTo>
                      <a:pt x="17" y="29"/>
                    </a:lnTo>
                    <a:lnTo>
                      <a:pt x="21" y="25"/>
                    </a:lnTo>
                    <a:lnTo>
                      <a:pt x="33" y="21"/>
                    </a:lnTo>
                    <a:lnTo>
                      <a:pt x="41" y="9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578" name="未知"/>
            <p:cNvSpPr/>
            <p:nvPr/>
          </p:nvSpPr>
          <p:spPr>
            <a:xfrm>
              <a:off x="57" y="21"/>
              <a:ext cx="1096" cy="574"/>
            </a:xfrm>
            <a:custGeom>
              <a:avLst/>
              <a:gdLst/>
              <a:ahLst/>
              <a:cxnLst/>
              <a:pathLst>
                <a:path w="1096" h="574">
                  <a:moveTo>
                    <a:pt x="1095" y="137"/>
                  </a:moveTo>
                  <a:lnTo>
                    <a:pt x="1095" y="133"/>
                  </a:lnTo>
                  <a:lnTo>
                    <a:pt x="1095" y="133"/>
                  </a:lnTo>
                  <a:lnTo>
                    <a:pt x="1091" y="129"/>
                  </a:lnTo>
                  <a:lnTo>
                    <a:pt x="800" y="12"/>
                  </a:lnTo>
                  <a:lnTo>
                    <a:pt x="792" y="16"/>
                  </a:lnTo>
                  <a:lnTo>
                    <a:pt x="792" y="16"/>
                  </a:lnTo>
                  <a:lnTo>
                    <a:pt x="742" y="0"/>
                  </a:lnTo>
                  <a:lnTo>
                    <a:pt x="132" y="250"/>
                  </a:lnTo>
                  <a:lnTo>
                    <a:pt x="0" y="308"/>
                  </a:lnTo>
                  <a:lnTo>
                    <a:pt x="50" y="349"/>
                  </a:lnTo>
                  <a:lnTo>
                    <a:pt x="54" y="341"/>
                  </a:lnTo>
                  <a:lnTo>
                    <a:pt x="234" y="266"/>
                  </a:lnTo>
                  <a:lnTo>
                    <a:pt x="800" y="21"/>
                  </a:lnTo>
                  <a:lnTo>
                    <a:pt x="997" y="100"/>
                  </a:lnTo>
                  <a:lnTo>
                    <a:pt x="263" y="508"/>
                  </a:lnTo>
                  <a:lnTo>
                    <a:pt x="54" y="341"/>
                  </a:lnTo>
                  <a:lnTo>
                    <a:pt x="50" y="349"/>
                  </a:lnTo>
                  <a:lnTo>
                    <a:pt x="33" y="349"/>
                  </a:lnTo>
                  <a:lnTo>
                    <a:pt x="82" y="391"/>
                  </a:lnTo>
                  <a:lnTo>
                    <a:pt x="302" y="567"/>
                  </a:lnTo>
                  <a:lnTo>
                    <a:pt x="332" y="573"/>
                  </a:lnTo>
                  <a:lnTo>
                    <a:pt x="360" y="560"/>
                  </a:lnTo>
                  <a:lnTo>
                    <a:pt x="1087" y="145"/>
                  </a:lnTo>
                  <a:lnTo>
                    <a:pt x="1095" y="141"/>
                  </a:lnTo>
                  <a:lnTo>
                    <a:pt x="1095" y="137"/>
                  </a:lnTo>
                  <a:lnTo>
                    <a:pt x="1095" y="13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79" name="未知"/>
            <p:cNvSpPr/>
            <p:nvPr/>
          </p:nvSpPr>
          <p:spPr>
            <a:xfrm>
              <a:off x="53" y="400"/>
              <a:ext cx="428" cy="321"/>
            </a:xfrm>
            <a:custGeom>
              <a:avLst/>
              <a:gdLst/>
              <a:ahLst/>
              <a:cxnLst/>
              <a:pathLst>
                <a:path w="428" h="321">
                  <a:moveTo>
                    <a:pt x="320" y="316"/>
                  </a:moveTo>
                  <a:lnTo>
                    <a:pt x="336" y="320"/>
                  </a:lnTo>
                  <a:lnTo>
                    <a:pt x="353" y="316"/>
                  </a:lnTo>
                  <a:lnTo>
                    <a:pt x="361" y="312"/>
                  </a:lnTo>
                  <a:lnTo>
                    <a:pt x="427" y="220"/>
                  </a:lnTo>
                  <a:lnTo>
                    <a:pt x="427" y="212"/>
                  </a:lnTo>
                  <a:lnTo>
                    <a:pt x="357" y="183"/>
                  </a:lnTo>
                  <a:lnTo>
                    <a:pt x="353" y="187"/>
                  </a:lnTo>
                  <a:lnTo>
                    <a:pt x="328" y="191"/>
                  </a:lnTo>
                  <a:lnTo>
                    <a:pt x="312" y="187"/>
                  </a:lnTo>
                  <a:lnTo>
                    <a:pt x="316" y="258"/>
                  </a:lnTo>
                  <a:lnTo>
                    <a:pt x="21" y="16"/>
                  </a:lnTo>
                  <a:lnTo>
                    <a:pt x="41" y="8"/>
                  </a:lnTo>
                  <a:lnTo>
                    <a:pt x="37" y="0"/>
                  </a:lnTo>
                  <a:lnTo>
                    <a:pt x="25" y="4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17" y="20"/>
                  </a:lnTo>
                  <a:lnTo>
                    <a:pt x="316" y="266"/>
                  </a:lnTo>
                  <a:lnTo>
                    <a:pt x="320" y="316"/>
                  </a:lnTo>
                  <a:lnTo>
                    <a:pt x="320" y="3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0" name="未知"/>
            <p:cNvSpPr/>
            <p:nvPr/>
          </p:nvSpPr>
          <p:spPr>
            <a:xfrm>
              <a:off x="111" y="42"/>
              <a:ext cx="944" cy="488"/>
            </a:xfrm>
            <a:custGeom>
              <a:avLst/>
              <a:gdLst/>
              <a:ahLst/>
              <a:cxnLst/>
              <a:pathLst>
                <a:path w="944" h="488">
                  <a:moveTo>
                    <a:pt x="0" y="320"/>
                  </a:moveTo>
                  <a:lnTo>
                    <a:pt x="209" y="487"/>
                  </a:lnTo>
                  <a:lnTo>
                    <a:pt x="258" y="445"/>
                  </a:lnTo>
                  <a:lnTo>
                    <a:pt x="155" y="403"/>
                  </a:lnTo>
                  <a:lnTo>
                    <a:pt x="94" y="358"/>
                  </a:lnTo>
                  <a:lnTo>
                    <a:pt x="82" y="328"/>
                  </a:lnTo>
                  <a:lnTo>
                    <a:pt x="73" y="303"/>
                  </a:lnTo>
                  <a:lnTo>
                    <a:pt x="237" y="229"/>
                  </a:lnTo>
                  <a:lnTo>
                    <a:pt x="426" y="353"/>
                  </a:lnTo>
                  <a:lnTo>
                    <a:pt x="451" y="337"/>
                  </a:lnTo>
                  <a:lnTo>
                    <a:pt x="266" y="216"/>
                  </a:lnTo>
                  <a:lnTo>
                    <a:pt x="590" y="79"/>
                  </a:lnTo>
                  <a:lnTo>
                    <a:pt x="770" y="162"/>
                  </a:lnTo>
                  <a:lnTo>
                    <a:pt x="795" y="149"/>
                  </a:lnTo>
                  <a:lnTo>
                    <a:pt x="615" y="66"/>
                  </a:lnTo>
                  <a:lnTo>
                    <a:pt x="709" y="25"/>
                  </a:lnTo>
                  <a:lnTo>
                    <a:pt x="893" y="95"/>
                  </a:lnTo>
                  <a:lnTo>
                    <a:pt x="795" y="149"/>
                  </a:lnTo>
                  <a:lnTo>
                    <a:pt x="770" y="162"/>
                  </a:lnTo>
                  <a:lnTo>
                    <a:pt x="451" y="337"/>
                  </a:lnTo>
                  <a:lnTo>
                    <a:pt x="426" y="353"/>
                  </a:lnTo>
                  <a:lnTo>
                    <a:pt x="258" y="445"/>
                  </a:lnTo>
                  <a:lnTo>
                    <a:pt x="209" y="487"/>
                  </a:lnTo>
                  <a:lnTo>
                    <a:pt x="943" y="79"/>
                  </a:lnTo>
                  <a:lnTo>
                    <a:pt x="746" y="0"/>
                  </a:lnTo>
                  <a:lnTo>
                    <a:pt x="180" y="245"/>
                  </a:lnTo>
                  <a:lnTo>
                    <a:pt x="0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1" name="未知"/>
            <p:cNvSpPr/>
            <p:nvPr/>
          </p:nvSpPr>
          <p:spPr>
            <a:xfrm>
              <a:off x="0" y="0"/>
              <a:ext cx="850" cy="405"/>
            </a:xfrm>
            <a:custGeom>
              <a:avLst/>
              <a:gdLst/>
              <a:ahLst/>
              <a:cxnLst/>
              <a:pathLst>
                <a:path w="850" h="405">
                  <a:moveTo>
                    <a:pt x="849" y="37"/>
                  </a:moveTo>
                  <a:lnTo>
                    <a:pt x="849" y="33"/>
                  </a:lnTo>
                  <a:lnTo>
                    <a:pt x="845" y="29"/>
                  </a:lnTo>
                  <a:lnTo>
                    <a:pt x="840" y="25"/>
                  </a:lnTo>
                  <a:lnTo>
                    <a:pt x="775" y="0"/>
                  </a:lnTo>
                  <a:lnTo>
                    <a:pt x="0" y="304"/>
                  </a:lnTo>
                  <a:lnTo>
                    <a:pt x="78" y="362"/>
                  </a:lnTo>
                  <a:lnTo>
                    <a:pt x="86" y="375"/>
                  </a:lnTo>
                  <a:lnTo>
                    <a:pt x="86" y="391"/>
                  </a:lnTo>
                  <a:lnTo>
                    <a:pt x="86" y="400"/>
                  </a:lnTo>
                  <a:lnTo>
                    <a:pt x="78" y="404"/>
                  </a:lnTo>
                  <a:lnTo>
                    <a:pt x="90" y="400"/>
                  </a:lnTo>
                  <a:lnTo>
                    <a:pt x="86" y="370"/>
                  </a:lnTo>
                  <a:lnTo>
                    <a:pt x="98" y="370"/>
                  </a:lnTo>
                  <a:lnTo>
                    <a:pt x="49" y="325"/>
                  </a:lnTo>
                  <a:lnTo>
                    <a:pt x="799" y="17"/>
                  </a:lnTo>
                  <a:lnTo>
                    <a:pt x="849" y="37"/>
                  </a:lnTo>
                  <a:lnTo>
                    <a:pt x="849" y="37"/>
                  </a:lnTo>
                  <a:lnTo>
                    <a:pt x="849" y="3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2" name="未知"/>
            <p:cNvSpPr/>
            <p:nvPr/>
          </p:nvSpPr>
          <p:spPr>
            <a:xfrm>
              <a:off x="49" y="17"/>
              <a:ext cx="801" cy="354"/>
            </a:xfrm>
            <a:custGeom>
              <a:avLst/>
              <a:gdLst/>
              <a:ahLst/>
              <a:cxnLst/>
              <a:pathLst>
                <a:path w="801" h="354">
                  <a:moveTo>
                    <a:pt x="37" y="353"/>
                  </a:moveTo>
                  <a:lnTo>
                    <a:pt x="41" y="353"/>
                  </a:lnTo>
                  <a:lnTo>
                    <a:pt x="58" y="353"/>
                  </a:lnTo>
                  <a:lnTo>
                    <a:pt x="8" y="312"/>
                  </a:lnTo>
                  <a:lnTo>
                    <a:pt x="140" y="254"/>
                  </a:lnTo>
                  <a:lnTo>
                    <a:pt x="750" y="4"/>
                  </a:lnTo>
                  <a:lnTo>
                    <a:pt x="800" y="20"/>
                  </a:lnTo>
                  <a:lnTo>
                    <a:pt x="750" y="0"/>
                  </a:lnTo>
                  <a:lnTo>
                    <a:pt x="0" y="308"/>
                  </a:lnTo>
                  <a:lnTo>
                    <a:pt x="37" y="345"/>
                  </a:lnTo>
                  <a:lnTo>
                    <a:pt x="49" y="353"/>
                  </a:lnTo>
                  <a:lnTo>
                    <a:pt x="41" y="353"/>
                  </a:lnTo>
                  <a:lnTo>
                    <a:pt x="37" y="353"/>
                  </a:lnTo>
                  <a:lnTo>
                    <a:pt x="37" y="35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3" name="未知"/>
            <p:cNvSpPr/>
            <p:nvPr/>
          </p:nvSpPr>
          <p:spPr>
            <a:xfrm>
              <a:off x="410" y="158"/>
              <a:ext cx="743" cy="555"/>
            </a:xfrm>
            <a:custGeom>
              <a:avLst/>
              <a:gdLst/>
              <a:ahLst/>
              <a:cxnLst/>
              <a:pathLst>
                <a:path w="743" h="555">
                  <a:moveTo>
                    <a:pt x="4" y="554"/>
                  </a:moveTo>
                  <a:lnTo>
                    <a:pt x="70" y="520"/>
                  </a:lnTo>
                  <a:lnTo>
                    <a:pt x="726" y="113"/>
                  </a:lnTo>
                  <a:lnTo>
                    <a:pt x="726" y="108"/>
                  </a:lnTo>
                  <a:lnTo>
                    <a:pt x="730" y="104"/>
                  </a:lnTo>
                  <a:lnTo>
                    <a:pt x="738" y="63"/>
                  </a:lnTo>
                  <a:lnTo>
                    <a:pt x="709" y="79"/>
                  </a:lnTo>
                  <a:lnTo>
                    <a:pt x="701" y="117"/>
                  </a:lnTo>
                  <a:lnTo>
                    <a:pt x="143" y="462"/>
                  </a:lnTo>
                  <a:lnTo>
                    <a:pt x="135" y="362"/>
                  </a:lnTo>
                  <a:lnTo>
                    <a:pt x="713" y="29"/>
                  </a:lnTo>
                  <a:lnTo>
                    <a:pt x="709" y="71"/>
                  </a:lnTo>
                  <a:lnTo>
                    <a:pt x="738" y="58"/>
                  </a:lnTo>
                  <a:lnTo>
                    <a:pt x="742" y="0"/>
                  </a:lnTo>
                  <a:lnTo>
                    <a:pt x="742" y="4"/>
                  </a:lnTo>
                  <a:lnTo>
                    <a:pt x="734" y="8"/>
                  </a:lnTo>
                  <a:lnTo>
                    <a:pt x="0" y="425"/>
                  </a:lnTo>
                  <a:lnTo>
                    <a:pt x="4" y="490"/>
                  </a:lnTo>
                  <a:lnTo>
                    <a:pt x="70" y="454"/>
                  </a:lnTo>
                  <a:lnTo>
                    <a:pt x="98" y="437"/>
                  </a:lnTo>
                  <a:lnTo>
                    <a:pt x="127" y="420"/>
                  </a:lnTo>
                  <a:lnTo>
                    <a:pt x="127" y="470"/>
                  </a:lnTo>
                  <a:lnTo>
                    <a:pt x="70" y="502"/>
                  </a:lnTo>
                  <a:lnTo>
                    <a:pt x="70" y="483"/>
                  </a:lnTo>
                  <a:lnTo>
                    <a:pt x="70" y="462"/>
                  </a:lnTo>
                  <a:lnTo>
                    <a:pt x="4" y="500"/>
                  </a:lnTo>
                  <a:lnTo>
                    <a:pt x="4" y="554"/>
                  </a:lnTo>
                  <a:lnTo>
                    <a:pt x="4" y="55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4" name="未知"/>
            <p:cNvSpPr/>
            <p:nvPr/>
          </p:nvSpPr>
          <p:spPr>
            <a:xfrm>
              <a:off x="545" y="187"/>
              <a:ext cx="579" cy="434"/>
            </a:xfrm>
            <a:custGeom>
              <a:avLst/>
              <a:gdLst/>
              <a:ahLst/>
              <a:cxnLst/>
              <a:pathLst>
                <a:path w="579" h="434">
                  <a:moveTo>
                    <a:pt x="574" y="42"/>
                  </a:moveTo>
                  <a:lnTo>
                    <a:pt x="578" y="0"/>
                  </a:lnTo>
                  <a:lnTo>
                    <a:pt x="0" y="333"/>
                  </a:lnTo>
                  <a:lnTo>
                    <a:pt x="8" y="433"/>
                  </a:lnTo>
                  <a:lnTo>
                    <a:pt x="566" y="88"/>
                  </a:lnTo>
                  <a:lnTo>
                    <a:pt x="574" y="50"/>
                  </a:lnTo>
                  <a:lnTo>
                    <a:pt x="574" y="42"/>
                  </a:lnTo>
                  <a:lnTo>
                    <a:pt x="574" y="4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5" name="未知"/>
            <p:cNvSpPr/>
            <p:nvPr/>
          </p:nvSpPr>
          <p:spPr>
            <a:xfrm>
              <a:off x="377" y="121"/>
              <a:ext cx="505" cy="259"/>
            </a:xfrm>
            <a:custGeom>
              <a:avLst/>
              <a:gdLst/>
              <a:ahLst/>
              <a:cxnLst/>
              <a:pathLst>
                <a:path w="505" h="259">
                  <a:moveTo>
                    <a:pt x="185" y="258"/>
                  </a:moveTo>
                  <a:lnTo>
                    <a:pt x="504" y="83"/>
                  </a:lnTo>
                  <a:lnTo>
                    <a:pt x="324" y="0"/>
                  </a:lnTo>
                  <a:lnTo>
                    <a:pt x="0" y="137"/>
                  </a:lnTo>
                  <a:lnTo>
                    <a:pt x="185" y="258"/>
                  </a:lnTo>
                  <a:lnTo>
                    <a:pt x="185" y="2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6" name="未知"/>
            <p:cNvSpPr/>
            <p:nvPr/>
          </p:nvSpPr>
          <p:spPr>
            <a:xfrm>
              <a:off x="49" y="420"/>
              <a:ext cx="325" cy="297"/>
            </a:xfrm>
            <a:custGeom>
              <a:avLst/>
              <a:gdLst/>
              <a:ahLst/>
              <a:cxnLst/>
              <a:pathLst>
                <a:path w="325" h="297">
                  <a:moveTo>
                    <a:pt x="324" y="296"/>
                  </a:moveTo>
                  <a:lnTo>
                    <a:pt x="320" y="246"/>
                  </a:lnTo>
                  <a:lnTo>
                    <a:pt x="21" y="0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7"/>
                  </a:lnTo>
                  <a:lnTo>
                    <a:pt x="304" y="275"/>
                  </a:lnTo>
                  <a:lnTo>
                    <a:pt x="324" y="296"/>
                  </a:lnTo>
                  <a:lnTo>
                    <a:pt x="324" y="2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7" name="未知"/>
            <p:cNvSpPr/>
            <p:nvPr/>
          </p:nvSpPr>
          <p:spPr>
            <a:xfrm>
              <a:off x="74" y="370"/>
              <a:ext cx="296" cy="289"/>
            </a:xfrm>
            <a:custGeom>
              <a:avLst/>
              <a:gdLst/>
              <a:ahLst/>
              <a:cxnLst/>
              <a:pathLst>
                <a:path w="296" h="289">
                  <a:moveTo>
                    <a:pt x="291" y="217"/>
                  </a:moveTo>
                  <a:lnTo>
                    <a:pt x="287" y="217"/>
                  </a:lnTo>
                  <a:lnTo>
                    <a:pt x="279" y="213"/>
                  </a:lnTo>
                  <a:lnTo>
                    <a:pt x="65" y="4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6" y="30"/>
                  </a:lnTo>
                  <a:lnTo>
                    <a:pt x="20" y="38"/>
                  </a:lnTo>
                  <a:lnTo>
                    <a:pt x="0" y="46"/>
                  </a:lnTo>
                  <a:lnTo>
                    <a:pt x="295" y="288"/>
                  </a:lnTo>
                  <a:lnTo>
                    <a:pt x="291" y="217"/>
                  </a:lnTo>
                  <a:lnTo>
                    <a:pt x="291" y="2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8" name="未知"/>
            <p:cNvSpPr/>
            <p:nvPr/>
          </p:nvSpPr>
          <p:spPr>
            <a:xfrm>
              <a:off x="726" y="67"/>
              <a:ext cx="279" cy="125"/>
            </a:xfrm>
            <a:custGeom>
              <a:avLst/>
              <a:gdLst/>
              <a:ahLst/>
              <a:cxnLst/>
              <a:pathLst>
                <a:path w="279" h="125">
                  <a:moveTo>
                    <a:pt x="180" y="124"/>
                  </a:moveTo>
                  <a:lnTo>
                    <a:pt x="0" y="41"/>
                  </a:lnTo>
                  <a:lnTo>
                    <a:pt x="94" y="0"/>
                  </a:lnTo>
                  <a:lnTo>
                    <a:pt x="151" y="0"/>
                  </a:lnTo>
                  <a:lnTo>
                    <a:pt x="201" y="4"/>
                  </a:lnTo>
                  <a:lnTo>
                    <a:pt x="250" y="33"/>
                  </a:lnTo>
                  <a:lnTo>
                    <a:pt x="278" y="70"/>
                  </a:lnTo>
                  <a:lnTo>
                    <a:pt x="180" y="124"/>
                  </a:lnTo>
                  <a:lnTo>
                    <a:pt x="180" y="1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89" name="未知"/>
            <p:cNvSpPr/>
            <p:nvPr/>
          </p:nvSpPr>
          <p:spPr>
            <a:xfrm>
              <a:off x="0" y="304"/>
              <a:ext cx="87" cy="126"/>
            </a:xfrm>
            <a:custGeom>
              <a:avLst/>
              <a:gdLst/>
              <a:ahLst/>
              <a:cxnLst/>
              <a:pathLst>
                <a:path w="87" h="126">
                  <a:moveTo>
                    <a:pt x="0" y="0"/>
                  </a:moveTo>
                  <a:lnTo>
                    <a:pt x="20" y="104"/>
                  </a:lnTo>
                  <a:lnTo>
                    <a:pt x="41" y="125"/>
                  </a:lnTo>
                  <a:lnTo>
                    <a:pt x="41" y="116"/>
                  </a:lnTo>
                  <a:lnTo>
                    <a:pt x="53" y="112"/>
                  </a:lnTo>
                  <a:lnTo>
                    <a:pt x="78" y="100"/>
                  </a:lnTo>
                  <a:lnTo>
                    <a:pt x="86" y="96"/>
                  </a:lnTo>
                  <a:lnTo>
                    <a:pt x="86" y="71"/>
                  </a:lnTo>
                  <a:lnTo>
                    <a:pt x="82" y="66"/>
                  </a:lnTo>
                  <a:lnTo>
                    <a:pt x="78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90" name="未知"/>
            <p:cNvSpPr/>
            <p:nvPr/>
          </p:nvSpPr>
          <p:spPr>
            <a:xfrm>
              <a:off x="480" y="578"/>
              <a:ext cx="58" cy="86"/>
            </a:xfrm>
            <a:custGeom>
              <a:avLst/>
              <a:gdLst/>
              <a:ahLst/>
              <a:cxnLst/>
              <a:pathLst>
                <a:path w="58" h="86">
                  <a:moveTo>
                    <a:pt x="28" y="17"/>
                  </a:moveTo>
                  <a:lnTo>
                    <a:pt x="28" y="44"/>
                  </a:lnTo>
                  <a:lnTo>
                    <a:pt x="0" y="63"/>
                  </a:lnTo>
                  <a:lnTo>
                    <a:pt x="0" y="85"/>
                  </a:lnTo>
                  <a:lnTo>
                    <a:pt x="57" y="50"/>
                  </a:lnTo>
                  <a:lnTo>
                    <a:pt x="57" y="0"/>
                  </a:lnTo>
                  <a:lnTo>
                    <a:pt x="28" y="17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91" name="未知"/>
            <p:cNvSpPr/>
            <p:nvPr/>
          </p:nvSpPr>
          <p:spPr>
            <a:xfrm>
              <a:off x="480" y="595"/>
              <a:ext cx="29" cy="47"/>
            </a:xfrm>
            <a:custGeom>
              <a:avLst/>
              <a:gdLst/>
              <a:ahLst/>
              <a:cxnLst/>
              <a:pathLst>
                <a:path w="29" h="47">
                  <a:moveTo>
                    <a:pt x="0" y="25"/>
                  </a:moveTo>
                  <a:lnTo>
                    <a:pt x="0" y="46"/>
                  </a:lnTo>
                  <a:lnTo>
                    <a:pt x="28" y="28"/>
                  </a:lnTo>
                  <a:lnTo>
                    <a:pt x="28" y="0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592" name="未知"/>
            <p:cNvSpPr/>
            <p:nvPr/>
          </p:nvSpPr>
          <p:spPr>
            <a:xfrm>
              <a:off x="41" y="416"/>
              <a:ext cx="13" cy="14"/>
            </a:xfrm>
            <a:custGeom>
              <a:avLst/>
              <a:gdLst/>
              <a:ahLst/>
              <a:cxnLst/>
              <a:pathLst>
                <a:path w="13" h="14">
                  <a:moveTo>
                    <a:pt x="12" y="0"/>
                  </a:moveTo>
                  <a:lnTo>
                    <a:pt x="0" y="4"/>
                  </a:lnTo>
                  <a:lnTo>
                    <a:pt x="0" y="13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593" name="Group 61592"/>
            <p:cNvGrpSpPr/>
            <p:nvPr/>
          </p:nvGrpSpPr>
          <p:grpSpPr>
            <a:xfrm>
              <a:off x="738" y="71"/>
              <a:ext cx="263" cy="117"/>
              <a:chOff x="0" y="0"/>
              <a:chExt cx="263" cy="117"/>
            </a:xfrm>
          </p:grpSpPr>
          <p:sp>
            <p:nvSpPr>
              <p:cNvPr id="61594" name="未知"/>
              <p:cNvSpPr/>
              <p:nvPr/>
            </p:nvSpPr>
            <p:spPr>
              <a:xfrm>
                <a:off x="0" y="0"/>
                <a:ext cx="169" cy="63"/>
              </a:xfrm>
              <a:custGeom>
                <a:avLst/>
                <a:gdLst/>
                <a:ahLst/>
                <a:cxnLst/>
                <a:pathLst>
                  <a:path w="169" h="63">
                    <a:moveTo>
                      <a:pt x="20" y="33"/>
                    </a:moveTo>
                    <a:lnTo>
                      <a:pt x="0" y="37"/>
                    </a:lnTo>
                    <a:lnTo>
                      <a:pt x="12" y="46"/>
                    </a:lnTo>
                    <a:lnTo>
                      <a:pt x="53" y="62"/>
                    </a:lnTo>
                    <a:lnTo>
                      <a:pt x="70" y="50"/>
                    </a:lnTo>
                    <a:lnTo>
                      <a:pt x="119" y="33"/>
                    </a:lnTo>
                    <a:lnTo>
                      <a:pt x="168" y="0"/>
                    </a:lnTo>
                    <a:lnTo>
                      <a:pt x="160" y="0"/>
                    </a:lnTo>
                    <a:lnTo>
                      <a:pt x="152" y="0"/>
                    </a:lnTo>
                    <a:lnTo>
                      <a:pt x="139" y="0"/>
                    </a:lnTo>
                    <a:lnTo>
                      <a:pt x="135" y="4"/>
                    </a:lnTo>
                    <a:lnTo>
                      <a:pt x="74" y="21"/>
                    </a:lnTo>
                    <a:lnTo>
                      <a:pt x="20" y="33"/>
                    </a:lnTo>
                    <a:lnTo>
                      <a:pt x="20" y="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95" name="未知"/>
              <p:cNvSpPr/>
              <p:nvPr/>
            </p:nvSpPr>
            <p:spPr>
              <a:xfrm>
                <a:off x="82" y="0"/>
                <a:ext cx="120" cy="72"/>
              </a:xfrm>
              <a:custGeom>
                <a:avLst/>
                <a:gdLst/>
                <a:ahLst/>
                <a:cxnLst/>
                <a:pathLst>
                  <a:path w="120" h="72">
                    <a:moveTo>
                      <a:pt x="119" y="12"/>
                    </a:moveTo>
                    <a:lnTo>
                      <a:pt x="111" y="8"/>
                    </a:lnTo>
                    <a:lnTo>
                      <a:pt x="102" y="4"/>
                    </a:lnTo>
                    <a:lnTo>
                      <a:pt x="90" y="0"/>
                    </a:lnTo>
                    <a:lnTo>
                      <a:pt x="82" y="8"/>
                    </a:lnTo>
                    <a:lnTo>
                      <a:pt x="70" y="16"/>
                    </a:lnTo>
                    <a:lnTo>
                      <a:pt x="37" y="37"/>
                    </a:lnTo>
                    <a:lnTo>
                      <a:pt x="0" y="54"/>
                    </a:lnTo>
                    <a:lnTo>
                      <a:pt x="8" y="54"/>
                    </a:lnTo>
                    <a:lnTo>
                      <a:pt x="20" y="58"/>
                    </a:lnTo>
                    <a:lnTo>
                      <a:pt x="33" y="62"/>
                    </a:lnTo>
                    <a:lnTo>
                      <a:pt x="41" y="66"/>
                    </a:lnTo>
                    <a:lnTo>
                      <a:pt x="53" y="66"/>
                    </a:lnTo>
                    <a:lnTo>
                      <a:pt x="66" y="71"/>
                    </a:lnTo>
                    <a:lnTo>
                      <a:pt x="94" y="46"/>
                    </a:lnTo>
                    <a:lnTo>
                      <a:pt x="119" y="12"/>
                    </a:lnTo>
                    <a:lnTo>
                      <a:pt x="119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96" name="未知"/>
              <p:cNvSpPr/>
              <p:nvPr/>
            </p:nvSpPr>
            <p:spPr>
              <a:xfrm>
                <a:off x="37" y="0"/>
                <a:ext cx="112" cy="22"/>
              </a:xfrm>
              <a:custGeom>
                <a:avLst/>
                <a:gdLst/>
                <a:ahLst/>
                <a:cxnLst/>
                <a:pathLst>
                  <a:path w="112" h="22">
                    <a:moveTo>
                      <a:pt x="111" y="0"/>
                    </a:moveTo>
                    <a:lnTo>
                      <a:pt x="106" y="0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74" y="4"/>
                    </a:lnTo>
                    <a:lnTo>
                      <a:pt x="53" y="8"/>
                    </a:lnTo>
                    <a:lnTo>
                      <a:pt x="41" y="8"/>
                    </a:lnTo>
                    <a:lnTo>
                      <a:pt x="29" y="8"/>
                    </a:lnTo>
                    <a:lnTo>
                      <a:pt x="0" y="21"/>
                    </a:lnTo>
                    <a:lnTo>
                      <a:pt x="16" y="21"/>
                    </a:lnTo>
                    <a:lnTo>
                      <a:pt x="20" y="16"/>
                    </a:lnTo>
                    <a:lnTo>
                      <a:pt x="65" y="12"/>
                    </a:ln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97" name="未知"/>
              <p:cNvSpPr/>
              <p:nvPr/>
            </p:nvSpPr>
            <p:spPr>
              <a:xfrm>
                <a:off x="61" y="54"/>
                <a:ext cx="87" cy="30"/>
              </a:xfrm>
              <a:custGeom>
                <a:avLst/>
                <a:gdLst/>
                <a:ahLst/>
                <a:cxnLst/>
                <a:pathLst>
                  <a:path w="87" h="30">
                    <a:moveTo>
                      <a:pt x="0" y="12"/>
                    </a:moveTo>
                    <a:lnTo>
                      <a:pt x="33" y="12"/>
                    </a:lnTo>
                    <a:lnTo>
                      <a:pt x="70" y="29"/>
                    </a:lnTo>
                    <a:lnTo>
                      <a:pt x="78" y="25"/>
                    </a:lnTo>
                    <a:lnTo>
                      <a:pt x="86" y="17"/>
                    </a:lnTo>
                    <a:lnTo>
                      <a:pt x="78" y="12"/>
                    </a:lnTo>
                    <a:lnTo>
                      <a:pt x="74" y="12"/>
                    </a:lnTo>
                    <a:lnTo>
                      <a:pt x="49" y="4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98" name="未知"/>
              <p:cNvSpPr/>
              <p:nvPr/>
            </p:nvSpPr>
            <p:spPr>
              <a:xfrm>
                <a:off x="172" y="16"/>
                <a:ext cx="63" cy="80"/>
              </a:xfrm>
              <a:custGeom>
                <a:avLst/>
                <a:gdLst/>
                <a:ahLst/>
                <a:cxnLst/>
                <a:pathLst>
                  <a:path w="63" h="80">
                    <a:moveTo>
                      <a:pt x="29" y="79"/>
                    </a:moveTo>
                    <a:lnTo>
                      <a:pt x="37" y="67"/>
                    </a:lnTo>
                    <a:lnTo>
                      <a:pt x="45" y="67"/>
                    </a:lnTo>
                    <a:lnTo>
                      <a:pt x="45" y="55"/>
                    </a:lnTo>
                    <a:lnTo>
                      <a:pt x="49" y="46"/>
                    </a:lnTo>
                    <a:lnTo>
                      <a:pt x="58" y="34"/>
                    </a:lnTo>
                    <a:lnTo>
                      <a:pt x="62" y="17"/>
                    </a:lnTo>
                    <a:lnTo>
                      <a:pt x="58" y="13"/>
                    </a:lnTo>
                    <a:lnTo>
                      <a:pt x="45" y="5"/>
                    </a:lnTo>
                    <a:lnTo>
                      <a:pt x="37" y="0"/>
                    </a:lnTo>
                    <a:lnTo>
                      <a:pt x="33" y="9"/>
                    </a:lnTo>
                    <a:lnTo>
                      <a:pt x="21" y="34"/>
                    </a:lnTo>
                    <a:lnTo>
                      <a:pt x="4" y="59"/>
                    </a:lnTo>
                    <a:lnTo>
                      <a:pt x="0" y="67"/>
                    </a:lnTo>
                    <a:lnTo>
                      <a:pt x="4" y="67"/>
                    </a:lnTo>
                    <a:lnTo>
                      <a:pt x="8" y="67"/>
                    </a:lnTo>
                    <a:lnTo>
                      <a:pt x="25" y="71"/>
                    </a:lnTo>
                    <a:lnTo>
                      <a:pt x="29" y="75"/>
                    </a:lnTo>
                    <a:lnTo>
                      <a:pt x="29" y="79"/>
                    </a:lnTo>
                    <a:lnTo>
                      <a:pt x="29" y="7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599" name="未知"/>
              <p:cNvSpPr/>
              <p:nvPr/>
            </p:nvSpPr>
            <p:spPr>
              <a:xfrm>
                <a:off x="156" y="12"/>
                <a:ext cx="50" cy="64"/>
              </a:xfrm>
              <a:custGeom>
                <a:avLst/>
                <a:gdLst/>
                <a:ahLst/>
                <a:cxnLst/>
                <a:pathLst>
                  <a:path w="50" h="64">
                    <a:moveTo>
                      <a:pt x="0" y="63"/>
                    </a:moveTo>
                    <a:lnTo>
                      <a:pt x="8" y="63"/>
                    </a:lnTo>
                    <a:lnTo>
                      <a:pt x="28" y="38"/>
                    </a:lnTo>
                    <a:lnTo>
                      <a:pt x="45" y="9"/>
                    </a:lnTo>
                    <a:lnTo>
                      <a:pt x="49" y="4"/>
                    </a:lnTo>
                    <a:lnTo>
                      <a:pt x="45" y="0"/>
                    </a:lnTo>
                    <a:lnTo>
                      <a:pt x="45" y="9"/>
                    </a:lnTo>
                    <a:lnTo>
                      <a:pt x="41" y="17"/>
                    </a:lnTo>
                    <a:lnTo>
                      <a:pt x="20" y="38"/>
                    </a:lnTo>
                    <a:lnTo>
                      <a:pt x="0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0" name="未知"/>
              <p:cNvSpPr/>
              <p:nvPr/>
            </p:nvSpPr>
            <p:spPr>
              <a:xfrm>
                <a:off x="156" y="12"/>
                <a:ext cx="50" cy="64"/>
              </a:xfrm>
              <a:custGeom>
                <a:avLst/>
                <a:gdLst/>
                <a:ahLst/>
                <a:cxnLst/>
                <a:pathLst>
                  <a:path w="50" h="64">
                    <a:moveTo>
                      <a:pt x="0" y="63"/>
                    </a:moveTo>
                    <a:lnTo>
                      <a:pt x="8" y="63"/>
                    </a:lnTo>
                    <a:lnTo>
                      <a:pt x="28" y="38"/>
                    </a:lnTo>
                    <a:lnTo>
                      <a:pt x="45" y="9"/>
                    </a:lnTo>
                    <a:lnTo>
                      <a:pt x="49" y="4"/>
                    </a:lnTo>
                    <a:lnTo>
                      <a:pt x="45" y="0"/>
                    </a:lnTo>
                    <a:lnTo>
                      <a:pt x="45" y="9"/>
                    </a:lnTo>
                    <a:lnTo>
                      <a:pt x="41" y="17"/>
                    </a:lnTo>
                    <a:lnTo>
                      <a:pt x="20" y="38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1" name="未知"/>
              <p:cNvSpPr/>
              <p:nvPr/>
            </p:nvSpPr>
            <p:spPr>
              <a:xfrm>
                <a:off x="148" y="83"/>
                <a:ext cx="54" cy="34"/>
              </a:xfrm>
              <a:custGeom>
                <a:avLst/>
                <a:gdLst/>
                <a:ahLst/>
                <a:cxnLst/>
                <a:pathLst>
                  <a:path w="54" h="34">
                    <a:moveTo>
                      <a:pt x="53" y="12"/>
                    </a:moveTo>
                    <a:lnTo>
                      <a:pt x="53" y="8"/>
                    </a:lnTo>
                    <a:lnTo>
                      <a:pt x="49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0" y="17"/>
                    </a:lnTo>
                    <a:lnTo>
                      <a:pt x="20" y="33"/>
                    </a:lnTo>
                    <a:lnTo>
                      <a:pt x="53" y="12"/>
                    </a:lnTo>
                    <a:lnTo>
                      <a:pt x="53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2" name="未知"/>
              <p:cNvSpPr/>
              <p:nvPr/>
            </p:nvSpPr>
            <p:spPr>
              <a:xfrm>
                <a:off x="221" y="37"/>
                <a:ext cx="26" cy="47"/>
              </a:xfrm>
              <a:custGeom>
                <a:avLst/>
                <a:gdLst/>
                <a:ahLst/>
                <a:cxnLst/>
                <a:pathLst>
                  <a:path w="26" h="47">
                    <a:moveTo>
                      <a:pt x="13" y="46"/>
                    </a:moveTo>
                    <a:lnTo>
                      <a:pt x="13" y="38"/>
                    </a:lnTo>
                    <a:lnTo>
                      <a:pt x="17" y="29"/>
                    </a:lnTo>
                    <a:lnTo>
                      <a:pt x="17" y="25"/>
                    </a:lnTo>
                    <a:lnTo>
                      <a:pt x="21" y="17"/>
                    </a:lnTo>
                    <a:lnTo>
                      <a:pt x="21" y="13"/>
                    </a:lnTo>
                    <a:lnTo>
                      <a:pt x="25" y="4"/>
                    </a:lnTo>
                    <a:lnTo>
                      <a:pt x="21" y="4"/>
                    </a:lnTo>
                    <a:lnTo>
                      <a:pt x="17" y="0"/>
                    </a:lnTo>
                    <a:lnTo>
                      <a:pt x="13" y="13"/>
                    </a:lnTo>
                    <a:lnTo>
                      <a:pt x="13" y="29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13" y="46"/>
                    </a:lnTo>
                    <a:lnTo>
                      <a:pt x="13" y="4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3" name="未知"/>
              <p:cNvSpPr/>
              <p:nvPr/>
            </p:nvSpPr>
            <p:spPr>
              <a:xfrm>
                <a:off x="242" y="46"/>
                <a:ext cx="21" cy="34"/>
              </a:xfrm>
              <a:custGeom>
                <a:avLst/>
                <a:gdLst/>
                <a:ahLst/>
                <a:cxnLst/>
                <a:pathLst>
                  <a:path w="21" h="34">
                    <a:moveTo>
                      <a:pt x="4" y="0"/>
                    </a:moveTo>
                    <a:lnTo>
                      <a:pt x="4" y="4"/>
                    </a:lnTo>
                    <a:lnTo>
                      <a:pt x="4" y="16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20" y="20"/>
                    </a:lnTo>
                    <a:lnTo>
                      <a:pt x="16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4" name="未知"/>
              <p:cNvSpPr/>
              <p:nvPr/>
            </p:nvSpPr>
            <p:spPr>
              <a:xfrm>
                <a:off x="135" y="75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0" y="25"/>
                    </a:moveTo>
                    <a:lnTo>
                      <a:pt x="17" y="8"/>
                    </a:lnTo>
                    <a:lnTo>
                      <a:pt x="29" y="0"/>
                    </a:lnTo>
                    <a:lnTo>
                      <a:pt x="21" y="0"/>
                    </a:lnTo>
                    <a:lnTo>
                      <a:pt x="13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5" name="未知"/>
              <p:cNvSpPr/>
              <p:nvPr/>
            </p:nvSpPr>
            <p:spPr>
              <a:xfrm>
                <a:off x="135" y="75"/>
                <a:ext cx="30" cy="26"/>
              </a:xfrm>
              <a:custGeom>
                <a:avLst/>
                <a:gdLst/>
                <a:ahLst/>
                <a:cxnLst/>
                <a:pathLst>
                  <a:path w="30" h="26">
                    <a:moveTo>
                      <a:pt x="0" y="25"/>
                    </a:moveTo>
                    <a:lnTo>
                      <a:pt x="17" y="8"/>
                    </a:lnTo>
                    <a:lnTo>
                      <a:pt x="29" y="0"/>
                    </a:lnTo>
                    <a:lnTo>
                      <a:pt x="21" y="0"/>
                    </a:lnTo>
                    <a:lnTo>
                      <a:pt x="13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6" name="未知"/>
              <p:cNvSpPr/>
              <p:nvPr/>
            </p:nvSpPr>
            <p:spPr>
              <a:xfrm>
                <a:off x="127" y="91"/>
                <a:ext cx="9" cy="10"/>
              </a:xfrm>
              <a:custGeom>
                <a:avLst/>
                <a:gdLst/>
                <a:ahLst/>
                <a:cxnLst/>
                <a:pathLst>
                  <a:path w="9" h="10">
                    <a:moveTo>
                      <a:pt x="8" y="9"/>
                    </a:moveTo>
                    <a:lnTo>
                      <a:pt x="8" y="4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7" name="未知"/>
              <p:cNvSpPr/>
              <p:nvPr/>
            </p:nvSpPr>
            <p:spPr>
              <a:xfrm>
                <a:off x="127" y="91"/>
                <a:ext cx="9" cy="10"/>
              </a:xfrm>
              <a:custGeom>
                <a:avLst/>
                <a:gdLst/>
                <a:ahLst/>
                <a:cxnLst/>
                <a:pathLst>
                  <a:path w="9" h="10">
                    <a:moveTo>
                      <a:pt x="8" y="9"/>
                    </a:moveTo>
                    <a:lnTo>
                      <a:pt x="8" y="4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08" name="未知"/>
              <p:cNvSpPr/>
              <p:nvPr/>
            </p:nvSpPr>
            <p:spPr>
              <a:xfrm>
                <a:off x="74" y="0"/>
                <a:ext cx="58" cy="5"/>
              </a:xfrm>
              <a:custGeom>
                <a:avLst/>
                <a:gdLst/>
                <a:ahLst/>
                <a:cxnLst/>
                <a:pathLst>
                  <a:path w="58" h="5">
                    <a:moveTo>
                      <a:pt x="0" y="4"/>
                    </a:moveTo>
                    <a:lnTo>
                      <a:pt x="8" y="4"/>
                    </a:lnTo>
                    <a:lnTo>
                      <a:pt x="8" y="4"/>
                    </a:lnTo>
                    <a:lnTo>
                      <a:pt x="28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5" y="0"/>
                    </a:lnTo>
                    <a:lnTo>
                      <a:pt x="2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609" name="未知"/>
            <p:cNvSpPr/>
            <p:nvPr/>
          </p:nvSpPr>
          <p:spPr>
            <a:xfrm>
              <a:off x="1119" y="216"/>
              <a:ext cx="30" cy="22"/>
            </a:xfrm>
            <a:custGeom>
              <a:avLst/>
              <a:gdLst/>
              <a:ahLst/>
              <a:cxnLst/>
              <a:pathLst>
                <a:path w="30" h="22">
                  <a:moveTo>
                    <a:pt x="0" y="13"/>
                  </a:moveTo>
                  <a:lnTo>
                    <a:pt x="29" y="0"/>
                  </a:lnTo>
                  <a:lnTo>
                    <a:pt x="29" y="5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0" name="未知"/>
            <p:cNvSpPr/>
            <p:nvPr/>
          </p:nvSpPr>
          <p:spPr>
            <a:xfrm>
              <a:off x="799" y="133"/>
              <a:ext cx="71" cy="30"/>
            </a:xfrm>
            <a:custGeom>
              <a:avLst/>
              <a:gdLst/>
              <a:ahLst/>
              <a:cxnLst/>
              <a:pathLst>
                <a:path w="71" h="30">
                  <a:moveTo>
                    <a:pt x="58" y="29"/>
                  </a:moveTo>
                  <a:lnTo>
                    <a:pt x="70" y="21"/>
                  </a:lnTo>
                  <a:lnTo>
                    <a:pt x="62" y="13"/>
                  </a:lnTo>
                  <a:lnTo>
                    <a:pt x="50" y="4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4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611" name="Group 61610"/>
          <p:cNvGrpSpPr/>
          <p:nvPr/>
        </p:nvGrpSpPr>
        <p:grpSpPr>
          <a:xfrm>
            <a:off x="2444750" y="762000"/>
            <a:ext cx="1376363" cy="1374775"/>
            <a:chOff x="0" y="0"/>
            <a:chExt cx="865" cy="865"/>
          </a:xfrm>
        </p:grpSpPr>
        <p:sp>
          <p:nvSpPr>
            <p:cNvPr id="61612" name="未知"/>
            <p:cNvSpPr/>
            <p:nvPr/>
          </p:nvSpPr>
          <p:spPr>
            <a:xfrm>
              <a:off x="0" y="0"/>
              <a:ext cx="865" cy="865"/>
            </a:xfrm>
            <a:custGeom>
              <a:avLst/>
              <a:gdLst/>
              <a:ahLst/>
              <a:cxnLst/>
              <a:pathLst>
                <a:path w="865" h="865">
                  <a:moveTo>
                    <a:pt x="89" y="10"/>
                  </a:moveTo>
                  <a:lnTo>
                    <a:pt x="89" y="267"/>
                  </a:lnTo>
                  <a:lnTo>
                    <a:pt x="95" y="277"/>
                  </a:lnTo>
                  <a:lnTo>
                    <a:pt x="113" y="285"/>
                  </a:lnTo>
                  <a:lnTo>
                    <a:pt x="646" y="285"/>
                  </a:lnTo>
                  <a:lnTo>
                    <a:pt x="657" y="279"/>
                  </a:lnTo>
                  <a:lnTo>
                    <a:pt x="664" y="272"/>
                  </a:lnTo>
                  <a:lnTo>
                    <a:pt x="670" y="259"/>
                  </a:lnTo>
                  <a:lnTo>
                    <a:pt x="670" y="23"/>
                  </a:lnTo>
                  <a:lnTo>
                    <a:pt x="693" y="10"/>
                  </a:lnTo>
                  <a:lnTo>
                    <a:pt x="759" y="10"/>
                  </a:lnTo>
                  <a:lnTo>
                    <a:pt x="767" y="0"/>
                  </a:lnTo>
                  <a:lnTo>
                    <a:pt x="811" y="0"/>
                  </a:lnTo>
                  <a:lnTo>
                    <a:pt x="864" y="51"/>
                  </a:lnTo>
                  <a:lnTo>
                    <a:pt x="864" y="841"/>
                  </a:lnTo>
                  <a:lnTo>
                    <a:pt x="861" y="854"/>
                  </a:lnTo>
                  <a:lnTo>
                    <a:pt x="853" y="861"/>
                  </a:lnTo>
                  <a:lnTo>
                    <a:pt x="843" y="864"/>
                  </a:lnTo>
                  <a:lnTo>
                    <a:pt x="772" y="864"/>
                  </a:lnTo>
                  <a:lnTo>
                    <a:pt x="772" y="382"/>
                  </a:lnTo>
                  <a:lnTo>
                    <a:pt x="769" y="372"/>
                  </a:lnTo>
                  <a:lnTo>
                    <a:pt x="762" y="361"/>
                  </a:lnTo>
                  <a:lnTo>
                    <a:pt x="743" y="356"/>
                  </a:lnTo>
                  <a:lnTo>
                    <a:pt x="110" y="356"/>
                  </a:lnTo>
                  <a:lnTo>
                    <a:pt x="100" y="359"/>
                  </a:lnTo>
                  <a:lnTo>
                    <a:pt x="95" y="367"/>
                  </a:lnTo>
                  <a:lnTo>
                    <a:pt x="92" y="377"/>
                  </a:lnTo>
                  <a:lnTo>
                    <a:pt x="92" y="864"/>
                  </a:lnTo>
                  <a:lnTo>
                    <a:pt x="21" y="864"/>
                  </a:lnTo>
                  <a:lnTo>
                    <a:pt x="8" y="859"/>
                  </a:lnTo>
                  <a:lnTo>
                    <a:pt x="3" y="854"/>
                  </a:lnTo>
                  <a:lnTo>
                    <a:pt x="0" y="843"/>
                  </a:lnTo>
                  <a:lnTo>
                    <a:pt x="0" y="36"/>
                  </a:lnTo>
                  <a:lnTo>
                    <a:pt x="3" y="23"/>
                  </a:lnTo>
                  <a:lnTo>
                    <a:pt x="13" y="13"/>
                  </a:lnTo>
                  <a:lnTo>
                    <a:pt x="29" y="10"/>
                  </a:lnTo>
                  <a:lnTo>
                    <a:pt x="89" y="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3" name="未知"/>
            <p:cNvSpPr/>
            <p:nvPr/>
          </p:nvSpPr>
          <p:spPr>
            <a:xfrm>
              <a:off x="92" y="356"/>
              <a:ext cx="681" cy="509"/>
            </a:xfrm>
            <a:custGeom>
              <a:avLst/>
              <a:gdLst/>
              <a:ahLst/>
              <a:cxnLst/>
              <a:pathLst>
                <a:path w="681" h="509">
                  <a:moveTo>
                    <a:pt x="680" y="508"/>
                  </a:moveTo>
                  <a:lnTo>
                    <a:pt x="680" y="26"/>
                  </a:lnTo>
                  <a:lnTo>
                    <a:pt x="677" y="16"/>
                  </a:lnTo>
                  <a:lnTo>
                    <a:pt x="670" y="5"/>
                  </a:lnTo>
                  <a:lnTo>
                    <a:pt x="651" y="0"/>
                  </a:lnTo>
                  <a:lnTo>
                    <a:pt x="18" y="0"/>
                  </a:lnTo>
                  <a:lnTo>
                    <a:pt x="8" y="3"/>
                  </a:lnTo>
                  <a:lnTo>
                    <a:pt x="3" y="11"/>
                  </a:lnTo>
                  <a:lnTo>
                    <a:pt x="0" y="21"/>
                  </a:lnTo>
                  <a:lnTo>
                    <a:pt x="0" y="508"/>
                  </a:lnTo>
                  <a:lnTo>
                    <a:pt x="680" y="5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4" name="未知"/>
            <p:cNvSpPr/>
            <p:nvPr/>
          </p:nvSpPr>
          <p:spPr>
            <a:xfrm>
              <a:off x="207" y="10"/>
              <a:ext cx="464" cy="276"/>
            </a:xfrm>
            <a:custGeom>
              <a:avLst/>
              <a:gdLst/>
              <a:ahLst/>
              <a:cxnLst/>
              <a:pathLst>
                <a:path w="464" h="276">
                  <a:moveTo>
                    <a:pt x="0" y="0"/>
                  </a:moveTo>
                  <a:lnTo>
                    <a:pt x="0" y="259"/>
                  </a:lnTo>
                  <a:lnTo>
                    <a:pt x="0" y="262"/>
                  </a:lnTo>
                  <a:lnTo>
                    <a:pt x="3" y="267"/>
                  </a:lnTo>
                  <a:lnTo>
                    <a:pt x="11" y="272"/>
                  </a:lnTo>
                  <a:lnTo>
                    <a:pt x="16" y="275"/>
                  </a:lnTo>
                  <a:lnTo>
                    <a:pt x="439" y="275"/>
                  </a:lnTo>
                  <a:lnTo>
                    <a:pt x="450" y="269"/>
                  </a:lnTo>
                  <a:lnTo>
                    <a:pt x="457" y="262"/>
                  </a:lnTo>
                  <a:lnTo>
                    <a:pt x="463" y="249"/>
                  </a:lnTo>
                  <a:lnTo>
                    <a:pt x="4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5" name="未知"/>
            <p:cNvSpPr/>
            <p:nvPr/>
          </p:nvSpPr>
          <p:spPr>
            <a:xfrm>
              <a:off x="89" y="10"/>
              <a:ext cx="135" cy="276"/>
            </a:xfrm>
            <a:custGeom>
              <a:avLst/>
              <a:gdLst/>
              <a:ahLst/>
              <a:cxnLst/>
              <a:pathLst>
                <a:path w="135" h="276">
                  <a:moveTo>
                    <a:pt x="0" y="0"/>
                  </a:moveTo>
                  <a:lnTo>
                    <a:pt x="0" y="257"/>
                  </a:lnTo>
                  <a:lnTo>
                    <a:pt x="8" y="269"/>
                  </a:lnTo>
                  <a:lnTo>
                    <a:pt x="26" y="275"/>
                  </a:lnTo>
                  <a:lnTo>
                    <a:pt x="134" y="275"/>
                  </a:lnTo>
                  <a:lnTo>
                    <a:pt x="129" y="272"/>
                  </a:lnTo>
                  <a:lnTo>
                    <a:pt x="121" y="267"/>
                  </a:lnTo>
                  <a:lnTo>
                    <a:pt x="119" y="262"/>
                  </a:lnTo>
                  <a:lnTo>
                    <a:pt x="119" y="259"/>
                  </a:lnTo>
                  <a:lnTo>
                    <a:pt x="1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6" name="未知"/>
            <p:cNvSpPr/>
            <p:nvPr/>
          </p:nvSpPr>
          <p:spPr>
            <a:xfrm>
              <a:off x="486" y="38"/>
              <a:ext cx="116" cy="227"/>
            </a:xfrm>
            <a:custGeom>
              <a:avLst/>
              <a:gdLst/>
              <a:ahLst/>
              <a:cxnLst/>
              <a:pathLst>
                <a:path w="116" h="227">
                  <a:moveTo>
                    <a:pt x="0" y="226"/>
                  </a:moveTo>
                  <a:lnTo>
                    <a:pt x="0" y="0"/>
                  </a:lnTo>
                  <a:lnTo>
                    <a:pt x="115" y="0"/>
                  </a:lnTo>
                  <a:lnTo>
                    <a:pt x="115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17" name="未知"/>
            <p:cNvSpPr/>
            <p:nvPr/>
          </p:nvSpPr>
          <p:spPr>
            <a:xfrm>
              <a:off x="34" y="772"/>
              <a:ext cx="38" cy="26"/>
            </a:xfrm>
            <a:custGeom>
              <a:avLst/>
              <a:gdLst/>
              <a:ahLst/>
              <a:cxnLst/>
              <a:pathLst>
                <a:path w="38" h="26">
                  <a:moveTo>
                    <a:pt x="0" y="2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618" name="Group 61617"/>
          <p:cNvGrpSpPr/>
          <p:nvPr/>
        </p:nvGrpSpPr>
        <p:grpSpPr>
          <a:xfrm>
            <a:off x="228600" y="2974975"/>
            <a:ext cx="2063750" cy="1376363"/>
            <a:chOff x="0" y="0"/>
            <a:chExt cx="1297" cy="865"/>
          </a:xfrm>
        </p:grpSpPr>
        <p:sp>
          <p:nvSpPr>
            <p:cNvPr id="61619" name="未知"/>
            <p:cNvSpPr/>
            <p:nvPr/>
          </p:nvSpPr>
          <p:spPr>
            <a:xfrm>
              <a:off x="1130" y="803"/>
              <a:ext cx="129" cy="47"/>
            </a:xfrm>
            <a:custGeom>
              <a:avLst/>
              <a:gdLst/>
              <a:ahLst/>
              <a:cxnLst/>
              <a:pathLst>
                <a:path w="129" h="47">
                  <a:moveTo>
                    <a:pt x="128" y="23"/>
                  </a:moveTo>
                  <a:lnTo>
                    <a:pt x="117" y="15"/>
                  </a:lnTo>
                  <a:lnTo>
                    <a:pt x="87" y="7"/>
                  </a:lnTo>
                  <a:lnTo>
                    <a:pt x="64" y="7"/>
                  </a:lnTo>
                  <a:lnTo>
                    <a:pt x="45" y="11"/>
                  </a:lnTo>
                  <a:lnTo>
                    <a:pt x="45" y="0"/>
                  </a:lnTo>
                  <a:lnTo>
                    <a:pt x="12" y="7"/>
                  </a:lnTo>
                  <a:lnTo>
                    <a:pt x="0" y="23"/>
                  </a:lnTo>
                  <a:lnTo>
                    <a:pt x="15" y="34"/>
                  </a:lnTo>
                  <a:lnTo>
                    <a:pt x="38" y="46"/>
                  </a:lnTo>
                  <a:lnTo>
                    <a:pt x="79" y="46"/>
                  </a:lnTo>
                  <a:lnTo>
                    <a:pt x="109" y="42"/>
                  </a:lnTo>
                  <a:lnTo>
                    <a:pt x="128" y="27"/>
                  </a:lnTo>
                  <a:lnTo>
                    <a:pt x="128" y="23"/>
                  </a:lnTo>
                  <a:lnTo>
                    <a:pt x="128" y="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0" name="未知"/>
            <p:cNvSpPr/>
            <p:nvPr/>
          </p:nvSpPr>
          <p:spPr>
            <a:xfrm>
              <a:off x="0" y="803"/>
              <a:ext cx="1297" cy="62"/>
            </a:xfrm>
            <a:custGeom>
              <a:avLst/>
              <a:gdLst/>
              <a:ahLst/>
              <a:cxnLst/>
              <a:pathLst>
                <a:path w="1297" h="62">
                  <a:moveTo>
                    <a:pt x="1258" y="0"/>
                  </a:moveTo>
                  <a:lnTo>
                    <a:pt x="1258" y="19"/>
                  </a:lnTo>
                  <a:lnTo>
                    <a:pt x="1258" y="27"/>
                  </a:lnTo>
                  <a:lnTo>
                    <a:pt x="1239" y="42"/>
                  </a:lnTo>
                  <a:lnTo>
                    <a:pt x="1209" y="46"/>
                  </a:lnTo>
                  <a:lnTo>
                    <a:pt x="1168" y="46"/>
                  </a:lnTo>
                  <a:lnTo>
                    <a:pt x="1145" y="34"/>
                  </a:lnTo>
                  <a:lnTo>
                    <a:pt x="1130" y="23"/>
                  </a:lnTo>
                  <a:lnTo>
                    <a:pt x="1130" y="11"/>
                  </a:lnTo>
                  <a:lnTo>
                    <a:pt x="550" y="11"/>
                  </a:lnTo>
                  <a:lnTo>
                    <a:pt x="105" y="53"/>
                  </a:lnTo>
                  <a:lnTo>
                    <a:pt x="102" y="15"/>
                  </a:lnTo>
                  <a:lnTo>
                    <a:pt x="68" y="15"/>
                  </a:lnTo>
                  <a:lnTo>
                    <a:pt x="38" y="11"/>
                  </a:lnTo>
                  <a:lnTo>
                    <a:pt x="23" y="4"/>
                  </a:lnTo>
                  <a:lnTo>
                    <a:pt x="11" y="7"/>
                  </a:lnTo>
                  <a:lnTo>
                    <a:pt x="0" y="15"/>
                  </a:lnTo>
                  <a:lnTo>
                    <a:pt x="0" y="27"/>
                  </a:lnTo>
                  <a:lnTo>
                    <a:pt x="11" y="46"/>
                  </a:lnTo>
                  <a:lnTo>
                    <a:pt x="38" y="57"/>
                  </a:lnTo>
                  <a:lnTo>
                    <a:pt x="64" y="61"/>
                  </a:lnTo>
                  <a:lnTo>
                    <a:pt x="94" y="61"/>
                  </a:lnTo>
                  <a:lnTo>
                    <a:pt x="1217" y="61"/>
                  </a:lnTo>
                  <a:lnTo>
                    <a:pt x="1258" y="57"/>
                  </a:lnTo>
                  <a:lnTo>
                    <a:pt x="1285" y="42"/>
                  </a:lnTo>
                  <a:lnTo>
                    <a:pt x="1296" y="23"/>
                  </a:lnTo>
                  <a:lnTo>
                    <a:pt x="1296" y="15"/>
                  </a:lnTo>
                  <a:lnTo>
                    <a:pt x="1285" y="7"/>
                  </a:lnTo>
                  <a:lnTo>
                    <a:pt x="1258" y="0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1" name="未知"/>
            <p:cNvSpPr/>
            <p:nvPr/>
          </p:nvSpPr>
          <p:spPr>
            <a:xfrm>
              <a:off x="23" y="642"/>
              <a:ext cx="83" cy="181"/>
            </a:xfrm>
            <a:custGeom>
              <a:avLst/>
              <a:gdLst/>
              <a:ahLst/>
              <a:cxnLst/>
              <a:pathLst>
                <a:path w="83" h="181">
                  <a:moveTo>
                    <a:pt x="7" y="168"/>
                  </a:moveTo>
                  <a:lnTo>
                    <a:pt x="22" y="176"/>
                  </a:lnTo>
                  <a:lnTo>
                    <a:pt x="82" y="180"/>
                  </a:lnTo>
                  <a:lnTo>
                    <a:pt x="67" y="0"/>
                  </a:lnTo>
                  <a:lnTo>
                    <a:pt x="67" y="157"/>
                  </a:lnTo>
                  <a:lnTo>
                    <a:pt x="56" y="157"/>
                  </a:lnTo>
                  <a:lnTo>
                    <a:pt x="41" y="157"/>
                  </a:lnTo>
                  <a:lnTo>
                    <a:pt x="18" y="161"/>
                  </a:lnTo>
                  <a:lnTo>
                    <a:pt x="0" y="165"/>
                  </a:lnTo>
                  <a:lnTo>
                    <a:pt x="7" y="16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2" name="未知"/>
            <p:cNvSpPr/>
            <p:nvPr/>
          </p:nvSpPr>
          <p:spPr>
            <a:xfrm>
              <a:off x="90" y="516"/>
              <a:ext cx="563" cy="341"/>
            </a:xfrm>
            <a:custGeom>
              <a:avLst/>
              <a:gdLst/>
              <a:ahLst/>
              <a:cxnLst/>
              <a:pathLst>
                <a:path w="563" h="341">
                  <a:moveTo>
                    <a:pt x="0" y="0"/>
                  </a:moveTo>
                  <a:lnTo>
                    <a:pt x="19" y="325"/>
                  </a:lnTo>
                  <a:lnTo>
                    <a:pt x="562" y="279"/>
                  </a:lnTo>
                  <a:lnTo>
                    <a:pt x="558" y="291"/>
                  </a:lnTo>
                  <a:lnTo>
                    <a:pt x="15" y="340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3" name="未知"/>
            <p:cNvSpPr/>
            <p:nvPr/>
          </p:nvSpPr>
          <p:spPr>
            <a:xfrm>
              <a:off x="90" y="516"/>
              <a:ext cx="563" cy="341"/>
            </a:xfrm>
            <a:custGeom>
              <a:avLst/>
              <a:gdLst/>
              <a:ahLst/>
              <a:cxnLst/>
              <a:pathLst>
                <a:path w="563" h="341">
                  <a:moveTo>
                    <a:pt x="0" y="0"/>
                  </a:moveTo>
                  <a:lnTo>
                    <a:pt x="19" y="325"/>
                  </a:lnTo>
                  <a:lnTo>
                    <a:pt x="562" y="279"/>
                  </a:lnTo>
                  <a:lnTo>
                    <a:pt x="558" y="291"/>
                  </a:lnTo>
                  <a:lnTo>
                    <a:pt x="15" y="340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4" name="未知"/>
            <p:cNvSpPr/>
            <p:nvPr/>
          </p:nvSpPr>
          <p:spPr>
            <a:xfrm>
              <a:off x="90" y="516"/>
              <a:ext cx="563" cy="345"/>
            </a:xfrm>
            <a:custGeom>
              <a:avLst/>
              <a:gdLst/>
              <a:ahLst/>
              <a:cxnLst/>
              <a:pathLst>
                <a:path w="563" h="345">
                  <a:moveTo>
                    <a:pt x="0" y="0"/>
                  </a:moveTo>
                  <a:lnTo>
                    <a:pt x="19" y="325"/>
                  </a:lnTo>
                  <a:lnTo>
                    <a:pt x="562" y="279"/>
                  </a:lnTo>
                  <a:lnTo>
                    <a:pt x="558" y="291"/>
                  </a:lnTo>
                  <a:lnTo>
                    <a:pt x="12" y="344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5" name="未知"/>
            <p:cNvSpPr/>
            <p:nvPr/>
          </p:nvSpPr>
          <p:spPr>
            <a:xfrm>
              <a:off x="1175" y="791"/>
              <a:ext cx="84" cy="36"/>
            </a:xfrm>
            <a:custGeom>
              <a:avLst/>
              <a:gdLst/>
              <a:ahLst/>
              <a:cxnLst/>
              <a:pathLst>
                <a:path w="84" h="36">
                  <a:moveTo>
                    <a:pt x="83" y="35"/>
                  </a:moveTo>
                  <a:lnTo>
                    <a:pt x="68" y="27"/>
                  </a:lnTo>
                  <a:lnTo>
                    <a:pt x="27" y="19"/>
                  </a:lnTo>
                  <a:lnTo>
                    <a:pt x="0" y="23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68" y="4"/>
                  </a:lnTo>
                  <a:lnTo>
                    <a:pt x="83" y="12"/>
                  </a:lnTo>
                  <a:lnTo>
                    <a:pt x="83" y="35"/>
                  </a:lnTo>
                  <a:lnTo>
                    <a:pt x="83" y="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6" name="未知"/>
            <p:cNvSpPr/>
            <p:nvPr/>
          </p:nvSpPr>
          <p:spPr>
            <a:xfrm>
              <a:off x="90" y="99"/>
              <a:ext cx="1041" cy="716"/>
            </a:xfrm>
            <a:custGeom>
              <a:avLst/>
              <a:gdLst/>
              <a:ahLst/>
              <a:cxnLst/>
              <a:pathLst>
                <a:path w="1041" h="716">
                  <a:moveTo>
                    <a:pt x="1040" y="0"/>
                  </a:moveTo>
                  <a:lnTo>
                    <a:pt x="0" y="0"/>
                  </a:lnTo>
                  <a:lnTo>
                    <a:pt x="0" y="226"/>
                  </a:lnTo>
                  <a:lnTo>
                    <a:pt x="562" y="696"/>
                  </a:lnTo>
                  <a:lnTo>
                    <a:pt x="558" y="708"/>
                  </a:lnTo>
                  <a:lnTo>
                    <a:pt x="460" y="715"/>
                  </a:lnTo>
                  <a:lnTo>
                    <a:pt x="1040" y="715"/>
                  </a:lnTo>
                  <a:lnTo>
                    <a:pt x="1040" y="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7" name="未知"/>
            <p:cNvSpPr/>
            <p:nvPr/>
          </p:nvSpPr>
          <p:spPr>
            <a:xfrm>
              <a:off x="814" y="119"/>
              <a:ext cx="317" cy="429"/>
            </a:xfrm>
            <a:custGeom>
              <a:avLst/>
              <a:gdLst/>
              <a:ahLst/>
              <a:cxnLst/>
              <a:pathLst>
                <a:path w="317" h="429">
                  <a:moveTo>
                    <a:pt x="297" y="302"/>
                  </a:moveTo>
                  <a:lnTo>
                    <a:pt x="173" y="164"/>
                  </a:lnTo>
                  <a:lnTo>
                    <a:pt x="203" y="145"/>
                  </a:lnTo>
                  <a:lnTo>
                    <a:pt x="207" y="149"/>
                  </a:lnTo>
                  <a:lnTo>
                    <a:pt x="215" y="145"/>
                  </a:lnTo>
                  <a:lnTo>
                    <a:pt x="199" y="126"/>
                  </a:lnTo>
                  <a:lnTo>
                    <a:pt x="196" y="133"/>
                  </a:lnTo>
                  <a:lnTo>
                    <a:pt x="199" y="137"/>
                  </a:lnTo>
                  <a:lnTo>
                    <a:pt x="169" y="160"/>
                  </a:lnTo>
                  <a:lnTo>
                    <a:pt x="101" y="95"/>
                  </a:lnTo>
                  <a:lnTo>
                    <a:pt x="101" y="84"/>
                  </a:lnTo>
                  <a:lnTo>
                    <a:pt x="98" y="65"/>
                  </a:lnTo>
                  <a:lnTo>
                    <a:pt x="86" y="53"/>
                  </a:lnTo>
                  <a:lnTo>
                    <a:pt x="68" y="49"/>
                  </a:lnTo>
                  <a:lnTo>
                    <a:pt x="53" y="57"/>
                  </a:lnTo>
                  <a:lnTo>
                    <a:pt x="37" y="38"/>
                  </a:lnTo>
                  <a:lnTo>
                    <a:pt x="45" y="34"/>
                  </a:lnTo>
                  <a:lnTo>
                    <a:pt x="22" y="0"/>
                  </a:lnTo>
                  <a:lnTo>
                    <a:pt x="0" y="15"/>
                  </a:lnTo>
                  <a:lnTo>
                    <a:pt x="26" y="45"/>
                  </a:lnTo>
                  <a:lnTo>
                    <a:pt x="34" y="42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71" y="61"/>
                  </a:lnTo>
                  <a:lnTo>
                    <a:pt x="86" y="72"/>
                  </a:lnTo>
                  <a:lnTo>
                    <a:pt x="75" y="80"/>
                  </a:lnTo>
                  <a:lnTo>
                    <a:pt x="75" y="103"/>
                  </a:lnTo>
                  <a:lnTo>
                    <a:pt x="56" y="95"/>
                  </a:lnTo>
                  <a:lnTo>
                    <a:pt x="53" y="99"/>
                  </a:lnTo>
                  <a:lnTo>
                    <a:pt x="53" y="110"/>
                  </a:lnTo>
                  <a:lnTo>
                    <a:pt x="45" y="103"/>
                  </a:lnTo>
                  <a:lnTo>
                    <a:pt x="41" y="95"/>
                  </a:lnTo>
                  <a:lnTo>
                    <a:pt x="41" y="80"/>
                  </a:lnTo>
                  <a:lnTo>
                    <a:pt x="45" y="65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34" y="76"/>
                  </a:lnTo>
                  <a:lnTo>
                    <a:pt x="26" y="99"/>
                  </a:lnTo>
                  <a:lnTo>
                    <a:pt x="30" y="114"/>
                  </a:lnTo>
                  <a:lnTo>
                    <a:pt x="45" y="126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94" y="206"/>
                  </a:lnTo>
                  <a:lnTo>
                    <a:pt x="64" y="233"/>
                  </a:lnTo>
                  <a:lnTo>
                    <a:pt x="60" y="225"/>
                  </a:lnTo>
                  <a:lnTo>
                    <a:pt x="53" y="229"/>
                  </a:lnTo>
                  <a:lnTo>
                    <a:pt x="64" y="252"/>
                  </a:lnTo>
                  <a:lnTo>
                    <a:pt x="71" y="244"/>
                  </a:lnTo>
                  <a:lnTo>
                    <a:pt x="68" y="237"/>
                  </a:lnTo>
                  <a:lnTo>
                    <a:pt x="98" y="214"/>
                  </a:lnTo>
                  <a:lnTo>
                    <a:pt x="166" y="393"/>
                  </a:lnTo>
                  <a:lnTo>
                    <a:pt x="177" y="401"/>
                  </a:lnTo>
                  <a:lnTo>
                    <a:pt x="184" y="405"/>
                  </a:lnTo>
                  <a:lnTo>
                    <a:pt x="215" y="428"/>
                  </a:lnTo>
                  <a:lnTo>
                    <a:pt x="192" y="397"/>
                  </a:lnTo>
                  <a:lnTo>
                    <a:pt x="196" y="397"/>
                  </a:lnTo>
                  <a:lnTo>
                    <a:pt x="124" y="214"/>
                  </a:lnTo>
                  <a:lnTo>
                    <a:pt x="132" y="225"/>
                  </a:lnTo>
                  <a:lnTo>
                    <a:pt x="147" y="229"/>
                  </a:lnTo>
                  <a:lnTo>
                    <a:pt x="158" y="221"/>
                  </a:lnTo>
                  <a:lnTo>
                    <a:pt x="158" y="210"/>
                  </a:lnTo>
                  <a:lnTo>
                    <a:pt x="154" y="191"/>
                  </a:lnTo>
                  <a:lnTo>
                    <a:pt x="143" y="172"/>
                  </a:lnTo>
                  <a:lnTo>
                    <a:pt x="124" y="156"/>
                  </a:lnTo>
                  <a:lnTo>
                    <a:pt x="113" y="152"/>
                  </a:lnTo>
                  <a:lnTo>
                    <a:pt x="101" y="160"/>
                  </a:lnTo>
                  <a:lnTo>
                    <a:pt x="101" y="168"/>
                  </a:lnTo>
                  <a:lnTo>
                    <a:pt x="79" y="114"/>
                  </a:lnTo>
                  <a:lnTo>
                    <a:pt x="86" y="110"/>
                  </a:lnTo>
                  <a:lnTo>
                    <a:pt x="290" y="328"/>
                  </a:lnTo>
                  <a:lnTo>
                    <a:pt x="297" y="324"/>
                  </a:lnTo>
                  <a:lnTo>
                    <a:pt x="316" y="355"/>
                  </a:lnTo>
                  <a:lnTo>
                    <a:pt x="316" y="355"/>
                  </a:lnTo>
                  <a:lnTo>
                    <a:pt x="305" y="324"/>
                  </a:lnTo>
                  <a:lnTo>
                    <a:pt x="297" y="302"/>
                  </a:lnTo>
                  <a:lnTo>
                    <a:pt x="297" y="3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8" name="未知"/>
            <p:cNvSpPr/>
            <p:nvPr/>
          </p:nvSpPr>
          <p:spPr>
            <a:xfrm>
              <a:off x="912" y="229"/>
              <a:ext cx="208" cy="215"/>
            </a:xfrm>
            <a:custGeom>
              <a:avLst/>
              <a:gdLst/>
              <a:ahLst/>
              <a:cxnLst/>
              <a:pathLst>
                <a:path w="208" h="215">
                  <a:moveTo>
                    <a:pt x="207" y="211"/>
                  </a:moveTo>
                  <a:lnTo>
                    <a:pt x="199" y="214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29" name="未知"/>
            <p:cNvSpPr/>
            <p:nvPr/>
          </p:nvSpPr>
          <p:spPr>
            <a:xfrm>
              <a:off x="915" y="287"/>
              <a:ext cx="24" cy="47"/>
            </a:xfrm>
            <a:custGeom>
              <a:avLst/>
              <a:gdLst/>
              <a:ahLst/>
              <a:cxnLst/>
              <a:pathLst>
                <a:path w="24" h="47">
                  <a:moveTo>
                    <a:pt x="23" y="46"/>
                  </a:move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0" name="未知"/>
            <p:cNvSpPr/>
            <p:nvPr/>
          </p:nvSpPr>
          <p:spPr>
            <a:xfrm>
              <a:off x="882" y="241"/>
              <a:ext cx="125" cy="280"/>
            </a:xfrm>
            <a:custGeom>
              <a:avLst/>
              <a:gdLst/>
              <a:ahLst/>
              <a:cxnLst/>
              <a:pathLst>
                <a:path w="125" h="280">
                  <a:moveTo>
                    <a:pt x="124" y="275"/>
                  </a:moveTo>
                  <a:lnTo>
                    <a:pt x="116" y="279"/>
                  </a:lnTo>
                  <a:lnTo>
                    <a:pt x="105" y="267"/>
                  </a:lnTo>
                  <a:lnTo>
                    <a:pt x="0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1" name="未知"/>
            <p:cNvSpPr/>
            <p:nvPr/>
          </p:nvSpPr>
          <p:spPr>
            <a:xfrm>
              <a:off x="870" y="233"/>
              <a:ext cx="24" cy="9"/>
            </a:xfrm>
            <a:custGeom>
              <a:avLst/>
              <a:gdLst/>
              <a:ahLst/>
              <a:cxnLst/>
              <a:pathLst>
                <a:path w="24" h="9">
                  <a:moveTo>
                    <a:pt x="0" y="0"/>
                  </a:moveTo>
                  <a:lnTo>
                    <a:pt x="23" y="0"/>
                  </a:lnTo>
                  <a:lnTo>
                    <a:pt x="8" y="8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2" name="未知"/>
            <p:cNvSpPr/>
            <p:nvPr/>
          </p:nvSpPr>
          <p:spPr>
            <a:xfrm>
              <a:off x="90" y="325"/>
              <a:ext cx="563" cy="517"/>
            </a:xfrm>
            <a:custGeom>
              <a:avLst/>
              <a:gdLst/>
              <a:ahLst/>
              <a:cxnLst/>
              <a:pathLst>
                <a:path w="563" h="517">
                  <a:moveTo>
                    <a:pt x="0" y="0"/>
                  </a:moveTo>
                  <a:lnTo>
                    <a:pt x="562" y="470"/>
                  </a:lnTo>
                  <a:lnTo>
                    <a:pt x="19" y="516"/>
                  </a:lnTo>
                  <a:lnTo>
                    <a:pt x="0" y="19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3" name="未知"/>
            <p:cNvSpPr/>
            <p:nvPr/>
          </p:nvSpPr>
          <p:spPr>
            <a:xfrm>
              <a:off x="196" y="570"/>
              <a:ext cx="178" cy="165"/>
            </a:xfrm>
            <a:custGeom>
              <a:avLst/>
              <a:gdLst/>
              <a:ahLst/>
              <a:cxnLst/>
              <a:pathLst>
                <a:path w="178" h="165">
                  <a:moveTo>
                    <a:pt x="169" y="153"/>
                  </a:moveTo>
                  <a:lnTo>
                    <a:pt x="26" y="164"/>
                  </a:lnTo>
                  <a:lnTo>
                    <a:pt x="15" y="156"/>
                  </a:lnTo>
                  <a:lnTo>
                    <a:pt x="7" y="145"/>
                  </a:lnTo>
                  <a:lnTo>
                    <a:pt x="0" y="19"/>
                  </a:lnTo>
                  <a:lnTo>
                    <a:pt x="0" y="7"/>
                  </a:lnTo>
                  <a:lnTo>
                    <a:pt x="4" y="0"/>
                  </a:lnTo>
                  <a:lnTo>
                    <a:pt x="15" y="0"/>
                  </a:lnTo>
                  <a:lnTo>
                    <a:pt x="173" y="137"/>
                  </a:lnTo>
                  <a:lnTo>
                    <a:pt x="173" y="137"/>
                  </a:lnTo>
                  <a:lnTo>
                    <a:pt x="173" y="137"/>
                  </a:lnTo>
                  <a:lnTo>
                    <a:pt x="177" y="149"/>
                  </a:lnTo>
                  <a:lnTo>
                    <a:pt x="169" y="1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4" name="未知"/>
            <p:cNvSpPr/>
            <p:nvPr/>
          </p:nvSpPr>
          <p:spPr>
            <a:xfrm>
              <a:off x="90" y="57"/>
              <a:ext cx="1041" cy="43"/>
            </a:xfrm>
            <a:custGeom>
              <a:avLst/>
              <a:gdLst/>
              <a:ahLst/>
              <a:cxnLst/>
              <a:pathLst>
                <a:path w="1041" h="43">
                  <a:moveTo>
                    <a:pt x="0" y="0"/>
                  </a:moveTo>
                  <a:lnTo>
                    <a:pt x="1040" y="0"/>
                  </a:lnTo>
                  <a:lnTo>
                    <a:pt x="1040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5" name="未知"/>
            <p:cNvSpPr/>
            <p:nvPr/>
          </p:nvSpPr>
          <p:spPr>
            <a:xfrm>
              <a:off x="0" y="0"/>
              <a:ext cx="91" cy="827"/>
            </a:xfrm>
            <a:custGeom>
              <a:avLst/>
              <a:gdLst/>
              <a:ahLst/>
              <a:cxnLst/>
              <a:pathLst>
                <a:path w="91" h="827">
                  <a:moveTo>
                    <a:pt x="90" y="0"/>
                  </a:moveTo>
                  <a:lnTo>
                    <a:pt x="90" y="0"/>
                  </a:lnTo>
                  <a:lnTo>
                    <a:pt x="75" y="0"/>
                  </a:lnTo>
                  <a:lnTo>
                    <a:pt x="49" y="0"/>
                  </a:lnTo>
                  <a:lnTo>
                    <a:pt x="26" y="4"/>
                  </a:lnTo>
                  <a:lnTo>
                    <a:pt x="11" y="15"/>
                  </a:lnTo>
                  <a:lnTo>
                    <a:pt x="0" y="31"/>
                  </a:lnTo>
                  <a:lnTo>
                    <a:pt x="0" y="826"/>
                  </a:lnTo>
                  <a:lnTo>
                    <a:pt x="0" y="818"/>
                  </a:lnTo>
                  <a:lnTo>
                    <a:pt x="23" y="807"/>
                  </a:lnTo>
                  <a:lnTo>
                    <a:pt x="41" y="803"/>
                  </a:lnTo>
                  <a:lnTo>
                    <a:pt x="64" y="799"/>
                  </a:lnTo>
                  <a:lnTo>
                    <a:pt x="90" y="799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6" name="未知"/>
            <p:cNvSpPr/>
            <p:nvPr/>
          </p:nvSpPr>
          <p:spPr>
            <a:xfrm>
              <a:off x="1130" y="0"/>
              <a:ext cx="167" cy="827"/>
            </a:xfrm>
            <a:custGeom>
              <a:avLst/>
              <a:gdLst/>
              <a:ahLst/>
              <a:cxnLst/>
              <a:pathLst>
                <a:path w="167" h="827">
                  <a:moveTo>
                    <a:pt x="166" y="826"/>
                  </a:moveTo>
                  <a:lnTo>
                    <a:pt x="166" y="826"/>
                  </a:lnTo>
                  <a:lnTo>
                    <a:pt x="166" y="34"/>
                  </a:lnTo>
                  <a:lnTo>
                    <a:pt x="151" y="15"/>
                  </a:lnTo>
                  <a:lnTo>
                    <a:pt x="117" y="4"/>
                  </a:lnTo>
                  <a:lnTo>
                    <a:pt x="76" y="0"/>
                  </a:lnTo>
                  <a:lnTo>
                    <a:pt x="34" y="8"/>
                  </a:lnTo>
                  <a:lnTo>
                    <a:pt x="0" y="31"/>
                  </a:lnTo>
                  <a:lnTo>
                    <a:pt x="0" y="826"/>
                  </a:lnTo>
                  <a:lnTo>
                    <a:pt x="12" y="814"/>
                  </a:lnTo>
                  <a:lnTo>
                    <a:pt x="38" y="803"/>
                  </a:lnTo>
                  <a:lnTo>
                    <a:pt x="68" y="795"/>
                  </a:lnTo>
                  <a:lnTo>
                    <a:pt x="106" y="799"/>
                  </a:lnTo>
                  <a:lnTo>
                    <a:pt x="136" y="807"/>
                  </a:lnTo>
                  <a:lnTo>
                    <a:pt x="166" y="818"/>
                  </a:lnTo>
                  <a:lnTo>
                    <a:pt x="166" y="822"/>
                  </a:lnTo>
                  <a:lnTo>
                    <a:pt x="166" y="826"/>
                  </a:lnTo>
                  <a:lnTo>
                    <a:pt x="166" y="8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637" name="Group 61636"/>
          <p:cNvGrpSpPr/>
          <p:nvPr/>
        </p:nvGrpSpPr>
        <p:grpSpPr>
          <a:xfrm>
            <a:off x="7235825" y="1412875"/>
            <a:ext cx="1606550" cy="1146175"/>
            <a:chOff x="0" y="0"/>
            <a:chExt cx="1009" cy="721"/>
          </a:xfrm>
        </p:grpSpPr>
        <p:sp>
          <p:nvSpPr>
            <p:cNvPr id="61638" name="未知"/>
            <p:cNvSpPr/>
            <p:nvPr/>
          </p:nvSpPr>
          <p:spPr>
            <a:xfrm>
              <a:off x="0" y="0"/>
              <a:ext cx="1009" cy="721"/>
            </a:xfrm>
            <a:custGeom>
              <a:avLst/>
              <a:gdLst/>
              <a:ahLst/>
              <a:cxnLst/>
              <a:pathLst>
                <a:path w="1009" h="721">
                  <a:moveTo>
                    <a:pt x="237" y="693"/>
                  </a:moveTo>
                  <a:lnTo>
                    <a:pt x="78" y="693"/>
                  </a:lnTo>
                  <a:lnTo>
                    <a:pt x="46" y="677"/>
                  </a:lnTo>
                  <a:lnTo>
                    <a:pt x="29" y="653"/>
                  </a:lnTo>
                  <a:lnTo>
                    <a:pt x="0" y="603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9" y="27"/>
                  </a:lnTo>
                  <a:lnTo>
                    <a:pt x="26" y="10"/>
                  </a:lnTo>
                  <a:lnTo>
                    <a:pt x="55" y="0"/>
                  </a:lnTo>
                  <a:lnTo>
                    <a:pt x="916" y="0"/>
                  </a:lnTo>
                  <a:lnTo>
                    <a:pt x="956" y="10"/>
                  </a:lnTo>
                  <a:lnTo>
                    <a:pt x="982" y="23"/>
                  </a:lnTo>
                  <a:lnTo>
                    <a:pt x="1002" y="47"/>
                  </a:lnTo>
                  <a:lnTo>
                    <a:pt x="1008" y="73"/>
                  </a:lnTo>
                  <a:lnTo>
                    <a:pt x="1008" y="620"/>
                  </a:lnTo>
                  <a:lnTo>
                    <a:pt x="999" y="647"/>
                  </a:lnTo>
                  <a:lnTo>
                    <a:pt x="982" y="670"/>
                  </a:lnTo>
                  <a:lnTo>
                    <a:pt x="956" y="683"/>
                  </a:lnTo>
                  <a:lnTo>
                    <a:pt x="809" y="683"/>
                  </a:lnTo>
                  <a:lnTo>
                    <a:pt x="797" y="720"/>
                  </a:lnTo>
                  <a:lnTo>
                    <a:pt x="797" y="720"/>
                  </a:lnTo>
                  <a:lnTo>
                    <a:pt x="251" y="720"/>
                  </a:lnTo>
                  <a:lnTo>
                    <a:pt x="237" y="693"/>
                  </a:lnTo>
                  <a:lnTo>
                    <a:pt x="237" y="69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39" name="未知"/>
            <p:cNvSpPr/>
            <p:nvPr/>
          </p:nvSpPr>
          <p:spPr>
            <a:xfrm>
              <a:off x="72" y="73"/>
              <a:ext cx="836" cy="375"/>
            </a:xfrm>
            <a:custGeom>
              <a:avLst/>
              <a:gdLst/>
              <a:ahLst/>
              <a:cxnLst/>
              <a:pathLst>
                <a:path w="836" h="375">
                  <a:moveTo>
                    <a:pt x="419" y="374"/>
                  </a:moveTo>
                  <a:lnTo>
                    <a:pt x="0" y="374"/>
                  </a:lnTo>
                  <a:lnTo>
                    <a:pt x="0" y="57"/>
                  </a:lnTo>
                  <a:lnTo>
                    <a:pt x="44" y="0"/>
                  </a:lnTo>
                  <a:lnTo>
                    <a:pt x="794" y="0"/>
                  </a:lnTo>
                  <a:lnTo>
                    <a:pt x="835" y="57"/>
                  </a:lnTo>
                  <a:lnTo>
                    <a:pt x="835" y="374"/>
                  </a:lnTo>
                  <a:lnTo>
                    <a:pt x="774" y="374"/>
                  </a:lnTo>
                  <a:lnTo>
                    <a:pt x="627" y="374"/>
                  </a:lnTo>
                  <a:lnTo>
                    <a:pt x="483" y="374"/>
                  </a:lnTo>
                  <a:lnTo>
                    <a:pt x="419" y="374"/>
                  </a:lnTo>
                  <a:lnTo>
                    <a:pt x="419" y="37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40" name="未知"/>
            <p:cNvSpPr/>
            <p:nvPr/>
          </p:nvSpPr>
          <p:spPr>
            <a:xfrm>
              <a:off x="419" y="277"/>
              <a:ext cx="131" cy="74"/>
            </a:xfrm>
            <a:custGeom>
              <a:avLst/>
              <a:gdLst/>
              <a:ahLst/>
              <a:cxnLst/>
              <a:pathLst>
                <a:path w="131" h="74">
                  <a:moveTo>
                    <a:pt x="0" y="0"/>
                  </a:moveTo>
                  <a:lnTo>
                    <a:pt x="6" y="20"/>
                  </a:lnTo>
                  <a:lnTo>
                    <a:pt x="6" y="40"/>
                  </a:lnTo>
                  <a:lnTo>
                    <a:pt x="6" y="50"/>
                  </a:lnTo>
                  <a:lnTo>
                    <a:pt x="6" y="56"/>
                  </a:lnTo>
                  <a:lnTo>
                    <a:pt x="3" y="66"/>
                  </a:lnTo>
                  <a:lnTo>
                    <a:pt x="0" y="73"/>
                  </a:lnTo>
                  <a:lnTo>
                    <a:pt x="130" y="73"/>
                  </a:lnTo>
                  <a:lnTo>
                    <a:pt x="121" y="36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41" name="未知"/>
            <p:cNvSpPr/>
            <p:nvPr/>
          </p:nvSpPr>
          <p:spPr>
            <a:xfrm>
              <a:off x="419" y="277"/>
              <a:ext cx="131" cy="74"/>
            </a:xfrm>
            <a:custGeom>
              <a:avLst/>
              <a:gdLst/>
              <a:ahLst/>
              <a:cxnLst/>
              <a:pathLst>
                <a:path w="131" h="74">
                  <a:moveTo>
                    <a:pt x="0" y="0"/>
                  </a:moveTo>
                  <a:lnTo>
                    <a:pt x="6" y="20"/>
                  </a:lnTo>
                  <a:lnTo>
                    <a:pt x="6" y="40"/>
                  </a:lnTo>
                  <a:lnTo>
                    <a:pt x="6" y="50"/>
                  </a:lnTo>
                  <a:lnTo>
                    <a:pt x="6" y="56"/>
                  </a:lnTo>
                  <a:lnTo>
                    <a:pt x="3" y="66"/>
                  </a:lnTo>
                  <a:lnTo>
                    <a:pt x="0" y="73"/>
                  </a:lnTo>
                  <a:lnTo>
                    <a:pt x="130" y="73"/>
                  </a:lnTo>
                  <a:lnTo>
                    <a:pt x="121" y="36"/>
                  </a:lnTo>
                  <a:lnTo>
                    <a:pt x="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1642" name="Group 61641"/>
            <p:cNvGrpSpPr/>
            <p:nvPr/>
          </p:nvGrpSpPr>
          <p:grpSpPr>
            <a:xfrm>
              <a:off x="422" y="647"/>
              <a:ext cx="174" cy="74"/>
              <a:chOff x="0" y="0"/>
              <a:chExt cx="174" cy="74"/>
            </a:xfrm>
          </p:grpSpPr>
          <p:sp>
            <p:nvSpPr>
              <p:cNvPr id="61643" name="未知"/>
              <p:cNvSpPr/>
              <p:nvPr/>
            </p:nvSpPr>
            <p:spPr>
              <a:xfrm>
                <a:off x="0" y="0"/>
                <a:ext cx="145" cy="27"/>
              </a:xfrm>
              <a:custGeom>
                <a:avLst/>
                <a:gdLst/>
                <a:ahLst/>
                <a:cxnLst/>
                <a:pathLst>
                  <a:path w="145" h="27">
                    <a:moveTo>
                      <a:pt x="0" y="0"/>
                    </a:moveTo>
                    <a:lnTo>
                      <a:pt x="130" y="0"/>
                    </a:lnTo>
                    <a:lnTo>
                      <a:pt x="144" y="26"/>
                    </a:lnTo>
                    <a:lnTo>
                      <a:pt x="17" y="2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44" name="未知"/>
              <p:cNvSpPr/>
              <p:nvPr/>
            </p:nvSpPr>
            <p:spPr>
              <a:xfrm>
                <a:off x="0" y="0"/>
                <a:ext cx="145" cy="27"/>
              </a:xfrm>
              <a:custGeom>
                <a:avLst/>
                <a:gdLst/>
                <a:ahLst/>
                <a:cxnLst/>
                <a:pathLst>
                  <a:path w="145" h="27">
                    <a:moveTo>
                      <a:pt x="0" y="0"/>
                    </a:moveTo>
                    <a:lnTo>
                      <a:pt x="130" y="0"/>
                    </a:lnTo>
                    <a:lnTo>
                      <a:pt x="144" y="26"/>
                    </a:lnTo>
                    <a:lnTo>
                      <a:pt x="17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45" name="未知"/>
              <p:cNvSpPr/>
              <p:nvPr/>
            </p:nvSpPr>
            <p:spPr>
              <a:xfrm>
                <a:off x="26" y="50"/>
                <a:ext cx="148" cy="24"/>
              </a:xfrm>
              <a:custGeom>
                <a:avLst/>
                <a:gdLst/>
                <a:ahLst/>
                <a:cxnLst/>
                <a:pathLst>
                  <a:path w="148" h="24">
                    <a:moveTo>
                      <a:pt x="0" y="0"/>
                    </a:moveTo>
                    <a:lnTo>
                      <a:pt x="133" y="0"/>
                    </a:lnTo>
                    <a:lnTo>
                      <a:pt x="147" y="23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646" name="未知"/>
              <p:cNvSpPr/>
              <p:nvPr/>
            </p:nvSpPr>
            <p:spPr>
              <a:xfrm>
                <a:off x="26" y="50"/>
                <a:ext cx="148" cy="24"/>
              </a:xfrm>
              <a:custGeom>
                <a:avLst/>
                <a:gdLst/>
                <a:ahLst/>
                <a:cxnLst/>
                <a:pathLst>
                  <a:path w="148" h="24">
                    <a:moveTo>
                      <a:pt x="0" y="0"/>
                    </a:moveTo>
                    <a:lnTo>
                      <a:pt x="133" y="0"/>
                    </a:lnTo>
                    <a:lnTo>
                      <a:pt x="147" y="23"/>
                    </a:lnTo>
                    <a:lnTo>
                      <a:pt x="14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647" name="Oval 61646"/>
            <p:cNvSpPr/>
            <p:nvPr/>
          </p:nvSpPr>
          <p:spPr>
            <a:xfrm>
              <a:off x="199" y="230"/>
              <a:ext cx="107" cy="107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48" name="Oval 61647"/>
            <p:cNvSpPr/>
            <p:nvPr/>
          </p:nvSpPr>
          <p:spPr>
            <a:xfrm>
              <a:off x="667" y="230"/>
              <a:ext cx="107" cy="107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49" name="未知"/>
            <p:cNvSpPr/>
            <p:nvPr/>
          </p:nvSpPr>
          <p:spPr>
            <a:xfrm>
              <a:off x="537" y="227"/>
              <a:ext cx="73" cy="124"/>
            </a:xfrm>
            <a:custGeom>
              <a:avLst/>
              <a:gdLst/>
              <a:ahLst/>
              <a:cxnLst/>
              <a:pathLst>
                <a:path w="73" h="124">
                  <a:moveTo>
                    <a:pt x="0" y="63"/>
                  </a:moveTo>
                  <a:lnTo>
                    <a:pt x="0" y="40"/>
                  </a:lnTo>
                  <a:lnTo>
                    <a:pt x="3" y="23"/>
                  </a:lnTo>
                  <a:lnTo>
                    <a:pt x="6" y="10"/>
                  </a:lnTo>
                  <a:lnTo>
                    <a:pt x="9" y="0"/>
                  </a:lnTo>
                  <a:lnTo>
                    <a:pt x="72" y="0"/>
                  </a:lnTo>
                  <a:lnTo>
                    <a:pt x="72" y="123"/>
                  </a:lnTo>
                  <a:lnTo>
                    <a:pt x="12" y="123"/>
                  </a:lnTo>
                  <a:lnTo>
                    <a:pt x="6" y="100"/>
                  </a:lnTo>
                  <a:lnTo>
                    <a:pt x="3" y="86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0" name="未知"/>
            <p:cNvSpPr/>
            <p:nvPr/>
          </p:nvSpPr>
          <p:spPr>
            <a:xfrm>
              <a:off x="384" y="227"/>
              <a:ext cx="163" cy="54"/>
            </a:xfrm>
            <a:custGeom>
              <a:avLst/>
              <a:gdLst/>
              <a:ahLst/>
              <a:cxnLst/>
              <a:pathLst>
                <a:path w="163" h="54">
                  <a:moveTo>
                    <a:pt x="35" y="53"/>
                  </a:moveTo>
                  <a:lnTo>
                    <a:pt x="32" y="43"/>
                  </a:lnTo>
                  <a:lnTo>
                    <a:pt x="29" y="36"/>
                  </a:lnTo>
                  <a:lnTo>
                    <a:pt x="15" y="16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56" y="26"/>
                  </a:lnTo>
                  <a:lnTo>
                    <a:pt x="153" y="53"/>
                  </a:lnTo>
                  <a:lnTo>
                    <a:pt x="35" y="53"/>
                  </a:lnTo>
                  <a:lnTo>
                    <a:pt x="35" y="5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1" name="未知"/>
            <p:cNvSpPr/>
            <p:nvPr/>
          </p:nvSpPr>
          <p:spPr>
            <a:xfrm>
              <a:off x="381" y="227"/>
              <a:ext cx="47" cy="124"/>
            </a:xfrm>
            <a:custGeom>
              <a:avLst/>
              <a:gdLst/>
              <a:ahLst/>
              <a:cxnLst/>
              <a:pathLst>
                <a:path w="47" h="124">
                  <a:moveTo>
                    <a:pt x="3" y="123"/>
                  </a:moveTo>
                  <a:lnTo>
                    <a:pt x="38" y="123"/>
                  </a:lnTo>
                  <a:lnTo>
                    <a:pt x="44" y="106"/>
                  </a:lnTo>
                  <a:lnTo>
                    <a:pt x="46" y="80"/>
                  </a:lnTo>
                  <a:lnTo>
                    <a:pt x="44" y="56"/>
                  </a:lnTo>
                  <a:lnTo>
                    <a:pt x="38" y="40"/>
                  </a:lnTo>
                  <a:lnTo>
                    <a:pt x="29" y="23"/>
                  </a:lnTo>
                  <a:lnTo>
                    <a:pt x="18" y="10"/>
                  </a:lnTo>
                  <a:lnTo>
                    <a:pt x="0" y="0"/>
                  </a:lnTo>
                  <a:lnTo>
                    <a:pt x="18" y="33"/>
                  </a:lnTo>
                  <a:lnTo>
                    <a:pt x="23" y="63"/>
                  </a:lnTo>
                  <a:lnTo>
                    <a:pt x="20" y="83"/>
                  </a:lnTo>
                  <a:lnTo>
                    <a:pt x="15" y="103"/>
                  </a:lnTo>
                  <a:lnTo>
                    <a:pt x="3" y="123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2" name="未知"/>
            <p:cNvSpPr/>
            <p:nvPr/>
          </p:nvSpPr>
          <p:spPr>
            <a:xfrm>
              <a:off x="361" y="227"/>
              <a:ext cx="44" cy="124"/>
            </a:xfrm>
            <a:custGeom>
              <a:avLst/>
              <a:gdLst/>
              <a:ahLst/>
              <a:cxnLst/>
              <a:pathLst>
                <a:path w="44" h="124">
                  <a:moveTo>
                    <a:pt x="23" y="123"/>
                  </a:moveTo>
                  <a:lnTo>
                    <a:pt x="32" y="113"/>
                  </a:lnTo>
                  <a:lnTo>
                    <a:pt x="38" y="103"/>
                  </a:lnTo>
                  <a:lnTo>
                    <a:pt x="43" y="80"/>
                  </a:lnTo>
                  <a:lnTo>
                    <a:pt x="43" y="60"/>
                  </a:lnTo>
                  <a:lnTo>
                    <a:pt x="43" y="53"/>
                  </a:lnTo>
                  <a:lnTo>
                    <a:pt x="40" y="36"/>
                  </a:lnTo>
                  <a:lnTo>
                    <a:pt x="35" y="2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23" y="123"/>
                  </a:lnTo>
                  <a:lnTo>
                    <a:pt x="23" y="12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3" name="未知"/>
            <p:cNvSpPr/>
            <p:nvPr/>
          </p:nvSpPr>
          <p:spPr>
            <a:xfrm>
              <a:off x="12" y="13"/>
              <a:ext cx="965" cy="625"/>
            </a:xfrm>
            <a:custGeom>
              <a:avLst/>
              <a:gdLst/>
              <a:ahLst/>
              <a:cxnLst/>
              <a:pathLst>
                <a:path w="965" h="625">
                  <a:moveTo>
                    <a:pt x="944" y="0"/>
                  </a:moveTo>
                  <a:lnTo>
                    <a:pt x="958" y="24"/>
                  </a:lnTo>
                  <a:lnTo>
                    <a:pt x="964" y="50"/>
                  </a:lnTo>
                  <a:lnTo>
                    <a:pt x="964" y="577"/>
                  </a:lnTo>
                  <a:lnTo>
                    <a:pt x="958" y="607"/>
                  </a:lnTo>
                  <a:lnTo>
                    <a:pt x="935" y="620"/>
                  </a:lnTo>
                  <a:lnTo>
                    <a:pt x="909" y="624"/>
                  </a:lnTo>
                  <a:lnTo>
                    <a:pt x="785" y="624"/>
                  </a:lnTo>
                  <a:lnTo>
                    <a:pt x="687" y="477"/>
                  </a:lnTo>
                  <a:lnTo>
                    <a:pt x="294" y="477"/>
                  </a:lnTo>
                  <a:lnTo>
                    <a:pt x="202" y="624"/>
                  </a:lnTo>
                  <a:lnTo>
                    <a:pt x="34" y="624"/>
                  </a:lnTo>
                  <a:lnTo>
                    <a:pt x="0" y="6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4" name="Straight Connector 61653"/>
            <p:cNvSpPr/>
            <p:nvPr/>
          </p:nvSpPr>
          <p:spPr>
            <a:xfrm flipH="1">
              <a:off x="214" y="637"/>
              <a:ext cx="580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1655" name="Group 61654"/>
          <p:cNvGrpSpPr/>
          <p:nvPr/>
        </p:nvGrpSpPr>
        <p:grpSpPr>
          <a:xfrm>
            <a:off x="3589338" y="3205163"/>
            <a:ext cx="1835150" cy="1146175"/>
            <a:chOff x="0" y="0"/>
            <a:chExt cx="1153" cy="720"/>
          </a:xfrm>
        </p:grpSpPr>
        <p:sp>
          <p:nvSpPr>
            <p:cNvPr id="61656" name="未知"/>
            <p:cNvSpPr/>
            <p:nvPr/>
          </p:nvSpPr>
          <p:spPr>
            <a:xfrm>
              <a:off x="0" y="250"/>
              <a:ext cx="512" cy="395"/>
            </a:xfrm>
            <a:custGeom>
              <a:avLst/>
              <a:gdLst/>
              <a:ahLst/>
              <a:cxnLst/>
              <a:pathLst>
                <a:path w="512" h="395">
                  <a:moveTo>
                    <a:pt x="301" y="391"/>
                  </a:moveTo>
                  <a:lnTo>
                    <a:pt x="301" y="391"/>
                  </a:lnTo>
                  <a:lnTo>
                    <a:pt x="511" y="394"/>
                  </a:lnTo>
                  <a:lnTo>
                    <a:pt x="505" y="385"/>
                  </a:lnTo>
                  <a:lnTo>
                    <a:pt x="495" y="372"/>
                  </a:lnTo>
                  <a:lnTo>
                    <a:pt x="486" y="360"/>
                  </a:lnTo>
                  <a:lnTo>
                    <a:pt x="479" y="351"/>
                  </a:lnTo>
                  <a:lnTo>
                    <a:pt x="473" y="345"/>
                  </a:lnTo>
                  <a:lnTo>
                    <a:pt x="467" y="330"/>
                  </a:lnTo>
                  <a:lnTo>
                    <a:pt x="460" y="317"/>
                  </a:lnTo>
                  <a:lnTo>
                    <a:pt x="454" y="302"/>
                  </a:lnTo>
                  <a:lnTo>
                    <a:pt x="447" y="290"/>
                  </a:lnTo>
                  <a:lnTo>
                    <a:pt x="444" y="275"/>
                  </a:lnTo>
                  <a:lnTo>
                    <a:pt x="441" y="259"/>
                  </a:lnTo>
                  <a:lnTo>
                    <a:pt x="441" y="244"/>
                  </a:lnTo>
                  <a:lnTo>
                    <a:pt x="441" y="202"/>
                  </a:lnTo>
                  <a:lnTo>
                    <a:pt x="444" y="180"/>
                  </a:lnTo>
                  <a:lnTo>
                    <a:pt x="447" y="165"/>
                  </a:lnTo>
                  <a:lnTo>
                    <a:pt x="451" y="153"/>
                  </a:lnTo>
                  <a:lnTo>
                    <a:pt x="454" y="141"/>
                  </a:lnTo>
                  <a:lnTo>
                    <a:pt x="457" y="131"/>
                  </a:lnTo>
                  <a:lnTo>
                    <a:pt x="457" y="131"/>
                  </a:lnTo>
                  <a:lnTo>
                    <a:pt x="463" y="116"/>
                  </a:lnTo>
                  <a:lnTo>
                    <a:pt x="473" y="107"/>
                  </a:lnTo>
                  <a:lnTo>
                    <a:pt x="476" y="0"/>
                  </a:lnTo>
                  <a:lnTo>
                    <a:pt x="0" y="0"/>
                  </a:lnTo>
                  <a:lnTo>
                    <a:pt x="0" y="391"/>
                  </a:lnTo>
                  <a:lnTo>
                    <a:pt x="301" y="391"/>
                  </a:lnTo>
                  <a:lnTo>
                    <a:pt x="301" y="39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7" name="未知"/>
            <p:cNvSpPr/>
            <p:nvPr/>
          </p:nvSpPr>
          <p:spPr>
            <a:xfrm>
              <a:off x="819" y="644"/>
              <a:ext cx="312" cy="37"/>
            </a:xfrm>
            <a:custGeom>
              <a:avLst/>
              <a:gdLst/>
              <a:ahLst/>
              <a:cxnLst/>
              <a:pathLst>
                <a:path w="312" h="37">
                  <a:moveTo>
                    <a:pt x="51" y="0"/>
                  </a:moveTo>
                  <a:lnTo>
                    <a:pt x="38" y="9"/>
                  </a:lnTo>
                  <a:lnTo>
                    <a:pt x="28" y="18"/>
                  </a:lnTo>
                  <a:lnTo>
                    <a:pt x="12" y="27"/>
                  </a:lnTo>
                  <a:lnTo>
                    <a:pt x="0" y="36"/>
                  </a:lnTo>
                  <a:lnTo>
                    <a:pt x="311" y="36"/>
                  </a:lnTo>
                  <a:lnTo>
                    <a:pt x="311" y="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8" name="未知"/>
            <p:cNvSpPr/>
            <p:nvPr/>
          </p:nvSpPr>
          <p:spPr>
            <a:xfrm>
              <a:off x="25" y="177"/>
              <a:ext cx="452" cy="74"/>
            </a:xfrm>
            <a:custGeom>
              <a:avLst/>
              <a:gdLst/>
              <a:ahLst/>
              <a:cxnLst/>
              <a:pathLst>
                <a:path w="452" h="74">
                  <a:moveTo>
                    <a:pt x="0" y="73"/>
                  </a:moveTo>
                  <a:lnTo>
                    <a:pt x="451" y="73"/>
                  </a:lnTo>
                  <a:lnTo>
                    <a:pt x="451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59" name="未知"/>
            <p:cNvSpPr/>
            <p:nvPr/>
          </p:nvSpPr>
          <p:spPr>
            <a:xfrm>
              <a:off x="870" y="250"/>
              <a:ext cx="283" cy="395"/>
            </a:xfrm>
            <a:custGeom>
              <a:avLst/>
              <a:gdLst/>
              <a:ahLst/>
              <a:cxnLst/>
              <a:pathLst>
                <a:path w="283" h="395">
                  <a:moveTo>
                    <a:pt x="282" y="391"/>
                  </a:moveTo>
                  <a:lnTo>
                    <a:pt x="260" y="394"/>
                  </a:lnTo>
                  <a:lnTo>
                    <a:pt x="0" y="394"/>
                  </a:lnTo>
                  <a:lnTo>
                    <a:pt x="12" y="382"/>
                  </a:lnTo>
                  <a:lnTo>
                    <a:pt x="19" y="369"/>
                  </a:lnTo>
                  <a:lnTo>
                    <a:pt x="28" y="360"/>
                  </a:lnTo>
                  <a:lnTo>
                    <a:pt x="38" y="351"/>
                  </a:lnTo>
                  <a:lnTo>
                    <a:pt x="44" y="336"/>
                  </a:lnTo>
                  <a:lnTo>
                    <a:pt x="50" y="321"/>
                  </a:lnTo>
                  <a:lnTo>
                    <a:pt x="60" y="305"/>
                  </a:lnTo>
                  <a:lnTo>
                    <a:pt x="63" y="290"/>
                  </a:lnTo>
                  <a:lnTo>
                    <a:pt x="69" y="272"/>
                  </a:lnTo>
                  <a:lnTo>
                    <a:pt x="73" y="256"/>
                  </a:lnTo>
                  <a:lnTo>
                    <a:pt x="73" y="238"/>
                  </a:lnTo>
                  <a:lnTo>
                    <a:pt x="76" y="223"/>
                  </a:lnTo>
                  <a:lnTo>
                    <a:pt x="73" y="205"/>
                  </a:lnTo>
                  <a:lnTo>
                    <a:pt x="73" y="186"/>
                  </a:lnTo>
                  <a:lnTo>
                    <a:pt x="69" y="171"/>
                  </a:lnTo>
                  <a:lnTo>
                    <a:pt x="66" y="153"/>
                  </a:lnTo>
                  <a:lnTo>
                    <a:pt x="57" y="134"/>
                  </a:lnTo>
                  <a:lnTo>
                    <a:pt x="44" y="107"/>
                  </a:lnTo>
                  <a:lnTo>
                    <a:pt x="41" y="0"/>
                  </a:lnTo>
                  <a:lnTo>
                    <a:pt x="282" y="0"/>
                  </a:lnTo>
                  <a:lnTo>
                    <a:pt x="282" y="391"/>
                  </a:lnTo>
                  <a:lnTo>
                    <a:pt x="282" y="39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0" name="未知"/>
            <p:cNvSpPr/>
            <p:nvPr/>
          </p:nvSpPr>
          <p:spPr>
            <a:xfrm>
              <a:off x="473" y="0"/>
              <a:ext cx="442" cy="358"/>
            </a:xfrm>
            <a:custGeom>
              <a:avLst/>
              <a:gdLst/>
              <a:ahLst/>
              <a:cxnLst/>
              <a:pathLst>
                <a:path w="442" h="358">
                  <a:moveTo>
                    <a:pt x="3" y="177"/>
                  </a:moveTo>
                  <a:lnTo>
                    <a:pt x="0" y="357"/>
                  </a:lnTo>
                  <a:lnTo>
                    <a:pt x="3" y="354"/>
                  </a:lnTo>
                  <a:lnTo>
                    <a:pt x="9" y="339"/>
                  </a:lnTo>
                  <a:lnTo>
                    <a:pt x="19" y="329"/>
                  </a:lnTo>
                  <a:lnTo>
                    <a:pt x="28" y="317"/>
                  </a:lnTo>
                  <a:lnTo>
                    <a:pt x="38" y="308"/>
                  </a:lnTo>
                  <a:lnTo>
                    <a:pt x="47" y="296"/>
                  </a:lnTo>
                  <a:lnTo>
                    <a:pt x="60" y="287"/>
                  </a:lnTo>
                  <a:lnTo>
                    <a:pt x="73" y="281"/>
                  </a:lnTo>
                  <a:lnTo>
                    <a:pt x="86" y="272"/>
                  </a:lnTo>
                  <a:lnTo>
                    <a:pt x="101" y="262"/>
                  </a:lnTo>
                  <a:lnTo>
                    <a:pt x="114" y="253"/>
                  </a:lnTo>
                  <a:lnTo>
                    <a:pt x="133" y="247"/>
                  </a:lnTo>
                  <a:lnTo>
                    <a:pt x="152" y="241"/>
                  </a:lnTo>
                  <a:lnTo>
                    <a:pt x="171" y="238"/>
                  </a:lnTo>
                  <a:lnTo>
                    <a:pt x="187" y="235"/>
                  </a:lnTo>
                  <a:lnTo>
                    <a:pt x="206" y="232"/>
                  </a:lnTo>
                  <a:lnTo>
                    <a:pt x="225" y="232"/>
                  </a:lnTo>
                  <a:lnTo>
                    <a:pt x="241" y="235"/>
                  </a:lnTo>
                  <a:lnTo>
                    <a:pt x="263" y="235"/>
                  </a:lnTo>
                  <a:lnTo>
                    <a:pt x="285" y="241"/>
                  </a:lnTo>
                  <a:lnTo>
                    <a:pt x="308" y="247"/>
                  </a:lnTo>
                  <a:lnTo>
                    <a:pt x="327" y="256"/>
                  </a:lnTo>
                  <a:lnTo>
                    <a:pt x="343" y="262"/>
                  </a:lnTo>
                  <a:lnTo>
                    <a:pt x="355" y="272"/>
                  </a:lnTo>
                  <a:lnTo>
                    <a:pt x="371" y="281"/>
                  </a:lnTo>
                  <a:lnTo>
                    <a:pt x="384" y="290"/>
                  </a:lnTo>
                  <a:lnTo>
                    <a:pt x="393" y="302"/>
                  </a:lnTo>
                  <a:lnTo>
                    <a:pt x="406" y="311"/>
                  </a:lnTo>
                  <a:lnTo>
                    <a:pt x="416" y="323"/>
                  </a:lnTo>
                  <a:lnTo>
                    <a:pt x="425" y="333"/>
                  </a:lnTo>
                  <a:lnTo>
                    <a:pt x="435" y="345"/>
                  </a:lnTo>
                  <a:lnTo>
                    <a:pt x="441" y="357"/>
                  </a:lnTo>
                  <a:lnTo>
                    <a:pt x="438" y="250"/>
                  </a:lnTo>
                  <a:lnTo>
                    <a:pt x="431" y="168"/>
                  </a:lnTo>
                  <a:lnTo>
                    <a:pt x="428" y="113"/>
                  </a:lnTo>
                  <a:lnTo>
                    <a:pt x="222" y="0"/>
                  </a:lnTo>
                  <a:lnTo>
                    <a:pt x="6" y="119"/>
                  </a:lnTo>
                  <a:lnTo>
                    <a:pt x="3" y="177"/>
                  </a:lnTo>
                  <a:lnTo>
                    <a:pt x="3" y="17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1" name="未知"/>
            <p:cNvSpPr/>
            <p:nvPr/>
          </p:nvSpPr>
          <p:spPr>
            <a:xfrm>
              <a:off x="70" y="110"/>
              <a:ext cx="391" cy="68"/>
            </a:xfrm>
            <a:custGeom>
              <a:avLst/>
              <a:gdLst/>
              <a:ahLst/>
              <a:cxnLst/>
              <a:pathLst>
                <a:path w="391" h="68">
                  <a:moveTo>
                    <a:pt x="22" y="67"/>
                  </a:moveTo>
                  <a:lnTo>
                    <a:pt x="390" y="67"/>
                  </a:lnTo>
                  <a:lnTo>
                    <a:pt x="390" y="0"/>
                  </a:lnTo>
                  <a:lnTo>
                    <a:pt x="295" y="0"/>
                  </a:lnTo>
                  <a:lnTo>
                    <a:pt x="212" y="9"/>
                  </a:lnTo>
                  <a:lnTo>
                    <a:pt x="133" y="12"/>
                  </a:lnTo>
                  <a:lnTo>
                    <a:pt x="133" y="30"/>
                  </a:lnTo>
                  <a:lnTo>
                    <a:pt x="114" y="30"/>
                  </a:lnTo>
                  <a:lnTo>
                    <a:pt x="114" y="18"/>
                  </a:lnTo>
                  <a:lnTo>
                    <a:pt x="0" y="18"/>
                  </a:lnTo>
                  <a:lnTo>
                    <a:pt x="0" y="55"/>
                  </a:lnTo>
                  <a:lnTo>
                    <a:pt x="22" y="55"/>
                  </a:lnTo>
                  <a:lnTo>
                    <a:pt x="22" y="67"/>
                  </a:lnTo>
                  <a:lnTo>
                    <a:pt x="22" y="6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2" name="未知"/>
            <p:cNvSpPr/>
            <p:nvPr/>
          </p:nvSpPr>
          <p:spPr>
            <a:xfrm>
              <a:off x="939" y="101"/>
              <a:ext cx="119" cy="37"/>
            </a:xfrm>
            <a:custGeom>
              <a:avLst/>
              <a:gdLst/>
              <a:ahLst/>
              <a:cxnLst/>
              <a:pathLst>
                <a:path w="119" h="37">
                  <a:moveTo>
                    <a:pt x="105" y="36"/>
                  </a:moveTo>
                  <a:lnTo>
                    <a:pt x="105" y="21"/>
                  </a:lnTo>
                  <a:lnTo>
                    <a:pt x="118" y="21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0" y="21"/>
                  </a:lnTo>
                  <a:lnTo>
                    <a:pt x="13" y="36"/>
                  </a:lnTo>
                  <a:lnTo>
                    <a:pt x="105" y="36"/>
                  </a:lnTo>
                  <a:lnTo>
                    <a:pt x="105" y="3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3" name="未知"/>
            <p:cNvSpPr/>
            <p:nvPr/>
          </p:nvSpPr>
          <p:spPr>
            <a:xfrm>
              <a:off x="29" y="641"/>
              <a:ext cx="534" cy="40"/>
            </a:xfrm>
            <a:custGeom>
              <a:avLst/>
              <a:gdLst/>
              <a:ahLst/>
              <a:cxnLst/>
              <a:pathLst>
                <a:path w="534" h="40">
                  <a:moveTo>
                    <a:pt x="0" y="0"/>
                  </a:moveTo>
                  <a:lnTo>
                    <a:pt x="0" y="39"/>
                  </a:lnTo>
                  <a:lnTo>
                    <a:pt x="533" y="39"/>
                  </a:lnTo>
                  <a:lnTo>
                    <a:pt x="523" y="33"/>
                  </a:lnTo>
                  <a:lnTo>
                    <a:pt x="517" y="30"/>
                  </a:lnTo>
                  <a:lnTo>
                    <a:pt x="510" y="24"/>
                  </a:lnTo>
                  <a:lnTo>
                    <a:pt x="501" y="18"/>
                  </a:lnTo>
                  <a:lnTo>
                    <a:pt x="491" y="9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4" name="未知"/>
            <p:cNvSpPr/>
            <p:nvPr/>
          </p:nvSpPr>
          <p:spPr>
            <a:xfrm>
              <a:off x="904" y="137"/>
              <a:ext cx="220" cy="114"/>
            </a:xfrm>
            <a:custGeom>
              <a:avLst/>
              <a:gdLst/>
              <a:ahLst/>
              <a:cxnLst/>
              <a:pathLst>
                <a:path w="220" h="114">
                  <a:moveTo>
                    <a:pt x="7" y="113"/>
                  </a:moveTo>
                  <a:lnTo>
                    <a:pt x="0" y="31"/>
                  </a:lnTo>
                  <a:lnTo>
                    <a:pt x="13" y="31"/>
                  </a:lnTo>
                  <a:lnTo>
                    <a:pt x="13" y="0"/>
                  </a:lnTo>
                  <a:lnTo>
                    <a:pt x="175" y="0"/>
                  </a:lnTo>
                  <a:lnTo>
                    <a:pt x="175" y="28"/>
                  </a:lnTo>
                  <a:lnTo>
                    <a:pt x="219" y="28"/>
                  </a:lnTo>
                  <a:lnTo>
                    <a:pt x="219" y="113"/>
                  </a:lnTo>
                  <a:lnTo>
                    <a:pt x="7" y="113"/>
                  </a:lnTo>
                  <a:lnTo>
                    <a:pt x="7" y="1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5" name="Oval 61664"/>
            <p:cNvSpPr/>
            <p:nvPr/>
          </p:nvSpPr>
          <p:spPr>
            <a:xfrm>
              <a:off x="438" y="226"/>
              <a:ext cx="514" cy="49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6" name="Oval 61665"/>
            <p:cNvSpPr/>
            <p:nvPr/>
          </p:nvSpPr>
          <p:spPr>
            <a:xfrm>
              <a:off x="463" y="250"/>
              <a:ext cx="464" cy="446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7" name="Oval 61666"/>
            <p:cNvSpPr/>
            <p:nvPr/>
          </p:nvSpPr>
          <p:spPr>
            <a:xfrm>
              <a:off x="514" y="299"/>
              <a:ext cx="362" cy="34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8" name="Oval 61667"/>
            <p:cNvSpPr/>
            <p:nvPr/>
          </p:nvSpPr>
          <p:spPr>
            <a:xfrm>
              <a:off x="527" y="311"/>
              <a:ext cx="336" cy="324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69" name="未知"/>
            <p:cNvSpPr/>
            <p:nvPr/>
          </p:nvSpPr>
          <p:spPr>
            <a:xfrm>
              <a:off x="295" y="455"/>
              <a:ext cx="55" cy="65"/>
            </a:xfrm>
            <a:custGeom>
              <a:avLst/>
              <a:gdLst/>
              <a:ahLst/>
              <a:cxnLst/>
              <a:pathLst>
                <a:path w="55" h="65">
                  <a:moveTo>
                    <a:pt x="0" y="64"/>
                  </a:moveTo>
                  <a:lnTo>
                    <a:pt x="10" y="0"/>
                  </a:lnTo>
                  <a:lnTo>
                    <a:pt x="41" y="0"/>
                  </a:lnTo>
                  <a:lnTo>
                    <a:pt x="54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0" name="Oval 61669"/>
            <p:cNvSpPr/>
            <p:nvPr/>
          </p:nvSpPr>
          <p:spPr>
            <a:xfrm>
              <a:off x="362" y="305"/>
              <a:ext cx="63" cy="61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1" name="Oval 61670"/>
            <p:cNvSpPr/>
            <p:nvPr/>
          </p:nvSpPr>
          <p:spPr>
            <a:xfrm>
              <a:off x="263" y="509"/>
              <a:ext cx="121" cy="116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2" name="Oval 61671"/>
            <p:cNvSpPr/>
            <p:nvPr/>
          </p:nvSpPr>
          <p:spPr>
            <a:xfrm>
              <a:off x="295" y="540"/>
              <a:ext cx="57" cy="55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3" name="未知"/>
            <p:cNvSpPr/>
            <p:nvPr/>
          </p:nvSpPr>
          <p:spPr>
            <a:xfrm>
              <a:off x="536" y="32"/>
              <a:ext cx="315" cy="88"/>
            </a:xfrm>
            <a:custGeom>
              <a:avLst/>
              <a:gdLst/>
              <a:ahLst/>
              <a:cxnLst/>
              <a:pathLst>
                <a:path w="315" h="88">
                  <a:moveTo>
                    <a:pt x="0" y="87"/>
                  </a:moveTo>
                  <a:lnTo>
                    <a:pt x="158" y="0"/>
                  </a:lnTo>
                  <a:lnTo>
                    <a:pt x="314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674" name="Group 61673"/>
          <p:cNvGrpSpPr/>
          <p:nvPr/>
        </p:nvGrpSpPr>
        <p:grpSpPr>
          <a:xfrm>
            <a:off x="4583113" y="877888"/>
            <a:ext cx="1603375" cy="1258887"/>
            <a:chOff x="0" y="0"/>
            <a:chExt cx="1008" cy="792"/>
          </a:xfrm>
        </p:grpSpPr>
        <p:sp>
          <p:nvSpPr>
            <p:cNvPr id="61675" name="Oval 61674"/>
            <p:cNvSpPr/>
            <p:nvPr/>
          </p:nvSpPr>
          <p:spPr>
            <a:xfrm>
              <a:off x="0" y="96"/>
              <a:ext cx="1008" cy="696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6" name="Oval 61675"/>
            <p:cNvSpPr/>
            <p:nvPr/>
          </p:nvSpPr>
          <p:spPr>
            <a:xfrm>
              <a:off x="0" y="76"/>
              <a:ext cx="1008" cy="695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7" name="Oval 61676"/>
            <p:cNvSpPr/>
            <p:nvPr/>
          </p:nvSpPr>
          <p:spPr>
            <a:xfrm>
              <a:off x="48" y="103"/>
              <a:ext cx="922" cy="627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8" name="Oval 61677"/>
            <p:cNvSpPr/>
            <p:nvPr/>
          </p:nvSpPr>
          <p:spPr>
            <a:xfrm>
              <a:off x="328" y="251"/>
              <a:ext cx="369" cy="269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79" name="Oval 61678"/>
            <p:cNvSpPr/>
            <p:nvPr/>
          </p:nvSpPr>
          <p:spPr>
            <a:xfrm>
              <a:off x="442" y="331"/>
              <a:ext cx="145" cy="86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80" name="Straight Connector 61679"/>
            <p:cNvSpPr/>
            <p:nvPr/>
          </p:nvSpPr>
          <p:spPr>
            <a:xfrm flipH="1" flipV="1">
              <a:off x="469" y="107"/>
              <a:ext cx="25" cy="14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1" name="Straight Connector 61680"/>
            <p:cNvSpPr/>
            <p:nvPr/>
          </p:nvSpPr>
          <p:spPr>
            <a:xfrm flipV="1">
              <a:off x="670" y="241"/>
              <a:ext cx="217" cy="6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2" name="Straight Connector 61681"/>
            <p:cNvSpPr/>
            <p:nvPr/>
          </p:nvSpPr>
          <p:spPr>
            <a:xfrm flipH="1">
              <a:off x="72" y="424"/>
              <a:ext cx="263" cy="8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3" name="Straight Connector 61682"/>
            <p:cNvSpPr/>
            <p:nvPr/>
          </p:nvSpPr>
          <p:spPr>
            <a:xfrm flipV="1">
              <a:off x="148" y="465"/>
              <a:ext cx="218" cy="14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4" name="Straight Connector 61683"/>
            <p:cNvSpPr/>
            <p:nvPr/>
          </p:nvSpPr>
          <p:spPr>
            <a:xfrm flipH="1">
              <a:off x="235" y="492"/>
              <a:ext cx="169" cy="17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5" name="Straight Connector 61684"/>
            <p:cNvSpPr/>
            <p:nvPr/>
          </p:nvSpPr>
          <p:spPr>
            <a:xfrm>
              <a:off x="542" y="517"/>
              <a:ext cx="41" cy="20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6" name="未知"/>
            <p:cNvSpPr/>
            <p:nvPr/>
          </p:nvSpPr>
          <p:spPr>
            <a:xfrm>
              <a:off x="314" y="152"/>
              <a:ext cx="205" cy="152"/>
            </a:xfrm>
            <a:custGeom>
              <a:avLst/>
              <a:gdLst/>
              <a:ahLst/>
              <a:cxnLst/>
              <a:pathLst>
                <a:path w="205" h="152">
                  <a:moveTo>
                    <a:pt x="0" y="51"/>
                  </a:moveTo>
                  <a:lnTo>
                    <a:pt x="69" y="27"/>
                  </a:lnTo>
                  <a:lnTo>
                    <a:pt x="142" y="0"/>
                  </a:lnTo>
                  <a:lnTo>
                    <a:pt x="159" y="0"/>
                  </a:lnTo>
                  <a:lnTo>
                    <a:pt x="169" y="13"/>
                  </a:lnTo>
                  <a:lnTo>
                    <a:pt x="204" y="151"/>
                  </a:lnTo>
                  <a:lnTo>
                    <a:pt x="149" y="27"/>
                  </a:lnTo>
                  <a:lnTo>
                    <a:pt x="142" y="24"/>
                  </a:lnTo>
                  <a:lnTo>
                    <a:pt x="131" y="24"/>
                  </a:lnTo>
                  <a:lnTo>
                    <a:pt x="62" y="37"/>
                  </a:ln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87" name="未知"/>
            <p:cNvSpPr/>
            <p:nvPr/>
          </p:nvSpPr>
          <p:spPr>
            <a:xfrm>
              <a:off x="425" y="0"/>
              <a:ext cx="211" cy="149"/>
            </a:xfrm>
            <a:custGeom>
              <a:avLst/>
              <a:gdLst/>
              <a:ahLst/>
              <a:cxnLst/>
              <a:pathLst>
                <a:path w="211" h="149">
                  <a:moveTo>
                    <a:pt x="210" y="100"/>
                  </a:moveTo>
                  <a:lnTo>
                    <a:pt x="69" y="148"/>
                  </a:lnTo>
                  <a:lnTo>
                    <a:pt x="48" y="148"/>
                  </a:lnTo>
                  <a:lnTo>
                    <a:pt x="38" y="134"/>
                  </a:lnTo>
                  <a:lnTo>
                    <a:pt x="0" y="0"/>
                  </a:lnTo>
                  <a:lnTo>
                    <a:pt x="51" y="121"/>
                  </a:lnTo>
                  <a:lnTo>
                    <a:pt x="58" y="131"/>
                  </a:lnTo>
                  <a:lnTo>
                    <a:pt x="76" y="131"/>
                  </a:lnTo>
                  <a:lnTo>
                    <a:pt x="210" y="100"/>
                  </a:lnTo>
                  <a:lnTo>
                    <a:pt x="210" y="1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88" name="Oval 61687"/>
            <p:cNvSpPr/>
            <p:nvPr/>
          </p:nvSpPr>
          <p:spPr>
            <a:xfrm>
              <a:off x="445" y="348"/>
              <a:ext cx="138" cy="7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689" name="Group 61688"/>
          <p:cNvGrpSpPr/>
          <p:nvPr/>
        </p:nvGrpSpPr>
        <p:grpSpPr>
          <a:xfrm>
            <a:off x="228600" y="303213"/>
            <a:ext cx="1835150" cy="1833562"/>
            <a:chOff x="0" y="0"/>
            <a:chExt cx="1153" cy="1153"/>
          </a:xfrm>
        </p:grpSpPr>
        <p:sp>
          <p:nvSpPr>
            <p:cNvPr id="61690" name="未知"/>
            <p:cNvSpPr/>
            <p:nvPr/>
          </p:nvSpPr>
          <p:spPr>
            <a:xfrm>
              <a:off x="578" y="616"/>
              <a:ext cx="575" cy="537"/>
            </a:xfrm>
            <a:custGeom>
              <a:avLst/>
              <a:gdLst/>
              <a:ahLst/>
              <a:cxnLst/>
              <a:pathLst>
                <a:path w="575" h="537">
                  <a:moveTo>
                    <a:pt x="541" y="139"/>
                  </a:moveTo>
                  <a:lnTo>
                    <a:pt x="574" y="0"/>
                  </a:lnTo>
                  <a:lnTo>
                    <a:pt x="0" y="397"/>
                  </a:lnTo>
                  <a:lnTo>
                    <a:pt x="0" y="536"/>
                  </a:lnTo>
                  <a:lnTo>
                    <a:pt x="86" y="453"/>
                  </a:lnTo>
                  <a:lnTo>
                    <a:pt x="90" y="449"/>
                  </a:lnTo>
                  <a:lnTo>
                    <a:pt x="484" y="163"/>
                  </a:lnTo>
                  <a:lnTo>
                    <a:pt x="480" y="167"/>
                  </a:lnTo>
                  <a:lnTo>
                    <a:pt x="86" y="453"/>
                  </a:lnTo>
                  <a:lnTo>
                    <a:pt x="0" y="536"/>
                  </a:lnTo>
                  <a:lnTo>
                    <a:pt x="541" y="139"/>
                  </a:lnTo>
                  <a:lnTo>
                    <a:pt x="541" y="13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1" name="未知"/>
            <p:cNvSpPr/>
            <p:nvPr/>
          </p:nvSpPr>
          <p:spPr>
            <a:xfrm>
              <a:off x="299" y="425"/>
              <a:ext cx="77" cy="113"/>
            </a:xfrm>
            <a:custGeom>
              <a:avLst/>
              <a:gdLst/>
              <a:ahLst/>
              <a:cxnLst/>
              <a:pathLst>
                <a:path w="77" h="113">
                  <a:moveTo>
                    <a:pt x="76" y="0"/>
                  </a:moveTo>
                  <a:lnTo>
                    <a:pt x="59" y="4"/>
                  </a:lnTo>
                  <a:lnTo>
                    <a:pt x="51" y="8"/>
                  </a:lnTo>
                  <a:lnTo>
                    <a:pt x="38" y="8"/>
                  </a:lnTo>
                  <a:lnTo>
                    <a:pt x="34" y="12"/>
                  </a:lnTo>
                  <a:lnTo>
                    <a:pt x="17" y="12"/>
                  </a:lnTo>
                  <a:lnTo>
                    <a:pt x="0" y="8"/>
                  </a:lnTo>
                  <a:lnTo>
                    <a:pt x="27" y="112"/>
                  </a:lnTo>
                  <a:lnTo>
                    <a:pt x="37" y="88"/>
                  </a:lnTo>
                  <a:lnTo>
                    <a:pt x="45" y="60"/>
                  </a:lnTo>
                  <a:lnTo>
                    <a:pt x="56" y="38"/>
                  </a:lnTo>
                  <a:lnTo>
                    <a:pt x="42" y="32"/>
                  </a:lnTo>
                  <a:lnTo>
                    <a:pt x="30" y="36"/>
                  </a:lnTo>
                  <a:lnTo>
                    <a:pt x="38" y="32"/>
                  </a:lnTo>
                  <a:lnTo>
                    <a:pt x="51" y="28"/>
                  </a:lnTo>
                  <a:lnTo>
                    <a:pt x="55" y="28"/>
                  </a:lnTo>
                  <a:lnTo>
                    <a:pt x="59" y="20"/>
                  </a:lnTo>
                  <a:lnTo>
                    <a:pt x="51" y="20"/>
                  </a:lnTo>
                  <a:lnTo>
                    <a:pt x="42" y="24"/>
                  </a:lnTo>
                  <a:lnTo>
                    <a:pt x="34" y="24"/>
                  </a:lnTo>
                  <a:lnTo>
                    <a:pt x="21" y="24"/>
                  </a:lnTo>
                  <a:lnTo>
                    <a:pt x="25" y="24"/>
                  </a:lnTo>
                  <a:lnTo>
                    <a:pt x="42" y="20"/>
                  </a:lnTo>
                  <a:lnTo>
                    <a:pt x="51" y="16"/>
                  </a:lnTo>
                  <a:lnTo>
                    <a:pt x="63" y="12"/>
                  </a:lnTo>
                  <a:lnTo>
                    <a:pt x="67" y="8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2" name="未知"/>
            <p:cNvSpPr/>
            <p:nvPr/>
          </p:nvSpPr>
          <p:spPr>
            <a:xfrm>
              <a:off x="394" y="274"/>
              <a:ext cx="185" cy="65"/>
            </a:xfrm>
            <a:custGeom>
              <a:avLst/>
              <a:gdLst/>
              <a:ahLst/>
              <a:cxnLst/>
              <a:pathLst>
                <a:path w="185" h="65">
                  <a:moveTo>
                    <a:pt x="184" y="0"/>
                  </a:moveTo>
                  <a:lnTo>
                    <a:pt x="176" y="0"/>
                  </a:lnTo>
                  <a:lnTo>
                    <a:pt x="164" y="0"/>
                  </a:lnTo>
                  <a:lnTo>
                    <a:pt x="102" y="4"/>
                  </a:lnTo>
                  <a:lnTo>
                    <a:pt x="65" y="12"/>
                  </a:lnTo>
                  <a:lnTo>
                    <a:pt x="20" y="24"/>
                  </a:lnTo>
                  <a:lnTo>
                    <a:pt x="0" y="32"/>
                  </a:lnTo>
                  <a:lnTo>
                    <a:pt x="32" y="40"/>
                  </a:lnTo>
                  <a:lnTo>
                    <a:pt x="65" y="52"/>
                  </a:lnTo>
                  <a:lnTo>
                    <a:pt x="102" y="64"/>
                  </a:lnTo>
                  <a:lnTo>
                    <a:pt x="131" y="58"/>
                  </a:lnTo>
                  <a:lnTo>
                    <a:pt x="176" y="45"/>
                  </a:lnTo>
                  <a:lnTo>
                    <a:pt x="172" y="12"/>
                  </a:lnTo>
                  <a:lnTo>
                    <a:pt x="184" y="4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3" name="未知"/>
            <p:cNvSpPr/>
            <p:nvPr/>
          </p:nvSpPr>
          <p:spPr>
            <a:xfrm>
              <a:off x="29" y="4"/>
              <a:ext cx="1034" cy="950"/>
            </a:xfrm>
            <a:custGeom>
              <a:avLst/>
              <a:gdLst/>
              <a:ahLst/>
              <a:cxnLst/>
              <a:pathLst>
                <a:path w="1034" h="950">
                  <a:moveTo>
                    <a:pt x="660" y="878"/>
                  </a:moveTo>
                  <a:lnTo>
                    <a:pt x="594" y="922"/>
                  </a:lnTo>
                  <a:lnTo>
                    <a:pt x="590" y="922"/>
                  </a:lnTo>
                  <a:lnTo>
                    <a:pt x="582" y="922"/>
                  </a:lnTo>
                  <a:lnTo>
                    <a:pt x="537" y="870"/>
                  </a:lnTo>
                  <a:lnTo>
                    <a:pt x="455" y="858"/>
                  </a:lnTo>
                  <a:lnTo>
                    <a:pt x="389" y="783"/>
                  </a:lnTo>
                  <a:lnTo>
                    <a:pt x="306" y="683"/>
                  </a:lnTo>
                  <a:lnTo>
                    <a:pt x="274" y="604"/>
                  </a:lnTo>
                  <a:lnTo>
                    <a:pt x="270" y="596"/>
                  </a:lnTo>
                  <a:lnTo>
                    <a:pt x="262" y="588"/>
                  </a:lnTo>
                  <a:lnTo>
                    <a:pt x="205" y="568"/>
                  </a:lnTo>
                  <a:lnTo>
                    <a:pt x="102" y="445"/>
                  </a:lnTo>
                  <a:lnTo>
                    <a:pt x="90" y="441"/>
                  </a:lnTo>
                  <a:lnTo>
                    <a:pt x="45" y="381"/>
                  </a:lnTo>
                  <a:lnTo>
                    <a:pt x="53" y="350"/>
                  </a:lnTo>
                  <a:lnTo>
                    <a:pt x="86" y="326"/>
                  </a:lnTo>
                  <a:lnTo>
                    <a:pt x="90" y="266"/>
                  </a:lnTo>
                  <a:lnTo>
                    <a:pt x="188" y="207"/>
                  </a:lnTo>
                  <a:lnTo>
                    <a:pt x="291" y="171"/>
                  </a:lnTo>
                  <a:lnTo>
                    <a:pt x="389" y="135"/>
                  </a:lnTo>
                  <a:lnTo>
                    <a:pt x="483" y="75"/>
                  </a:lnTo>
                  <a:lnTo>
                    <a:pt x="529" y="79"/>
                  </a:lnTo>
                  <a:lnTo>
                    <a:pt x="582" y="139"/>
                  </a:lnTo>
                  <a:lnTo>
                    <a:pt x="586" y="131"/>
                  </a:lnTo>
                  <a:lnTo>
                    <a:pt x="594" y="127"/>
                  </a:lnTo>
                  <a:lnTo>
                    <a:pt x="504" y="28"/>
                  </a:lnTo>
                  <a:lnTo>
                    <a:pt x="483" y="8"/>
                  </a:lnTo>
                  <a:lnTo>
                    <a:pt x="479" y="0"/>
                  </a:lnTo>
                  <a:lnTo>
                    <a:pt x="451" y="20"/>
                  </a:lnTo>
                  <a:lnTo>
                    <a:pt x="451" y="28"/>
                  </a:lnTo>
                  <a:lnTo>
                    <a:pt x="451" y="32"/>
                  </a:lnTo>
                  <a:lnTo>
                    <a:pt x="463" y="60"/>
                  </a:lnTo>
                  <a:lnTo>
                    <a:pt x="451" y="68"/>
                  </a:lnTo>
                  <a:lnTo>
                    <a:pt x="352" y="127"/>
                  </a:lnTo>
                  <a:lnTo>
                    <a:pt x="328" y="143"/>
                  </a:lnTo>
                  <a:lnTo>
                    <a:pt x="303" y="143"/>
                  </a:lnTo>
                  <a:lnTo>
                    <a:pt x="291" y="131"/>
                  </a:lnTo>
                  <a:lnTo>
                    <a:pt x="291" y="127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78" y="127"/>
                  </a:lnTo>
                  <a:lnTo>
                    <a:pt x="57" y="266"/>
                  </a:lnTo>
                  <a:lnTo>
                    <a:pt x="49" y="270"/>
                  </a:lnTo>
                  <a:lnTo>
                    <a:pt x="49" y="282"/>
                  </a:lnTo>
                  <a:lnTo>
                    <a:pt x="53" y="286"/>
                  </a:lnTo>
                  <a:lnTo>
                    <a:pt x="57" y="290"/>
                  </a:lnTo>
                  <a:lnTo>
                    <a:pt x="61" y="302"/>
                  </a:lnTo>
                  <a:lnTo>
                    <a:pt x="57" y="310"/>
                  </a:lnTo>
                  <a:lnTo>
                    <a:pt x="57" y="318"/>
                  </a:lnTo>
                  <a:lnTo>
                    <a:pt x="53" y="318"/>
                  </a:lnTo>
                  <a:lnTo>
                    <a:pt x="28" y="334"/>
                  </a:lnTo>
                  <a:lnTo>
                    <a:pt x="8" y="350"/>
                  </a:lnTo>
                  <a:lnTo>
                    <a:pt x="4" y="350"/>
                  </a:lnTo>
                  <a:lnTo>
                    <a:pt x="0" y="357"/>
                  </a:lnTo>
                  <a:lnTo>
                    <a:pt x="4" y="365"/>
                  </a:lnTo>
                  <a:lnTo>
                    <a:pt x="78" y="449"/>
                  </a:lnTo>
                  <a:lnTo>
                    <a:pt x="151" y="540"/>
                  </a:lnTo>
                  <a:lnTo>
                    <a:pt x="225" y="628"/>
                  </a:lnTo>
                  <a:lnTo>
                    <a:pt x="303" y="715"/>
                  </a:lnTo>
                  <a:lnTo>
                    <a:pt x="475" y="914"/>
                  </a:lnTo>
                  <a:lnTo>
                    <a:pt x="483" y="918"/>
                  </a:lnTo>
                  <a:lnTo>
                    <a:pt x="492" y="918"/>
                  </a:lnTo>
                  <a:lnTo>
                    <a:pt x="500" y="914"/>
                  </a:lnTo>
                  <a:lnTo>
                    <a:pt x="533" y="894"/>
                  </a:lnTo>
                  <a:lnTo>
                    <a:pt x="582" y="949"/>
                  </a:lnTo>
                  <a:lnTo>
                    <a:pt x="590" y="949"/>
                  </a:lnTo>
                  <a:lnTo>
                    <a:pt x="598" y="945"/>
                  </a:lnTo>
                  <a:lnTo>
                    <a:pt x="639" y="918"/>
                  </a:lnTo>
                  <a:lnTo>
                    <a:pt x="647" y="922"/>
                  </a:lnTo>
                  <a:lnTo>
                    <a:pt x="992" y="683"/>
                  </a:lnTo>
                  <a:lnTo>
                    <a:pt x="992" y="671"/>
                  </a:lnTo>
                  <a:lnTo>
                    <a:pt x="1025" y="644"/>
                  </a:lnTo>
                  <a:lnTo>
                    <a:pt x="1029" y="640"/>
                  </a:lnTo>
                  <a:lnTo>
                    <a:pt x="1033" y="636"/>
                  </a:lnTo>
                  <a:lnTo>
                    <a:pt x="1029" y="632"/>
                  </a:lnTo>
                  <a:lnTo>
                    <a:pt x="1025" y="628"/>
                  </a:lnTo>
                  <a:lnTo>
                    <a:pt x="992" y="584"/>
                  </a:lnTo>
                  <a:lnTo>
                    <a:pt x="992" y="572"/>
                  </a:lnTo>
                  <a:lnTo>
                    <a:pt x="996" y="568"/>
                  </a:lnTo>
                  <a:lnTo>
                    <a:pt x="1021" y="552"/>
                  </a:lnTo>
                  <a:lnTo>
                    <a:pt x="1025" y="544"/>
                  </a:lnTo>
                  <a:lnTo>
                    <a:pt x="1025" y="540"/>
                  </a:lnTo>
                  <a:lnTo>
                    <a:pt x="1021" y="532"/>
                  </a:lnTo>
                  <a:lnTo>
                    <a:pt x="758" y="254"/>
                  </a:lnTo>
                  <a:lnTo>
                    <a:pt x="713" y="246"/>
                  </a:lnTo>
                  <a:lnTo>
                    <a:pt x="697" y="226"/>
                  </a:lnTo>
                  <a:lnTo>
                    <a:pt x="676" y="207"/>
                  </a:lnTo>
                  <a:lnTo>
                    <a:pt x="668" y="214"/>
                  </a:lnTo>
                  <a:lnTo>
                    <a:pt x="664" y="222"/>
                  </a:lnTo>
                  <a:lnTo>
                    <a:pt x="664" y="222"/>
                  </a:lnTo>
                  <a:lnTo>
                    <a:pt x="738" y="302"/>
                  </a:lnTo>
                  <a:lnTo>
                    <a:pt x="770" y="318"/>
                  </a:lnTo>
                  <a:lnTo>
                    <a:pt x="799" y="338"/>
                  </a:lnTo>
                  <a:lnTo>
                    <a:pt x="910" y="465"/>
                  </a:lnTo>
                  <a:lnTo>
                    <a:pt x="926" y="632"/>
                  </a:lnTo>
                  <a:lnTo>
                    <a:pt x="861" y="747"/>
                  </a:lnTo>
                  <a:lnTo>
                    <a:pt x="750" y="826"/>
                  </a:lnTo>
                  <a:lnTo>
                    <a:pt x="668" y="878"/>
                  </a:lnTo>
                  <a:lnTo>
                    <a:pt x="660" y="878"/>
                  </a:lnTo>
                  <a:lnTo>
                    <a:pt x="660" y="87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4" name="未知"/>
            <p:cNvSpPr/>
            <p:nvPr/>
          </p:nvSpPr>
          <p:spPr>
            <a:xfrm>
              <a:off x="4" y="409"/>
              <a:ext cx="563" cy="633"/>
            </a:xfrm>
            <a:custGeom>
              <a:avLst/>
              <a:gdLst/>
              <a:ahLst/>
              <a:cxnLst/>
              <a:pathLst>
                <a:path w="563" h="633">
                  <a:moveTo>
                    <a:pt x="562" y="632"/>
                  </a:moveTo>
                  <a:lnTo>
                    <a:pt x="562" y="596"/>
                  </a:lnTo>
                  <a:lnTo>
                    <a:pt x="525" y="552"/>
                  </a:lnTo>
                  <a:lnTo>
                    <a:pt x="508" y="564"/>
                  </a:lnTo>
                  <a:lnTo>
                    <a:pt x="488" y="552"/>
                  </a:lnTo>
                  <a:lnTo>
                    <a:pt x="16" y="8"/>
                  </a:lnTo>
                  <a:lnTo>
                    <a:pt x="12" y="0"/>
                  </a:lnTo>
                  <a:lnTo>
                    <a:pt x="0" y="4"/>
                  </a:lnTo>
                  <a:lnTo>
                    <a:pt x="476" y="556"/>
                  </a:lnTo>
                  <a:lnTo>
                    <a:pt x="508" y="576"/>
                  </a:lnTo>
                  <a:lnTo>
                    <a:pt x="562" y="632"/>
                  </a:lnTo>
                  <a:lnTo>
                    <a:pt x="562" y="6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5" name="未知"/>
            <p:cNvSpPr/>
            <p:nvPr/>
          </p:nvSpPr>
          <p:spPr>
            <a:xfrm>
              <a:off x="4" y="409"/>
              <a:ext cx="563" cy="633"/>
            </a:xfrm>
            <a:custGeom>
              <a:avLst/>
              <a:gdLst/>
              <a:ahLst/>
              <a:cxnLst/>
              <a:pathLst>
                <a:path w="563" h="633">
                  <a:moveTo>
                    <a:pt x="562" y="632"/>
                  </a:moveTo>
                  <a:lnTo>
                    <a:pt x="562" y="596"/>
                  </a:lnTo>
                  <a:lnTo>
                    <a:pt x="525" y="552"/>
                  </a:lnTo>
                  <a:lnTo>
                    <a:pt x="508" y="564"/>
                  </a:lnTo>
                  <a:lnTo>
                    <a:pt x="488" y="552"/>
                  </a:lnTo>
                  <a:lnTo>
                    <a:pt x="16" y="8"/>
                  </a:lnTo>
                  <a:lnTo>
                    <a:pt x="12" y="0"/>
                  </a:lnTo>
                  <a:lnTo>
                    <a:pt x="0" y="4"/>
                  </a:lnTo>
                  <a:lnTo>
                    <a:pt x="476" y="556"/>
                  </a:lnTo>
                  <a:lnTo>
                    <a:pt x="508" y="576"/>
                  </a:lnTo>
                  <a:lnTo>
                    <a:pt x="562" y="6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6" name="未知"/>
            <p:cNvSpPr/>
            <p:nvPr/>
          </p:nvSpPr>
          <p:spPr>
            <a:xfrm>
              <a:off x="303" y="139"/>
              <a:ext cx="391" cy="168"/>
            </a:xfrm>
            <a:custGeom>
              <a:avLst/>
              <a:gdLst/>
              <a:ahLst/>
              <a:cxnLst/>
              <a:pathLst>
                <a:path w="391" h="168">
                  <a:moveTo>
                    <a:pt x="275" y="135"/>
                  </a:moveTo>
                  <a:lnTo>
                    <a:pt x="283" y="135"/>
                  </a:lnTo>
                  <a:lnTo>
                    <a:pt x="291" y="127"/>
                  </a:lnTo>
                  <a:lnTo>
                    <a:pt x="287" y="123"/>
                  </a:lnTo>
                  <a:lnTo>
                    <a:pt x="226" y="119"/>
                  </a:lnTo>
                  <a:lnTo>
                    <a:pt x="160" y="135"/>
                  </a:lnTo>
                  <a:lnTo>
                    <a:pt x="197" y="119"/>
                  </a:lnTo>
                  <a:lnTo>
                    <a:pt x="291" y="99"/>
                  </a:lnTo>
                  <a:lnTo>
                    <a:pt x="337" y="103"/>
                  </a:lnTo>
                  <a:lnTo>
                    <a:pt x="378" y="119"/>
                  </a:lnTo>
                  <a:lnTo>
                    <a:pt x="382" y="103"/>
                  </a:lnTo>
                  <a:lnTo>
                    <a:pt x="390" y="91"/>
                  </a:lnTo>
                  <a:lnTo>
                    <a:pt x="296" y="12"/>
                  </a:lnTo>
                  <a:lnTo>
                    <a:pt x="287" y="8"/>
                  </a:lnTo>
                  <a:lnTo>
                    <a:pt x="275" y="0"/>
                  </a:lnTo>
                  <a:lnTo>
                    <a:pt x="271" y="0"/>
                  </a:lnTo>
                  <a:lnTo>
                    <a:pt x="263" y="0"/>
                  </a:lnTo>
                  <a:lnTo>
                    <a:pt x="74" y="48"/>
                  </a:lnTo>
                  <a:lnTo>
                    <a:pt x="78" y="64"/>
                  </a:lnTo>
                  <a:lnTo>
                    <a:pt x="78" y="95"/>
                  </a:lnTo>
                  <a:lnTo>
                    <a:pt x="37" y="103"/>
                  </a:lnTo>
                  <a:lnTo>
                    <a:pt x="17" y="111"/>
                  </a:lnTo>
                  <a:lnTo>
                    <a:pt x="0" y="123"/>
                  </a:lnTo>
                  <a:lnTo>
                    <a:pt x="25" y="143"/>
                  </a:lnTo>
                  <a:lnTo>
                    <a:pt x="82" y="131"/>
                  </a:lnTo>
                  <a:lnTo>
                    <a:pt x="82" y="151"/>
                  </a:lnTo>
                  <a:lnTo>
                    <a:pt x="70" y="155"/>
                  </a:lnTo>
                  <a:lnTo>
                    <a:pt x="62" y="155"/>
                  </a:lnTo>
                  <a:lnTo>
                    <a:pt x="91" y="167"/>
                  </a:lnTo>
                  <a:lnTo>
                    <a:pt x="111" y="159"/>
                  </a:lnTo>
                  <a:lnTo>
                    <a:pt x="136" y="151"/>
                  </a:lnTo>
                  <a:lnTo>
                    <a:pt x="160" y="147"/>
                  </a:lnTo>
                  <a:lnTo>
                    <a:pt x="181" y="143"/>
                  </a:lnTo>
                  <a:lnTo>
                    <a:pt x="230" y="135"/>
                  </a:lnTo>
                  <a:lnTo>
                    <a:pt x="275" y="135"/>
                  </a:lnTo>
                  <a:lnTo>
                    <a:pt x="275" y="1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7" name="未知"/>
            <p:cNvSpPr/>
            <p:nvPr/>
          </p:nvSpPr>
          <p:spPr>
            <a:xfrm>
              <a:off x="119" y="207"/>
              <a:ext cx="177" cy="306"/>
            </a:xfrm>
            <a:custGeom>
              <a:avLst/>
              <a:gdLst/>
              <a:ahLst/>
              <a:cxnLst/>
              <a:pathLst>
                <a:path w="177" h="306">
                  <a:moveTo>
                    <a:pt x="0" y="238"/>
                  </a:moveTo>
                  <a:lnTo>
                    <a:pt x="131" y="305"/>
                  </a:lnTo>
                  <a:lnTo>
                    <a:pt x="156" y="305"/>
                  </a:lnTo>
                  <a:lnTo>
                    <a:pt x="172" y="290"/>
                  </a:lnTo>
                  <a:lnTo>
                    <a:pt x="176" y="278"/>
                  </a:lnTo>
                  <a:lnTo>
                    <a:pt x="172" y="274"/>
                  </a:lnTo>
                  <a:lnTo>
                    <a:pt x="168" y="266"/>
                  </a:lnTo>
                  <a:lnTo>
                    <a:pt x="156" y="258"/>
                  </a:lnTo>
                  <a:lnTo>
                    <a:pt x="152" y="31"/>
                  </a:lnTo>
                  <a:lnTo>
                    <a:pt x="156" y="23"/>
                  </a:lnTo>
                  <a:lnTo>
                    <a:pt x="156" y="19"/>
                  </a:lnTo>
                  <a:lnTo>
                    <a:pt x="152" y="8"/>
                  </a:lnTo>
                  <a:lnTo>
                    <a:pt x="147" y="4"/>
                  </a:lnTo>
                  <a:lnTo>
                    <a:pt x="135" y="0"/>
                  </a:lnTo>
                  <a:lnTo>
                    <a:pt x="123" y="0"/>
                  </a:lnTo>
                  <a:lnTo>
                    <a:pt x="8" y="67"/>
                  </a:lnTo>
                  <a:lnTo>
                    <a:pt x="0" y="238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8" name="未知"/>
            <p:cNvSpPr/>
            <p:nvPr/>
          </p:nvSpPr>
          <p:spPr>
            <a:xfrm>
              <a:off x="377" y="119"/>
              <a:ext cx="190" cy="69"/>
            </a:xfrm>
            <a:custGeom>
              <a:avLst/>
              <a:gdLst/>
              <a:ahLst/>
              <a:cxnLst/>
              <a:pathLst>
                <a:path w="190" h="69">
                  <a:moveTo>
                    <a:pt x="189" y="20"/>
                  </a:moveTo>
                  <a:lnTo>
                    <a:pt x="181" y="12"/>
                  </a:lnTo>
                  <a:lnTo>
                    <a:pt x="107" y="28"/>
                  </a:lnTo>
                  <a:lnTo>
                    <a:pt x="103" y="3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70" y="12"/>
                  </a:lnTo>
                  <a:lnTo>
                    <a:pt x="58" y="12"/>
                  </a:lnTo>
                  <a:lnTo>
                    <a:pt x="41" y="28"/>
                  </a:lnTo>
                  <a:lnTo>
                    <a:pt x="53" y="44"/>
                  </a:lnTo>
                  <a:lnTo>
                    <a:pt x="53" y="48"/>
                  </a:lnTo>
                  <a:lnTo>
                    <a:pt x="45" y="44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189" y="20"/>
                  </a:lnTo>
                  <a:lnTo>
                    <a:pt x="189" y="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699" name="未知"/>
            <p:cNvSpPr/>
            <p:nvPr/>
          </p:nvSpPr>
          <p:spPr>
            <a:xfrm>
              <a:off x="119" y="445"/>
              <a:ext cx="181" cy="76"/>
            </a:xfrm>
            <a:custGeom>
              <a:avLst/>
              <a:gdLst/>
              <a:ahLst/>
              <a:cxnLst/>
              <a:pathLst>
                <a:path w="181" h="76">
                  <a:moveTo>
                    <a:pt x="0" y="0"/>
                  </a:moveTo>
                  <a:lnTo>
                    <a:pt x="127" y="75"/>
                  </a:lnTo>
                  <a:lnTo>
                    <a:pt x="160" y="75"/>
                  </a:lnTo>
                  <a:lnTo>
                    <a:pt x="180" y="52"/>
                  </a:lnTo>
                  <a:lnTo>
                    <a:pt x="176" y="40"/>
                  </a:lnTo>
                  <a:lnTo>
                    <a:pt x="172" y="32"/>
                  </a:lnTo>
                  <a:lnTo>
                    <a:pt x="168" y="28"/>
                  </a:lnTo>
                  <a:lnTo>
                    <a:pt x="172" y="36"/>
                  </a:lnTo>
                  <a:lnTo>
                    <a:pt x="176" y="40"/>
                  </a:lnTo>
                  <a:lnTo>
                    <a:pt x="172" y="52"/>
                  </a:lnTo>
                  <a:lnTo>
                    <a:pt x="156" y="67"/>
                  </a:lnTo>
                  <a:lnTo>
                    <a:pt x="131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0" name="未知"/>
            <p:cNvSpPr/>
            <p:nvPr/>
          </p:nvSpPr>
          <p:spPr>
            <a:xfrm>
              <a:off x="119" y="445"/>
              <a:ext cx="181" cy="76"/>
            </a:xfrm>
            <a:custGeom>
              <a:avLst/>
              <a:gdLst/>
              <a:ahLst/>
              <a:cxnLst/>
              <a:pathLst>
                <a:path w="181" h="76">
                  <a:moveTo>
                    <a:pt x="0" y="0"/>
                  </a:moveTo>
                  <a:lnTo>
                    <a:pt x="127" y="75"/>
                  </a:lnTo>
                  <a:lnTo>
                    <a:pt x="160" y="75"/>
                  </a:lnTo>
                  <a:lnTo>
                    <a:pt x="180" y="52"/>
                  </a:lnTo>
                  <a:lnTo>
                    <a:pt x="176" y="40"/>
                  </a:lnTo>
                  <a:lnTo>
                    <a:pt x="172" y="32"/>
                  </a:lnTo>
                  <a:lnTo>
                    <a:pt x="168" y="28"/>
                  </a:lnTo>
                  <a:lnTo>
                    <a:pt x="172" y="36"/>
                  </a:lnTo>
                  <a:lnTo>
                    <a:pt x="176" y="40"/>
                  </a:lnTo>
                  <a:lnTo>
                    <a:pt x="172" y="52"/>
                  </a:lnTo>
                  <a:lnTo>
                    <a:pt x="156" y="67"/>
                  </a:lnTo>
                  <a:lnTo>
                    <a:pt x="13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1" name="未知"/>
            <p:cNvSpPr/>
            <p:nvPr/>
          </p:nvSpPr>
          <p:spPr>
            <a:xfrm>
              <a:off x="291" y="230"/>
              <a:ext cx="169" cy="97"/>
            </a:xfrm>
            <a:custGeom>
              <a:avLst/>
              <a:gdLst/>
              <a:ahLst/>
              <a:cxnLst/>
              <a:pathLst>
                <a:path w="169" h="97">
                  <a:moveTo>
                    <a:pt x="103" y="76"/>
                  </a:moveTo>
                  <a:lnTo>
                    <a:pt x="66" y="60"/>
                  </a:lnTo>
                  <a:lnTo>
                    <a:pt x="33" y="44"/>
                  </a:lnTo>
                  <a:lnTo>
                    <a:pt x="8" y="2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4" y="36"/>
                  </a:lnTo>
                  <a:lnTo>
                    <a:pt x="21" y="56"/>
                  </a:lnTo>
                  <a:lnTo>
                    <a:pt x="111" y="80"/>
                  </a:lnTo>
                  <a:lnTo>
                    <a:pt x="168" y="96"/>
                  </a:lnTo>
                  <a:lnTo>
                    <a:pt x="135" y="84"/>
                  </a:lnTo>
                  <a:lnTo>
                    <a:pt x="103" y="76"/>
                  </a:lnTo>
                  <a:lnTo>
                    <a:pt x="103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2" name="未知"/>
            <p:cNvSpPr/>
            <p:nvPr/>
          </p:nvSpPr>
          <p:spPr>
            <a:xfrm>
              <a:off x="291" y="230"/>
              <a:ext cx="169" cy="97"/>
            </a:xfrm>
            <a:custGeom>
              <a:avLst/>
              <a:gdLst/>
              <a:ahLst/>
              <a:cxnLst/>
              <a:pathLst>
                <a:path w="169" h="97">
                  <a:moveTo>
                    <a:pt x="103" y="76"/>
                  </a:moveTo>
                  <a:lnTo>
                    <a:pt x="66" y="60"/>
                  </a:lnTo>
                  <a:lnTo>
                    <a:pt x="33" y="44"/>
                  </a:lnTo>
                  <a:lnTo>
                    <a:pt x="8" y="2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4" y="36"/>
                  </a:lnTo>
                  <a:lnTo>
                    <a:pt x="21" y="56"/>
                  </a:lnTo>
                  <a:lnTo>
                    <a:pt x="111" y="80"/>
                  </a:lnTo>
                  <a:lnTo>
                    <a:pt x="168" y="96"/>
                  </a:lnTo>
                  <a:lnTo>
                    <a:pt x="135" y="84"/>
                  </a:lnTo>
                  <a:lnTo>
                    <a:pt x="103" y="7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3" name="未知"/>
            <p:cNvSpPr/>
            <p:nvPr/>
          </p:nvSpPr>
          <p:spPr>
            <a:xfrm>
              <a:off x="316" y="24"/>
              <a:ext cx="165" cy="112"/>
            </a:xfrm>
            <a:custGeom>
              <a:avLst/>
              <a:gdLst/>
              <a:ahLst/>
              <a:cxnLst/>
              <a:pathLst>
                <a:path w="165" h="112">
                  <a:moveTo>
                    <a:pt x="0" y="107"/>
                  </a:moveTo>
                  <a:lnTo>
                    <a:pt x="4" y="107"/>
                  </a:lnTo>
                  <a:lnTo>
                    <a:pt x="4" y="111"/>
                  </a:lnTo>
                  <a:lnTo>
                    <a:pt x="37" y="91"/>
                  </a:lnTo>
                  <a:lnTo>
                    <a:pt x="164" y="12"/>
                  </a:lnTo>
                  <a:lnTo>
                    <a:pt x="164" y="8"/>
                  </a:lnTo>
                  <a:lnTo>
                    <a:pt x="16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4" name="未知"/>
            <p:cNvSpPr/>
            <p:nvPr/>
          </p:nvSpPr>
          <p:spPr>
            <a:xfrm>
              <a:off x="332" y="60"/>
              <a:ext cx="149" cy="88"/>
            </a:xfrm>
            <a:custGeom>
              <a:avLst/>
              <a:gdLst/>
              <a:ahLst/>
              <a:cxnLst/>
              <a:pathLst>
                <a:path w="149" h="88">
                  <a:moveTo>
                    <a:pt x="148" y="12"/>
                  </a:moveTo>
                  <a:lnTo>
                    <a:pt x="139" y="0"/>
                  </a:lnTo>
                  <a:lnTo>
                    <a:pt x="66" y="43"/>
                  </a:lnTo>
                  <a:lnTo>
                    <a:pt x="0" y="87"/>
                  </a:lnTo>
                  <a:lnTo>
                    <a:pt x="25" y="87"/>
                  </a:lnTo>
                  <a:lnTo>
                    <a:pt x="49" y="71"/>
                  </a:lnTo>
                  <a:lnTo>
                    <a:pt x="148" y="12"/>
                  </a:lnTo>
                  <a:lnTo>
                    <a:pt x="148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5" name="未知"/>
            <p:cNvSpPr/>
            <p:nvPr/>
          </p:nvSpPr>
          <p:spPr>
            <a:xfrm>
              <a:off x="599" y="127"/>
              <a:ext cx="124" cy="100"/>
            </a:xfrm>
            <a:custGeom>
              <a:avLst/>
              <a:gdLst/>
              <a:ahLst/>
              <a:cxnLst/>
              <a:pathLst>
                <a:path w="124" h="100">
                  <a:moveTo>
                    <a:pt x="12" y="16"/>
                  </a:moveTo>
                  <a:lnTo>
                    <a:pt x="0" y="20"/>
                  </a:lnTo>
                  <a:lnTo>
                    <a:pt x="94" y="99"/>
                  </a:lnTo>
                  <a:lnTo>
                    <a:pt x="98" y="91"/>
                  </a:lnTo>
                  <a:lnTo>
                    <a:pt x="110" y="84"/>
                  </a:lnTo>
                  <a:lnTo>
                    <a:pt x="123" y="76"/>
                  </a:lnTo>
                  <a:lnTo>
                    <a:pt x="36" y="0"/>
                  </a:lnTo>
                  <a:lnTo>
                    <a:pt x="20" y="4"/>
                  </a:lnTo>
                  <a:lnTo>
                    <a:pt x="12" y="16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6" name="未知"/>
            <p:cNvSpPr/>
            <p:nvPr/>
          </p:nvSpPr>
          <p:spPr>
            <a:xfrm>
              <a:off x="299" y="405"/>
              <a:ext cx="96" cy="37"/>
            </a:xfrm>
            <a:custGeom>
              <a:avLst/>
              <a:gdLst/>
              <a:ahLst/>
              <a:cxnLst/>
              <a:pathLst>
                <a:path w="96" h="37">
                  <a:moveTo>
                    <a:pt x="95" y="0"/>
                  </a:moveTo>
                  <a:lnTo>
                    <a:pt x="74" y="4"/>
                  </a:lnTo>
                  <a:lnTo>
                    <a:pt x="58" y="4"/>
                  </a:lnTo>
                  <a:lnTo>
                    <a:pt x="41" y="12"/>
                  </a:lnTo>
                  <a:lnTo>
                    <a:pt x="25" y="20"/>
                  </a:lnTo>
                  <a:lnTo>
                    <a:pt x="8" y="16"/>
                  </a:lnTo>
                  <a:lnTo>
                    <a:pt x="0" y="4"/>
                  </a:lnTo>
                  <a:lnTo>
                    <a:pt x="0" y="28"/>
                  </a:lnTo>
                  <a:lnTo>
                    <a:pt x="8" y="32"/>
                  </a:lnTo>
                  <a:lnTo>
                    <a:pt x="17" y="36"/>
                  </a:lnTo>
                  <a:lnTo>
                    <a:pt x="33" y="32"/>
                  </a:lnTo>
                  <a:lnTo>
                    <a:pt x="49" y="28"/>
                  </a:lnTo>
                  <a:lnTo>
                    <a:pt x="58" y="24"/>
                  </a:lnTo>
                  <a:lnTo>
                    <a:pt x="74" y="20"/>
                  </a:lnTo>
                  <a:lnTo>
                    <a:pt x="62" y="24"/>
                  </a:lnTo>
                  <a:lnTo>
                    <a:pt x="49" y="24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29" y="28"/>
                  </a:lnTo>
                  <a:lnTo>
                    <a:pt x="17" y="28"/>
                  </a:lnTo>
                  <a:lnTo>
                    <a:pt x="13" y="28"/>
                  </a:lnTo>
                  <a:lnTo>
                    <a:pt x="8" y="20"/>
                  </a:lnTo>
                  <a:lnTo>
                    <a:pt x="17" y="28"/>
                  </a:lnTo>
                  <a:lnTo>
                    <a:pt x="25" y="28"/>
                  </a:lnTo>
                  <a:lnTo>
                    <a:pt x="33" y="24"/>
                  </a:lnTo>
                  <a:lnTo>
                    <a:pt x="33" y="20"/>
                  </a:lnTo>
                  <a:lnTo>
                    <a:pt x="49" y="16"/>
                  </a:lnTo>
                  <a:lnTo>
                    <a:pt x="66" y="12"/>
                  </a:lnTo>
                  <a:lnTo>
                    <a:pt x="82" y="12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7" name="未知"/>
            <p:cNvSpPr/>
            <p:nvPr/>
          </p:nvSpPr>
          <p:spPr>
            <a:xfrm>
              <a:off x="299" y="405"/>
              <a:ext cx="96" cy="37"/>
            </a:xfrm>
            <a:custGeom>
              <a:avLst/>
              <a:gdLst/>
              <a:ahLst/>
              <a:cxnLst/>
              <a:pathLst>
                <a:path w="96" h="37">
                  <a:moveTo>
                    <a:pt x="95" y="0"/>
                  </a:moveTo>
                  <a:lnTo>
                    <a:pt x="74" y="4"/>
                  </a:lnTo>
                  <a:lnTo>
                    <a:pt x="58" y="4"/>
                  </a:lnTo>
                  <a:lnTo>
                    <a:pt x="41" y="12"/>
                  </a:lnTo>
                  <a:lnTo>
                    <a:pt x="25" y="20"/>
                  </a:lnTo>
                  <a:lnTo>
                    <a:pt x="8" y="16"/>
                  </a:lnTo>
                  <a:lnTo>
                    <a:pt x="0" y="4"/>
                  </a:lnTo>
                  <a:lnTo>
                    <a:pt x="0" y="28"/>
                  </a:lnTo>
                  <a:lnTo>
                    <a:pt x="8" y="32"/>
                  </a:lnTo>
                  <a:lnTo>
                    <a:pt x="17" y="36"/>
                  </a:lnTo>
                  <a:lnTo>
                    <a:pt x="33" y="32"/>
                  </a:lnTo>
                  <a:lnTo>
                    <a:pt x="49" y="28"/>
                  </a:lnTo>
                  <a:lnTo>
                    <a:pt x="58" y="24"/>
                  </a:lnTo>
                  <a:lnTo>
                    <a:pt x="74" y="20"/>
                  </a:lnTo>
                  <a:lnTo>
                    <a:pt x="62" y="24"/>
                  </a:lnTo>
                  <a:lnTo>
                    <a:pt x="49" y="24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29" y="28"/>
                  </a:lnTo>
                  <a:lnTo>
                    <a:pt x="17" y="28"/>
                  </a:lnTo>
                  <a:lnTo>
                    <a:pt x="13" y="28"/>
                  </a:lnTo>
                  <a:lnTo>
                    <a:pt x="8" y="20"/>
                  </a:lnTo>
                  <a:lnTo>
                    <a:pt x="17" y="28"/>
                  </a:lnTo>
                  <a:lnTo>
                    <a:pt x="25" y="28"/>
                  </a:lnTo>
                  <a:lnTo>
                    <a:pt x="33" y="24"/>
                  </a:lnTo>
                  <a:lnTo>
                    <a:pt x="33" y="20"/>
                  </a:lnTo>
                  <a:lnTo>
                    <a:pt x="49" y="16"/>
                  </a:lnTo>
                  <a:lnTo>
                    <a:pt x="66" y="12"/>
                  </a:lnTo>
                  <a:lnTo>
                    <a:pt x="82" y="1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8" name="未知"/>
            <p:cNvSpPr/>
            <p:nvPr/>
          </p:nvSpPr>
          <p:spPr>
            <a:xfrm>
              <a:off x="599" y="147"/>
              <a:ext cx="95" cy="84"/>
            </a:xfrm>
            <a:custGeom>
              <a:avLst/>
              <a:gdLst/>
              <a:ahLst/>
              <a:cxnLst/>
              <a:pathLst>
                <a:path w="95" h="84">
                  <a:moveTo>
                    <a:pt x="94" y="79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94" y="83"/>
                  </a:lnTo>
                  <a:lnTo>
                    <a:pt x="94" y="79"/>
                  </a:lnTo>
                  <a:lnTo>
                    <a:pt x="94" y="79"/>
                  </a:lnTo>
                  <a:lnTo>
                    <a:pt x="94" y="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09" name="未知"/>
            <p:cNvSpPr/>
            <p:nvPr/>
          </p:nvSpPr>
          <p:spPr>
            <a:xfrm>
              <a:off x="599" y="147"/>
              <a:ext cx="95" cy="84"/>
            </a:xfrm>
            <a:custGeom>
              <a:avLst/>
              <a:gdLst/>
              <a:ahLst/>
              <a:cxnLst/>
              <a:pathLst>
                <a:path w="95" h="84">
                  <a:moveTo>
                    <a:pt x="94" y="79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94" y="83"/>
                  </a:lnTo>
                  <a:lnTo>
                    <a:pt x="94" y="7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0" name="未知"/>
            <p:cNvSpPr/>
            <p:nvPr/>
          </p:nvSpPr>
          <p:spPr>
            <a:xfrm>
              <a:off x="291" y="187"/>
              <a:ext cx="91" cy="64"/>
            </a:xfrm>
            <a:custGeom>
              <a:avLst/>
              <a:gdLst/>
              <a:ahLst/>
              <a:cxnLst/>
              <a:pathLst>
                <a:path w="91" h="64">
                  <a:moveTo>
                    <a:pt x="86" y="0"/>
                  </a:moveTo>
                  <a:lnTo>
                    <a:pt x="37" y="12"/>
                  </a:lnTo>
                  <a:lnTo>
                    <a:pt x="12" y="24"/>
                  </a:lnTo>
                  <a:lnTo>
                    <a:pt x="0" y="43"/>
                  </a:lnTo>
                  <a:lnTo>
                    <a:pt x="0" y="63"/>
                  </a:lnTo>
                  <a:lnTo>
                    <a:pt x="4" y="59"/>
                  </a:lnTo>
                  <a:lnTo>
                    <a:pt x="21" y="35"/>
                  </a:lnTo>
                  <a:lnTo>
                    <a:pt x="41" y="24"/>
                  </a:lnTo>
                  <a:lnTo>
                    <a:pt x="90" y="16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1" name="未知"/>
            <p:cNvSpPr/>
            <p:nvPr/>
          </p:nvSpPr>
          <p:spPr>
            <a:xfrm>
              <a:off x="291" y="187"/>
              <a:ext cx="91" cy="64"/>
            </a:xfrm>
            <a:custGeom>
              <a:avLst/>
              <a:gdLst/>
              <a:ahLst/>
              <a:cxnLst/>
              <a:pathLst>
                <a:path w="91" h="64">
                  <a:moveTo>
                    <a:pt x="86" y="0"/>
                  </a:moveTo>
                  <a:lnTo>
                    <a:pt x="37" y="12"/>
                  </a:lnTo>
                  <a:lnTo>
                    <a:pt x="12" y="24"/>
                  </a:lnTo>
                  <a:lnTo>
                    <a:pt x="0" y="43"/>
                  </a:lnTo>
                  <a:lnTo>
                    <a:pt x="0" y="63"/>
                  </a:lnTo>
                  <a:lnTo>
                    <a:pt x="4" y="59"/>
                  </a:lnTo>
                  <a:lnTo>
                    <a:pt x="21" y="35"/>
                  </a:lnTo>
                  <a:lnTo>
                    <a:pt x="41" y="24"/>
                  </a:lnTo>
                  <a:lnTo>
                    <a:pt x="90" y="1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2" name="未知"/>
            <p:cNvSpPr/>
            <p:nvPr/>
          </p:nvSpPr>
          <p:spPr>
            <a:xfrm>
              <a:off x="0" y="286"/>
              <a:ext cx="83" cy="53"/>
            </a:xfrm>
            <a:custGeom>
              <a:avLst/>
              <a:gdLst/>
              <a:ahLst/>
              <a:cxnLst/>
              <a:pathLst>
                <a:path w="83" h="53">
                  <a:moveTo>
                    <a:pt x="82" y="4"/>
                  </a:moveTo>
                  <a:lnTo>
                    <a:pt x="78" y="0"/>
                  </a:lnTo>
                  <a:lnTo>
                    <a:pt x="0" y="48"/>
                  </a:lnTo>
                  <a:lnTo>
                    <a:pt x="4" y="52"/>
                  </a:lnTo>
                  <a:lnTo>
                    <a:pt x="82" y="4"/>
                  </a:lnTo>
                  <a:lnTo>
                    <a:pt x="8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3" name="未知"/>
            <p:cNvSpPr/>
            <p:nvPr/>
          </p:nvSpPr>
          <p:spPr>
            <a:xfrm>
              <a:off x="537" y="922"/>
              <a:ext cx="75" cy="56"/>
            </a:xfrm>
            <a:custGeom>
              <a:avLst/>
              <a:gdLst/>
              <a:ahLst/>
              <a:cxnLst/>
              <a:pathLst>
                <a:path w="75" h="56">
                  <a:moveTo>
                    <a:pt x="62" y="55"/>
                  </a:moveTo>
                  <a:lnTo>
                    <a:pt x="74" y="51"/>
                  </a:lnTo>
                  <a:lnTo>
                    <a:pt x="45" y="15"/>
                  </a:lnTo>
                  <a:lnTo>
                    <a:pt x="41" y="19"/>
                  </a:lnTo>
                  <a:lnTo>
                    <a:pt x="33" y="8"/>
                  </a:lnTo>
                  <a:lnTo>
                    <a:pt x="29" y="12"/>
                  </a:lnTo>
                  <a:lnTo>
                    <a:pt x="8" y="0"/>
                  </a:lnTo>
                  <a:lnTo>
                    <a:pt x="0" y="4"/>
                  </a:lnTo>
                  <a:lnTo>
                    <a:pt x="37" y="23"/>
                  </a:lnTo>
                  <a:lnTo>
                    <a:pt x="62" y="55"/>
                  </a:lnTo>
                  <a:lnTo>
                    <a:pt x="62" y="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4" name="未知"/>
            <p:cNvSpPr/>
            <p:nvPr/>
          </p:nvSpPr>
          <p:spPr>
            <a:xfrm>
              <a:off x="172" y="489"/>
              <a:ext cx="79" cy="64"/>
            </a:xfrm>
            <a:custGeom>
              <a:avLst/>
              <a:gdLst/>
              <a:ahLst/>
              <a:cxnLst/>
              <a:pathLst>
                <a:path w="79" h="64">
                  <a:moveTo>
                    <a:pt x="49" y="63"/>
                  </a:moveTo>
                  <a:lnTo>
                    <a:pt x="78" y="43"/>
                  </a:lnTo>
                  <a:lnTo>
                    <a:pt x="0" y="0"/>
                  </a:lnTo>
                  <a:lnTo>
                    <a:pt x="49" y="63"/>
                  </a:lnTo>
                  <a:lnTo>
                    <a:pt x="49" y="6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5" name="未知"/>
            <p:cNvSpPr/>
            <p:nvPr/>
          </p:nvSpPr>
          <p:spPr>
            <a:xfrm>
              <a:off x="1029" y="588"/>
              <a:ext cx="63" cy="57"/>
            </a:xfrm>
            <a:custGeom>
              <a:avLst/>
              <a:gdLst/>
              <a:ahLst/>
              <a:cxnLst/>
              <a:pathLst>
                <a:path w="63" h="57">
                  <a:moveTo>
                    <a:pt x="21" y="4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25" y="20"/>
                  </a:lnTo>
                  <a:lnTo>
                    <a:pt x="16" y="20"/>
                  </a:lnTo>
                  <a:lnTo>
                    <a:pt x="49" y="56"/>
                  </a:lnTo>
                  <a:lnTo>
                    <a:pt x="62" y="48"/>
                  </a:lnTo>
                  <a:lnTo>
                    <a:pt x="53" y="36"/>
                  </a:lnTo>
                  <a:lnTo>
                    <a:pt x="25" y="4"/>
                  </a:lnTo>
                  <a:lnTo>
                    <a:pt x="21" y="4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6" name="未知"/>
            <p:cNvSpPr/>
            <p:nvPr/>
          </p:nvSpPr>
          <p:spPr>
            <a:xfrm>
              <a:off x="529" y="945"/>
              <a:ext cx="50" cy="61"/>
            </a:xfrm>
            <a:custGeom>
              <a:avLst/>
              <a:gdLst/>
              <a:ahLst/>
              <a:cxnLst/>
              <a:pathLst>
                <a:path w="50" h="61">
                  <a:moveTo>
                    <a:pt x="49" y="52"/>
                  </a:moveTo>
                  <a:lnTo>
                    <a:pt x="49" y="44"/>
                  </a:lnTo>
                  <a:lnTo>
                    <a:pt x="33" y="1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9" y="44"/>
                  </a:lnTo>
                  <a:lnTo>
                    <a:pt x="41" y="60"/>
                  </a:lnTo>
                  <a:lnTo>
                    <a:pt x="49" y="52"/>
                  </a:lnTo>
                  <a:lnTo>
                    <a:pt x="49" y="5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7" name="未知"/>
            <p:cNvSpPr/>
            <p:nvPr/>
          </p:nvSpPr>
          <p:spPr>
            <a:xfrm>
              <a:off x="533" y="934"/>
              <a:ext cx="46" cy="56"/>
            </a:xfrm>
            <a:custGeom>
              <a:avLst/>
              <a:gdLst/>
              <a:ahLst/>
              <a:cxnLst/>
              <a:pathLst>
                <a:path w="46" h="56">
                  <a:moveTo>
                    <a:pt x="25" y="27"/>
                  </a:moveTo>
                  <a:lnTo>
                    <a:pt x="29" y="31"/>
                  </a:lnTo>
                  <a:lnTo>
                    <a:pt x="37" y="39"/>
                  </a:lnTo>
                  <a:lnTo>
                    <a:pt x="45" y="43"/>
                  </a:lnTo>
                  <a:lnTo>
                    <a:pt x="45" y="55"/>
                  </a:lnTo>
                  <a:lnTo>
                    <a:pt x="45" y="39"/>
                  </a:lnTo>
                  <a:lnTo>
                    <a:pt x="41" y="31"/>
                  </a:lnTo>
                  <a:lnTo>
                    <a:pt x="29" y="19"/>
                  </a:lnTo>
                  <a:lnTo>
                    <a:pt x="12" y="7"/>
                  </a:lnTo>
                  <a:lnTo>
                    <a:pt x="25" y="11"/>
                  </a:lnTo>
                  <a:lnTo>
                    <a:pt x="29" y="19"/>
                  </a:lnTo>
                  <a:lnTo>
                    <a:pt x="37" y="23"/>
                  </a:lnTo>
                  <a:lnTo>
                    <a:pt x="41" y="23"/>
                  </a:lnTo>
                  <a:lnTo>
                    <a:pt x="45" y="23"/>
                  </a:lnTo>
                  <a:lnTo>
                    <a:pt x="25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25" y="27"/>
                  </a:lnTo>
                  <a:lnTo>
                    <a:pt x="25" y="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8" name="未知"/>
            <p:cNvSpPr/>
            <p:nvPr/>
          </p:nvSpPr>
          <p:spPr>
            <a:xfrm>
              <a:off x="533" y="934"/>
              <a:ext cx="46" cy="56"/>
            </a:xfrm>
            <a:custGeom>
              <a:avLst/>
              <a:gdLst/>
              <a:ahLst/>
              <a:cxnLst/>
              <a:pathLst>
                <a:path w="46" h="56">
                  <a:moveTo>
                    <a:pt x="25" y="27"/>
                  </a:moveTo>
                  <a:lnTo>
                    <a:pt x="29" y="31"/>
                  </a:lnTo>
                  <a:lnTo>
                    <a:pt x="37" y="39"/>
                  </a:lnTo>
                  <a:lnTo>
                    <a:pt x="45" y="43"/>
                  </a:lnTo>
                  <a:lnTo>
                    <a:pt x="45" y="55"/>
                  </a:lnTo>
                  <a:lnTo>
                    <a:pt x="45" y="39"/>
                  </a:lnTo>
                  <a:lnTo>
                    <a:pt x="41" y="31"/>
                  </a:lnTo>
                  <a:lnTo>
                    <a:pt x="29" y="19"/>
                  </a:lnTo>
                  <a:lnTo>
                    <a:pt x="12" y="7"/>
                  </a:lnTo>
                  <a:lnTo>
                    <a:pt x="25" y="11"/>
                  </a:lnTo>
                  <a:lnTo>
                    <a:pt x="29" y="19"/>
                  </a:lnTo>
                  <a:lnTo>
                    <a:pt x="37" y="23"/>
                  </a:lnTo>
                  <a:lnTo>
                    <a:pt x="41" y="23"/>
                  </a:lnTo>
                  <a:lnTo>
                    <a:pt x="45" y="23"/>
                  </a:lnTo>
                  <a:lnTo>
                    <a:pt x="25" y="3"/>
                  </a:lnTo>
                  <a:lnTo>
                    <a:pt x="8" y="0"/>
                  </a:lnTo>
                  <a:lnTo>
                    <a:pt x="0" y="7"/>
                  </a:lnTo>
                  <a:lnTo>
                    <a:pt x="0" y="11"/>
                  </a:lnTo>
                  <a:lnTo>
                    <a:pt x="25" y="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19" name="未知"/>
            <p:cNvSpPr/>
            <p:nvPr/>
          </p:nvSpPr>
          <p:spPr>
            <a:xfrm>
              <a:off x="320" y="437"/>
              <a:ext cx="42" cy="13"/>
            </a:xfrm>
            <a:custGeom>
              <a:avLst/>
              <a:gdLst/>
              <a:ahLst/>
              <a:cxnLst/>
              <a:pathLst>
                <a:path w="42" h="13">
                  <a:moveTo>
                    <a:pt x="41" y="0"/>
                  </a:moveTo>
                  <a:lnTo>
                    <a:pt x="28" y="4"/>
                  </a:lnTo>
                  <a:lnTo>
                    <a:pt x="16" y="8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0" y="12"/>
                  </a:lnTo>
                  <a:lnTo>
                    <a:pt x="28" y="8"/>
                  </a:lnTo>
                  <a:lnTo>
                    <a:pt x="37" y="8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0" name="未知"/>
            <p:cNvSpPr/>
            <p:nvPr/>
          </p:nvSpPr>
          <p:spPr>
            <a:xfrm>
              <a:off x="25" y="318"/>
              <a:ext cx="37" cy="25"/>
            </a:xfrm>
            <a:custGeom>
              <a:avLst/>
              <a:gdLst/>
              <a:ahLst/>
              <a:cxnLst/>
              <a:pathLst>
                <a:path w="37" h="25">
                  <a:moveTo>
                    <a:pt x="8" y="24"/>
                  </a:moveTo>
                  <a:lnTo>
                    <a:pt x="36" y="4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1" name="未知"/>
            <p:cNvSpPr/>
            <p:nvPr/>
          </p:nvSpPr>
          <p:spPr>
            <a:xfrm>
              <a:off x="566" y="266"/>
              <a:ext cx="29" cy="25"/>
            </a:xfrm>
            <a:custGeom>
              <a:avLst/>
              <a:gdLst/>
              <a:ahLst/>
              <a:cxnLst/>
              <a:pathLst>
                <a:path w="29" h="25">
                  <a:moveTo>
                    <a:pt x="12" y="8"/>
                  </a:moveTo>
                  <a:lnTo>
                    <a:pt x="12" y="12"/>
                  </a:lnTo>
                  <a:lnTo>
                    <a:pt x="0" y="20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28" y="0"/>
                  </a:lnTo>
                  <a:lnTo>
                    <a:pt x="20" y="8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2" name="未知"/>
            <p:cNvSpPr/>
            <p:nvPr/>
          </p:nvSpPr>
          <p:spPr>
            <a:xfrm>
              <a:off x="660" y="385"/>
              <a:ext cx="22" cy="5"/>
            </a:xfrm>
            <a:custGeom>
              <a:avLst/>
              <a:gdLst/>
              <a:ahLst/>
              <a:cxnLst/>
              <a:pathLst>
                <a:path w="22" h="5">
                  <a:moveTo>
                    <a:pt x="0" y="0"/>
                  </a:moveTo>
                  <a:lnTo>
                    <a:pt x="21" y="4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3" name="未知"/>
            <p:cNvSpPr/>
            <p:nvPr/>
          </p:nvSpPr>
          <p:spPr>
            <a:xfrm>
              <a:off x="660" y="385"/>
              <a:ext cx="22" cy="5"/>
            </a:xfrm>
            <a:custGeom>
              <a:avLst/>
              <a:gdLst/>
              <a:ahLst/>
              <a:cxnLst/>
              <a:pathLst>
                <a:path w="22" h="5">
                  <a:moveTo>
                    <a:pt x="0" y="0"/>
                  </a:moveTo>
                  <a:lnTo>
                    <a:pt x="21" y="4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4" name="未知"/>
            <p:cNvSpPr/>
            <p:nvPr/>
          </p:nvSpPr>
          <p:spPr>
            <a:xfrm>
              <a:off x="303" y="274"/>
              <a:ext cx="14" cy="25"/>
            </a:xfrm>
            <a:custGeom>
              <a:avLst/>
              <a:gdLst/>
              <a:ahLst/>
              <a:cxnLst/>
              <a:pathLst>
                <a:path w="14" h="25">
                  <a:moveTo>
                    <a:pt x="0" y="16"/>
                  </a:moveTo>
                  <a:lnTo>
                    <a:pt x="0" y="16"/>
                  </a:lnTo>
                  <a:lnTo>
                    <a:pt x="4" y="24"/>
                  </a:lnTo>
                  <a:lnTo>
                    <a:pt x="13" y="12"/>
                  </a:lnTo>
                  <a:lnTo>
                    <a:pt x="9" y="8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5" name="未知"/>
            <p:cNvSpPr/>
            <p:nvPr/>
          </p:nvSpPr>
          <p:spPr>
            <a:xfrm>
              <a:off x="303" y="274"/>
              <a:ext cx="14" cy="25"/>
            </a:xfrm>
            <a:custGeom>
              <a:avLst/>
              <a:gdLst/>
              <a:ahLst/>
              <a:cxnLst/>
              <a:pathLst>
                <a:path w="14" h="25">
                  <a:moveTo>
                    <a:pt x="0" y="16"/>
                  </a:moveTo>
                  <a:lnTo>
                    <a:pt x="4" y="24"/>
                  </a:lnTo>
                  <a:lnTo>
                    <a:pt x="13" y="12"/>
                  </a:lnTo>
                  <a:lnTo>
                    <a:pt x="9" y="8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6" name="未知"/>
            <p:cNvSpPr/>
            <p:nvPr/>
          </p:nvSpPr>
          <p:spPr>
            <a:xfrm>
              <a:off x="582" y="290"/>
              <a:ext cx="22" cy="27"/>
            </a:xfrm>
            <a:custGeom>
              <a:avLst/>
              <a:gdLst/>
              <a:ahLst/>
              <a:cxnLst/>
              <a:pathLst>
                <a:path w="22" h="27">
                  <a:moveTo>
                    <a:pt x="0" y="0"/>
                  </a:moveTo>
                  <a:lnTo>
                    <a:pt x="0" y="26"/>
                  </a:lnTo>
                  <a:lnTo>
                    <a:pt x="21" y="26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7" name="未知"/>
            <p:cNvSpPr/>
            <p:nvPr/>
          </p:nvSpPr>
          <p:spPr>
            <a:xfrm>
              <a:off x="508" y="0"/>
              <a:ext cx="22" cy="13"/>
            </a:xfrm>
            <a:custGeom>
              <a:avLst/>
              <a:gdLst/>
              <a:ahLst/>
              <a:cxnLst/>
              <a:pathLst>
                <a:path w="22" h="13">
                  <a:moveTo>
                    <a:pt x="4" y="12"/>
                  </a:moveTo>
                  <a:lnTo>
                    <a:pt x="21" y="4"/>
                  </a:lnTo>
                  <a:lnTo>
                    <a:pt x="17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8" name="未知"/>
            <p:cNvSpPr/>
            <p:nvPr/>
          </p:nvSpPr>
          <p:spPr>
            <a:xfrm>
              <a:off x="25" y="334"/>
              <a:ext cx="13" cy="21"/>
            </a:xfrm>
            <a:custGeom>
              <a:avLst/>
              <a:gdLst/>
              <a:ahLst/>
              <a:cxnLst/>
              <a:pathLst>
                <a:path w="13" h="21">
                  <a:moveTo>
                    <a:pt x="8" y="8"/>
                  </a:moveTo>
                  <a:lnTo>
                    <a:pt x="0" y="0"/>
                  </a:lnTo>
                  <a:lnTo>
                    <a:pt x="4" y="12"/>
                  </a:lnTo>
                  <a:lnTo>
                    <a:pt x="12" y="2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29" name="未知"/>
            <p:cNvSpPr/>
            <p:nvPr/>
          </p:nvSpPr>
          <p:spPr>
            <a:xfrm>
              <a:off x="25" y="334"/>
              <a:ext cx="13" cy="21"/>
            </a:xfrm>
            <a:custGeom>
              <a:avLst/>
              <a:gdLst/>
              <a:ahLst/>
              <a:cxnLst/>
              <a:pathLst>
                <a:path w="13" h="21">
                  <a:moveTo>
                    <a:pt x="8" y="8"/>
                  </a:moveTo>
                  <a:lnTo>
                    <a:pt x="0" y="0"/>
                  </a:lnTo>
                  <a:lnTo>
                    <a:pt x="4" y="12"/>
                  </a:lnTo>
                  <a:lnTo>
                    <a:pt x="12" y="2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0" name="未知"/>
            <p:cNvSpPr/>
            <p:nvPr/>
          </p:nvSpPr>
          <p:spPr>
            <a:xfrm>
              <a:off x="74" y="79"/>
              <a:ext cx="538" cy="784"/>
            </a:xfrm>
            <a:custGeom>
              <a:avLst/>
              <a:gdLst/>
              <a:ahLst/>
              <a:cxnLst/>
              <a:pathLst>
                <a:path w="538" h="784">
                  <a:moveTo>
                    <a:pt x="238" y="561"/>
                  </a:moveTo>
                  <a:lnTo>
                    <a:pt x="279" y="644"/>
                  </a:lnTo>
                  <a:lnTo>
                    <a:pt x="344" y="708"/>
                  </a:lnTo>
                  <a:lnTo>
                    <a:pt x="410" y="783"/>
                  </a:lnTo>
                  <a:lnTo>
                    <a:pt x="422" y="739"/>
                  </a:lnTo>
                  <a:lnTo>
                    <a:pt x="402" y="727"/>
                  </a:lnTo>
                  <a:lnTo>
                    <a:pt x="295" y="632"/>
                  </a:lnTo>
                  <a:lnTo>
                    <a:pt x="255" y="481"/>
                  </a:lnTo>
                  <a:lnTo>
                    <a:pt x="252" y="459"/>
                  </a:lnTo>
                  <a:lnTo>
                    <a:pt x="225" y="354"/>
                  </a:lnTo>
                  <a:lnTo>
                    <a:pt x="225" y="330"/>
                  </a:lnTo>
                  <a:lnTo>
                    <a:pt x="225" y="255"/>
                  </a:lnTo>
                  <a:lnTo>
                    <a:pt x="233" y="243"/>
                  </a:lnTo>
                  <a:lnTo>
                    <a:pt x="229" y="239"/>
                  </a:lnTo>
                  <a:lnTo>
                    <a:pt x="229" y="211"/>
                  </a:lnTo>
                  <a:lnTo>
                    <a:pt x="229" y="199"/>
                  </a:lnTo>
                  <a:lnTo>
                    <a:pt x="229" y="195"/>
                  </a:lnTo>
                  <a:lnTo>
                    <a:pt x="225" y="187"/>
                  </a:lnTo>
                  <a:lnTo>
                    <a:pt x="217" y="171"/>
                  </a:lnTo>
                  <a:lnTo>
                    <a:pt x="217" y="151"/>
                  </a:lnTo>
                  <a:lnTo>
                    <a:pt x="229" y="132"/>
                  </a:lnTo>
                  <a:lnTo>
                    <a:pt x="254" y="120"/>
                  </a:lnTo>
                  <a:lnTo>
                    <a:pt x="303" y="108"/>
                  </a:lnTo>
                  <a:lnTo>
                    <a:pt x="303" y="100"/>
                  </a:lnTo>
                  <a:lnTo>
                    <a:pt x="348" y="84"/>
                  </a:lnTo>
                  <a:lnTo>
                    <a:pt x="356" y="88"/>
                  </a:lnTo>
                  <a:lnTo>
                    <a:pt x="356" y="84"/>
                  </a:lnTo>
                  <a:lnTo>
                    <a:pt x="344" y="68"/>
                  </a:lnTo>
                  <a:lnTo>
                    <a:pt x="361" y="52"/>
                  </a:lnTo>
                  <a:lnTo>
                    <a:pt x="373" y="52"/>
                  </a:lnTo>
                  <a:lnTo>
                    <a:pt x="389" y="40"/>
                  </a:lnTo>
                  <a:lnTo>
                    <a:pt x="389" y="40"/>
                  </a:lnTo>
                  <a:lnTo>
                    <a:pt x="406" y="72"/>
                  </a:lnTo>
                  <a:lnTo>
                    <a:pt x="410" y="68"/>
                  </a:lnTo>
                  <a:lnTo>
                    <a:pt x="484" y="52"/>
                  </a:lnTo>
                  <a:lnTo>
                    <a:pt x="492" y="60"/>
                  </a:lnTo>
                  <a:lnTo>
                    <a:pt x="500" y="60"/>
                  </a:lnTo>
                  <a:lnTo>
                    <a:pt x="504" y="60"/>
                  </a:lnTo>
                  <a:lnTo>
                    <a:pt x="516" y="68"/>
                  </a:lnTo>
                  <a:lnTo>
                    <a:pt x="525" y="72"/>
                  </a:lnTo>
                  <a:lnTo>
                    <a:pt x="525" y="68"/>
                  </a:lnTo>
                  <a:lnTo>
                    <a:pt x="537" y="64"/>
                  </a:lnTo>
                  <a:lnTo>
                    <a:pt x="484" y="4"/>
                  </a:lnTo>
                  <a:lnTo>
                    <a:pt x="438" y="0"/>
                  </a:lnTo>
                  <a:lnTo>
                    <a:pt x="344" y="60"/>
                  </a:lnTo>
                  <a:lnTo>
                    <a:pt x="139" y="132"/>
                  </a:lnTo>
                  <a:lnTo>
                    <a:pt x="45" y="191"/>
                  </a:lnTo>
                  <a:lnTo>
                    <a:pt x="41" y="251"/>
                  </a:lnTo>
                  <a:lnTo>
                    <a:pt x="8" y="275"/>
                  </a:lnTo>
                  <a:lnTo>
                    <a:pt x="0" y="306"/>
                  </a:lnTo>
                  <a:lnTo>
                    <a:pt x="45" y="366"/>
                  </a:lnTo>
                  <a:lnTo>
                    <a:pt x="53" y="195"/>
                  </a:lnTo>
                  <a:lnTo>
                    <a:pt x="168" y="128"/>
                  </a:lnTo>
                  <a:lnTo>
                    <a:pt x="180" y="128"/>
                  </a:lnTo>
                  <a:lnTo>
                    <a:pt x="192" y="132"/>
                  </a:lnTo>
                  <a:lnTo>
                    <a:pt x="201" y="151"/>
                  </a:lnTo>
                  <a:lnTo>
                    <a:pt x="197" y="159"/>
                  </a:lnTo>
                  <a:lnTo>
                    <a:pt x="201" y="386"/>
                  </a:lnTo>
                  <a:lnTo>
                    <a:pt x="209" y="390"/>
                  </a:lnTo>
                  <a:lnTo>
                    <a:pt x="217" y="398"/>
                  </a:lnTo>
                  <a:lnTo>
                    <a:pt x="221" y="414"/>
                  </a:lnTo>
                  <a:lnTo>
                    <a:pt x="221" y="425"/>
                  </a:lnTo>
                  <a:lnTo>
                    <a:pt x="197" y="441"/>
                  </a:lnTo>
                  <a:lnTo>
                    <a:pt x="172" y="441"/>
                  </a:lnTo>
                  <a:lnTo>
                    <a:pt x="45" y="366"/>
                  </a:lnTo>
                  <a:lnTo>
                    <a:pt x="57" y="370"/>
                  </a:lnTo>
                  <a:lnTo>
                    <a:pt x="160" y="493"/>
                  </a:lnTo>
                  <a:lnTo>
                    <a:pt x="147" y="473"/>
                  </a:lnTo>
                  <a:lnTo>
                    <a:pt x="98" y="410"/>
                  </a:lnTo>
                  <a:lnTo>
                    <a:pt x="176" y="453"/>
                  </a:lnTo>
                  <a:lnTo>
                    <a:pt x="147" y="473"/>
                  </a:lnTo>
                  <a:lnTo>
                    <a:pt x="160" y="493"/>
                  </a:lnTo>
                  <a:lnTo>
                    <a:pt x="217" y="513"/>
                  </a:lnTo>
                  <a:lnTo>
                    <a:pt x="225" y="521"/>
                  </a:lnTo>
                  <a:lnTo>
                    <a:pt x="229" y="529"/>
                  </a:lnTo>
                  <a:lnTo>
                    <a:pt x="233" y="545"/>
                  </a:lnTo>
                  <a:lnTo>
                    <a:pt x="238" y="561"/>
                  </a:lnTo>
                  <a:lnTo>
                    <a:pt x="238" y="5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1" name="未知"/>
            <p:cNvSpPr/>
            <p:nvPr/>
          </p:nvSpPr>
          <p:spPr>
            <a:xfrm>
              <a:off x="4" y="413"/>
              <a:ext cx="563" cy="700"/>
            </a:xfrm>
            <a:custGeom>
              <a:avLst/>
              <a:gdLst/>
              <a:ahLst/>
              <a:cxnLst/>
              <a:pathLst>
                <a:path w="563" h="700">
                  <a:moveTo>
                    <a:pt x="562" y="699"/>
                  </a:moveTo>
                  <a:lnTo>
                    <a:pt x="562" y="628"/>
                  </a:lnTo>
                  <a:lnTo>
                    <a:pt x="508" y="572"/>
                  </a:lnTo>
                  <a:lnTo>
                    <a:pt x="476" y="552"/>
                  </a:lnTo>
                  <a:lnTo>
                    <a:pt x="0" y="0"/>
                  </a:lnTo>
                  <a:lnTo>
                    <a:pt x="21" y="64"/>
                  </a:lnTo>
                  <a:lnTo>
                    <a:pt x="562" y="699"/>
                  </a:lnTo>
                  <a:lnTo>
                    <a:pt x="562" y="69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2" name="未知"/>
            <p:cNvSpPr/>
            <p:nvPr/>
          </p:nvSpPr>
          <p:spPr>
            <a:xfrm>
              <a:off x="0" y="290"/>
              <a:ext cx="677" cy="684"/>
            </a:xfrm>
            <a:custGeom>
              <a:avLst/>
              <a:gdLst/>
              <a:ahLst/>
              <a:cxnLst/>
              <a:pathLst>
                <a:path w="677" h="684">
                  <a:moveTo>
                    <a:pt x="20" y="127"/>
                  </a:moveTo>
                  <a:lnTo>
                    <a:pt x="492" y="671"/>
                  </a:lnTo>
                  <a:lnTo>
                    <a:pt x="512" y="683"/>
                  </a:lnTo>
                  <a:lnTo>
                    <a:pt x="529" y="671"/>
                  </a:lnTo>
                  <a:lnTo>
                    <a:pt x="533" y="671"/>
                  </a:lnTo>
                  <a:lnTo>
                    <a:pt x="529" y="667"/>
                  </a:lnTo>
                  <a:lnTo>
                    <a:pt x="529" y="663"/>
                  </a:lnTo>
                  <a:lnTo>
                    <a:pt x="529" y="659"/>
                  </a:lnTo>
                  <a:lnTo>
                    <a:pt x="529" y="655"/>
                  </a:lnTo>
                  <a:lnTo>
                    <a:pt x="533" y="655"/>
                  </a:lnTo>
                  <a:lnTo>
                    <a:pt x="533" y="651"/>
                  </a:lnTo>
                  <a:lnTo>
                    <a:pt x="541" y="644"/>
                  </a:lnTo>
                  <a:lnTo>
                    <a:pt x="537" y="636"/>
                  </a:lnTo>
                  <a:lnTo>
                    <a:pt x="545" y="632"/>
                  </a:lnTo>
                  <a:lnTo>
                    <a:pt x="566" y="644"/>
                  </a:lnTo>
                  <a:lnTo>
                    <a:pt x="570" y="640"/>
                  </a:lnTo>
                  <a:lnTo>
                    <a:pt x="578" y="651"/>
                  </a:lnTo>
                  <a:lnTo>
                    <a:pt x="582" y="647"/>
                  </a:lnTo>
                  <a:lnTo>
                    <a:pt x="611" y="683"/>
                  </a:lnTo>
                  <a:lnTo>
                    <a:pt x="676" y="636"/>
                  </a:lnTo>
                  <a:lnTo>
                    <a:pt x="668" y="632"/>
                  </a:lnTo>
                  <a:lnTo>
                    <a:pt x="627" y="659"/>
                  </a:lnTo>
                  <a:lnTo>
                    <a:pt x="619" y="663"/>
                  </a:lnTo>
                  <a:lnTo>
                    <a:pt x="611" y="663"/>
                  </a:lnTo>
                  <a:lnTo>
                    <a:pt x="562" y="608"/>
                  </a:lnTo>
                  <a:lnTo>
                    <a:pt x="529" y="628"/>
                  </a:lnTo>
                  <a:lnTo>
                    <a:pt x="521" y="632"/>
                  </a:lnTo>
                  <a:lnTo>
                    <a:pt x="512" y="632"/>
                  </a:lnTo>
                  <a:lnTo>
                    <a:pt x="504" y="628"/>
                  </a:lnTo>
                  <a:lnTo>
                    <a:pt x="332" y="429"/>
                  </a:lnTo>
                  <a:lnTo>
                    <a:pt x="262" y="350"/>
                  </a:lnTo>
                  <a:lnTo>
                    <a:pt x="197" y="270"/>
                  </a:lnTo>
                  <a:lnTo>
                    <a:pt x="33" y="79"/>
                  </a:lnTo>
                  <a:lnTo>
                    <a:pt x="29" y="71"/>
                  </a:lnTo>
                  <a:lnTo>
                    <a:pt x="33" y="64"/>
                  </a:lnTo>
                  <a:lnTo>
                    <a:pt x="37" y="64"/>
                  </a:lnTo>
                  <a:lnTo>
                    <a:pt x="29" y="56"/>
                  </a:lnTo>
                  <a:lnTo>
                    <a:pt x="25" y="44"/>
                  </a:lnTo>
                  <a:lnTo>
                    <a:pt x="49" y="28"/>
                  </a:lnTo>
                  <a:lnTo>
                    <a:pt x="61" y="32"/>
                  </a:lnTo>
                  <a:lnTo>
                    <a:pt x="66" y="44"/>
                  </a:lnTo>
                  <a:lnTo>
                    <a:pt x="82" y="32"/>
                  </a:lnTo>
                  <a:lnTo>
                    <a:pt x="90" y="24"/>
                  </a:lnTo>
                  <a:lnTo>
                    <a:pt x="94" y="12"/>
                  </a:lnTo>
                  <a:lnTo>
                    <a:pt x="90" y="4"/>
                  </a:lnTo>
                  <a:lnTo>
                    <a:pt x="82" y="0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20" y="127"/>
                  </a:lnTo>
                  <a:lnTo>
                    <a:pt x="20" y="1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3" name="未知"/>
            <p:cNvSpPr/>
            <p:nvPr/>
          </p:nvSpPr>
          <p:spPr>
            <a:xfrm>
              <a:off x="463" y="226"/>
              <a:ext cx="501" cy="657"/>
            </a:xfrm>
            <a:custGeom>
              <a:avLst/>
              <a:gdLst/>
              <a:ahLst/>
              <a:cxnLst/>
              <a:pathLst>
                <a:path w="501" h="657">
                  <a:moveTo>
                    <a:pt x="226" y="656"/>
                  </a:moveTo>
                  <a:lnTo>
                    <a:pt x="234" y="656"/>
                  </a:lnTo>
                  <a:lnTo>
                    <a:pt x="369" y="572"/>
                  </a:lnTo>
                  <a:lnTo>
                    <a:pt x="427" y="525"/>
                  </a:lnTo>
                  <a:lnTo>
                    <a:pt x="451" y="497"/>
                  </a:lnTo>
                  <a:lnTo>
                    <a:pt x="468" y="473"/>
                  </a:lnTo>
                  <a:lnTo>
                    <a:pt x="484" y="441"/>
                  </a:lnTo>
                  <a:lnTo>
                    <a:pt x="492" y="410"/>
                  </a:lnTo>
                  <a:lnTo>
                    <a:pt x="500" y="374"/>
                  </a:lnTo>
                  <a:lnTo>
                    <a:pt x="496" y="334"/>
                  </a:lnTo>
                  <a:lnTo>
                    <a:pt x="492" y="290"/>
                  </a:lnTo>
                  <a:lnTo>
                    <a:pt x="480" y="243"/>
                  </a:lnTo>
                  <a:lnTo>
                    <a:pt x="459" y="207"/>
                  </a:lnTo>
                  <a:lnTo>
                    <a:pt x="439" y="183"/>
                  </a:lnTo>
                  <a:lnTo>
                    <a:pt x="402" y="143"/>
                  </a:lnTo>
                  <a:lnTo>
                    <a:pt x="365" y="112"/>
                  </a:lnTo>
                  <a:lnTo>
                    <a:pt x="336" y="96"/>
                  </a:lnTo>
                  <a:lnTo>
                    <a:pt x="304" y="80"/>
                  </a:lnTo>
                  <a:lnTo>
                    <a:pt x="230" y="0"/>
                  </a:lnTo>
                  <a:lnTo>
                    <a:pt x="230" y="4"/>
                  </a:lnTo>
                  <a:lnTo>
                    <a:pt x="222" y="16"/>
                  </a:lnTo>
                  <a:lnTo>
                    <a:pt x="218" y="32"/>
                  </a:lnTo>
                  <a:lnTo>
                    <a:pt x="185" y="16"/>
                  </a:lnTo>
                  <a:lnTo>
                    <a:pt x="164" y="12"/>
                  </a:lnTo>
                  <a:lnTo>
                    <a:pt x="131" y="12"/>
                  </a:lnTo>
                  <a:lnTo>
                    <a:pt x="37" y="32"/>
                  </a:lnTo>
                  <a:lnTo>
                    <a:pt x="0" y="48"/>
                  </a:lnTo>
                  <a:lnTo>
                    <a:pt x="66" y="32"/>
                  </a:lnTo>
                  <a:lnTo>
                    <a:pt x="127" y="36"/>
                  </a:lnTo>
                  <a:lnTo>
                    <a:pt x="131" y="40"/>
                  </a:lnTo>
                  <a:lnTo>
                    <a:pt x="131" y="56"/>
                  </a:lnTo>
                  <a:lnTo>
                    <a:pt x="127" y="60"/>
                  </a:lnTo>
                  <a:lnTo>
                    <a:pt x="119" y="64"/>
                  </a:lnTo>
                  <a:lnTo>
                    <a:pt x="140" y="64"/>
                  </a:lnTo>
                  <a:lnTo>
                    <a:pt x="140" y="89"/>
                  </a:lnTo>
                  <a:lnTo>
                    <a:pt x="172" y="89"/>
                  </a:lnTo>
                  <a:lnTo>
                    <a:pt x="203" y="87"/>
                  </a:lnTo>
                  <a:lnTo>
                    <a:pt x="308" y="124"/>
                  </a:lnTo>
                  <a:lnTo>
                    <a:pt x="406" y="183"/>
                  </a:lnTo>
                  <a:lnTo>
                    <a:pt x="464" y="278"/>
                  </a:lnTo>
                  <a:lnTo>
                    <a:pt x="472" y="386"/>
                  </a:lnTo>
                  <a:lnTo>
                    <a:pt x="394" y="529"/>
                  </a:lnTo>
                  <a:lnTo>
                    <a:pt x="263" y="592"/>
                  </a:lnTo>
                  <a:lnTo>
                    <a:pt x="254" y="636"/>
                  </a:lnTo>
                  <a:lnTo>
                    <a:pt x="226" y="656"/>
                  </a:lnTo>
                  <a:lnTo>
                    <a:pt x="226" y="65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4" name="未知"/>
            <p:cNvSpPr/>
            <p:nvPr/>
          </p:nvSpPr>
          <p:spPr>
            <a:xfrm>
              <a:off x="566" y="604"/>
              <a:ext cx="587" cy="410"/>
            </a:xfrm>
            <a:custGeom>
              <a:avLst/>
              <a:gdLst/>
              <a:ahLst/>
              <a:cxnLst/>
              <a:pathLst>
                <a:path w="587" h="410">
                  <a:moveTo>
                    <a:pt x="12" y="409"/>
                  </a:moveTo>
                  <a:lnTo>
                    <a:pt x="586" y="12"/>
                  </a:lnTo>
                  <a:lnTo>
                    <a:pt x="574" y="0"/>
                  </a:lnTo>
                  <a:lnTo>
                    <a:pt x="525" y="32"/>
                  </a:lnTo>
                  <a:lnTo>
                    <a:pt x="512" y="40"/>
                  </a:lnTo>
                  <a:lnTo>
                    <a:pt x="455" y="83"/>
                  </a:lnTo>
                  <a:lnTo>
                    <a:pt x="110" y="322"/>
                  </a:lnTo>
                  <a:lnTo>
                    <a:pt x="45" y="369"/>
                  </a:lnTo>
                  <a:lnTo>
                    <a:pt x="28" y="381"/>
                  </a:lnTo>
                  <a:lnTo>
                    <a:pt x="12" y="393"/>
                  </a:lnTo>
                  <a:lnTo>
                    <a:pt x="4" y="401"/>
                  </a:lnTo>
                  <a:lnTo>
                    <a:pt x="0" y="401"/>
                  </a:lnTo>
                  <a:lnTo>
                    <a:pt x="12" y="409"/>
                  </a:lnTo>
                  <a:lnTo>
                    <a:pt x="12" y="40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5" name="未知"/>
            <p:cNvSpPr/>
            <p:nvPr/>
          </p:nvSpPr>
          <p:spPr>
            <a:xfrm>
              <a:off x="320" y="36"/>
              <a:ext cx="173" cy="112"/>
            </a:xfrm>
            <a:custGeom>
              <a:avLst/>
              <a:gdLst/>
              <a:ahLst/>
              <a:cxnLst/>
              <a:pathLst>
                <a:path w="173" h="112">
                  <a:moveTo>
                    <a:pt x="160" y="36"/>
                  </a:moveTo>
                  <a:lnTo>
                    <a:pt x="172" y="28"/>
                  </a:lnTo>
                  <a:lnTo>
                    <a:pt x="160" y="0"/>
                  </a:lnTo>
                  <a:lnTo>
                    <a:pt x="33" y="79"/>
                  </a:lnTo>
                  <a:lnTo>
                    <a:pt x="0" y="99"/>
                  </a:lnTo>
                  <a:lnTo>
                    <a:pt x="12" y="111"/>
                  </a:lnTo>
                  <a:lnTo>
                    <a:pt x="78" y="67"/>
                  </a:lnTo>
                  <a:lnTo>
                    <a:pt x="151" y="24"/>
                  </a:lnTo>
                  <a:lnTo>
                    <a:pt x="160" y="36"/>
                  </a:lnTo>
                  <a:lnTo>
                    <a:pt x="160" y="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6" name="未知"/>
            <p:cNvSpPr/>
            <p:nvPr/>
          </p:nvSpPr>
          <p:spPr>
            <a:xfrm>
              <a:off x="566" y="1005"/>
              <a:ext cx="13" cy="148"/>
            </a:xfrm>
            <a:custGeom>
              <a:avLst/>
              <a:gdLst/>
              <a:ahLst/>
              <a:cxnLst/>
              <a:pathLst>
                <a:path w="13" h="148">
                  <a:moveTo>
                    <a:pt x="12" y="8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107"/>
                  </a:lnTo>
                  <a:lnTo>
                    <a:pt x="0" y="127"/>
                  </a:lnTo>
                  <a:lnTo>
                    <a:pt x="12" y="147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7" name="未知"/>
            <p:cNvSpPr/>
            <p:nvPr/>
          </p:nvSpPr>
          <p:spPr>
            <a:xfrm>
              <a:off x="566" y="1005"/>
              <a:ext cx="13" cy="148"/>
            </a:xfrm>
            <a:custGeom>
              <a:avLst/>
              <a:gdLst/>
              <a:ahLst/>
              <a:cxnLst/>
              <a:pathLst>
                <a:path w="13" h="148">
                  <a:moveTo>
                    <a:pt x="12" y="8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107"/>
                  </a:lnTo>
                  <a:lnTo>
                    <a:pt x="0" y="127"/>
                  </a:lnTo>
                  <a:lnTo>
                    <a:pt x="12" y="147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8" name="未知"/>
            <p:cNvSpPr/>
            <p:nvPr/>
          </p:nvSpPr>
          <p:spPr>
            <a:xfrm>
              <a:off x="1021" y="572"/>
              <a:ext cx="58" cy="116"/>
            </a:xfrm>
            <a:custGeom>
              <a:avLst/>
              <a:gdLst/>
              <a:ahLst/>
              <a:cxnLst/>
              <a:pathLst>
                <a:path w="58" h="116">
                  <a:moveTo>
                    <a:pt x="0" y="115"/>
                  </a:moveTo>
                  <a:lnTo>
                    <a:pt x="57" y="72"/>
                  </a:lnTo>
                  <a:lnTo>
                    <a:pt x="24" y="36"/>
                  </a:lnTo>
                  <a:lnTo>
                    <a:pt x="33" y="3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9" y="2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33" y="60"/>
                  </a:lnTo>
                  <a:lnTo>
                    <a:pt x="37" y="64"/>
                  </a:lnTo>
                  <a:lnTo>
                    <a:pt x="41" y="68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0" y="103"/>
                  </a:ln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39" name="未知"/>
            <p:cNvSpPr/>
            <p:nvPr/>
          </p:nvSpPr>
          <p:spPr>
            <a:xfrm>
              <a:off x="295" y="203"/>
              <a:ext cx="87" cy="60"/>
            </a:xfrm>
            <a:custGeom>
              <a:avLst/>
              <a:gdLst/>
              <a:ahLst/>
              <a:cxnLst/>
              <a:pathLst>
                <a:path w="87" h="60">
                  <a:moveTo>
                    <a:pt x="86" y="0"/>
                  </a:moveTo>
                  <a:lnTo>
                    <a:pt x="37" y="8"/>
                  </a:lnTo>
                  <a:lnTo>
                    <a:pt x="12" y="23"/>
                  </a:lnTo>
                  <a:lnTo>
                    <a:pt x="0" y="43"/>
                  </a:lnTo>
                  <a:lnTo>
                    <a:pt x="4" y="55"/>
                  </a:lnTo>
                  <a:lnTo>
                    <a:pt x="12" y="59"/>
                  </a:lnTo>
                  <a:lnTo>
                    <a:pt x="21" y="55"/>
                  </a:lnTo>
                  <a:lnTo>
                    <a:pt x="33" y="43"/>
                  </a:lnTo>
                  <a:lnTo>
                    <a:pt x="45" y="39"/>
                  </a:lnTo>
                  <a:lnTo>
                    <a:pt x="86" y="31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0" name="未知"/>
            <p:cNvSpPr/>
            <p:nvPr/>
          </p:nvSpPr>
          <p:spPr>
            <a:xfrm>
              <a:off x="307" y="417"/>
              <a:ext cx="75" cy="21"/>
            </a:xfrm>
            <a:custGeom>
              <a:avLst/>
              <a:gdLst/>
              <a:ahLst/>
              <a:cxnLst/>
              <a:pathLst>
                <a:path w="75" h="21">
                  <a:moveTo>
                    <a:pt x="74" y="0"/>
                  </a:moveTo>
                  <a:lnTo>
                    <a:pt x="62" y="0"/>
                  </a:lnTo>
                  <a:lnTo>
                    <a:pt x="50" y="0"/>
                  </a:lnTo>
                  <a:lnTo>
                    <a:pt x="41" y="4"/>
                  </a:lnTo>
                  <a:lnTo>
                    <a:pt x="25" y="8"/>
                  </a:lnTo>
                  <a:lnTo>
                    <a:pt x="25" y="12"/>
                  </a:lnTo>
                  <a:lnTo>
                    <a:pt x="17" y="16"/>
                  </a:lnTo>
                  <a:lnTo>
                    <a:pt x="9" y="16"/>
                  </a:lnTo>
                  <a:lnTo>
                    <a:pt x="0" y="8"/>
                  </a:lnTo>
                  <a:lnTo>
                    <a:pt x="5" y="16"/>
                  </a:lnTo>
                  <a:lnTo>
                    <a:pt x="13" y="20"/>
                  </a:lnTo>
                  <a:lnTo>
                    <a:pt x="25" y="16"/>
                  </a:lnTo>
                  <a:lnTo>
                    <a:pt x="29" y="16"/>
                  </a:lnTo>
                  <a:lnTo>
                    <a:pt x="46" y="12"/>
                  </a:lnTo>
                  <a:lnTo>
                    <a:pt x="66" y="8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1" name="未知"/>
            <p:cNvSpPr/>
            <p:nvPr/>
          </p:nvSpPr>
          <p:spPr>
            <a:xfrm>
              <a:off x="307" y="417"/>
              <a:ext cx="75" cy="21"/>
            </a:xfrm>
            <a:custGeom>
              <a:avLst/>
              <a:gdLst/>
              <a:ahLst/>
              <a:cxnLst/>
              <a:pathLst>
                <a:path w="75" h="21">
                  <a:moveTo>
                    <a:pt x="74" y="0"/>
                  </a:moveTo>
                  <a:lnTo>
                    <a:pt x="62" y="0"/>
                  </a:lnTo>
                  <a:lnTo>
                    <a:pt x="50" y="0"/>
                  </a:lnTo>
                  <a:lnTo>
                    <a:pt x="41" y="4"/>
                  </a:lnTo>
                  <a:lnTo>
                    <a:pt x="25" y="8"/>
                  </a:lnTo>
                  <a:lnTo>
                    <a:pt x="25" y="12"/>
                  </a:lnTo>
                  <a:lnTo>
                    <a:pt x="17" y="16"/>
                  </a:lnTo>
                  <a:lnTo>
                    <a:pt x="9" y="16"/>
                  </a:lnTo>
                  <a:lnTo>
                    <a:pt x="0" y="8"/>
                  </a:lnTo>
                  <a:lnTo>
                    <a:pt x="5" y="16"/>
                  </a:lnTo>
                  <a:lnTo>
                    <a:pt x="13" y="20"/>
                  </a:lnTo>
                  <a:lnTo>
                    <a:pt x="25" y="16"/>
                  </a:lnTo>
                  <a:lnTo>
                    <a:pt x="29" y="16"/>
                  </a:lnTo>
                  <a:lnTo>
                    <a:pt x="46" y="12"/>
                  </a:lnTo>
                  <a:lnTo>
                    <a:pt x="66" y="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2" name="未知"/>
            <p:cNvSpPr/>
            <p:nvPr/>
          </p:nvSpPr>
          <p:spPr>
            <a:xfrm>
              <a:off x="537" y="926"/>
              <a:ext cx="63" cy="72"/>
            </a:xfrm>
            <a:custGeom>
              <a:avLst/>
              <a:gdLst/>
              <a:ahLst/>
              <a:cxnLst/>
              <a:pathLst>
                <a:path w="63" h="72">
                  <a:moveTo>
                    <a:pt x="41" y="71"/>
                  </a:moveTo>
                  <a:lnTo>
                    <a:pt x="62" y="51"/>
                  </a:lnTo>
                  <a:lnTo>
                    <a:pt x="37" y="19"/>
                  </a:lnTo>
                  <a:lnTo>
                    <a:pt x="0" y="0"/>
                  </a:lnTo>
                  <a:lnTo>
                    <a:pt x="4" y="8"/>
                  </a:lnTo>
                  <a:lnTo>
                    <a:pt x="4" y="8"/>
                  </a:lnTo>
                  <a:lnTo>
                    <a:pt x="16" y="11"/>
                  </a:lnTo>
                  <a:lnTo>
                    <a:pt x="25" y="15"/>
                  </a:lnTo>
                  <a:lnTo>
                    <a:pt x="33" y="23"/>
                  </a:lnTo>
                  <a:lnTo>
                    <a:pt x="37" y="31"/>
                  </a:lnTo>
                  <a:lnTo>
                    <a:pt x="25" y="23"/>
                  </a:lnTo>
                  <a:lnTo>
                    <a:pt x="8" y="15"/>
                  </a:lnTo>
                  <a:lnTo>
                    <a:pt x="33" y="35"/>
                  </a:lnTo>
                  <a:lnTo>
                    <a:pt x="41" y="63"/>
                  </a:lnTo>
                  <a:lnTo>
                    <a:pt x="37" y="47"/>
                  </a:lnTo>
                  <a:lnTo>
                    <a:pt x="21" y="35"/>
                  </a:lnTo>
                  <a:lnTo>
                    <a:pt x="33" y="51"/>
                  </a:lnTo>
                  <a:lnTo>
                    <a:pt x="41" y="71"/>
                  </a:lnTo>
                  <a:lnTo>
                    <a:pt x="41" y="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3" name="未知"/>
            <p:cNvSpPr/>
            <p:nvPr/>
          </p:nvSpPr>
          <p:spPr>
            <a:xfrm>
              <a:off x="299" y="401"/>
              <a:ext cx="59" cy="25"/>
            </a:xfrm>
            <a:custGeom>
              <a:avLst/>
              <a:gdLst/>
              <a:ahLst/>
              <a:cxnLst/>
              <a:pathLst>
                <a:path w="59" h="25">
                  <a:moveTo>
                    <a:pt x="58" y="8"/>
                  </a:moveTo>
                  <a:lnTo>
                    <a:pt x="45" y="12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25" y="24"/>
                  </a:lnTo>
                  <a:lnTo>
                    <a:pt x="45" y="16"/>
                  </a:lnTo>
                  <a:lnTo>
                    <a:pt x="58" y="8"/>
                  </a:lnTo>
                  <a:lnTo>
                    <a:pt x="58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4" name="未知"/>
            <p:cNvSpPr/>
            <p:nvPr/>
          </p:nvSpPr>
          <p:spPr>
            <a:xfrm>
              <a:off x="299" y="401"/>
              <a:ext cx="59" cy="25"/>
            </a:xfrm>
            <a:custGeom>
              <a:avLst/>
              <a:gdLst/>
              <a:ahLst/>
              <a:cxnLst/>
              <a:pathLst>
                <a:path w="59" h="25">
                  <a:moveTo>
                    <a:pt x="58" y="8"/>
                  </a:moveTo>
                  <a:lnTo>
                    <a:pt x="45" y="12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25" y="24"/>
                  </a:lnTo>
                  <a:lnTo>
                    <a:pt x="45" y="16"/>
                  </a:lnTo>
                  <a:lnTo>
                    <a:pt x="58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5" name="未知"/>
            <p:cNvSpPr/>
            <p:nvPr/>
          </p:nvSpPr>
          <p:spPr>
            <a:xfrm>
              <a:off x="984" y="596"/>
              <a:ext cx="54" cy="60"/>
            </a:xfrm>
            <a:custGeom>
              <a:avLst/>
              <a:gdLst/>
              <a:ahLst/>
              <a:cxnLst/>
              <a:pathLst>
                <a:path w="54" h="60">
                  <a:moveTo>
                    <a:pt x="0" y="28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53" y="3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37" y="55"/>
                  </a:lnTo>
                  <a:lnTo>
                    <a:pt x="33" y="59"/>
                  </a:lnTo>
                  <a:lnTo>
                    <a:pt x="25" y="55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6" name="未知"/>
            <p:cNvSpPr/>
            <p:nvPr/>
          </p:nvSpPr>
          <p:spPr>
            <a:xfrm>
              <a:off x="332" y="270"/>
              <a:ext cx="54" cy="25"/>
            </a:xfrm>
            <a:custGeom>
              <a:avLst/>
              <a:gdLst/>
              <a:ahLst/>
              <a:cxnLst/>
              <a:pathLst>
                <a:path w="54" h="25">
                  <a:moveTo>
                    <a:pt x="33" y="24"/>
                  </a:moveTo>
                  <a:lnTo>
                    <a:pt x="53" y="20"/>
                  </a:lnTo>
                  <a:lnTo>
                    <a:pt x="53" y="0"/>
                  </a:lnTo>
                  <a:lnTo>
                    <a:pt x="0" y="8"/>
                  </a:lnTo>
                  <a:lnTo>
                    <a:pt x="16" y="20"/>
                  </a:lnTo>
                  <a:lnTo>
                    <a:pt x="33" y="24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7" name="未知"/>
            <p:cNvSpPr/>
            <p:nvPr/>
          </p:nvSpPr>
          <p:spPr>
            <a:xfrm>
              <a:off x="529" y="961"/>
              <a:ext cx="42" cy="45"/>
            </a:xfrm>
            <a:custGeom>
              <a:avLst/>
              <a:gdLst/>
              <a:ahLst/>
              <a:cxnLst/>
              <a:pathLst>
                <a:path w="42" h="45">
                  <a:moveTo>
                    <a:pt x="37" y="44"/>
                  </a:moveTo>
                  <a:lnTo>
                    <a:pt x="41" y="44"/>
                  </a:lnTo>
                  <a:lnTo>
                    <a:pt x="24" y="28"/>
                  </a:lnTo>
                  <a:lnTo>
                    <a:pt x="12" y="12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20" y="2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8" name="未知"/>
            <p:cNvSpPr/>
            <p:nvPr/>
          </p:nvSpPr>
          <p:spPr>
            <a:xfrm>
              <a:off x="33" y="322"/>
              <a:ext cx="34" cy="33"/>
            </a:xfrm>
            <a:custGeom>
              <a:avLst/>
              <a:gdLst/>
              <a:ahLst/>
              <a:cxnLst/>
              <a:pathLst>
                <a:path w="34" h="33">
                  <a:moveTo>
                    <a:pt x="0" y="20"/>
                  </a:moveTo>
                  <a:lnTo>
                    <a:pt x="4" y="32"/>
                  </a:lnTo>
                  <a:lnTo>
                    <a:pt x="33" y="12"/>
                  </a:lnTo>
                  <a:lnTo>
                    <a:pt x="28" y="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49" name="未知"/>
            <p:cNvSpPr/>
            <p:nvPr/>
          </p:nvSpPr>
          <p:spPr>
            <a:xfrm>
              <a:off x="512" y="4"/>
              <a:ext cx="22" cy="29"/>
            </a:xfrm>
            <a:custGeom>
              <a:avLst/>
              <a:gdLst/>
              <a:ahLst/>
              <a:cxnLst/>
              <a:pathLst>
                <a:path w="22" h="29">
                  <a:moveTo>
                    <a:pt x="21" y="28"/>
                  </a:moveTo>
                  <a:lnTo>
                    <a:pt x="17" y="0"/>
                  </a:lnTo>
                  <a:lnTo>
                    <a:pt x="0" y="8"/>
                  </a:lnTo>
                  <a:lnTo>
                    <a:pt x="21" y="28"/>
                  </a:lnTo>
                  <a:lnTo>
                    <a:pt x="21" y="2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0" name="未知"/>
            <p:cNvSpPr/>
            <p:nvPr/>
          </p:nvSpPr>
          <p:spPr>
            <a:xfrm>
              <a:off x="566" y="286"/>
              <a:ext cx="17" cy="37"/>
            </a:xfrm>
            <a:custGeom>
              <a:avLst/>
              <a:gdLst/>
              <a:ahLst/>
              <a:cxnLst/>
              <a:pathLst>
                <a:path w="17" h="37">
                  <a:moveTo>
                    <a:pt x="0" y="0"/>
                  </a:moveTo>
                  <a:lnTo>
                    <a:pt x="4" y="36"/>
                  </a:lnTo>
                  <a:lnTo>
                    <a:pt x="16" y="31"/>
                  </a:lnTo>
                  <a:lnTo>
                    <a:pt x="16" y="5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1" name="未知"/>
            <p:cNvSpPr/>
            <p:nvPr/>
          </p:nvSpPr>
          <p:spPr>
            <a:xfrm>
              <a:off x="705" y="203"/>
              <a:ext cx="22" cy="24"/>
            </a:xfrm>
            <a:custGeom>
              <a:avLst/>
              <a:gdLst/>
              <a:ahLst/>
              <a:cxnLst/>
              <a:pathLst>
                <a:path w="22" h="24">
                  <a:moveTo>
                    <a:pt x="0" y="8"/>
                  </a:moveTo>
                  <a:lnTo>
                    <a:pt x="12" y="23"/>
                  </a:lnTo>
                  <a:lnTo>
                    <a:pt x="17" y="15"/>
                  </a:lnTo>
                  <a:lnTo>
                    <a:pt x="17" y="8"/>
                  </a:lnTo>
                  <a:lnTo>
                    <a:pt x="21" y="4"/>
                  </a:lnTo>
                  <a:lnTo>
                    <a:pt x="17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2" name="未知"/>
            <p:cNvSpPr/>
            <p:nvPr/>
          </p:nvSpPr>
          <p:spPr>
            <a:xfrm>
              <a:off x="529" y="369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16" y="8"/>
                  </a:moveTo>
                  <a:lnTo>
                    <a:pt x="16" y="8"/>
                  </a:lnTo>
                  <a:lnTo>
                    <a:pt x="16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8" y="12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3" name="未知"/>
            <p:cNvSpPr/>
            <p:nvPr/>
          </p:nvSpPr>
          <p:spPr>
            <a:xfrm>
              <a:off x="529" y="369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16" y="8"/>
                  </a:moveTo>
                  <a:lnTo>
                    <a:pt x="16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8" y="12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4" name="未知"/>
            <p:cNvSpPr/>
            <p:nvPr/>
          </p:nvSpPr>
          <p:spPr>
            <a:xfrm>
              <a:off x="45" y="358"/>
              <a:ext cx="17" cy="12"/>
            </a:xfrm>
            <a:custGeom>
              <a:avLst/>
              <a:gdLst/>
              <a:ahLst/>
              <a:cxnLst/>
              <a:pathLst>
                <a:path w="17" h="12">
                  <a:moveTo>
                    <a:pt x="4" y="11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3"/>
                  </a:lnTo>
                  <a:lnTo>
                    <a:pt x="16" y="7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5" name="未知"/>
            <p:cNvSpPr/>
            <p:nvPr/>
          </p:nvSpPr>
          <p:spPr>
            <a:xfrm>
              <a:off x="664" y="401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0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6" name="未知"/>
            <p:cNvSpPr/>
            <p:nvPr/>
          </p:nvSpPr>
          <p:spPr>
            <a:xfrm>
              <a:off x="664" y="401"/>
              <a:ext cx="13" cy="1"/>
            </a:xfrm>
            <a:custGeom>
              <a:avLst/>
              <a:gdLst/>
              <a:ahLst/>
              <a:cxnLst/>
              <a:pathLst>
                <a:path w="13" h="1">
                  <a:moveTo>
                    <a:pt x="0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7" name="未知"/>
            <p:cNvSpPr/>
            <p:nvPr/>
          </p:nvSpPr>
          <p:spPr>
            <a:xfrm>
              <a:off x="484" y="818"/>
              <a:ext cx="247" cy="109"/>
            </a:xfrm>
            <a:custGeom>
              <a:avLst/>
              <a:gdLst/>
              <a:ahLst/>
              <a:cxnLst/>
              <a:pathLst>
                <a:path w="247" h="109">
                  <a:moveTo>
                    <a:pt x="233" y="44"/>
                  </a:moveTo>
                  <a:lnTo>
                    <a:pt x="246" y="4"/>
                  </a:lnTo>
                  <a:lnTo>
                    <a:pt x="123" y="20"/>
                  </a:lnTo>
                  <a:lnTo>
                    <a:pt x="12" y="0"/>
                  </a:lnTo>
                  <a:lnTo>
                    <a:pt x="0" y="44"/>
                  </a:lnTo>
                  <a:lnTo>
                    <a:pt x="82" y="56"/>
                  </a:lnTo>
                  <a:lnTo>
                    <a:pt x="127" y="108"/>
                  </a:lnTo>
                  <a:lnTo>
                    <a:pt x="135" y="108"/>
                  </a:lnTo>
                  <a:lnTo>
                    <a:pt x="135" y="108"/>
                  </a:lnTo>
                  <a:lnTo>
                    <a:pt x="139" y="108"/>
                  </a:lnTo>
                  <a:lnTo>
                    <a:pt x="188" y="76"/>
                  </a:lnTo>
                  <a:lnTo>
                    <a:pt x="233" y="44"/>
                  </a:lnTo>
                  <a:lnTo>
                    <a:pt x="233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58" name="Oval 61757"/>
            <p:cNvSpPr/>
            <p:nvPr/>
          </p:nvSpPr>
          <p:spPr>
            <a:xfrm>
              <a:off x="320" y="310"/>
              <a:ext cx="623" cy="540"/>
            </a:xfrm>
            <a:prstGeom prst="ellipse">
              <a:avLst/>
            </a:prstGeom>
            <a:solidFill>
              <a:srgbClr val="88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1759" name="Oval 61758"/>
            <p:cNvSpPr/>
            <p:nvPr/>
          </p:nvSpPr>
          <p:spPr>
            <a:xfrm>
              <a:off x="500" y="465"/>
              <a:ext cx="258" cy="226"/>
            </a:xfrm>
            <a:prstGeom prst="ellipse">
              <a:avLst/>
            </a:prstGeom>
            <a:solidFill>
              <a:srgbClr val="BBBBBB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61760" name="Group 61759"/>
            <p:cNvGrpSpPr/>
            <p:nvPr/>
          </p:nvGrpSpPr>
          <p:grpSpPr>
            <a:xfrm>
              <a:off x="320" y="437"/>
              <a:ext cx="46" cy="25"/>
              <a:chOff x="0" y="0"/>
              <a:chExt cx="46" cy="25"/>
            </a:xfrm>
          </p:grpSpPr>
          <p:sp>
            <p:nvSpPr>
              <p:cNvPr id="61761" name="未知"/>
              <p:cNvSpPr/>
              <p:nvPr/>
            </p:nvSpPr>
            <p:spPr>
              <a:xfrm>
                <a:off x="0" y="0"/>
                <a:ext cx="46" cy="13"/>
              </a:xfrm>
              <a:custGeom>
                <a:avLst/>
                <a:gdLst/>
                <a:ahLst/>
                <a:cxnLst/>
                <a:pathLst>
                  <a:path w="46" h="13">
                    <a:moveTo>
                      <a:pt x="45" y="0"/>
                    </a:moveTo>
                    <a:lnTo>
                      <a:pt x="31" y="4"/>
                    </a:lnTo>
                    <a:lnTo>
                      <a:pt x="18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3" y="12"/>
                    </a:lnTo>
                    <a:lnTo>
                      <a:pt x="22" y="12"/>
                    </a:lnTo>
                    <a:lnTo>
                      <a:pt x="31" y="8"/>
                    </a:lnTo>
                    <a:lnTo>
                      <a:pt x="40" y="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1762" name="未知"/>
              <p:cNvSpPr/>
              <p:nvPr/>
            </p:nvSpPr>
            <p:spPr>
              <a:xfrm>
                <a:off x="9" y="16"/>
                <a:ext cx="28" cy="9"/>
              </a:xfrm>
              <a:custGeom>
                <a:avLst/>
                <a:gdLst/>
                <a:ahLst/>
                <a:cxnLst/>
                <a:pathLst>
                  <a:path w="28" h="9">
                    <a:moveTo>
                      <a:pt x="22" y="4"/>
                    </a:moveTo>
                    <a:lnTo>
                      <a:pt x="27" y="0"/>
                    </a:lnTo>
                    <a:lnTo>
                      <a:pt x="22" y="0"/>
                    </a:lnTo>
                    <a:lnTo>
                      <a:pt x="9" y="4"/>
                    </a:lnTo>
                    <a:lnTo>
                      <a:pt x="0" y="8"/>
                    </a:lnTo>
                    <a:lnTo>
                      <a:pt x="13" y="4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1763" name="未知"/>
            <p:cNvSpPr/>
            <p:nvPr/>
          </p:nvSpPr>
          <p:spPr>
            <a:xfrm>
              <a:off x="299" y="290"/>
              <a:ext cx="280" cy="128"/>
            </a:xfrm>
            <a:custGeom>
              <a:avLst/>
              <a:gdLst/>
              <a:ahLst/>
              <a:cxnLst/>
              <a:pathLst>
                <a:path w="280" h="128">
                  <a:moveTo>
                    <a:pt x="271" y="111"/>
                  </a:moveTo>
                  <a:lnTo>
                    <a:pt x="263" y="107"/>
                  </a:lnTo>
                  <a:lnTo>
                    <a:pt x="267" y="79"/>
                  </a:lnTo>
                  <a:lnTo>
                    <a:pt x="279" y="79"/>
                  </a:lnTo>
                  <a:lnTo>
                    <a:pt x="279" y="68"/>
                  </a:lnTo>
                  <a:lnTo>
                    <a:pt x="226" y="52"/>
                  </a:lnTo>
                  <a:lnTo>
                    <a:pt x="193" y="44"/>
                  </a:lnTo>
                  <a:lnTo>
                    <a:pt x="160" y="36"/>
                  </a:lnTo>
                  <a:lnTo>
                    <a:pt x="103" y="20"/>
                  </a:lnTo>
                  <a:lnTo>
                    <a:pt x="49" y="4"/>
                  </a:lnTo>
                  <a:lnTo>
                    <a:pt x="37" y="0"/>
                  </a:lnTo>
                  <a:lnTo>
                    <a:pt x="25" y="0"/>
                  </a:lnTo>
                  <a:lnTo>
                    <a:pt x="17" y="4"/>
                  </a:lnTo>
                  <a:lnTo>
                    <a:pt x="17" y="16"/>
                  </a:lnTo>
                  <a:lnTo>
                    <a:pt x="17" y="28"/>
                  </a:lnTo>
                  <a:lnTo>
                    <a:pt x="8" y="32"/>
                  </a:lnTo>
                  <a:lnTo>
                    <a:pt x="0" y="44"/>
                  </a:lnTo>
                  <a:lnTo>
                    <a:pt x="0" y="119"/>
                  </a:lnTo>
                  <a:lnTo>
                    <a:pt x="17" y="127"/>
                  </a:lnTo>
                  <a:lnTo>
                    <a:pt x="29" y="127"/>
                  </a:lnTo>
                  <a:lnTo>
                    <a:pt x="45" y="123"/>
                  </a:lnTo>
                  <a:lnTo>
                    <a:pt x="58" y="119"/>
                  </a:lnTo>
                  <a:lnTo>
                    <a:pt x="74" y="119"/>
                  </a:lnTo>
                  <a:lnTo>
                    <a:pt x="95" y="115"/>
                  </a:lnTo>
                  <a:lnTo>
                    <a:pt x="160" y="111"/>
                  </a:lnTo>
                  <a:lnTo>
                    <a:pt x="222" y="111"/>
                  </a:lnTo>
                  <a:lnTo>
                    <a:pt x="246" y="111"/>
                  </a:lnTo>
                  <a:lnTo>
                    <a:pt x="271" y="115"/>
                  </a:lnTo>
                  <a:lnTo>
                    <a:pt x="271" y="111"/>
                  </a:lnTo>
                  <a:lnTo>
                    <a:pt x="271" y="1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4" name="未知"/>
            <p:cNvSpPr/>
            <p:nvPr/>
          </p:nvSpPr>
          <p:spPr>
            <a:xfrm>
              <a:off x="562" y="369"/>
              <a:ext cx="128" cy="33"/>
            </a:xfrm>
            <a:custGeom>
              <a:avLst/>
              <a:gdLst/>
              <a:ahLst/>
              <a:cxnLst/>
              <a:pathLst>
                <a:path w="128" h="33">
                  <a:moveTo>
                    <a:pt x="119" y="32"/>
                  </a:moveTo>
                  <a:lnTo>
                    <a:pt x="127" y="32"/>
                  </a:lnTo>
                  <a:lnTo>
                    <a:pt x="127" y="20"/>
                  </a:lnTo>
                  <a:lnTo>
                    <a:pt x="119" y="20"/>
                  </a:lnTo>
                  <a:lnTo>
                    <a:pt x="98" y="16"/>
                  </a:lnTo>
                  <a:lnTo>
                    <a:pt x="16" y="0"/>
                  </a:lnTo>
                  <a:lnTo>
                    <a:pt x="4" y="0"/>
                  </a:lnTo>
                  <a:lnTo>
                    <a:pt x="0" y="28"/>
                  </a:lnTo>
                  <a:lnTo>
                    <a:pt x="8" y="32"/>
                  </a:lnTo>
                  <a:lnTo>
                    <a:pt x="94" y="32"/>
                  </a:lnTo>
                  <a:lnTo>
                    <a:pt x="102" y="32"/>
                  </a:lnTo>
                  <a:lnTo>
                    <a:pt x="114" y="32"/>
                  </a:lnTo>
                  <a:lnTo>
                    <a:pt x="119" y="32"/>
                  </a:lnTo>
                  <a:lnTo>
                    <a:pt x="119" y="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5" name="未知"/>
            <p:cNvSpPr/>
            <p:nvPr/>
          </p:nvSpPr>
          <p:spPr>
            <a:xfrm>
              <a:off x="422" y="346"/>
              <a:ext cx="59" cy="32"/>
            </a:xfrm>
            <a:custGeom>
              <a:avLst/>
              <a:gdLst/>
              <a:ahLst/>
              <a:cxnLst/>
              <a:pathLst>
                <a:path w="59" h="32">
                  <a:moveTo>
                    <a:pt x="49" y="0"/>
                  </a:moveTo>
                  <a:lnTo>
                    <a:pt x="25" y="15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37" y="31"/>
                  </a:lnTo>
                  <a:lnTo>
                    <a:pt x="58" y="27"/>
                  </a:lnTo>
                  <a:lnTo>
                    <a:pt x="58" y="4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6" name="未知"/>
            <p:cNvSpPr/>
            <p:nvPr/>
          </p:nvSpPr>
          <p:spPr>
            <a:xfrm>
              <a:off x="303" y="290"/>
              <a:ext cx="14" cy="33"/>
            </a:xfrm>
            <a:custGeom>
              <a:avLst/>
              <a:gdLst/>
              <a:ahLst/>
              <a:cxnLst/>
              <a:pathLst>
                <a:path w="14" h="33">
                  <a:moveTo>
                    <a:pt x="4" y="32"/>
                  </a:moveTo>
                  <a:lnTo>
                    <a:pt x="13" y="28"/>
                  </a:lnTo>
                  <a:lnTo>
                    <a:pt x="13" y="16"/>
                  </a:lnTo>
                  <a:lnTo>
                    <a:pt x="4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7" name="未知"/>
            <p:cNvSpPr/>
            <p:nvPr/>
          </p:nvSpPr>
          <p:spPr>
            <a:xfrm>
              <a:off x="656" y="401"/>
              <a:ext cx="26" cy="5"/>
            </a:xfrm>
            <a:custGeom>
              <a:avLst/>
              <a:gdLst/>
              <a:ahLst/>
              <a:cxnLst/>
              <a:pathLst>
                <a:path w="26" h="5">
                  <a:moveTo>
                    <a:pt x="25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8" name="未知"/>
            <p:cNvSpPr/>
            <p:nvPr/>
          </p:nvSpPr>
          <p:spPr>
            <a:xfrm>
              <a:off x="307" y="286"/>
              <a:ext cx="18" cy="21"/>
            </a:xfrm>
            <a:custGeom>
              <a:avLst/>
              <a:gdLst/>
              <a:ahLst/>
              <a:cxnLst/>
              <a:pathLst>
                <a:path w="18" h="21">
                  <a:moveTo>
                    <a:pt x="17" y="4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9" y="20"/>
                  </a:lnTo>
                  <a:lnTo>
                    <a:pt x="9" y="8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69" name="未知"/>
            <p:cNvSpPr/>
            <p:nvPr/>
          </p:nvSpPr>
          <p:spPr>
            <a:xfrm>
              <a:off x="340" y="350"/>
              <a:ext cx="9" cy="12"/>
            </a:xfrm>
            <a:custGeom>
              <a:avLst/>
              <a:gdLst/>
              <a:ahLst/>
              <a:cxnLst/>
              <a:pathLst>
                <a:path w="9" h="12">
                  <a:moveTo>
                    <a:pt x="8" y="11"/>
                  </a:moveTo>
                  <a:lnTo>
                    <a:pt x="4" y="11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0" name="未知"/>
            <p:cNvSpPr/>
            <p:nvPr/>
          </p:nvSpPr>
          <p:spPr>
            <a:xfrm>
              <a:off x="410" y="338"/>
              <a:ext cx="62" cy="40"/>
            </a:xfrm>
            <a:custGeom>
              <a:avLst/>
              <a:gdLst/>
              <a:ahLst/>
              <a:cxnLst/>
              <a:pathLst>
                <a:path w="62" h="40">
                  <a:moveTo>
                    <a:pt x="61" y="8"/>
                  </a:moveTo>
                  <a:lnTo>
                    <a:pt x="49" y="4"/>
                  </a:lnTo>
                  <a:lnTo>
                    <a:pt x="37" y="0"/>
                  </a:lnTo>
                  <a:lnTo>
                    <a:pt x="20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16"/>
                  </a:lnTo>
                  <a:lnTo>
                    <a:pt x="4" y="23"/>
                  </a:lnTo>
                  <a:lnTo>
                    <a:pt x="4" y="3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4" y="39"/>
                  </a:lnTo>
                  <a:lnTo>
                    <a:pt x="12" y="39"/>
                  </a:lnTo>
                  <a:lnTo>
                    <a:pt x="37" y="23"/>
                  </a:lnTo>
                  <a:lnTo>
                    <a:pt x="61" y="8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1" name="Oval 61770"/>
            <p:cNvSpPr/>
            <p:nvPr/>
          </p:nvSpPr>
          <p:spPr>
            <a:xfrm>
              <a:off x="611" y="560"/>
              <a:ext cx="37" cy="32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2" name="Oval 61771"/>
            <p:cNvSpPr/>
            <p:nvPr/>
          </p:nvSpPr>
          <p:spPr>
            <a:xfrm>
              <a:off x="619" y="572"/>
              <a:ext cx="21" cy="12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1773" name="Group 61772"/>
          <p:cNvGrpSpPr/>
          <p:nvPr/>
        </p:nvGrpSpPr>
        <p:grpSpPr>
          <a:xfrm>
            <a:off x="304800" y="5797550"/>
            <a:ext cx="2752725" cy="688975"/>
            <a:chOff x="0" y="0"/>
            <a:chExt cx="1729" cy="433"/>
          </a:xfrm>
        </p:grpSpPr>
        <p:sp>
          <p:nvSpPr>
            <p:cNvPr id="61774" name="未知"/>
            <p:cNvSpPr/>
            <p:nvPr/>
          </p:nvSpPr>
          <p:spPr>
            <a:xfrm>
              <a:off x="0" y="0"/>
              <a:ext cx="1729" cy="433"/>
            </a:xfrm>
            <a:custGeom>
              <a:avLst/>
              <a:gdLst/>
              <a:ahLst/>
              <a:cxnLst/>
              <a:pathLst>
                <a:path w="1729" h="433">
                  <a:moveTo>
                    <a:pt x="61" y="29"/>
                  </a:moveTo>
                  <a:lnTo>
                    <a:pt x="61" y="7"/>
                  </a:lnTo>
                  <a:lnTo>
                    <a:pt x="67" y="0"/>
                  </a:lnTo>
                  <a:lnTo>
                    <a:pt x="80" y="0"/>
                  </a:lnTo>
                  <a:lnTo>
                    <a:pt x="1661" y="0"/>
                  </a:lnTo>
                  <a:lnTo>
                    <a:pt x="1673" y="0"/>
                  </a:lnTo>
                  <a:lnTo>
                    <a:pt x="1679" y="7"/>
                  </a:lnTo>
                  <a:lnTo>
                    <a:pt x="1685" y="15"/>
                  </a:lnTo>
                  <a:lnTo>
                    <a:pt x="1728" y="395"/>
                  </a:lnTo>
                  <a:lnTo>
                    <a:pt x="1728" y="410"/>
                  </a:lnTo>
                  <a:lnTo>
                    <a:pt x="1722" y="425"/>
                  </a:lnTo>
                  <a:lnTo>
                    <a:pt x="1716" y="432"/>
                  </a:lnTo>
                  <a:lnTo>
                    <a:pt x="6" y="432"/>
                  </a:lnTo>
                  <a:lnTo>
                    <a:pt x="6" y="432"/>
                  </a:lnTo>
                  <a:lnTo>
                    <a:pt x="0" y="417"/>
                  </a:lnTo>
                  <a:lnTo>
                    <a:pt x="0" y="395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5" name="未知"/>
            <p:cNvSpPr/>
            <p:nvPr/>
          </p:nvSpPr>
          <p:spPr>
            <a:xfrm>
              <a:off x="49" y="88"/>
              <a:ext cx="1631" cy="264"/>
            </a:xfrm>
            <a:custGeom>
              <a:avLst/>
              <a:gdLst/>
              <a:ahLst/>
              <a:cxnLst/>
              <a:pathLst>
                <a:path w="1631" h="264">
                  <a:moveTo>
                    <a:pt x="43" y="0"/>
                  </a:moveTo>
                  <a:lnTo>
                    <a:pt x="1593" y="0"/>
                  </a:lnTo>
                  <a:lnTo>
                    <a:pt x="1630" y="263"/>
                  </a:lnTo>
                  <a:lnTo>
                    <a:pt x="0" y="263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6" name="未知"/>
            <p:cNvSpPr/>
            <p:nvPr/>
          </p:nvSpPr>
          <p:spPr>
            <a:xfrm>
              <a:off x="80" y="278"/>
              <a:ext cx="74" cy="60"/>
            </a:xfrm>
            <a:custGeom>
              <a:avLst/>
              <a:gdLst/>
              <a:ahLst/>
              <a:cxnLst/>
              <a:pathLst>
                <a:path w="74" h="60">
                  <a:moveTo>
                    <a:pt x="0" y="59"/>
                  </a:moveTo>
                  <a:lnTo>
                    <a:pt x="12" y="0"/>
                  </a:lnTo>
                  <a:lnTo>
                    <a:pt x="55" y="0"/>
                  </a:lnTo>
                  <a:lnTo>
                    <a:pt x="73" y="22"/>
                  </a:lnTo>
                  <a:lnTo>
                    <a:pt x="67" y="59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7" name="未知"/>
            <p:cNvSpPr/>
            <p:nvPr/>
          </p:nvSpPr>
          <p:spPr>
            <a:xfrm>
              <a:off x="147" y="278"/>
              <a:ext cx="75" cy="60"/>
            </a:xfrm>
            <a:custGeom>
              <a:avLst/>
              <a:gdLst/>
              <a:ahLst/>
              <a:cxnLst/>
              <a:pathLst>
                <a:path w="75" h="60">
                  <a:moveTo>
                    <a:pt x="0" y="59"/>
                  </a:moveTo>
                  <a:lnTo>
                    <a:pt x="6" y="22"/>
                  </a:lnTo>
                  <a:lnTo>
                    <a:pt x="12" y="0"/>
                  </a:lnTo>
                  <a:lnTo>
                    <a:pt x="55" y="0"/>
                  </a:lnTo>
                  <a:lnTo>
                    <a:pt x="74" y="22"/>
                  </a:lnTo>
                  <a:lnTo>
                    <a:pt x="74" y="59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8" name="未知"/>
            <p:cNvSpPr/>
            <p:nvPr/>
          </p:nvSpPr>
          <p:spPr>
            <a:xfrm>
              <a:off x="251" y="278"/>
              <a:ext cx="118" cy="60"/>
            </a:xfrm>
            <a:custGeom>
              <a:avLst/>
              <a:gdLst/>
              <a:ahLst/>
              <a:cxnLst/>
              <a:pathLst>
                <a:path w="118" h="60">
                  <a:moveTo>
                    <a:pt x="0" y="59"/>
                  </a:moveTo>
                  <a:lnTo>
                    <a:pt x="6" y="22"/>
                  </a:lnTo>
                  <a:lnTo>
                    <a:pt x="19" y="0"/>
                  </a:lnTo>
                  <a:lnTo>
                    <a:pt x="104" y="0"/>
                  </a:lnTo>
                  <a:lnTo>
                    <a:pt x="117" y="22"/>
                  </a:lnTo>
                  <a:lnTo>
                    <a:pt x="117" y="59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79" name="未知"/>
            <p:cNvSpPr/>
            <p:nvPr/>
          </p:nvSpPr>
          <p:spPr>
            <a:xfrm>
              <a:off x="441" y="278"/>
              <a:ext cx="700" cy="60"/>
            </a:xfrm>
            <a:custGeom>
              <a:avLst/>
              <a:gdLst/>
              <a:ahLst/>
              <a:cxnLst/>
              <a:pathLst>
                <a:path w="700" h="60">
                  <a:moveTo>
                    <a:pt x="0" y="59"/>
                  </a:moveTo>
                  <a:lnTo>
                    <a:pt x="699" y="59"/>
                  </a:lnTo>
                  <a:lnTo>
                    <a:pt x="699" y="22"/>
                  </a:lnTo>
                  <a:lnTo>
                    <a:pt x="686" y="0"/>
                  </a:lnTo>
                  <a:lnTo>
                    <a:pt x="19" y="0"/>
                  </a:lnTo>
                  <a:lnTo>
                    <a:pt x="0" y="22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0" name="未知"/>
            <p:cNvSpPr/>
            <p:nvPr/>
          </p:nvSpPr>
          <p:spPr>
            <a:xfrm>
              <a:off x="1226" y="278"/>
              <a:ext cx="105" cy="60"/>
            </a:xfrm>
            <a:custGeom>
              <a:avLst/>
              <a:gdLst/>
              <a:ahLst/>
              <a:cxnLst/>
              <a:pathLst>
                <a:path w="105" h="60">
                  <a:moveTo>
                    <a:pt x="0" y="22"/>
                  </a:moveTo>
                  <a:lnTo>
                    <a:pt x="6" y="0"/>
                  </a:lnTo>
                  <a:lnTo>
                    <a:pt x="85" y="0"/>
                  </a:lnTo>
                  <a:lnTo>
                    <a:pt x="98" y="22"/>
                  </a:lnTo>
                  <a:lnTo>
                    <a:pt x="104" y="59"/>
                  </a:lnTo>
                  <a:lnTo>
                    <a:pt x="0" y="59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1" name="未知"/>
            <p:cNvSpPr/>
            <p:nvPr/>
          </p:nvSpPr>
          <p:spPr>
            <a:xfrm>
              <a:off x="1354" y="278"/>
              <a:ext cx="148" cy="60"/>
            </a:xfrm>
            <a:custGeom>
              <a:avLst/>
              <a:gdLst/>
              <a:ahLst/>
              <a:cxnLst/>
              <a:pathLst>
                <a:path w="148" h="60">
                  <a:moveTo>
                    <a:pt x="6" y="59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141" y="0"/>
                  </a:lnTo>
                  <a:lnTo>
                    <a:pt x="147" y="22"/>
                  </a:lnTo>
                  <a:lnTo>
                    <a:pt x="147" y="59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2" name="未知"/>
            <p:cNvSpPr/>
            <p:nvPr/>
          </p:nvSpPr>
          <p:spPr>
            <a:xfrm>
              <a:off x="1501" y="278"/>
              <a:ext cx="75" cy="60"/>
            </a:xfrm>
            <a:custGeom>
              <a:avLst/>
              <a:gdLst/>
              <a:ahLst/>
              <a:cxnLst/>
              <a:pathLst>
                <a:path w="75" h="60">
                  <a:moveTo>
                    <a:pt x="74" y="59"/>
                  </a:moveTo>
                  <a:lnTo>
                    <a:pt x="74" y="22"/>
                  </a:lnTo>
                  <a:lnTo>
                    <a:pt x="62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59"/>
                  </a:lnTo>
                  <a:lnTo>
                    <a:pt x="74" y="59"/>
                  </a:lnTo>
                  <a:lnTo>
                    <a:pt x="74" y="5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3" name="未知"/>
            <p:cNvSpPr/>
            <p:nvPr/>
          </p:nvSpPr>
          <p:spPr>
            <a:xfrm>
              <a:off x="1569" y="234"/>
              <a:ext cx="80" cy="104"/>
            </a:xfrm>
            <a:custGeom>
              <a:avLst/>
              <a:gdLst/>
              <a:ahLst/>
              <a:cxnLst/>
              <a:pathLst>
                <a:path w="80" h="104">
                  <a:moveTo>
                    <a:pt x="79" y="103"/>
                  </a:moveTo>
                  <a:lnTo>
                    <a:pt x="73" y="22"/>
                  </a:lnTo>
                  <a:lnTo>
                    <a:pt x="61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6" y="103"/>
                  </a:lnTo>
                  <a:lnTo>
                    <a:pt x="79" y="103"/>
                  </a:lnTo>
                  <a:lnTo>
                    <a:pt x="79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4" name="未知"/>
            <p:cNvSpPr/>
            <p:nvPr/>
          </p:nvSpPr>
          <p:spPr>
            <a:xfrm>
              <a:off x="92" y="234"/>
              <a:ext cx="68" cy="67"/>
            </a:xfrm>
            <a:custGeom>
              <a:avLst/>
              <a:gdLst/>
              <a:ahLst/>
              <a:cxnLst/>
              <a:pathLst>
                <a:path w="68" h="67">
                  <a:moveTo>
                    <a:pt x="0" y="44"/>
                  </a:moveTo>
                  <a:lnTo>
                    <a:pt x="43" y="44"/>
                  </a:lnTo>
                  <a:lnTo>
                    <a:pt x="61" y="66"/>
                  </a:lnTo>
                  <a:lnTo>
                    <a:pt x="67" y="22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5" name="未知"/>
            <p:cNvSpPr/>
            <p:nvPr/>
          </p:nvSpPr>
          <p:spPr>
            <a:xfrm>
              <a:off x="153" y="234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74" y="22"/>
                  </a:moveTo>
                  <a:lnTo>
                    <a:pt x="61" y="0"/>
                  </a:lnTo>
                  <a:lnTo>
                    <a:pt x="19" y="0"/>
                  </a:lnTo>
                  <a:lnTo>
                    <a:pt x="6" y="22"/>
                  </a:lnTo>
                  <a:lnTo>
                    <a:pt x="0" y="66"/>
                  </a:lnTo>
                  <a:lnTo>
                    <a:pt x="6" y="44"/>
                  </a:lnTo>
                  <a:lnTo>
                    <a:pt x="49" y="44"/>
                  </a:lnTo>
                  <a:lnTo>
                    <a:pt x="68" y="66"/>
                  </a:lnTo>
                  <a:lnTo>
                    <a:pt x="74" y="2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6" name="未知"/>
            <p:cNvSpPr/>
            <p:nvPr/>
          </p:nvSpPr>
          <p:spPr>
            <a:xfrm>
              <a:off x="257" y="234"/>
              <a:ext cx="167" cy="67"/>
            </a:xfrm>
            <a:custGeom>
              <a:avLst/>
              <a:gdLst/>
              <a:ahLst/>
              <a:cxnLst/>
              <a:pathLst>
                <a:path w="167" h="67">
                  <a:moveTo>
                    <a:pt x="0" y="66"/>
                  </a:moveTo>
                  <a:lnTo>
                    <a:pt x="13" y="44"/>
                  </a:lnTo>
                  <a:lnTo>
                    <a:pt x="98" y="44"/>
                  </a:lnTo>
                  <a:lnTo>
                    <a:pt x="111" y="66"/>
                  </a:lnTo>
                  <a:lnTo>
                    <a:pt x="117" y="59"/>
                  </a:lnTo>
                  <a:lnTo>
                    <a:pt x="166" y="59"/>
                  </a:lnTo>
                  <a:lnTo>
                    <a:pt x="166" y="22"/>
                  </a:lnTo>
                  <a:lnTo>
                    <a:pt x="154" y="0"/>
                  </a:lnTo>
                  <a:lnTo>
                    <a:pt x="19" y="0"/>
                  </a:lnTo>
                  <a:lnTo>
                    <a:pt x="6" y="22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7" name="未知"/>
            <p:cNvSpPr/>
            <p:nvPr/>
          </p:nvSpPr>
          <p:spPr>
            <a:xfrm>
              <a:off x="423" y="234"/>
              <a:ext cx="62" cy="67"/>
            </a:xfrm>
            <a:custGeom>
              <a:avLst/>
              <a:gdLst/>
              <a:ahLst/>
              <a:cxnLst/>
              <a:pathLst>
                <a:path w="62" h="67">
                  <a:moveTo>
                    <a:pt x="0" y="66"/>
                  </a:moveTo>
                  <a:lnTo>
                    <a:pt x="0" y="22"/>
                  </a:lnTo>
                  <a:lnTo>
                    <a:pt x="6" y="0"/>
                  </a:lnTo>
                  <a:lnTo>
                    <a:pt x="49" y="0"/>
                  </a:lnTo>
                  <a:lnTo>
                    <a:pt x="61" y="22"/>
                  </a:lnTo>
                  <a:lnTo>
                    <a:pt x="61" y="44"/>
                  </a:lnTo>
                  <a:lnTo>
                    <a:pt x="37" y="44"/>
                  </a:lnTo>
                  <a:lnTo>
                    <a:pt x="18" y="66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8" name="未知"/>
            <p:cNvSpPr/>
            <p:nvPr/>
          </p:nvSpPr>
          <p:spPr>
            <a:xfrm>
              <a:off x="484" y="234"/>
              <a:ext cx="81" cy="45"/>
            </a:xfrm>
            <a:custGeom>
              <a:avLst/>
              <a:gdLst/>
              <a:ahLst/>
              <a:cxnLst/>
              <a:pathLst>
                <a:path w="81" h="45">
                  <a:moveTo>
                    <a:pt x="0" y="44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67" y="0"/>
                  </a:lnTo>
                  <a:lnTo>
                    <a:pt x="80" y="22"/>
                  </a:lnTo>
                  <a:lnTo>
                    <a:pt x="80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89" name="未知"/>
            <p:cNvSpPr/>
            <p:nvPr/>
          </p:nvSpPr>
          <p:spPr>
            <a:xfrm>
              <a:off x="564" y="234"/>
              <a:ext cx="74" cy="45"/>
            </a:xfrm>
            <a:custGeom>
              <a:avLst/>
              <a:gdLst/>
              <a:ahLst/>
              <a:cxnLst/>
              <a:pathLst>
                <a:path w="74" h="45">
                  <a:moveTo>
                    <a:pt x="0" y="44"/>
                  </a:moveTo>
                  <a:lnTo>
                    <a:pt x="0" y="22"/>
                  </a:lnTo>
                  <a:lnTo>
                    <a:pt x="6" y="0"/>
                  </a:lnTo>
                  <a:lnTo>
                    <a:pt x="61" y="0"/>
                  </a:lnTo>
                  <a:lnTo>
                    <a:pt x="73" y="22"/>
                  </a:lnTo>
                  <a:lnTo>
                    <a:pt x="73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0" name="未知"/>
            <p:cNvSpPr/>
            <p:nvPr/>
          </p:nvSpPr>
          <p:spPr>
            <a:xfrm>
              <a:off x="637" y="234"/>
              <a:ext cx="69" cy="45"/>
            </a:xfrm>
            <a:custGeom>
              <a:avLst/>
              <a:gdLst/>
              <a:ahLst/>
              <a:cxnLst/>
              <a:pathLst>
                <a:path w="69" h="45">
                  <a:moveTo>
                    <a:pt x="0" y="44"/>
                  </a:moveTo>
                  <a:lnTo>
                    <a:pt x="0" y="22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8" y="22"/>
                  </a:lnTo>
                  <a:lnTo>
                    <a:pt x="68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1" name="未知"/>
            <p:cNvSpPr/>
            <p:nvPr/>
          </p:nvSpPr>
          <p:spPr>
            <a:xfrm>
              <a:off x="705" y="234"/>
              <a:ext cx="74" cy="45"/>
            </a:xfrm>
            <a:custGeom>
              <a:avLst/>
              <a:gdLst/>
              <a:ahLst/>
              <a:cxnLst/>
              <a:pathLst>
                <a:path w="74" h="45">
                  <a:moveTo>
                    <a:pt x="0" y="44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3" y="22"/>
                  </a:lnTo>
                  <a:lnTo>
                    <a:pt x="73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2" name="未知"/>
            <p:cNvSpPr/>
            <p:nvPr/>
          </p:nvSpPr>
          <p:spPr>
            <a:xfrm>
              <a:off x="778" y="234"/>
              <a:ext cx="75" cy="45"/>
            </a:xfrm>
            <a:custGeom>
              <a:avLst/>
              <a:gdLst/>
              <a:ahLst/>
              <a:cxnLst/>
              <a:pathLst>
                <a:path w="75" h="45">
                  <a:moveTo>
                    <a:pt x="0" y="44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4" y="22"/>
                  </a:lnTo>
                  <a:lnTo>
                    <a:pt x="74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3" name="未知"/>
            <p:cNvSpPr/>
            <p:nvPr/>
          </p:nvSpPr>
          <p:spPr>
            <a:xfrm>
              <a:off x="852" y="234"/>
              <a:ext cx="68" cy="45"/>
            </a:xfrm>
            <a:custGeom>
              <a:avLst/>
              <a:gdLst/>
              <a:ahLst/>
              <a:cxnLst/>
              <a:pathLst>
                <a:path w="68" h="45">
                  <a:moveTo>
                    <a:pt x="0" y="44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67" y="22"/>
                  </a:lnTo>
                  <a:lnTo>
                    <a:pt x="67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4" name="未知"/>
            <p:cNvSpPr/>
            <p:nvPr/>
          </p:nvSpPr>
          <p:spPr>
            <a:xfrm>
              <a:off x="919" y="234"/>
              <a:ext cx="75" cy="45"/>
            </a:xfrm>
            <a:custGeom>
              <a:avLst/>
              <a:gdLst/>
              <a:ahLst/>
              <a:cxnLst/>
              <a:pathLst>
                <a:path w="75" h="45">
                  <a:moveTo>
                    <a:pt x="0" y="44"/>
                  </a:moveTo>
                  <a:lnTo>
                    <a:pt x="0" y="22"/>
                  </a:lnTo>
                  <a:lnTo>
                    <a:pt x="19" y="0"/>
                  </a:lnTo>
                  <a:lnTo>
                    <a:pt x="68" y="0"/>
                  </a:lnTo>
                  <a:lnTo>
                    <a:pt x="74" y="22"/>
                  </a:lnTo>
                  <a:lnTo>
                    <a:pt x="74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5" name="未知"/>
            <p:cNvSpPr/>
            <p:nvPr/>
          </p:nvSpPr>
          <p:spPr>
            <a:xfrm>
              <a:off x="993" y="234"/>
              <a:ext cx="68" cy="45"/>
            </a:xfrm>
            <a:custGeom>
              <a:avLst/>
              <a:gdLst/>
              <a:ahLst/>
              <a:cxnLst/>
              <a:pathLst>
                <a:path w="68" h="45">
                  <a:moveTo>
                    <a:pt x="0" y="44"/>
                  </a:moveTo>
                  <a:lnTo>
                    <a:pt x="0" y="22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67" y="22"/>
                  </a:lnTo>
                  <a:lnTo>
                    <a:pt x="67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6" name="未知"/>
            <p:cNvSpPr/>
            <p:nvPr/>
          </p:nvSpPr>
          <p:spPr>
            <a:xfrm>
              <a:off x="1060" y="234"/>
              <a:ext cx="68" cy="45"/>
            </a:xfrm>
            <a:custGeom>
              <a:avLst/>
              <a:gdLst/>
              <a:ahLst/>
              <a:cxnLst/>
              <a:pathLst>
                <a:path w="68" h="45">
                  <a:moveTo>
                    <a:pt x="0" y="44"/>
                  </a:moveTo>
                  <a:lnTo>
                    <a:pt x="0" y="22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7" y="22"/>
                  </a:lnTo>
                  <a:lnTo>
                    <a:pt x="67" y="4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7" name="未知"/>
            <p:cNvSpPr/>
            <p:nvPr/>
          </p:nvSpPr>
          <p:spPr>
            <a:xfrm>
              <a:off x="1127" y="234"/>
              <a:ext cx="198" cy="67"/>
            </a:xfrm>
            <a:custGeom>
              <a:avLst/>
              <a:gdLst/>
              <a:ahLst/>
              <a:cxnLst/>
              <a:pathLst>
                <a:path w="198" h="67">
                  <a:moveTo>
                    <a:pt x="197" y="66"/>
                  </a:moveTo>
                  <a:lnTo>
                    <a:pt x="184" y="44"/>
                  </a:lnTo>
                  <a:lnTo>
                    <a:pt x="105" y="44"/>
                  </a:lnTo>
                  <a:lnTo>
                    <a:pt x="99" y="66"/>
                  </a:lnTo>
                  <a:lnTo>
                    <a:pt x="13" y="66"/>
                  </a:lnTo>
                  <a:lnTo>
                    <a:pt x="0" y="44"/>
                  </a:lnTo>
                  <a:lnTo>
                    <a:pt x="0" y="22"/>
                  </a:lnTo>
                  <a:lnTo>
                    <a:pt x="7" y="0"/>
                  </a:lnTo>
                  <a:lnTo>
                    <a:pt x="184" y="0"/>
                  </a:lnTo>
                  <a:lnTo>
                    <a:pt x="197" y="37"/>
                  </a:lnTo>
                  <a:lnTo>
                    <a:pt x="197" y="66"/>
                  </a:lnTo>
                  <a:lnTo>
                    <a:pt x="197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8" name="未知"/>
            <p:cNvSpPr/>
            <p:nvPr/>
          </p:nvSpPr>
          <p:spPr>
            <a:xfrm>
              <a:off x="1354" y="234"/>
              <a:ext cx="81" cy="67"/>
            </a:xfrm>
            <a:custGeom>
              <a:avLst/>
              <a:gdLst/>
              <a:ahLst/>
              <a:cxnLst/>
              <a:pathLst>
                <a:path w="81" h="67">
                  <a:moveTo>
                    <a:pt x="12" y="44"/>
                  </a:moveTo>
                  <a:lnTo>
                    <a:pt x="0" y="66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74" y="0"/>
                  </a:lnTo>
                  <a:lnTo>
                    <a:pt x="80" y="22"/>
                  </a:lnTo>
                  <a:lnTo>
                    <a:pt x="8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799" name="未知"/>
            <p:cNvSpPr/>
            <p:nvPr/>
          </p:nvSpPr>
          <p:spPr>
            <a:xfrm>
              <a:off x="1434" y="234"/>
              <a:ext cx="68" cy="67"/>
            </a:xfrm>
            <a:custGeom>
              <a:avLst/>
              <a:gdLst/>
              <a:ahLst/>
              <a:cxnLst/>
              <a:pathLst>
                <a:path w="68" h="67">
                  <a:moveTo>
                    <a:pt x="61" y="44"/>
                  </a:moveTo>
                  <a:lnTo>
                    <a:pt x="67" y="66"/>
                  </a:lnTo>
                  <a:lnTo>
                    <a:pt x="67" y="22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44"/>
                  </a:lnTo>
                  <a:lnTo>
                    <a:pt x="61" y="44"/>
                  </a:lnTo>
                  <a:lnTo>
                    <a:pt x="61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0" name="未知"/>
            <p:cNvSpPr/>
            <p:nvPr/>
          </p:nvSpPr>
          <p:spPr>
            <a:xfrm>
              <a:off x="1501" y="234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62" y="44"/>
                  </a:moveTo>
                  <a:lnTo>
                    <a:pt x="74" y="66"/>
                  </a:lnTo>
                  <a:lnTo>
                    <a:pt x="68" y="22"/>
                  </a:lnTo>
                  <a:lnTo>
                    <a:pt x="62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" y="44"/>
                  </a:lnTo>
                  <a:lnTo>
                    <a:pt x="62" y="44"/>
                  </a:lnTo>
                  <a:lnTo>
                    <a:pt x="62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1" name="未知"/>
            <p:cNvSpPr/>
            <p:nvPr/>
          </p:nvSpPr>
          <p:spPr>
            <a:xfrm>
              <a:off x="98" y="183"/>
              <a:ext cx="68" cy="74"/>
            </a:xfrm>
            <a:custGeom>
              <a:avLst/>
              <a:gdLst/>
              <a:ahLst/>
              <a:cxnLst/>
              <a:pathLst>
                <a:path w="68" h="74">
                  <a:moveTo>
                    <a:pt x="0" y="51"/>
                  </a:moveTo>
                  <a:lnTo>
                    <a:pt x="49" y="51"/>
                  </a:lnTo>
                  <a:lnTo>
                    <a:pt x="61" y="73"/>
                  </a:lnTo>
                  <a:lnTo>
                    <a:pt x="67" y="29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2" name="未知"/>
            <p:cNvSpPr/>
            <p:nvPr/>
          </p:nvSpPr>
          <p:spPr>
            <a:xfrm>
              <a:off x="159" y="183"/>
              <a:ext cx="69" cy="74"/>
            </a:xfrm>
            <a:custGeom>
              <a:avLst/>
              <a:gdLst/>
              <a:ahLst/>
              <a:cxnLst/>
              <a:pathLst>
                <a:path w="69" h="74">
                  <a:moveTo>
                    <a:pt x="68" y="73"/>
                  </a:moveTo>
                  <a:lnTo>
                    <a:pt x="68" y="29"/>
                  </a:lnTo>
                  <a:lnTo>
                    <a:pt x="62" y="0"/>
                  </a:lnTo>
                  <a:lnTo>
                    <a:pt x="19" y="0"/>
                  </a:lnTo>
                  <a:lnTo>
                    <a:pt x="6" y="29"/>
                  </a:lnTo>
                  <a:lnTo>
                    <a:pt x="0" y="73"/>
                  </a:lnTo>
                  <a:lnTo>
                    <a:pt x="13" y="51"/>
                  </a:lnTo>
                  <a:lnTo>
                    <a:pt x="55" y="51"/>
                  </a:lnTo>
                  <a:lnTo>
                    <a:pt x="68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3" name="未知"/>
            <p:cNvSpPr/>
            <p:nvPr/>
          </p:nvSpPr>
          <p:spPr>
            <a:xfrm>
              <a:off x="263" y="183"/>
              <a:ext cx="130" cy="74"/>
            </a:xfrm>
            <a:custGeom>
              <a:avLst/>
              <a:gdLst/>
              <a:ahLst/>
              <a:cxnLst/>
              <a:pathLst>
                <a:path w="130" h="74">
                  <a:moveTo>
                    <a:pt x="13" y="51"/>
                  </a:moveTo>
                  <a:lnTo>
                    <a:pt x="0" y="73"/>
                  </a:lnTo>
                  <a:lnTo>
                    <a:pt x="7" y="29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9" y="29"/>
                  </a:lnTo>
                  <a:lnTo>
                    <a:pt x="129" y="51"/>
                  </a:lnTo>
                  <a:lnTo>
                    <a:pt x="13" y="51"/>
                  </a:lnTo>
                  <a:lnTo>
                    <a:pt x="13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4" name="未知"/>
            <p:cNvSpPr/>
            <p:nvPr/>
          </p:nvSpPr>
          <p:spPr>
            <a:xfrm>
              <a:off x="392" y="183"/>
              <a:ext cx="69" cy="74"/>
            </a:xfrm>
            <a:custGeom>
              <a:avLst/>
              <a:gdLst/>
              <a:ahLst/>
              <a:cxnLst/>
              <a:pathLst>
                <a:path w="69" h="74">
                  <a:moveTo>
                    <a:pt x="0" y="51"/>
                  </a:moveTo>
                  <a:lnTo>
                    <a:pt x="0" y="29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8" y="29"/>
                  </a:lnTo>
                  <a:lnTo>
                    <a:pt x="68" y="51"/>
                  </a:lnTo>
                  <a:lnTo>
                    <a:pt x="37" y="51"/>
                  </a:lnTo>
                  <a:lnTo>
                    <a:pt x="31" y="73"/>
                  </a:lnTo>
                  <a:lnTo>
                    <a:pt x="19" y="51"/>
                  </a:ln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5" name="未知"/>
            <p:cNvSpPr/>
            <p:nvPr/>
          </p:nvSpPr>
          <p:spPr>
            <a:xfrm>
              <a:off x="460" y="183"/>
              <a:ext cx="74" cy="74"/>
            </a:xfrm>
            <a:custGeom>
              <a:avLst/>
              <a:gdLst/>
              <a:ahLst/>
              <a:cxnLst/>
              <a:pathLst>
                <a:path w="74" h="74">
                  <a:moveTo>
                    <a:pt x="36" y="51"/>
                  </a:moveTo>
                  <a:lnTo>
                    <a:pt x="24" y="73"/>
                  </a:lnTo>
                  <a:lnTo>
                    <a:pt x="12" y="51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3" y="29"/>
                  </a:lnTo>
                  <a:lnTo>
                    <a:pt x="73" y="51"/>
                  </a:lnTo>
                  <a:lnTo>
                    <a:pt x="36" y="51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6" name="未知"/>
            <p:cNvSpPr/>
            <p:nvPr/>
          </p:nvSpPr>
          <p:spPr>
            <a:xfrm>
              <a:off x="533" y="183"/>
              <a:ext cx="75" cy="74"/>
            </a:xfrm>
            <a:custGeom>
              <a:avLst/>
              <a:gdLst/>
              <a:ahLst/>
              <a:cxnLst/>
              <a:pathLst>
                <a:path w="75" h="74">
                  <a:moveTo>
                    <a:pt x="18" y="51"/>
                  </a:move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4" y="29"/>
                  </a:lnTo>
                  <a:lnTo>
                    <a:pt x="74" y="51"/>
                  </a:lnTo>
                  <a:lnTo>
                    <a:pt x="37" y="51"/>
                  </a:lnTo>
                  <a:lnTo>
                    <a:pt x="31" y="73"/>
                  </a:lnTo>
                  <a:lnTo>
                    <a:pt x="18" y="51"/>
                  </a:lnTo>
                  <a:lnTo>
                    <a:pt x="18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7" name="未知"/>
            <p:cNvSpPr/>
            <p:nvPr/>
          </p:nvSpPr>
          <p:spPr>
            <a:xfrm>
              <a:off x="607" y="183"/>
              <a:ext cx="74" cy="74"/>
            </a:xfrm>
            <a:custGeom>
              <a:avLst/>
              <a:gdLst/>
              <a:ahLst/>
              <a:cxnLst/>
              <a:pathLst>
                <a:path w="74" h="74">
                  <a:moveTo>
                    <a:pt x="18" y="51"/>
                  </a:move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3" y="29"/>
                  </a:lnTo>
                  <a:lnTo>
                    <a:pt x="73" y="51"/>
                  </a:lnTo>
                  <a:lnTo>
                    <a:pt x="36" y="51"/>
                  </a:lnTo>
                  <a:lnTo>
                    <a:pt x="30" y="73"/>
                  </a:lnTo>
                  <a:lnTo>
                    <a:pt x="18" y="51"/>
                  </a:lnTo>
                  <a:lnTo>
                    <a:pt x="18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8" name="未知"/>
            <p:cNvSpPr/>
            <p:nvPr/>
          </p:nvSpPr>
          <p:spPr>
            <a:xfrm>
              <a:off x="680" y="183"/>
              <a:ext cx="75" cy="74"/>
            </a:xfrm>
            <a:custGeom>
              <a:avLst/>
              <a:gdLst/>
              <a:ahLst/>
              <a:cxnLst/>
              <a:pathLst>
                <a:path w="75" h="74">
                  <a:moveTo>
                    <a:pt x="12" y="51"/>
                  </a:move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4" y="29"/>
                  </a:lnTo>
                  <a:lnTo>
                    <a:pt x="74" y="51"/>
                  </a:lnTo>
                  <a:lnTo>
                    <a:pt x="37" y="51"/>
                  </a:lnTo>
                  <a:lnTo>
                    <a:pt x="25" y="73"/>
                  </a:lnTo>
                  <a:lnTo>
                    <a:pt x="12" y="51"/>
                  </a:lnTo>
                  <a:lnTo>
                    <a:pt x="12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09" name="未知"/>
            <p:cNvSpPr/>
            <p:nvPr/>
          </p:nvSpPr>
          <p:spPr>
            <a:xfrm>
              <a:off x="754" y="183"/>
              <a:ext cx="68" cy="74"/>
            </a:xfrm>
            <a:custGeom>
              <a:avLst/>
              <a:gdLst/>
              <a:ahLst/>
              <a:cxnLst/>
              <a:pathLst>
                <a:path w="68" h="74">
                  <a:moveTo>
                    <a:pt x="24" y="73"/>
                  </a:moveTo>
                  <a:lnTo>
                    <a:pt x="12" y="51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67" y="29"/>
                  </a:lnTo>
                  <a:lnTo>
                    <a:pt x="67" y="51"/>
                  </a:lnTo>
                  <a:lnTo>
                    <a:pt x="36" y="51"/>
                  </a:lnTo>
                  <a:lnTo>
                    <a:pt x="24" y="73"/>
                  </a:lnTo>
                  <a:lnTo>
                    <a:pt x="24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0" name="未知"/>
            <p:cNvSpPr/>
            <p:nvPr/>
          </p:nvSpPr>
          <p:spPr>
            <a:xfrm>
              <a:off x="821" y="183"/>
              <a:ext cx="75" cy="74"/>
            </a:xfrm>
            <a:custGeom>
              <a:avLst/>
              <a:gdLst/>
              <a:ahLst/>
              <a:cxnLst/>
              <a:pathLst>
                <a:path w="75" h="74">
                  <a:moveTo>
                    <a:pt x="0" y="51"/>
                  </a:moveTo>
                  <a:lnTo>
                    <a:pt x="0" y="29"/>
                  </a:lnTo>
                  <a:lnTo>
                    <a:pt x="18" y="0"/>
                  </a:lnTo>
                  <a:lnTo>
                    <a:pt x="68" y="0"/>
                  </a:lnTo>
                  <a:lnTo>
                    <a:pt x="74" y="29"/>
                  </a:lnTo>
                  <a:lnTo>
                    <a:pt x="74" y="51"/>
                  </a:lnTo>
                  <a:lnTo>
                    <a:pt x="43" y="51"/>
                  </a:lnTo>
                  <a:lnTo>
                    <a:pt x="31" y="73"/>
                  </a:lnTo>
                  <a:lnTo>
                    <a:pt x="25" y="59"/>
                  </a:lnTo>
                  <a:lnTo>
                    <a:pt x="18" y="51"/>
                  </a:ln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1" name="未知"/>
            <p:cNvSpPr/>
            <p:nvPr/>
          </p:nvSpPr>
          <p:spPr>
            <a:xfrm>
              <a:off x="895" y="183"/>
              <a:ext cx="68" cy="74"/>
            </a:xfrm>
            <a:custGeom>
              <a:avLst/>
              <a:gdLst/>
              <a:ahLst/>
              <a:cxnLst/>
              <a:pathLst>
                <a:path w="68" h="74">
                  <a:moveTo>
                    <a:pt x="24" y="73"/>
                  </a:moveTo>
                  <a:lnTo>
                    <a:pt x="18" y="51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7" y="0"/>
                  </a:lnTo>
                  <a:lnTo>
                    <a:pt x="67" y="29"/>
                  </a:lnTo>
                  <a:lnTo>
                    <a:pt x="67" y="51"/>
                  </a:lnTo>
                  <a:lnTo>
                    <a:pt x="43" y="51"/>
                  </a:lnTo>
                  <a:lnTo>
                    <a:pt x="24" y="73"/>
                  </a:lnTo>
                  <a:lnTo>
                    <a:pt x="24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2" name="未知"/>
            <p:cNvSpPr/>
            <p:nvPr/>
          </p:nvSpPr>
          <p:spPr>
            <a:xfrm>
              <a:off x="962" y="183"/>
              <a:ext cx="75" cy="74"/>
            </a:xfrm>
            <a:custGeom>
              <a:avLst/>
              <a:gdLst/>
              <a:ahLst/>
              <a:cxnLst/>
              <a:pathLst>
                <a:path w="75" h="74">
                  <a:moveTo>
                    <a:pt x="25" y="51"/>
                  </a:move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74" y="29"/>
                  </a:lnTo>
                  <a:lnTo>
                    <a:pt x="74" y="51"/>
                  </a:lnTo>
                  <a:lnTo>
                    <a:pt x="43" y="51"/>
                  </a:lnTo>
                  <a:lnTo>
                    <a:pt x="31" y="73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3" name="未知"/>
            <p:cNvSpPr/>
            <p:nvPr/>
          </p:nvSpPr>
          <p:spPr>
            <a:xfrm>
              <a:off x="1036" y="183"/>
              <a:ext cx="62" cy="74"/>
            </a:xfrm>
            <a:custGeom>
              <a:avLst/>
              <a:gdLst/>
              <a:ahLst/>
              <a:cxnLst/>
              <a:pathLst>
                <a:path w="62" h="74">
                  <a:moveTo>
                    <a:pt x="24" y="73"/>
                  </a:moveTo>
                  <a:lnTo>
                    <a:pt x="18" y="51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55" y="0"/>
                  </a:lnTo>
                  <a:lnTo>
                    <a:pt x="61" y="29"/>
                  </a:lnTo>
                  <a:lnTo>
                    <a:pt x="61" y="51"/>
                  </a:lnTo>
                  <a:lnTo>
                    <a:pt x="30" y="51"/>
                  </a:lnTo>
                  <a:lnTo>
                    <a:pt x="24" y="73"/>
                  </a:lnTo>
                  <a:lnTo>
                    <a:pt x="24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4" name="未知"/>
            <p:cNvSpPr/>
            <p:nvPr/>
          </p:nvSpPr>
          <p:spPr>
            <a:xfrm>
              <a:off x="1097" y="183"/>
              <a:ext cx="62" cy="74"/>
            </a:xfrm>
            <a:custGeom>
              <a:avLst/>
              <a:gdLst/>
              <a:ahLst/>
              <a:cxnLst/>
              <a:pathLst>
                <a:path w="62" h="74">
                  <a:moveTo>
                    <a:pt x="30" y="73"/>
                  </a:moveTo>
                  <a:lnTo>
                    <a:pt x="18" y="51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61" y="29"/>
                  </a:lnTo>
                  <a:lnTo>
                    <a:pt x="61" y="51"/>
                  </a:lnTo>
                  <a:lnTo>
                    <a:pt x="37" y="51"/>
                  </a:lnTo>
                  <a:lnTo>
                    <a:pt x="30" y="73"/>
                  </a:lnTo>
                  <a:lnTo>
                    <a:pt x="30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5" name="未知"/>
            <p:cNvSpPr/>
            <p:nvPr/>
          </p:nvSpPr>
          <p:spPr>
            <a:xfrm>
              <a:off x="1158" y="146"/>
              <a:ext cx="167" cy="126"/>
            </a:xfrm>
            <a:custGeom>
              <a:avLst/>
              <a:gdLst/>
              <a:ahLst/>
              <a:cxnLst/>
              <a:pathLst>
                <a:path w="167" h="126">
                  <a:moveTo>
                    <a:pt x="0" y="88"/>
                  </a:moveTo>
                  <a:lnTo>
                    <a:pt x="0" y="66"/>
                  </a:lnTo>
                  <a:lnTo>
                    <a:pt x="12" y="37"/>
                  </a:lnTo>
                  <a:lnTo>
                    <a:pt x="74" y="37"/>
                  </a:lnTo>
                  <a:lnTo>
                    <a:pt x="74" y="0"/>
                  </a:lnTo>
                  <a:lnTo>
                    <a:pt x="147" y="0"/>
                  </a:lnTo>
                  <a:lnTo>
                    <a:pt x="159" y="30"/>
                  </a:lnTo>
                  <a:lnTo>
                    <a:pt x="166" y="125"/>
                  </a:lnTo>
                  <a:lnTo>
                    <a:pt x="153" y="88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6" name="未知"/>
            <p:cNvSpPr/>
            <p:nvPr/>
          </p:nvSpPr>
          <p:spPr>
            <a:xfrm>
              <a:off x="1354" y="183"/>
              <a:ext cx="81" cy="74"/>
            </a:xfrm>
            <a:custGeom>
              <a:avLst/>
              <a:gdLst/>
              <a:ahLst/>
              <a:cxnLst/>
              <a:pathLst>
                <a:path w="81" h="74">
                  <a:moveTo>
                    <a:pt x="74" y="51"/>
                  </a:moveTo>
                  <a:lnTo>
                    <a:pt x="12" y="51"/>
                  </a:lnTo>
                  <a:lnTo>
                    <a:pt x="0" y="73"/>
                  </a:lnTo>
                  <a:lnTo>
                    <a:pt x="0" y="29"/>
                  </a:lnTo>
                  <a:lnTo>
                    <a:pt x="6" y="0"/>
                  </a:lnTo>
                  <a:lnTo>
                    <a:pt x="68" y="0"/>
                  </a:lnTo>
                  <a:lnTo>
                    <a:pt x="74" y="29"/>
                  </a:lnTo>
                  <a:lnTo>
                    <a:pt x="80" y="73"/>
                  </a:lnTo>
                  <a:lnTo>
                    <a:pt x="74" y="51"/>
                  </a:lnTo>
                  <a:lnTo>
                    <a:pt x="74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7" name="未知"/>
            <p:cNvSpPr/>
            <p:nvPr/>
          </p:nvSpPr>
          <p:spPr>
            <a:xfrm>
              <a:off x="1428" y="183"/>
              <a:ext cx="74" cy="74"/>
            </a:xfrm>
            <a:custGeom>
              <a:avLst/>
              <a:gdLst/>
              <a:ahLst/>
              <a:cxnLst/>
              <a:pathLst>
                <a:path w="74" h="74">
                  <a:moveTo>
                    <a:pt x="61" y="51"/>
                  </a:moveTo>
                  <a:lnTo>
                    <a:pt x="73" y="73"/>
                  </a:lnTo>
                  <a:lnTo>
                    <a:pt x="73" y="29"/>
                  </a:lnTo>
                  <a:lnTo>
                    <a:pt x="61" y="0"/>
                  </a:lnTo>
                  <a:lnTo>
                    <a:pt x="12" y="0"/>
                  </a:lnTo>
                  <a:lnTo>
                    <a:pt x="0" y="29"/>
                  </a:lnTo>
                  <a:lnTo>
                    <a:pt x="6" y="73"/>
                  </a:lnTo>
                  <a:lnTo>
                    <a:pt x="12" y="51"/>
                  </a:lnTo>
                  <a:lnTo>
                    <a:pt x="61" y="51"/>
                  </a:lnTo>
                  <a:lnTo>
                    <a:pt x="61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8" name="未知"/>
            <p:cNvSpPr/>
            <p:nvPr/>
          </p:nvSpPr>
          <p:spPr>
            <a:xfrm>
              <a:off x="1501" y="183"/>
              <a:ext cx="69" cy="74"/>
            </a:xfrm>
            <a:custGeom>
              <a:avLst/>
              <a:gdLst/>
              <a:ahLst/>
              <a:cxnLst/>
              <a:pathLst>
                <a:path w="69" h="74">
                  <a:moveTo>
                    <a:pt x="62" y="51"/>
                  </a:moveTo>
                  <a:lnTo>
                    <a:pt x="68" y="73"/>
                  </a:lnTo>
                  <a:lnTo>
                    <a:pt x="68" y="29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29"/>
                  </a:lnTo>
                  <a:lnTo>
                    <a:pt x="0" y="73"/>
                  </a:lnTo>
                  <a:lnTo>
                    <a:pt x="6" y="51"/>
                  </a:lnTo>
                  <a:lnTo>
                    <a:pt x="62" y="51"/>
                  </a:lnTo>
                  <a:lnTo>
                    <a:pt x="62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19" name="未知"/>
            <p:cNvSpPr/>
            <p:nvPr/>
          </p:nvSpPr>
          <p:spPr>
            <a:xfrm>
              <a:off x="1569" y="183"/>
              <a:ext cx="74" cy="74"/>
            </a:xfrm>
            <a:custGeom>
              <a:avLst/>
              <a:gdLst/>
              <a:ahLst/>
              <a:cxnLst/>
              <a:pathLst>
                <a:path w="74" h="74">
                  <a:moveTo>
                    <a:pt x="61" y="51"/>
                  </a:moveTo>
                  <a:lnTo>
                    <a:pt x="73" y="73"/>
                  </a:lnTo>
                  <a:lnTo>
                    <a:pt x="73" y="29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29"/>
                  </a:lnTo>
                  <a:lnTo>
                    <a:pt x="0" y="73"/>
                  </a:lnTo>
                  <a:lnTo>
                    <a:pt x="6" y="51"/>
                  </a:lnTo>
                  <a:lnTo>
                    <a:pt x="61" y="51"/>
                  </a:lnTo>
                  <a:lnTo>
                    <a:pt x="61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0" name="未知"/>
            <p:cNvSpPr/>
            <p:nvPr/>
          </p:nvSpPr>
          <p:spPr>
            <a:xfrm>
              <a:off x="104" y="146"/>
              <a:ext cx="69" cy="67"/>
            </a:xfrm>
            <a:custGeom>
              <a:avLst/>
              <a:gdLst/>
              <a:ahLst/>
              <a:cxnLst/>
              <a:pathLst>
                <a:path w="69" h="67">
                  <a:moveTo>
                    <a:pt x="0" y="37"/>
                  </a:moveTo>
                  <a:lnTo>
                    <a:pt x="49" y="37"/>
                  </a:lnTo>
                  <a:lnTo>
                    <a:pt x="61" y="66"/>
                  </a:lnTo>
                  <a:lnTo>
                    <a:pt x="68" y="15"/>
                  </a:lnTo>
                  <a:lnTo>
                    <a:pt x="49" y="0"/>
                  </a:lnTo>
                  <a:lnTo>
                    <a:pt x="6" y="0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1" name="未知"/>
            <p:cNvSpPr/>
            <p:nvPr/>
          </p:nvSpPr>
          <p:spPr>
            <a:xfrm>
              <a:off x="165" y="146"/>
              <a:ext cx="69" cy="67"/>
            </a:xfrm>
            <a:custGeom>
              <a:avLst/>
              <a:gdLst/>
              <a:ahLst/>
              <a:cxnLst/>
              <a:pathLst>
                <a:path w="69" h="67">
                  <a:moveTo>
                    <a:pt x="62" y="66"/>
                  </a:moveTo>
                  <a:lnTo>
                    <a:pt x="68" y="15"/>
                  </a:lnTo>
                  <a:lnTo>
                    <a:pt x="62" y="0"/>
                  </a:lnTo>
                  <a:lnTo>
                    <a:pt x="19" y="0"/>
                  </a:lnTo>
                  <a:lnTo>
                    <a:pt x="7" y="15"/>
                  </a:lnTo>
                  <a:lnTo>
                    <a:pt x="0" y="66"/>
                  </a:lnTo>
                  <a:lnTo>
                    <a:pt x="13" y="37"/>
                  </a:lnTo>
                  <a:lnTo>
                    <a:pt x="56" y="37"/>
                  </a:lnTo>
                  <a:lnTo>
                    <a:pt x="62" y="66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2" name="未知"/>
            <p:cNvSpPr/>
            <p:nvPr/>
          </p:nvSpPr>
          <p:spPr>
            <a:xfrm>
              <a:off x="270" y="146"/>
              <a:ext cx="105" cy="67"/>
            </a:xfrm>
            <a:custGeom>
              <a:avLst/>
              <a:gdLst/>
              <a:ahLst/>
              <a:cxnLst/>
              <a:pathLst>
                <a:path w="105" h="67">
                  <a:moveTo>
                    <a:pt x="0" y="66"/>
                  </a:moveTo>
                  <a:lnTo>
                    <a:pt x="6" y="37"/>
                  </a:lnTo>
                  <a:lnTo>
                    <a:pt x="104" y="37"/>
                  </a:lnTo>
                  <a:lnTo>
                    <a:pt x="104" y="22"/>
                  </a:lnTo>
                  <a:lnTo>
                    <a:pt x="98" y="0"/>
                  </a:lnTo>
                  <a:lnTo>
                    <a:pt x="12" y="0"/>
                  </a:lnTo>
                  <a:lnTo>
                    <a:pt x="6" y="30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3" name="未知"/>
            <p:cNvSpPr/>
            <p:nvPr/>
          </p:nvSpPr>
          <p:spPr>
            <a:xfrm>
              <a:off x="374" y="146"/>
              <a:ext cx="74" cy="67"/>
            </a:xfrm>
            <a:custGeom>
              <a:avLst/>
              <a:gdLst/>
              <a:ahLst/>
              <a:cxnLst/>
              <a:pathLst>
                <a:path w="74" h="67">
                  <a:moveTo>
                    <a:pt x="12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55" y="0"/>
                  </a:lnTo>
                  <a:lnTo>
                    <a:pt x="73" y="22"/>
                  </a:lnTo>
                  <a:lnTo>
                    <a:pt x="73" y="37"/>
                  </a:lnTo>
                  <a:lnTo>
                    <a:pt x="24" y="37"/>
                  </a:lnTo>
                  <a:lnTo>
                    <a:pt x="18" y="66"/>
                  </a:lnTo>
                  <a:lnTo>
                    <a:pt x="12" y="37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4" name="未知"/>
            <p:cNvSpPr/>
            <p:nvPr/>
          </p:nvSpPr>
          <p:spPr>
            <a:xfrm>
              <a:off x="447" y="146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62" y="0"/>
                  </a:lnTo>
                  <a:lnTo>
                    <a:pt x="74" y="22"/>
                  </a:lnTo>
                  <a:lnTo>
                    <a:pt x="74" y="37"/>
                  </a:lnTo>
                  <a:lnTo>
                    <a:pt x="25" y="37"/>
                  </a:lnTo>
                  <a:lnTo>
                    <a:pt x="13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5" name="未知"/>
            <p:cNvSpPr/>
            <p:nvPr/>
          </p:nvSpPr>
          <p:spPr>
            <a:xfrm>
              <a:off x="521" y="146"/>
              <a:ext cx="74" cy="67"/>
            </a:xfrm>
            <a:custGeom>
              <a:avLst/>
              <a:gdLst/>
              <a:ahLst/>
              <a:cxnLst/>
              <a:pathLst>
                <a:path w="74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61" y="0"/>
                  </a:lnTo>
                  <a:lnTo>
                    <a:pt x="73" y="22"/>
                  </a:lnTo>
                  <a:lnTo>
                    <a:pt x="73" y="37"/>
                  </a:lnTo>
                  <a:lnTo>
                    <a:pt x="24" y="37"/>
                  </a:lnTo>
                  <a:lnTo>
                    <a:pt x="12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6" name="未知"/>
            <p:cNvSpPr/>
            <p:nvPr/>
          </p:nvSpPr>
          <p:spPr>
            <a:xfrm>
              <a:off x="594" y="146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13" y="0"/>
                  </a:lnTo>
                  <a:lnTo>
                    <a:pt x="62" y="0"/>
                  </a:lnTo>
                  <a:lnTo>
                    <a:pt x="74" y="22"/>
                  </a:lnTo>
                  <a:lnTo>
                    <a:pt x="74" y="37"/>
                  </a:lnTo>
                  <a:lnTo>
                    <a:pt x="25" y="37"/>
                  </a:lnTo>
                  <a:lnTo>
                    <a:pt x="13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7" name="未知"/>
            <p:cNvSpPr/>
            <p:nvPr/>
          </p:nvSpPr>
          <p:spPr>
            <a:xfrm>
              <a:off x="668" y="146"/>
              <a:ext cx="74" cy="67"/>
            </a:xfrm>
            <a:custGeom>
              <a:avLst/>
              <a:gdLst/>
              <a:ahLst/>
              <a:cxnLst/>
              <a:pathLst>
                <a:path w="74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61" y="0"/>
                  </a:lnTo>
                  <a:lnTo>
                    <a:pt x="73" y="22"/>
                  </a:lnTo>
                  <a:lnTo>
                    <a:pt x="73" y="37"/>
                  </a:lnTo>
                  <a:lnTo>
                    <a:pt x="24" y="37"/>
                  </a:lnTo>
                  <a:lnTo>
                    <a:pt x="12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8" name="未知"/>
            <p:cNvSpPr/>
            <p:nvPr/>
          </p:nvSpPr>
          <p:spPr>
            <a:xfrm>
              <a:off x="741" y="146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7" y="0"/>
                  </a:lnTo>
                  <a:lnTo>
                    <a:pt x="62" y="0"/>
                  </a:lnTo>
                  <a:lnTo>
                    <a:pt x="74" y="22"/>
                  </a:lnTo>
                  <a:lnTo>
                    <a:pt x="74" y="37"/>
                  </a:lnTo>
                  <a:lnTo>
                    <a:pt x="25" y="37"/>
                  </a:lnTo>
                  <a:lnTo>
                    <a:pt x="13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29" name="未知"/>
            <p:cNvSpPr/>
            <p:nvPr/>
          </p:nvSpPr>
          <p:spPr>
            <a:xfrm>
              <a:off x="815" y="146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61" y="0"/>
                  </a:lnTo>
                  <a:lnTo>
                    <a:pt x="74" y="22"/>
                  </a:lnTo>
                  <a:lnTo>
                    <a:pt x="74" y="37"/>
                  </a:lnTo>
                  <a:lnTo>
                    <a:pt x="24" y="37"/>
                  </a:lnTo>
                  <a:lnTo>
                    <a:pt x="6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0" name="未知"/>
            <p:cNvSpPr/>
            <p:nvPr/>
          </p:nvSpPr>
          <p:spPr>
            <a:xfrm>
              <a:off x="889" y="146"/>
              <a:ext cx="68" cy="67"/>
            </a:xfrm>
            <a:custGeom>
              <a:avLst/>
              <a:gdLst/>
              <a:ahLst/>
              <a:cxnLst/>
              <a:pathLst>
                <a:path w="68" h="67">
                  <a:moveTo>
                    <a:pt x="0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7" y="22"/>
                  </a:lnTo>
                  <a:lnTo>
                    <a:pt x="67" y="37"/>
                  </a:lnTo>
                  <a:lnTo>
                    <a:pt x="18" y="37"/>
                  </a:lnTo>
                  <a:lnTo>
                    <a:pt x="6" y="66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1" name="未知"/>
            <p:cNvSpPr/>
            <p:nvPr/>
          </p:nvSpPr>
          <p:spPr>
            <a:xfrm>
              <a:off x="956" y="146"/>
              <a:ext cx="62" cy="67"/>
            </a:xfrm>
            <a:custGeom>
              <a:avLst/>
              <a:gdLst/>
              <a:ahLst/>
              <a:cxnLst/>
              <a:pathLst>
                <a:path w="62" h="67">
                  <a:moveTo>
                    <a:pt x="6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1" y="22"/>
                  </a:lnTo>
                  <a:lnTo>
                    <a:pt x="61" y="37"/>
                  </a:lnTo>
                  <a:lnTo>
                    <a:pt x="18" y="37"/>
                  </a:lnTo>
                  <a:lnTo>
                    <a:pt x="6" y="66"/>
                  </a:lnTo>
                  <a:lnTo>
                    <a:pt x="6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2" name="未知"/>
            <p:cNvSpPr/>
            <p:nvPr/>
          </p:nvSpPr>
          <p:spPr>
            <a:xfrm>
              <a:off x="1017" y="146"/>
              <a:ext cx="69" cy="67"/>
            </a:xfrm>
            <a:custGeom>
              <a:avLst/>
              <a:gdLst/>
              <a:ahLst/>
              <a:cxnLst/>
              <a:pathLst>
                <a:path w="69" h="67">
                  <a:moveTo>
                    <a:pt x="6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61" y="0"/>
                  </a:lnTo>
                  <a:lnTo>
                    <a:pt x="68" y="22"/>
                  </a:lnTo>
                  <a:lnTo>
                    <a:pt x="68" y="37"/>
                  </a:lnTo>
                  <a:lnTo>
                    <a:pt x="19" y="37"/>
                  </a:lnTo>
                  <a:lnTo>
                    <a:pt x="19" y="66"/>
                  </a:lnTo>
                  <a:lnTo>
                    <a:pt x="6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3" name="未知"/>
            <p:cNvSpPr/>
            <p:nvPr/>
          </p:nvSpPr>
          <p:spPr>
            <a:xfrm>
              <a:off x="1085" y="146"/>
              <a:ext cx="68" cy="67"/>
            </a:xfrm>
            <a:custGeom>
              <a:avLst/>
              <a:gdLst/>
              <a:ahLst/>
              <a:cxnLst/>
              <a:pathLst>
                <a:path w="68" h="67">
                  <a:moveTo>
                    <a:pt x="6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55" y="0"/>
                  </a:lnTo>
                  <a:lnTo>
                    <a:pt x="67" y="22"/>
                  </a:lnTo>
                  <a:lnTo>
                    <a:pt x="67" y="37"/>
                  </a:lnTo>
                  <a:lnTo>
                    <a:pt x="24" y="37"/>
                  </a:lnTo>
                  <a:lnTo>
                    <a:pt x="12" y="66"/>
                  </a:lnTo>
                  <a:lnTo>
                    <a:pt x="6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4" name="未知"/>
            <p:cNvSpPr/>
            <p:nvPr/>
          </p:nvSpPr>
          <p:spPr>
            <a:xfrm>
              <a:off x="1152" y="146"/>
              <a:ext cx="62" cy="67"/>
            </a:xfrm>
            <a:custGeom>
              <a:avLst/>
              <a:gdLst/>
              <a:ahLst/>
              <a:cxnLst/>
              <a:pathLst>
                <a:path w="62" h="67">
                  <a:moveTo>
                    <a:pt x="6" y="37"/>
                  </a:moveTo>
                  <a:lnTo>
                    <a:pt x="0" y="37"/>
                  </a:lnTo>
                  <a:lnTo>
                    <a:pt x="0" y="22"/>
                  </a:lnTo>
                  <a:lnTo>
                    <a:pt x="6" y="0"/>
                  </a:lnTo>
                  <a:lnTo>
                    <a:pt x="55" y="0"/>
                  </a:lnTo>
                  <a:lnTo>
                    <a:pt x="61" y="22"/>
                  </a:lnTo>
                  <a:lnTo>
                    <a:pt x="61" y="37"/>
                  </a:lnTo>
                  <a:lnTo>
                    <a:pt x="18" y="37"/>
                  </a:lnTo>
                  <a:lnTo>
                    <a:pt x="6" y="66"/>
                  </a:lnTo>
                  <a:lnTo>
                    <a:pt x="6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5" name="未知"/>
            <p:cNvSpPr/>
            <p:nvPr/>
          </p:nvSpPr>
          <p:spPr>
            <a:xfrm>
              <a:off x="1354" y="146"/>
              <a:ext cx="75" cy="67"/>
            </a:xfrm>
            <a:custGeom>
              <a:avLst/>
              <a:gdLst/>
              <a:ahLst/>
              <a:cxnLst/>
              <a:pathLst>
                <a:path w="75" h="67">
                  <a:moveTo>
                    <a:pt x="68" y="37"/>
                  </a:moveTo>
                  <a:lnTo>
                    <a:pt x="74" y="66"/>
                  </a:lnTo>
                  <a:lnTo>
                    <a:pt x="74" y="22"/>
                  </a:lnTo>
                  <a:lnTo>
                    <a:pt x="61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" y="37"/>
                  </a:lnTo>
                  <a:lnTo>
                    <a:pt x="68" y="37"/>
                  </a:lnTo>
                  <a:lnTo>
                    <a:pt x="68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6" name="未知"/>
            <p:cNvSpPr/>
            <p:nvPr/>
          </p:nvSpPr>
          <p:spPr>
            <a:xfrm>
              <a:off x="1428" y="146"/>
              <a:ext cx="74" cy="67"/>
            </a:xfrm>
            <a:custGeom>
              <a:avLst/>
              <a:gdLst/>
              <a:ahLst/>
              <a:cxnLst/>
              <a:pathLst>
                <a:path w="74" h="67">
                  <a:moveTo>
                    <a:pt x="61" y="37"/>
                  </a:moveTo>
                  <a:lnTo>
                    <a:pt x="73" y="66"/>
                  </a:lnTo>
                  <a:lnTo>
                    <a:pt x="73" y="22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12" y="37"/>
                  </a:lnTo>
                  <a:lnTo>
                    <a:pt x="61" y="37"/>
                  </a:lnTo>
                  <a:lnTo>
                    <a:pt x="6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7" name="未知"/>
            <p:cNvSpPr/>
            <p:nvPr/>
          </p:nvSpPr>
          <p:spPr>
            <a:xfrm>
              <a:off x="1501" y="146"/>
              <a:ext cx="69" cy="67"/>
            </a:xfrm>
            <a:custGeom>
              <a:avLst/>
              <a:gdLst/>
              <a:ahLst/>
              <a:cxnLst/>
              <a:pathLst>
                <a:path w="69" h="67">
                  <a:moveTo>
                    <a:pt x="55" y="37"/>
                  </a:moveTo>
                  <a:lnTo>
                    <a:pt x="68" y="66"/>
                  </a:lnTo>
                  <a:lnTo>
                    <a:pt x="62" y="22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" y="37"/>
                  </a:lnTo>
                  <a:lnTo>
                    <a:pt x="55" y="37"/>
                  </a:lnTo>
                  <a:lnTo>
                    <a:pt x="55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8" name="未知"/>
            <p:cNvSpPr/>
            <p:nvPr/>
          </p:nvSpPr>
          <p:spPr>
            <a:xfrm>
              <a:off x="1563" y="146"/>
              <a:ext cx="80" cy="67"/>
            </a:xfrm>
            <a:custGeom>
              <a:avLst/>
              <a:gdLst/>
              <a:ahLst/>
              <a:cxnLst/>
              <a:pathLst>
                <a:path w="80" h="67">
                  <a:moveTo>
                    <a:pt x="61" y="37"/>
                  </a:moveTo>
                  <a:lnTo>
                    <a:pt x="79" y="66"/>
                  </a:lnTo>
                  <a:lnTo>
                    <a:pt x="67" y="22"/>
                  </a:lnTo>
                  <a:lnTo>
                    <a:pt x="61" y="0"/>
                  </a:lnTo>
                  <a:lnTo>
                    <a:pt x="12" y="0"/>
                  </a:lnTo>
                  <a:lnTo>
                    <a:pt x="0" y="22"/>
                  </a:lnTo>
                  <a:lnTo>
                    <a:pt x="6" y="66"/>
                  </a:lnTo>
                  <a:lnTo>
                    <a:pt x="12" y="37"/>
                  </a:lnTo>
                  <a:lnTo>
                    <a:pt x="61" y="37"/>
                  </a:lnTo>
                  <a:lnTo>
                    <a:pt x="6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39" name="未知"/>
            <p:cNvSpPr/>
            <p:nvPr/>
          </p:nvSpPr>
          <p:spPr>
            <a:xfrm>
              <a:off x="110" y="117"/>
              <a:ext cx="69" cy="45"/>
            </a:xfrm>
            <a:custGeom>
              <a:avLst/>
              <a:gdLst/>
              <a:ahLst/>
              <a:cxnLst/>
              <a:pathLst>
                <a:path w="69" h="45">
                  <a:moveTo>
                    <a:pt x="0" y="29"/>
                  </a:moveTo>
                  <a:lnTo>
                    <a:pt x="43" y="29"/>
                  </a:lnTo>
                  <a:lnTo>
                    <a:pt x="62" y="44"/>
                  </a:lnTo>
                  <a:lnTo>
                    <a:pt x="68" y="7"/>
                  </a:lnTo>
                  <a:lnTo>
                    <a:pt x="62" y="7"/>
                  </a:lnTo>
                  <a:lnTo>
                    <a:pt x="62" y="0"/>
                  </a:lnTo>
                  <a:lnTo>
                    <a:pt x="19" y="0"/>
                  </a:lnTo>
                  <a:lnTo>
                    <a:pt x="13" y="7"/>
                  </a:lnTo>
                  <a:lnTo>
                    <a:pt x="0" y="7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0" name="未知"/>
            <p:cNvSpPr/>
            <p:nvPr/>
          </p:nvSpPr>
          <p:spPr>
            <a:xfrm>
              <a:off x="172" y="117"/>
              <a:ext cx="68" cy="45"/>
            </a:xfrm>
            <a:custGeom>
              <a:avLst/>
              <a:gdLst/>
              <a:ahLst/>
              <a:cxnLst/>
              <a:pathLst>
                <a:path w="68" h="45">
                  <a:moveTo>
                    <a:pt x="61" y="44"/>
                  </a:moveTo>
                  <a:lnTo>
                    <a:pt x="67" y="7"/>
                  </a:lnTo>
                  <a:lnTo>
                    <a:pt x="61" y="7"/>
                  </a:lnTo>
                  <a:lnTo>
                    <a:pt x="61" y="0"/>
                  </a:lnTo>
                  <a:lnTo>
                    <a:pt x="18" y="0"/>
                  </a:lnTo>
                  <a:lnTo>
                    <a:pt x="12" y="7"/>
                  </a:lnTo>
                  <a:lnTo>
                    <a:pt x="6" y="7"/>
                  </a:lnTo>
                  <a:lnTo>
                    <a:pt x="0" y="44"/>
                  </a:lnTo>
                  <a:lnTo>
                    <a:pt x="12" y="29"/>
                  </a:lnTo>
                  <a:lnTo>
                    <a:pt x="55" y="29"/>
                  </a:lnTo>
                  <a:lnTo>
                    <a:pt x="61" y="44"/>
                  </a:lnTo>
                  <a:lnTo>
                    <a:pt x="61" y="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1" name="未知"/>
            <p:cNvSpPr/>
            <p:nvPr/>
          </p:nvSpPr>
          <p:spPr>
            <a:xfrm>
              <a:off x="276" y="117"/>
              <a:ext cx="1042" cy="67"/>
            </a:xfrm>
            <a:custGeom>
              <a:avLst/>
              <a:gdLst/>
              <a:ahLst/>
              <a:cxnLst/>
              <a:pathLst>
                <a:path w="1042" h="67">
                  <a:moveTo>
                    <a:pt x="0" y="7"/>
                  </a:moveTo>
                  <a:lnTo>
                    <a:pt x="6" y="7"/>
                  </a:lnTo>
                  <a:lnTo>
                    <a:pt x="12" y="0"/>
                  </a:lnTo>
                  <a:lnTo>
                    <a:pt x="55" y="0"/>
                  </a:lnTo>
                  <a:lnTo>
                    <a:pt x="61" y="7"/>
                  </a:lnTo>
                  <a:lnTo>
                    <a:pt x="73" y="7"/>
                  </a:lnTo>
                  <a:lnTo>
                    <a:pt x="73" y="0"/>
                  </a:lnTo>
                  <a:lnTo>
                    <a:pt x="128" y="0"/>
                  </a:lnTo>
                  <a:lnTo>
                    <a:pt x="135" y="7"/>
                  </a:lnTo>
                  <a:lnTo>
                    <a:pt x="147" y="7"/>
                  </a:lnTo>
                  <a:lnTo>
                    <a:pt x="147" y="0"/>
                  </a:lnTo>
                  <a:lnTo>
                    <a:pt x="196" y="0"/>
                  </a:lnTo>
                  <a:lnTo>
                    <a:pt x="196" y="7"/>
                  </a:lnTo>
                  <a:lnTo>
                    <a:pt x="208" y="7"/>
                  </a:lnTo>
                  <a:lnTo>
                    <a:pt x="214" y="0"/>
                  </a:lnTo>
                  <a:lnTo>
                    <a:pt x="269" y="0"/>
                  </a:lnTo>
                  <a:lnTo>
                    <a:pt x="269" y="7"/>
                  </a:lnTo>
                  <a:lnTo>
                    <a:pt x="288" y="7"/>
                  </a:lnTo>
                  <a:lnTo>
                    <a:pt x="294" y="0"/>
                  </a:lnTo>
                  <a:lnTo>
                    <a:pt x="343" y="0"/>
                  </a:lnTo>
                  <a:lnTo>
                    <a:pt x="343" y="7"/>
                  </a:lnTo>
                  <a:lnTo>
                    <a:pt x="349" y="7"/>
                  </a:lnTo>
                  <a:lnTo>
                    <a:pt x="361" y="0"/>
                  </a:lnTo>
                  <a:lnTo>
                    <a:pt x="404" y="0"/>
                  </a:lnTo>
                  <a:lnTo>
                    <a:pt x="410" y="7"/>
                  </a:lnTo>
                  <a:lnTo>
                    <a:pt x="416" y="7"/>
                  </a:lnTo>
                  <a:lnTo>
                    <a:pt x="423" y="0"/>
                  </a:lnTo>
                  <a:lnTo>
                    <a:pt x="484" y="0"/>
                  </a:lnTo>
                  <a:lnTo>
                    <a:pt x="490" y="7"/>
                  </a:lnTo>
                  <a:lnTo>
                    <a:pt x="496" y="7"/>
                  </a:lnTo>
                  <a:lnTo>
                    <a:pt x="502" y="0"/>
                  </a:lnTo>
                  <a:lnTo>
                    <a:pt x="545" y="0"/>
                  </a:lnTo>
                  <a:lnTo>
                    <a:pt x="551" y="7"/>
                  </a:lnTo>
                  <a:lnTo>
                    <a:pt x="563" y="7"/>
                  </a:lnTo>
                  <a:lnTo>
                    <a:pt x="563" y="0"/>
                  </a:lnTo>
                  <a:lnTo>
                    <a:pt x="613" y="0"/>
                  </a:lnTo>
                  <a:lnTo>
                    <a:pt x="613" y="7"/>
                  </a:lnTo>
                  <a:lnTo>
                    <a:pt x="631" y="7"/>
                  </a:lnTo>
                  <a:lnTo>
                    <a:pt x="631" y="0"/>
                  </a:lnTo>
                  <a:lnTo>
                    <a:pt x="686" y="0"/>
                  </a:lnTo>
                  <a:lnTo>
                    <a:pt x="686" y="7"/>
                  </a:lnTo>
                  <a:lnTo>
                    <a:pt x="698" y="7"/>
                  </a:lnTo>
                  <a:lnTo>
                    <a:pt x="704" y="0"/>
                  </a:lnTo>
                  <a:lnTo>
                    <a:pt x="753" y="0"/>
                  </a:lnTo>
                  <a:lnTo>
                    <a:pt x="760" y="7"/>
                  </a:lnTo>
                  <a:lnTo>
                    <a:pt x="766" y="7"/>
                  </a:lnTo>
                  <a:lnTo>
                    <a:pt x="772" y="0"/>
                  </a:lnTo>
                  <a:lnTo>
                    <a:pt x="815" y="0"/>
                  </a:lnTo>
                  <a:lnTo>
                    <a:pt x="821" y="7"/>
                  </a:lnTo>
                  <a:lnTo>
                    <a:pt x="833" y="7"/>
                  </a:lnTo>
                  <a:lnTo>
                    <a:pt x="833" y="0"/>
                  </a:lnTo>
                  <a:lnTo>
                    <a:pt x="888" y="0"/>
                  </a:lnTo>
                  <a:lnTo>
                    <a:pt x="894" y="7"/>
                  </a:lnTo>
                  <a:lnTo>
                    <a:pt x="901" y="7"/>
                  </a:lnTo>
                  <a:lnTo>
                    <a:pt x="907" y="0"/>
                  </a:lnTo>
                  <a:lnTo>
                    <a:pt x="956" y="0"/>
                  </a:lnTo>
                  <a:lnTo>
                    <a:pt x="962" y="7"/>
                  </a:lnTo>
                  <a:lnTo>
                    <a:pt x="974" y="7"/>
                  </a:lnTo>
                  <a:lnTo>
                    <a:pt x="980" y="0"/>
                  </a:lnTo>
                  <a:lnTo>
                    <a:pt x="1023" y="0"/>
                  </a:lnTo>
                  <a:lnTo>
                    <a:pt x="1029" y="7"/>
                  </a:lnTo>
                  <a:lnTo>
                    <a:pt x="1035" y="7"/>
                  </a:lnTo>
                  <a:lnTo>
                    <a:pt x="1041" y="59"/>
                  </a:lnTo>
                  <a:lnTo>
                    <a:pt x="1029" y="29"/>
                  </a:lnTo>
                  <a:lnTo>
                    <a:pt x="956" y="29"/>
                  </a:lnTo>
                  <a:lnTo>
                    <a:pt x="956" y="66"/>
                  </a:lnTo>
                  <a:lnTo>
                    <a:pt x="937" y="66"/>
                  </a:lnTo>
                  <a:lnTo>
                    <a:pt x="937" y="51"/>
                  </a:lnTo>
                  <a:lnTo>
                    <a:pt x="931" y="29"/>
                  </a:lnTo>
                  <a:lnTo>
                    <a:pt x="882" y="29"/>
                  </a:lnTo>
                  <a:lnTo>
                    <a:pt x="876" y="51"/>
                  </a:lnTo>
                  <a:lnTo>
                    <a:pt x="864" y="29"/>
                  </a:lnTo>
                  <a:lnTo>
                    <a:pt x="821" y="29"/>
                  </a:lnTo>
                  <a:lnTo>
                    <a:pt x="809" y="51"/>
                  </a:lnTo>
                  <a:lnTo>
                    <a:pt x="802" y="29"/>
                  </a:lnTo>
                  <a:lnTo>
                    <a:pt x="753" y="29"/>
                  </a:lnTo>
                  <a:lnTo>
                    <a:pt x="741" y="51"/>
                  </a:lnTo>
                  <a:lnTo>
                    <a:pt x="735" y="29"/>
                  </a:lnTo>
                  <a:lnTo>
                    <a:pt x="686" y="29"/>
                  </a:lnTo>
                  <a:lnTo>
                    <a:pt x="680" y="51"/>
                  </a:lnTo>
                  <a:lnTo>
                    <a:pt x="668" y="29"/>
                  </a:lnTo>
                  <a:lnTo>
                    <a:pt x="619" y="29"/>
                  </a:lnTo>
                  <a:lnTo>
                    <a:pt x="613" y="51"/>
                  </a:lnTo>
                  <a:lnTo>
                    <a:pt x="600" y="29"/>
                  </a:lnTo>
                  <a:lnTo>
                    <a:pt x="545" y="29"/>
                  </a:lnTo>
                  <a:lnTo>
                    <a:pt x="539" y="51"/>
                  </a:lnTo>
                  <a:lnTo>
                    <a:pt x="527" y="29"/>
                  </a:lnTo>
                  <a:lnTo>
                    <a:pt x="472" y="29"/>
                  </a:lnTo>
                  <a:lnTo>
                    <a:pt x="465" y="51"/>
                  </a:lnTo>
                  <a:lnTo>
                    <a:pt x="453" y="29"/>
                  </a:lnTo>
                  <a:lnTo>
                    <a:pt x="398" y="29"/>
                  </a:lnTo>
                  <a:lnTo>
                    <a:pt x="392" y="51"/>
                  </a:lnTo>
                  <a:lnTo>
                    <a:pt x="380" y="29"/>
                  </a:lnTo>
                  <a:lnTo>
                    <a:pt x="331" y="29"/>
                  </a:lnTo>
                  <a:lnTo>
                    <a:pt x="318" y="51"/>
                  </a:lnTo>
                  <a:lnTo>
                    <a:pt x="306" y="29"/>
                  </a:lnTo>
                  <a:lnTo>
                    <a:pt x="251" y="29"/>
                  </a:lnTo>
                  <a:lnTo>
                    <a:pt x="245" y="51"/>
                  </a:lnTo>
                  <a:lnTo>
                    <a:pt x="233" y="29"/>
                  </a:lnTo>
                  <a:lnTo>
                    <a:pt x="177" y="29"/>
                  </a:lnTo>
                  <a:lnTo>
                    <a:pt x="171" y="51"/>
                  </a:lnTo>
                  <a:lnTo>
                    <a:pt x="153" y="29"/>
                  </a:lnTo>
                  <a:lnTo>
                    <a:pt x="110" y="29"/>
                  </a:lnTo>
                  <a:lnTo>
                    <a:pt x="98" y="51"/>
                  </a:lnTo>
                  <a:lnTo>
                    <a:pt x="92" y="29"/>
                  </a:lnTo>
                  <a:lnTo>
                    <a:pt x="6" y="29"/>
                  </a:lnTo>
                  <a:lnTo>
                    <a:pt x="0" y="5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2" name="未知"/>
            <p:cNvSpPr/>
            <p:nvPr/>
          </p:nvSpPr>
          <p:spPr>
            <a:xfrm>
              <a:off x="1354" y="117"/>
              <a:ext cx="75" cy="52"/>
            </a:xfrm>
            <a:custGeom>
              <a:avLst/>
              <a:gdLst/>
              <a:ahLst/>
              <a:cxnLst/>
              <a:pathLst>
                <a:path w="75" h="52">
                  <a:moveTo>
                    <a:pt x="61" y="29"/>
                  </a:moveTo>
                  <a:lnTo>
                    <a:pt x="74" y="51"/>
                  </a:lnTo>
                  <a:lnTo>
                    <a:pt x="74" y="15"/>
                  </a:lnTo>
                  <a:lnTo>
                    <a:pt x="61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1"/>
                  </a:lnTo>
                  <a:lnTo>
                    <a:pt x="6" y="29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3" name="未知"/>
            <p:cNvSpPr/>
            <p:nvPr/>
          </p:nvSpPr>
          <p:spPr>
            <a:xfrm>
              <a:off x="1428" y="117"/>
              <a:ext cx="74" cy="52"/>
            </a:xfrm>
            <a:custGeom>
              <a:avLst/>
              <a:gdLst/>
              <a:ahLst/>
              <a:cxnLst/>
              <a:pathLst>
                <a:path w="74" h="52">
                  <a:moveTo>
                    <a:pt x="55" y="29"/>
                  </a:moveTo>
                  <a:lnTo>
                    <a:pt x="73" y="51"/>
                  </a:lnTo>
                  <a:lnTo>
                    <a:pt x="73" y="22"/>
                  </a:lnTo>
                  <a:lnTo>
                    <a:pt x="61" y="7"/>
                  </a:lnTo>
                  <a:lnTo>
                    <a:pt x="55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15"/>
                  </a:lnTo>
                  <a:lnTo>
                    <a:pt x="0" y="51"/>
                  </a:lnTo>
                  <a:lnTo>
                    <a:pt x="6" y="29"/>
                  </a:lnTo>
                  <a:lnTo>
                    <a:pt x="55" y="29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4" name="未知"/>
            <p:cNvSpPr/>
            <p:nvPr/>
          </p:nvSpPr>
          <p:spPr>
            <a:xfrm>
              <a:off x="1501" y="117"/>
              <a:ext cx="63" cy="52"/>
            </a:xfrm>
            <a:custGeom>
              <a:avLst/>
              <a:gdLst/>
              <a:ahLst/>
              <a:cxnLst/>
              <a:pathLst>
                <a:path w="63" h="52">
                  <a:moveTo>
                    <a:pt x="49" y="29"/>
                  </a:moveTo>
                  <a:lnTo>
                    <a:pt x="62" y="51"/>
                  </a:lnTo>
                  <a:lnTo>
                    <a:pt x="62" y="15"/>
                  </a:lnTo>
                  <a:lnTo>
                    <a:pt x="55" y="7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2"/>
                  </a:lnTo>
                  <a:lnTo>
                    <a:pt x="0" y="51"/>
                  </a:lnTo>
                  <a:lnTo>
                    <a:pt x="0" y="29"/>
                  </a:lnTo>
                  <a:lnTo>
                    <a:pt x="49" y="29"/>
                  </a:lnTo>
                  <a:lnTo>
                    <a:pt x="49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5" name="未知"/>
            <p:cNvSpPr/>
            <p:nvPr/>
          </p:nvSpPr>
          <p:spPr>
            <a:xfrm>
              <a:off x="1563" y="117"/>
              <a:ext cx="68" cy="52"/>
            </a:xfrm>
            <a:custGeom>
              <a:avLst/>
              <a:gdLst/>
              <a:ahLst/>
              <a:cxnLst/>
              <a:pathLst>
                <a:path w="68" h="52">
                  <a:moveTo>
                    <a:pt x="61" y="29"/>
                  </a:moveTo>
                  <a:lnTo>
                    <a:pt x="67" y="51"/>
                  </a:lnTo>
                  <a:lnTo>
                    <a:pt x="67" y="22"/>
                  </a:lnTo>
                  <a:lnTo>
                    <a:pt x="61" y="7"/>
                  </a:lnTo>
                  <a:lnTo>
                    <a:pt x="61" y="0"/>
                  </a:lnTo>
                  <a:lnTo>
                    <a:pt x="12" y="0"/>
                  </a:lnTo>
                  <a:lnTo>
                    <a:pt x="6" y="7"/>
                  </a:lnTo>
                  <a:lnTo>
                    <a:pt x="0" y="15"/>
                  </a:lnTo>
                  <a:lnTo>
                    <a:pt x="0" y="51"/>
                  </a:lnTo>
                  <a:lnTo>
                    <a:pt x="12" y="29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6" name="未知"/>
            <p:cNvSpPr/>
            <p:nvPr/>
          </p:nvSpPr>
          <p:spPr>
            <a:xfrm>
              <a:off x="1379" y="51"/>
              <a:ext cx="80" cy="38"/>
            </a:xfrm>
            <a:custGeom>
              <a:avLst/>
              <a:gdLst/>
              <a:ahLst/>
              <a:cxnLst/>
              <a:pathLst>
                <a:path w="80" h="38">
                  <a:moveTo>
                    <a:pt x="0" y="37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37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7" name="未知"/>
            <p:cNvSpPr/>
            <p:nvPr/>
          </p:nvSpPr>
          <p:spPr>
            <a:xfrm>
              <a:off x="1458" y="51"/>
              <a:ext cx="81" cy="38"/>
            </a:xfrm>
            <a:custGeom>
              <a:avLst/>
              <a:gdLst/>
              <a:ahLst/>
              <a:cxnLst/>
              <a:pathLst>
                <a:path w="81" h="38">
                  <a:moveTo>
                    <a:pt x="0" y="37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80" y="37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1848" name="未知"/>
            <p:cNvSpPr/>
            <p:nvPr/>
          </p:nvSpPr>
          <p:spPr>
            <a:xfrm>
              <a:off x="1538" y="51"/>
              <a:ext cx="87" cy="38"/>
            </a:xfrm>
            <a:custGeom>
              <a:avLst/>
              <a:gdLst/>
              <a:ahLst/>
              <a:cxnLst/>
              <a:pathLst>
                <a:path w="87" h="38">
                  <a:moveTo>
                    <a:pt x="0" y="37"/>
                  </a:moveTo>
                  <a:lnTo>
                    <a:pt x="0" y="0"/>
                  </a:lnTo>
                  <a:lnTo>
                    <a:pt x="86" y="0"/>
                  </a:lnTo>
                  <a:lnTo>
                    <a:pt x="86" y="37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2466" name="Group 62465"/>
          <p:cNvGrpSpPr/>
          <p:nvPr/>
        </p:nvGrpSpPr>
        <p:grpSpPr>
          <a:xfrm>
            <a:off x="382588" y="1831975"/>
            <a:ext cx="1603375" cy="1947863"/>
            <a:chOff x="0" y="0"/>
            <a:chExt cx="1008" cy="1225"/>
          </a:xfrm>
        </p:grpSpPr>
        <p:sp>
          <p:nvSpPr>
            <p:cNvPr id="62467" name="Oval 62466"/>
            <p:cNvSpPr/>
            <p:nvPr/>
          </p:nvSpPr>
          <p:spPr>
            <a:xfrm>
              <a:off x="381" y="758"/>
              <a:ext cx="152" cy="161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68" name="未知"/>
            <p:cNvSpPr/>
            <p:nvPr/>
          </p:nvSpPr>
          <p:spPr>
            <a:xfrm>
              <a:off x="170" y="266"/>
              <a:ext cx="373" cy="776"/>
            </a:xfrm>
            <a:custGeom>
              <a:avLst/>
              <a:gdLst/>
              <a:ahLst/>
              <a:cxnLst/>
              <a:pathLst>
                <a:path w="373" h="776">
                  <a:moveTo>
                    <a:pt x="282" y="775"/>
                  </a:moveTo>
                  <a:lnTo>
                    <a:pt x="215" y="727"/>
                  </a:lnTo>
                  <a:lnTo>
                    <a:pt x="139" y="684"/>
                  </a:lnTo>
                  <a:lnTo>
                    <a:pt x="81" y="649"/>
                  </a:lnTo>
                  <a:lnTo>
                    <a:pt x="23" y="596"/>
                  </a:lnTo>
                  <a:lnTo>
                    <a:pt x="0" y="570"/>
                  </a:lnTo>
                  <a:lnTo>
                    <a:pt x="9" y="540"/>
                  </a:lnTo>
                  <a:lnTo>
                    <a:pt x="14" y="540"/>
                  </a:lnTo>
                  <a:lnTo>
                    <a:pt x="36" y="435"/>
                  </a:lnTo>
                  <a:lnTo>
                    <a:pt x="67" y="335"/>
                  </a:lnTo>
                  <a:lnTo>
                    <a:pt x="67" y="318"/>
                  </a:lnTo>
                  <a:lnTo>
                    <a:pt x="76" y="300"/>
                  </a:lnTo>
                  <a:lnTo>
                    <a:pt x="94" y="274"/>
                  </a:lnTo>
                  <a:lnTo>
                    <a:pt x="112" y="244"/>
                  </a:lnTo>
                  <a:lnTo>
                    <a:pt x="135" y="196"/>
                  </a:lnTo>
                  <a:lnTo>
                    <a:pt x="157" y="148"/>
                  </a:lnTo>
                  <a:lnTo>
                    <a:pt x="162" y="143"/>
                  </a:lnTo>
                  <a:lnTo>
                    <a:pt x="175" y="135"/>
                  </a:lnTo>
                  <a:lnTo>
                    <a:pt x="184" y="122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220" y="91"/>
                  </a:lnTo>
                  <a:lnTo>
                    <a:pt x="238" y="69"/>
                  </a:lnTo>
                  <a:lnTo>
                    <a:pt x="242" y="65"/>
                  </a:lnTo>
                  <a:lnTo>
                    <a:pt x="251" y="61"/>
                  </a:lnTo>
                  <a:lnTo>
                    <a:pt x="265" y="65"/>
                  </a:lnTo>
                  <a:lnTo>
                    <a:pt x="278" y="65"/>
                  </a:lnTo>
                  <a:lnTo>
                    <a:pt x="305" y="35"/>
                  </a:lnTo>
                  <a:lnTo>
                    <a:pt x="305" y="21"/>
                  </a:lnTo>
                  <a:lnTo>
                    <a:pt x="300" y="8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309" y="0"/>
                  </a:lnTo>
                  <a:lnTo>
                    <a:pt x="318" y="4"/>
                  </a:lnTo>
                  <a:lnTo>
                    <a:pt x="327" y="17"/>
                  </a:lnTo>
                  <a:lnTo>
                    <a:pt x="336" y="35"/>
                  </a:lnTo>
                  <a:lnTo>
                    <a:pt x="336" y="69"/>
                  </a:lnTo>
                  <a:lnTo>
                    <a:pt x="323" y="109"/>
                  </a:lnTo>
                  <a:lnTo>
                    <a:pt x="309" y="135"/>
                  </a:lnTo>
                  <a:lnTo>
                    <a:pt x="291" y="157"/>
                  </a:lnTo>
                  <a:lnTo>
                    <a:pt x="251" y="200"/>
                  </a:lnTo>
                  <a:lnTo>
                    <a:pt x="233" y="261"/>
                  </a:lnTo>
                  <a:lnTo>
                    <a:pt x="233" y="300"/>
                  </a:lnTo>
                  <a:lnTo>
                    <a:pt x="242" y="339"/>
                  </a:lnTo>
                  <a:lnTo>
                    <a:pt x="256" y="374"/>
                  </a:lnTo>
                  <a:lnTo>
                    <a:pt x="282" y="405"/>
                  </a:lnTo>
                  <a:lnTo>
                    <a:pt x="296" y="422"/>
                  </a:lnTo>
                  <a:lnTo>
                    <a:pt x="282" y="440"/>
                  </a:lnTo>
                  <a:lnTo>
                    <a:pt x="265" y="461"/>
                  </a:lnTo>
                  <a:lnTo>
                    <a:pt x="256" y="488"/>
                  </a:lnTo>
                  <a:lnTo>
                    <a:pt x="251" y="505"/>
                  </a:lnTo>
                  <a:lnTo>
                    <a:pt x="233" y="518"/>
                  </a:lnTo>
                  <a:lnTo>
                    <a:pt x="224" y="535"/>
                  </a:lnTo>
                  <a:lnTo>
                    <a:pt x="224" y="553"/>
                  </a:lnTo>
                  <a:lnTo>
                    <a:pt x="229" y="570"/>
                  </a:lnTo>
                  <a:lnTo>
                    <a:pt x="233" y="588"/>
                  </a:lnTo>
                  <a:lnTo>
                    <a:pt x="238" y="592"/>
                  </a:lnTo>
                  <a:lnTo>
                    <a:pt x="247" y="610"/>
                  </a:lnTo>
                  <a:lnTo>
                    <a:pt x="265" y="627"/>
                  </a:lnTo>
                  <a:lnTo>
                    <a:pt x="287" y="636"/>
                  </a:lnTo>
                  <a:lnTo>
                    <a:pt x="309" y="636"/>
                  </a:lnTo>
                  <a:lnTo>
                    <a:pt x="332" y="627"/>
                  </a:lnTo>
                  <a:lnTo>
                    <a:pt x="336" y="623"/>
                  </a:lnTo>
                  <a:lnTo>
                    <a:pt x="336" y="636"/>
                  </a:lnTo>
                  <a:lnTo>
                    <a:pt x="336" y="653"/>
                  </a:lnTo>
                  <a:lnTo>
                    <a:pt x="336" y="675"/>
                  </a:lnTo>
                  <a:lnTo>
                    <a:pt x="345" y="697"/>
                  </a:lnTo>
                  <a:lnTo>
                    <a:pt x="354" y="701"/>
                  </a:lnTo>
                  <a:lnTo>
                    <a:pt x="368" y="714"/>
                  </a:lnTo>
                  <a:lnTo>
                    <a:pt x="372" y="714"/>
                  </a:lnTo>
                  <a:lnTo>
                    <a:pt x="354" y="731"/>
                  </a:lnTo>
                  <a:lnTo>
                    <a:pt x="332" y="749"/>
                  </a:lnTo>
                  <a:lnTo>
                    <a:pt x="300" y="766"/>
                  </a:lnTo>
                  <a:lnTo>
                    <a:pt x="291" y="766"/>
                  </a:lnTo>
                  <a:lnTo>
                    <a:pt x="282" y="775"/>
                  </a:lnTo>
                  <a:lnTo>
                    <a:pt x="282" y="7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69" name="未知"/>
            <p:cNvSpPr/>
            <p:nvPr/>
          </p:nvSpPr>
          <p:spPr>
            <a:xfrm>
              <a:off x="0" y="414"/>
              <a:ext cx="826" cy="811"/>
            </a:xfrm>
            <a:custGeom>
              <a:avLst/>
              <a:gdLst/>
              <a:ahLst/>
              <a:cxnLst/>
              <a:pathLst>
                <a:path w="826" h="811">
                  <a:moveTo>
                    <a:pt x="771" y="297"/>
                  </a:moveTo>
                  <a:lnTo>
                    <a:pt x="825" y="203"/>
                  </a:lnTo>
                  <a:lnTo>
                    <a:pt x="824" y="810"/>
                  </a:lnTo>
                  <a:lnTo>
                    <a:pt x="0" y="810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05" y="48"/>
                  </a:lnTo>
                  <a:lnTo>
                    <a:pt x="54" y="48"/>
                  </a:lnTo>
                  <a:lnTo>
                    <a:pt x="54" y="405"/>
                  </a:lnTo>
                  <a:lnTo>
                    <a:pt x="54" y="762"/>
                  </a:lnTo>
                  <a:lnTo>
                    <a:pt x="412" y="762"/>
                  </a:lnTo>
                  <a:lnTo>
                    <a:pt x="771" y="762"/>
                  </a:lnTo>
                  <a:lnTo>
                    <a:pt x="771" y="297"/>
                  </a:lnTo>
                  <a:lnTo>
                    <a:pt x="771" y="298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0" name="未知"/>
            <p:cNvSpPr/>
            <p:nvPr/>
          </p:nvSpPr>
          <p:spPr>
            <a:xfrm>
              <a:off x="502" y="318"/>
              <a:ext cx="444" cy="663"/>
            </a:xfrm>
            <a:custGeom>
              <a:avLst/>
              <a:gdLst/>
              <a:ahLst/>
              <a:cxnLst/>
              <a:pathLst>
                <a:path w="444" h="663">
                  <a:moveTo>
                    <a:pt x="358" y="35"/>
                  </a:moveTo>
                  <a:lnTo>
                    <a:pt x="372" y="17"/>
                  </a:lnTo>
                  <a:lnTo>
                    <a:pt x="390" y="4"/>
                  </a:lnTo>
                  <a:lnTo>
                    <a:pt x="412" y="0"/>
                  </a:lnTo>
                  <a:lnTo>
                    <a:pt x="434" y="0"/>
                  </a:lnTo>
                  <a:lnTo>
                    <a:pt x="443" y="17"/>
                  </a:lnTo>
                  <a:lnTo>
                    <a:pt x="443" y="30"/>
                  </a:lnTo>
                  <a:lnTo>
                    <a:pt x="439" y="44"/>
                  </a:lnTo>
                  <a:lnTo>
                    <a:pt x="416" y="105"/>
                  </a:lnTo>
                  <a:lnTo>
                    <a:pt x="390" y="161"/>
                  </a:lnTo>
                  <a:lnTo>
                    <a:pt x="331" y="287"/>
                  </a:lnTo>
                  <a:lnTo>
                    <a:pt x="269" y="409"/>
                  </a:lnTo>
                  <a:lnTo>
                    <a:pt x="269" y="414"/>
                  </a:lnTo>
                  <a:lnTo>
                    <a:pt x="264" y="418"/>
                  </a:lnTo>
                  <a:lnTo>
                    <a:pt x="166" y="553"/>
                  </a:lnTo>
                  <a:lnTo>
                    <a:pt x="40" y="662"/>
                  </a:lnTo>
                  <a:lnTo>
                    <a:pt x="36" y="662"/>
                  </a:lnTo>
                  <a:lnTo>
                    <a:pt x="22" y="649"/>
                  </a:lnTo>
                  <a:lnTo>
                    <a:pt x="13" y="645"/>
                  </a:lnTo>
                  <a:lnTo>
                    <a:pt x="4" y="623"/>
                  </a:lnTo>
                  <a:lnTo>
                    <a:pt x="4" y="601"/>
                  </a:lnTo>
                  <a:lnTo>
                    <a:pt x="4" y="571"/>
                  </a:lnTo>
                  <a:lnTo>
                    <a:pt x="9" y="558"/>
                  </a:lnTo>
                  <a:lnTo>
                    <a:pt x="13" y="540"/>
                  </a:lnTo>
                  <a:lnTo>
                    <a:pt x="9" y="523"/>
                  </a:lnTo>
                  <a:lnTo>
                    <a:pt x="0" y="505"/>
                  </a:lnTo>
                  <a:lnTo>
                    <a:pt x="9" y="440"/>
                  </a:lnTo>
                  <a:lnTo>
                    <a:pt x="18" y="427"/>
                  </a:lnTo>
                  <a:lnTo>
                    <a:pt x="40" y="436"/>
                  </a:lnTo>
                  <a:lnTo>
                    <a:pt x="67" y="440"/>
                  </a:lnTo>
                  <a:lnTo>
                    <a:pt x="107" y="444"/>
                  </a:lnTo>
                  <a:lnTo>
                    <a:pt x="139" y="436"/>
                  </a:lnTo>
                  <a:lnTo>
                    <a:pt x="174" y="427"/>
                  </a:lnTo>
                  <a:lnTo>
                    <a:pt x="206" y="409"/>
                  </a:lnTo>
                  <a:lnTo>
                    <a:pt x="233" y="383"/>
                  </a:lnTo>
                  <a:lnTo>
                    <a:pt x="255" y="357"/>
                  </a:lnTo>
                  <a:lnTo>
                    <a:pt x="273" y="327"/>
                  </a:lnTo>
                  <a:lnTo>
                    <a:pt x="278" y="292"/>
                  </a:lnTo>
                  <a:lnTo>
                    <a:pt x="282" y="274"/>
                  </a:lnTo>
                  <a:lnTo>
                    <a:pt x="282" y="253"/>
                  </a:lnTo>
                  <a:lnTo>
                    <a:pt x="282" y="226"/>
                  </a:lnTo>
                  <a:lnTo>
                    <a:pt x="278" y="196"/>
                  </a:lnTo>
                  <a:lnTo>
                    <a:pt x="264" y="157"/>
                  </a:lnTo>
                  <a:lnTo>
                    <a:pt x="242" y="118"/>
                  </a:lnTo>
                  <a:lnTo>
                    <a:pt x="246" y="109"/>
                  </a:lnTo>
                  <a:lnTo>
                    <a:pt x="255" y="105"/>
                  </a:lnTo>
                  <a:lnTo>
                    <a:pt x="273" y="91"/>
                  </a:lnTo>
                  <a:lnTo>
                    <a:pt x="273" y="70"/>
                  </a:lnTo>
                  <a:lnTo>
                    <a:pt x="309" y="70"/>
                  </a:lnTo>
                  <a:lnTo>
                    <a:pt x="345" y="70"/>
                  </a:lnTo>
                  <a:lnTo>
                    <a:pt x="345" y="57"/>
                  </a:lnTo>
                  <a:lnTo>
                    <a:pt x="358" y="35"/>
                  </a:lnTo>
                  <a:lnTo>
                    <a:pt x="358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1" name="未知"/>
            <p:cNvSpPr/>
            <p:nvPr/>
          </p:nvSpPr>
          <p:spPr>
            <a:xfrm>
              <a:off x="617" y="758"/>
              <a:ext cx="59" cy="49"/>
            </a:xfrm>
            <a:custGeom>
              <a:avLst/>
              <a:gdLst/>
              <a:ahLst/>
              <a:cxnLst/>
              <a:pathLst>
                <a:path w="59" h="49">
                  <a:moveTo>
                    <a:pt x="0" y="0"/>
                  </a:moveTo>
                  <a:lnTo>
                    <a:pt x="49" y="35"/>
                  </a:lnTo>
                  <a:lnTo>
                    <a:pt x="58" y="4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2" name="未知"/>
            <p:cNvSpPr/>
            <p:nvPr/>
          </p:nvSpPr>
          <p:spPr>
            <a:xfrm>
              <a:off x="771" y="649"/>
              <a:ext cx="10" cy="23"/>
            </a:xfrm>
            <a:custGeom>
              <a:avLst/>
              <a:gdLst/>
              <a:ahLst/>
              <a:cxnLst/>
              <a:pathLst>
                <a:path w="10" h="23">
                  <a:moveTo>
                    <a:pt x="9" y="22"/>
                  </a:moveTo>
                  <a:lnTo>
                    <a:pt x="4" y="13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3" name="未知"/>
            <p:cNvSpPr/>
            <p:nvPr/>
          </p:nvSpPr>
          <p:spPr>
            <a:xfrm>
              <a:off x="596" y="344"/>
              <a:ext cx="106" cy="50"/>
            </a:xfrm>
            <a:custGeom>
              <a:avLst/>
              <a:gdLst/>
              <a:ahLst/>
              <a:cxnLst/>
              <a:pathLst>
                <a:path w="106" h="50">
                  <a:moveTo>
                    <a:pt x="0" y="22"/>
                  </a:moveTo>
                  <a:lnTo>
                    <a:pt x="18" y="0"/>
                  </a:lnTo>
                  <a:lnTo>
                    <a:pt x="60" y="17"/>
                  </a:lnTo>
                  <a:lnTo>
                    <a:pt x="105" y="44"/>
                  </a:lnTo>
                  <a:lnTo>
                    <a:pt x="92" y="49"/>
                  </a:lnTo>
                  <a:lnTo>
                    <a:pt x="36" y="2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4" name="未知"/>
            <p:cNvSpPr/>
            <p:nvPr/>
          </p:nvSpPr>
          <p:spPr>
            <a:xfrm>
              <a:off x="502" y="261"/>
              <a:ext cx="149" cy="128"/>
            </a:xfrm>
            <a:custGeom>
              <a:avLst/>
              <a:gdLst/>
              <a:ahLst/>
              <a:cxnLst/>
              <a:pathLst>
                <a:path w="149" h="128">
                  <a:moveTo>
                    <a:pt x="134" y="48"/>
                  </a:moveTo>
                  <a:lnTo>
                    <a:pt x="148" y="26"/>
                  </a:lnTo>
                  <a:lnTo>
                    <a:pt x="134" y="9"/>
                  </a:lnTo>
                  <a:lnTo>
                    <a:pt x="130" y="0"/>
                  </a:lnTo>
                  <a:lnTo>
                    <a:pt x="76" y="44"/>
                  </a:lnTo>
                  <a:lnTo>
                    <a:pt x="40" y="79"/>
                  </a:lnTo>
                  <a:lnTo>
                    <a:pt x="0" y="127"/>
                  </a:lnTo>
                  <a:lnTo>
                    <a:pt x="58" y="109"/>
                  </a:lnTo>
                  <a:lnTo>
                    <a:pt x="94" y="105"/>
                  </a:lnTo>
                  <a:lnTo>
                    <a:pt x="112" y="83"/>
                  </a:lnTo>
                  <a:lnTo>
                    <a:pt x="112" y="79"/>
                  </a:lnTo>
                  <a:lnTo>
                    <a:pt x="134" y="48"/>
                  </a:lnTo>
                  <a:lnTo>
                    <a:pt x="134" y="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5" name="Oval 62474"/>
            <p:cNvSpPr/>
            <p:nvPr/>
          </p:nvSpPr>
          <p:spPr>
            <a:xfrm>
              <a:off x="618" y="13"/>
              <a:ext cx="390" cy="379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6" name="未知"/>
            <p:cNvSpPr/>
            <p:nvPr/>
          </p:nvSpPr>
          <p:spPr>
            <a:xfrm>
              <a:off x="636" y="279"/>
              <a:ext cx="158" cy="110"/>
            </a:xfrm>
            <a:custGeom>
              <a:avLst/>
              <a:gdLst/>
              <a:ahLst/>
              <a:cxnLst/>
              <a:pathLst>
                <a:path w="158" h="110">
                  <a:moveTo>
                    <a:pt x="157" y="61"/>
                  </a:moveTo>
                  <a:lnTo>
                    <a:pt x="139" y="109"/>
                  </a:lnTo>
                  <a:lnTo>
                    <a:pt x="0" y="30"/>
                  </a:lnTo>
                  <a:lnTo>
                    <a:pt x="14" y="8"/>
                  </a:lnTo>
                  <a:lnTo>
                    <a:pt x="32" y="0"/>
                  </a:lnTo>
                  <a:lnTo>
                    <a:pt x="90" y="52"/>
                  </a:lnTo>
                  <a:lnTo>
                    <a:pt x="157" y="61"/>
                  </a:lnTo>
                  <a:lnTo>
                    <a:pt x="157" y="6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7" name="Oval 62476"/>
            <p:cNvSpPr/>
            <p:nvPr/>
          </p:nvSpPr>
          <p:spPr>
            <a:xfrm>
              <a:off x="614" y="0"/>
              <a:ext cx="390" cy="379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8" name="Oval 62477"/>
            <p:cNvSpPr/>
            <p:nvPr/>
          </p:nvSpPr>
          <p:spPr>
            <a:xfrm>
              <a:off x="403" y="388"/>
              <a:ext cx="390" cy="379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79" name="未知"/>
            <p:cNvSpPr/>
            <p:nvPr/>
          </p:nvSpPr>
          <p:spPr>
            <a:xfrm>
              <a:off x="408" y="788"/>
              <a:ext cx="95" cy="102"/>
            </a:xfrm>
            <a:custGeom>
              <a:avLst/>
              <a:gdLst/>
              <a:ahLst/>
              <a:cxnLst/>
              <a:pathLst>
                <a:path w="95" h="102">
                  <a:moveTo>
                    <a:pt x="18" y="9"/>
                  </a:moveTo>
                  <a:lnTo>
                    <a:pt x="13" y="9"/>
                  </a:lnTo>
                  <a:lnTo>
                    <a:pt x="9" y="5"/>
                  </a:lnTo>
                  <a:lnTo>
                    <a:pt x="9" y="0"/>
                  </a:lnTo>
                  <a:lnTo>
                    <a:pt x="9" y="5"/>
                  </a:lnTo>
                  <a:lnTo>
                    <a:pt x="0" y="18"/>
                  </a:lnTo>
                  <a:lnTo>
                    <a:pt x="0" y="31"/>
                  </a:lnTo>
                  <a:lnTo>
                    <a:pt x="4" y="48"/>
                  </a:lnTo>
                  <a:lnTo>
                    <a:pt x="13" y="70"/>
                  </a:lnTo>
                  <a:lnTo>
                    <a:pt x="27" y="83"/>
                  </a:lnTo>
                  <a:lnTo>
                    <a:pt x="40" y="92"/>
                  </a:lnTo>
                  <a:lnTo>
                    <a:pt x="58" y="101"/>
                  </a:lnTo>
                  <a:lnTo>
                    <a:pt x="67" y="101"/>
                  </a:lnTo>
                  <a:lnTo>
                    <a:pt x="80" y="96"/>
                  </a:lnTo>
                  <a:lnTo>
                    <a:pt x="89" y="88"/>
                  </a:lnTo>
                  <a:lnTo>
                    <a:pt x="94" y="70"/>
                  </a:lnTo>
                  <a:lnTo>
                    <a:pt x="89" y="57"/>
                  </a:lnTo>
                  <a:lnTo>
                    <a:pt x="80" y="44"/>
                  </a:lnTo>
                  <a:lnTo>
                    <a:pt x="62" y="44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0" name="Oval 62479"/>
            <p:cNvSpPr/>
            <p:nvPr/>
          </p:nvSpPr>
          <p:spPr>
            <a:xfrm>
              <a:off x="399" y="366"/>
              <a:ext cx="394" cy="379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1" name="Oval 62480"/>
            <p:cNvSpPr/>
            <p:nvPr/>
          </p:nvSpPr>
          <p:spPr>
            <a:xfrm>
              <a:off x="435" y="401"/>
              <a:ext cx="322" cy="309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2" name="Oval 62481"/>
            <p:cNvSpPr/>
            <p:nvPr/>
          </p:nvSpPr>
          <p:spPr>
            <a:xfrm>
              <a:off x="475" y="436"/>
              <a:ext cx="242" cy="239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3" name="未知"/>
            <p:cNvSpPr/>
            <p:nvPr/>
          </p:nvSpPr>
          <p:spPr>
            <a:xfrm>
              <a:off x="470" y="732"/>
              <a:ext cx="302" cy="445"/>
            </a:xfrm>
            <a:custGeom>
              <a:avLst/>
              <a:gdLst/>
              <a:ahLst/>
              <a:cxnLst/>
              <a:pathLst>
                <a:path w="302" h="445">
                  <a:moveTo>
                    <a:pt x="301" y="0"/>
                  </a:moveTo>
                  <a:lnTo>
                    <a:pt x="298" y="0"/>
                  </a:lnTo>
                  <a:lnTo>
                    <a:pt x="198" y="139"/>
                  </a:lnTo>
                  <a:lnTo>
                    <a:pt x="72" y="248"/>
                  </a:lnTo>
                  <a:lnTo>
                    <a:pt x="45" y="270"/>
                  </a:lnTo>
                  <a:lnTo>
                    <a:pt x="27" y="283"/>
                  </a:lnTo>
                  <a:lnTo>
                    <a:pt x="0" y="300"/>
                  </a:lnTo>
                  <a:lnTo>
                    <a:pt x="18" y="313"/>
                  </a:lnTo>
                  <a:lnTo>
                    <a:pt x="36" y="344"/>
                  </a:lnTo>
                  <a:lnTo>
                    <a:pt x="36" y="361"/>
                  </a:lnTo>
                  <a:lnTo>
                    <a:pt x="36" y="379"/>
                  </a:lnTo>
                  <a:lnTo>
                    <a:pt x="36" y="396"/>
                  </a:lnTo>
                  <a:lnTo>
                    <a:pt x="32" y="444"/>
                  </a:lnTo>
                  <a:lnTo>
                    <a:pt x="301" y="444"/>
                  </a:lnTo>
                  <a:lnTo>
                    <a:pt x="301" y="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4" name="未知"/>
            <p:cNvSpPr/>
            <p:nvPr/>
          </p:nvSpPr>
          <p:spPr>
            <a:xfrm>
              <a:off x="54" y="462"/>
              <a:ext cx="252" cy="497"/>
            </a:xfrm>
            <a:custGeom>
              <a:avLst/>
              <a:gdLst/>
              <a:ahLst/>
              <a:cxnLst/>
              <a:pathLst>
                <a:path w="252" h="497">
                  <a:moveTo>
                    <a:pt x="251" y="0"/>
                  </a:moveTo>
                  <a:lnTo>
                    <a:pt x="237" y="26"/>
                  </a:lnTo>
                  <a:lnTo>
                    <a:pt x="228" y="48"/>
                  </a:lnTo>
                  <a:lnTo>
                    <a:pt x="210" y="78"/>
                  </a:lnTo>
                  <a:lnTo>
                    <a:pt x="192" y="104"/>
                  </a:lnTo>
                  <a:lnTo>
                    <a:pt x="183" y="122"/>
                  </a:lnTo>
                  <a:lnTo>
                    <a:pt x="183" y="139"/>
                  </a:lnTo>
                  <a:lnTo>
                    <a:pt x="152" y="239"/>
                  </a:lnTo>
                  <a:lnTo>
                    <a:pt x="130" y="344"/>
                  </a:lnTo>
                  <a:lnTo>
                    <a:pt x="125" y="344"/>
                  </a:lnTo>
                  <a:lnTo>
                    <a:pt x="116" y="344"/>
                  </a:lnTo>
                  <a:lnTo>
                    <a:pt x="112" y="348"/>
                  </a:lnTo>
                  <a:lnTo>
                    <a:pt x="0" y="496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5" name="未知"/>
            <p:cNvSpPr/>
            <p:nvPr/>
          </p:nvSpPr>
          <p:spPr>
            <a:xfrm>
              <a:off x="564" y="414"/>
              <a:ext cx="55" cy="79"/>
            </a:xfrm>
            <a:custGeom>
              <a:avLst/>
              <a:gdLst/>
              <a:ahLst/>
              <a:cxnLst/>
              <a:pathLst>
                <a:path w="55" h="79">
                  <a:moveTo>
                    <a:pt x="32" y="0"/>
                  </a:moveTo>
                  <a:lnTo>
                    <a:pt x="18" y="17"/>
                  </a:lnTo>
                  <a:lnTo>
                    <a:pt x="0" y="52"/>
                  </a:lnTo>
                  <a:lnTo>
                    <a:pt x="14" y="43"/>
                  </a:lnTo>
                  <a:lnTo>
                    <a:pt x="14" y="78"/>
                  </a:lnTo>
                  <a:lnTo>
                    <a:pt x="32" y="78"/>
                  </a:lnTo>
                  <a:lnTo>
                    <a:pt x="45" y="78"/>
                  </a:lnTo>
                  <a:lnTo>
                    <a:pt x="45" y="43"/>
                  </a:lnTo>
                  <a:lnTo>
                    <a:pt x="54" y="52"/>
                  </a:lnTo>
                  <a:lnTo>
                    <a:pt x="45" y="2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6" name="未知"/>
            <p:cNvSpPr/>
            <p:nvPr/>
          </p:nvSpPr>
          <p:spPr>
            <a:xfrm>
              <a:off x="573" y="597"/>
              <a:ext cx="51" cy="101"/>
            </a:xfrm>
            <a:custGeom>
              <a:avLst/>
              <a:gdLst/>
              <a:ahLst/>
              <a:cxnLst/>
              <a:pathLst>
                <a:path w="51" h="101">
                  <a:moveTo>
                    <a:pt x="32" y="0"/>
                  </a:moveTo>
                  <a:lnTo>
                    <a:pt x="32" y="48"/>
                  </a:lnTo>
                  <a:lnTo>
                    <a:pt x="50" y="39"/>
                  </a:lnTo>
                  <a:lnTo>
                    <a:pt x="41" y="69"/>
                  </a:lnTo>
                  <a:lnTo>
                    <a:pt x="23" y="100"/>
                  </a:lnTo>
                  <a:lnTo>
                    <a:pt x="0" y="5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7" name="未知"/>
            <p:cNvSpPr/>
            <p:nvPr/>
          </p:nvSpPr>
          <p:spPr>
            <a:xfrm>
              <a:off x="573" y="597"/>
              <a:ext cx="51" cy="101"/>
            </a:xfrm>
            <a:custGeom>
              <a:avLst/>
              <a:gdLst/>
              <a:ahLst/>
              <a:cxnLst/>
              <a:pathLst>
                <a:path w="51" h="101">
                  <a:moveTo>
                    <a:pt x="32" y="0"/>
                  </a:moveTo>
                  <a:lnTo>
                    <a:pt x="32" y="48"/>
                  </a:lnTo>
                  <a:lnTo>
                    <a:pt x="50" y="39"/>
                  </a:lnTo>
                  <a:lnTo>
                    <a:pt x="41" y="69"/>
                  </a:lnTo>
                  <a:lnTo>
                    <a:pt x="23" y="100"/>
                  </a:lnTo>
                  <a:lnTo>
                    <a:pt x="0" y="5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8" name="未知"/>
            <p:cNvSpPr/>
            <p:nvPr/>
          </p:nvSpPr>
          <p:spPr>
            <a:xfrm>
              <a:off x="708" y="401"/>
              <a:ext cx="41" cy="36"/>
            </a:xfrm>
            <a:custGeom>
              <a:avLst/>
              <a:gdLst/>
              <a:ahLst/>
              <a:cxnLst/>
              <a:pathLst>
                <a:path w="41" h="36">
                  <a:moveTo>
                    <a:pt x="0" y="0"/>
                  </a:moveTo>
                  <a:lnTo>
                    <a:pt x="22" y="17"/>
                  </a:lnTo>
                  <a:lnTo>
                    <a:pt x="36" y="35"/>
                  </a:lnTo>
                  <a:lnTo>
                    <a:pt x="40" y="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89" name="未知"/>
            <p:cNvSpPr/>
            <p:nvPr/>
          </p:nvSpPr>
          <p:spPr>
            <a:xfrm>
              <a:off x="421" y="270"/>
              <a:ext cx="55" cy="62"/>
            </a:xfrm>
            <a:custGeom>
              <a:avLst/>
              <a:gdLst/>
              <a:ahLst/>
              <a:cxnLst/>
              <a:pathLst>
                <a:path w="55" h="62">
                  <a:moveTo>
                    <a:pt x="0" y="57"/>
                  </a:moveTo>
                  <a:lnTo>
                    <a:pt x="14" y="61"/>
                  </a:lnTo>
                  <a:lnTo>
                    <a:pt x="27" y="61"/>
                  </a:lnTo>
                  <a:lnTo>
                    <a:pt x="54" y="31"/>
                  </a:lnTo>
                  <a:lnTo>
                    <a:pt x="54" y="17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0" name="未知"/>
            <p:cNvSpPr/>
            <p:nvPr/>
          </p:nvSpPr>
          <p:spPr>
            <a:xfrm>
              <a:off x="54" y="806"/>
              <a:ext cx="453" cy="371"/>
            </a:xfrm>
            <a:custGeom>
              <a:avLst/>
              <a:gdLst/>
              <a:ahLst/>
              <a:cxnLst/>
              <a:pathLst>
                <a:path w="453" h="371">
                  <a:moveTo>
                    <a:pt x="398" y="235"/>
                  </a:moveTo>
                  <a:lnTo>
                    <a:pt x="354" y="200"/>
                  </a:lnTo>
                  <a:lnTo>
                    <a:pt x="309" y="170"/>
                  </a:lnTo>
                  <a:lnTo>
                    <a:pt x="273" y="152"/>
                  </a:lnTo>
                  <a:lnTo>
                    <a:pt x="237" y="131"/>
                  </a:lnTo>
                  <a:lnTo>
                    <a:pt x="201" y="109"/>
                  </a:lnTo>
                  <a:lnTo>
                    <a:pt x="166" y="78"/>
                  </a:lnTo>
                  <a:lnTo>
                    <a:pt x="116" y="30"/>
                  </a:lnTo>
                  <a:lnTo>
                    <a:pt x="125" y="0"/>
                  </a:lnTo>
                  <a:lnTo>
                    <a:pt x="116" y="0"/>
                  </a:lnTo>
                  <a:lnTo>
                    <a:pt x="112" y="4"/>
                  </a:lnTo>
                  <a:lnTo>
                    <a:pt x="0" y="152"/>
                  </a:lnTo>
                  <a:lnTo>
                    <a:pt x="0" y="370"/>
                  </a:lnTo>
                  <a:lnTo>
                    <a:pt x="448" y="370"/>
                  </a:lnTo>
                  <a:lnTo>
                    <a:pt x="452" y="322"/>
                  </a:lnTo>
                  <a:lnTo>
                    <a:pt x="452" y="305"/>
                  </a:lnTo>
                  <a:lnTo>
                    <a:pt x="452" y="287"/>
                  </a:lnTo>
                  <a:lnTo>
                    <a:pt x="452" y="270"/>
                  </a:lnTo>
                  <a:lnTo>
                    <a:pt x="448" y="252"/>
                  </a:lnTo>
                  <a:lnTo>
                    <a:pt x="439" y="239"/>
                  </a:lnTo>
                  <a:lnTo>
                    <a:pt x="416" y="226"/>
                  </a:lnTo>
                  <a:lnTo>
                    <a:pt x="407" y="226"/>
                  </a:lnTo>
                  <a:lnTo>
                    <a:pt x="398" y="235"/>
                  </a:lnTo>
                  <a:lnTo>
                    <a:pt x="398" y="2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1" name="未知"/>
            <p:cNvSpPr/>
            <p:nvPr/>
          </p:nvSpPr>
          <p:spPr>
            <a:xfrm>
              <a:off x="457" y="610"/>
              <a:ext cx="28" cy="18"/>
            </a:xfrm>
            <a:custGeom>
              <a:avLst/>
              <a:gdLst/>
              <a:ahLst/>
              <a:cxnLst/>
              <a:pathLst>
                <a:path w="28" h="18">
                  <a:moveTo>
                    <a:pt x="27" y="0"/>
                  </a:moveTo>
                  <a:lnTo>
                    <a:pt x="0" y="1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2" name="未知"/>
            <p:cNvSpPr/>
            <p:nvPr/>
          </p:nvSpPr>
          <p:spPr>
            <a:xfrm>
              <a:off x="435" y="549"/>
              <a:ext cx="36" cy="1"/>
            </a:xfrm>
            <a:custGeom>
              <a:avLst/>
              <a:gdLst/>
              <a:ahLst/>
              <a:cxnLst/>
              <a:pathLst>
                <a:path w="36" h="1">
                  <a:moveTo>
                    <a:pt x="3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3" name="未知"/>
            <p:cNvSpPr/>
            <p:nvPr/>
          </p:nvSpPr>
          <p:spPr>
            <a:xfrm>
              <a:off x="461" y="475"/>
              <a:ext cx="28" cy="18"/>
            </a:xfrm>
            <a:custGeom>
              <a:avLst/>
              <a:gdLst/>
              <a:ahLst/>
              <a:cxnLst/>
              <a:pathLst>
                <a:path w="28" h="18">
                  <a:moveTo>
                    <a:pt x="27" y="17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4" name="未知"/>
            <p:cNvSpPr/>
            <p:nvPr/>
          </p:nvSpPr>
          <p:spPr>
            <a:xfrm>
              <a:off x="515" y="423"/>
              <a:ext cx="19" cy="27"/>
            </a:xfrm>
            <a:custGeom>
              <a:avLst/>
              <a:gdLst/>
              <a:ahLst/>
              <a:cxnLst/>
              <a:pathLst>
                <a:path w="19" h="27">
                  <a:moveTo>
                    <a:pt x="18" y="2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5" name="未知"/>
            <p:cNvSpPr/>
            <p:nvPr/>
          </p:nvSpPr>
          <p:spPr>
            <a:xfrm>
              <a:off x="596" y="401"/>
              <a:ext cx="1" cy="14"/>
            </a:xfrm>
            <a:custGeom>
              <a:avLst/>
              <a:gdLst/>
              <a:ahLst/>
              <a:cxnLst/>
              <a:pathLst>
                <a:path w="1" h="14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6" name="未知"/>
            <p:cNvSpPr/>
            <p:nvPr/>
          </p:nvSpPr>
          <p:spPr>
            <a:xfrm>
              <a:off x="650" y="418"/>
              <a:ext cx="19" cy="27"/>
            </a:xfrm>
            <a:custGeom>
              <a:avLst/>
              <a:gdLst/>
              <a:ahLst/>
              <a:cxnLst/>
              <a:pathLst>
                <a:path w="19" h="27">
                  <a:moveTo>
                    <a:pt x="0" y="26"/>
                  </a:moveTo>
                  <a:lnTo>
                    <a:pt x="1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7" name="未知"/>
            <p:cNvSpPr/>
            <p:nvPr/>
          </p:nvSpPr>
          <p:spPr>
            <a:xfrm>
              <a:off x="699" y="475"/>
              <a:ext cx="28" cy="14"/>
            </a:xfrm>
            <a:custGeom>
              <a:avLst/>
              <a:gdLst/>
              <a:ahLst/>
              <a:cxnLst/>
              <a:pathLst>
                <a:path w="28" h="14">
                  <a:moveTo>
                    <a:pt x="0" y="13"/>
                  </a:moveTo>
                  <a:lnTo>
                    <a:pt x="2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8" name="未知"/>
            <p:cNvSpPr/>
            <p:nvPr/>
          </p:nvSpPr>
          <p:spPr>
            <a:xfrm>
              <a:off x="717" y="549"/>
              <a:ext cx="37" cy="1"/>
            </a:xfrm>
            <a:custGeom>
              <a:avLst/>
              <a:gdLst/>
              <a:ahLst/>
              <a:cxnLst/>
              <a:pathLst>
                <a:path w="37" h="1">
                  <a:moveTo>
                    <a:pt x="0" y="0"/>
                  </a:moveTo>
                  <a:lnTo>
                    <a:pt x="36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499" name="未知"/>
            <p:cNvSpPr/>
            <p:nvPr/>
          </p:nvSpPr>
          <p:spPr>
            <a:xfrm>
              <a:off x="703" y="614"/>
              <a:ext cx="28" cy="14"/>
            </a:xfrm>
            <a:custGeom>
              <a:avLst/>
              <a:gdLst/>
              <a:ahLst/>
              <a:cxnLst/>
              <a:pathLst>
                <a:path w="28" h="14">
                  <a:moveTo>
                    <a:pt x="0" y="0"/>
                  </a:moveTo>
                  <a:lnTo>
                    <a:pt x="27" y="1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0" name="未知"/>
            <p:cNvSpPr/>
            <p:nvPr/>
          </p:nvSpPr>
          <p:spPr>
            <a:xfrm>
              <a:off x="654" y="658"/>
              <a:ext cx="23" cy="27"/>
            </a:xfrm>
            <a:custGeom>
              <a:avLst/>
              <a:gdLst/>
              <a:ahLst/>
              <a:cxnLst/>
              <a:pathLst>
                <a:path w="23" h="27">
                  <a:moveTo>
                    <a:pt x="0" y="0"/>
                  </a:moveTo>
                  <a:lnTo>
                    <a:pt x="22" y="2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1" name="未知"/>
            <p:cNvSpPr/>
            <p:nvPr/>
          </p:nvSpPr>
          <p:spPr>
            <a:xfrm>
              <a:off x="479" y="684"/>
              <a:ext cx="28" cy="23"/>
            </a:xfrm>
            <a:custGeom>
              <a:avLst/>
              <a:gdLst/>
              <a:ahLst/>
              <a:cxnLst/>
              <a:pathLst>
                <a:path w="28" h="23">
                  <a:moveTo>
                    <a:pt x="0" y="0"/>
                  </a:moveTo>
                  <a:lnTo>
                    <a:pt x="14" y="13"/>
                  </a:lnTo>
                  <a:lnTo>
                    <a:pt x="27" y="2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2" name="未知"/>
            <p:cNvSpPr/>
            <p:nvPr/>
          </p:nvSpPr>
          <p:spPr>
            <a:xfrm>
              <a:off x="466" y="688"/>
              <a:ext cx="64" cy="40"/>
            </a:xfrm>
            <a:custGeom>
              <a:avLst/>
              <a:gdLst/>
              <a:ahLst/>
              <a:cxnLst/>
              <a:pathLst>
                <a:path w="64" h="40">
                  <a:moveTo>
                    <a:pt x="0" y="0"/>
                  </a:moveTo>
                  <a:lnTo>
                    <a:pt x="13" y="13"/>
                  </a:lnTo>
                  <a:lnTo>
                    <a:pt x="31" y="22"/>
                  </a:lnTo>
                  <a:lnTo>
                    <a:pt x="45" y="31"/>
                  </a:lnTo>
                  <a:lnTo>
                    <a:pt x="63" y="3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3" name="未知"/>
            <p:cNvSpPr/>
            <p:nvPr/>
          </p:nvSpPr>
          <p:spPr>
            <a:xfrm>
              <a:off x="748" y="388"/>
              <a:ext cx="28" cy="40"/>
            </a:xfrm>
            <a:custGeom>
              <a:avLst/>
              <a:gdLst/>
              <a:ahLst/>
              <a:cxnLst/>
              <a:pathLst>
                <a:path w="28" h="40">
                  <a:moveTo>
                    <a:pt x="27" y="0"/>
                  </a:moveTo>
                  <a:lnTo>
                    <a:pt x="18" y="0"/>
                  </a:lnTo>
                  <a:lnTo>
                    <a:pt x="5" y="17"/>
                  </a:lnTo>
                  <a:lnTo>
                    <a:pt x="0" y="3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4" name="未知"/>
            <p:cNvSpPr/>
            <p:nvPr/>
          </p:nvSpPr>
          <p:spPr>
            <a:xfrm>
              <a:off x="632" y="22"/>
              <a:ext cx="323" cy="223"/>
            </a:xfrm>
            <a:custGeom>
              <a:avLst/>
              <a:gdLst/>
              <a:ahLst/>
              <a:cxnLst/>
              <a:pathLst>
                <a:path w="323" h="223">
                  <a:moveTo>
                    <a:pt x="322" y="56"/>
                  </a:moveTo>
                  <a:lnTo>
                    <a:pt x="291" y="35"/>
                  </a:lnTo>
                  <a:lnTo>
                    <a:pt x="260" y="17"/>
                  </a:lnTo>
                  <a:lnTo>
                    <a:pt x="224" y="4"/>
                  </a:lnTo>
                  <a:lnTo>
                    <a:pt x="188" y="0"/>
                  </a:lnTo>
                  <a:lnTo>
                    <a:pt x="152" y="4"/>
                  </a:lnTo>
                  <a:lnTo>
                    <a:pt x="107" y="17"/>
                  </a:lnTo>
                  <a:lnTo>
                    <a:pt x="71" y="39"/>
                  </a:lnTo>
                  <a:lnTo>
                    <a:pt x="40" y="69"/>
                  </a:lnTo>
                  <a:lnTo>
                    <a:pt x="22" y="96"/>
                  </a:lnTo>
                  <a:lnTo>
                    <a:pt x="9" y="130"/>
                  </a:lnTo>
                  <a:lnTo>
                    <a:pt x="0" y="174"/>
                  </a:lnTo>
                  <a:lnTo>
                    <a:pt x="9" y="22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5" name="未知"/>
            <p:cNvSpPr/>
            <p:nvPr/>
          </p:nvSpPr>
          <p:spPr>
            <a:xfrm>
              <a:off x="744" y="431"/>
              <a:ext cx="37" cy="27"/>
            </a:xfrm>
            <a:custGeom>
              <a:avLst/>
              <a:gdLst/>
              <a:ahLst/>
              <a:cxnLst/>
              <a:pathLst>
                <a:path w="37" h="27">
                  <a:moveTo>
                    <a:pt x="36" y="26"/>
                  </a:moveTo>
                  <a:lnTo>
                    <a:pt x="22" y="9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6" name="未知"/>
            <p:cNvSpPr/>
            <p:nvPr/>
          </p:nvSpPr>
          <p:spPr>
            <a:xfrm>
              <a:off x="784" y="388"/>
              <a:ext cx="64" cy="110"/>
            </a:xfrm>
            <a:custGeom>
              <a:avLst/>
              <a:gdLst/>
              <a:ahLst/>
              <a:cxnLst/>
              <a:pathLst>
                <a:path w="64" h="110">
                  <a:moveTo>
                    <a:pt x="0" y="109"/>
                  </a:moveTo>
                  <a:lnTo>
                    <a:pt x="4" y="104"/>
                  </a:lnTo>
                  <a:lnTo>
                    <a:pt x="27" y="52"/>
                  </a:lnTo>
                  <a:lnTo>
                    <a:pt x="63" y="13"/>
                  </a:lnTo>
                  <a:lnTo>
                    <a:pt x="6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7" name="未知"/>
            <p:cNvSpPr/>
            <p:nvPr/>
          </p:nvSpPr>
          <p:spPr>
            <a:xfrm>
              <a:off x="847" y="401"/>
              <a:ext cx="46" cy="23"/>
            </a:xfrm>
            <a:custGeom>
              <a:avLst/>
              <a:gdLst/>
              <a:ahLst/>
              <a:cxnLst/>
              <a:pathLst>
                <a:path w="46" h="23">
                  <a:moveTo>
                    <a:pt x="45" y="22"/>
                  </a:moveTo>
                  <a:lnTo>
                    <a:pt x="22" y="8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8" name="未知"/>
            <p:cNvSpPr/>
            <p:nvPr/>
          </p:nvSpPr>
          <p:spPr>
            <a:xfrm>
              <a:off x="784" y="497"/>
              <a:ext cx="50" cy="35"/>
            </a:xfrm>
            <a:custGeom>
              <a:avLst/>
              <a:gdLst/>
              <a:ahLst/>
              <a:cxnLst/>
              <a:pathLst>
                <a:path w="50" h="35">
                  <a:moveTo>
                    <a:pt x="49" y="34"/>
                  </a:moveTo>
                  <a:lnTo>
                    <a:pt x="40" y="26"/>
                  </a:lnTo>
                  <a:lnTo>
                    <a:pt x="27" y="13"/>
                  </a:lnTo>
                  <a:lnTo>
                    <a:pt x="13" y="8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09" name="未知"/>
            <p:cNvSpPr/>
            <p:nvPr/>
          </p:nvSpPr>
          <p:spPr>
            <a:xfrm>
              <a:off x="435" y="810"/>
              <a:ext cx="1" cy="62"/>
            </a:xfrm>
            <a:custGeom>
              <a:avLst/>
              <a:gdLst/>
              <a:ahLst/>
              <a:cxnLst/>
              <a:pathLst>
                <a:path w="1" h="62">
                  <a:moveTo>
                    <a:pt x="0" y="61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0" name="未知"/>
            <p:cNvSpPr/>
            <p:nvPr/>
          </p:nvSpPr>
          <p:spPr>
            <a:xfrm>
              <a:off x="435" y="684"/>
              <a:ext cx="1" cy="40"/>
            </a:xfrm>
            <a:custGeom>
              <a:avLst/>
              <a:gdLst/>
              <a:ahLst/>
              <a:cxnLst/>
              <a:pathLst>
                <a:path w="1" h="40">
                  <a:moveTo>
                    <a:pt x="0" y="3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1" name="未知"/>
            <p:cNvSpPr/>
            <p:nvPr/>
          </p:nvSpPr>
          <p:spPr>
            <a:xfrm>
              <a:off x="376" y="588"/>
              <a:ext cx="24" cy="1"/>
            </a:xfrm>
            <a:custGeom>
              <a:avLst/>
              <a:gdLst/>
              <a:ahLst/>
              <a:cxnLst/>
              <a:pathLst>
                <a:path w="24" h="1">
                  <a:moveTo>
                    <a:pt x="23" y="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2" name="未知"/>
            <p:cNvSpPr/>
            <p:nvPr/>
          </p:nvSpPr>
          <p:spPr>
            <a:xfrm>
              <a:off x="367" y="549"/>
              <a:ext cx="28" cy="14"/>
            </a:xfrm>
            <a:custGeom>
              <a:avLst/>
              <a:gdLst/>
              <a:ahLst/>
              <a:cxnLst/>
              <a:pathLst>
                <a:path w="28" h="14">
                  <a:moveTo>
                    <a:pt x="27" y="1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3" name="未知"/>
            <p:cNvSpPr/>
            <p:nvPr/>
          </p:nvSpPr>
          <p:spPr>
            <a:xfrm>
              <a:off x="408" y="414"/>
              <a:ext cx="28" cy="27"/>
            </a:xfrm>
            <a:custGeom>
              <a:avLst/>
              <a:gdLst/>
              <a:ahLst/>
              <a:cxnLst/>
              <a:pathLst>
                <a:path w="28" h="27">
                  <a:moveTo>
                    <a:pt x="27" y="26"/>
                  </a:moveTo>
                  <a:lnTo>
                    <a:pt x="22" y="17"/>
                  </a:lnTo>
                  <a:lnTo>
                    <a:pt x="13" y="9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4" name="未知"/>
            <p:cNvSpPr/>
            <p:nvPr/>
          </p:nvSpPr>
          <p:spPr>
            <a:xfrm>
              <a:off x="426" y="414"/>
              <a:ext cx="14" cy="23"/>
            </a:xfrm>
            <a:custGeom>
              <a:avLst/>
              <a:gdLst/>
              <a:ahLst/>
              <a:cxnLst/>
              <a:pathLst>
                <a:path w="14" h="23">
                  <a:moveTo>
                    <a:pt x="13" y="22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5" name="未知"/>
            <p:cNvSpPr/>
            <p:nvPr/>
          </p:nvSpPr>
          <p:spPr>
            <a:xfrm>
              <a:off x="354" y="392"/>
              <a:ext cx="10" cy="14"/>
            </a:xfrm>
            <a:custGeom>
              <a:avLst/>
              <a:gdLst/>
              <a:ahLst/>
              <a:cxnLst/>
              <a:pathLst>
                <a:path w="10" h="14">
                  <a:moveTo>
                    <a:pt x="0" y="0"/>
                  </a:moveTo>
                  <a:lnTo>
                    <a:pt x="9" y="1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6" name="未知"/>
            <p:cNvSpPr/>
            <p:nvPr/>
          </p:nvSpPr>
          <p:spPr>
            <a:xfrm>
              <a:off x="363" y="379"/>
              <a:ext cx="5" cy="5"/>
            </a:xfrm>
            <a:custGeom>
              <a:avLst/>
              <a:gdLst/>
              <a:ahLst/>
              <a:cxnLst/>
              <a:pathLst>
                <a:path w="5" h="5">
                  <a:moveTo>
                    <a:pt x="0" y="0"/>
                  </a:moveTo>
                  <a:lnTo>
                    <a:pt x="4" y="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7" name="未知"/>
            <p:cNvSpPr/>
            <p:nvPr/>
          </p:nvSpPr>
          <p:spPr>
            <a:xfrm>
              <a:off x="435" y="309"/>
              <a:ext cx="10" cy="23"/>
            </a:xfrm>
            <a:custGeom>
              <a:avLst/>
              <a:gdLst/>
              <a:ahLst/>
              <a:cxnLst/>
              <a:pathLst>
                <a:path w="10" h="23">
                  <a:moveTo>
                    <a:pt x="9" y="22"/>
                  </a:moveTo>
                  <a:lnTo>
                    <a:pt x="9" y="13"/>
                  </a:lnTo>
                  <a:lnTo>
                    <a:pt x="4" y="5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8" name="未知"/>
            <p:cNvSpPr/>
            <p:nvPr/>
          </p:nvSpPr>
          <p:spPr>
            <a:xfrm>
              <a:off x="578" y="305"/>
              <a:ext cx="37" cy="18"/>
            </a:xfrm>
            <a:custGeom>
              <a:avLst/>
              <a:gdLst/>
              <a:ahLst/>
              <a:cxnLst/>
              <a:pathLst>
                <a:path w="37" h="18">
                  <a:moveTo>
                    <a:pt x="36" y="17"/>
                  </a:moveTo>
                  <a:lnTo>
                    <a:pt x="18" y="13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19" name="未知"/>
            <p:cNvSpPr/>
            <p:nvPr/>
          </p:nvSpPr>
          <p:spPr>
            <a:xfrm>
              <a:off x="452" y="1041"/>
              <a:ext cx="37" cy="136"/>
            </a:xfrm>
            <a:custGeom>
              <a:avLst/>
              <a:gdLst/>
              <a:ahLst/>
              <a:cxnLst/>
              <a:pathLst>
                <a:path w="37" h="136">
                  <a:moveTo>
                    <a:pt x="18" y="135"/>
                  </a:moveTo>
                  <a:lnTo>
                    <a:pt x="32" y="96"/>
                  </a:lnTo>
                  <a:lnTo>
                    <a:pt x="36" y="57"/>
                  </a:lnTo>
                  <a:lnTo>
                    <a:pt x="32" y="39"/>
                  </a:lnTo>
                  <a:lnTo>
                    <a:pt x="18" y="22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0" name="未知"/>
            <p:cNvSpPr/>
            <p:nvPr/>
          </p:nvSpPr>
          <p:spPr>
            <a:xfrm>
              <a:off x="94" y="462"/>
              <a:ext cx="1" cy="436"/>
            </a:xfrm>
            <a:custGeom>
              <a:avLst/>
              <a:gdLst/>
              <a:ahLst/>
              <a:cxnLst/>
              <a:pathLst>
                <a:path w="1" h="436">
                  <a:moveTo>
                    <a:pt x="0" y="0"/>
                  </a:moveTo>
                  <a:lnTo>
                    <a:pt x="0" y="43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1" name="未知"/>
            <p:cNvSpPr/>
            <p:nvPr/>
          </p:nvSpPr>
          <p:spPr>
            <a:xfrm>
              <a:off x="141" y="462"/>
              <a:ext cx="1" cy="380"/>
            </a:xfrm>
            <a:custGeom>
              <a:avLst/>
              <a:gdLst/>
              <a:ahLst/>
              <a:cxnLst/>
              <a:pathLst>
                <a:path w="1" h="380">
                  <a:moveTo>
                    <a:pt x="0" y="0"/>
                  </a:moveTo>
                  <a:lnTo>
                    <a:pt x="0" y="37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2" name="未知"/>
            <p:cNvSpPr/>
            <p:nvPr/>
          </p:nvSpPr>
          <p:spPr>
            <a:xfrm>
              <a:off x="188" y="462"/>
              <a:ext cx="1" cy="310"/>
            </a:xfrm>
            <a:custGeom>
              <a:avLst/>
              <a:gdLst/>
              <a:ahLst/>
              <a:cxnLst/>
              <a:pathLst>
                <a:path w="1" h="310">
                  <a:moveTo>
                    <a:pt x="0" y="0"/>
                  </a:moveTo>
                  <a:lnTo>
                    <a:pt x="0" y="30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3" name="未知"/>
            <p:cNvSpPr/>
            <p:nvPr/>
          </p:nvSpPr>
          <p:spPr>
            <a:xfrm>
              <a:off x="237" y="462"/>
              <a:ext cx="1" cy="144"/>
            </a:xfrm>
            <a:custGeom>
              <a:avLst/>
              <a:gdLst/>
              <a:ahLst/>
              <a:cxnLst/>
              <a:pathLst>
                <a:path w="1" h="144">
                  <a:moveTo>
                    <a:pt x="0" y="0"/>
                  </a:moveTo>
                  <a:lnTo>
                    <a:pt x="0" y="14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4" name="未知"/>
            <p:cNvSpPr/>
            <p:nvPr/>
          </p:nvSpPr>
          <p:spPr>
            <a:xfrm>
              <a:off x="282" y="462"/>
              <a:ext cx="1" cy="49"/>
            </a:xfrm>
            <a:custGeom>
              <a:avLst/>
              <a:gdLst/>
              <a:ahLst/>
              <a:cxnLst/>
              <a:pathLst>
                <a:path w="1" h="49">
                  <a:moveTo>
                    <a:pt x="0" y="0"/>
                  </a:moveTo>
                  <a:lnTo>
                    <a:pt x="0" y="4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5" name="未知"/>
            <p:cNvSpPr/>
            <p:nvPr/>
          </p:nvSpPr>
          <p:spPr>
            <a:xfrm>
              <a:off x="538" y="984"/>
              <a:ext cx="1" cy="193"/>
            </a:xfrm>
            <a:custGeom>
              <a:avLst/>
              <a:gdLst/>
              <a:ahLst/>
              <a:cxnLst/>
              <a:pathLst>
                <a:path w="1" h="193">
                  <a:moveTo>
                    <a:pt x="0" y="192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6" name="未知"/>
            <p:cNvSpPr/>
            <p:nvPr/>
          </p:nvSpPr>
          <p:spPr>
            <a:xfrm>
              <a:off x="582" y="950"/>
              <a:ext cx="1" cy="227"/>
            </a:xfrm>
            <a:custGeom>
              <a:avLst/>
              <a:gdLst/>
              <a:ahLst/>
              <a:cxnLst/>
              <a:pathLst>
                <a:path w="1" h="227">
                  <a:moveTo>
                    <a:pt x="0" y="22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7" name="未知"/>
            <p:cNvSpPr/>
            <p:nvPr/>
          </p:nvSpPr>
          <p:spPr>
            <a:xfrm>
              <a:off x="632" y="910"/>
              <a:ext cx="1" cy="267"/>
            </a:xfrm>
            <a:custGeom>
              <a:avLst/>
              <a:gdLst/>
              <a:ahLst/>
              <a:cxnLst/>
              <a:pathLst>
                <a:path w="1" h="267">
                  <a:moveTo>
                    <a:pt x="0" y="266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8" name="未知"/>
            <p:cNvSpPr/>
            <p:nvPr/>
          </p:nvSpPr>
          <p:spPr>
            <a:xfrm>
              <a:off x="676" y="858"/>
              <a:ext cx="1" cy="319"/>
            </a:xfrm>
            <a:custGeom>
              <a:avLst/>
              <a:gdLst/>
              <a:ahLst/>
              <a:cxnLst/>
              <a:pathLst>
                <a:path w="1" h="319">
                  <a:moveTo>
                    <a:pt x="0" y="318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29" name="未知"/>
            <p:cNvSpPr/>
            <p:nvPr/>
          </p:nvSpPr>
          <p:spPr>
            <a:xfrm>
              <a:off x="721" y="801"/>
              <a:ext cx="1" cy="376"/>
            </a:xfrm>
            <a:custGeom>
              <a:avLst/>
              <a:gdLst/>
              <a:ahLst/>
              <a:cxnLst/>
              <a:pathLst>
                <a:path w="1" h="376">
                  <a:moveTo>
                    <a:pt x="0" y="375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0" name="未知"/>
            <p:cNvSpPr/>
            <p:nvPr/>
          </p:nvSpPr>
          <p:spPr>
            <a:xfrm>
              <a:off x="54" y="510"/>
              <a:ext cx="229" cy="1"/>
            </a:xfrm>
            <a:custGeom>
              <a:avLst/>
              <a:gdLst/>
              <a:ahLst/>
              <a:cxnLst/>
              <a:pathLst>
                <a:path w="229" h="1">
                  <a:moveTo>
                    <a:pt x="0" y="0"/>
                  </a:moveTo>
                  <a:lnTo>
                    <a:pt x="22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1" name="未知"/>
            <p:cNvSpPr/>
            <p:nvPr/>
          </p:nvSpPr>
          <p:spPr>
            <a:xfrm>
              <a:off x="54" y="558"/>
              <a:ext cx="202" cy="1"/>
            </a:xfrm>
            <a:custGeom>
              <a:avLst/>
              <a:gdLst/>
              <a:ahLst/>
              <a:cxnLst/>
              <a:pathLst>
                <a:path w="202" h="1">
                  <a:moveTo>
                    <a:pt x="0" y="0"/>
                  </a:moveTo>
                  <a:lnTo>
                    <a:pt x="20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2" name="未知"/>
            <p:cNvSpPr/>
            <p:nvPr/>
          </p:nvSpPr>
          <p:spPr>
            <a:xfrm>
              <a:off x="54" y="601"/>
              <a:ext cx="184" cy="1"/>
            </a:xfrm>
            <a:custGeom>
              <a:avLst/>
              <a:gdLst/>
              <a:ahLst/>
              <a:cxnLst/>
              <a:pathLst>
                <a:path w="184" h="1">
                  <a:moveTo>
                    <a:pt x="0" y="0"/>
                  </a:moveTo>
                  <a:lnTo>
                    <a:pt x="18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3" name="未知"/>
            <p:cNvSpPr/>
            <p:nvPr/>
          </p:nvSpPr>
          <p:spPr>
            <a:xfrm>
              <a:off x="54" y="649"/>
              <a:ext cx="171" cy="1"/>
            </a:xfrm>
            <a:custGeom>
              <a:avLst/>
              <a:gdLst/>
              <a:ahLst/>
              <a:cxnLst/>
              <a:pathLst>
                <a:path w="171" h="1">
                  <a:moveTo>
                    <a:pt x="0" y="0"/>
                  </a:moveTo>
                  <a:lnTo>
                    <a:pt x="17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4" name="未知"/>
            <p:cNvSpPr/>
            <p:nvPr/>
          </p:nvSpPr>
          <p:spPr>
            <a:xfrm>
              <a:off x="54" y="693"/>
              <a:ext cx="158" cy="1"/>
            </a:xfrm>
            <a:custGeom>
              <a:avLst/>
              <a:gdLst/>
              <a:ahLst/>
              <a:cxnLst/>
              <a:pathLst>
                <a:path w="158" h="1">
                  <a:moveTo>
                    <a:pt x="0" y="0"/>
                  </a:moveTo>
                  <a:lnTo>
                    <a:pt x="15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5" name="未知"/>
            <p:cNvSpPr/>
            <p:nvPr/>
          </p:nvSpPr>
          <p:spPr>
            <a:xfrm>
              <a:off x="54" y="736"/>
              <a:ext cx="144" cy="1"/>
            </a:xfrm>
            <a:custGeom>
              <a:avLst/>
              <a:gdLst/>
              <a:ahLst/>
              <a:cxnLst/>
              <a:pathLst>
                <a:path w="144" h="1">
                  <a:moveTo>
                    <a:pt x="0" y="0"/>
                  </a:moveTo>
                  <a:lnTo>
                    <a:pt x="14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6" name="未知"/>
            <p:cNvSpPr/>
            <p:nvPr/>
          </p:nvSpPr>
          <p:spPr>
            <a:xfrm>
              <a:off x="748" y="767"/>
              <a:ext cx="24" cy="1"/>
            </a:xfrm>
            <a:custGeom>
              <a:avLst/>
              <a:gdLst/>
              <a:ahLst/>
              <a:cxnLst/>
              <a:pathLst>
                <a:path w="24" h="1">
                  <a:moveTo>
                    <a:pt x="23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7" name="未知"/>
            <p:cNvSpPr/>
            <p:nvPr/>
          </p:nvSpPr>
          <p:spPr>
            <a:xfrm>
              <a:off x="54" y="788"/>
              <a:ext cx="131" cy="1"/>
            </a:xfrm>
            <a:custGeom>
              <a:avLst/>
              <a:gdLst/>
              <a:ahLst/>
              <a:cxnLst/>
              <a:pathLst>
                <a:path w="131" h="1">
                  <a:moveTo>
                    <a:pt x="0" y="0"/>
                  </a:moveTo>
                  <a:lnTo>
                    <a:pt x="13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8" name="未知"/>
            <p:cNvSpPr/>
            <p:nvPr/>
          </p:nvSpPr>
          <p:spPr>
            <a:xfrm>
              <a:off x="417" y="492"/>
              <a:ext cx="238" cy="350"/>
            </a:xfrm>
            <a:custGeom>
              <a:avLst/>
              <a:gdLst/>
              <a:ahLst/>
              <a:cxnLst/>
              <a:pathLst>
                <a:path w="238" h="350">
                  <a:moveTo>
                    <a:pt x="94" y="266"/>
                  </a:moveTo>
                  <a:lnTo>
                    <a:pt x="103" y="248"/>
                  </a:lnTo>
                  <a:lnTo>
                    <a:pt x="112" y="235"/>
                  </a:lnTo>
                  <a:lnTo>
                    <a:pt x="112" y="231"/>
                  </a:lnTo>
                  <a:lnTo>
                    <a:pt x="112" y="231"/>
                  </a:lnTo>
                  <a:lnTo>
                    <a:pt x="112" y="227"/>
                  </a:lnTo>
                  <a:lnTo>
                    <a:pt x="116" y="227"/>
                  </a:lnTo>
                  <a:lnTo>
                    <a:pt x="121" y="227"/>
                  </a:lnTo>
                  <a:lnTo>
                    <a:pt x="156" y="166"/>
                  </a:lnTo>
                  <a:lnTo>
                    <a:pt x="188" y="109"/>
                  </a:lnTo>
                  <a:lnTo>
                    <a:pt x="210" y="105"/>
                  </a:lnTo>
                  <a:lnTo>
                    <a:pt x="233" y="87"/>
                  </a:lnTo>
                  <a:lnTo>
                    <a:pt x="237" y="61"/>
                  </a:lnTo>
                  <a:lnTo>
                    <a:pt x="233" y="35"/>
                  </a:lnTo>
                  <a:lnTo>
                    <a:pt x="224" y="18"/>
                  </a:lnTo>
                  <a:lnTo>
                    <a:pt x="201" y="0"/>
                  </a:lnTo>
                  <a:lnTo>
                    <a:pt x="179" y="0"/>
                  </a:lnTo>
                  <a:lnTo>
                    <a:pt x="161" y="0"/>
                  </a:lnTo>
                  <a:lnTo>
                    <a:pt x="143" y="9"/>
                  </a:lnTo>
                  <a:lnTo>
                    <a:pt x="125" y="31"/>
                  </a:lnTo>
                  <a:lnTo>
                    <a:pt x="125" y="52"/>
                  </a:lnTo>
                  <a:lnTo>
                    <a:pt x="125" y="70"/>
                  </a:lnTo>
                  <a:lnTo>
                    <a:pt x="67" y="166"/>
                  </a:lnTo>
                  <a:lnTo>
                    <a:pt x="53" y="188"/>
                  </a:lnTo>
                  <a:lnTo>
                    <a:pt x="53" y="188"/>
                  </a:lnTo>
                  <a:lnTo>
                    <a:pt x="53" y="192"/>
                  </a:lnTo>
                  <a:lnTo>
                    <a:pt x="49" y="192"/>
                  </a:lnTo>
                  <a:lnTo>
                    <a:pt x="49" y="196"/>
                  </a:lnTo>
                  <a:lnTo>
                    <a:pt x="35" y="214"/>
                  </a:lnTo>
                  <a:lnTo>
                    <a:pt x="18" y="231"/>
                  </a:lnTo>
                  <a:lnTo>
                    <a:pt x="4" y="262"/>
                  </a:lnTo>
                  <a:lnTo>
                    <a:pt x="0" y="279"/>
                  </a:lnTo>
                  <a:lnTo>
                    <a:pt x="0" y="296"/>
                  </a:lnTo>
                  <a:lnTo>
                    <a:pt x="0" y="301"/>
                  </a:lnTo>
                  <a:lnTo>
                    <a:pt x="4" y="305"/>
                  </a:lnTo>
                  <a:lnTo>
                    <a:pt x="49" y="340"/>
                  </a:lnTo>
                  <a:lnTo>
                    <a:pt x="58" y="349"/>
                  </a:lnTo>
                  <a:lnTo>
                    <a:pt x="71" y="340"/>
                  </a:lnTo>
                  <a:lnTo>
                    <a:pt x="67" y="331"/>
                  </a:lnTo>
                  <a:lnTo>
                    <a:pt x="58" y="318"/>
                  </a:lnTo>
                  <a:lnTo>
                    <a:pt x="62" y="301"/>
                  </a:lnTo>
                  <a:lnTo>
                    <a:pt x="71" y="309"/>
                  </a:lnTo>
                  <a:lnTo>
                    <a:pt x="76" y="318"/>
                  </a:lnTo>
                  <a:lnTo>
                    <a:pt x="85" y="331"/>
                  </a:lnTo>
                  <a:lnTo>
                    <a:pt x="94" y="266"/>
                  </a:lnTo>
                  <a:lnTo>
                    <a:pt x="94" y="26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39" name="未知"/>
            <p:cNvSpPr/>
            <p:nvPr/>
          </p:nvSpPr>
          <p:spPr>
            <a:xfrm>
              <a:off x="721" y="806"/>
              <a:ext cx="51" cy="1"/>
            </a:xfrm>
            <a:custGeom>
              <a:avLst/>
              <a:gdLst/>
              <a:ahLst/>
              <a:cxnLst/>
              <a:pathLst>
                <a:path w="51" h="1">
                  <a:moveTo>
                    <a:pt x="50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0" name="未知"/>
            <p:cNvSpPr/>
            <p:nvPr/>
          </p:nvSpPr>
          <p:spPr>
            <a:xfrm>
              <a:off x="54" y="828"/>
              <a:ext cx="99" cy="1"/>
            </a:xfrm>
            <a:custGeom>
              <a:avLst/>
              <a:gdLst/>
              <a:ahLst/>
              <a:cxnLst/>
              <a:pathLst>
                <a:path w="99" h="1">
                  <a:moveTo>
                    <a:pt x="0" y="0"/>
                  </a:moveTo>
                  <a:lnTo>
                    <a:pt x="9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1" name="未知"/>
            <p:cNvSpPr/>
            <p:nvPr/>
          </p:nvSpPr>
          <p:spPr>
            <a:xfrm>
              <a:off x="609" y="305"/>
              <a:ext cx="167" cy="123"/>
            </a:xfrm>
            <a:custGeom>
              <a:avLst/>
              <a:gdLst/>
              <a:ahLst/>
              <a:cxnLst/>
              <a:pathLst>
                <a:path w="167" h="123">
                  <a:moveTo>
                    <a:pt x="32" y="0"/>
                  </a:moveTo>
                  <a:lnTo>
                    <a:pt x="18" y="4"/>
                  </a:lnTo>
                  <a:lnTo>
                    <a:pt x="5" y="13"/>
                  </a:lnTo>
                  <a:lnTo>
                    <a:pt x="0" y="30"/>
                  </a:lnTo>
                  <a:lnTo>
                    <a:pt x="5" y="39"/>
                  </a:lnTo>
                  <a:lnTo>
                    <a:pt x="54" y="65"/>
                  </a:lnTo>
                  <a:lnTo>
                    <a:pt x="99" y="96"/>
                  </a:lnTo>
                  <a:lnTo>
                    <a:pt x="139" y="122"/>
                  </a:lnTo>
                  <a:lnTo>
                    <a:pt x="157" y="118"/>
                  </a:lnTo>
                  <a:lnTo>
                    <a:pt x="166" y="104"/>
                  </a:lnTo>
                  <a:lnTo>
                    <a:pt x="166" y="83"/>
                  </a:lnTo>
                  <a:lnTo>
                    <a:pt x="99" y="43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2" name="未知"/>
            <p:cNvSpPr/>
            <p:nvPr/>
          </p:nvSpPr>
          <p:spPr>
            <a:xfrm>
              <a:off x="681" y="854"/>
              <a:ext cx="91" cy="1"/>
            </a:xfrm>
            <a:custGeom>
              <a:avLst/>
              <a:gdLst/>
              <a:ahLst/>
              <a:cxnLst/>
              <a:pathLst>
                <a:path w="91" h="1">
                  <a:moveTo>
                    <a:pt x="90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3" name="未知"/>
            <p:cNvSpPr/>
            <p:nvPr/>
          </p:nvSpPr>
          <p:spPr>
            <a:xfrm>
              <a:off x="54" y="876"/>
              <a:ext cx="59" cy="1"/>
            </a:xfrm>
            <a:custGeom>
              <a:avLst/>
              <a:gdLst/>
              <a:ahLst/>
              <a:cxnLst/>
              <a:pathLst>
                <a:path w="59" h="1">
                  <a:moveTo>
                    <a:pt x="0" y="0"/>
                  </a:moveTo>
                  <a:lnTo>
                    <a:pt x="5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4" name="未知"/>
            <p:cNvSpPr/>
            <p:nvPr/>
          </p:nvSpPr>
          <p:spPr>
            <a:xfrm>
              <a:off x="636" y="902"/>
              <a:ext cx="136" cy="1"/>
            </a:xfrm>
            <a:custGeom>
              <a:avLst/>
              <a:gdLst/>
              <a:ahLst/>
              <a:cxnLst/>
              <a:pathLst>
                <a:path w="136" h="1">
                  <a:moveTo>
                    <a:pt x="13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5" name="未知"/>
            <p:cNvSpPr/>
            <p:nvPr/>
          </p:nvSpPr>
          <p:spPr>
            <a:xfrm>
              <a:off x="54" y="923"/>
              <a:ext cx="23" cy="1"/>
            </a:xfrm>
            <a:custGeom>
              <a:avLst/>
              <a:gdLst/>
              <a:ahLst/>
              <a:cxnLst/>
              <a:pathLst>
                <a:path w="23" h="1">
                  <a:moveTo>
                    <a:pt x="0" y="0"/>
                  </a:moveTo>
                  <a:lnTo>
                    <a:pt x="2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6" name="未知"/>
            <p:cNvSpPr/>
            <p:nvPr/>
          </p:nvSpPr>
          <p:spPr>
            <a:xfrm>
              <a:off x="591" y="945"/>
              <a:ext cx="181" cy="1"/>
            </a:xfrm>
            <a:custGeom>
              <a:avLst/>
              <a:gdLst/>
              <a:ahLst/>
              <a:cxnLst/>
              <a:pathLst>
                <a:path w="181" h="1">
                  <a:moveTo>
                    <a:pt x="180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7" name="未知"/>
            <p:cNvSpPr/>
            <p:nvPr/>
          </p:nvSpPr>
          <p:spPr>
            <a:xfrm>
              <a:off x="529" y="993"/>
              <a:ext cx="243" cy="1"/>
            </a:xfrm>
            <a:custGeom>
              <a:avLst/>
              <a:gdLst/>
              <a:ahLst/>
              <a:cxnLst/>
              <a:pathLst>
                <a:path w="243" h="1">
                  <a:moveTo>
                    <a:pt x="242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8" name="未知"/>
            <p:cNvSpPr/>
            <p:nvPr/>
          </p:nvSpPr>
          <p:spPr>
            <a:xfrm>
              <a:off x="484" y="1037"/>
              <a:ext cx="288" cy="1"/>
            </a:xfrm>
            <a:custGeom>
              <a:avLst/>
              <a:gdLst/>
              <a:ahLst/>
              <a:cxnLst/>
              <a:pathLst>
                <a:path w="288" h="1">
                  <a:moveTo>
                    <a:pt x="287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49" name="未知"/>
            <p:cNvSpPr/>
            <p:nvPr/>
          </p:nvSpPr>
          <p:spPr>
            <a:xfrm>
              <a:off x="506" y="1085"/>
              <a:ext cx="266" cy="1"/>
            </a:xfrm>
            <a:custGeom>
              <a:avLst/>
              <a:gdLst/>
              <a:ahLst/>
              <a:cxnLst/>
              <a:pathLst>
                <a:path w="266" h="1">
                  <a:moveTo>
                    <a:pt x="26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0" name="未知"/>
            <p:cNvSpPr/>
            <p:nvPr/>
          </p:nvSpPr>
          <p:spPr>
            <a:xfrm>
              <a:off x="506" y="1133"/>
              <a:ext cx="266" cy="1"/>
            </a:xfrm>
            <a:custGeom>
              <a:avLst/>
              <a:gdLst/>
              <a:ahLst/>
              <a:cxnLst/>
              <a:pathLst>
                <a:path w="266" h="1">
                  <a:moveTo>
                    <a:pt x="265" y="0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1" name="Oval 62550"/>
            <p:cNvSpPr/>
            <p:nvPr/>
          </p:nvSpPr>
          <p:spPr>
            <a:xfrm>
              <a:off x="564" y="516"/>
              <a:ext cx="62" cy="6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2" name="Oval 62551"/>
            <p:cNvSpPr/>
            <p:nvPr/>
          </p:nvSpPr>
          <p:spPr>
            <a:xfrm>
              <a:off x="577" y="528"/>
              <a:ext cx="37" cy="36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3" name="未知"/>
            <p:cNvSpPr/>
            <p:nvPr/>
          </p:nvSpPr>
          <p:spPr>
            <a:xfrm>
              <a:off x="479" y="727"/>
              <a:ext cx="51" cy="67"/>
            </a:xfrm>
            <a:custGeom>
              <a:avLst/>
              <a:gdLst/>
              <a:ahLst/>
              <a:cxnLst/>
              <a:pathLst>
                <a:path w="51" h="67">
                  <a:moveTo>
                    <a:pt x="0" y="66"/>
                  </a:moveTo>
                  <a:lnTo>
                    <a:pt x="14" y="44"/>
                  </a:lnTo>
                  <a:lnTo>
                    <a:pt x="27" y="22"/>
                  </a:lnTo>
                  <a:lnTo>
                    <a:pt x="5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4" name="未知"/>
            <p:cNvSpPr/>
            <p:nvPr/>
          </p:nvSpPr>
          <p:spPr>
            <a:xfrm>
              <a:off x="475" y="810"/>
              <a:ext cx="10" cy="23"/>
            </a:xfrm>
            <a:custGeom>
              <a:avLst/>
              <a:gdLst/>
              <a:ahLst/>
              <a:cxnLst/>
              <a:pathLst>
                <a:path w="10" h="23">
                  <a:moveTo>
                    <a:pt x="0" y="0"/>
                  </a:moveTo>
                  <a:lnTo>
                    <a:pt x="0" y="9"/>
                  </a:lnTo>
                  <a:lnTo>
                    <a:pt x="4" y="18"/>
                  </a:lnTo>
                  <a:lnTo>
                    <a:pt x="9" y="2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5" name="未知"/>
            <p:cNvSpPr/>
            <p:nvPr/>
          </p:nvSpPr>
          <p:spPr>
            <a:xfrm>
              <a:off x="515" y="754"/>
              <a:ext cx="37" cy="114"/>
            </a:xfrm>
            <a:custGeom>
              <a:avLst/>
              <a:gdLst/>
              <a:ahLst/>
              <a:cxnLst/>
              <a:pathLst>
                <a:path w="37" h="114">
                  <a:moveTo>
                    <a:pt x="36" y="113"/>
                  </a:moveTo>
                  <a:lnTo>
                    <a:pt x="27" y="65"/>
                  </a:lnTo>
                  <a:lnTo>
                    <a:pt x="9" y="17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56" name="Oval 62555"/>
            <p:cNvSpPr/>
            <p:nvPr/>
          </p:nvSpPr>
          <p:spPr>
            <a:xfrm rot="18540000">
              <a:off x="395" y="1091"/>
              <a:ext cx="81" cy="39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557" name="Group 62556"/>
          <p:cNvGrpSpPr/>
          <p:nvPr/>
        </p:nvGrpSpPr>
        <p:grpSpPr>
          <a:xfrm>
            <a:off x="8707438" y="609600"/>
            <a:ext cx="1835150" cy="1146175"/>
            <a:chOff x="0" y="0"/>
            <a:chExt cx="1153" cy="721"/>
          </a:xfrm>
        </p:grpSpPr>
        <p:sp>
          <p:nvSpPr>
            <p:cNvPr id="62558" name="Straight Connector 62557"/>
            <p:cNvSpPr/>
            <p:nvPr/>
          </p:nvSpPr>
          <p:spPr>
            <a:xfrm flipH="1" flipV="1">
              <a:off x="0" y="33"/>
              <a:ext cx="46" cy="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559" name="Straight Connector 62558"/>
            <p:cNvSpPr/>
            <p:nvPr/>
          </p:nvSpPr>
          <p:spPr>
            <a:xfrm flipH="1">
              <a:off x="4" y="364"/>
              <a:ext cx="42" cy="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560" name="未知"/>
            <p:cNvSpPr/>
            <p:nvPr/>
          </p:nvSpPr>
          <p:spPr>
            <a:xfrm>
              <a:off x="467" y="90"/>
              <a:ext cx="686" cy="631"/>
            </a:xfrm>
            <a:custGeom>
              <a:avLst/>
              <a:gdLst/>
              <a:ahLst/>
              <a:cxnLst/>
              <a:pathLst>
                <a:path w="686" h="631">
                  <a:moveTo>
                    <a:pt x="508" y="135"/>
                  </a:moveTo>
                  <a:lnTo>
                    <a:pt x="626" y="135"/>
                  </a:lnTo>
                  <a:lnTo>
                    <a:pt x="626" y="160"/>
                  </a:lnTo>
                  <a:lnTo>
                    <a:pt x="622" y="184"/>
                  </a:lnTo>
                  <a:lnTo>
                    <a:pt x="622" y="237"/>
                  </a:lnTo>
                  <a:lnTo>
                    <a:pt x="626" y="286"/>
                  </a:lnTo>
                  <a:lnTo>
                    <a:pt x="643" y="458"/>
                  </a:lnTo>
                  <a:lnTo>
                    <a:pt x="685" y="630"/>
                  </a:lnTo>
                  <a:lnTo>
                    <a:pt x="319" y="630"/>
                  </a:lnTo>
                  <a:lnTo>
                    <a:pt x="290" y="597"/>
                  </a:lnTo>
                  <a:lnTo>
                    <a:pt x="265" y="565"/>
                  </a:lnTo>
                  <a:lnTo>
                    <a:pt x="252" y="548"/>
                  </a:lnTo>
                  <a:lnTo>
                    <a:pt x="248" y="532"/>
                  </a:lnTo>
                  <a:lnTo>
                    <a:pt x="231" y="495"/>
                  </a:lnTo>
                  <a:lnTo>
                    <a:pt x="218" y="466"/>
                  </a:lnTo>
                  <a:lnTo>
                    <a:pt x="210" y="430"/>
                  </a:lnTo>
                  <a:lnTo>
                    <a:pt x="197" y="372"/>
                  </a:lnTo>
                  <a:lnTo>
                    <a:pt x="185" y="340"/>
                  </a:lnTo>
                  <a:lnTo>
                    <a:pt x="168" y="307"/>
                  </a:lnTo>
                  <a:lnTo>
                    <a:pt x="134" y="266"/>
                  </a:lnTo>
                  <a:lnTo>
                    <a:pt x="113" y="245"/>
                  </a:lnTo>
                  <a:lnTo>
                    <a:pt x="75" y="217"/>
                  </a:lnTo>
                  <a:lnTo>
                    <a:pt x="63" y="184"/>
                  </a:lnTo>
                  <a:lnTo>
                    <a:pt x="42" y="147"/>
                  </a:lnTo>
                  <a:lnTo>
                    <a:pt x="21" y="115"/>
                  </a:lnTo>
                  <a:lnTo>
                    <a:pt x="12" y="94"/>
                  </a:lnTo>
                  <a:lnTo>
                    <a:pt x="0" y="61"/>
                  </a:lnTo>
                  <a:lnTo>
                    <a:pt x="4" y="37"/>
                  </a:lnTo>
                  <a:lnTo>
                    <a:pt x="17" y="20"/>
                  </a:lnTo>
                  <a:lnTo>
                    <a:pt x="42" y="0"/>
                  </a:lnTo>
                  <a:lnTo>
                    <a:pt x="88" y="4"/>
                  </a:lnTo>
                  <a:lnTo>
                    <a:pt x="105" y="16"/>
                  </a:lnTo>
                  <a:lnTo>
                    <a:pt x="138" y="45"/>
                  </a:lnTo>
                  <a:lnTo>
                    <a:pt x="172" y="74"/>
                  </a:lnTo>
                  <a:lnTo>
                    <a:pt x="189" y="90"/>
                  </a:lnTo>
                  <a:lnTo>
                    <a:pt x="218" y="110"/>
                  </a:lnTo>
                  <a:lnTo>
                    <a:pt x="248" y="135"/>
                  </a:lnTo>
                  <a:lnTo>
                    <a:pt x="269" y="160"/>
                  </a:lnTo>
                  <a:lnTo>
                    <a:pt x="286" y="192"/>
                  </a:lnTo>
                  <a:lnTo>
                    <a:pt x="298" y="205"/>
                  </a:lnTo>
                  <a:lnTo>
                    <a:pt x="311" y="217"/>
                  </a:lnTo>
                  <a:lnTo>
                    <a:pt x="340" y="250"/>
                  </a:lnTo>
                  <a:lnTo>
                    <a:pt x="382" y="274"/>
                  </a:lnTo>
                  <a:lnTo>
                    <a:pt x="340" y="250"/>
                  </a:lnTo>
                  <a:lnTo>
                    <a:pt x="311" y="217"/>
                  </a:lnTo>
                  <a:lnTo>
                    <a:pt x="340" y="200"/>
                  </a:lnTo>
                  <a:lnTo>
                    <a:pt x="374" y="180"/>
                  </a:lnTo>
                  <a:lnTo>
                    <a:pt x="433" y="160"/>
                  </a:lnTo>
                  <a:lnTo>
                    <a:pt x="487" y="151"/>
                  </a:lnTo>
                  <a:lnTo>
                    <a:pt x="487" y="127"/>
                  </a:lnTo>
                  <a:lnTo>
                    <a:pt x="504" y="127"/>
                  </a:lnTo>
                  <a:lnTo>
                    <a:pt x="508" y="1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1" name="未知"/>
            <p:cNvSpPr/>
            <p:nvPr/>
          </p:nvSpPr>
          <p:spPr>
            <a:xfrm>
              <a:off x="349" y="0"/>
              <a:ext cx="707" cy="185"/>
            </a:xfrm>
            <a:custGeom>
              <a:avLst/>
              <a:gdLst/>
              <a:ahLst/>
              <a:cxnLst/>
              <a:pathLst>
                <a:path w="707" h="185">
                  <a:moveTo>
                    <a:pt x="231" y="115"/>
                  </a:moveTo>
                  <a:lnTo>
                    <a:pt x="219" y="102"/>
                  </a:lnTo>
                  <a:lnTo>
                    <a:pt x="202" y="94"/>
                  </a:lnTo>
                  <a:lnTo>
                    <a:pt x="181" y="94"/>
                  </a:lnTo>
                  <a:lnTo>
                    <a:pt x="168" y="94"/>
                  </a:lnTo>
                  <a:lnTo>
                    <a:pt x="156" y="98"/>
                  </a:lnTo>
                  <a:lnTo>
                    <a:pt x="151" y="102"/>
                  </a:lnTo>
                  <a:lnTo>
                    <a:pt x="13" y="74"/>
                  </a:lnTo>
                  <a:lnTo>
                    <a:pt x="0" y="53"/>
                  </a:lnTo>
                  <a:lnTo>
                    <a:pt x="0" y="33"/>
                  </a:lnTo>
                  <a:lnTo>
                    <a:pt x="42" y="4"/>
                  </a:lnTo>
                  <a:lnTo>
                    <a:pt x="88" y="4"/>
                  </a:lnTo>
                  <a:lnTo>
                    <a:pt x="353" y="0"/>
                  </a:lnTo>
                  <a:lnTo>
                    <a:pt x="378" y="0"/>
                  </a:lnTo>
                  <a:lnTo>
                    <a:pt x="437" y="20"/>
                  </a:lnTo>
                  <a:lnTo>
                    <a:pt x="492" y="53"/>
                  </a:lnTo>
                  <a:lnTo>
                    <a:pt x="538" y="74"/>
                  </a:lnTo>
                  <a:lnTo>
                    <a:pt x="580" y="102"/>
                  </a:lnTo>
                  <a:lnTo>
                    <a:pt x="622" y="131"/>
                  </a:lnTo>
                  <a:lnTo>
                    <a:pt x="647" y="147"/>
                  </a:lnTo>
                  <a:lnTo>
                    <a:pt x="673" y="151"/>
                  </a:lnTo>
                  <a:lnTo>
                    <a:pt x="689" y="160"/>
                  </a:lnTo>
                  <a:lnTo>
                    <a:pt x="706" y="168"/>
                  </a:lnTo>
                  <a:lnTo>
                    <a:pt x="622" y="168"/>
                  </a:lnTo>
                  <a:lnTo>
                    <a:pt x="622" y="184"/>
                  </a:lnTo>
                  <a:lnTo>
                    <a:pt x="605" y="184"/>
                  </a:lnTo>
                  <a:lnTo>
                    <a:pt x="605" y="160"/>
                  </a:lnTo>
                  <a:lnTo>
                    <a:pt x="500" y="151"/>
                  </a:lnTo>
                  <a:lnTo>
                    <a:pt x="500" y="160"/>
                  </a:lnTo>
                  <a:lnTo>
                    <a:pt x="496" y="160"/>
                  </a:lnTo>
                  <a:lnTo>
                    <a:pt x="231" y="115"/>
                  </a:lnTo>
                  <a:lnTo>
                    <a:pt x="231" y="1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2" name="未知"/>
            <p:cNvSpPr/>
            <p:nvPr/>
          </p:nvSpPr>
          <p:spPr>
            <a:xfrm>
              <a:off x="631" y="151"/>
              <a:ext cx="463" cy="157"/>
            </a:xfrm>
            <a:custGeom>
              <a:avLst/>
              <a:gdLst/>
              <a:ahLst/>
              <a:cxnLst/>
              <a:pathLst>
                <a:path w="463" h="157">
                  <a:moveTo>
                    <a:pt x="344" y="74"/>
                  </a:moveTo>
                  <a:lnTo>
                    <a:pt x="462" y="74"/>
                  </a:lnTo>
                  <a:lnTo>
                    <a:pt x="458" y="17"/>
                  </a:lnTo>
                  <a:lnTo>
                    <a:pt x="429" y="17"/>
                  </a:lnTo>
                  <a:lnTo>
                    <a:pt x="424" y="17"/>
                  </a:lnTo>
                  <a:lnTo>
                    <a:pt x="340" y="17"/>
                  </a:lnTo>
                  <a:lnTo>
                    <a:pt x="340" y="33"/>
                  </a:lnTo>
                  <a:lnTo>
                    <a:pt x="323" y="33"/>
                  </a:lnTo>
                  <a:lnTo>
                    <a:pt x="323" y="9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14" y="9"/>
                  </a:lnTo>
                  <a:lnTo>
                    <a:pt x="176" y="13"/>
                  </a:lnTo>
                  <a:lnTo>
                    <a:pt x="155" y="29"/>
                  </a:lnTo>
                  <a:lnTo>
                    <a:pt x="0" y="0"/>
                  </a:lnTo>
                  <a:lnTo>
                    <a:pt x="25" y="29"/>
                  </a:lnTo>
                  <a:lnTo>
                    <a:pt x="138" y="49"/>
                  </a:lnTo>
                  <a:lnTo>
                    <a:pt x="143" y="66"/>
                  </a:lnTo>
                  <a:lnTo>
                    <a:pt x="168" y="70"/>
                  </a:lnTo>
                  <a:lnTo>
                    <a:pt x="189" y="82"/>
                  </a:lnTo>
                  <a:lnTo>
                    <a:pt x="206" y="86"/>
                  </a:lnTo>
                  <a:lnTo>
                    <a:pt x="222" y="90"/>
                  </a:lnTo>
                  <a:lnTo>
                    <a:pt x="117" y="115"/>
                  </a:lnTo>
                  <a:lnTo>
                    <a:pt x="122" y="131"/>
                  </a:lnTo>
                  <a:lnTo>
                    <a:pt x="134" y="144"/>
                  </a:lnTo>
                  <a:lnTo>
                    <a:pt x="147" y="156"/>
                  </a:lnTo>
                  <a:lnTo>
                    <a:pt x="176" y="139"/>
                  </a:lnTo>
                  <a:lnTo>
                    <a:pt x="210" y="119"/>
                  </a:lnTo>
                  <a:lnTo>
                    <a:pt x="269" y="99"/>
                  </a:lnTo>
                  <a:lnTo>
                    <a:pt x="323" y="90"/>
                  </a:lnTo>
                  <a:lnTo>
                    <a:pt x="323" y="66"/>
                  </a:lnTo>
                  <a:lnTo>
                    <a:pt x="340" y="66"/>
                  </a:lnTo>
                  <a:lnTo>
                    <a:pt x="344" y="7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3" name="未知"/>
            <p:cNvSpPr/>
            <p:nvPr/>
          </p:nvSpPr>
          <p:spPr>
            <a:xfrm>
              <a:off x="715" y="217"/>
              <a:ext cx="139" cy="50"/>
            </a:xfrm>
            <a:custGeom>
              <a:avLst/>
              <a:gdLst/>
              <a:ahLst/>
              <a:cxnLst/>
              <a:pathLst>
                <a:path w="139" h="50">
                  <a:moveTo>
                    <a:pt x="0" y="8"/>
                  </a:moveTo>
                  <a:lnTo>
                    <a:pt x="42" y="0"/>
                  </a:lnTo>
                  <a:lnTo>
                    <a:pt x="84" y="4"/>
                  </a:lnTo>
                  <a:lnTo>
                    <a:pt x="105" y="16"/>
                  </a:lnTo>
                  <a:lnTo>
                    <a:pt x="126" y="20"/>
                  </a:lnTo>
                  <a:lnTo>
                    <a:pt x="138" y="24"/>
                  </a:lnTo>
                  <a:lnTo>
                    <a:pt x="33" y="49"/>
                  </a:lnTo>
                  <a:lnTo>
                    <a:pt x="21" y="33"/>
                  </a:lnTo>
                  <a:lnTo>
                    <a:pt x="4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4" name="未知"/>
            <p:cNvSpPr/>
            <p:nvPr/>
          </p:nvSpPr>
          <p:spPr>
            <a:xfrm>
              <a:off x="656" y="180"/>
              <a:ext cx="119" cy="46"/>
            </a:xfrm>
            <a:custGeom>
              <a:avLst/>
              <a:gdLst/>
              <a:ahLst/>
              <a:cxnLst/>
              <a:pathLst>
                <a:path w="119" h="46">
                  <a:moveTo>
                    <a:pt x="0" y="0"/>
                  </a:moveTo>
                  <a:lnTo>
                    <a:pt x="113" y="20"/>
                  </a:lnTo>
                  <a:lnTo>
                    <a:pt x="118" y="37"/>
                  </a:lnTo>
                  <a:lnTo>
                    <a:pt x="59" y="45"/>
                  </a:lnTo>
                  <a:lnTo>
                    <a:pt x="29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5" name="未知"/>
            <p:cNvSpPr/>
            <p:nvPr/>
          </p:nvSpPr>
          <p:spPr>
            <a:xfrm>
              <a:off x="580" y="115"/>
              <a:ext cx="266" cy="66"/>
            </a:xfrm>
            <a:custGeom>
              <a:avLst/>
              <a:gdLst/>
              <a:ahLst/>
              <a:cxnLst/>
              <a:pathLst>
                <a:path w="266" h="66">
                  <a:moveTo>
                    <a:pt x="13" y="12"/>
                  </a:moveTo>
                  <a:lnTo>
                    <a:pt x="0" y="0"/>
                  </a:lnTo>
                  <a:lnTo>
                    <a:pt x="265" y="45"/>
                  </a:lnTo>
                  <a:lnTo>
                    <a:pt x="227" y="49"/>
                  </a:lnTo>
                  <a:lnTo>
                    <a:pt x="206" y="65"/>
                  </a:lnTo>
                  <a:lnTo>
                    <a:pt x="51" y="36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6" name="未知"/>
            <p:cNvSpPr/>
            <p:nvPr/>
          </p:nvSpPr>
          <p:spPr>
            <a:xfrm>
              <a:off x="42" y="266"/>
              <a:ext cx="501" cy="115"/>
            </a:xfrm>
            <a:custGeom>
              <a:avLst/>
              <a:gdLst/>
              <a:ahLst/>
              <a:cxnLst/>
              <a:pathLst>
                <a:path w="501" h="115">
                  <a:moveTo>
                    <a:pt x="484" y="0"/>
                  </a:moveTo>
                  <a:lnTo>
                    <a:pt x="425" y="12"/>
                  </a:lnTo>
                  <a:lnTo>
                    <a:pt x="0" y="98"/>
                  </a:lnTo>
                  <a:lnTo>
                    <a:pt x="25" y="114"/>
                  </a:lnTo>
                  <a:lnTo>
                    <a:pt x="404" y="53"/>
                  </a:lnTo>
                  <a:lnTo>
                    <a:pt x="500" y="41"/>
                  </a:lnTo>
                  <a:lnTo>
                    <a:pt x="488" y="8"/>
                  </a:lnTo>
                  <a:lnTo>
                    <a:pt x="484" y="0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7" name="未知"/>
            <p:cNvSpPr/>
            <p:nvPr/>
          </p:nvSpPr>
          <p:spPr>
            <a:xfrm>
              <a:off x="46" y="25"/>
              <a:ext cx="455" cy="103"/>
            </a:xfrm>
            <a:custGeom>
              <a:avLst/>
              <a:gdLst/>
              <a:ahLst/>
              <a:cxnLst/>
              <a:pathLst>
                <a:path w="455" h="103">
                  <a:moveTo>
                    <a:pt x="425" y="102"/>
                  </a:moveTo>
                  <a:lnTo>
                    <a:pt x="4" y="20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135" y="20"/>
                  </a:lnTo>
                  <a:lnTo>
                    <a:pt x="240" y="36"/>
                  </a:lnTo>
                  <a:lnTo>
                    <a:pt x="349" y="57"/>
                  </a:lnTo>
                  <a:lnTo>
                    <a:pt x="454" y="77"/>
                  </a:lnTo>
                  <a:lnTo>
                    <a:pt x="438" y="85"/>
                  </a:lnTo>
                  <a:lnTo>
                    <a:pt x="425" y="102"/>
                  </a:lnTo>
                  <a:lnTo>
                    <a:pt x="425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8" name="未知"/>
            <p:cNvSpPr/>
            <p:nvPr/>
          </p:nvSpPr>
          <p:spPr>
            <a:xfrm>
              <a:off x="80" y="372"/>
              <a:ext cx="39" cy="14"/>
            </a:xfrm>
            <a:custGeom>
              <a:avLst/>
              <a:gdLst/>
              <a:ahLst/>
              <a:cxnLst/>
              <a:pathLst>
                <a:path w="39" h="14">
                  <a:moveTo>
                    <a:pt x="0" y="8"/>
                  </a:moveTo>
                  <a:lnTo>
                    <a:pt x="4" y="13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69" name="未知"/>
            <p:cNvSpPr/>
            <p:nvPr/>
          </p:nvSpPr>
          <p:spPr>
            <a:xfrm>
              <a:off x="84" y="20"/>
              <a:ext cx="39" cy="18"/>
            </a:xfrm>
            <a:custGeom>
              <a:avLst/>
              <a:gdLst/>
              <a:ahLst/>
              <a:cxnLst/>
              <a:pathLst>
                <a:path w="39" h="18">
                  <a:moveTo>
                    <a:pt x="0" y="9"/>
                  </a:moveTo>
                  <a:lnTo>
                    <a:pt x="4" y="0"/>
                  </a:lnTo>
                  <a:lnTo>
                    <a:pt x="38" y="5"/>
                  </a:lnTo>
                  <a:lnTo>
                    <a:pt x="38" y="17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0" name="未知"/>
            <p:cNvSpPr/>
            <p:nvPr/>
          </p:nvSpPr>
          <p:spPr>
            <a:xfrm>
              <a:off x="467" y="225"/>
              <a:ext cx="60" cy="54"/>
            </a:xfrm>
            <a:custGeom>
              <a:avLst/>
              <a:gdLst/>
              <a:ahLst/>
              <a:cxnLst/>
              <a:pathLst>
                <a:path w="60" h="54">
                  <a:moveTo>
                    <a:pt x="38" y="8"/>
                  </a:moveTo>
                  <a:lnTo>
                    <a:pt x="50" y="25"/>
                  </a:lnTo>
                  <a:lnTo>
                    <a:pt x="59" y="41"/>
                  </a:lnTo>
                  <a:lnTo>
                    <a:pt x="0" y="53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1" name="未知"/>
            <p:cNvSpPr/>
            <p:nvPr/>
          </p:nvSpPr>
          <p:spPr>
            <a:xfrm>
              <a:off x="534" y="307"/>
              <a:ext cx="144" cy="218"/>
            </a:xfrm>
            <a:custGeom>
              <a:avLst/>
              <a:gdLst/>
              <a:ahLst/>
              <a:cxnLst/>
              <a:pathLst>
                <a:path w="144" h="218">
                  <a:moveTo>
                    <a:pt x="143" y="213"/>
                  </a:moveTo>
                  <a:lnTo>
                    <a:pt x="135" y="184"/>
                  </a:lnTo>
                  <a:lnTo>
                    <a:pt x="130" y="155"/>
                  </a:lnTo>
                  <a:lnTo>
                    <a:pt x="118" y="123"/>
                  </a:lnTo>
                  <a:lnTo>
                    <a:pt x="101" y="90"/>
                  </a:lnTo>
                  <a:lnTo>
                    <a:pt x="80" y="57"/>
                  </a:lnTo>
                  <a:lnTo>
                    <a:pt x="67" y="49"/>
                  </a:lnTo>
                  <a:lnTo>
                    <a:pt x="46" y="28"/>
                  </a:lnTo>
                  <a:lnTo>
                    <a:pt x="34" y="24"/>
                  </a:lnTo>
                  <a:lnTo>
                    <a:pt x="8" y="0"/>
                  </a:lnTo>
                  <a:lnTo>
                    <a:pt x="13" y="53"/>
                  </a:lnTo>
                  <a:lnTo>
                    <a:pt x="0" y="86"/>
                  </a:lnTo>
                  <a:lnTo>
                    <a:pt x="46" y="53"/>
                  </a:lnTo>
                  <a:lnTo>
                    <a:pt x="63" y="90"/>
                  </a:lnTo>
                  <a:lnTo>
                    <a:pt x="55" y="123"/>
                  </a:lnTo>
                  <a:lnTo>
                    <a:pt x="80" y="106"/>
                  </a:lnTo>
                  <a:lnTo>
                    <a:pt x="88" y="123"/>
                  </a:lnTo>
                  <a:lnTo>
                    <a:pt x="97" y="155"/>
                  </a:lnTo>
                  <a:lnTo>
                    <a:pt x="88" y="196"/>
                  </a:lnTo>
                  <a:lnTo>
                    <a:pt x="118" y="204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3"/>
                  </a:lnTo>
                  <a:lnTo>
                    <a:pt x="143" y="2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2" name="未知"/>
            <p:cNvSpPr/>
            <p:nvPr/>
          </p:nvSpPr>
          <p:spPr>
            <a:xfrm>
              <a:off x="387" y="307"/>
              <a:ext cx="169" cy="144"/>
            </a:xfrm>
            <a:custGeom>
              <a:avLst/>
              <a:gdLst/>
              <a:ahLst/>
              <a:cxnLst/>
              <a:pathLst>
                <a:path w="169" h="144">
                  <a:moveTo>
                    <a:pt x="168" y="45"/>
                  </a:moveTo>
                  <a:lnTo>
                    <a:pt x="155" y="82"/>
                  </a:lnTo>
                  <a:lnTo>
                    <a:pt x="130" y="110"/>
                  </a:lnTo>
                  <a:lnTo>
                    <a:pt x="84" y="139"/>
                  </a:lnTo>
                  <a:lnTo>
                    <a:pt x="46" y="143"/>
                  </a:lnTo>
                  <a:lnTo>
                    <a:pt x="17" y="127"/>
                  </a:lnTo>
                  <a:lnTo>
                    <a:pt x="4" y="110"/>
                  </a:lnTo>
                  <a:lnTo>
                    <a:pt x="0" y="90"/>
                  </a:lnTo>
                  <a:lnTo>
                    <a:pt x="12" y="61"/>
                  </a:lnTo>
                  <a:lnTo>
                    <a:pt x="38" y="41"/>
                  </a:lnTo>
                  <a:lnTo>
                    <a:pt x="59" y="12"/>
                  </a:lnTo>
                  <a:lnTo>
                    <a:pt x="155" y="0"/>
                  </a:lnTo>
                  <a:lnTo>
                    <a:pt x="168" y="45"/>
                  </a:lnTo>
                  <a:lnTo>
                    <a:pt x="168" y="4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3" name="未知"/>
            <p:cNvSpPr/>
            <p:nvPr/>
          </p:nvSpPr>
          <p:spPr>
            <a:xfrm>
              <a:off x="416" y="360"/>
              <a:ext cx="182" cy="189"/>
            </a:xfrm>
            <a:custGeom>
              <a:avLst/>
              <a:gdLst/>
              <a:ahLst/>
              <a:cxnLst/>
              <a:pathLst>
                <a:path w="182" h="189">
                  <a:moveTo>
                    <a:pt x="173" y="70"/>
                  </a:moveTo>
                  <a:lnTo>
                    <a:pt x="139" y="94"/>
                  </a:lnTo>
                  <a:lnTo>
                    <a:pt x="135" y="106"/>
                  </a:lnTo>
                  <a:lnTo>
                    <a:pt x="114" y="147"/>
                  </a:lnTo>
                  <a:lnTo>
                    <a:pt x="68" y="184"/>
                  </a:lnTo>
                  <a:lnTo>
                    <a:pt x="38" y="188"/>
                  </a:lnTo>
                  <a:lnTo>
                    <a:pt x="9" y="172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15"/>
                  </a:lnTo>
                  <a:lnTo>
                    <a:pt x="17" y="86"/>
                  </a:lnTo>
                  <a:lnTo>
                    <a:pt x="34" y="86"/>
                  </a:lnTo>
                  <a:lnTo>
                    <a:pt x="51" y="86"/>
                  </a:lnTo>
                  <a:lnTo>
                    <a:pt x="93" y="65"/>
                  </a:lnTo>
                  <a:lnTo>
                    <a:pt x="135" y="16"/>
                  </a:lnTo>
                  <a:lnTo>
                    <a:pt x="131" y="25"/>
                  </a:lnTo>
                  <a:lnTo>
                    <a:pt x="164" y="0"/>
                  </a:lnTo>
                  <a:lnTo>
                    <a:pt x="168" y="4"/>
                  </a:lnTo>
                  <a:lnTo>
                    <a:pt x="181" y="37"/>
                  </a:lnTo>
                  <a:lnTo>
                    <a:pt x="173" y="70"/>
                  </a:lnTo>
                  <a:lnTo>
                    <a:pt x="173" y="7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4" name="未知"/>
            <p:cNvSpPr/>
            <p:nvPr/>
          </p:nvSpPr>
          <p:spPr>
            <a:xfrm>
              <a:off x="484" y="413"/>
              <a:ext cx="148" cy="198"/>
            </a:xfrm>
            <a:custGeom>
              <a:avLst/>
              <a:gdLst/>
              <a:ahLst/>
              <a:cxnLst/>
              <a:pathLst>
                <a:path w="148" h="198">
                  <a:moveTo>
                    <a:pt x="138" y="17"/>
                  </a:moveTo>
                  <a:lnTo>
                    <a:pt x="130" y="0"/>
                  </a:lnTo>
                  <a:lnTo>
                    <a:pt x="117" y="4"/>
                  </a:lnTo>
                  <a:lnTo>
                    <a:pt x="96" y="25"/>
                  </a:lnTo>
                  <a:lnTo>
                    <a:pt x="71" y="41"/>
                  </a:lnTo>
                  <a:lnTo>
                    <a:pt x="58" y="66"/>
                  </a:lnTo>
                  <a:lnTo>
                    <a:pt x="33" y="102"/>
                  </a:lnTo>
                  <a:lnTo>
                    <a:pt x="8" y="135"/>
                  </a:lnTo>
                  <a:lnTo>
                    <a:pt x="0" y="160"/>
                  </a:lnTo>
                  <a:lnTo>
                    <a:pt x="4" y="184"/>
                  </a:lnTo>
                  <a:lnTo>
                    <a:pt x="25" y="197"/>
                  </a:lnTo>
                  <a:lnTo>
                    <a:pt x="50" y="197"/>
                  </a:lnTo>
                  <a:lnTo>
                    <a:pt x="84" y="172"/>
                  </a:lnTo>
                  <a:lnTo>
                    <a:pt x="100" y="139"/>
                  </a:lnTo>
                  <a:lnTo>
                    <a:pt x="100" y="135"/>
                  </a:lnTo>
                  <a:lnTo>
                    <a:pt x="134" y="98"/>
                  </a:lnTo>
                  <a:lnTo>
                    <a:pt x="147" y="49"/>
                  </a:lnTo>
                  <a:lnTo>
                    <a:pt x="142" y="37"/>
                  </a:lnTo>
                  <a:lnTo>
                    <a:pt x="138" y="17"/>
                  </a:lnTo>
                  <a:lnTo>
                    <a:pt x="138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5" name="Straight Connector 62574"/>
            <p:cNvSpPr/>
            <p:nvPr/>
          </p:nvSpPr>
          <p:spPr>
            <a:xfrm flipV="1">
              <a:off x="530" y="164"/>
              <a:ext cx="46" cy="3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2576" name="Group 62575"/>
          <p:cNvGrpSpPr/>
          <p:nvPr/>
        </p:nvGrpSpPr>
        <p:grpSpPr>
          <a:xfrm>
            <a:off x="4506913" y="609600"/>
            <a:ext cx="1833562" cy="1146175"/>
            <a:chOff x="0" y="0"/>
            <a:chExt cx="1153" cy="721"/>
          </a:xfrm>
        </p:grpSpPr>
        <p:sp>
          <p:nvSpPr>
            <p:cNvPr id="62577" name="未知"/>
            <p:cNvSpPr/>
            <p:nvPr/>
          </p:nvSpPr>
          <p:spPr>
            <a:xfrm>
              <a:off x="4" y="314"/>
              <a:ext cx="601" cy="312"/>
            </a:xfrm>
            <a:custGeom>
              <a:avLst/>
              <a:gdLst/>
              <a:ahLst/>
              <a:cxnLst/>
              <a:pathLst>
                <a:path w="601" h="312">
                  <a:moveTo>
                    <a:pt x="209" y="285"/>
                  </a:moveTo>
                  <a:lnTo>
                    <a:pt x="161" y="262"/>
                  </a:lnTo>
                  <a:lnTo>
                    <a:pt x="145" y="242"/>
                  </a:lnTo>
                  <a:lnTo>
                    <a:pt x="145" y="219"/>
                  </a:lnTo>
                  <a:lnTo>
                    <a:pt x="242" y="174"/>
                  </a:lnTo>
                  <a:lnTo>
                    <a:pt x="367" y="174"/>
                  </a:lnTo>
                  <a:lnTo>
                    <a:pt x="403" y="180"/>
                  </a:lnTo>
                  <a:lnTo>
                    <a:pt x="435" y="180"/>
                  </a:lnTo>
                  <a:lnTo>
                    <a:pt x="463" y="183"/>
                  </a:lnTo>
                  <a:lnTo>
                    <a:pt x="584" y="108"/>
                  </a:lnTo>
                  <a:lnTo>
                    <a:pt x="600" y="95"/>
                  </a:lnTo>
                  <a:lnTo>
                    <a:pt x="548" y="17"/>
                  </a:lnTo>
                  <a:lnTo>
                    <a:pt x="532" y="3"/>
                  </a:lnTo>
                  <a:lnTo>
                    <a:pt x="508" y="0"/>
                  </a:lnTo>
                  <a:lnTo>
                    <a:pt x="439" y="0"/>
                  </a:lnTo>
                  <a:lnTo>
                    <a:pt x="423" y="0"/>
                  </a:lnTo>
                  <a:lnTo>
                    <a:pt x="407" y="3"/>
                  </a:lnTo>
                  <a:lnTo>
                    <a:pt x="326" y="36"/>
                  </a:lnTo>
                  <a:lnTo>
                    <a:pt x="250" y="69"/>
                  </a:lnTo>
                  <a:lnTo>
                    <a:pt x="177" y="102"/>
                  </a:lnTo>
                  <a:lnTo>
                    <a:pt x="97" y="134"/>
                  </a:lnTo>
                  <a:lnTo>
                    <a:pt x="28" y="167"/>
                  </a:lnTo>
                  <a:lnTo>
                    <a:pt x="16" y="170"/>
                  </a:lnTo>
                  <a:lnTo>
                    <a:pt x="12" y="174"/>
                  </a:lnTo>
                  <a:lnTo>
                    <a:pt x="4" y="183"/>
                  </a:lnTo>
                  <a:lnTo>
                    <a:pt x="0" y="193"/>
                  </a:lnTo>
                  <a:lnTo>
                    <a:pt x="4" y="200"/>
                  </a:lnTo>
                  <a:lnTo>
                    <a:pt x="8" y="200"/>
                  </a:lnTo>
                  <a:lnTo>
                    <a:pt x="69" y="301"/>
                  </a:lnTo>
                  <a:lnTo>
                    <a:pt x="73" y="305"/>
                  </a:lnTo>
                  <a:lnTo>
                    <a:pt x="81" y="311"/>
                  </a:lnTo>
                  <a:lnTo>
                    <a:pt x="85" y="311"/>
                  </a:lnTo>
                  <a:lnTo>
                    <a:pt x="101" y="311"/>
                  </a:lnTo>
                  <a:lnTo>
                    <a:pt x="157" y="305"/>
                  </a:lnTo>
                  <a:lnTo>
                    <a:pt x="209" y="285"/>
                  </a:lnTo>
                  <a:lnTo>
                    <a:pt x="209" y="2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8" name="未知"/>
            <p:cNvSpPr/>
            <p:nvPr/>
          </p:nvSpPr>
          <p:spPr>
            <a:xfrm>
              <a:off x="298" y="255"/>
              <a:ext cx="162" cy="77"/>
            </a:xfrm>
            <a:custGeom>
              <a:avLst/>
              <a:gdLst/>
              <a:ahLst/>
              <a:cxnLst/>
              <a:pathLst>
                <a:path w="162" h="77">
                  <a:moveTo>
                    <a:pt x="52" y="33"/>
                  </a:moveTo>
                  <a:lnTo>
                    <a:pt x="81" y="0"/>
                  </a:lnTo>
                  <a:lnTo>
                    <a:pt x="161" y="23"/>
                  </a:lnTo>
                  <a:lnTo>
                    <a:pt x="121" y="56"/>
                  </a:lnTo>
                  <a:lnTo>
                    <a:pt x="48" y="76"/>
                  </a:lnTo>
                  <a:lnTo>
                    <a:pt x="12" y="69"/>
                  </a:lnTo>
                  <a:lnTo>
                    <a:pt x="0" y="56"/>
                  </a:lnTo>
                  <a:lnTo>
                    <a:pt x="20" y="26"/>
                  </a:lnTo>
                  <a:lnTo>
                    <a:pt x="52" y="3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79" name="未知"/>
            <p:cNvSpPr/>
            <p:nvPr/>
          </p:nvSpPr>
          <p:spPr>
            <a:xfrm>
              <a:off x="270" y="236"/>
              <a:ext cx="355" cy="174"/>
            </a:xfrm>
            <a:custGeom>
              <a:avLst/>
              <a:gdLst/>
              <a:ahLst/>
              <a:cxnLst/>
              <a:pathLst>
                <a:path w="355" h="174">
                  <a:moveTo>
                    <a:pt x="56" y="0"/>
                  </a:moveTo>
                  <a:lnTo>
                    <a:pt x="153" y="16"/>
                  </a:lnTo>
                  <a:lnTo>
                    <a:pt x="250" y="13"/>
                  </a:lnTo>
                  <a:lnTo>
                    <a:pt x="258" y="23"/>
                  </a:lnTo>
                  <a:lnTo>
                    <a:pt x="266" y="29"/>
                  </a:lnTo>
                  <a:lnTo>
                    <a:pt x="306" y="55"/>
                  </a:lnTo>
                  <a:lnTo>
                    <a:pt x="350" y="62"/>
                  </a:lnTo>
                  <a:lnTo>
                    <a:pt x="354" y="91"/>
                  </a:lnTo>
                  <a:lnTo>
                    <a:pt x="350" y="121"/>
                  </a:lnTo>
                  <a:lnTo>
                    <a:pt x="338" y="157"/>
                  </a:lnTo>
                  <a:lnTo>
                    <a:pt x="334" y="173"/>
                  </a:lnTo>
                  <a:lnTo>
                    <a:pt x="282" y="95"/>
                  </a:lnTo>
                  <a:lnTo>
                    <a:pt x="266" y="81"/>
                  </a:lnTo>
                  <a:lnTo>
                    <a:pt x="242" y="78"/>
                  </a:lnTo>
                  <a:lnTo>
                    <a:pt x="153" y="78"/>
                  </a:lnTo>
                  <a:lnTo>
                    <a:pt x="141" y="81"/>
                  </a:lnTo>
                  <a:lnTo>
                    <a:pt x="0" y="140"/>
                  </a:lnTo>
                  <a:lnTo>
                    <a:pt x="16" y="111"/>
                  </a:lnTo>
                  <a:lnTo>
                    <a:pt x="16" y="78"/>
                  </a:lnTo>
                  <a:lnTo>
                    <a:pt x="40" y="75"/>
                  </a:lnTo>
                  <a:lnTo>
                    <a:pt x="40" y="81"/>
                  </a:lnTo>
                  <a:lnTo>
                    <a:pt x="48" y="88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60" y="91"/>
                  </a:lnTo>
                  <a:lnTo>
                    <a:pt x="72" y="91"/>
                  </a:lnTo>
                  <a:lnTo>
                    <a:pt x="84" y="91"/>
                  </a:lnTo>
                  <a:lnTo>
                    <a:pt x="141" y="75"/>
                  </a:lnTo>
                  <a:lnTo>
                    <a:pt x="189" y="42"/>
                  </a:lnTo>
                  <a:lnTo>
                    <a:pt x="101" y="1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0" name="未知"/>
            <p:cNvSpPr/>
            <p:nvPr/>
          </p:nvSpPr>
          <p:spPr>
            <a:xfrm>
              <a:off x="467" y="409"/>
              <a:ext cx="138" cy="93"/>
            </a:xfrm>
            <a:custGeom>
              <a:avLst/>
              <a:gdLst/>
              <a:ahLst/>
              <a:cxnLst/>
              <a:pathLst>
                <a:path w="138" h="93">
                  <a:moveTo>
                    <a:pt x="0" y="88"/>
                  </a:moveTo>
                  <a:lnTo>
                    <a:pt x="20" y="88"/>
                  </a:lnTo>
                  <a:lnTo>
                    <a:pt x="41" y="92"/>
                  </a:lnTo>
                  <a:lnTo>
                    <a:pt x="101" y="52"/>
                  </a:lnTo>
                  <a:lnTo>
                    <a:pt x="137" y="0"/>
                  </a:lnTo>
                  <a:lnTo>
                    <a:pt x="121" y="13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1" name="未知"/>
            <p:cNvSpPr/>
            <p:nvPr/>
          </p:nvSpPr>
          <p:spPr>
            <a:xfrm>
              <a:off x="101" y="0"/>
              <a:ext cx="1052" cy="718"/>
            </a:xfrm>
            <a:custGeom>
              <a:avLst/>
              <a:gdLst/>
              <a:ahLst/>
              <a:cxnLst/>
              <a:pathLst>
                <a:path w="1052" h="718">
                  <a:moveTo>
                    <a:pt x="769" y="713"/>
                  </a:moveTo>
                  <a:lnTo>
                    <a:pt x="846" y="717"/>
                  </a:lnTo>
                  <a:lnTo>
                    <a:pt x="918" y="704"/>
                  </a:lnTo>
                  <a:lnTo>
                    <a:pt x="991" y="681"/>
                  </a:lnTo>
                  <a:lnTo>
                    <a:pt x="1051" y="645"/>
                  </a:lnTo>
                  <a:lnTo>
                    <a:pt x="1051" y="216"/>
                  </a:lnTo>
                  <a:lnTo>
                    <a:pt x="914" y="43"/>
                  </a:lnTo>
                  <a:lnTo>
                    <a:pt x="858" y="3"/>
                  </a:lnTo>
                  <a:lnTo>
                    <a:pt x="777" y="0"/>
                  </a:lnTo>
                  <a:lnTo>
                    <a:pt x="745" y="10"/>
                  </a:lnTo>
                  <a:lnTo>
                    <a:pt x="709" y="20"/>
                  </a:lnTo>
                  <a:lnTo>
                    <a:pt x="656" y="16"/>
                  </a:lnTo>
                  <a:lnTo>
                    <a:pt x="600" y="20"/>
                  </a:lnTo>
                  <a:lnTo>
                    <a:pt x="479" y="39"/>
                  </a:lnTo>
                  <a:lnTo>
                    <a:pt x="358" y="56"/>
                  </a:lnTo>
                  <a:lnTo>
                    <a:pt x="298" y="62"/>
                  </a:lnTo>
                  <a:lnTo>
                    <a:pt x="233" y="56"/>
                  </a:lnTo>
                  <a:lnTo>
                    <a:pt x="173" y="79"/>
                  </a:lnTo>
                  <a:lnTo>
                    <a:pt x="125" y="121"/>
                  </a:lnTo>
                  <a:lnTo>
                    <a:pt x="64" y="206"/>
                  </a:lnTo>
                  <a:lnTo>
                    <a:pt x="40" y="245"/>
                  </a:lnTo>
                  <a:lnTo>
                    <a:pt x="24" y="288"/>
                  </a:lnTo>
                  <a:lnTo>
                    <a:pt x="0" y="448"/>
                  </a:lnTo>
                  <a:lnTo>
                    <a:pt x="169" y="376"/>
                  </a:lnTo>
                  <a:lnTo>
                    <a:pt x="185" y="347"/>
                  </a:lnTo>
                  <a:lnTo>
                    <a:pt x="185" y="314"/>
                  </a:lnTo>
                  <a:lnTo>
                    <a:pt x="209" y="311"/>
                  </a:lnTo>
                  <a:lnTo>
                    <a:pt x="249" y="291"/>
                  </a:lnTo>
                  <a:lnTo>
                    <a:pt x="278" y="255"/>
                  </a:lnTo>
                  <a:lnTo>
                    <a:pt x="225" y="236"/>
                  </a:lnTo>
                  <a:lnTo>
                    <a:pt x="322" y="252"/>
                  </a:lnTo>
                  <a:lnTo>
                    <a:pt x="419" y="249"/>
                  </a:lnTo>
                  <a:lnTo>
                    <a:pt x="435" y="265"/>
                  </a:lnTo>
                  <a:lnTo>
                    <a:pt x="475" y="291"/>
                  </a:lnTo>
                  <a:lnTo>
                    <a:pt x="519" y="298"/>
                  </a:lnTo>
                  <a:lnTo>
                    <a:pt x="523" y="327"/>
                  </a:lnTo>
                  <a:lnTo>
                    <a:pt x="519" y="357"/>
                  </a:lnTo>
                  <a:lnTo>
                    <a:pt x="503" y="409"/>
                  </a:lnTo>
                  <a:lnTo>
                    <a:pt x="471" y="452"/>
                  </a:lnTo>
                  <a:lnTo>
                    <a:pt x="407" y="501"/>
                  </a:lnTo>
                  <a:lnTo>
                    <a:pt x="366" y="497"/>
                  </a:lnTo>
                  <a:lnTo>
                    <a:pt x="306" y="491"/>
                  </a:lnTo>
                  <a:lnTo>
                    <a:pt x="253" y="478"/>
                  </a:lnTo>
                  <a:lnTo>
                    <a:pt x="177" y="475"/>
                  </a:lnTo>
                  <a:lnTo>
                    <a:pt x="112" y="491"/>
                  </a:lnTo>
                  <a:lnTo>
                    <a:pt x="48" y="533"/>
                  </a:lnTo>
                  <a:lnTo>
                    <a:pt x="48" y="560"/>
                  </a:lnTo>
                  <a:lnTo>
                    <a:pt x="64" y="576"/>
                  </a:lnTo>
                  <a:lnTo>
                    <a:pt x="112" y="602"/>
                  </a:lnTo>
                  <a:lnTo>
                    <a:pt x="173" y="619"/>
                  </a:lnTo>
                  <a:lnTo>
                    <a:pt x="185" y="645"/>
                  </a:lnTo>
                  <a:lnTo>
                    <a:pt x="217" y="671"/>
                  </a:lnTo>
                  <a:lnTo>
                    <a:pt x="262" y="684"/>
                  </a:lnTo>
                  <a:lnTo>
                    <a:pt x="322" y="684"/>
                  </a:lnTo>
                  <a:lnTo>
                    <a:pt x="386" y="681"/>
                  </a:lnTo>
                  <a:lnTo>
                    <a:pt x="479" y="681"/>
                  </a:lnTo>
                  <a:lnTo>
                    <a:pt x="580" y="684"/>
                  </a:lnTo>
                  <a:lnTo>
                    <a:pt x="676" y="697"/>
                  </a:lnTo>
                  <a:lnTo>
                    <a:pt x="769" y="713"/>
                  </a:lnTo>
                  <a:lnTo>
                    <a:pt x="769" y="7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2" name="未知"/>
            <p:cNvSpPr/>
            <p:nvPr/>
          </p:nvSpPr>
          <p:spPr>
            <a:xfrm>
              <a:off x="185" y="547"/>
              <a:ext cx="62" cy="20"/>
            </a:xfrm>
            <a:custGeom>
              <a:avLst/>
              <a:gdLst/>
              <a:ahLst/>
              <a:cxnLst/>
              <a:pathLst>
                <a:path w="62" h="20">
                  <a:moveTo>
                    <a:pt x="0" y="0"/>
                  </a:moveTo>
                  <a:lnTo>
                    <a:pt x="61" y="1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3" name="未知"/>
            <p:cNvSpPr/>
            <p:nvPr/>
          </p:nvSpPr>
          <p:spPr>
            <a:xfrm>
              <a:off x="834" y="56"/>
              <a:ext cx="89" cy="82"/>
            </a:xfrm>
            <a:custGeom>
              <a:avLst/>
              <a:gdLst/>
              <a:ahLst/>
              <a:cxnLst/>
              <a:pathLst>
                <a:path w="89" h="82">
                  <a:moveTo>
                    <a:pt x="88" y="81"/>
                  </a:moveTo>
                  <a:lnTo>
                    <a:pt x="84" y="65"/>
                  </a:lnTo>
                  <a:lnTo>
                    <a:pt x="76" y="52"/>
                  </a:lnTo>
                  <a:lnTo>
                    <a:pt x="48" y="19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4" name="未知"/>
            <p:cNvSpPr/>
            <p:nvPr/>
          </p:nvSpPr>
          <p:spPr>
            <a:xfrm>
              <a:off x="109" y="520"/>
              <a:ext cx="41" cy="83"/>
            </a:xfrm>
            <a:custGeom>
              <a:avLst/>
              <a:gdLst/>
              <a:ahLst/>
              <a:cxnLst/>
              <a:pathLst>
                <a:path w="41" h="83">
                  <a:moveTo>
                    <a:pt x="0" y="0"/>
                  </a:moveTo>
                  <a:lnTo>
                    <a:pt x="40" y="8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85" name="未知"/>
            <p:cNvSpPr/>
            <p:nvPr/>
          </p:nvSpPr>
          <p:spPr>
            <a:xfrm>
              <a:off x="77" y="524"/>
              <a:ext cx="9" cy="20"/>
            </a:xfrm>
            <a:custGeom>
              <a:avLst/>
              <a:gdLst/>
              <a:ahLst/>
              <a:cxnLst/>
              <a:pathLst>
                <a:path w="9" h="20">
                  <a:moveTo>
                    <a:pt x="0" y="0"/>
                  </a:moveTo>
                  <a:lnTo>
                    <a:pt x="8" y="1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586" name="Group 62585"/>
            <p:cNvGrpSpPr/>
            <p:nvPr/>
          </p:nvGrpSpPr>
          <p:grpSpPr>
            <a:xfrm>
              <a:off x="0" y="635"/>
              <a:ext cx="146" cy="86"/>
              <a:chOff x="0" y="0"/>
              <a:chExt cx="146" cy="86"/>
            </a:xfrm>
          </p:grpSpPr>
          <p:sp>
            <p:nvSpPr>
              <p:cNvPr id="62587" name="未知"/>
              <p:cNvSpPr/>
              <p:nvPr/>
            </p:nvSpPr>
            <p:spPr>
              <a:xfrm>
                <a:off x="0" y="23"/>
                <a:ext cx="5" cy="11"/>
              </a:xfrm>
              <a:custGeom>
                <a:avLst/>
                <a:gdLst/>
                <a:ahLst/>
                <a:cxnLst/>
                <a:pathLst>
                  <a:path w="5" h="11">
                    <a:moveTo>
                      <a:pt x="0" y="0"/>
                    </a:moveTo>
                    <a:lnTo>
                      <a:pt x="4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588" name="未知"/>
              <p:cNvSpPr/>
              <p:nvPr/>
            </p:nvSpPr>
            <p:spPr>
              <a:xfrm>
                <a:off x="60" y="0"/>
                <a:ext cx="1" cy="11"/>
              </a:xfrm>
              <a:custGeom>
                <a:avLst/>
                <a:gdLst/>
                <a:ahLst/>
                <a:cxnLst/>
                <a:pathLst>
                  <a:path w="1" h="11">
                    <a:moveTo>
                      <a:pt x="0" y="0"/>
                    </a:moveTo>
                    <a:lnTo>
                      <a:pt x="0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589" name="未知"/>
              <p:cNvSpPr/>
              <p:nvPr/>
            </p:nvSpPr>
            <p:spPr>
              <a:xfrm>
                <a:off x="68" y="2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0"/>
                    </a:moveTo>
                    <a:lnTo>
                      <a:pt x="0" y="6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590" name="未知"/>
              <p:cNvSpPr/>
              <p:nvPr/>
            </p:nvSpPr>
            <p:spPr>
              <a:xfrm>
                <a:off x="109" y="1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0"/>
                    </a:moveTo>
                    <a:lnTo>
                      <a:pt x="0" y="6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591" name="未知"/>
              <p:cNvSpPr/>
              <p:nvPr/>
            </p:nvSpPr>
            <p:spPr>
              <a:xfrm>
                <a:off x="117" y="0"/>
                <a:ext cx="29" cy="86"/>
              </a:xfrm>
              <a:custGeom>
                <a:avLst/>
                <a:gdLst/>
                <a:ahLst/>
                <a:cxnLst/>
                <a:pathLst>
                  <a:path w="29" h="86">
                    <a:moveTo>
                      <a:pt x="0" y="85"/>
                    </a:moveTo>
                    <a:lnTo>
                      <a:pt x="16" y="42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592" name="未知"/>
            <p:cNvSpPr/>
            <p:nvPr/>
          </p:nvSpPr>
          <p:spPr>
            <a:xfrm>
              <a:off x="580" y="43"/>
              <a:ext cx="215" cy="4"/>
            </a:xfrm>
            <a:custGeom>
              <a:avLst/>
              <a:gdLst/>
              <a:ahLst/>
              <a:cxnLst/>
              <a:pathLst>
                <a:path w="215" h="4">
                  <a:moveTo>
                    <a:pt x="214" y="0"/>
                  </a:moveTo>
                  <a:lnTo>
                    <a:pt x="117" y="3"/>
                  </a:lnTo>
                  <a:lnTo>
                    <a:pt x="69" y="0"/>
                  </a:lnTo>
                  <a:lnTo>
                    <a:pt x="0" y="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93" name="未知"/>
            <p:cNvSpPr/>
            <p:nvPr/>
          </p:nvSpPr>
          <p:spPr>
            <a:xfrm>
              <a:off x="52" y="324"/>
              <a:ext cx="444" cy="178"/>
            </a:xfrm>
            <a:custGeom>
              <a:avLst/>
              <a:gdLst/>
              <a:ahLst/>
              <a:cxnLst/>
              <a:pathLst>
                <a:path w="444" h="178">
                  <a:moveTo>
                    <a:pt x="443" y="0"/>
                  </a:moveTo>
                  <a:lnTo>
                    <a:pt x="73" y="167"/>
                  </a:lnTo>
                  <a:lnTo>
                    <a:pt x="37" y="177"/>
                  </a:lnTo>
                  <a:lnTo>
                    <a:pt x="0" y="17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594" name="Group 62593"/>
          <p:cNvGrpSpPr/>
          <p:nvPr/>
        </p:nvGrpSpPr>
        <p:grpSpPr>
          <a:xfrm>
            <a:off x="304800" y="379413"/>
            <a:ext cx="1835150" cy="1376362"/>
            <a:chOff x="0" y="0"/>
            <a:chExt cx="1153" cy="865"/>
          </a:xfrm>
        </p:grpSpPr>
        <p:sp>
          <p:nvSpPr>
            <p:cNvPr id="62595" name="未知"/>
            <p:cNvSpPr/>
            <p:nvPr/>
          </p:nvSpPr>
          <p:spPr>
            <a:xfrm>
              <a:off x="0" y="698"/>
              <a:ext cx="199" cy="167"/>
            </a:xfrm>
            <a:custGeom>
              <a:avLst/>
              <a:gdLst/>
              <a:ahLst/>
              <a:cxnLst/>
              <a:pathLst>
                <a:path w="199" h="167">
                  <a:moveTo>
                    <a:pt x="198" y="43"/>
                  </a:moveTo>
                  <a:lnTo>
                    <a:pt x="154" y="0"/>
                  </a:lnTo>
                  <a:lnTo>
                    <a:pt x="0" y="166"/>
                  </a:lnTo>
                  <a:lnTo>
                    <a:pt x="198" y="58"/>
                  </a:lnTo>
                  <a:lnTo>
                    <a:pt x="198" y="43"/>
                  </a:lnTo>
                  <a:lnTo>
                    <a:pt x="198" y="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96" name="未知"/>
            <p:cNvSpPr/>
            <p:nvPr/>
          </p:nvSpPr>
          <p:spPr>
            <a:xfrm>
              <a:off x="146" y="579"/>
              <a:ext cx="134" cy="163"/>
            </a:xfrm>
            <a:custGeom>
              <a:avLst/>
              <a:gdLst/>
              <a:ahLst/>
              <a:cxnLst/>
              <a:pathLst>
                <a:path w="134" h="163">
                  <a:moveTo>
                    <a:pt x="84" y="119"/>
                  </a:moveTo>
                  <a:lnTo>
                    <a:pt x="84" y="115"/>
                  </a:lnTo>
                  <a:lnTo>
                    <a:pt x="76" y="92"/>
                  </a:lnTo>
                  <a:lnTo>
                    <a:pt x="133" y="23"/>
                  </a:lnTo>
                  <a:lnTo>
                    <a:pt x="101" y="0"/>
                  </a:lnTo>
                  <a:lnTo>
                    <a:pt x="4" y="119"/>
                  </a:lnTo>
                  <a:lnTo>
                    <a:pt x="0" y="142"/>
                  </a:lnTo>
                  <a:lnTo>
                    <a:pt x="20" y="162"/>
                  </a:lnTo>
                  <a:lnTo>
                    <a:pt x="52" y="162"/>
                  </a:lnTo>
                  <a:lnTo>
                    <a:pt x="84" y="119"/>
                  </a:lnTo>
                  <a:lnTo>
                    <a:pt x="84" y="11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97" name="未知"/>
            <p:cNvSpPr/>
            <p:nvPr/>
          </p:nvSpPr>
          <p:spPr>
            <a:xfrm>
              <a:off x="210" y="698"/>
              <a:ext cx="365" cy="163"/>
            </a:xfrm>
            <a:custGeom>
              <a:avLst/>
              <a:gdLst/>
              <a:ahLst/>
              <a:cxnLst/>
              <a:pathLst>
                <a:path w="365" h="163">
                  <a:moveTo>
                    <a:pt x="20" y="0"/>
                  </a:moveTo>
                  <a:lnTo>
                    <a:pt x="33" y="12"/>
                  </a:lnTo>
                  <a:lnTo>
                    <a:pt x="134" y="43"/>
                  </a:lnTo>
                  <a:lnTo>
                    <a:pt x="247" y="31"/>
                  </a:lnTo>
                  <a:lnTo>
                    <a:pt x="263" y="31"/>
                  </a:lnTo>
                  <a:lnTo>
                    <a:pt x="279" y="27"/>
                  </a:lnTo>
                  <a:lnTo>
                    <a:pt x="299" y="23"/>
                  </a:lnTo>
                  <a:lnTo>
                    <a:pt x="320" y="23"/>
                  </a:lnTo>
                  <a:lnTo>
                    <a:pt x="356" y="62"/>
                  </a:lnTo>
                  <a:lnTo>
                    <a:pt x="364" y="112"/>
                  </a:lnTo>
                  <a:lnTo>
                    <a:pt x="348" y="151"/>
                  </a:lnTo>
                  <a:lnTo>
                    <a:pt x="311" y="158"/>
                  </a:lnTo>
                  <a:lnTo>
                    <a:pt x="283" y="147"/>
                  </a:lnTo>
                  <a:lnTo>
                    <a:pt x="263" y="124"/>
                  </a:lnTo>
                  <a:lnTo>
                    <a:pt x="263" y="131"/>
                  </a:lnTo>
                  <a:lnTo>
                    <a:pt x="227" y="162"/>
                  </a:lnTo>
                  <a:lnTo>
                    <a:pt x="182" y="154"/>
                  </a:lnTo>
                  <a:lnTo>
                    <a:pt x="158" y="127"/>
                  </a:lnTo>
                  <a:lnTo>
                    <a:pt x="142" y="97"/>
                  </a:lnTo>
                  <a:lnTo>
                    <a:pt x="138" y="104"/>
                  </a:lnTo>
                  <a:lnTo>
                    <a:pt x="101" y="139"/>
                  </a:lnTo>
                  <a:lnTo>
                    <a:pt x="57" y="135"/>
                  </a:lnTo>
                  <a:lnTo>
                    <a:pt x="20" y="89"/>
                  </a:lnTo>
                  <a:lnTo>
                    <a:pt x="0" y="27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98" name="未知"/>
            <p:cNvSpPr/>
            <p:nvPr/>
          </p:nvSpPr>
          <p:spPr>
            <a:xfrm>
              <a:off x="121" y="131"/>
              <a:ext cx="531" cy="522"/>
            </a:xfrm>
            <a:custGeom>
              <a:avLst/>
              <a:gdLst/>
              <a:ahLst/>
              <a:cxnLst/>
              <a:pathLst>
                <a:path w="531" h="522">
                  <a:moveTo>
                    <a:pt x="303" y="243"/>
                  </a:moveTo>
                  <a:lnTo>
                    <a:pt x="259" y="247"/>
                  </a:lnTo>
                  <a:lnTo>
                    <a:pt x="219" y="243"/>
                  </a:lnTo>
                  <a:lnTo>
                    <a:pt x="214" y="243"/>
                  </a:lnTo>
                  <a:lnTo>
                    <a:pt x="210" y="259"/>
                  </a:lnTo>
                  <a:lnTo>
                    <a:pt x="206" y="274"/>
                  </a:lnTo>
                  <a:lnTo>
                    <a:pt x="186" y="316"/>
                  </a:lnTo>
                  <a:lnTo>
                    <a:pt x="154" y="347"/>
                  </a:lnTo>
                  <a:lnTo>
                    <a:pt x="154" y="359"/>
                  </a:lnTo>
                  <a:lnTo>
                    <a:pt x="158" y="374"/>
                  </a:lnTo>
                  <a:lnTo>
                    <a:pt x="158" y="386"/>
                  </a:lnTo>
                  <a:lnTo>
                    <a:pt x="154" y="397"/>
                  </a:lnTo>
                  <a:lnTo>
                    <a:pt x="138" y="417"/>
                  </a:lnTo>
                  <a:lnTo>
                    <a:pt x="126" y="448"/>
                  </a:lnTo>
                  <a:lnTo>
                    <a:pt x="65" y="521"/>
                  </a:lnTo>
                  <a:lnTo>
                    <a:pt x="45" y="521"/>
                  </a:lnTo>
                  <a:lnTo>
                    <a:pt x="33" y="509"/>
                  </a:lnTo>
                  <a:lnTo>
                    <a:pt x="25" y="475"/>
                  </a:lnTo>
                  <a:lnTo>
                    <a:pt x="20" y="440"/>
                  </a:lnTo>
                  <a:lnTo>
                    <a:pt x="20" y="417"/>
                  </a:lnTo>
                  <a:lnTo>
                    <a:pt x="12" y="394"/>
                  </a:lnTo>
                  <a:lnTo>
                    <a:pt x="0" y="363"/>
                  </a:lnTo>
                  <a:lnTo>
                    <a:pt x="0" y="324"/>
                  </a:lnTo>
                  <a:lnTo>
                    <a:pt x="4" y="305"/>
                  </a:lnTo>
                  <a:lnTo>
                    <a:pt x="12" y="282"/>
                  </a:lnTo>
                  <a:lnTo>
                    <a:pt x="73" y="127"/>
                  </a:lnTo>
                  <a:lnTo>
                    <a:pt x="105" y="93"/>
                  </a:lnTo>
                  <a:lnTo>
                    <a:pt x="146" y="77"/>
                  </a:lnTo>
                  <a:lnTo>
                    <a:pt x="453" y="12"/>
                  </a:lnTo>
                  <a:lnTo>
                    <a:pt x="465" y="8"/>
                  </a:lnTo>
                  <a:lnTo>
                    <a:pt x="497" y="4"/>
                  </a:lnTo>
                  <a:lnTo>
                    <a:pt x="530" y="0"/>
                  </a:lnTo>
                  <a:lnTo>
                    <a:pt x="303" y="243"/>
                  </a:lnTo>
                  <a:lnTo>
                    <a:pt x="303" y="24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599" name="未知"/>
            <p:cNvSpPr/>
            <p:nvPr/>
          </p:nvSpPr>
          <p:spPr>
            <a:xfrm>
              <a:off x="275" y="374"/>
              <a:ext cx="150" cy="155"/>
            </a:xfrm>
            <a:custGeom>
              <a:avLst/>
              <a:gdLst/>
              <a:ahLst/>
              <a:cxnLst/>
              <a:pathLst>
                <a:path w="150" h="155">
                  <a:moveTo>
                    <a:pt x="149" y="0"/>
                  </a:moveTo>
                  <a:lnTo>
                    <a:pt x="105" y="4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56" y="16"/>
                  </a:lnTo>
                  <a:lnTo>
                    <a:pt x="52" y="31"/>
                  </a:lnTo>
                  <a:lnTo>
                    <a:pt x="32" y="73"/>
                  </a:lnTo>
                  <a:lnTo>
                    <a:pt x="0" y="104"/>
                  </a:lnTo>
                  <a:lnTo>
                    <a:pt x="0" y="116"/>
                  </a:lnTo>
                  <a:lnTo>
                    <a:pt x="4" y="131"/>
                  </a:lnTo>
                  <a:lnTo>
                    <a:pt x="4" y="143"/>
                  </a:lnTo>
                  <a:lnTo>
                    <a:pt x="0" y="154"/>
                  </a:lnTo>
                  <a:lnTo>
                    <a:pt x="149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0" name="未知"/>
            <p:cNvSpPr/>
            <p:nvPr/>
          </p:nvSpPr>
          <p:spPr>
            <a:xfrm>
              <a:off x="214" y="166"/>
              <a:ext cx="939" cy="668"/>
            </a:xfrm>
            <a:custGeom>
              <a:avLst/>
              <a:gdLst/>
              <a:ahLst/>
              <a:cxnLst/>
              <a:pathLst>
                <a:path w="939" h="668">
                  <a:moveTo>
                    <a:pt x="421" y="571"/>
                  </a:moveTo>
                  <a:lnTo>
                    <a:pt x="501" y="598"/>
                  </a:lnTo>
                  <a:lnTo>
                    <a:pt x="582" y="629"/>
                  </a:lnTo>
                  <a:lnTo>
                    <a:pt x="655" y="656"/>
                  </a:lnTo>
                  <a:lnTo>
                    <a:pt x="732" y="667"/>
                  </a:lnTo>
                  <a:lnTo>
                    <a:pt x="805" y="663"/>
                  </a:lnTo>
                  <a:lnTo>
                    <a:pt x="881" y="644"/>
                  </a:lnTo>
                  <a:lnTo>
                    <a:pt x="906" y="644"/>
                  </a:lnTo>
                  <a:lnTo>
                    <a:pt x="938" y="648"/>
                  </a:lnTo>
                  <a:lnTo>
                    <a:pt x="938" y="262"/>
                  </a:lnTo>
                  <a:lnTo>
                    <a:pt x="813" y="208"/>
                  </a:lnTo>
                  <a:lnTo>
                    <a:pt x="700" y="150"/>
                  </a:lnTo>
                  <a:lnTo>
                    <a:pt x="590" y="77"/>
                  </a:lnTo>
                  <a:lnTo>
                    <a:pt x="489" y="0"/>
                  </a:lnTo>
                  <a:lnTo>
                    <a:pt x="352" y="162"/>
                  </a:lnTo>
                  <a:lnTo>
                    <a:pt x="324" y="204"/>
                  </a:lnTo>
                  <a:lnTo>
                    <a:pt x="303" y="251"/>
                  </a:lnTo>
                  <a:lnTo>
                    <a:pt x="356" y="278"/>
                  </a:lnTo>
                  <a:lnTo>
                    <a:pt x="356" y="312"/>
                  </a:lnTo>
                  <a:lnTo>
                    <a:pt x="340" y="320"/>
                  </a:lnTo>
                  <a:lnTo>
                    <a:pt x="324" y="328"/>
                  </a:lnTo>
                  <a:lnTo>
                    <a:pt x="279" y="339"/>
                  </a:lnTo>
                  <a:lnTo>
                    <a:pt x="235" y="343"/>
                  </a:lnTo>
                  <a:lnTo>
                    <a:pt x="174" y="362"/>
                  </a:lnTo>
                  <a:lnTo>
                    <a:pt x="113" y="393"/>
                  </a:lnTo>
                  <a:lnTo>
                    <a:pt x="65" y="420"/>
                  </a:lnTo>
                  <a:lnTo>
                    <a:pt x="16" y="455"/>
                  </a:lnTo>
                  <a:lnTo>
                    <a:pt x="0" y="494"/>
                  </a:lnTo>
                  <a:lnTo>
                    <a:pt x="8" y="532"/>
                  </a:lnTo>
                  <a:lnTo>
                    <a:pt x="29" y="551"/>
                  </a:lnTo>
                  <a:lnTo>
                    <a:pt x="73" y="567"/>
                  </a:lnTo>
                  <a:lnTo>
                    <a:pt x="134" y="578"/>
                  </a:lnTo>
                  <a:lnTo>
                    <a:pt x="206" y="571"/>
                  </a:lnTo>
                  <a:lnTo>
                    <a:pt x="275" y="559"/>
                  </a:lnTo>
                  <a:lnTo>
                    <a:pt x="295" y="555"/>
                  </a:lnTo>
                  <a:lnTo>
                    <a:pt x="324" y="555"/>
                  </a:lnTo>
                  <a:lnTo>
                    <a:pt x="372" y="559"/>
                  </a:lnTo>
                  <a:lnTo>
                    <a:pt x="421" y="571"/>
                  </a:lnTo>
                  <a:lnTo>
                    <a:pt x="421" y="5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1" name="未知"/>
            <p:cNvSpPr/>
            <p:nvPr/>
          </p:nvSpPr>
          <p:spPr>
            <a:xfrm>
              <a:off x="505" y="417"/>
              <a:ext cx="66" cy="85"/>
            </a:xfrm>
            <a:custGeom>
              <a:avLst/>
              <a:gdLst/>
              <a:ahLst/>
              <a:cxnLst/>
              <a:pathLst>
                <a:path w="66" h="85">
                  <a:moveTo>
                    <a:pt x="65" y="27"/>
                  </a:moveTo>
                  <a:lnTo>
                    <a:pt x="65" y="61"/>
                  </a:lnTo>
                  <a:lnTo>
                    <a:pt x="49" y="69"/>
                  </a:lnTo>
                  <a:lnTo>
                    <a:pt x="33" y="77"/>
                  </a:lnTo>
                  <a:lnTo>
                    <a:pt x="16" y="81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4" y="23"/>
                  </a:lnTo>
                  <a:lnTo>
                    <a:pt x="12" y="0"/>
                  </a:lnTo>
                  <a:lnTo>
                    <a:pt x="65" y="27"/>
                  </a:lnTo>
                  <a:lnTo>
                    <a:pt x="65" y="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2" name="未知"/>
            <p:cNvSpPr/>
            <p:nvPr/>
          </p:nvSpPr>
          <p:spPr>
            <a:xfrm>
              <a:off x="247" y="0"/>
              <a:ext cx="566" cy="591"/>
            </a:xfrm>
            <a:custGeom>
              <a:avLst/>
              <a:gdLst/>
              <a:ahLst/>
              <a:cxnLst/>
              <a:pathLst>
                <a:path w="566" h="591">
                  <a:moveTo>
                    <a:pt x="16" y="590"/>
                  </a:moveTo>
                  <a:lnTo>
                    <a:pt x="32" y="586"/>
                  </a:lnTo>
                  <a:lnTo>
                    <a:pt x="80" y="559"/>
                  </a:lnTo>
                  <a:lnTo>
                    <a:pt x="448" y="135"/>
                  </a:lnTo>
                  <a:lnTo>
                    <a:pt x="400" y="177"/>
                  </a:lnTo>
                  <a:lnTo>
                    <a:pt x="351" y="220"/>
                  </a:lnTo>
                  <a:lnTo>
                    <a:pt x="202" y="378"/>
                  </a:lnTo>
                  <a:lnTo>
                    <a:pt x="80" y="559"/>
                  </a:lnTo>
                  <a:lnTo>
                    <a:pt x="97" y="548"/>
                  </a:lnTo>
                  <a:lnTo>
                    <a:pt x="113" y="540"/>
                  </a:lnTo>
                  <a:lnTo>
                    <a:pt x="186" y="513"/>
                  </a:lnTo>
                  <a:lnTo>
                    <a:pt x="258" y="501"/>
                  </a:lnTo>
                  <a:lnTo>
                    <a:pt x="258" y="482"/>
                  </a:lnTo>
                  <a:lnTo>
                    <a:pt x="258" y="467"/>
                  </a:lnTo>
                  <a:lnTo>
                    <a:pt x="274" y="401"/>
                  </a:lnTo>
                  <a:lnTo>
                    <a:pt x="319" y="328"/>
                  </a:lnTo>
                  <a:lnTo>
                    <a:pt x="444" y="185"/>
                  </a:lnTo>
                  <a:lnTo>
                    <a:pt x="565" y="35"/>
                  </a:lnTo>
                  <a:lnTo>
                    <a:pt x="565" y="31"/>
                  </a:lnTo>
                  <a:lnTo>
                    <a:pt x="565" y="19"/>
                  </a:lnTo>
                  <a:lnTo>
                    <a:pt x="545" y="4"/>
                  </a:lnTo>
                  <a:lnTo>
                    <a:pt x="521" y="0"/>
                  </a:lnTo>
                  <a:lnTo>
                    <a:pt x="400" y="131"/>
                  </a:lnTo>
                  <a:lnTo>
                    <a:pt x="274" y="266"/>
                  </a:lnTo>
                  <a:lnTo>
                    <a:pt x="153" y="397"/>
                  </a:lnTo>
                  <a:lnTo>
                    <a:pt x="28" y="528"/>
                  </a:lnTo>
                  <a:lnTo>
                    <a:pt x="12" y="548"/>
                  </a:lnTo>
                  <a:lnTo>
                    <a:pt x="0" y="579"/>
                  </a:lnTo>
                  <a:lnTo>
                    <a:pt x="16" y="590"/>
                  </a:lnTo>
                  <a:lnTo>
                    <a:pt x="16" y="59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3" name="未知"/>
            <p:cNvSpPr/>
            <p:nvPr/>
          </p:nvSpPr>
          <p:spPr>
            <a:xfrm>
              <a:off x="327" y="135"/>
              <a:ext cx="369" cy="425"/>
            </a:xfrm>
            <a:custGeom>
              <a:avLst/>
              <a:gdLst/>
              <a:ahLst/>
              <a:cxnLst/>
              <a:pathLst>
                <a:path w="369" h="425">
                  <a:moveTo>
                    <a:pt x="0" y="424"/>
                  </a:moveTo>
                  <a:lnTo>
                    <a:pt x="368" y="0"/>
                  </a:lnTo>
                  <a:lnTo>
                    <a:pt x="320" y="42"/>
                  </a:lnTo>
                  <a:lnTo>
                    <a:pt x="271" y="85"/>
                  </a:lnTo>
                  <a:lnTo>
                    <a:pt x="122" y="243"/>
                  </a:lnTo>
                  <a:lnTo>
                    <a:pt x="0" y="424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4" name="未知"/>
            <p:cNvSpPr/>
            <p:nvPr/>
          </p:nvSpPr>
          <p:spPr>
            <a:xfrm>
              <a:off x="319" y="309"/>
              <a:ext cx="22" cy="66"/>
            </a:xfrm>
            <a:custGeom>
              <a:avLst/>
              <a:gdLst/>
              <a:ahLst/>
              <a:cxnLst/>
              <a:pathLst>
                <a:path w="22" h="66">
                  <a:moveTo>
                    <a:pt x="21" y="65"/>
                  </a:moveTo>
                  <a:lnTo>
                    <a:pt x="21" y="50"/>
                  </a:lnTo>
                  <a:lnTo>
                    <a:pt x="21" y="34"/>
                  </a:lnTo>
                  <a:lnTo>
                    <a:pt x="12" y="15"/>
                  </a:ln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5" name="未知"/>
            <p:cNvSpPr/>
            <p:nvPr/>
          </p:nvSpPr>
          <p:spPr>
            <a:xfrm>
              <a:off x="238" y="420"/>
              <a:ext cx="38" cy="59"/>
            </a:xfrm>
            <a:custGeom>
              <a:avLst/>
              <a:gdLst/>
              <a:ahLst/>
              <a:cxnLst/>
              <a:pathLst>
                <a:path w="38" h="59">
                  <a:moveTo>
                    <a:pt x="37" y="58"/>
                  </a:moveTo>
                  <a:lnTo>
                    <a:pt x="29" y="43"/>
                  </a:lnTo>
                  <a:lnTo>
                    <a:pt x="21" y="31"/>
                  </a:lnTo>
                  <a:lnTo>
                    <a:pt x="13" y="1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6" name="未知"/>
            <p:cNvSpPr/>
            <p:nvPr/>
          </p:nvSpPr>
          <p:spPr>
            <a:xfrm>
              <a:off x="271" y="698"/>
              <a:ext cx="65" cy="32"/>
            </a:xfrm>
            <a:custGeom>
              <a:avLst/>
              <a:gdLst/>
              <a:ahLst/>
              <a:cxnLst/>
              <a:pathLst>
                <a:path w="65" h="32">
                  <a:moveTo>
                    <a:pt x="64" y="0"/>
                  </a:moveTo>
                  <a:lnTo>
                    <a:pt x="64" y="12"/>
                  </a:lnTo>
                  <a:lnTo>
                    <a:pt x="64" y="16"/>
                  </a:lnTo>
                  <a:lnTo>
                    <a:pt x="36" y="31"/>
                  </a:lnTo>
                  <a:lnTo>
                    <a:pt x="0" y="31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7" name="未知"/>
            <p:cNvSpPr/>
            <p:nvPr/>
          </p:nvSpPr>
          <p:spPr>
            <a:xfrm>
              <a:off x="352" y="675"/>
              <a:ext cx="360" cy="32"/>
            </a:xfrm>
            <a:custGeom>
              <a:avLst/>
              <a:gdLst/>
              <a:ahLst/>
              <a:cxnLst/>
              <a:pathLst>
                <a:path w="360" h="32">
                  <a:moveTo>
                    <a:pt x="359" y="4"/>
                  </a:moveTo>
                  <a:lnTo>
                    <a:pt x="323" y="0"/>
                  </a:lnTo>
                  <a:lnTo>
                    <a:pt x="283" y="4"/>
                  </a:lnTo>
                  <a:lnTo>
                    <a:pt x="218" y="12"/>
                  </a:lnTo>
                  <a:lnTo>
                    <a:pt x="145" y="31"/>
                  </a:lnTo>
                  <a:lnTo>
                    <a:pt x="68" y="27"/>
                  </a:lnTo>
                  <a:lnTo>
                    <a:pt x="0" y="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8" name="未知"/>
            <p:cNvSpPr/>
            <p:nvPr/>
          </p:nvSpPr>
          <p:spPr>
            <a:xfrm>
              <a:off x="643" y="679"/>
              <a:ext cx="413" cy="70"/>
            </a:xfrm>
            <a:custGeom>
              <a:avLst/>
              <a:gdLst/>
              <a:ahLst/>
              <a:cxnLst/>
              <a:pathLst>
                <a:path w="413" h="70">
                  <a:moveTo>
                    <a:pt x="0" y="0"/>
                  </a:moveTo>
                  <a:lnTo>
                    <a:pt x="24" y="8"/>
                  </a:lnTo>
                  <a:lnTo>
                    <a:pt x="81" y="31"/>
                  </a:lnTo>
                  <a:lnTo>
                    <a:pt x="165" y="62"/>
                  </a:lnTo>
                  <a:lnTo>
                    <a:pt x="262" y="69"/>
                  </a:lnTo>
                  <a:lnTo>
                    <a:pt x="339" y="65"/>
                  </a:lnTo>
                  <a:lnTo>
                    <a:pt x="412" y="38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09" name="未知"/>
            <p:cNvSpPr/>
            <p:nvPr/>
          </p:nvSpPr>
          <p:spPr>
            <a:xfrm>
              <a:off x="570" y="374"/>
              <a:ext cx="5" cy="71"/>
            </a:xfrm>
            <a:custGeom>
              <a:avLst/>
              <a:gdLst/>
              <a:ahLst/>
              <a:cxnLst/>
              <a:pathLst>
                <a:path w="5" h="71">
                  <a:moveTo>
                    <a:pt x="0" y="70"/>
                  </a:moveTo>
                  <a:lnTo>
                    <a:pt x="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610" name="Group 62609"/>
          <p:cNvGrpSpPr/>
          <p:nvPr/>
        </p:nvGrpSpPr>
        <p:grpSpPr>
          <a:xfrm>
            <a:off x="2747963" y="-74612"/>
            <a:ext cx="1376362" cy="1831975"/>
            <a:chOff x="0" y="0"/>
            <a:chExt cx="865" cy="1153"/>
          </a:xfrm>
        </p:grpSpPr>
        <p:sp>
          <p:nvSpPr>
            <p:cNvPr id="62611" name="未知"/>
            <p:cNvSpPr/>
            <p:nvPr/>
          </p:nvSpPr>
          <p:spPr>
            <a:xfrm>
              <a:off x="0" y="1005"/>
              <a:ext cx="98" cy="148"/>
            </a:xfrm>
            <a:custGeom>
              <a:avLst/>
              <a:gdLst/>
              <a:ahLst/>
              <a:cxnLst/>
              <a:pathLst>
                <a:path w="98" h="148">
                  <a:moveTo>
                    <a:pt x="60" y="0"/>
                  </a:moveTo>
                  <a:lnTo>
                    <a:pt x="66" y="3"/>
                  </a:lnTo>
                  <a:lnTo>
                    <a:pt x="75" y="6"/>
                  </a:lnTo>
                  <a:lnTo>
                    <a:pt x="85" y="10"/>
                  </a:lnTo>
                  <a:lnTo>
                    <a:pt x="97" y="10"/>
                  </a:lnTo>
                  <a:lnTo>
                    <a:pt x="97" y="6"/>
                  </a:lnTo>
                  <a:lnTo>
                    <a:pt x="91" y="26"/>
                  </a:lnTo>
                  <a:lnTo>
                    <a:pt x="85" y="46"/>
                  </a:lnTo>
                  <a:lnTo>
                    <a:pt x="82" y="59"/>
                  </a:lnTo>
                  <a:lnTo>
                    <a:pt x="82" y="68"/>
                  </a:lnTo>
                  <a:lnTo>
                    <a:pt x="60" y="82"/>
                  </a:lnTo>
                  <a:lnTo>
                    <a:pt x="38" y="98"/>
                  </a:lnTo>
                  <a:lnTo>
                    <a:pt x="19" y="121"/>
                  </a:lnTo>
                  <a:lnTo>
                    <a:pt x="0" y="147"/>
                  </a:lnTo>
                  <a:lnTo>
                    <a:pt x="9" y="114"/>
                  </a:lnTo>
                  <a:lnTo>
                    <a:pt x="22" y="78"/>
                  </a:lnTo>
                  <a:lnTo>
                    <a:pt x="41" y="3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2" name="未知"/>
            <p:cNvSpPr/>
            <p:nvPr/>
          </p:nvSpPr>
          <p:spPr>
            <a:xfrm>
              <a:off x="47" y="684"/>
              <a:ext cx="736" cy="400"/>
            </a:xfrm>
            <a:custGeom>
              <a:avLst/>
              <a:gdLst/>
              <a:ahLst/>
              <a:cxnLst/>
              <a:pathLst>
                <a:path w="736" h="400">
                  <a:moveTo>
                    <a:pt x="735" y="69"/>
                  </a:moveTo>
                  <a:lnTo>
                    <a:pt x="522" y="59"/>
                  </a:lnTo>
                  <a:lnTo>
                    <a:pt x="223" y="0"/>
                  </a:lnTo>
                  <a:lnTo>
                    <a:pt x="226" y="0"/>
                  </a:lnTo>
                  <a:lnTo>
                    <a:pt x="214" y="16"/>
                  </a:lnTo>
                  <a:lnTo>
                    <a:pt x="198" y="36"/>
                  </a:lnTo>
                  <a:lnTo>
                    <a:pt x="185" y="59"/>
                  </a:lnTo>
                  <a:lnTo>
                    <a:pt x="170" y="82"/>
                  </a:lnTo>
                  <a:lnTo>
                    <a:pt x="151" y="111"/>
                  </a:lnTo>
                  <a:lnTo>
                    <a:pt x="135" y="141"/>
                  </a:lnTo>
                  <a:lnTo>
                    <a:pt x="116" y="173"/>
                  </a:lnTo>
                  <a:lnTo>
                    <a:pt x="101" y="209"/>
                  </a:lnTo>
                  <a:lnTo>
                    <a:pt x="79" y="216"/>
                  </a:lnTo>
                  <a:lnTo>
                    <a:pt x="60" y="223"/>
                  </a:lnTo>
                  <a:lnTo>
                    <a:pt x="50" y="226"/>
                  </a:lnTo>
                  <a:lnTo>
                    <a:pt x="38" y="229"/>
                  </a:lnTo>
                  <a:lnTo>
                    <a:pt x="28" y="232"/>
                  </a:lnTo>
                  <a:lnTo>
                    <a:pt x="22" y="236"/>
                  </a:lnTo>
                  <a:lnTo>
                    <a:pt x="16" y="245"/>
                  </a:lnTo>
                  <a:lnTo>
                    <a:pt x="10" y="259"/>
                  </a:lnTo>
                  <a:lnTo>
                    <a:pt x="3" y="275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0" y="301"/>
                  </a:lnTo>
                  <a:lnTo>
                    <a:pt x="3" y="311"/>
                  </a:lnTo>
                  <a:lnTo>
                    <a:pt x="10" y="321"/>
                  </a:lnTo>
                  <a:lnTo>
                    <a:pt x="16" y="324"/>
                  </a:lnTo>
                  <a:lnTo>
                    <a:pt x="28" y="327"/>
                  </a:lnTo>
                  <a:lnTo>
                    <a:pt x="41" y="331"/>
                  </a:lnTo>
                  <a:lnTo>
                    <a:pt x="60" y="327"/>
                  </a:lnTo>
                  <a:lnTo>
                    <a:pt x="72" y="324"/>
                  </a:lnTo>
                  <a:lnTo>
                    <a:pt x="85" y="321"/>
                  </a:lnTo>
                  <a:lnTo>
                    <a:pt x="85" y="324"/>
                  </a:lnTo>
                  <a:lnTo>
                    <a:pt x="85" y="337"/>
                  </a:lnTo>
                  <a:lnTo>
                    <a:pt x="88" y="347"/>
                  </a:lnTo>
                  <a:lnTo>
                    <a:pt x="94" y="353"/>
                  </a:lnTo>
                  <a:lnTo>
                    <a:pt x="101" y="357"/>
                  </a:lnTo>
                  <a:lnTo>
                    <a:pt x="110" y="357"/>
                  </a:lnTo>
                  <a:lnTo>
                    <a:pt x="123" y="353"/>
                  </a:lnTo>
                  <a:lnTo>
                    <a:pt x="135" y="350"/>
                  </a:lnTo>
                  <a:lnTo>
                    <a:pt x="151" y="340"/>
                  </a:lnTo>
                  <a:lnTo>
                    <a:pt x="157" y="337"/>
                  </a:lnTo>
                  <a:lnTo>
                    <a:pt x="164" y="350"/>
                  </a:lnTo>
                  <a:lnTo>
                    <a:pt x="173" y="357"/>
                  </a:lnTo>
                  <a:lnTo>
                    <a:pt x="189" y="357"/>
                  </a:lnTo>
                  <a:lnTo>
                    <a:pt x="204" y="353"/>
                  </a:lnTo>
                  <a:lnTo>
                    <a:pt x="207" y="360"/>
                  </a:lnTo>
                  <a:lnTo>
                    <a:pt x="207" y="373"/>
                  </a:lnTo>
                  <a:lnTo>
                    <a:pt x="214" y="383"/>
                  </a:lnTo>
                  <a:lnTo>
                    <a:pt x="220" y="393"/>
                  </a:lnTo>
                  <a:lnTo>
                    <a:pt x="229" y="396"/>
                  </a:lnTo>
                  <a:lnTo>
                    <a:pt x="239" y="399"/>
                  </a:lnTo>
                  <a:lnTo>
                    <a:pt x="251" y="396"/>
                  </a:lnTo>
                  <a:lnTo>
                    <a:pt x="261" y="389"/>
                  </a:lnTo>
                  <a:lnTo>
                    <a:pt x="273" y="376"/>
                  </a:lnTo>
                  <a:lnTo>
                    <a:pt x="277" y="370"/>
                  </a:lnTo>
                  <a:lnTo>
                    <a:pt x="280" y="357"/>
                  </a:lnTo>
                  <a:lnTo>
                    <a:pt x="280" y="340"/>
                  </a:lnTo>
                  <a:lnTo>
                    <a:pt x="283" y="321"/>
                  </a:lnTo>
                  <a:lnTo>
                    <a:pt x="286" y="308"/>
                  </a:lnTo>
                  <a:lnTo>
                    <a:pt x="289" y="295"/>
                  </a:lnTo>
                  <a:lnTo>
                    <a:pt x="289" y="291"/>
                  </a:lnTo>
                  <a:lnTo>
                    <a:pt x="289" y="295"/>
                  </a:lnTo>
                  <a:lnTo>
                    <a:pt x="289" y="288"/>
                  </a:lnTo>
                  <a:lnTo>
                    <a:pt x="299" y="291"/>
                  </a:lnTo>
                  <a:lnTo>
                    <a:pt x="305" y="291"/>
                  </a:lnTo>
                  <a:lnTo>
                    <a:pt x="324" y="301"/>
                  </a:lnTo>
                  <a:lnTo>
                    <a:pt x="339" y="311"/>
                  </a:lnTo>
                  <a:lnTo>
                    <a:pt x="358" y="324"/>
                  </a:lnTo>
                  <a:lnTo>
                    <a:pt x="374" y="337"/>
                  </a:lnTo>
                  <a:lnTo>
                    <a:pt x="396" y="350"/>
                  </a:lnTo>
                  <a:lnTo>
                    <a:pt x="421" y="357"/>
                  </a:lnTo>
                  <a:lnTo>
                    <a:pt x="449" y="360"/>
                  </a:lnTo>
                  <a:lnTo>
                    <a:pt x="487" y="353"/>
                  </a:lnTo>
                  <a:lnTo>
                    <a:pt x="528" y="344"/>
                  </a:lnTo>
                  <a:lnTo>
                    <a:pt x="569" y="334"/>
                  </a:lnTo>
                  <a:lnTo>
                    <a:pt x="606" y="321"/>
                  </a:lnTo>
                  <a:lnTo>
                    <a:pt x="644" y="308"/>
                  </a:lnTo>
                  <a:lnTo>
                    <a:pt x="672" y="298"/>
                  </a:lnTo>
                  <a:lnTo>
                    <a:pt x="694" y="291"/>
                  </a:lnTo>
                  <a:lnTo>
                    <a:pt x="704" y="288"/>
                  </a:lnTo>
                  <a:lnTo>
                    <a:pt x="710" y="285"/>
                  </a:lnTo>
                  <a:lnTo>
                    <a:pt x="713" y="281"/>
                  </a:lnTo>
                  <a:lnTo>
                    <a:pt x="716" y="281"/>
                  </a:lnTo>
                  <a:lnTo>
                    <a:pt x="735" y="6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3" name="未知"/>
            <p:cNvSpPr/>
            <p:nvPr/>
          </p:nvSpPr>
          <p:spPr>
            <a:xfrm>
              <a:off x="0" y="1021"/>
              <a:ext cx="54" cy="129"/>
            </a:xfrm>
            <a:custGeom>
              <a:avLst/>
              <a:gdLst/>
              <a:ahLst/>
              <a:cxnLst/>
              <a:pathLst>
                <a:path w="54" h="129">
                  <a:moveTo>
                    <a:pt x="47" y="7"/>
                  </a:moveTo>
                  <a:lnTo>
                    <a:pt x="53" y="0"/>
                  </a:lnTo>
                  <a:lnTo>
                    <a:pt x="53" y="3"/>
                  </a:lnTo>
                  <a:lnTo>
                    <a:pt x="53" y="10"/>
                  </a:lnTo>
                  <a:lnTo>
                    <a:pt x="50" y="20"/>
                  </a:lnTo>
                  <a:lnTo>
                    <a:pt x="50" y="33"/>
                  </a:lnTo>
                  <a:lnTo>
                    <a:pt x="47" y="46"/>
                  </a:lnTo>
                  <a:lnTo>
                    <a:pt x="47" y="59"/>
                  </a:lnTo>
                  <a:lnTo>
                    <a:pt x="50" y="72"/>
                  </a:lnTo>
                  <a:lnTo>
                    <a:pt x="47" y="72"/>
                  </a:lnTo>
                  <a:lnTo>
                    <a:pt x="44" y="75"/>
                  </a:lnTo>
                  <a:lnTo>
                    <a:pt x="38" y="82"/>
                  </a:lnTo>
                  <a:lnTo>
                    <a:pt x="28" y="92"/>
                  </a:lnTo>
                  <a:lnTo>
                    <a:pt x="19" y="102"/>
                  </a:lnTo>
                  <a:lnTo>
                    <a:pt x="13" y="111"/>
                  </a:lnTo>
                  <a:lnTo>
                    <a:pt x="3" y="121"/>
                  </a:lnTo>
                  <a:lnTo>
                    <a:pt x="0" y="128"/>
                  </a:lnTo>
                  <a:lnTo>
                    <a:pt x="0" y="121"/>
                  </a:lnTo>
                  <a:lnTo>
                    <a:pt x="3" y="118"/>
                  </a:lnTo>
                  <a:lnTo>
                    <a:pt x="6" y="108"/>
                  </a:lnTo>
                  <a:lnTo>
                    <a:pt x="13" y="92"/>
                  </a:lnTo>
                  <a:lnTo>
                    <a:pt x="19" y="69"/>
                  </a:lnTo>
                  <a:lnTo>
                    <a:pt x="28" y="46"/>
                  </a:lnTo>
                  <a:lnTo>
                    <a:pt x="38" y="26"/>
                  </a:lnTo>
                  <a:lnTo>
                    <a:pt x="41" y="20"/>
                  </a:lnTo>
                  <a:lnTo>
                    <a:pt x="44" y="13"/>
                  </a:lnTo>
                  <a:lnTo>
                    <a:pt x="44" y="7"/>
                  </a:lnTo>
                  <a:lnTo>
                    <a:pt x="47" y="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4" name="未知"/>
            <p:cNvSpPr/>
            <p:nvPr/>
          </p:nvSpPr>
          <p:spPr>
            <a:xfrm>
              <a:off x="135" y="972"/>
              <a:ext cx="205" cy="34"/>
            </a:xfrm>
            <a:custGeom>
              <a:avLst/>
              <a:gdLst/>
              <a:ahLst/>
              <a:cxnLst/>
              <a:pathLst>
                <a:path w="205" h="34">
                  <a:moveTo>
                    <a:pt x="0" y="33"/>
                  </a:moveTo>
                  <a:lnTo>
                    <a:pt x="22" y="23"/>
                  </a:lnTo>
                  <a:lnTo>
                    <a:pt x="44" y="16"/>
                  </a:lnTo>
                  <a:lnTo>
                    <a:pt x="88" y="7"/>
                  </a:lnTo>
                  <a:lnTo>
                    <a:pt x="132" y="3"/>
                  </a:lnTo>
                  <a:lnTo>
                    <a:pt x="170" y="0"/>
                  </a:lnTo>
                  <a:lnTo>
                    <a:pt x="20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5" name="未知"/>
            <p:cNvSpPr/>
            <p:nvPr/>
          </p:nvSpPr>
          <p:spPr>
            <a:xfrm>
              <a:off x="151" y="821"/>
              <a:ext cx="158" cy="70"/>
            </a:xfrm>
            <a:custGeom>
              <a:avLst/>
              <a:gdLst/>
              <a:ahLst/>
              <a:cxnLst/>
              <a:pathLst>
                <a:path w="158" h="70">
                  <a:moveTo>
                    <a:pt x="157" y="0"/>
                  </a:moveTo>
                  <a:lnTo>
                    <a:pt x="28" y="63"/>
                  </a:lnTo>
                  <a:lnTo>
                    <a:pt x="25" y="63"/>
                  </a:lnTo>
                  <a:lnTo>
                    <a:pt x="22" y="66"/>
                  </a:lnTo>
                  <a:lnTo>
                    <a:pt x="12" y="66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6" name="未知"/>
            <p:cNvSpPr/>
            <p:nvPr/>
          </p:nvSpPr>
          <p:spPr>
            <a:xfrm>
              <a:off x="132" y="785"/>
              <a:ext cx="23" cy="31"/>
            </a:xfrm>
            <a:custGeom>
              <a:avLst/>
              <a:gdLst/>
              <a:ahLst/>
              <a:cxnLst/>
              <a:pathLst>
                <a:path w="23" h="31">
                  <a:moveTo>
                    <a:pt x="0" y="0"/>
                  </a:moveTo>
                  <a:lnTo>
                    <a:pt x="0" y="4"/>
                  </a:lnTo>
                  <a:lnTo>
                    <a:pt x="6" y="10"/>
                  </a:lnTo>
                  <a:lnTo>
                    <a:pt x="13" y="20"/>
                  </a:lnTo>
                  <a:lnTo>
                    <a:pt x="22" y="3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7" name="未知"/>
            <p:cNvSpPr/>
            <p:nvPr/>
          </p:nvSpPr>
          <p:spPr>
            <a:xfrm>
              <a:off x="107" y="0"/>
              <a:ext cx="758" cy="908"/>
            </a:xfrm>
            <a:custGeom>
              <a:avLst/>
              <a:gdLst/>
              <a:ahLst/>
              <a:cxnLst/>
              <a:pathLst>
                <a:path w="758" h="908">
                  <a:moveTo>
                    <a:pt x="0" y="907"/>
                  </a:moveTo>
                  <a:lnTo>
                    <a:pt x="22" y="867"/>
                  </a:lnTo>
                  <a:lnTo>
                    <a:pt x="41" y="831"/>
                  </a:lnTo>
                  <a:lnTo>
                    <a:pt x="63" y="795"/>
                  </a:lnTo>
                  <a:lnTo>
                    <a:pt x="78" y="766"/>
                  </a:lnTo>
                  <a:lnTo>
                    <a:pt x="97" y="736"/>
                  </a:lnTo>
                  <a:lnTo>
                    <a:pt x="110" y="717"/>
                  </a:lnTo>
                  <a:lnTo>
                    <a:pt x="119" y="700"/>
                  </a:lnTo>
                  <a:lnTo>
                    <a:pt x="129" y="691"/>
                  </a:lnTo>
                  <a:lnTo>
                    <a:pt x="132" y="687"/>
                  </a:lnTo>
                  <a:lnTo>
                    <a:pt x="138" y="677"/>
                  </a:lnTo>
                  <a:lnTo>
                    <a:pt x="147" y="664"/>
                  </a:lnTo>
                  <a:lnTo>
                    <a:pt x="160" y="648"/>
                  </a:lnTo>
                  <a:lnTo>
                    <a:pt x="176" y="625"/>
                  </a:lnTo>
                  <a:lnTo>
                    <a:pt x="195" y="602"/>
                  </a:lnTo>
                  <a:lnTo>
                    <a:pt x="217" y="576"/>
                  </a:lnTo>
                  <a:lnTo>
                    <a:pt x="239" y="547"/>
                  </a:lnTo>
                  <a:lnTo>
                    <a:pt x="286" y="491"/>
                  </a:lnTo>
                  <a:lnTo>
                    <a:pt x="336" y="435"/>
                  </a:lnTo>
                  <a:lnTo>
                    <a:pt x="361" y="409"/>
                  </a:lnTo>
                  <a:lnTo>
                    <a:pt x="383" y="386"/>
                  </a:lnTo>
                  <a:lnTo>
                    <a:pt x="405" y="367"/>
                  </a:lnTo>
                  <a:lnTo>
                    <a:pt x="424" y="350"/>
                  </a:lnTo>
                  <a:lnTo>
                    <a:pt x="462" y="321"/>
                  </a:lnTo>
                  <a:lnTo>
                    <a:pt x="509" y="285"/>
                  </a:lnTo>
                  <a:lnTo>
                    <a:pt x="556" y="249"/>
                  </a:lnTo>
                  <a:lnTo>
                    <a:pt x="603" y="206"/>
                  </a:lnTo>
                  <a:lnTo>
                    <a:pt x="644" y="160"/>
                  </a:lnTo>
                  <a:lnTo>
                    <a:pt x="682" y="111"/>
                  </a:lnTo>
                  <a:lnTo>
                    <a:pt x="697" y="85"/>
                  </a:lnTo>
                  <a:lnTo>
                    <a:pt x="710" y="56"/>
                  </a:lnTo>
                  <a:lnTo>
                    <a:pt x="719" y="29"/>
                  </a:lnTo>
                  <a:lnTo>
                    <a:pt x="726" y="0"/>
                  </a:lnTo>
                  <a:lnTo>
                    <a:pt x="729" y="7"/>
                  </a:lnTo>
                  <a:lnTo>
                    <a:pt x="735" y="20"/>
                  </a:lnTo>
                  <a:lnTo>
                    <a:pt x="738" y="33"/>
                  </a:lnTo>
                  <a:lnTo>
                    <a:pt x="744" y="52"/>
                  </a:lnTo>
                  <a:lnTo>
                    <a:pt x="751" y="72"/>
                  </a:lnTo>
                  <a:lnTo>
                    <a:pt x="754" y="95"/>
                  </a:lnTo>
                  <a:lnTo>
                    <a:pt x="757" y="121"/>
                  </a:lnTo>
                  <a:lnTo>
                    <a:pt x="757" y="151"/>
                  </a:lnTo>
                  <a:lnTo>
                    <a:pt x="754" y="180"/>
                  </a:lnTo>
                  <a:lnTo>
                    <a:pt x="748" y="213"/>
                  </a:lnTo>
                  <a:lnTo>
                    <a:pt x="738" y="245"/>
                  </a:lnTo>
                  <a:lnTo>
                    <a:pt x="726" y="278"/>
                  </a:lnTo>
                  <a:lnTo>
                    <a:pt x="707" y="314"/>
                  </a:lnTo>
                  <a:lnTo>
                    <a:pt x="682" y="347"/>
                  </a:lnTo>
                  <a:lnTo>
                    <a:pt x="650" y="383"/>
                  </a:lnTo>
                  <a:lnTo>
                    <a:pt x="386" y="651"/>
                  </a:lnTo>
                  <a:lnTo>
                    <a:pt x="217" y="651"/>
                  </a:lnTo>
                  <a:lnTo>
                    <a:pt x="213" y="651"/>
                  </a:lnTo>
                  <a:lnTo>
                    <a:pt x="210" y="651"/>
                  </a:lnTo>
                  <a:lnTo>
                    <a:pt x="207" y="655"/>
                  </a:lnTo>
                  <a:lnTo>
                    <a:pt x="201" y="655"/>
                  </a:lnTo>
                  <a:lnTo>
                    <a:pt x="185" y="664"/>
                  </a:lnTo>
                  <a:lnTo>
                    <a:pt x="166" y="681"/>
                  </a:lnTo>
                  <a:lnTo>
                    <a:pt x="157" y="697"/>
                  </a:lnTo>
                  <a:lnTo>
                    <a:pt x="141" y="717"/>
                  </a:lnTo>
                  <a:lnTo>
                    <a:pt x="125" y="740"/>
                  </a:lnTo>
                  <a:lnTo>
                    <a:pt x="110" y="766"/>
                  </a:lnTo>
                  <a:lnTo>
                    <a:pt x="94" y="795"/>
                  </a:lnTo>
                  <a:lnTo>
                    <a:pt x="75" y="825"/>
                  </a:lnTo>
                  <a:lnTo>
                    <a:pt x="56" y="857"/>
                  </a:lnTo>
                  <a:lnTo>
                    <a:pt x="41" y="893"/>
                  </a:lnTo>
                  <a:lnTo>
                    <a:pt x="19" y="900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18" name="Straight Connector 62617"/>
            <p:cNvSpPr/>
            <p:nvPr/>
          </p:nvSpPr>
          <p:spPr>
            <a:xfrm>
              <a:off x="324" y="628"/>
              <a:ext cx="191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19" name="Straight Connector 62618"/>
            <p:cNvSpPr/>
            <p:nvPr/>
          </p:nvSpPr>
          <p:spPr>
            <a:xfrm>
              <a:off x="346" y="599"/>
              <a:ext cx="198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0" name="Straight Connector 62619"/>
            <p:cNvSpPr/>
            <p:nvPr/>
          </p:nvSpPr>
          <p:spPr>
            <a:xfrm>
              <a:off x="371" y="573"/>
              <a:ext cx="198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1" name="Straight Connector 62620"/>
            <p:cNvSpPr/>
            <p:nvPr/>
          </p:nvSpPr>
          <p:spPr>
            <a:xfrm flipH="1">
              <a:off x="390" y="543"/>
              <a:ext cx="204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2" name="Straight Connector 62621"/>
            <p:cNvSpPr/>
            <p:nvPr/>
          </p:nvSpPr>
          <p:spPr>
            <a:xfrm>
              <a:off x="408" y="517"/>
              <a:ext cx="198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3" name="Straight Connector 62622"/>
            <p:cNvSpPr/>
            <p:nvPr/>
          </p:nvSpPr>
          <p:spPr>
            <a:xfrm flipH="1">
              <a:off x="434" y="491"/>
              <a:ext cx="213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4" name="Straight Connector 62623"/>
            <p:cNvSpPr/>
            <p:nvPr/>
          </p:nvSpPr>
          <p:spPr>
            <a:xfrm flipH="1">
              <a:off x="456" y="461"/>
              <a:ext cx="21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5" name="Straight Connector 62624"/>
            <p:cNvSpPr/>
            <p:nvPr/>
          </p:nvSpPr>
          <p:spPr>
            <a:xfrm flipH="1">
              <a:off x="490" y="435"/>
              <a:ext cx="211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6" name="Straight Connector 62625"/>
            <p:cNvSpPr/>
            <p:nvPr/>
          </p:nvSpPr>
          <p:spPr>
            <a:xfrm flipH="1">
              <a:off x="509" y="409"/>
              <a:ext cx="217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7" name="Straight Connector 62626"/>
            <p:cNvSpPr/>
            <p:nvPr/>
          </p:nvSpPr>
          <p:spPr>
            <a:xfrm flipH="1">
              <a:off x="537" y="383"/>
              <a:ext cx="217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8" name="Straight Connector 62627"/>
            <p:cNvSpPr/>
            <p:nvPr/>
          </p:nvSpPr>
          <p:spPr>
            <a:xfrm flipH="1">
              <a:off x="559" y="357"/>
              <a:ext cx="217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29" name="Straight Connector 62628"/>
            <p:cNvSpPr/>
            <p:nvPr/>
          </p:nvSpPr>
          <p:spPr>
            <a:xfrm flipH="1">
              <a:off x="584" y="327"/>
              <a:ext cx="217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0" name="Straight Connector 62629"/>
            <p:cNvSpPr/>
            <p:nvPr/>
          </p:nvSpPr>
          <p:spPr>
            <a:xfrm flipH="1">
              <a:off x="632" y="301"/>
              <a:ext cx="185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1" name="Straight Connector 62630"/>
            <p:cNvSpPr/>
            <p:nvPr/>
          </p:nvSpPr>
          <p:spPr>
            <a:xfrm flipH="1">
              <a:off x="669" y="272"/>
              <a:ext cx="164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2" name="Straight Connector 62631"/>
            <p:cNvSpPr/>
            <p:nvPr/>
          </p:nvSpPr>
          <p:spPr>
            <a:xfrm flipH="1">
              <a:off x="701" y="245"/>
              <a:ext cx="141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3" name="Straight Connector 62632"/>
            <p:cNvSpPr/>
            <p:nvPr/>
          </p:nvSpPr>
          <p:spPr>
            <a:xfrm flipH="1">
              <a:off x="729" y="219"/>
              <a:ext cx="12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4" name="Straight Connector 62633"/>
            <p:cNvSpPr/>
            <p:nvPr/>
          </p:nvSpPr>
          <p:spPr>
            <a:xfrm flipH="1">
              <a:off x="767" y="190"/>
              <a:ext cx="91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5" name="Straight Connector 62634"/>
            <p:cNvSpPr/>
            <p:nvPr/>
          </p:nvSpPr>
          <p:spPr>
            <a:xfrm flipH="1">
              <a:off x="795" y="164"/>
              <a:ext cx="66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6" name="Straight Connector 62635"/>
            <p:cNvSpPr/>
            <p:nvPr/>
          </p:nvSpPr>
          <p:spPr>
            <a:xfrm flipH="1">
              <a:off x="811" y="134"/>
              <a:ext cx="50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7" name="Straight Connector 62636"/>
            <p:cNvSpPr/>
            <p:nvPr/>
          </p:nvSpPr>
          <p:spPr>
            <a:xfrm flipH="1">
              <a:off x="823" y="108"/>
              <a:ext cx="38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8" name="Straight Connector 62637"/>
            <p:cNvSpPr/>
            <p:nvPr/>
          </p:nvSpPr>
          <p:spPr>
            <a:xfrm flipH="1">
              <a:off x="829" y="85"/>
              <a:ext cx="29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39" name="Straight Connector 62638"/>
            <p:cNvSpPr/>
            <p:nvPr/>
          </p:nvSpPr>
          <p:spPr>
            <a:xfrm flipH="1">
              <a:off x="836" y="56"/>
              <a:ext cx="19" cy="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640" name="未知"/>
            <p:cNvSpPr/>
            <p:nvPr/>
          </p:nvSpPr>
          <p:spPr>
            <a:xfrm>
              <a:off x="47" y="691"/>
              <a:ext cx="190" cy="285"/>
            </a:xfrm>
            <a:custGeom>
              <a:avLst/>
              <a:gdLst/>
              <a:ahLst/>
              <a:cxnLst/>
              <a:pathLst>
                <a:path w="190" h="285">
                  <a:moveTo>
                    <a:pt x="60" y="216"/>
                  </a:moveTo>
                  <a:lnTo>
                    <a:pt x="41" y="222"/>
                  </a:lnTo>
                  <a:lnTo>
                    <a:pt x="25" y="229"/>
                  </a:lnTo>
                  <a:lnTo>
                    <a:pt x="19" y="238"/>
                  </a:lnTo>
                  <a:lnTo>
                    <a:pt x="10" y="252"/>
                  </a:lnTo>
                  <a:lnTo>
                    <a:pt x="3" y="268"/>
                  </a:lnTo>
                  <a:lnTo>
                    <a:pt x="0" y="284"/>
                  </a:lnTo>
                  <a:lnTo>
                    <a:pt x="3" y="284"/>
                  </a:lnTo>
                  <a:lnTo>
                    <a:pt x="0" y="268"/>
                  </a:lnTo>
                  <a:lnTo>
                    <a:pt x="0" y="252"/>
                  </a:lnTo>
                  <a:lnTo>
                    <a:pt x="3" y="232"/>
                  </a:lnTo>
                  <a:lnTo>
                    <a:pt x="13" y="209"/>
                  </a:lnTo>
                  <a:lnTo>
                    <a:pt x="19" y="189"/>
                  </a:lnTo>
                  <a:lnTo>
                    <a:pt x="25" y="163"/>
                  </a:lnTo>
                  <a:lnTo>
                    <a:pt x="35" y="134"/>
                  </a:lnTo>
                  <a:lnTo>
                    <a:pt x="41" y="108"/>
                  </a:lnTo>
                  <a:lnTo>
                    <a:pt x="47" y="81"/>
                  </a:lnTo>
                  <a:lnTo>
                    <a:pt x="57" y="55"/>
                  </a:lnTo>
                  <a:lnTo>
                    <a:pt x="69" y="39"/>
                  </a:lnTo>
                  <a:lnTo>
                    <a:pt x="85" y="29"/>
                  </a:lnTo>
                  <a:lnTo>
                    <a:pt x="107" y="22"/>
                  </a:lnTo>
                  <a:lnTo>
                    <a:pt x="132" y="16"/>
                  </a:lnTo>
                  <a:lnTo>
                    <a:pt x="160" y="6"/>
                  </a:lnTo>
                  <a:lnTo>
                    <a:pt x="189" y="0"/>
                  </a:lnTo>
                  <a:lnTo>
                    <a:pt x="182" y="6"/>
                  </a:lnTo>
                  <a:lnTo>
                    <a:pt x="170" y="22"/>
                  </a:lnTo>
                  <a:lnTo>
                    <a:pt x="157" y="45"/>
                  </a:lnTo>
                  <a:lnTo>
                    <a:pt x="142" y="72"/>
                  </a:lnTo>
                  <a:lnTo>
                    <a:pt x="123" y="104"/>
                  </a:lnTo>
                  <a:lnTo>
                    <a:pt x="104" y="140"/>
                  </a:lnTo>
                  <a:lnTo>
                    <a:pt x="82" y="176"/>
                  </a:lnTo>
                  <a:lnTo>
                    <a:pt x="60" y="2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641" name="Group 62640"/>
          <p:cNvGrpSpPr/>
          <p:nvPr/>
        </p:nvGrpSpPr>
        <p:grpSpPr>
          <a:xfrm>
            <a:off x="6569075" y="379413"/>
            <a:ext cx="1835150" cy="1376362"/>
            <a:chOff x="0" y="0"/>
            <a:chExt cx="1153" cy="865"/>
          </a:xfrm>
        </p:grpSpPr>
        <p:sp>
          <p:nvSpPr>
            <p:cNvPr id="62642" name="Rounded Rectangle 62641"/>
            <p:cNvSpPr/>
            <p:nvPr/>
          </p:nvSpPr>
          <p:spPr>
            <a:xfrm>
              <a:off x="0" y="270"/>
              <a:ext cx="839" cy="237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3" name="未知"/>
            <p:cNvSpPr/>
            <p:nvPr/>
          </p:nvSpPr>
          <p:spPr>
            <a:xfrm>
              <a:off x="444" y="0"/>
              <a:ext cx="709" cy="865"/>
            </a:xfrm>
            <a:custGeom>
              <a:avLst/>
              <a:gdLst/>
              <a:ahLst/>
              <a:cxnLst/>
              <a:pathLst>
                <a:path w="709" h="865">
                  <a:moveTo>
                    <a:pt x="537" y="21"/>
                  </a:moveTo>
                  <a:lnTo>
                    <a:pt x="521" y="4"/>
                  </a:lnTo>
                  <a:lnTo>
                    <a:pt x="488" y="0"/>
                  </a:lnTo>
                  <a:lnTo>
                    <a:pt x="456" y="4"/>
                  </a:lnTo>
                  <a:lnTo>
                    <a:pt x="386" y="54"/>
                  </a:lnTo>
                  <a:lnTo>
                    <a:pt x="374" y="37"/>
                  </a:lnTo>
                  <a:lnTo>
                    <a:pt x="342" y="25"/>
                  </a:lnTo>
                  <a:lnTo>
                    <a:pt x="325" y="29"/>
                  </a:lnTo>
                  <a:lnTo>
                    <a:pt x="293" y="54"/>
                  </a:lnTo>
                  <a:lnTo>
                    <a:pt x="199" y="120"/>
                  </a:lnTo>
                  <a:lnTo>
                    <a:pt x="179" y="150"/>
                  </a:lnTo>
                  <a:lnTo>
                    <a:pt x="163" y="187"/>
                  </a:lnTo>
                  <a:lnTo>
                    <a:pt x="158" y="228"/>
                  </a:lnTo>
                  <a:lnTo>
                    <a:pt x="57" y="258"/>
                  </a:lnTo>
                  <a:lnTo>
                    <a:pt x="16" y="270"/>
                  </a:lnTo>
                  <a:lnTo>
                    <a:pt x="0" y="287"/>
                  </a:lnTo>
                  <a:lnTo>
                    <a:pt x="0" y="316"/>
                  </a:lnTo>
                  <a:lnTo>
                    <a:pt x="8" y="332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36" y="349"/>
                  </a:lnTo>
                  <a:lnTo>
                    <a:pt x="57" y="353"/>
                  </a:lnTo>
                  <a:lnTo>
                    <a:pt x="114" y="353"/>
                  </a:lnTo>
                  <a:lnTo>
                    <a:pt x="163" y="336"/>
                  </a:lnTo>
                  <a:lnTo>
                    <a:pt x="179" y="345"/>
                  </a:lnTo>
                  <a:lnTo>
                    <a:pt x="252" y="428"/>
                  </a:lnTo>
                  <a:lnTo>
                    <a:pt x="329" y="503"/>
                  </a:lnTo>
                  <a:lnTo>
                    <a:pt x="342" y="511"/>
                  </a:lnTo>
                  <a:lnTo>
                    <a:pt x="342" y="532"/>
                  </a:lnTo>
                  <a:lnTo>
                    <a:pt x="358" y="569"/>
                  </a:lnTo>
                  <a:lnTo>
                    <a:pt x="374" y="590"/>
                  </a:lnTo>
                  <a:lnTo>
                    <a:pt x="325" y="548"/>
                  </a:lnTo>
                  <a:lnTo>
                    <a:pt x="272" y="519"/>
                  </a:lnTo>
                  <a:lnTo>
                    <a:pt x="260" y="503"/>
                  </a:lnTo>
                  <a:lnTo>
                    <a:pt x="244" y="474"/>
                  </a:lnTo>
                  <a:lnTo>
                    <a:pt x="199" y="444"/>
                  </a:lnTo>
                  <a:lnTo>
                    <a:pt x="150" y="428"/>
                  </a:lnTo>
                  <a:lnTo>
                    <a:pt x="97" y="428"/>
                  </a:lnTo>
                  <a:lnTo>
                    <a:pt x="49" y="436"/>
                  </a:lnTo>
                  <a:lnTo>
                    <a:pt x="40" y="449"/>
                  </a:lnTo>
                  <a:lnTo>
                    <a:pt x="40" y="461"/>
                  </a:lnTo>
                  <a:lnTo>
                    <a:pt x="53" y="482"/>
                  </a:lnTo>
                  <a:lnTo>
                    <a:pt x="65" y="498"/>
                  </a:lnTo>
                  <a:lnTo>
                    <a:pt x="93" y="519"/>
                  </a:lnTo>
                  <a:lnTo>
                    <a:pt x="118" y="536"/>
                  </a:lnTo>
                  <a:lnTo>
                    <a:pt x="154" y="586"/>
                  </a:lnTo>
                  <a:lnTo>
                    <a:pt x="179" y="636"/>
                  </a:lnTo>
                  <a:lnTo>
                    <a:pt x="195" y="652"/>
                  </a:lnTo>
                  <a:lnTo>
                    <a:pt x="220" y="656"/>
                  </a:lnTo>
                  <a:lnTo>
                    <a:pt x="443" y="864"/>
                  </a:lnTo>
                  <a:lnTo>
                    <a:pt x="708" y="864"/>
                  </a:lnTo>
                  <a:lnTo>
                    <a:pt x="708" y="120"/>
                  </a:lnTo>
                  <a:lnTo>
                    <a:pt x="696" y="91"/>
                  </a:lnTo>
                  <a:lnTo>
                    <a:pt x="651" y="62"/>
                  </a:lnTo>
                  <a:lnTo>
                    <a:pt x="627" y="58"/>
                  </a:lnTo>
                  <a:lnTo>
                    <a:pt x="582" y="79"/>
                  </a:lnTo>
                  <a:lnTo>
                    <a:pt x="537" y="21"/>
                  </a:lnTo>
                  <a:lnTo>
                    <a:pt x="537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4" name="未知"/>
            <p:cNvSpPr/>
            <p:nvPr/>
          </p:nvSpPr>
          <p:spPr>
            <a:xfrm>
              <a:off x="533" y="336"/>
              <a:ext cx="241" cy="168"/>
            </a:xfrm>
            <a:custGeom>
              <a:avLst/>
              <a:gdLst/>
              <a:ahLst/>
              <a:cxnLst/>
              <a:pathLst>
                <a:path w="241" h="168">
                  <a:moveTo>
                    <a:pt x="0" y="17"/>
                  </a:moveTo>
                  <a:lnTo>
                    <a:pt x="139" y="100"/>
                  </a:lnTo>
                  <a:lnTo>
                    <a:pt x="200" y="167"/>
                  </a:lnTo>
                  <a:lnTo>
                    <a:pt x="240" y="167"/>
                  </a:lnTo>
                  <a:lnTo>
                    <a:pt x="163" y="92"/>
                  </a:lnTo>
                  <a:lnTo>
                    <a:pt x="90" y="9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49" y="5"/>
                  </a:lnTo>
                  <a:lnTo>
                    <a:pt x="29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5" name="未知"/>
            <p:cNvSpPr/>
            <p:nvPr/>
          </p:nvSpPr>
          <p:spPr>
            <a:xfrm>
              <a:off x="692" y="204"/>
              <a:ext cx="196" cy="150"/>
            </a:xfrm>
            <a:custGeom>
              <a:avLst/>
              <a:gdLst/>
              <a:ahLst/>
              <a:cxnLst/>
              <a:pathLst>
                <a:path w="196" h="150">
                  <a:moveTo>
                    <a:pt x="195" y="120"/>
                  </a:moveTo>
                  <a:lnTo>
                    <a:pt x="122" y="66"/>
                  </a:lnTo>
                  <a:lnTo>
                    <a:pt x="61" y="0"/>
                  </a:lnTo>
                  <a:lnTo>
                    <a:pt x="0" y="20"/>
                  </a:lnTo>
                  <a:lnTo>
                    <a:pt x="195" y="149"/>
                  </a:lnTo>
                  <a:lnTo>
                    <a:pt x="195" y="120"/>
                  </a:lnTo>
                  <a:lnTo>
                    <a:pt x="195" y="1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6" name="未知"/>
            <p:cNvSpPr/>
            <p:nvPr/>
          </p:nvSpPr>
          <p:spPr>
            <a:xfrm>
              <a:off x="1026" y="79"/>
              <a:ext cx="99" cy="134"/>
            </a:xfrm>
            <a:custGeom>
              <a:avLst/>
              <a:gdLst/>
              <a:ahLst/>
              <a:cxnLst/>
              <a:pathLst>
                <a:path w="99" h="134">
                  <a:moveTo>
                    <a:pt x="0" y="0"/>
                  </a:moveTo>
                  <a:lnTo>
                    <a:pt x="98" y="13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7" name="未知"/>
            <p:cNvSpPr/>
            <p:nvPr/>
          </p:nvSpPr>
          <p:spPr>
            <a:xfrm>
              <a:off x="834" y="54"/>
              <a:ext cx="193" cy="167"/>
            </a:xfrm>
            <a:custGeom>
              <a:avLst/>
              <a:gdLst/>
              <a:ahLst/>
              <a:cxnLst/>
              <a:pathLst>
                <a:path w="193" h="167">
                  <a:moveTo>
                    <a:pt x="0" y="0"/>
                  </a:moveTo>
                  <a:lnTo>
                    <a:pt x="192" y="16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8" name="未知"/>
            <p:cNvSpPr/>
            <p:nvPr/>
          </p:nvSpPr>
          <p:spPr>
            <a:xfrm>
              <a:off x="741" y="154"/>
              <a:ext cx="17" cy="51"/>
            </a:xfrm>
            <a:custGeom>
              <a:avLst/>
              <a:gdLst/>
              <a:ahLst/>
              <a:cxnLst/>
              <a:pathLst>
                <a:path w="17" h="51">
                  <a:moveTo>
                    <a:pt x="0" y="0"/>
                  </a:moveTo>
                  <a:lnTo>
                    <a:pt x="8" y="25"/>
                  </a:lnTo>
                  <a:lnTo>
                    <a:pt x="16" y="5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49" name="未知"/>
            <p:cNvSpPr/>
            <p:nvPr/>
          </p:nvSpPr>
          <p:spPr>
            <a:xfrm>
              <a:off x="509" y="453"/>
              <a:ext cx="54" cy="59"/>
            </a:xfrm>
            <a:custGeom>
              <a:avLst/>
              <a:gdLst/>
              <a:ahLst/>
              <a:cxnLst/>
              <a:pathLst>
                <a:path w="54" h="59">
                  <a:moveTo>
                    <a:pt x="53" y="58"/>
                  </a:moveTo>
                  <a:lnTo>
                    <a:pt x="32" y="29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0" name="未知"/>
            <p:cNvSpPr/>
            <p:nvPr/>
          </p:nvSpPr>
          <p:spPr>
            <a:xfrm>
              <a:off x="818" y="590"/>
              <a:ext cx="62" cy="105"/>
            </a:xfrm>
            <a:custGeom>
              <a:avLst/>
              <a:gdLst/>
              <a:ahLst/>
              <a:cxnLst/>
              <a:pathLst>
                <a:path w="62" h="105">
                  <a:moveTo>
                    <a:pt x="0" y="0"/>
                  </a:moveTo>
                  <a:lnTo>
                    <a:pt x="4" y="12"/>
                  </a:lnTo>
                  <a:lnTo>
                    <a:pt x="12" y="25"/>
                  </a:lnTo>
                  <a:lnTo>
                    <a:pt x="33" y="58"/>
                  </a:lnTo>
                  <a:lnTo>
                    <a:pt x="49" y="87"/>
                  </a:lnTo>
                  <a:lnTo>
                    <a:pt x="57" y="100"/>
                  </a:lnTo>
                  <a:lnTo>
                    <a:pt x="61" y="10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1" name="未知"/>
            <p:cNvSpPr/>
            <p:nvPr/>
          </p:nvSpPr>
          <p:spPr>
            <a:xfrm>
              <a:off x="69" y="270"/>
              <a:ext cx="1" cy="67"/>
            </a:xfrm>
            <a:custGeom>
              <a:avLst/>
              <a:gdLst/>
              <a:ahLst/>
              <a:cxnLst/>
              <a:pathLst>
                <a:path w="1" h="67">
                  <a:moveTo>
                    <a:pt x="0" y="0"/>
                  </a:moveTo>
                  <a:lnTo>
                    <a:pt x="0" y="6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2" name="未知"/>
            <p:cNvSpPr/>
            <p:nvPr/>
          </p:nvSpPr>
          <p:spPr>
            <a:xfrm>
              <a:off x="147" y="270"/>
              <a:ext cx="1" cy="47"/>
            </a:xfrm>
            <a:custGeom>
              <a:avLst/>
              <a:gdLst/>
              <a:ahLst/>
              <a:cxnLst/>
              <a:pathLst>
                <a:path w="1" h="47">
                  <a:moveTo>
                    <a:pt x="0" y="0"/>
                  </a:moveTo>
                  <a:lnTo>
                    <a:pt x="0" y="4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3" name="未知"/>
            <p:cNvSpPr/>
            <p:nvPr/>
          </p:nvSpPr>
          <p:spPr>
            <a:xfrm>
              <a:off x="228" y="270"/>
              <a:ext cx="1" cy="67"/>
            </a:xfrm>
            <a:custGeom>
              <a:avLst/>
              <a:gdLst/>
              <a:ahLst/>
              <a:cxnLst/>
              <a:pathLst>
                <a:path w="1" h="67">
                  <a:moveTo>
                    <a:pt x="0" y="0"/>
                  </a:moveTo>
                  <a:lnTo>
                    <a:pt x="0" y="6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4" name="未知"/>
            <p:cNvSpPr/>
            <p:nvPr/>
          </p:nvSpPr>
          <p:spPr>
            <a:xfrm>
              <a:off x="297" y="270"/>
              <a:ext cx="1" cy="47"/>
            </a:xfrm>
            <a:custGeom>
              <a:avLst/>
              <a:gdLst/>
              <a:ahLst/>
              <a:cxnLst/>
              <a:pathLst>
                <a:path w="1" h="47">
                  <a:moveTo>
                    <a:pt x="0" y="0"/>
                  </a:moveTo>
                  <a:lnTo>
                    <a:pt x="0" y="4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5" name="未知"/>
            <p:cNvSpPr/>
            <p:nvPr/>
          </p:nvSpPr>
          <p:spPr>
            <a:xfrm>
              <a:off x="379" y="270"/>
              <a:ext cx="1" cy="67"/>
            </a:xfrm>
            <a:custGeom>
              <a:avLst/>
              <a:gdLst/>
              <a:ahLst/>
              <a:cxnLst/>
              <a:pathLst>
                <a:path w="1" h="67">
                  <a:moveTo>
                    <a:pt x="0" y="0"/>
                  </a:moveTo>
                  <a:lnTo>
                    <a:pt x="0" y="6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6" name="未知"/>
            <p:cNvSpPr/>
            <p:nvPr/>
          </p:nvSpPr>
          <p:spPr>
            <a:xfrm>
              <a:off x="69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7" name="未知"/>
            <p:cNvSpPr/>
            <p:nvPr/>
          </p:nvSpPr>
          <p:spPr>
            <a:xfrm>
              <a:off x="98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8" name="未知"/>
            <p:cNvSpPr/>
            <p:nvPr/>
          </p:nvSpPr>
          <p:spPr>
            <a:xfrm>
              <a:off x="126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59" name="未知"/>
            <p:cNvSpPr/>
            <p:nvPr/>
          </p:nvSpPr>
          <p:spPr>
            <a:xfrm>
              <a:off x="159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0" name="未知"/>
            <p:cNvSpPr/>
            <p:nvPr/>
          </p:nvSpPr>
          <p:spPr>
            <a:xfrm>
              <a:off x="195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1" name="未知"/>
            <p:cNvSpPr/>
            <p:nvPr/>
          </p:nvSpPr>
          <p:spPr>
            <a:xfrm>
              <a:off x="220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2" name="未知"/>
            <p:cNvSpPr/>
            <p:nvPr/>
          </p:nvSpPr>
          <p:spPr>
            <a:xfrm>
              <a:off x="248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3" name="未知"/>
            <p:cNvSpPr/>
            <p:nvPr/>
          </p:nvSpPr>
          <p:spPr>
            <a:xfrm>
              <a:off x="277" y="474"/>
              <a:ext cx="5" cy="30"/>
            </a:xfrm>
            <a:custGeom>
              <a:avLst/>
              <a:gdLst/>
              <a:ahLst/>
              <a:cxnLst/>
              <a:pathLst>
                <a:path w="5" h="30">
                  <a:moveTo>
                    <a:pt x="4" y="0"/>
                  </a:moveTo>
                  <a:lnTo>
                    <a:pt x="4" y="29"/>
                  </a:ln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4" name="未知"/>
            <p:cNvSpPr/>
            <p:nvPr/>
          </p:nvSpPr>
          <p:spPr>
            <a:xfrm>
              <a:off x="305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5" name="未知"/>
            <p:cNvSpPr/>
            <p:nvPr/>
          </p:nvSpPr>
          <p:spPr>
            <a:xfrm>
              <a:off x="330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6" name="未知"/>
            <p:cNvSpPr/>
            <p:nvPr/>
          </p:nvSpPr>
          <p:spPr>
            <a:xfrm>
              <a:off x="362" y="432"/>
              <a:ext cx="1" cy="72"/>
            </a:xfrm>
            <a:custGeom>
              <a:avLst/>
              <a:gdLst/>
              <a:ahLst/>
              <a:cxnLst/>
              <a:pathLst>
                <a:path w="1" h="72">
                  <a:moveTo>
                    <a:pt x="0" y="0"/>
                  </a:moveTo>
                  <a:lnTo>
                    <a:pt x="0" y="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7" name="未知"/>
            <p:cNvSpPr/>
            <p:nvPr/>
          </p:nvSpPr>
          <p:spPr>
            <a:xfrm>
              <a:off x="391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8" name="未知"/>
            <p:cNvSpPr/>
            <p:nvPr/>
          </p:nvSpPr>
          <p:spPr>
            <a:xfrm>
              <a:off x="415" y="436"/>
              <a:ext cx="1" cy="68"/>
            </a:xfrm>
            <a:custGeom>
              <a:avLst/>
              <a:gdLst/>
              <a:ahLst/>
              <a:cxnLst/>
              <a:pathLst>
                <a:path w="1" h="68">
                  <a:moveTo>
                    <a:pt x="0" y="0"/>
                  </a:moveTo>
                  <a:lnTo>
                    <a:pt x="0" y="6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69" name="未知"/>
            <p:cNvSpPr/>
            <p:nvPr/>
          </p:nvSpPr>
          <p:spPr>
            <a:xfrm>
              <a:off x="448" y="474"/>
              <a:ext cx="1" cy="30"/>
            </a:xfrm>
            <a:custGeom>
              <a:avLst/>
              <a:gdLst/>
              <a:ahLst/>
              <a:cxnLst/>
              <a:pathLst>
                <a:path w="1" h="30">
                  <a:moveTo>
                    <a:pt x="0" y="0"/>
                  </a:moveTo>
                  <a:lnTo>
                    <a:pt x="0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0" name="未知"/>
            <p:cNvSpPr/>
            <p:nvPr/>
          </p:nvSpPr>
          <p:spPr>
            <a:xfrm>
              <a:off x="480" y="486"/>
              <a:ext cx="1" cy="18"/>
            </a:xfrm>
            <a:custGeom>
              <a:avLst/>
              <a:gdLst/>
              <a:ahLst/>
              <a:cxnLst/>
              <a:pathLst>
                <a:path w="1" h="18">
                  <a:moveTo>
                    <a:pt x="0" y="0"/>
                  </a:moveTo>
                  <a:lnTo>
                    <a:pt x="0" y="1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1" name="未知"/>
            <p:cNvSpPr/>
            <p:nvPr/>
          </p:nvSpPr>
          <p:spPr>
            <a:xfrm>
              <a:off x="208" y="312"/>
              <a:ext cx="1" cy="25"/>
            </a:xfrm>
            <a:custGeom>
              <a:avLst/>
              <a:gdLst/>
              <a:ahLst/>
              <a:cxnLst/>
              <a:pathLst>
                <a:path w="1" h="25">
                  <a:moveTo>
                    <a:pt x="0" y="0"/>
                  </a:moveTo>
                  <a:lnTo>
                    <a:pt x="0" y="2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2" name="未知"/>
            <p:cNvSpPr/>
            <p:nvPr/>
          </p:nvSpPr>
          <p:spPr>
            <a:xfrm>
              <a:off x="346" y="312"/>
              <a:ext cx="13" cy="25"/>
            </a:xfrm>
            <a:custGeom>
              <a:avLst/>
              <a:gdLst/>
              <a:ahLst/>
              <a:cxnLst/>
              <a:pathLst>
                <a:path w="13" h="25">
                  <a:moveTo>
                    <a:pt x="0" y="8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2"/>
                  </a:lnTo>
                  <a:lnTo>
                    <a:pt x="0" y="24"/>
                  </a:lnTo>
                  <a:lnTo>
                    <a:pt x="12" y="2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3" name="未知"/>
            <p:cNvSpPr/>
            <p:nvPr/>
          </p:nvSpPr>
          <p:spPr>
            <a:xfrm>
              <a:off x="867" y="270"/>
              <a:ext cx="50" cy="101"/>
            </a:xfrm>
            <a:custGeom>
              <a:avLst/>
              <a:gdLst/>
              <a:ahLst/>
              <a:cxnLst/>
              <a:pathLst>
                <a:path w="50" h="101">
                  <a:moveTo>
                    <a:pt x="0" y="0"/>
                  </a:moveTo>
                  <a:lnTo>
                    <a:pt x="4" y="8"/>
                  </a:lnTo>
                  <a:lnTo>
                    <a:pt x="8" y="17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20" y="46"/>
                  </a:lnTo>
                  <a:lnTo>
                    <a:pt x="20" y="54"/>
                  </a:lnTo>
                  <a:lnTo>
                    <a:pt x="20" y="83"/>
                  </a:lnTo>
                  <a:lnTo>
                    <a:pt x="49" y="10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4" name="未知"/>
            <p:cNvSpPr/>
            <p:nvPr/>
          </p:nvSpPr>
          <p:spPr>
            <a:xfrm>
              <a:off x="602" y="216"/>
              <a:ext cx="91" cy="13"/>
            </a:xfrm>
            <a:custGeom>
              <a:avLst/>
              <a:gdLst/>
              <a:ahLst/>
              <a:cxnLst/>
              <a:pathLst>
                <a:path w="91" h="13">
                  <a:moveTo>
                    <a:pt x="90" y="8"/>
                  </a:moveTo>
                  <a:lnTo>
                    <a:pt x="86" y="4"/>
                  </a:lnTo>
                  <a:lnTo>
                    <a:pt x="78" y="4"/>
                  </a:lnTo>
                  <a:lnTo>
                    <a:pt x="62" y="0"/>
                  </a:lnTo>
                  <a:lnTo>
                    <a:pt x="41" y="4"/>
                  </a:ln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5" name="Rounded Rectangle 62674"/>
            <p:cNvSpPr/>
            <p:nvPr/>
          </p:nvSpPr>
          <p:spPr>
            <a:xfrm>
              <a:off x="94" y="357"/>
              <a:ext cx="101" cy="46"/>
            </a:xfrm>
            <a:prstGeom prst="roundRect">
              <a:avLst>
                <a:gd name="adj" fmla="val 50000"/>
              </a:avLst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676" name="Group 62675"/>
          <p:cNvGrpSpPr/>
          <p:nvPr/>
        </p:nvGrpSpPr>
        <p:grpSpPr>
          <a:xfrm>
            <a:off x="2368550" y="2060575"/>
            <a:ext cx="1833563" cy="1719263"/>
            <a:chOff x="0" y="0"/>
            <a:chExt cx="1153" cy="1081"/>
          </a:xfrm>
        </p:grpSpPr>
        <p:sp>
          <p:nvSpPr>
            <p:cNvPr id="62677" name="未知"/>
            <p:cNvSpPr/>
            <p:nvPr/>
          </p:nvSpPr>
          <p:spPr>
            <a:xfrm>
              <a:off x="156" y="580"/>
              <a:ext cx="167" cy="155"/>
            </a:xfrm>
            <a:custGeom>
              <a:avLst/>
              <a:gdLst/>
              <a:ahLst/>
              <a:cxnLst/>
              <a:pathLst>
                <a:path w="167" h="155">
                  <a:moveTo>
                    <a:pt x="137" y="0"/>
                  </a:moveTo>
                  <a:lnTo>
                    <a:pt x="137" y="4"/>
                  </a:lnTo>
                  <a:lnTo>
                    <a:pt x="137" y="16"/>
                  </a:lnTo>
                  <a:lnTo>
                    <a:pt x="137" y="28"/>
                  </a:lnTo>
                  <a:lnTo>
                    <a:pt x="137" y="56"/>
                  </a:lnTo>
                  <a:lnTo>
                    <a:pt x="145" y="77"/>
                  </a:lnTo>
                  <a:lnTo>
                    <a:pt x="149" y="101"/>
                  </a:lnTo>
                  <a:lnTo>
                    <a:pt x="153" y="117"/>
                  </a:lnTo>
                  <a:lnTo>
                    <a:pt x="157" y="133"/>
                  </a:lnTo>
                  <a:lnTo>
                    <a:pt x="166" y="154"/>
                  </a:lnTo>
                  <a:lnTo>
                    <a:pt x="104" y="117"/>
                  </a:lnTo>
                  <a:lnTo>
                    <a:pt x="29" y="121"/>
                  </a:lnTo>
                  <a:lnTo>
                    <a:pt x="13" y="121"/>
                  </a:lnTo>
                  <a:lnTo>
                    <a:pt x="5" y="105"/>
                  </a:lnTo>
                  <a:lnTo>
                    <a:pt x="0" y="85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5" y="60"/>
                  </a:lnTo>
                  <a:lnTo>
                    <a:pt x="13" y="5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8" name="未知"/>
            <p:cNvSpPr/>
            <p:nvPr/>
          </p:nvSpPr>
          <p:spPr>
            <a:xfrm>
              <a:off x="57" y="547"/>
              <a:ext cx="385" cy="500"/>
            </a:xfrm>
            <a:custGeom>
              <a:avLst/>
              <a:gdLst/>
              <a:ahLst/>
              <a:cxnLst/>
              <a:pathLst>
                <a:path w="385" h="500">
                  <a:moveTo>
                    <a:pt x="54" y="0"/>
                  </a:moveTo>
                  <a:lnTo>
                    <a:pt x="21" y="28"/>
                  </a:lnTo>
                  <a:lnTo>
                    <a:pt x="0" y="61"/>
                  </a:lnTo>
                  <a:lnTo>
                    <a:pt x="0" y="126"/>
                  </a:lnTo>
                  <a:lnTo>
                    <a:pt x="9" y="187"/>
                  </a:lnTo>
                  <a:lnTo>
                    <a:pt x="54" y="304"/>
                  </a:lnTo>
                  <a:lnTo>
                    <a:pt x="128" y="393"/>
                  </a:lnTo>
                  <a:lnTo>
                    <a:pt x="174" y="430"/>
                  </a:lnTo>
                  <a:lnTo>
                    <a:pt x="207" y="462"/>
                  </a:lnTo>
                  <a:lnTo>
                    <a:pt x="228" y="482"/>
                  </a:lnTo>
                  <a:lnTo>
                    <a:pt x="252" y="499"/>
                  </a:lnTo>
                  <a:lnTo>
                    <a:pt x="335" y="495"/>
                  </a:lnTo>
                  <a:lnTo>
                    <a:pt x="384" y="430"/>
                  </a:lnTo>
                  <a:lnTo>
                    <a:pt x="384" y="393"/>
                  </a:lnTo>
                  <a:lnTo>
                    <a:pt x="372" y="361"/>
                  </a:lnTo>
                  <a:lnTo>
                    <a:pt x="356" y="332"/>
                  </a:lnTo>
                  <a:lnTo>
                    <a:pt x="335" y="304"/>
                  </a:lnTo>
                  <a:lnTo>
                    <a:pt x="335" y="300"/>
                  </a:lnTo>
                  <a:lnTo>
                    <a:pt x="306" y="259"/>
                  </a:lnTo>
                  <a:lnTo>
                    <a:pt x="281" y="219"/>
                  </a:lnTo>
                  <a:lnTo>
                    <a:pt x="269" y="203"/>
                  </a:lnTo>
                  <a:lnTo>
                    <a:pt x="265" y="187"/>
                  </a:lnTo>
                  <a:lnTo>
                    <a:pt x="203" y="150"/>
                  </a:lnTo>
                  <a:lnTo>
                    <a:pt x="128" y="154"/>
                  </a:lnTo>
                  <a:lnTo>
                    <a:pt x="112" y="154"/>
                  </a:lnTo>
                  <a:lnTo>
                    <a:pt x="104" y="138"/>
                  </a:lnTo>
                  <a:lnTo>
                    <a:pt x="99" y="118"/>
                  </a:lnTo>
                  <a:lnTo>
                    <a:pt x="99" y="110"/>
                  </a:lnTo>
                  <a:lnTo>
                    <a:pt x="99" y="105"/>
                  </a:lnTo>
                  <a:lnTo>
                    <a:pt x="104" y="93"/>
                  </a:lnTo>
                  <a:lnTo>
                    <a:pt x="112" y="85"/>
                  </a:lnTo>
                  <a:lnTo>
                    <a:pt x="104" y="81"/>
                  </a:lnTo>
                  <a:lnTo>
                    <a:pt x="66" y="45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79" name="未知"/>
            <p:cNvSpPr/>
            <p:nvPr/>
          </p:nvSpPr>
          <p:spPr>
            <a:xfrm>
              <a:off x="532" y="207"/>
              <a:ext cx="59" cy="33"/>
            </a:xfrm>
            <a:custGeom>
              <a:avLst/>
              <a:gdLst/>
              <a:ahLst/>
              <a:cxnLst/>
              <a:pathLst>
                <a:path w="59" h="33">
                  <a:moveTo>
                    <a:pt x="42" y="8"/>
                  </a:moveTo>
                  <a:lnTo>
                    <a:pt x="42" y="8"/>
                  </a:lnTo>
                  <a:lnTo>
                    <a:pt x="42" y="0"/>
                  </a:lnTo>
                  <a:lnTo>
                    <a:pt x="17" y="8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9" y="32"/>
                  </a:lnTo>
                  <a:lnTo>
                    <a:pt x="29" y="24"/>
                  </a:lnTo>
                  <a:lnTo>
                    <a:pt x="58" y="16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0" name="未知"/>
            <p:cNvSpPr/>
            <p:nvPr/>
          </p:nvSpPr>
          <p:spPr>
            <a:xfrm>
              <a:off x="590" y="223"/>
              <a:ext cx="84" cy="62"/>
            </a:xfrm>
            <a:custGeom>
              <a:avLst/>
              <a:gdLst/>
              <a:ahLst/>
              <a:cxnLst/>
              <a:pathLst>
                <a:path w="84" h="62">
                  <a:moveTo>
                    <a:pt x="70" y="57"/>
                  </a:moveTo>
                  <a:lnTo>
                    <a:pt x="58" y="57"/>
                  </a:lnTo>
                  <a:lnTo>
                    <a:pt x="46" y="57"/>
                  </a:lnTo>
                  <a:lnTo>
                    <a:pt x="29" y="57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4"/>
                  </a:lnTo>
                  <a:lnTo>
                    <a:pt x="17" y="4"/>
                  </a:lnTo>
                  <a:lnTo>
                    <a:pt x="33" y="8"/>
                  </a:lnTo>
                  <a:lnTo>
                    <a:pt x="58" y="4"/>
                  </a:lnTo>
                  <a:lnTo>
                    <a:pt x="83" y="0"/>
                  </a:lnTo>
                  <a:lnTo>
                    <a:pt x="83" y="61"/>
                  </a:lnTo>
                  <a:lnTo>
                    <a:pt x="70" y="57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1" name="未知"/>
            <p:cNvSpPr/>
            <p:nvPr/>
          </p:nvSpPr>
          <p:spPr>
            <a:xfrm>
              <a:off x="590" y="223"/>
              <a:ext cx="84" cy="62"/>
            </a:xfrm>
            <a:custGeom>
              <a:avLst/>
              <a:gdLst/>
              <a:ahLst/>
              <a:cxnLst/>
              <a:pathLst>
                <a:path w="84" h="62">
                  <a:moveTo>
                    <a:pt x="70" y="57"/>
                  </a:moveTo>
                  <a:lnTo>
                    <a:pt x="58" y="57"/>
                  </a:lnTo>
                  <a:lnTo>
                    <a:pt x="46" y="57"/>
                  </a:lnTo>
                  <a:lnTo>
                    <a:pt x="29" y="57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4"/>
                  </a:lnTo>
                  <a:lnTo>
                    <a:pt x="17" y="4"/>
                  </a:lnTo>
                  <a:lnTo>
                    <a:pt x="33" y="8"/>
                  </a:lnTo>
                  <a:lnTo>
                    <a:pt x="58" y="4"/>
                  </a:lnTo>
                  <a:lnTo>
                    <a:pt x="83" y="0"/>
                  </a:lnTo>
                  <a:lnTo>
                    <a:pt x="83" y="61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2" name="未知"/>
            <p:cNvSpPr/>
            <p:nvPr/>
          </p:nvSpPr>
          <p:spPr>
            <a:xfrm>
              <a:off x="285" y="280"/>
              <a:ext cx="666" cy="645"/>
            </a:xfrm>
            <a:custGeom>
              <a:avLst/>
              <a:gdLst/>
              <a:ahLst/>
              <a:cxnLst/>
              <a:pathLst>
                <a:path w="666" h="645">
                  <a:moveTo>
                    <a:pt x="90" y="105"/>
                  </a:moveTo>
                  <a:lnTo>
                    <a:pt x="95" y="105"/>
                  </a:lnTo>
                  <a:lnTo>
                    <a:pt x="206" y="24"/>
                  </a:lnTo>
                  <a:lnTo>
                    <a:pt x="338" y="0"/>
                  </a:lnTo>
                  <a:lnTo>
                    <a:pt x="470" y="32"/>
                  </a:lnTo>
                  <a:lnTo>
                    <a:pt x="582" y="109"/>
                  </a:lnTo>
                  <a:lnTo>
                    <a:pt x="644" y="210"/>
                  </a:lnTo>
                  <a:lnTo>
                    <a:pt x="665" y="324"/>
                  </a:lnTo>
                  <a:lnTo>
                    <a:pt x="665" y="328"/>
                  </a:lnTo>
                  <a:lnTo>
                    <a:pt x="660" y="372"/>
                  </a:lnTo>
                  <a:lnTo>
                    <a:pt x="652" y="409"/>
                  </a:lnTo>
                  <a:lnTo>
                    <a:pt x="644" y="437"/>
                  </a:lnTo>
                  <a:lnTo>
                    <a:pt x="627" y="470"/>
                  </a:lnTo>
                  <a:lnTo>
                    <a:pt x="611" y="474"/>
                  </a:lnTo>
                  <a:lnTo>
                    <a:pt x="598" y="482"/>
                  </a:lnTo>
                  <a:lnTo>
                    <a:pt x="565" y="506"/>
                  </a:lnTo>
                  <a:lnTo>
                    <a:pt x="537" y="531"/>
                  </a:lnTo>
                  <a:lnTo>
                    <a:pt x="532" y="539"/>
                  </a:lnTo>
                  <a:lnTo>
                    <a:pt x="503" y="571"/>
                  </a:lnTo>
                  <a:lnTo>
                    <a:pt x="475" y="616"/>
                  </a:lnTo>
                  <a:lnTo>
                    <a:pt x="384" y="644"/>
                  </a:lnTo>
                  <a:lnTo>
                    <a:pt x="289" y="640"/>
                  </a:lnTo>
                  <a:lnTo>
                    <a:pt x="194" y="616"/>
                  </a:lnTo>
                  <a:lnTo>
                    <a:pt x="115" y="563"/>
                  </a:lnTo>
                  <a:lnTo>
                    <a:pt x="61" y="502"/>
                  </a:lnTo>
                  <a:lnTo>
                    <a:pt x="28" y="433"/>
                  </a:lnTo>
                  <a:lnTo>
                    <a:pt x="16" y="377"/>
                  </a:lnTo>
                  <a:lnTo>
                    <a:pt x="8" y="320"/>
                  </a:lnTo>
                  <a:lnTo>
                    <a:pt x="8" y="312"/>
                  </a:lnTo>
                  <a:lnTo>
                    <a:pt x="8" y="304"/>
                  </a:lnTo>
                  <a:lnTo>
                    <a:pt x="20" y="291"/>
                  </a:lnTo>
                  <a:lnTo>
                    <a:pt x="24" y="279"/>
                  </a:lnTo>
                  <a:lnTo>
                    <a:pt x="37" y="247"/>
                  </a:lnTo>
                  <a:lnTo>
                    <a:pt x="41" y="210"/>
                  </a:lnTo>
                  <a:lnTo>
                    <a:pt x="37" y="194"/>
                  </a:lnTo>
                  <a:lnTo>
                    <a:pt x="49" y="166"/>
                  </a:lnTo>
                  <a:lnTo>
                    <a:pt x="66" y="141"/>
                  </a:lnTo>
                  <a:lnTo>
                    <a:pt x="49" y="129"/>
                  </a:lnTo>
                  <a:lnTo>
                    <a:pt x="33" y="129"/>
                  </a:lnTo>
                  <a:lnTo>
                    <a:pt x="4" y="101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2" y="64"/>
                  </a:lnTo>
                  <a:lnTo>
                    <a:pt x="28" y="48"/>
                  </a:lnTo>
                  <a:lnTo>
                    <a:pt x="37" y="40"/>
                  </a:lnTo>
                  <a:lnTo>
                    <a:pt x="45" y="44"/>
                  </a:lnTo>
                  <a:lnTo>
                    <a:pt x="86" y="73"/>
                  </a:lnTo>
                  <a:lnTo>
                    <a:pt x="82" y="81"/>
                  </a:lnTo>
                  <a:lnTo>
                    <a:pt x="82" y="93"/>
                  </a:lnTo>
                  <a:lnTo>
                    <a:pt x="95" y="105"/>
                  </a:lnTo>
                  <a:lnTo>
                    <a:pt x="90" y="105"/>
                  </a:lnTo>
                  <a:lnTo>
                    <a:pt x="90" y="105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3" name="未知"/>
            <p:cNvSpPr/>
            <p:nvPr/>
          </p:nvSpPr>
          <p:spPr>
            <a:xfrm>
              <a:off x="503" y="186"/>
              <a:ext cx="88" cy="95"/>
            </a:xfrm>
            <a:custGeom>
              <a:avLst/>
              <a:gdLst/>
              <a:ahLst/>
              <a:cxnLst/>
              <a:pathLst>
                <a:path w="88" h="95">
                  <a:moveTo>
                    <a:pt x="87" y="94"/>
                  </a:moveTo>
                  <a:lnTo>
                    <a:pt x="33" y="77"/>
                  </a:lnTo>
                  <a:lnTo>
                    <a:pt x="5" y="57"/>
                  </a:lnTo>
                  <a:lnTo>
                    <a:pt x="0" y="37"/>
                  </a:lnTo>
                  <a:lnTo>
                    <a:pt x="21" y="21"/>
                  </a:lnTo>
                  <a:lnTo>
                    <a:pt x="42" y="9"/>
                  </a:lnTo>
                  <a:lnTo>
                    <a:pt x="54" y="4"/>
                  </a:lnTo>
                  <a:lnTo>
                    <a:pt x="71" y="0"/>
                  </a:lnTo>
                  <a:lnTo>
                    <a:pt x="71" y="21"/>
                  </a:lnTo>
                  <a:lnTo>
                    <a:pt x="46" y="29"/>
                  </a:lnTo>
                  <a:lnTo>
                    <a:pt x="33" y="37"/>
                  </a:lnTo>
                  <a:lnTo>
                    <a:pt x="33" y="49"/>
                  </a:lnTo>
                  <a:lnTo>
                    <a:pt x="62" y="65"/>
                  </a:lnTo>
                  <a:lnTo>
                    <a:pt x="87" y="73"/>
                  </a:lnTo>
                  <a:lnTo>
                    <a:pt x="87" y="94"/>
                  </a:lnTo>
                  <a:lnTo>
                    <a:pt x="87" y="9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4" name="未知"/>
            <p:cNvSpPr/>
            <p:nvPr/>
          </p:nvSpPr>
          <p:spPr>
            <a:xfrm>
              <a:off x="673" y="186"/>
              <a:ext cx="92" cy="95"/>
            </a:xfrm>
            <a:custGeom>
              <a:avLst/>
              <a:gdLst/>
              <a:ahLst/>
              <a:cxnLst/>
              <a:pathLst>
                <a:path w="92" h="95">
                  <a:moveTo>
                    <a:pt x="0" y="94"/>
                  </a:moveTo>
                  <a:lnTo>
                    <a:pt x="41" y="86"/>
                  </a:lnTo>
                  <a:lnTo>
                    <a:pt x="70" y="73"/>
                  </a:lnTo>
                  <a:lnTo>
                    <a:pt x="91" y="41"/>
                  </a:lnTo>
                  <a:lnTo>
                    <a:pt x="66" y="17"/>
                  </a:lnTo>
                  <a:lnTo>
                    <a:pt x="16" y="0"/>
                  </a:lnTo>
                  <a:lnTo>
                    <a:pt x="16" y="21"/>
                  </a:lnTo>
                  <a:lnTo>
                    <a:pt x="37" y="29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49" y="57"/>
                  </a:lnTo>
                  <a:lnTo>
                    <a:pt x="33" y="65"/>
                  </a:lnTo>
                  <a:lnTo>
                    <a:pt x="0" y="73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5" name="未知"/>
            <p:cNvSpPr/>
            <p:nvPr/>
          </p:nvSpPr>
          <p:spPr>
            <a:xfrm>
              <a:off x="359" y="0"/>
              <a:ext cx="707" cy="313"/>
            </a:xfrm>
            <a:custGeom>
              <a:avLst/>
              <a:gdLst/>
              <a:ahLst/>
              <a:cxnLst/>
              <a:pathLst>
                <a:path w="707" h="313">
                  <a:moveTo>
                    <a:pt x="628" y="284"/>
                  </a:moveTo>
                  <a:lnTo>
                    <a:pt x="657" y="300"/>
                  </a:lnTo>
                  <a:lnTo>
                    <a:pt x="686" y="312"/>
                  </a:lnTo>
                  <a:lnTo>
                    <a:pt x="706" y="312"/>
                  </a:lnTo>
                  <a:lnTo>
                    <a:pt x="661" y="227"/>
                  </a:lnTo>
                  <a:lnTo>
                    <a:pt x="619" y="134"/>
                  </a:lnTo>
                  <a:lnTo>
                    <a:pt x="603" y="105"/>
                  </a:lnTo>
                  <a:lnTo>
                    <a:pt x="595" y="101"/>
                  </a:lnTo>
                  <a:lnTo>
                    <a:pt x="314" y="0"/>
                  </a:lnTo>
                  <a:lnTo>
                    <a:pt x="248" y="4"/>
                  </a:lnTo>
                  <a:lnTo>
                    <a:pt x="190" y="24"/>
                  </a:lnTo>
                  <a:lnTo>
                    <a:pt x="161" y="36"/>
                  </a:lnTo>
                  <a:lnTo>
                    <a:pt x="136" y="41"/>
                  </a:lnTo>
                  <a:lnTo>
                    <a:pt x="116" y="53"/>
                  </a:lnTo>
                  <a:lnTo>
                    <a:pt x="25" y="85"/>
                  </a:lnTo>
                  <a:lnTo>
                    <a:pt x="8" y="105"/>
                  </a:lnTo>
                  <a:lnTo>
                    <a:pt x="0" y="126"/>
                  </a:lnTo>
                  <a:lnTo>
                    <a:pt x="16" y="154"/>
                  </a:lnTo>
                  <a:lnTo>
                    <a:pt x="41" y="178"/>
                  </a:lnTo>
                  <a:lnTo>
                    <a:pt x="87" y="186"/>
                  </a:lnTo>
                  <a:lnTo>
                    <a:pt x="138" y="184"/>
                  </a:lnTo>
                  <a:lnTo>
                    <a:pt x="215" y="166"/>
                  </a:lnTo>
                  <a:lnTo>
                    <a:pt x="215" y="126"/>
                  </a:lnTo>
                  <a:lnTo>
                    <a:pt x="227" y="118"/>
                  </a:lnTo>
                  <a:lnTo>
                    <a:pt x="256" y="109"/>
                  </a:lnTo>
                  <a:lnTo>
                    <a:pt x="301" y="109"/>
                  </a:lnTo>
                  <a:lnTo>
                    <a:pt x="322" y="118"/>
                  </a:lnTo>
                  <a:lnTo>
                    <a:pt x="336" y="138"/>
                  </a:lnTo>
                  <a:lnTo>
                    <a:pt x="351" y="154"/>
                  </a:lnTo>
                  <a:lnTo>
                    <a:pt x="392" y="195"/>
                  </a:lnTo>
                  <a:lnTo>
                    <a:pt x="475" y="219"/>
                  </a:lnTo>
                  <a:lnTo>
                    <a:pt x="496" y="211"/>
                  </a:lnTo>
                  <a:lnTo>
                    <a:pt x="496" y="199"/>
                  </a:lnTo>
                  <a:lnTo>
                    <a:pt x="500" y="190"/>
                  </a:lnTo>
                  <a:lnTo>
                    <a:pt x="628" y="284"/>
                  </a:lnTo>
                  <a:lnTo>
                    <a:pt x="628" y="28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6" name="未知"/>
            <p:cNvSpPr/>
            <p:nvPr/>
          </p:nvSpPr>
          <p:spPr>
            <a:xfrm>
              <a:off x="94" y="788"/>
              <a:ext cx="667" cy="291"/>
            </a:xfrm>
            <a:custGeom>
              <a:avLst/>
              <a:gdLst/>
              <a:ahLst/>
              <a:cxnLst/>
              <a:pathLst>
                <a:path w="667" h="291">
                  <a:moveTo>
                    <a:pt x="0" y="39"/>
                  </a:moveTo>
                  <a:lnTo>
                    <a:pt x="0" y="59"/>
                  </a:lnTo>
                  <a:lnTo>
                    <a:pt x="0" y="79"/>
                  </a:lnTo>
                  <a:lnTo>
                    <a:pt x="0" y="104"/>
                  </a:lnTo>
                  <a:lnTo>
                    <a:pt x="50" y="152"/>
                  </a:lnTo>
                  <a:lnTo>
                    <a:pt x="108" y="189"/>
                  </a:lnTo>
                  <a:lnTo>
                    <a:pt x="116" y="221"/>
                  </a:lnTo>
                  <a:lnTo>
                    <a:pt x="108" y="258"/>
                  </a:lnTo>
                  <a:lnTo>
                    <a:pt x="91" y="278"/>
                  </a:lnTo>
                  <a:lnTo>
                    <a:pt x="58" y="290"/>
                  </a:lnTo>
                  <a:lnTo>
                    <a:pt x="579" y="290"/>
                  </a:lnTo>
                  <a:lnTo>
                    <a:pt x="591" y="249"/>
                  </a:lnTo>
                  <a:lnTo>
                    <a:pt x="604" y="213"/>
                  </a:lnTo>
                  <a:lnTo>
                    <a:pt x="628" y="160"/>
                  </a:lnTo>
                  <a:lnTo>
                    <a:pt x="661" y="116"/>
                  </a:lnTo>
                  <a:lnTo>
                    <a:pt x="666" y="108"/>
                  </a:lnTo>
                  <a:lnTo>
                    <a:pt x="575" y="136"/>
                  </a:lnTo>
                  <a:lnTo>
                    <a:pt x="480" y="132"/>
                  </a:lnTo>
                  <a:lnTo>
                    <a:pt x="384" y="105"/>
                  </a:lnTo>
                  <a:lnTo>
                    <a:pt x="306" y="55"/>
                  </a:lnTo>
                  <a:lnTo>
                    <a:pt x="306" y="55"/>
                  </a:lnTo>
                  <a:lnTo>
                    <a:pt x="290" y="34"/>
                  </a:lnTo>
                  <a:lnTo>
                    <a:pt x="276" y="20"/>
                  </a:lnTo>
                  <a:lnTo>
                    <a:pt x="257" y="0"/>
                  </a:lnTo>
                  <a:lnTo>
                    <a:pt x="281" y="41"/>
                  </a:lnTo>
                  <a:lnTo>
                    <a:pt x="298" y="63"/>
                  </a:lnTo>
                  <a:lnTo>
                    <a:pt x="326" y="104"/>
                  </a:lnTo>
                  <a:lnTo>
                    <a:pt x="335" y="148"/>
                  </a:lnTo>
                  <a:lnTo>
                    <a:pt x="331" y="201"/>
                  </a:lnTo>
                  <a:lnTo>
                    <a:pt x="294" y="241"/>
                  </a:lnTo>
                  <a:lnTo>
                    <a:pt x="244" y="257"/>
                  </a:lnTo>
                  <a:lnTo>
                    <a:pt x="212" y="250"/>
                  </a:lnTo>
                  <a:lnTo>
                    <a:pt x="184" y="236"/>
                  </a:lnTo>
                  <a:lnTo>
                    <a:pt x="166" y="217"/>
                  </a:lnTo>
                  <a:lnTo>
                    <a:pt x="145" y="197"/>
                  </a:lnTo>
                  <a:lnTo>
                    <a:pt x="108" y="164"/>
                  </a:lnTo>
                  <a:lnTo>
                    <a:pt x="75" y="128"/>
                  </a:lnTo>
                  <a:lnTo>
                    <a:pt x="43" y="94"/>
                  </a:lnTo>
                  <a:lnTo>
                    <a:pt x="14" y="57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7" name="未知"/>
            <p:cNvSpPr/>
            <p:nvPr/>
          </p:nvSpPr>
          <p:spPr>
            <a:xfrm>
              <a:off x="673" y="130"/>
              <a:ext cx="414" cy="621"/>
            </a:xfrm>
            <a:custGeom>
              <a:avLst/>
              <a:gdLst/>
              <a:ahLst/>
              <a:cxnLst/>
              <a:pathLst>
                <a:path w="414" h="621">
                  <a:moveTo>
                    <a:pt x="29" y="158"/>
                  </a:moveTo>
                  <a:lnTo>
                    <a:pt x="206" y="275"/>
                  </a:lnTo>
                  <a:lnTo>
                    <a:pt x="277" y="474"/>
                  </a:lnTo>
                  <a:lnTo>
                    <a:pt x="277" y="482"/>
                  </a:lnTo>
                  <a:lnTo>
                    <a:pt x="272" y="522"/>
                  </a:lnTo>
                  <a:lnTo>
                    <a:pt x="264" y="559"/>
                  </a:lnTo>
                  <a:lnTo>
                    <a:pt x="256" y="587"/>
                  </a:lnTo>
                  <a:lnTo>
                    <a:pt x="239" y="620"/>
                  </a:lnTo>
                  <a:lnTo>
                    <a:pt x="252" y="608"/>
                  </a:lnTo>
                  <a:lnTo>
                    <a:pt x="272" y="608"/>
                  </a:lnTo>
                  <a:lnTo>
                    <a:pt x="264" y="595"/>
                  </a:lnTo>
                  <a:lnTo>
                    <a:pt x="281" y="579"/>
                  </a:lnTo>
                  <a:lnTo>
                    <a:pt x="293" y="563"/>
                  </a:lnTo>
                  <a:lnTo>
                    <a:pt x="305" y="543"/>
                  </a:lnTo>
                  <a:lnTo>
                    <a:pt x="289" y="551"/>
                  </a:lnTo>
                  <a:lnTo>
                    <a:pt x="285" y="539"/>
                  </a:lnTo>
                  <a:lnTo>
                    <a:pt x="281" y="510"/>
                  </a:lnTo>
                  <a:lnTo>
                    <a:pt x="289" y="486"/>
                  </a:lnTo>
                  <a:lnTo>
                    <a:pt x="297" y="458"/>
                  </a:lnTo>
                  <a:lnTo>
                    <a:pt x="293" y="458"/>
                  </a:lnTo>
                  <a:lnTo>
                    <a:pt x="289" y="441"/>
                  </a:lnTo>
                  <a:lnTo>
                    <a:pt x="293" y="425"/>
                  </a:lnTo>
                  <a:lnTo>
                    <a:pt x="336" y="403"/>
                  </a:lnTo>
                  <a:lnTo>
                    <a:pt x="367" y="377"/>
                  </a:lnTo>
                  <a:lnTo>
                    <a:pt x="413" y="320"/>
                  </a:lnTo>
                  <a:lnTo>
                    <a:pt x="409" y="312"/>
                  </a:lnTo>
                  <a:lnTo>
                    <a:pt x="401" y="328"/>
                  </a:lnTo>
                  <a:lnTo>
                    <a:pt x="380" y="348"/>
                  </a:lnTo>
                  <a:lnTo>
                    <a:pt x="351" y="360"/>
                  </a:lnTo>
                  <a:lnTo>
                    <a:pt x="330" y="360"/>
                  </a:lnTo>
                  <a:lnTo>
                    <a:pt x="318" y="352"/>
                  </a:lnTo>
                  <a:lnTo>
                    <a:pt x="305" y="348"/>
                  </a:lnTo>
                  <a:lnTo>
                    <a:pt x="297" y="344"/>
                  </a:lnTo>
                  <a:lnTo>
                    <a:pt x="210" y="247"/>
                  </a:lnTo>
                  <a:lnTo>
                    <a:pt x="128" y="178"/>
                  </a:lnTo>
                  <a:lnTo>
                    <a:pt x="115" y="158"/>
                  </a:lnTo>
                  <a:lnTo>
                    <a:pt x="120" y="133"/>
                  </a:lnTo>
                  <a:lnTo>
                    <a:pt x="140" y="101"/>
                  </a:lnTo>
                  <a:lnTo>
                    <a:pt x="161" y="89"/>
                  </a:lnTo>
                  <a:lnTo>
                    <a:pt x="82" y="56"/>
                  </a:lnTo>
                  <a:lnTo>
                    <a:pt x="16" y="0"/>
                  </a:lnTo>
                  <a:lnTo>
                    <a:pt x="16" y="52"/>
                  </a:lnTo>
                  <a:lnTo>
                    <a:pt x="16" y="56"/>
                  </a:lnTo>
                  <a:lnTo>
                    <a:pt x="62" y="73"/>
                  </a:lnTo>
                  <a:lnTo>
                    <a:pt x="82" y="93"/>
                  </a:lnTo>
                  <a:lnTo>
                    <a:pt x="78" y="109"/>
                  </a:lnTo>
                  <a:lnTo>
                    <a:pt x="70" y="125"/>
                  </a:lnTo>
                  <a:lnTo>
                    <a:pt x="41" y="142"/>
                  </a:lnTo>
                  <a:lnTo>
                    <a:pt x="0" y="150"/>
                  </a:lnTo>
                  <a:lnTo>
                    <a:pt x="0" y="154"/>
                  </a:lnTo>
                  <a:lnTo>
                    <a:pt x="29" y="158"/>
                  </a:lnTo>
                  <a:lnTo>
                    <a:pt x="29" y="15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8" name="未知"/>
            <p:cNvSpPr/>
            <p:nvPr/>
          </p:nvSpPr>
          <p:spPr>
            <a:xfrm>
              <a:off x="355" y="126"/>
              <a:ext cx="220" cy="98"/>
            </a:xfrm>
            <a:custGeom>
              <a:avLst/>
              <a:gdLst/>
              <a:ahLst/>
              <a:cxnLst/>
              <a:pathLst>
                <a:path w="220" h="98">
                  <a:moveTo>
                    <a:pt x="144" y="56"/>
                  </a:moveTo>
                  <a:lnTo>
                    <a:pt x="95" y="56"/>
                  </a:lnTo>
                  <a:lnTo>
                    <a:pt x="45" y="52"/>
                  </a:lnTo>
                  <a:lnTo>
                    <a:pt x="20" y="28"/>
                  </a:lnTo>
                  <a:lnTo>
                    <a:pt x="4" y="0"/>
                  </a:lnTo>
                  <a:lnTo>
                    <a:pt x="0" y="24"/>
                  </a:lnTo>
                  <a:lnTo>
                    <a:pt x="4" y="48"/>
                  </a:lnTo>
                  <a:lnTo>
                    <a:pt x="20" y="73"/>
                  </a:lnTo>
                  <a:lnTo>
                    <a:pt x="53" y="93"/>
                  </a:lnTo>
                  <a:lnTo>
                    <a:pt x="99" y="97"/>
                  </a:lnTo>
                  <a:lnTo>
                    <a:pt x="136" y="93"/>
                  </a:lnTo>
                  <a:lnTo>
                    <a:pt x="165" y="85"/>
                  </a:lnTo>
                  <a:lnTo>
                    <a:pt x="176" y="79"/>
                  </a:lnTo>
                  <a:lnTo>
                    <a:pt x="190" y="69"/>
                  </a:lnTo>
                  <a:lnTo>
                    <a:pt x="219" y="60"/>
                  </a:lnTo>
                  <a:lnTo>
                    <a:pt x="219" y="40"/>
                  </a:lnTo>
                  <a:lnTo>
                    <a:pt x="144" y="56"/>
                  </a:lnTo>
                  <a:lnTo>
                    <a:pt x="144" y="5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89" name="未知"/>
            <p:cNvSpPr/>
            <p:nvPr/>
          </p:nvSpPr>
          <p:spPr>
            <a:xfrm>
              <a:off x="0" y="796"/>
              <a:ext cx="220" cy="285"/>
            </a:xfrm>
            <a:custGeom>
              <a:avLst/>
              <a:gdLst/>
              <a:ahLst/>
              <a:cxnLst/>
              <a:pathLst>
                <a:path w="220" h="285">
                  <a:moveTo>
                    <a:pt x="87" y="0"/>
                  </a:moveTo>
                  <a:lnTo>
                    <a:pt x="74" y="4"/>
                  </a:lnTo>
                  <a:lnTo>
                    <a:pt x="8" y="61"/>
                  </a:lnTo>
                  <a:lnTo>
                    <a:pt x="0" y="158"/>
                  </a:lnTo>
                  <a:lnTo>
                    <a:pt x="0" y="183"/>
                  </a:lnTo>
                  <a:lnTo>
                    <a:pt x="4" y="207"/>
                  </a:lnTo>
                  <a:lnTo>
                    <a:pt x="70" y="264"/>
                  </a:lnTo>
                  <a:lnTo>
                    <a:pt x="161" y="284"/>
                  </a:lnTo>
                  <a:lnTo>
                    <a:pt x="194" y="272"/>
                  </a:lnTo>
                  <a:lnTo>
                    <a:pt x="211" y="252"/>
                  </a:lnTo>
                  <a:lnTo>
                    <a:pt x="219" y="227"/>
                  </a:lnTo>
                  <a:lnTo>
                    <a:pt x="219" y="199"/>
                  </a:lnTo>
                  <a:lnTo>
                    <a:pt x="194" y="166"/>
                  </a:lnTo>
                  <a:lnTo>
                    <a:pt x="149" y="142"/>
                  </a:lnTo>
                  <a:lnTo>
                    <a:pt x="107" y="102"/>
                  </a:lnTo>
                  <a:lnTo>
                    <a:pt x="112" y="54"/>
                  </a:lnTo>
                  <a:lnTo>
                    <a:pt x="103" y="33"/>
                  </a:lnTo>
                  <a:lnTo>
                    <a:pt x="98" y="17"/>
                  </a:lnTo>
                  <a:lnTo>
                    <a:pt x="93" y="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0" name="Oval 62689"/>
            <p:cNvSpPr/>
            <p:nvPr/>
          </p:nvSpPr>
          <p:spPr>
            <a:xfrm>
              <a:off x="293" y="276"/>
              <a:ext cx="665" cy="652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1" name="Oval 62690"/>
            <p:cNvSpPr/>
            <p:nvPr/>
          </p:nvSpPr>
          <p:spPr>
            <a:xfrm>
              <a:off x="334" y="316"/>
              <a:ext cx="578" cy="572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2" name="Oval 62691"/>
            <p:cNvSpPr/>
            <p:nvPr/>
          </p:nvSpPr>
          <p:spPr>
            <a:xfrm>
              <a:off x="355" y="336"/>
              <a:ext cx="537" cy="53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3" name="未知"/>
            <p:cNvSpPr/>
            <p:nvPr/>
          </p:nvSpPr>
          <p:spPr>
            <a:xfrm>
              <a:off x="86" y="288"/>
              <a:ext cx="414" cy="345"/>
            </a:xfrm>
            <a:custGeom>
              <a:avLst/>
              <a:gdLst/>
              <a:ahLst/>
              <a:cxnLst/>
              <a:pathLst>
                <a:path w="414" h="345">
                  <a:moveTo>
                    <a:pt x="413" y="12"/>
                  </a:moveTo>
                  <a:lnTo>
                    <a:pt x="405" y="8"/>
                  </a:lnTo>
                  <a:lnTo>
                    <a:pt x="376" y="4"/>
                  </a:lnTo>
                  <a:lnTo>
                    <a:pt x="265" y="0"/>
                  </a:lnTo>
                  <a:lnTo>
                    <a:pt x="141" y="20"/>
                  </a:lnTo>
                  <a:lnTo>
                    <a:pt x="62" y="56"/>
                  </a:lnTo>
                  <a:lnTo>
                    <a:pt x="42" y="73"/>
                  </a:lnTo>
                  <a:lnTo>
                    <a:pt x="4" y="150"/>
                  </a:lnTo>
                  <a:lnTo>
                    <a:pt x="0" y="174"/>
                  </a:lnTo>
                  <a:lnTo>
                    <a:pt x="8" y="202"/>
                  </a:lnTo>
                  <a:lnTo>
                    <a:pt x="21" y="247"/>
                  </a:lnTo>
                  <a:lnTo>
                    <a:pt x="25" y="287"/>
                  </a:lnTo>
                  <a:lnTo>
                    <a:pt x="42" y="308"/>
                  </a:lnTo>
                  <a:lnTo>
                    <a:pt x="58" y="328"/>
                  </a:lnTo>
                  <a:lnTo>
                    <a:pt x="75" y="340"/>
                  </a:lnTo>
                  <a:lnTo>
                    <a:pt x="83" y="344"/>
                  </a:lnTo>
                  <a:lnTo>
                    <a:pt x="124" y="340"/>
                  </a:lnTo>
                  <a:lnTo>
                    <a:pt x="186" y="320"/>
                  </a:lnTo>
                  <a:lnTo>
                    <a:pt x="215" y="296"/>
                  </a:lnTo>
                  <a:lnTo>
                    <a:pt x="236" y="247"/>
                  </a:lnTo>
                  <a:lnTo>
                    <a:pt x="236" y="235"/>
                  </a:lnTo>
                  <a:lnTo>
                    <a:pt x="240" y="219"/>
                  </a:lnTo>
                  <a:lnTo>
                    <a:pt x="240" y="202"/>
                  </a:lnTo>
                  <a:lnTo>
                    <a:pt x="236" y="186"/>
                  </a:lnTo>
                  <a:lnTo>
                    <a:pt x="248" y="158"/>
                  </a:lnTo>
                  <a:lnTo>
                    <a:pt x="265" y="133"/>
                  </a:lnTo>
                  <a:lnTo>
                    <a:pt x="248" y="121"/>
                  </a:lnTo>
                  <a:lnTo>
                    <a:pt x="236" y="121"/>
                  </a:lnTo>
                  <a:lnTo>
                    <a:pt x="232" y="121"/>
                  </a:lnTo>
                  <a:lnTo>
                    <a:pt x="203" y="93"/>
                  </a:lnTo>
                  <a:lnTo>
                    <a:pt x="199" y="85"/>
                  </a:lnTo>
                  <a:lnTo>
                    <a:pt x="199" y="77"/>
                  </a:lnTo>
                  <a:lnTo>
                    <a:pt x="227" y="40"/>
                  </a:lnTo>
                  <a:lnTo>
                    <a:pt x="240" y="32"/>
                  </a:lnTo>
                  <a:lnTo>
                    <a:pt x="260" y="48"/>
                  </a:lnTo>
                  <a:lnTo>
                    <a:pt x="277" y="65"/>
                  </a:lnTo>
                  <a:lnTo>
                    <a:pt x="281" y="73"/>
                  </a:lnTo>
                  <a:lnTo>
                    <a:pt x="281" y="85"/>
                  </a:lnTo>
                  <a:lnTo>
                    <a:pt x="294" y="97"/>
                  </a:lnTo>
                  <a:lnTo>
                    <a:pt x="322" y="69"/>
                  </a:lnTo>
                  <a:lnTo>
                    <a:pt x="364" y="40"/>
                  </a:lnTo>
                  <a:lnTo>
                    <a:pt x="389" y="24"/>
                  </a:lnTo>
                  <a:lnTo>
                    <a:pt x="413" y="12"/>
                  </a:lnTo>
                  <a:lnTo>
                    <a:pt x="413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4" name="未知"/>
            <p:cNvSpPr/>
            <p:nvPr/>
          </p:nvSpPr>
          <p:spPr>
            <a:xfrm>
              <a:off x="123" y="405"/>
              <a:ext cx="146" cy="176"/>
            </a:xfrm>
            <a:custGeom>
              <a:avLst/>
              <a:gdLst/>
              <a:ahLst/>
              <a:cxnLst/>
              <a:pathLst>
                <a:path w="146" h="176">
                  <a:moveTo>
                    <a:pt x="21" y="175"/>
                  </a:moveTo>
                  <a:lnTo>
                    <a:pt x="50" y="138"/>
                  </a:lnTo>
                  <a:lnTo>
                    <a:pt x="79" y="114"/>
                  </a:lnTo>
                  <a:lnTo>
                    <a:pt x="108" y="93"/>
                  </a:lnTo>
                  <a:lnTo>
                    <a:pt x="137" y="81"/>
                  </a:lnTo>
                  <a:lnTo>
                    <a:pt x="145" y="69"/>
                  </a:lnTo>
                  <a:lnTo>
                    <a:pt x="137" y="49"/>
                  </a:lnTo>
                  <a:lnTo>
                    <a:pt x="100" y="4"/>
                  </a:lnTo>
                  <a:lnTo>
                    <a:pt x="83" y="0"/>
                  </a:lnTo>
                  <a:lnTo>
                    <a:pt x="38" y="16"/>
                  </a:lnTo>
                  <a:lnTo>
                    <a:pt x="9" y="53"/>
                  </a:lnTo>
                  <a:lnTo>
                    <a:pt x="0" y="102"/>
                  </a:lnTo>
                  <a:lnTo>
                    <a:pt x="5" y="122"/>
                  </a:lnTo>
                  <a:lnTo>
                    <a:pt x="5" y="138"/>
                  </a:lnTo>
                  <a:lnTo>
                    <a:pt x="5" y="154"/>
                  </a:lnTo>
                  <a:lnTo>
                    <a:pt x="9" y="166"/>
                  </a:lnTo>
                  <a:lnTo>
                    <a:pt x="13" y="170"/>
                  </a:lnTo>
                  <a:lnTo>
                    <a:pt x="21" y="175"/>
                  </a:lnTo>
                  <a:lnTo>
                    <a:pt x="21" y="1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5" name="未知"/>
            <p:cNvSpPr/>
            <p:nvPr/>
          </p:nvSpPr>
          <p:spPr>
            <a:xfrm>
              <a:off x="673" y="190"/>
              <a:ext cx="480" cy="889"/>
            </a:xfrm>
            <a:custGeom>
              <a:avLst/>
              <a:gdLst/>
              <a:ahLst/>
              <a:cxnLst/>
              <a:pathLst>
                <a:path w="480" h="889">
                  <a:moveTo>
                    <a:pt x="479" y="888"/>
                  </a:moveTo>
                  <a:lnTo>
                    <a:pt x="479" y="142"/>
                  </a:lnTo>
                  <a:lnTo>
                    <a:pt x="409" y="130"/>
                  </a:lnTo>
                  <a:lnTo>
                    <a:pt x="351" y="110"/>
                  </a:lnTo>
                  <a:lnTo>
                    <a:pt x="322" y="94"/>
                  </a:lnTo>
                  <a:lnTo>
                    <a:pt x="305" y="86"/>
                  </a:lnTo>
                  <a:lnTo>
                    <a:pt x="186" y="0"/>
                  </a:lnTo>
                  <a:lnTo>
                    <a:pt x="182" y="9"/>
                  </a:lnTo>
                  <a:lnTo>
                    <a:pt x="182" y="21"/>
                  </a:lnTo>
                  <a:lnTo>
                    <a:pt x="161" y="29"/>
                  </a:lnTo>
                  <a:lnTo>
                    <a:pt x="140" y="41"/>
                  </a:lnTo>
                  <a:lnTo>
                    <a:pt x="120" y="73"/>
                  </a:lnTo>
                  <a:lnTo>
                    <a:pt x="115" y="98"/>
                  </a:lnTo>
                  <a:lnTo>
                    <a:pt x="128" y="118"/>
                  </a:lnTo>
                  <a:lnTo>
                    <a:pt x="173" y="159"/>
                  </a:lnTo>
                  <a:lnTo>
                    <a:pt x="215" y="195"/>
                  </a:lnTo>
                  <a:lnTo>
                    <a:pt x="252" y="248"/>
                  </a:lnTo>
                  <a:lnTo>
                    <a:pt x="275" y="269"/>
                  </a:lnTo>
                  <a:lnTo>
                    <a:pt x="305" y="288"/>
                  </a:lnTo>
                  <a:lnTo>
                    <a:pt x="318" y="292"/>
                  </a:lnTo>
                  <a:lnTo>
                    <a:pt x="330" y="300"/>
                  </a:lnTo>
                  <a:lnTo>
                    <a:pt x="351" y="300"/>
                  </a:lnTo>
                  <a:lnTo>
                    <a:pt x="376" y="296"/>
                  </a:lnTo>
                  <a:lnTo>
                    <a:pt x="401" y="272"/>
                  </a:lnTo>
                  <a:lnTo>
                    <a:pt x="413" y="260"/>
                  </a:lnTo>
                  <a:lnTo>
                    <a:pt x="367" y="317"/>
                  </a:lnTo>
                  <a:lnTo>
                    <a:pt x="343" y="333"/>
                  </a:lnTo>
                  <a:lnTo>
                    <a:pt x="314" y="349"/>
                  </a:lnTo>
                  <a:lnTo>
                    <a:pt x="293" y="365"/>
                  </a:lnTo>
                  <a:lnTo>
                    <a:pt x="289" y="381"/>
                  </a:lnTo>
                  <a:lnTo>
                    <a:pt x="285" y="398"/>
                  </a:lnTo>
                  <a:lnTo>
                    <a:pt x="283" y="420"/>
                  </a:lnTo>
                  <a:lnTo>
                    <a:pt x="281" y="451"/>
                  </a:lnTo>
                  <a:lnTo>
                    <a:pt x="278" y="474"/>
                  </a:lnTo>
                  <a:lnTo>
                    <a:pt x="271" y="506"/>
                  </a:lnTo>
                  <a:lnTo>
                    <a:pt x="261" y="531"/>
                  </a:lnTo>
                  <a:lnTo>
                    <a:pt x="246" y="548"/>
                  </a:lnTo>
                  <a:lnTo>
                    <a:pt x="231" y="560"/>
                  </a:lnTo>
                  <a:lnTo>
                    <a:pt x="186" y="596"/>
                  </a:lnTo>
                  <a:lnTo>
                    <a:pt x="120" y="657"/>
                  </a:lnTo>
                  <a:lnTo>
                    <a:pt x="49" y="758"/>
                  </a:lnTo>
                  <a:lnTo>
                    <a:pt x="20" y="819"/>
                  </a:lnTo>
                  <a:lnTo>
                    <a:pt x="0" y="888"/>
                  </a:lnTo>
                  <a:lnTo>
                    <a:pt x="479" y="888"/>
                  </a:lnTo>
                  <a:lnTo>
                    <a:pt x="479" y="8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6" name="未知"/>
            <p:cNvSpPr/>
            <p:nvPr/>
          </p:nvSpPr>
          <p:spPr>
            <a:xfrm>
              <a:off x="850" y="182"/>
              <a:ext cx="142" cy="147"/>
            </a:xfrm>
            <a:custGeom>
              <a:avLst/>
              <a:gdLst/>
              <a:ahLst/>
              <a:cxnLst/>
              <a:pathLst>
                <a:path w="142" h="147">
                  <a:moveTo>
                    <a:pt x="5" y="17"/>
                  </a:moveTo>
                  <a:lnTo>
                    <a:pt x="5" y="29"/>
                  </a:lnTo>
                  <a:lnTo>
                    <a:pt x="67" y="94"/>
                  </a:lnTo>
                  <a:lnTo>
                    <a:pt x="137" y="146"/>
                  </a:lnTo>
                  <a:lnTo>
                    <a:pt x="141" y="142"/>
                  </a:lnTo>
                  <a:lnTo>
                    <a:pt x="141" y="130"/>
                  </a:lnTo>
                  <a:lnTo>
                    <a:pt x="141" y="98"/>
                  </a:lnTo>
                  <a:lnTo>
                    <a:pt x="128" y="94"/>
                  </a:lnTo>
                  <a:lnTo>
                    <a:pt x="0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7" name="未知"/>
            <p:cNvSpPr/>
            <p:nvPr/>
          </p:nvSpPr>
          <p:spPr>
            <a:xfrm>
              <a:off x="673" y="207"/>
              <a:ext cx="59" cy="37"/>
            </a:xfrm>
            <a:custGeom>
              <a:avLst/>
              <a:gdLst/>
              <a:ahLst/>
              <a:cxnLst/>
              <a:pathLst>
                <a:path w="59" h="37">
                  <a:moveTo>
                    <a:pt x="16" y="8"/>
                  </a:moveTo>
                  <a:lnTo>
                    <a:pt x="16" y="0"/>
                  </a:lnTo>
                  <a:lnTo>
                    <a:pt x="37" y="8"/>
                  </a:lnTo>
                  <a:lnTo>
                    <a:pt x="54" y="20"/>
                  </a:lnTo>
                  <a:lnTo>
                    <a:pt x="58" y="24"/>
                  </a:lnTo>
                  <a:lnTo>
                    <a:pt x="58" y="32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29" y="2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8" name="未知"/>
            <p:cNvSpPr/>
            <p:nvPr/>
          </p:nvSpPr>
          <p:spPr>
            <a:xfrm>
              <a:off x="673" y="223"/>
              <a:ext cx="50" cy="37"/>
            </a:xfrm>
            <a:custGeom>
              <a:avLst/>
              <a:gdLst/>
              <a:ahLst/>
              <a:cxnLst/>
              <a:pathLst>
                <a:path w="50" h="37">
                  <a:moveTo>
                    <a:pt x="29" y="4"/>
                  </a:moveTo>
                  <a:lnTo>
                    <a:pt x="45" y="12"/>
                  </a:lnTo>
                  <a:lnTo>
                    <a:pt x="49" y="16"/>
                  </a:lnTo>
                  <a:lnTo>
                    <a:pt x="49" y="20"/>
                  </a:lnTo>
                  <a:lnTo>
                    <a:pt x="41" y="24"/>
                  </a:lnTo>
                  <a:lnTo>
                    <a:pt x="33" y="28"/>
                  </a:lnTo>
                  <a:lnTo>
                    <a:pt x="16" y="32"/>
                  </a:lnTo>
                  <a:lnTo>
                    <a:pt x="0" y="36"/>
                  </a:lnTo>
                  <a:lnTo>
                    <a:pt x="4" y="0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699" name="未知"/>
            <p:cNvSpPr/>
            <p:nvPr/>
          </p:nvSpPr>
          <p:spPr>
            <a:xfrm>
              <a:off x="590" y="393"/>
              <a:ext cx="109" cy="273"/>
            </a:xfrm>
            <a:custGeom>
              <a:avLst/>
              <a:gdLst/>
              <a:ahLst/>
              <a:cxnLst/>
              <a:pathLst>
                <a:path w="109" h="273">
                  <a:moveTo>
                    <a:pt x="0" y="264"/>
                  </a:moveTo>
                  <a:lnTo>
                    <a:pt x="108" y="0"/>
                  </a:lnTo>
                  <a:lnTo>
                    <a:pt x="13" y="272"/>
                  </a:lnTo>
                  <a:lnTo>
                    <a:pt x="0" y="264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0" name="未知"/>
            <p:cNvSpPr/>
            <p:nvPr/>
          </p:nvSpPr>
          <p:spPr>
            <a:xfrm>
              <a:off x="590" y="393"/>
              <a:ext cx="109" cy="273"/>
            </a:xfrm>
            <a:custGeom>
              <a:avLst/>
              <a:gdLst/>
              <a:ahLst/>
              <a:cxnLst/>
              <a:pathLst>
                <a:path w="109" h="273">
                  <a:moveTo>
                    <a:pt x="0" y="264"/>
                  </a:moveTo>
                  <a:lnTo>
                    <a:pt x="108" y="0"/>
                  </a:lnTo>
                  <a:lnTo>
                    <a:pt x="13" y="272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1" name="未知"/>
            <p:cNvSpPr/>
            <p:nvPr/>
          </p:nvSpPr>
          <p:spPr>
            <a:xfrm>
              <a:off x="611" y="511"/>
              <a:ext cx="22" cy="21"/>
            </a:xfrm>
            <a:custGeom>
              <a:avLst/>
              <a:gdLst/>
              <a:ahLst/>
              <a:cxnLst/>
              <a:pathLst>
                <a:path w="22" h="21">
                  <a:moveTo>
                    <a:pt x="21" y="16"/>
                  </a:moveTo>
                  <a:lnTo>
                    <a:pt x="21" y="4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21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2" name="未知"/>
            <p:cNvSpPr/>
            <p:nvPr/>
          </p:nvSpPr>
          <p:spPr>
            <a:xfrm>
              <a:off x="611" y="511"/>
              <a:ext cx="22" cy="21"/>
            </a:xfrm>
            <a:custGeom>
              <a:avLst/>
              <a:gdLst/>
              <a:ahLst/>
              <a:cxnLst/>
              <a:pathLst>
                <a:path w="22" h="21">
                  <a:moveTo>
                    <a:pt x="21" y="16"/>
                  </a:moveTo>
                  <a:lnTo>
                    <a:pt x="21" y="4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21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3" name="Oval 62702"/>
            <p:cNvSpPr/>
            <p:nvPr/>
          </p:nvSpPr>
          <p:spPr>
            <a:xfrm>
              <a:off x="553" y="432"/>
              <a:ext cx="140" cy="13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4" name="未知"/>
            <p:cNvSpPr/>
            <p:nvPr/>
          </p:nvSpPr>
          <p:spPr>
            <a:xfrm>
              <a:off x="322" y="332"/>
              <a:ext cx="46" cy="42"/>
            </a:xfrm>
            <a:custGeom>
              <a:avLst/>
              <a:gdLst/>
              <a:ahLst/>
              <a:cxnLst/>
              <a:pathLst>
                <a:path w="46" h="42">
                  <a:moveTo>
                    <a:pt x="0" y="0"/>
                  </a:moveTo>
                  <a:lnTo>
                    <a:pt x="45" y="4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05" name="未知"/>
            <p:cNvSpPr/>
            <p:nvPr/>
          </p:nvSpPr>
          <p:spPr>
            <a:xfrm>
              <a:off x="309" y="340"/>
              <a:ext cx="34" cy="30"/>
            </a:xfrm>
            <a:custGeom>
              <a:avLst/>
              <a:gdLst/>
              <a:ahLst/>
              <a:cxnLst/>
              <a:pathLst>
                <a:path w="34" h="30">
                  <a:moveTo>
                    <a:pt x="0" y="0"/>
                  </a:moveTo>
                  <a:lnTo>
                    <a:pt x="33" y="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706" name="Group 62705"/>
            <p:cNvGrpSpPr/>
            <p:nvPr/>
          </p:nvGrpSpPr>
          <p:grpSpPr>
            <a:xfrm>
              <a:off x="355" y="347"/>
              <a:ext cx="525" cy="515"/>
              <a:chOff x="0" y="0"/>
              <a:chExt cx="525" cy="515"/>
            </a:xfrm>
          </p:grpSpPr>
          <p:sp>
            <p:nvSpPr>
              <p:cNvPr id="62707" name="未知"/>
              <p:cNvSpPr/>
              <p:nvPr/>
            </p:nvSpPr>
            <p:spPr>
              <a:xfrm>
                <a:off x="260" y="0"/>
                <a:ext cx="1" cy="11"/>
              </a:xfrm>
              <a:custGeom>
                <a:avLst/>
                <a:gdLst/>
                <a:ahLst/>
                <a:cxnLst/>
                <a:pathLst>
                  <a:path w="1" h="11">
                    <a:moveTo>
                      <a:pt x="0" y="0"/>
                    </a:moveTo>
                    <a:lnTo>
                      <a:pt x="0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08" name="未知"/>
              <p:cNvSpPr/>
              <p:nvPr/>
            </p:nvSpPr>
            <p:spPr>
              <a:xfrm>
                <a:off x="372" y="30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09" name="未知"/>
              <p:cNvSpPr/>
              <p:nvPr/>
            </p:nvSpPr>
            <p:spPr>
              <a:xfrm>
                <a:off x="475" y="115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0"/>
                    </a:moveTo>
                    <a:lnTo>
                      <a:pt x="0" y="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0" name="未知"/>
              <p:cNvSpPr/>
              <p:nvPr/>
            </p:nvSpPr>
            <p:spPr>
              <a:xfrm>
                <a:off x="512" y="261"/>
                <a:ext cx="13" cy="1"/>
              </a:xfrm>
              <a:custGeom>
                <a:avLst/>
                <a:gdLst/>
                <a:ahLst/>
                <a:cxnLst/>
                <a:pathLst>
                  <a:path w="13" h="1">
                    <a:moveTo>
                      <a:pt x="12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1" name="未知"/>
              <p:cNvSpPr/>
              <p:nvPr/>
            </p:nvSpPr>
            <p:spPr>
              <a:xfrm>
                <a:off x="475" y="399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0" y="0"/>
                    </a:moveTo>
                    <a:lnTo>
                      <a:pt x="4" y="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2" name="未知"/>
              <p:cNvSpPr/>
              <p:nvPr/>
            </p:nvSpPr>
            <p:spPr>
              <a:xfrm>
                <a:off x="372" y="476"/>
                <a:ext cx="5" cy="13"/>
              </a:xfrm>
              <a:custGeom>
                <a:avLst/>
                <a:gdLst/>
                <a:ahLst/>
                <a:cxnLst/>
                <a:pathLst>
                  <a:path w="5" h="13">
                    <a:moveTo>
                      <a:pt x="0" y="0"/>
                    </a:moveTo>
                    <a:lnTo>
                      <a:pt x="4" y="12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3" name="未知"/>
              <p:cNvSpPr/>
              <p:nvPr/>
            </p:nvSpPr>
            <p:spPr>
              <a:xfrm>
                <a:off x="260" y="504"/>
                <a:ext cx="1" cy="11"/>
              </a:xfrm>
              <a:custGeom>
                <a:avLst/>
                <a:gdLst/>
                <a:ahLst/>
                <a:cxnLst/>
                <a:pathLst>
                  <a:path w="1" h="11">
                    <a:moveTo>
                      <a:pt x="0" y="0"/>
                    </a:moveTo>
                    <a:lnTo>
                      <a:pt x="0" y="1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4" name="未知"/>
              <p:cNvSpPr/>
              <p:nvPr/>
            </p:nvSpPr>
            <p:spPr>
              <a:xfrm>
                <a:off x="153" y="476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5" name="未知"/>
              <p:cNvSpPr/>
              <p:nvPr/>
            </p:nvSpPr>
            <p:spPr>
              <a:xfrm>
                <a:off x="46" y="389"/>
                <a:ext cx="7" cy="7"/>
              </a:xfrm>
              <a:custGeom>
                <a:avLst/>
                <a:gdLst/>
                <a:ahLst/>
                <a:cxnLst/>
                <a:pathLst>
                  <a:path w="7" h="7">
                    <a:moveTo>
                      <a:pt x="6" y="0"/>
                    </a:moveTo>
                    <a:lnTo>
                      <a:pt x="0" y="6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6" name="未知"/>
              <p:cNvSpPr/>
              <p:nvPr/>
            </p:nvSpPr>
            <p:spPr>
              <a:xfrm>
                <a:off x="0" y="261"/>
                <a:ext cx="9" cy="1"/>
              </a:xfrm>
              <a:custGeom>
                <a:avLst/>
                <a:gdLst/>
                <a:ahLst/>
                <a:cxnLst/>
                <a:pathLst>
                  <a:path w="9" h="1">
                    <a:moveTo>
                      <a:pt x="0" y="0"/>
                    </a:moveTo>
                    <a:lnTo>
                      <a:pt x="8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7" name="未知"/>
              <p:cNvSpPr/>
              <p:nvPr/>
            </p:nvSpPr>
            <p:spPr>
              <a:xfrm>
                <a:off x="45" y="115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0" y="0"/>
                    </a:moveTo>
                    <a:lnTo>
                      <a:pt x="4" y="4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18" name="未知"/>
              <p:cNvSpPr/>
              <p:nvPr/>
            </p:nvSpPr>
            <p:spPr>
              <a:xfrm>
                <a:off x="128" y="35"/>
                <a:ext cx="8" cy="10"/>
              </a:xfrm>
              <a:custGeom>
                <a:avLst/>
                <a:gdLst/>
                <a:ahLst/>
                <a:cxnLst/>
                <a:pathLst>
                  <a:path w="8" h="10">
                    <a:moveTo>
                      <a:pt x="0" y="0"/>
                    </a:moveTo>
                    <a:lnTo>
                      <a:pt x="7" y="9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719" name="未知"/>
            <p:cNvSpPr/>
            <p:nvPr/>
          </p:nvSpPr>
          <p:spPr>
            <a:xfrm>
              <a:off x="623" y="428"/>
              <a:ext cx="1" cy="73"/>
            </a:xfrm>
            <a:custGeom>
              <a:avLst/>
              <a:gdLst/>
              <a:ahLst/>
              <a:cxnLst/>
              <a:pathLst>
                <a:path w="1" h="73">
                  <a:moveTo>
                    <a:pt x="0" y="0"/>
                  </a:moveTo>
                  <a:lnTo>
                    <a:pt x="0" y="7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0" name="未知"/>
            <p:cNvSpPr/>
            <p:nvPr/>
          </p:nvSpPr>
          <p:spPr>
            <a:xfrm>
              <a:off x="227" y="835"/>
              <a:ext cx="182" cy="191"/>
            </a:xfrm>
            <a:custGeom>
              <a:avLst/>
              <a:gdLst/>
              <a:ahLst/>
              <a:cxnLst/>
              <a:pathLst>
                <a:path w="182" h="191">
                  <a:moveTo>
                    <a:pt x="177" y="105"/>
                  </a:moveTo>
                  <a:lnTo>
                    <a:pt x="115" y="28"/>
                  </a:lnTo>
                  <a:lnTo>
                    <a:pt x="99" y="12"/>
                  </a:lnTo>
                  <a:lnTo>
                    <a:pt x="82" y="0"/>
                  </a:lnTo>
                  <a:lnTo>
                    <a:pt x="58" y="0"/>
                  </a:lnTo>
                  <a:lnTo>
                    <a:pt x="37" y="8"/>
                  </a:lnTo>
                  <a:lnTo>
                    <a:pt x="4" y="44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2" y="113"/>
                  </a:lnTo>
                  <a:lnTo>
                    <a:pt x="20" y="130"/>
                  </a:lnTo>
                  <a:lnTo>
                    <a:pt x="37" y="154"/>
                  </a:lnTo>
                  <a:lnTo>
                    <a:pt x="62" y="182"/>
                  </a:lnTo>
                  <a:lnTo>
                    <a:pt x="66" y="190"/>
                  </a:lnTo>
                  <a:lnTo>
                    <a:pt x="103" y="174"/>
                  </a:lnTo>
                  <a:lnTo>
                    <a:pt x="157" y="142"/>
                  </a:lnTo>
                  <a:lnTo>
                    <a:pt x="181" y="109"/>
                  </a:lnTo>
                  <a:lnTo>
                    <a:pt x="177" y="10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1" name="未知"/>
            <p:cNvSpPr/>
            <p:nvPr/>
          </p:nvSpPr>
          <p:spPr>
            <a:xfrm>
              <a:off x="574" y="109"/>
              <a:ext cx="116" cy="123"/>
            </a:xfrm>
            <a:custGeom>
              <a:avLst/>
              <a:gdLst/>
              <a:ahLst/>
              <a:cxnLst/>
              <a:pathLst>
                <a:path w="116" h="123">
                  <a:moveTo>
                    <a:pt x="0" y="106"/>
                  </a:moveTo>
                  <a:lnTo>
                    <a:pt x="16" y="118"/>
                  </a:lnTo>
                  <a:lnTo>
                    <a:pt x="41" y="122"/>
                  </a:lnTo>
                  <a:lnTo>
                    <a:pt x="66" y="122"/>
                  </a:lnTo>
                  <a:lnTo>
                    <a:pt x="99" y="118"/>
                  </a:lnTo>
                  <a:lnTo>
                    <a:pt x="115" y="106"/>
                  </a:lnTo>
                  <a:lnTo>
                    <a:pt x="115" y="94"/>
                  </a:lnTo>
                  <a:lnTo>
                    <a:pt x="115" y="21"/>
                  </a:lnTo>
                  <a:lnTo>
                    <a:pt x="107" y="9"/>
                  </a:lnTo>
                  <a:lnTo>
                    <a:pt x="86" y="0"/>
                  </a:lnTo>
                  <a:lnTo>
                    <a:pt x="41" y="0"/>
                  </a:lnTo>
                  <a:lnTo>
                    <a:pt x="12" y="9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2" name="未知"/>
            <p:cNvSpPr/>
            <p:nvPr/>
          </p:nvSpPr>
          <p:spPr>
            <a:xfrm>
              <a:off x="623" y="129"/>
              <a:ext cx="63" cy="14"/>
            </a:xfrm>
            <a:custGeom>
              <a:avLst/>
              <a:gdLst/>
              <a:ahLst/>
              <a:cxnLst/>
              <a:pathLst>
                <a:path w="63" h="14">
                  <a:moveTo>
                    <a:pt x="0" y="13"/>
                  </a:moveTo>
                  <a:lnTo>
                    <a:pt x="25" y="13"/>
                  </a:lnTo>
                  <a:lnTo>
                    <a:pt x="42" y="13"/>
                  </a:lnTo>
                  <a:lnTo>
                    <a:pt x="50" y="9"/>
                  </a:lnTo>
                  <a:lnTo>
                    <a:pt x="58" y="9"/>
                  </a:lnTo>
                  <a:lnTo>
                    <a:pt x="62" y="5"/>
                  </a:lnTo>
                  <a:lnTo>
                    <a:pt x="62" y="0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3" name="未知"/>
            <p:cNvSpPr/>
            <p:nvPr/>
          </p:nvSpPr>
          <p:spPr>
            <a:xfrm>
              <a:off x="660" y="142"/>
              <a:ext cx="1" cy="86"/>
            </a:xfrm>
            <a:custGeom>
              <a:avLst/>
              <a:gdLst/>
              <a:ahLst/>
              <a:cxnLst/>
              <a:pathLst>
                <a:path w="1" h="86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4" name="未知"/>
            <p:cNvSpPr/>
            <p:nvPr/>
          </p:nvSpPr>
          <p:spPr>
            <a:xfrm>
              <a:off x="673" y="138"/>
              <a:ext cx="1" cy="90"/>
            </a:xfrm>
            <a:custGeom>
              <a:avLst/>
              <a:gdLst/>
              <a:ahLst/>
              <a:cxnLst/>
              <a:pathLst>
                <a:path w="1" h="90">
                  <a:moveTo>
                    <a:pt x="0" y="0"/>
                  </a:moveTo>
                  <a:lnTo>
                    <a:pt x="0" y="8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5" name="未知"/>
            <p:cNvSpPr/>
            <p:nvPr/>
          </p:nvSpPr>
          <p:spPr>
            <a:xfrm>
              <a:off x="681" y="138"/>
              <a:ext cx="1" cy="86"/>
            </a:xfrm>
            <a:custGeom>
              <a:avLst/>
              <a:gdLst/>
              <a:ahLst/>
              <a:cxnLst/>
              <a:pathLst>
                <a:path w="1" h="86">
                  <a:moveTo>
                    <a:pt x="0" y="0"/>
                  </a:moveTo>
                  <a:lnTo>
                    <a:pt x="0" y="8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6" name="Oval 62725"/>
            <p:cNvSpPr/>
            <p:nvPr/>
          </p:nvSpPr>
          <p:spPr>
            <a:xfrm>
              <a:off x="598" y="586"/>
              <a:ext cx="37" cy="37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27" name="Oval 62726"/>
            <p:cNvSpPr/>
            <p:nvPr/>
          </p:nvSpPr>
          <p:spPr>
            <a:xfrm>
              <a:off x="614" y="492"/>
              <a:ext cx="18" cy="18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728" name="Group 62727"/>
          <p:cNvGrpSpPr/>
          <p:nvPr/>
        </p:nvGrpSpPr>
        <p:grpSpPr>
          <a:xfrm>
            <a:off x="458788" y="6103938"/>
            <a:ext cx="2979737" cy="1147762"/>
            <a:chOff x="0" y="0"/>
            <a:chExt cx="1873" cy="721"/>
          </a:xfrm>
        </p:grpSpPr>
        <p:sp>
          <p:nvSpPr>
            <p:cNvPr id="62729" name="未知"/>
            <p:cNvSpPr/>
            <p:nvPr/>
          </p:nvSpPr>
          <p:spPr>
            <a:xfrm>
              <a:off x="0" y="419"/>
              <a:ext cx="1545" cy="302"/>
            </a:xfrm>
            <a:custGeom>
              <a:avLst/>
              <a:gdLst/>
              <a:ahLst/>
              <a:cxnLst/>
              <a:pathLst>
                <a:path w="1545" h="302">
                  <a:moveTo>
                    <a:pt x="1489" y="288"/>
                  </a:moveTo>
                  <a:lnTo>
                    <a:pt x="1455" y="301"/>
                  </a:lnTo>
                  <a:lnTo>
                    <a:pt x="0" y="301"/>
                  </a:lnTo>
                  <a:lnTo>
                    <a:pt x="14" y="188"/>
                  </a:lnTo>
                  <a:lnTo>
                    <a:pt x="96" y="182"/>
                  </a:lnTo>
                  <a:lnTo>
                    <a:pt x="34" y="170"/>
                  </a:lnTo>
                  <a:lnTo>
                    <a:pt x="41" y="132"/>
                  </a:lnTo>
                  <a:lnTo>
                    <a:pt x="225" y="138"/>
                  </a:lnTo>
                  <a:lnTo>
                    <a:pt x="232" y="113"/>
                  </a:lnTo>
                  <a:lnTo>
                    <a:pt x="171" y="113"/>
                  </a:lnTo>
                  <a:lnTo>
                    <a:pt x="116" y="113"/>
                  </a:lnTo>
                  <a:lnTo>
                    <a:pt x="61" y="113"/>
                  </a:lnTo>
                  <a:lnTo>
                    <a:pt x="7" y="107"/>
                  </a:lnTo>
                  <a:lnTo>
                    <a:pt x="14" y="63"/>
                  </a:lnTo>
                  <a:lnTo>
                    <a:pt x="89" y="38"/>
                  </a:lnTo>
                  <a:lnTo>
                    <a:pt x="48" y="38"/>
                  </a:lnTo>
                  <a:lnTo>
                    <a:pt x="55" y="0"/>
                  </a:lnTo>
                  <a:lnTo>
                    <a:pt x="1421" y="0"/>
                  </a:lnTo>
                  <a:lnTo>
                    <a:pt x="1421" y="94"/>
                  </a:lnTo>
                  <a:lnTo>
                    <a:pt x="1462" y="94"/>
                  </a:lnTo>
                  <a:lnTo>
                    <a:pt x="1510" y="88"/>
                  </a:lnTo>
                  <a:lnTo>
                    <a:pt x="1503" y="101"/>
                  </a:lnTo>
                  <a:lnTo>
                    <a:pt x="1428" y="113"/>
                  </a:lnTo>
                  <a:lnTo>
                    <a:pt x="1428" y="188"/>
                  </a:lnTo>
                  <a:lnTo>
                    <a:pt x="1469" y="188"/>
                  </a:lnTo>
                  <a:lnTo>
                    <a:pt x="1455" y="195"/>
                  </a:lnTo>
                  <a:lnTo>
                    <a:pt x="1428" y="207"/>
                  </a:lnTo>
                  <a:lnTo>
                    <a:pt x="1414" y="220"/>
                  </a:lnTo>
                  <a:lnTo>
                    <a:pt x="1448" y="226"/>
                  </a:lnTo>
                  <a:lnTo>
                    <a:pt x="1483" y="220"/>
                  </a:lnTo>
                  <a:lnTo>
                    <a:pt x="1510" y="213"/>
                  </a:lnTo>
                  <a:lnTo>
                    <a:pt x="1544" y="195"/>
                  </a:lnTo>
                  <a:lnTo>
                    <a:pt x="1544" y="213"/>
                  </a:lnTo>
                  <a:lnTo>
                    <a:pt x="1483" y="238"/>
                  </a:lnTo>
                  <a:lnTo>
                    <a:pt x="1421" y="238"/>
                  </a:lnTo>
                  <a:lnTo>
                    <a:pt x="1428" y="288"/>
                  </a:lnTo>
                  <a:lnTo>
                    <a:pt x="1489" y="288"/>
                  </a:lnTo>
                  <a:lnTo>
                    <a:pt x="1489" y="2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0" name="未知"/>
            <p:cNvSpPr/>
            <p:nvPr/>
          </p:nvSpPr>
          <p:spPr>
            <a:xfrm>
              <a:off x="1414" y="394"/>
              <a:ext cx="220" cy="327"/>
            </a:xfrm>
            <a:custGeom>
              <a:avLst/>
              <a:gdLst/>
              <a:ahLst/>
              <a:cxnLst/>
              <a:pathLst>
                <a:path w="220" h="327">
                  <a:moveTo>
                    <a:pt x="48" y="326"/>
                  </a:moveTo>
                  <a:lnTo>
                    <a:pt x="82" y="320"/>
                  </a:lnTo>
                  <a:lnTo>
                    <a:pt x="116" y="313"/>
                  </a:lnTo>
                  <a:lnTo>
                    <a:pt x="164" y="295"/>
                  </a:lnTo>
                  <a:lnTo>
                    <a:pt x="205" y="270"/>
                  </a:lnTo>
                  <a:lnTo>
                    <a:pt x="219" y="238"/>
                  </a:lnTo>
                  <a:lnTo>
                    <a:pt x="171" y="245"/>
                  </a:lnTo>
                  <a:lnTo>
                    <a:pt x="151" y="207"/>
                  </a:lnTo>
                  <a:lnTo>
                    <a:pt x="178" y="195"/>
                  </a:lnTo>
                  <a:lnTo>
                    <a:pt x="185" y="169"/>
                  </a:lnTo>
                  <a:lnTo>
                    <a:pt x="164" y="182"/>
                  </a:lnTo>
                  <a:lnTo>
                    <a:pt x="144" y="188"/>
                  </a:lnTo>
                  <a:lnTo>
                    <a:pt x="130" y="138"/>
                  </a:lnTo>
                  <a:lnTo>
                    <a:pt x="144" y="138"/>
                  </a:lnTo>
                  <a:lnTo>
                    <a:pt x="157" y="107"/>
                  </a:lnTo>
                  <a:lnTo>
                    <a:pt x="130" y="126"/>
                  </a:lnTo>
                  <a:lnTo>
                    <a:pt x="116" y="88"/>
                  </a:lnTo>
                  <a:lnTo>
                    <a:pt x="144" y="51"/>
                  </a:lnTo>
                  <a:lnTo>
                    <a:pt x="123" y="51"/>
                  </a:lnTo>
                  <a:lnTo>
                    <a:pt x="123" y="0"/>
                  </a:lnTo>
                  <a:lnTo>
                    <a:pt x="116" y="7"/>
                  </a:lnTo>
                  <a:lnTo>
                    <a:pt x="89" y="13"/>
                  </a:lnTo>
                  <a:lnTo>
                    <a:pt x="62" y="19"/>
                  </a:lnTo>
                  <a:lnTo>
                    <a:pt x="34" y="19"/>
                  </a:lnTo>
                  <a:lnTo>
                    <a:pt x="7" y="13"/>
                  </a:lnTo>
                  <a:lnTo>
                    <a:pt x="7" y="119"/>
                  </a:lnTo>
                  <a:lnTo>
                    <a:pt x="48" y="119"/>
                  </a:lnTo>
                  <a:lnTo>
                    <a:pt x="96" y="113"/>
                  </a:lnTo>
                  <a:lnTo>
                    <a:pt x="89" y="126"/>
                  </a:lnTo>
                  <a:lnTo>
                    <a:pt x="14" y="138"/>
                  </a:lnTo>
                  <a:lnTo>
                    <a:pt x="14" y="213"/>
                  </a:lnTo>
                  <a:lnTo>
                    <a:pt x="55" y="213"/>
                  </a:lnTo>
                  <a:lnTo>
                    <a:pt x="41" y="220"/>
                  </a:lnTo>
                  <a:lnTo>
                    <a:pt x="14" y="232"/>
                  </a:lnTo>
                  <a:lnTo>
                    <a:pt x="0" y="245"/>
                  </a:lnTo>
                  <a:lnTo>
                    <a:pt x="41" y="257"/>
                  </a:lnTo>
                  <a:lnTo>
                    <a:pt x="69" y="245"/>
                  </a:lnTo>
                  <a:lnTo>
                    <a:pt x="96" y="238"/>
                  </a:lnTo>
                  <a:lnTo>
                    <a:pt x="130" y="220"/>
                  </a:lnTo>
                  <a:lnTo>
                    <a:pt x="130" y="238"/>
                  </a:lnTo>
                  <a:lnTo>
                    <a:pt x="69" y="263"/>
                  </a:lnTo>
                  <a:lnTo>
                    <a:pt x="7" y="263"/>
                  </a:lnTo>
                  <a:lnTo>
                    <a:pt x="14" y="313"/>
                  </a:lnTo>
                  <a:lnTo>
                    <a:pt x="75" y="313"/>
                  </a:lnTo>
                  <a:lnTo>
                    <a:pt x="48" y="326"/>
                  </a:lnTo>
                  <a:lnTo>
                    <a:pt x="48" y="32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1" name="未知"/>
            <p:cNvSpPr/>
            <p:nvPr/>
          </p:nvSpPr>
          <p:spPr>
            <a:xfrm>
              <a:off x="1530" y="332"/>
              <a:ext cx="159" cy="333"/>
            </a:xfrm>
            <a:custGeom>
              <a:avLst/>
              <a:gdLst/>
              <a:ahLst/>
              <a:cxnLst/>
              <a:pathLst>
                <a:path w="159" h="333">
                  <a:moveTo>
                    <a:pt x="103" y="325"/>
                  </a:moveTo>
                  <a:lnTo>
                    <a:pt x="117" y="325"/>
                  </a:lnTo>
                  <a:lnTo>
                    <a:pt x="137" y="294"/>
                  </a:lnTo>
                  <a:lnTo>
                    <a:pt x="158" y="263"/>
                  </a:lnTo>
                  <a:lnTo>
                    <a:pt x="158" y="257"/>
                  </a:lnTo>
                  <a:lnTo>
                    <a:pt x="117" y="269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41" y="37"/>
                  </a:lnTo>
                  <a:lnTo>
                    <a:pt x="7" y="50"/>
                  </a:lnTo>
                  <a:lnTo>
                    <a:pt x="7" y="113"/>
                  </a:lnTo>
                  <a:lnTo>
                    <a:pt x="28" y="113"/>
                  </a:lnTo>
                  <a:lnTo>
                    <a:pt x="0" y="150"/>
                  </a:lnTo>
                  <a:lnTo>
                    <a:pt x="14" y="188"/>
                  </a:lnTo>
                  <a:lnTo>
                    <a:pt x="41" y="169"/>
                  </a:lnTo>
                  <a:lnTo>
                    <a:pt x="28" y="200"/>
                  </a:lnTo>
                  <a:lnTo>
                    <a:pt x="14" y="200"/>
                  </a:lnTo>
                  <a:lnTo>
                    <a:pt x="28" y="250"/>
                  </a:lnTo>
                  <a:lnTo>
                    <a:pt x="48" y="244"/>
                  </a:lnTo>
                  <a:lnTo>
                    <a:pt x="69" y="231"/>
                  </a:lnTo>
                  <a:lnTo>
                    <a:pt x="62" y="257"/>
                  </a:lnTo>
                  <a:lnTo>
                    <a:pt x="35" y="269"/>
                  </a:lnTo>
                  <a:lnTo>
                    <a:pt x="55" y="313"/>
                  </a:lnTo>
                  <a:lnTo>
                    <a:pt x="103" y="300"/>
                  </a:lnTo>
                  <a:lnTo>
                    <a:pt x="89" y="332"/>
                  </a:lnTo>
                  <a:lnTo>
                    <a:pt x="103" y="325"/>
                  </a:lnTo>
                  <a:lnTo>
                    <a:pt x="103" y="3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2" name="未知"/>
            <p:cNvSpPr/>
            <p:nvPr/>
          </p:nvSpPr>
          <p:spPr>
            <a:xfrm>
              <a:off x="1592" y="263"/>
              <a:ext cx="124" cy="339"/>
            </a:xfrm>
            <a:custGeom>
              <a:avLst/>
              <a:gdLst/>
              <a:ahLst/>
              <a:cxnLst/>
              <a:pathLst>
                <a:path w="124" h="339">
                  <a:moveTo>
                    <a:pt x="0" y="63"/>
                  </a:moveTo>
                  <a:lnTo>
                    <a:pt x="55" y="338"/>
                  </a:lnTo>
                  <a:lnTo>
                    <a:pt x="96" y="326"/>
                  </a:lnTo>
                  <a:lnTo>
                    <a:pt x="123" y="269"/>
                  </a:lnTo>
                  <a:lnTo>
                    <a:pt x="96" y="269"/>
                  </a:lnTo>
                  <a:lnTo>
                    <a:pt x="82" y="269"/>
                  </a:lnTo>
                  <a:lnTo>
                    <a:pt x="27" y="0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3" name="未知"/>
            <p:cNvSpPr/>
            <p:nvPr/>
          </p:nvSpPr>
          <p:spPr>
            <a:xfrm>
              <a:off x="1619" y="0"/>
              <a:ext cx="254" cy="533"/>
            </a:xfrm>
            <a:custGeom>
              <a:avLst/>
              <a:gdLst/>
              <a:ahLst/>
              <a:cxnLst/>
              <a:pathLst>
                <a:path w="254" h="533">
                  <a:moveTo>
                    <a:pt x="0" y="263"/>
                  </a:moveTo>
                  <a:lnTo>
                    <a:pt x="55" y="532"/>
                  </a:lnTo>
                  <a:lnTo>
                    <a:pt x="69" y="532"/>
                  </a:lnTo>
                  <a:lnTo>
                    <a:pt x="96" y="532"/>
                  </a:lnTo>
                  <a:lnTo>
                    <a:pt x="110" y="507"/>
                  </a:lnTo>
                  <a:lnTo>
                    <a:pt x="116" y="476"/>
                  </a:lnTo>
                  <a:lnTo>
                    <a:pt x="110" y="419"/>
                  </a:lnTo>
                  <a:lnTo>
                    <a:pt x="110" y="388"/>
                  </a:lnTo>
                  <a:lnTo>
                    <a:pt x="110" y="357"/>
                  </a:lnTo>
                  <a:lnTo>
                    <a:pt x="116" y="301"/>
                  </a:lnTo>
                  <a:lnTo>
                    <a:pt x="144" y="244"/>
                  </a:lnTo>
                  <a:lnTo>
                    <a:pt x="178" y="188"/>
                  </a:lnTo>
                  <a:lnTo>
                    <a:pt x="212" y="138"/>
                  </a:lnTo>
                  <a:lnTo>
                    <a:pt x="232" y="88"/>
                  </a:lnTo>
                  <a:lnTo>
                    <a:pt x="246" y="44"/>
                  </a:lnTo>
                  <a:lnTo>
                    <a:pt x="253" y="19"/>
                  </a:lnTo>
                  <a:lnTo>
                    <a:pt x="246" y="6"/>
                  </a:lnTo>
                  <a:lnTo>
                    <a:pt x="232" y="0"/>
                  </a:lnTo>
                  <a:lnTo>
                    <a:pt x="219" y="0"/>
                  </a:lnTo>
                  <a:lnTo>
                    <a:pt x="191" y="31"/>
                  </a:lnTo>
                  <a:lnTo>
                    <a:pt x="164" y="75"/>
                  </a:lnTo>
                  <a:lnTo>
                    <a:pt x="130" y="157"/>
                  </a:lnTo>
                  <a:lnTo>
                    <a:pt x="103" y="244"/>
                  </a:lnTo>
                  <a:lnTo>
                    <a:pt x="89" y="257"/>
                  </a:lnTo>
                  <a:lnTo>
                    <a:pt x="82" y="275"/>
                  </a:lnTo>
                  <a:lnTo>
                    <a:pt x="62" y="225"/>
                  </a:lnTo>
                  <a:lnTo>
                    <a:pt x="14" y="225"/>
                  </a:lnTo>
                  <a:lnTo>
                    <a:pt x="0" y="263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734" name="Group 62733"/>
          <p:cNvGrpSpPr/>
          <p:nvPr/>
        </p:nvGrpSpPr>
        <p:grpSpPr>
          <a:xfrm>
            <a:off x="8020050" y="4276725"/>
            <a:ext cx="1147763" cy="1600200"/>
            <a:chOff x="0" y="0"/>
            <a:chExt cx="721" cy="1007"/>
          </a:xfrm>
        </p:grpSpPr>
        <p:sp>
          <p:nvSpPr>
            <p:cNvPr id="62735" name="未知"/>
            <p:cNvSpPr/>
            <p:nvPr/>
          </p:nvSpPr>
          <p:spPr>
            <a:xfrm>
              <a:off x="94" y="388"/>
              <a:ext cx="532" cy="227"/>
            </a:xfrm>
            <a:custGeom>
              <a:avLst/>
              <a:gdLst/>
              <a:ahLst/>
              <a:cxnLst/>
              <a:pathLst>
                <a:path w="532" h="227">
                  <a:moveTo>
                    <a:pt x="261" y="108"/>
                  </a:moveTo>
                  <a:lnTo>
                    <a:pt x="261" y="0"/>
                  </a:lnTo>
                  <a:lnTo>
                    <a:pt x="270" y="0"/>
                  </a:lnTo>
                  <a:lnTo>
                    <a:pt x="270" y="108"/>
                  </a:lnTo>
                  <a:lnTo>
                    <a:pt x="517" y="108"/>
                  </a:lnTo>
                  <a:lnTo>
                    <a:pt x="517" y="88"/>
                  </a:lnTo>
                  <a:lnTo>
                    <a:pt x="531" y="88"/>
                  </a:lnTo>
                  <a:lnTo>
                    <a:pt x="531" y="139"/>
                  </a:lnTo>
                  <a:lnTo>
                    <a:pt x="517" y="139"/>
                  </a:lnTo>
                  <a:lnTo>
                    <a:pt x="517" y="119"/>
                  </a:lnTo>
                  <a:lnTo>
                    <a:pt x="270" y="119"/>
                  </a:lnTo>
                  <a:lnTo>
                    <a:pt x="270" y="226"/>
                  </a:lnTo>
                  <a:lnTo>
                    <a:pt x="261" y="226"/>
                  </a:lnTo>
                  <a:lnTo>
                    <a:pt x="261" y="119"/>
                  </a:lnTo>
                  <a:lnTo>
                    <a:pt x="14" y="119"/>
                  </a:lnTo>
                  <a:lnTo>
                    <a:pt x="14" y="139"/>
                  </a:lnTo>
                  <a:lnTo>
                    <a:pt x="0" y="139"/>
                  </a:lnTo>
                  <a:lnTo>
                    <a:pt x="0" y="88"/>
                  </a:lnTo>
                  <a:lnTo>
                    <a:pt x="14" y="88"/>
                  </a:lnTo>
                  <a:lnTo>
                    <a:pt x="14" y="108"/>
                  </a:lnTo>
                  <a:lnTo>
                    <a:pt x="261" y="108"/>
                  </a:lnTo>
                  <a:lnTo>
                    <a:pt x="261" y="108"/>
                  </a:lnTo>
                  <a:lnTo>
                    <a:pt x="261" y="10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6" name="未知"/>
            <p:cNvSpPr/>
            <p:nvPr/>
          </p:nvSpPr>
          <p:spPr>
            <a:xfrm>
              <a:off x="363" y="189"/>
              <a:ext cx="358" cy="818"/>
            </a:xfrm>
            <a:custGeom>
              <a:avLst/>
              <a:gdLst/>
              <a:ahLst/>
              <a:cxnLst/>
              <a:pathLst>
                <a:path w="358" h="818">
                  <a:moveTo>
                    <a:pt x="223" y="400"/>
                  </a:moveTo>
                  <a:lnTo>
                    <a:pt x="220" y="398"/>
                  </a:lnTo>
                  <a:lnTo>
                    <a:pt x="215" y="394"/>
                  </a:lnTo>
                  <a:lnTo>
                    <a:pt x="211" y="389"/>
                  </a:lnTo>
                  <a:lnTo>
                    <a:pt x="206" y="383"/>
                  </a:lnTo>
                  <a:lnTo>
                    <a:pt x="201" y="375"/>
                  </a:lnTo>
                  <a:lnTo>
                    <a:pt x="195" y="365"/>
                  </a:lnTo>
                  <a:lnTo>
                    <a:pt x="189" y="355"/>
                  </a:lnTo>
                  <a:lnTo>
                    <a:pt x="182" y="342"/>
                  </a:lnTo>
                  <a:lnTo>
                    <a:pt x="176" y="329"/>
                  </a:lnTo>
                  <a:lnTo>
                    <a:pt x="168" y="314"/>
                  </a:lnTo>
                  <a:lnTo>
                    <a:pt x="161" y="297"/>
                  </a:lnTo>
                  <a:lnTo>
                    <a:pt x="153" y="279"/>
                  </a:lnTo>
                  <a:lnTo>
                    <a:pt x="145" y="260"/>
                  </a:lnTo>
                  <a:lnTo>
                    <a:pt x="136" y="239"/>
                  </a:lnTo>
                  <a:lnTo>
                    <a:pt x="127" y="217"/>
                  </a:lnTo>
                  <a:lnTo>
                    <a:pt x="117" y="194"/>
                  </a:lnTo>
                  <a:lnTo>
                    <a:pt x="108" y="170"/>
                  </a:lnTo>
                  <a:lnTo>
                    <a:pt x="99" y="148"/>
                  </a:lnTo>
                  <a:lnTo>
                    <a:pt x="91" y="128"/>
                  </a:lnTo>
                  <a:lnTo>
                    <a:pt x="84" y="109"/>
                  </a:lnTo>
                  <a:lnTo>
                    <a:pt x="77" y="91"/>
                  </a:lnTo>
                  <a:lnTo>
                    <a:pt x="71" y="76"/>
                  </a:lnTo>
                  <a:lnTo>
                    <a:pt x="65" y="61"/>
                  </a:lnTo>
                  <a:lnTo>
                    <a:pt x="60" y="48"/>
                  </a:lnTo>
                  <a:lnTo>
                    <a:pt x="55" y="37"/>
                  </a:lnTo>
                  <a:lnTo>
                    <a:pt x="51" y="27"/>
                  </a:lnTo>
                  <a:lnTo>
                    <a:pt x="48" y="19"/>
                  </a:lnTo>
                  <a:lnTo>
                    <a:pt x="45" y="12"/>
                  </a:lnTo>
                  <a:lnTo>
                    <a:pt x="43" y="7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8" y="4"/>
                  </a:lnTo>
                  <a:lnTo>
                    <a:pt x="37" y="6"/>
                  </a:lnTo>
                  <a:lnTo>
                    <a:pt x="36" y="8"/>
                  </a:lnTo>
                  <a:lnTo>
                    <a:pt x="35" y="10"/>
                  </a:lnTo>
                  <a:lnTo>
                    <a:pt x="34" y="13"/>
                  </a:lnTo>
                  <a:lnTo>
                    <a:pt x="32" y="16"/>
                  </a:lnTo>
                  <a:lnTo>
                    <a:pt x="31" y="19"/>
                  </a:lnTo>
                  <a:lnTo>
                    <a:pt x="29" y="22"/>
                  </a:lnTo>
                  <a:lnTo>
                    <a:pt x="27" y="26"/>
                  </a:lnTo>
                  <a:lnTo>
                    <a:pt x="25" y="30"/>
                  </a:lnTo>
                  <a:lnTo>
                    <a:pt x="22" y="35"/>
                  </a:lnTo>
                  <a:lnTo>
                    <a:pt x="20" y="40"/>
                  </a:lnTo>
                  <a:lnTo>
                    <a:pt x="18" y="44"/>
                  </a:lnTo>
                  <a:lnTo>
                    <a:pt x="15" y="49"/>
                  </a:lnTo>
                  <a:lnTo>
                    <a:pt x="13" y="53"/>
                  </a:lnTo>
                  <a:lnTo>
                    <a:pt x="11" y="57"/>
                  </a:lnTo>
                  <a:lnTo>
                    <a:pt x="9" y="60"/>
                  </a:lnTo>
                  <a:lnTo>
                    <a:pt x="8" y="64"/>
                  </a:lnTo>
                  <a:lnTo>
                    <a:pt x="6" y="67"/>
                  </a:lnTo>
                  <a:lnTo>
                    <a:pt x="5" y="69"/>
                  </a:lnTo>
                  <a:lnTo>
                    <a:pt x="4" y="72"/>
                  </a:lnTo>
                  <a:lnTo>
                    <a:pt x="3" y="74"/>
                  </a:lnTo>
                  <a:lnTo>
                    <a:pt x="2" y="75"/>
                  </a:lnTo>
                  <a:lnTo>
                    <a:pt x="1" y="77"/>
                  </a:lnTo>
                  <a:lnTo>
                    <a:pt x="1" y="7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3" y="86"/>
                  </a:lnTo>
                  <a:lnTo>
                    <a:pt x="5" y="91"/>
                  </a:lnTo>
                  <a:lnTo>
                    <a:pt x="7" y="97"/>
                  </a:lnTo>
                  <a:lnTo>
                    <a:pt x="10" y="105"/>
                  </a:lnTo>
                  <a:lnTo>
                    <a:pt x="14" y="114"/>
                  </a:lnTo>
                  <a:lnTo>
                    <a:pt x="18" y="125"/>
                  </a:lnTo>
                  <a:lnTo>
                    <a:pt x="23" y="137"/>
                  </a:lnTo>
                  <a:lnTo>
                    <a:pt x="29" y="150"/>
                  </a:lnTo>
                  <a:lnTo>
                    <a:pt x="35" y="165"/>
                  </a:lnTo>
                  <a:lnTo>
                    <a:pt x="41" y="181"/>
                  </a:lnTo>
                  <a:lnTo>
                    <a:pt x="48" y="199"/>
                  </a:lnTo>
                  <a:lnTo>
                    <a:pt x="56" y="218"/>
                  </a:lnTo>
                  <a:lnTo>
                    <a:pt x="64" y="239"/>
                  </a:lnTo>
                  <a:lnTo>
                    <a:pt x="73" y="260"/>
                  </a:lnTo>
                  <a:lnTo>
                    <a:pt x="82" y="282"/>
                  </a:lnTo>
                  <a:lnTo>
                    <a:pt x="90" y="303"/>
                  </a:lnTo>
                  <a:lnTo>
                    <a:pt x="98" y="322"/>
                  </a:lnTo>
                  <a:lnTo>
                    <a:pt x="106" y="340"/>
                  </a:lnTo>
                  <a:lnTo>
                    <a:pt x="113" y="356"/>
                  </a:lnTo>
                  <a:lnTo>
                    <a:pt x="119" y="372"/>
                  </a:lnTo>
                  <a:lnTo>
                    <a:pt x="126" y="385"/>
                  </a:lnTo>
                  <a:lnTo>
                    <a:pt x="132" y="398"/>
                  </a:lnTo>
                  <a:lnTo>
                    <a:pt x="137" y="409"/>
                  </a:lnTo>
                  <a:lnTo>
                    <a:pt x="142" y="418"/>
                  </a:lnTo>
                  <a:lnTo>
                    <a:pt x="147" y="426"/>
                  </a:lnTo>
                  <a:lnTo>
                    <a:pt x="151" y="433"/>
                  </a:lnTo>
                  <a:lnTo>
                    <a:pt x="155" y="439"/>
                  </a:lnTo>
                  <a:lnTo>
                    <a:pt x="158" y="443"/>
                  </a:lnTo>
                  <a:lnTo>
                    <a:pt x="161" y="446"/>
                  </a:lnTo>
                  <a:lnTo>
                    <a:pt x="164" y="447"/>
                  </a:lnTo>
                  <a:lnTo>
                    <a:pt x="166" y="448"/>
                  </a:lnTo>
                  <a:lnTo>
                    <a:pt x="169" y="449"/>
                  </a:lnTo>
                  <a:lnTo>
                    <a:pt x="171" y="450"/>
                  </a:lnTo>
                  <a:lnTo>
                    <a:pt x="174" y="451"/>
                  </a:lnTo>
                  <a:lnTo>
                    <a:pt x="176" y="452"/>
                  </a:lnTo>
                  <a:lnTo>
                    <a:pt x="179" y="453"/>
                  </a:lnTo>
                  <a:lnTo>
                    <a:pt x="182" y="454"/>
                  </a:lnTo>
                  <a:lnTo>
                    <a:pt x="185" y="455"/>
                  </a:lnTo>
                  <a:lnTo>
                    <a:pt x="187" y="457"/>
                  </a:lnTo>
                  <a:lnTo>
                    <a:pt x="190" y="458"/>
                  </a:lnTo>
                  <a:lnTo>
                    <a:pt x="193" y="460"/>
                  </a:lnTo>
                  <a:lnTo>
                    <a:pt x="196" y="461"/>
                  </a:lnTo>
                  <a:lnTo>
                    <a:pt x="199" y="463"/>
                  </a:lnTo>
                  <a:lnTo>
                    <a:pt x="203" y="465"/>
                  </a:lnTo>
                  <a:lnTo>
                    <a:pt x="206" y="466"/>
                  </a:lnTo>
                  <a:lnTo>
                    <a:pt x="209" y="468"/>
                  </a:lnTo>
                  <a:lnTo>
                    <a:pt x="212" y="470"/>
                  </a:lnTo>
                  <a:lnTo>
                    <a:pt x="215" y="472"/>
                  </a:lnTo>
                  <a:lnTo>
                    <a:pt x="218" y="474"/>
                  </a:lnTo>
                  <a:lnTo>
                    <a:pt x="222" y="477"/>
                  </a:lnTo>
                  <a:lnTo>
                    <a:pt x="225" y="479"/>
                  </a:lnTo>
                  <a:lnTo>
                    <a:pt x="228" y="481"/>
                  </a:lnTo>
                  <a:lnTo>
                    <a:pt x="230" y="483"/>
                  </a:lnTo>
                  <a:lnTo>
                    <a:pt x="233" y="486"/>
                  </a:lnTo>
                  <a:lnTo>
                    <a:pt x="236" y="488"/>
                  </a:lnTo>
                  <a:lnTo>
                    <a:pt x="239" y="491"/>
                  </a:lnTo>
                  <a:lnTo>
                    <a:pt x="241" y="493"/>
                  </a:lnTo>
                  <a:lnTo>
                    <a:pt x="244" y="496"/>
                  </a:lnTo>
                  <a:lnTo>
                    <a:pt x="247" y="498"/>
                  </a:lnTo>
                  <a:lnTo>
                    <a:pt x="249" y="501"/>
                  </a:lnTo>
                  <a:lnTo>
                    <a:pt x="252" y="504"/>
                  </a:lnTo>
                  <a:lnTo>
                    <a:pt x="254" y="507"/>
                  </a:lnTo>
                  <a:lnTo>
                    <a:pt x="256" y="509"/>
                  </a:lnTo>
                  <a:lnTo>
                    <a:pt x="259" y="512"/>
                  </a:lnTo>
                  <a:lnTo>
                    <a:pt x="261" y="515"/>
                  </a:lnTo>
                  <a:lnTo>
                    <a:pt x="263" y="518"/>
                  </a:lnTo>
                  <a:lnTo>
                    <a:pt x="265" y="521"/>
                  </a:lnTo>
                  <a:lnTo>
                    <a:pt x="267" y="524"/>
                  </a:lnTo>
                  <a:lnTo>
                    <a:pt x="269" y="527"/>
                  </a:lnTo>
                  <a:lnTo>
                    <a:pt x="271" y="531"/>
                  </a:lnTo>
                  <a:lnTo>
                    <a:pt x="273" y="534"/>
                  </a:lnTo>
                  <a:lnTo>
                    <a:pt x="275" y="537"/>
                  </a:lnTo>
                  <a:lnTo>
                    <a:pt x="276" y="540"/>
                  </a:lnTo>
                  <a:lnTo>
                    <a:pt x="278" y="544"/>
                  </a:lnTo>
                  <a:lnTo>
                    <a:pt x="280" y="547"/>
                  </a:lnTo>
                  <a:lnTo>
                    <a:pt x="281" y="551"/>
                  </a:lnTo>
                  <a:lnTo>
                    <a:pt x="283" y="554"/>
                  </a:lnTo>
                  <a:lnTo>
                    <a:pt x="284" y="558"/>
                  </a:lnTo>
                  <a:lnTo>
                    <a:pt x="286" y="561"/>
                  </a:lnTo>
                  <a:lnTo>
                    <a:pt x="287" y="565"/>
                  </a:lnTo>
                  <a:lnTo>
                    <a:pt x="288" y="568"/>
                  </a:lnTo>
                  <a:lnTo>
                    <a:pt x="290" y="572"/>
                  </a:lnTo>
                  <a:lnTo>
                    <a:pt x="291" y="575"/>
                  </a:lnTo>
                  <a:lnTo>
                    <a:pt x="292" y="579"/>
                  </a:lnTo>
                  <a:lnTo>
                    <a:pt x="293" y="582"/>
                  </a:lnTo>
                  <a:lnTo>
                    <a:pt x="294" y="586"/>
                  </a:lnTo>
                  <a:lnTo>
                    <a:pt x="295" y="589"/>
                  </a:lnTo>
                  <a:lnTo>
                    <a:pt x="296" y="593"/>
                  </a:lnTo>
                  <a:lnTo>
                    <a:pt x="296" y="596"/>
                  </a:lnTo>
                  <a:lnTo>
                    <a:pt x="297" y="600"/>
                  </a:lnTo>
                  <a:lnTo>
                    <a:pt x="298" y="604"/>
                  </a:lnTo>
                  <a:lnTo>
                    <a:pt x="298" y="607"/>
                  </a:lnTo>
                  <a:lnTo>
                    <a:pt x="299" y="611"/>
                  </a:lnTo>
                  <a:lnTo>
                    <a:pt x="299" y="614"/>
                  </a:lnTo>
                  <a:lnTo>
                    <a:pt x="299" y="618"/>
                  </a:lnTo>
                  <a:lnTo>
                    <a:pt x="299" y="621"/>
                  </a:lnTo>
                  <a:lnTo>
                    <a:pt x="300" y="625"/>
                  </a:lnTo>
                  <a:lnTo>
                    <a:pt x="300" y="628"/>
                  </a:lnTo>
                  <a:lnTo>
                    <a:pt x="300" y="632"/>
                  </a:lnTo>
                  <a:lnTo>
                    <a:pt x="299" y="636"/>
                  </a:lnTo>
                  <a:lnTo>
                    <a:pt x="299" y="639"/>
                  </a:lnTo>
                  <a:lnTo>
                    <a:pt x="299" y="643"/>
                  </a:lnTo>
                  <a:lnTo>
                    <a:pt x="299" y="647"/>
                  </a:lnTo>
                  <a:lnTo>
                    <a:pt x="298" y="651"/>
                  </a:lnTo>
                  <a:lnTo>
                    <a:pt x="297" y="654"/>
                  </a:lnTo>
                  <a:lnTo>
                    <a:pt x="297" y="658"/>
                  </a:lnTo>
                  <a:lnTo>
                    <a:pt x="296" y="662"/>
                  </a:lnTo>
                  <a:lnTo>
                    <a:pt x="295" y="666"/>
                  </a:lnTo>
                  <a:lnTo>
                    <a:pt x="294" y="670"/>
                  </a:lnTo>
                  <a:lnTo>
                    <a:pt x="293" y="674"/>
                  </a:lnTo>
                  <a:lnTo>
                    <a:pt x="292" y="677"/>
                  </a:lnTo>
                  <a:lnTo>
                    <a:pt x="291" y="681"/>
                  </a:lnTo>
                  <a:lnTo>
                    <a:pt x="290" y="685"/>
                  </a:lnTo>
                  <a:lnTo>
                    <a:pt x="288" y="689"/>
                  </a:lnTo>
                  <a:lnTo>
                    <a:pt x="287" y="693"/>
                  </a:lnTo>
                  <a:lnTo>
                    <a:pt x="285" y="696"/>
                  </a:lnTo>
                  <a:lnTo>
                    <a:pt x="284" y="700"/>
                  </a:lnTo>
                  <a:lnTo>
                    <a:pt x="282" y="703"/>
                  </a:lnTo>
                  <a:lnTo>
                    <a:pt x="281" y="707"/>
                  </a:lnTo>
                  <a:lnTo>
                    <a:pt x="279" y="710"/>
                  </a:lnTo>
                  <a:lnTo>
                    <a:pt x="277" y="714"/>
                  </a:lnTo>
                  <a:lnTo>
                    <a:pt x="275" y="717"/>
                  </a:lnTo>
                  <a:lnTo>
                    <a:pt x="273" y="720"/>
                  </a:lnTo>
                  <a:lnTo>
                    <a:pt x="271" y="724"/>
                  </a:lnTo>
                  <a:lnTo>
                    <a:pt x="269" y="727"/>
                  </a:lnTo>
                  <a:lnTo>
                    <a:pt x="267" y="730"/>
                  </a:lnTo>
                  <a:lnTo>
                    <a:pt x="265" y="733"/>
                  </a:lnTo>
                  <a:lnTo>
                    <a:pt x="262" y="737"/>
                  </a:lnTo>
                  <a:lnTo>
                    <a:pt x="260" y="740"/>
                  </a:lnTo>
                  <a:lnTo>
                    <a:pt x="258" y="743"/>
                  </a:lnTo>
                  <a:lnTo>
                    <a:pt x="255" y="746"/>
                  </a:lnTo>
                  <a:lnTo>
                    <a:pt x="252" y="749"/>
                  </a:lnTo>
                  <a:lnTo>
                    <a:pt x="250" y="752"/>
                  </a:lnTo>
                  <a:lnTo>
                    <a:pt x="247" y="755"/>
                  </a:lnTo>
                  <a:lnTo>
                    <a:pt x="244" y="758"/>
                  </a:lnTo>
                  <a:lnTo>
                    <a:pt x="241" y="760"/>
                  </a:lnTo>
                  <a:lnTo>
                    <a:pt x="238" y="763"/>
                  </a:lnTo>
                  <a:lnTo>
                    <a:pt x="234" y="766"/>
                  </a:lnTo>
                  <a:lnTo>
                    <a:pt x="231" y="769"/>
                  </a:lnTo>
                  <a:lnTo>
                    <a:pt x="228" y="772"/>
                  </a:lnTo>
                  <a:lnTo>
                    <a:pt x="224" y="774"/>
                  </a:lnTo>
                  <a:lnTo>
                    <a:pt x="221" y="777"/>
                  </a:lnTo>
                  <a:lnTo>
                    <a:pt x="217" y="780"/>
                  </a:lnTo>
                  <a:lnTo>
                    <a:pt x="213" y="782"/>
                  </a:lnTo>
                  <a:lnTo>
                    <a:pt x="209" y="785"/>
                  </a:lnTo>
                  <a:lnTo>
                    <a:pt x="206" y="787"/>
                  </a:lnTo>
                  <a:lnTo>
                    <a:pt x="202" y="789"/>
                  </a:lnTo>
                  <a:lnTo>
                    <a:pt x="198" y="791"/>
                  </a:lnTo>
                  <a:lnTo>
                    <a:pt x="194" y="793"/>
                  </a:lnTo>
                  <a:lnTo>
                    <a:pt x="190" y="795"/>
                  </a:lnTo>
                  <a:lnTo>
                    <a:pt x="186" y="797"/>
                  </a:lnTo>
                  <a:lnTo>
                    <a:pt x="182" y="799"/>
                  </a:lnTo>
                  <a:lnTo>
                    <a:pt x="178" y="801"/>
                  </a:lnTo>
                  <a:lnTo>
                    <a:pt x="174" y="802"/>
                  </a:lnTo>
                  <a:lnTo>
                    <a:pt x="170" y="804"/>
                  </a:lnTo>
                  <a:lnTo>
                    <a:pt x="165" y="805"/>
                  </a:lnTo>
                  <a:lnTo>
                    <a:pt x="161" y="807"/>
                  </a:lnTo>
                  <a:lnTo>
                    <a:pt x="157" y="808"/>
                  </a:lnTo>
                  <a:lnTo>
                    <a:pt x="153" y="809"/>
                  </a:lnTo>
                  <a:lnTo>
                    <a:pt x="149" y="810"/>
                  </a:lnTo>
                  <a:lnTo>
                    <a:pt x="146" y="811"/>
                  </a:lnTo>
                  <a:lnTo>
                    <a:pt x="143" y="812"/>
                  </a:lnTo>
                  <a:lnTo>
                    <a:pt x="141" y="813"/>
                  </a:lnTo>
                  <a:lnTo>
                    <a:pt x="139" y="814"/>
                  </a:lnTo>
                  <a:lnTo>
                    <a:pt x="137" y="815"/>
                  </a:lnTo>
                  <a:lnTo>
                    <a:pt x="136" y="815"/>
                  </a:lnTo>
                  <a:lnTo>
                    <a:pt x="136" y="816"/>
                  </a:lnTo>
                  <a:lnTo>
                    <a:pt x="136" y="816"/>
                  </a:lnTo>
                  <a:lnTo>
                    <a:pt x="136" y="816"/>
                  </a:lnTo>
                  <a:lnTo>
                    <a:pt x="137" y="817"/>
                  </a:lnTo>
                  <a:lnTo>
                    <a:pt x="138" y="817"/>
                  </a:lnTo>
                  <a:lnTo>
                    <a:pt x="140" y="817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6"/>
                  </a:lnTo>
                  <a:lnTo>
                    <a:pt x="151" y="816"/>
                  </a:lnTo>
                  <a:lnTo>
                    <a:pt x="154" y="816"/>
                  </a:lnTo>
                  <a:lnTo>
                    <a:pt x="157" y="816"/>
                  </a:lnTo>
                  <a:lnTo>
                    <a:pt x="159" y="815"/>
                  </a:lnTo>
                  <a:lnTo>
                    <a:pt x="162" y="815"/>
                  </a:lnTo>
                  <a:lnTo>
                    <a:pt x="165" y="815"/>
                  </a:lnTo>
                  <a:lnTo>
                    <a:pt x="168" y="814"/>
                  </a:lnTo>
                  <a:lnTo>
                    <a:pt x="171" y="814"/>
                  </a:lnTo>
                  <a:lnTo>
                    <a:pt x="174" y="814"/>
                  </a:lnTo>
                  <a:lnTo>
                    <a:pt x="176" y="813"/>
                  </a:lnTo>
                  <a:lnTo>
                    <a:pt x="179" y="813"/>
                  </a:lnTo>
                  <a:lnTo>
                    <a:pt x="182" y="812"/>
                  </a:lnTo>
                  <a:lnTo>
                    <a:pt x="185" y="812"/>
                  </a:lnTo>
                  <a:lnTo>
                    <a:pt x="187" y="811"/>
                  </a:lnTo>
                  <a:lnTo>
                    <a:pt x="190" y="811"/>
                  </a:lnTo>
                  <a:lnTo>
                    <a:pt x="193" y="810"/>
                  </a:lnTo>
                  <a:lnTo>
                    <a:pt x="195" y="810"/>
                  </a:lnTo>
                  <a:lnTo>
                    <a:pt x="198" y="809"/>
                  </a:lnTo>
                  <a:lnTo>
                    <a:pt x="201" y="808"/>
                  </a:lnTo>
                  <a:lnTo>
                    <a:pt x="203" y="808"/>
                  </a:lnTo>
                  <a:lnTo>
                    <a:pt x="206" y="807"/>
                  </a:lnTo>
                  <a:lnTo>
                    <a:pt x="209" y="806"/>
                  </a:lnTo>
                  <a:lnTo>
                    <a:pt x="211" y="805"/>
                  </a:lnTo>
                  <a:lnTo>
                    <a:pt x="214" y="804"/>
                  </a:lnTo>
                  <a:lnTo>
                    <a:pt x="216" y="803"/>
                  </a:lnTo>
                  <a:lnTo>
                    <a:pt x="219" y="802"/>
                  </a:lnTo>
                  <a:lnTo>
                    <a:pt x="221" y="801"/>
                  </a:lnTo>
                  <a:lnTo>
                    <a:pt x="224" y="800"/>
                  </a:lnTo>
                  <a:lnTo>
                    <a:pt x="226" y="799"/>
                  </a:lnTo>
                  <a:lnTo>
                    <a:pt x="228" y="798"/>
                  </a:lnTo>
                  <a:lnTo>
                    <a:pt x="231" y="797"/>
                  </a:lnTo>
                  <a:lnTo>
                    <a:pt x="233" y="796"/>
                  </a:lnTo>
                  <a:lnTo>
                    <a:pt x="235" y="794"/>
                  </a:lnTo>
                  <a:lnTo>
                    <a:pt x="238" y="793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8"/>
                  </a:lnTo>
                  <a:lnTo>
                    <a:pt x="250" y="786"/>
                  </a:lnTo>
                  <a:lnTo>
                    <a:pt x="252" y="785"/>
                  </a:lnTo>
                  <a:lnTo>
                    <a:pt x="254" y="783"/>
                  </a:lnTo>
                  <a:lnTo>
                    <a:pt x="257" y="782"/>
                  </a:lnTo>
                  <a:lnTo>
                    <a:pt x="259" y="780"/>
                  </a:lnTo>
                  <a:lnTo>
                    <a:pt x="261" y="779"/>
                  </a:lnTo>
                  <a:lnTo>
                    <a:pt x="264" y="777"/>
                  </a:lnTo>
                  <a:lnTo>
                    <a:pt x="266" y="776"/>
                  </a:lnTo>
                  <a:lnTo>
                    <a:pt x="268" y="774"/>
                  </a:lnTo>
                  <a:lnTo>
                    <a:pt x="271" y="773"/>
                  </a:lnTo>
                  <a:lnTo>
                    <a:pt x="273" y="771"/>
                  </a:lnTo>
                  <a:lnTo>
                    <a:pt x="275" y="769"/>
                  </a:lnTo>
                  <a:lnTo>
                    <a:pt x="278" y="768"/>
                  </a:lnTo>
                  <a:lnTo>
                    <a:pt x="280" y="766"/>
                  </a:lnTo>
                  <a:lnTo>
                    <a:pt x="282" y="764"/>
                  </a:lnTo>
                  <a:lnTo>
                    <a:pt x="284" y="762"/>
                  </a:lnTo>
                  <a:lnTo>
                    <a:pt x="286" y="761"/>
                  </a:lnTo>
                  <a:lnTo>
                    <a:pt x="288" y="759"/>
                  </a:lnTo>
                  <a:lnTo>
                    <a:pt x="290" y="757"/>
                  </a:lnTo>
                  <a:lnTo>
                    <a:pt x="292" y="755"/>
                  </a:lnTo>
                  <a:lnTo>
                    <a:pt x="294" y="753"/>
                  </a:lnTo>
                  <a:lnTo>
                    <a:pt x="296" y="752"/>
                  </a:lnTo>
                  <a:lnTo>
                    <a:pt x="298" y="750"/>
                  </a:lnTo>
                  <a:lnTo>
                    <a:pt x="300" y="748"/>
                  </a:lnTo>
                  <a:lnTo>
                    <a:pt x="302" y="746"/>
                  </a:lnTo>
                  <a:lnTo>
                    <a:pt x="304" y="744"/>
                  </a:lnTo>
                  <a:lnTo>
                    <a:pt x="305" y="742"/>
                  </a:lnTo>
                  <a:lnTo>
                    <a:pt x="307" y="740"/>
                  </a:lnTo>
                  <a:lnTo>
                    <a:pt x="309" y="738"/>
                  </a:lnTo>
                  <a:lnTo>
                    <a:pt x="310" y="736"/>
                  </a:lnTo>
                  <a:lnTo>
                    <a:pt x="312" y="734"/>
                  </a:lnTo>
                  <a:lnTo>
                    <a:pt x="314" y="732"/>
                  </a:lnTo>
                  <a:lnTo>
                    <a:pt x="315" y="730"/>
                  </a:lnTo>
                  <a:lnTo>
                    <a:pt x="317" y="727"/>
                  </a:lnTo>
                  <a:lnTo>
                    <a:pt x="318" y="725"/>
                  </a:lnTo>
                  <a:lnTo>
                    <a:pt x="320" y="723"/>
                  </a:lnTo>
                  <a:lnTo>
                    <a:pt x="321" y="721"/>
                  </a:lnTo>
                  <a:lnTo>
                    <a:pt x="323" y="719"/>
                  </a:lnTo>
                  <a:lnTo>
                    <a:pt x="324" y="716"/>
                  </a:lnTo>
                  <a:lnTo>
                    <a:pt x="325" y="714"/>
                  </a:lnTo>
                  <a:lnTo>
                    <a:pt x="327" y="712"/>
                  </a:lnTo>
                  <a:lnTo>
                    <a:pt x="328" y="710"/>
                  </a:lnTo>
                  <a:lnTo>
                    <a:pt x="329" y="707"/>
                  </a:lnTo>
                  <a:lnTo>
                    <a:pt x="330" y="705"/>
                  </a:lnTo>
                  <a:lnTo>
                    <a:pt x="331" y="702"/>
                  </a:lnTo>
                  <a:lnTo>
                    <a:pt x="333" y="700"/>
                  </a:lnTo>
                  <a:lnTo>
                    <a:pt x="334" y="698"/>
                  </a:lnTo>
                  <a:lnTo>
                    <a:pt x="335" y="695"/>
                  </a:lnTo>
                  <a:lnTo>
                    <a:pt x="336" y="693"/>
                  </a:lnTo>
                  <a:lnTo>
                    <a:pt x="337" y="690"/>
                  </a:lnTo>
                  <a:lnTo>
                    <a:pt x="338" y="688"/>
                  </a:lnTo>
                  <a:lnTo>
                    <a:pt x="339" y="685"/>
                  </a:lnTo>
                  <a:lnTo>
                    <a:pt x="340" y="683"/>
                  </a:lnTo>
                  <a:lnTo>
                    <a:pt x="341" y="680"/>
                  </a:lnTo>
                  <a:lnTo>
                    <a:pt x="342" y="677"/>
                  </a:lnTo>
                  <a:lnTo>
                    <a:pt x="343" y="675"/>
                  </a:lnTo>
                  <a:lnTo>
                    <a:pt x="344" y="672"/>
                  </a:lnTo>
                  <a:lnTo>
                    <a:pt x="345" y="670"/>
                  </a:lnTo>
                  <a:lnTo>
                    <a:pt x="346" y="667"/>
                  </a:lnTo>
                  <a:lnTo>
                    <a:pt x="347" y="664"/>
                  </a:lnTo>
                  <a:lnTo>
                    <a:pt x="347" y="662"/>
                  </a:lnTo>
                  <a:lnTo>
                    <a:pt x="348" y="659"/>
                  </a:lnTo>
                  <a:lnTo>
                    <a:pt x="349" y="656"/>
                  </a:lnTo>
                  <a:lnTo>
                    <a:pt x="349" y="654"/>
                  </a:lnTo>
                  <a:lnTo>
                    <a:pt x="350" y="651"/>
                  </a:lnTo>
                  <a:lnTo>
                    <a:pt x="351" y="648"/>
                  </a:lnTo>
                  <a:lnTo>
                    <a:pt x="351" y="646"/>
                  </a:lnTo>
                  <a:lnTo>
                    <a:pt x="352" y="643"/>
                  </a:lnTo>
                  <a:lnTo>
                    <a:pt x="352" y="640"/>
                  </a:lnTo>
                  <a:lnTo>
                    <a:pt x="353" y="638"/>
                  </a:lnTo>
                  <a:lnTo>
                    <a:pt x="353" y="635"/>
                  </a:lnTo>
                  <a:lnTo>
                    <a:pt x="354" y="632"/>
                  </a:lnTo>
                  <a:lnTo>
                    <a:pt x="354" y="630"/>
                  </a:lnTo>
                  <a:lnTo>
                    <a:pt x="354" y="627"/>
                  </a:lnTo>
                  <a:lnTo>
                    <a:pt x="355" y="624"/>
                  </a:lnTo>
                  <a:lnTo>
                    <a:pt x="355" y="622"/>
                  </a:lnTo>
                  <a:lnTo>
                    <a:pt x="355" y="619"/>
                  </a:lnTo>
                  <a:lnTo>
                    <a:pt x="356" y="616"/>
                  </a:lnTo>
                  <a:lnTo>
                    <a:pt x="356" y="614"/>
                  </a:lnTo>
                  <a:lnTo>
                    <a:pt x="356" y="611"/>
                  </a:lnTo>
                  <a:lnTo>
                    <a:pt x="356" y="608"/>
                  </a:lnTo>
                  <a:lnTo>
                    <a:pt x="356" y="606"/>
                  </a:lnTo>
                  <a:lnTo>
                    <a:pt x="357" y="603"/>
                  </a:lnTo>
                  <a:lnTo>
                    <a:pt x="357" y="601"/>
                  </a:lnTo>
                  <a:lnTo>
                    <a:pt x="357" y="598"/>
                  </a:lnTo>
                  <a:lnTo>
                    <a:pt x="357" y="595"/>
                  </a:lnTo>
                  <a:lnTo>
                    <a:pt x="357" y="593"/>
                  </a:lnTo>
                  <a:lnTo>
                    <a:pt x="357" y="590"/>
                  </a:lnTo>
                  <a:lnTo>
                    <a:pt x="357" y="587"/>
                  </a:lnTo>
                  <a:lnTo>
                    <a:pt x="357" y="585"/>
                  </a:lnTo>
                  <a:lnTo>
                    <a:pt x="357" y="582"/>
                  </a:lnTo>
                  <a:lnTo>
                    <a:pt x="357" y="579"/>
                  </a:lnTo>
                  <a:lnTo>
                    <a:pt x="356" y="576"/>
                  </a:lnTo>
                  <a:lnTo>
                    <a:pt x="356" y="573"/>
                  </a:lnTo>
                  <a:lnTo>
                    <a:pt x="356" y="570"/>
                  </a:lnTo>
                  <a:lnTo>
                    <a:pt x="355" y="567"/>
                  </a:lnTo>
                  <a:lnTo>
                    <a:pt x="354" y="564"/>
                  </a:lnTo>
                  <a:lnTo>
                    <a:pt x="354" y="561"/>
                  </a:lnTo>
                  <a:lnTo>
                    <a:pt x="353" y="557"/>
                  </a:lnTo>
                  <a:lnTo>
                    <a:pt x="352" y="554"/>
                  </a:lnTo>
                  <a:lnTo>
                    <a:pt x="351" y="551"/>
                  </a:lnTo>
                  <a:lnTo>
                    <a:pt x="350" y="547"/>
                  </a:lnTo>
                  <a:lnTo>
                    <a:pt x="349" y="544"/>
                  </a:lnTo>
                  <a:lnTo>
                    <a:pt x="348" y="540"/>
                  </a:lnTo>
                  <a:lnTo>
                    <a:pt x="347" y="536"/>
                  </a:lnTo>
                  <a:lnTo>
                    <a:pt x="346" y="533"/>
                  </a:lnTo>
                  <a:lnTo>
                    <a:pt x="344" y="529"/>
                  </a:lnTo>
                  <a:lnTo>
                    <a:pt x="343" y="525"/>
                  </a:lnTo>
                  <a:lnTo>
                    <a:pt x="341" y="522"/>
                  </a:lnTo>
                  <a:lnTo>
                    <a:pt x="340" y="518"/>
                  </a:lnTo>
                  <a:lnTo>
                    <a:pt x="338" y="515"/>
                  </a:lnTo>
                  <a:lnTo>
                    <a:pt x="337" y="511"/>
                  </a:lnTo>
                  <a:lnTo>
                    <a:pt x="335" y="508"/>
                  </a:lnTo>
                  <a:lnTo>
                    <a:pt x="333" y="504"/>
                  </a:lnTo>
                  <a:lnTo>
                    <a:pt x="331" y="501"/>
                  </a:lnTo>
                  <a:lnTo>
                    <a:pt x="329" y="497"/>
                  </a:lnTo>
                  <a:lnTo>
                    <a:pt x="328" y="494"/>
                  </a:lnTo>
                  <a:lnTo>
                    <a:pt x="326" y="491"/>
                  </a:lnTo>
                  <a:lnTo>
                    <a:pt x="324" y="487"/>
                  </a:lnTo>
                  <a:lnTo>
                    <a:pt x="321" y="484"/>
                  </a:lnTo>
                  <a:lnTo>
                    <a:pt x="319" y="481"/>
                  </a:lnTo>
                  <a:lnTo>
                    <a:pt x="317" y="478"/>
                  </a:lnTo>
                  <a:lnTo>
                    <a:pt x="315" y="475"/>
                  </a:lnTo>
                  <a:lnTo>
                    <a:pt x="312" y="472"/>
                  </a:lnTo>
                  <a:lnTo>
                    <a:pt x="310" y="469"/>
                  </a:lnTo>
                  <a:lnTo>
                    <a:pt x="308" y="466"/>
                  </a:lnTo>
                  <a:lnTo>
                    <a:pt x="305" y="463"/>
                  </a:lnTo>
                  <a:lnTo>
                    <a:pt x="303" y="460"/>
                  </a:lnTo>
                  <a:lnTo>
                    <a:pt x="300" y="457"/>
                  </a:lnTo>
                  <a:lnTo>
                    <a:pt x="297" y="454"/>
                  </a:lnTo>
                  <a:lnTo>
                    <a:pt x="295" y="451"/>
                  </a:lnTo>
                  <a:lnTo>
                    <a:pt x="292" y="448"/>
                  </a:lnTo>
                  <a:lnTo>
                    <a:pt x="289" y="445"/>
                  </a:lnTo>
                  <a:lnTo>
                    <a:pt x="286" y="442"/>
                  </a:lnTo>
                  <a:lnTo>
                    <a:pt x="283" y="440"/>
                  </a:lnTo>
                  <a:lnTo>
                    <a:pt x="280" y="437"/>
                  </a:lnTo>
                  <a:lnTo>
                    <a:pt x="277" y="434"/>
                  </a:lnTo>
                  <a:lnTo>
                    <a:pt x="274" y="432"/>
                  </a:lnTo>
                  <a:lnTo>
                    <a:pt x="271" y="429"/>
                  </a:lnTo>
                  <a:lnTo>
                    <a:pt x="268" y="427"/>
                  </a:lnTo>
                  <a:lnTo>
                    <a:pt x="265" y="424"/>
                  </a:lnTo>
                  <a:lnTo>
                    <a:pt x="261" y="422"/>
                  </a:lnTo>
                  <a:lnTo>
                    <a:pt x="258" y="420"/>
                  </a:lnTo>
                  <a:lnTo>
                    <a:pt x="255" y="417"/>
                  </a:lnTo>
                  <a:lnTo>
                    <a:pt x="251" y="415"/>
                  </a:lnTo>
                  <a:lnTo>
                    <a:pt x="248" y="413"/>
                  </a:lnTo>
                  <a:lnTo>
                    <a:pt x="245" y="411"/>
                  </a:lnTo>
                  <a:lnTo>
                    <a:pt x="241" y="409"/>
                  </a:lnTo>
                  <a:lnTo>
                    <a:pt x="238" y="407"/>
                  </a:lnTo>
                  <a:lnTo>
                    <a:pt x="234" y="405"/>
                  </a:lnTo>
                  <a:lnTo>
                    <a:pt x="231" y="404"/>
                  </a:lnTo>
                  <a:lnTo>
                    <a:pt x="227" y="402"/>
                  </a:lnTo>
                  <a:lnTo>
                    <a:pt x="223" y="400"/>
                  </a:lnTo>
                  <a:lnTo>
                    <a:pt x="223" y="4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7" name="未知"/>
            <p:cNvSpPr/>
            <p:nvPr/>
          </p:nvSpPr>
          <p:spPr>
            <a:xfrm>
              <a:off x="0" y="189"/>
              <a:ext cx="358" cy="818"/>
            </a:xfrm>
            <a:custGeom>
              <a:avLst/>
              <a:gdLst/>
              <a:ahLst/>
              <a:cxnLst/>
              <a:pathLst>
                <a:path w="358" h="818">
                  <a:moveTo>
                    <a:pt x="163" y="388"/>
                  </a:moveTo>
                  <a:lnTo>
                    <a:pt x="181" y="341"/>
                  </a:lnTo>
                  <a:lnTo>
                    <a:pt x="199" y="297"/>
                  </a:lnTo>
                  <a:lnTo>
                    <a:pt x="215" y="256"/>
                  </a:lnTo>
                  <a:lnTo>
                    <a:pt x="230" y="218"/>
                  </a:lnTo>
                  <a:lnTo>
                    <a:pt x="244" y="183"/>
                  </a:lnTo>
                  <a:lnTo>
                    <a:pt x="256" y="151"/>
                  </a:lnTo>
                  <a:lnTo>
                    <a:pt x="268" y="122"/>
                  </a:lnTo>
                  <a:lnTo>
                    <a:pt x="278" y="97"/>
                  </a:lnTo>
                  <a:lnTo>
                    <a:pt x="287" y="74"/>
                  </a:lnTo>
                  <a:lnTo>
                    <a:pt x="295" y="54"/>
                  </a:lnTo>
                  <a:lnTo>
                    <a:pt x="302" y="38"/>
                  </a:lnTo>
                  <a:lnTo>
                    <a:pt x="307" y="24"/>
                  </a:lnTo>
                  <a:lnTo>
                    <a:pt x="311" y="13"/>
                  </a:lnTo>
                  <a:lnTo>
                    <a:pt x="314" y="6"/>
                  </a:lnTo>
                  <a:lnTo>
                    <a:pt x="316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18" y="3"/>
                  </a:lnTo>
                  <a:lnTo>
                    <a:pt x="319" y="4"/>
                  </a:lnTo>
                  <a:lnTo>
                    <a:pt x="320" y="6"/>
                  </a:lnTo>
                  <a:lnTo>
                    <a:pt x="321" y="8"/>
                  </a:lnTo>
                  <a:lnTo>
                    <a:pt x="322" y="10"/>
                  </a:lnTo>
                  <a:lnTo>
                    <a:pt x="323" y="13"/>
                  </a:lnTo>
                  <a:lnTo>
                    <a:pt x="325" y="16"/>
                  </a:lnTo>
                  <a:lnTo>
                    <a:pt x="326" y="19"/>
                  </a:lnTo>
                  <a:lnTo>
                    <a:pt x="328" y="22"/>
                  </a:lnTo>
                  <a:lnTo>
                    <a:pt x="330" y="26"/>
                  </a:lnTo>
                  <a:lnTo>
                    <a:pt x="332" y="30"/>
                  </a:lnTo>
                  <a:lnTo>
                    <a:pt x="335" y="35"/>
                  </a:lnTo>
                  <a:lnTo>
                    <a:pt x="337" y="40"/>
                  </a:lnTo>
                  <a:lnTo>
                    <a:pt x="339" y="44"/>
                  </a:lnTo>
                  <a:lnTo>
                    <a:pt x="342" y="49"/>
                  </a:lnTo>
                  <a:lnTo>
                    <a:pt x="344" y="53"/>
                  </a:lnTo>
                  <a:lnTo>
                    <a:pt x="346" y="57"/>
                  </a:lnTo>
                  <a:lnTo>
                    <a:pt x="348" y="60"/>
                  </a:lnTo>
                  <a:lnTo>
                    <a:pt x="349" y="64"/>
                  </a:lnTo>
                  <a:lnTo>
                    <a:pt x="351" y="67"/>
                  </a:lnTo>
                  <a:lnTo>
                    <a:pt x="352" y="69"/>
                  </a:lnTo>
                  <a:lnTo>
                    <a:pt x="353" y="72"/>
                  </a:lnTo>
                  <a:lnTo>
                    <a:pt x="354" y="74"/>
                  </a:lnTo>
                  <a:lnTo>
                    <a:pt x="355" y="75"/>
                  </a:lnTo>
                  <a:lnTo>
                    <a:pt x="356" y="77"/>
                  </a:lnTo>
                  <a:lnTo>
                    <a:pt x="357" y="78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0"/>
                  </a:lnTo>
                  <a:lnTo>
                    <a:pt x="356" y="82"/>
                  </a:lnTo>
                  <a:lnTo>
                    <a:pt x="355" y="86"/>
                  </a:lnTo>
                  <a:lnTo>
                    <a:pt x="353" y="91"/>
                  </a:lnTo>
                  <a:lnTo>
                    <a:pt x="350" y="97"/>
                  </a:lnTo>
                  <a:lnTo>
                    <a:pt x="347" y="105"/>
                  </a:lnTo>
                  <a:lnTo>
                    <a:pt x="344" y="114"/>
                  </a:lnTo>
                  <a:lnTo>
                    <a:pt x="339" y="125"/>
                  </a:lnTo>
                  <a:lnTo>
                    <a:pt x="334" y="137"/>
                  </a:lnTo>
                  <a:lnTo>
                    <a:pt x="329" y="150"/>
                  </a:lnTo>
                  <a:lnTo>
                    <a:pt x="323" y="165"/>
                  </a:lnTo>
                  <a:lnTo>
                    <a:pt x="317" y="181"/>
                  </a:lnTo>
                  <a:lnTo>
                    <a:pt x="309" y="199"/>
                  </a:lnTo>
                  <a:lnTo>
                    <a:pt x="302" y="218"/>
                  </a:lnTo>
                  <a:lnTo>
                    <a:pt x="294" y="239"/>
                  </a:lnTo>
                  <a:lnTo>
                    <a:pt x="285" y="260"/>
                  </a:lnTo>
                  <a:lnTo>
                    <a:pt x="276" y="282"/>
                  </a:lnTo>
                  <a:lnTo>
                    <a:pt x="267" y="303"/>
                  </a:lnTo>
                  <a:lnTo>
                    <a:pt x="259" y="322"/>
                  </a:lnTo>
                  <a:lnTo>
                    <a:pt x="252" y="340"/>
                  </a:lnTo>
                  <a:lnTo>
                    <a:pt x="245" y="356"/>
                  </a:lnTo>
                  <a:lnTo>
                    <a:pt x="238" y="372"/>
                  </a:lnTo>
                  <a:lnTo>
                    <a:pt x="231" y="385"/>
                  </a:lnTo>
                  <a:lnTo>
                    <a:pt x="225" y="398"/>
                  </a:lnTo>
                  <a:lnTo>
                    <a:pt x="220" y="409"/>
                  </a:lnTo>
                  <a:lnTo>
                    <a:pt x="215" y="418"/>
                  </a:lnTo>
                  <a:lnTo>
                    <a:pt x="210" y="426"/>
                  </a:lnTo>
                  <a:lnTo>
                    <a:pt x="206" y="433"/>
                  </a:lnTo>
                  <a:lnTo>
                    <a:pt x="202" y="439"/>
                  </a:lnTo>
                  <a:lnTo>
                    <a:pt x="199" y="443"/>
                  </a:lnTo>
                  <a:lnTo>
                    <a:pt x="196" y="446"/>
                  </a:lnTo>
                  <a:lnTo>
                    <a:pt x="193" y="447"/>
                  </a:lnTo>
                  <a:lnTo>
                    <a:pt x="191" y="448"/>
                  </a:lnTo>
                  <a:lnTo>
                    <a:pt x="188" y="449"/>
                  </a:lnTo>
                  <a:lnTo>
                    <a:pt x="186" y="450"/>
                  </a:lnTo>
                  <a:lnTo>
                    <a:pt x="183" y="451"/>
                  </a:lnTo>
                  <a:lnTo>
                    <a:pt x="181" y="452"/>
                  </a:lnTo>
                  <a:lnTo>
                    <a:pt x="178" y="453"/>
                  </a:lnTo>
                  <a:lnTo>
                    <a:pt x="175" y="454"/>
                  </a:lnTo>
                  <a:lnTo>
                    <a:pt x="172" y="455"/>
                  </a:lnTo>
                  <a:lnTo>
                    <a:pt x="170" y="457"/>
                  </a:lnTo>
                  <a:lnTo>
                    <a:pt x="167" y="458"/>
                  </a:lnTo>
                  <a:lnTo>
                    <a:pt x="164" y="460"/>
                  </a:lnTo>
                  <a:lnTo>
                    <a:pt x="161" y="461"/>
                  </a:lnTo>
                  <a:lnTo>
                    <a:pt x="158" y="463"/>
                  </a:lnTo>
                  <a:lnTo>
                    <a:pt x="154" y="465"/>
                  </a:lnTo>
                  <a:lnTo>
                    <a:pt x="151" y="466"/>
                  </a:lnTo>
                  <a:lnTo>
                    <a:pt x="148" y="468"/>
                  </a:lnTo>
                  <a:lnTo>
                    <a:pt x="145" y="470"/>
                  </a:lnTo>
                  <a:lnTo>
                    <a:pt x="142" y="472"/>
                  </a:lnTo>
                  <a:lnTo>
                    <a:pt x="139" y="474"/>
                  </a:lnTo>
                  <a:lnTo>
                    <a:pt x="135" y="477"/>
                  </a:lnTo>
                  <a:lnTo>
                    <a:pt x="132" y="479"/>
                  </a:lnTo>
                  <a:lnTo>
                    <a:pt x="129" y="481"/>
                  </a:lnTo>
                  <a:lnTo>
                    <a:pt x="127" y="483"/>
                  </a:lnTo>
                  <a:lnTo>
                    <a:pt x="124" y="486"/>
                  </a:lnTo>
                  <a:lnTo>
                    <a:pt x="121" y="488"/>
                  </a:lnTo>
                  <a:lnTo>
                    <a:pt x="118" y="491"/>
                  </a:lnTo>
                  <a:lnTo>
                    <a:pt x="116" y="493"/>
                  </a:lnTo>
                  <a:lnTo>
                    <a:pt x="113" y="496"/>
                  </a:lnTo>
                  <a:lnTo>
                    <a:pt x="110" y="498"/>
                  </a:lnTo>
                  <a:lnTo>
                    <a:pt x="108" y="501"/>
                  </a:lnTo>
                  <a:lnTo>
                    <a:pt x="105" y="504"/>
                  </a:lnTo>
                  <a:lnTo>
                    <a:pt x="103" y="507"/>
                  </a:lnTo>
                  <a:lnTo>
                    <a:pt x="101" y="509"/>
                  </a:lnTo>
                  <a:lnTo>
                    <a:pt x="98" y="512"/>
                  </a:lnTo>
                  <a:lnTo>
                    <a:pt x="96" y="515"/>
                  </a:lnTo>
                  <a:lnTo>
                    <a:pt x="94" y="518"/>
                  </a:lnTo>
                  <a:lnTo>
                    <a:pt x="92" y="521"/>
                  </a:lnTo>
                  <a:lnTo>
                    <a:pt x="90" y="524"/>
                  </a:lnTo>
                  <a:lnTo>
                    <a:pt x="88" y="527"/>
                  </a:lnTo>
                  <a:lnTo>
                    <a:pt x="86" y="531"/>
                  </a:lnTo>
                  <a:lnTo>
                    <a:pt x="84" y="534"/>
                  </a:lnTo>
                  <a:lnTo>
                    <a:pt x="82" y="537"/>
                  </a:lnTo>
                  <a:lnTo>
                    <a:pt x="81" y="540"/>
                  </a:lnTo>
                  <a:lnTo>
                    <a:pt x="79" y="544"/>
                  </a:lnTo>
                  <a:lnTo>
                    <a:pt x="77" y="547"/>
                  </a:lnTo>
                  <a:lnTo>
                    <a:pt x="76" y="551"/>
                  </a:lnTo>
                  <a:lnTo>
                    <a:pt x="74" y="554"/>
                  </a:lnTo>
                  <a:lnTo>
                    <a:pt x="73" y="558"/>
                  </a:lnTo>
                  <a:lnTo>
                    <a:pt x="71" y="561"/>
                  </a:lnTo>
                  <a:lnTo>
                    <a:pt x="70" y="565"/>
                  </a:lnTo>
                  <a:lnTo>
                    <a:pt x="69" y="568"/>
                  </a:lnTo>
                  <a:lnTo>
                    <a:pt x="67" y="572"/>
                  </a:lnTo>
                  <a:lnTo>
                    <a:pt x="66" y="575"/>
                  </a:lnTo>
                  <a:lnTo>
                    <a:pt x="65" y="579"/>
                  </a:lnTo>
                  <a:lnTo>
                    <a:pt x="64" y="582"/>
                  </a:lnTo>
                  <a:lnTo>
                    <a:pt x="63" y="586"/>
                  </a:lnTo>
                  <a:lnTo>
                    <a:pt x="62" y="589"/>
                  </a:lnTo>
                  <a:lnTo>
                    <a:pt x="61" y="593"/>
                  </a:lnTo>
                  <a:lnTo>
                    <a:pt x="61" y="596"/>
                  </a:lnTo>
                  <a:lnTo>
                    <a:pt x="60" y="600"/>
                  </a:lnTo>
                  <a:lnTo>
                    <a:pt x="59" y="604"/>
                  </a:lnTo>
                  <a:lnTo>
                    <a:pt x="59" y="607"/>
                  </a:lnTo>
                  <a:lnTo>
                    <a:pt x="58" y="611"/>
                  </a:lnTo>
                  <a:lnTo>
                    <a:pt x="58" y="614"/>
                  </a:lnTo>
                  <a:lnTo>
                    <a:pt x="58" y="618"/>
                  </a:lnTo>
                  <a:lnTo>
                    <a:pt x="58" y="621"/>
                  </a:lnTo>
                  <a:lnTo>
                    <a:pt x="57" y="625"/>
                  </a:lnTo>
                  <a:lnTo>
                    <a:pt x="57" y="628"/>
                  </a:lnTo>
                  <a:lnTo>
                    <a:pt x="57" y="632"/>
                  </a:lnTo>
                  <a:lnTo>
                    <a:pt x="58" y="636"/>
                  </a:lnTo>
                  <a:lnTo>
                    <a:pt x="58" y="639"/>
                  </a:lnTo>
                  <a:lnTo>
                    <a:pt x="58" y="643"/>
                  </a:lnTo>
                  <a:lnTo>
                    <a:pt x="58" y="647"/>
                  </a:lnTo>
                  <a:lnTo>
                    <a:pt x="59" y="651"/>
                  </a:lnTo>
                  <a:lnTo>
                    <a:pt x="60" y="654"/>
                  </a:lnTo>
                  <a:lnTo>
                    <a:pt x="60" y="658"/>
                  </a:lnTo>
                  <a:lnTo>
                    <a:pt x="61" y="662"/>
                  </a:lnTo>
                  <a:lnTo>
                    <a:pt x="62" y="666"/>
                  </a:lnTo>
                  <a:lnTo>
                    <a:pt x="63" y="670"/>
                  </a:lnTo>
                  <a:lnTo>
                    <a:pt x="64" y="674"/>
                  </a:lnTo>
                  <a:lnTo>
                    <a:pt x="65" y="677"/>
                  </a:lnTo>
                  <a:lnTo>
                    <a:pt x="66" y="681"/>
                  </a:lnTo>
                  <a:lnTo>
                    <a:pt x="67" y="685"/>
                  </a:lnTo>
                  <a:lnTo>
                    <a:pt x="69" y="689"/>
                  </a:lnTo>
                  <a:lnTo>
                    <a:pt x="70" y="693"/>
                  </a:lnTo>
                  <a:lnTo>
                    <a:pt x="72" y="696"/>
                  </a:lnTo>
                  <a:lnTo>
                    <a:pt x="73" y="700"/>
                  </a:lnTo>
                  <a:lnTo>
                    <a:pt x="75" y="703"/>
                  </a:lnTo>
                  <a:lnTo>
                    <a:pt x="76" y="707"/>
                  </a:lnTo>
                  <a:lnTo>
                    <a:pt x="78" y="710"/>
                  </a:lnTo>
                  <a:lnTo>
                    <a:pt x="80" y="714"/>
                  </a:lnTo>
                  <a:lnTo>
                    <a:pt x="82" y="717"/>
                  </a:lnTo>
                  <a:lnTo>
                    <a:pt x="84" y="720"/>
                  </a:lnTo>
                  <a:lnTo>
                    <a:pt x="86" y="724"/>
                  </a:lnTo>
                  <a:lnTo>
                    <a:pt x="88" y="727"/>
                  </a:lnTo>
                  <a:lnTo>
                    <a:pt x="90" y="730"/>
                  </a:lnTo>
                  <a:lnTo>
                    <a:pt x="92" y="733"/>
                  </a:lnTo>
                  <a:lnTo>
                    <a:pt x="95" y="737"/>
                  </a:lnTo>
                  <a:lnTo>
                    <a:pt x="97" y="740"/>
                  </a:lnTo>
                  <a:lnTo>
                    <a:pt x="99" y="743"/>
                  </a:lnTo>
                  <a:lnTo>
                    <a:pt x="102" y="746"/>
                  </a:lnTo>
                  <a:lnTo>
                    <a:pt x="105" y="749"/>
                  </a:lnTo>
                  <a:lnTo>
                    <a:pt x="107" y="752"/>
                  </a:lnTo>
                  <a:lnTo>
                    <a:pt x="110" y="755"/>
                  </a:lnTo>
                  <a:lnTo>
                    <a:pt x="113" y="758"/>
                  </a:lnTo>
                  <a:lnTo>
                    <a:pt x="116" y="760"/>
                  </a:lnTo>
                  <a:lnTo>
                    <a:pt x="119" y="763"/>
                  </a:lnTo>
                  <a:lnTo>
                    <a:pt x="123" y="766"/>
                  </a:lnTo>
                  <a:lnTo>
                    <a:pt x="126" y="769"/>
                  </a:lnTo>
                  <a:lnTo>
                    <a:pt x="129" y="772"/>
                  </a:lnTo>
                  <a:lnTo>
                    <a:pt x="133" y="774"/>
                  </a:lnTo>
                  <a:lnTo>
                    <a:pt x="136" y="777"/>
                  </a:lnTo>
                  <a:lnTo>
                    <a:pt x="140" y="780"/>
                  </a:lnTo>
                  <a:lnTo>
                    <a:pt x="144" y="782"/>
                  </a:lnTo>
                  <a:lnTo>
                    <a:pt x="148" y="785"/>
                  </a:lnTo>
                  <a:lnTo>
                    <a:pt x="151" y="787"/>
                  </a:lnTo>
                  <a:lnTo>
                    <a:pt x="155" y="789"/>
                  </a:lnTo>
                  <a:lnTo>
                    <a:pt x="159" y="791"/>
                  </a:lnTo>
                  <a:lnTo>
                    <a:pt x="163" y="793"/>
                  </a:lnTo>
                  <a:lnTo>
                    <a:pt x="167" y="795"/>
                  </a:lnTo>
                  <a:lnTo>
                    <a:pt x="171" y="797"/>
                  </a:lnTo>
                  <a:lnTo>
                    <a:pt x="175" y="799"/>
                  </a:lnTo>
                  <a:lnTo>
                    <a:pt x="179" y="801"/>
                  </a:lnTo>
                  <a:lnTo>
                    <a:pt x="183" y="802"/>
                  </a:lnTo>
                  <a:lnTo>
                    <a:pt x="187" y="804"/>
                  </a:lnTo>
                  <a:lnTo>
                    <a:pt x="192" y="805"/>
                  </a:lnTo>
                  <a:lnTo>
                    <a:pt x="196" y="807"/>
                  </a:lnTo>
                  <a:lnTo>
                    <a:pt x="200" y="808"/>
                  </a:lnTo>
                  <a:lnTo>
                    <a:pt x="204" y="809"/>
                  </a:lnTo>
                  <a:lnTo>
                    <a:pt x="208" y="810"/>
                  </a:lnTo>
                  <a:lnTo>
                    <a:pt x="211" y="811"/>
                  </a:lnTo>
                  <a:lnTo>
                    <a:pt x="214" y="812"/>
                  </a:lnTo>
                  <a:lnTo>
                    <a:pt x="216" y="813"/>
                  </a:lnTo>
                  <a:lnTo>
                    <a:pt x="218" y="814"/>
                  </a:lnTo>
                  <a:lnTo>
                    <a:pt x="220" y="815"/>
                  </a:lnTo>
                  <a:lnTo>
                    <a:pt x="221" y="815"/>
                  </a:lnTo>
                  <a:lnTo>
                    <a:pt x="221" y="816"/>
                  </a:lnTo>
                  <a:lnTo>
                    <a:pt x="221" y="816"/>
                  </a:lnTo>
                  <a:lnTo>
                    <a:pt x="221" y="816"/>
                  </a:lnTo>
                  <a:lnTo>
                    <a:pt x="220" y="817"/>
                  </a:lnTo>
                  <a:lnTo>
                    <a:pt x="219" y="817"/>
                  </a:lnTo>
                  <a:lnTo>
                    <a:pt x="217" y="817"/>
                  </a:lnTo>
                  <a:lnTo>
                    <a:pt x="215" y="817"/>
                  </a:lnTo>
                  <a:lnTo>
                    <a:pt x="212" y="817"/>
                  </a:lnTo>
                  <a:lnTo>
                    <a:pt x="209" y="816"/>
                  </a:lnTo>
                  <a:lnTo>
                    <a:pt x="206" y="816"/>
                  </a:lnTo>
                  <a:lnTo>
                    <a:pt x="203" y="816"/>
                  </a:lnTo>
                  <a:lnTo>
                    <a:pt x="200" y="816"/>
                  </a:lnTo>
                  <a:lnTo>
                    <a:pt x="198" y="815"/>
                  </a:lnTo>
                  <a:lnTo>
                    <a:pt x="195" y="815"/>
                  </a:lnTo>
                  <a:lnTo>
                    <a:pt x="192" y="815"/>
                  </a:lnTo>
                  <a:lnTo>
                    <a:pt x="189" y="814"/>
                  </a:lnTo>
                  <a:lnTo>
                    <a:pt x="186" y="814"/>
                  </a:lnTo>
                  <a:lnTo>
                    <a:pt x="183" y="814"/>
                  </a:lnTo>
                  <a:lnTo>
                    <a:pt x="181" y="813"/>
                  </a:lnTo>
                  <a:lnTo>
                    <a:pt x="178" y="813"/>
                  </a:lnTo>
                  <a:lnTo>
                    <a:pt x="175" y="812"/>
                  </a:lnTo>
                  <a:lnTo>
                    <a:pt x="172" y="812"/>
                  </a:lnTo>
                  <a:lnTo>
                    <a:pt x="170" y="811"/>
                  </a:lnTo>
                  <a:lnTo>
                    <a:pt x="167" y="811"/>
                  </a:lnTo>
                  <a:lnTo>
                    <a:pt x="164" y="810"/>
                  </a:lnTo>
                  <a:lnTo>
                    <a:pt x="162" y="810"/>
                  </a:lnTo>
                  <a:lnTo>
                    <a:pt x="159" y="809"/>
                  </a:lnTo>
                  <a:lnTo>
                    <a:pt x="156" y="808"/>
                  </a:lnTo>
                  <a:lnTo>
                    <a:pt x="154" y="808"/>
                  </a:lnTo>
                  <a:lnTo>
                    <a:pt x="151" y="807"/>
                  </a:lnTo>
                  <a:lnTo>
                    <a:pt x="148" y="806"/>
                  </a:lnTo>
                  <a:lnTo>
                    <a:pt x="146" y="805"/>
                  </a:lnTo>
                  <a:lnTo>
                    <a:pt x="143" y="804"/>
                  </a:lnTo>
                  <a:lnTo>
                    <a:pt x="141" y="803"/>
                  </a:lnTo>
                  <a:lnTo>
                    <a:pt x="138" y="802"/>
                  </a:lnTo>
                  <a:lnTo>
                    <a:pt x="136" y="801"/>
                  </a:lnTo>
                  <a:lnTo>
                    <a:pt x="133" y="800"/>
                  </a:lnTo>
                  <a:lnTo>
                    <a:pt x="131" y="799"/>
                  </a:lnTo>
                  <a:lnTo>
                    <a:pt x="129" y="798"/>
                  </a:lnTo>
                  <a:lnTo>
                    <a:pt x="126" y="797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3"/>
                  </a:lnTo>
                  <a:lnTo>
                    <a:pt x="117" y="792"/>
                  </a:lnTo>
                  <a:lnTo>
                    <a:pt x="114" y="790"/>
                  </a:lnTo>
                  <a:lnTo>
                    <a:pt x="112" y="789"/>
                  </a:lnTo>
                  <a:lnTo>
                    <a:pt x="110" y="788"/>
                  </a:lnTo>
                  <a:lnTo>
                    <a:pt x="107" y="786"/>
                  </a:lnTo>
                  <a:lnTo>
                    <a:pt x="105" y="785"/>
                  </a:lnTo>
                  <a:lnTo>
                    <a:pt x="103" y="783"/>
                  </a:lnTo>
                  <a:lnTo>
                    <a:pt x="100" y="782"/>
                  </a:lnTo>
                  <a:lnTo>
                    <a:pt x="98" y="780"/>
                  </a:lnTo>
                  <a:lnTo>
                    <a:pt x="96" y="779"/>
                  </a:lnTo>
                  <a:lnTo>
                    <a:pt x="93" y="777"/>
                  </a:lnTo>
                  <a:lnTo>
                    <a:pt x="91" y="776"/>
                  </a:lnTo>
                  <a:lnTo>
                    <a:pt x="89" y="774"/>
                  </a:lnTo>
                  <a:lnTo>
                    <a:pt x="86" y="773"/>
                  </a:lnTo>
                  <a:lnTo>
                    <a:pt x="84" y="771"/>
                  </a:lnTo>
                  <a:lnTo>
                    <a:pt x="82" y="769"/>
                  </a:lnTo>
                  <a:lnTo>
                    <a:pt x="79" y="768"/>
                  </a:lnTo>
                  <a:lnTo>
                    <a:pt x="77" y="766"/>
                  </a:lnTo>
                  <a:lnTo>
                    <a:pt x="75" y="764"/>
                  </a:lnTo>
                  <a:lnTo>
                    <a:pt x="73" y="762"/>
                  </a:lnTo>
                  <a:lnTo>
                    <a:pt x="71" y="761"/>
                  </a:lnTo>
                  <a:lnTo>
                    <a:pt x="69" y="759"/>
                  </a:lnTo>
                  <a:lnTo>
                    <a:pt x="67" y="757"/>
                  </a:lnTo>
                  <a:lnTo>
                    <a:pt x="65" y="755"/>
                  </a:lnTo>
                  <a:lnTo>
                    <a:pt x="63" y="753"/>
                  </a:lnTo>
                  <a:lnTo>
                    <a:pt x="61" y="752"/>
                  </a:lnTo>
                  <a:lnTo>
                    <a:pt x="59" y="750"/>
                  </a:lnTo>
                  <a:lnTo>
                    <a:pt x="57" y="748"/>
                  </a:lnTo>
                  <a:lnTo>
                    <a:pt x="55" y="746"/>
                  </a:lnTo>
                  <a:lnTo>
                    <a:pt x="53" y="744"/>
                  </a:lnTo>
                  <a:lnTo>
                    <a:pt x="52" y="742"/>
                  </a:lnTo>
                  <a:lnTo>
                    <a:pt x="50" y="740"/>
                  </a:lnTo>
                  <a:lnTo>
                    <a:pt x="48" y="738"/>
                  </a:lnTo>
                  <a:lnTo>
                    <a:pt x="47" y="736"/>
                  </a:lnTo>
                  <a:lnTo>
                    <a:pt x="45" y="734"/>
                  </a:lnTo>
                  <a:lnTo>
                    <a:pt x="43" y="732"/>
                  </a:lnTo>
                  <a:lnTo>
                    <a:pt x="42" y="730"/>
                  </a:lnTo>
                  <a:lnTo>
                    <a:pt x="40" y="727"/>
                  </a:lnTo>
                  <a:lnTo>
                    <a:pt x="39" y="725"/>
                  </a:lnTo>
                  <a:lnTo>
                    <a:pt x="37" y="723"/>
                  </a:lnTo>
                  <a:lnTo>
                    <a:pt x="36" y="721"/>
                  </a:lnTo>
                  <a:lnTo>
                    <a:pt x="34" y="719"/>
                  </a:lnTo>
                  <a:lnTo>
                    <a:pt x="33" y="716"/>
                  </a:lnTo>
                  <a:lnTo>
                    <a:pt x="32" y="714"/>
                  </a:lnTo>
                  <a:lnTo>
                    <a:pt x="30" y="712"/>
                  </a:lnTo>
                  <a:lnTo>
                    <a:pt x="29" y="710"/>
                  </a:lnTo>
                  <a:lnTo>
                    <a:pt x="28" y="707"/>
                  </a:lnTo>
                  <a:lnTo>
                    <a:pt x="27" y="705"/>
                  </a:lnTo>
                  <a:lnTo>
                    <a:pt x="26" y="702"/>
                  </a:lnTo>
                  <a:lnTo>
                    <a:pt x="24" y="700"/>
                  </a:lnTo>
                  <a:lnTo>
                    <a:pt x="23" y="698"/>
                  </a:lnTo>
                  <a:lnTo>
                    <a:pt x="22" y="695"/>
                  </a:lnTo>
                  <a:lnTo>
                    <a:pt x="21" y="693"/>
                  </a:lnTo>
                  <a:lnTo>
                    <a:pt x="20" y="690"/>
                  </a:lnTo>
                  <a:lnTo>
                    <a:pt x="19" y="688"/>
                  </a:lnTo>
                  <a:lnTo>
                    <a:pt x="18" y="685"/>
                  </a:lnTo>
                  <a:lnTo>
                    <a:pt x="17" y="683"/>
                  </a:lnTo>
                  <a:lnTo>
                    <a:pt x="16" y="680"/>
                  </a:lnTo>
                  <a:lnTo>
                    <a:pt x="15" y="677"/>
                  </a:lnTo>
                  <a:lnTo>
                    <a:pt x="14" y="675"/>
                  </a:lnTo>
                  <a:lnTo>
                    <a:pt x="13" y="672"/>
                  </a:lnTo>
                  <a:lnTo>
                    <a:pt x="12" y="670"/>
                  </a:lnTo>
                  <a:lnTo>
                    <a:pt x="11" y="667"/>
                  </a:lnTo>
                  <a:lnTo>
                    <a:pt x="10" y="664"/>
                  </a:lnTo>
                  <a:lnTo>
                    <a:pt x="10" y="662"/>
                  </a:lnTo>
                  <a:lnTo>
                    <a:pt x="9" y="659"/>
                  </a:lnTo>
                  <a:lnTo>
                    <a:pt x="8" y="656"/>
                  </a:lnTo>
                  <a:lnTo>
                    <a:pt x="8" y="654"/>
                  </a:lnTo>
                  <a:lnTo>
                    <a:pt x="7" y="651"/>
                  </a:lnTo>
                  <a:lnTo>
                    <a:pt x="6" y="648"/>
                  </a:lnTo>
                  <a:lnTo>
                    <a:pt x="6" y="646"/>
                  </a:lnTo>
                  <a:lnTo>
                    <a:pt x="5" y="643"/>
                  </a:lnTo>
                  <a:lnTo>
                    <a:pt x="5" y="640"/>
                  </a:lnTo>
                  <a:lnTo>
                    <a:pt x="4" y="638"/>
                  </a:lnTo>
                  <a:lnTo>
                    <a:pt x="4" y="635"/>
                  </a:lnTo>
                  <a:lnTo>
                    <a:pt x="3" y="632"/>
                  </a:lnTo>
                  <a:lnTo>
                    <a:pt x="3" y="630"/>
                  </a:lnTo>
                  <a:lnTo>
                    <a:pt x="3" y="627"/>
                  </a:lnTo>
                  <a:lnTo>
                    <a:pt x="2" y="624"/>
                  </a:lnTo>
                  <a:lnTo>
                    <a:pt x="2" y="622"/>
                  </a:lnTo>
                  <a:lnTo>
                    <a:pt x="2" y="619"/>
                  </a:lnTo>
                  <a:lnTo>
                    <a:pt x="1" y="616"/>
                  </a:lnTo>
                  <a:lnTo>
                    <a:pt x="1" y="614"/>
                  </a:lnTo>
                  <a:lnTo>
                    <a:pt x="1" y="611"/>
                  </a:lnTo>
                  <a:lnTo>
                    <a:pt x="1" y="608"/>
                  </a:lnTo>
                  <a:lnTo>
                    <a:pt x="1" y="606"/>
                  </a:lnTo>
                  <a:lnTo>
                    <a:pt x="0" y="603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0" y="590"/>
                  </a:lnTo>
                  <a:lnTo>
                    <a:pt x="0" y="587"/>
                  </a:lnTo>
                  <a:lnTo>
                    <a:pt x="0" y="585"/>
                  </a:lnTo>
                  <a:lnTo>
                    <a:pt x="0" y="582"/>
                  </a:lnTo>
                  <a:lnTo>
                    <a:pt x="0" y="579"/>
                  </a:lnTo>
                  <a:lnTo>
                    <a:pt x="1" y="576"/>
                  </a:lnTo>
                  <a:lnTo>
                    <a:pt x="1" y="573"/>
                  </a:lnTo>
                  <a:lnTo>
                    <a:pt x="1" y="570"/>
                  </a:lnTo>
                  <a:lnTo>
                    <a:pt x="2" y="567"/>
                  </a:lnTo>
                  <a:lnTo>
                    <a:pt x="3" y="564"/>
                  </a:lnTo>
                  <a:lnTo>
                    <a:pt x="3" y="561"/>
                  </a:lnTo>
                  <a:lnTo>
                    <a:pt x="4" y="557"/>
                  </a:lnTo>
                  <a:lnTo>
                    <a:pt x="5" y="554"/>
                  </a:lnTo>
                  <a:lnTo>
                    <a:pt x="6" y="551"/>
                  </a:lnTo>
                  <a:lnTo>
                    <a:pt x="7" y="547"/>
                  </a:lnTo>
                  <a:lnTo>
                    <a:pt x="8" y="544"/>
                  </a:lnTo>
                  <a:lnTo>
                    <a:pt x="9" y="540"/>
                  </a:lnTo>
                  <a:lnTo>
                    <a:pt x="10" y="536"/>
                  </a:lnTo>
                  <a:lnTo>
                    <a:pt x="11" y="533"/>
                  </a:lnTo>
                  <a:lnTo>
                    <a:pt x="13" y="529"/>
                  </a:lnTo>
                  <a:lnTo>
                    <a:pt x="14" y="525"/>
                  </a:lnTo>
                  <a:lnTo>
                    <a:pt x="16" y="522"/>
                  </a:lnTo>
                  <a:lnTo>
                    <a:pt x="17" y="518"/>
                  </a:lnTo>
                  <a:lnTo>
                    <a:pt x="19" y="515"/>
                  </a:lnTo>
                  <a:lnTo>
                    <a:pt x="20" y="511"/>
                  </a:lnTo>
                  <a:lnTo>
                    <a:pt x="22" y="508"/>
                  </a:lnTo>
                  <a:lnTo>
                    <a:pt x="24" y="504"/>
                  </a:lnTo>
                  <a:lnTo>
                    <a:pt x="26" y="501"/>
                  </a:lnTo>
                  <a:lnTo>
                    <a:pt x="28" y="497"/>
                  </a:lnTo>
                  <a:lnTo>
                    <a:pt x="29" y="494"/>
                  </a:lnTo>
                  <a:lnTo>
                    <a:pt x="31" y="491"/>
                  </a:lnTo>
                  <a:lnTo>
                    <a:pt x="34" y="487"/>
                  </a:lnTo>
                  <a:lnTo>
                    <a:pt x="36" y="484"/>
                  </a:lnTo>
                  <a:lnTo>
                    <a:pt x="38" y="481"/>
                  </a:lnTo>
                  <a:lnTo>
                    <a:pt x="40" y="478"/>
                  </a:lnTo>
                  <a:lnTo>
                    <a:pt x="42" y="475"/>
                  </a:lnTo>
                  <a:lnTo>
                    <a:pt x="45" y="472"/>
                  </a:lnTo>
                  <a:lnTo>
                    <a:pt x="47" y="469"/>
                  </a:lnTo>
                  <a:lnTo>
                    <a:pt x="49" y="466"/>
                  </a:lnTo>
                  <a:lnTo>
                    <a:pt x="52" y="463"/>
                  </a:lnTo>
                  <a:lnTo>
                    <a:pt x="54" y="460"/>
                  </a:lnTo>
                  <a:lnTo>
                    <a:pt x="57" y="457"/>
                  </a:lnTo>
                  <a:lnTo>
                    <a:pt x="60" y="454"/>
                  </a:lnTo>
                  <a:lnTo>
                    <a:pt x="62" y="451"/>
                  </a:lnTo>
                  <a:lnTo>
                    <a:pt x="65" y="448"/>
                  </a:lnTo>
                  <a:lnTo>
                    <a:pt x="68" y="445"/>
                  </a:lnTo>
                  <a:lnTo>
                    <a:pt x="71" y="442"/>
                  </a:lnTo>
                  <a:lnTo>
                    <a:pt x="74" y="440"/>
                  </a:lnTo>
                  <a:lnTo>
                    <a:pt x="77" y="437"/>
                  </a:lnTo>
                  <a:lnTo>
                    <a:pt x="80" y="434"/>
                  </a:lnTo>
                  <a:lnTo>
                    <a:pt x="83" y="432"/>
                  </a:lnTo>
                  <a:lnTo>
                    <a:pt x="87" y="429"/>
                  </a:lnTo>
                  <a:lnTo>
                    <a:pt x="90" y="426"/>
                  </a:lnTo>
                  <a:lnTo>
                    <a:pt x="94" y="423"/>
                  </a:lnTo>
                  <a:lnTo>
                    <a:pt x="99" y="421"/>
                  </a:lnTo>
                  <a:lnTo>
                    <a:pt x="103" y="418"/>
                  </a:lnTo>
                  <a:lnTo>
                    <a:pt x="108" y="415"/>
                  </a:lnTo>
                  <a:lnTo>
                    <a:pt x="113" y="412"/>
                  </a:lnTo>
                  <a:lnTo>
                    <a:pt x="118" y="409"/>
                  </a:lnTo>
                  <a:lnTo>
                    <a:pt x="124" y="406"/>
                  </a:lnTo>
                  <a:lnTo>
                    <a:pt x="130" y="403"/>
                  </a:lnTo>
                  <a:lnTo>
                    <a:pt x="136" y="400"/>
                  </a:lnTo>
                  <a:lnTo>
                    <a:pt x="142" y="397"/>
                  </a:lnTo>
                  <a:lnTo>
                    <a:pt x="149" y="394"/>
                  </a:lnTo>
                  <a:lnTo>
                    <a:pt x="155" y="391"/>
                  </a:lnTo>
                  <a:lnTo>
                    <a:pt x="163" y="38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8" name="未知"/>
            <p:cNvSpPr/>
            <p:nvPr/>
          </p:nvSpPr>
          <p:spPr>
            <a:xfrm>
              <a:off x="344" y="0"/>
              <a:ext cx="38" cy="97"/>
            </a:xfrm>
            <a:custGeom>
              <a:avLst/>
              <a:gdLst/>
              <a:ahLst/>
              <a:cxnLst/>
              <a:pathLst>
                <a:path w="38" h="97">
                  <a:moveTo>
                    <a:pt x="37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37" y="9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39" name="Oval 62738"/>
            <p:cNvSpPr/>
            <p:nvPr/>
          </p:nvSpPr>
          <p:spPr>
            <a:xfrm>
              <a:off x="274" y="96"/>
              <a:ext cx="177" cy="173"/>
            </a:xfrm>
            <a:prstGeom prst="ellips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740" name="Group 62739"/>
          <p:cNvGrpSpPr/>
          <p:nvPr/>
        </p:nvGrpSpPr>
        <p:grpSpPr>
          <a:xfrm>
            <a:off x="304800" y="4171950"/>
            <a:ext cx="1216025" cy="1704975"/>
            <a:chOff x="0" y="0"/>
            <a:chExt cx="764" cy="1072"/>
          </a:xfrm>
        </p:grpSpPr>
        <p:sp>
          <p:nvSpPr>
            <p:cNvPr id="62741" name="未知"/>
            <p:cNvSpPr/>
            <p:nvPr/>
          </p:nvSpPr>
          <p:spPr>
            <a:xfrm>
              <a:off x="278" y="0"/>
              <a:ext cx="463" cy="1066"/>
            </a:xfrm>
            <a:custGeom>
              <a:avLst/>
              <a:gdLst/>
              <a:ahLst/>
              <a:cxnLst/>
              <a:pathLst>
                <a:path w="463" h="1066">
                  <a:moveTo>
                    <a:pt x="462" y="1050"/>
                  </a:moveTo>
                  <a:lnTo>
                    <a:pt x="37" y="0"/>
                  </a:lnTo>
                  <a:lnTo>
                    <a:pt x="0" y="15"/>
                  </a:lnTo>
                  <a:lnTo>
                    <a:pt x="425" y="1065"/>
                  </a:lnTo>
                  <a:lnTo>
                    <a:pt x="462" y="10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42" name="未知"/>
            <p:cNvSpPr/>
            <p:nvPr/>
          </p:nvSpPr>
          <p:spPr>
            <a:xfrm>
              <a:off x="317" y="5"/>
              <a:ext cx="447" cy="1067"/>
            </a:xfrm>
            <a:custGeom>
              <a:avLst/>
              <a:gdLst/>
              <a:ahLst/>
              <a:cxnLst/>
              <a:pathLst>
                <a:path w="447" h="1067">
                  <a:moveTo>
                    <a:pt x="0" y="0"/>
                  </a:moveTo>
                  <a:lnTo>
                    <a:pt x="26" y="12"/>
                  </a:lnTo>
                  <a:lnTo>
                    <a:pt x="446" y="1051"/>
                  </a:lnTo>
                  <a:lnTo>
                    <a:pt x="420" y="1040"/>
                  </a:lnTo>
                  <a:lnTo>
                    <a:pt x="446" y="1051"/>
                  </a:lnTo>
                  <a:lnTo>
                    <a:pt x="409" y="1066"/>
                  </a:lnTo>
                  <a:lnTo>
                    <a:pt x="384" y="1054"/>
                  </a:lnTo>
                  <a:lnTo>
                    <a:pt x="420" y="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743" name="Group 62742"/>
            <p:cNvGrpSpPr/>
            <p:nvPr/>
          </p:nvGrpSpPr>
          <p:grpSpPr>
            <a:xfrm>
              <a:off x="71" y="96"/>
              <a:ext cx="610" cy="861"/>
              <a:chOff x="0" y="0"/>
              <a:chExt cx="610" cy="861"/>
            </a:xfrm>
          </p:grpSpPr>
          <p:sp>
            <p:nvSpPr>
              <p:cNvPr id="62744" name="Rounded Rectangle 62743"/>
              <p:cNvSpPr/>
              <p:nvPr/>
            </p:nvSpPr>
            <p:spPr>
              <a:xfrm>
                <a:off x="0" y="0"/>
                <a:ext cx="277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45" name="Rounded Rectangle 62744"/>
              <p:cNvSpPr/>
              <p:nvPr/>
            </p:nvSpPr>
            <p:spPr>
              <a:xfrm>
                <a:off x="58" y="140"/>
                <a:ext cx="274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46" name="Rounded Rectangle 62745"/>
              <p:cNvSpPr/>
              <p:nvPr/>
            </p:nvSpPr>
            <p:spPr>
              <a:xfrm>
                <a:off x="107" y="280"/>
                <a:ext cx="281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47" name="Rounded Rectangle 62746"/>
              <p:cNvSpPr/>
              <p:nvPr/>
            </p:nvSpPr>
            <p:spPr>
              <a:xfrm>
                <a:off x="165" y="420"/>
                <a:ext cx="278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48" name="Rounded Rectangle 62747"/>
              <p:cNvSpPr/>
              <p:nvPr/>
            </p:nvSpPr>
            <p:spPr>
              <a:xfrm>
                <a:off x="224" y="560"/>
                <a:ext cx="275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49" name="Rounded Rectangle 62748"/>
              <p:cNvSpPr/>
              <p:nvPr/>
            </p:nvSpPr>
            <p:spPr>
              <a:xfrm>
                <a:off x="273" y="701"/>
                <a:ext cx="281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0" name="Rounded Rectangle 62749"/>
              <p:cNvSpPr/>
              <p:nvPr/>
            </p:nvSpPr>
            <p:spPr>
              <a:xfrm>
                <a:off x="331" y="841"/>
                <a:ext cx="279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751" name="未知"/>
            <p:cNvSpPr/>
            <p:nvPr/>
          </p:nvSpPr>
          <p:spPr>
            <a:xfrm>
              <a:off x="0" y="0"/>
              <a:ext cx="463" cy="1066"/>
            </a:xfrm>
            <a:custGeom>
              <a:avLst/>
              <a:gdLst/>
              <a:ahLst/>
              <a:cxnLst/>
              <a:pathLst>
                <a:path w="463" h="1066">
                  <a:moveTo>
                    <a:pt x="462" y="1050"/>
                  </a:moveTo>
                  <a:lnTo>
                    <a:pt x="37" y="0"/>
                  </a:lnTo>
                  <a:lnTo>
                    <a:pt x="0" y="15"/>
                  </a:lnTo>
                  <a:lnTo>
                    <a:pt x="424" y="1065"/>
                  </a:lnTo>
                  <a:lnTo>
                    <a:pt x="462" y="10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52" name="未知"/>
            <p:cNvSpPr/>
            <p:nvPr/>
          </p:nvSpPr>
          <p:spPr>
            <a:xfrm>
              <a:off x="39" y="5"/>
              <a:ext cx="446" cy="1067"/>
            </a:xfrm>
            <a:custGeom>
              <a:avLst/>
              <a:gdLst/>
              <a:ahLst/>
              <a:cxnLst/>
              <a:pathLst>
                <a:path w="446" h="1067">
                  <a:moveTo>
                    <a:pt x="0" y="0"/>
                  </a:moveTo>
                  <a:lnTo>
                    <a:pt x="25" y="12"/>
                  </a:lnTo>
                  <a:lnTo>
                    <a:pt x="445" y="1051"/>
                  </a:lnTo>
                  <a:lnTo>
                    <a:pt x="420" y="1040"/>
                  </a:lnTo>
                  <a:lnTo>
                    <a:pt x="445" y="1051"/>
                  </a:lnTo>
                  <a:lnTo>
                    <a:pt x="409" y="1066"/>
                  </a:lnTo>
                  <a:lnTo>
                    <a:pt x="384" y="1054"/>
                  </a:lnTo>
                  <a:lnTo>
                    <a:pt x="420" y="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753" name="Group 62752"/>
            <p:cNvGrpSpPr/>
            <p:nvPr/>
          </p:nvGrpSpPr>
          <p:grpSpPr>
            <a:xfrm>
              <a:off x="46" y="96"/>
              <a:ext cx="364" cy="861"/>
              <a:chOff x="0" y="0"/>
              <a:chExt cx="364" cy="861"/>
            </a:xfrm>
          </p:grpSpPr>
          <p:sp>
            <p:nvSpPr>
              <p:cNvPr id="62754" name="Oval 62753"/>
              <p:cNvSpPr/>
              <p:nvPr/>
            </p:nvSpPr>
            <p:spPr>
              <a:xfrm>
                <a:off x="0" y="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5" name="Oval 62754"/>
              <p:cNvSpPr/>
              <p:nvPr/>
            </p:nvSpPr>
            <p:spPr>
              <a:xfrm>
                <a:off x="58" y="140"/>
                <a:ext cx="20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6" name="Oval 62755"/>
              <p:cNvSpPr/>
              <p:nvPr/>
            </p:nvSpPr>
            <p:spPr>
              <a:xfrm>
                <a:off x="115" y="279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7" name="Oval 62756"/>
              <p:cNvSpPr/>
              <p:nvPr/>
            </p:nvSpPr>
            <p:spPr>
              <a:xfrm>
                <a:off x="172" y="42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8" name="Oval 62757"/>
              <p:cNvSpPr/>
              <p:nvPr/>
            </p:nvSpPr>
            <p:spPr>
              <a:xfrm>
                <a:off x="229" y="56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59" name="Oval 62758"/>
              <p:cNvSpPr/>
              <p:nvPr/>
            </p:nvSpPr>
            <p:spPr>
              <a:xfrm>
                <a:off x="287" y="701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60" name="Oval 62759"/>
              <p:cNvSpPr/>
              <p:nvPr/>
            </p:nvSpPr>
            <p:spPr>
              <a:xfrm>
                <a:off x="345" y="841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761" name="Group 62760"/>
          <p:cNvGrpSpPr/>
          <p:nvPr/>
        </p:nvGrpSpPr>
        <p:grpSpPr>
          <a:xfrm>
            <a:off x="2987675" y="4173538"/>
            <a:ext cx="1212850" cy="1703387"/>
            <a:chOff x="0" y="0"/>
            <a:chExt cx="762" cy="1071"/>
          </a:xfrm>
        </p:grpSpPr>
        <p:sp>
          <p:nvSpPr>
            <p:cNvPr id="62762" name="未知"/>
            <p:cNvSpPr/>
            <p:nvPr/>
          </p:nvSpPr>
          <p:spPr>
            <a:xfrm>
              <a:off x="23" y="0"/>
              <a:ext cx="462" cy="1064"/>
            </a:xfrm>
            <a:custGeom>
              <a:avLst/>
              <a:gdLst/>
              <a:ahLst/>
              <a:cxnLst/>
              <a:pathLst>
                <a:path w="462" h="1064">
                  <a:moveTo>
                    <a:pt x="0" y="1048"/>
                  </a:moveTo>
                  <a:lnTo>
                    <a:pt x="424" y="0"/>
                  </a:lnTo>
                  <a:lnTo>
                    <a:pt x="461" y="15"/>
                  </a:lnTo>
                  <a:lnTo>
                    <a:pt x="38" y="1063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63" name="未知"/>
            <p:cNvSpPr/>
            <p:nvPr/>
          </p:nvSpPr>
          <p:spPr>
            <a:xfrm>
              <a:off x="0" y="4"/>
              <a:ext cx="447" cy="1067"/>
            </a:xfrm>
            <a:custGeom>
              <a:avLst/>
              <a:gdLst/>
              <a:ahLst/>
              <a:cxnLst/>
              <a:pathLst>
                <a:path w="447" h="1067">
                  <a:moveTo>
                    <a:pt x="446" y="0"/>
                  </a:moveTo>
                  <a:lnTo>
                    <a:pt x="420" y="11"/>
                  </a:lnTo>
                  <a:lnTo>
                    <a:pt x="0" y="1051"/>
                  </a:lnTo>
                  <a:lnTo>
                    <a:pt x="26" y="1040"/>
                  </a:lnTo>
                  <a:lnTo>
                    <a:pt x="0" y="1051"/>
                  </a:lnTo>
                  <a:lnTo>
                    <a:pt x="36" y="1066"/>
                  </a:lnTo>
                  <a:lnTo>
                    <a:pt x="62" y="1055"/>
                  </a:lnTo>
                  <a:lnTo>
                    <a:pt x="26" y="104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764" name="Group 62763"/>
            <p:cNvGrpSpPr/>
            <p:nvPr/>
          </p:nvGrpSpPr>
          <p:grpSpPr>
            <a:xfrm>
              <a:off x="82" y="95"/>
              <a:ext cx="609" cy="861"/>
              <a:chOff x="0" y="0"/>
              <a:chExt cx="609" cy="861"/>
            </a:xfrm>
          </p:grpSpPr>
          <p:sp>
            <p:nvSpPr>
              <p:cNvPr id="62765" name="Rounded Rectangle 62764"/>
              <p:cNvSpPr/>
              <p:nvPr/>
            </p:nvSpPr>
            <p:spPr>
              <a:xfrm>
                <a:off x="332" y="0"/>
                <a:ext cx="277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66" name="Rounded Rectangle 62765"/>
              <p:cNvSpPr/>
              <p:nvPr/>
            </p:nvSpPr>
            <p:spPr>
              <a:xfrm>
                <a:off x="277" y="140"/>
                <a:ext cx="273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67" name="Rounded Rectangle 62766"/>
              <p:cNvSpPr/>
              <p:nvPr/>
            </p:nvSpPr>
            <p:spPr>
              <a:xfrm>
                <a:off x="222" y="280"/>
                <a:ext cx="280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68" name="Rounded Rectangle 62767"/>
              <p:cNvSpPr/>
              <p:nvPr/>
            </p:nvSpPr>
            <p:spPr>
              <a:xfrm>
                <a:off x="167" y="420"/>
                <a:ext cx="276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69" name="Rounded Rectangle 62768"/>
              <p:cNvSpPr/>
              <p:nvPr/>
            </p:nvSpPr>
            <p:spPr>
              <a:xfrm>
                <a:off x="110" y="560"/>
                <a:ext cx="275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0" name="Rounded Rectangle 62769"/>
              <p:cNvSpPr/>
              <p:nvPr/>
            </p:nvSpPr>
            <p:spPr>
              <a:xfrm>
                <a:off x="55" y="701"/>
                <a:ext cx="281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1" name="Rounded Rectangle 62770"/>
              <p:cNvSpPr/>
              <p:nvPr/>
            </p:nvSpPr>
            <p:spPr>
              <a:xfrm>
                <a:off x="0" y="841"/>
                <a:ext cx="278" cy="20"/>
              </a:xfrm>
              <a:prstGeom prst="roundRect">
                <a:avLst>
                  <a:gd name="adj" fmla="val 50000"/>
                </a:avLst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772" name="未知"/>
            <p:cNvSpPr/>
            <p:nvPr/>
          </p:nvSpPr>
          <p:spPr>
            <a:xfrm>
              <a:off x="301" y="0"/>
              <a:ext cx="461" cy="1064"/>
            </a:xfrm>
            <a:custGeom>
              <a:avLst/>
              <a:gdLst/>
              <a:ahLst/>
              <a:cxnLst/>
              <a:pathLst>
                <a:path w="461" h="1064">
                  <a:moveTo>
                    <a:pt x="0" y="1048"/>
                  </a:moveTo>
                  <a:lnTo>
                    <a:pt x="423" y="0"/>
                  </a:lnTo>
                  <a:lnTo>
                    <a:pt x="460" y="15"/>
                  </a:lnTo>
                  <a:lnTo>
                    <a:pt x="37" y="1063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73" name="未知"/>
            <p:cNvSpPr/>
            <p:nvPr/>
          </p:nvSpPr>
          <p:spPr>
            <a:xfrm>
              <a:off x="277" y="4"/>
              <a:ext cx="447" cy="1067"/>
            </a:xfrm>
            <a:custGeom>
              <a:avLst/>
              <a:gdLst/>
              <a:ahLst/>
              <a:cxnLst/>
              <a:pathLst>
                <a:path w="447" h="1067">
                  <a:moveTo>
                    <a:pt x="446" y="0"/>
                  </a:moveTo>
                  <a:lnTo>
                    <a:pt x="420" y="11"/>
                  </a:lnTo>
                  <a:lnTo>
                    <a:pt x="0" y="1051"/>
                  </a:lnTo>
                  <a:lnTo>
                    <a:pt x="26" y="1040"/>
                  </a:lnTo>
                  <a:lnTo>
                    <a:pt x="0" y="1051"/>
                  </a:lnTo>
                  <a:lnTo>
                    <a:pt x="36" y="1066"/>
                  </a:lnTo>
                  <a:lnTo>
                    <a:pt x="62" y="1055"/>
                  </a:lnTo>
                  <a:lnTo>
                    <a:pt x="26" y="104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774" name="Group 62773"/>
            <p:cNvGrpSpPr/>
            <p:nvPr/>
          </p:nvGrpSpPr>
          <p:grpSpPr>
            <a:xfrm>
              <a:off x="352" y="95"/>
              <a:ext cx="363" cy="861"/>
              <a:chOff x="0" y="0"/>
              <a:chExt cx="363" cy="861"/>
            </a:xfrm>
          </p:grpSpPr>
          <p:sp>
            <p:nvSpPr>
              <p:cNvPr id="62775" name="Oval 62774"/>
              <p:cNvSpPr/>
              <p:nvPr/>
            </p:nvSpPr>
            <p:spPr>
              <a:xfrm>
                <a:off x="344" y="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6" name="Oval 62775"/>
              <p:cNvSpPr/>
              <p:nvPr/>
            </p:nvSpPr>
            <p:spPr>
              <a:xfrm>
                <a:off x="286" y="14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7" name="Oval 62776"/>
              <p:cNvSpPr/>
              <p:nvPr/>
            </p:nvSpPr>
            <p:spPr>
              <a:xfrm>
                <a:off x="229" y="279"/>
                <a:ext cx="20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8" name="Oval 62777"/>
              <p:cNvSpPr/>
              <p:nvPr/>
            </p:nvSpPr>
            <p:spPr>
              <a:xfrm>
                <a:off x="173" y="42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79" name="Oval 62778"/>
              <p:cNvSpPr/>
              <p:nvPr/>
            </p:nvSpPr>
            <p:spPr>
              <a:xfrm>
                <a:off x="116" y="560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80" name="Oval 62779"/>
              <p:cNvSpPr/>
              <p:nvPr/>
            </p:nvSpPr>
            <p:spPr>
              <a:xfrm>
                <a:off x="58" y="701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781" name="Oval 62780"/>
              <p:cNvSpPr/>
              <p:nvPr/>
            </p:nvSpPr>
            <p:spPr>
              <a:xfrm>
                <a:off x="0" y="841"/>
                <a:ext cx="19" cy="2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782" name="Group 62781"/>
          <p:cNvGrpSpPr/>
          <p:nvPr/>
        </p:nvGrpSpPr>
        <p:grpSpPr>
          <a:xfrm>
            <a:off x="1833563" y="4043363"/>
            <a:ext cx="688975" cy="1833562"/>
            <a:chOff x="0" y="0"/>
            <a:chExt cx="433" cy="1153"/>
          </a:xfrm>
        </p:grpSpPr>
        <p:sp>
          <p:nvSpPr>
            <p:cNvPr id="62783" name="未知"/>
            <p:cNvSpPr/>
            <p:nvPr/>
          </p:nvSpPr>
          <p:spPr>
            <a:xfrm>
              <a:off x="370" y="0"/>
              <a:ext cx="63" cy="1153"/>
            </a:xfrm>
            <a:custGeom>
              <a:avLst/>
              <a:gdLst/>
              <a:ahLst/>
              <a:cxnLst/>
              <a:pathLst>
                <a:path w="63" h="1153">
                  <a:moveTo>
                    <a:pt x="21" y="0"/>
                  </a:moveTo>
                  <a:lnTo>
                    <a:pt x="0" y="20"/>
                  </a:lnTo>
                  <a:lnTo>
                    <a:pt x="0" y="1152"/>
                  </a:lnTo>
                  <a:lnTo>
                    <a:pt x="21" y="1132"/>
                  </a:lnTo>
                  <a:lnTo>
                    <a:pt x="0" y="1152"/>
                  </a:lnTo>
                  <a:lnTo>
                    <a:pt x="41" y="1152"/>
                  </a:lnTo>
                  <a:lnTo>
                    <a:pt x="62" y="1132"/>
                  </a:lnTo>
                  <a:lnTo>
                    <a:pt x="21" y="113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4" name="未知"/>
            <p:cNvSpPr/>
            <p:nvPr/>
          </p:nvSpPr>
          <p:spPr>
            <a:xfrm>
              <a:off x="391" y="0"/>
              <a:ext cx="42" cy="1133"/>
            </a:xfrm>
            <a:custGeom>
              <a:avLst/>
              <a:gdLst/>
              <a:ahLst/>
              <a:cxnLst/>
              <a:pathLst>
                <a:path w="42" h="1133">
                  <a:moveTo>
                    <a:pt x="0" y="0"/>
                  </a:moveTo>
                  <a:lnTo>
                    <a:pt x="41" y="0"/>
                  </a:lnTo>
                  <a:lnTo>
                    <a:pt x="41" y="1132"/>
                  </a:lnTo>
                  <a:lnTo>
                    <a:pt x="0" y="1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5" name="Rounded Rectangle 62784"/>
            <p:cNvSpPr/>
            <p:nvPr/>
          </p:nvSpPr>
          <p:spPr>
            <a:xfrm>
              <a:off x="51" y="91"/>
              <a:ext cx="330" cy="2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6" name="Rounded Rectangle 62785"/>
            <p:cNvSpPr/>
            <p:nvPr/>
          </p:nvSpPr>
          <p:spPr>
            <a:xfrm>
              <a:off x="51" y="273"/>
              <a:ext cx="330" cy="2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7" name="Rounded Rectangle 62786"/>
            <p:cNvSpPr/>
            <p:nvPr/>
          </p:nvSpPr>
          <p:spPr>
            <a:xfrm>
              <a:off x="51" y="455"/>
              <a:ext cx="330" cy="2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8" name="Rounded Rectangle 62787"/>
            <p:cNvSpPr/>
            <p:nvPr/>
          </p:nvSpPr>
          <p:spPr>
            <a:xfrm>
              <a:off x="51" y="637"/>
              <a:ext cx="330" cy="2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89" name="Rounded Rectangle 62788"/>
            <p:cNvSpPr/>
            <p:nvPr/>
          </p:nvSpPr>
          <p:spPr>
            <a:xfrm>
              <a:off x="51" y="819"/>
              <a:ext cx="330" cy="2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90" name="Rounded Rectangle 62789"/>
            <p:cNvSpPr/>
            <p:nvPr/>
          </p:nvSpPr>
          <p:spPr>
            <a:xfrm>
              <a:off x="51" y="1000"/>
              <a:ext cx="330" cy="21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91" name="未知"/>
            <p:cNvSpPr/>
            <p:nvPr/>
          </p:nvSpPr>
          <p:spPr>
            <a:xfrm>
              <a:off x="0" y="0"/>
              <a:ext cx="63" cy="1153"/>
            </a:xfrm>
            <a:custGeom>
              <a:avLst/>
              <a:gdLst/>
              <a:ahLst/>
              <a:cxnLst/>
              <a:pathLst>
                <a:path w="63" h="1153">
                  <a:moveTo>
                    <a:pt x="21" y="0"/>
                  </a:moveTo>
                  <a:lnTo>
                    <a:pt x="0" y="20"/>
                  </a:lnTo>
                  <a:lnTo>
                    <a:pt x="0" y="1152"/>
                  </a:lnTo>
                  <a:lnTo>
                    <a:pt x="21" y="1132"/>
                  </a:lnTo>
                  <a:lnTo>
                    <a:pt x="0" y="1152"/>
                  </a:lnTo>
                  <a:lnTo>
                    <a:pt x="41" y="1152"/>
                  </a:lnTo>
                  <a:lnTo>
                    <a:pt x="62" y="1132"/>
                  </a:lnTo>
                  <a:lnTo>
                    <a:pt x="21" y="113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792" name="未知"/>
            <p:cNvSpPr/>
            <p:nvPr/>
          </p:nvSpPr>
          <p:spPr>
            <a:xfrm>
              <a:off x="21" y="0"/>
              <a:ext cx="42" cy="1133"/>
            </a:xfrm>
            <a:custGeom>
              <a:avLst/>
              <a:gdLst/>
              <a:ahLst/>
              <a:cxnLst/>
              <a:pathLst>
                <a:path w="42" h="1133">
                  <a:moveTo>
                    <a:pt x="0" y="0"/>
                  </a:moveTo>
                  <a:lnTo>
                    <a:pt x="41" y="0"/>
                  </a:lnTo>
                  <a:lnTo>
                    <a:pt x="41" y="1132"/>
                  </a:lnTo>
                  <a:lnTo>
                    <a:pt x="0" y="1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793" name="Group 62792"/>
          <p:cNvGrpSpPr/>
          <p:nvPr/>
        </p:nvGrpSpPr>
        <p:grpSpPr>
          <a:xfrm>
            <a:off x="9318625" y="4616450"/>
            <a:ext cx="1146175" cy="1260475"/>
            <a:chOff x="0" y="0"/>
            <a:chExt cx="720" cy="793"/>
          </a:xfrm>
        </p:grpSpPr>
        <p:grpSp>
          <p:nvGrpSpPr>
            <p:cNvPr id="62794" name="Group 62793"/>
            <p:cNvGrpSpPr/>
            <p:nvPr/>
          </p:nvGrpSpPr>
          <p:grpSpPr>
            <a:xfrm>
              <a:off x="315" y="0"/>
              <a:ext cx="405" cy="784"/>
              <a:chOff x="0" y="0"/>
              <a:chExt cx="405" cy="784"/>
            </a:xfrm>
          </p:grpSpPr>
          <p:grpSp>
            <p:nvGrpSpPr>
              <p:cNvPr id="62795" name="Group 62794"/>
              <p:cNvGrpSpPr/>
              <p:nvPr/>
            </p:nvGrpSpPr>
            <p:grpSpPr>
              <a:xfrm>
                <a:off x="35" y="0"/>
                <a:ext cx="370" cy="376"/>
                <a:chOff x="0" y="0"/>
                <a:chExt cx="370" cy="376"/>
              </a:xfrm>
            </p:grpSpPr>
            <p:sp>
              <p:nvSpPr>
                <p:cNvPr id="62796" name="Oval 62795"/>
                <p:cNvSpPr/>
                <p:nvPr/>
              </p:nvSpPr>
              <p:spPr>
                <a:xfrm>
                  <a:off x="3" y="14"/>
                  <a:ext cx="367" cy="362"/>
                </a:xfrm>
                <a:prstGeom prst="ellipse">
                  <a:avLst/>
                </a:prstGeom>
                <a:solidFill>
                  <a:srgbClr val="888888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797" name="Oval 62796"/>
                <p:cNvSpPr/>
                <p:nvPr/>
              </p:nvSpPr>
              <p:spPr>
                <a:xfrm>
                  <a:off x="0" y="0"/>
                  <a:ext cx="367" cy="362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798" name="Oval 62797"/>
                <p:cNvSpPr/>
                <p:nvPr/>
              </p:nvSpPr>
              <p:spPr>
                <a:xfrm>
                  <a:off x="9" y="11"/>
                  <a:ext cx="349" cy="339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799" name="未知"/>
                <p:cNvSpPr/>
                <p:nvPr/>
              </p:nvSpPr>
              <p:spPr>
                <a:xfrm>
                  <a:off x="26" y="40"/>
                  <a:ext cx="316" cy="245"/>
                </a:xfrm>
                <a:custGeom>
                  <a:avLst/>
                  <a:gdLst/>
                  <a:ahLst/>
                  <a:cxnLst/>
                  <a:pathLst>
                    <a:path w="316" h="245">
                      <a:moveTo>
                        <a:pt x="18" y="244"/>
                      </a:moveTo>
                      <a:lnTo>
                        <a:pt x="9" y="227"/>
                      </a:lnTo>
                      <a:lnTo>
                        <a:pt x="3" y="207"/>
                      </a:lnTo>
                      <a:lnTo>
                        <a:pt x="0" y="190"/>
                      </a:lnTo>
                      <a:lnTo>
                        <a:pt x="0" y="169"/>
                      </a:lnTo>
                      <a:lnTo>
                        <a:pt x="3" y="135"/>
                      </a:lnTo>
                      <a:lnTo>
                        <a:pt x="12" y="103"/>
                      </a:lnTo>
                      <a:lnTo>
                        <a:pt x="29" y="75"/>
                      </a:lnTo>
                      <a:lnTo>
                        <a:pt x="50" y="49"/>
                      </a:lnTo>
                      <a:lnTo>
                        <a:pt x="76" y="29"/>
                      </a:lnTo>
                      <a:lnTo>
                        <a:pt x="105" y="12"/>
                      </a:lnTo>
                      <a:lnTo>
                        <a:pt x="137" y="3"/>
                      </a:lnTo>
                      <a:lnTo>
                        <a:pt x="175" y="0"/>
                      </a:lnTo>
                      <a:lnTo>
                        <a:pt x="195" y="0"/>
                      </a:lnTo>
                      <a:lnTo>
                        <a:pt x="216" y="3"/>
                      </a:lnTo>
                      <a:lnTo>
                        <a:pt x="236" y="9"/>
                      </a:lnTo>
                      <a:lnTo>
                        <a:pt x="254" y="17"/>
                      </a:lnTo>
                      <a:lnTo>
                        <a:pt x="289" y="40"/>
                      </a:lnTo>
                      <a:lnTo>
                        <a:pt x="315" y="69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800" name="未知"/>
                <p:cNvSpPr/>
                <p:nvPr/>
              </p:nvSpPr>
              <p:spPr>
                <a:xfrm>
                  <a:off x="9" y="11"/>
                  <a:ext cx="333" cy="274"/>
                </a:xfrm>
                <a:custGeom>
                  <a:avLst/>
                  <a:gdLst/>
                  <a:ahLst/>
                  <a:cxnLst/>
                  <a:pathLst>
                    <a:path w="333" h="274">
                      <a:moveTo>
                        <a:pt x="35" y="273"/>
                      </a:moveTo>
                      <a:lnTo>
                        <a:pt x="26" y="256"/>
                      </a:lnTo>
                      <a:lnTo>
                        <a:pt x="20" y="236"/>
                      </a:lnTo>
                      <a:lnTo>
                        <a:pt x="17" y="219"/>
                      </a:lnTo>
                      <a:lnTo>
                        <a:pt x="17" y="198"/>
                      </a:lnTo>
                      <a:lnTo>
                        <a:pt x="20" y="164"/>
                      </a:lnTo>
                      <a:lnTo>
                        <a:pt x="29" y="132"/>
                      </a:lnTo>
                      <a:lnTo>
                        <a:pt x="46" y="104"/>
                      </a:lnTo>
                      <a:lnTo>
                        <a:pt x="67" y="78"/>
                      </a:lnTo>
                      <a:lnTo>
                        <a:pt x="93" y="58"/>
                      </a:lnTo>
                      <a:lnTo>
                        <a:pt x="122" y="41"/>
                      </a:lnTo>
                      <a:lnTo>
                        <a:pt x="154" y="32"/>
                      </a:lnTo>
                      <a:lnTo>
                        <a:pt x="192" y="29"/>
                      </a:lnTo>
                      <a:lnTo>
                        <a:pt x="212" y="29"/>
                      </a:lnTo>
                      <a:lnTo>
                        <a:pt x="233" y="32"/>
                      </a:lnTo>
                      <a:lnTo>
                        <a:pt x="253" y="38"/>
                      </a:lnTo>
                      <a:lnTo>
                        <a:pt x="271" y="46"/>
                      </a:lnTo>
                      <a:lnTo>
                        <a:pt x="303" y="69"/>
                      </a:lnTo>
                      <a:lnTo>
                        <a:pt x="332" y="95"/>
                      </a:lnTo>
                      <a:lnTo>
                        <a:pt x="320" y="75"/>
                      </a:lnTo>
                      <a:lnTo>
                        <a:pt x="306" y="58"/>
                      </a:lnTo>
                      <a:lnTo>
                        <a:pt x="288" y="41"/>
                      </a:lnTo>
                      <a:lnTo>
                        <a:pt x="268" y="26"/>
                      </a:lnTo>
                      <a:lnTo>
                        <a:pt x="244" y="15"/>
                      </a:lnTo>
                      <a:lnTo>
                        <a:pt x="224" y="6"/>
                      </a:lnTo>
                      <a:lnTo>
                        <a:pt x="198" y="0"/>
                      </a:lnTo>
                      <a:lnTo>
                        <a:pt x="174" y="0"/>
                      </a:lnTo>
                      <a:lnTo>
                        <a:pt x="137" y="3"/>
                      </a:lnTo>
                      <a:lnTo>
                        <a:pt x="104" y="12"/>
                      </a:lnTo>
                      <a:lnTo>
                        <a:pt x="75" y="29"/>
                      </a:lnTo>
                      <a:lnTo>
                        <a:pt x="49" y="49"/>
                      </a:lnTo>
                      <a:lnTo>
                        <a:pt x="29" y="75"/>
                      </a:lnTo>
                      <a:lnTo>
                        <a:pt x="11" y="104"/>
                      </a:lnTo>
                      <a:lnTo>
                        <a:pt x="2" y="135"/>
                      </a:lnTo>
                      <a:lnTo>
                        <a:pt x="0" y="170"/>
                      </a:lnTo>
                      <a:lnTo>
                        <a:pt x="0" y="196"/>
                      </a:lnTo>
                      <a:lnTo>
                        <a:pt x="8" y="224"/>
                      </a:lnTo>
                      <a:lnTo>
                        <a:pt x="20" y="247"/>
                      </a:lnTo>
                      <a:lnTo>
                        <a:pt x="35" y="270"/>
                      </a:lnTo>
                      <a:lnTo>
                        <a:pt x="35" y="273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62801" name="Group 62800"/>
              <p:cNvGrpSpPr/>
              <p:nvPr/>
            </p:nvGrpSpPr>
            <p:grpSpPr>
              <a:xfrm>
                <a:off x="0" y="359"/>
                <a:ext cx="179" cy="425"/>
                <a:chOff x="0" y="0"/>
                <a:chExt cx="179" cy="425"/>
              </a:xfrm>
            </p:grpSpPr>
            <p:sp>
              <p:nvSpPr>
                <p:cNvPr id="62802" name="未知"/>
                <p:cNvSpPr/>
                <p:nvPr/>
              </p:nvSpPr>
              <p:spPr>
                <a:xfrm>
                  <a:off x="0" y="0"/>
                  <a:ext cx="179" cy="425"/>
                </a:xfrm>
                <a:custGeom>
                  <a:avLst/>
                  <a:gdLst/>
                  <a:ahLst/>
                  <a:cxnLst/>
                  <a:pathLst>
                    <a:path w="179" h="425">
                      <a:moveTo>
                        <a:pt x="163" y="3"/>
                      </a:moveTo>
                      <a:lnTo>
                        <a:pt x="160" y="0"/>
                      </a:lnTo>
                      <a:lnTo>
                        <a:pt x="157" y="0"/>
                      </a:lnTo>
                      <a:lnTo>
                        <a:pt x="154" y="0"/>
                      </a:lnTo>
                      <a:lnTo>
                        <a:pt x="148" y="3"/>
                      </a:lnTo>
                      <a:lnTo>
                        <a:pt x="140" y="5"/>
                      </a:lnTo>
                      <a:lnTo>
                        <a:pt x="134" y="17"/>
                      </a:lnTo>
                      <a:lnTo>
                        <a:pt x="128" y="26"/>
                      </a:lnTo>
                      <a:lnTo>
                        <a:pt x="125" y="34"/>
                      </a:lnTo>
                      <a:lnTo>
                        <a:pt x="119" y="43"/>
                      </a:lnTo>
                      <a:lnTo>
                        <a:pt x="116" y="57"/>
                      </a:lnTo>
                      <a:lnTo>
                        <a:pt x="111" y="74"/>
                      </a:lnTo>
                      <a:lnTo>
                        <a:pt x="105" y="94"/>
                      </a:lnTo>
                      <a:lnTo>
                        <a:pt x="96" y="117"/>
                      </a:lnTo>
                      <a:lnTo>
                        <a:pt x="87" y="143"/>
                      </a:lnTo>
                      <a:lnTo>
                        <a:pt x="70" y="198"/>
                      </a:lnTo>
                      <a:lnTo>
                        <a:pt x="49" y="255"/>
                      </a:lnTo>
                      <a:lnTo>
                        <a:pt x="41" y="281"/>
                      </a:lnTo>
                      <a:lnTo>
                        <a:pt x="29" y="307"/>
                      </a:lnTo>
                      <a:lnTo>
                        <a:pt x="23" y="330"/>
                      </a:lnTo>
                      <a:lnTo>
                        <a:pt x="14" y="350"/>
                      </a:lnTo>
                      <a:lnTo>
                        <a:pt x="9" y="367"/>
                      </a:lnTo>
                      <a:lnTo>
                        <a:pt x="3" y="381"/>
                      </a:lnTo>
                      <a:lnTo>
                        <a:pt x="0" y="387"/>
                      </a:lnTo>
                      <a:lnTo>
                        <a:pt x="0" y="393"/>
                      </a:lnTo>
                      <a:lnTo>
                        <a:pt x="0" y="396"/>
                      </a:lnTo>
                      <a:lnTo>
                        <a:pt x="3" y="404"/>
                      </a:lnTo>
                      <a:lnTo>
                        <a:pt x="6" y="407"/>
                      </a:lnTo>
                      <a:lnTo>
                        <a:pt x="11" y="413"/>
                      </a:lnTo>
                      <a:lnTo>
                        <a:pt x="17" y="419"/>
                      </a:lnTo>
                      <a:lnTo>
                        <a:pt x="29" y="422"/>
                      </a:lnTo>
                      <a:lnTo>
                        <a:pt x="41" y="424"/>
                      </a:lnTo>
                      <a:lnTo>
                        <a:pt x="49" y="424"/>
                      </a:lnTo>
                      <a:lnTo>
                        <a:pt x="55" y="422"/>
                      </a:lnTo>
                      <a:lnTo>
                        <a:pt x="61" y="419"/>
                      </a:lnTo>
                      <a:lnTo>
                        <a:pt x="67" y="413"/>
                      </a:lnTo>
                      <a:lnTo>
                        <a:pt x="70" y="413"/>
                      </a:lnTo>
                      <a:lnTo>
                        <a:pt x="178" y="26"/>
                      </a:lnTo>
                      <a:lnTo>
                        <a:pt x="178" y="23"/>
                      </a:lnTo>
                      <a:lnTo>
                        <a:pt x="175" y="14"/>
                      </a:lnTo>
                      <a:lnTo>
                        <a:pt x="172" y="5"/>
                      </a:lnTo>
                      <a:lnTo>
                        <a:pt x="163" y="3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803" name="未知"/>
                <p:cNvSpPr/>
                <p:nvPr/>
              </p:nvSpPr>
              <p:spPr>
                <a:xfrm>
                  <a:off x="14" y="14"/>
                  <a:ext cx="135" cy="377"/>
                </a:xfrm>
                <a:custGeom>
                  <a:avLst/>
                  <a:gdLst/>
                  <a:ahLst/>
                  <a:cxnLst/>
                  <a:pathLst>
                    <a:path w="135" h="377">
                      <a:moveTo>
                        <a:pt x="129" y="0"/>
                      </a:moveTo>
                      <a:lnTo>
                        <a:pt x="0" y="370"/>
                      </a:lnTo>
                      <a:lnTo>
                        <a:pt x="3" y="370"/>
                      </a:lnTo>
                      <a:lnTo>
                        <a:pt x="9" y="370"/>
                      </a:lnTo>
                      <a:lnTo>
                        <a:pt x="15" y="373"/>
                      </a:lnTo>
                      <a:lnTo>
                        <a:pt x="24" y="376"/>
                      </a:lnTo>
                      <a:lnTo>
                        <a:pt x="24" y="370"/>
                      </a:lnTo>
                      <a:lnTo>
                        <a:pt x="24" y="367"/>
                      </a:lnTo>
                      <a:lnTo>
                        <a:pt x="27" y="359"/>
                      </a:lnTo>
                      <a:lnTo>
                        <a:pt x="32" y="342"/>
                      </a:lnTo>
                      <a:lnTo>
                        <a:pt x="38" y="316"/>
                      </a:lnTo>
                      <a:lnTo>
                        <a:pt x="47" y="287"/>
                      </a:lnTo>
                      <a:lnTo>
                        <a:pt x="59" y="255"/>
                      </a:lnTo>
                      <a:lnTo>
                        <a:pt x="67" y="221"/>
                      </a:lnTo>
                      <a:lnTo>
                        <a:pt x="79" y="187"/>
                      </a:lnTo>
                      <a:lnTo>
                        <a:pt x="88" y="152"/>
                      </a:lnTo>
                      <a:lnTo>
                        <a:pt x="97" y="118"/>
                      </a:lnTo>
                      <a:lnTo>
                        <a:pt x="108" y="86"/>
                      </a:lnTo>
                      <a:lnTo>
                        <a:pt x="117" y="57"/>
                      </a:lnTo>
                      <a:lnTo>
                        <a:pt x="123" y="34"/>
                      </a:lnTo>
                      <a:lnTo>
                        <a:pt x="129" y="14"/>
                      </a:lnTo>
                      <a:lnTo>
                        <a:pt x="132" y="9"/>
                      </a:lnTo>
                      <a:lnTo>
                        <a:pt x="132" y="3"/>
                      </a:lnTo>
                      <a:lnTo>
                        <a:pt x="132" y="0"/>
                      </a:lnTo>
                      <a:lnTo>
                        <a:pt x="134" y="0"/>
                      </a:lnTo>
                      <a:lnTo>
                        <a:pt x="129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62804" name="Group 62803"/>
            <p:cNvGrpSpPr/>
            <p:nvPr/>
          </p:nvGrpSpPr>
          <p:grpSpPr>
            <a:xfrm>
              <a:off x="0" y="363"/>
              <a:ext cx="383" cy="430"/>
              <a:chOff x="0" y="0"/>
              <a:chExt cx="383" cy="430"/>
            </a:xfrm>
          </p:grpSpPr>
          <p:grpSp>
            <p:nvGrpSpPr>
              <p:cNvPr id="62805" name="Group 62804"/>
              <p:cNvGrpSpPr/>
              <p:nvPr/>
            </p:nvGrpSpPr>
            <p:grpSpPr>
              <a:xfrm>
                <a:off x="0" y="65"/>
                <a:ext cx="330" cy="365"/>
                <a:chOff x="0" y="0"/>
                <a:chExt cx="330" cy="365"/>
              </a:xfrm>
            </p:grpSpPr>
            <p:sp>
              <p:nvSpPr>
                <p:cNvPr id="62806" name="未知"/>
                <p:cNvSpPr/>
                <p:nvPr/>
              </p:nvSpPr>
              <p:spPr>
                <a:xfrm>
                  <a:off x="85" y="0"/>
                  <a:ext cx="245" cy="267"/>
                </a:xfrm>
                <a:custGeom>
                  <a:avLst/>
                  <a:gdLst/>
                  <a:ahLst/>
                  <a:cxnLst/>
                  <a:pathLst>
                    <a:path w="245" h="267">
                      <a:moveTo>
                        <a:pt x="218" y="0"/>
                      </a:moveTo>
                      <a:lnTo>
                        <a:pt x="221" y="0"/>
                      </a:lnTo>
                      <a:lnTo>
                        <a:pt x="227" y="2"/>
                      </a:lnTo>
                      <a:lnTo>
                        <a:pt x="227" y="8"/>
                      </a:lnTo>
                      <a:lnTo>
                        <a:pt x="227" y="14"/>
                      </a:lnTo>
                      <a:lnTo>
                        <a:pt x="227" y="23"/>
                      </a:lnTo>
                      <a:lnTo>
                        <a:pt x="221" y="31"/>
                      </a:lnTo>
                      <a:lnTo>
                        <a:pt x="230" y="20"/>
                      </a:lnTo>
                      <a:lnTo>
                        <a:pt x="233" y="23"/>
                      </a:lnTo>
                      <a:lnTo>
                        <a:pt x="244" y="17"/>
                      </a:lnTo>
                      <a:lnTo>
                        <a:pt x="244" y="23"/>
                      </a:lnTo>
                      <a:lnTo>
                        <a:pt x="29" y="266"/>
                      </a:lnTo>
                      <a:lnTo>
                        <a:pt x="26" y="258"/>
                      </a:lnTo>
                      <a:lnTo>
                        <a:pt x="20" y="249"/>
                      </a:lnTo>
                      <a:lnTo>
                        <a:pt x="8" y="243"/>
                      </a:lnTo>
                      <a:lnTo>
                        <a:pt x="0" y="241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solidFill>
                  <a:srgbClr val="BBBBBB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807" name="未知"/>
                <p:cNvSpPr/>
                <p:nvPr/>
              </p:nvSpPr>
              <p:spPr>
                <a:xfrm>
                  <a:off x="120" y="86"/>
                  <a:ext cx="135" cy="153"/>
                </a:xfrm>
                <a:custGeom>
                  <a:avLst/>
                  <a:gdLst/>
                  <a:ahLst/>
                  <a:cxnLst/>
                  <a:pathLst>
                    <a:path w="135" h="153">
                      <a:moveTo>
                        <a:pt x="134" y="0"/>
                      </a:moveTo>
                      <a:lnTo>
                        <a:pt x="0" y="152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2808" name="Group 62807"/>
                <p:cNvGrpSpPr/>
                <p:nvPr/>
              </p:nvGrpSpPr>
              <p:grpSpPr>
                <a:xfrm>
                  <a:off x="0" y="241"/>
                  <a:ext cx="115" cy="124"/>
                  <a:chOff x="0" y="0"/>
                  <a:chExt cx="115" cy="124"/>
                </a:xfrm>
              </p:grpSpPr>
              <p:sp>
                <p:nvSpPr>
                  <p:cNvPr id="62809" name="未知"/>
                  <p:cNvSpPr/>
                  <p:nvPr/>
                </p:nvSpPr>
                <p:spPr>
                  <a:xfrm>
                    <a:off x="26" y="0"/>
                    <a:ext cx="89" cy="95"/>
                  </a:xfrm>
                  <a:custGeom>
                    <a:avLst/>
                    <a:gdLst/>
                    <a:ahLst/>
                    <a:cxnLst/>
                    <a:pathLst>
                      <a:path w="89" h="95">
                        <a:moveTo>
                          <a:pt x="0" y="68"/>
                        </a:moveTo>
                        <a:lnTo>
                          <a:pt x="12" y="60"/>
                        </a:lnTo>
                        <a:lnTo>
                          <a:pt x="12" y="57"/>
                        </a:lnTo>
                        <a:lnTo>
                          <a:pt x="12" y="54"/>
                        </a:lnTo>
                        <a:lnTo>
                          <a:pt x="18" y="51"/>
                        </a:lnTo>
                        <a:lnTo>
                          <a:pt x="18" y="51"/>
                        </a:lnTo>
                        <a:lnTo>
                          <a:pt x="18" y="48"/>
                        </a:lnTo>
                        <a:lnTo>
                          <a:pt x="18" y="48"/>
                        </a:lnTo>
                        <a:lnTo>
                          <a:pt x="18" y="46"/>
                        </a:lnTo>
                        <a:lnTo>
                          <a:pt x="21" y="46"/>
                        </a:lnTo>
                        <a:lnTo>
                          <a:pt x="35" y="31"/>
                        </a:lnTo>
                        <a:lnTo>
                          <a:pt x="35" y="28"/>
                        </a:lnTo>
                        <a:lnTo>
                          <a:pt x="35" y="25"/>
                        </a:lnTo>
                        <a:lnTo>
                          <a:pt x="35" y="25"/>
                        </a:lnTo>
                        <a:lnTo>
                          <a:pt x="38" y="23"/>
                        </a:lnTo>
                        <a:lnTo>
                          <a:pt x="38" y="23"/>
                        </a:lnTo>
                        <a:lnTo>
                          <a:pt x="41" y="23"/>
                        </a:lnTo>
                        <a:lnTo>
                          <a:pt x="41" y="23"/>
                        </a:lnTo>
                        <a:lnTo>
                          <a:pt x="41" y="20"/>
                        </a:lnTo>
                        <a:lnTo>
                          <a:pt x="44" y="17"/>
                        </a:lnTo>
                        <a:lnTo>
                          <a:pt x="47" y="17"/>
                        </a:lnTo>
                        <a:lnTo>
                          <a:pt x="47" y="17"/>
                        </a:lnTo>
                        <a:lnTo>
                          <a:pt x="56" y="8"/>
                        </a:lnTo>
                        <a:lnTo>
                          <a:pt x="56" y="2"/>
                        </a:lnTo>
                        <a:lnTo>
                          <a:pt x="59" y="0"/>
                        </a:lnTo>
                        <a:lnTo>
                          <a:pt x="59" y="0"/>
                        </a:lnTo>
                        <a:lnTo>
                          <a:pt x="59" y="0"/>
                        </a:lnTo>
                        <a:lnTo>
                          <a:pt x="73" y="0"/>
                        </a:lnTo>
                        <a:lnTo>
                          <a:pt x="82" y="11"/>
                        </a:lnTo>
                        <a:lnTo>
                          <a:pt x="88" y="17"/>
                        </a:lnTo>
                        <a:lnTo>
                          <a:pt x="88" y="25"/>
                        </a:lnTo>
                        <a:lnTo>
                          <a:pt x="88" y="28"/>
                        </a:lnTo>
                        <a:lnTo>
                          <a:pt x="88" y="28"/>
                        </a:lnTo>
                        <a:lnTo>
                          <a:pt x="85" y="31"/>
                        </a:lnTo>
                        <a:lnTo>
                          <a:pt x="82" y="31"/>
                        </a:lnTo>
                        <a:lnTo>
                          <a:pt x="82" y="31"/>
                        </a:lnTo>
                        <a:lnTo>
                          <a:pt x="73" y="40"/>
                        </a:lnTo>
                        <a:lnTo>
                          <a:pt x="73" y="46"/>
                        </a:lnTo>
                        <a:lnTo>
                          <a:pt x="70" y="46"/>
                        </a:lnTo>
                        <a:lnTo>
                          <a:pt x="67" y="46"/>
                        </a:lnTo>
                        <a:lnTo>
                          <a:pt x="67" y="48"/>
                        </a:lnTo>
                        <a:lnTo>
                          <a:pt x="67" y="48"/>
                        </a:lnTo>
                        <a:lnTo>
                          <a:pt x="67" y="51"/>
                        </a:lnTo>
                        <a:lnTo>
                          <a:pt x="67" y="51"/>
                        </a:lnTo>
                        <a:lnTo>
                          <a:pt x="64" y="54"/>
                        </a:lnTo>
                        <a:lnTo>
                          <a:pt x="61" y="54"/>
                        </a:lnTo>
                        <a:lnTo>
                          <a:pt x="61" y="54"/>
                        </a:lnTo>
                        <a:lnTo>
                          <a:pt x="47" y="68"/>
                        </a:lnTo>
                        <a:lnTo>
                          <a:pt x="47" y="68"/>
                        </a:lnTo>
                        <a:lnTo>
                          <a:pt x="47" y="71"/>
                        </a:lnTo>
                        <a:lnTo>
                          <a:pt x="47" y="74"/>
                        </a:lnTo>
                        <a:lnTo>
                          <a:pt x="44" y="74"/>
                        </a:lnTo>
                        <a:lnTo>
                          <a:pt x="41" y="80"/>
                        </a:lnTo>
                        <a:lnTo>
                          <a:pt x="38" y="80"/>
                        </a:lnTo>
                        <a:lnTo>
                          <a:pt x="35" y="83"/>
                        </a:lnTo>
                        <a:lnTo>
                          <a:pt x="35" y="83"/>
                        </a:lnTo>
                        <a:lnTo>
                          <a:pt x="24" y="94"/>
                        </a:lnTo>
                        <a:lnTo>
                          <a:pt x="21" y="83"/>
                        </a:lnTo>
                        <a:lnTo>
                          <a:pt x="12" y="74"/>
                        </a:lnTo>
                        <a:lnTo>
                          <a:pt x="0" y="68"/>
                        </a:lnTo>
                        <a:lnTo>
                          <a:pt x="0" y="68"/>
                        </a:lnTo>
                        <a:close/>
                      </a:path>
                    </a:pathLst>
                  </a:custGeom>
                  <a:solidFill>
                    <a:srgbClr val="888888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2810" name="未知"/>
                  <p:cNvSpPr/>
                  <p:nvPr/>
                </p:nvSpPr>
                <p:spPr>
                  <a:xfrm>
                    <a:off x="38" y="57"/>
                    <a:ext cx="27" cy="27"/>
                  </a:xfrm>
                  <a:custGeom>
                    <a:avLst/>
                    <a:gdLst/>
                    <a:ahLst/>
                    <a:cxnLst/>
                    <a:pathLst>
                      <a:path w="27" h="27">
                        <a:moveTo>
                          <a:pt x="26" y="26"/>
                        </a:moveTo>
                        <a:lnTo>
                          <a:pt x="23" y="14"/>
                        </a:lnTo>
                        <a:lnTo>
                          <a:pt x="20" y="11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88888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2811" name="未知"/>
                  <p:cNvSpPr/>
                  <p:nvPr/>
                </p:nvSpPr>
                <p:spPr>
                  <a:xfrm>
                    <a:off x="44" y="46"/>
                    <a:ext cx="30" cy="26"/>
                  </a:xfrm>
                  <a:custGeom>
                    <a:avLst/>
                    <a:gdLst/>
                    <a:ahLst/>
                    <a:cxnLst/>
                    <a:pathLst>
                      <a:path w="30" h="26">
                        <a:moveTo>
                          <a:pt x="29" y="25"/>
                        </a:moveTo>
                        <a:lnTo>
                          <a:pt x="29" y="22"/>
                        </a:lnTo>
                        <a:lnTo>
                          <a:pt x="26" y="17"/>
                        </a:lnTo>
                        <a:lnTo>
                          <a:pt x="23" y="11"/>
                        </a:lnTo>
                        <a:lnTo>
                          <a:pt x="17" y="5"/>
                        </a:lnTo>
                        <a:lnTo>
                          <a:pt x="11" y="2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88888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2812" name="未知"/>
                  <p:cNvSpPr/>
                  <p:nvPr/>
                </p:nvSpPr>
                <p:spPr>
                  <a:xfrm>
                    <a:off x="64" y="25"/>
                    <a:ext cx="27" cy="24"/>
                  </a:xfrm>
                  <a:custGeom>
                    <a:avLst/>
                    <a:gdLst/>
                    <a:ahLst/>
                    <a:cxnLst/>
                    <a:pathLst>
                      <a:path w="27" h="24">
                        <a:moveTo>
                          <a:pt x="26" y="23"/>
                        </a:moveTo>
                        <a:lnTo>
                          <a:pt x="26" y="21"/>
                        </a:lnTo>
                        <a:lnTo>
                          <a:pt x="26" y="18"/>
                        </a:lnTo>
                        <a:lnTo>
                          <a:pt x="23" y="12"/>
                        </a:lnTo>
                        <a:lnTo>
                          <a:pt x="18" y="9"/>
                        </a:lnTo>
                        <a:lnTo>
                          <a:pt x="15" y="3"/>
                        </a:lnTo>
                        <a:lnTo>
                          <a:pt x="9" y="0"/>
                        </a:lnTo>
                        <a:lnTo>
                          <a:pt x="3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88888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2813" name="未知"/>
                  <p:cNvSpPr/>
                  <p:nvPr/>
                </p:nvSpPr>
                <p:spPr>
                  <a:xfrm>
                    <a:off x="70" y="20"/>
                    <a:ext cx="30" cy="24"/>
                  </a:xfrm>
                  <a:custGeom>
                    <a:avLst/>
                    <a:gdLst/>
                    <a:ahLst/>
                    <a:cxnLst/>
                    <a:pathLst>
                      <a:path w="30" h="24">
                        <a:moveTo>
                          <a:pt x="29" y="23"/>
                        </a:moveTo>
                        <a:lnTo>
                          <a:pt x="29" y="20"/>
                        </a:lnTo>
                        <a:lnTo>
                          <a:pt x="26" y="14"/>
                        </a:lnTo>
                        <a:lnTo>
                          <a:pt x="20" y="8"/>
                        </a:lnTo>
                        <a:lnTo>
                          <a:pt x="20" y="5"/>
                        </a:lnTo>
                        <a:lnTo>
                          <a:pt x="12" y="3"/>
                        </a:lnTo>
                        <a:lnTo>
                          <a:pt x="9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88888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2814" name="未知"/>
                  <p:cNvSpPr/>
                  <p:nvPr/>
                </p:nvSpPr>
                <p:spPr>
                  <a:xfrm>
                    <a:off x="0" y="68"/>
                    <a:ext cx="53" cy="56"/>
                  </a:xfrm>
                  <a:custGeom>
                    <a:avLst/>
                    <a:gdLst/>
                    <a:ahLst/>
                    <a:cxnLst/>
                    <a:pathLst>
                      <a:path w="53" h="56">
                        <a:moveTo>
                          <a:pt x="3" y="29"/>
                        </a:moveTo>
                        <a:lnTo>
                          <a:pt x="20" y="9"/>
                        </a:lnTo>
                        <a:lnTo>
                          <a:pt x="23" y="6"/>
                        </a:lnTo>
                        <a:lnTo>
                          <a:pt x="23" y="3"/>
                        </a:lnTo>
                        <a:lnTo>
                          <a:pt x="26" y="0"/>
                        </a:lnTo>
                        <a:lnTo>
                          <a:pt x="26" y="0"/>
                        </a:lnTo>
                        <a:lnTo>
                          <a:pt x="38" y="6"/>
                        </a:lnTo>
                        <a:lnTo>
                          <a:pt x="44" y="9"/>
                        </a:lnTo>
                        <a:lnTo>
                          <a:pt x="52" y="21"/>
                        </a:lnTo>
                        <a:lnTo>
                          <a:pt x="50" y="29"/>
                        </a:lnTo>
                        <a:lnTo>
                          <a:pt x="47" y="32"/>
                        </a:lnTo>
                        <a:lnTo>
                          <a:pt x="44" y="35"/>
                        </a:lnTo>
                        <a:lnTo>
                          <a:pt x="26" y="55"/>
                        </a:lnTo>
                        <a:lnTo>
                          <a:pt x="26" y="55"/>
                        </a:lnTo>
                        <a:lnTo>
                          <a:pt x="20" y="55"/>
                        </a:lnTo>
                        <a:lnTo>
                          <a:pt x="12" y="52"/>
                        </a:lnTo>
                        <a:lnTo>
                          <a:pt x="6" y="44"/>
                        </a:lnTo>
                        <a:lnTo>
                          <a:pt x="0" y="38"/>
                        </a:lnTo>
                        <a:lnTo>
                          <a:pt x="0" y="32"/>
                        </a:lnTo>
                        <a:lnTo>
                          <a:pt x="3" y="29"/>
                        </a:lnTo>
                        <a:lnTo>
                          <a:pt x="3" y="29"/>
                        </a:lnTo>
                        <a:close/>
                      </a:path>
                    </a:pathLst>
                  </a:custGeom>
                  <a:solidFill>
                    <a:srgbClr val="777777">
                      <a:alpha val="100000"/>
                    </a:srgbClr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  <p:grpSp>
            <p:nvGrpSpPr>
              <p:cNvPr id="62815" name="Group 62814"/>
              <p:cNvGrpSpPr/>
              <p:nvPr/>
            </p:nvGrpSpPr>
            <p:grpSpPr>
              <a:xfrm>
                <a:off x="303" y="0"/>
                <a:ext cx="80" cy="97"/>
                <a:chOff x="0" y="0"/>
                <a:chExt cx="80" cy="97"/>
              </a:xfrm>
            </p:grpSpPr>
            <p:sp>
              <p:nvSpPr>
                <p:cNvPr id="62816" name="未知"/>
                <p:cNvSpPr/>
                <p:nvPr/>
              </p:nvSpPr>
              <p:spPr>
                <a:xfrm>
                  <a:off x="0" y="7"/>
                  <a:ext cx="74" cy="90"/>
                </a:xfrm>
                <a:custGeom>
                  <a:avLst/>
                  <a:gdLst/>
                  <a:ahLst/>
                  <a:cxnLst/>
                  <a:pathLst>
                    <a:path w="74" h="90">
                      <a:moveTo>
                        <a:pt x="0" y="58"/>
                      </a:moveTo>
                      <a:lnTo>
                        <a:pt x="70" y="0"/>
                      </a:lnTo>
                      <a:lnTo>
                        <a:pt x="73" y="3"/>
                      </a:lnTo>
                      <a:lnTo>
                        <a:pt x="26" y="81"/>
                      </a:lnTo>
                      <a:lnTo>
                        <a:pt x="23" y="78"/>
                      </a:lnTo>
                      <a:lnTo>
                        <a:pt x="18" y="78"/>
                      </a:lnTo>
                      <a:lnTo>
                        <a:pt x="12" y="81"/>
                      </a:lnTo>
                      <a:lnTo>
                        <a:pt x="3" y="89"/>
                      </a:lnTo>
                      <a:lnTo>
                        <a:pt x="9" y="75"/>
                      </a:lnTo>
                      <a:lnTo>
                        <a:pt x="9" y="60"/>
                      </a:lnTo>
                      <a:lnTo>
                        <a:pt x="3" y="58"/>
                      </a:lnTo>
                      <a:lnTo>
                        <a:pt x="0" y="58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817" name="未知"/>
                <p:cNvSpPr/>
                <p:nvPr/>
              </p:nvSpPr>
              <p:spPr>
                <a:xfrm>
                  <a:off x="57" y="0"/>
                  <a:ext cx="23" cy="27"/>
                </a:xfrm>
                <a:custGeom>
                  <a:avLst/>
                  <a:gdLst/>
                  <a:ahLst/>
                  <a:cxnLst/>
                  <a:pathLst>
                    <a:path w="23" h="27">
                      <a:moveTo>
                        <a:pt x="0" y="18"/>
                      </a:moveTo>
                      <a:lnTo>
                        <a:pt x="22" y="0"/>
                      </a:lnTo>
                      <a:lnTo>
                        <a:pt x="7" y="26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</p:grpSp>
      <p:grpSp>
        <p:nvGrpSpPr>
          <p:cNvPr id="62818" name="Group 62817"/>
          <p:cNvGrpSpPr/>
          <p:nvPr/>
        </p:nvGrpSpPr>
        <p:grpSpPr>
          <a:xfrm>
            <a:off x="5192713" y="4502150"/>
            <a:ext cx="1376362" cy="1374775"/>
            <a:chOff x="0" y="0"/>
            <a:chExt cx="865" cy="865"/>
          </a:xfrm>
        </p:grpSpPr>
        <p:sp>
          <p:nvSpPr>
            <p:cNvPr id="62819" name="未知"/>
            <p:cNvSpPr/>
            <p:nvPr/>
          </p:nvSpPr>
          <p:spPr>
            <a:xfrm>
              <a:off x="36" y="18"/>
              <a:ext cx="479" cy="531"/>
            </a:xfrm>
            <a:custGeom>
              <a:avLst/>
              <a:gdLst/>
              <a:ahLst/>
              <a:cxnLst/>
              <a:pathLst>
                <a:path w="479" h="531">
                  <a:moveTo>
                    <a:pt x="257" y="0"/>
                  </a:moveTo>
                  <a:lnTo>
                    <a:pt x="0" y="494"/>
                  </a:lnTo>
                  <a:lnTo>
                    <a:pt x="15" y="500"/>
                  </a:lnTo>
                  <a:lnTo>
                    <a:pt x="52" y="518"/>
                  </a:lnTo>
                  <a:lnTo>
                    <a:pt x="100" y="527"/>
                  </a:lnTo>
                  <a:lnTo>
                    <a:pt x="148" y="530"/>
                  </a:lnTo>
                  <a:lnTo>
                    <a:pt x="191" y="524"/>
                  </a:lnTo>
                  <a:lnTo>
                    <a:pt x="236" y="509"/>
                  </a:lnTo>
                  <a:lnTo>
                    <a:pt x="278" y="488"/>
                  </a:lnTo>
                  <a:lnTo>
                    <a:pt x="317" y="457"/>
                  </a:lnTo>
                  <a:lnTo>
                    <a:pt x="348" y="417"/>
                  </a:lnTo>
                  <a:lnTo>
                    <a:pt x="369" y="426"/>
                  </a:lnTo>
                  <a:lnTo>
                    <a:pt x="366" y="439"/>
                  </a:lnTo>
                  <a:lnTo>
                    <a:pt x="426" y="475"/>
                  </a:lnTo>
                  <a:lnTo>
                    <a:pt x="478" y="374"/>
                  </a:lnTo>
                  <a:lnTo>
                    <a:pt x="414" y="340"/>
                  </a:lnTo>
                  <a:lnTo>
                    <a:pt x="411" y="353"/>
                  </a:lnTo>
                  <a:lnTo>
                    <a:pt x="390" y="340"/>
                  </a:lnTo>
                  <a:lnTo>
                    <a:pt x="396" y="316"/>
                  </a:lnTo>
                  <a:lnTo>
                    <a:pt x="402" y="267"/>
                  </a:lnTo>
                  <a:lnTo>
                    <a:pt x="402" y="218"/>
                  </a:lnTo>
                  <a:lnTo>
                    <a:pt x="399" y="184"/>
                  </a:lnTo>
                  <a:lnTo>
                    <a:pt x="390" y="151"/>
                  </a:lnTo>
                  <a:lnTo>
                    <a:pt x="378" y="120"/>
                  </a:lnTo>
                  <a:lnTo>
                    <a:pt x="360" y="89"/>
                  </a:lnTo>
                  <a:lnTo>
                    <a:pt x="339" y="59"/>
                  </a:lnTo>
                  <a:lnTo>
                    <a:pt x="314" y="37"/>
                  </a:lnTo>
                  <a:lnTo>
                    <a:pt x="284" y="19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20" name="未知"/>
            <p:cNvSpPr/>
            <p:nvPr/>
          </p:nvSpPr>
          <p:spPr>
            <a:xfrm>
              <a:off x="0" y="0"/>
              <a:ext cx="282" cy="507"/>
            </a:xfrm>
            <a:custGeom>
              <a:avLst/>
              <a:gdLst/>
              <a:ahLst/>
              <a:cxnLst/>
              <a:pathLst>
                <a:path w="282" h="507">
                  <a:moveTo>
                    <a:pt x="24" y="506"/>
                  </a:moveTo>
                  <a:lnTo>
                    <a:pt x="281" y="12"/>
                  </a:lnTo>
                  <a:lnTo>
                    <a:pt x="257" y="0"/>
                  </a:lnTo>
                  <a:lnTo>
                    <a:pt x="0" y="493"/>
                  </a:lnTo>
                  <a:lnTo>
                    <a:pt x="24" y="506"/>
                  </a:lnTo>
                  <a:lnTo>
                    <a:pt x="24" y="50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21" name="未知"/>
            <p:cNvSpPr/>
            <p:nvPr/>
          </p:nvSpPr>
          <p:spPr>
            <a:xfrm>
              <a:off x="480" y="417"/>
              <a:ext cx="370" cy="264"/>
            </a:xfrm>
            <a:custGeom>
              <a:avLst/>
              <a:gdLst/>
              <a:ahLst/>
              <a:cxnLst/>
              <a:pathLst>
                <a:path w="370" h="264">
                  <a:moveTo>
                    <a:pt x="0" y="58"/>
                  </a:moveTo>
                  <a:lnTo>
                    <a:pt x="287" y="199"/>
                  </a:lnTo>
                  <a:lnTo>
                    <a:pt x="308" y="211"/>
                  </a:lnTo>
                  <a:lnTo>
                    <a:pt x="327" y="226"/>
                  </a:lnTo>
                  <a:lnTo>
                    <a:pt x="339" y="242"/>
                  </a:lnTo>
                  <a:lnTo>
                    <a:pt x="345" y="263"/>
                  </a:lnTo>
                  <a:lnTo>
                    <a:pt x="369" y="260"/>
                  </a:lnTo>
                  <a:lnTo>
                    <a:pt x="369" y="251"/>
                  </a:lnTo>
                  <a:lnTo>
                    <a:pt x="357" y="214"/>
                  </a:lnTo>
                  <a:lnTo>
                    <a:pt x="327" y="187"/>
                  </a:lnTo>
                  <a:lnTo>
                    <a:pt x="308" y="174"/>
                  </a:lnTo>
                  <a:lnTo>
                    <a:pt x="31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22" name="未知"/>
            <p:cNvSpPr/>
            <p:nvPr/>
          </p:nvSpPr>
          <p:spPr>
            <a:xfrm>
              <a:off x="813" y="699"/>
              <a:ext cx="52" cy="166"/>
            </a:xfrm>
            <a:custGeom>
              <a:avLst/>
              <a:gdLst/>
              <a:ahLst/>
              <a:cxnLst/>
              <a:pathLst>
                <a:path w="52" h="166">
                  <a:moveTo>
                    <a:pt x="3" y="88"/>
                  </a:moveTo>
                  <a:lnTo>
                    <a:pt x="0" y="107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50"/>
                  </a:lnTo>
                  <a:lnTo>
                    <a:pt x="12" y="162"/>
                  </a:lnTo>
                  <a:lnTo>
                    <a:pt x="24" y="165"/>
                  </a:lnTo>
                  <a:lnTo>
                    <a:pt x="36" y="162"/>
                  </a:lnTo>
                  <a:lnTo>
                    <a:pt x="42" y="156"/>
                  </a:lnTo>
                  <a:lnTo>
                    <a:pt x="48" y="144"/>
                  </a:lnTo>
                  <a:lnTo>
                    <a:pt x="51" y="128"/>
                  </a:lnTo>
                  <a:lnTo>
                    <a:pt x="48" y="116"/>
                  </a:lnTo>
                  <a:lnTo>
                    <a:pt x="48" y="101"/>
                  </a:lnTo>
                  <a:lnTo>
                    <a:pt x="42" y="88"/>
                  </a:lnTo>
                  <a:lnTo>
                    <a:pt x="36" y="70"/>
                  </a:lnTo>
                  <a:lnTo>
                    <a:pt x="33" y="52"/>
                  </a:lnTo>
                  <a:lnTo>
                    <a:pt x="24" y="0"/>
                  </a:lnTo>
                  <a:lnTo>
                    <a:pt x="24" y="18"/>
                  </a:lnTo>
                  <a:lnTo>
                    <a:pt x="18" y="46"/>
                  </a:lnTo>
                  <a:lnTo>
                    <a:pt x="12" y="70"/>
                  </a:lnTo>
                  <a:lnTo>
                    <a:pt x="3" y="88"/>
                  </a:lnTo>
                  <a:lnTo>
                    <a:pt x="3" y="8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823" name="Group 62822"/>
          <p:cNvGrpSpPr/>
          <p:nvPr/>
        </p:nvGrpSpPr>
        <p:grpSpPr>
          <a:xfrm>
            <a:off x="6834188" y="4616450"/>
            <a:ext cx="803275" cy="1260475"/>
            <a:chOff x="0" y="0"/>
            <a:chExt cx="505" cy="793"/>
          </a:xfrm>
        </p:grpSpPr>
        <p:sp>
          <p:nvSpPr>
            <p:cNvPr id="62824" name="未知"/>
            <p:cNvSpPr/>
            <p:nvPr/>
          </p:nvSpPr>
          <p:spPr>
            <a:xfrm>
              <a:off x="0" y="0"/>
              <a:ext cx="505" cy="558"/>
            </a:xfrm>
            <a:custGeom>
              <a:avLst/>
              <a:gdLst/>
              <a:ahLst/>
              <a:cxnLst/>
              <a:pathLst>
                <a:path w="505" h="558">
                  <a:moveTo>
                    <a:pt x="249" y="0"/>
                  </a:moveTo>
                  <a:lnTo>
                    <a:pt x="267" y="3"/>
                  </a:lnTo>
                  <a:lnTo>
                    <a:pt x="285" y="11"/>
                  </a:lnTo>
                  <a:lnTo>
                    <a:pt x="298" y="23"/>
                  </a:lnTo>
                  <a:lnTo>
                    <a:pt x="307" y="37"/>
                  </a:lnTo>
                  <a:lnTo>
                    <a:pt x="316" y="51"/>
                  </a:lnTo>
                  <a:lnTo>
                    <a:pt x="322" y="71"/>
                  </a:lnTo>
                  <a:lnTo>
                    <a:pt x="325" y="85"/>
                  </a:lnTo>
                  <a:lnTo>
                    <a:pt x="328" y="105"/>
                  </a:lnTo>
                  <a:lnTo>
                    <a:pt x="328" y="119"/>
                  </a:lnTo>
                  <a:lnTo>
                    <a:pt x="319" y="158"/>
                  </a:lnTo>
                  <a:lnTo>
                    <a:pt x="313" y="175"/>
                  </a:lnTo>
                  <a:lnTo>
                    <a:pt x="301" y="220"/>
                  </a:lnTo>
                  <a:lnTo>
                    <a:pt x="298" y="254"/>
                  </a:lnTo>
                  <a:lnTo>
                    <a:pt x="298" y="288"/>
                  </a:lnTo>
                  <a:lnTo>
                    <a:pt x="301" y="311"/>
                  </a:lnTo>
                  <a:lnTo>
                    <a:pt x="307" y="322"/>
                  </a:lnTo>
                  <a:lnTo>
                    <a:pt x="319" y="333"/>
                  </a:lnTo>
                  <a:lnTo>
                    <a:pt x="331" y="333"/>
                  </a:lnTo>
                  <a:lnTo>
                    <a:pt x="340" y="336"/>
                  </a:lnTo>
                  <a:lnTo>
                    <a:pt x="443" y="336"/>
                  </a:lnTo>
                  <a:lnTo>
                    <a:pt x="458" y="339"/>
                  </a:lnTo>
                  <a:lnTo>
                    <a:pt x="477" y="348"/>
                  </a:lnTo>
                  <a:lnTo>
                    <a:pt x="492" y="362"/>
                  </a:lnTo>
                  <a:lnTo>
                    <a:pt x="501" y="376"/>
                  </a:lnTo>
                  <a:lnTo>
                    <a:pt x="504" y="398"/>
                  </a:lnTo>
                  <a:lnTo>
                    <a:pt x="504" y="557"/>
                  </a:lnTo>
                  <a:lnTo>
                    <a:pt x="0" y="557"/>
                  </a:lnTo>
                  <a:lnTo>
                    <a:pt x="0" y="398"/>
                  </a:lnTo>
                  <a:lnTo>
                    <a:pt x="3" y="376"/>
                  </a:lnTo>
                  <a:lnTo>
                    <a:pt x="9" y="364"/>
                  </a:lnTo>
                  <a:lnTo>
                    <a:pt x="24" y="348"/>
                  </a:lnTo>
                  <a:lnTo>
                    <a:pt x="46" y="339"/>
                  </a:lnTo>
                  <a:lnTo>
                    <a:pt x="61" y="336"/>
                  </a:lnTo>
                  <a:lnTo>
                    <a:pt x="164" y="336"/>
                  </a:lnTo>
                  <a:lnTo>
                    <a:pt x="176" y="333"/>
                  </a:lnTo>
                  <a:lnTo>
                    <a:pt x="188" y="331"/>
                  </a:lnTo>
                  <a:lnTo>
                    <a:pt x="203" y="311"/>
                  </a:lnTo>
                  <a:lnTo>
                    <a:pt x="209" y="288"/>
                  </a:lnTo>
                  <a:lnTo>
                    <a:pt x="209" y="266"/>
                  </a:lnTo>
                  <a:lnTo>
                    <a:pt x="209" y="243"/>
                  </a:lnTo>
                  <a:lnTo>
                    <a:pt x="200" y="201"/>
                  </a:lnTo>
                  <a:lnTo>
                    <a:pt x="185" y="158"/>
                  </a:lnTo>
                  <a:lnTo>
                    <a:pt x="179" y="130"/>
                  </a:lnTo>
                  <a:lnTo>
                    <a:pt x="176" y="105"/>
                  </a:lnTo>
                  <a:lnTo>
                    <a:pt x="179" y="88"/>
                  </a:lnTo>
                  <a:lnTo>
                    <a:pt x="182" y="73"/>
                  </a:lnTo>
                  <a:lnTo>
                    <a:pt x="188" y="51"/>
                  </a:lnTo>
                  <a:lnTo>
                    <a:pt x="197" y="40"/>
                  </a:lnTo>
                  <a:lnTo>
                    <a:pt x="203" y="28"/>
                  </a:lnTo>
                  <a:lnTo>
                    <a:pt x="222" y="8"/>
                  </a:lnTo>
                  <a:lnTo>
                    <a:pt x="234" y="3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825" name="Group 62824"/>
            <p:cNvGrpSpPr/>
            <p:nvPr/>
          </p:nvGrpSpPr>
          <p:grpSpPr>
            <a:xfrm>
              <a:off x="0" y="566"/>
              <a:ext cx="505" cy="227"/>
              <a:chOff x="0" y="0"/>
              <a:chExt cx="505" cy="227"/>
            </a:xfrm>
          </p:grpSpPr>
          <p:sp>
            <p:nvSpPr>
              <p:cNvPr id="62826" name="未知"/>
              <p:cNvSpPr/>
              <p:nvPr/>
            </p:nvSpPr>
            <p:spPr>
              <a:xfrm>
                <a:off x="16" y="13"/>
                <a:ext cx="475" cy="176"/>
              </a:xfrm>
              <a:custGeom>
                <a:avLst/>
                <a:gdLst/>
                <a:ahLst/>
                <a:cxnLst/>
                <a:pathLst>
                  <a:path w="475" h="176">
                    <a:moveTo>
                      <a:pt x="21" y="147"/>
                    </a:moveTo>
                    <a:lnTo>
                      <a:pt x="21" y="175"/>
                    </a:lnTo>
                    <a:lnTo>
                      <a:pt x="52" y="147"/>
                    </a:lnTo>
                    <a:lnTo>
                      <a:pt x="52" y="175"/>
                    </a:lnTo>
                    <a:lnTo>
                      <a:pt x="79" y="147"/>
                    </a:lnTo>
                    <a:lnTo>
                      <a:pt x="79" y="175"/>
                    </a:lnTo>
                    <a:lnTo>
                      <a:pt x="109" y="147"/>
                    </a:lnTo>
                    <a:lnTo>
                      <a:pt x="109" y="175"/>
                    </a:lnTo>
                    <a:lnTo>
                      <a:pt x="137" y="147"/>
                    </a:lnTo>
                    <a:lnTo>
                      <a:pt x="137" y="175"/>
                    </a:lnTo>
                    <a:lnTo>
                      <a:pt x="164" y="147"/>
                    </a:lnTo>
                    <a:lnTo>
                      <a:pt x="164" y="175"/>
                    </a:lnTo>
                    <a:lnTo>
                      <a:pt x="195" y="147"/>
                    </a:lnTo>
                    <a:lnTo>
                      <a:pt x="195" y="175"/>
                    </a:lnTo>
                    <a:lnTo>
                      <a:pt x="222" y="147"/>
                    </a:lnTo>
                    <a:lnTo>
                      <a:pt x="222" y="175"/>
                    </a:lnTo>
                    <a:lnTo>
                      <a:pt x="252" y="147"/>
                    </a:lnTo>
                    <a:lnTo>
                      <a:pt x="252" y="175"/>
                    </a:lnTo>
                    <a:lnTo>
                      <a:pt x="280" y="147"/>
                    </a:lnTo>
                    <a:lnTo>
                      <a:pt x="280" y="175"/>
                    </a:lnTo>
                    <a:lnTo>
                      <a:pt x="307" y="147"/>
                    </a:lnTo>
                    <a:lnTo>
                      <a:pt x="307" y="175"/>
                    </a:lnTo>
                    <a:lnTo>
                      <a:pt x="337" y="147"/>
                    </a:lnTo>
                    <a:lnTo>
                      <a:pt x="337" y="175"/>
                    </a:lnTo>
                    <a:lnTo>
                      <a:pt x="368" y="147"/>
                    </a:lnTo>
                    <a:lnTo>
                      <a:pt x="368" y="175"/>
                    </a:lnTo>
                    <a:lnTo>
                      <a:pt x="395" y="147"/>
                    </a:lnTo>
                    <a:lnTo>
                      <a:pt x="395" y="175"/>
                    </a:lnTo>
                    <a:lnTo>
                      <a:pt x="425" y="147"/>
                    </a:lnTo>
                    <a:lnTo>
                      <a:pt x="425" y="175"/>
                    </a:lnTo>
                    <a:lnTo>
                      <a:pt x="453" y="147"/>
                    </a:lnTo>
                    <a:lnTo>
                      <a:pt x="453" y="175"/>
                    </a:lnTo>
                    <a:lnTo>
                      <a:pt x="474" y="158"/>
                    </a:lnTo>
                    <a:lnTo>
                      <a:pt x="474" y="0"/>
                    </a:lnTo>
                    <a:lnTo>
                      <a:pt x="0" y="0"/>
                    </a:lnTo>
                    <a:lnTo>
                      <a:pt x="0" y="170"/>
                    </a:lnTo>
                    <a:lnTo>
                      <a:pt x="21" y="147"/>
                    </a:lnTo>
                    <a:lnTo>
                      <a:pt x="21" y="147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0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27" name="未知"/>
              <p:cNvSpPr/>
              <p:nvPr/>
            </p:nvSpPr>
            <p:spPr>
              <a:xfrm>
                <a:off x="0" y="0"/>
                <a:ext cx="505" cy="227"/>
              </a:xfrm>
              <a:custGeom>
                <a:avLst/>
                <a:gdLst/>
                <a:ahLst/>
                <a:cxnLst/>
                <a:pathLst>
                  <a:path w="505" h="227">
                    <a:moveTo>
                      <a:pt x="0" y="218"/>
                    </a:moveTo>
                    <a:lnTo>
                      <a:pt x="24" y="195"/>
                    </a:lnTo>
                    <a:lnTo>
                      <a:pt x="24" y="226"/>
                    </a:lnTo>
                    <a:lnTo>
                      <a:pt x="52" y="195"/>
                    </a:lnTo>
                    <a:lnTo>
                      <a:pt x="52" y="226"/>
                    </a:lnTo>
                    <a:lnTo>
                      <a:pt x="79" y="195"/>
                    </a:lnTo>
                    <a:lnTo>
                      <a:pt x="79" y="226"/>
                    </a:lnTo>
                    <a:lnTo>
                      <a:pt x="106" y="195"/>
                    </a:lnTo>
                    <a:lnTo>
                      <a:pt x="106" y="226"/>
                    </a:lnTo>
                    <a:lnTo>
                      <a:pt x="140" y="195"/>
                    </a:lnTo>
                    <a:lnTo>
                      <a:pt x="140" y="226"/>
                    </a:lnTo>
                    <a:lnTo>
                      <a:pt x="164" y="195"/>
                    </a:lnTo>
                    <a:lnTo>
                      <a:pt x="164" y="226"/>
                    </a:lnTo>
                    <a:lnTo>
                      <a:pt x="194" y="195"/>
                    </a:lnTo>
                    <a:lnTo>
                      <a:pt x="194" y="226"/>
                    </a:lnTo>
                    <a:lnTo>
                      <a:pt x="222" y="195"/>
                    </a:lnTo>
                    <a:lnTo>
                      <a:pt x="222" y="226"/>
                    </a:lnTo>
                    <a:lnTo>
                      <a:pt x="249" y="195"/>
                    </a:lnTo>
                    <a:lnTo>
                      <a:pt x="249" y="226"/>
                    </a:lnTo>
                    <a:lnTo>
                      <a:pt x="282" y="195"/>
                    </a:lnTo>
                    <a:lnTo>
                      <a:pt x="282" y="226"/>
                    </a:lnTo>
                    <a:lnTo>
                      <a:pt x="310" y="195"/>
                    </a:lnTo>
                    <a:lnTo>
                      <a:pt x="310" y="226"/>
                    </a:lnTo>
                    <a:lnTo>
                      <a:pt x="340" y="195"/>
                    </a:lnTo>
                    <a:lnTo>
                      <a:pt x="340" y="226"/>
                    </a:lnTo>
                    <a:lnTo>
                      <a:pt x="367" y="195"/>
                    </a:lnTo>
                    <a:lnTo>
                      <a:pt x="367" y="226"/>
                    </a:lnTo>
                    <a:lnTo>
                      <a:pt x="395" y="195"/>
                    </a:lnTo>
                    <a:lnTo>
                      <a:pt x="395" y="226"/>
                    </a:lnTo>
                    <a:lnTo>
                      <a:pt x="422" y="195"/>
                    </a:lnTo>
                    <a:lnTo>
                      <a:pt x="422" y="226"/>
                    </a:lnTo>
                    <a:lnTo>
                      <a:pt x="455" y="195"/>
                    </a:lnTo>
                    <a:lnTo>
                      <a:pt x="455" y="226"/>
                    </a:lnTo>
                    <a:lnTo>
                      <a:pt x="504" y="178"/>
                    </a:lnTo>
                    <a:lnTo>
                      <a:pt x="504" y="0"/>
                    </a:lnTo>
                    <a:lnTo>
                      <a:pt x="0" y="0"/>
                    </a:lnTo>
                    <a:lnTo>
                      <a:pt x="0" y="201"/>
                    </a:lnTo>
                    <a:lnTo>
                      <a:pt x="15" y="184"/>
                    </a:lnTo>
                    <a:lnTo>
                      <a:pt x="15" y="14"/>
                    </a:lnTo>
                    <a:lnTo>
                      <a:pt x="489" y="14"/>
                    </a:lnTo>
                    <a:lnTo>
                      <a:pt x="489" y="172"/>
                    </a:lnTo>
                    <a:lnTo>
                      <a:pt x="468" y="189"/>
                    </a:lnTo>
                    <a:lnTo>
                      <a:pt x="468" y="161"/>
                    </a:lnTo>
                    <a:lnTo>
                      <a:pt x="440" y="189"/>
                    </a:lnTo>
                    <a:lnTo>
                      <a:pt x="440" y="161"/>
                    </a:lnTo>
                    <a:lnTo>
                      <a:pt x="410" y="189"/>
                    </a:lnTo>
                    <a:lnTo>
                      <a:pt x="410" y="161"/>
                    </a:lnTo>
                    <a:lnTo>
                      <a:pt x="383" y="189"/>
                    </a:lnTo>
                    <a:lnTo>
                      <a:pt x="383" y="161"/>
                    </a:lnTo>
                    <a:lnTo>
                      <a:pt x="352" y="189"/>
                    </a:lnTo>
                    <a:lnTo>
                      <a:pt x="352" y="161"/>
                    </a:lnTo>
                    <a:lnTo>
                      <a:pt x="322" y="189"/>
                    </a:lnTo>
                    <a:lnTo>
                      <a:pt x="322" y="161"/>
                    </a:lnTo>
                    <a:lnTo>
                      <a:pt x="295" y="189"/>
                    </a:lnTo>
                    <a:lnTo>
                      <a:pt x="295" y="161"/>
                    </a:lnTo>
                    <a:lnTo>
                      <a:pt x="267" y="189"/>
                    </a:lnTo>
                    <a:lnTo>
                      <a:pt x="267" y="161"/>
                    </a:lnTo>
                    <a:lnTo>
                      <a:pt x="237" y="189"/>
                    </a:lnTo>
                    <a:lnTo>
                      <a:pt x="237" y="161"/>
                    </a:lnTo>
                    <a:lnTo>
                      <a:pt x="209" y="189"/>
                    </a:lnTo>
                    <a:lnTo>
                      <a:pt x="209" y="161"/>
                    </a:lnTo>
                    <a:lnTo>
                      <a:pt x="179" y="189"/>
                    </a:lnTo>
                    <a:lnTo>
                      <a:pt x="179" y="161"/>
                    </a:lnTo>
                    <a:lnTo>
                      <a:pt x="152" y="189"/>
                    </a:lnTo>
                    <a:lnTo>
                      <a:pt x="152" y="161"/>
                    </a:lnTo>
                    <a:lnTo>
                      <a:pt x="124" y="189"/>
                    </a:lnTo>
                    <a:lnTo>
                      <a:pt x="124" y="161"/>
                    </a:lnTo>
                    <a:lnTo>
                      <a:pt x="94" y="189"/>
                    </a:lnTo>
                    <a:lnTo>
                      <a:pt x="94" y="161"/>
                    </a:lnTo>
                    <a:lnTo>
                      <a:pt x="67" y="189"/>
                    </a:lnTo>
                    <a:lnTo>
                      <a:pt x="67" y="161"/>
                    </a:lnTo>
                    <a:lnTo>
                      <a:pt x="36" y="189"/>
                    </a:lnTo>
                    <a:lnTo>
                      <a:pt x="36" y="161"/>
                    </a:lnTo>
                    <a:lnTo>
                      <a:pt x="18" y="181"/>
                    </a:lnTo>
                    <a:lnTo>
                      <a:pt x="0" y="201"/>
                    </a:lnTo>
                    <a:lnTo>
                      <a:pt x="0" y="218"/>
                    </a:lnTo>
                    <a:lnTo>
                      <a:pt x="0" y="21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0" cap="flat" cmpd="sng">
                <a:solidFill>
                  <a:srgbClr val="777777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828" name="Group 62827"/>
          <p:cNvGrpSpPr/>
          <p:nvPr/>
        </p:nvGrpSpPr>
        <p:grpSpPr>
          <a:xfrm>
            <a:off x="3971925" y="4503738"/>
            <a:ext cx="1147763" cy="1373187"/>
            <a:chOff x="0" y="0"/>
            <a:chExt cx="721" cy="864"/>
          </a:xfrm>
        </p:grpSpPr>
        <p:sp>
          <p:nvSpPr>
            <p:cNvPr id="62829" name="未知"/>
            <p:cNvSpPr/>
            <p:nvPr/>
          </p:nvSpPr>
          <p:spPr>
            <a:xfrm>
              <a:off x="143" y="0"/>
              <a:ext cx="578" cy="617"/>
            </a:xfrm>
            <a:custGeom>
              <a:avLst/>
              <a:gdLst/>
              <a:ahLst/>
              <a:cxnLst/>
              <a:pathLst>
                <a:path w="578" h="617">
                  <a:moveTo>
                    <a:pt x="99" y="581"/>
                  </a:moveTo>
                  <a:lnTo>
                    <a:pt x="81" y="581"/>
                  </a:lnTo>
                  <a:lnTo>
                    <a:pt x="55" y="590"/>
                  </a:lnTo>
                  <a:lnTo>
                    <a:pt x="32" y="613"/>
                  </a:lnTo>
                  <a:lnTo>
                    <a:pt x="32" y="616"/>
                  </a:lnTo>
                  <a:lnTo>
                    <a:pt x="0" y="616"/>
                  </a:lnTo>
                  <a:lnTo>
                    <a:pt x="17" y="590"/>
                  </a:lnTo>
                  <a:lnTo>
                    <a:pt x="61" y="531"/>
                  </a:lnTo>
                  <a:lnTo>
                    <a:pt x="108" y="476"/>
                  </a:lnTo>
                  <a:lnTo>
                    <a:pt x="157" y="423"/>
                  </a:lnTo>
                  <a:lnTo>
                    <a:pt x="207" y="371"/>
                  </a:lnTo>
                  <a:lnTo>
                    <a:pt x="259" y="321"/>
                  </a:lnTo>
                  <a:lnTo>
                    <a:pt x="315" y="274"/>
                  </a:lnTo>
                  <a:lnTo>
                    <a:pt x="382" y="225"/>
                  </a:lnTo>
                  <a:lnTo>
                    <a:pt x="443" y="172"/>
                  </a:lnTo>
                  <a:lnTo>
                    <a:pt x="475" y="146"/>
                  </a:lnTo>
                  <a:lnTo>
                    <a:pt x="498" y="120"/>
                  </a:lnTo>
                  <a:lnTo>
                    <a:pt x="519" y="88"/>
                  </a:lnTo>
                  <a:lnTo>
                    <a:pt x="530" y="64"/>
                  </a:lnTo>
                  <a:lnTo>
                    <a:pt x="539" y="38"/>
                  </a:lnTo>
                  <a:lnTo>
                    <a:pt x="548" y="9"/>
                  </a:lnTo>
                  <a:lnTo>
                    <a:pt x="551" y="0"/>
                  </a:lnTo>
                  <a:lnTo>
                    <a:pt x="557" y="9"/>
                  </a:lnTo>
                  <a:lnTo>
                    <a:pt x="568" y="38"/>
                  </a:lnTo>
                  <a:lnTo>
                    <a:pt x="574" y="70"/>
                  </a:lnTo>
                  <a:lnTo>
                    <a:pt x="577" y="96"/>
                  </a:lnTo>
                  <a:lnTo>
                    <a:pt x="577" y="131"/>
                  </a:lnTo>
                  <a:lnTo>
                    <a:pt x="577" y="149"/>
                  </a:lnTo>
                  <a:lnTo>
                    <a:pt x="571" y="190"/>
                  </a:lnTo>
                  <a:lnTo>
                    <a:pt x="560" y="225"/>
                  </a:lnTo>
                  <a:lnTo>
                    <a:pt x="548" y="251"/>
                  </a:lnTo>
                  <a:lnTo>
                    <a:pt x="533" y="280"/>
                  </a:lnTo>
                  <a:lnTo>
                    <a:pt x="513" y="306"/>
                  </a:lnTo>
                  <a:lnTo>
                    <a:pt x="492" y="330"/>
                  </a:lnTo>
                  <a:lnTo>
                    <a:pt x="420" y="394"/>
                  </a:lnTo>
                  <a:lnTo>
                    <a:pt x="350" y="464"/>
                  </a:lnTo>
                  <a:lnTo>
                    <a:pt x="280" y="534"/>
                  </a:lnTo>
                  <a:lnTo>
                    <a:pt x="233" y="581"/>
                  </a:lnTo>
                  <a:lnTo>
                    <a:pt x="99" y="581"/>
                  </a:lnTo>
                  <a:lnTo>
                    <a:pt x="99" y="58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30" name="未知"/>
            <p:cNvSpPr/>
            <p:nvPr/>
          </p:nvSpPr>
          <p:spPr>
            <a:xfrm>
              <a:off x="143" y="0"/>
              <a:ext cx="578" cy="617"/>
            </a:xfrm>
            <a:custGeom>
              <a:avLst/>
              <a:gdLst/>
              <a:ahLst/>
              <a:cxnLst/>
              <a:pathLst>
                <a:path w="578" h="617">
                  <a:moveTo>
                    <a:pt x="99" y="581"/>
                  </a:moveTo>
                  <a:lnTo>
                    <a:pt x="81" y="581"/>
                  </a:lnTo>
                  <a:lnTo>
                    <a:pt x="55" y="590"/>
                  </a:lnTo>
                  <a:lnTo>
                    <a:pt x="32" y="613"/>
                  </a:lnTo>
                  <a:lnTo>
                    <a:pt x="32" y="616"/>
                  </a:lnTo>
                  <a:lnTo>
                    <a:pt x="0" y="616"/>
                  </a:lnTo>
                  <a:lnTo>
                    <a:pt x="17" y="590"/>
                  </a:lnTo>
                  <a:lnTo>
                    <a:pt x="61" y="531"/>
                  </a:lnTo>
                  <a:lnTo>
                    <a:pt x="108" y="476"/>
                  </a:lnTo>
                  <a:lnTo>
                    <a:pt x="157" y="423"/>
                  </a:lnTo>
                  <a:lnTo>
                    <a:pt x="207" y="371"/>
                  </a:lnTo>
                  <a:lnTo>
                    <a:pt x="259" y="321"/>
                  </a:lnTo>
                  <a:lnTo>
                    <a:pt x="315" y="274"/>
                  </a:lnTo>
                  <a:lnTo>
                    <a:pt x="382" y="225"/>
                  </a:lnTo>
                  <a:lnTo>
                    <a:pt x="443" y="172"/>
                  </a:lnTo>
                  <a:lnTo>
                    <a:pt x="475" y="146"/>
                  </a:lnTo>
                  <a:lnTo>
                    <a:pt x="498" y="120"/>
                  </a:lnTo>
                  <a:lnTo>
                    <a:pt x="519" y="88"/>
                  </a:lnTo>
                  <a:lnTo>
                    <a:pt x="530" y="64"/>
                  </a:lnTo>
                  <a:lnTo>
                    <a:pt x="539" y="38"/>
                  </a:lnTo>
                  <a:lnTo>
                    <a:pt x="548" y="9"/>
                  </a:lnTo>
                  <a:lnTo>
                    <a:pt x="551" y="0"/>
                  </a:lnTo>
                  <a:lnTo>
                    <a:pt x="557" y="9"/>
                  </a:lnTo>
                  <a:lnTo>
                    <a:pt x="568" y="38"/>
                  </a:lnTo>
                  <a:lnTo>
                    <a:pt x="574" y="70"/>
                  </a:lnTo>
                  <a:lnTo>
                    <a:pt x="577" y="96"/>
                  </a:lnTo>
                  <a:lnTo>
                    <a:pt x="577" y="131"/>
                  </a:lnTo>
                  <a:lnTo>
                    <a:pt x="577" y="149"/>
                  </a:lnTo>
                  <a:lnTo>
                    <a:pt x="571" y="190"/>
                  </a:lnTo>
                  <a:lnTo>
                    <a:pt x="560" y="225"/>
                  </a:lnTo>
                  <a:lnTo>
                    <a:pt x="548" y="251"/>
                  </a:lnTo>
                  <a:lnTo>
                    <a:pt x="533" y="280"/>
                  </a:lnTo>
                  <a:lnTo>
                    <a:pt x="513" y="306"/>
                  </a:lnTo>
                  <a:lnTo>
                    <a:pt x="492" y="330"/>
                  </a:lnTo>
                  <a:lnTo>
                    <a:pt x="420" y="394"/>
                  </a:lnTo>
                  <a:lnTo>
                    <a:pt x="350" y="464"/>
                  </a:lnTo>
                  <a:lnTo>
                    <a:pt x="280" y="534"/>
                  </a:lnTo>
                  <a:lnTo>
                    <a:pt x="233" y="581"/>
                  </a:lnTo>
                  <a:lnTo>
                    <a:pt x="99" y="58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831" name="Group 62830"/>
            <p:cNvGrpSpPr/>
            <p:nvPr/>
          </p:nvGrpSpPr>
          <p:grpSpPr>
            <a:xfrm>
              <a:off x="222" y="50"/>
              <a:ext cx="499" cy="511"/>
              <a:chOff x="0" y="0"/>
              <a:chExt cx="499" cy="511"/>
            </a:xfrm>
          </p:grpSpPr>
          <p:sp>
            <p:nvSpPr>
              <p:cNvPr id="62832" name="未知"/>
              <p:cNvSpPr/>
              <p:nvPr/>
            </p:nvSpPr>
            <p:spPr>
              <a:xfrm>
                <a:off x="478" y="0"/>
                <a:ext cx="12" cy="1"/>
              </a:xfrm>
              <a:custGeom>
                <a:avLst/>
                <a:gdLst/>
                <a:ahLst/>
                <a:cxnLst/>
                <a:pathLst>
                  <a:path w="12" h="1">
                    <a:moveTo>
                      <a:pt x="11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3" name="未知"/>
              <p:cNvSpPr/>
              <p:nvPr/>
            </p:nvSpPr>
            <p:spPr>
              <a:xfrm>
                <a:off x="469" y="26"/>
                <a:ext cx="27" cy="1"/>
              </a:xfrm>
              <a:custGeom>
                <a:avLst/>
                <a:gdLst/>
                <a:ahLst/>
                <a:cxnLst/>
                <a:pathLst>
                  <a:path w="27" h="1">
                    <a:moveTo>
                      <a:pt x="26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4" name="未知"/>
              <p:cNvSpPr/>
              <p:nvPr/>
            </p:nvSpPr>
            <p:spPr>
              <a:xfrm>
                <a:off x="463" y="46"/>
                <a:ext cx="36" cy="1"/>
              </a:xfrm>
              <a:custGeom>
                <a:avLst/>
                <a:gdLst/>
                <a:ahLst/>
                <a:cxnLst/>
                <a:pathLst>
                  <a:path w="36" h="1">
                    <a:moveTo>
                      <a:pt x="35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5" name="未知"/>
              <p:cNvSpPr/>
              <p:nvPr/>
            </p:nvSpPr>
            <p:spPr>
              <a:xfrm>
                <a:off x="448" y="70"/>
                <a:ext cx="51" cy="1"/>
              </a:xfrm>
              <a:custGeom>
                <a:avLst/>
                <a:gdLst/>
                <a:ahLst/>
                <a:cxnLst/>
                <a:pathLst>
                  <a:path w="51" h="1">
                    <a:moveTo>
                      <a:pt x="50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6" name="未知"/>
              <p:cNvSpPr/>
              <p:nvPr/>
            </p:nvSpPr>
            <p:spPr>
              <a:xfrm>
                <a:off x="434" y="96"/>
                <a:ext cx="65" cy="1"/>
              </a:xfrm>
              <a:custGeom>
                <a:avLst/>
                <a:gdLst/>
                <a:ahLst/>
                <a:cxnLst/>
                <a:pathLst>
                  <a:path w="65" h="1">
                    <a:moveTo>
                      <a:pt x="64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7" name="未知"/>
              <p:cNvSpPr/>
              <p:nvPr/>
            </p:nvSpPr>
            <p:spPr>
              <a:xfrm>
                <a:off x="408" y="119"/>
                <a:ext cx="85" cy="1"/>
              </a:xfrm>
              <a:custGeom>
                <a:avLst/>
                <a:gdLst/>
                <a:ahLst/>
                <a:cxnLst/>
                <a:pathLst>
                  <a:path w="85" h="1">
                    <a:moveTo>
                      <a:pt x="84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8" name="未知"/>
              <p:cNvSpPr/>
              <p:nvPr/>
            </p:nvSpPr>
            <p:spPr>
              <a:xfrm>
                <a:off x="376" y="146"/>
                <a:ext cx="114" cy="1"/>
              </a:xfrm>
              <a:custGeom>
                <a:avLst/>
                <a:gdLst/>
                <a:ahLst/>
                <a:cxnLst/>
                <a:pathLst>
                  <a:path w="114" h="1">
                    <a:moveTo>
                      <a:pt x="113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39" name="未知"/>
              <p:cNvSpPr/>
              <p:nvPr/>
            </p:nvSpPr>
            <p:spPr>
              <a:xfrm>
                <a:off x="346" y="169"/>
                <a:ext cx="136" cy="1"/>
              </a:xfrm>
              <a:custGeom>
                <a:avLst/>
                <a:gdLst/>
                <a:ahLst/>
                <a:cxnLst/>
                <a:pathLst>
                  <a:path w="136" h="1">
                    <a:moveTo>
                      <a:pt x="135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0" name="未知"/>
              <p:cNvSpPr/>
              <p:nvPr/>
            </p:nvSpPr>
            <p:spPr>
              <a:xfrm>
                <a:off x="317" y="192"/>
                <a:ext cx="156" cy="1"/>
              </a:xfrm>
              <a:custGeom>
                <a:avLst/>
                <a:gdLst/>
                <a:ahLst/>
                <a:cxnLst/>
                <a:pathLst>
                  <a:path w="156" h="1">
                    <a:moveTo>
                      <a:pt x="155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1" name="未知"/>
              <p:cNvSpPr/>
              <p:nvPr/>
            </p:nvSpPr>
            <p:spPr>
              <a:xfrm>
                <a:off x="285" y="219"/>
                <a:ext cx="176" cy="1"/>
              </a:xfrm>
              <a:custGeom>
                <a:avLst/>
                <a:gdLst/>
                <a:ahLst/>
                <a:cxnLst/>
                <a:pathLst>
                  <a:path w="176" h="1">
                    <a:moveTo>
                      <a:pt x="175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2" name="未知"/>
              <p:cNvSpPr/>
              <p:nvPr/>
            </p:nvSpPr>
            <p:spPr>
              <a:xfrm>
                <a:off x="256" y="242"/>
                <a:ext cx="188" cy="1"/>
              </a:xfrm>
              <a:custGeom>
                <a:avLst/>
                <a:gdLst/>
                <a:ahLst/>
                <a:cxnLst/>
                <a:pathLst>
                  <a:path w="188" h="1">
                    <a:moveTo>
                      <a:pt x="187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3" name="未知"/>
              <p:cNvSpPr/>
              <p:nvPr/>
            </p:nvSpPr>
            <p:spPr>
              <a:xfrm>
                <a:off x="224" y="268"/>
                <a:ext cx="199" cy="1"/>
              </a:xfrm>
              <a:custGeom>
                <a:avLst/>
                <a:gdLst/>
                <a:ahLst/>
                <a:cxnLst/>
                <a:pathLst>
                  <a:path w="199" h="1">
                    <a:moveTo>
                      <a:pt x="198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4" name="未知"/>
              <p:cNvSpPr/>
              <p:nvPr/>
            </p:nvSpPr>
            <p:spPr>
              <a:xfrm>
                <a:off x="201" y="292"/>
                <a:ext cx="199" cy="1"/>
              </a:xfrm>
              <a:custGeom>
                <a:avLst/>
                <a:gdLst/>
                <a:ahLst/>
                <a:cxnLst/>
                <a:pathLst>
                  <a:path w="199" h="1">
                    <a:moveTo>
                      <a:pt x="198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5" name="未知"/>
              <p:cNvSpPr/>
              <p:nvPr/>
            </p:nvSpPr>
            <p:spPr>
              <a:xfrm>
                <a:off x="172" y="315"/>
                <a:ext cx="202" cy="1"/>
              </a:xfrm>
              <a:custGeom>
                <a:avLst/>
                <a:gdLst/>
                <a:ahLst/>
                <a:cxnLst/>
                <a:pathLst>
                  <a:path w="202" h="1">
                    <a:moveTo>
                      <a:pt x="201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6" name="未知"/>
              <p:cNvSpPr/>
              <p:nvPr/>
            </p:nvSpPr>
            <p:spPr>
              <a:xfrm>
                <a:off x="151" y="338"/>
                <a:ext cx="191" cy="1"/>
              </a:xfrm>
              <a:custGeom>
                <a:avLst/>
                <a:gdLst/>
                <a:ahLst/>
                <a:cxnLst/>
                <a:pathLst>
                  <a:path w="191" h="1">
                    <a:moveTo>
                      <a:pt x="190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7" name="未知"/>
              <p:cNvSpPr/>
              <p:nvPr/>
            </p:nvSpPr>
            <p:spPr>
              <a:xfrm>
                <a:off x="122" y="362"/>
                <a:ext cx="196" cy="1"/>
              </a:xfrm>
              <a:custGeom>
                <a:avLst/>
                <a:gdLst/>
                <a:ahLst/>
                <a:cxnLst/>
                <a:pathLst>
                  <a:path w="196" h="1">
                    <a:moveTo>
                      <a:pt x="195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8" name="未知"/>
              <p:cNvSpPr/>
              <p:nvPr/>
            </p:nvSpPr>
            <p:spPr>
              <a:xfrm>
                <a:off x="102" y="388"/>
                <a:ext cx="193" cy="1"/>
              </a:xfrm>
              <a:custGeom>
                <a:avLst/>
                <a:gdLst/>
                <a:ahLst/>
                <a:cxnLst/>
                <a:pathLst>
                  <a:path w="193" h="1">
                    <a:moveTo>
                      <a:pt x="192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49" name="未知"/>
              <p:cNvSpPr/>
              <p:nvPr/>
            </p:nvSpPr>
            <p:spPr>
              <a:xfrm>
                <a:off x="78" y="411"/>
                <a:ext cx="191" cy="1"/>
              </a:xfrm>
              <a:custGeom>
                <a:avLst/>
                <a:gdLst/>
                <a:ahLst/>
                <a:cxnLst/>
                <a:pathLst>
                  <a:path w="191" h="1">
                    <a:moveTo>
                      <a:pt x="190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0" name="未知"/>
              <p:cNvSpPr/>
              <p:nvPr/>
            </p:nvSpPr>
            <p:spPr>
              <a:xfrm>
                <a:off x="58" y="435"/>
                <a:ext cx="187" cy="1"/>
              </a:xfrm>
              <a:custGeom>
                <a:avLst/>
                <a:gdLst/>
                <a:ahLst/>
                <a:cxnLst/>
                <a:pathLst>
                  <a:path w="187" h="1">
                    <a:moveTo>
                      <a:pt x="186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1" name="未知"/>
              <p:cNvSpPr/>
              <p:nvPr/>
            </p:nvSpPr>
            <p:spPr>
              <a:xfrm>
                <a:off x="37" y="461"/>
                <a:ext cx="185" cy="1"/>
              </a:xfrm>
              <a:custGeom>
                <a:avLst/>
                <a:gdLst/>
                <a:ahLst/>
                <a:cxnLst/>
                <a:pathLst>
                  <a:path w="185" h="1">
                    <a:moveTo>
                      <a:pt x="184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2" name="未知"/>
              <p:cNvSpPr/>
              <p:nvPr/>
            </p:nvSpPr>
            <p:spPr>
              <a:xfrm>
                <a:off x="14" y="484"/>
                <a:ext cx="185" cy="1"/>
              </a:xfrm>
              <a:custGeom>
                <a:avLst/>
                <a:gdLst/>
                <a:ahLst/>
                <a:cxnLst/>
                <a:pathLst>
                  <a:path w="185" h="1">
                    <a:moveTo>
                      <a:pt x="184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3" name="未知"/>
              <p:cNvSpPr/>
              <p:nvPr/>
            </p:nvSpPr>
            <p:spPr>
              <a:xfrm>
                <a:off x="0" y="510"/>
                <a:ext cx="175" cy="1"/>
              </a:xfrm>
              <a:custGeom>
                <a:avLst/>
                <a:gdLst/>
                <a:ahLst/>
                <a:cxnLst/>
                <a:pathLst>
                  <a:path w="175" h="1">
                    <a:moveTo>
                      <a:pt x="174" y="0"/>
                    </a:move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2854" name="Group 62853"/>
            <p:cNvGrpSpPr/>
            <p:nvPr/>
          </p:nvGrpSpPr>
          <p:grpSpPr>
            <a:xfrm>
              <a:off x="0" y="616"/>
              <a:ext cx="286" cy="248"/>
              <a:chOff x="0" y="0"/>
              <a:chExt cx="286" cy="248"/>
            </a:xfrm>
          </p:grpSpPr>
          <p:sp>
            <p:nvSpPr>
              <p:cNvPr id="62855" name="未知"/>
              <p:cNvSpPr/>
              <p:nvPr/>
            </p:nvSpPr>
            <p:spPr>
              <a:xfrm>
                <a:off x="71" y="47"/>
                <a:ext cx="144" cy="95"/>
              </a:xfrm>
              <a:custGeom>
                <a:avLst/>
                <a:gdLst/>
                <a:ahLst/>
                <a:cxnLst/>
                <a:pathLst>
                  <a:path w="144" h="95">
                    <a:moveTo>
                      <a:pt x="0" y="0"/>
                    </a:moveTo>
                    <a:lnTo>
                      <a:pt x="143" y="0"/>
                    </a:lnTo>
                    <a:lnTo>
                      <a:pt x="132" y="20"/>
                    </a:lnTo>
                    <a:lnTo>
                      <a:pt x="129" y="47"/>
                    </a:lnTo>
                    <a:lnTo>
                      <a:pt x="132" y="67"/>
                    </a:lnTo>
                    <a:lnTo>
                      <a:pt x="143" y="94"/>
                    </a:lnTo>
                    <a:lnTo>
                      <a:pt x="0" y="94"/>
                    </a:lnTo>
                    <a:lnTo>
                      <a:pt x="9" y="67"/>
                    </a:lnTo>
                    <a:lnTo>
                      <a:pt x="12" y="40"/>
                    </a:lnTo>
                    <a:lnTo>
                      <a:pt x="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6" name="Rounded Rectangle 62855"/>
              <p:cNvSpPr/>
              <p:nvPr/>
            </p:nvSpPr>
            <p:spPr>
              <a:xfrm>
                <a:off x="32" y="0"/>
                <a:ext cx="222" cy="50"/>
              </a:xfrm>
              <a:prstGeom prst="roundRect">
                <a:avLst>
                  <a:gd name="adj" fmla="val 50000"/>
                </a:avLst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7" name="Rounded Rectangle 62856"/>
              <p:cNvSpPr/>
              <p:nvPr/>
            </p:nvSpPr>
            <p:spPr>
              <a:xfrm>
                <a:off x="0" y="85"/>
                <a:ext cx="286" cy="163"/>
              </a:xfrm>
              <a:prstGeom prst="roundRect">
                <a:avLst>
                  <a:gd name="adj" fmla="val 50000"/>
                </a:avLst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58" name="Rectangle 62857"/>
              <p:cNvSpPr/>
              <p:nvPr/>
            </p:nvSpPr>
            <p:spPr>
              <a:xfrm>
                <a:off x="0" y="166"/>
                <a:ext cx="286" cy="82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859" name="Group 62858"/>
          <p:cNvGrpSpPr/>
          <p:nvPr/>
        </p:nvGrpSpPr>
        <p:grpSpPr>
          <a:xfrm>
            <a:off x="8247063" y="6105525"/>
            <a:ext cx="1147762" cy="1262063"/>
            <a:chOff x="0" y="0"/>
            <a:chExt cx="721" cy="793"/>
          </a:xfrm>
        </p:grpSpPr>
        <p:grpSp>
          <p:nvGrpSpPr>
            <p:cNvPr id="62860" name="Group 62859"/>
            <p:cNvGrpSpPr/>
            <p:nvPr/>
          </p:nvGrpSpPr>
          <p:grpSpPr>
            <a:xfrm>
              <a:off x="127" y="0"/>
              <a:ext cx="451" cy="793"/>
              <a:chOff x="0" y="0"/>
              <a:chExt cx="451" cy="793"/>
            </a:xfrm>
          </p:grpSpPr>
          <p:sp>
            <p:nvSpPr>
              <p:cNvPr id="62861" name="未知"/>
              <p:cNvSpPr/>
              <p:nvPr/>
            </p:nvSpPr>
            <p:spPr>
              <a:xfrm>
                <a:off x="0" y="0"/>
                <a:ext cx="81" cy="133"/>
              </a:xfrm>
              <a:custGeom>
                <a:avLst/>
                <a:gdLst/>
                <a:ahLst/>
                <a:cxnLst/>
                <a:pathLst>
                  <a:path w="81" h="133">
                    <a:moveTo>
                      <a:pt x="72" y="70"/>
                    </a:moveTo>
                    <a:lnTo>
                      <a:pt x="60" y="53"/>
                    </a:lnTo>
                    <a:lnTo>
                      <a:pt x="46" y="37"/>
                    </a:lnTo>
                    <a:lnTo>
                      <a:pt x="23" y="14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42"/>
                    </a:lnTo>
                    <a:lnTo>
                      <a:pt x="3" y="59"/>
                    </a:lnTo>
                    <a:lnTo>
                      <a:pt x="8" y="73"/>
                    </a:lnTo>
                    <a:lnTo>
                      <a:pt x="11" y="87"/>
                    </a:lnTo>
                    <a:lnTo>
                      <a:pt x="20" y="101"/>
                    </a:lnTo>
                    <a:lnTo>
                      <a:pt x="28" y="115"/>
                    </a:lnTo>
                    <a:lnTo>
                      <a:pt x="40" y="124"/>
                    </a:lnTo>
                    <a:lnTo>
                      <a:pt x="54" y="132"/>
                    </a:lnTo>
                    <a:lnTo>
                      <a:pt x="69" y="129"/>
                    </a:lnTo>
                    <a:lnTo>
                      <a:pt x="80" y="115"/>
                    </a:lnTo>
                    <a:lnTo>
                      <a:pt x="80" y="112"/>
                    </a:lnTo>
                    <a:lnTo>
                      <a:pt x="80" y="110"/>
                    </a:lnTo>
                    <a:lnTo>
                      <a:pt x="80" y="104"/>
                    </a:lnTo>
                    <a:lnTo>
                      <a:pt x="80" y="101"/>
                    </a:lnTo>
                    <a:lnTo>
                      <a:pt x="80" y="95"/>
                    </a:lnTo>
                    <a:lnTo>
                      <a:pt x="80" y="90"/>
                    </a:lnTo>
                    <a:lnTo>
                      <a:pt x="78" y="81"/>
                    </a:lnTo>
                    <a:lnTo>
                      <a:pt x="72" y="70"/>
                    </a:lnTo>
                    <a:lnTo>
                      <a:pt x="72" y="7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2862" name="Group 62861"/>
              <p:cNvGrpSpPr/>
              <p:nvPr/>
            </p:nvGrpSpPr>
            <p:grpSpPr>
              <a:xfrm>
                <a:off x="65" y="127"/>
                <a:ext cx="386" cy="666"/>
                <a:chOff x="0" y="0"/>
                <a:chExt cx="386" cy="666"/>
              </a:xfrm>
            </p:grpSpPr>
            <p:sp>
              <p:nvSpPr>
                <p:cNvPr id="62863" name="未知"/>
                <p:cNvSpPr/>
                <p:nvPr/>
              </p:nvSpPr>
              <p:spPr>
                <a:xfrm>
                  <a:off x="289" y="530"/>
                  <a:ext cx="97" cy="136"/>
                </a:xfrm>
                <a:custGeom>
                  <a:avLst/>
                  <a:gdLst/>
                  <a:ahLst/>
                  <a:cxnLst/>
                  <a:pathLst>
                    <a:path w="97" h="136">
                      <a:moveTo>
                        <a:pt x="32" y="0"/>
                      </a:moveTo>
                      <a:lnTo>
                        <a:pt x="23" y="3"/>
                      </a:lnTo>
                      <a:lnTo>
                        <a:pt x="15" y="3"/>
                      </a:lnTo>
                      <a:lnTo>
                        <a:pt x="9" y="6"/>
                      </a:lnTo>
                      <a:lnTo>
                        <a:pt x="0" y="6"/>
                      </a:lnTo>
                      <a:lnTo>
                        <a:pt x="75" y="129"/>
                      </a:lnTo>
                      <a:lnTo>
                        <a:pt x="78" y="129"/>
                      </a:lnTo>
                      <a:lnTo>
                        <a:pt x="78" y="132"/>
                      </a:lnTo>
                      <a:lnTo>
                        <a:pt x="84" y="135"/>
                      </a:lnTo>
                      <a:lnTo>
                        <a:pt x="84" y="135"/>
                      </a:lnTo>
                      <a:lnTo>
                        <a:pt x="90" y="135"/>
                      </a:lnTo>
                      <a:lnTo>
                        <a:pt x="93" y="129"/>
                      </a:lnTo>
                      <a:lnTo>
                        <a:pt x="96" y="127"/>
                      </a:lnTo>
                      <a:lnTo>
                        <a:pt x="96" y="127"/>
                      </a:lnTo>
                      <a:lnTo>
                        <a:pt x="93" y="124"/>
                      </a:lnTo>
                      <a:lnTo>
                        <a:pt x="93" y="121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2864" name="未知"/>
                <p:cNvSpPr/>
                <p:nvPr/>
              </p:nvSpPr>
              <p:spPr>
                <a:xfrm>
                  <a:off x="0" y="0"/>
                  <a:ext cx="254" cy="420"/>
                </a:xfrm>
                <a:custGeom>
                  <a:avLst/>
                  <a:gdLst/>
                  <a:ahLst/>
                  <a:cxnLst/>
                  <a:pathLst>
                    <a:path w="254" h="420">
                      <a:moveTo>
                        <a:pt x="217" y="419"/>
                      </a:moveTo>
                      <a:lnTo>
                        <a:pt x="234" y="411"/>
                      </a:lnTo>
                      <a:lnTo>
                        <a:pt x="253" y="398"/>
                      </a:lnTo>
                      <a:lnTo>
                        <a:pt x="191" y="276"/>
                      </a:lnTo>
                      <a:lnTo>
                        <a:pt x="163" y="224"/>
                      </a:lnTo>
                      <a:lnTo>
                        <a:pt x="143" y="186"/>
                      </a:lnTo>
                      <a:lnTo>
                        <a:pt x="97" y="121"/>
                      </a:lnTo>
                      <a:lnTo>
                        <a:pt x="101" y="115"/>
                      </a:lnTo>
                      <a:lnTo>
                        <a:pt x="24" y="0"/>
                      </a:lnTo>
                      <a:lnTo>
                        <a:pt x="12" y="7"/>
                      </a:lnTo>
                      <a:lnTo>
                        <a:pt x="0" y="13"/>
                      </a:lnTo>
                      <a:lnTo>
                        <a:pt x="49" y="134"/>
                      </a:lnTo>
                      <a:lnTo>
                        <a:pt x="57" y="134"/>
                      </a:lnTo>
                      <a:lnTo>
                        <a:pt x="82" y="186"/>
                      </a:lnTo>
                      <a:lnTo>
                        <a:pt x="117" y="259"/>
                      </a:lnTo>
                      <a:lnTo>
                        <a:pt x="143" y="304"/>
                      </a:lnTo>
                      <a:lnTo>
                        <a:pt x="217" y="419"/>
                      </a:lnTo>
                      <a:close/>
                    </a:path>
                  </a:pathLst>
                </a:custGeom>
                <a:solidFill>
                  <a:srgbClr val="444444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62865" name="Group 62864"/>
            <p:cNvGrpSpPr/>
            <p:nvPr/>
          </p:nvGrpSpPr>
          <p:grpSpPr>
            <a:xfrm>
              <a:off x="0" y="106"/>
              <a:ext cx="721" cy="568"/>
              <a:chOff x="0" y="0"/>
              <a:chExt cx="721" cy="568"/>
            </a:xfrm>
          </p:grpSpPr>
          <p:sp>
            <p:nvSpPr>
              <p:cNvPr id="62866" name="未知"/>
              <p:cNvSpPr/>
              <p:nvPr/>
            </p:nvSpPr>
            <p:spPr>
              <a:xfrm>
                <a:off x="221" y="0"/>
                <a:ext cx="500" cy="555"/>
              </a:xfrm>
              <a:custGeom>
                <a:avLst/>
                <a:gdLst/>
                <a:ahLst/>
                <a:cxnLst/>
                <a:pathLst>
                  <a:path w="500" h="555">
                    <a:moveTo>
                      <a:pt x="0" y="29"/>
                    </a:moveTo>
                    <a:lnTo>
                      <a:pt x="153" y="284"/>
                    </a:lnTo>
                    <a:lnTo>
                      <a:pt x="162" y="298"/>
                    </a:lnTo>
                    <a:lnTo>
                      <a:pt x="170" y="295"/>
                    </a:lnTo>
                    <a:lnTo>
                      <a:pt x="179" y="298"/>
                    </a:lnTo>
                    <a:lnTo>
                      <a:pt x="193" y="301"/>
                    </a:lnTo>
                    <a:lnTo>
                      <a:pt x="208" y="307"/>
                    </a:lnTo>
                    <a:lnTo>
                      <a:pt x="219" y="318"/>
                    </a:lnTo>
                    <a:lnTo>
                      <a:pt x="228" y="329"/>
                    </a:lnTo>
                    <a:lnTo>
                      <a:pt x="237" y="340"/>
                    </a:lnTo>
                    <a:lnTo>
                      <a:pt x="242" y="352"/>
                    </a:lnTo>
                    <a:lnTo>
                      <a:pt x="245" y="368"/>
                    </a:lnTo>
                    <a:lnTo>
                      <a:pt x="242" y="382"/>
                    </a:lnTo>
                    <a:lnTo>
                      <a:pt x="239" y="394"/>
                    </a:lnTo>
                    <a:lnTo>
                      <a:pt x="234" y="402"/>
                    </a:lnTo>
                    <a:lnTo>
                      <a:pt x="231" y="411"/>
                    </a:lnTo>
                    <a:lnTo>
                      <a:pt x="222" y="419"/>
                    </a:lnTo>
                    <a:lnTo>
                      <a:pt x="291" y="554"/>
                    </a:lnTo>
                    <a:lnTo>
                      <a:pt x="309" y="545"/>
                    </a:lnTo>
                    <a:lnTo>
                      <a:pt x="326" y="537"/>
                    </a:lnTo>
                    <a:lnTo>
                      <a:pt x="340" y="523"/>
                    </a:lnTo>
                    <a:lnTo>
                      <a:pt x="355" y="509"/>
                    </a:lnTo>
                    <a:lnTo>
                      <a:pt x="361" y="498"/>
                    </a:lnTo>
                    <a:lnTo>
                      <a:pt x="363" y="489"/>
                    </a:lnTo>
                    <a:lnTo>
                      <a:pt x="366" y="478"/>
                    </a:lnTo>
                    <a:lnTo>
                      <a:pt x="366" y="470"/>
                    </a:lnTo>
                    <a:lnTo>
                      <a:pt x="361" y="455"/>
                    </a:lnTo>
                    <a:lnTo>
                      <a:pt x="355" y="444"/>
                    </a:lnTo>
                    <a:lnTo>
                      <a:pt x="343" y="433"/>
                    </a:lnTo>
                    <a:lnTo>
                      <a:pt x="338" y="422"/>
                    </a:lnTo>
                    <a:lnTo>
                      <a:pt x="326" y="408"/>
                    </a:lnTo>
                    <a:lnTo>
                      <a:pt x="317" y="394"/>
                    </a:lnTo>
                    <a:lnTo>
                      <a:pt x="314" y="380"/>
                    </a:lnTo>
                    <a:lnTo>
                      <a:pt x="314" y="363"/>
                    </a:lnTo>
                    <a:lnTo>
                      <a:pt x="314" y="354"/>
                    </a:lnTo>
                    <a:lnTo>
                      <a:pt x="314" y="349"/>
                    </a:lnTo>
                    <a:lnTo>
                      <a:pt x="326" y="338"/>
                    </a:lnTo>
                    <a:lnTo>
                      <a:pt x="340" y="329"/>
                    </a:lnTo>
                    <a:lnTo>
                      <a:pt x="366" y="321"/>
                    </a:lnTo>
                    <a:lnTo>
                      <a:pt x="392" y="312"/>
                    </a:lnTo>
                    <a:lnTo>
                      <a:pt x="412" y="301"/>
                    </a:lnTo>
                    <a:lnTo>
                      <a:pt x="433" y="287"/>
                    </a:lnTo>
                    <a:lnTo>
                      <a:pt x="453" y="273"/>
                    </a:lnTo>
                    <a:lnTo>
                      <a:pt x="473" y="253"/>
                    </a:lnTo>
                    <a:lnTo>
                      <a:pt x="487" y="234"/>
                    </a:lnTo>
                    <a:lnTo>
                      <a:pt x="496" y="211"/>
                    </a:lnTo>
                    <a:lnTo>
                      <a:pt x="499" y="189"/>
                    </a:lnTo>
                    <a:lnTo>
                      <a:pt x="499" y="163"/>
                    </a:lnTo>
                    <a:lnTo>
                      <a:pt x="487" y="138"/>
                    </a:lnTo>
                    <a:lnTo>
                      <a:pt x="476" y="113"/>
                    </a:lnTo>
                    <a:lnTo>
                      <a:pt x="459" y="90"/>
                    </a:lnTo>
                    <a:lnTo>
                      <a:pt x="441" y="71"/>
                    </a:lnTo>
                    <a:lnTo>
                      <a:pt x="418" y="57"/>
                    </a:lnTo>
                    <a:lnTo>
                      <a:pt x="395" y="40"/>
                    </a:lnTo>
                    <a:lnTo>
                      <a:pt x="369" y="29"/>
                    </a:lnTo>
                    <a:lnTo>
                      <a:pt x="340" y="20"/>
                    </a:lnTo>
                    <a:lnTo>
                      <a:pt x="314" y="15"/>
                    </a:lnTo>
                    <a:lnTo>
                      <a:pt x="283" y="9"/>
                    </a:lnTo>
                    <a:lnTo>
                      <a:pt x="254" y="3"/>
                    </a:lnTo>
                    <a:lnTo>
                      <a:pt x="222" y="3"/>
                    </a:lnTo>
                    <a:lnTo>
                      <a:pt x="196" y="0"/>
                    </a:lnTo>
                    <a:lnTo>
                      <a:pt x="164" y="3"/>
                    </a:lnTo>
                    <a:lnTo>
                      <a:pt x="141" y="3"/>
                    </a:lnTo>
                    <a:lnTo>
                      <a:pt x="115" y="3"/>
                    </a:lnTo>
                    <a:lnTo>
                      <a:pt x="58" y="17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67" name="未知"/>
              <p:cNvSpPr/>
              <p:nvPr/>
            </p:nvSpPr>
            <p:spPr>
              <a:xfrm>
                <a:off x="0" y="39"/>
                <a:ext cx="514" cy="529"/>
              </a:xfrm>
              <a:custGeom>
                <a:avLst/>
                <a:gdLst/>
                <a:ahLst/>
                <a:cxnLst/>
                <a:pathLst>
                  <a:path w="514" h="529">
                    <a:moveTo>
                      <a:pt x="193" y="0"/>
                    </a:moveTo>
                    <a:lnTo>
                      <a:pt x="173" y="9"/>
                    </a:lnTo>
                    <a:lnTo>
                      <a:pt x="136" y="31"/>
                    </a:lnTo>
                    <a:lnTo>
                      <a:pt x="104" y="54"/>
                    </a:lnTo>
                    <a:lnTo>
                      <a:pt x="72" y="79"/>
                    </a:lnTo>
                    <a:lnTo>
                      <a:pt x="46" y="110"/>
                    </a:lnTo>
                    <a:lnTo>
                      <a:pt x="26" y="146"/>
                    </a:lnTo>
                    <a:lnTo>
                      <a:pt x="12" y="180"/>
                    </a:lnTo>
                    <a:lnTo>
                      <a:pt x="3" y="219"/>
                    </a:lnTo>
                    <a:lnTo>
                      <a:pt x="0" y="259"/>
                    </a:lnTo>
                    <a:lnTo>
                      <a:pt x="3" y="278"/>
                    </a:lnTo>
                    <a:lnTo>
                      <a:pt x="6" y="298"/>
                    </a:lnTo>
                    <a:lnTo>
                      <a:pt x="12" y="329"/>
                    </a:lnTo>
                    <a:lnTo>
                      <a:pt x="26" y="357"/>
                    </a:lnTo>
                    <a:lnTo>
                      <a:pt x="40" y="379"/>
                    </a:lnTo>
                    <a:lnTo>
                      <a:pt x="58" y="402"/>
                    </a:lnTo>
                    <a:lnTo>
                      <a:pt x="78" y="424"/>
                    </a:lnTo>
                    <a:lnTo>
                      <a:pt x="101" y="447"/>
                    </a:lnTo>
                    <a:lnTo>
                      <a:pt x="127" y="461"/>
                    </a:lnTo>
                    <a:lnTo>
                      <a:pt x="153" y="478"/>
                    </a:lnTo>
                    <a:lnTo>
                      <a:pt x="179" y="492"/>
                    </a:lnTo>
                    <a:lnTo>
                      <a:pt x="208" y="503"/>
                    </a:lnTo>
                    <a:lnTo>
                      <a:pt x="239" y="514"/>
                    </a:lnTo>
                    <a:lnTo>
                      <a:pt x="271" y="520"/>
                    </a:lnTo>
                    <a:lnTo>
                      <a:pt x="294" y="526"/>
                    </a:lnTo>
                    <a:lnTo>
                      <a:pt x="323" y="528"/>
                    </a:lnTo>
                    <a:lnTo>
                      <a:pt x="358" y="528"/>
                    </a:lnTo>
                    <a:lnTo>
                      <a:pt x="386" y="528"/>
                    </a:lnTo>
                    <a:lnTo>
                      <a:pt x="392" y="528"/>
                    </a:lnTo>
                    <a:lnTo>
                      <a:pt x="415" y="528"/>
                    </a:lnTo>
                    <a:lnTo>
                      <a:pt x="441" y="526"/>
                    </a:lnTo>
                    <a:lnTo>
                      <a:pt x="476" y="523"/>
                    </a:lnTo>
                    <a:lnTo>
                      <a:pt x="513" y="514"/>
                    </a:lnTo>
                    <a:lnTo>
                      <a:pt x="447" y="379"/>
                    </a:lnTo>
                    <a:lnTo>
                      <a:pt x="441" y="382"/>
                    </a:lnTo>
                    <a:lnTo>
                      <a:pt x="430" y="391"/>
                    </a:lnTo>
                    <a:lnTo>
                      <a:pt x="412" y="399"/>
                    </a:lnTo>
                    <a:lnTo>
                      <a:pt x="398" y="402"/>
                    </a:lnTo>
                    <a:lnTo>
                      <a:pt x="381" y="402"/>
                    </a:lnTo>
                    <a:lnTo>
                      <a:pt x="363" y="396"/>
                    </a:lnTo>
                    <a:lnTo>
                      <a:pt x="352" y="391"/>
                    </a:lnTo>
                    <a:lnTo>
                      <a:pt x="340" y="379"/>
                    </a:lnTo>
                    <a:lnTo>
                      <a:pt x="329" y="368"/>
                    </a:lnTo>
                    <a:lnTo>
                      <a:pt x="323" y="357"/>
                    </a:lnTo>
                    <a:lnTo>
                      <a:pt x="320" y="346"/>
                    </a:lnTo>
                    <a:lnTo>
                      <a:pt x="317" y="335"/>
                    </a:lnTo>
                    <a:lnTo>
                      <a:pt x="317" y="321"/>
                    </a:lnTo>
                    <a:lnTo>
                      <a:pt x="320" y="309"/>
                    </a:lnTo>
                    <a:lnTo>
                      <a:pt x="326" y="298"/>
                    </a:lnTo>
                    <a:lnTo>
                      <a:pt x="329" y="290"/>
                    </a:lnTo>
                    <a:lnTo>
                      <a:pt x="335" y="281"/>
                    </a:lnTo>
                    <a:lnTo>
                      <a:pt x="193" y="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68" name="Oval 62867"/>
              <p:cNvSpPr/>
              <p:nvPr/>
            </p:nvSpPr>
            <p:spPr>
              <a:xfrm rot="20160000">
                <a:off x="457" y="410"/>
                <a:ext cx="48" cy="149"/>
              </a:xfrm>
              <a:prstGeom prst="ellipse">
                <a:avLst/>
              </a:prstGeom>
              <a:solidFill>
                <a:srgbClr val="888888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869" name="Group 62868"/>
          <p:cNvGrpSpPr/>
          <p:nvPr/>
        </p:nvGrpSpPr>
        <p:grpSpPr>
          <a:xfrm>
            <a:off x="7332663" y="6450013"/>
            <a:ext cx="917575" cy="917575"/>
            <a:chOff x="0" y="0"/>
            <a:chExt cx="577" cy="577"/>
          </a:xfrm>
        </p:grpSpPr>
        <p:sp>
          <p:nvSpPr>
            <p:cNvPr id="62870" name="未知"/>
            <p:cNvSpPr/>
            <p:nvPr/>
          </p:nvSpPr>
          <p:spPr>
            <a:xfrm>
              <a:off x="220" y="237"/>
              <a:ext cx="357" cy="340"/>
            </a:xfrm>
            <a:custGeom>
              <a:avLst/>
              <a:gdLst/>
              <a:ahLst/>
              <a:cxnLst/>
              <a:pathLst>
                <a:path w="357" h="340">
                  <a:moveTo>
                    <a:pt x="109" y="0"/>
                  </a:moveTo>
                  <a:lnTo>
                    <a:pt x="0" y="100"/>
                  </a:lnTo>
                  <a:lnTo>
                    <a:pt x="17" y="119"/>
                  </a:lnTo>
                  <a:lnTo>
                    <a:pt x="61" y="113"/>
                  </a:lnTo>
                  <a:lnTo>
                    <a:pt x="57" y="149"/>
                  </a:lnTo>
                  <a:lnTo>
                    <a:pt x="69" y="162"/>
                  </a:lnTo>
                  <a:lnTo>
                    <a:pt x="121" y="136"/>
                  </a:lnTo>
                  <a:lnTo>
                    <a:pt x="123" y="136"/>
                  </a:lnTo>
                  <a:lnTo>
                    <a:pt x="131" y="130"/>
                  </a:lnTo>
                  <a:lnTo>
                    <a:pt x="148" y="138"/>
                  </a:lnTo>
                  <a:lnTo>
                    <a:pt x="150" y="158"/>
                  </a:lnTo>
                  <a:lnTo>
                    <a:pt x="142" y="192"/>
                  </a:lnTo>
                  <a:lnTo>
                    <a:pt x="171" y="222"/>
                  </a:lnTo>
                  <a:lnTo>
                    <a:pt x="196" y="213"/>
                  </a:lnTo>
                  <a:lnTo>
                    <a:pt x="208" y="222"/>
                  </a:lnTo>
                  <a:lnTo>
                    <a:pt x="210" y="234"/>
                  </a:lnTo>
                  <a:lnTo>
                    <a:pt x="198" y="275"/>
                  </a:lnTo>
                  <a:lnTo>
                    <a:pt x="219" y="301"/>
                  </a:lnTo>
                  <a:lnTo>
                    <a:pt x="248" y="292"/>
                  </a:lnTo>
                  <a:lnTo>
                    <a:pt x="298" y="339"/>
                  </a:lnTo>
                  <a:lnTo>
                    <a:pt x="356" y="339"/>
                  </a:lnTo>
                  <a:lnTo>
                    <a:pt x="356" y="284"/>
                  </a:lnTo>
                  <a:lnTo>
                    <a:pt x="123" y="55"/>
                  </a:lnTo>
                  <a:lnTo>
                    <a:pt x="129" y="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71" name="Oval 62870"/>
            <p:cNvSpPr/>
            <p:nvPr/>
          </p:nvSpPr>
          <p:spPr>
            <a:xfrm>
              <a:off x="0" y="0"/>
              <a:ext cx="345" cy="35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872" name="Oval 62871"/>
            <p:cNvSpPr/>
            <p:nvPr/>
          </p:nvSpPr>
          <p:spPr>
            <a:xfrm>
              <a:off x="87" y="79"/>
              <a:ext cx="94" cy="9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873" name="Group 62872"/>
          <p:cNvGrpSpPr/>
          <p:nvPr/>
        </p:nvGrpSpPr>
        <p:grpSpPr>
          <a:xfrm>
            <a:off x="3589338" y="5991225"/>
            <a:ext cx="1147762" cy="1376363"/>
            <a:chOff x="0" y="0"/>
            <a:chExt cx="721" cy="865"/>
          </a:xfrm>
        </p:grpSpPr>
        <p:grpSp>
          <p:nvGrpSpPr>
            <p:cNvPr id="62874" name="Group 62873"/>
            <p:cNvGrpSpPr/>
            <p:nvPr/>
          </p:nvGrpSpPr>
          <p:grpSpPr>
            <a:xfrm>
              <a:off x="252" y="403"/>
              <a:ext cx="340" cy="301"/>
              <a:chOff x="0" y="0"/>
              <a:chExt cx="340" cy="301"/>
            </a:xfrm>
          </p:grpSpPr>
          <p:sp>
            <p:nvSpPr>
              <p:cNvPr id="62875" name="未知"/>
              <p:cNvSpPr/>
              <p:nvPr/>
            </p:nvSpPr>
            <p:spPr>
              <a:xfrm>
                <a:off x="223" y="0"/>
                <a:ext cx="117" cy="292"/>
              </a:xfrm>
              <a:custGeom>
                <a:avLst/>
                <a:gdLst/>
                <a:ahLst/>
                <a:cxnLst/>
                <a:pathLst>
                  <a:path w="117" h="292">
                    <a:moveTo>
                      <a:pt x="95" y="258"/>
                    </a:moveTo>
                    <a:lnTo>
                      <a:pt x="81" y="231"/>
                    </a:lnTo>
                    <a:lnTo>
                      <a:pt x="74" y="209"/>
                    </a:lnTo>
                    <a:lnTo>
                      <a:pt x="63" y="185"/>
                    </a:lnTo>
                    <a:lnTo>
                      <a:pt x="60" y="158"/>
                    </a:lnTo>
                    <a:lnTo>
                      <a:pt x="56" y="134"/>
                    </a:lnTo>
                    <a:lnTo>
                      <a:pt x="53" y="109"/>
                    </a:lnTo>
                    <a:lnTo>
                      <a:pt x="56" y="85"/>
                    </a:lnTo>
                    <a:lnTo>
                      <a:pt x="56" y="61"/>
                    </a:lnTo>
                    <a:lnTo>
                      <a:pt x="60" y="37"/>
                    </a:lnTo>
                    <a:lnTo>
                      <a:pt x="70" y="12"/>
                    </a:lnTo>
                    <a:lnTo>
                      <a:pt x="74" y="6"/>
                    </a:lnTo>
                    <a:lnTo>
                      <a:pt x="63" y="0"/>
                    </a:lnTo>
                    <a:lnTo>
                      <a:pt x="46" y="3"/>
                    </a:lnTo>
                    <a:lnTo>
                      <a:pt x="32" y="12"/>
                    </a:lnTo>
                    <a:lnTo>
                      <a:pt x="14" y="37"/>
                    </a:lnTo>
                    <a:lnTo>
                      <a:pt x="4" y="61"/>
                    </a:lnTo>
                    <a:lnTo>
                      <a:pt x="0" y="94"/>
                    </a:lnTo>
                    <a:lnTo>
                      <a:pt x="0" y="115"/>
                    </a:lnTo>
                    <a:lnTo>
                      <a:pt x="0" y="140"/>
                    </a:lnTo>
                    <a:lnTo>
                      <a:pt x="4" y="170"/>
                    </a:lnTo>
                    <a:lnTo>
                      <a:pt x="18" y="206"/>
                    </a:lnTo>
                    <a:lnTo>
                      <a:pt x="21" y="218"/>
                    </a:lnTo>
                    <a:lnTo>
                      <a:pt x="46" y="258"/>
                    </a:lnTo>
                    <a:lnTo>
                      <a:pt x="74" y="288"/>
                    </a:lnTo>
                    <a:lnTo>
                      <a:pt x="102" y="291"/>
                    </a:lnTo>
                    <a:lnTo>
                      <a:pt x="116" y="288"/>
                    </a:lnTo>
                    <a:lnTo>
                      <a:pt x="95" y="258"/>
                    </a:lnTo>
                    <a:lnTo>
                      <a:pt x="95" y="25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76" name="未知"/>
              <p:cNvSpPr/>
              <p:nvPr/>
            </p:nvSpPr>
            <p:spPr>
              <a:xfrm>
                <a:off x="0" y="158"/>
                <a:ext cx="85" cy="143"/>
              </a:xfrm>
              <a:custGeom>
                <a:avLst/>
                <a:gdLst/>
                <a:ahLst/>
                <a:cxnLst/>
                <a:pathLst>
                  <a:path w="85" h="143">
                    <a:moveTo>
                      <a:pt x="10" y="24"/>
                    </a:moveTo>
                    <a:lnTo>
                      <a:pt x="17" y="15"/>
                    </a:lnTo>
                    <a:lnTo>
                      <a:pt x="21" y="12"/>
                    </a:lnTo>
                    <a:lnTo>
                      <a:pt x="45" y="6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17" y="0"/>
                    </a:lnTo>
                    <a:lnTo>
                      <a:pt x="7" y="6"/>
                    </a:lnTo>
                    <a:lnTo>
                      <a:pt x="3" y="12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3" y="45"/>
                    </a:lnTo>
                    <a:lnTo>
                      <a:pt x="3" y="48"/>
                    </a:lnTo>
                    <a:lnTo>
                      <a:pt x="10" y="57"/>
                    </a:lnTo>
                    <a:lnTo>
                      <a:pt x="17" y="60"/>
                    </a:lnTo>
                    <a:lnTo>
                      <a:pt x="28" y="67"/>
                    </a:lnTo>
                    <a:lnTo>
                      <a:pt x="35" y="88"/>
                    </a:lnTo>
                    <a:lnTo>
                      <a:pt x="56" y="88"/>
                    </a:lnTo>
                    <a:lnTo>
                      <a:pt x="70" y="142"/>
                    </a:lnTo>
                    <a:lnTo>
                      <a:pt x="84" y="133"/>
                    </a:lnTo>
                    <a:lnTo>
                      <a:pt x="66" y="82"/>
                    </a:lnTo>
                    <a:lnTo>
                      <a:pt x="52" y="82"/>
                    </a:lnTo>
                    <a:lnTo>
                      <a:pt x="45" y="60"/>
                    </a:lnTo>
                    <a:lnTo>
                      <a:pt x="45" y="60"/>
                    </a:lnTo>
                    <a:lnTo>
                      <a:pt x="45" y="60"/>
                    </a:lnTo>
                    <a:lnTo>
                      <a:pt x="52" y="51"/>
                    </a:lnTo>
                    <a:lnTo>
                      <a:pt x="28" y="54"/>
                    </a:lnTo>
                    <a:lnTo>
                      <a:pt x="24" y="51"/>
                    </a:lnTo>
                    <a:lnTo>
                      <a:pt x="17" y="45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77" name="未知"/>
              <p:cNvSpPr/>
              <p:nvPr/>
            </p:nvSpPr>
            <p:spPr>
              <a:xfrm>
                <a:off x="3" y="273"/>
                <a:ext cx="19" cy="10"/>
              </a:xfrm>
              <a:custGeom>
                <a:avLst/>
                <a:gdLst/>
                <a:ahLst/>
                <a:cxnLst/>
                <a:pathLst>
                  <a:path w="19" h="10">
                    <a:moveTo>
                      <a:pt x="0" y="9"/>
                    </a:moveTo>
                    <a:lnTo>
                      <a:pt x="18" y="9"/>
                    </a:lnTo>
                    <a:lnTo>
                      <a:pt x="18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2878" name="Group 62877"/>
            <p:cNvGrpSpPr/>
            <p:nvPr/>
          </p:nvGrpSpPr>
          <p:grpSpPr>
            <a:xfrm>
              <a:off x="0" y="0"/>
              <a:ext cx="721" cy="865"/>
              <a:chOff x="0" y="0"/>
              <a:chExt cx="721" cy="865"/>
            </a:xfrm>
          </p:grpSpPr>
          <p:sp>
            <p:nvSpPr>
              <p:cNvPr id="62879" name="未知"/>
              <p:cNvSpPr/>
              <p:nvPr/>
            </p:nvSpPr>
            <p:spPr>
              <a:xfrm>
                <a:off x="24" y="27"/>
                <a:ext cx="288" cy="808"/>
              </a:xfrm>
              <a:custGeom>
                <a:avLst/>
                <a:gdLst/>
                <a:ahLst/>
                <a:cxnLst/>
                <a:pathLst>
                  <a:path w="288" h="808">
                    <a:moveTo>
                      <a:pt x="287" y="0"/>
                    </a:moveTo>
                    <a:lnTo>
                      <a:pt x="0" y="0"/>
                    </a:lnTo>
                    <a:lnTo>
                      <a:pt x="0" y="807"/>
                    </a:lnTo>
                    <a:lnTo>
                      <a:pt x="287" y="807"/>
                    </a:lnTo>
                    <a:lnTo>
                      <a:pt x="287" y="782"/>
                    </a:lnTo>
                    <a:lnTo>
                      <a:pt x="189" y="704"/>
                    </a:lnTo>
                    <a:lnTo>
                      <a:pt x="186" y="698"/>
                    </a:lnTo>
                    <a:lnTo>
                      <a:pt x="186" y="691"/>
                    </a:lnTo>
                    <a:lnTo>
                      <a:pt x="189" y="688"/>
                    </a:lnTo>
                    <a:lnTo>
                      <a:pt x="193" y="685"/>
                    </a:lnTo>
                    <a:lnTo>
                      <a:pt x="200" y="682"/>
                    </a:lnTo>
                    <a:lnTo>
                      <a:pt x="203" y="682"/>
                    </a:lnTo>
                    <a:lnTo>
                      <a:pt x="210" y="685"/>
                    </a:lnTo>
                    <a:lnTo>
                      <a:pt x="287" y="719"/>
                    </a:lnTo>
                    <a:lnTo>
                      <a:pt x="287" y="673"/>
                    </a:lnTo>
                    <a:lnTo>
                      <a:pt x="263" y="667"/>
                    </a:lnTo>
                    <a:lnTo>
                      <a:pt x="259" y="652"/>
                    </a:lnTo>
                    <a:lnTo>
                      <a:pt x="245" y="652"/>
                    </a:lnTo>
                    <a:lnTo>
                      <a:pt x="245" y="655"/>
                    </a:lnTo>
                    <a:lnTo>
                      <a:pt x="235" y="658"/>
                    </a:lnTo>
                    <a:lnTo>
                      <a:pt x="207" y="655"/>
                    </a:lnTo>
                    <a:lnTo>
                      <a:pt x="203" y="619"/>
                    </a:lnTo>
                    <a:lnTo>
                      <a:pt x="221" y="619"/>
                    </a:lnTo>
                    <a:lnTo>
                      <a:pt x="217" y="601"/>
                    </a:lnTo>
                    <a:lnTo>
                      <a:pt x="214" y="601"/>
                    </a:lnTo>
                    <a:lnTo>
                      <a:pt x="207" y="601"/>
                    </a:lnTo>
                    <a:lnTo>
                      <a:pt x="203" y="594"/>
                    </a:lnTo>
                    <a:lnTo>
                      <a:pt x="200" y="594"/>
                    </a:lnTo>
                    <a:lnTo>
                      <a:pt x="189" y="594"/>
                    </a:lnTo>
                    <a:lnTo>
                      <a:pt x="186" y="591"/>
                    </a:lnTo>
                    <a:lnTo>
                      <a:pt x="179" y="582"/>
                    </a:lnTo>
                    <a:lnTo>
                      <a:pt x="179" y="570"/>
                    </a:lnTo>
                    <a:lnTo>
                      <a:pt x="186" y="558"/>
                    </a:lnTo>
                    <a:lnTo>
                      <a:pt x="193" y="558"/>
                    </a:lnTo>
                    <a:lnTo>
                      <a:pt x="196" y="558"/>
                    </a:lnTo>
                    <a:lnTo>
                      <a:pt x="203" y="546"/>
                    </a:lnTo>
                    <a:lnTo>
                      <a:pt x="203" y="546"/>
                    </a:lnTo>
                    <a:lnTo>
                      <a:pt x="245" y="534"/>
                    </a:lnTo>
                    <a:lnTo>
                      <a:pt x="256" y="534"/>
                    </a:lnTo>
                    <a:lnTo>
                      <a:pt x="259" y="534"/>
                    </a:lnTo>
                    <a:lnTo>
                      <a:pt x="273" y="540"/>
                    </a:lnTo>
                    <a:lnTo>
                      <a:pt x="287" y="534"/>
                    </a:lnTo>
                    <a:lnTo>
                      <a:pt x="287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0" name="未知"/>
              <p:cNvSpPr/>
              <p:nvPr/>
            </p:nvSpPr>
            <p:spPr>
              <a:xfrm>
                <a:off x="524" y="367"/>
                <a:ext cx="197" cy="365"/>
              </a:xfrm>
              <a:custGeom>
                <a:avLst/>
                <a:gdLst/>
                <a:ahLst/>
                <a:cxnLst/>
                <a:pathLst>
                  <a:path w="197" h="365">
                    <a:moveTo>
                      <a:pt x="63" y="364"/>
                    </a:moveTo>
                    <a:lnTo>
                      <a:pt x="88" y="351"/>
                    </a:lnTo>
                    <a:lnTo>
                      <a:pt x="112" y="315"/>
                    </a:lnTo>
                    <a:lnTo>
                      <a:pt x="126" y="264"/>
                    </a:lnTo>
                    <a:lnTo>
                      <a:pt x="126" y="206"/>
                    </a:lnTo>
                    <a:lnTo>
                      <a:pt x="119" y="157"/>
                    </a:lnTo>
                    <a:lnTo>
                      <a:pt x="112" y="133"/>
                    </a:lnTo>
                    <a:lnTo>
                      <a:pt x="98" y="91"/>
                    </a:lnTo>
                    <a:lnTo>
                      <a:pt x="81" y="60"/>
                    </a:lnTo>
                    <a:lnTo>
                      <a:pt x="60" y="33"/>
                    </a:lnTo>
                    <a:lnTo>
                      <a:pt x="35" y="15"/>
                    </a:lnTo>
                    <a:lnTo>
                      <a:pt x="0" y="9"/>
                    </a:lnTo>
                    <a:lnTo>
                      <a:pt x="74" y="0"/>
                    </a:lnTo>
                    <a:lnTo>
                      <a:pt x="95" y="3"/>
                    </a:lnTo>
                    <a:lnTo>
                      <a:pt x="109" y="9"/>
                    </a:lnTo>
                    <a:lnTo>
                      <a:pt x="137" y="30"/>
                    </a:lnTo>
                    <a:lnTo>
                      <a:pt x="154" y="57"/>
                    </a:lnTo>
                    <a:lnTo>
                      <a:pt x="168" y="85"/>
                    </a:lnTo>
                    <a:lnTo>
                      <a:pt x="182" y="121"/>
                    </a:lnTo>
                    <a:lnTo>
                      <a:pt x="193" y="170"/>
                    </a:lnTo>
                    <a:lnTo>
                      <a:pt x="196" y="224"/>
                    </a:lnTo>
                    <a:lnTo>
                      <a:pt x="193" y="276"/>
                    </a:lnTo>
                    <a:lnTo>
                      <a:pt x="175" y="321"/>
                    </a:lnTo>
                    <a:lnTo>
                      <a:pt x="147" y="351"/>
                    </a:lnTo>
                    <a:lnTo>
                      <a:pt x="63" y="364"/>
                    </a:lnTo>
                    <a:lnTo>
                      <a:pt x="63" y="36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1" name="未知"/>
              <p:cNvSpPr/>
              <p:nvPr/>
            </p:nvSpPr>
            <p:spPr>
              <a:xfrm>
                <a:off x="395" y="518"/>
                <a:ext cx="81" cy="95"/>
              </a:xfrm>
              <a:custGeom>
                <a:avLst/>
                <a:gdLst/>
                <a:ahLst/>
                <a:cxnLst/>
                <a:pathLst>
                  <a:path w="81" h="95">
                    <a:moveTo>
                      <a:pt x="80" y="94"/>
                    </a:moveTo>
                    <a:lnTo>
                      <a:pt x="28" y="94"/>
                    </a:lnTo>
                    <a:lnTo>
                      <a:pt x="17" y="91"/>
                    </a:lnTo>
                    <a:lnTo>
                      <a:pt x="17" y="88"/>
                    </a:lnTo>
                    <a:lnTo>
                      <a:pt x="10" y="79"/>
                    </a:lnTo>
                    <a:lnTo>
                      <a:pt x="3" y="61"/>
                    </a:lnTo>
                    <a:lnTo>
                      <a:pt x="0" y="34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4" y="9"/>
                    </a:lnTo>
                    <a:lnTo>
                      <a:pt x="63" y="0"/>
                    </a:lnTo>
                    <a:lnTo>
                      <a:pt x="63" y="13"/>
                    </a:lnTo>
                    <a:lnTo>
                      <a:pt x="52" y="22"/>
                    </a:lnTo>
                    <a:lnTo>
                      <a:pt x="45" y="37"/>
                    </a:lnTo>
                    <a:lnTo>
                      <a:pt x="49" y="55"/>
                    </a:lnTo>
                    <a:lnTo>
                      <a:pt x="56" y="70"/>
                    </a:lnTo>
                    <a:lnTo>
                      <a:pt x="73" y="79"/>
                    </a:lnTo>
                    <a:lnTo>
                      <a:pt x="80" y="9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2" name="未知"/>
              <p:cNvSpPr/>
              <p:nvPr/>
            </p:nvSpPr>
            <p:spPr>
              <a:xfrm>
                <a:off x="217" y="561"/>
                <a:ext cx="64" cy="68"/>
              </a:xfrm>
              <a:custGeom>
                <a:avLst/>
                <a:gdLst/>
                <a:ahLst/>
                <a:cxnLst/>
                <a:pathLst>
                  <a:path w="64" h="68">
                    <a:moveTo>
                      <a:pt x="10" y="12"/>
                    </a:moveTo>
                    <a:lnTo>
                      <a:pt x="10" y="12"/>
                    </a:lnTo>
                    <a:lnTo>
                      <a:pt x="3" y="24"/>
                    </a:lnTo>
                    <a:lnTo>
                      <a:pt x="0" y="27"/>
                    </a:lnTo>
                    <a:lnTo>
                      <a:pt x="0" y="39"/>
                    </a:lnTo>
                    <a:lnTo>
                      <a:pt x="3" y="48"/>
                    </a:lnTo>
                    <a:lnTo>
                      <a:pt x="7" y="57"/>
                    </a:lnTo>
                    <a:lnTo>
                      <a:pt x="14" y="67"/>
                    </a:lnTo>
                    <a:lnTo>
                      <a:pt x="24" y="67"/>
                    </a:lnTo>
                    <a:lnTo>
                      <a:pt x="63" y="67"/>
                    </a:lnTo>
                    <a:lnTo>
                      <a:pt x="52" y="60"/>
                    </a:lnTo>
                    <a:lnTo>
                      <a:pt x="45" y="57"/>
                    </a:lnTo>
                    <a:lnTo>
                      <a:pt x="38" y="48"/>
                    </a:lnTo>
                    <a:lnTo>
                      <a:pt x="38" y="42"/>
                    </a:lnTo>
                    <a:lnTo>
                      <a:pt x="35" y="30"/>
                    </a:lnTo>
                    <a:lnTo>
                      <a:pt x="35" y="18"/>
                    </a:lnTo>
                    <a:lnTo>
                      <a:pt x="38" y="12"/>
                    </a:lnTo>
                    <a:lnTo>
                      <a:pt x="42" y="6"/>
                    </a:lnTo>
                    <a:lnTo>
                      <a:pt x="52" y="0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3" name="未知"/>
              <p:cNvSpPr/>
              <p:nvPr/>
            </p:nvSpPr>
            <p:spPr>
              <a:xfrm>
                <a:off x="227" y="628"/>
                <a:ext cx="96" cy="76"/>
              </a:xfrm>
              <a:custGeom>
                <a:avLst/>
                <a:gdLst/>
                <a:ahLst/>
                <a:cxnLst/>
                <a:pathLst>
                  <a:path w="96" h="76">
                    <a:moveTo>
                      <a:pt x="81" y="21"/>
                    </a:moveTo>
                    <a:lnTo>
                      <a:pt x="95" y="75"/>
                    </a:lnTo>
                    <a:lnTo>
                      <a:pt x="84" y="72"/>
                    </a:lnTo>
                    <a:lnTo>
                      <a:pt x="60" y="66"/>
                    </a:lnTo>
                    <a:lnTo>
                      <a:pt x="56" y="51"/>
                    </a:lnTo>
                    <a:lnTo>
                      <a:pt x="42" y="51"/>
                    </a:lnTo>
                    <a:lnTo>
                      <a:pt x="28" y="48"/>
                    </a:lnTo>
                    <a:lnTo>
                      <a:pt x="28" y="57"/>
                    </a:lnTo>
                    <a:lnTo>
                      <a:pt x="4" y="54"/>
                    </a:lnTo>
                    <a:lnTo>
                      <a:pt x="0" y="18"/>
                    </a:lnTo>
                    <a:lnTo>
                      <a:pt x="18" y="18"/>
                    </a:lnTo>
                    <a:lnTo>
                      <a:pt x="14" y="0"/>
                    </a:lnTo>
                    <a:lnTo>
                      <a:pt x="53" y="0"/>
                    </a:lnTo>
                    <a:lnTo>
                      <a:pt x="60" y="21"/>
                    </a:lnTo>
                    <a:lnTo>
                      <a:pt x="81" y="21"/>
                    </a:lnTo>
                    <a:lnTo>
                      <a:pt x="81" y="2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4" name="未知"/>
              <p:cNvSpPr/>
              <p:nvPr/>
            </p:nvSpPr>
            <p:spPr>
              <a:xfrm>
                <a:off x="199" y="585"/>
                <a:ext cx="29" cy="37"/>
              </a:xfrm>
              <a:custGeom>
                <a:avLst/>
                <a:gdLst/>
                <a:ahLst/>
                <a:cxnLst/>
                <a:pathLst>
                  <a:path w="29" h="37">
                    <a:moveTo>
                      <a:pt x="28" y="36"/>
                    </a:moveTo>
                    <a:lnTo>
                      <a:pt x="25" y="33"/>
                    </a:lnTo>
                    <a:lnTo>
                      <a:pt x="21" y="24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8" y="3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7" y="0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11" y="36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28" y="3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5" name="未知"/>
              <p:cNvSpPr/>
              <p:nvPr/>
            </p:nvSpPr>
            <p:spPr>
              <a:xfrm>
                <a:off x="311" y="809"/>
                <a:ext cx="26" cy="53"/>
              </a:xfrm>
              <a:custGeom>
                <a:avLst/>
                <a:gdLst/>
                <a:ahLst/>
                <a:cxnLst/>
                <a:pathLst>
                  <a:path w="26" h="53">
                    <a:moveTo>
                      <a:pt x="0" y="0"/>
                    </a:moveTo>
                    <a:lnTo>
                      <a:pt x="25" y="25"/>
                    </a:lnTo>
                    <a:lnTo>
                      <a:pt x="25" y="52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6" name="未知"/>
              <p:cNvSpPr/>
              <p:nvPr/>
            </p:nvSpPr>
            <p:spPr>
              <a:xfrm>
                <a:off x="297" y="612"/>
                <a:ext cx="15" cy="32"/>
              </a:xfrm>
              <a:custGeom>
                <a:avLst/>
                <a:gdLst/>
                <a:ahLst/>
                <a:cxnLst/>
                <a:pathLst>
                  <a:path w="15" h="32">
                    <a:moveTo>
                      <a:pt x="7" y="0"/>
                    </a:moveTo>
                    <a:lnTo>
                      <a:pt x="14" y="0"/>
                    </a:lnTo>
                    <a:lnTo>
                      <a:pt x="14" y="31"/>
                    </a:lnTo>
                    <a:lnTo>
                      <a:pt x="7" y="31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7" name="未知"/>
              <p:cNvSpPr/>
              <p:nvPr/>
            </p:nvSpPr>
            <p:spPr>
              <a:xfrm>
                <a:off x="0" y="834"/>
                <a:ext cx="337" cy="28"/>
              </a:xfrm>
              <a:custGeom>
                <a:avLst/>
                <a:gdLst/>
                <a:ahLst/>
                <a:cxnLst/>
                <a:pathLst>
                  <a:path w="337" h="28">
                    <a:moveTo>
                      <a:pt x="311" y="0"/>
                    </a:moveTo>
                    <a:lnTo>
                      <a:pt x="336" y="27"/>
                    </a:lnTo>
                    <a:lnTo>
                      <a:pt x="0" y="27"/>
                    </a:lnTo>
                    <a:lnTo>
                      <a:pt x="24" y="0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8" name="未知"/>
              <p:cNvSpPr/>
              <p:nvPr/>
            </p:nvSpPr>
            <p:spPr>
              <a:xfrm>
                <a:off x="0" y="0"/>
                <a:ext cx="25" cy="865"/>
              </a:xfrm>
              <a:custGeom>
                <a:avLst/>
                <a:gdLst/>
                <a:ahLst/>
                <a:cxnLst/>
                <a:pathLst>
                  <a:path w="25" h="865">
                    <a:moveTo>
                      <a:pt x="17" y="843"/>
                    </a:moveTo>
                    <a:lnTo>
                      <a:pt x="0" y="864"/>
                    </a:lnTo>
                    <a:lnTo>
                      <a:pt x="0" y="0"/>
                    </a:lnTo>
                    <a:lnTo>
                      <a:pt x="24" y="27"/>
                    </a:lnTo>
                    <a:lnTo>
                      <a:pt x="24" y="834"/>
                    </a:lnTo>
                    <a:lnTo>
                      <a:pt x="17" y="843"/>
                    </a:lnTo>
                    <a:lnTo>
                      <a:pt x="17" y="84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89" name="未知"/>
              <p:cNvSpPr/>
              <p:nvPr/>
            </p:nvSpPr>
            <p:spPr>
              <a:xfrm>
                <a:off x="0" y="0"/>
                <a:ext cx="337" cy="28"/>
              </a:xfrm>
              <a:custGeom>
                <a:avLst/>
                <a:gdLst/>
                <a:ahLst/>
                <a:cxnLst/>
                <a:pathLst>
                  <a:path w="337" h="28">
                    <a:moveTo>
                      <a:pt x="0" y="0"/>
                    </a:moveTo>
                    <a:lnTo>
                      <a:pt x="24" y="27"/>
                    </a:lnTo>
                    <a:lnTo>
                      <a:pt x="311" y="27"/>
                    </a:lnTo>
                    <a:lnTo>
                      <a:pt x="336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0" name="未知"/>
              <p:cNvSpPr/>
              <p:nvPr/>
            </p:nvSpPr>
            <p:spPr>
              <a:xfrm>
                <a:off x="311" y="0"/>
                <a:ext cx="26" cy="562"/>
              </a:xfrm>
              <a:custGeom>
                <a:avLst/>
                <a:gdLst/>
                <a:ahLst/>
                <a:cxnLst/>
                <a:pathLst>
                  <a:path w="26" h="562">
                    <a:moveTo>
                      <a:pt x="25" y="0"/>
                    </a:moveTo>
                    <a:lnTo>
                      <a:pt x="0" y="27"/>
                    </a:lnTo>
                    <a:lnTo>
                      <a:pt x="0" y="561"/>
                    </a:lnTo>
                    <a:lnTo>
                      <a:pt x="25" y="558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1" name="未知"/>
              <p:cNvSpPr/>
              <p:nvPr/>
            </p:nvSpPr>
            <p:spPr>
              <a:xfrm>
                <a:off x="311" y="609"/>
                <a:ext cx="26" cy="86"/>
              </a:xfrm>
              <a:custGeom>
                <a:avLst/>
                <a:gdLst/>
                <a:ahLst/>
                <a:cxnLst/>
                <a:pathLst>
                  <a:path w="26" h="86">
                    <a:moveTo>
                      <a:pt x="25" y="0"/>
                    </a:moveTo>
                    <a:lnTo>
                      <a:pt x="25" y="85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3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2" name="未知"/>
              <p:cNvSpPr/>
              <p:nvPr/>
            </p:nvSpPr>
            <p:spPr>
              <a:xfrm>
                <a:off x="311" y="694"/>
                <a:ext cx="26" cy="53"/>
              </a:xfrm>
              <a:custGeom>
                <a:avLst/>
                <a:gdLst/>
                <a:ahLst/>
                <a:cxnLst/>
                <a:pathLst>
                  <a:path w="26" h="53">
                    <a:moveTo>
                      <a:pt x="11" y="9"/>
                    </a:moveTo>
                    <a:lnTo>
                      <a:pt x="25" y="0"/>
                    </a:lnTo>
                    <a:lnTo>
                      <a:pt x="25" y="52"/>
                    </a:lnTo>
                    <a:lnTo>
                      <a:pt x="0" y="52"/>
                    </a:lnTo>
                    <a:lnTo>
                      <a:pt x="0" y="6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3" name="未知"/>
              <p:cNvSpPr/>
              <p:nvPr/>
            </p:nvSpPr>
            <p:spPr>
              <a:xfrm>
                <a:off x="440" y="376"/>
                <a:ext cx="211" cy="356"/>
              </a:xfrm>
              <a:custGeom>
                <a:avLst/>
                <a:gdLst/>
                <a:ahLst/>
                <a:cxnLst/>
                <a:pathLst>
                  <a:path w="211" h="356">
                    <a:moveTo>
                      <a:pt x="84" y="0"/>
                    </a:moveTo>
                    <a:lnTo>
                      <a:pt x="119" y="6"/>
                    </a:lnTo>
                    <a:lnTo>
                      <a:pt x="144" y="24"/>
                    </a:lnTo>
                    <a:lnTo>
                      <a:pt x="165" y="51"/>
                    </a:lnTo>
                    <a:lnTo>
                      <a:pt x="179" y="73"/>
                    </a:lnTo>
                    <a:lnTo>
                      <a:pt x="193" y="106"/>
                    </a:lnTo>
                    <a:lnTo>
                      <a:pt x="196" y="124"/>
                    </a:lnTo>
                    <a:lnTo>
                      <a:pt x="203" y="148"/>
                    </a:lnTo>
                    <a:lnTo>
                      <a:pt x="210" y="197"/>
                    </a:lnTo>
                    <a:lnTo>
                      <a:pt x="210" y="255"/>
                    </a:lnTo>
                    <a:lnTo>
                      <a:pt x="196" y="306"/>
                    </a:lnTo>
                    <a:lnTo>
                      <a:pt x="172" y="342"/>
                    </a:lnTo>
                    <a:lnTo>
                      <a:pt x="147" y="355"/>
                    </a:lnTo>
                    <a:lnTo>
                      <a:pt x="133" y="355"/>
                    </a:lnTo>
                    <a:lnTo>
                      <a:pt x="112" y="349"/>
                    </a:lnTo>
                    <a:lnTo>
                      <a:pt x="95" y="339"/>
                    </a:lnTo>
                    <a:lnTo>
                      <a:pt x="77" y="318"/>
                    </a:lnTo>
                    <a:lnTo>
                      <a:pt x="63" y="300"/>
                    </a:lnTo>
                    <a:lnTo>
                      <a:pt x="53" y="282"/>
                    </a:lnTo>
                    <a:lnTo>
                      <a:pt x="39" y="245"/>
                    </a:lnTo>
                    <a:lnTo>
                      <a:pt x="28" y="221"/>
                    </a:lnTo>
                    <a:lnTo>
                      <a:pt x="11" y="215"/>
                    </a:lnTo>
                    <a:lnTo>
                      <a:pt x="0" y="194"/>
                    </a:lnTo>
                    <a:lnTo>
                      <a:pt x="0" y="179"/>
                    </a:lnTo>
                    <a:lnTo>
                      <a:pt x="7" y="161"/>
                    </a:lnTo>
                    <a:lnTo>
                      <a:pt x="18" y="155"/>
                    </a:lnTo>
                    <a:lnTo>
                      <a:pt x="18" y="139"/>
                    </a:lnTo>
                    <a:lnTo>
                      <a:pt x="35" y="142"/>
                    </a:lnTo>
                    <a:lnTo>
                      <a:pt x="35" y="167"/>
                    </a:lnTo>
                    <a:lnTo>
                      <a:pt x="39" y="197"/>
                    </a:lnTo>
                    <a:lnTo>
                      <a:pt x="53" y="233"/>
                    </a:lnTo>
                    <a:lnTo>
                      <a:pt x="56" y="245"/>
                    </a:lnTo>
                    <a:lnTo>
                      <a:pt x="81" y="285"/>
                    </a:lnTo>
                    <a:lnTo>
                      <a:pt x="109" y="315"/>
                    </a:lnTo>
                    <a:lnTo>
                      <a:pt x="137" y="318"/>
                    </a:lnTo>
                    <a:lnTo>
                      <a:pt x="151" y="315"/>
                    </a:lnTo>
                    <a:lnTo>
                      <a:pt x="168" y="297"/>
                    </a:lnTo>
                    <a:lnTo>
                      <a:pt x="189" y="252"/>
                    </a:lnTo>
                    <a:lnTo>
                      <a:pt x="193" y="203"/>
                    </a:lnTo>
                    <a:lnTo>
                      <a:pt x="186" y="155"/>
                    </a:lnTo>
                    <a:lnTo>
                      <a:pt x="172" y="106"/>
                    </a:lnTo>
                    <a:lnTo>
                      <a:pt x="151" y="64"/>
                    </a:lnTo>
                    <a:lnTo>
                      <a:pt x="123" y="39"/>
                    </a:lnTo>
                    <a:lnTo>
                      <a:pt x="98" y="27"/>
                    </a:lnTo>
                    <a:lnTo>
                      <a:pt x="81" y="30"/>
                    </a:lnTo>
                    <a:lnTo>
                      <a:pt x="67" y="39"/>
                    </a:lnTo>
                    <a:lnTo>
                      <a:pt x="49" y="64"/>
                    </a:lnTo>
                    <a:lnTo>
                      <a:pt x="39" y="88"/>
                    </a:lnTo>
                    <a:lnTo>
                      <a:pt x="35" y="121"/>
                    </a:lnTo>
                    <a:lnTo>
                      <a:pt x="35" y="142"/>
                    </a:lnTo>
                    <a:lnTo>
                      <a:pt x="18" y="139"/>
                    </a:lnTo>
                    <a:lnTo>
                      <a:pt x="18" y="115"/>
                    </a:lnTo>
                    <a:lnTo>
                      <a:pt x="21" y="88"/>
                    </a:lnTo>
                    <a:lnTo>
                      <a:pt x="28" y="58"/>
                    </a:lnTo>
                    <a:lnTo>
                      <a:pt x="39" y="39"/>
                    </a:lnTo>
                    <a:lnTo>
                      <a:pt x="49" y="18"/>
                    </a:lnTo>
                    <a:lnTo>
                      <a:pt x="63" y="6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4" name="未知"/>
              <p:cNvSpPr/>
              <p:nvPr/>
            </p:nvSpPr>
            <p:spPr>
              <a:xfrm>
                <a:off x="262" y="540"/>
                <a:ext cx="151" cy="76"/>
              </a:xfrm>
              <a:custGeom>
                <a:avLst/>
                <a:gdLst/>
                <a:ahLst/>
                <a:cxnLst/>
                <a:pathLst>
                  <a:path w="151" h="76">
                    <a:moveTo>
                      <a:pt x="7" y="36"/>
                    </a:moveTo>
                    <a:lnTo>
                      <a:pt x="0" y="48"/>
                    </a:lnTo>
                    <a:lnTo>
                      <a:pt x="0" y="57"/>
                    </a:lnTo>
                    <a:lnTo>
                      <a:pt x="4" y="63"/>
                    </a:lnTo>
                    <a:lnTo>
                      <a:pt x="11" y="72"/>
                    </a:lnTo>
                    <a:lnTo>
                      <a:pt x="18" y="75"/>
                    </a:lnTo>
                    <a:lnTo>
                      <a:pt x="150" y="69"/>
                    </a:lnTo>
                    <a:lnTo>
                      <a:pt x="147" y="63"/>
                    </a:lnTo>
                    <a:lnTo>
                      <a:pt x="143" y="57"/>
                    </a:lnTo>
                    <a:lnTo>
                      <a:pt x="136" y="39"/>
                    </a:lnTo>
                    <a:lnTo>
                      <a:pt x="133" y="12"/>
                    </a:lnTo>
                    <a:lnTo>
                      <a:pt x="136" y="0"/>
                    </a:lnTo>
                    <a:lnTo>
                      <a:pt x="14" y="30"/>
                    </a:lnTo>
                    <a:lnTo>
                      <a:pt x="7" y="36"/>
                    </a:lnTo>
                    <a:lnTo>
                      <a:pt x="7" y="3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2895" name="Group 62894"/>
            <p:cNvGrpSpPr/>
            <p:nvPr/>
          </p:nvGrpSpPr>
          <p:grpSpPr>
            <a:xfrm>
              <a:off x="108" y="582"/>
              <a:ext cx="84" cy="153"/>
              <a:chOff x="0" y="0"/>
              <a:chExt cx="84" cy="153"/>
            </a:xfrm>
          </p:grpSpPr>
          <p:sp>
            <p:nvSpPr>
              <p:cNvPr id="62896" name="未知"/>
              <p:cNvSpPr/>
              <p:nvPr/>
            </p:nvSpPr>
            <p:spPr>
              <a:xfrm>
                <a:off x="11" y="67"/>
                <a:ext cx="67" cy="86"/>
              </a:xfrm>
              <a:custGeom>
                <a:avLst/>
                <a:gdLst/>
                <a:ahLst/>
                <a:cxnLst/>
                <a:pathLst>
                  <a:path w="67" h="86">
                    <a:moveTo>
                      <a:pt x="66" y="85"/>
                    </a:moveTo>
                    <a:lnTo>
                      <a:pt x="49" y="0"/>
                    </a:lnTo>
                    <a:lnTo>
                      <a:pt x="17" y="0"/>
                    </a:lnTo>
                    <a:lnTo>
                      <a:pt x="0" y="85"/>
                    </a:lnTo>
                    <a:lnTo>
                      <a:pt x="66" y="85"/>
                    </a:lnTo>
                    <a:lnTo>
                      <a:pt x="66" y="8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897" name="Oval 62896"/>
              <p:cNvSpPr/>
              <p:nvPr/>
            </p:nvSpPr>
            <p:spPr>
              <a:xfrm>
                <a:off x="0" y="0"/>
                <a:ext cx="84" cy="73"/>
              </a:xfrm>
              <a:prstGeom prst="ellipse">
                <a:avLst/>
              </a:prstGeom>
              <a:solidFill>
                <a:srgbClr val="444444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2898" name="Group 62897"/>
            <p:cNvGrpSpPr/>
            <p:nvPr/>
          </p:nvGrpSpPr>
          <p:grpSpPr>
            <a:xfrm>
              <a:off x="210" y="709"/>
              <a:ext cx="127" cy="126"/>
              <a:chOff x="0" y="0"/>
              <a:chExt cx="127" cy="126"/>
            </a:xfrm>
          </p:grpSpPr>
          <p:sp>
            <p:nvSpPr>
              <p:cNvPr id="62899" name="未知"/>
              <p:cNvSpPr/>
              <p:nvPr/>
            </p:nvSpPr>
            <p:spPr>
              <a:xfrm>
                <a:off x="101" y="37"/>
                <a:ext cx="26" cy="89"/>
              </a:xfrm>
              <a:custGeom>
                <a:avLst/>
                <a:gdLst/>
                <a:ahLst/>
                <a:cxnLst/>
                <a:pathLst>
                  <a:path w="26" h="89">
                    <a:moveTo>
                      <a:pt x="25" y="0"/>
                    </a:moveTo>
                    <a:lnTo>
                      <a:pt x="25" y="88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00" name="未知"/>
              <p:cNvSpPr/>
              <p:nvPr/>
            </p:nvSpPr>
            <p:spPr>
              <a:xfrm>
                <a:off x="0" y="0"/>
                <a:ext cx="102" cy="101"/>
              </a:xfrm>
              <a:custGeom>
                <a:avLst/>
                <a:gdLst/>
                <a:ahLst/>
                <a:cxnLst/>
                <a:pathLst>
                  <a:path w="102" h="101">
                    <a:moveTo>
                      <a:pt x="101" y="100"/>
                    </a:moveTo>
                    <a:lnTo>
                      <a:pt x="3" y="22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8" y="3"/>
                    </a:lnTo>
                    <a:lnTo>
                      <a:pt x="101" y="37"/>
                    </a:lnTo>
                    <a:lnTo>
                      <a:pt x="101" y="100"/>
                    </a:lnTo>
                    <a:lnTo>
                      <a:pt x="101" y="10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901" name="Group 62900"/>
          <p:cNvGrpSpPr/>
          <p:nvPr/>
        </p:nvGrpSpPr>
        <p:grpSpPr>
          <a:xfrm>
            <a:off x="9699625" y="6221413"/>
            <a:ext cx="688975" cy="1146175"/>
            <a:chOff x="0" y="0"/>
            <a:chExt cx="432" cy="721"/>
          </a:xfrm>
        </p:grpSpPr>
        <p:grpSp>
          <p:nvGrpSpPr>
            <p:cNvPr id="62902" name="Group 62901"/>
            <p:cNvGrpSpPr/>
            <p:nvPr/>
          </p:nvGrpSpPr>
          <p:grpSpPr>
            <a:xfrm>
              <a:off x="41" y="0"/>
              <a:ext cx="391" cy="721"/>
              <a:chOff x="0" y="0"/>
              <a:chExt cx="391" cy="721"/>
            </a:xfrm>
          </p:grpSpPr>
          <p:sp>
            <p:nvSpPr>
              <p:cNvPr id="62903" name="未知"/>
              <p:cNvSpPr/>
              <p:nvPr/>
            </p:nvSpPr>
            <p:spPr>
              <a:xfrm>
                <a:off x="5" y="332"/>
                <a:ext cx="381" cy="389"/>
              </a:xfrm>
              <a:custGeom>
                <a:avLst/>
                <a:gdLst/>
                <a:ahLst/>
                <a:cxnLst/>
                <a:pathLst>
                  <a:path w="381" h="389">
                    <a:moveTo>
                      <a:pt x="0" y="388"/>
                    </a:moveTo>
                    <a:lnTo>
                      <a:pt x="122" y="0"/>
                    </a:lnTo>
                    <a:lnTo>
                      <a:pt x="256" y="0"/>
                    </a:lnTo>
                    <a:lnTo>
                      <a:pt x="380" y="388"/>
                    </a:lnTo>
                    <a:lnTo>
                      <a:pt x="0" y="388"/>
                    </a:lnTo>
                    <a:lnTo>
                      <a:pt x="0" y="3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04" name="Oval 62903"/>
              <p:cNvSpPr/>
              <p:nvPr/>
            </p:nvSpPr>
            <p:spPr>
              <a:xfrm>
                <a:off x="0" y="0"/>
                <a:ext cx="391" cy="345"/>
              </a:xfrm>
              <a:prstGeom prst="ellipse">
                <a:avLst/>
              </a:prstGeom>
              <a:solidFill>
                <a:srgbClr val="BBBBBB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2905" name="Group 62904"/>
            <p:cNvGrpSpPr/>
            <p:nvPr/>
          </p:nvGrpSpPr>
          <p:grpSpPr>
            <a:xfrm>
              <a:off x="0" y="0"/>
              <a:ext cx="391" cy="721"/>
              <a:chOff x="0" y="0"/>
              <a:chExt cx="391" cy="721"/>
            </a:xfrm>
          </p:grpSpPr>
          <p:sp>
            <p:nvSpPr>
              <p:cNvPr id="62906" name="未知"/>
              <p:cNvSpPr/>
              <p:nvPr/>
            </p:nvSpPr>
            <p:spPr>
              <a:xfrm>
                <a:off x="6" y="332"/>
                <a:ext cx="381" cy="389"/>
              </a:xfrm>
              <a:custGeom>
                <a:avLst/>
                <a:gdLst/>
                <a:ahLst/>
                <a:cxnLst/>
                <a:pathLst>
                  <a:path w="381" h="389">
                    <a:moveTo>
                      <a:pt x="0" y="388"/>
                    </a:moveTo>
                    <a:lnTo>
                      <a:pt x="122" y="0"/>
                    </a:lnTo>
                    <a:lnTo>
                      <a:pt x="255" y="0"/>
                    </a:lnTo>
                    <a:lnTo>
                      <a:pt x="380" y="388"/>
                    </a:lnTo>
                    <a:lnTo>
                      <a:pt x="0" y="388"/>
                    </a:lnTo>
                    <a:lnTo>
                      <a:pt x="0" y="38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07" name="Oval 62906"/>
              <p:cNvSpPr/>
              <p:nvPr/>
            </p:nvSpPr>
            <p:spPr>
              <a:xfrm>
                <a:off x="0" y="0"/>
                <a:ext cx="391" cy="345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2908" name="Group 62907"/>
          <p:cNvGrpSpPr/>
          <p:nvPr/>
        </p:nvGrpSpPr>
        <p:grpSpPr>
          <a:xfrm>
            <a:off x="4887913" y="5764213"/>
            <a:ext cx="917575" cy="1603375"/>
            <a:chOff x="0" y="0"/>
            <a:chExt cx="576" cy="1008"/>
          </a:xfrm>
        </p:grpSpPr>
        <p:sp>
          <p:nvSpPr>
            <p:cNvPr id="62909" name="Rounded Rectangle 62908"/>
            <p:cNvSpPr/>
            <p:nvPr/>
          </p:nvSpPr>
          <p:spPr>
            <a:xfrm>
              <a:off x="182" y="0"/>
              <a:ext cx="216" cy="372"/>
            </a:xfrm>
            <a:prstGeom prst="roundRect">
              <a:avLst>
                <a:gd name="adj" fmla="val 38690"/>
              </a:avLst>
            </a:prstGeom>
            <a:solidFill>
              <a:srgbClr val="BBBBBB"/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10" name="未知"/>
            <p:cNvSpPr/>
            <p:nvPr/>
          </p:nvSpPr>
          <p:spPr>
            <a:xfrm>
              <a:off x="212" y="47"/>
              <a:ext cx="121" cy="290"/>
            </a:xfrm>
            <a:custGeom>
              <a:avLst/>
              <a:gdLst/>
              <a:ahLst/>
              <a:cxnLst/>
              <a:pathLst>
                <a:path w="121" h="290">
                  <a:moveTo>
                    <a:pt x="72" y="151"/>
                  </a:moveTo>
                  <a:lnTo>
                    <a:pt x="72" y="155"/>
                  </a:lnTo>
                  <a:lnTo>
                    <a:pt x="72" y="179"/>
                  </a:lnTo>
                  <a:lnTo>
                    <a:pt x="72" y="193"/>
                  </a:lnTo>
                  <a:lnTo>
                    <a:pt x="80" y="213"/>
                  </a:lnTo>
                  <a:lnTo>
                    <a:pt x="96" y="217"/>
                  </a:lnTo>
                  <a:lnTo>
                    <a:pt x="120" y="220"/>
                  </a:lnTo>
                  <a:lnTo>
                    <a:pt x="120" y="258"/>
                  </a:lnTo>
                  <a:lnTo>
                    <a:pt x="116" y="265"/>
                  </a:lnTo>
                  <a:lnTo>
                    <a:pt x="108" y="275"/>
                  </a:lnTo>
                  <a:lnTo>
                    <a:pt x="80" y="289"/>
                  </a:lnTo>
                  <a:lnTo>
                    <a:pt x="48" y="279"/>
                  </a:lnTo>
                  <a:lnTo>
                    <a:pt x="24" y="265"/>
                  </a:lnTo>
                  <a:lnTo>
                    <a:pt x="8" y="224"/>
                  </a:lnTo>
                  <a:lnTo>
                    <a:pt x="0" y="193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8" y="58"/>
                  </a:lnTo>
                  <a:lnTo>
                    <a:pt x="28" y="24"/>
                  </a:lnTo>
                  <a:lnTo>
                    <a:pt x="48" y="3"/>
                  </a:lnTo>
                  <a:lnTo>
                    <a:pt x="64" y="0"/>
                  </a:lnTo>
                  <a:lnTo>
                    <a:pt x="92" y="0"/>
                  </a:lnTo>
                  <a:lnTo>
                    <a:pt x="108" y="10"/>
                  </a:lnTo>
                  <a:lnTo>
                    <a:pt x="116" y="17"/>
                  </a:lnTo>
                  <a:lnTo>
                    <a:pt x="120" y="27"/>
                  </a:lnTo>
                  <a:lnTo>
                    <a:pt x="120" y="62"/>
                  </a:lnTo>
                  <a:lnTo>
                    <a:pt x="100" y="58"/>
                  </a:lnTo>
                  <a:lnTo>
                    <a:pt x="80" y="65"/>
                  </a:lnTo>
                  <a:lnTo>
                    <a:pt x="72" y="106"/>
                  </a:lnTo>
                  <a:lnTo>
                    <a:pt x="72" y="151"/>
                  </a:lnTo>
                  <a:lnTo>
                    <a:pt x="72" y="15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11" name="Straight Connector 62910"/>
            <p:cNvSpPr/>
            <p:nvPr/>
          </p:nvSpPr>
          <p:spPr>
            <a:xfrm flipV="1">
              <a:off x="328" y="112"/>
              <a:ext cx="0" cy="9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912" name="Oval 62911"/>
            <p:cNvSpPr/>
            <p:nvPr/>
          </p:nvSpPr>
          <p:spPr>
            <a:xfrm>
              <a:off x="0" y="443"/>
              <a:ext cx="576" cy="513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13" name="Oval 62912"/>
            <p:cNvSpPr/>
            <p:nvPr/>
          </p:nvSpPr>
          <p:spPr>
            <a:xfrm>
              <a:off x="0" y="512"/>
              <a:ext cx="576" cy="496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914" name="Group 62913"/>
            <p:cNvGrpSpPr/>
            <p:nvPr/>
          </p:nvGrpSpPr>
          <p:grpSpPr>
            <a:xfrm>
              <a:off x="54" y="598"/>
              <a:ext cx="468" cy="403"/>
              <a:chOff x="0" y="0"/>
              <a:chExt cx="468" cy="403"/>
            </a:xfrm>
          </p:grpSpPr>
          <p:sp>
            <p:nvSpPr>
              <p:cNvPr id="62915" name="Oval 62914"/>
              <p:cNvSpPr/>
              <p:nvPr/>
            </p:nvSpPr>
            <p:spPr>
              <a:xfrm>
                <a:off x="0" y="0"/>
                <a:ext cx="468" cy="403"/>
              </a:xfrm>
              <a:prstGeom prst="ellipse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16" name="未知"/>
              <p:cNvSpPr/>
              <p:nvPr/>
            </p:nvSpPr>
            <p:spPr>
              <a:xfrm>
                <a:off x="256" y="14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20" y="3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7"/>
                    </a:lnTo>
                    <a:lnTo>
                      <a:pt x="16" y="13"/>
                    </a:lnTo>
                    <a:lnTo>
                      <a:pt x="20" y="13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17" name="未知"/>
              <p:cNvSpPr/>
              <p:nvPr/>
            </p:nvSpPr>
            <p:spPr>
              <a:xfrm>
                <a:off x="292" y="21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6"/>
                    </a:moveTo>
                    <a:lnTo>
                      <a:pt x="16" y="6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12" y="17"/>
                    </a:lnTo>
                    <a:lnTo>
                      <a:pt x="16" y="13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18" name="未知"/>
              <p:cNvSpPr/>
              <p:nvPr/>
            </p:nvSpPr>
            <p:spPr>
              <a:xfrm>
                <a:off x="320" y="31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16" y="7"/>
                    </a:lnTo>
                    <a:lnTo>
                      <a:pt x="12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8" y="17"/>
                    </a:lnTo>
                    <a:lnTo>
                      <a:pt x="12" y="17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19" name="未知"/>
              <p:cNvSpPr/>
              <p:nvPr/>
            </p:nvSpPr>
            <p:spPr>
              <a:xfrm>
                <a:off x="348" y="48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7"/>
                    </a:moveTo>
                    <a:lnTo>
                      <a:pt x="16" y="7"/>
                    </a:lnTo>
                    <a:lnTo>
                      <a:pt x="12" y="4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8" y="17"/>
                    </a:lnTo>
                    <a:lnTo>
                      <a:pt x="12" y="17"/>
                    </a:lnTo>
                    <a:lnTo>
                      <a:pt x="16" y="14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0" name="未知"/>
              <p:cNvSpPr/>
              <p:nvPr/>
            </p:nvSpPr>
            <p:spPr>
              <a:xfrm>
                <a:off x="192" y="14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20" y="7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4" y="17"/>
                    </a:lnTo>
                    <a:lnTo>
                      <a:pt x="8" y="17"/>
                    </a:lnTo>
                    <a:lnTo>
                      <a:pt x="16" y="17"/>
                    </a:lnTo>
                    <a:lnTo>
                      <a:pt x="20" y="13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1" name="未知"/>
              <p:cNvSpPr/>
              <p:nvPr/>
            </p:nvSpPr>
            <p:spPr>
              <a:xfrm>
                <a:off x="164" y="21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10"/>
                    </a:moveTo>
                    <a:lnTo>
                      <a:pt x="16" y="6"/>
                    </a:lnTo>
                    <a:lnTo>
                      <a:pt x="12" y="3"/>
                    </a:lnTo>
                    <a:lnTo>
                      <a:pt x="8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8" y="17"/>
                    </a:lnTo>
                    <a:lnTo>
                      <a:pt x="12" y="17"/>
                    </a:lnTo>
                    <a:lnTo>
                      <a:pt x="16" y="13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2" name="未知"/>
              <p:cNvSpPr/>
              <p:nvPr/>
            </p:nvSpPr>
            <p:spPr>
              <a:xfrm>
                <a:off x="132" y="34"/>
                <a:ext cx="17" cy="15"/>
              </a:xfrm>
              <a:custGeom>
                <a:avLst/>
                <a:gdLst/>
                <a:ahLst/>
                <a:cxnLst/>
                <a:pathLst>
                  <a:path w="17" h="15">
                    <a:moveTo>
                      <a:pt x="16" y="7"/>
                    </a:move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6" y="1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3" name="未知"/>
              <p:cNvSpPr/>
              <p:nvPr/>
            </p:nvSpPr>
            <p:spPr>
              <a:xfrm>
                <a:off x="104" y="52"/>
                <a:ext cx="17" cy="14"/>
              </a:xfrm>
              <a:custGeom>
                <a:avLst/>
                <a:gdLst/>
                <a:ahLst/>
                <a:cxnLst/>
                <a:pathLst>
                  <a:path w="17" h="14">
                    <a:moveTo>
                      <a:pt x="16" y="6"/>
                    </a:moveTo>
                    <a:lnTo>
                      <a:pt x="12" y="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4" name="未知"/>
              <p:cNvSpPr/>
              <p:nvPr/>
            </p:nvSpPr>
            <p:spPr>
              <a:xfrm>
                <a:off x="56" y="90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6"/>
                    </a:moveTo>
                    <a:lnTo>
                      <a:pt x="16" y="6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4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4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6" y="13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5" name="未知"/>
              <p:cNvSpPr/>
              <p:nvPr/>
            </p:nvSpPr>
            <p:spPr>
              <a:xfrm>
                <a:off x="388" y="93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7"/>
                    </a:moveTo>
                    <a:lnTo>
                      <a:pt x="16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2" y="17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6" name="未知"/>
              <p:cNvSpPr/>
              <p:nvPr/>
            </p:nvSpPr>
            <p:spPr>
              <a:xfrm>
                <a:off x="408" y="117"/>
                <a:ext cx="17" cy="11"/>
              </a:xfrm>
              <a:custGeom>
                <a:avLst/>
                <a:gdLst/>
                <a:ahLst/>
                <a:cxnLst/>
                <a:pathLst>
                  <a:path w="17" h="11">
                    <a:moveTo>
                      <a:pt x="16" y="7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2" y="10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7" name="未知"/>
              <p:cNvSpPr/>
              <p:nvPr/>
            </p:nvSpPr>
            <p:spPr>
              <a:xfrm>
                <a:off x="420" y="138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14"/>
                    </a:moveTo>
                    <a:lnTo>
                      <a:pt x="16" y="7"/>
                    </a:lnTo>
                    <a:lnTo>
                      <a:pt x="16" y="3"/>
                    </a:lnTo>
                    <a:lnTo>
                      <a:pt x="12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12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8" name="未知"/>
              <p:cNvSpPr/>
              <p:nvPr/>
            </p:nvSpPr>
            <p:spPr>
              <a:xfrm>
                <a:off x="428" y="169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10"/>
                    </a:moveTo>
                    <a:lnTo>
                      <a:pt x="16" y="7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29" name="未知"/>
              <p:cNvSpPr/>
              <p:nvPr/>
            </p:nvSpPr>
            <p:spPr>
              <a:xfrm>
                <a:off x="360" y="62"/>
                <a:ext cx="33" cy="35"/>
              </a:xfrm>
              <a:custGeom>
                <a:avLst/>
                <a:gdLst/>
                <a:ahLst/>
                <a:cxnLst/>
                <a:pathLst>
                  <a:path w="33" h="35">
                    <a:moveTo>
                      <a:pt x="0" y="21"/>
                    </a:moveTo>
                    <a:lnTo>
                      <a:pt x="24" y="0"/>
                    </a:lnTo>
                    <a:lnTo>
                      <a:pt x="32" y="10"/>
                    </a:lnTo>
                    <a:lnTo>
                      <a:pt x="12" y="34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0" name="未知"/>
              <p:cNvSpPr/>
              <p:nvPr/>
            </p:nvSpPr>
            <p:spPr>
              <a:xfrm>
                <a:off x="228" y="10"/>
                <a:ext cx="17" cy="32"/>
              </a:xfrm>
              <a:custGeom>
                <a:avLst/>
                <a:gdLst/>
                <a:ahLst/>
                <a:cxnLst/>
                <a:pathLst>
                  <a:path w="17" h="32">
                    <a:moveTo>
                      <a:pt x="16" y="31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16" y="31"/>
                    </a:lnTo>
                    <a:lnTo>
                      <a:pt x="16" y="3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1" name="未知"/>
              <p:cNvSpPr/>
              <p:nvPr/>
            </p:nvSpPr>
            <p:spPr>
              <a:xfrm>
                <a:off x="72" y="62"/>
                <a:ext cx="41" cy="32"/>
              </a:xfrm>
              <a:custGeom>
                <a:avLst/>
                <a:gdLst/>
                <a:ahLst/>
                <a:cxnLst/>
                <a:pathLst>
                  <a:path w="41" h="32">
                    <a:moveTo>
                      <a:pt x="40" y="21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8" y="31"/>
                    </a:lnTo>
                    <a:lnTo>
                      <a:pt x="40" y="21"/>
                    </a:lnTo>
                    <a:lnTo>
                      <a:pt x="40" y="2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2" name="未知"/>
              <p:cNvSpPr/>
              <p:nvPr/>
            </p:nvSpPr>
            <p:spPr>
              <a:xfrm>
                <a:off x="420" y="196"/>
                <a:ext cx="33" cy="15"/>
              </a:xfrm>
              <a:custGeom>
                <a:avLst/>
                <a:gdLst/>
                <a:ahLst/>
                <a:cxnLst/>
                <a:pathLst>
                  <a:path w="33" h="15">
                    <a:moveTo>
                      <a:pt x="0" y="14"/>
                    </a:moveTo>
                    <a:lnTo>
                      <a:pt x="32" y="14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3" name="未知"/>
              <p:cNvSpPr/>
              <p:nvPr/>
            </p:nvSpPr>
            <p:spPr>
              <a:xfrm>
                <a:off x="40" y="117"/>
                <a:ext cx="17" cy="11"/>
              </a:xfrm>
              <a:custGeom>
                <a:avLst/>
                <a:gdLst/>
                <a:ahLst/>
                <a:cxnLst/>
                <a:pathLst>
                  <a:path w="17" h="11">
                    <a:moveTo>
                      <a:pt x="16" y="4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10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4" name="未知"/>
              <p:cNvSpPr/>
              <p:nvPr/>
            </p:nvSpPr>
            <p:spPr>
              <a:xfrm>
                <a:off x="28" y="138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20" y="7"/>
                    </a:lnTo>
                    <a:lnTo>
                      <a:pt x="12" y="3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2" y="17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5" name="未知"/>
              <p:cNvSpPr/>
              <p:nvPr/>
            </p:nvSpPr>
            <p:spPr>
              <a:xfrm>
                <a:off x="20" y="169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16" y="7"/>
                    </a:lnTo>
                    <a:lnTo>
                      <a:pt x="16" y="3"/>
                    </a:lnTo>
                    <a:lnTo>
                      <a:pt x="12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12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6" name="未知"/>
              <p:cNvSpPr/>
              <p:nvPr/>
            </p:nvSpPr>
            <p:spPr>
              <a:xfrm>
                <a:off x="228" y="362"/>
                <a:ext cx="17" cy="35"/>
              </a:xfrm>
              <a:custGeom>
                <a:avLst/>
                <a:gdLst/>
                <a:ahLst/>
                <a:cxnLst/>
                <a:pathLst>
                  <a:path w="17" h="35">
                    <a:moveTo>
                      <a:pt x="16" y="0"/>
                    </a:moveTo>
                    <a:lnTo>
                      <a:pt x="16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7" name="未知"/>
              <p:cNvSpPr/>
              <p:nvPr/>
            </p:nvSpPr>
            <p:spPr>
              <a:xfrm>
                <a:off x="116" y="227"/>
                <a:ext cx="245" cy="67"/>
              </a:xfrm>
              <a:custGeom>
                <a:avLst/>
                <a:gdLst/>
                <a:ahLst/>
                <a:cxnLst/>
                <a:pathLst>
                  <a:path w="245" h="67">
                    <a:moveTo>
                      <a:pt x="0" y="0"/>
                    </a:moveTo>
                    <a:lnTo>
                      <a:pt x="244" y="0"/>
                    </a:lnTo>
                    <a:lnTo>
                      <a:pt x="228" y="66"/>
                    </a:lnTo>
                    <a:lnTo>
                      <a:pt x="2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8" name="Oval 62937"/>
              <p:cNvSpPr/>
              <p:nvPr/>
            </p:nvSpPr>
            <p:spPr>
              <a:xfrm>
                <a:off x="112" y="96"/>
                <a:ext cx="252" cy="218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39" name="未知"/>
              <p:cNvSpPr/>
              <p:nvPr/>
            </p:nvSpPr>
            <p:spPr>
              <a:xfrm>
                <a:off x="256" y="376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6"/>
                    </a:moveTo>
                    <a:lnTo>
                      <a:pt x="20" y="13"/>
                    </a:lnTo>
                    <a:lnTo>
                      <a:pt x="16" y="17"/>
                    </a:lnTo>
                    <a:lnTo>
                      <a:pt x="8" y="17"/>
                    </a:lnTo>
                    <a:lnTo>
                      <a:pt x="4" y="17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16" y="3"/>
                    </a:lnTo>
                    <a:lnTo>
                      <a:pt x="20" y="3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0" name="未知"/>
              <p:cNvSpPr/>
              <p:nvPr/>
            </p:nvSpPr>
            <p:spPr>
              <a:xfrm>
                <a:off x="292" y="369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10"/>
                    </a:moveTo>
                    <a:lnTo>
                      <a:pt x="16" y="10"/>
                    </a:lnTo>
                    <a:lnTo>
                      <a:pt x="12" y="13"/>
                    </a:lnTo>
                    <a:lnTo>
                      <a:pt x="4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1" name="未知"/>
              <p:cNvSpPr/>
              <p:nvPr/>
            </p:nvSpPr>
            <p:spPr>
              <a:xfrm>
                <a:off x="320" y="358"/>
                <a:ext cx="21" cy="19"/>
              </a:xfrm>
              <a:custGeom>
                <a:avLst/>
                <a:gdLst/>
                <a:ahLst/>
                <a:cxnLst/>
                <a:pathLst>
                  <a:path w="21" h="19">
                    <a:moveTo>
                      <a:pt x="20" y="7"/>
                    </a:moveTo>
                    <a:lnTo>
                      <a:pt x="16" y="11"/>
                    </a:lnTo>
                    <a:lnTo>
                      <a:pt x="12" y="14"/>
                    </a:lnTo>
                    <a:lnTo>
                      <a:pt x="8" y="18"/>
                    </a:lnTo>
                    <a:lnTo>
                      <a:pt x="4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7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2" name="未知"/>
              <p:cNvSpPr/>
              <p:nvPr/>
            </p:nvSpPr>
            <p:spPr>
              <a:xfrm>
                <a:off x="348" y="341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16" y="10"/>
                    </a:lnTo>
                    <a:lnTo>
                      <a:pt x="12" y="14"/>
                    </a:lnTo>
                    <a:lnTo>
                      <a:pt x="8" y="17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3" name="未知"/>
              <p:cNvSpPr/>
              <p:nvPr/>
            </p:nvSpPr>
            <p:spPr>
              <a:xfrm>
                <a:off x="192" y="376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6"/>
                    </a:moveTo>
                    <a:lnTo>
                      <a:pt x="20" y="10"/>
                    </a:lnTo>
                    <a:lnTo>
                      <a:pt x="16" y="17"/>
                    </a:lnTo>
                    <a:lnTo>
                      <a:pt x="8" y="17"/>
                    </a:lnTo>
                    <a:lnTo>
                      <a:pt x="4" y="17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4" name="未知"/>
              <p:cNvSpPr/>
              <p:nvPr/>
            </p:nvSpPr>
            <p:spPr>
              <a:xfrm>
                <a:off x="164" y="369"/>
                <a:ext cx="17" cy="18"/>
              </a:xfrm>
              <a:custGeom>
                <a:avLst/>
                <a:gdLst/>
                <a:ahLst/>
                <a:cxnLst/>
                <a:pathLst>
                  <a:path w="17" h="18">
                    <a:moveTo>
                      <a:pt x="16" y="7"/>
                    </a:moveTo>
                    <a:lnTo>
                      <a:pt x="16" y="10"/>
                    </a:lnTo>
                    <a:lnTo>
                      <a:pt x="12" y="13"/>
                    </a:lnTo>
                    <a:lnTo>
                      <a:pt x="8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5" name="未知"/>
              <p:cNvSpPr/>
              <p:nvPr/>
            </p:nvSpPr>
            <p:spPr>
              <a:xfrm>
                <a:off x="132" y="358"/>
                <a:ext cx="17" cy="15"/>
              </a:xfrm>
              <a:custGeom>
                <a:avLst/>
                <a:gdLst/>
                <a:ahLst/>
                <a:cxnLst/>
                <a:pathLst>
                  <a:path w="17" h="15">
                    <a:moveTo>
                      <a:pt x="16" y="7"/>
                    </a:moveTo>
                    <a:lnTo>
                      <a:pt x="16" y="11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6" name="未知"/>
              <p:cNvSpPr/>
              <p:nvPr/>
            </p:nvSpPr>
            <p:spPr>
              <a:xfrm>
                <a:off x="104" y="341"/>
                <a:ext cx="17" cy="15"/>
              </a:xfrm>
              <a:custGeom>
                <a:avLst/>
                <a:gdLst/>
                <a:ahLst/>
                <a:cxnLst/>
                <a:pathLst>
                  <a:path w="17" h="15">
                    <a:moveTo>
                      <a:pt x="16" y="7"/>
                    </a:moveTo>
                    <a:lnTo>
                      <a:pt x="12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7" name="未知"/>
              <p:cNvSpPr/>
              <p:nvPr/>
            </p:nvSpPr>
            <p:spPr>
              <a:xfrm>
                <a:off x="104" y="341"/>
                <a:ext cx="17" cy="15"/>
              </a:xfrm>
              <a:custGeom>
                <a:avLst/>
                <a:gdLst/>
                <a:ahLst/>
                <a:cxnLst/>
                <a:pathLst>
                  <a:path w="17" h="15">
                    <a:moveTo>
                      <a:pt x="16" y="7"/>
                    </a:moveTo>
                    <a:lnTo>
                      <a:pt x="12" y="10"/>
                    </a:lnTo>
                    <a:lnTo>
                      <a:pt x="12" y="14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8" name="未知"/>
              <p:cNvSpPr/>
              <p:nvPr/>
            </p:nvSpPr>
            <p:spPr>
              <a:xfrm>
                <a:off x="56" y="300"/>
                <a:ext cx="21" cy="18"/>
              </a:xfrm>
              <a:custGeom>
                <a:avLst/>
                <a:gdLst/>
                <a:ahLst/>
                <a:cxnLst/>
                <a:pathLst>
                  <a:path w="21" h="18">
                    <a:moveTo>
                      <a:pt x="20" y="10"/>
                    </a:moveTo>
                    <a:lnTo>
                      <a:pt x="16" y="10"/>
                    </a:lnTo>
                    <a:lnTo>
                      <a:pt x="12" y="14"/>
                    </a:lnTo>
                    <a:lnTo>
                      <a:pt x="12" y="17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49" name="未知"/>
              <p:cNvSpPr/>
              <p:nvPr/>
            </p:nvSpPr>
            <p:spPr>
              <a:xfrm>
                <a:off x="388" y="296"/>
                <a:ext cx="21" cy="19"/>
              </a:xfrm>
              <a:custGeom>
                <a:avLst/>
                <a:gdLst/>
                <a:ahLst/>
                <a:cxnLst/>
                <a:pathLst>
                  <a:path w="21" h="19">
                    <a:moveTo>
                      <a:pt x="20" y="11"/>
                    </a:moveTo>
                    <a:lnTo>
                      <a:pt x="16" y="14"/>
                    </a:lnTo>
                    <a:lnTo>
                      <a:pt x="16" y="18"/>
                    </a:lnTo>
                    <a:lnTo>
                      <a:pt x="12" y="18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4" y="4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0" name="未知"/>
              <p:cNvSpPr/>
              <p:nvPr/>
            </p:nvSpPr>
            <p:spPr>
              <a:xfrm>
                <a:off x="408" y="279"/>
                <a:ext cx="17" cy="11"/>
              </a:xfrm>
              <a:custGeom>
                <a:avLst/>
                <a:gdLst/>
                <a:ahLst/>
                <a:cxnLst/>
                <a:pathLst>
                  <a:path w="17" h="11">
                    <a:moveTo>
                      <a:pt x="16" y="3"/>
                    </a:move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1" name="未知"/>
              <p:cNvSpPr/>
              <p:nvPr/>
            </p:nvSpPr>
            <p:spPr>
              <a:xfrm>
                <a:off x="420" y="251"/>
                <a:ext cx="17" cy="19"/>
              </a:xfrm>
              <a:custGeom>
                <a:avLst/>
                <a:gdLst/>
                <a:ahLst/>
                <a:cxnLst/>
                <a:pathLst>
                  <a:path w="17" h="19">
                    <a:moveTo>
                      <a:pt x="16" y="4"/>
                    </a:moveTo>
                    <a:lnTo>
                      <a:pt x="16" y="11"/>
                    </a:lnTo>
                    <a:lnTo>
                      <a:pt x="16" y="14"/>
                    </a:lnTo>
                    <a:lnTo>
                      <a:pt x="12" y="18"/>
                    </a:lnTo>
                    <a:lnTo>
                      <a:pt x="4" y="14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2" name="未知"/>
              <p:cNvSpPr/>
              <p:nvPr/>
            </p:nvSpPr>
            <p:spPr>
              <a:xfrm>
                <a:off x="428" y="220"/>
                <a:ext cx="17" cy="19"/>
              </a:xfrm>
              <a:custGeom>
                <a:avLst/>
                <a:gdLst/>
                <a:ahLst/>
                <a:cxnLst/>
                <a:pathLst>
                  <a:path w="17" h="19">
                    <a:moveTo>
                      <a:pt x="16" y="7"/>
                    </a:moveTo>
                    <a:lnTo>
                      <a:pt x="16" y="11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3" name="未知"/>
              <p:cNvSpPr/>
              <p:nvPr/>
            </p:nvSpPr>
            <p:spPr>
              <a:xfrm>
                <a:off x="360" y="310"/>
                <a:ext cx="33" cy="36"/>
              </a:xfrm>
              <a:custGeom>
                <a:avLst/>
                <a:gdLst/>
                <a:ahLst/>
                <a:cxnLst/>
                <a:pathLst>
                  <a:path w="33" h="36">
                    <a:moveTo>
                      <a:pt x="0" y="14"/>
                    </a:moveTo>
                    <a:lnTo>
                      <a:pt x="24" y="35"/>
                    </a:lnTo>
                    <a:lnTo>
                      <a:pt x="32" y="24"/>
                    </a:lnTo>
                    <a:lnTo>
                      <a:pt x="12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4" name="未知"/>
              <p:cNvSpPr/>
              <p:nvPr/>
            </p:nvSpPr>
            <p:spPr>
              <a:xfrm>
                <a:off x="72" y="314"/>
                <a:ext cx="41" cy="32"/>
              </a:xfrm>
              <a:custGeom>
                <a:avLst/>
                <a:gdLst/>
                <a:ahLst/>
                <a:cxnLst/>
                <a:pathLst>
                  <a:path w="41" h="32">
                    <a:moveTo>
                      <a:pt x="40" y="10"/>
                    </a:moveTo>
                    <a:lnTo>
                      <a:pt x="12" y="31"/>
                    </a:lnTo>
                    <a:lnTo>
                      <a:pt x="0" y="24"/>
                    </a:lnTo>
                    <a:lnTo>
                      <a:pt x="28" y="0"/>
                    </a:lnTo>
                    <a:lnTo>
                      <a:pt x="40" y="10"/>
                    </a:lnTo>
                    <a:lnTo>
                      <a:pt x="40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5" name="未知"/>
              <p:cNvSpPr/>
              <p:nvPr/>
            </p:nvSpPr>
            <p:spPr>
              <a:xfrm>
                <a:off x="40" y="279"/>
                <a:ext cx="17" cy="11"/>
              </a:xfrm>
              <a:custGeom>
                <a:avLst/>
                <a:gdLst/>
                <a:ahLst/>
                <a:cxnLst/>
                <a:pathLst>
                  <a:path w="17" h="11">
                    <a:moveTo>
                      <a:pt x="16" y="7"/>
                    </a:move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0" y="7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6" name="未知"/>
              <p:cNvSpPr/>
              <p:nvPr/>
            </p:nvSpPr>
            <p:spPr>
              <a:xfrm>
                <a:off x="28" y="251"/>
                <a:ext cx="21" cy="19"/>
              </a:xfrm>
              <a:custGeom>
                <a:avLst/>
                <a:gdLst/>
                <a:ahLst/>
                <a:cxnLst/>
                <a:pathLst>
                  <a:path w="21" h="19">
                    <a:moveTo>
                      <a:pt x="20" y="7"/>
                    </a:moveTo>
                    <a:lnTo>
                      <a:pt x="20" y="11"/>
                    </a:lnTo>
                    <a:lnTo>
                      <a:pt x="12" y="14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7" name="未知"/>
              <p:cNvSpPr/>
              <p:nvPr/>
            </p:nvSpPr>
            <p:spPr>
              <a:xfrm>
                <a:off x="20" y="220"/>
                <a:ext cx="21" cy="19"/>
              </a:xfrm>
              <a:custGeom>
                <a:avLst/>
                <a:gdLst/>
                <a:ahLst/>
                <a:cxnLst/>
                <a:pathLst>
                  <a:path w="21" h="19">
                    <a:moveTo>
                      <a:pt x="20" y="7"/>
                    </a:moveTo>
                    <a:lnTo>
                      <a:pt x="16" y="11"/>
                    </a:lnTo>
                    <a:lnTo>
                      <a:pt x="16" y="14"/>
                    </a:lnTo>
                    <a:lnTo>
                      <a:pt x="12" y="18"/>
                    </a:lnTo>
                    <a:lnTo>
                      <a:pt x="4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4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8" name="未知"/>
              <p:cNvSpPr/>
              <p:nvPr/>
            </p:nvSpPr>
            <p:spPr>
              <a:xfrm>
                <a:off x="16" y="196"/>
                <a:ext cx="33" cy="15"/>
              </a:xfrm>
              <a:custGeom>
                <a:avLst/>
                <a:gdLst/>
                <a:ahLst/>
                <a:cxnLst/>
                <a:pathLst>
                  <a:path w="33" h="15">
                    <a:moveTo>
                      <a:pt x="32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14"/>
                    </a:lnTo>
                    <a:lnTo>
                      <a:pt x="32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59" name="Oval 62958"/>
              <p:cNvSpPr/>
              <p:nvPr/>
            </p:nvSpPr>
            <p:spPr>
              <a:xfrm>
                <a:off x="132" y="172"/>
                <a:ext cx="216" cy="186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60" name="Oval 62959"/>
              <p:cNvSpPr/>
              <p:nvPr/>
            </p:nvSpPr>
            <p:spPr>
              <a:xfrm>
                <a:off x="152" y="189"/>
                <a:ext cx="176" cy="152"/>
              </a:xfrm>
              <a:prstGeom prst="ellipse">
                <a:avLst/>
              </a:prstGeom>
              <a:solidFill>
                <a:srgbClr val="444444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961" name="未知"/>
            <p:cNvSpPr/>
            <p:nvPr/>
          </p:nvSpPr>
          <p:spPr>
            <a:xfrm>
              <a:off x="284" y="198"/>
              <a:ext cx="201" cy="349"/>
            </a:xfrm>
            <a:custGeom>
              <a:avLst/>
              <a:gdLst/>
              <a:ahLst/>
              <a:cxnLst/>
              <a:pathLst>
                <a:path w="201" h="349">
                  <a:moveTo>
                    <a:pt x="0" y="0"/>
                  </a:moveTo>
                  <a:lnTo>
                    <a:pt x="36" y="4"/>
                  </a:lnTo>
                  <a:lnTo>
                    <a:pt x="84" y="21"/>
                  </a:lnTo>
                  <a:lnTo>
                    <a:pt x="124" y="45"/>
                  </a:lnTo>
                  <a:lnTo>
                    <a:pt x="164" y="97"/>
                  </a:lnTo>
                  <a:lnTo>
                    <a:pt x="188" y="152"/>
                  </a:lnTo>
                  <a:lnTo>
                    <a:pt x="200" y="324"/>
                  </a:lnTo>
                  <a:lnTo>
                    <a:pt x="200" y="338"/>
                  </a:lnTo>
                  <a:lnTo>
                    <a:pt x="196" y="345"/>
                  </a:lnTo>
                  <a:lnTo>
                    <a:pt x="192" y="348"/>
                  </a:lnTo>
                  <a:lnTo>
                    <a:pt x="164" y="348"/>
                  </a:lnTo>
                  <a:lnTo>
                    <a:pt x="140" y="334"/>
                  </a:lnTo>
                  <a:lnTo>
                    <a:pt x="128" y="324"/>
                  </a:lnTo>
                  <a:lnTo>
                    <a:pt x="120" y="303"/>
                  </a:lnTo>
                  <a:lnTo>
                    <a:pt x="120" y="245"/>
                  </a:lnTo>
                  <a:lnTo>
                    <a:pt x="116" y="176"/>
                  </a:lnTo>
                  <a:lnTo>
                    <a:pt x="96" y="117"/>
                  </a:lnTo>
                  <a:lnTo>
                    <a:pt x="48" y="73"/>
                  </a:lnTo>
                  <a:lnTo>
                    <a:pt x="36" y="69"/>
                  </a:lnTo>
                  <a:lnTo>
                    <a:pt x="8" y="62"/>
                  </a:lnTo>
                  <a:lnTo>
                    <a:pt x="0" y="44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62" name="未知"/>
            <p:cNvSpPr/>
            <p:nvPr/>
          </p:nvSpPr>
          <p:spPr>
            <a:xfrm>
              <a:off x="64" y="202"/>
              <a:ext cx="157" cy="356"/>
            </a:xfrm>
            <a:custGeom>
              <a:avLst/>
              <a:gdLst/>
              <a:ahLst/>
              <a:cxnLst/>
              <a:pathLst>
                <a:path w="157" h="356">
                  <a:moveTo>
                    <a:pt x="148" y="0"/>
                  </a:moveTo>
                  <a:lnTo>
                    <a:pt x="148" y="24"/>
                  </a:lnTo>
                  <a:lnTo>
                    <a:pt x="149" y="44"/>
                  </a:lnTo>
                  <a:lnTo>
                    <a:pt x="156" y="64"/>
                  </a:lnTo>
                  <a:lnTo>
                    <a:pt x="128" y="86"/>
                  </a:lnTo>
                  <a:lnTo>
                    <a:pt x="104" y="113"/>
                  </a:lnTo>
                  <a:lnTo>
                    <a:pt x="88" y="172"/>
                  </a:lnTo>
                  <a:lnTo>
                    <a:pt x="80" y="244"/>
                  </a:lnTo>
                  <a:lnTo>
                    <a:pt x="76" y="313"/>
                  </a:lnTo>
                  <a:lnTo>
                    <a:pt x="76" y="327"/>
                  </a:lnTo>
                  <a:lnTo>
                    <a:pt x="52" y="348"/>
                  </a:lnTo>
                  <a:lnTo>
                    <a:pt x="24" y="355"/>
                  </a:lnTo>
                  <a:lnTo>
                    <a:pt x="4" y="351"/>
                  </a:lnTo>
                  <a:lnTo>
                    <a:pt x="0" y="330"/>
                  </a:lnTo>
                  <a:lnTo>
                    <a:pt x="12" y="148"/>
                  </a:lnTo>
                  <a:lnTo>
                    <a:pt x="24" y="110"/>
                  </a:lnTo>
                  <a:lnTo>
                    <a:pt x="40" y="82"/>
                  </a:lnTo>
                  <a:lnTo>
                    <a:pt x="60" y="58"/>
                  </a:lnTo>
                  <a:lnTo>
                    <a:pt x="76" y="41"/>
                  </a:lnTo>
                  <a:lnTo>
                    <a:pt x="109" y="18"/>
                  </a:lnTo>
                  <a:lnTo>
                    <a:pt x="140" y="6"/>
                  </a:lnTo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963" name="Group 62962"/>
          <p:cNvGrpSpPr/>
          <p:nvPr/>
        </p:nvGrpSpPr>
        <p:grpSpPr>
          <a:xfrm>
            <a:off x="6034088" y="6105525"/>
            <a:ext cx="1147762" cy="1262063"/>
            <a:chOff x="0" y="0"/>
            <a:chExt cx="721" cy="793"/>
          </a:xfrm>
        </p:grpSpPr>
        <p:sp>
          <p:nvSpPr>
            <p:cNvPr id="62964" name="未知"/>
            <p:cNvSpPr/>
            <p:nvPr/>
          </p:nvSpPr>
          <p:spPr>
            <a:xfrm>
              <a:off x="351" y="0"/>
              <a:ext cx="370" cy="793"/>
            </a:xfrm>
            <a:custGeom>
              <a:avLst/>
              <a:gdLst/>
              <a:ahLst/>
              <a:cxnLst/>
              <a:pathLst>
                <a:path w="370" h="793">
                  <a:moveTo>
                    <a:pt x="124" y="792"/>
                  </a:moveTo>
                  <a:lnTo>
                    <a:pt x="169" y="789"/>
                  </a:lnTo>
                  <a:lnTo>
                    <a:pt x="209" y="778"/>
                  </a:lnTo>
                  <a:lnTo>
                    <a:pt x="251" y="761"/>
                  </a:lnTo>
                  <a:lnTo>
                    <a:pt x="284" y="735"/>
                  </a:lnTo>
                  <a:lnTo>
                    <a:pt x="312" y="715"/>
                  </a:lnTo>
                  <a:lnTo>
                    <a:pt x="339" y="675"/>
                  </a:lnTo>
                  <a:lnTo>
                    <a:pt x="357" y="635"/>
                  </a:lnTo>
                  <a:lnTo>
                    <a:pt x="369" y="584"/>
                  </a:lnTo>
                  <a:lnTo>
                    <a:pt x="366" y="345"/>
                  </a:lnTo>
                  <a:lnTo>
                    <a:pt x="366" y="328"/>
                  </a:lnTo>
                  <a:lnTo>
                    <a:pt x="357" y="308"/>
                  </a:lnTo>
                  <a:lnTo>
                    <a:pt x="341" y="293"/>
                  </a:lnTo>
                  <a:lnTo>
                    <a:pt x="319" y="285"/>
                  </a:lnTo>
                  <a:lnTo>
                    <a:pt x="281" y="285"/>
                  </a:lnTo>
                  <a:lnTo>
                    <a:pt x="281" y="236"/>
                  </a:lnTo>
                  <a:lnTo>
                    <a:pt x="281" y="222"/>
                  </a:lnTo>
                  <a:lnTo>
                    <a:pt x="281" y="208"/>
                  </a:lnTo>
                  <a:lnTo>
                    <a:pt x="269" y="162"/>
                  </a:lnTo>
                  <a:lnTo>
                    <a:pt x="251" y="117"/>
                  </a:lnTo>
                  <a:lnTo>
                    <a:pt x="221" y="83"/>
                  </a:lnTo>
                  <a:lnTo>
                    <a:pt x="184" y="48"/>
                  </a:lnTo>
                  <a:lnTo>
                    <a:pt x="145" y="26"/>
                  </a:lnTo>
                  <a:lnTo>
                    <a:pt x="97" y="9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" y="9"/>
                  </a:lnTo>
                  <a:lnTo>
                    <a:pt x="91" y="26"/>
                  </a:lnTo>
                  <a:lnTo>
                    <a:pt x="127" y="48"/>
                  </a:lnTo>
                  <a:lnTo>
                    <a:pt x="163" y="80"/>
                  </a:lnTo>
                  <a:lnTo>
                    <a:pt x="191" y="114"/>
                  </a:lnTo>
                  <a:lnTo>
                    <a:pt x="212" y="154"/>
                  </a:lnTo>
                  <a:lnTo>
                    <a:pt x="227" y="197"/>
                  </a:lnTo>
                  <a:lnTo>
                    <a:pt x="233" y="239"/>
                  </a:lnTo>
                  <a:lnTo>
                    <a:pt x="220" y="301"/>
                  </a:lnTo>
                  <a:lnTo>
                    <a:pt x="269" y="302"/>
                  </a:lnTo>
                  <a:lnTo>
                    <a:pt x="305" y="319"/>
                  </a:lnTo>
                  <a:lnTo>
                    <a:pt x="318" y="356"/>
                  </a:lnTo>
                  <a:lnTo>
                    <a:pt x="318" y="581"/>
                  </a:lnTo>
                  <a:lnTo>
                    <a:pt x="318" y="584"/>
                  </a:lnTo>
                  <a:lnTo>
                    <a:pt x="305" y="627"/>
                  </a:lnTo>
                  <a:lnTo>
                    <a:pt x="290" y="664"/>
                  </a:lnTo>
                  <a:lnTo>
                    <a:pt x="269" y="695"/>
                  </a:lnTo>
                  <a:lnTo>
                    <a:pt x="242" y="726"/>
                  </a:lnTo>
                  <a:lnTo>
                    <a:pt x="209" y="752"/>
                  </a:lnTo>
                  <a:lnTo>
                    <a:pt x="172" y="769"/>
                  </a:lnTo>
                  <a:lnTo>
                    <a:pt x="130" y="783"/>
                  </a:lnTo>
                  <a:lnTo>
                    <a:pt x="88" y="789"/>
                  </a:lnTo>
                  <a:lnTo>
                    <a:pt x="124" y="792"/>
                  </a:lnTo>
                  <a:lnTo>
                    <a:pt x="124" y="7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65" name="未知"/>
            <p:cNvSpPr/>
            <p:nvPr/>
          </p:nvSpPr>
          <p:spPr>
            <a:xfrm>
              <a:off x="79" y="0"/>
              <a:ext cx="509" cy="305"/>
            </a:xfrm>
            <a:custGeom>
              <a:avLst/>
              <a:gdLst/>
              <a:ahLst/>
              <a:cxnLst/>
              <a:pathLst>
                <a:path w="509" h="305">
                  <a:moveTo>
                    <a:pt x="505" y="225"/>
                  </a:moveTo>
                  <a:lnTo>
                    <a:pt x="496" y="182"/>
                  </a:lnTo>
                  <a:lnTo>
                    <a:pt x="481" y="145"/>
                  </a:lnTo>
                  <a:lnTo>
                    <a:pt x="459" y="108"/>
                  </a:lnTo>
                  <a:lnTo>
                    <a:pt x="432" y="77"/>
                  </a:lnTo>
                  <a:lnTo>
                    <a:pt x="399" y="48"/>
                  </a:lnTo>
                  <a:lnTo>
                    <a:pt x="360" y="26"/>
                  </a:lnTo>
                  <a:lnTo>
                    <a:pt x="317" y="9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24" y="0"/>
                  </a:lnTo>
                  <a:lnTo>
                    <a:pt x="178" y="9"/>
                  </a:lnTo>
                  <a:lnTo>
                    <a:pt x="133" y="26"/>
                  </a:lnTo>
                  <a:lnTo>
                    <a:pt x="96" y="48"/>
                  </a:lnTo>
                  <a:lnTo>
                    <a:pt x="60" y="80"/>
                  </a:lnTo>
                  <a:lnTo>
                    <a:pt x="36" y="114"/>
                  </a:lnTo>
                  <a:lnTo>
                    <a:pt x="15" y="154"/>
                  </a:lnTo>
                  <a:lnTo>
                    <a:pt x="3" y="197"/>
                  </a:lnTo>
                  <a:lnTo>
                    <a:pt x="0" y="208"/>
                  </a:lnTo>
                  <a:lnTo>
                    <a:pt x="0" y="219"/>
                  </a:lnTo>
                  <a:lnTo>
                    <a:pt x="0" y="302"/>
                  </a:lnTo>
                  <a:lnTo>
                    <a:pt x="93" y="302"/>
                  </a:lnTo>
                  <a:lnTo>
                    <a:pt x="93" y="231"/>
                  </a:lnTo>
                  <a:lnTo>
                    <a:pt x="93" y="214"/>
                  </a:lnTo>
                  <a:lnTo>
                    <a:pt x="96" y="197"/>
                  </a:lnTo>
                  <a:lnTo>
                    <a:pt x="109" y="168"/>
                  </a:lnTo>
                  <a:lnTo>
                    <a:pt x="124" y="145"/>
                  </a:lnTo>
                  <a:lnTo>
                    <a:pt x="145" y="123"/>
                  </a:lnTo>
                  <a:lnTo>
                    <a:pt x="172" y="105"/>
                  </a:lnTo>
                  <a:lnTo>
                    <a:pt x="202" y="94"/>
                  </a:lnTo>
                  <a:lnTo>
                    <a:pt x="230" y="88"/>
                  </a:lnTo>
                  <a:lnTo>
                    <a:pt x="263" y="85"/>
                  </a:lnTo>
                  <a:lnTo>
                    <a:pt x="290" y="91"/>
                  </a:lnTo>
                  <a:lnTo>
                    <a:pt x="290" y="94"/>
                  </a:lnTo>
                  <a:lnTo>
                    <a:pt x="299" y="94"/>
                  </a:lnTo>
                  <a:lnTo>
                    <a:pt x="311" y="100"/>
                  </a:lnTo>
                  <a:lnTo>
                    <a:pt x="348" y="120"/>
                  </a:lnTo>
                  <a:lnTo>
                    <a:pt x="378" y="154"/>
                  </a:lnTo>
                  <a:lnTo>
                    <a:pt x="404" y="189"/>
                  </a:lnTo>
                  <a:lnTo>
                    <a:pt x="416" y="226"/>
                  </a:lnTo>
                  <a:lnTo>
                    <a:pt x="422" y="304"/>
                  </a:lnTo>
                  <a:lnTo>
                    <a:pt x="508" y="302"/>
                  </a:lnTo>
                  <a:lnTo>
                    <a:pt x="505" y="225"/>
                  </a:lnTo>
                  <a:lnTo>
                    <a:pt x="505" y="2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66" name="未知"/>
            <p:cNvSpPr/>
            <p:nvPr/>
          </p:nvSpPr>
          <p:spPr>
            <a:xfrm>
              <a:off x="0" y="302"/>
              <a:ext cx="670" cy="491"/>
            </a:xfrm>
            <a:custGeom>
              <a:avLst/>
              <a:gdLst/>
              <a:ahLst/>
              <a:cxnLst/>
              <a:pathLst>
                <a:path w="670" h="491">
                  <a:moveTo>
                    <a:pt x="172" y="0"/>
                  </a:moveTo>
                  <a:lnTo>
                    <a:pt x="227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614" y="0"/>
                  </a:lnTo>
                  <a:lnTo>
                    <a:pt x="620" y="0"/>
                  </a:lnTo>
                  <a:lnTo>
                    <a:pt x="638" y="6"/>
                  </a:lnTo>
                  <a:lnTo>
                    <a:pt x="653" y="14"/>
                  </a:lnTo>
                  <a:lnTo>
                    <a:pt x="666" y="34"/>
                  </a:lnTo>
                  <a:lnTo>
                    <a:pt x="669" y="46"/>
                  </a:lnTo>
                  <a:lnTo>
                    <a:pt x="669" y="54"/>
                  </a:lnTo>
                  <a:lnTo>
                    <a:pt x="669" y="279"/>
                  </a:lnTo>
                  <a:lnTo>
                    <a:pt x="669" y="282"/>
                  </a:lnTo>
                  <a:lnTo>
                    <a:pt x="656" y="325"/>
                  </a:lnTo>
                  <a:lnTo>
                    <a:pt x="641" y="359"/>
                  </a:lnTo>
                  <a:lnTo>
                    <a:pt x="620" y="393"/>
                  </a:lnTo>
                  <a:lnTo>
                    <a:pt x="593" y="424"/>
                  </a:lnTo>
                  <a:lnTo>
                    <a:pt x="560" y="450"/>
                  </a:lnTo>
                  <a:lnTo>
                    <a:pt x="523" y="467"/>
                  </a:lnTo>
                  <a:lnTo>
                    <a:pt x="481" y="481"/>
                  </a:lnTo>
                  <a:lnTo>
                    <a:pt x="439" y="490"/>
                  </a:lnTo>
                  <a:lnTo>
                    <a:pt x="224" y="490"/>
                  </a:lnTo>
                  <a:lnTo>
                    <a:pt x="218" y="487"/>
                  </a:lnTo>
                  <a:lnTo>
                    <a:pt x="172" y="479"/>
                  </a:lnTo>
                  <a:lnTo>
                    <a:pt x="130" y="462"/>
                  </a:lnTo>
                  <a:lnTo>
                    <a:pt x="94" y="439"/>
                  </a:lnTo>
                  <a:lnTo>
                    <a:pt x="61" y="407"/>
                  </a:lnTo>
                  <a:lnTo>
                    <a:pt x="33" y="373"/>
                  </a:lnTo>
                  <a:lnTo>
                    <a:pt x="15" y="330"/>
                  </a:lnTo>
                  <a:lnTo>
                    <a:pt x="3" y="288"/>
                  </a:lnTo>
                  <a:lnTo>
                    <a:pt x="0" y="245"/>
                  </a:lnTo>
                  <a:lnTo>
                    <a:pt x="0" y="37"/>
                  </a:lnTo>
                  <a:lnTo>
                    <a:pt x="3" y="26"/>
                  </a:lnTo>
                  <a:lnTo>
                    <a:pt x="6" y="20"/>
                  </a:lnTo>
                  <a:lnTo>
                    <a:pt x="12" y="11"/>
                  </a:lnTo>
                  <a:lnTo>
                    <a:pt x="21" y="6"/>
                  </a:lnTo>
                  <a:lnTo>
                    <a:pt x="33" y="0"/>
                  </a:lnTo>
                  <a:lnTo>
                    <a:pt x="100" y="0"/>
                  </a:lnTo>
                  <a:lnTo>
                    <a:pt x="172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67" name="未知"/>
            <p:cNvSpPr/>
            <p:nvPr/>
          </p:nvSpPr>
          <p:spPr>
            <a:xfrm>
              <a:off x="172" y="85"/>
              <a:ext cx="198" cy="218"/>
            </a:xfrm>
            <a:custGeom>
              <a:avLst/>
              <a:gdLst/>
              <a:ahLst/>
              <a:cxnLst/>
              <a:pathLst>
                <a:path w="198" h="218">
                  <a:moveTo>
                    <a:pt x="55" y="217"/>
                  </a:moveTo>
                  <a:lnTo>
                    <a:pt x="0" y="217"/>
                  </a:lnTo>
                  <a:lnTo>
                    <a:pt x="0" y="146"/>
                  </a:lnTo>
                  <a:lnTo>
                    <a:pt x="0" y="129"/>
                  </a:lnTo>
                  <a:lnTo>
                    <a:pt x="3" y="112"/>
                  </a:lnTo>
                  <a:lnTo>
                    <a:pt x="16" y="83"/>
                  </a:lnTo>
                  <a:lnTo>
                    <a:pt x="31" y="60"/>
                  </a:lnTo>
                  <a:lnTo>
                    <a:pt x="52" y="38"/>
                  </a:lnTo>
                  <a:lnTo>
                    <a:pt x="76" y="20"/>
                  </a:lnTo>
                  <a:lnTo>
                    <a:pt x="106" y="9"/>
                  </a:lnTo>
                  <a:lnTo>
                    <a:pt x="134" y="3"/>
                  </a:lnTo>
                  <a:lnTo>
                    <a:pt x="170" y="0"/>
                  </a:lnTo>
                  <a:lnTo>
                    <a:pt x="197" y="6"/>
                  </a:lnTo>
                  <a:lnTo>
                    <a:pt x="197" y="6"/>
                  </a:lnTo>
                  <a:lnTo>
                    <a:pt x="188" y="9"/>
                  </a:lnTo>
                  <a:lnTo>
                    <a:pt x="176" y="9"/>
                  </a:lnTo>
                  <a:lnTo>
                    <a:pt x="152" y="15"/>
                  </a:lnTo>
                  <a:lnTo>
                    <a:pt x="131" y="26"/>
                  </a:lnTo>
                  <a:lnTo>
                    <a:pt x="109" y="40"/>
                  </a:lnTo>
                  <a:lnTo>
                    <a:pt x="97" y="55"/>
                  </a:lnTo>
                  <a:lnTo>
                    <a:pt x="82" y="75"/>
                  </a:lnTo>
                  <a:lnTo>
                    <a:pt x="70" y="92"/>
                  </a:lnTo>
                  <a:lnTo>
                    <a:pt x="61" y="112"/>
                  </a:lnTo>
                  <a:lnTo>
                    <a:pt x="55" y="134"/>
                  </a:lnTo>
                  <a:lnTo>
                    <a:pt x="55" y="217"/>
                  </a:lnTo>
                  <a:lnTo>
                    <a:pt x="55" y="2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68" name="Oval 62967"/>
            <p:cNvSpPr/>
            <p:nvPr/>
          </p:nvSpPr>
          <p:spPr>
            <a:xfrm>
              <a:off x="127" y="598"/>
              <a:ext cx="42" cy="40"/>
            </a:xfrm>
            <a:prstGeom prst="ellipse">
              <a:avLst/>
            </a:prstGeom>
            <a:solidFill>
              <a:srgbClr val="44444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969" name="Oval 62968"/>
            <p:cNvSpPr/>
            <p:nvPr/>
          </p:nvSpPr>
          <p:spPr>
            <a:xfrm>
              <a:off x="511" y="604"/>
              <a:ext cx="43" cy="40"/>
            </a:xfrm>
            <a:prstGeom prst="ellipse">
              <a:avLst/>
            </a:prstGeom>
            <a:solidFill>
              <a:srgbClr val="44444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970" name="未知"/>
            <p:cNvSpPr/>
            <p:nvPr/>
          </p:nvSpPr>
          <p:spPr>
            <a:xfrm>
              <a:off x="272" y="362"/>
              <a:ext cx="53" cy="363"/>
            </a:xfrm>
            <a:custGeom>
              <a:avLst/>
              <a:gdLst/>
              <a:ahLst/>
              <a:cxnLst/>
              <a:pathLst>
                <a:path w="53" h="363">
                  <a:moveTo>
                    <a:pt x="52" y="0"/>
                  </a:moveTo>
                  <a:lnTo>
                    <a:pt x="34" y="0"/>
                  </a:lnTo>
                  <a:lnTo>
                    <a:pt x="34" y="102"/>
                  </a:lnTo>
                  <a:lnTo>
                    <a:pt x="27" y="105"/>
                  </a:lnTo>
                  <a:lnTo>
                    <a:pt x="15" y="114"/>
                  </a:lnTo>
                  <a:lnTo>
                    <a:pt x="9" y="122"/>
                  </a:lnTo>
                  <a:lnTo>
                    <a:pt x="3" y="131"/>
                  </a:lnTo>
                  <a:lnTo>
                    <a:pt x="0" y="142"/>
                  </a:lnTo>
                  <a:lnTo>
                    <a:pt x="0" y="362"/>
                  </a:lnTo>
                  <a:lnTo>
                    <a:pt x="12" y="362"/>
                  </a:lnTo>
                  <a:lnTo>
                    <a:pt x="12" y="142"/>
                  </a:lnTo>
                  <a:lnTo>
                    <a:pt x="27" y="122"/>
                  </a:lnTo>
                  <a:lnTo>
                    <a:pt x="43" y="111"/>
                  </a:lnTo>
                  <a:lnTo>
                    <a:pt x="52" y="10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971" name="未知"/>
            <p:cNvSpPr/>
            <p:nvPr/>
          </p:nvSpPr>
          <p:spPr>
            <a:xfrm>
              <a:off x="284" y="362"/>
              <a:ext cx="101" cy="363"/>
            </a:xfrm>
            <a:custGeom>
              <a:avLst/>
              <a:gdLst/>
              <a:ahLst/>
              <a:cxnLst/>
              <a:pathLst>
                <a:path w="101" h="363">
                  <a:moveTo>
                    <a:pt x="0" y="362"/>
                  </a:moveTo>
                  <a:lnTo>
                    <a:pt x="0" y="142"/>
                  </a:lnTo>
                  <a:lnTo>
                    <a:pt x="3" y="131"/>
                  </a:lnTo>
                  <a:lnTo>
                    <a:pt x="9" y="119"/>
                  </a:lnTo>
                  <a:lnTo>
                    <a:pt x="19" y="111"/>
                  </a:lnTo>
                  <a:lnTo>
                    <a:pt x="28" y="105"/>
                  </a:lnTo>
                  <a:lnTo>
                    <a:pt x="37" y="102"/>
                  </a:lnTo>
                  <a:lnTo>
                    <a:pt x="37" y="0"/>
                  </a:lnTo>
                  <a:lnTo>
                    <a:pt x="67" y="0"/>
                  </a:lnTo>
                  <a:lnTo>
                    <a:pt x="67" y="102"/>
                  </a:lnTo>
                  <a:lnTo>
                    <a:pt x="76" y="105"/>
                  </a:lnTo>
                  <a:lnTo>
                    <a:pt x="85" y="111"/>
                  </a:lnTo>
                  <a:lnTo>
                    <a:pt x="94" y="119"/>
                  </a:lnTo>
                  <a:lnTo>
                    <a:pt x="100" y="131"/>
                  </a:lnTo>
                  <a:lnTo>
                    <a:pt x="100" y="142"/>
                  </a:lnTo>
                  <a:lnTo>
                    <a:pt x="100" y="36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2972" name="Straight Connector 62971"/>
            <p:cNvSpPr/>
            <p:nvPr/>
          </p:nvSpPr>
          <p:spPr>
            <a:xfrm flipV="1">
              <a:off x="587" y="287"/>
              <a:ext cx="45" cy="1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2973" name="Group 62972"/>
          <p:cNvGrpSpPr/>
          <p:nvPr/>
        </p:nvGrpSpPr>
        <p:grpSpPr>
          <a:xfrm>
            <a:off x="4506913" y="2862263"/>
            <a:ext cx="3209925" cy="917575"/>
            <a:chOff x="0" y="0"/>
            <a:chExt cx="2017" cy="577"/>
          </a:xfrm>
        </p:grpSpPr>
        <p:sp>
          <p:nvSpPr>
            <p:cNvPr id="62974" name="未知"/>
            <p:cNvSpPr/>
            <p:nvPr/>
          </p:nvSpPr>
          <p:spPr>
            <a:xfrm>
              <a:off x="0" y="277"/>
              <a:ext cx="1058" cy="98"/>
            </a:xfrm>
            <a:custGeom>
              <a:avLst/>
              <a:gdLst/>
              <a:ahLst/>
              <a:cxnLst/>
              <a:pathLst>
                <a:path w="1058" h="98">
                  <a:moveTo>
                    <a:pt x="0" y="83"/>
                  </a:moveTo>
                  <a:lnTo>
                    <a:pt x="368" y="60"/>
                  </a:lnTo>
                  <a:lnTo>
                    <a:pt x="1016" y="97"/>
                  </a:lnTo>
                  <a:lnTo>
                    <a:pt x="1032" y="90"/>
                  </a:lnTo>
                  <a:lnTo>
                    <a:pt x="1057" y="82"/>
                  </a:lnTo>
                  <a:lnTo>
                    <a:pt x="1032" y="60"/>
                  </a:lnTo>
                  <a:lnTo>
                    <a:pt x="1024" y="60"/>
                  </a:lnTo>
                  <a:lnTo>
                    <a:pt x="1016" y="60"/>
                  </a:lnTo>
                  <a:lnTo>
                    <a:pt x="376" y="0"/>
                  </a:lnTo>
                  <a:lnTo>
                    <a:pt x="72" y="1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75" name="未知"/>
            <p:cNvSpPr/>
            <p:nvPr/>
          </p:nvSpPr>
          <p:spPr>
            <a:xfrm>
              <a:off x="1606" y="15"/>
              <a:ext cx="411" cy="442"/>
            </a:xfrm>
            <a:custGeom>
              <a:avLst/>
              <a:gdLst/>
              <a:ahLst/>
              <a:cxnLst/>
              <a:pathLst>
                <a:path w="411" h="442">
                  <a:moveTo>
                    <a:pt x="410" y="441"/>
                  </a:moveTo>
                  <a:lnTo>
                    <a:pt x="320" y="337"/>
                  </a:lnTo>
                  <a:lnTo>
                    <a:pt x="238" y="232"/>
                  </a:lnTo>
                  <a:lnTo>
                    <a:pt x="115" y="120"/>
                  </a:lnTo>
                  <a:lnTo>
                    <a:pt x="0" y="22"/>
                  </a:lnTo>
                  <a:lnTo>
                    <a:pt x="16" y="0"/>
                  </a:lnTo>
                  <a:lnTo>
                    <a:pt x="25" y="7"/>
                  </a:lnTo>
                  <a:lnTo>
                    <a:pt x="41" y="22"/>
                  </a:lnTo>
                  <a:lnTo>
                    <a:pt x="57" y="15"/>
                  </a:lnTo>
                  <a:lnTo>
                    <a:pt x="57" y="7"/>
                  </a:lnTo>
                  <a:lnTo>
                    <a:pt x="57" y="0"/>
                  </a:lnTo>
                  <a:lnTo>
                    <a:pt x="74" y="15"/>
                  </a:lnTo>
                  <a:lnTo>
                    <a:pt x="82" y="22"/>
                  </a:lnTo>
                  <a:lnTo>
                    <a:pt x="98" y="30"/>
                  </a:lnTo>
                  <a:lnTo>
                    <a:pt x="148" y="82"/>
                  </a:lnTo>
                  <a:lnTo>
                    <a:pt x="189" y="127"/>
                  </a:lnTo>
                  <a:lnTo>
                    <a:pt x="279" y="209"/>
                  </a:lnTo>
                  <a:lnTo>
                    <a:pt x="410" y="277"/>
                  </a:lnTo>
                  <a:lnTo>
                    <a:pt x="410" y="284"/>
                  </a:lnTo>
                  <a:lnTo>
                    <a:pt x="410" y="441"/>
                  </a:lnTo>
                  <a:lnTo>
                    <a:pt x="410" y="44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76" name="未知"/>
            <p:cNvSpPr/>
            <p:nvPr/>
          </p:nvSpPr>
          <p:spPr>
            <a:xfrm>
              <a:off x="1180" y="0"/>
              <a:ext cx="837" cy="577"/>
            </a:xfrm>
            <a:custGeom>
              <a:avLst/>
              <a:gdLst/>
              <a:ahLst/>
              <a:cxnLst/>
              <a:pathLst>
                <a:path w="837" h="577">
                  <a:moveTo>
                    <a:pt x="393" y="277"/>
                  </a:moveTo>
                  <a:lnTo>
                    <a:pt x="401" y="269"/>
                  </a:lnTo>
                  <a:lnTo>
                    <a:pt x="410" y="262"/>
                  </a:lnTo>
                  <a:lnTo>
                    <a:pt x="401" y="239"/>
                  </a:lnTo>
                  <a:lnTo>
                    <a:pt x="360" y="232"/>
                  </a:lnTo>
                  <a:lnTo>
                    <a:pt x="319" y="239"/>
                  </a:lnTo>
                  <a:lnTo>
                    <a:pt x="319" y="224"/>
                  </a:lnTo>
                  <a:lnTo>
                    <a:pt x="319" y="217"/>
                  </a:lnTo>
                  <a:lnTo>
                    <a:pt x="328" y="194"/>
                  </a:lnTo>
                  <a:lnTo>
                    <a:pt x="303" y="187"/>
                  </a:lnTo>
                  <a:lnTo>
                    <a:pt x="270" y="172"/>
                  </a:lnTo>
                  <a:lnTo>
                    <a:pt x="246" y="157"/>
                  </a:lnTo>
                  <a:lnTo>
                    <a:pt x="221" y="157"/>
                  </a:lnTo>
                  <a:lnTo>
                    <a:pt x="205" y="157"/>
                  </a:lnTo>
                  <a:lnTo>
                    <a:pt x="180" y="157"/>
                  </a:lnTo>
                  <a:lnTo>
                    <a:pt x="180" y="172"/>
                  </a:lnTo>
                  <a:lnTo>
                    <a:pt x="172" y="187"/>
                  </a:lnTo>
                  <a:lnTo>
                    <a:pt x="164" y="194"/>
                  </a:lnTo>
                  <a:lnTo>
                    <a:pt x="147" y="209"/>
                  </a:lnTo>
                  <a:lnTo>
                    <a:pt x="147" y="217"/>
                  </a:lnTo>
                  <a:lnTo>
                    <a:pt x="147" y="232"/>
                  </a:lnTo>
                  <a:lnTo>
                    <a:pt x="131" y="247"/>
                  </a:lnTo>
                  <a:lnTo>
                    <a:pt x="123" y="269"/>
                  </a:lnTo>
                  <a:lnTo>
                    <a:pt x="16" y="307"/>
                  </a:lnTo>
                  <a:lnTo>
                    <a:pt x="8" y="299"/>
                  </a:lnTo>
                  <a:lnTo>
                    <a:pt x="0" y="284"/>
                  </a:lnTo>
                  <a:lnTo>
                    <a:pt x="8" y="277"/>
                  </a:lnTo>
                  <a:lnTo>
                    <a:pt x="8" y="269"/>
                  </a:lnTo>
                  <a:lnTo>
                    <a:pt x="16" y="247"/>
                  </a:lnTo>
                  <a:lnTo>
                    <a:pt x="32" y="217"/>
                  </a:lnTo>
                  <a:lnTo>
                    <a:pt x="41" y="202"/>
                  </a:lnTo>
                  <a:lnTo>
                    <a:pt x="49" y="180"/>
                  </a:lnTo>
                  <a:lnTo>
                    <a:pt x="49" y="112"/>
                  </a:lnTo>
                  <a:lnTo>
                    <a:pt x="49" y="45"/>
                  </a:lnTo>
                  <a:lnTo>
                    <a:pt x="90" y="15"/>
                  </a:lnTo>
                  <a:lnTo>
                    <a:pt x="442" y="0"/>
                  </a:lnTo>
                  <a:lnTo>
                    <a:pt x="467" y="7"/>
                  </a:lnTo>
                  <a:lnTo>
                    <a:pt x="483" y="15"/>
                  </a:lnTo>
                  <a:lnTo>
                    <a:pt x="483" y="22"/>
                  </a:lnTo>
                  <a:lnTo>
                    <a:pt x="483" y="30"/>
                  </a:lnTo>
                  <a:lnTo>
                    <a:pt x="467" y="37"/>
                  </a:lnTo>
                  <a:lnTo>
                    <a:pt x="451" y="22"/>
                  </a:lnTo>
                  <a:lnTo>
                    <a:pt x="442" y="15"/>
                  </a:lnTo>
                  <a:lnTo>
                    <a:pt x="426" y="37"/>
                  </a:lnTo>
                  <a:lnTo>
                    <a:pt x="524" y="112"/>
                  </a:lnTo>
                  <a:lnTo>
                    <a:pt x="680" y="262"/>
                  </a:lnTo>
                  <a:lnTo>
                    <a:pt x="836" y="456"/>
                  </a:lnTo>
                  <a:lnTo>
                    <a:pt x="836" y="486"/>
                  </a:lnTo>
                  <a:lnTo>
                    <a:pt x="795" y="546"/>
                  </a:lnTo>
                  <a:lnTo>
                    <a:pt x="713" y="576"/>
                  </a:lnTo>
                  <a:lnTo>
                    <a:pt x="623" y="576"/>
                  </a:lnTo>
                  <a:lnTo>
                    <a:pt x="524" y="554"/>
                  </a:lnTo>
                  <a:lnTo>
                    <a:pt x="246" y="464"/>
                  </a:lnTo>
                  <a:lnTo>
                    <a:pt x="213" y="464"/>
                  </a:lnTo>
                  <a:lnTo>
                    <a:pt x="180" y="464"/>
                  </a:lnTo>
                  <a:lnTo>
                    <a:pt x="155" y="464"/>
                  </a:lnTo>
                  <a:lnTo>
                    <a:pt x="147" y="456"/>
                  </a:lnTo>
                  <a:lnTo>
                    <a:pt x="123" y="456"/>
                  </a:lnTo>
                  <a:lnTo>
                    <a:pt x="114" y="456"/>
                  </a:lnTo>
                  <a:lnTo>
                    <a:pt x="90" y="441"/>
                  </a:lnTo>
                  <a:lnTo>
                    <a:pt x="73" y="426"/>
                  </a:lnTo>
                  <a:lnTo>
                    <a:pt x="73" y="404"/>
                  </a:lnTo>
                  <a:lnTo>
                    <a:pt x="73" y="382"/>
                  </a:lnTo>
                  <a:lnTo>
                    <a:pt x="73" y="359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29"/>
                  </a:lnTo>
                  <a:lnTo>
                    <a:pt x="49" y="322"/>
                  </a:lnTo>
                  <a:lnTo>
                    <a:pt x="49" y="307"/>
                  </a:lnTo>
                  <a:lnTo>
                    <a:pt x="123" y="299"/>
                  </a:lnTo>
                  <a:lnTo>
                    <a:pt x="205" y="314"/>
                  </a:lnTo>
                  <a:lnTo>
                    <a:pt x="246" y="307"/>
                  </a:lnTo>
                  <a:lnTo>
                    <a:pt x="278" y="307"/>
                  </a:lnTo>
                  <a:lnTo>
                    <a:pt x="344" y="314"/>
                  </a:lnTo>
                  <a:lnTo>
                    <a:pt x="401" y="329"/>
                  </a:lnTo>
                  <a:lnTo>
                    <a:pt x="426" y="337"/>
                  </a:lnTo>
                  <a:lnTo>
                    <a:pt x="451" y="307"/>
                  </a:lnTo>
                  <a:lnTo>
                    <a:pt x="442" y="307"/>
                  </a:lnTo>
                  <a:lnTo>
                    <a:pt x="418" y="284"/>
                  </a:lnTo>
                  <a:lnTo>
                    <a:pt x="393" y="277"/>
                  </a:lnTo>
                  <a:lnTo>
                    <a:pt x="393" y="27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77" name="未知"/>
            <p:cNvSpPr/>
            <p:nvPr/>
          </p:nvSpPr>
          <p:spPr>
            <a:xfrm>
              <a:off x="1229" y="337"/>
              <a:ext cx="25" cy="46"/>
            </a:xfrm>
            <a:custGeom>
              <a:avLst/>
              <a:gdLst/>
              <a:ahLst/>
              <a:cxnLst/>
              <a:pathLst>
                <a:path w="25" h="46">
                  <a:moveTo>
                    <a:pt x="24" y="45"/>
                  </a:moveTo>
                  <a:lnTo>
                    <a:pt x="24" y="22"/>
                  </a:lnTo>
                  <a:lnTo>
                    <a:pt x="0" y="0"/>
                  </a:lnTo>
                  <a:lnTo>
                    <a:pt x="24" y="45"/>
                  </a:lnTo>
                  <a:lnTo>
                    <a:pt x="24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78" name="未知"/>
            <p:cNvSpPr/>
            <p:nvPr/>
          </p:nvSpPr>
          <p:spPr>
            <a:xfrm>
              <a:off x="1229" y="337"/>
              <a:ext cx="25" cy="46"/>
            </a:xfrm>
            <a:custGeom>
              <a:avLst/>
              <a:gdLst/>
              <a:ahLst/>
              <a:cxnLst/>
              <a:pathLst>
                <a:path w="25" h="46">
                  <a:moveTo>
                    <a:pt x="24" y="45"/>
                  </a:moveTo>
                  <a:lnTo>
                    <a:pt x="24" y="22"/>
                  </a:lnTo>
                  <a:lnTo>
                    <a:pt x="0" y="0"/>
                  </a:lnTo>
                  <a:lnTo>
                    <a:pt x="24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79" name="未知"/>
            <p:cNvSpPr/>
            <p:nvPr/>
          </p:nvSpPr>
          <p:spPr>
            <a:xfrm>
              <a:off x="1196" y="337"/>
              <a:ext cx="58" cy="90"/>
            </a:xfrm>
            <a:custGeom>
              <a:avLst/>
              <a:gdLst/>
              <a:ahLst/>
              <a:cxnLst/>
              <a:pathLst>
                <a:path w="58" h="90">
                  <a:moveTo>
                    <a:pt x="57" y="45"/>
                  </a:moveTo>
                  <a:lnTo>
                    <a:pt x="57" y="74"/>
                  </a:lnTo>
                  <a:lnTo>
                    <a:pt x="57" y="89"/>
                  </a:lnTo>
                  <a:lnTo>
                    <a:pt x="49" y="89"/>
                  </a:lnTo>
                  <a:lnTo>
                    <a:pt x="33" y="89"/>
                  </a:lnTo>
                  <a:lnTo>
                    <a:pt x="15" y="89"/>
                  </a:lnTo>
                  <a:lnTo>
                    <a:pt x="0" y="67"/>
                  </a:lnTo>
                  <a:lnTo>
                    <a:pt x="0" y="30"/>
                  </a:lnTo>
                  <a:lnTo>
                    <a:pt x="0" y="7"/>
                  </a:lnTo>
                  <a:lnTo>
                    <a:pt x="33" y="0"/>
                  </a:lnTo>
                  <a:lnTo>
                    <a:pt x="56" y="20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80" name="未知"/>
            <p:cNvSpPr/>
            <p:nvPr/>
          </p:nvSpPr>
          <p:spPr>
            <a:xfrm>
              <a:off x="1360" y="202"/>
              <a:ext cx="132" cy="53"/>
            </a:xfrm>
            <a:custGeom>
              <a:avLst/>
              <a:gdLst/>
              <a:ahLst/>
              <a:cxnLst/>
              <a:pathLst>
                <a:path w="132" h="53">
                  <a:moveTo>
                    <a:pt x="131" y="37"/>
                  </a:moveTo>
                  <a:lnTo>
                    <a:pt x="131" y="22"/>
                  </a:lnTo>
                  <a:lnTo>
                    <a:pt x="131" y="15"/>
                  </a:lnTo>
                  <a:lnTo>
                    <a:pt x="131" y="15"/>
                  </a:lnTo>
                  <a:lnTo>
                    <a:pt x="115" y="7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66" y="7"/>
                  </a:lnTo>
                  <a:lnTo>
                    <a:pt x="33" y="0"/>
                  </a:lnTo>
                  <a:lnTo>
                    <a:pt x="33" y="15"/>
                  </a:lnTo>
                  <a:lnTo>
                    <a:pt x="25" y="30"/>
                  </a:lnTo>
                  <a:lnTo>
                    <a:pt x="16" y="45"/>
                  </a:lnTo>
                  <a:lnTo>
                    <a:pt x="0" y="52"/>
                  </a:lnTo>
                  <a:lnTo>
                    <a:pt x="131" y="37"/>
                  </a:lnTo>
                  <a:lnTo>
                    <a:pt x="131" y="3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81" name="未知"/>
            <p:cNvSpPr/>
            <p:nvPr/>
          </p:nvSpPr>
          <p:spPr>
            <a:xfrm>
              <a:off x="1426" y="277"/>
              <a:ext cx="206" cy="61"/>
            </a:xfrm>
            <a:custGeom>
              <a:avLst/>
              <a:gdLst/>
              <a:ahLst/>
              <a:cxnLst/>
              <a:pathLst>
                <a:path w="206" h="61">
                  <a:moveTo>
                    <a:pt x="164" y="0"/>
                  </a:moveTo>
                  <a:lnTo>
                    <a:pt x="188" y="7"/>
                  </a:lnTo>
                  <a:lnTo>
                    <a:pt x="196" y="30"/>
                  </a:lnTo>
                  <a:lnTo>
                    <a:pt x="205" y="30"/>
                  </a:lnTo>
                  <a:lnTo>
                    <a:pt x="205" y="37"/>
                  </a:lnTo>
                  <a:lnTo>
                    <a:pt x="180" y="60"/>
                  </a:lnTo>
                  <a:lnTo>
                    <a:pt x="155" y="52"/>
                  </a:lnTo>
                  <a:lnTo>
                    <a:pt x="131" y="45"/>
                  </a:lnTo>
                  <a:lnTo>
                    <a:pt x="98" y="37"/>
                  </a:lnTo>
                  <a:lnTo>
                    <a:pt x="49" y="30"/>
                  </a:lnTo>
                  <a:lnTo>
                    <a:pt x="0" y="30"/>
                  </a:lnTo>
                  <a:lnTo>
                    <a:pt x="131" y="7"/>
                  </a:lnTo>
                  <a:lnTo>
                    <a:pt x="139" y="0"/>
                  </a:lnTo>
                  <a:lnTo>
                    <a:pt x="147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82" name="未知"/>
            <p:cNvSpPr/>
            <p:nvPr/>
          </p:nvSpPr>
          <p:spPr>
            <a:xfrm>
              <a:off x="1032" y="232"/>
              <a:ext cx="559" cy="136"/>
            </a:xfrm>
            <a:custGeom>
              <a:avLst/>
              <a:gdLst/>
              <a:ahLst/>
              <a:cxnLst/>
              <a:pathLst>
                <a:path w="559" h="136">
                  <a:moveTo>
                    <a:pt x="33" y="82"/>
                  </a:moveTo>
                  <a:lnTo>
                    <a:pt x="8" y="97"/>
                  </a:lnTo>
                  <a:lnTo>
                    <a:pt x="0" y="105"/>
                  </a:lnTo>
                  <a:lnTo>
                    <a:pt x="25" y="127"/>
                  </a:lnTo>
                  <a:lnTo>
                    <a:pt x="33" y="135"/>
                  </a:lnTo>
                  <a:lnTo>
                    <a:pt x="41" y="135"/>
                  </a:lnTo>
                  <a:lnTo>
                    <a:pt x="74" y="127"/>
                  </a:lnTo>
                  <a:lnTo>
                    <a:pt x="164" y="112"/>
                  </a:lnTo>
                  <a:lnTo>
                    <a:pt x="197" y="105"/>
                  </a:lnTo>
                  <a:lnTo>
                    <a:pt x="197" y="105"/>
                  </a:lnTo>
                  <a:lnTo>
                    <a:pt x="197" y="97"/>
                  </a:lnTo>
                  <a:lnTo>
                    <a:pt x="197" y="90"/>
                  </a:lnTo>
                  <a:lnTo>
                    <a:pt x="197" y="75"/>
                  </a:lnTo>
                  <a:lnTo>
                    <a:pt x="271" y="67"/>
                  </a:lnTo>
                  <a:lnTo>
                    <a:pt x="353" y="82"/>
                  </a:lnTo>
                  <a:lnTo>
                    <a:pt x="435" y="75"/>
                  </a:lnTo>
                  <a:lnTo>
                    <a:pt x="525" y="52"/>
                  </a:lnTo>
                  <a:lnTo>
                    <a:pt x="541" y="45"/>
                  </a:lnTo>
                  <a:lnTo>
                    <a:pt x="558" y="30"/>
                  </a:lnTo>
                  <a:lnTo>
                    <a:pt x="549" y="7"/>
                  </a:lnTo>
                  <a:lnTo>
                    <a:pt x="525" y="7"/>
                  </a:lnTo>
                  <a:lnTo>
                    <a:pt x="508" y="0"/>
                  </a:lnTo>
                  <a:lnTo>
                    <a:pt x="484" y="0"/>
                  </a:lnTo>
                  <a:lnTo>
                    <a:pt x="459" y="7"/>
                  </a:lnTo>
                  <a:lnTo>
                    <a:pt x="361" y="15"/>
                  </a:lnTo>
                  <a:lnTo>
                    <a:pt x="271" y="37"/>
                  </a:lnTo>
                  <a:lnTo>
                    <a:pt x="164" y="75"/>
                  </a:lnTo>
                  <a:lnTo>
                    <a:pt x="156" y="67"/>
                  </a:lnTo>
                  <a:lnTo>
                    <a:pt x="156" y="60"/>
                  </a:lnTo>
                  <a:lnTo>
                    <a:pt x="33" y="82"/>
                  </a:lnTo>
                  <a:lnTo>
                    <a:pt x="33" y="8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983" name="Group 62982"/>
            <p:cNvGrpSpPr/>
            <p:nvPr/>
          </p:nvGrpSpPr>
          <p:grpSpPr>
            <a:xfrm>
              <a:off x="1303" y="90"/>
              <a:ext cx="238" cy="98"/>
              <a:chOff x="0" y="0"/>
              <a:chExt cx="238" cy="98"/>
            </a:xfrm>
          </p:grpSpPr>
          <p:sp>
            <p:nvSpPr>
              <p:cNvPr id="62984" name="未知"/>
              <p:cNvSpPr/>
              <p:nvPr/>
            </p:nvSpPr>
            <p:spPr>
              <a:xfrm>
                <a:off x="0" y="0"/>
                <a:ext cx="50" cy="53"/>
              </a:xfrm>
              <a:custGeom>
                <a:avLst/>
                <a:gdLst/>
                <a:ahLst/>
                <a:cxnLst/>
                <a:pathLst>
                  <a:path w="50" h="53">
                    <a:moveTo>
                      <a:pt x="0" y="0"/>
                    </a:moveTo>
                    <a:lnTo>
                      <a:pt x="8" y="7"/>
                    </a:lnTo>
                    <a:lnTo>
                      <a:pt x="16" y="30"/>
                    </a:lnTo>
                    <a:lnTo>
                      <a:pt x="24" y="45"/>
                    </a:lnTo>
                    <a:lnTo>
                      <a:pt x="49" y="52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85" name="未知"/>
              <p:cNvSpPr/>
              <p:nvPr/>
            </p:nvSpPr>
            <p:spPr>
              <a:xfrm>
                <a:off x="123" y="7"/>
                <a:ext cx="25" cy="46"/>
              </a:xfrm>
              <a:custGeom>
                <a:avLst/>
                <a:gdLst/>
                <a:ahLst/>
                <a:cxnLst/>
                <a:pathLst>
                  <a:path w="25" h="46">
                    <a:moveTo>
                      <a:pt x="0" y="45"/>
                    </a:moveTo>
                    <a:lnTo>
                      <a:pt x="2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86" name="未知"/>
              <p:cNvSpPr/>
              <p:nvPr/>
            </p:nvSpPr>
            <p:spPr>
              <a:xfrm>
                <a:off x="213" y="67"/>
                <a:ext cx="25" cy="31"/>
              </a:xfrm>
              <a:custGeom>
                <a:avLst/>
                <a:gdLst/>
                <a:ahLst/>
                <a:cxnLst/>
                <a:pathLst>
                  <a:path w="25" h="31">
                    <a:moveTo>
                      <a:pt x="0" y="30"/>
                    </a:moveTo>
                    <a:lnTo>
                      <a:pt x="24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2987" name="未知"/>
            <p:cNvSpPr/>
            <p:nvPr/>
          </p:nvSpPr>
          <p:spPr>
            <a:xfrm>
              <a:off x="1303" y="150"/>
              <a:ext cx="206" cy="120"/>
            </a:xfrm>
            <a:custGeom>
              <a:avLst/>
              <a:gdLst/>
              <a:ahLst/>
              <a:cxnLst/>
              <a:pathLst>
                <a:path w="206" h="120">
                  <a:moveTo>
                    <a:pt x="0" y="119"/>
                  </a:moveTo>
                  <a:lnTo>
                    <a:pt x="8" y="104"/>
                  </a:lnTo>
                  <a:lnTo>
                    <a:pt x="24" y="89"/>
                  </a:lnTo>
                  <a:lnTo>
                    <a:pt x="24" y="74"/>
                  </a:lnTo>
                  <a:lnTo>
                    <a:pt x="24" y="59"/>
                  </a:lnTo>
                  <a:lnTo>
                    <a:pt x="41" y="44"/>
                  </a:lnTo>
                  <a:lnTo>
                    <a:pt x="49" y="37"/>
                  </a:lnTo>
                  <a:lnTo>
                    <a:pt x="57" y="22"/>
                  </a:lnTo>
                  <a:lnTo>
                    <a:pt x="57" y="7"/>
                  </a:lnTo>
                  <a:lnTo>
                    <a:pt x="82" y="7"/>
                  </a:lnTo>
                  <a:lnTo>
                    <a:pt x="98" y="7"/>
                  </a:lnTo>
                  <a:lnTo>
                    <a:pt x="123" y="0"/>
                  </a:lnTo>
                  <a:lnTo>
                    <a:pt x="139" y="15"/>
                  </a:lnTo>
                  <a:lnTo>
                    <a:pt x="155" y="30"/>
                  </a:lnTo>
                  <a:lnTo>
                    <a:pt x="180" y="37"/>
                  </a:lnTo>
                  <a:lnTo>
                    <a:pt x="205" y="44"/>
                  </a:lnTo>
                  <a:lnTo>
                    <a:pt x="196" y="67"/>
                  </a:lnTo>
                  <a:lnTo>
                    <a:pt x="196" y="74"/>
                  </a:lnTo>
                  <a:lnTo>
                    <a:pt x="196" y="89"/>
                  </a:lnTo>
                  <a:lnTo>
                    <a:pt x="188" y="89"/>
                  </a:lnTo>
                  <a:lnTo>
                    <a:pt x="188" y="74"/>
                  </a:lnTo>
                  <a:lnTo>
                    <a:pt x="188" y="67"/>
                  </a:lnTo>
                  <a:lnTo>
                    <a:pt x="188" y="67"/>
                  </a:lnTo>
                  <a:lnTo>
                    <a:pt x="172" y="59"/>
                  </a:lnTo>
                  <a:lnTo>
                    <a:pt x="155" y="52"/>
                  </a:lnTo>
                  <a:lnTo>
                    <a:pt x="155" y="52"/>
                  </a:lnTo>
                  <a:lnTo>
                    <a:pt x="123" y="59"/>
                  </a:lnTo>
                  <a:lnTo>
                    <a:pt x="90" y="52"/>
                  </a:lnTo>
                  <a:lnTo>
                    <a:pt x="90" y="67"/>
                  </a:lnTo>
                  <a:lnTo>
                    <a:pt x="82" y="82"/>
                  </a:lnTo>
                  <a:lnTo>
                    <a:pt x="73" y="97"/>
                  </a:lnTo>
                  <a:lnTo>
                    <a:pt x="57" y="104"/>
                  </a:lnTo>
                  <a:lnTo>
                    <a:pt x="0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2988" name="Group 62987"/>
          <p:cNvGrpSpPr/>
          <p:nvPr/>
        </p:nvGrpSpPr>
        <p:grpSpPr>
          <a:xfrm>
            <a:off x="7942263" y="2747963"/>
            <a:ext cx="2522537" cy="1031875"/>
            <a:chOff x="0" y="0"/>
            <a:chExt cx="1585" cy="649"/>
          </a:xfrm>
        </p:grpSpPr>
        <p:sp>
          <p:nvSpPr>
            <p:cNvPr id="62989" name="未知"/>
            <p:cNvSpPr/>
            <p:nvPr/>
          </p:nvSpPr>
          <p:spPr>
            <a:xfrm>
              <a:off x="0" y="0"/>
              <a:ext cx="841" cy="649"/>
            </a:xfrm>
            <a:custGeom>
              <a:avLst/>
              <a:gdLst/>
              <a:ahLst/>
              <a:cxnLst/>
              <a:pathLst>
                <a:path w="841" h="649">
                  <a:moveTo>
                    <a:pt x="795" y="165"/>
                  </a:moveTo>
                  <a:lnTo>
                    <a:pt x="799" y="282"/>
                  </a:lnTo>
                  <a:lnTo>
                    <a:pt x="812" y="330"/>
                  </a:lnTo>
                  <a:lnTo>
                    <a:pt x="812" y="392"/>
                  </a:lnTo>
                  <a:lnTo>
                    <a:pt x="688" y="398"/>
                  </a:lnTo>
                  <a:lnTo>
                    <a:pt x="671" y="409"/>
                  </a:lnTo>
                  <a:lnTo>
                    <a:pt x="648" y="415"/>
                  </a:lnTo>
                  <a:lnTo>
                    <a:pt x="411" y="597"/>
                  </a:lnTo>
                  <a:lnTo>
                    <a:pt x="389" y="620"/>
                  </a:lnTo>
                  <a:lnTo>
                    <a:pt x="366" y="625"/>
                  </a:lnTo>
                  <a:lnTo>
                    <a:pt x="299" y="631"/>
                  </a:lnTo>
                  <a:lnTo>
                    <a:pt x="242" y="637"/>
                  </a:lnTo>
                  <a:lnTo>
                    <a:pt x="214" y="642"/>
                  </a:lnTo>
                  <a:lnTo>
                    <a:pt x="192" y="648"/>
                  </a:lnTo>
                  <a:lnTo>
                    <a:pt x="158" y="642"/>
                  </a:lnTo>
                  <a:lnTo>
                    <a:pt x="124" y="620"/>
                  </a:lnTo>
                  <a:lnTo>
                    <a:pt x="85" y="603"/>
                  </a:lnTo>
                  <a:lnTo>
                    <a:pt x="34" y="597"/>
                  </a:lnTo>
                  <a:lnTo>
                    <a:pt x="6" y="580"/>
                  </a:lnTo>
                  <a:lnTo>
                    <a:pt x="0" y="551"/>
                  </a:lnTo>
                  <a:lnTo>
                    <a:pt x="6" y="546"/>
                  </a:lnTo>
                  <a:lnTo>
                    <a:pt x="34" y="529"/>
                  </a:lnTo>
                  <a:lnTo>
                    <a:pt x="68" y="529"/>
                  </a:lnTo>
                  <a:lnTo>
                    <a:pt x="73" y="534"/>
                  </a:lnTo>
                  <a:lnTo>
                    <a:pt x="39" y="495"/>
                  </a:lnTo>
                  <a:lnTo>
                    <a:pt x="28" y="489"/>
                  </a:lnTo>
                  <a:lnTo>
                    <a:pt x="23" y="483"/>
                  </a:lnTo>
                  <a:lnTo>
                    <a:pt x="17" y="460"/>
                  </a:lnTo>
                  <a:lnTo>
                    <a:pt x="11" y="443"/>
                  </a:lnTo>
                  <a:lnTo>
                    <a:pt x="28" y="415"/>
                  </a:lnTo>
                  <a:lnTo>
                    <a:pt x="51" y="398"/>
                  </a:lnTo>
                  <a:lnTo>
                    <a:pt x="51" y="398"/>
                  </a:lnTo>
                  <a:lnTo>
                    <a:pt x="45" y="387"/>
                  </a:lnTo>
                  <a:lnTo>
                    <a:pt x="34" y="381"/>
                  </a:lnTo>
                  <a:lnTo>
                    <a:pt x="28" y="352"/>
                  </a:lnTo>
                  <a:lnTo>
                    <a:pt x="34" y="330"/>
                  </a:lnTo>
                  <a:lnTo>
                    <a:pt x="39" y="318"/>
                  </a:lnTo>
                  <a:lnTo>
                    <a:pt x="68" y="301"/>
                  </a:lnTo>
                  <a:lnTo>
                    <a:pt x="56" y="290"/>
                  </a:lnTo>
                  <a:lnTo>
                    <a:pt x="45" y="267"/>
                  </a:lnTo>
                  <a:lnTo>
                    <a:pt x="45" y="239"/>
                  </a:lnTo>
                  <a:lnTo>
                    <a:pt x="62" y="205"/>
                  </a:lnTo>
                  <a:lnTo>
                    <a:pt x="96" y="188"/>
                  </a:lnTo>
                  <a:lnTo>
                    <a:pt x="101" y="176"/>
                  </a:lnTo>
                  <a:lnTo>
                    <a:pt x="96" y="171"/>
                  </a:lnTo>
                  <a:lnTo>
                    <a:pt x="96" y="165"/>
                  </a:lnTo>
                  <a:lnTo>
                    <a:pt x="101" y="159"/>
                  </a:lnTo>
                  <a:lnTo>
                    <a:pt x="101" y="142"/>
                  </a:lnTo>
                  <a:lnTo>
                    <a:pt x="107" y="136"/>
                  </a:lnTo>
                  <a:lnTo>
                    <a:pt x="118" y="125"/>
                  </a:lnTo>
                  <a:lnTo>
                    <a:pt x="186" y="63"/>
                  </a:lnTo>
                  <a:lnTo>
                    <a:pt x="259" y="6"/>
                  </a:lnTo>
                  <a:lnTo>
                    <a:pt x="293" y="0"/>
                  </a:lnTo>
                  <a:lnTo>
                    <a:pt x="321" y="6"/>
                  </a:lnTo>
                  <a:lnTo>
                    <a:pt x="400" y="11"/>
                  </a:lnTo>
                  <a:lnTo>
                    <a:pt x="479" y="6"/>
                  </a:lnTo>
                  <a:lnTo>
                    <a:pt x="575" y="23"/>
                  </a:lnTo>
                  <a:lnTo>
                    <a:pt x="671" y="40"/>
                  </a:lnTo>
                  <a:lnTo>
                    <a:pt x="733" y="34"/>
                  </a:lnTo>
                  <a:lnTo>
                    <a:pt x="800" y="28"/>
                  </a:lnTo>
                  <a:lnTo>
                    <a:pt x="840" y="28"/>
                  </a:lnTo>
                  <a:lnTo>
                    <a:pt x="840" y="34"/>
                  </a:lnTo>
                  <a:lnTo>
                    <a:pt x="829" y="74"/>
                  </a:lnTo>
                  <a:lnTo>
                    <a:pt x="817" y="114"/>
                  </a:lnTo>
                  <a:lnTo>
                    <a:pt x="806" y="153"/>
                  </a:lnTo>
                  <a:lnTo>
                    <a:pt x="795" y="16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90" name="未知"/>
            <p:cNvSpPr/>
            <p:nvPr/>
          </p:nvSpPr>
          <p:spPr>
            <a:xfrm>
              <a:off x="913" y="40"/>
              <a:ext cx="114" cy="382"/>
            </a:xfrm>
            <a:custGeom>
              <a:avLst/>
              <a:gdLst/>
              <a:ahLst/>
              <a:cxnLst/>
              <a:pathLst>
                <a:path w="114" h="382">
                  <a:moveTo>
                    <a:pt x="0" y="375"/>
                  </a:moveTo>
                  <a:lnTo>
                    <a:pt x="11" y="352"/>
                  </a:lnTo>
                  <a:lnTo>
                    <a:pt x="17" y="329"/>
                  </a:lnTo>
                  <a:lnTo>
                    <a:pt x="23" y="290"/>
                  </a:lnTo>
                  <a:lnTo>
                    <a:pt x="40" y="244"/>
                  </a:lnTo>
                  <a:lnTo>
                    <a:pt x="40" y="119"/>
                  </a:lnTo>
                  <a:lnTo>
                    <a:pt x="14" y="56"/>
                  </a:lnTo>
                  <a:lnTo>
                    <a:pt x="17" y="0"/>
                  </a:lnTo>
                  <a:lnTo>
                    <a:pt x="62" y="5"/>
                  </a:lnTo>
                  <a:lnTo>
                    <a:pt x="107" y="11"/>
                  </a:lnTo>
                  <a:lnTo>
                    <a:pt x="107" y="57"/>
                  </a:lnTo>
                  <a:lnTo>
                    <a:pt x="107" y="108"/>
                  </a:lnTo>
                  <a:lnTo>
                    <a:pt x="113" y="153"/>
                  </a:lnTo>
                  <a:lnTo>
                    <a:pt x="90" y="295"/>
                  </a:lnTo>
                  <a:lnTo>
                    <a:pt x="57" y="347"/>
                  </a:lnTo>
                  <a:lnTo>
                    <a:pt x="40" y="364"/>
                  </a:lnTo>
                  <a:lnTo>
                    <a:pt x="28" y="381"/>
                  </a:lnTo>
                  <a:lnTo>
                    <a:pt x="0" y="375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2991" name="未知"/>
            <p:cNvSpPr/>
            <p:nvPr/>
          </p:nvSpPr>
          <p:spPr>
            <a:xfrm>
              <a:off x="840" y="347"/>
              <a:ext cx="69" cy="23"/>
            </a:xfrm>
            <a:custGeom>
              <a:avLst/>
              <a:gdLst/>
              <a:ahLst/>
              <a:cxnLst/>
              <a:pathLst>
                <a:path w="69" h="23">
                  <a:moveTo>
                    <a:pt x="0" y="22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2992" name="Group 62991"/>
            <p:cNvGrpSpPr/>
            <p:nvPr/>
          </p:nvGrpSpPr>
          <p:grpSpPr>
            <a:xfrm>
              <a:off x="812" y="11"/>
              <a:ext cx="119" cy="405"/>
              <a:chOff x="0" y="0"/>
              <a:chExt cx="119" cy="405"/>
            </a:xfrm>
          </p:grpSpPr>
          <p:sp>
            <p:nvSpPr>
              <p:cNvPr id="62993" name="未知"/>
              <p:cNvSpPr/>
              <p:nvPr/>
            </p:nvSpPr>
            <p:spPr>
              <a:xfrm>
                <a:off x="28" y="0"/>
                <a:ext cx="91" cy="24"/>
              </a:xfrm>
              <a:custGeom>
                <a:avLst/>
                <a:gdLst/>
                <a:ahLst/>
                <a:cxnLst/>
                <a:pathLst>
                  <a:path w="91" h="24">
                    <a:moveTo>
                      <a:pt x="0" y="0"/>
                    </a:moveTo>
                    <a:lnTo>
                      <a:pt x="0" y="23"/>
                    </a:lnTo>
                    <a:lnTo>
                      <a:pt x="90" y="23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4" name="未知"/>
              <p:cNvSpPr/>
              <p:nvPr/>
            </p:nvSpPr>
            <p:spPr>
              <a:xfrm>
                <a:off x="22" y="23"/>
                <a:ext cx="97" cy="18"/>
              </a:xfrm>
              <a:custGeom>
                <a:avLst/>
                <a:gdLst/>
                <a:ahLst/>
                <a:cxnLst/>
                <a:pathLst>
                  <a:path w="97" h="18">
                    <a:moveTo>
                      <a:pt x="6" y="0"/>
                    </a:moveTo>
                    <a:lnTo>
                      <a:pt x="0" y="17"/>
                    </a:lnTo>
                    <a:lnTo>
                      <a:pt x="96" y="17"/>
                    </a:lnTo>
                    <a:lnTo>
                      <a:pt x="96" y="6"/>
                    </a:lnTo>
                    <a:lnTo>
                      <a:pt x="9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5" name="未知"/>
              <p:cNvSpPr/>
              <p:nvPr/>
            </p:nvSpPr>
            <p:spPr>
              <a:xfrm>
                <a:off x="11" y="40"/>
                <a:ext cx="108" cy="30"/>
              </a:xfrm>
              <a:custGeom>
                <a:avLst/>
                <a:gdLst/>
                <a:ahLst/>
                <a:cxnLst/>
                <a:pathLst>
                  <a:path w="108" h="30">
                    <a:moveTo>
                      <a:pt x="11" y="0"/>
                    </a:moveTo>
                    <a:lnTo>
                      <a:pt x="0" y="29"/>
                    </a:lnTo>
                    <a:lnTo>
                      <a:pt x="107" y="29"/>
                    </a:lnTo>
                    <a:lnTo>
                      <a:pt x="10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6" name="未知"/>
              <p:cNvSpPr/>
              <p:nvPr/>
            </p:nvSpPr>
            <p:spPr>
              <a:xfrm>
                <a:off x="28" y="69"/>
                <a:ext cx="80" cy="18"/>
              </a:xfrm>
              <a:custGeom>
                <a:avLst/>
                <a:gdLst/>
                <a:ahLst/>
                <a:cxnLst/>
                <a:pathLst>
                  <a:path w="80" h="18">
                    <a:moveTo>
                      <a:pt x="79" y="0"/>
                    </a:moveTo>
                    <a:lnTo>
                      <a:pt x="79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7" name="未知"/>
              <p:cNvSpPr/>
              <p:nvPr/>
            </p:nvSpPr>
            <p:spPr>
              <a:xfrm>
                <a:off x="28" y="336"/>
                <a:ext cx="69" cy="23"/>
              </a:xfrm>
              <a:custGeom>
                <a:avLst/>
                <a:gdLst/>
                <a:ahLst/>
                <a:cxnLst/>
                <a:pathLst>
                  <a:path w="69" h="23">
                    <a:moveTo>
                      <a:pt x="0" y="22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8" name="未知"/>
              <p:cNvSpPr/>
              <p:nvPr/>
            </p:nvSpPr>
            <p:spPr>
              <a:xfrm>
                <a:off x="0" y="381"/>
                <a:ext cx="113" cy="24"/>
              </a:xfrm>
              <a:custGeom>
                <a:avLst/>
                <a:gdLst/>
                <a:ahLst/>
                <a:cxnLst/>
                <a:pathLst>
                  <a:path w="113" h="24">
                    <a:moveTo>
                      <a:pt x="0" y="0"/>
                    </a:moveTo>
                    <a:lnTo>
                      <a:pt x="0" y="23"/>
                    </a:lnTo>
                    <a:lnTo>
                      <a:pt x="101" y="23"/>
                    </a:lnTo>
                    <a:lnTo>
                      <a:pt x="1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2999" name="未知"/>
              <p:cNvSpPr/>
              <p:nvPr/>
            </p:nvSpPr>
            <p:spPr>
              <a:xfrm>
                <a:off x="0" y="358"/>
                <a:ext cx="119" cy="24"/>
              </a:xfrm>
              <a:custGeom>
                <a:avLst/>
                <a:gdLst/>
                <a:ahLst/>
                <a:cxnLst/>
                <a:pathLst>
                  <a:path w="119" h="24">
                    <a:moveTo>
                      <a:pt x="0" y="0"/>
                    </a:moveTo>
                    <a:lnTo>
                      <a:pt x="0" y="23"/>
                    </a:lnTo>
                    <a:lnTo>
                      <a:pt x="112" y="23"/>
                    </a:lnTo>
                    <a:lnTo>
                      <a:pt x="118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3000" name="未知"/>
            <p:cNvSpPr/>
            <p:nvPr/>
          </p:nvSpPr>
          <p:spPr>
            <a:xfrm>
              <a:off x="1009" y="11"/>
              <a:ext cx="576" cy="570"/>
            </a:xfrm>
            <a:custGeom>
              <a:avLst/>
              <a:gdLst/>
              <a:ahLst/>
              <a:cxnLst/>
              <a:pathLst>
                <a:path w="576" h="570">
                  <a:moveTo>
                    <a:pt x="85" y="34"/>
                  </a:moveTo>
                  <a:lnTo>
                    <a:pt x="101" y="103"/>
                  </a:lnTo>
                  <a:lnTo>
                    <a:pt x="107" y="171"/>
                  </a:lnTo>
                  <a:lnTo>
                    <a:pt x="107" y="199"/>
                  </a:lnTo>
                  <a:lnTo>
                    <a:pt x="107" y="239"/>
                  </a:lnTo>
                  <a:lnTo>
                    <a:pt x="101" y="268"/>
                  </a:lnTo>
                  <a:lnTo>
                    <a:pt x="96" y="302"/>
                  </a:lnTo>
                  <a:lnTo>
                    <a:pt x="85" y="336"/>
                  </a:lnTo>
                  <a:lnTo>
                    <a:pt x="79" y="358"/>
                  </a:lnTo>
                  <a:lnTo>
                    <a:pt x="79" y="370"/>
                  </a:lnTo>
                  <a:lnTo>
                    <a:pt x="73" y="376"/>
                  </a:lnTo>
                  <a:lnTo>
                    <a:pt x="45" y="427"/>
                  </a:lnTo>
                  <a:lnTo>
                    <a:pt x="0" y="455"/>
                  </a:lnTo>
                  <a:lnTo>
                    <a:pt x="575" y="569"/>
                  </a:lnTo>
                  <a:lnTo>
                    <a:pt x="575" y="40"/>
                  </a:lnTo>
                  <a:lnTo>
                    <a:pt x="434" y="23"/>
                  </a:lnTo>
                  <a:lnTo>
                    <a:pt x="288" y="17"/>
                  </a:lnTo>
                  <a:lnTo>
                    <a:pt x="175" y="6"/>
                  </a:lnTo>
                  <a:lnTo>
                    <a:pt x="68" y="0"/>
                  </a:lnTo>
                  <a:lnTo>
                    <a:pt x="85" y="34"/>
                  </a:lnTo>
                  <a:lnTo>
                    <a:pt x="85" y="3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1" name="未知"/>
            <p:cNvSpPr/>
            <p:nvPr/>
          </p:nvSpPr>
          <p:spPr>
            <a:xfrm>
              <a:off x="941" y="45"/>
              <a:ext cx="176" cy="394"/>
            </a:xfrm>
            <a:custGeom>
              <a:avLst/>
              <a:gdLst/>
              <a:ahLst/>
              <a:cxnLst/>
              <a:pathLst>
                <a:path w="176" h="394">
                  <a:moveTo>
                    <a:pt x="119" y="387"/>
                  </a:moveTo>
                  <a:lnTo>
                    <a:pt x="147" y="336"/>
                  </a:lnTo>
                  <a:lnTo>
                    <a:pt x="169" y="273"/>
                  </a:lnTo>
                  <a:lnTo>
                    <a:pt x="175" y="228"/>
                  </a:lnTo>
                  <a:lnTo>
                    <a:pt x="175" y="188"/>
                  </a:lnTo>
                  <a:lnTo>
                    <a:pt x="175" y="137"/>
                  </a:lnTo>
                  <a:lnTo>
                    <a:pt x="175" y="103"/>
                  </a:lnTo>
                  <a:lnTo>
                    <a:pt x="169" y="69"/>
                  </a:lnTo>
                  <a:lnTo>
                    <a:pt x="164" y="29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13" y="0"/>
                  </a:lnTo>
                  <a:lnTo>
                    <a:pt x="68" y="0"/>
                  </a:lnTo>
                  <a:lnTo>
                    <a:pt x="79" y="6"/>
                  </a:lnTo>
                  <a:lnTo>
                    <a:pt x="79" y="52"/>
                  </a:lnTo>
                  <a:lnTo>
                    <a:pt x="79" y="103"/>
                  </a:lnTo>
                  <a:lnTo>
                    <a:pt x="74" y="148"/>
                  </a:lnTo>
                  <a:lnTo>
                    <a:pt x="68" y="188"/>
                  </a:lnTo>
                  <a:lnTo>
                    <a:pt x="57" y="239"/>
                  </a:lnTo>
                  <a:lnTo>
                    <a:pt x="57" y="268"/>
                  </a:lnTo>
                  <a:lnTo>
                    <a:pt x="51" y="290"/>
                  </a:lnTo>
                  <a:lnTo>
                    <a:pt x="29" y="342"/>
                  </a:lnTo>
                  <a:lnTo>
                    <a:pt x="10" y="356"/>
                  </a:lnTo>
                  <a:lnTo>
                    <a:pt x="0" y="376"/>
                  </a:lnTo>
                  <a:lnTo>
                    <a:pt x="107" y="393"/>
                  </a:lnTo>
                  <a:lnTo>
                    <a:pt x="119" y="387"/>
                  </a:lnTo>
                  <a:lnTo>
                    <a:pt x="119" y="3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2" name="未知"/>
            <p:cNvSpPr/>
            <p:nvPr/>
          </p:nvSpPr>
          <p:spPr>
            <a:xfrm>
              <a:off x="68" y="227"/>
              <a:ext cx="164" cy="75"/>
            </a:xfrm>
            <a:custGeom>
              <a:avLst/>
              <a:gdLst/>
              <a:ahLst/>
              <a:cxnLst/>
              <a:pathLst>
                <a:path w="164" h="75">
                  <a:moveTo>
                    <a:pt x="0" y="74"/>
                  </a:moveTo>
                  <a:lnTo>
                    <a:pt x="50" y="46"/>
                  </a:lnTo>
                  <a:lnTo>
                    <a:pt x="107" y="23"/>
                  </a:lnTo>
                  <a:lnTo>
                    <a:pt x="163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3" name="未知"/>
            <p:cNvSpPr/>
            <p:nvPr/>
          </p:nvSpPr>
          <p:spPr>
            <a:xfrm>
              <a:off x="62" y="375"/>
              <a:ext cx="102" cy="24"/>
            </a:xfrm>
            <a:custGeom>
              <a:avLst/>
              <a:gdLst/>
              <a:ahLst/>
              <a:cxnLst/>
              <a:pathLst>
                <a:path w="102" h="24">
                  <a:moveTo>
                    <a:pt x="101" y="0"/>
                  </a:moveTo>
                  <a:lnTo>
                    <a:pt x="79" y="6"/>
                  </a:lnTo>
                  <a:lnTo>
                    <a:pt x="56" y="17"/>
                  </a:lnTo>
                  <a:lnTo>
                    <a:pt x="34" y="17"/>
                  </a:lnTo>
                  <a:lnTo>
                    <a:pt x="11" y="23"/>
                  </a:lnTo>
                  <a:lnTo>
                    <a:pt x="0" y="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4" name="未知"/>
            <p:cNvSpPr/>
            <p:nvPr/>
          </p:nvSpPr>
          <p:spPr>
            <a:xfrm>
              <a:off x="158" y="153"/>
              <a:ext cx="29" cy="13"/>
            </a:xfrm>
            <a:custGeom>
              <a:avLst/>
              <a:gdLst/>
              <a:ahLst/>
              <a:cxnLst/>
              <a:pathLst>
                <a:path w="29" h="13">
                  <a:moveTo>
                    <a:pt x="28" y="0"/>
                  </a:move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5" name="未知"/>
            <p:cNvSpPr/>
            <p:nvPr/>
          </p:nvSpPr>
          <p:spPr>
            <a:xfrm>
              <a:off x="648" y="375"/>
              <a:ext cx="120" cy="41"/>
            </a:xfrm>
            <a:custGeom>
              <a:avLst/>
              <a:gdLst/>
              <a:ahLst/>
              <a:cxnLst/>
              <a:pathLst>
                <a:path w="120" h="41">
                  <a:moveTo>
                    <a:pt x="119" y="0"/>
                  </a:moveTo>
                  <a:lnTo>
                    <a:pt x="57" y="17"/>
                  </a:lnTo>
                  <a:lnTo>
                    <a:pt x="0" y="4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6" name="未知"/>
            <p:cNvSpPr/>
            <p:nvPr/>
          </p:nvSpPr>
          <p:spPr>
            <a:xfrm>
              <a:off x="96" y="165"/>
              <a:ext cx="46" cy="103"/>
            </a:xfrm>
            <a:custGeom>
              <a:avLst/>
              <a:gdLst/>
              <a:ahLst/>
              <a:cxnLst/>
              <a:pathLst>
                <a:path w="46" h="103">
                  <a:moveTo>
                    <a:pt x="45" y="0"/>
                  </a:moveTo>
                  <a:lnTo>
                    <a:pt x="39" y="0"/>
                  </a:lnTo>
                  <a:lnTo>
                    <a:pt x="22" y="0"/>
                  </a:lnTo>
                  <a:lnTo>
                    <a:pt x="5" y="17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85"/>
                  </a:lnTo>
                  <a:lnTo>
                    <a:pt x="5" y="91"/>
                  </a:lnTo>
                  <a:lnTo>
                    <a:pt x="5" y="96"/>
                  </a:lnTo>
                  <a:lnTo>
                    <a:pt x="17" y="102"/>
                  </a:lnTo>
                  <a:lnTo>
                    <a:pt x="28" y="91"/>
                  </a:lnTo>
                  <a:lnTo>
                    <a:pt x="28" y="91"/>
                  </a:lnTo>
                  <a:lnTo>
                    <a:pt x="28" y="85"/>
                  </a:lnTo>
                  <a:lnTo>
                    <a:pt x="22" y="79"/>
                  </a:lnTo>
                  <a:lnTo>
                    <a:pt x="22" y="74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22" y="62"/>
                  </a:lnTo>
                  <a:lnTo>
                    <a:pt x="22" y="57"/>
                  </a:lnTo>
                  <a:lnTo>
                    <a:pt x="22" y="45"/>
                  </a:lnTo>
                  <a:lnTo>
                    <a:pt x="22" y="34"/>
                  </a:lnTo>
                  <a:lnTo>
                    <a:pt x="28" y="1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7" name="未知"/>
            <p:cNvSpPr/>
            <p:nvPr/>
          </p:nvSpPr>
          <p:spPr>
            <a:xfrm>
              <a:off x="124" y="529"/>
              <a:ext cx="193" cy="23"/>
            </a:xfrm>
            <a:custGeom>
              <a:avLst/>
              <a:gdLst/>
              <a:ahLst/>
              <a:cxnLst/>
              <a:pathLst>
                <a:path w="193" h="23">
                  <a:moveTo>
                    <a:pt x="0" y="0"/>
                  </a:moveTo>
                  <a:lnTo>
                    <a:pt x="11" y="5"/>
                  </a:lnTo>
                  <a:lnTo>
                    <a:pt x="17" y="17"/>
                  </a:lnTo>
                  <a:lnTo>
                    <a:pt x="51" y="22"/>
                  </a:lnTo>
                  <a:lnTo>
                    <a:pt x="85" y="22"/>
                  </a:lnTo>
                  <a:lnTo>
                    <a:pt x="107" y="17"/>
                  </a:lnTo>
                  <a:lnTo>
                    <a:pt x="124" y="22"/>
                  </a:lnTo>
                  <a:lnTo>
                    <a:pt x="147" y="22"/>
                  </a:lnTo>
                  <a:lnTo>
                    <a:pt x="163" y="22"/>
                  </a:lnTo>
                  <a:lnTo>
                    <a:pt x="175" y="11"/>
                  </a:lnTo>
                  <a:lnTo>
                    <a:pt x="192" y="0"/>
                  </a:lnTo>
                  <a:lnTo>
                    <a:pt x="175" y="0"/>
                  </a:lnTo>
                  <a:lnTo>
                    <a:pt x="163" y="0"/>
                  </a:lnTo>
                  <a:lnTo>
                    <a:pt x="147" y="0"/>
                  </a:lnTo>
                  <a:lnTo>
                    <a:pt x="124" y="0"/>
                  </a:lnTo>
                  <a:lnTo>
                    <a:pt x="107" y="0"/>
                  </a:lnTo>
                  <a:lnTo>
                    <a:pt x="85" y="5"/>
                  </a:lnTo>
                  <a:lnTo>
                    <a:pt x="73" y="5"/>
                  </a:lnTo>
                  <a:lnTo>
                    <a:pt x="56" y="5"/>
                  </a:lnTo>
                  <a:lnTo>
                    <a:pt x="39" y="0"/>
                  </a:lnTo>
                  <a:lnTo>
                    <a:pt x="28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8" name="未知"/>
            <p:cNvSpPr/>
            <p:nvPr/>
          </p:nvSpPr>
          <p:spPr>
            <a:xfrm>
              <a:off x="180" y="125"/>
              <a:ext cx="41" cy="29"/>
            </a:xfrm>
            <a:custGeom>
              <a:avLst/>
              <a:gdLst/>
              <a:ahLst/>
              <a:cxnLst/>
              <a:pathLst>
                <a:path w="41" h="29">
                  <a:moveTo>
                    <a:pt x="40" y="17"/>
                  </a:moveTo>
                  <a:lnTo>
                    <a:pt x="40" y="11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6" y="11"/>
                  </a:lnTo>
                  <a:lnTo>
                    <a:pt x="6" y="17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8"/>
                  </a:lnTo>
                  <a:lnTo>
                    <a:pt x="40" y="17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09" name="未知"/>
            <p:cNvSpPr/>
            <p:nvPr/>
          </p:nvSpPr>
          <p:spPr>
            <a:xfrm>
              <a:off x="186" y="358"/>
              <a:ext cx="35" cy="24"/>
            </a:xfrm>
            <a:custGeom>
              <a:avLst/>
              <a:gdLst/>
              <a:ahLst/>
              <a:cxnLst/>
              <a:pathLst>
                <a:path w="35" h="24">
                  <a:moveTo>
                    <a:pt x="6" y="23"/>
                  </a:moveTo>
                  <a:lnTo>
                    <a:pt x="11" y="23"/>
                  </a:lnTo>
                  <a:lnTo>
                    <a:pt x="28" y="11"/>
                  </a:lnTo>
                  <a:lnTo>
                    <a:pt x="34" y="11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10" name="未知"/>
            <p:cNvSpPr/>
            <p:nvPr/>
          </p:nvSpPr>
          <p:spPr>
            <a:xfrm>
              <a:off x="101" y="165"/>
              <a:ext cx="47" cy="109"/>
            </a:xfrm>
            <a:custGeom>
              <a:avLst/>
              <a:gdLst/>
              <a:ahLst/>
              <a:cxnLst/>
              <a:pathLst>
                <a:path w="47" h="109">
                  <a:moveTo>
                    <a:pt x="46" y="0"/>
                  </a:moveTo>
                  <a:lnTo>
                    <a:pt x="29" y="17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51"/>
                  </a:lnTo>
                  <a:lnTo>
                    <a:pt x="23" y="57"/>
                  </a:lnTo>
                  <a:lnTo>
                    <a:pt x="23" y="62"/>
                  </a:lnTo>
                  <a:lnTo>
                    <a:pt x="29" y="68"/>
                  </a:lnTo>
                  <a:lnTo>
                    <a:pt x="34" y="79"/>
                  </a:lnTo>
                  <a:lnTo>
                    <a:pt x="40" y="85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6" y="96"/>
                  </a:lnTo>
                  <a:lnTo>
                    <a:pt x="17" y="108"/>
                  </a:lnTo>
                  <a:lnTo>
                    <a:pt x="6" y="108"/>
                  </a:lnTo>
                  <a:lnTo>
                    <a:pt x="6" y="102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12" y="102"/>
                  </a:lnTo>
                  <a:lnTo>
                    <a:pt x="23" y="91"/>
                  </a:lnTo>
                  <a:lnTo>
                    <a:pt x="23" y="91"/>
                  </a:lnTo>
                  <a:lnTo>
                    <a:pt x="23" y="85"/>
                  </a:lnTo>
                  <a:lnTo>
                    <a:pt x="17" y="79"/>
                  </a:lnTo>
                  <a:lnTo>
                    <a:pt x="17" y="74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57"/>
                  </a:lnTo>
                  <a:lnTo>
                    <a:pt x="17" y="51"/>
                  </a:lnTo>
                  <a:lnTo>
                    <a:pt x="17" y="45"/>
                  </a:lnTo>
                  <a:lnTo>
                    <a:pt x="17" y="34"/>
                  </a:lnTo>
                  <a:lnTo>
                    <a:pt x="23" y="17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3011" name="Group 63010"/>
            <p:cNvGrpSpPr/>
            <p:nvPr/>
          </p:nvGrpSpPr>
          <p:grpSpPr>
            <a:xfrm>
              <a:off x="778" y="80"/>
              <a:ext cx="215" cy="290"/>
              <a:chOff x="0" y="0"/>
              <a:chExt cx="215" cy="290"/>
            </a:xfrm>
          </p:grpSpPr>
          <p:sp>
            <p:nvSpPr>
              <p:cNvPr id="63012" name="未知"/>
              <p:cNvSpPr/>
              <p:nvPr/>
            </p:nvSpPr>
            <p:spPr>
              <a:xfrm>
                <a:off x="197" y="122"/>
                <a:ext cx="18" cy="41"/>
              </a:xfrm>
              <a:custGeom>
                <a:avLst/>
                <a:gdLst/>
                <a:ahLst/>
                <a:cxnLst/>
                <a:pathLst>
                  <a:path w="18" h="41">
                    <a:moveTo>
                      <a:pt x="17" y="40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23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17" y="4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013" name="未知"/>
              <p:cNvSpPr/>
              <p:nvPr/>
            </p:nvSpPr>
            <p:spPr>
              <a:xfrm>
                <a:off x="39" y="0"/>
                <a:ext cx="125" cy="35"/>
              </a:xfrm>
              <a:custGeom>
                <a:avLst/>
                <a:gdLst/>
                <a:ahLst/>
                <a:cxnLst/>
                <a:pathLst>
                  <a:path w="125" h="35">
                    <a:moveTo>
                      <a:pt x="23" y="0"/>
                    </a:moveTo>
                    <a:lnTo>
                      <a:pt x="6" y="0"/>
                    </a:lnTo>
                    <a:lnTo>
                      <a:pt x="0" y="34"/>
                    </a:lnTo>
                    <a:lnTo>
                      <a:pt x="124" y="34"/>
                    </a:lnTo>
                    <a:lnTo>
                      <a:pt x="113" y="0"/>
                    </a:lnTo>
                    <a:lnTo>
                      <a:pt x="102" y="0"/>
                    </a:lnTo>
                    <a:lnTo>
                      <a:pt x="102" y="17"/>
                    </a:lnTo>
                    <a:lnTo>
                      <a:pt x="23" y="17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014" name="未知"/>
              <p:cNvSpPr/>
              <p:nvPr/>
            </p:nvSpPr>
            <p:spPr>
              <a:xfrm>
                <a:off x="28" y="34"/>
                <a:ext cx="148" cy="52"/>
              </a:xfrm>
              <a:custGeom>
                <a:avLst/>
                <a:gdLst/>
                <a:ahLst/>
                <a:cxnLst/>
                <a:pathLst>
                  <a:path w="148" h="52">
                    <a:moveTo>
                      <a:pt x="147" y="51"/>
                    </a:moveTo>
                    <a:lnTo>
                      <a:pt x="0" y="39"/>
                    </a:lnTo>
                    <a:lnTo>
                      <a:pt x="11" y="0"/>
                    </a:lnTo>
                    <a:lnTo>
                      <a:pt x="135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015" name="未知"/>
              <p:cNvSpPr/>
              <p:nvPr/>
            </p:nvSpPr>
            <p:spPr>
              <a:xfrm>
                <a:off x="34" y="250"/>
                <a:ext cx="130" cy="40"/>
              </a:xfrm>
              <a:custGeom>
                <a:avLst/>
                <a:gdLst/>
                <a:ahLst/>
                <a:cxnLst/>
                <a:pathLst>
                  <a:path w="130" h="40">
                    <a:moveTo>
                      <a:pt x="0" y="39"/>
                    </a:moveTo>
                    <a:lnTo>
                      <a:pt x="0" y="0"/>
                    </a:lnTo>
                    <a:lnTo>
                      <a:pt x="129" y="0"/>
                    </a:lnTo>
                    <a:lnTo>
                      <a:pt x="118" y="39"/>
                    </a:lnTo>
                    <a:lnTo>
                      <a:pt x="96" y="39"/>
                    </a:lnTo>
                    <a:lnTo>
                      <a:pt x="96" y="17"/>
                    </a:lnTo>
                    <a:lnTo>
                      <a:pt x="28" y="17"/>
                    </a:lnTo>
                    <a:lnTo>
                      <a:pt x="28" y="39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016" name="未知"/>
              <p:cNvSpPr/>
              <p:nvPr/>
            </p:nvSpPr>
            <p:spPr>
              <a:xfrm>
                <a:off x="15" y="197"/>
                <a:ext cx="161" cy="54"/>
              </a:xfrm>
              <a:custGeom>
                <a:avLst/>
                <a:gdLst/>
                <a:ahLst/>
                <a:cxnLst/>
                <a:pathLst>
                  <a:path w="161" h="54">
                    <a:moveTo>
                      <a:pt x="160" y="7"/>
                    </a:moveTo>
                    <a:lnTo>
                      <a:pt x="0" y="0"/>
                    </a:lnTo>
                    <a:lnTo>
                      <a:pt x="19" y="53"/>
                    </a:lnTo>
                    <a:lnTo>
                      <a:pt x="148" y="53"/>
                    </a:lnTo>
                    <a:lnTo>
                      <a:pt x="160" y="13"/>
                    </a:lnTo>
                    <a:lnTo>
                      <a:pt x="160" y="7"/>
                    </a:lnTo>
                    <a:lnTo>
                      <a:pt x="160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017" name="Oval 63016"/>
              <p:cNvSpPr/>
              <p:nvPr/>
            </p:nvSpPr>
            <p:spPr>
              <a:xfrm>
                <a:off x="0" y="39"/>
                <a:ext cx="203" cy="205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3018" name="Oval 63017"/>
            <p:cNvSpPr/>
            <p:nvPr/>
          </p:nvSpPr>
          <p:spPr>
            <a:xfrm>
              <a:off x="795" y="136"/>
              <a:ext cx="169" cy="17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19" name="未知"/>
            <p:cNvSpPr/>
            <p:nvPr/>
          </p:nvSpPr>
          <p:spPr>
            <a:xfrm>
              <a:off x="879" y="148"/>
              <a:ext cx="1" cy="18"/>
            </a:xfrm>
            <a:custGeom>
              <a:avLst/>
              <a:gdLst/>
              <a:ahLst/>
              <a:cxnLst/>
              <a:pathLst>
                <a:path w="1" h="18">
                  <a:moveTo>
                    <a:pt x="0" y="17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0" name="未知"/>
            <p:cNvSpPr/>
            <p:nvPr/>
          </p:nvSpPr>
          <p:spPr>
            <a:xfrm>
              <a:off x="908" y="159"/>
              <a:ext cx="6" cy="13"/>
            </a:xfrm>
            <a:custGeom>
              <a:avLst/>
              <a:gdLst/>
              <a:ahLst/>
              <a:cxnLst/>
              <a:pathLst>
                <a:path w="6" h="13">
                  <a:moveTo>
                    <a:pt x="5" y="0"/>
                  </a:moveTo>
                  <a:lnTo>
                    <a:pt x="0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1" name="未知"/>
            <p:cNvSpPr/>
            <p:nvPr/>
          </p:nvSpPr>
          <p:spPr>
            <a:xfrm>
              <a:off x="924" y="188"/>
              <a:ext cx="24" cy="6"/>
            </a:xfrm>
            <a:custGeom>
              <a:avLst/>
              <a:gdLst/>
              <a:ahLst/>
              <a:cxnLst/>
              <a:pathLst>
                <a:path w="24" h="6">
                  <a:moveTo>
                    <a:pt x="23" y="0"/>
                  </a:moveTo>
                  <a:lnTo>
                    <a:pt x="0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2" name="未知"/>
            <p:cNvSpPr/>
            <p:nvPr/>
          </p:nvSpPr>
          <p:spPr>
            <a:xfrm>
              <a:off x="936" y="227"/>
              <a:ext cx="18" cy="1"/>
            </a:xfrm>
            <a:custGeom>
              <a:avLst/>
              <a:gdLst/>
              <a:ahLst/>
              <a:cxnLst/>
              <a:pathLst>
                <a:path w="18" h="1">
                  <a:moveTo>
                    <a:pt x="0" y="0"/>
                  </a:moveTo>
                  <a:lnTo>
                    <a:pt x="1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3" name="未知"/>
            <p:cNvSpPr/>
            <p:nvPr/>
          </p:nvSpPr>
          <p:spPr>
            <a:xfrm>
              <a:off x="924" y="256"/>
              <a:ext cx="18" cy="12"/>
            </a:xfrm>
            <a:custGeom>
              <a:avLst/>
              <a:gdLst/>
              <a:ahLst/>
              <a:cxnLst/>
              <a:pathLst>
                <a:path w="18" h="12">
                  <a:moveTo>
                    <a:pt x="17" y="11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4" name="未知"/>
            <p:cNvSpPr/>
            <p:nvPr/>
          </p:nvSpPr>
          <p:spPr>
            <a:xfrm>
              <a:off x="908" y="279"/>
              <a:ext cx="6" cy="12"/>
            </a:xfrm>
            <a:custGeom>
              <a:avLst/>
              <a:gdLst/>
              <a:ahLst/>
              <a:cxnLst/>
              <a:pathLst>
                <a:path w="6" h="12">
                  <a:moveTo>
                    <a:pt x="0" y="0"/>
                  </a:moveTo>
                  <a:lnTo>
                    <a:pt x="5" y="1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5" name="未知"/>
            <p:cNvSpPr/>
            <p:nvPr/>
          </p:nvSpPr>
          <p:spPr>
            <a:xfrm>
              <a:off x="879" y="279"/>
              <a:ext cx="1" cy="23"/>
            </a:xfrm>
            <a:custGeom>
              <a:avLst/>
              <a:gdLst/>
              <a:ahLst/>
              <a:cxnLst/>
              <a:pathLst>
                <a:path w="1" h="23">
                  <a:moveTo>
                    <a:pt x="0" y="0"/>
                  </a:moveTo>
                  <a:lnTo>
                    <a:pt x="0" y="2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6" name="未知"/>
            <p:cNvSpPr/>
            <p:nvPr/>
          </p:nvSpPr>
          <p:spPr>
            <a:xfrm>
              <a:off x="840" y="273"/>
              <a:ext cx="12" cy="18"/>
            </a:xfrm>
            <a:custGeom>
              <a:avLst/>
              <a:gdLst/>
              <a:ahLst/>
              <a:cxnLst/>
              <a:pathLst>
                <a:path w="12" h="18">
                  <a:moveTo>
                    <a:pt x="0" y="17"/>
                  </a:moveTo>
                  <a:lnTo>
                    <a:pt x="1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7" name="未知"/>
            <p:cNvSpPr/>
            <p:nvPr/>
          </p:nvSpPr>
          <p:spPr>
            <a:xfrm>
              <a:off x="812" y="256"/>
              <a:ext cx="18" cy="6"/>
            </a:xfrm>
            <a:custGeom>
              <a:avLst/>
              <a:gdLst/>
              <a:ahLst/>
              <a:cxnLst/>
              <a:pathLst>
                <a:path w="18" h="6">
                  <a:moveTo>
                    <a:pt x="0" y="5"/>
                  </a:moveTo>
                  <a:lnTo>
                    <a:pt x="17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8" name="未知"/>
            <p:cNvSpPr/>
            <p:nvPr/>
          </p:nvSpPr>
          <p:spPr>
            <a:xfrm>
              <a:off x="795" y="227"/>
              <a:ext cx="23" cy="1"/>
            </a:xfrm>
            <a:custGeom>
              <a:avLst/>
              <a:gdLst/>
              <a:ahLst/>
              <a:cxnLst/>
              <a:pathLst>
                <a:path w="23" h="1">
                  <a:moveTo>
                    <a:pt x="0" y="0"/>
                  </a:moveTo>
                  <a:lnTo>
                    <a:pt x="2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29" name="未知"/>
            <p:cNvSpPr/>
            <p:nvPr/>
          </p:nvSpPr>
          <p:spPr>
            <a:xfrm>
              <a:off x="806" y="188"/>
              <a:ext cx="24" cy="6"/>
            </a:xfrm>
            <a:custGeom>
              <a:avLst/>
              <a:gdLst/>
              <a:ahLst/>
              <a:cxnLst/>
              <a:pathLst>
                <a:path w="24" h="6">
                  <a:moveTo>
                    <a:pt x="0" y="0"/>
                  </a:moveTo>
                  <a:lnTo>
                    <a:pt x="23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30" name="未知"/>
            <p:cNvSpPr/>
            <p:nvPr/>
          </p:nvSpPr>
          <p:spPr>
            <a:xfrm>
              <a:off x="840" y="159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1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31" name="Oval 63030"/>
            <p:cNvSpPr/>
            <p:nvPr/>
          </p:nvSpPr>
          <p:spPr>
            <a:xfrm>
              <a:off x="874" y="216"/>
              <a:ext cx="11" cy="1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32" name="未知"/>
            <p:cNvSpPr/>
            <p:nvPr/>
          </p:nvSpPr>
          <p:spPr>
            <a:xfrm>
              <a:off x="0" y="495"/>
              <a:ext cx="97" cy="63"/>
            </a:xfrm>
            <a:custGeom>
              <a:avLst/>
              <a:gdLst/>
              <a:ahLst/>
              <a:cxnLst/>
              <a:pathLst>
                <a:path w="97" h="63">
                  <a:moveTo>
                    <a:pt x="28" y="5"/>
                  </a:moveTo>
                  <a:lnTo>
                    <a:pt x="39" y="0"/>
                  </a:lnTo>
                  <a:lnTo>
                    <a:pt x="68" y="34"/>
                  </a:lnTo>
                  <a:lnTo>
                    <a:pt x="96" y="62"/>
                  </a:lnTo>
                  <a:lnTo>
                    <a:pt x="68" y="34"/>
                  </a:lnTo>
                  <a:lnTo>
                    <a:pt x="39" y="36"/>
                  </a:lnTo>
                  <a:lnTo>
                    <a:pt x="27" y="40"/>
                  </a:lnTo>
                  <a:lnTo>
                    <a:pt x="18" y="44"/>
                  </a:lnTo>
                  <a:lnTo>
                    <a:pt x="8" y="51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6" y="17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033" name="Straight Connector 63032"/>
            <p:cNvSpPr/>
            <p:nvPr/>
          </p:nvSpPr>
          <p:spPr>
            <a:xfrm>
              <a:off x="885" y="226"/>
              <a:ext cx="34" cy="27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34" name="Straight Connector 63033"/>
            <p:cNvSpPr/>
            <p:nvPr/>
          </p:nvSpPr>
          <p:spPr>
            <a:xfrm flipV="1">
              <a:off x="882" y="175"/>
              <a:ext cx="26" cy="44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3490" name="Group 63489"/>
          <p:cNvGrpSpPr/>
          <p:nvPr/>
        </p:nvGrpSpPr>
        <p:grpSpPr>
          <a:xfrm>
            <a:off x="7885113" y="2133600"/>
            <a:ext cx="971550" cy="1471613"/>
            <a:chOff x="0" y="0"/>
            <a:chExt cx="793" cy="1153"/>
          </a:xfrm>
        </p:grpSpPr>
        <p:sp>
          <p:nvSpPr>
            <p:cNvPr id="63491" name="Rectangle 63490"/>
            <p:cNvSpPr/>
            <p:nvPr/>
          </p:nvSpPr>
          <p:spPr>
            <a:xfrm>
              <a:off x="0" y="96"/>
              <a:ext cx="692" cy="892"/>
            </a:xfrm>
            <a:prstGeom prst="rect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3492" name="Group 63491"/>
            <p:cNvGrpSpPr/>
            <p:nvPr/>
          </p:nvGrpSpPr>
          <p:grpSpPr>
            <a:xfrm>
              <a:off x="38" y="0"/>
              <a:ext cx="183" cy="422"/>
              <a:chOff x="0" y="0"/>
              <a:chExt cx="183" cy="422"/>
            </a:xfrm>
          </p:grpSpPr>
          <p:grpSp>
            <p:nvGrpSpPr>
              <p:cNvPr id="63493" name="Group 63492"/>
              <p:cNvGrpSpPr/>
              <p:nvPr/>
            </p:nvGrpSpPr>
            <p:grpSpPr>
              <a:xfrm>
                <a:off x="45" y="56"/>
                <a:ext cx="53" cy="366"/>
                <a:chOff x="0" y="0"/>
                <a:chExt cx="53" cy="366"/>
              </a:xfrm>
            </p:grpSpPr>
            <p:sp>
              <p:nvSpPr>
                <p:cNvPr id="63494" name="未知"/>
                <p:cNvSpPr/>
                <p:nvPr/>
              </p:nvSpPr>
              <p:spPr>
                <a:xfrm>
                  <a:off x="0" y="0"/>
                  <a:ext cx="53" cy="366"/>
                </a:xfrm>
                <a:custGeom>
                  <a:avLst/>
                  <a:gdLst/>
                  <a:ahLst/>
                  <a:cxnLst/>
                  <a:pathLst>
                    <a:path w="53" h="366">
                      <a:moveTo>
                        <a:pt x="52" y="364"/>
                      </a:moveTo>
                      <a:lnTo>
                        <a:pt x="43" y="345"/>
                      </a:lnTo>
                      <a:lnTo>
                        <a:pt x="43" y="44"/>
                      </a:lnTo>
                      <a:lnTo>
                        <a:pt x="35" y="8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20" y="10"/>
                      </a:lnTo>
                      <a:lnTo>
                        <a:pt x="10" y="43"/>
                      </a:lnTo>
                      <a:lnTo>
                        <a:pt x="10" y="342"/>
                      </a:lnTo>
                      <a:lnTo>
                        <a:pt x="0" y="365"/>
                      </a:lnTo>
                      <a:lnTo>
                        <a:pt x="6" y="363"/>
                      </a:lnTo>
                      <a:lnTo>
                        <a:pt x="46" y="363"/>
                      </a:lnTo>
                      <a:lnTo>
                        <a:pt x="52" y="36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3495" name="Group 63494"/>
                <p:cNvGrpSpPr/>
                <p:nvPr/>
              </p:nvGrpSpPr>
              <p:grpSpPr>
                <a:xfrm>
                  <a:off x="11" y="41"/>
                  <a:ext cx="32" cy="6"/>
                  <a:chOff x="0" y="0"/>
                  <a:chExt cx="32" cy="6"/>
                </a:xfrm>
              </p:grpSpPr>
              <p:sp>
                <p:nvSpPr>
                  <p:cNvPr id="63496" name="Freeform 63495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497" name="Freeform 63496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498" name="Group 63497"/>
                <p:cNvGrpSpPr/>
                <p:nvPr/>
              </p:nvGrpSpPr>
              <p:grpSpPr>
                <a:xfrm>
                  <a:off x="11" y="98"/>
                  <a:ext cx="32" cy="6"/>
                  <a:chOff x="0" y="0"/>
                  <a:chExt cx="32" cy="6"/>
                </a:xfrm>
              </p:grpSpPr>
              <p:sp>
                <p:nvSpPr>
                  <p:cNvPr id="63499" name="Freeform 63498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00" name="Freeform 63499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01" name="Group 63500"/>
                <p:cNvGrpSpPr/>
                <p:nvPr/>
              </p:nvGrpSpPr>
              <p:grpSpPr>
                <a:xfrm>
                  <a:off x="11" y="158"/>
                  <a:ext cx="32" cy="6"/>
                  <a:chOff x="0" y="0"/>
                  <a:chExt cx="32" cy="6"/>
                </a:xfrm>
              </p:grpSpPr>
              <p:sp>
                <p:nvSpPr>
                  <p:cNvPr id="63502" name="Freeform 63501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03" name="Freeform 63502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04" name="Group 63503"/>
                <p:cNvGrpSpPr/>
                <p:nvPr/>
              </p:nvGrpSpPr>
              <p:grpSpPr>
                <a:xfrm>
                  <a:off x="11" y="217"/>
                  <a:ext cx="32" cy="6"/>
                  <a:chOff x="0" y="0"/>
                  <a:chExt cx="32" cy="6"/>
                </a:xfrm>
              </p:grpSpPr>
              <p:sp>
                <p:nvSpPr>
                  <p:cNvPr id="63505" name="Freeform 63504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06" name="Freeform 63505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07" name="Group 63506"/>
                <p:cNvGrpSpPr/>
                <p:nvPr/>
              </p:nvGrpSpPr>
              <p:grpSpPr>
                <a:xfrm>
                  <a:off x="11" y="288"/>
                  <a:ext cx="32" cy="6"/>
                  <a:chOff x="0" y="0"/>
                  <a:chExt cx="32" cy="6"/>
                </a:xfrm>
              </p:grpSpPr>
              <p:sp>
                <p:nvSpPr>
                  <p:cNvPr id="63508" name="Freeform 63507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09" name="Freeform 63508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  <p:sp>
            <p:nvSpPr>
              <p:cNvPr id="63510" name="未知"/>
              <p:cNvSpPr/>
              <p:nvPr/>
            </p:nvSpPr>
            <p:spPr>
              <a:xfrm>
                <a:off x="74" y="0"/>
                <a:ext cx="78" cy="371"/>
              </a:xfrm>
              <a:custGeom>
                <a:avLst/>
                <a:gdLst/>
                <a:ahLst/>
                <a:cxnLst/>
                <a:pathLst>
                  <a:path w="78" h="371">
                    <a:moveTo>
                      <a:pt x="0" y="370"/>
                    </a:moveTo>
                    <a:lnTo>
                      <a:pt x="0" y="65"/>
                    </a:lnTo>
                    <a:lnTo>
                      <a:pt x="11" y="34"/>
                    </a:lnTo>
                    <a:lnTo>
                      <a:pt x="25" y="12"/>
                    </a:lnTo>
                    <a:lnTo>
                      <a:pt x="39" y="0"/>
                    </a:lnTo>
                    <a:lnTo>
                      <a:pt x="57" y="14"/>
                    </a:lnTo>
                    <a:lnTo>
                      <a:pt x="69" y="36"/>
                    </a:lnTo>
                    <a:lnTo>
                      <a:pt x="77" y="65"/>
                    </a:lnTo>
                    <a:lnTo>
                      <a:pt x="77" y="368"/>
                    </a:lnTo>
                    <a:lnTo>
                      <a:pt x="0" y="37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3511" name="Group 63510"/>
              <p:cNvGrpSpPr/>
              <p:nvPr/>
            </p:nvGrpSpPr>
            <p:grpSpPr>
              <a:xfrm>
                <a:off x="123" y="55"/>
                <a:ext cx="53" cy="366"/>
                <a:chOff x="0" y="0"/>
                <a:chExt cx="53" cy="366"/>
              </a:xfrm>
            </p:grpSpPr>
            <p:sp>
              <p:nvSpPr>
                <p:cNvPr id="63512" name="未知"/>
                <p:cNvSpPr/>
                <p:nvPr/>
              </p:nvSpPr>
              <p:spPr>
                <a:xfrm>
                  <a:off x="0" y="0"/>
                  <a:ext cx="53" cy="366"/>
                </a:xfrm>
                <a:custGeom>
                  <a:avLst/>
                  <a:gdLst/>
                  <a:ahLst/>
                  <a:cxnLst/>
                  <a:pathLst>
                    <a:path w="53" h="366">
                      <a:moveTo>
                        <a:pt x="52" y="364"/>
                      </a:moveTo>
                      <a:lnTo>
                        <a:pt x="43" y="344"/>
                      </a:lnTo>
                      <a:lnTo>
                        <a:pt x="43" y="44"/>
                      </a:lnTo>
                      <a:lnTo>
                        <a:pt x="34" y="8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20" y="10"/>
                      </a:lnTo>
                      <a:lnTo>
                        <a:pt x="10" y="42"/>
                      </a:lnTo>
                      <a:lnTo>
                        <a:pt x="10" y="342"/>
                      </a:lnTo>
                      <a:lnTo>
                        <a:pt x="0" y="365"/>
                      </a:lnTo>
                      <a:lnTo>
                        <a:pt x="6" y="362"/>
                      </a:lnTo>
                      <a:lnTo>
                        <a:pt x="46" y="362"/>
                      </a:lnTo>
                      <a:lnTo>
                        <a:pt x="52" y="36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3513" name="Group 63512"/>
                <p:cNvGrpSpPr/>
                <p:nvPr/>
              </p:nvGrpSpPr>
              <p:grpSpPr>
                <a:xfrm>
                  <a:off x="11" y="41"/>
                  <a:ext cx="32" cy="6"/>
                  <a:chOff x="0" y="0"/>
                  <a:chExt cx="32" cy="6"/>
                </a:xfrm>
              </p:grpSpPr>
              <p:sp>
                <p:nvSpPr>
                  <p:cNvPr id="63514" name="Freeform 63513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15" name="Freeform 63514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16" name="Group 63515"/>
                <p:cNvGrpSpPr/>
                <p:nvPr/>
              </p:nvGrpSpPr>
              <p:grpSpPr>
                <a:xfrm>
                  <a:off x="11" y="98"/>
                  <a:ext cx="32" cy="6"/>
                  <a:chOff x="0" y="0"/>
                  <a:chExt cx="32" cy="6"/>
                </a:xfrm>
              </p:grpSpPr>
              <p:sp>
                <p:nvSpPr>
                  <p:cNvPr id="63517" name="Freeform 63516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18" name="Freeform 63517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19" name="Group 63518"/>
                <p:cNvGrpSpPr/>
                <p:nvPr/>
              </p:nvGrpSpPr>
              <p:grpSpPr>
                <a:xfrm>
                  <a:off x="11" y="157"/>
                  <a:ext cx="32" cy="6"/>
                  <a:chOff x="0" y="0"/>
                  <a:chExt cx="32" cy="6"/>
                </a:xfrm>
              </p:grpSpPr>
              <p:sp>
                <p:nvSpPr>
                  <p:cNvPr id="63520" name="Freeform 63519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21" name="Freeform 63520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22" name="Group 63521"/>
                <p:cNvGrpSpPr/>
                <p:nvPr/>
              </p:nvGrpSpPr>
              <p:grpSpPr>
                <a:xfrm>
                  <a:off x="11" y="217"/>
                  <a:ext cx="32" cy="6"/>
                  <a:chOff x="0" y="0"/>
                  <a:chExt cx="32" cy="6"/>
                </a:xfrm>
              </p:grpSpPr>
              <p:sp>
                <p:nvSpPr>
                  <p:cNvPr id="63523" name="Freeform 63522"/>
                  <p:cNvSpPr/>
                  <p:nvPr/>
                </p:nvSpPr>
                <p:spPr>
                  <a:xfrm>
                    <a:off x="16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24" name="Freeform 63523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3525" name="Group 63524"/>
                <p:cNvGrpSpPr/>
                <p:nvPr/>
              </p:nvGrpSpPr>
              <p:grpSpPr>
                <a:xfrm>
                  <a:off x="10" y="288"/>
                  <a:ext cx="33" cy="6"/>
                  <a:chOff x="0" y="0"/>
                  <a:chExt cx="33" cy="6"/>
                </a:xfrm>
              </p:grpSpPr>
              <p:sp>
                <p:nvSpPr>
                  <p:cNvPr id="63526" name="Freeform 63525"/>
                  <p:cNvSpPr/>
                  <p:nvPr/>
                </p:nvSpPr>
                <p:spPr>
                  <a:xfrm>
                    <a:off x="17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21600" y="0"/>
                      </a:cxn>
                      <a:cxn ang="90">
                        <a:pos x="0" y="21600"/>
                      </a:cxn>
                      <a:cxn ang="270">
                        <a:pos x="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0"/>
                        </a:moveTo>
                        <a:arcTo wR="21600" hR="21600" stAng="0" swAng="5400000"/>
                      </a:path>
                      <a:path w="21600" h="21600" stroke="0">
                        <a:moveTo>
                          <a:pt x="21600" y="0"/>
                        </a:moveTo>
                        <a:arcTo wR="21600" hR="21600" stAng="0" swAng="5400000"/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3527" name="Freeform 63526"/>
                  <p:cNvSpPr/>
                  <p:nvPr/>
                </p:nvSpPr>
                <p:spPr>
                  <a:xfrm>
                    <a:off x="0" y="0"/>
                    <a:ext cx="16" cy="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  <p:grpSp>
            <p:nvGrpSpPr>
              <p:cNvPr id="63528" name="Group 63527"/>
              <p:cNvGrpSpPr/>
              <p:nvPr/>
            </p:nvGrpSpPr>
            <p:grpSpPr>
              <a:xfrm>
                <a:off x="0" y="108"/>
                <a:ext cx="183" cy="296"/>
                <a:chOff x="0" y="0"/>
                <a:chExt cx="183" cy="296"/>
              </a:xfrm>
            </p:grpSpPr>
            <p:sp>
              <p:nvSpPr>
                <p:cNvPr id="63529" name="未知"/>
                <p:cNvSpPr/>
                <p:nvPr/>
              </p:nvSpPr>
              <p:spPr>
                <a:xfrm>
                  <a:off x="55" y="23"/>
                  <a:ext cx="59" cy="261"/>
                </a:xfrm>
                <a:custGeom>
                  <a:avLst/>
                  <a:gdLst/>
                  <a:ahLst/>
                  <a:cxnLst/>
                  <a:pathLst>
                    <a:path w="59" h="261">
                      <a:moveTo>
                        <a:pt x="30" y="259"/>
                      </a:moveTo>
                      <a:lnTo>
                        <a:pt x="32" y="244"/>
                      </a:lnTo>
                      <a:lnTo>
                        <a:pt x="40" y="244"/>
                      </a:lnTo>
                      <a:lnTo>
                        <a:pt x="42" y="252"/>
                      </a:lnTo>
                      <a:lnTo>
                        <a:pt x="37" y="254"/>
                      </a:lnTo>
                      <a:lnTo>
                        <a:pt x="37" y="259"/>
                      </a:lnTo>
                      <a:lnTo>
                        <a:pt x="45" y="259"/>
                      </a:lnTo>
                      <a:lnTo>
                        <a:pt x="48" y="259"/>
                      </a:lnTo>
                      <a:lnTo>
                        <a:pt x="55" y="249"/>
                      </a:lnTo>
                      <a:lnTo>
                        <a:pt x="55" y="218"/>
                      </a:lnTo>
                      <a:lnTo>
                        <a:pt x="58" y="72"/>
                      </a:lnTo>
                      <a:lnTo>
                        <a:pt x="58" y="36"/>
                      </a:lnTo>
                      <a:lnTo>
                        <a:pt x="53" y="33"/>
                      </a:lnTo>
                      <a:lnTo>
                        <a:pt x="48" y="31"/>
                      </a:lnTo>
                      <a:lnTo>
                        <a:pt x="40" y="0"/>
                      </a:lnTo>
                      <a:lnTo>
                        <a:pt x="27" y="0"/>
                      </a:lnTo>
                      <a:lnTo>
                        <a:pt x="19" y="0"/>
                      </a:lnTo>
                      <a:lnTo>
                        <a:pt x="12" y="18"/>
                      </a:lnTo>
                      <a:lnTo>
                        <a:pt x="9" y="23"/>
                      </a:lnTo>
                      <a:lnTo>
                        <a:pt x="12" y="23"/>
                      </a:lnTo>
                      <a:lnTo>
                        <a:pt x="17" y="23"/>
                      </a:lnTo>
                      <a:lnTo>
                        <a:pt x="22" y="23"/>
                      </a:lnTo>
                      <a:lnTo>
                        <a:pt x="27" y="23"/>
                      </a:lnTo>
                      <a:lnTo>
                        <a:pt x="32" y="25"/>
                      </a:lnTo>
                      <a:lnTo>
                        <a:pt x="35" y="25"/>
                      </a:lnTo>
                      <a:lnTo>
                        <a:pt x="37" y="31"/>
                      </a:lnTo>
                      <a:lnTo>
                        <a:pt x="40" y="33"/>
                      </a:lnTo>
                      <a:lnTo>
                        <a:pt x="30" y="36"/>
                      </a:lnTo>
                      <a:lnTo>
                        <a:pt x="27" y="28"/>
                      </a:lnTo>
                      <a:lnTo>
                        <a:pt x="25" y="28"/>
                      </a:lnTo>
                      <a:lnTo>
                        <a:pt x="19" y="25"/>
                      </a:lnTo>
                      <a:lnTo>
                        <a:pt x="17" y="25"/>
                      </a:lnTo>
                      <a:lnTo>
                        <a:pt x="12" y="28"/>
                      </a:lnTo>
                      <a:lnTo>
                        <a:pt x="7" y="28"/>
                      </a:lnTo>
                      <a:lnTo>
                        <a:pt x="7" y="36"/>
                      </a:lnTo>
                      <a:lnTo>
                        <a:pt x="4" y="43"/>
                      </a:lnTo>
                      <a:lnTo>
                        <a:pt x="2" y="51"/>
                      </a:lnTo>
                      <a:lnTo>
                        <a:pt x="2" y="54"/>
                      </a:lnTo>
                      <a:lnTo>
                        <a:pt x="2" y="154"/>
                      </a:lnTo>
                      <a:lnTo>
                        <a:pt x="2" y="162"/>
                      </a:lnTo>
                      <a:lnTo>
                        <a:pt x="2" y="216"/>
                      </a:lnTo>
                      <a:lnTo>
                        <a:pt x="19" y="244"/>
                      </a:lnTo>
                      <a:lnTo>
                        <a:pt x="27" y="244"/>
                      </a:lnTo>
                      <a:lnTo>
                        <a:pt x="22" y="259"/>
                      </a:lnTo>
                      <a:lnTo>
                        <a:pt x="12" y="259"/>
                      </a:lnTo>
                      <a:lnTo>
                        <a:pt x="0" y="260"/>
                      </a:lnTo>
                      <a:lnTo>
                        <a:pt x="30" y="2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0" name="未知"/>
                <p:cNvSpPr/>
                <p:nvPr/>
              </p:nvSpPr>
              <p:spPr>
                <a:xfrm>
                  <a:off x="110" y="95"/>
                  <a:ext cx="68" cy="147"/>
                </a:xfrm>
                <a:custGeom>
                  <a:avLst/>
                  <a:gdLst/>
                  <a:ahLst/>
                  <a:cxnLst/>
                  <a:pathLst>
                    <a:path w="68" h="147">
                      <a:moveTo>
                        <a:pt x="0" y="146"/>
                      </a:moveTo>
                      <a:lnTo>
                        <a:pt x="67" y="139"/>
                      </a:lnTo>
                      <a:lnTo>
                        <a:pt x="64" y="133"/>
                      </a:lnTo>
                      <a:lnTo>
                        <a:pt x="64" y="131"/>
                      </a:lnTo>
                      <a:lnTo>
                        <a:pt x="61" y="126"/>
                      </a:lnTo>
                      <a:lnTo>
                        <a:pt x="56" y="123"/>
                      </a:lnTo>
                      <a:lnTo>
                        <a:pt x="18" y="87"/>
                      </a:lnTo>
                      <a:lnTo>
                        <a:pt x="16" y="82"/>
                      </a:lnTo>
                      <a:lnTo>
                        <a:pt x="13" y="79"/>
                      </a:lnTo>
                      <a:lnTo>
                        <a:pt x="10" y="74"/>
                      </a:lnTo>
                      <a:lnTo>
                        <a:pt x="8" y="72"/>
                      </a:lnTo>
                      <a:lnTo>
                        <a:pt x="8" y="67"/>
                      </a:lnTo>
                      <a:lnTo>
                        <a:pt x="8" y="61"/>
                      </a:lnTo>
                      <a:lnTo>
                        <a:pt x="10" y="61"/>
                      </a:lnTo>
                      <a:lnTo>
                        <a:pt x="10" y="54"/>
                      </a:lnTo>
                      <a:lnTo>
                        <a:pt x="8" y="38"/>
                      </a:lnTo>
                      <a:lnTo>
                        <a:pt x="3" y="0"/>
                      </a:lnTo>
                      <a:lnTo>
                        <a:pt x="0" y="14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1" name="未知"/>
                <p:cNvSpPr/>
                <p:nvPr/>
              </p:nvSpPr>
              <p:spPr>
                <a:xfrm>
                  <a:off x="118" y="156"/>
                  <a:ext cx="65" cy="97"/>
                </a:xfrm>
                <a:custGeom>
                  <a:avLst/>
                  <a:gdLst/>
                  <a:ahLst/>
                  <a:cxnLst/>
                  <a:pathLst>
                    <a:path w="65" h="97">
                      <a:moveTo>
                        <a:pt x="61" y="88"/>
                      </a:moveTo>
                      <a:lnTo>
                        <a:pt x="61" y="96"/>
                      </a:lnTo>
                      <a:lnTo>
                        <a:pt x="64" y="93"/>
                      </a:lnTo>
                      <a:lnTo>
                        <a:pt x="64" y="80"/>
                      </a:lnTo>
                      <a:lnTo>
                        <a:pt x="61" y="70"/>
                      </a:lnTo>
                      <a:lnTo>
                        <a:pt x="59" y="65"/>
                      </a:lnTo>
                      <a:lnTo>
                        <a:pt x="53" y="57"/>
                      </a:lnTo>
                      <a:lnTo>
                        <a:pt x="46" y="49"/>
                      </a:lnTo>
                      <a:lnTo>
                        <a:pt x="38" y="39"/>
                      </a:lnTo>
                      <a:lnTo>
                        <a:pt x="28" y="31"/>
                      </a:lnTo>
                      <a:lnTo>
                        <a:pt x="10" y="13"/>
                      </a:lnTo>
                      <a:lnTo>
                        <a:pt x="8" y="8"/>
                      </a:lnTo>
                      <a:lnTo>
                        <a:pt x="5" y="3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5" y="18"/>
                      </a:lnTo>
                      <a:lnTo>
                        <a:pt x="8" y="21"/>
                      </a:lnTo>
                      <a:lnTo>
                        <a:pt x="10" y="26"/>
                      </a:lnTo>
                      <a:lnTo>
                        <a:pt x="48" y="62"/>
                      </a:lnTo>
                      <a:lnTo>
                        <a:pt x="53" y="65"/>
                      </a:lnTo>
                      <a:lnTo>
                        <a:pt x="56" y="70"/>
                      </a:lnTo>
                      <a:lnTo>
                        <a:pt x="56" y="72"/>
                      </a:lnTo>
                      <a:lnTo>
                        <a:pt x="59" y="78"/>
                      </a:lnTo>
                      <a:lnTo>
                        <a:pt x="61" y="8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2" name="未知"/>
                <p:cNvSpPr/>
                <p:nvPr/>
              </p:nvSpPr>
              <p:spPr>
                <a:xfrm>
                  <a:off x="34" y="216"/>
                  <a:ext cx="39" cy="80"/>
                </a:xfrm>
                <a:custGeom>
                  <a:avLst/>
                  <a:gdLst/>
                  <a:ahLst/>
                  <a:cxnLst/>
                  <a:pathLst>
                    <a:path w="39" h="80">
                      <a:moveTo>
                        <a:pt x="2" y="79"/>
                      </a:moveTo>
                      <a:lnTo>
                        <a:pt x="2" y="74"/>
                      </a:lnTo>
                      <a:lnTo>
                        <a:pt x="2" y="61"/>
                      </a:lnTo>
                      <a:lnTo>
                        <a:pt x="38" y="12"/>
                      </a:lnTo>
                      <a:lnTo>
                        <a:pt x="38" y="0"/>
                      </a:lnTo>
                      <a:lnTo>
                        <a:pt x="23" y="23"/>
                      </a:lnTo>
                      <a:lnTo>
                        <a:pt x="17" y="30"/>
                      </a:lnTo>
                      <a:lnTo>
                        <a:pt x="10" y="43"/>
                      </a:lnTo>
                      <a:lnTo>
                        <a:pt x="5" y="51"/>
                      </a:lnTo>
                      <a:lnTo>
                        <a:pt x="0" y="59"/>
                      </a:lnTo>
                      <a:lnTo>
                        <a:pt x="0" y="79"/>
                      </a:lnTo>
                      <a:lnTo>
                        <a:pt x="2" y="79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3" name="未知"/>
                <p:cNvSpPr/>
                <p:nvPr/>
              </p:nvSpPr>
              <p:spPr>
                <a:xfrm>
                  <a:off x="103" y="234"/>
                  <a:ext cx="77" cy="60"/>
                </a:xfrm>
                <a:custGeom>
                  <a:avLst/>
                  <a:gdLst/>
                  <a:ahLst/>
                  <a:cxnLst/>
                  <a:pathLst>
                    <a:path w="77" h="60">
                      <a:moveTo>
                        <a:pt x="12" y="36"/>
                      </a:moveTo>
                      <a:lnTo>
                        <a:pt x="15" y="18"/>
                      </a:lnTo>
                      <a:lnTo>
                        <a:pt x="76" y="10"/>
                      </a:lnTo>
                      <a:lnTo>
                        <a:pt x="74" y="0"/>
                      </a:lnTo>
                      <a:lnTo>
                        <a:pt x="7" y="7"/>
                      </a:lnTo>
                      <a:lnTo>
                        <a:pt x="7" y="38"/>
                      </a:lnTo>
                      <a:lnTo>
                        <a:pt x="0" y="48"/>
                      </a:lnTo>
                      <a:lnTo>
                        <a:pt x="2" y="59"/>
                      </a:lnTo>
                      <a:lnTo>
                        <a:pt x="7" y="59"/>
                      </a:lnTo>
                      <a:lnTo>
                        <a:pt x="10" y="56"/>
                      </a:lnTo>
                      <a:lnTo>
                        <a:pt x="10" y="54"/>
                      </a:lnTo>
                      <a:lnTo>
                        <a:pt x="12" y="48"/>
                      </a:lnTo>
                      <a:lnTo>
                        <a:pt x="12" y="36"/>
                      </a:lnTo>
                      <a:close/>
                    </a:path>
                  </a:pathLst>
                </a:custGeom>
                <a:solidFill>
                  <a:srgbClr val="222222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4" name="未知"/>
                <p:cNvSpPr/>
                <p:nvPr/>
              </p:nvSpPr>
              <p:spPr>
                <a:xfrm>
                  <a:off x="0" y="177"/>
                  <a:ext cx="58" cy="91"/>
                </a:xfrm>
                <a:custGeom>
                  <a:avLst/>
                  <a:gdLst/>
                  <a:ahLst/>
                  <a:cxnLst/>
                  <a:pathLst>
                    <a:path w="58" h="91">
                      <a:moveTo>
                        <a:pt x="57" y="8"/>
                      </a:moveTo>
                      <a:lnTo>
                        <a:pt x="57" y="0"/>
                      </a:lnTo>
                      <a:lnTo>
                        <a:pt x="13" y="49"/>
                      </a:lnTo>
                      <a:lnTo>
                        <a:pt x="11" y="54"/>
                      </a:lnTo>
                      <a:lnTo>
                        <a:pt x="5" y="59"/>
                      </a:lnTo>
                      <a:lnTo>
                        <a:pt x="5" y="64"/>
                      </a:lnTo>
                      <a:lnTo>
                        <a:pt x="3" y="72"/>
                      </a:lnTo>
                      <a:lnTo>
                        <a:pt x="0" y="90"/>
                      </a:lnTo>
                      <a:lnTo>
                        <a:pt x="3" y="82"/>
                      </a:lnTo>
                      <a:lnTo>
                        <a:pt x="5" y="72"/>
                      </a:lnTo>
                      <a:lnTo>
                        <a:pt x="5" y="67"/>
                      </a:lnTo>
                      <a:lnTo>
                        <a:pt x="8" y="62"/>
                      </a:lnTo>
                      <a:lnTo>
                        <a:pt x="13" y="57"/>
                      </a:lnTo>
                      <a:lnTo>
                        <a:pt x="18" y="51"/>
                      </a:lnTo>
                      <a:lnTo>
                        <a:pt x="57" y="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5" name="未知"/>
                <p:cNvSpPr/>
                <p:nvPr/>
              </p:nvSpPr>
              <p:spPr>
                <a:xfrm>
                  <a:off x="36" y="228"/>
                  <a:ext cx="37" cy="68"/>
                </a:xfrm>
                <a:custGeom>
                  <a:avLst/>
                  <a:gdLst/>
                  <a:ahLst/>
                  <a:cxnLst/>
                  <a:pathLst>
                    <a:path w="37" h="68">
                      <a:moveTo>
                        <a:pt x="18" y="60"/>
                      </a:moveTo>
                      <a:lnTo>
                        <a:pt x="31" y="54"/>
                      </a:lnTo>
                      <a:lnTo>
                        <a:pt x="36" y="31"/>
                      </a:lnTo>
                      <a:lnTo>
                        <a:pt x="36" y="0"/>
                      </a:lnTo>
                      <a:lnTo>
                        <a:pt x="0" y="49"/>
                      </a:lnTo>
                      <a:lnTo>
                        <a:pt x="0" y="62"/>
                      </a:lnTo>
                      <a:lnTo>
                        <a:pt x="0" y="67"/>
                      </a:lnTo>
                      <a:lnTo>
                        <a:pt x="18" y="6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6" name="未知"/>
                <p:cNvSpPr/>
                <p:nvPr/>
              </p:nvSpPr>
              <p:spPr>
                <a:xfrm>
                  <a:off x="115" y="244"/>
                  <a:ext cx="65" cy="27"/>
                </a:xfrm>
                <a:custGeom>
                  <a:avLst/>
                  <a:gdLst/>
                  <a:ahLst/>
                  <a:cxnLst/>
                  <a:pathLst>
                    <a:path w="65" h="27">
                      <a:moveTo>
                        <a:pt x="0" y="26"/>
                      </a:moveTo>
                      <a:lnTo>
                        <a:pt x="31" y="15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0"/>
                      </a:lnTo>
                      <a:lnTo>
                        <a:pt x="3" y="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7" name="未知"/>
                <p:cNvSpPr/>
                <p:nvPr/>
              </p:nvSpPr>
              <p:spPr>
                <a:xfrm>
                  <a:off x="5" y="185"/>
                  <a:ext cx="53" cy="65"/>
                </a:xfrm>
                <a:custGeom>
                  <a:avLst/>
                  <a:gdLst/>
                  <a:ahLst/>
                  <a:cxnLst/>
                  <a:pathLst>
                    <a:path w="53" h="65">
                      <a:moveTo>
                        <a:pt x="52" y="54"/>
                      </a:moveTo>
                      <a:lnTo>
                        <a:pt x="52" y="0"/>
                      </a:lnTo>
                      <a:lnTo>
                        <a:pt x="13" y="43"/>
                      </a:lnTo>
                      <a:lnTo>
                        <a:pt x="8" y="49"/>
                      </a:lnTo>
                      <a:lnTo>
                        <a:pt x="3" y="54"/>
                      </a:lnTo>
                      <a:lnTo>
                        <a:pt x="0" y="59"/>
                      </a:lnTo>
                      <a:lnTo>
                        <a:pt x="0" y="64"/>
                      </a:lnTo>
                      <a:lnTo>
                        <a:pt x="46" y="61"/>
                      </a:lnTo>
                      <a:lnTo>
                        <a:pt x="52" y="5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8" name="未知"/>
                <p:cNvSpPr/>
                <p:nvPr/>
              </p:nvSpPr>
              <p:spPr>
                <a:xfrm>
                  <a:off x="74" y="0"/>
                  <a:ext cx="40" cy="60"/>
                </a:xfrm>
                <a:custGeom>
                  <a:avLst/>
                  <a:gdLst/>
                  <a:ahLst/>
                  <a:cxnLst/>
                  <a:pathLst>
                    <a:path w="40" h="60">
                      <a:moveTo>
                        <a:pt x="0" y="23"/>
                      </a:moveTo>
                      <a:lnTo>
                        <a:pt x="8" y="23"/>
                      </a:lnTo>
                      <a:lnTo>
                        <a:pt x="21" y="23"/>
                      </a:lnTo>
                      <a:lnTo>
                        <a:pt x="29" y="54"/>
                      </a:lnTo>
                      <a:lnTo>
                        <a:pt x="34" y="56"/>
                      </a:lnTo>
                      <a:lnTo>
                        <a:pt x="39" y="59"/>
                      </a:lnTo>
                      <a:lnTo>
                        <a:pt x="39" y="51"/>
                      </a:lnTo>
                      <a:lnTo>
                        <a:pt x="36" y="43"/>
                      </a:lnTo>
                      <a:lnTo>
                        <a:pt x="29" y="12"/>
                      </a:lnTo>
                      <a:lnTo>
                        <a:pt x="26" y="5"/>
                      </a:lnTo>
                      <a:lnTo>
                        <a:pt x="23" y="2"/>
                      </a:lnTo>
                      <a:lnTo>
                        <a:pt x="18" y="0"/>
                      </a:lnTo>
                      <a:lnTo>
                        <a:pt x="13" y="2"/>
                      </a:lnTo>
                      <a:lnTo>
                        <a:pt x="11" y="5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39" name="未知"/>
                <p:cNvSpPr/>
                <p:nvPr/>
              </p:nvSpPr>
              <p:spPr>
                <a:xfrm>
                  <a:off x="3" y="246"/>
                  <a:ext cx="49" cy="14"/>
                </a:xfrm>
                <a:custGeom>
                  <a:avLst/>
                  <a:gdLst/>
                  <a:ahLst/>
                  <a:cxnLst/>
                  <a:pathLst>
                    <a:path w="49" h="14">
                      <a:moveTo>
                        <a:pt x="0" y="13"/>
                      </a:moveTo>
                      <a:lnTo>
                        <a:pt x="41" y="13"/>
                      </a:lnTo>
                      <a:lnTo>
                        <a:pt x="48" y="0"/>
                      </a:lnTo>
                      <a:lnTo>
                        <a:pt x="2" y="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222222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40" name="未知"/>
                <p:cNvSpPr/>
                <p:nvPr/>
              </p:nvSpPr>
              <p:spPr>
                <a:xfrm>
                  <a:off x="62" y="46"/>
                  <a:ext cx="34" cy="14"/>
                </a:xfrm>
                <a:custGeom>
                  <a:avLst/>
                  <a:gdLst/>
                  <a:ahLst/>
                  <a:cxnLst/>
                  <a:pathLst>
                    <a:path w="34" h="14">
                      <a:moveTo>
                        <a:pt x="0" y="5"/>
                      </a:moveTo>
                      <a:lnTo>
                        <a:pt x="5" y="5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8" y="5"/>
                      </a:lnTo>
                      <a:lnTo>
                        <a:pt x="20" y="5"/>
                      </a:lnTo>
                      <a:lnTo>
                        <a:pt x="23" y="13"/>
                      </a:lnTo>
                      <a:lnTo>
                        <a:pt x="33" y="10"/>
                      </a:lnTo>
                      <a:lnTo>
                        <a:pt x="30" y="8"/>
                      </a:lnTo>
                      <a:lnTo>
                        <a:pt x="28" y="2"/>
                      </a:lnTo>
                      <a:lnTo>
                        <a:pt x="25" y="2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41" name="未知"/>
                <p:cNvSpPr/>
                <p:nvPr/>
              </p:nvSpPr>
              <p:spPr>
                <a:xfrm>
                  <a:off x="85" y="267"/>
                  <a:ext cx="16" cy="27"/>
                </a:xfrm>
                <a:custGeom>
                  <a:avLst/>
                  <a:gdLst/>
                  <a:ahLst/>
                  <a:cxnLst/>
                  <a:pathLst>
                    <a:path w="16" h="27">
                      <a:moveTo>
                        <a:pt x="5" y="26"/>
                      </a:moveTo>
                      <a:lnTo>
                        <a:pt x="15" y="23"/>
                      </a:lnTo>
                      <a:lnTo>
                        <a:pt x="15" y="15"/>
                      </a:lnTo>
                      <a:lnTo>
                        <a:pt x="7" y="15"/>
                      </a:lnTo>
                      <a:lnTo>
                        <a:pt x="7" y="10"/>
                      </a:lnTo>
                      <a:lnTo>
                        <a:pt x="12" y="8"/>
                      </a:lnTo>
                      <a:lnTo>
                        <a:pt x="10" y="0"/>
                      </a:lnTo>
                      <a:lnTo>
                        <a:pt x="2" y="0"/>
                      </a:lnTo>
                      <a:lnTo>
                        <a:pt x="0" y="15"/>
                      </a:lnTo>
                      <a:lnTo>
                        <a:pt x="0" y="26"/>
                      </a:lnTo>
                      <a:lnTo>
                        <a:pt x="5" y="26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42" name="未知"/>
                <p:cNvSpPr/>
                <p:nvPr/>
              </p:nvSpPr>
              <p:spPr>
                <a:xfrm>
                  <a:off x="67" y="259"/>
                  <a:ext cx="16" cy="24"/>
                </a:xfrm>
                <a:custGeom>
                  <a:avLst/>
                  <a:gdLst/>
                  <a:ahLst/>
                  <a:cxnLst/>
                  <a:pathLst>
                    <a:path w="16" h="24">
                      <a:moveTo>
                        <a:pt x="0" y="23"/>
                      </a:moveTo>
                      <a:lnTo>
                        <a:pt x="10" y="23"/>
                      </a:lnTo>
                      <a:lnTo>
                        <a:pt x="15" y="8"/>
                      </a:lnTo>
                      <a:lnTo>
                        <a:pt x="7" y="8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3543" name="未知"/>
                <p:cNvSpPr/>
                <p:nvPr/>
              </p:nvSpPr>
              <p:spPr>
                <a:xfrm>
                  <a:off x="0" y="259"/>
                  <a:ext cx="45" cy="9"/>
                </a:xfrm>
                <a:custGeom>
                  <a:avLst/>
                  <a:gdLst/>
                  <a:ahLst/>
                  <a:cxnLst/>
                  <a:pathLst>
                    <a:path w="45" h="9">
                      <a:moveTo>
                        <a:pt x="0" y="8"/>
                      </a:moveTo>
                      <a:lnTo>
                        <a:pt x="3" y="0"/>
                      </a:lnTo>
                      <a:lnTo>
                        <a:pt x="44" y="0"/>
                      </a:lnTo>
                      <a:lnTo>
                        <a:pt x="39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sp>
          <p:nvSpPr>
            <p:cNvPr id="63544" name="未知"/>
            <p:cNvSpPr/>
            <p:nvPr/>
          </p:nvSpPr>
          <p:spPr>
            <a:xfrm>
              <a:off x="156" y="406"/>
              <a:ext cx="231" cy="399"/>
            </a:xfrm>
            <a:custGeom>
              <a:avLst/>
              <a:gdLst/>
              <a:ahLst/>
              <a:cxnLst/>
              <a:pathLst>
                <a:path w="231" h="399">
                  <a:moveTo>
                    <a:pt x="120" y="319"/>
                  </a:moveTo>
                  <a:lnTo>
                    <a:pt x="120" y="314"/>
                  </a:lnTo>
                  <a:lnTo>
                    <a:pt x="158" y="293"/>
                  </a:lnTo>
                  <a:lnTo>
                    <a:pt x="158" y="275"/>
                  </a:lnTo>
                  <a:lnTo>
                    <a:pt x="163" y="270"/>
                  </a:lnTo>
                  <a:lnTo>
                    <a:pt x="153" y="267"/>
                  </a:lnTo>
                  <a:lnTo>
                    <a:pt x="171" y="260"/>
                  </a:lnTo>
                  <a:lnTo>
                    <a:pt x="166" y="254"/>
                  </a:lnTo>
                  <a:lnTo>
                    <a:pt x="168" y="239"/>
                  </a:lnTo>
                  <a:lnTo>
                    <a:pt x="212" y="154"/>
                  </a:lnTo>
                  <a:lnTo>
                    <a:pt x="199" y="152"/>
                  </a:lnTo>
                  <a:lnTo>
                    <a:pt x="194" y="164"/>
                  </a:lnTo>
                  <a:lnTo>
                    <a:pt x="166" y="218"/>
                  </a:lnTo>
                  <a:lnTo>
                    <a:pt x="148" y="234"/>
                  </a:lnTo>
                  <a:lnTo>
                    <a:pt x="112" y="213"/>
                  </a:lnTo>
                  <a:lnTo>
                    <a:pt x="128" y="195"/>
                  </a:lnTo>
                  <a:lnTo>
                    <a:pt x="156" y="144"/>
                  </a:lnTo>
                  <a:lnTo>
                    <a:pt x="174" y="116"/>
                  </a:lnTo>
                  <a:lnTo>
                    <a:pt x="179" y="118"/>
                  </a:lnTo>
                  <a:lnTo>
                    <a:pt x="179" y="110"/>
                  </a:lnTo>
                  <a:lnTo>
                    <a:pt x="179" y="95"/>
                  </a:lnTo>
                  <a:lnTo>
                    <a:pt x="186" y="113"/>
                  </a:lnTo>
                  <a:lnTo>
                    <a:pt x="184" y="121"/>
                  </a:lnTo>
                  <a:lnTo>
                    <a:pt x="194" y="126"/>
                  </a:lnTo>
                  <a:lnTo>
                    <a:pt x="197" y="100"/>
                  </a:lnTo>
                  <a:lnTo>
                    <a:pt x="194" y="95"/>
                  </a:lnTo>
                  <a:lnTo>
                    <a:pt x="184" y="74"/>
                  </a:lnTo>
                  <a:lnTo>
                    <a:pt x="176" y="67"/>
                  </a:lnTo>
                  <a:lnTo>
                    <a:pt x="189" y="67"/>
                  </a:lnTo>
                  <a:lnTo>
                    <a:pt x="186" y="51"/>
                  </a:lnTo>
                  <a:lnTo>
                    <a:pt x="199" y="59"/>
                  </a:lnTo>
                  <a:lnTo>
                    <a:pt x="202" y="64"/>
                  </a:lnTo>
                  <a:lnTo>
                    <a:pt x="209" y="69"/>
                  </a:lnTo>
                  <a:lnTo>
                    <a:pt x="212" y="67"/>
                  </a:lnTo>
                  <a:lnTo>
                    <a:pt x="212" y="31"/>
                  </a:lnTo>
                  <a:lnTo>
                    <a:pt x="217" y="49"/>
                  </a:lnTo>
                  <a:lnTo>
                    <a:pt x="217" y="31"/>
                  </a:lnTo>
                  <a:lnTo>
                    <a:pt x="222" y="54"/>
                  </a:lnTo>
                  <a:lnTo>
                    <a:pt x="230" y="46"/>
                  </a:lnTo>
                  <a:lnTo>
                    <a:pt x="230" y="38"/>
                  </a:lnTo>
                  <a:lnTo>
                    <a:pt x="227" y="28"/>
                  </a:lnTo>
                  <a:lnTo>
                    <a:pt x="222" y="15"/>
                  </a:lnTo>
                  <a:lnTo>
                    <a:pt x="217" y="10"/>
                  </a:lnTo>
                  <a:lnTo>
                    <a:pt x="202" y="13"/>
                  </a:lnTo>
                  <a:lnTo>
                    <a:pt x="184" y="23"/>
                  </a:lnTo>
                  <a:lnTo>
                    <a:pt x="184" y="18"/>
                  </a:lnTo>
                  <a:lnTo>
                    <a:pt x="166" y="20"/>
                  </a:lnTo>
                  <a:lnTo>
                    <a:pt x="158" y="28"/>
                  </a:lnTo>
                  <a:lnTo>
                    <a:pt x="163" y="15"/>
                  </a:lnTo>
                  <a:lnTo>
                    <a:pt x="212" y="2"/>
                  </a:lnTo>
                  <a:lnTo>
                    <a:pt x="209" y="0"/>
                  </a:lnTo>
                  <a:lnTo>
                    <a:pt x="202" y="0"/>
                  </a:lnTo>
                  <a:lnTo>
                    <a:pt x="153" y="15"/>
                  </a:lnTo>
                  <a:lnTo>
                    <a:pt x="143" y="31"/>
                  </a:lnTo>
                  <a:lnTo>
                    <a:pt x="130" y="59"/>
                  </a:lnTo>
                  <a:lnTo>
                    <a:pt x="133" y="80"/>
                  </a:lnTo>
                  <a:lnTo>
                    <a:pt x="120" y="100"/>
                  </a:lnTo>
                  <a:lnTo>
                    <a:pt x="128" y="134"/>
                  </a:lnTo>
                  <a:lnTo>
                    <a:pt x="143" y="110"/>
                  </a:lnTo>
                  <a:lnTo>
                    <a:pt x="161" y="121"/>
                  </a:lnTo>
                  <a:lnTo>
                    <a:pt x="153" y="149"/>
                  </a:lnTo>
                  <a:lnTo>
                    <a:pt x="135" y="170"/>
                  </a:lnTo>
                  <a:lnTo>
                    <a:pt x="115" y="159"/>
                  </a:lnTo>
                  <a:lnTo>
                    <a:pt x="0" y="375"/>
                  </a:lnTo>
                  <a:lnTo>
                    <a:pt x="43" y="398"/>
                  </a:lnTo>
                  <a:lnTo>
                    <a:pt x="64" y="357"/>
                  </a:lnTo>
                  <a:lnTo>
                    <a:pt x="92" y="306"/>
                  </a:lnTo>
                  <a:lnTo>
                    <a:pt x="120" y="3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45" name="未知"/>
            <p:cNvSpPr/>
            <p:nvPr/>
          </p:nvSpPr>
          <p:spPr>
            <a:xfrm>
              <a:off x="273" y="771"/>
              <a:ext cx="275" cy="382"/>
            </a:xfrm>
            <a:custGeom>
              <a:avLst/>
              <a:gdLst/>
              <a:ahLst/>
              <a:cxnLst/>
              <a:pathLst>
                <a:path w="275" h="382">
                  <a:moveTo>
                    <a:pt x="0" y="368"/>
                  </a:moveTo>
                  <a:lnTo>
                    <a:pt x="11" y="375"/>
                  </a:lnTo>
                  <a:lnTo>
                    <a:pt x="23" y="381"/>
                  </a:lnTo>
                  <a:lnTo>
                    <a:pt x="34" y="381"/>
                  </a:lnTo>
                  <a:lnTo>
                    <a:pt x="44" y="381"/>
                  </a:lnTo>
                  <a:lnTo>
                    <a:pt x="49" y="378"/>
                  </a:lnTo>
                  <a:lnTo>
                    <a:pt x="69" y="339"/>
                  </a:lnTo>
                  <a:lnTo>
                    <a:pt x="74" y="306"/>
                  </a:lnTo>
                  <a:lnTo>
                    <a:pt x="87" y="301"/>
                  </a:lnTo>
                  <a:lnTo>
                    <a:pt x="90" y="296"/>
                  </a:lnTo>
                  <a:lnTo>
                    <a:pt x="97" y="291"/>
                  </a:lnTo>
                  <a:lnTo>
                    <a:pt x="138" y="237"/>
                  </a:lnTo>
                  <a:lnTo>
                    <a:pt x="143" y="239"/>
                  </a:lnTo>
                  <a:lnTo>
                    <a:pt x="159" y="224"/>
                  </a:lnTo>
                  <a:lnTo>
                    <a:pt x="154" y="219"/>
                  </a:lnTo>
                  <a:lnTo>
                    <a:pt x="174" y="203"/>
                  </a:lnTo>
                  <a:lnTo>
                    <a:pt x="184" y="195"/>
                  </a:lnTo>
                  <a:lnTo>
                    <a:pt x="189" y="185"/>
                  </a:lnTo>
                  <a:lnTo>
                    <a:pt x="197" y="185"/>
                  </a:lnTo>
                  <a:lnTo>
                    <a:pt x="210" y="154"/>
                  </a:lnTo>
                  <a:lnTo>
                    <a:pt x="230" y="134"/>
                  </a:lnTo>
                  <a:lnTo>
                    <a:pt x="233" y="121"/>
                  </a:lnTo>
                  <a:lnTo>
                    <a:pt x="241" y="116"/>
                  </a:lnTo>
                  <a:lnTo>
                    <a:pt x="246" y="93"/>
                  </a:lnTo>
                  <a:lnTo>
                    <a:pt x="258" y="67"/>
                  </a:lnTo>
                  <a:lnTo>
                    <a:pt x="274" y="10"/>
                  </a:lnTo>
                  <a:lnTo>
                    <a:pt x="271" y="0"/>
                  </a:lnTo>
                  <a:lnTo>
                    <a:pt x="264" y="23"/>
                  </a:lnTo>
                  <a:lnTo>
                    <a:pt x="256" y="10"/>
                  </a:lnTo>
                  <a:lnTo>
                    <a:pt x="243" y="8"/>
                  </a:lnTo>
                  <a:lnTo>
                    <a:pt x="251" y="13"/>
                  </a:lnTo>
                  <a:lnTo>
                    <a:pt x="256" y="26"/>
                  </a:lnTo>
                  <a:lnTo>
                    <a:pt x="251" y="23"/>
                  </a:lnTo>
                  <a:lnTo>
                    <a:pt x="256" y="36"/>
                  </a:lnTo>
                  <a:lnTo>
                    <a:pt x="256" y="49"/>
                  </a:lnTo>
                  <a:lnTo>
                    <a:pt x="246" y="41"/>
                  </a:lnTo>
                  <a:lnTo>
                    <a:pt x="253" y="59"/>
                  </a:lnTo>
                  <a:lnTo>
                    <a:pt x="246" y="54"/>
                  </a:lnTo>
                  <a:lnTo>
                    <a:pt x="246" y="69"/>
                  </a:lnTo>
                  <a:lnTo>
                    <a:pt x="235" y="59"/>
                  </a:lnTo>
                  <a:lnTo>
                    <a:pt x="223" y="49"/>
                  </a:lnTo>
                  <a:lnTo>
                    <a:pt x="210" y="41"/>
                  </a:lnTo>
                  <a:lnTo>
                    <a:pt x="200" y="39"/>
                  </a:lnTo>
                  <a:lnTo>
                    <a:pt x="182" y="33"/>
                  </a:lnTo>
                  <a:lnTo>
                    <a:pt x="166" y="33"/>
                  </a:lnTo>
                  <a:lnTo>
                    <a:pt x="151" y="33"/>
                  </a:lnTo>
                  <a:lnTo>
                    <a:pt x="141" y="39"/>
                  </a:lnTo>
                  <a:lnTo>
                    <a:pt x="133" y="44"/>
                  </a:lnTo>
                  <a:lnTo>
                    <a:pt x="131" y="51"/>
                  </a:lnTo>
                  <a:lnTo>
                    <a:pt x="143" y="44"/>
                  </a:lnTo>
                  <a:lnTo>
                    <a:pt x="154" y="41"/>
                  </a:lnTo>
                  <a:lnTo>
                    <a:pt x="161" y="41"/>
                  </a:lnTo>
                  <a:lnTo>
                    <a:pt x="177" y="41"/>
                  </a:lnTo>
                  <a:lnTo>
                    <a:pt x="189" y="44"/>
                  </a:lnTo>
                  <a:lnTo>
                    <a:pt x="205" y="49"/>
                  </a:lnTo>
                  <a:lnTo>
                    <a:pt x="220" y="59"/>
                  </a:lnTo>
                  <a:lnTo>
                    <a:pt x="230" y="67"/>
                  </a:lnTo>
                  <a:lnTo>
                    <a:pt x="228" y="75"/>
                  </a:lnTo>
                  <a:lnTo>
                    <a:pt x="223" y="69"/>
                  </a:lnTo>
                  <a:lnTo>
                    <a:pt x="215" y="62"/>
                  </a:lnTo>
                  <a:lnTo>
                    <a:pt x="207" y="57"/>
                  </a:lnTo>
                  <a:lnTo>
                    <a:pt x="215" y="64"/>
                  </a:lnTo>
                  <a:lnTo>
                    <a:pt x="220" y="72"/>
                  </a:lnTo>
                  <a:lnTo>
                    <a:pt x="228" y="77"/>
                  </a:lnTo>
                  <a:lnTo>
                    <a:pt x="230" y="80"/>
                  </a:lnTo>
                  <a:lnTo>
                    <a:pt x="218" y="77"/>
                  </a:lnTo>
                  <a:lnTo>
                    <a:pt x="220" y="90"/>
                  </a:lnTo>
                  <a:lnTo>
                    <a:pt x="210" y="82"/>
                  </a:lnTo>
                  <a:lnTo>
                    <a:pt x="220" y="103"/>
                  </a:lnTo>
                  <a:lnTo>
                    <a:pt x="210" y="98"/>
                  </a:lnTo>
                  <a:lnTo>
                    <a:pt x="207" y="108"/>
                  </a:lnTo>
                  <a:lnTo>
                    <a:pt x="179" y="95"/>
                  </a:lnTo>
                  <a:lnTo>
                    <a:pt x="207" y="113"/>
                  </a:lnTo>
                  <a:lnTo>
                    <a:pt x="212" y="129"/>
                  </a:lnTo>
                  <a:lnTo>
                    <a:pt x="197" y="121"/>
                  </a:lnTo>
                  <a:lnTo>
                    <a:pt x="182" y="123"/>
                  </a:lnTo>
                  <a:lnTo>
                    <a:pt x="197" y="136"/>
                  </a:lnTo>
                  <a:lnTo>
                    <a:pt x="177" y="152"/>
                  </a:lnTo>
                  <a:lnTo>
                    <a:pt x="146" y="139"/>
                  </a:lnTo>
                  <a:lnTo>
                    <a:pt x="174" y="159"/>
                  </a:lnTo>
                  <a:lnTo>
                    <a:pt x="149" y="154"/>
                  </a:lnTo>
                  <a:lnTo>
                    <a:pt x="174" y="175"/>
                  </a:lnTo>
                  <a:lnTo>
                    <a:pt x="149" y="175"/>
                  </a:lnTo>
                  <a:lnTo>
                    <a:pt x="161" y="183"/>
                  </a:lnTo>
                  <a:lnTo>
                    <a:pt x="141" y="190"/>
                  </a:lnTo>
                  <a:lnTo>
                    <a:pt x="126" y="180"/>
                  </a:lnTo>
                  <a:lnTo>
                    <a:pt x="138" y="198"/>
                  </a:lnTo>
                  <a:lnTo>
                    <a:pt x="133" y="211"/>
                  </a:lnTo>
                  <a:lnTo>
                    <a:pt x="113" y="201"/>
                  </a:lnTo>
                  <a:lnTo>
                    <a:pt x="123" y="216"/>
                  </a:lnTo>
                  <a:lnTo>
                    <a:pt x="110" y="208"/>
                  </a:lnTo>
                  <a:lnTo>
                    <a:pt x="126" y="231"/>
                  </a:lnTo>
                  <a:lnTo>
                    <a:pt x="120" y="247"/>
                  </a:lnTo>
                  <a:lnTo>
                    <a:pt x="97" y="239"/>
                  </a:lnTo>
                  <a:lnTo>
                    <a:pt x="87" y="265"/>
                  </a:lnTo>
                  <a:lnTo>
                    <a:pt x="69" y="273"/>
                  </a:lnTo>
                  <a:lnTo>
                    <a:pt x="80" y="285"/>
                  </a:lnTo>
                  <a:lnTo>
                    <a:pt x="57" y="278"/>
                  </a:lnTo>
                  <a:lnTo>
                    <a:pt x="64" y="285"/>
                  </a:lnTo>
                  <a:lnTo>
                    <a:pt x="49" y="280"/>
                  </a:lnTo>
                  <a:lnTo>
                    <a:pt x="74" y="296"/>
                  </a:lnTo>
                  <a:lnTo>
                    <a:pt x="51" y="293"/>
                  </a:lnTo>
                  <a:lnTo>
                    <a:pt x="64" y="306"/>
                  </a:lnTo>
                  <a:lnTo>
                    <a:pt x="59" y="309"/>
                  </a:lnTo>
                  <a:lnTo>
                    <a:pt x="49" y="357"/>
                  </a:lnTo>
                  <a:lnTo>
                    <a:pt x="46" y="363"/>
                  </a:lnTo>
                  <a:lnTo>
                    <a:pt x="39" y="370"/>
                  </a:lnTo>
                  <a:lnTo>
                    <a:pt x="28" y="375"/>
                  </a:lnTo>
                  <a:lnTo>
                    <a:pt x="21" y="375"/>
                  </a:lnTo>
                  <a:lnTo>
                    <a:pt x="11" y="373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46" name="未知"/>
            <p:cNvSpPr/>
            <p:nvPr/>
          </p:nvSpPr>
          <p:spPr>
            <a:xfrm>
              <a:off x="447" y="637"/>
              <a:ext cx="208" cy="356"/>
            </a:xfrm>
            <a:custGeom>
              <a:avLst/>
              <a:gdLst/>
              <a:ahLst/>
              <a:cxnLst/>
              <a:pathLst>
                <a:path w="208" h="356">
                  <a:moveTo>
                    <a:pt x="202" y="65"/>
                  </a:moveTo>
                  <a:lnTo>
                    <a:pt x="197" y="49"/>
                  </a:lnTo>
                  <a:lnTo>
                    <a:pt x="207" y="44"/>
                  </a:lnTo>
                  <a:lnTo>
                    <a:pt x="207" y="29"/>
                  </a:lnTo>
                  <a:lnTo>
                    <a:pt x="202" y="21"/>
                  </a:lnTo>
                  <a:lnTo>
                    <a:pt x="187" y="18"/>
                  </a:lnTo>
                  <a:lnTo>
                    <a:pt x="192" y="0"/>
                  </a:lnTo>
                  <a:lnTo>
                    <a:pt x="181" y="3"/>
                  </a:lnTo>
                  <a:lnTo>
                    <a:pt x="164" y="36"/>
                  </a:lnTo>
                  <a:lnTo>
                    <a:pt x="171" y="47"/>
                  </a:lnTo>
                  <a:lnTo>
                    <a:pt x="151" y="67"/>
                  </a:lnTo>
                  <a:lnTo>
                    <a:pt x="138" y="65"/>
                  </a:lnTo>
                  <a:lnTo>
                    <a:pt x="110" y="129"/>
                  </a:lnTo>
                  <a:lnTo>
                    <a:pt x="97" y="134"/>
                  </a:lnTo>
                  <a:lnTo>
                    <a:pt x="100" y="144"/>
                  </a:lnTo>
                  <a:lnTo>
                    <a:pt x="84" y="201"/>
                  </a:lnTo>
                  <a:lnTo>
                    <a:pt x="72" y="227"/>
                  </a:lnTo>
                  <a:lnTo>
                    <a:pt x="67" y="250"/>
                  </a:lnTo>
                  <a:lnTo>
                    <a:pt x="59" y="255"/>
                  </a:lnTo>
                  <a:lnTo>
                    <a:pt x="56" y="268"/>
                  </a:lnTo>
                  <a:lnTo>
                    <a:pt x="36" y="288"/>
                  </a:lnTo>
                  <a:lnTo>
                    <a:pt x="23" y="319"/>
                  </a:lnTo>
                  <a:lnTo>
                    <a:pt x="15" y="319"/>
                  </a:lnTo>
                  <a:lnTo>
                    <a:pt x="10" y="329"/>
                  </a:lnTo>
                  <a:lnTo>
                    <a:pt x="0" y="337"/>
                  </a:lnTo>
                  <a:lnTo>
                    <a:pt x="31" y="355"/>
                  </a:lnTo>
                  <a:lnTo>
                    <a:pt x="69" y="342"/>
                  </a:lnTo>
                  <a:lnTo>
                    <a:pt x="90" y="306"/>
                  </a:lnTo>
                  <a:lnTo>
                    <a:pt x="84" y="270"/>
                  </a:lnTo>
                  <a:lnTo>
                    <a:pt x="146" y="167"/>
                  </a:lnTo>
                  <a:lnTo>
                    <a:pt x="146" y="137"/>
                  </a:lnTo>
                  <a:lnTo>
                    <a:pt x="158" y="116"/>
                  </a:lnTo>
                  <a:lnTo>
                    <a:pt x="153" y="113"/>
                  </a:lnTo>
                  <a:lnTo>
                    <a:pt x="158" y="93"/>
                  </a:lnTo>
                  <a:lnTo>
                    <a:pt x="171" y="80"/>
                  </a:lnTo>
                  <a:lnTo>
                    <a:pt x="181" y="77"/>
                  </a:lnTo>
                  <a:lnTo>
                    <a:pt x="184" y="65"/>
                  </a:lnTo>
                  <a:lnTo>
                    <a:pt x="192" y="67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47" name="未知"/>
            <p:cNvSpPr/>
            <p:nvPr/>
          </p:nvSpPr>
          <p:spPr>
            <a:xfrm>
              <a:off x="151" y="740"/>
              <a:ext cx="238" cy="351"/>
            </a:xfrm>
            <a:custGeom>
              <a:avLst/>
              <a:gdLst/>
              <a:ahLst/>
              <a:cxnLst/>
              <a:pathLst>
                <a:path w="238" h="351">
                  <a:moveTo>
                    <a:pt x="25" y="350"/>
                  </a:moveTo>
                  <a:lnTo>
                    <a:pt x="36" y="350"/>
                  </a:lnTo>
                  <a:lnTo>
                    <a:pt x="43" y="347"/>
                  </a:lnTo>
                  <a:lnTo>
                    <a:pt x="51" y="345"/>
                  </a:lnTo>
                  <a:lnTo>
                    <a:pt x="43" y="334"/>
                  </a:lnTo>
                  <a:lnTo>
                    <a:pt x="66" y="324"/>
                  </a:lnTo>
                  <a:lnTo>
                    <a:pt x="69" y="311"/>
                  </a:lnTo>
                  <a:lnTo>
                    <a:pt x="92" y="288"/>
                  </a:lnTo>
                  <a:lnTo>
                    <a:pt x="81" y="280"/>
                  </a:lnTo>
                  <a:lnTo>
                    <a:pt x="87" y="275"/>
                  </a:lnTo>
                  <a:lnTo>
                    <a:pt x="84" y="268"/>
                  </a:lnTo>
                  <a:lnTo>
                    <a:pt x="102" y="270"/>
                  </a:lnTo>
                  <a:lnTo>
                    <a:pt x="74" y="255"/>
                  </a:lnTo>
                  <a:lnTo>
                    <a:pt x="87" y="257"/>
                  </a:lnTo>
                  <a:lnTo>
                    <a:pt x="71" y="250"/>
                  </a:lnTo>
                  <a:lnTo>
                    <a:pt x="56" y="234"/>
                  </a:lnTo>
                  <a:lnTo>
                    <a:pt x="71" y="247"/>
                  </a:lnTo>
                  <a:lnTo>
                    <a:pt x="99" y="257"/>
                  </a:lnTo>
                  <a:lnTo>
                    <a:pt x="87" y="244"/>
                  </a:lnTo>
                  <a:lnTo>
                    <a:pt x="110" y="250"/>
                  </a:lnTo>
                  <a:lnTo>
                    <a:pt x="66" y="232"/>
                  </a:lnTo>
                  <a:lnTo>
                    <a:pt x="94" y="232"/>
                  </a:lnTo>
                  <a:lnTo>
                    <a:pt x="138" y="196"/>
                  </a:lnTo>
                  <a:lnTo>
                    <a:pt x="99" y="180"/>
                  </a:lnTo>
                  <a:lnTo>
                    <a:pt x="140" y="185"/>
                  </a:lnTo>
                  <a:lnTo>
                    <a:pt x="153" y="185"/>
                  </a:lnTo>
                  <a:lnTo>
                    <a:pt x="102" y="157"/>
                  </a:lnTo>
                  <a:lnTo>
                    <a:pt x="133" y="165"/>
                  </a:lnTo>
                  <a:lnTo>
                    <a:pt x="107" y="142"/>
                  </a:lnTo>
                  <a:lnTo>
                    <a:pt x="127" y="154"/>
                  </a:lnTo>
                  <a:lnTo>
                    <a:pt x="150" y="152"/>
                  </a:lnTo>
                  <a:lnTo>
                    <a:pt x="122" y="131"/>
                  </a:lnTo>
                  <a:lnTo>
                    <a:pt x="148" y="144"/>
                  </a:lnTo>
                  <a:lnTo>
                    <a:pt x="161" y="139"/>
                  </a:lnTo>
                  <a:lnTo>
                    <a:pt x="143" y="134"/>
                  </a:lnTo>
                  <a:lnTo>
                    <a:pt x="158" y="129"/>
                  </a:lnTo>
                  <a:lnTo>
                    <a:pt x="166" y="129"/>
                  </a:lnTo>
                  <a:lnTo>
                    <a:pt x="153" y="121"/>
                  </a:lnTo>
                  <a:lnTo>
                    <a:pt x="161" y="118"/>
                  </a:lnTo>
                  <a:lnTo>
                    <a:pt x="176" y="124"/>
                  </a:lnTo>
                  <a:lnTo>
                    <a:pt x="130" y="100"/>
                  </a:lnTo>
                  <a:lnTo>
                    <a:pt x="176" y="118"/>
                  </a:lnTo>
                  <a:lnTo>
                    <a:pt x="171" y="111"/>
                  </a:lnTo>
                  <a:lnTo>
                    <a:pt x="186" y="113"/>
                  </a:lnTo>
                  <a:lnTo>
                    <a:pt x="181" y="108"/>
                  </a:lnTo>
                  <a:lnTo>
                    <a:pt x="156" y="100"/>
                  </a:lnTo>
                  <a:lnTo>
                    <a:pt x="186" y="100"/>
                  </a:lnTo>
                  <a:lnTo>
                    <a:pt x="176" y="90"/>
                  </a:lnTo>
                  <a:lnTo>
                    <a:pt x="191" y="95"/>
                  </a:lnTo>
                  <a:lnTo>
                    <a:pt x="179" y="80"/>
                  </a:lnTo>
                  <a:lnTo>
                    <a:pt x="196" y="82"/>
                  </a:lnTo>
                  <a:lnTo>
                    <a:pt x="181" y="64"/>
                  </a:lnTo>
                  <a:lnTo>
                    <a:pt x="199" y="75"/>
                  </a:lnTo>
                  <a:lnTo>
                    <a:pt x="199" y="67"/>
                  </a:lnTo>
                  <a:lnTo>
                    <a:pt x="207" y="67"/>
                  </a:lnTo>
                  <a:lnTo>
                    <a:pt x="207" y="57"/>
                  </a:lnTo>
                  <a:lnTo>
                    <a:pt x="212" y="77"/>
                  </a:lnTo>
                  <a:lnTo>
                    <a:pt x="212" y="54"/>
                  </a:lnTo>
                  <a:lnTo>
                    <a:pt x="219" y="72"/>
                  </a:lnTo>
                  <a:lnTo>
                    <a:pt x="222" y="64"/>
                  </a:lnTo>
                  <a:lnTo>
                    <a:pt x="222" y="54"/>
                  </a:lnTo>
                  <a:lnTo>
                    <a:pt x="222" y="46"/>
                  </a:lnTo>
                  <a:lnTo>
                    <a:pt x="219" y="39"/>
                  </a:lnTo>
                  <a:lnTo>
                    <a:pt x="225" y="41"/>
                  </a:lnTo>
                  <a:lnTo>
                    <a:pt x="230" y="49"/>
                  </a:lnTo>
                  <a:lnTo>
                    <a:pt x="237" y="54"/>
                  </a:lnTo>
                  <a:lnTo>
                    <a:pt x="235" y="49"/>
                  </a:lnTo>
                  <a:lnTo>
                    <a:pt x="227" y="39"/>
                  </a:lnTo>
                  <a:lnTo>
                    <a:pt x="219" y="28"/>
                  </a:lnTo>
                  <a:lnTo>
                    <a:pt x="207" y="18"/>
                  </a:lnTo>
                  <a:lnTo>
                    <a:pt x="191" y="8"/>
                  </a:lnTo>
                  <a:lnTo>
                    <a:pt x="179" y="3"/>
                  </a:lnTo>
                  <a:lnTo>
                    <a:pt x="166" y="0"/>
                  </a:lnTo>
                  <a:lnTo>
                    <a:pt x="145" y="0"/>
                  </a:lnTo>
                  <a:lnTo>
                    <a:pt x="130" y="3"/>
                  </a:lnTo>
                  <a:lnTo>
                    <a:pt x="122" y="5"/>
                  </a:lnTo>
                  <a:lnTo>
                    <a:pt x="120" y="39"/>
                  </a:lnTo>
                  <a:lnTo>
                    <a:pt x="112" y="46"/>
                  </a:lnTo>
                  <a:lnTo>
                    <a:pt x="112" y="49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4" y="70"/>
                  </a:lnTo>
                  <a:lnTo>
                    <a:pt x="97" y="70"/>
                  </a:lnTo>
                  <a:lnTo>
                    <a:pt x="97" y="80"/>
                  </a:lnTo>
                  <a:lnTo>
                    <a:pt x="97" y="85"/>
                  </a:lnTo>
                  <a:lnTo>
                    <a:pt x="92" y="100"/>
                  </a:lnTo>
                  <a:lnTo>
                    <a:pt x="64" y="160"/>
                  </a:lnTo>
                  <a:lnTo>
                    <a:pt x="69" y="170"/>
                  </a:lnTo>
                  <a:lnTo>
                    <a:pt x="61" y="175"/>
                  </a:lnTo>
                  <a:lnTo>
                    <a:pt x="51" y="203"/>
                  </a:lnTo>
                  <a:lnTo>
                    <a:pt x="38" y="214"/>
                  </a:lnTo>
                  <a:lnTo>
                    <a:pt x="38" y="219"/>
                  </a:lnTo>
                  <a:lnTo>
                    <a:pt x="43" y="224"/>
                  </a:lnTo>
                  <a:lnTo>
                    <a:pt x="33" y="247"/>
                  </a:lnTo>
                  <a:lnTo>
                    <a:pt x="36" y="255"/>
                  </a:lnTo>
                  <a:lnTo>
                    <a:pt x="2" y="306"/>
                  </a:lnTo>
                  <a:lnTo>
                    <a:pt x="0" y="311"/>
                  </a:lnTo>
                  <a:lnTo>
                    <a:pt x="0" y="324"/>
                  </a:lnTo>
                  <a:lnTo>
                    <a:pt x="5" y="332"/>
                  </a:lnTo>
                  <a:lnTo>
                    <a:pt x="10" y="340"/>
                  </a:lnTo>
                  <a:lnTo>
                    <a:pt x="18" y="345"/>
                  </a:lnTo>
                  <a:lnTo>
                    <a:pt x="25" y="35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48" name="未知"/>
            <p:cNvSpPr/>
            <p:nvPr/>
          </p:nvSpPr>
          <p:spPr>
            <a:xfrm>
              <a:off x="258" y="812"/>
              <a:ext cx="246" cy="335"/>
            </a:xfrm>
            <a:custGeom>
              <a:avLst/>
              <a:gdLst/>
              <a:ahLst/>
              <a:cxnLst/>
              <a:pathLst>
                <a:path w="246" h="335">
                  <a:moveTo>
                    <a:pt x="15" y="327"/>
                  </a:moveTo>
                  <a:lnTo>
                    <a:pt x="26" y="332"/>
                  </a:lnTo>
                  <a:lnTo>
                    <a:pt x="36" y="334"/>
                  </a:lnTo>
                  <a:lnTo>
                    <a:pt x="43" y="334"/>
                  </a:lnTo>
                  <a:lnTo>
                    <a:pt x="54" y="329"/>
                  </a:lnTo>
                  <a:lnTo>
                    <a:pt x="61" y="322"/>
                  </a:lnTo>
                  <a:lnTo>
                    <a:pt x="64" y="316"/>
                  </a:lnTo>
                  <a:lnTo>
                    <a:pt x="74" y="268"/>
                  </a:lnTo>
                  <a:lnTo>
                    <a:pt x="79" y="265"/>
                  </a:lnTo>
                  <a:lnTo>
                    <a:pt x="66" y="252"/>
                  </a:lnTo>
                  <a:lnTo>
                    <a:pt x="89" y="255"/>
                  </a:lnTo>
                  <a:lnTo>
                    <a:pt x="64" y="239"/>
                  </a:lnTo>
                  <a:lnTo>
                    <a:pt x="79" y="244"/>
                  </a:lnTo>
                  <a:lnTo>
                    <a:pt x="72" y="237"/>
                  </a:lnTo>
                  <a:lnTo>
                    <a:pt x="95" y="244"/>
                  </a:lnTo>
                  <a:lnTo>
                    <a:pt x="84" y="232"/>
                  </a:lnTo>
                  <a:lnTo>
                    <a:pt x="102" y="224"/>
                  </a:lnTo>
                  <a:lnTo>
                    <a:pt x="112" y="198"/>
                  </a:lnTo>
                  <a:lnTo>
                    <a:pt x="135" y="206"/>
                  </a:lnTo>
                  <a:lnTo>
                    <a:pt x="141" y="190"/>
                  </a:lnTo>
                  <a:lnTo>
                    <a:pt x="125" y="167"/>
                  </a:lnTo>
                  <a:lnTo>
                    <a:pt x="138" y="175"/>
                  </a:lnTo>
                  <a:lnTo>
                    <a:pt x="128" y="160"/>
                  </a:lnTo>
                  <a:lnTo>
                    <a:pt x="148" y="170"/>
                  </a:lnTo>
                  <a:lnTo>
                    <a:pt x="153" y="157"/>
                  </a:lnTo>
                  <a:lnTo>
                    <a:pt x="141" y="139"/>
                  </a:lnTo>
                  <a:lnTo>
                    <a:pt x="156" y="149"/>
                  </a:lnTo>
                  <a:lnTo>
                    <a:pt x="176" y="142"/>
                  </a:lnTo>
                  <a:lnTo>
                    <a:pt x="164" y="134"/>
                  </a:lnTo>
                  <a:lnTo>
                    <a:pt x="189" y="134"/>
                  </a:lnTo>
                  <a:lnTo>
                    <a:pt x="164" y="113"/>
                  </a:lnTo>
                  <a:lnTo>
                    <a:pt x="189" y="118"/>
                  </a:lnTo>
                  <a:lnTo>
                    <a:pt x="161" y="98"/>
                  </a:lnTo>
                  <a:lnTo>
                    <a:pt x="192" y="111"/>
                  </a:lnTo>
                  <a:lnTo>
                    <a:pt x="212" y="95"/>
                  </a:lnTo>
                  <a:lnTo>
                    <a:pt x="197" y="82"/>
                  </a:lnTo>
                  <a:lnTo>
                    <a:pt x="212" y="80"/>
                  </a:lnTo>
                  <a:lnTo>
                    <a:pt x="227" y="88"/>
                  </a:lnTo>
                  <a:lnTo>
                    <a:pt x="222" y="72"/>
                  </a:lnTo>
                  <a:lnTo>
                    <a:pt x="194" y="54"/>
                  </a:lnTo>
                  <a:lnTo>
                    <a:pt x="222" y="67"/>
                  </a:lnTo>
                  <a:lnTo>
                    <a:pt x="225" y="57"/>
                  </a:lnTo>
                  <a:lnTo>
                    <a:pt x="235" y="62"/>
                  </a:lnTo>
                  <a:lnTo>
                    <a:pt x="225" y="41"/>
                  </a:lnTo>
                  <a:lnTo>
                    <a:pt x="235" y="49"/>
                  </a:lnTo>
                  <a:lnTo>
                    <a:pt x="233" y="36"/>
                  </a:lnTo>
                  <a:lnTo>
                    <a:pt x="245" y="39"/>
                  </a:lnTo>
                  <a:lnTo>
                    <a:pt x="243" y="36"/>
                  </a:lnTo>
                  <a:lnTo>
                    <a:pt x="235" y="31"/>
                  </a:lnTo>
                  <a:lnTo>
                    <a:pt x="230" y="23"/>
                  </a:lnTo>
                  <a:lnTo>
                    <a:pt x="222" y="16"/>
                  </a:lnTo>
                  <a:lnTo>
                    <a:pt x="230" y="21"/>
                  </a:lnTo>
                  <a:lnTo>
                    <a:pt x="238" y="28"/>
                  </a:lnTo>
                  <a:lnTo>
                    <a:pt x="243" y="34"/>
                  </a:lnTo>
                  <a:lnTo>
                    <a:pt x="245" y="26"/>
                  </a:lnTo>
                  <a:lnTo>
                    <a:pt x="235" y="18"/>
                  </a:lnTo>
                  <a:lnTo>
                    <a:pt x="220" y="8"/>
                  </a:lnTo>
                  <a:lnTo>
                    <a:pt x="204" y="3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69" y="0"/>
                  </a:lnTo>
                  <a:lnTo>
                    <a:pt x="158" y="3"/>
                  </a:lnTo>
                  <a:lnTo>
                    <a:pt x="146" y="10"/>
                  </a:lnTo>
                  <a:lnTo>
                    <a:pt x="143" y="18"/>
                  </a:lnTo>
                  <a:lnTo>
                    <a:pt x="135" y="34"/>
                  </a:lnTo>
                  <a:lnTo>
                    <a:pt x="143" y="41"/>
                  </a:lnTo>
                  <a:lnTo>
                    <a:pt x="135" y="49"/>
                  </a:lnTo>
                  <a:lnTo>
                    <a:pt x="130" y="57"/>
                  </a:lnTo>
                  <a:lnTo>
                    <a:pt x="133" y="62"/>
                  </a:lnTo>
                  <a:lnTo>
                    <a:pt x="123" y="75"/>
                  </a:lnTo>
                  <a:lnTo>
                    <a:pt x="125" y="80"/>
                  </a:lnTo>
                  <a:lnTo>
                    <a:pt x="120" y="82"/>
                  </a:lnTo>
                  <a:lnTo>
                    <a:pt x="92" y="118"/>
                  </a:lnTo>
                  <a:lnTo>
                    <a:pt x="92" y="121"/>
                  </a:lnTo>
                  <a:lnTo>
                    <a:pt x="92" y="126"/>
                  </a:lnTo>
                  <a:lnTo>
                    <a:pt x="77" y="139"/>
                  </a:lnTo>
                  <a:lnTo>
                    <a:pt x="79" y="144"/>
                  </a:lnTo>
                  <a:lnTo>
                    <a:pt x="69" y="154"/>
                  </a:lnTo>
                  <a:lnTo>
                    <a:pt x="69" y="162"/>
                  </a:lnTo>
                  <a:lnTo>
                    <a:pt x="64" y="170"/>
                  </a:lnTo>
                  <a:lnTo>
                    <a:pt x="41" y="201"/>
                  </a:lnTo>
                  <a:lnTo>
                    <a:pt x="41" y="208"/>
                  </a:lnTo>
                  <a:lnTo>
                    <a:pt x="26" y="237"/>
                  </a:lnTo>
                  <a:lnTo>
                    <a:pt x="8" y="265"/>
                  </a:lnTo>
                  <a:lnTo>
                    <a:pt x="5" y="280"/>
                  </a:lnTo>
                  <a:lnTo>
                    <a:pt x="3" y="288"/>
                  </a:lnTo>
                  <a:lnTo>
                    <a:pt x="0" y="296"/>
                  </a:lnTo>
                  <a:lnTo>
                    <a:pt x="3" y="306"/>
                  </a:lnTo>
                  <a:lnTo>
                    <a:pt x="8" y="316"/>
                  </a:lnTo>
                  <a:lnTo>
                    <a:pt x="15" y="32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49" name="未知"/>
            <p:cNvSpPr/>
            <p:nvPr/>
          </p:nvSpPr>
          <p:spPr>
            <a:xfrm>
              <a:off x="176" y="779"/>
              <a:ext cx="213" cy="317"/>
            </a:xfrm>
            <a:custGeom>
              <a:avLst/>
              <a:gdLst/>
              <a:ahLst/>
              <a:cxnLst/>
              <a:pathLst>
                <a:path w="213" h="317">
                  <a:moveTo>
                    <a:pt x="187" y="64"/>
                  </a:moveTo>
                  <a:lnTo>
                    <a:pt x="187" y="61"/>
                  </a:lnTo>
                  <a:lnTo>
                    <a:pt x="189" y="56"/>
                  </a:lnTo>
                  <a:lnTo>
                    <a:pt x="202" y="38"/>
                  </a:lnTo>
                  <a:lnTo>
                    <a:pt x="212" y="23"/>
                  </a:lnTo>
                  <a:lnTo>
                    <a:pt x="212" y="15"/>
                  </a:lnTo>
                  <a:lnTo>
                    <a:pt x="205" y="10"/>
                  </a:lnTo>
                  <a:lnTo>
                    <a:pt x="200" y="2"/>
                  </a:lnTo>
                  <a:lnTo>
                    <a:pt x="194" y="0"/>
                  </a:lnTo>
                  <a:lnTo>
                    <a:pt x="197" y="7"/>
                  </a:lnTo>
                  <a:lnTo>
                    <a:pt x="197" y="15"/>
                  </a:lnTo>
                  <a:lnTo>
                    <a:pt x="197" y="25"/>
                  </a:lnTo>
                  <a:lnTo>
                    <a:pt x="194" y="33"/>
                  </a:lnTo>
                  <a:lnTo>
                    <a:pt x="187" y="15"/>
                  </a:lnTo>
                  <a:lnTo>
                    <a:pt x="187" y="38"/>
                  </a:lnTo>
                  <a:lnTo>
                    <a:pt x="182" y="18"/>
                  </a:lnTo>
                  <a:lnTo>
                    <a:pt x="182" y="28"/>
                  </a:lnTo>
                  <a:lnTo>
                    <a:pt x="174" y="28"/>
                  </a:lnTo>
                  <a:lnTo>
                    <a:pt x="174" y="36"/>
                  </a:lnTo>
                  <a:lnTo>
                    <a:pt x="156" y="25"/>
                  </a:lnTo>
                  <a:lnTo>
                    <a:pt x="171" y="43"/>
                  </a:lnTo>
                  <a:lnTo>
                    <a:pt x="154" y="41"/>
                  </a:lnTo>
                  <a:lnTo>
                    <a:pt x="166" y="56"/>
                  </a:lnTo>
                  <a:lnTo>
                    <a:pt x="151" y="51"/>
                  </a:lnTo>
                  <a:lnTo>
                    <a:pt x="161" y="61"/>
                  </a:lnTo>
                  <a:lnTo>
                    <a:pt x="131" y="61"/>
                  </a:lnTo>
                  <a:lnTo>
                    <a:pt x="156" y="69"/>
                  </a:lnTo>
                  <a:lnTo>
                    <a:pt x="161" y="74"/>
                  </a:lnTo>
                  <a:lnTo>
                    <a:pt x="146" y="72"/>
                  </a:lnTo>
                  <a:lnTo>
                    <a:pt x="151" y="79"/>
                  </a:lnTo>
                  <a:lnTo>
                    <a:pt x="105" y="61"/>
                  </a:lnTo>
                  <a:lnTo>
                    <a:pt x="151" y="85"/>
                  </a:lnTo>
                  <a:lnTo>
                    <a:pt x="136" y="79"/>
                  </a:lnTo>
                  <a:lnTo>
                    <a:pt x="128" y="82"/>
                  </a:lnTo>
                  <a:lnTo>
                    <a:pt x="141" y="90"/>
                  </a:lnTo>
                  <a:lnTo>
                    <a:pt x="133" y="90"/>
                  </a:lnTo>
                  <a:lnTo>
                    <a:pt x="118" y="95"/>
                  </a:lnTo>
                  <a:lnTo>
                    <a:pt x="136" y="100"/>
                  </a:lnTo>
                  <a:lnTo>
                    <a:pt x="123" y="105"/>
                  </a:lnTo>
                  <a:lnTo>
                    <a:pt x="97" y="92"/>
                  </a:lnTo>
                  <a:lnTo>
                    <a:pt x="125" y="113"/>
                  </a:lnTo>
                  <a:lnTo>
                    <a:pt x="102" y="115"/>
                  </a:lnTo>
                  <a:lnTo>
                    <a:pt x="82" y="103"/>
                  </a:lnTo>
                  <a:lnTo>
                    <a:pt x="108" y="126"/>
                  </a:lnTo>
                  <a:lnTo>
                    <a:pt x="77" y="118"/>
                  </a:lnTo>
                  <a:lnTo>
                    <a:pt x="128" y="146"/>
                  </a:lnTo>
                  <a:lnTo>
                    <a:pt x="115" y="146"/>
                  </a:lnTo>
                  <a:lnTo>
                    <a:pt x="74" y="141"/>
                  </a:lnTo>
                  <a:lnTo>
                    <a:pt x="113" y="157"/>
                  </a:lnTo>
                  <a:lnTo>
                    <a:pt x="69" y="193"/>
                  </a:lnTo>
                  <a:lnTo>
                    <a:pt x="41" y="193"/>
                  </a:lnTo>
                  <a:lnTo>
                    <a:pt x="85" y="211"/>
                  </a:lnTo>
                  <a:lnTo>
                    <a:pt x="62" y="205"/>
                  </a:lnTo>
                  <a:lnTo>
                    <a:pt x="74" y="218"/>
                  </a:lnTo>
                  <a:lnTo>
                    <a:pt x="46" y="208"/>
                  </a:lnTo>
                  <a:lnTo>
                    <a:pt x="31" y="195"/>
                  </a:lnTo>
                  <a:lnTo>
                    <a:pt x="46" y="211"/>
                  </a:lnTo>
                  <a:lnTo>
                    <a:pt x="62" y="218"/>
                  </a:lnTo>
                  <a:lnTo>
                    <a:pt x="49" y="216"/>
                  </a:lnTo>
                  <a:lnTo>
                    <a:pt x="77" y="231"/>
                  </a:lnTo>
                  <a:lnTo>
                    <a:pt x="59" y="229"/>
                  </a:lnTo>
                  <a:lnTo>
                    <a:pt x="62" y="236"/>
                  </a:lnTo>
                  <a:lnTo>
                    <a:pt x="56" y="241"/>
                  </a:lnTo>
                  <a:lnTo>
                    <a:pt x="67" y="249"/>
                  </a:lnTo>
                  <a:lnTo>
                    <a:pt x="44" y="272"/>
                  </a:lnTo>
                  <a:lnTo>
                    <a:pt x="41" y="285"/>
                  </a:lnTo>
                  <a:lnTo>
                    <a:pt x="18" y="295"/>
                  </a:lnTo>
                  <a:lnTo>
                    <a:pt x="26" y="306"/>
                  </a:lnTo>
                  <a:lnTo>
                    <a:pt x="18" y="308"/>
                  </a:lnTo>
                  <a:lnTo>
                    <a:pt x="11" y="311"/>
                  </a:lnTo>
                  <a:lnTo>
                    <a:pt x="0" y="311"/>
                  </a:lnTo>
                  <a:lnTo>
                    <a:pt x="13" y="313"/>
                  </a:lnTo>
                  <a:lnTo>
                    <a:pt x="21" y="316"/>
                  </a:lnTo>
                  <a:lnTo>
                    <a:pt x="31" y="316"/>
                  </a:lnTo>
                  <a:lnTo>
                    <a:pt x="41" y="316"/>
                  </a:lnTo>
                  <a:lnTo>
                    <a:pt x="46" y="303"/>
                  </a:lnTo>
                  <a:lnTo>
                    <a:pt x="46" y="295"/>
                  </a:lnTo>
                  <a:lnTo>
                    <a:pt x="92" y="226"/>
                  </a:lnTo>
                  <a:lnTo>
                    <a:pt x="102" y="221"/>
                  </a:lnTo>
                  <a:lnTo>
                    <a:pt x="133" y="162"/>
                  </a:lnTo>
                  <a:lnTo>
                    <a:pt x="138" y="157"/>
                  </a:lnTo>
                  <a:lnTo>
                    <a:pt x="136" y="151"/>
                  </a:lnTo>
                  <a:lnTo>
                    <a:pt x="146" y="144"/>
                  </a:lnTo>
                  <a:lnTo>
                    <a:pt x="159" y="113"/>
                  </a:lnTo>
                  <a:lnTo>
                    <a:pt x="151" y="110"/>
                  </a:lnTo>
                  <a:lnTo>
                    <a:pt x="159" y="105"/>
                  </a:lnTo>
                  <a:lnTo>
                    <a:pt x="164" y="92"/>
                  </a:lnTo>
                  <a:lnTo>
                    <a:pt x="177" y="69"/>
                  </a:lnTo>
                  <a:lnTo>
                    <a:pt x="184" y="69"/>
                  </a:lnTo>
                  <a:lnTo>
                    <a:pt x="187" y="6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0" name="未知"/>
            <p:cNvSpPr/>
            <p:nvPr/>
          </p:nvSpPr>
          <p:spPr>
            <a:xfrm>
              <a:off x="365" y="324"/>
              <a:ext cx="262" cy="273"/>
            </a:xfrm>
            <a:custGeom>
              <a:avLst/>
              <a:gdLst/>
              <a:ahLst/>
              <a:cxnLst/>
              <a:pathLst>
                <a:path w="262" h="273">
                  <a:moveTo>
                    <a:pt x="108" y="223"/>
                  </a:moveTo>
                  <a:lnTo>
                    <a:pt x="118" y="210"/>
                  </a:lnTo>
                  <a:lnTo>
                    <a:pt x="131" y="236"/>
                  </a:lnTo>
                  <a:lnTo>
                    <a:pt x="166" y="272"/>
                  </a:lnTo>
                  <a:lnTo>
                    <a:pt x="159" y="228"/>
                  </a:lnTo>
                  <a:lnTo>
                    <a:pt x="113" y="203"/>
                  </a:lnTo>
                  <a:lnTo>
                    <a:pt x="123" y="187"/>
                  </a:lnTo>
                  <a:lnTo>
                    <a:pt x="154" y="203"/>
                  </a:lnTo>
                  <a:lnTo>
                    <a:pt x="146" y="177"/>
                  </a:lnTo>
                  <a:lnTo>
                    <a:pt x="156" y="172"/>
                  </a:lnTo>
                  <a:lnTo>
                    <a:pt x="197" y="182"/>
                  </a:lnTo>
                  <a:lnTo>
                    <a:pt x="207" y="164"/>
                  </a:lnTo>
                  <a:lnTo>
                    <a:pt x="251" y="190"/>
                  </a:lnTo>
                  <a:lnTo>
                    <a:pt x="251" y="192"/>
                  </a:lnTo>
                  <a:lnTo>
                    <a:pt x="256" y="192"/>
                  </a:lnTo>
                  <a:lnTo>
                    <a:pt x="261" y="180"/>
                  </a:lnTo>
                  <a:lnTo>
                    <a:pt x="246" y="174"/>
                  </a:lnTo>
                  <a:lnTo>
                    <a:pt x="233" y="164"/>
                  </a:lnTo>
                  <a:lnTo>
                    <a:pt x="223" y="154"/>
                  </a:lnTo>
                  <a:lnTo>
                    <a:pt x="202" y="141"/>
                  </a:lnTo>
                  <a:lnTo>
                    <a:pt x="189" y="128"/>
                  </a:lnTo>
                  <a:lnTo>
                    <a:pt x="179" y="118"/>
                  </a:lnTo>
                  <a:lnTo>
                    <a:pt x="174" y="110"/>
                  </a:lnTo>
                  <a:lnTo>
                    <a:pt x="172" y="100"/>
                  </a:lnTo>
                  <a:lnTo>
                    <a:pt x="169" y="84"/>
                  </a:lnTo>
                  <a:lnTo>
                    <a:pt x="169" y="72"/>
                  </a:lnTo>
                  <a:lnTo>
                    <a:pt x="174" y="59"/>
                  </a:lnTo>
                  <a:lnTo>
                    <a:pt x="169" y="59"/>
                  </a:lnTo>
                  <a:lnTo>
                    <a:pt x="172" y="51"/>
                  </a:lnTo>
                  <a:lnTo>
                    <a:pt x="174" y="43"/>
                  </a:lnTo>
                  <a:lnTo>
                    <a:pt x="179" y="38"/>
                  </a:lnTo>
                  <a:lnTo>
                    <a:pt x="184" y="41"/>
                  </a:lnTo>
                  <a:lnTo>
                    <a:pt x="187" y="36"/>
                  </a:lnTo>
                  <a:lnTo>
                    <a:pt x="192" y="28"/>
                  </a:lnTo>
                  <a:lnTo>
                    <a:pt x="182" y="18"/>
                  </a:lnTo>
                  <a:lnTo>
                    <a:pt x="172" y="10"/>
                  </a:lnTo>
                  <a:lnTo>
                    <a:pt x="159" y="5"/>
                  </a:lnTo>
                  <a:lnTo>
                    <a:pt x="149" y="0"/>
                  </a:lnTo>
                  <a:lnTo>
                    <a:pt x="149" y="7"/>
                  </a:lnTo>
                  <a:lnTo>
                    <a:pt x="133" y="12"/>
                  </a:lnTo>
                  <a:lnTo>
                    <a:pt x="159" y="69"/>
                  </a:lnTo>
                  <a:lnTo>
                    <a:pt x="141" y="74"/>
                  </a:lnTo>
                  <a:lnTo>
                    <a:pt x="143" y="84"/>
                  </a:lnTo>
                  <a:lnTo>
                    <a:pt x="133" y="84"/>
                  </a:lnTo>
                  <a:lnTo>
                    <a:pt x="128" y="92"/>
                  </a:lnTo>
                  <a:lnTo>
                    <a:pt x="90" y="77"/>
                  </a:lnTo>
                  <a:lnTo>
                    <a:pt x="64" y="72"/>
                  </a:lnTo>
                  <a:lnTo>
                    <a:pt x="44" y="69"/>
                  </a:lnTo>
                  <a:lnTo>
                    <a:pt x="0" y="77"/>
                  </a:lnTo>
                  <a:lnTo>
                    <a:pt x="0" y="82"/>
                  </a:lnTo>
                  <a:lnTo>
                    <a:pt x="3" y="84"/>
                  </a:lnTo>
                  <a:lnTo>
                    <a:pt x="5" y="90"/>
                  </a:lnTo>
                  <a:lnTo>
                    <a:pt x="8" y="92"/>
                  </a:lnTo>
                  <a:lnTo>
                    <a:pt x="13" y="97"/>
                  </a:lnTo>
                  <a:lnTo>
                    <a:pt x="18" y="110"/>
                  </a:lnTo>
                  <a:lnTo>
                    <a:pt x="21" y="120"/>
                  </a:lnTo>
                  <a:lnTo>
                    <a:pt x="21" y="128"/>
                  </a:lnTo>
                  <a:lnTo>
                    <a:pt x="21" y="136"/>
                  </a:lnTo>
                  <a:lnTo>
                    <a:pt x="21" y="144"/>
                  </a:lnTo>
                  <a:lnTo>
                    <a:pt x="21" y="151"/>
                  </a:lnTo>
                  <a:lnTo>
                    <a:pt x="23" y="154"/>
                  </a:lnTo>
                  <a:lnTo>
                    <a:pt x="31" y="172"/>
                  </a:lnTo>
                  <a:lnTo>
                    <a:pt x="41" y="146"/>
                  </a:lnTo>
                  <a:lnTo>
                    <a:pt x="46" y="146"/>
                  </a:lnTo>
                  <a:lnTo>
                    <a:pt x="51" y="149"/>
                  </a:lnTo>
                  <a:lnTo>
                    <a:pt x="54" y="151"/>
                  </a:lnTo>
                  <a:lnTo>
                    <a:pt x="62" y="156"/>
                  </a:lnTo>
                  <a:lnTo>
                    <a:pt x="57" y="164"/>
                  </a:lnTo>
                  <a:lnTo>
                    <a:pt x="49" y="164"/>
                  </a:lnTo>
                  <a:lnTo>
                    <a:pt x="44" y="174"/>
                  </a:lnTo>
                  <a:lnTo>
                    <a:pt x="69" y="182"/>
                  </a:lnTo>
                  <a:lnTo>
                    <a:pt x="34" y="200"/>
                  </a:lnTo>
                  <a:lnTo>
                    <a:pt x="31" y="205"/>
                  </a:lnTo>
                  <a:lnTo>
                    <a:pt x="64" y="195"/>
                  </a:lnTo>
                  <a:lnTo>
                    <a:pt x="62" y="198"/>
                  </a:lnTo>
                  <a:lnTo>
                    <a:pt x="31" y="216"/>
                  </a:lnTo>
                  <a:lnTo>
                    <a:pt x="34" y="218"/>
                  </a:lnTo>
                  <a:lnTo>
                    <a:pt x="59" y="205"/>
                  </a:lnTo>
                  <a:lnTo>
                    <a:pt x="59" y="208"/>
                  </a:lnTo>
                  <a:lnTo>
                    <a:pt x="67" y="210"/>
                  </a:lnTo>
                  <a:lnTo>
                    <a:pt x="67" y="216"/>
                  </a:lnTo>
                  <a:lnTo>
                    <a:pt x="108" y="2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1" name="未知"/>
            <p:cNvSpPr/>
            <p:nvPr/>
          </p:nvSpPr>
          <p:spPr>
            <a:xfrm>
              <a:off x="516" y="277"/>
              <a:ext cx="195" cy="132"/>
            </a:xfrm>
            <a:custGeom>
              <a:avLst/>
              <a:gdLst/>
              <a:ahLst/>
              <a:cxnLst/>
              <a:pathLst>
                <a:path w="195" h="132">
                  <a:moveTo>
                    <a:pt x="61" y="67"/>
                  </a:moveTo>
                  <a:lnTo>
                    <a:pt x="69" y="65"/>
                  </a:lnTo>
                  <a:lnTo>
                    <a:pt x="69" y="59"/>
                  </a:lnTo>
                  <a:lnTo>
                    <a:pt x="72" y="52"/>
                  </a:lnTo>
                  <a:lnTo>
                    <a:pt x="82" y="52"/>
                  </a:lnTo>
                  <a:lnTo>
                    <a:pt x="92" y="49"/>
                  </a:lnTo>
                  <a:lnTo>
                    <a:pt x="102" y="52"/>
                  </a:lnTo>
                  <a:lnTo>
                    <a:pt x="115" y="54"/>
                  </a:lnTo>
                  <a:lnTo>
                    <a:pt x="130" y="62"/>
                  </a:lnTo>
                  <a:lnTo>
                    <a:pt x="141" y="70"/>
                  </a:lnTo>
                  <a:lnTo>
                    <a:pt x="151" y="80"/>
                  </a:lnTo>
                  <a:lnTo>
                    <a:pt x="158" y="90"/>
                  </a:lnTo>
                  <a:lnTo>
                    <a:pt x="164" y="106"/>
                  </a:lnTo>
                  <a:lnTo>
                    <a:pt x="166" y="124"/>
                  </a:lnTo>
                  <a:lnTo>
                    <a:pt x="166" y="131"/>
                  </a:lnTo>
                  <a:lnTo>
                    <a:pt x="187" y="93"/>
                  </a:lnTo>
                  <a:lnTo>
                    <a:pt x="194" y="77"/>
                  </a:lnTo>
                  <a:lnTo>
                    <a:pt x="192" y="65"/>
                  </a:lnTo>
                  <a:lnTo>
                    <a:pt x="156" y="44"/>
                  </a:lnTo>
                  <a:lnTo>
                    <a:pt x="77" y="0"/>
                  </a:lnTo>
                  <a:lnTo>
                    <a:pt x="54" y="16"/>
                  </a:lnTo>
                  <a:lnTo>
                    <a:pt x="26" y="13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0" y="44"/>
                  </a:lnTo>
                  <a:lnTo>
                    <a:pt x="8" y="47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28" y="26"/>
                  </a:lnTo>
                  <a:lnTo>
                    <a:pt x="44" y="26"/>
                  </a:lnTo>
                  <a:lnTo>
                    <a:pt x="33" y="29"/>
                  </a:lnTo>
                  <a:lnTo>
                    <a:pt x="21" y="44"/>
                  </a:lnTo>
                  <a:lnTo>
                    <a:pt x="21" y="52"/>
                  </a:lnTo>
                  <a:lnTo>
                    <a:pt x="31" y="59"/>
                  </a:lnTo>
                  <a:lnTo>
                    <a:pt x="44" y="67"/>
                  </a:lnTo>
                  <a:lnTo>
                    <a:pt x="46" y="62"/>
                  </a:lnTo>
                  <a:lnTo>
                    <a:pt x="56" y="62"/>
                  </a:lnTo>
                  <a:lnTo>
                    <a:pt x="61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2" name="未知"/>
            <p:cNvSpPr/>
            <p:nvPr/>
          </p:nvSpPr>
          <p:spPr>
            <a:xfrm>
              <a:off x="358" y="270"/>
              <a:ext cx="90" cy="137"/>
            </a:xfrm>
            <a:custGeom>
              <a:avLst/>
              <a:gdLst/>
              <a:ahLst/>
              <a:cxnLst/>
              <a:pathLst>
                <a:path w="90" h="137">
                  <a:moveTo>
                    <a:pt x="71" y="36"/>
                  </a:moveTo>
                  <a:lnTo>
                    <a:pt x="89" y="0"/>
                  </a:lnTo>
                  <a:lnTo>
                    <a:pt x="79" y="12"/>
                  </a:lnTo>
                  <a:lnTo>
                    <a:pt x="64" y="36"/>
                  </a:lnTo>
                  <a:lnTo>
                    <a:pt x="0" y="136"/>
                  </a:lnTo>
                  <a:lnTo>
                    <a:pt x="7" y="136"/>
                  </a:lnTo>
                  <a:lnTo>
                    <a:pt x="7" y="131"/>
                  </a:lnTo>
                  <a:lnTo>
                    <a:pt x="51" y="123"/>
                  </a:lnTo>
                  <a:lnTo>
                    <a:pt x="28" y="110"/>
                  </a:lnTo>
                  <a:lnTo>
                    <a:pt x="48" y="82"/>
                  </a:lnTo>
                  <a:lnTo>
                    <a:pt x="66" y="48"/>
                  </a:lnTo>
                  <a:lnTo>
                    <a:pt x="71" y="3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3" name="未知"/>
            <p:cNvSpPr/>
            <p:nvPr/>
          </p:nvSpPr>
          <p:spPr>
            <a:xfrm>
              <a:off x="682" y="457"/>
              <a:ext cx="70" cy="127"/>
            </a:xfrm>
            <a:custGeom>
              <a:avLst/>
              <a:gdLst/>
              <a:ahLst/>
              <a:cxnLst/>
              <a:pathLst>
                <a:path w="70" h="127">
                  <a:moveTo>
                    <a:pt x="38" y="126"/>
                  </a:moveTo>
                  <a:lnTo>
                    <a:pt x="61" y="101"/>
                  </a:lnTo>
                  <a:lnTo>
                    <a:pt x="26" y="77"/>
                  </a:lnTo>
                  <a:lnTo>
                    <a:pt x="28" y="72"/>
                  </a:lnTo>
                  <a:lnTo>
                    <a:pt x="33" y="67"/>
                  </a:lnTo>
                  <a:lnTo>
                    <a:pt x="33" y="65"/>
                  </a:lnTo>
                  <a:lnTo>
                    <a:pt x="46" y="44"/>
                  </a:lnTo>
                  <a:lnTo>
                    <a:pt x="49" y="36"/>
                  </a:lnTo>
                  <a:lnTo>
                    <a:pt x="61" y="13"/>
                  </a:lnTo>
                  <a:lnTo>
                    <a:pt x="64" y="5"/>
                  </a:lnTo>
                  <a:lnTo>
                    <a:pt x="69" y="0"/>
                  </a:lnTo>
                  <a:lnTo>
                    <a:pt x="10" y="39"/>
                  </a:lnTo>
                  <a:lnTo>
                    <a:pt x="0" y="83"/>
                  </a:lnTo>
                  <a:lnTo>
                    <a:pt x="15" y="108"/>
                  </a:lnTo>
                  <a:lnTo>
                    <a:pt x="21" y="113"/>
                  </a:lnTo>
                  <a:lnTo>
                    <a:pt x="21" y="116"/>
                  </a:lnTo>
                  <a:lnTo>
                    <a:pt x="38" y="1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4" name="未知"/>
            <p:cNvSpPr/>
            <p:nvPr/>
          </p:nvSpPr>
          <p:spPr>
            <a:xfrm>
              <a:off x="534" y="519"/>
              <a:ext cx="78" cy="127"/>
            </a:xfrm>
            <a:custGeom>
              <a:avLst/>
              <a:gdLst/>
              <a:ahLst/>
              <a:cxnLst/>
              <a:pathLst>
                <a:path w="78" h="127">
                  <a:moveTo>
                    <a:pt x="74" y="75"/>
                  </a:moveTo>
                  <a:lnTo>
                    <a:pt x="77" y="64"/>
                  </a:lnTo>
                  <a:lnTo>
                    <a:pt x="74" y="54"/>
                  </a:lnTo>
                  <a:lnTo>
                    <a:pt x="66" y="41"/>
                  </a:lnTo>
                  <a:lnTo>
                    <a:pt x="59" y="49"/>
                  </a:lnTo>
                  <a:lnTo>
                    <a:pt x="54" y="46"/>
                  </a:lnTo>
                  <a:lnTo>
                    <a:pt x="61" y="31"/>
                  </a:lnTo>
                  <a:lnTo>
                    <a:pt x="18" y="5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18" y="93"/>
                  </a:lnTo>
                  <a:lnTo>
                    <a:pt x="26" y="98"/>
                  </a:lnTo>
                  <a:lnTo>
                    <a:pt x="51" y="118"/>
                  </a:lnTo>
                  <a:lnTo>
                    <a:pt x="66" y="98"/>
                  </a:lnTo>
                  <a:lnTo>
                    <a:pt x="61" y="126"/>
                  </a:lnTo>
                  <a:lnTo>
                    <a:pt x="74" y="113"/>
                  </a:lnTo>
                  <a:lnTo>
                    <a:pt x="69" y="82"/>
                  </a:lnTo>
                  <a:lnTo>
                    <a:pt x="74" y="7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5" name="未知"/>
            <p:cNvSpPr/>
            <p:nvPr/>
          </p:nvSpPr>
          <p:spPr>
            <a:xfrm>
              <a:off x="580" y="290"/>
              <a:ext cx="126" cy="58"/>
            </a:xfrm>
            <a:custGeom>
              <a:avLst/>
              <a:gdLst/>
              <a:ahLst/>
              <a:cxnLst/>
              <a:pathLst>
                <a:path w="126" h="58">
                  <a:moveTo>
                    <a:pt x="0" y="31"/>
                  </a:moveTo>
                  <a:lnTo>
                    <a:pt x="20" y="0"/>
                  </a:lnTo>
                  <a:lnTo>
                    <a:pt x="125" y="5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6" name="未知"/>
            <p:cNvSpPr/>
            <p:nvPr/>
          </p:nvSpPr>
          <p:spPr>
            <a:xfrm>
              <a:off x="669" y="650"/>
              <a:ext cx="68" cy="119"/>
            </a:xfrm>
            <a:custGeom>
              <a:avLst/>
              <a:gdLst/>
              <a:ahLst/>
              <a:cxnLst/>
              <a:pathLst>
                <a:path w="68" h="119">
                  <a:moveTo>
                    <a:pt x="62" y="0"/>
                  </a:moveTo>
                  <a:lnTo>
                    <a:pt x="49" y="31"/>
                  </a:lnTo>
                  <a:lnTo>
                    <a:pt x="11" y="23"/>
                  </a:lnTo>
                  <a:lnTo>
                    <a:pt x="26" y="41"/>
                  </a:lnTo>
                  <a:lnTo>
                    <a:pt x="39" y="34"/>
                  </a:lnTo>
                  <a:lnTo>
                    <a:pt x="41" y="39"/>
                  </a:lnTo>
                  <a:lnTo>
                    <a:pt x="34" y="46"/>
                  </a:lnTo>
                  <a:lnTo>
                    <a:pt x="41" y="59"/>
                  </a:lnTo>
                  <a:lnTo>
                    <a:pt x="39" y="67"/>
                  </a:lnTo>
                  <a:lnTo>
                    <a:pt x="31" y="59"/>
                  </a:lnTo>
                  <a:lnTo>
                    <a:pt x="31" y="82"/>
                  </a:lnTo>
                  <a:lnTo>
                    <a:pt x="31" y="98"/>
                  </a:lnTo>
                  <a:lnTo>
                    <a:pt x="18" y="108"/>
                  </a:lnTo>
                  <a:lnTo>
                    <a:pt x="13" y="108"/>
                  </a:lnTo>
                  <a:lnTo>
                    <a:pt x="18" y="103"/>
                  </a:lnTo>
                  <a:lnTo>
                    <a:pt x="26" y="95"/>
                  </a:lnTo>
                  <a:lnTo>
                    <a:pt x="31" y="82"/>
                  </a:lnTo>
                  <a:lnTo>
                    <a:pt x="3" y="113"/>
                  </a:lnTo>
                  <a:lnTo>
                    <a:pt x="0" y="116"/>
                  </a:lnTo>
                  <a:lnTo>
                    <a:pt x="23" y="118"/>
                  </a:lnTo>
                  <a:lnTo>
                    <a:pt x="39" y="100"/>
                  </a:lnTo>
                  <a:lnTo>
                    <a:pt x="39" y="82"/>
                  </a:lnTo>
                  <a:lnTo>
                    <a:pt x="54" y="67"/>
                  </a:lnTo>
                  <a:lnTo>
                    <a:pt x="51" y="64"/>
                  </a:lnTo>
                  <a:lnTo>
                    <a:pt x="67" y="2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7" name="未知"/>
            <p:cNvSpPr/>
            <p:nvPr/>
          </p:nvSpPr>
          <p:spPr>
            <a:xfrm>
              <a:off x="353" y="185"/>
              <a:ext cx="103" cy="111"/>
            </a:xfrm>
            <a:custGeom>
              <a:avLst/>
              <a:gdLst/>
              <a:ahLst/>
              <a:cxnLst/>
              <a:pathLst>
                <a:path w="103" h="111">
                  <a:moveTo>
                    <a:pt x="74" y="95"/>
                  </a:moveTo>
                  <a:lnTo>
                    <a:pt x="102" y="41"/>
                  </a:lnTo>
                  <a:lnTo>
                    <a:pt x="79" y="23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17" y="5"/>
                  </a:lnTo>
                  <a:lnTo>
                    <a:pt x="12" y="5"/>
                  </a:lnTo>
                  <a:lnTo>
                    <a:pt x="5" y="10"/>
                  </a:lnTo>
                  <a:lnTo>
                    <a:pt x="2" y="18"/>
                  </a:lnTo>
                  <a:lnTo>
                    <a:pt x="2" y="25"/>
                  </a:lnTo>
                  <a:lnTo>
                    <a:pt x="2" y="31"/>
                  </a:lnTo>
                  <a:lnTo>
                    <a:pt x="0" y="38"/>
                  </a:lnTo>
                  <a:lnTo>
                    <a:pt x="10" y="51"/>
                  </a:lnTo>
                  <a:lnTo>
                    <a:pt x="7" y="67"/>
                  </a:lnTo>
                  <a:lnTo>
                    <a:pt x="66" y="110"/>
                  </a:lnTo>
                  <a:lnTo>
                    <a:pt x="74" y="9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8" name="未知"/>
            <p:cNvSpPr/>
            <p:nvPr/>
          </p:nvSpPr>
          <p:spPr>
            <a:xfrm>
              <a:off x="511" y="496"/>
              <a:ext cx="32" cy="111"/>
            </a:xfrm>
            <a:custGeom>
              <a:avLst/>
              <a:gdLst/>
              <a:ahLst/>
              <a:cxnLst/>
              <a:pathLst>
                <a:path w="32" h="111">
                  <a:moveTo>
                    <a:pt x="20" y="100"/>
                  </a:moveTo>
                  <a:lnTo>
                    <a:pt x="31" y="110"/>
                  </a:lnTo>
                  <a:lnTo>
                    <a:pt x="13" y="20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5"/>
                  </a:lnTo>
                  <a:lnTo>
                    <a:pt x="8" y="31"/>
                  </a:lnTo>
                  <a:lnTo>
                    <a:pt x="8" y="38"/>
                  </a:lnTo>
                  <a:lnTo>
                    <a:pt x="10" y="49"/>
                  </a:lnTo>
                  <a:lnTo>
                    <a:pt x="13" y="56"/>
                  </a:lnTo>
                  <a:lnTo>
                    <a:pt x="20" y="10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59" name="未知"/>
            <p:cNvSpPr/>
            <p:nvPr/>
          </p:nvSpPr>
          <p:spPr>
            <a:xfrm>
              <a:off x="406" y="270"/>
              <a:ext cx="86" cy="106"/>
            </a:xfrm>
            <a:custGeom>
              <a:avLst/>
              <a:gdLst/>
              <a:ahLst/>
              <a:cxnLst/>
              <a:pathLst>
                <a:path w="86" h="106">
                  <a:moveTo>
                    <a:pt x="41" y="105"/>
                  </a:moveTo>
                  <a:lnTo>
                    <a:pt x="46" y="95"/>
                  </a:lnTo>
                  <a:lnTo>
                    <a:pt x="85" y="23"/>
                  </a:lnTo>
                  <a:lnTo>
                    <a:pt x="69" y="15"/>
                  </a:lnTo>
                  <a:lnTo>
                    <a:pt x="64" y="18"/>
                  </a:lnTo>
                  <a:lnTo>
                    <a:pt x="41" y="28"/>
                  </a:lnTo>
                  <a:lnTo>
                    <a:pt x="51" y="10"/>
                  </a:lnTo>
                  <a:lnTo>
                    <a:pt x="51" y="5"/>
                  </a:lnTo>
                  <a:lnTo>
                    <a:pt x="41" y="0"/>
                  </a:lnTo>
                  <a:lnTo>
                    <a:pt x="23" y="36"/>
                  </a:lnTo>
                  <a:lnTo>
                    <a:pt x="44" y="48"/>
                  </a:lnTo>
                  <a:lnTo>
                    <a:pt x="41" y="59"/>
                  </a:lnTo>
                  <a:lnTo>
                    <a:pt x="18" y="48"/>
                  </a:lnTo>
                  <a:lnTo>
                    <a:pt x="0" y="82"/>
                  </a:lnTo>
                  <a:lnTo>
                    <a:pt x="41" y="10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0" name="未知"/>
            <p:cNvSpPr/>
            <p:nvPr/>
          </p:nvSpPr>
          <p:spPr>
            <a:xfrm>
              <a:off x="524" y="506"/>
              <a:ext cx="37" cy="107"/>
            </a:xfrm>
            <a:custGeom>
              <a:avLst/>
              <a:gdLst/>
              <a:ahLst/>
              <a:cxnLst/>
              <a:pathLst>
                <a:path w="37" h="107">
                  <a:moveTo>
                    <a:pt x="18" y="100"/>
                  </a:moveTo>
                  <a:lnTo>
                    <a:pt x="28" y="106"/>
                  </a:lnTo>
                  <a:lnTo>
                    <a:pt x="10" y="23"/>
                  </a:lnTo>
                  <a:lnTo>
                    <a:pt x="25" y="13"/>
                  </a:lnTo>
                  <a:lnTo>
                    <a:pt x="30" y="16"/>
                  </a:lnTo>
                  <a:lnTo>
                    <a:pt x="36" y="5"/>
                  </a:lnTo>
                  <a:lnTo>
                    <a:pt x="13" y="0"/>
                  </a:lnTo>
                  <a:lnTo>
                    <a:pt x="0" y="10"/>
                  </a:lnTo>
                  <a:lnTo>
                    <a:pt x="18" y="1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1" name="未知"/>
            <p:cNvSpPr/>
            <p:nvPr/>
          </p:nvSpPr>
          <p:spPr>
            <a:xfrm>
              <a:off x="429" y="334"/>
              <a:ext cx="96" cy="83"/>
            </a:xfrm>
            <a:custGeom>
              <a:avLst/>
              <a:gdLst/>
              <a:ahLst/>
              <a:cxnLst/>
              <a:pathLst>
                <a:path w="96" h="83">
                  <a:moveTo>
                    <a:pt x="0" y="62"/>
                  </a:moveTo>
                  <a:lnTo>
                    <a:pt x="26" y="67"/>
                  </a:lnTo>
                  <a:lnTo>
                    <a:pt x="64" y="82"/>
                  </a:lnTo>
                  <a:lnTo>
                    <a:pt x="69" y="74"/>
                  </a:lnTo>
                  <a:lnTo>
                    <a:pt x="79" y="74"/>
                  </a:lnTo>
                  <a:lnTo>
                    <a:pt x="77" y="64"/>
                  </a:lnTo>
                  <a:lnTo>
                    <a:pt x="95" y="59"/>
                  </a:lnTo>
                  <a:lnTo>
                    <a:pt x="69" y="2"/>
                  </a:lnTo>
                  <a:lnTo>
                    <a:pt x="69" y="0"/>
                  </a:lnTo>
                  <a:lnTo>
                    <a:pt x="31" y="23"/>
                  </a:lnTo>
                  <a:lnTo>
                    <a:pt x="23" y="31"/>
                  </a:lnTo>
                  <a:lnTo>
                    <a:pt x="18" y="4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2" name="未知"/>
            <p:cNvSpPr/>
            <p:nvPr/>
          </p:nvSpPr>
          <p:spPr>
            <a:xfrm>
              <a:off x="473" y="534"/>
              <a:ext cx="88" cy="94"/>
            </a:xfrm>
            <a:custGeom>
              <a:avLst/>
              <a:gdLst/>
              <a:ahLst/>
              <a:cxnLst/>
              <a:pathLst>
                <a:path w="88" h="94">
                  <a:moveTo>
                    <a:pt x="79" y="93"/>
                  </a:moveTo>
                  <a:lnTo>
                    <a:pt x="87" y="83"/>
                  </a:lnTo>
                  <a:lnTo>
                    <a:pt x="79" y="78"/>
                  </a:lnTo>
                  <a:lnTo>
                    <a:pt x="69" y="72"/>
                  </a:lnTo>
                  <a:lnTo>
                    <a:pt x="58" y="62"/>
                  </a:lnTo>
                  <a:lnTo>
                    <a:pt x="23" y="26"/>
                  </a:lnTo>
                  <a:lnTo>
                    <a:pt x="10" y="0"/>
                  </a:lnTo>
                  <a:lnTo>
                    <a:pt x="0" y="13"/>
                  </a:lnTo>
                  <a:lnTo>
                    <a:pt x="15" y="39"/>
                  </a:lnTo>
                  <a:lnTo>
                    <a:pt x="58" y="83"/>
                  </a:lnTo>
                  <a:lnTo>
                    <a:pt x="79" y="9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3" name="未知"/>
            <p:cNvSpPr/>
            <p:nvPr/>
          </p:nvSpPr>
          <p:spPr>
            <a:xfrm>
              <a:off x="585" y="334"/>
              <a:ext cx="93" cy="60"/>
            </a:xfrm>
            <a:custGeom>
              <a:avLst/>
              <a:gdLst/>
              <a:ahLst/>
              <a:cxnLst/>
              <a:pathLst>
                <a:path w="93" h="60">
                  <a:moveTo>
                    <a:pt x="8" y="5"/>
                  </a:moveTo>
                  <a:lnTo>
                    <a:pt x="15" y="5"/>
                  </a:lnTo>
                  <a:lnTo>
                    <a:pt x="23" y="5"/>
                  </a:lnTo>
                  <a:lnTo>
                    <a:pt x="36" y="5"/>
                  </a:lnTo>
                  <a:lnTo>
                    <a:pt x="46" y="8"/>
                  </a:lnTo>
                  <a:lnTo>
                    <a:pt x="56" y="13"/>
                  </a:lnTo>
                  <a:lnTo>
                    <a:pt x="66" y="18"/>
                  </a:lnTo>
                  <a:lnTo>
                    <a:pt x="77" y="28"/>
                  </a:lnTo>
                  <a:lnTo>
                    <a:pt x="82" y="36"/>
                  </a:lnTo>
                  <a:lnTo>
                    <a:pt x="84" y="41"/>
                  </a:lnTo>
                  <a:lnTo>
                    <a:pt x="89" y="49"/>
                  </a:lnTo>
                  <a:lnTo>
                    <a:pt x="92" y="59"/>
                  </a:lnTo>
                  <a:lnTo>
                    <a:pt x="89" y="51"/>
                  </a:lnTo>
                  <a:lnTo>
                    <a:pt x="89" y="44"/>
                  </a:lnTo>
                  <a:lnTo>
                    <a:pt x="84" y="33"/>
                  </a:lnTo>
                  <a:lnTo>
                    <a:pt x="77" y="26"/>
                  </a:lnTo>
                  <a:lnTo>
                    <a:pt x="66" y="15"/>
                  </a:lnTo>
                  <a:lnTo>
                    <a:pt x="54" y="8"/>
                  </a:lnTo>
                  <a:lnTo>
                    <a:pt x="38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4" name="未知"/>
            <p:cNvSpPr/>
            <p:nvPr/>
          </p:nvSpPr>
          <p:spPr>
            <a:xfrm>
              <a:off x="611" y="318"/>
              <a:ext cx="82" cy="73"/>
            </a:xfrm>
            <a:custGeom>
              <a:avLst/>
              <a:gdLst/>
              <a:ahLst/>
              <a:cxnLst/>
              <a:pathLst>
                <a:path w="82" h="73">
                  <a:moveTo>
                    <a:pt x="81" y="72"/>
                  </a:moveTo>
                  <a:lnTo>
                    <a:pt x="79" y="57"/>
                  </a:lnTo>
                  <a:lnTo>
                    <a:pt x="74" y="47"/>
                  </a:lnTo>
                  <a:lnTo>
                    <a:pt x="69" y="34"/>
                  </a:lnTo>
                  <a:lnTo>
                    <a:pt x="58" y="24"/>
                  </a:lnTo>
                  <a:lnTo>
                    <a:pt x="46" y="13"/>
                  </a:lnTo>
                  <a:lnTo>
                    <a:pt x="33" y="8"/>
                  </a:lnTo>
                  <a:lnTo>
                    <a:pt x="20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5" name="未知"/>
            <p:cNvSpPr/>
            <p:nvPr/>
          </p:nvSpPr>
          <p:spPr>
            <a:xfrm>
              <a:off x="715" y="457"/>
              <a:ext cx="70" cy="78"/>
            </a:xfrm>
            <a:custGeom>
              <a:avLst/>
              <a:gdLst/>
              <a:ahLst/>
              <a:cxnLst/>
              <a:pathLst>
                <a:path w="70" h="78">
                  <a:moveTo>
                    <a:pt x="44" y="77"/>
                  </a:moveTo>
                  <a:lnTo>
                    <a:pt x="62" y="47"/>
                  </a:lnTo>
                  <a:lnTo>
                    <a:pt x="69" y="31"/>
                  </a:lnTo>
                  <a:lnTo>
                    <a:pt x="57" y="26"/>
                  </a:lnTo>
                  <a:lnTo>
                    <a:pt x="39" y="36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49" y="5"/>
                  </a:lnTo>
                  <a:lnTo>
                    <a:pt x="36" y="0"/>
                  </a:lnTo>
                  <a:lnTo>
                    <a:pt x="31" y="5"/>
                  </a:lnTo>
                  <a:lnTo>
                    <a:pt x="36" y="11"/>
                  </a:lnTo>
                  <a:lnTo>
                    <a:pt x="36" y="18"/>
                  </a:lnTo>
                  <a:lnTo>
                    <a:pt x="34" y="26"/>
                  </a:lnTo>
                  <a:lnTo>
                    <a:pt x="28" y="34"/>
                  </a:lnTo>
                  <a:lnTo>
                    <a:pt x="21" y="41"/>
                  </a:lnTo>
                  <a:lnTo>
                    <a:pt x="13" y="44"/>
                  </a:lnTo>
                  <a:lnTo>
                    <a:pt x="0" y="65"/>
                  </a:lnTo>
                  <a:lnTo>
                    <a:pt x="44" y="7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6" name="未知"/>
            <p:cNvSpPr/>
            <p:nvPr/>
          </p:nvSpPr>
          <p:spPr>
            <a:xfrm>
              <a:off x="220" y="712"/>
              <a:ext cx="57" cy="75"/>
            </a:xfrm>
            <a:custGeom>
              <a:avLst/>
              <a:gdLst/>
              <a:ahLst/>
              <a:cxnLst/>
              <a:pathLst>
                <a:path w="57" h="75">
                  <a:moveTo>
                    <a:pt x="43" y="74"/>
                  </a:moveTo>
                  <a:lnTo>
                    <a:pt x="51" y="67"/>
                  </a:lnTo>
                  <a:lnTo>
                    <a:pt x="28" y="54"/>
                  </a:lnTo>
                  <a:lnTo>
                    <a:pt x="20" y="33"/>
                  </a:lnTo>
                  <a:lnTo>
                    <a:pt x="38" y="18"/>
                  </a:lnTo>
                  <a:lnTo>
                    <a:pt x="56" y="23"/>
                  </a:lnTo>
                  <a:lnTo>
                    <a:pt x="56" y="13"/>
                  </a:lnTo>
                  <a:lnTo>
                    <a:pt x="28" y="0"/>
                  </a:lnTo>
                  <a:lnTo>
                    <a:pt x="0" y="51"/>
                  </a:lnTo>
                  <a:lnTo>
                    <a:pt x="43" y="7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7" name="未知"/>
            <p:cNvSpPr/>
            <p:nvPr/>
          </p:nvSpPr>
          <p:spPr>
            <a:xfrm>
              <a:off x="363" y="452"/>
              <a:ext cx="24" cy="76"/>
            </a:xfrm>
            <a:custGeom>
              <a:avLst/>
              <a:gdLst/>
              <a:ahLst/>
              <a:cxnLst/>
              <a:pathLst>
                <a:path w="24" h="76">
                  <a:moveTo>
                    <a:pt x="20" y="75"/>
                  </a:moveTo>
                  <a:lnTo>
                    <a:pt x="23" y="67"/>
                  </a:lnTo>
                  <a:lnTo>
                    <a:pt x="23" y="64"/>
                  </a:lnTo>
                  <a:lnTo>
                    <a:pt x="5" y="36"/>
                  </a:lnTo>
                  <a:lnTo>
                    <a:pt x="5" y="31"/>
                  </a:lnTo>
                  <a:lnTo>
                    <a:pt x="7" y="26"/>
                  </a:lnTo>
                  <a:lnTo>
                    <a:pt x="23" y="8"/>
                  </a:lnTo>
                  <a:lnTo>
                    <a:pt x="23" y="0"/>
                  </a:lnTo>
                  <a:lnTo>
                    <a:pt x="15" y="8"/>
                  </a:lnTo>
                  <a:lnTo>
                    <a:pt x="5" y="21"/>
                  </a:lnTo>
                  <a:lnTo>
                    <a:pt x="2" y="23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20" y="7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8" name="未知"/>
            <p:cNvSpPr/>
            <p:nvPr/>
          </p:nvSpPr>
          <p:spPr>
            <a:xfrm>
              <a:off x="284" y="550"/>
              <a:ext cx="67" cy="75"/>
            </a:xfrm>
            <a:custGeom>
              <a:avLst/>
              <a:gdLst/>
              <a:ahLst/>
              <a:cxnLst/>
              <a:pathLst>
                <a:path w="67" h="75">
                  <a:moveTo>
                    <a:pt x="28" y="0"/>
                  </a:moveTo>
                  <a:lnTo>
                    <a:pt x="0" y="51"/>
                  </a:lnTo>
                  <a:lnTo>
                    <a:pt x="38" y="74"/>
                  </a:lnTo>
                  <a:lnTo>
                    <a:pt x="66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69" name="未知"/>
            <p:cNvSpPr/>
            <p:nvPr/>
          </p:nvSpPr>
          <p:spPr>
            <a:xfrm>
              <a:off x="373" y="406"/>
              <a:ext cx="19" cy="73"/>
            </a:xfrm>
            <a:custGeom>
              <a:avLst/>
              <a:gdLst/>
              <a:ahLst/>
              <a:cxnLst/>
              <a:pathLst>
                <a:path w="19" h="73">
                  <a:moveTo>
                    <a:pt x="0" y="0"/>
                  </a:moveTo>
                  <a:lnTo>
                    <a:pt x="5" y="8"/>
                  </a:lnTo>
                  <a:lnTo>
                    <a:pt x="13" y="20"/>
                  </a:lnTo>
                  <a:lnTo>
                    <a:pt x="15" y="31"/>
                  </a:lnTo>
                  <a:lnTo>
                    <a:pt x="18" y="41"/>
                  </a:lnTo>
                  <a:lnTo>
                    <a:pt x="18" y="51"/>
                  </a:lnTo>
                  <a:lnTo>
                    <a:pt x="18" y="62"/>
                  </a:lnTo>
                  <a:lnTo>
                    <a:pt x="15" y="7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0" name="未知"/>
            <p:cNvSpPr/>
            <p:nvPr/>
          </p:nvSpPr>
          <p:spPr>
            <a:xfrm>
              <a:off x="363" y="794"/>
              <a:ext cx="47" cy="68"/>
            </a:xfrm>
            <a:custGeom>
              <a:avLst/>
              <a:gdLst/>
              <a:ahLst/>
              <a:cxnLst/>
              <a:pathLst>
                <a:path w="47" h="68">
                  <a:moveTo>
                    <a:pt x="0" y="49"/>
                  </a:moveTo>
                  <a:lnTo>
                    <a:pt x="30" y="67"/>
                  </a:lnTo>
                  <a:lnTo>
                    <a:pt x="38" y="59"/>
                  </a:lnTo>
                  <a:lnTo>
                    <a:pt x="30" y="52"/>
                  </a:lnTo>
                  <a:lnTo>
                    <a:pt x="38" y="36"/>
                  </a:lnTo>
                  <a:lnTo>
                    <a:pt x="41" y="28"/>
                  </a:lnTo>
                  <a:lnTo>
                    <a:pt x="43" y="21"/>
                  </a:lnTo>
                  <a:lnTo>
                    <a:pt x="43" y="16"/>
                  </a:lnTo>
                  <a:lnTo>
                    <a:pt x="46" y="5"/>
                  </a:lnTo>
                  <a:lnTo>
                    <a:pt x="33" y="0"/>
                  </a:lnTo>
                  <a:lnTo>
                    <a:pt x="25" y="8"/>
                  </a:lnTo>
                  <a:lnTo>
                    <a:pt x="15" y="23"/>
                  </a:lnTo>
                  <a:lnTo>
                    <a:pt x="30" y="31"/>
                  </a:lnTo>
                  <a:lnTo>
                    <a:pt x="28" y="39"/>
                  </a:lnTo>
                  <a:lnTo>
                    <a:pt x="10" y="41"/>
                  </a:lnTo>
                  <a:lnTo>
                    <a:pt x="2" y="41"/>
                  </a:lnTo>
                  <a:lnTo>
                    <a:pt x="0" y="46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1" name="未知"/>
            <p:cNvSpPr/>
            <p:nvPr/>
          </p:nvSpPr>
          <p:spPr>
            <a:xfrm>
              <a:off x="514" y="303"/>
              <a:ext cx="64" cy="58"/>
            </a:xfrm>
            <a:custGeom>
              <a:avLst/>
              <a:gdLst/>
              <a:ahLst/>
              <a:cxnLst/>
              <a:pathLst>
                <a:path w="64" h="58">
                  <a:moveTo>
                    <a:pt x="63" y="41"/>
                  </a:moveTo>
                  <a:lnTo>
                    <a:pt x="58" y="36"/>
                  </a:lnTo>
                  <a:lnTo>
                    <a:pt x="48" y="36"/>
                  </a:lnTo>
                  <a:lnTo>
                    <a:pt x="46" y="41"/>
                  </a:lnTo>
                  <a:lnTo>
                    <a:pt x="33" y="33"/>
                  </a:lnTo>
                  <a:lnTo>
                    <a:pt x="23" y="26"/>
                  </a:lnTo>
                  <a:lnTo>
                    <a:pt x="23" y="18"/>
                  </a:lnTo>
                  <a:lnTo>
                    <a:pt x="35" y="3"/>
                  </a:lnTo>
                  <a:lnTo>
                    <a:pt x="46" y="0"/>
                  </a:lnTo>
                  <a:lnTo>
                    <a:pt x="30" y="0"/>
                  </a:lnTo>
                  <a:lnTo>
                    <a:pt x="17" y="15"/>
                  </a:lnTo>
                  <a:lnTo>
                    <a:pt x="17" y="23"/>
                  </a:lnTo>
                  <a:lnTo>
                    <a:pt x="10" y="21"/>
                  </a:lnTo>
                  <a:lnTo>
                    <a:pt x="2" y="18"/>
                  </a:lnTo>
                  <a:lnTo>
                    <a:pt x="0" y="21"/>
                  </a:lnTo>
                  <a:lnTo>
                    <a:pt x="10" y="26"/>
                  </a:lnTo>
                  <a:lnTo>
                    <a:pt x="23" y="31"/>
                  </a:lnTo>
                  <a:lnTo>
                    <a:pt x="33" y="39"/>
                  </a:lnTo>
                  <a:lnTo>
                    <a:pt x="43" y="49"/>
                  </a:lnTo>
                  <a:lnTo>
                    <a:pt x="38" y="57"/>
                  </a:lnTo>
                  <a:lnTo>
                    <a:pt x="46" y="49"/>
                  </a:lnTo>
                  <a:lnTo>
                    <a:pt x="53" y="46"/>
                  </a:lnTo>
                  <a:lnTo>
                    <a:pt x="63" y="4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2" name="未知"/>
            <p:cNvSpPr/>
            <p:nvPr/>
          </p:nvSpPr>
          <p:spPr>
            <a:xfrm>
              <a:off x="608" y="743"/>
              <a:ext cx="65" cy="65"/>
            </a:xfrm>
            <a:custGeom>
              <a:avLst/>
              <a:gdLst/>
              <a:ahLst/>
              <a:cxnLst/>
              <a:pathLst>
                <a:path w="65" h="65">
                  <a:moveTo>
                    <a:pt x="33" y="64"/>
                  </a:moveTo>
                  <a:lnTo>
                    <a:pt x="61" y="23"/>
                  </a:lnTo>
                  <a:lnTo>
                    <a:pt x="64" y="20"/>
                  </a:lnTo>
                  <a:lnTo>
                    <a:pt x="28" y="0"/>
                  </a:lnTo>
                  <a:lnTo>
                    <a:pt x="0" y="46"/>
                  </a:lnTo>
                  <a:lnTo>
                    <a:pt x="10" y="51"/>
                  </a:lnTo>
                  <a:lnTo>
                    <a:pt x="33" y="6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3" name="未知"/>
            <p:cNvSpPr/>
            <p:nvPr/>
          </p:nvSpPr>
          <p:spPr>
            <a:xfrm>
              <a:off x="552" y="488"/>
              <a:ext cx="65" cy="63"/>
            </a:xfrm>
            <a:custGeom>
              <a:avLst/>
              <a:gdLst/>
              <a:ahLst/>
              <a:cxnLst/>
              <a:pathLst>
                <a:path w="65" h="63">
                  <a:moveTo>
                    <a:pt x="10" y="18"/>
                  </a:moveTo>
                  <a:lnTo>
                    <a:pt x="8" y="23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43" y="62"/>
                  </a:lnTo>
                  <a:lnTo>
                    <a:pt x="51" y="52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20" y="0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4" name="未知"/>
            <p:cNvSpPr/>
            <p:nvPr/>
          </p:nvSpPr>
          <p:spPr>
            <a:xfrm>
              <a:off x="319" y="727"/>
              <a:ext cx="65" cy="19"/>
            </a:xfrm>
            <a:custGeom>
              <a:avLst/>
              <a:gdLst/>
              <a:ahLst/>
              <a:cxnLst/>
              <a:pathLst>
                <a:path w="65" h="19">
                  <a:moveTo>
                    <a:pt x="0" y="3"/>
                  </a:moveTo>
                  <a:lnTo>
                    <a:pt x="3" y="0"/>
                  </a:lnTo>
                  <a:lnTo>
                    <a:pt x="59" y="13"/>
                  </a:lnTo>
                  <a:lnTo>
                    <a:pt x="64" y="1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5" name="未知"/>
            <p:cNvSpPr/>
            <p:nvPr/>
          </p:nvSpPr>
          <p:spPr>
            <a:xfrm>
              <a:off x="386" y="352"/>
              <a:ext cx="62" cy="45"/>
            </a:xfrm>
            <a:custGeom>
              <a:avLst/>
              <a:gdLst/>
              <a:ahLst/>
              <a:cxnLst/>
              <a:pathLst>
                <a:path w="62" h="45">
                  <a:moveTo>
                    <a:pt x="43" y="44"/>
                  </a:moveTo>
                  <a:lnTo>
                    <a:pt x="61" y="23"/>
                  </a:lnTo>
                  <a:lnTo>
                    <a:pt x="20" y="0"/>
                  </a:lnTo>
                  <a:lnTo>
                    <a:pt x="0" y="28"/>
                  </a:lnTo>
                  <a:lnTo>
                    <a:pt x="23" y="41"/>
                  </a:lnTo>
                  <a:lnTo>
                    <a:pt x="43" y="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6" name="未知"/>
            <p:cNvSpPr/>
            <p:nvPr/>
          </p:nvSpPr>
          <p:spPr>
            <a:xfrm>
              <a:off x="314" y="408"/>
              <a:ext cx="60" cy="27"/>
            </a:xfrm>
            <a:custGeom>
              <a:avLst/>
              <a:gdLst/>
              <a:ahLst/>
              <a:cxnLst/>
              <a:pathLst>
                <a:path w="60" h="27">
                  <a:moveTo>
                    <a:pt x="59" y="8"/>
                  </a:moveTo>
                  <a:lnTo>
                    <a:pt x="56" y="6"/>
                  </a:lnTo>
                  <a:lnTo>
                    <a:pt x="54" y="0"/>
                  </a:lnTo>
                  <a:lnTo>
                    <a:pt x="5" y="13"/>
                  </a:lnTo>
                  <a:lnTo>
                    <a:pt x="0" y="26"/>
                  </a:lnTo>
                  <a:lnTo>
                    <a:pt x="8" y="18"/>
                  </a:lnTo>
                  <a:lnTo>
                    <a:pt x="26" y="16"/>
                  </a:lnTo>
                  <a:lnTo>
                    <a:pt x="26" y="21"/>
                  </a:lnTo>
                  <a:lnTo>
                    <a:pt x="44" y="11"/>
                  </a:lnTo>
                  <a:lnTo>
                    <a:pt x="59" y="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7" name="未知"/>
            <p:cNvSpPr/>
            <p:nvPr/>
          </p:nvSpPr>
          <p:spPr>
            <a:xfrm>
              <a:off x="368" y="460"/>
              <a:ext cx="29" cy="57"/>
            </a:xfrm>
            <a:custGeom>
              <a:avLst/>
              <a:gdLst/>
              <a:ahLst/>
              <a:cxnLst/>
              <a:pathLst>
                <a:path w="29" h="57">
                  <a:moveTo>
                    <a:pt x="18" y="56"/>
                  </a:moveTo>
                  <a:lnTo>
                    <a:pt x="28" y="36"/>
                  </a:lnTo>
                  <a:lnTo>
                    <a:pt x="20" y="18"/>
                  </a:lnTo>
                  <a:lnTo>
                    <a:pt x="18" y="15"/>
                  </a:lnTo>
                  <a:lnTo>
                    <a:pt x="18" y="8"/>
                  </a:lnTo>
                  <a:lnTo>
                    <a:pt x="18" y="0"/>
                  </a:lnTo>
                  <a:lnTo>
                    <a:pt x="2" y="18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18" y="5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8" name="未知"/>
            <p:cNvSpPr/>
            <p:nvPr/>
          </p:nvSpPr>
          <p:spPr>
            <a:xfrm>
              <a:off x="268" y="601"/>
              <a:ext cx="55" cy="40"/>
            </a:xfrm>
            <a:custGeom>
              <a:avLst/>
              <a:gdLst/>
              <a:ahLst/>
              <a:cxnLst/>
              <a:pathLst>
                <a:path w="55" h="40">
                  <a:moveTo>
                    <a:pt x="54" y="23"/>
                  </a:moveTo>
                  <a:lnTo>
                    <a:pt x="16" y="0"/>
                  </a:lnTo>
                  <a:lnTo>
                    <a:pt x="0" y="18"/>
                  </a:lnTo>
                  <a:lnTo>
                    <a:pt x="36" y="39"/>
                  </a:lnTo>
                  <a:lnTo>
                    <a:pt x="54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79" name="未知"/>
            <p:cNvSpPr/>
            <p:nvPr/>
          </p:nvSpPr>
          <p:spPr>
            <a:xfrm>
              <a:off x="406" y="763"/>
              <a:ext cx="29" cy="53"/>
            </a:xfrm>
            <a:custGeom>
              <a:avLst/>
              <a:gdLst/>
              <a:ahLst/>
              <a:cxnLst/>
              <a:pathLst>
                <a:path w="29" h="53">
                  <a:moveTo>
                    <a:pt x="21" y="29"/>
                  </a:moveTo>
                  <a:lnTo>
                    <a:pt x="28" y="0"/>
                  </a:lnTo>
                  <a:lnTo>
                    <a:pt x="10" y="11"/>
                  </a:lnTo>
                  <a:lnTo>
                    <a:pt x="3" y="36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8" y="47"/>
                  </a:lnTo>
                  <a:lnTo>
                    <a:pt x="13" y="3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0" name="未知"/>
            <p:cNvSpPr/>
            <p:nvPr/>
          </p:nvSpPr>
          <p:spPr>
            <a:xfrm>
              <a:off x="386" y="470"/>
              <a:ext cx="34" cy="55"/>
            </a:xfrm>
            <a:custGeom>
              <a:avLst/>
              <a:gdLst/>
              <a:ahLst/>
              <a:cxnLst/>
              <a:pathLst>
                <a:path w="34" h="55">
                  <a:moveTo>
                    <a:pt x="0" y="49"/>
                  </a:moveTo>
                  <a:lnTo>
                    <a:pt x="2" y="49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13" y="54"/>
                  </a:lnTo>
                  <a:lnTo>
                    <a:pt x="23" y="28"/>
                  </a:lnTo>
                  <a:lnTo>
                    <a:pt x="28" y="18"/>
                  </a:lnTo>
                  <a:lnTo>
                    <a:pt x="33" y="5"/>
                  </a:lnTo>
                  <a:lnTo>
                    <a:pt x="30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0" y="26"/>
                  </a:lnTo>
                  <a:lnTo>
                    <a:pt x="0" y="46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1" name="未知"/>
            <p:cNvSpPr/>
            <p:nvPr/>
          </p:nvSpPr>
          <p:spPr>
            <a:xfrm>
              <a:off x="401" y="817"/>
              <a:ext cx="55" cy="14"/>
            </a:xfrm>
            <a:custGeom>
              <a:avLst/>
              <a:gdLst/>
              <a:ahLst/>
              <a:cxnLst/>
              <a:pathLst>
                <a:path w="55" h="14">
                  <a:moveTo>
                    <a:pt x="54" y="3"/>
                  </a:moveTo>
                  <a:lnTo>
                    <a:pt x="41" y="0"/>
                  </a:lnTo>
                  <a:lnTo>
                    <a:pt x="28" y="0"/>
                  </a:lnTo>
                  <a:lnTo>
                    <a:pt x="18" y="3"/>
                  </a:lnTo>
                  <a:lnTo>
                    <a:pt x="10" y="8"/>
                  </a:lnTo>
                  <a:lnTo>
                    <a:pt x="0" y="13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2" name="未知"/>
            <p:cNvSpPr/>
            <p:nvPr/>
          </p:nvSpPr>
          <p:spPr>
            <a:xfrm>
              <a:off x="708" y="522"/>
              <a:ext cx="52" cy="31"/>
            </a:xfrm>
            <a:custGeom>
              <a:avLst/>
              <a:gdLst/>
              <a:ahLst/>
              <a:cxnLst/>
              <a:pathLst>
                <a:path w="52" h="31">
                  <a:moveTo>
                    <a:pt x="41" y="30"/>
                  </a:moveTo>
                  <a:lnTo>
                    <a:pt x="51" y="12"/>
                  </a:lnTo>
                  <a:lnTo>
                    <a:pt x="7" y="0"/>
                  </a:lnTo>
                  <a:lnTo>
                    <a:pt x="7" y="2"/>
                  </a:lnTo>
                  <a:lnTo>
                    <a:pt x="35" y="15"/>
                  </a:lnTo>
                  <a:lnTo>
                    <a:pt x="2" y="7"/>
                  </a:lnTo>
                  <a:lnTo>
                    <a:pt x="0" y="12"/>
                  </a:lnTo>
                  <a:lnTo>
                    <a:pt x="30" y="18"/>
                  </a:lnTo>
                  <a:lnTo>
                    <a:pt x="33" y="20"/>
                  </a:lnTo>
                  <a:lnTo>
                    <a:pt x="35" y="25"/>
                  </a:lnTo>
                  <a:lnTo>
                    <a:pt x="41" y="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3" name="未知"/>
            <p:cNvSpPr/>
            <p:nvPr/>
          </p:nvSpPr>
          <p:spPr>
            <a:xfrm>
              <a:off x="240" y="730"/>
              <a:ext cx="37" cy="50"/>
            </a:xfrm>
            <a:custGeom>
              <a:avLst/>
              <a:gdLst/>
              <a:ahLst/>
              <a:cxnLst/>
              <a:pathLst>
                <a:path w="37" h="50">
                  <a:moveTo>
                    <a:pt x="33" y="15"/>
                  </a:moveTo>
                  <a:lnTo>
                    <a:pt x="33" y="10"/>
                  </a:lnTo>
                  <a:lnTo>
                    <a:pt x="36" y="5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8" y="36"/>
                  </a:lnTo>
                  <a:lnTo>
                    <a:pt x="31" y="49"/>
                  </a:lnTo>
                  <a:lnTo>
                    <a:pt x="33" y="1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4" name="未知"/>
            <p:cNvSpPr/>
            <p:nvPr/>
          </p:nvSpPr>
          <p:spPr>
            <a:xfrm>
              <a:off x="156" y="781"/>
              <a:ext cx="44" cy="50"/>
            </a:xfrm>
            <a:custGeom>
              <a:avLst/>
              <a:gdLst/>
              <a:ahLst/>
              <a:cxnLst/>
              <a:pathLst>
                <a:path w="44" h="50">
                  <a:moveTo>
                    <a:pt x="43" y="23"/>
                  </a:moveTo>
                  <a:lnTo>
                    <a:pt x="0" y="0"/>
                  </a:lnTo>
                  <a:lnTo>
                    <a:pt x="2" y="34"/>
                  </a:lnTo>
                  <a:lnTo>
                    <a:pt x="31" y="49"/>
                  </a:lnTo>
                  <a:lnTo>
                    <a:pt x="43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5" name="未知"/>
            <p:cNvSpPr/>
            <p:nvPr/>
          </p:nvSpPr>
          <p:spPr>
            <a:xfrm>
              <a:off x="404" y="401"/>
              <a:ext cx="49" cy="11"/>
            </a:xfrm>
            <a:custGeom>
              <a:avLst/>
              <a:gdLst/>
              <a:ahLst/>
              <a:cxnLst/>
              <a:pathLst>
                <a:path w="49" h="11">
                  <a:moveTo>
                    <a:pt x="0" y="10"/>
                  </a:moveTo>
                  <a:lnTo>
                    <a:pt x="25" y="0"/>
                  </a:lnTo>
                  <a:lnTo>
                    <a:pt x="33" y="5"/>
                  </a:lnTo>
                  <a:lnTo>
                    <a:pt x="38" y="5"/>
                  </a:lnTo>
                  <a:lnTo>
                    <a:pt x="41" y="2"/>
                  </a:lnTo>
                  <a:lnTo>
                    <a:pt x="48" y="2"/>
                  </a:lnTo>
                  <a:lnTo>
                    <a:pt x="3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6" name="未知"/>
            <p:cNvSpPr/>
            <p:nvPr/>
          </p:nvSpPr>
          <p:spPr>
            <a:xfrm>
              <a:off x="594" y="789"/>
              <a:ext cx="50" cy="37"/>
            </a:xfrm>
            <a:custGeom>
              <a:avLst/>
              <a:gdLst/>
              <a:ahLst/>
              <a:cxnLst/>
              <a:pathLst>
                <a:path w="50" h="37">
                  <a:moveTo>
                    <a:pt x="49" y="18"/>
                  </a:moveTo>
                  <a:lnTo>
                    <a:pt x="26" y="5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36" y="36"/>
                  </a:lnTo>
                  <a:lnTo>
                    <a:pt x="49" y="1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7" name="未知"/>
            <p:cNvSpPr/>
            <p:nvPr/>
          </p:nvSpPr>
          <p:spPr>
            <a:xfrm>
              <a:off x="636" y="714"/>
              <a:ext cx="50" cy="50"/>
            </a:xfrm>
            <a:custGeom>
              <a:avLst/>
              <a:gdLst/>
              <a:ahLst/>
              <a:cxnLst/>
              <a:pathLst>
                <a:path w="50" h="50">
                  <a:moveTo>
                    <a:pt x="0" y="29"/>
                  </a:moveTo>
                  <a:lnTo>
                    <a:pt x="36" y="49"/>
                  </a:lnTo>
                  <a:lnTo>
                    <a:pt x="46" y="24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6" y="11"/>
                  </a:lnTo>
                  <a:lnTo>
                    <a:pt x="28" y="6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8" name="未知"/>
            <p:cNvSpPr/>
            <p:nvPr/>
          </p:nvSpPr>
          <p:spPr>
            <a:xfrm>
              <a:off x="271" y="516"/>
              <a:ext cx="29" cy="50"/>
            </a:xfrm>
            <a:custGeom>
              <a:avLst/>
              <a:gdLst/>
              <a:ahLst/>
              <a:cxnLst/>
              <a:pathLst>
                <a:path w="29" h="50">
                  <a:moveTo>
                    <a:pt x="0" y="49"/>
                  </a:moveTo>
                  <a:lnTo>
                    <a:pt x="18" y="29"/>
                  </a:lnTo>
                  <a:lnTo>
                    <a:pt x="28" y="0"/>
                  </a:lnTo>
                  <a:lnTo>
                    <a:pt x="13" y="24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89" name="未知"/>
            <p:cNvSpPr/>
            <p:nvPr/>
          </p:nvSpPr>
          <p:spPr>
            <a:xfrm>
              <a:off x="478" y="511"/>
              <a:ext cx="47" cy="42"/>
            </a:xfrm>
            <a:custGeom>
              <a:avLst/>
              <a:gdLst/>
              <a:ahLst/>
              <a:cxnLst/>
              <a:pathLst>
                <a:path w="47" h="42">
                  <a:moveTo>
                    <a:pt x="46" y="41"/>
                  </a:moveTo>
                  <a:lnTo>
                    <a:pt x="43" y="34"/>
                  </a:lnTo>
                  <a:lnTo>
                    <a:pt x="10" y="13"/>
                  </a:lnTo>
                  <a:lnTo>
                    <a:pt x="13" y="8"/>
                  </a:lnTo>
                  <a:lnTo>
                    <a:pt x="41" y="23"/>
                  </a:lnTo>
                  <a:lnTo>
                    <a:pt x="41" y="16"/>
                  </a:lnTo>
                  <a:lnTo>
                    <a:pt x="10" y="0"/>
                  </a:lnTo>
                  <a:lnTo>
                    <a:pt x="0" y="16"/>
                  </a:lnTo>
                  <a:lnTo>
                    <a:pt x="46" y="4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0" name="未知"/>
            <p:cNvSpPr/>
            <p:nvPr/>
          </p:nvSpPr>
          <p:spPr>
            <a:xfrm>
              <a:off x="552" y="462"/>
              <a:ext cx="47" cy="27"/>
            </a:xfrm>
            <a:custGeom>
              <a:avLst/>
              <a:gdLst/>
              <a:ahLst/>
              <a:cxnLst/>
              <a:pathLst>
                <a:path w="47" h="27">
                  <a:moveTo>
                    <a:pt x="0" y="0"/>
                  </a:moveTo>
                  <a:lnTo>
                    <a:pt x="15" y="13"/>
                  </a:lnTo>
                  <a:lnTo>
                    <a:pt x="36" y="21"/>
                  </a:lnTo>
                  <a:lnTo>
                    <a:pt x="46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1" name="未知"/>
            <p:cNvSpPr/>
            <p:nvPr/>
          </p:nvSpPr>
          <p:spPr>
            <a:xfrm>
              <a:off x="628" y="542"/>
              <a:ext cx="12" cy="50"/>
            </a:xfrm>
            <a:custGeom>
              <a:avLst/>
              <a:gdLst/>
              <a:ahLst/>
              <a:cxnLst/>
              <a:pathLst>
                <a:path w="12" h="50">
                  <a:moveTo>
                    <a:pt x="0" y="0"/>
                  </a:moveTo>
                  <a:lnTo>
                    <a:pt x="3" y="3"/>
                  </a:lnTo>
                  <a:lnTo>
                    <a:pt x="3" y="28"/>
                  </a:lnTo>
                  <a:lnTo>
                    <a:pt x="11" y="4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2" name="未知"/>
            <p:cNvSpPr/>
            <p:nvPr/>
          </p:nvSpPr>
          <p:spPr>
            <a:xfrm>
              <a:off x="669" y="594"/>
              <a:ext cx="45" cy="13"/>
            </a:xfrm>
            <a:custGeom>
              <a:avLst/>
              <a:gdLst/>
              <a:ahLst/>
              <a:cxnLst/>
              <a:pathLst>
                <a:path w="45" h="13">
                  <a:moveTo>
                    <a:pt x="44" y="10"/>
                  </a:moveTo>
                  <a:lnTo>
                    <a:pt x="41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0" y="10"/>
                  </a:lnTo>
                  <a:lnTo>
                    <a:pt x="5" y="7"/>
                  </a:lnTo>
                  <a:lnTo>
                    <a:pt x="13" y="5"/>
                  </a:lnTo>
                  <a:lnTo>
                    <a:pt x="23" y="5"/>
                  </a:lnTo>
                  <a:lnTo>
                    <a:pt x="28" y="5"/>
                  </a:lnTo>
                  <a:lnTo>
                    <a:pt x="36" y="7"/>
                  </a:lnTo>
                  <a:lnTo>
                    <a:pt x="44" y="12"/>
                  </a:lnTo>
                  <a:lnTo>
                    <a:pt x="44" y="1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3" name="未知"/>
            <p:cNvSpPr/>
            <p:nvPr/>
          </p:nvSpPr>
          <p:spPr>
            <a:xfrm>
              <a:off x="332" y="457"/>
              <a:ext cx="34" cy="45"/>
            </a:xfrm>
            <a:custGeom>
              <a:avLst/>
              <a:gdLst/>
              <a:ahLst/>
              <a:cxnLst/>
              <a:pathLst>
                <a:path w="34" h="45">
                  <a:moveTo>
                    <a:pt x="33" y="36"/>
                  </a:moveTo>
                  <a:lnTo>
                    <a:pt x="31" y="31"/>
                  </a:lnTo>
                  <a:lnTo>
                    <a:pt x="31" y="26"/>
                  </a:lnTo>
                  <a:lnTo>
                    <a:pt x="31" y="23"/>
                  </a:lnTo>
                  <a:lnTo>
                    <a:pt x="33" y="18"/>
                  </a:lnTo>
                  <a:lnTo>
                    <a:pt x="26" y="13"/>
                  </a:lnTo>
                  <a:lnTo>
                    <a:pt x="23" y="8"/>
                  </a:lnTo>
                  <a:lnTo>
                    <a:pt x="10" y="0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8" y="23"/>
                  </a:lnTo>
                  <a:lnTo>
                    <a:pt x="18" y="44"/>
                  </a:lnTo>
                  <a:lnTo>
                    <a:pt x="33" y="3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4" name="未知"/>
            <p:cNvSpPr/>
            <p:nvPr/>
          </p:nvSpPr>
          <p:spPr>
            <a:xfrm>
              <a:off x="396" y="218"/>
              <a:ext cx="37" cy="45"/>
            </a:xfrm>
            <a:custGeom>
              <a:avLst/>
              <a:gdLst/>
              <a:ahLst/>
              <a:cxnLst/>
              <a:pathLst>
                <a:path w="37" h="45">
                  <a:moveTo>
                    <a:pt x="26" y="0"/>
                  </a:moveTo>
                  <a:lnTo>
                    <a:pt x="26" y="10"/>
                  </a:lnTo>
                  <a:lnTo>
                    <a:pt x="23" y="16"/>
                  </a:lnTo>
                  <a:lnTo>
                    <a:pt x="15" y="21"/>
                  </a:lnTo>
                  <a:lnTo>
                    <a:pt x="10" y="23"/>
                  </a:lnTo>
                  <a:lnTo>
                    <a:pt x="0" y="23"/>
                  </a:lnTo>
                  <a:lnTo>
                    <a:pt x="8" y="34"/>
                  </a:lnTo>
                  <a:lnTo>
                    <a:pt x="28" y="44"/>
                  </a:lnTo>
                  <a:lnTo>
                    <a:pt x="33" y="41"/>
                  </a:lnTo>
                  <a:lnTo>
                    <a:pt x="36" y="39"/>
                  </a:lnTo>
                  <a:lnTo>
                    <a:pt x="36" y="3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5" name="未知"/>
            <p:cNvSpPr/>
            <p:nvPr/>
          </p:nvSpPr>
          <p:spPr>
            <a:xfrm>
              <a:off x="708" y="534"/>
              <a:ext cx="42" cy="25"/>
            </a:xfrm>
            <a:custGeom>
              <a:avLst/>
              <a:gdLst/>
              <a:ahLst/>
              <a:cxnLst/>
              <a:pathLst>
                <a:path w="42" h="25">
                  <a:moveTo>
                    <a:pt x="35" y="24"/>
                  </a:moveTo>
                  <a:lnTo>
                    <a:pt x="41" y="18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30" y="6"/>
                  </a:lnTo>
                  <a:lnTo>
                    <a:pt x="0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6" name="未知"/>
            <p:cNvSpPr/>
            <p:nvPr/>
          </p:nvSpPr>
          <p:spPr>
            <a:xfrm>
              <a:off x="728" y="462"/>
              <a:ext cx="24" cy="40"/>
            </a:xfrm>
            <a:custGeom>
              <a:avLst/>
              <a:gdLst/>
              <a:ahLst/>
              <a:cxnLst/>
              <a:pathLst>
                <a:path w="24" h="40">
                  <a:moveTo>
                    <a:pt x="0" y="39"/>
                  </a:moveTo>
                  <a:lnTo>
                    <a:pt x="8" y="36"/>
                  </a:lnTo>
                  <a:lnTo>
                    <a:pt x="15" y="29"/>
                  </a:lnTo>
                  <a:lnTo>
                    <a:pt x="21" y="21"/>
                  </a:lnTo>
                  <a:lnTo>
                    <a:pt x="23" y="13"/>
                  </a:lnTo>
                  <a:lnTo>
                    <a:pt x="23" y="6"/>
                  </a:lnTo>
                  <a:lnTo>
                    <a:pt x="18" y="0"/>
                  </a:lnTo>
                  <a:lnTo>
                    <a:pt x="15" y="8"/>
                  </a:lnTo>
                  <a:lnTo>
                    <a:pt x="15" y="11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0" y="29"/>
                  </a:lnTo>
                  <a:lnTo>
                    <a:pt x="3" y="31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7" name="未知"/>
            <p:cNvSpPr/>
            <p:nvPr/>
          </p:nvSpPr>
          <p:spPr>
            <a:xfrm>
              <a:off x="399" y="498"/>
              <a:ext cx="36" cy="27"/>
            </a:xfrm>
            <a:custGeom>
              <a:avLst/>
              <a:gdLst/>
              <a:ahLst/>
              <a:cxnLst/>
              <a:pathLst>
                <a:path w="36" h="27">
                  <a:moveTo>
                    <a:pt x="0" y="26"/>
                  </a:moveTo>
                  <a:lnTo>
                    <a:pt x="35" y="8"/>
                  </a:lnTo>
                  <a:lnTo>
                    <a:pt x="1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8" name="未知"/>
            <p:cNvSpPr/>
            <p:nvPr/>
          </p:nvSpPr>
          <p:spPr>
            <a:xfrm>
              <a:off x="519" y="419"/>
              <a:ext cx="34" cy="39"/>
            </a:xfrm>
            <a:custGeom>
              <a:avLst/>
              <a:gdLst/>
              <a:ahLst/>
              <a:cxnLst/>
              <a:pathLst>
                <a:path w="34" h="39">
                  <a:moveTo>
                    <a:pt x="0" y="0"/>
                  </a:moveTo>
                  <a:lnTo>
                    <a:pt x="7" y="15"/>
                  </a:lnTo>
                  <a:lnTo>
                    <a:pt x="7" y="18"/>
                  </a:lnTo>
                  <a:lnTo>
                    <a:pt x="10" y="25"/>
                  </a:lnTo>
                  <a:lnTo>
                    <a:pt x="23" y="36"/>
                  </a:lnTo>
                  <a:lnTo>
                    <a:pt x="33" y="3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599" name="未知"/>
            <p:cNvSpPr/>
            <p:nvPr/>
          </p:nvSpPr>
          <p:spPr>
            <a:xfrm>
              <a:off x="271" y="545"/>
              <a:ext cx="39" cy="32"/>
            </a:xfrm>
            <a:custGeom>
              <a:avLst/>
              <a:gdLst/>
              <a:ahLst/>
              <a:cxnLst/>
              <a:pathLst>
                <a:path w="39" h="32">
                  <a:moveTo>
                    <a:pt x="0" y="20"/>
                  </a:moveTo>
                  <a:lnTo>
                    <a:pt x="20" y="31"/>
                  </a:lnTo>
                  <a:lnTo>
                    <a:pt x="38" y="10"/>
                  </a:lnTo>
                  <a:lnTo>
                    <a:pt x="18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0" name="未知"/>
            <p:cNvSpPr/>
            <p:nvPr/>
          </p:nvSpPr>
          <p:spPr>
            <a:xfrm>
              <a:off x="289" y="516"/>
              <a:ext cx="29" cy="40"/>
            </a:xfrm>
            <a:custGeom>
              <a:avLst/>
              <a:gdLst/>
              <a:ahLst/>
              <a:cxnLst/>
              <a:pathLst>
                <a:path w="29" h="40">
                  <a:moveTo>
                    <a:pt x="0" y="29"/>
                  </a:moveTo>
                  <a:lnTo>
                    <a:pt x="20" y="39"/>
                  </a:lnTo>
                  <a:lnTo>
                    <a:pt x="28" y="11"/>
                  </a:lnTo>
                  <a:lnTo>
                    <a:pt x="10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1" name="Straight Connector 63600"/>
            <p:cNvSpPr/>
            <p:nvPr/>
          </p:nvSpPr>
          <p:spPr>
            <a:xfrm flipV="1">
              <a:off x="608" y="738"/>
              <a:ext cx="23" cy="3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02" name="未知"/>
            <p:cNvSpPr/>
            <p:nvPr/>
          </p:nvSpPr>
          <p:spPr>
            <a:xfrm>
              <a:off x="754" y="462"/>
              <a:ext cx="36" cy="32"/>
            </a:xfrm>
            <a:custGeom>
              <a:avLst/>
              <a:gdLst/>
              <a:ahLst/>
              <a:cxnLst/>
              <a:pathLst>
                <a:path w="36" h="32">
                  <a:moveTo>
                    <a:pt x="30" y="26"/>
                  </a:moveTo>
                  <a:lnTo>
                    <a:pt x="35" y="16"/>
                  </a:lnTo>
                  <a:lnTo>
                    <a:pt x="10" y="0"/>
                  </a:lnTo>
                  <a:lnTo>
                    <a:pt x="5" y="11"/>
                  </a:lnTo>
                  <a:lnTo>
                    <a:pt x="7" y="13"/>
                  </a:lnTo>
                  <a:lnTo>
                    <a:pt x="0" y="31"/>
                  </a:lnTo>
                  <a:lnTo>
                    <a:pt x="18" y="21"/>
                  </a:lnTo>
                  <a:lnTo>
                    <a:pt x="30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3" name="未知"/>
            <p:cNvSpPr/>
            <p:nvPr/>
          </p:nvSpPr>
          <p:spPr>
            <a:xfrm>
              <a:off x="552" y="617"/>
              <a:ext cx="34" cy="37"/>
            </a:xfrm>
            <a:custGeom>
              <a:avLst/>
              <a:gdLst/>
              <a:ahLst/>
              <a:cxnLst/>
              <a:pathLst>
                <a:path w="34" h="37">
                  <a:moveTo>
                    <a:pt x="0" y="10"/>
                  </a:moveTo>
                  <a:lnTo>
                    <a:pt x="25" y="36"/>
                  </a:lnTo>
                  <a:lnTo>
                    <a:pt x="33" y="20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4" name="未知"/>
            <p:cNvSpPr/>
            <p:nvPr/>
          </p:nvSpPr>
          <p:spPr>
            <a:xfrm>
              <a:off x="368" y="437"/>
              <a:ext cx="11" cy="37"/>
            </a:xfrm>
            <a:custGeom>
              <a:avLst/>
              <a:gdLst/>
              <a:ahLst/>
              <a:cxnLst/>
              <a:pathLst>
                <a:path w="11" h="37">
                  <a:moveTo>
                    <a:pt x="0" y="36"/>
                  </a:moveTo>
                  <a:lnTo>
                    <a:pt x="10" y="23"/>
                  </a:lnTo>
                  <a:lnTo>
                    <a:pt x="5" y="0"/>
                  </a:lnTo>
                  <a:lnTo>
                    <a:pt x="5" y="18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5" name="未知"/>
            <p:cNvSpPr/>
            <p:nvPr/>
          </p:nvSpPr>
          <p:spPr>
            <a:xfrm>
              <a:off x="488" y="519"/>
              <a:ext cx="34" cy="27"/>
            </a:xfrm>
            <a:custGeom>
              <a:avLst/>
              <a:gdLst/>
              <a:ahLst/>
              <a:cxnLst/>
              <a:pathLst>
                <a:path w="34" h="27">
                  <a:moveTo>
                    <a:pt x="33" y="26"/>
                  </a:moveTo>
                  <a:lnTo>
                    <a:pt x="31" y="15"/>
                  </a:lnTo>
                  <a:lnTo>
                    <a:pt x="3" y="0"/>
                  </a:lnTo>
                  <a:lnTo>
                    <a:pt x="0" y="5"/>
                  </a:lnTo>
                  <a:lnTo>
                    <a:pt x="33" y="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6" name="未知"/>
            <p:cNvSpPr/>
            <p:nvPr/>
          </p:nvSpPr>
          <p:spPr>
            <a:xfrm>
              <a:off x="595" y="540"/>
              <a:ext cx="19" cy="34"/>
            </a:xfrm>
            <a:custGeom>
              <a:avLst/>
              <a:gdLst/>
              <a:ahLst/>
              <a:cxnLst/>
              <a:pathLst>
                <a:path w="19" h="34">
                  <a:moveTo>
                    <a:pt x="13" y="33"/>
                  </a:moveTo>
                  <a:lnTo>
                    <a:pt x="18" y="5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13" y="3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7" name="未知"/>
            <p:cNvSpPr/>
            <p:nvPr/>
          </p:nvSpPr>
          <p:spPr>
            <a:xfrm>
              <a:off x="427" y="249"/>
              <a:ext cx="29" cy="34"/>
            </a:xfrm>
            <a:custGeom>
              <a:avLst/>
              <a:gdLst/>
              <a:ahLst/>
              <a:cxnLst/>
              <a:pathLst>
                <a:path w="29" h="34">
                  <a:moveTo>
                    <a:pt x="20" y="21"/>
                  </a:moveTo>
                  <a:lnTo>
                    <a:pt x="28" y="8"/>
                  </a:lnTo>
                  <a:lnTo>
                    <a:pt x="23" y="3"/>
                  </a:lnTo>
                  <a:lnTo>
                    <a:pt x="18" y="15"/>
                  </a:lnTo>
                  <a:lnTo>
                    <a:pt x="15" y="13"/>
                  </a:lnTo>
                  <a:lnTo>
                    <a:pt x="23" y="3"/>
                  </a:lnTo>
                  <a:lnTo>
                    <a:pt x="18" y="0"/>
                  </a:lnTo>
                  <a:lnTo>
                    <a:pt x="0" y="31"/>
                  </a:lnTo>
                  <a:lnTo>
                    <a:pt x="10" y="33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8" name="未知"/>
            <p:cNvSpPr/>
            <p:nvPr/>
          </p:nvSpPr>
          <p:spPr>
            <a:xfrm>
              <a:off x="710" y="524"/>
              <a:ext cx="34" cy="14"/>
            </a:xfrm>
            <a:custGeom>
              <a:avLst/>
              <a:gdLst/>
              <a:ahLst/>
              <a:cxnLst/>
              <a:pathLst>
                <a:path w="34" h="14">
                  <a:moveTo>
                    <a:pt x="0" y="5"/>
                  </a:moveTo>
                  <a:lnTo>
                    <a:pt x="33" y="13"/>
                  </a:lnTo>
                  <a:lnTo>
                    <a:pt x="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09" name="未知"/>
            <p:cNvSpPr/>
            <p:nvPr/>
          </p:nvSpPr>
          <p:spPr>
            <a:xfrm>
              <a:off x="330" y="432"/>
              <a:ext cx="31" cy="24"/>
            </a:xfrm>
            <a:custGeom>
              <a:avLst/>
              <a:gdLst/>
              <a:ahLst/>
              <a:cxnLst/>
              <a:pathLst>
                <a:path w="31" h="24">
                  <a:moveTo>
                    <a:pt x="0" y="2"/>
                  </a:moveTo>
                  <a:lnTo>
                    <a:pt x="5" y="0"/>
                  </a:lnTo>
                  <a:lnTo>
                    <a:pt x="30" y="18"/>
                  </a:lnTo>
                  <a:lnTo>
                    <a:pt x="30" y="2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0" name="未知"/>
            <p:cNvSpPr/>
            <p:nvPr/>
          </p:nvSpPr>
          <p:spPr>
            <a:xfrm>
              <a:off x="575" y="576"/>
              <a:ext cx="29" cy="31"/>
            </a:xfrm>
            <a:custGeom>
              <a:avLst/>
              <a:gdLst/>
              <a:ahLst/>
              <a:cxnLst/>
              <a:pathLst>
                <a:path w="29" h="31">
                  <a:moveTo>
                    <a:pt x="25" y="28"/>
                  </a:moveTo>
                  <a:lnTo>
                    <a:pt x="28" y="20"/>
                  </a:lnTo>
                  <a:lnTo>
                    <a:pt x="28" y="15"/>
                  </a:lnTo>
                  <a:lnTo>
                    <a:pt x="28" y="7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8" y="2"/>
                  </a:lnTo>
                  <a:lnTo>
                    <a:pt x="2" y="5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8" y="30"/>
                  </a:lnTo>
                  <a:lnTo>
                    <a:pt x="13" y="30"/>
                  </a:lnTo>
                  <a:lnTo>
                    <a:pt x="20" y="3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1" name="未知"/>
            <p:cNvSpPr/>
            <p:nvPr/>
          </p:nvSpPr>
          <p:spPr>
            <a:xfrm>
              <a:off x="703" y="573"/>
              <a:ext cx="24" cy="32"/>
            </a:xfrm>
            <a:custGeom>
              <a:avLst/>
              <a:gdLst/>
              <a:ahLst/>
              <a:cxnLst/>
              <a:pathLst>
                <a:path w="24" h="32">
                  <a:moveTo>
                    <a:pt x="10" y="31"/>
                  </a:moveTo>
                  <a:lnTo>
                    <a:pt x="23" y="13"/>
                  </a:lnTo>
                  <a:lnTo>
                    <a:pt x="17" y="10"/>
                  </a:lnTo>
                  <a:lnTo>
                    <a:pt x="0" y="0"/>
                  </a:lnTo>
                  <a:lnTo>
                    <a:pt x="5" y="8"/>
                  </a:lnTo>
                  <a:lnTo>
                    <a:pt x="5" y="10"/>
                  </a:lnTo>
                  <a:lnTo>
                    <a:pt x="7" y="21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2" name="未知"/>
            <p:cNvSpPr/>
            <p:nvPr/>
          </p:nvSpPr>
          <p:spPr>
            <a:xfrm>
              <a:off x="419" y="280"/>
              <a:ext cx="19" cy="27"/>
            </a:xfrm>
            <a:custGeom>
              <a:avLst/>
              <a:gdLst/>
              <a:ahLst/>
              <a:cxnLst/>
              <a:pathLst>
                <a:path w="19" h="27">
                  <a:moveTo>
                    <a:pt x="8" y="0"/>
                  </a:moveTo>
                  <a:lnTo>
                    <a:pt x="0" y="15"/>
                  </a:lnTo>
                  <a:lnTo>
                    <a:pt x="3" y="26"/>
                  </a:lnTo>
                  <a:lnTo>
                    <a:pt x="18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3" name="未知"/>
            <p:cNvSpPr/>
            <p:nvPr/>
          </p:nvSpPr>
          <p:spPr>
            <a:xfrm>
              <a:off x="672" y="540"/>
              <a:ext cx="26" cy="26"/>
            </a:xfrm>
            <a:custGeom>
              <a:avLst/>
              <a:gdLst/>
              <a:ahLst/>
              <a:cxnLst/>
              <a:pathLst>
                <a:path w="26" h="26">
                  <a:moveTo>
                    <a:pt x="25" y="25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13" y="25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4" name="未知"/>
            <p:cNvSpPr/>
            <p:nvPr/>
          </p:nvSpPr>
          <p:spPr>
            <a:xfrm>
              <a:off x="396" y="774"/>
              <a:ext cx="21" cy="26"/>
            </a:xfrm>
            <a:custGeom>
              <a:avLst/>
              <a:gdLst/>
              <a:ahLst/>
              <a:cxnLst/>
              <a:pathLst>
                <a:path w="21" h="26">
                  <a:moveTo>
                    <a:pt x="13" y="25"/>
                  </a:moveTo>
                  <a:lnTo>
                    <a:pt x="20" y="0"/>
                  </a:lnTo>
                  <a:lnTo>
                    <a:pt x="13" y="2"/>
                  </a:lnTo>
                  <a:lnTo>
                    <a:pt x="0" y="20"/>
                  </a:lnTo>
                  <a:lnTo>
                    <a:pt x="13" y="2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5" name="未知"/>
            <p:cNvSpPr/>
            <p:nvPr/>
          </p:nvSpPr>
          <p:spPr>
            <a:xfrm>
              <a:off x="365" y="817"/>
              <a:ext cx="29" cy="19"/>
            </a:xfrm>
            <a:custGeom>
              <a:avLst/>
              <a:gdLst/>
              <a:ahLst/>
              <a:cxnLst/>
              <a:pathLst>
                <a:path w="29" h="19">
                  <a:moveTo>
                    <a:pt x="0" y="18"/>
                  </a:moveTo>
                  <a:lnTo>
                    <a:pt x="8" y="18"/>
                  </a:lnTo>
                  <a:lnTo>
                    <a:pt x="26" y="16"/>
                  </a:lnTo>
                  <a:lnTo>
                    <a:pt x="28" y="8"/>
                  </a:lnTo>
                  <a:lnTo>
                    <a:pt x="13" y="0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6" name="Straight Connector 63615"/>
            <p:cNvSpPr/>
            <p:nvPr/>
          </p:nvSpPr>
          <p:spPr>
            <a:xfrm>
              <a:off x="429" y="596"/>
              <a:ext cx="26" cy="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17" name="未知"/>
            <p:cNvSpPr/>
            <p:nvPr/>
          </p:nvSpPr>
          <p:spPr>
            <a:xfrm>
              <a:off x="424" y="306"/>
              <a:ext cx="27" cy="24"/>
            </a:xfrm>
            <a:custGeom>
              <a:avLst/>
              <a:gdLst/>
              <a:ahLst/>
              <a:cxnLst/>
              <a:pathLst>
                <a:path w="27" h="24">
                  <a:moveTo>
                    <a:pt x="5" y="0"/>
                  </a:moveTo>
                  <a:lnTo>
                    <a:pt x="0" y="12"/>
                  </a:lnTo>
                  <a:lnTo>
                    <a:pt x="23" y="23"/>
                  </a:lnTo>
                  <a:lnTo>
                    <a:pt x="26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8" name="未知"/>
            <p:cNvSpPr/>
            <p:nvPr/>
          </p:nvSpPr>
          <p:spPr>
            <a:xfrm>
              <a:off x="682" y="732"/>
              <a:ext cx="19" cy="27"/>
            </a:xfrm>
            <a:custGeom>
              <a:avLst/>
              <a:gdLst/>
              <a:ahLst/>
              <a:cxnLst/>
              <a:pathLst>
                <a:path w="19" h="27">
                  <a:moveTo>
                    <a:pt x="18" y="0"/>
                  </a:moveTo>
                  <a:lnTo>
                    <a:pt x="13" y="13"/>
                  </a:lnTo>
                  <a:lnTo>
                    <a:pt x="5" y="21"/>
                  </a:lnTo>
                  <a:lnTo>
                    <a:pt x="0" y="26"/>
                  </a:lnTo>
                  <a:lnTo>
                    <a:pt x="5" y="26"/>
                  </a:lnTo>
                  <a:lnTo>
                    <a:pt x="18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19" name="未知"/>
            <p:cNvSpPr/>
            <p:nvPr/>
          </p:nvSpPr>
          <p:spPr>
            <a:xfrm>
              <a:off x="335" y="501"/>
              <a:ext cx="8" cy="27"/>
            </a:xfrm>
            <a:custGeom>
              <a:avLst/>
              <a:gdLst/>
              <a:ahLst/>
              <a:cxnLst/>
              <a:pathLst>
                <a:path w="8" h="27">
                  <a:moveTo>
                    <a:pt x="0" y="23"/>
                  </a:moveTo>
                  <a:lnTo>
                    <a:pt x="5" y="26"/>
                  </a:lnTo>
                  <a:lnTo>
                    <a:pt x="7" y="18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0" name="未知"/>
            <p:cNvSpPr/>
            <p:nvPr/>
          </p:nvSpPr>
          <p:spPr>
            <a:xfrm>
              <a:off x="626" y="591"/>
              <a:ext cx="24" cy="24"/>
            </a:xfrm>
            <a:custGeom>
              <a:avLst/>
              <a:gdLst/>
              <a:ahLst/>
              <a:cxnLst/>
              <a:pathLst>
                <a:path w="24" h="24">
                  <a:moveTo>
                    <a:pt x="13" y="0"/>
                  </a:moveTo>
                  <a:lnTo>
                    <a:pt x="0" y="10"/>
                  </a:lnTo>
                  <a:lnTo>
                    <a:pt x="13" y="23"/>
                  </a:lnTo>
                  <a:lnTo>
                    <a:pt x="23" y="1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1" name="未知"/>
            <p:cNvSpPr/>
            <p:nvPr/>
          </p:nvSpPr>
          <p:spPr>
            <a:xfrm>
              <a:off x="432" y="203"/>
              <a:ext cx="24" cy="24"/>
            </a:xfrm>
            <a:custGeom>
              <a:avLst/>
              <a:gdLst/>
              <a:ahLst/>
              <a:cxnLst/>
              <a:pathLst>
                <a:path w="24" h="24">
                  <a:moveTo>
                    <a:pt x="23" y="23"/>
                  </a:moveTo>
                  <a:lnTo>
                    <a:pt x="20" y="15"/>
                  </a:lnTo>
                  <a:lnTo>
                    <a:pt x="5" y="0"/>
                  </a:lnTo>
                  <a:lnTo>
                    <a:pt x="0" y="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2" name="未知"/>
            <p:cNvSpPr/>
            <p:nvPr/>
          </p:nvSpPr>
          <p:spPr>
            <a:xfrm>
              <a:off x="460" y="298"/>
              <a:ext cx="19" cy="21"/>
            </a:xfrm>
            <a:custGeom>
              <a:avLst/>
              <a:gdLst/>
              <a:ahLst/>
              <a:cxnLst/>
              <a:pathLst>
                <a:path w="19" h="21">
                  <a:moveTo>
                    <a:pt x="18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3" name="未知"/>
            <p:cNvSpPr/>
            <p:nvPr/>
          </p:nvSpPr>
          <p:spPr>
            <a:xfrm>
              <a:off x="534" y="362"/>
              <a:ext cx="19" cy="24"/>
            </a:xfrm>
            <a:custGeom>
              <a:avLst/>
              <a:gdLst/>
              <a:ahLst/>
              <a:cxnLst/>
              <a:pathLst>
                <a:path w="19" h="24">
                  <a:moveTo>
                    <a:pt x="5" y="21"/>
                  </a:moveTo>
                  <a:lnTo>
                    <a:pt x="8" y="23"/>
                  </a:lnTo>
                  <a:lnTo>
                    <a:pt x="13" y="18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0" y="0"/>
                  </a:lnTo>
                  <a:lnTo>
                    <a:pt x="5" y="5"/>
                  </a:lnTo>
                  <a:lnTo>
                    <a:pt x="3" y="13"/>
                  </a:lnTo>
                  <a:lnTo>
                    <a:pt x="0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4" name="未知"/>
            <p:cNvSpPr/>
            <p:nvPr/>
          </p:nvSpPr>
          <p:spPr>
            <a:xfrm>
              <a:off x="526" y="414"/>
              <a:ext cx="19" cy="26"/>
            </a:xfrm>
            <a:custGeom>
              <a:avLst/>
              <a:gdLst/>
              <a:ahLst/>
              <a:cxnLst/>
              <a:pathLst>
                <a:path w="19" h="26">
                  <a:moveTo>
                    <a:pt x="18" y="25"/>
                  </a:moveTo>
                  <a:lnTo>
                    <a:pt x="8" y="18"/>
                  </a:lnTo>
                  <a:lnTo>
                    <a:pt x="3" y="7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5" name="未知"/>
            <p:cNvSpPr/>
            <p:nvPr/>
          </p:nvSpPr>
          <p:spPr>
            <a:xfrm>
              <a:off x="447" y="280"/>
              <a:ext cx="24" cy="19"/>
            </a:xfrm>
            <a:custGeom>
              <a:avLst/>
              <a:gdLst/>
              <a:ahLst/>
              <a:cxnLst/>
              <a:pathLst>
                <a:path w="24" h="19">
                  <a:moveTo>
                    <a:pt x="23" y="8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6" name="未知"/>
            <p:cNvSpPr/>
            <p:nvPr/>
          </p:nvSpPr>
          <p:spPr>
            <a:xfrm>
              <a:off x="588" y="550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7" y="0"/>
                  </a:moveTo>
                  <a:lnTo>
                    <a:pt x="0" y="15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7" name="未知"/>
            <p:cNvSpPr/>
            <p:nvPr/>
          </p:nvSpPr>
          <p:spPr>
            <a:xfrm>
              <a:off x="414" y="792"/>
              <a:ext cx="14" cy="19"/>
            </a:xfrm>
            <a:custGeom>
              <a:avLst/>
              <a:gdLst/>
              <a:ahLst/>
              <a:cxnLst/>
              <a:pathLst>
                <a:path w="14" h="19">
                  <a:moveTo>
                    <a:pt x="13" y="0"/>
                  </a:moveTo>
                  <a:lnTo>
                    <a:pt x="5" y="2"/>
                  </a:lnTo>
                  <a:lnTo>
                    <a:pt x="0" y="18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8" name="未知"/>
            <p:cNvSpPr/>
            <p:nvPr/>
          </p:nvSpPr>
          <p:spPr>
            <a:xfrm>
              <a:off x="690" y="578"/>
              <a:ext cx="19" cy="6"/>
            </a:xfrm>
            <a:custGeom>
              <a:avLst/>
              <a:gdLst/>
              <a:ahLst/>
              <a:cxnLst/>
              <a:pathLst>
                <a:path w="19" h="6">
                  <a:moveTo>
                    <a:pt x="18" y="5"/>
                  </a:moveTo>
                  <a:lnTo>
                    <a:pt x="18" y="3"/>
                  </a:lnTo>
                  <a:lnTo>
                    <a:pt x="0" y="0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29" name="未知"/>
            <p:cNvSpPr/>
            <p:nvPr/>
          </p:nvSpPr>
          <p:spPr>
            <a:xfrm>
              <a:off x="769" y="511"/>
              <a:ext cx="16" cy="17"/>
            </a:xfrm>
            <a:custGeom>
              <a:avLst/>
              <a:gdLst/>
              <a:ahLst/>
              <a:cxnLst/>
              <a:pathLst>
                <a:path w="16" h="17">
                  <a:moveTo>
                    <a:pt x="0" y="16"/>
                  </a:moveTo>
                  <a:lnTo>
                    <a:pt x="15" y="8"/>
                  </a:lnTo>
                  <a:lnTo>
                    <a:pt x="15" y="5"/>
                  </a:lnTo>
                  <a:lnTo>
                    <a:pt x="15" y="0"/>
                  </a:lnTo>
                  <a:lnTo>
                    <a:pt x="5" y="3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0" name="未知"/>
            <p:cNvSpPr/>
            <p:nvPr/>
          </p:nvSpPr>
          <p:spPr>
            <a:xfrm>
              <a:off x="521" y="504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16" y="2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16" y="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1" name="未知"/>
            <p:cNvSpPr/>
            <p:nvPr/>
          </p:nvSpPr>
          <p:spPr>
            <a:xfrm>
              <a:off x="682" y="722"/>
              <a:ext cx="9" cy="17"/>
            </a:xfrm>
            <a:custGeom>
              <a:avLst/>
              <a:gdLst/>
              <a:ahLst/>
              <a:cxnLst/>
              <a:pathLst>
                <a:path w="9" h="17">
                  <a:moveTo>
                    <a:pt x="0" y="16"/>
                  </a:moveTo>
                  <a:lnTo>
                    <a:pt x="8" y="10"/>
                  </a:lnTo>
                  <a:lnTo>
                    <a:pt x="8" y="0"/>
                  </a:lnTo>
                  <a:lnTo>
                    <a:pt x="0" y="8"/>
                  </a:lnTo>
                  <a:lnTo>
                    <a:pt x="3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2" name="未知"/>
            <p:cNvSpPr/>
            <p:nvPr/>
          </p:nvSpPr>
          <p:spPr>
            <a:xfrm>
              <a:off x="743" y="509"/>
              <a:ext cx="17" cy="14"/>
            </a:xfrm>
            <a:custGeom>
              <a:avLst/>
              <a:gdLst/>
              <a:ahLst/>
              <a:cxnLst/>
              <a:pathLst>
                <a:path w="17" h="14">
                  <a:moveTo>
                    <a:pt x="6" y="0"/>
                  </a:moveTo>
                  <a:lnTo>
                    <a:pt x="0" y="5"/>
                  </a:lnTo>
                  <a:lnTo>
                    <a:pt x="13" y="13"/>
                  </a:lnTo>
                  <a:lnTo>
                    <a:pt x="16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3" name="未知"/>
            <p:cNvSpPr/>
            <p:nvPr/>
          </p:nvSpPr>
          <p:spPr>
            <a:xfrm>
              <a:off x="690" y="570"/>
              <a:ext cx="14" cy="4"/>
            </a:xfrm>
            <a:custGeom>
              <a:avLst/>
              <a:gdLst/>
              <a:ahLst/>
              <a:cxnLst/>
              <a:pathLst>
                <a:path w="14" h="4">
                  <a:moveTo>
                    <a:pt x="13" y="3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4" name="未知"/>
            <p:cNvSpPr/>
            <p:nvPr/>
          </p:nvSpPr>
          <p:spPr>
            <a:xfrm>
              <a:off x="692" y="347"/>
              <a:ext cx="14" cy="16"/>
            </a:xfrm>
            <a:custGeom>
              <a:avLst/>
              <a:gdLst/>
              <a:ahLst/>
              <a:cxnLst/>
              <a:pathLst>
                <a:path w="14" h="16">
                  <a:moveTo>
                    <a:pt x="13" y="5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8" y="1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5" name="未知"/>
            <p:cNvSpPr/>
            <p:nvPr/>
          </p:nvSpPr>
          <p:spPr>
            <a:xfrm>
              <a:off x="414" y="475"/>
              <a:ext cx="14" cy="14"/>
            </a:xfrm>
            <a:custGeom>
              <a:avLst/>
              <a:gdLst/>
              <a:ahLst/>
              <a:cxnLst/>
              <a:pathLst>
                <a:path w="14" h="14">
                  <a:moveTo>
                    <a:pt x="0" y="13"/>
                  </a:moveTo>
                  <a:lnTo>
                    <a:pt x="8" y="13"/>
                  </a:lnTo>
                  <a:lnTo>
                    <a:pt x="13" y="5"/>
                  </a:lnTo>
                  <a:lnTo>
                    <a:pt x="5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6" name="未知"/>
            <p:cNvSpPr/>
            <p:nvPr/>
          </p:nvSpPr>
          <p:spPr>
            <a:xfrm>
              <a:off x="381" y="475"/>
              <a:ext cx="6" cy="17"/>
            </a:xfrm>
            <a:custGeom>
              <a:avLst/>
              <a:gdLst/>
              <a:ahLst/>
              <a:cxnLst/>
              <a:pathLst>
                <a:path w="6" h="17">
                  <a:moveTo>
                    <a:pt x="0" y="16"/>
                  </a:moveTo>
                  <a:lnTo>
                    <a:pt x="2" y="8"/>
                  </a:lnTo>
                  <a:lnTo>
                    <a:pt x="5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7" name="Straight Connector 63636"/>
            <p:cNvSpPr/>
            <p:nvPr/>
          </p:nvSpPr>
          <p:spPr>
            <a:xfrm flipH="1" flipV="1">
              <a:off x="296" y="866"/>
              <a:ext cx="13" cy="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38" name="未知"/>
            <p:cNvSpPr/>
            <p:nvPr/>
          </p:nvSpPr>
          <p:spPr>
            <a:xfrm>
              <a:off x="363" y="768"/>
              <a:ext cx="8" cy="12"/>
            </a:xfrm>
            <a:custGeom>
              <a:avLst/>
              <a:gdLst/>
              <a:ahLst/>
              <a:cxnLst/>
              <a:pathLst>
                <a:path w="8" h="12">
                  <a:moveTo>
                    <a:pt x="7" y="11"/>
                  </a:moveTo>
                  <a:lnTo>
                    <a:pt x="5" y="6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39" name="Straight Connector 63638"/>
            <p:cNvSpPr/>
            <p:nvPr/>
          </p:nvSpPr>
          <p:spPr>
            <a:xfrm>
              <a:off x="754" y="501"/>
              <a:ext cx="7" cy="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40" name="未知"/>
            <p:cNvSpPr/>
            <p:nvPr/>
          </p:nvSpPr>
          <p:spPr>
            <a:xfrm>
              <a:off x="664" y="717"/>
              <a:ext cx="9" cy="9"/>
            </a:xfrm>
            <a:custGeom>
              <a:avLst/>
              <a:gdLst/>
              <a:ahLst/>
              <a:cxnLst/>
              <a:pathLst>
                <a:path w="9" h="9">
                  <a:moveTo>
                    <a:pt x="0" y="3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1" name="未知"/>
            <p:cNvSpPr/>
            <p:nvPr/>
          </p:nvSpPr>
          <p:spPr>
            <a:xfrm>
              <a:off x="585" y="336"/>
              <a:ext cx="9" cy="7"/>
            </a:xfrm>
            <a:custGeom>
              <a:avLst/>
              <a:gdLst/>
              <a:ahLst/>
              <a:cxnLst/>
              <a:pathLst>
                <a:path w="9" h="7">
                  <a:moveTo>
                    <a:pt x="0" y="6"/>
                  </a:moveTo>
                  <a:lnTo>
                    <a:pt x="8" y="3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2" name="未知"/>
            <p:cNvSpPr/>
            <p:nvPr/>
          </p:nvSpPr>
          <p:spPr>
            <a:xfrm>
              <a:off x="273" y="519"/>
              <a:ext cx="433" cy="284"/>
            </a:xfrm>
            <a:custGeom>
              <a:avLst/>
              <a:gdLst/>
              <a:ahLst/>
              <a:cxnLst/>
              <a:pathLst>
                <a:path w="433" h="284">
                  <a:moveTo>
                    <a:pt x="381" y="147"/>
                  </a:moveTo>
                  <a:lnTo>
                    <a:pt x="396" y="134"/>
                  </a:lnTo>
                  <a:lnTo>
                    <a:pt x="401" y="141"/>
                  </a:lnTo>
                  <a:lnTo>
                    <a:pt x="404" y="134"/>
                  </a:lnTo>
                  <a:lnTo>
                    <a:pt x="399" y="121"/>
                  </a:lnTo>
                  <a:lnTo>
                    <a:pt x="391" y="118"/>
                  </a:lnTo>
                  <a:lnTo>
                    <a:pt x="389" y="108"/>
                  </a:lnTo>
                  <a:lnTo>
                    <a:pt x="432" y="82"/>
                  </a:lnTo>
                  <a:lnTo>
                    <a:pt x="389" y="100"/>
                  </a:lnTo>
                  <a:lnTo>
                    <a:pt x="384" y="82"/>
                  </a:lnTo>
                  <a:lnTo>
                    <a:pt x="373" y="103"/>
                  </a:lnTo>
                  <a:lnTo>
                    <a:pt x="361" y="100"/>
                  </a:lnTo>
                  <a:lnTo>
                    <a:pt x="335" y="75"/>
                  </a:lnTo>
                  <a:lnTo>
                    <a:pt x="330" y="82"/>
                  </a:lnTo>
                  <a:lnTo>
                    <a:pt x="335" y="113"/>
                  </a:lnTo>
                  <a:lnTo>
                    <a:pt x="322" y="126"/>
                  </a:lnTo>
                  <a:lnTo>
                    <a:pt x="327" y="98"/>
                  </a:lnTo>
                  <a:lnTo>
                    <a:pt x="312" y="118"/>
                  </a:lnTo>
                  <a:lnTo>
                    <a:pt x="304" y="134"/>
                  </a:lnTo>
                  <a:lnTo>
                    <a:pt x="279" y="108"/>
                  </a:lnTo>
                  <a:lnTo>
                    <a:pt x="258" y="98"/>
                  </a:lnTo>
                  <a:lnTo>
                    <a:pt x="215" y="54"/>
                  </a:lnTo>
                  <a:lnTo>
                    <a:pt x="200" y="28"/>
                  </a:lnTo>
                  <a:lnTo>
                    <a:pt x="159" y="21"/>
                  </a:lnTo>
                  <a:lnTo>
                    <a:pt x="159" y="15"/>
                  </a:lnTo>
                  <a:lnTo>
                    <a:pt x="151" y="13"/>
                  </a:lnTo>
                  <a:lnTo>
                    <a:pt x="151" y="10"/>
                  </a:lnTo>
                  <a:lnTo>
                    <a:pt x="126" y="23"/>
                  </a:lnTo>
                  <a:lnTo>
                    <a:pt x="123" y="21"/>
                  </a:lnTo>
                  <a:lnTo>
                    <a:pt x="154" y="3"/>
                  </a:lnTo>
                  <a:lnTo>
                    <a:pt x="156" y="0"/>
                  </a:lnTo>
                  <a:lnTo>
                    <a:pt x="123" y="10"/>
                  </a:lnTo>
                  <a:lnTo>
                    <a:pt x="126" y="5"/>
                  </a:lnTo>
                  <a:lnTo>
                    <a:pt x="120" y="5"/>
                  </a:lnTo>
                  <a:lnTo>
                    <a:pt x="120" y="5"/>
                  </a:lnTo>
                  <a:lnTo>
                    <a:pt x="74" y="90"/>
                  </a:lnTo>
                  <a:lnTo>
                    <a:pt x="80" y="111"/>
                  </a:lnTo>
                  <a:lnTo>
                    <a:pt x="72" y="131"/>
                  </a:lnTo>
                  <a:lnTo>
                    <a:pt x="59" y="121"/>
                  </a:lnTo>
                  <a:lnTo>
                    <a:pt x="74" y="90"/>
                  </a:lnTo>
                  <a:lnTo>
                    <a:pt x="120" y="5"/>
                  </a:lnTo>
                  <a:lnTo>
                    <a:pt x="115" y="0"/>
                  </a:lnTo>
                  <a:lnTo>
                    <a:pt x="113" y="0"/>
                  </a:lnTo>
                  <a:lnTo>
                    <a:pt x="110" y="8"/>
                  </a:lnTo>
                  <a:lnTo>
                    <a:pt x="95" y="41"/>
                  </a:lnTo>
                  <a:lnTo>
                    <a:pt x="51" y="126"/>
                  </a:lnTo>
                  <a:lnTo>
                    <a:pt x="49" y="141"/>
                  </a:lnTo>
                  <a:lnTo>
                    <a:pt x="54" y="147"/>
                  </a:lnTo>
                  <a:lnTo>
                    <a:pt x="36" y="154"/>
                  </a:lnTo>
                  <a:lnTo>
                    <a:pt x="46" y="157"/>
                  </a:lnTo>
                  <a:lnTo>
                    <a:pt x="41" y="162"/>
                  </a:lnTo>
                  <a:lnTo>
                    <a:pt x="41" y="180"/>
                  </a:lnTo>
                  <a:lnTo>
                    <a:pt x="57" y="183"/>
                  </a:lnTo>
                  <a:lnTo>
                    <a:pt x="85" y="195"/>
                  </a:lnTo>
                  <a:lnTo>
                    <a:pt x="103" y="206"/>
                  </a:lnTo>
                  <a:lnTo>
                    <a:pt x="118" y="216"/>
                  </a:lnTo>
                  <a:lnTo>
                    <a:pt x="118" y="231"/>
                  </a:lnTo>
                  <a:lnTo>
                    <a:pt x="110" y="226"/>
                  </a:lnTo>
                  <a:lnTo>
                    <a:pt x="115" y="242"/>
                  </a:lnTo>
                  <a:lnTo>
                    <a:pt x="108" y="237"/>
                  </a:lnTo>
                  <a:lnTo>
                    <a:pt x="110" y="239"/>
                  </a:lnTo>
                  <a:lnTo>
                    <a:pt x="113" y="255"/>
                  </a:lnTo>
                  <a:lnTo>
                    <a:pt x="118" y="265"/>
                  </a:lnTo>
                  <a:lnTo>
                    <a:pt x="118" y="278"/>
                  </a:lnTo>
                  <a:lnTo>
                    <a:pt x="115" y="270"/>
                  </a:lnTo>
                  <a:lnTo>
                    <a:pt x="113" y="260"/>
                  </a:lnTo>
                  <a:lnTo>
                    <a:pt x="108" y="249"/>
                  </a:lnTo>
                  <a:lnTo>
                    <a:pt x="103" y="242"/>
                  </a:lnTo>
                  <a:lnTo>
                    <a:pt x="87" y="229"/>
                  </a:lnTo>
                  <a:lnTo>
                    <a:pt x="74" y="221"/>
                  </a:lnTo>
                  <a:lnTo>
                    <a:pt x="59" y="216"/>
                  </a:lnTo>
                  <a:lnTo>
                    <a:pt x="46" y="211"/>
                  </a:lnTo>
                  <a:lnTo>
                    <a:pt x="28" y="213"/>
                  </a:lnTo>
                  <a:lnTo>
                    <a:pt x="16" y="216"/>
                  </a:lnTo>
                  <a:lnTo>
                    <a:pt x="0" y="221"/>
                  </a:lnTo>
                  <a:lnTo>
                    <a:pt x="0" y="226"/>
                  </a:lnTo>
                  <a:lnTo>
                    <a:pt x="8" y="224"/>
                  </a:lnTo>
                  <a:lnTo>
                    <a:pt x="23" y="221"/>
                  </a:lnTo>
                  <a:lnTo>
                    <a:pt x="44" y="221"/>
                  </a:lnTo>
                  <a:lnTo>
                    <a:pt x="57" y="224"/>
                  </a:lnTo>
                  <a:lnTo>
                    <a:pt x="69" y="229"/>
                  </a:lnTo>
                  <a:lnTo>
                    <a:pt x="85" y="239"/>
                  </a:lnTo>
                  <a:lnTo>
                    <a:pt x="97" y="249"/>
                  </a:lnTo>
                  <a:lnTo>
                    <a:pt x="105" y="260"/>
                  </a:lnTo>
                  <a:lnTo>
                    <a:pt x="113" y="270"/>
                  </a:lnTo>
                  <a:lnTo>
                    <a:pt x="115" y="275"/>
                  </a:lnTo>
                  <a:lnTo>
                    <a:pt x="115" y="283"/>
                  </a:lnTo>
                  <a:lnTo>
                    <a:pt x="123" y="275"/>
                  </a:lnTo>
                  <a:lnTo>
                    <a:pt x="136" y="257"/>
                  </a:lnTo>
                  <a:lnTo>
                    <a:pt x="143" y="255"/>
                  </a:lnTo>
                  <a:lnTo>
                    <a:pt x="161" y="244"/>
                  </a:lnTo>
                  <a:lnTo>
                    <a:pt x="154" y="273"/>
                  </a:lnTo>
                  <a:lnTo>
                    <a:pt x="184" y="226"/>
                  </a:lnTo>
                  <a:lnTo>
                    <a:pt x="179" y="195"/>
                  </a:lnTo>
                  <a:lnTo>
                    <a:pt x="195" y="229"/>
                  </a:lnTo>
                  <a:lnTo>
                    <a:pt x="179" y="185"/>
                  </a:lnTo>
                  <a:lnTo>
                    <a:pt x="187" y="180"/>
                  </a:lnTo>
                  <a:lnTo>
                    <a:pt x="187" y="172"/>
                  </a:lnTo>
                  <a:lnTo>
                    <a:pt x="205" y="167"/>
                  </a:lnTo>
                  <a:lnTo>
                    <a:pt x="200" y="159"/>
                  </a:lnTo>
                  <a:lnTo>
                    <a:pt x="197" y="149"/>
                  </a:lnTo>
                  <a:lnTo>
                    <a:pt x="192" y="157"/>
                  </a:lnTo>
                  <a:lnTo>
                    <a:pt x="177" y="165"/>
                  </a:lnTo>
                  <a:lnTo>
                    <a:pt x="182" y="139"/>
                  </a:lnTo>
                  <a:lnTo>
                    <a:pt x="179" y="136"/>
                  </a:lnTo>
                  <a:lnTo>
                    <a:pt x="189" y="129"/>
                  </a:lnTo>
                  <a:lnTo>
                    <a:pt x="184" y="126"/>
                  </a:lnTo>
                  <a:lnTo>
                    <a:pt x="174" y="126"/>
                  </a:lnTo>
                  <a:lnTo>
                    <a:pt x="166" y="141"/>
                  </a:lnTo>
                  <a:lnTo>
                    <a:pt x="159" y="134"/>
                  </a:lnTo>
                  <a:lnTo>
                    <a:pt x="143" y="152"/>
                  </a:lnTo>
                  <a:lnTo>
                    <a:pt x="133" y="152"/>
                  </a:lnTo>
                  <a:lnTo>
                    <a:pt x="128" y="139"/>
                  </a:lnTo>
                  <a:lnTo>
                    <a:pt x="136" y="129"/>
                  </a:lnTo>
                  <a:lnTo>
                    <a:pt x="128" y="129"/>
                  </a:lnTo>
                  <a:lnTo>
                    <a:pt x="128" y="121"/>
                  </a:lnTo>
                  <a:lnTo>
                    <a:pt x="136" y="111"/>
                  </a:lnTo>
                  <a:lnTo>
                    <a:pt x="141" y="98"/>
                  </a:lnTo>
                  <a:lnTo>
                    <a:pt x="154" y="105"/>
                  </a:lnTo>
                  <a:lnTo>
                    <a:pt x="182" y="105"/>
                  </a:lnTo>
                  <a:lnTo>
                    <a:pt x="192" y="93"/>
                  </a:lnTo>
                  <a:lnTo>
                    <a:pt x="174" y="103"/>
                  </a:lnTo>
                  <a:lnTo>
                    <a:pt x="156" y="95"/>
                  </a:lnTo>
                  <a:lnTo>
                    <a:pt x="151" y="77"/>
                  </a:lnTo>
                  <a:lnTo>
                    <a:pt x="161" y="62"/>
                  </a:lnTo>
                  <a:lnTo>
                    <a:pt x="192" y="72"/>
                  </a:lnTo>
                  <a:lnTo>
                    <a:pt x="192" y="69"/>
                  </a:lnTo>
                  <a:lnTo>
                    <a:pt x="159" y="51"/>
                  </a:lnTo>
                  <a:lnTo>
                    <a:pt x="179" y="46"/>
                  </a:lnTo>
                  <a:lnTo>
                    <a:pt x="192" y="57"/>
                  </a:lnTo>
                  <a:lnTo>
                    <a:pt x="205" y="51"/>
                  </a:lnTo>
                  <a:lnTo>
                    <a:pt x="179" y="28"/>
                  </a:lnTo>
                  <a:lnTo>
                    <a:pt x="200" y="36"/>
                  </a:lnTo>
                  <a:lnTo>
                    <a:pt x="205" y="51"/>
                  </a:lnTo>
                  <a:lnTo>
                    <a:pt x="192" y="57"/>
                  </a:lnTo>
                  <a:lnTo>
                    <a:pt x="192" y="69"/>
                  </a:lnTo>
                  <a:lnTo>
                    <a:pt x="192" y="72"/>
                  </a:lnTo>
                  <a:lnTo>
                    <a:pt x="192" y="82"/>
                  </a:lnTo>
                  <a:lnTo>
                    <a:pt x="195" y="82"/>
                  </a:lnTo>
                  <a:lnTo>
                    <a:pt x="195" y="90"/>
                  </a:lnTo>
                  <a:lnTo>
                    <a:pt x="192" y="93"/>
                  </a:lnTo>
                  <a:lnTo>
                    <a:pt x="197" y="113"/>
                  </a:lnTo>
                  <a:lnTo>
                    <a:pt x="136" y="111"/>
                  </a:lnTo>
                  <a:lnTo>
                    <a:pt x="128" y="121"/>
                  </a:lnTo>
                  <a:lnTo>
                    <a:pt x="184" y="116"/>
                  </a:lnTo>
                  <a:lnTo>
                    <a:pt x="184" y="126"/>
                  </a:lnTo>
                  <a:lnTo>
                    <a:pt x="189" y="129"/>
                  </a:lnTo>
                  <a:lnTo>
                    <a:pt x="205" y="131"/>
                  </a:lnTo>
                  <a:lnTo>
                    <a:pt x="197" y="149"/>
                  </a:lnTo>
                  <a:lnTo>
                    <a:pt x="212" y="136"/>
                  </a:lnTo>
                  <a:lnTo>
                    <a:pt x="215" y="134"/>
                  </a:lnTo>
                  <a:lnTo>
                    <a:pt x="197" y="123"/>
                  </a:lnTo>
                  <a:lnTo>
                    <a:pt x="212" y="123"/>
                  </a:lnTo>
                  <a:lnTo>
                    <a:pt x="212" y="80"/>
                  </a:lnTo>
                  <a:lnTo>
                    <a:pt x="238" y="98"/>
                  </a:lnTo>
                  <a:lnTo>
                    <a:pt x="241" y="111"/>
                  </a:lnTo>
                  <a:lnTo>
                    <a:pt x="264" y="134"/>
                  </a:lnTo>
                  <a:lnTo>
                    <a:pt x="266" y="129"/>
                  </a:lnTo>
                  <a:lnTo>
                    <a:pt x="276" y="136"/>
                  </a:lnTo>
                  <a:lnTo>
                    <a:pt x="276" y="149"/>
                  </a:lnTo>
                  <a:lnTo>
                    <a:pt x="281" y="159"/>
                  </a:lnTo>
                  <a:lnTo>
                    <a:pt x="279" y="172"/>
                  </a:lnTo>
                  <a:lnTo>
                    <a:pt x="264" y="165"/>
                  </a:lnTo>
                  <a:lnTo>
                    <a:pt x="266" y="177"/>
                  </a:lnTo>
                  <a:lnTo>
                    <a:pt x="225" y="149"/>
                  </a:lnTo>
                  <a:lnTo>
                    <a:pt x="253" y="177"/>
                  </a:lnTo>
                  <a:lnTo>
                    <a:pt x="246" y="198"/>
                  </a:lnTo>
                  <a:lnTo>
                    <a:pt x="241" y="201"/>
                  </a:lnTo>
                  <a:lnTo>
                    <a:pt x="243" y="206"/>
                  </a:lnTo>
                  <a:lnTo>
                    <a:pt x="261" y="226"/>
                  </a:lnTo>
                  <a:lnTo>
                    <a:pt x="271" y="252"/>
                  </a:lnTo>
                  <a:lnTo>
                    <a:pt x="284" y="247"/>
                  </a:lnTo>
                  <a:lnTo>
                    <a:pt x="312" y="183"/>
                  </a:lnTo>
                  <a:lnTo>
                    <a:pt x="325" y="185"/>
                  </a:lnTo>
                  <a:lnTo>
                    <a:pt x="345" y="165"/>
                  </a:lnTo>
                  <a:lnTo>
                    <a:pt x="338" y="154"/>
                  </a:lnTo>
                  <a:lnTo>
                    <a:pt x="355" y="121"/>
                  </a:lnTo>
                  <a:lnTo>
                    <a:pt x="366" y="118"/>
                  </a:lnTo>
                  <a:lnTo>
                    <a:pt x="361" y="136"/>
                  </a:lnTo>
                  <a:lnTo>
                    <a:pt x="376" y="139"/>
                  </a:lnTo>
                  <a:lnTo>
                    <a:pt x="381" y="14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3" name="未知"/>
            <p:cNvSpPr/>
            <p:nvPr/>
          </p:nvSpPr>
          <p:spPr>
            <a:xfrm>
              <a:off x="388" y="203"/>
              <a:ext cx="32" cy="37"/>
            </a:xfrm>
            <a:custGeom>
              <a:avLst/>
              <a:gdLst/>
              <a:ahLst/>
              <a:cxnLst/>
              <a:pathLst>
                <a:path w="32" h="37">
                  <a:moveTo>
                    <a:pt x="5" y="36"/>
                  </a:moveTo>
                  <a:lnTo>
                    <a:pt x="16" y="36"/>
                  </a:lnTo>
                  <a:lnTo>
                    <a:pt x="23" y="33"/>
                  </a:lnTo>
                  <a:lnTo>
                    <a:pt x="28" y="28"/>
                  </a:lnTo>
                  <a:lnTo>
                    <a:pt x="31" y="18"/>
                  </a:lnTo>
                  <a:lnTo>
                    <a:pt x="31" y="13"/>
                  </a:lnTo>
                  <a:lnTo>
                    <a:pt x="28" y="7"/>
                  </a:lnTo>
                  <a:lnTo>
                    <a:pt x="26" y="2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5" y="7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3" y="31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4" name="未知"/>
            <p:cNvSpPr/>
            <p:nvPr/>
          </p:nvSpPr>
          <p:spPr>
            <a:xfrm>
              <a:off x="534" y="326"/>
              <a:ext cx="149" cy="163"/>
            </a:xfrm>
            <a:custGeom>
              <a:avLst/>
              <a:gdLst/>
              <a:ahLst/>
              <a:cxnLst/>
              <a:pathLst>
                <a:path w="149" h="163">
                  <a:moveTo>
                    <a:pt x="54" y="152"/>
                  </a:moveTo>
                  <a:lnTo>
                    <a:pt x="71" y="157"/>
                  </a:lnTo>
                  <a:lnTo>
                    <a:pt x="87" y="162"/>
                  </a:lnTo>
                  <a:lnTo>
                    <a:pt x="97" y="162"/>
                  </a:lnTo>
                  <a:lnTo>
                    <a:pt x="92" y="157"/>
                  </a:lnTo>
                  <a:lnTo>
                    <a:pt x="107" y="147"/>
                  </a:lnTo>
                  <a:lnTo>
                    <a:pt x="120" y="134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0" y="131"/>
                  </a:lnTo>
                  <a:lnTo>
                    <a:pt x="110" y="139"/>
                  </a:lnTo>
                  <a:lnTo>
                    <a:pt x="100" y="144"/>
                  </a:lnTo>
                  <a:lnTo>
                    <a:pt x="105" y="136"/>
                  </a:lnTo>
                  <a:lnTo>
                    <a:pt x="112" y="129"/>
                  </a:lnTo>
                  <a:lnTo>
                    <a:pt x="115" y="118"/>
                  </a:lnTo>
                  <a:lnTo>
                    <a:pt x="120" y="106"/>
                  </a:lnTo>
                  <a:lnTo>
                    <a:pt x="123" y="106"/>
                  </a:lnTo>
                  <a:lnTo>
                    <a:pt x="130" y="106"/>
                  </a:lnTo>
                  <a:lnTo>
                    <a:pt x="133" y="106"/>
                  </a:lnTo>
                  <a:lnTo>
                    <a:pt x="138" y="108"/>
                  </a:lnTo>
                  <a:lnTo>
                    <a:pt x="133" y="118"/>
                  </a:lnTo>
                  <a:lnTo>
                    <a:pt x="128" y="129"/>
                  </a:lnTo>
                  <a:lnTo>
                    <a:pt x="120" y="139"/>
                  </a:lnTo>
                  <a:lnTo>
                    <a:pt x="115" y="144"/>
                  </a:lnTo>
                  <a:lnTo>
                    <a:pt x="105" y="152"/>
                  </a:lnTo>
                  <a:lnTo>
                    <a:pt x="92" y="157"/>
                  </a:lnTo>
                  <a:lnTo>
                    <a:pt x="97" y="162"/>
                  </a:lnTo>
                  <a:lnTo>
                    <a:pt x="107" y="157"/>
                  </a:lnTo>
                  <a:lnTo>
                    <a:pt x="123" y="147"/>
                  </a:lnTo>
                  <a:lnTo>
                    <a:pt x="133" y="134"/>
                  </a:lnTo>
                  <a:lnTo>
                    <a:pt x="140" y="121"/>
                  </a:lnTo>
                  <a:lnTo>
                    <a:pt x="146" y="106"/>
                  </a:lnTo>
                  <a:lnTo>
                    <a:pt x="148" y="93"/>
                  </a:lnTo>
                  <a:lnTo>
                    <a:pt x="148" y="82"/>
                  </a:lnTo>
                  <a:lnTo>
                    <a:pt x="148" y="75"/>
                  </a:lnTo>
                  <a:lnTo>
                    <a:pt x="146" y="57"/>
                  </a:lnTo>
                  <a:lnTo>
                    <a:pt x="140" y="41"/>
                  </a:lnTo>
                  <a:lnTo>
                    <a:pt x="133" y="31"/>
                  </a:lnTo>
                  <a:lnTo>
                    <a:pt x="123" y="21"/>
                  </a:lnTo>
                  <a:lnTo>
                    <a:pt x="112" y="13"/>
                  </a:lnTo>
                  <a:lnTo>
                    <a:pt x="97" y="5"/>
                  </a:lnTo>
                  <a:lnTo>
                    <a:pt x="84" y="3"/>
                  </a:lnTo>
                  <a:lnTo>
                    <a:pt x="74" y="0"/>
                  </a:lnTo>
                  <a:lnTo>
                    <a:pt x="64" y="3"/>
                  </a:lnTo>
                  <a:lnTo>
                    <a:pt x="54" y="3"/>
                  </a:lnTo>
                  <a:lnTo>
                    <a:pt x="51" y="10"/>
                  </a:lnTo>
                  <a:lnTo>
                    <a:pt x="56" y="10"/>
                  </a:lnTo>
                  <a:lnTo>
                    <a:pt x="66" y="8"/>
                  </a:lnTo>
                  <a:lnTo>
                    <a:pt x="74" y="8"/>
                  </a:lnTo>
                  <a:lnTo>
                    <a:pt x="89" y="8"/>
                  </a:lnTo>
                  <a:lnTo>
                    <a:pt x="105" y="16"/>
                  </a:lnTo>
                  <a:lnTo>
                    <a:pt x="117" y="23"/>
                  </a:lnTo>
                  <a:lnTo>
                    <a:pt x="128" y="34"/>
                  </a:lnTo>
                  <a:lnTo>
                    <a:pt x="135" y="41"/>
                  </a:lnTo>
                  <a:lnTo>
                    <a:pt x="140" y="52"/>
                  </a:lnTo>
                  <a:lnTo>
                    <a:pt x="140" y="59"/>
                  </a:lnTo>
                  <a:lnTo>
                    <a:pt x="143" y="67"/>
                  </a:lnTo>
                  <a:lnTo>
                    <a:pt x="140" y="57"/>
                  </a:lnTo>
                  <a:lnTo>
                    <a:pt x="135" y="49"/>
                  </a:lnTo>
                  <a:lnTo>
                    <a:pt x="133" y="44"/>
                  </a:lnTo>
                  <a:lnTo>
                    <a:pt x="128" y="36"/>
                  </a:lnTo>
                  <a:lnTo>
                    <a:pt x="117" y="26"/>
                  </a:lnTo>
                  <a:lnTo>
                    <a:pt x="107" y="21"/>
                  </a:lnTo>
                  <a:lnTo>
                    <a:pt x="97" y="16"/>
                  </a:lnTo>
                  <a:lnTo>
                    <a:pt x="87" y="13"/>
                  </a:lnTo>
                  <a:lnTo>
                    <a:pt x="74" y="13"/>
                  </a:lnTo>
                  <a:lnTo>
                    <a:pt x="66" y="13"/>
                  </a:lnTo>
                  <a:lnTo>
                    <a:pt x="59" y="13"/>
                  </a:lnTo>
                  <a:lnTo>
                    <a:pt x="51" y="16"/>
                  </a:lnTo>
                  <a:lnTo>
                    <a:pt x="43" y="18"/>
                  </a:lnTo>
                  <a:lnTo>
                    <a:pt x="33" y="23"/>
                  </a:lnTo>
                  <a:lnTo>
                    <a:pt x="26" y="26"/>
                  </a:lnTo>
                  <a:lnTo>
                    <a:pt x="18" y="34"/>
                  </a:lnTo>
                  <a:lnTo>
                    <a:pt x="15" y="39"/>
                  </a:lnTo>
                  <a:lnTo>
                    <a:pt x="18" y="41"/>
                  </a:lnTo>
                  <a:lnTo>
                    <a:pt x="15" y="46"/>
                  </a:lnTo>
                  <a:lnTo>
                    <a:pt x="13" y="54"/>
                  </a:lnTo>
                  <a:lnTo>
                    <a:pt x="8" y="59"/>
                  </a:lnTo>
                  <a:lnTo>
                    <a:pt x="5" y="57"/>
                  </a:lnTo>
                  <a:lnTo>
                    <a:pt x="0" y="70"/>
                  </a:lnTo>
                  <a:lnTo>
                    <a:pt x="0" y="82"/>
                  </a:lnTo>
                  <a:lnTo>
                    <a:pt x="10" y="77"/>
                  </a:lnTo>
                  <a:lnTo>
                    <a:pt x="10" y="70"/>
                  </a:lnTo>
                  <a:lnTo>
                    <a:pt x="10" y="62"/>
                  </a:lnTo>
                  <a:lnTo>
                    <a:pt x="13" y="54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1" y="28"/>
                  </a:lnTo>
                  <a:lnTo>
                    <a:pt x="41" y="26"/>
                  </a:lnTo>
                  <a:lnTo>
                    <a:pt x="33" y="31"/>
                  </a:lnTo>
                  <a:lnTo>
                    <a:pt x="26" y="39"/>
                  </a:lnTo>
                  <a:lnTo>
                    <a:pt x="20" y="46"/>
                  </a:lnTo>
                  <a:lnTo>
                    <a:pt x="20" y="57"/>
                  </a:lnTo>
                  <a:lnTo>
                    <a:pt x="28" y="52"/>
                  </a:lnTo>
                  <a:lnTo>
                    <a:pt x="54" y="54"/>
                  </a:lnTo>
                  <a:lnTo>
                    <a:pt x="56" y="52"/>
                  </a:lnTo>
                  <a:lnTo>
                    <a:pt x="61" y="49"/>
                  </a:lnTo>
                  <a:lnTo>
                    <a:pt x="64" y="52"/>
                  </a:lnTo>
                  <a:lnTo>
                    <a:pt x="66" y="52"/>
                  </a:lnTo>
                  <a:lnTo>
                    <a:pt x="71" y="49"/>
                  </a:lnTo>
                  <a:lnTo>
                    <a:pt x="74" y="52"/>
                  </a:lnTo>
                  <a:lnTo>
                    <a:pt x="71" y="57"/>
                  </a:lnTo>
                  <a:lnTo>
                    <a:pt x="69" y="57"/>
                  </a:lnTo>
                  <a:lnTo>
                    <a:pt x="66" y="52"/>
                  </a:lnTo>
                  <a:lnTo>
                    <a:pt x="61" y="54"/>
                  </a:lnTo>
                  <a:lnTo>
                    <a:pt x="56" y="59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28" y="52"/>
                  </a:lnTo>
                  <a:lnTo>
                    <a:pt x="23" y="62"/>
                  </a:lnTo>
                  <a:lnTo>
                    <a:pt x="18" y="72"/>
                  </a:lnTo>
                  <a:lnTo>
                    <a:pt x="10" y="77"/>
                  </a:lnTo>
                  <a:lnTo>
                    <a:pt x="0" y="82"/>
                  </a:lnTo>
                  <a:lnTo>
                    <a:pt x="3" y="98"/>
                  </a:lnTo>
                  <a:lnTo>
                    <a:pt x="5" y="108"/>
                  </a:lnTo>
                  <a:lnTo>
                    <a:pt x="10" y="116"/>
                  </a:lnTo>
                  <a:lnTo>
                    <a:pt x="20" y="126"/>
                  </a:lnTo>
                  <a:lnTo>
                    <a:pt x="33" y="139"/>
                  </a:lnTo>
                  <a:lnTo>
                    <a:pt x="54" y="15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5" name="未知"/>
            <p:cNvSpPr/>
            <p:nvPr/>
          </p:nvSpPr>
          <p:spPr>
            <a:xfrm>
              <a:off x="588" y="375"/>
              <a:ext cx="13" cy="11"/>
            </a:xfrm>
            <a:custGeom>
              <a:avLst/>
              <a:gdLst/>
              <a:ahLst/>
              <a:cxnLst/>
              <a:pathLst>
                <a:path w="13" h="11">
                  <a:moveTo>
                    <a:pt x="0" y="5"/>
                  </a:moveTo>
                  <a:lnTo>
                    <a:pt x="0" y="8"/>
                  </a:lnTo>
                  <a:lnTo>
                    <a:pt x="2" y="10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6" name="未知"/>
            <p:cNvSpPr/>
            <p:nvPr/>
          </p:nvSpPr>
          <p:spPr>
            <a:xfrm>
              <a:off x="600" y="375"/>
              <a:ext cx="9" cy="9"/>
            </a:xfrm>
            <a:custGeom>
              <a:avLst/>
              <a:gdLst/>
              <a:ahLst/>
              <a:cxnLst/>
              <a:pathLst>
                <a:path w="9" h="9">
                  <a:moveTo>
                    <a:pt x="0" y="3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7" name="未知"/>
            <p:cNvSpPr/>
            <p:nvPr/>
          </p:nvSpPr>
          <p:spPr>
            <a:xfrm>
              <a:off x="588" y="370"/>
              <a:ext cx="131" cy="176"/>
            </a:xfrm>
            <a:custGeom>
              <a:avLst/>
              <a:gdLst/>
              <a:ahLst/>
              <a:cxnLst/>
              <a:pathLst>
                <a:path w="131" h="176">
                  <a:moveTo>
                    <a:pt x="28" y="146"/>
                  </a:moveTo>
                  <a:lnTo>
                    <a:pt x="15" y="170"/>
                  </a:lnTo>
                  <a:lnTo>
                    <a:pt x="25" y="170"/>
                  </a:lnTo>
                  <a:lnTo>
                    <a:pt x="25" y="175"/>
                  </a:lnTo>
                  <a:lnTo>
                    <a:pt x="40" y="172"/>
                  </a:lnTo>
                  <a:lnTo>
                    <a:pt x="33" y="164"/>
                  </a:lnTo>
                  <a:lnTo>
                    <a:pt x="46" y="146"/>
                  </a:lnTo>
                  <a:lnTo>
                    <a:pt x="71" y="149"/>
                  </a:lnTo>
                  <a:lnTo>
                    <a:pt x="94" y="170"/>
                  </a:lnTo>
                  <a:lnTo>
                    <a:pt x="104" y="126"/>
                  </a:lnTo>
                  <a:lnTo>
                    <a:pt x="99" y="69"/>
                  </a:lnTo>
                  <a:lnTo>
                    <a:pt x="122" y="46"/>
                  </a:lnTo>
                  <a:lnTo>
                    <a:pt x="122" y="33"/>
                  </a:lnTo>
                  <a:lnTo>
                    <a:pt x="130" y="26"/>
                  </a:lnTo>
                  <a:lnTo>
                    <a:pt x="125" y="5"/>
                  </a:lnTo>
                  <a:lnTo>
                    <a:pt x="109" y="20"/>
                  </a:lnTo>
                  <a:lnTo>
                    <a:pt x="112" y="26"/>
                  </a:lnTo>
                  <a:lnTo>
                    <a:pt x="115" y="31"/>
                  </a:lnTo>
                  <a:lnTo>
                    <a:pt x="112" y="36"/>
                  </a:lnTo>
                  <a:lnTo>
                    <a:pt x="109" y="38"/>
                  </a:lnTo>
                  <a:lnTo>
                    <a:pt x="104" y="36"/>
                  </a:lnTo>
                  <a:lnTo>
                    <a:pt x="102" y="33"/>
                  </a:lnTo>
                  <a:lnTo>
                    <a:pt x="107" y="33"/>
                  </a:lnTo>
                  <a:lnTo>
                    <a:pt x="109" y="31"/>
                  </a:lnTo>
                  <a:lnTo>
                    <a:pt x="109" y="26"/>
                  </a:lnTo>
                  <a:lnTo>
                    <a:pt x="109" y="20"/>
                  </a:lnTo>
                  <a:lnTo>
                    <a:pt x="125" y="5"/>
                  </a:lnTo>
                  <a:lnTo>
                    <a:pt x="115" y="0"/>
                  </a:lnTo>
                  <a:lnTo>
                    <a:pt x="94" y="38"/>
                  </a:lnTo>
                  <a:lnTo>
                    <a:pt x="94" y="49"/>
                  </a:lnTo>
                  <a:lnTo>
                    <a:pt x="92" y="62"/>
                  </a:lnTo>
                  <a:lnTo>
                    <a:pt x="86" y="77"/>
                  </a:lnTo>
                  <a:lnTo>
                    <a:pt x="79" y="90"/>
                  </a:lnTo>
                  <a:lnTo>
                    <a:pt x="69" y="103"/>
                  </a:lnTo>
                  <a:lnTo>
                    <a:pt x="53" y="113"/>
                  </a:lnTo>
                  <a:lnTo>
                    <a:pt x="43" y="118"/>
                  </a:lnTo>
                  <a:lnTo>
                    <a:pt x="33" y="118"/>
                  </a:lnTo>
                  <a:lnTo>
                    <a:pt x="17" y="113"/>
                  </a:lnTo>
                  <a:lnTo>
                    <a:pt x="0" y="108"/>
                  </a:lnTo>
                  <a:lnTo>
                    <a:pt x="10" y="118"/>
                  </a:lnTo>
                  <a:lnTo>
                    <a:pt x="23" y="128"/>
                  </a:lnTo>
                  <a:lnTo>
                    <a:pt x="38" y="134"/>
                  </a:lnTo>
                  <a:lnTo>
                    <a:pt x="33" y="146"/>
                  </a:lnTo>
                  <a:lnTo>
                    <a:pt x="28" y="14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8" name="未知"/>
            <p:cNvSpPr/>
            <p:nvPr/>
          </p:nvSpPr>
          <p:spPr>
            <a:xfrm>
              <a:off x="544" y="352"/>
              <a:ext cx="32" cy="52"/>
            </a:xfrm>
            <a:custGeom>
              <a:avLst/>
              <a:gdLst/>
              <a:ahLst/>
              <a:cxnLst/>
              <a:pathLst>
                <a:path w="32" h="52">
                  <a:moveTo>
                    <a:pt x="18" y="26"/>
                  </a:moveTo>
                  <a:lnTo>
                    <a:pt x="10" y="31"/>
                  </a:lnTo>
                  <a:lnTo>
                    <a:pt x="10" y="20"/>
                  </a:lnTo>
                  <a:lnTo>
                    <a:pt x="16" y="13"/>
                  </a:lnTo>
                  <a:lnTo>
                    <a:pt x="23" y="5"/>
                  </a:lnTo>
                  <a:lnTo>
                    <a:pt x="31" y="0"/>
                  </a:lnTo>
                  <a:lnTo>
                    <a:pt x="21" y="2"/>
                  </a:lnTo>
                  <a:lnTo>
                    <a:pt x="13" y="10"/>
                  </a:lnTo>
                  <a:lnTo>
                    <a:pt x="8" y="18"/>
                  </a:lnTo>
                  <a:lnTo>
                    <a:pt x="3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8" y="46"/>
                  </a:lnTo>
                  <a:lnTo>
                    <a:pt x="13" y="36"/>
                  </a:lnTo>
                  <a:lnTo>
                    <a:pt x="18" y="2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49" name="未知"/>
            <p:cNvSpPr/>
            <p:nvPr/>
          </p:nvSpPr>
          <p:spPr>
            <a:xfrm>
              <a:off x="626" y="432"/>
              <a:ext cx="47" cy="52"/>
            </a:xfrm>
            <a:custGeom>
              <a:avLst/>
              <a:gdLst/>
              <a:ahLst/>
              <a:cxnLst/>
              <a:pathLst>
                <a:path w="47" h="52">
                  <a:moveTo>
                    <a:pt x="0" y="51"/>
                  </a:moveTo>
                  <a:lnTo>
                    <a:pt x="15" y="41"/>
                  </a:lnTo>
                  <a:lnTo>
                    <a:pt x="28" y="28"/>
                  </a:lnTo>
                  <a:lnTo>
                    <a:pt x="31" y="20"/>
                  </a:lnTo>
                  <a:lnTo>
                    <a:pt x="33" y="20"/>
                  </a:lnTo>
                  <a:lnTo>
                    <a:pt x="28" y="25"/>
                  </a:lnTo>
                  <a:lnTo>
                    <a:pt x="18" y="33"/>
                  </a:lnTo>
                  <a:lnTo>
                    <a:pt x="8" y="38"/>
                  </a:lnTo>
                  <a:lnTo>
                    <a:pt x="13" y="30"/>
                  </a:lnTo>
                  <a:lnTo>
                    <a:pt x="20" y="23"/>
                  </a:lnTo>
                  <a:lnTo>
                    <a:pt x="23" y="12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41" y="12"/>
                  </a:lnTo>
                  <a:lnTo>
                    <a:pt x="36" y="23"/>
                  </a:lnTo>
                  <a:lnTo>
                    <a:pt x="28" y="33"/>
                  </a:lnTo>
                  <a:lnTo>
                    <a:pt x="23" y="38"/>
                  </a:lnTo>
                  <a:lnTo>
                    <a:pt x="13" y="4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0" name="未知"/>
            <p:cNvSpPr/>
            <p:nvPr/>
          </p:nvSpPr>
          <p:spPr>
            <a:xfrm>
              <a:off x="414" y="691"/>
              <a:ext cx="131" cy="150"/>
            </a:xfrm>
            <a:custGeom>
              <a:avLst/>
              <a:gdLst/>
              <a:ahLst/>
              <a:cxnLst/>
              <a:pathLst>
                <a:path w="131" h="150">
                  <a:moveTo>
                    <a:pt x="130" y="80"/>
                  </a:moveTo>
                  <a:lnTo>
                    <a:pt x="120" y="54"/>
                  </a:lnTo>
                  <a:lnTo>
                    <a:pt x="102" y="34"/>
                  </a:lnTo>
                  <a:lnTo>
                    <a:pt x="46" y="0"/>
                  </a:lnTo>
                  <a:lnTo>
                    <a:pt x="46" y="8"/>
                  </a:lnTo>
                  <a:lnTo>
                    <a:pt x="38" y="13"/>
                  </a:lnTo>
                  <a:lnTo>
                    <a:pt x="54" y="57"/>
                  </a:lnTo>
                  <a:lnTo>
                    <a:pt x="38" y="23"/>
                  </a:lnTo>
                  <a:lnTo>
                    <a:pt x="43" y="54"/>
                  </a:lnTo>
                  <a:lnTo>
                    <a:pt x="13" y="101"/>
                  </a:lnTo>
                  <a:lnTo>
                    <a:pt x="13" y="108"/>
                  </a:lnTo>
                  <a:lnTo>
                    <a:pt x="0" y="119"/>
                  </a:lnTo>
                  <a:lnTo>
                    <a:pt x="10" y="113"/>
                  </a:lnTo>
                  <a:lnTo>
                    <a:pt x="25" y="113"/>
                  </a:lnTo>
                  <a:lnTo>
                    <a:pt x="41" y="113"/>
                  </a:lnTo>
                  <a:lnTo>
                    <a:pt x="59" y="119"/>
                  </a:lnTo>
                  <a:lnTo>
                    <a:pt x="69" y="121"/>
                  </a:lnTo>
                  <a:lnTo>
                    <a:pt x="82" y="129"/>
                  </a:lnTo>
                  <a:lnTo>
                    <a:pt x="94" y="139"/>
                  </a:lnTo>
                  <a:lnTo>
                    <a:pt x="105" y="149"/>
                  </a:lnTo>
                  <a:lnTo>
                    <a:pt x="105" y="134"/>
                  </a:lnTo>
                  <a:lnTo>
                    <a:pt x="112" y="139"/>
                  </a:lnTo>
                  <a:lnTo>
                    <a:pt x="105" y="121"/>
                  </a:lnTo>
                  <a:lnTo>
                    <a:pt x="115" y="129"/>
                  </a:lnTo>
                  <a:lnTo>
                    <a:pt x="115" y="116"/>
                  </a:lnTo>
                  <a:lnTo>
                    <a:pt x="110" y="103"/>
                  </a:lnTo>
                  <a:lnTo>
                    <a:pt x="115" y="106"/>
                  </a:lnTo>
                  <a:lnTo>
                    <a:pt x="110" y="93"/>
                  </a:lnTo>
                  <a:lnTo>
                    <a:pt x="102" y="88"/>
                  </a:lnTo>
                  <a:lnTo>
                    <a:pt x="115" y="90"/>
                  </a:lnTo>
                  <a:lnTo>
                    <a:pt x="123" y="103"/>
                  </a:lnTo>
                  <a:lnTo>
                    <a:pt x="130" y="8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1" name="未知"/>
            <p:cNvSpPr/>
            <p:nvPr/>
          </p:nvSpPr>
          <p:spPr>
            <a:xfrm>
              <a:off x="460" y="599"/>
              <a:ext cx="95" cy="127"/>
            </a:xfrm>
            <a:custGeom>
              <a:avLst/>
              <a:gdLst/>
              <a:ahLst/>
              <a:cxnLst/>
              <a:pathLst>
                <a:path w="95" h="127">
                  <a:moveTo>
                    <a:pt x="56" y="126"/>
                  </a:moveTo>
                  <a:lnTo>
                    <a:pt x="54" y="121"/>
                  </a:lnTo>
                  <a:lnTo>
                    <a:pt x="59" y="118"/>
                  </a:lnTo>
                  <a:lnTo>
                    <a:pt x="66" y="97"/>
                  </a:lnTo>
                  <a:lnTo>
                    <a:pt x="38" y="69"/>
                  </a:lnTo>
                  <a:lnTo>
                    <a:pt x="79" y="97"/>
                  </a:lnTo>
                  <a:lnTo>
                    <a:pt x="77" y="85"/>
                  </a:lnTo>
                  <a:lnTo>
                    <a:pt x="92" y="92"/>
                  </a:lnTo>
                  <a:lnTo>
                    <a:pt x="94" y="79"/>
                  </a:lnTo>
                  <a:lnTo>
                    <a:pt x="89" y="69"/>
                  </a:lnTo>
                  <a:lnTo>
                    <a:pt x="89" y="56"/>
                  </a:lnTo>
                  <a:lnTo>
                    <a:pt x="79" y="49"/>
                  </a:lnTo>
                  <a:lnTo>
                    <a:pt x="77" y="54"/>
                  </a:lnTo>
                  <a:lnTo>
                    <a:pt x="54" y="31"/>
                  </a:lnTo>
                  <a:lnTo>
                    <a:pt x="51" y="18"/>
                  </a:lnTo>
                  <a:lnTo>
                    <a:pt x="25" y="0"/>
                  </a:lnTo>
                  <a:lnTo>
                    <a:pt x="25" y="43"/>
                  </a:lnTo>
                  <a:lnTo>
                    <a:pt x="10" y="43"/>
                  </a:lnTo>
                  <a:lnTo>
                    <a:pt x="28" y="54"/>
                  </a:lnTo>
                  <a:lnTo>
                    <a:pt x="25" y="56"/>
                  </a:lnTo>
                  <a:lnTo>
                    <a:pt x="10" y="69"/>
                  </a:lnTo>
                  <a:lnTo>
                    <a:pt x="13" y="79"/>
                  </a:lnTo>
                  <a:lnTo>
                    <a:pt x="18" y="87"/>
                  </a:lnTo>
                  <a:lnTo>
                    <a:pt x="0" y="92"/>
                  </a:lnTo>
                  <a:lnTo>
                    <a:pt x="56" y="1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2" name="未知"/>
            <p:cNvSpPr/>
            <p:nvPr/>
          </p:nvSpPr>
          <p:spPr>
            <a:xfrm>
              <a:off x="273" y="699"/>
              <a:ext cx="119" cy="99"/>
            </a:xfrm>
            <a:custGeom>
              <a:avLst/>
              <a:gdLst/>
              <a:ahLst/>
              <a:cxnLst/>
              <a:pathLst>
                <a:path w="119" h="99">
                  <a:moveTo>
                    <a:pt x="0" y="41"/>
                  </a:moveTo>
                  <a:lnTo>
                    <a:pt x="16" y="36"/>
                  </a:lnTo>
                  <a:lnTo>
                    <a:pt x="28" y="33"/>
                  </a:lnTo>
                  <a:lnTo>
                    <a:pt x="46" y="31"/>
                  </a:lnTo>
                  <a:lnTo>
                    <a:pt x="59" y="36"/>
                  </a:lnTo>
                  <a:lnTo>
                    <a:pt x="74" y="41"/>
                  </a:lnTo>
                  <a:lnTo>
                    <a:pt x="87" y="49"/>
                  </a:lnTo>
                  <a:lnTo>
                    <a:pt x="103" y="62"/>
                  </a:lnTo>
                  <a:lnTo>
                    <a:pt x="108" y="69"/>
                  </a:lnTo>
                  <a:lnTo>
                    <a:pt x="113" y="80"/>
                  </a:lnTo>
                  <a:lnTo>
                    <a:pt x="115" y="90"/>
                  </a:lnTo>
                  <a:lnTo>
                    <a:pt x="118" y="98"/>
                  </a:lnTo>
                  <a:lnTo>
                    <a:pt x="118" y="85"/>
                  </a:lnTo>
                  <a:lnTo>
                    <a:pt x="113" y="75"/>
                  </a:lnTo>
                  <a:lnTo>
                    <a:pt x="110" y="59"/>
                  </a:lnTo>
                  <a:lnTo>
                    <a:pt x="108" y="57"/>
                  </a:lnTo>
                  <a:lnTo>
                    <a:pt x="115" y="62"/>
                  </a:lnTo>
                  <a:lnTo>
                    <a:pt x="110" y="46"/>
                  </a:lnTo>
                  <a:lnTo>
                    <a:pt x="118" y="51"/>
                  </a:lnTo>
                  <a:lnTo>
                    <a:pt x="118" y="36"/>
                  </a:lnTo>
                  <a:lnTo>
                    <a:pt x="103" y="26"/>
                  </a:lnTo>
                  <a:lnTo>
                    <a:pt x="85" y="15"/>
                  </a:lnTo>
                  <a:lnTo>
                    <a:pt x="57" y="3"/>
                  </a:lnTo>
                  <a:lnTo>
                    <a:pt x="41" y="0"/>
                  </a:lnTo>
                  <a:lnTo>
                    <a:pt x="3" y="21"/>
                  </a:lnTo>
                  <a:lnTo>
                    <a:pt x="3" y="26"/>
                  </a:lnTo>
                  <a:lnTo>
                    <a:pt x="3" y="36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3" name="未知"/>
            <p:cNvSpPr/>
            <p:nvPr/>
          </p:nvSpPr>
          <p:spPr>
            <a:xfrm>
              <a:off x="608" y="516"/>
              <a:ext cx="103" cy="107"/>
            </a:xfrm>
            <a:custGeom>
              <a:avLst/>
              <a:gdLst/>
              <a:ahLst/>
              <a:cxnLst/>
              <a:pathLst>
                <a:path w="103" h="107">
                  <a:moveTo>
                    <a:pt x="100" y="67"/>
                  </a:moveTo>
                  <a:lnTo>
                    <a:pt x="82" y="62"/>
                  </a:lnTo>
                  <a:lnTo>
                    <a:pt x="100" y="65"/>
                  </a:lnTo>
                  <a:lnTo>
                    <a:pt x="95" y="57"/>
                  </a:lnTo>
                  <a:lnTo>
                    <a:pt x="82" y="54"/>
                  </a:lnTo>
                  <a:lnTo>
                    <a:pt x="95" y="54"/>
                  </a:lnTo>
                  <a:lnTo>
                    <a:pt x="89" y="49"/>
                  </a:lnTo>
                  <a:lnTo>
                    <a:pt x="77" y="49"/>
                  </a:lnTo>
                  <a:lnTo>
                    <a:pt x="64" y="31"/>
                  </a:lnTo>
                  <a:lnTo>
                    <a:pt x="74" y="24"/>
                  </a:lnTo>
                  <a:lnTo>
                    <a:pt x="51" y="3"/>
                  </a:lnTo>
                  <a:lnTo>
                    <a:pt x="26" y="0"/>
                  </a:lnTo>
                  <a:lnTo>
                    <a:pt x="13" y="18"/>
                  </a:lnTo>
                  <a:lnTo>
                    <a:pt x="20" y="26"/>
                  </a:lnTo>
                  <a:lnTo>
                    <a:pt x="5" y="29"/>
                  </a:lnTo>
                  <a:lnTo>
                    <a:pt x="0" y="57"/>
                  </a:lnTo>
                  <a:lnTo>
                    <a:pt x="3" y="67"/>
                  </a:lnTo>
                  <a:lnTo>
                    <a:pt x="0" y="78"/>
                  </a:lnTo>
                  <a:lnTo>
                    <a:pt x="26" y="103"/>
                  </a:lnTo>
                  <a:lnTo>
                    <a:pt x="38" y="106"/>
                  </a:lnTo>
                  <a:lnTo>
                    <a:pt x="49" y="85"/>
                  </a:lnTo>
                  <a:lnTo>
                    <a:pt x="54" y="103"/>
                  </a:lnTo>
                  <a:lnTo>
                    <a:pt x="97" y="85"/>
                  </a:lnTo>
                  <a:lnTo>
                    <a:pt x="89" y="83"/>
                  </a:lnTo>
                  <a:lnTo>
                    <a:pt x="84" y="83"/>
                  </a:lnTo>
                  <a:lnTo>
                    <a:pt x="74" y="83"/>
                  </a:lnTo>
                  <a:lnTo>
                    <a:pt x="66" y="85"/>
                  </a:lnTo>
                  <a:lnTo>
                    <a:pt x="61" y="88"/>
                  </a:lnTo>
                  <a:lnTo>
                    <a:pt x="74" y="80"/>
                  </a:lnTo>
                  <a:lnTo>
                    <a:pt x="82" y="78"/>
                  </a:lnTo>
                  <a:lnTo>
                    <a:pt x="95" y="78"/>
                  </a:lnTo>
                  <a:lnTo>
                    <a:pt x="102" y="78"/>
                  </a:lnTo>
                  <a:lnTo>
                    <a:pt x="100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4" name="未知"/>
            <p:cNvSpPr/>
            <p:nvPr/>
          </p:nvSpPr>
          <p:spPr>
            <a:xfrm>
              <a:off x="593" y="702"/>
              <a:ext cx="59" cy="103"/>
            </a:xfrm>
            <a:custGeom>
              <a:avLst/>
              <a:gdLst/>
              <a:ahLst/>
              <a:cxnLst/>
              <a:pathLst>
                <a:path w="59" h="103">
                  <a:moveTo>
                    <a:pt x="15" y="87"/>
                  </a:moveTo>
                  <a:lnTo>
                    <a:pt x="43" y="41"/>
                  </a:lnTo>
                  <a:lnTo>
                    <a:pt x="58" y="12"/>
                  </a:lnTo>
                  <a:lnTo>
                    <a:pt x="56" y="0"/>
                  </a:lnTo>
                  <a:lnTo>
                    <a:pt x="46" y="2"/>
                  </a:lnTo>
                  <a:lnTo>
                    <a:pt x="38" y="0"/>
                  </a:lnTo>
                  <a:lnTo>
                    <a:pt x="35" y="12"/>
                  </a:lnTo>
                  <a:lnTo>
                    <a:pt x="25" y="15"/>
                  </a:lnTo>
                  <a:lnTo>
                    <a:pt x="12" y="28"/>
                  </a:lnTo>
                  <a:lnTo>
                    <a:pt x="7" y="48"/>
                  </a:lnTo>
                  <a:lnTo>
                    <a:pt x="12" y="51"/>
                  </a:lnTo>
                  <a:lnTo>
                    <a:pt x="0" y="72"/>
                  </a:lnTo>
                  <a:lnTo>
                    <a:pt x="0" y="102"/>
                  </a:lnTo>
                  <a:lnTo>
                    <a:pt x="15" y="8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5" name="未知"/>
            <p:cNvSpPr/>
            <p:nvPr/>
          </p:nvSpPr>
          <p:spPr>
            <a:xfrm>
              <a:off x="409" y="612"/>
              <a:ext cx="62" cy="21"/>
            </a:xfrm>
            <a:custGeom>
              <a:avLst/>
              <a:gdLst/>
              <a:ahLst/>
              <a:cxnLst/>
              <a:pathLst>
                <a:path w="62" h="21">
                  <a:moveTo>
                    <a:pt x="0" y="18"/>
                  </a:moveTo>
                  <a:lnTo>
                    <a:pt x="61" y="20"/>
                  </a:lnTo>
                  <a:lnTo>
                    <a:pt x="56" y="0"/>
                  </a:lnTo>
                  <a:lnTo>
                    <a:pt x="46" y="12"/>
                  </a:lnTo>
                  <a:lnTo>
                    <a:pt x="18" y="12"/>
                  </a:lnTo>
                  <a:lnTo>
                    <a:pt x="5" y="5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6" name="未知"/>
            <p:cNvSpPr/>
            <p:nvPr/>
          </p:nvSpPr>
          <p:spPr>
            <a:xfrm>
              <a:off x="401" y="635"/>
              <a:ext cx="57" cy="37"/>
            </a:xfrm>
            <a:custGeom>
              <a:avLst/>
              <a:gdLst/>
              <a:ahLst/>
              <a:cxnLst/>
              <a:pathLst>
                <a:path w="57" h="37">
                  <a:moveTo>
                    <a:pt x="56" y="10"/>
                  </a:moveTo>
                  <a:lnTo>
                    <a:pt x="56" y="0"/>
                  </a:lnTo>
                  <a:lnTo>
                    <a:pt x="0" y="5"/>
                  </a:lnTo>
                  <a:lnTo>
                    <a:pt x="0" y="13"/>
                  </a:lnTo>
                  <a:lnTo>
                    <a:pt x="8" y="13"/>
                  </a:lnTo>
                  <a:lnTo>
                    <a:pt x="0" y="23"/>
                  </a:lnTo>
                  <a:lnTo>
                    <a:pt x="5" y="36"/>
                  </a:lnTo>
                  <a:lnTo>
                    <a:pt x="15" y="36"/>
                  </a:lnTo>
                  <a:lnTo>
                    <a:pt x="31" y="18"/>
                  </a:lnTo>
                  <a:lnTo>
                    <a:pt x="38" y="25"/>
                  </a:lnTo>
                  <a:lnTo>
                    <a:pt x="46" y="10"/>
                  </a:lnTo>
                  <a:lnTo>
                    <a:pt x="56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7" name="未知"/>
            <p:cNvSpPr/>
            <p:nvPr/>
          </p:nvSpPr>
          <p:spPr>
            <a:xfrm>
              <a:off x="312" y="522"/>
              <a:ext cx="54" cy="49"/>
            </a:xfrm>
            <a:custGeom>
              <a:avLst/>
              <a:gdLst/>
              <a:ahLst/>
              <a:cxnLst/>
              <a:pathLst>
                <a:path w="54" h="49">
                  <a:moveTo>
                    <a:pt x="0" y="28"/>
                  </a:moveTo>
                  <a:lnTo>
                    <a:pt x="38" y="48"/>
                  </a:lnTo>
                  <a:lnTo>
                    <a:pt x="43" y="36"/>
                  </a:lnTo>
                  <a:lnTo>
                    <a:pt x="53" y="18"/>
                  </a:lnTo>
                  <a:lnTo>
                    <a:pt x="38" y="10"/>
                  </a:lnTo>
                  <a:lnTo>
                    <a:pt x="28" y="5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8" name="未知"/>
            <p:cNvSpPr/>
            <p:nvPr/>
          </p:nvSpPr>
          <p:spPr>
            <a:xfrm>
              <a:off x="424" y="581"/>
              <a:ext cx="45" cy="42"/>
            </a:xfrm>
            <a:custGeom>
              <a:avLst/>
              <a:gdLst/>
              <a:ahLst/>
              <a:cxnLst/>
              <a:pathLst>
                <a:path w="45" h="42">
                  <a:moveTo>
                    <a:pt x="41" y="31"/>
                  </a:moveTo>
                  <a:lnTo>
                    <a:pt x="44" y="28"/>
                  </a:lnTo>
                  <a:lnTo>
                    <a:pt x="44" y="20"/>
                  </a:lnTo>
                  <a:lnTo>
                    <a:pt x="41" y="20"/>
                  </a:lnTo>
                  <a:lnTo>
                    <a:pt x="41" y="10"/>
                  </a:lnTo>
                  <a:lnTo>
                    <a:pt x="10" y="0"/>
                  </a:lnTo>
                  <a:lnTo>
                    <a:pt x="0" y="15"/>
                  </a:lnTo>
                  <a:lnTo>
                    <a:pt x="5" y="33"/>
                  </a:lnTo>
                  <a:lnTo>
                    <a:pt x="23" y="41"/>
                  </a:lnTo>
                  <a:lnTo>
                    <a:pt x="41" y="3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59" name="未知"/>
            <p:cNvSpPr/>
            <p:nvPr/>
          </p:nvSpPr>
          <p:spPr>
            <a:xfrm>
              <a:off x="521" y="496"/>
              <a:ext cx="42" cy="16"/>
            </a:xfrm>
            <a:custGeom>
              <a:avLst/>
              <a:gdLst/>
              <a:ahLst/>
              <a:cxnLst/>
              <a:pathLst>
                <a:path w="42" h="16">
                  <a:moveTo>
                    <a:pt x="0" y="0"/>
                  </a:moveTo>
                  <a:lnTo>
                    <a:pt x="0" y="8"/>
                  </a:lnTo>
                  <a:lnTo>
                    <a:pt x="16" y="10"/>
                  </a:lnTo>
                  <a:lnTo>
                    <a:pt x="39" y="15"/>
                  </a:lnTo>
                  <a:lnTo>
                    <a:pt x="41" y="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0" name="未知"/>
            <p:cNvSpPr/>
            <p:nvPr/>
          </p:nvSpPr>
          <p:spPr>
            <a:xfrm>
              <a:off x="332" y="609"/>
              <a:ext cx="22" cy="42"/>
            </a:xfrm>
            <a:custGeom>
              <a:avLst/>
              <a:gdLst/>
              <a:ahLst/>
              <a:cxnLst/>
              <a:pathLst>
                <a:path w="22" h="42">
                  <a:moveTo>
                    <a:pt x="15" y="0"/>
                  </a:moveTo>
                  <a:lnTo>
                    <a:pt x="0" y="31"/>
                  </a:lnTo>
                  <a:lnTo>
                    <a:pt x="13" y="41"/>
                  </a:lnTo>
                  <a:lnTo>
                    <a:pt x="21" y="2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1" name="未知"/>
            <p:cNvSpPr/>
            <p:nvPr/>
          </p:nvSpPr>
          <p:spPr>
            <a:xfrm>
              <a:off x="450" y="648"/>
              <a:ext cx="29" cy="37"/>
            </a:xfrm>
            <a:custGeom>
              <a:avLst/>
              <a:gdLst/>
              <a:ahLst/>
              <a:cxnLst/>
              <a:pathLst>
                <a:path w="29" h="37">
                  <a:moveTo>
                    <a:pt x="20" y="20"/>
                  </a:moveTo>
                  <a:lnTo>
                    <a:pt x="28" y="2"/>
                  </a:lnTo>
                  <a:lnTo>
                    <a:pt x="12" y="0"/>
                  </a:lnTo>
                  <a:lnTo>
                    <a:pt x="2" y="7"/>
                  </a:lnTo>
                  <a:lnTo>
                    <a:pt x="5" y="10"/>
                  </a:lnTo>
                  <a:lnTo>
                    <a:pt x="0" y="36"/>
                  </a:lnTo>
                  <a:lnTo>
                    <a:pt x="15" y="28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2" name="未知"/>
            <p:cNvSpPr/>
            <p:nvPr/>
          </p:nvSpPr>
          <p:spPr>
            <a:xfrm>
              <a:off x="759" y="506"/>
              <a:ext cx="34" cy="29"/>
            </a:xfrm>
            <a:custGeom>
              <a:avLst/>
              <a:gdLst/>
              <a:ahLst/>
              <a:cxnLst/>
              <a:pathLst>
                <a:path w="34" h="29">
                  <a:moveTo>
                    <a:pt x="0" y="28"/>
                  </a:moveTo>
                  <a:lnTo>
                    <a:pt x="25" y="18"/>
                  </a:lnTo>
                  <a:lnTo>
                    <a:pt x="33" y="0"/>
                  </a:lnTo>
                  <a:lnTo>
                    <a:pt x="13" y="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3" name="未知"/>
            <p:cNvSpPr/>
            <p:nvPr/>
          </p:nvSpPr>
          <p:spPr>
            <a:xfrm>
              <a:off x="393" y="216"/>
              <a:ext cx="30" cy="26"/>
            </a:xfrm>
            <a:custGeom>
              <a:avLst/>
              <a:gdLst/>
              <a:ahLst/>
              <a:cxnLst/>
              <a:pathLst>
                <a:path w="30" h="26">
                  <a:moveTo>
                    <a:pt x="0" y="23"/>
                  </a:moveTo>
                  <a:lnTo>
                    <a:pt x="3" y="25"/>
                  </a:lnTo>
                  <a:lnTo>
                    <a:pt x="13" y="25"/>
                  </a:lnTo>
                  <a:lnTo>
                    <a:pt x="18" y="23"/>
                  </a:lnTo>
                  <a:lnTo>
                    <a:pt x="26" y="18"/>
                  </a:lnTo>
                  <a:lnTo>
                    <a:pt x="29" y="12"/>
                  </a:lnTo>
                  <a:lnTo>
                    <a:pt x="29" y="2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3" y="15"/>
                  </a:lnTo>
                  <a:lnTo>
                    <a:pt x="18" y="20"/>
                  </a:lnTo>
                  <a:lnTo>
                    <a:pt x="11" y="23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4" name="未知"/>
            <p:cNvSpPr/>
            <p:nvPr/>
          </p:nvSpPr>
          <p:spPr>
            <a:xfrm>
              <a:off x="731" y="470"/>
              <a:ext cx="13" cy="24"/>
            </a:xfrm>
            <a:custGeom>
              <a:avLst/>
              <a:gdLst/>
              <a:ahLst/>
              <a:cxnLst/>
              <a:pathLst>
                <a:path w="13" h="24">
                  <a:moveTo>
                    <a:pt x="0" y="23"/>
                  </a:moveTo>
                  <a:lnTo>
                    <a:pt x="7" y="21"/>
                  </a:lnTo>
                  <a:lnTo>
                    <a:pt x="10" y="16"/>
                  </a:lnTo>
                  <a:lnTo>
                    <a:pt x="12" y="10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5" name="未知"/>
            <p:cNvSpPr/>
            <p:nvPr/>
          </p:nvSpPr>
          <p:spPr>
            <a:xfrm>
              <a:off x="690" y="390"/>
              <a:ext cx="14" cy="19"/>
            </a:xfrm>
            <a:custGeom>
              <a:avLst/>
              <a:gdLst/>
              <a:ahLst/>
              <a:cxnLst/>
              <a:pathLst>
                <a:path w="14" h="19">
                  <a:moveTo>
                    <a:pt x="7" y="0"/>
                  </a:moveTo>
                  <a:lnTo>
                    <a:pt x="7" y="6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7" y="18"/>
                  </a:lnTo>
                  <a:lnTo>
                    <a:pt x="10" y="16"/>
                  </a:lnTo>
                  <a:lnTo>
                    <a:pt x="13" y="11"/>
                  </a:lnTo>
                  <a:lnTo>
                    <a:pt x="10" y="6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6" name="未知"/>
            <p:cNvSpPr/>
            <p:nvPr/>
          </p:nvSpPr>
          <p:spPr>
            <a:xfrm>
              <a:off x="644" y="601"/>
              <a:ext cx="88" cy="163"/>
            </a:xfrm>
            <a:custGeom>
              <a:avLst/>
              <a:gdLst/>
              <a:ahLst/>
              <a:cxnLst/>
              <a:pathLst>
                <a:path w="88" h="163">
                  <a:moveTo>
                    <a:pt x="7" y="113"/>
                  </a:moveTo>
                  <a:lnTo>
                    <a:pt x="20" y="119"/>
                  </a:lnTo>
                  <a:lnTo>
                    <a:pt x="28" y="116"/>
                  </a:lnTo>
                  <a:lnTo>
                    <a:pt x="28" y="124"/>
                  </a:lnTo>
                  <a:lnTo>
                    <a:pt x="38" y="129"/>
                  </a:lnTo>
                  <a:lnTo>
                    <a:pt x="46" y="121"/>
                  </a:lnTo>
                  <a:lnTo>
                    <a:pt x="46" y="131"/>
                  </a:lnTo>
                  <a:lnTo>
                    <a:pt x="38" y="137"/>
                  </a:lnTo>
                  <a:lnTo>
                    <a:pt x="28" y="162"/>
                  </a:lnTo>
                  <a:lnTo>
                    <a:pt x="56" y="131"/>
                  </a:lnTo>
                  <a:lnTo>
                    <a:pt x="56" y="108"/>
                  </a:lnTo>
                  <a:lnTo>
                    <a:pt x="64" y="116"/>
                  </a:lnTo>
                  <a:lnTo>
                    <a:pt x="66" y="108"/>
                  </a:lnTo>
                  <a:lnTo>
                    <a:pt x="59" y="95"/>
                  </a:lnTo>
                  <a:lnTo>
                    <a:pt x="66" y="88"/>
                  </a:lnTo>
                  <a:lnTo>
                    <a:pt x="64" y="83"/>
                  </a:lnTo>
                  <a:lnTo>
                    <a:pt x="51" y="90"/>
                  </a:lnTo>
                  <a:lnTo>
                    <a:pt x="36" y="72"/>
                  </a:lnTo>
                  <a:lnTo>
                    <a:pt x="74" y="80"/>
                  </a:lnTo>
                  <a:lnTo>
                    <a:pt x="87" y="49"/>
                  </a:lnTo>
                  <a:lnTo>
                    <a:pt x="83" y="23"/>
                  </a:lnTo>
                  <a:lnTo>
                    <a:pt x="69" y="5"/>
                  </a:lnTo>
                  <a:lnTo>
                    <a:pt x="61" y="0"/>
                  </a:lnTo>
                  <a:lnTo>
                    <a:pt x="18" y="26"/>
                  </a:lnTo>
                  <a:lnTo>
                    <a:pt x="20" y="36"/>
                  </a:lnTo>
                  <a:lnTo>
                    <a:pt x="28" y="39"/>
                  </a:lnTo>
                  <a:lnTo>
                    <a:pt x="33" y="52"/>
                  </a:lnTo>
                  <a:lnTo>
                    <a:pt x="30" y="59"/>
                  </a:lnTo>
                  <a:lnTo>
                    <a:pt x="25" y="52"/>
                  </a:lnTo>
                  <a:lnTo>
                    <a:pt x="10" y="65"/>
                  </a:lnTo>
                  <a:lnTo>
                    <a:pt x="10" y="80"/>
                  </a:lnTo>
                  <a:lnTo>
                    <a:pt x="0" y="85"/>
                  </a:lnTo>
                  <a:lnTo>
                    <a:pt x="5" y="101"/>
                  </a:lnTo>
                  <a:lnTo>
                    <a:pt x="7" y="1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7" name="未知"/>
            <p:cNvSpPr/>
            <p:nvPr/>
          </p:nvSpPr>
          <p:spPr>
            <a:xfrm>
              <a:off x="350" y="493"/>
              <a:ext cx="34" cy="68"/>
            </a:xfrm>
            <a:custGeom>
              <a:avLst/>
              <a:gdLst/>
              <a:ahLst/>
              <a:cxnLst/>
              <a:pathLst>
                <a:path w="34" h="68">
                  <a:moveTo>
                    <a:pt x="5" y="65"/>
                  </a:moveTo>
                  <a:lnTo>
                    <a:pt x="15" y="47"/>
                  </a:lnTo>
                  <a:lnTo>
                    <a:pt x="0" y="39"/>
                  </a:lnTo>
                  <a:lnTo>
                    <a:pt x="3" y="13"/>
                  </a:lnTo>
                  <a:lnTo>
                    <a:pt x="0" y="8"/>
                  </a:lnTo>
                  <a:lnTo>
                    <a:pt x="15" y="0"/>
                  </a:lnTo>
                  <a:lnTo>
                    <a:pt x="33" y="34"/>
                  </a:lnTo>
                  <a:lnTo>
                    <a:pt x="18" y="67"/>
                  </a:lnTo>
                  <a:lnTo>
                    <a:pt x="5" y="6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8" name="未知"/>
            <p:cNvSpPr/>
            <p:nvPr/>
          </p:nvSpPr>
          <p:spPr>
            <a:xfrm>
              <a:off x="432" y="565"/>
              <a:ext cx="34" cy="24"/>
            </a:xfrm>
            <a:custGeom>
              <a:avLst/>
              <a:gdLst/>
              <a:ahLst/>
              <a:cxnLst/>
              <a:pathLst>
                <a:path w="34" h="24">
                  <a:moveTo>
                    <a:pt x="33" y="23"/>
                  </a:moveTo>
                  <a:lnTo>
                    <a:pt x="33" y="11"/>
                  </a:lnTo>
                  <a:lnTo>
                    <a:pt x="20" y="0"/>
                  </a:lnTo>
                  <a:lnTo>
                    <a:pt x="0" y="5"/>
                  </a:lnTo>
                  <a:lnTo>
                    <a:pt x="33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69" name="未知"/>
            <p:cNvSpPr/>
            <p:nvPr/>
          </p:nvSpPr>
          <p:spPr>
            <a:xfrm>
              <a:off x="452" y="547"/>
              <a:ext cx="27" cy="24"/>
            </a:xfrm>
            <a:custGeom>
              <a:avLst/>
              <a:gdLst/>
              <a:ahLst/>
              <a:cxnLst/>
              <a:pathLst>
                <a:path w="27" h="24">
                  <a:moveTo>
                    <a:pt x="26" y="23"/>
                  </a:moveTo>
                  <a:lnTo>
                    <a:pt x="0" y="0"/>
                  </a:lnTo>
                  <a:lnTo>
                    <a:pt x="21" y="8"/>
                  </a:lnTo>
                  <a:lnTo>
                    <a:pt x="26" y="2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3670" name="Group 63669"/>
          <p:cNvGrpSpPr/>
          <p:nvPr/>
        </p:nvGrpSpPr>
        <p:grpSpPr>
          <a:xfrm>
            <a:off x="3563938" y="476250"/>
            <a:ext cx="2498725" cy="923925"/>
            <a:chOff x="0" y="0"/>
            <a:chExt cx="1873" cy="649"/>
          </a:xfrm>
        </p:grpSpPr>
        <p:sp>
          <p:nvSpPr>
            <p:cNvPr id="63671" name="未知"/>
            <p:cNvSpPr/>
            <p:nvPr/>
          </p:nvSpPr>
          <p:spPr>
            <a:xfrm>
              <a:off x="613" y="28"/>
              <a:ext cx="486" cy="183"/>
            </a:xfrm>
            <a:custGeom>
              <a:avLst/>
              <a:gdLst/>
              <a:ahLst/>
              <a:cxnLst/>
              <a:pathLst>
                <a:path w="486" h="183">
                  <a:moveTo>
                    <a:pt x="323" y="171"/>
                  </a:moveTo>
                  <a:lnTo>
                    <a:pt x="178" y="166"/>
                  </a:lnTo>
                  <a:lnTo>
                    <a:pt x="11" y="160"/>
                  </a:lnTo>
                  <a:lnTo>
                    <a:pt x="0" y="160"/>
                  </a:lnTo>
                  <a:lnTo>
                    <a:pt x="312" y="138"/>
                  </a:lnTo>
                  <a:lnTo>
                    <a:pt x="323" y="94"/>
                  </a:lnTo>
                  <a:lnTo>
                    <a:pt x="323" y="88"/>
                  </a:lnTo>
                  <a:lnTo>
                    <a:pt x="334" y="77"/>
                  </a:lnTo>
                  <a:lnTo>
                    <a:pt x="351" y="72"/>
                  </a:lnTo>
                  <a:lnTo>
                    <a:pt x="429" y="66"/>
                  </a:lnTo>
                  <a:lnTo>
                    <a:pt x="434" y="27"/>
                  </a:lnTo>
                  <a:lnTo>
                    <a:pt x="106" y="27"/>
                  </a:lnTo>
                  <a:lnTo>
                    <a:pt x="122" y="11"/>
                  </a:lnTo>
                  <a:lnTo>
                    <a:pt x="245" y="0"/>
                  </a:lnTo>
                  <a:lnTo>
                    <a:pt x="423" y="0"/>
                  </a:lnTo>
                  <a:lnTo>
                    <a:pt x="485" y="5"/>
                  </a:lnTo>
                  <a:lnTo>
                    <a:pt x="423" y="182"/>
                  </a:lnTo>
                  <a:lnTo>
                    <a:pt x="323" y="1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2" name="未知"/>
            <p:cNvSpPr/>
            <p:nvPr/>
          </p:nvSpPr>
          <p:spPr>
            <a:xfrm>
              <a:off x="518" y="0"/>
              <a:ext cx="1160" cy="211"/>
            </a:xfrm>
            <a:custGeom>
              <a:avLst/>
              <a:gdLst/>
              <a:ahLst/>
              <a:cxnLst/>
              <a:pathLst>
                <a:path w="1160" h="211">
                  <a:moveTo>
                    <a:pt x="535" y="205"/>
                  </a:moveTo>
                  <a:lnTo>
                    <a:pt x="518" y="210"/>
                  </a:lnTo>
                  <a:lnTo>
                    <a:pt x="580" y="33"/>
                  </a:lnTo>
                  <a:lnTo>
                    <a:pt x="518" y="28"/>
                  </a:lnTo>
                  <a:lnTo>
                    <a:pt x="457" y="28"/>
                  </a:lnTo>
                  <a:lnTo>
                    <a:pt x="340" y="28"/>
                  </a:lnTo>
                  <a:lnTo>
                    <a:pt x="217" y="39"/>
                  </a:lnTo>
                  <a:lnTo>
                    <a:pt x="201" y="55"/>
                  </a:lnTo>
                  <a:lnTo>
                    <a:pt x="45" y="188"/>
                  </a:lnTo>
                  <a:lnTo>
                    <a:pt x="0" y="194"/>
                  </a:lnTo>
                  <a:lnTo>
                    <a:pt x="223" y="17"/>
                  </a:lnTo>
                  <a:lnTo>
                    <a:pt x="585" y="0"/>
                  </a:lnTo>
                  <a:lnTo>
                    <a:pt x="931" y="17"/>
                  </a:lnTo>
                  <a:lnTo>
                    <a:pt x="975" y="22"/>
                  </a:lnTo>
                  <a:lnTo>
                    <a:pt x="1014" y="44"/>
                  </a:lnTo>
                  <a:lnTo>
                    <a:pt x="1159" y="183"/>
                  </a:lnTo>
                  <a:lnTo>
                    <a:pt x="1159" y="188"/>
                  </a:lnTo>
                  <a:lnTo>
                    <a:pt x="1009" y="55"/>
                  </a:lnTo>
                  <a:lnTo>
                    <a:pt x="975" y="33"/>
                  </a:lnTo>
                  <a:lnTo>
                    <a:pt x="936" y="28"/>
                  </a:lnTo>
                  <a:lnTo>
                    <a:pt x="602" y="28"/>
                  </a:lnTo>
                  <a:lnTo>
                    <a:pt x="596" y="44"/>
                  </a:lnTo>
                  <a:lnTo>
                    <a:pt x="546" y="205"/>
                  </a:lnTo>
                  <a:lnTo>
                    <a:pt x="535" y="20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3" name="未知"/>
            <p:cNvSpPr/>
            <p:nvPr/>
          </p:nvSpPr>
          <p:spPr>
            <a:xfrm>
              <a:off x="1114" y="28"/>
              <a:ext cx="486" cy="172"/>
            </a:xfrm>
            <a:custGeom>
              <a:avLst/>
              <a:gdLst/>
              <a:ahLst/>
              <a:cxnLst/>
              <a:pathLst>
                <a:path w="486" h="172">
                  <a:moveTo>
                    <a:pt x="457" y="171"/>
                  </a:moveTo>
                  <a:lnTo>
                    <a:pt x="335" y="16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6" y="0"/>
                  </a:lnTo>
                  <a:lnTo>
                    <a:pt x="340" y="0"/>
                  </a:lnTo>
                  <a:lnTo>
                    <a:pt x="485" y="171"/>
                  </a:lnTo>
                  <a:lnTo>
                    <a:pt x="457" y="17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4" name="未知"/>
            <p:cNvSpPr/>
            <p:nvPr/>
          </p:nvSpPr>
          <p:spPr>
            <a:xfrm>
              <a:off x="1454" y="28"/>
              <a:ext cx="224" cy="172"/>
            </a:xfrm>
            <a:custGeom>
              <a:avLst/>
              <a:gdLst/>
              <a:ahLst/>
              <a:cxnLst/>
              <a:pathLst>
                <a:path w="224" h="172">
                  <a:moveTo>
                    <a:pt x="0" y="0"/>
                  </a:moveTo>
                  <a:lnTo>
                    <a:pt x="17" y="0"/>
                  </a:lnTo>
                  <a:lnTo>
                    <a:pt x="39" y="5"/>
                  </a:lnTo>
                  <a:lnTo>
                    <a:pt x="50" y="11"/>
                  </a:lnTo>
                  <a:lnTo>
                    <a:pt x="73" y="27"/>
                  </a:lnTo>
                  <a:lnTo>
                    <a:pt x="223" y="160"/>
                  </a:lnTo>
                  <a:lnTo>
                    <a:pt x="217" y="171"/>
                  </a:lnTo>
                  <a:lnTo>
                    <a:pt x="201" y="171"/>
                  </a:lnTo>
                  <a:lnTo>
                    <a:pt x="145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5" name="未知"/>
            <p:cNvSpPr/>
            <p:nvPr/>
          </p:nvSpPr>
          <p:spPr>
            <a:xfrm>
              <a:off x="1064" y="44"/>
              <a:ext cx="68" cy="162"/>
            </a:xfrm>
            <a:custGeom>
              <a:avLst/>
              <a:gdLst/>
              <a:ahLst/>
              <a:cxnLst/>
              <a:pathLst>
                <a:path w="68" h="162">
                  <a:moveTo>
                    <a:pt x="0" y="161"/>
                  </a:moveTo>
                  <a:lnTo>
                    <a:pt x="50" y="0"/>
                  </a:lnTo>
                  <a:lnTo>
                    <a:pt x="67" y="0"/>
                  </a:lnTo>
                  <a:lnTo>
                    <a:pt x="61" y="17"/>
                  </a:lnTo>
                  <a:lnTo>
                    <a:pt x="17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6" name="未知"/>
            <p:cNvSpPr/>
            <p:nvPr/>
          </p:nvSpPr>
          <p:spPr>
            <a:xfrm>
              <a:off x="563" y="55"/>
              <a:ext cx="485" cy="134"/>
            </a:xfrm>
            <a:custGeom>
              <a:avLst/>
              <a:gdLst/>
              <a:ahLst/>
              <a:cxnLst/>
              <a:pathLst>
                <a:path w="485" h="134">
                  <a:moveTo>
                    <a:pt x="0" y="133"/>
                  </a:moveTo>
                  <a:lnTo>
                    <a:pt x="50" y="133"/>
                  </a:lnTo>
                  <a:lnTo>
                    <a:pt x="362" y="111"/>
                  </a:lnTo>
                  <a:lnTo>
                    <a:pt x="373" y="67"/>
                  </a:lnTo>
                  <a:lnTo>
                    <a:pt x="373" y="61"/>
                  </a:lnTo>
                  <a:lnTo>
                    <a:pt x="384" y="50"/>
                  </a:lnTo>
                  <a:lnTo>
                    <a:pt x="401" y="45"/>
                  </a:lnTo>
                  <a:lnTo>
                    <a:pt x="479" y="39"/>
                  </a:lnTo>
                  <a:lnTo>
                    <a:pt x="484" y="0"/>
                  </a:lnTo>
                  <a:lnTo>
                    <a:pt x="156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7" name="未知"/>
            <p:cNvSpPr/>
            <p:nvPr/>
          </p:nvSpPr>
          <p:spPr>
            <a:xfrm>
              <a:off x="1081" y="61"/>
              <a:ext cx="469" cy="145"/>
            </a:xfrm>
            <a:custGeom>
              <a:avLst/>
              <a:gdLst/>
              <a:ahLst/>
              <a:cxnLst/>
              <a:pathLst>
                <a:path w="469" h="145">
                  <a:moveTo>
                    <a:pt x="100" y="17"/>
                  </a:moveTo>
                  <a:lnTo>
                    <a:pt x="111" y="89"/>
                  </a:lnTo>
                  <a:lnTo>
                    <a:pt x="446" y="100"/>
                  </a:lnTo>
                  <a:lnTo>
                    <a:pt x="468" y="133"/>
                  </a:lnTo>
                  <a:lnTo>
                    <a:pt x="156" y="138"/>
                  </a:lnTo>
                  <a:lnTo>
                    <a:pt x="156" y="94"/>
                  </a:lnTo>
                  <a:lnTo>
                    <a:pt x="89" y="94"/>
                  </a:lnTo>
                  <a:lnTo>
                    <a:pt x="89" y="133"/>
                  </a:lnTo>
                  <a:lnTo>
                    <a:pt x="72" y="144"/>
                  </a:lnTo>
                  <a:lnTo>
                    <a:pt x="0" y="144"/>
                  </a:lnTo>
                  <a:lnTo>
                    <a:pt x="44" y="0"/>
                  </a:lnTo>
                  <a:lnTo>
                    <a:pt x="362" y="0"/>
                  </a:lnTo>
                  <a:lnTo>
                    <a:pt x="100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8" name="未知"/>
            <p:cNvSpPr/>
            <p:nvPr/>
          </p:nvSpPr>
          <p:spPr>
            <a:xfrm>
              <a:off x="1181" y="61"/>
              <a:ext cx="347" cy="101"/>
            </a:xfrm>
            <a:custGeom>
              <a:avLst/>
              <a:gdLst/>
              <a:ahLst/>
              <a:cxnLst/>
              <a:pathLst>
                <a:path w="347" h="101">
                  <a:moveTo>
                    <a:pt x="262" y="0"/>
                  </a:moveTo>
                  <a:lnTo>
                    <a:pt x="346" y="100"/>
                  </a:lnTo>
                  <a:lnTo>
                    <a:pt x="11" y="89"/>
                  </a:lnTo>
                  <a:lnTo>
                    <a:pt x="0" y="17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79" name="未知"/>
            <p:cNvSpPr/>
            <p:nvPr/>
          </p:nvSpPr>
          <p:spPr>
            <a:xfrm>
              <a:off x="1170" y="155"/>
              <a:ext cx="68" cy="45"/>
            </a:xfrm>
            <a:custGeom>
              <a:avLst/>
              <a:gdLst/>
              <a:ahLst/>
              <a:cxnLst/>
              <a:pathLst>
                <a:path w="68" h="45">
                  <a:moveTo>
                    <a:pt x="28" y="22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44"/>
                  </a:lnTo>
                  <a:lnTo>
                    <a:pt x="61" y="44"/>
                  </a:lnTo>
                  <a:lnTo>
                    <a:pt x="11" y="44"/>
                  </a:lnTo>
                  <a:lnTo>
                    <a:pt x="33" y="28"/>
                  </a:lnTo>
                  <a:lnTo>
                    <a:pt x="28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0" name="未知"/>
            <p:cNvSpPr/>
            <p:nvPr/>
          </p:nvSpPr>
          <p:spPr>
            <a:xfrm>
              <a:off x="1148" y="177"/>
              <a:ext cx="56" cy="51"/>
            </a:xfrm>
            <a:custGeom>
              <a:avLst/>
              <a:gdLst/>
              <a:ahLst/>
              <a:cxnLst/>
              <a:pathLst>
                <a:path w="56" h="51">
                  <a:moveTo>
                    <a:pt x="0" y="39"/>
                  </a:moveTo>
                  <a:lnTo>
                    <a:pt x="0" y="33"/>
                  </a:lnTo>
                  <a:lnTo>
                    <a:pt x="5" y="28"/>
                  </a:lnTo>
                  <a:lnTo>
                    <a:pt x="28" y="11"/>
                  </a:lnTo>
                  <a:lnTo>
                    <a:pt x="50" y="0"/>
                  </a:lnTo>
                  <a:lnTo>
                    <a:pt x="55" y="6"/>
                  </a:lnTo>
                  <a:lnTo>
                    <a:pt x="33" y="22"/>
                  </a:lnTo>
                  <a:lnTo>
                    <a:pt x="5" y="5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1" name="未知"/>
            <p:cNvSpPr/>
            <p:nvPr/>
          </p:nvSpPr>
          <p:spPr>
            <a:xfrm>
              <a:off x="22" y="188"/>
              <a:ext cx="1015" cy="79"/>
            </a:xfrm>
            <a:custGeom>
              <a:avLst/>
              <a:gdLst/>
              <a:ahLst/>
              <a:cxnLst/>
              <a:pathLst>
                <a:path w="1015" h="79">
                  <a:moveTo>
                    <a:pt x="1014" y="22"/>
                  </a:moveTo>
                  <a:lnTo>
                    <a:pt x="914" y="11"/>
                  </a:lnTo>
                  <a:lnTo>
                    <a:pt x="814" y="6"/>
                  </a:lnTo>
                  <a:lnTo>
                    <a:pt x="708" y="0"/>
                  </a:lnTo>
                  <a:lnTo>
                    <a:pt x="602" y="0"/>
                  </a:lnTo>
                  <a:lnTo>
                    <a:pt x="591" y="0"/>
                  </a:lnTo>
                  <a:lnTo>
                    <a:pt x="535" y="0"/>
                  </a:lnTo>
                  <a:lnTo>
                    <a:pt x="474" y="6"/>
                  </a:lnTo>
                  <a:lnTo>
                    <a:pt x="240" y="28"/>
                  </a:lnTo>
                  <a:lnTo>
                    <a:pt x="11" y="67"/>
                  </a:lnTo>
                  <a:lnTo>
                    <a:pt x="0" y="72"/>
                  </a:lnTo>
                  <a:lnTo>
                    <a:pt x="0" y="78"/>
                  </a:lnTo>
                  <a:lnTo>
                    <a:pt x="28" y="78"/>
                  </a:lnTo>
                  <a:lnTo>
                    <a:pt x="39" y="72"/>
                  </a:lnTo>
                  <a:lnTo>
                    <a:pt x="101" y="67"/>
                  </a:lnTo>
                  <a:lnTo>
                    <a:pt x="346" y="67"/>
                  </a:lnTo>
                  <a:lnTo>
                    <a:pt x="357" y="61"/>
                  </a:lnTo>
                  <a:lnTo>
                    <a:pt x="502" y="28"/>
                  </a:lnTo>
                  <a:lnTo>
                    <a:pt x="652" y="17"/>
                  </a:lnTo>
                  <a:lnTo>
                    <a:pt x="530" y="39"/>
                  </a:lnTo>
                  <a:lnTo>
                    <a:pt x="407" y="72"/>
                  </a:lnTo>
                  <a:lnTo>
                    <a:pt x="468" y="72"/>
                  </a:lnTo>
                  <a:lnTo>
                    <a:pt x="530" y="72"/>
                  </a:lnTo>
                  <a:lnTo>
                    <a:pt x="541" y="72"/>
                  </a:lnTo>
                  <a:lnTo>
                    <a:pt x="546" y="67"/>
                  </a:lnTo>
                  <a:lnTo>
                    <a:pt x="663" y="50"/>
                  </a:lnTo>
                  <a:lnTo>
                    <a:pt x="669" y="50"/>
                  </a:lnTo>
                  <a:lnTo>
                    <a:pt x="842" y="28"/>
                  </a:lnTo>
                  <a:lnTo>
                    <a:pt x="1014" y="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2" name="未知"/>
            <p:cNvSpPr/>
            <p:nvPr/>
          </p:nvSpPr>
          <p:spPr>
            <a:xfrm>
              <a:off x="50" y="205"/>
              <a:ext cx="1104" cy="73"/>
            </a:xfrm>
            <a:custGeom>
              <a:avLst/>
              <a:gdLst/>
              <a:ahLst/>
              <a:cxnLst/>
              <a:pathLst>
                <a:path w="1104" h="73">
                  <a:moveTo>
                    <a:pt x="1098" y="11"/>
                  </a:moveTo>
                  <a:lnTo>
                    <a:pt x="819" y="28"/>
                  </a:lnTo>
                  <a:lnTo>
                    <a:pt x="552" y="61"/>
                  </a:lnTo>
                  <a:lnTo>
                    <a:pt x="535" y="66"/>
                  </a:lnTo>
                  <a:lnTo>
                    <a:pt x="524" y="72"/>
                  </a:lnTo>
                  <a:lnTo>
                    <a:pt x="0" y="61"/>
                  </a:lnTo>
                  <a:lnTo>
                    <a:pt x="11" y="55"/>
                  </a:lnTo>
                  <a:lnTo>
                    <a:pt x="73" y="50"/>
                  </a:lnTo>
                  <a:lnTo>
                    <a:pt x="318" y="50"/>
                  </a:lnTo>
                  <a:lnTo>
                    <a:pt x="329" y="44"/>
                  </a:lnTo>
                  <a:lnTo>
                    <a:pt x="474" y="11"/>
                  </a:lnTo>
                  <a:lnTo>
                    <a:pt x="624" y="0"/>
                  </a:lnTo>
                  <a:lnTo>
                    <a:pt x="502" y="22"/>
                  </a:lnTo>
                  <a:lnTo>
                    <a:pt x="379" y="55"/>
                  </a:lnTo>
                  <a:lnTo>
                    <a:pt x="440" y="55"/>
                  </a:lnTo>
                  <a:lnTo>
                    <a:pt x="502" y="55"/>
                  </a:lnTo>
                  <a:lnTo>
                    <a:pt x="513" y="55"/>
                  </a:lnTo>
                  <a:lnTo>
                    <a:pt x="518" y="50"/>
                  </a:lnTo>
                  <a:lnTo>
                    <a:pt x="635" y="33"/>
                  </a:lnTo>
                  <a:lnTo>
                    <a:pt x="641" y="33"/>
                  </a:lnTo>
                  <a:lnTo>
                    <a:pt x="814" y="11"/>
                  </a:lnTo>
                  <a:lnTo>
                    <a:pt x="986" y="5"/>
                  </a:lnTo>
                  <a:lnTo>
                    <a:pt x="1009" y="0"/>
                  </a:lnTo>
                  <a:lnTo>
                    <a:pt x="1031" y="0"/>
                  </a:lnTo>
                  <a:lnTo>
                    <a:pt x="1103" y="0"/>
                  </a:lnTo>
                  <a:lnTo>
                    <a:pt x="1098" y="5"/>
                  </a:lnTo>
                  <a:lnTo>
                    <a:pt x="1098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3" name="未知"/>
            <p:cNvSpPr/>
            <p:nvPr/>
          </p:nvSpPr>
          <p:spPr>
            <a:xfrm>
              <a:off x="0" y="266"/>
              <a:ext cx="575" cy="156"/>
            </a:xfrm>
            <a:custGeom>
              <a:avLst/>
              <a:gdLst/>
              <a:ahLst/>
              <a:cxnLst/>
              <a:pathLst>
                <a:path w="575" h="156">
                  <a:moveTo>
                    <a:pt x="574" y="11"/>
                  </a:moveTo>
                  <a:lnTo>
                    <a:pt x="563" y="28"/>
                  </a:lnTo>
                  <a:lnTo>
                    <a:pt x="557" y="39"/>
                  </a:lnTo>
                  <a:lnTo>
                    <a:pt x="557" y="122"/>
                  </a:lnTo>
                  <a:lnTo>
                    <a:pt x="557" y="149"/>
                  </a:lnTo>
                  <a:lnTo>
                    <a:pt x="535" y="155"/>
                  </a:lnTo>
                  <a:lnTo>
                    <a:pt x="128" y="127"/>
                  </a:lnTo>
                  <a:lnTo>
                    <a:pt x="0" y="111"/>
                  </a:lnTo>
                  <a:lnTo>
                    <a:pt x="22" y="100"/>
                  </a:lnTo>
                  <a:lnTo>
                    <a:pt x="22" y="0"/>
                  </a:lnTo>
                  <a:lnTo>
                    <a:pt x="50" y="0"/>
                  </a:lnTo>
                  <a:lnTo>
                    <a:pt x="574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4" name="未知"/>
            <p:cNvSpPr/>
            <p:nvPr/>
          </p:nvSpPr>
          <p:spPr>
            <a:xfrm>
              <a:off x="33" y="294"/>
              <a:ext cx="96" cy="78"/>
            </a:xfrm>
            <a:custGeom>
              <a:avLst/>
              <a:gdLst/>
              <a:ahLst/>
              <a:cxnLst/>
              <a:pathLst>
                <a:path w="96" h="78">
                  <a:moveTo>
                    <a:pt x="0" y="0"/>
                  </a:moveTo>
                  <a:lnTo>
                    <a:pt x="0" y="72"/>
                  </a:lnTo>
                  <a:lnTo>
                    <a:pt x="95" y="77"/>
                  </a:lnTo>
                  <a:lnTo>
                    <a:pt x="9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5" name="未知"/>
            <p:cNvSpPr/>
            <p:nvPr/>
          </p:nvSpPr>
          <p:spPr>
            <a:xfrm>
              <a:off x="111" y="305"/>
              <a:ext cx="18" cy="62"/>
            </a:xfrm>
            <a:custGeom>
              <a:avLst/>
              <a:gdLst/>
              <a:ahLst/>
              <a:cxnLst/>
              <a:pathLst>
                <a:path w="18" h="62">
                  <a:moveTo>
                    <a:pt x="17" y="0"/>
                  </a:moveTo>
                  <a:lnTo>
                    <a:pt x="6" y="5"/>
                  </a:lnTo>
                  <a:lnTo>
                    <a:pt x="0" y="22"/>
                  </a:lnTo>
                  <a:lnTo>
                    <a:pt x="0" y="38"/>
                  </a:lnTo>
                  <a:lnTo>
                    <a:pt x="6" y="55"/>
                  </a:lnTo>
                  <a:lnTo>
                    <a:pt x="17" y="6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6" name="未知"/>
            <p:cNvSpPr/>
            <p:nvPr/>
          </p:nvSpPr>
          <p:spPr>
            <a:xfrm>
              <a:off x="351" y="305"/>
              <a:ext cx="179" cy="89"/>
            </a:xfrm>
            <a:custGeom>
              <a:avLst/>
              <a:gdLst/>
              <a:ahLst/>
              <a:cxnLst/>
              <a:pathLst>
                <a:path w="179" h="89">
                  <a:moveTo>
                    <a:pt x="0" y="0"/>
                  </a:moveTo>
                  <a:lnTo>
                    <a:pt x="0" y="77"/>
                  </a:lnTo>
                  <a:lnTo>
                    <a:pt x="178" y="88"/>
                  </a:lnTo>
                  <a:lnTo>
                    <a:pt x="17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7" name="未知"/>
            <p:cNvSpPr/>
            <p:nvPr/>
          </p:nvSpPr>
          <p:spPr>
            <a:xfrm>
              <a:off x="0" y="377"/>
              <a:ext cx="586" cy="117"/>
            </a:xfrm>
            <a:custGeom>
              <a:avLst/>
              <a:gdLst/>
              <a:ahLst/>
              <a:cxnLst/>
              <a:pathLst>
                <a:path w="586" h="117">
                  <a:moveTo>
                    <a:pt x="529" y="116"/>
                  </a:moveTo>
                  <a:lnTo>
                    <a:pt x="585" y="116"/>
                  </a:lnTo>
                  <a:lnTo>
                    <a:pt x="585" y="88"/>
                  </a:lnTo>
                  <a:lnTo>
                    <a:pt x="568" y="77"/>
                  </a:lnTo>
                  <a:lnTo>
                    <a:pt x="568" y="38"/>
                  </a:lnTo>
                  <a:lnTo>
                    <a:pt x="557" y="38"/>
                  </a:lnTo>
                  <a:lnTo>
                    <a:pt x="535" y="44"/>
                  </a:lnTo>
                  <a:lnTo>
                    <a:pt x="128" y="16"/>
                  </a:lnTo>
                  <a:lnTo>
                    <a:pt x="0" y="0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72" y="77"/>
                  </a:lnTo>
                  <a:lnTo>
                    <a:pt x="123" y="105"/>
                  </a:lnTo>
                  <a:lnTo>
                    <a:pt x="234" y="110"/>
                  </a:lnTo>
                  <a:lnTo>
                    <a:pt x="345" y="116"/>
                  </a:lnTo>
                  <a:lnTo>
                    <a:pt x="362" y="110"/>
                  </a:lnTo>
                  <a:lnTo>
                    <a:pt x="379" y="105"/>
                  </a:lnTo>
                  <a:lnTo>
                    <a:pt x="457" y="105"/>
                  </a:lnTo>
                  <a:lnTo>
                    <a:pt x="529" y="1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8" name="未知"/>
            <p:cNvSpPr/>
            <p:nvPr/>
          </p:nvSpPr>
          <p:spPr>
            <a:xfrm>
              <a:off x="557" y="44"/>
              <a:ext cx="1316" cy="439"/>
            </a:xfrm>
            <a:custGeom>
              <a:avLst/>
              <a:gdLst/>
              <a:ahLst/>
              <a:cxnLst/>
              <a:pathLst>
                <a:path w="1316" h="439">
                  <a:moveTo>
                    <a:pt x="1293" y="161"/>
                  </a:moveTo>
                  <a:lnTo>
                    <a:pt x="1309" y="222"/>
                  </a:lnTo>
                  <a:lnTo>
                    <a:pt x="1315" y="288"/>
                  </a:lnTo>
                  <a:lnTo>
                    <a:pt x="1315" y="299"/>
                  </a:lnTo>
                  <a:lnTo>
                    <a:pt x="1309" y="316"/>
                  </a:lnTo>
                  <a:lnTo>
                    <a:pt x="1170" y="322"/>
                  </a:lnTo>
                  <a:lnTo>
                    <a:pt x="1170" y="305"/>
                  </a:lnTo>
                  <a:lnTo>
                    <a:pt x="1153" y="272"/>
                  </a:lnTo>
                  <a:lnTo>
                    <a:pt x="1131" y="261"/>
                  </a:lnTo>
                  <a:lnTo>
                    <a:pt x="1053" y="261"/>
                  </a:lnTo>
                  <a:lnTo>
                    <a:pt x="1020" y="283"/>
                  </a:lnTo>
                  <a:lnTo>
                    <a:pt x="1003" y="322"/>
                  </a:lnTo>
                  <a:lnTo>
                    <a:pt x="997" y="338"/>
                  </a:lnTo>
                  <a:lnTo>
                    <a:pt x="997" y="355"/>
                  </a:lnTo>
                  <a:lnTo>
                    <a:pt x="975" y="399"/>
                  </a:lnTo>
                  <a:lnTo>
                    <a:pt x="947" y="438"/>
                  </a:lnTo>
                  <a:lnTo>
                    <a:pt x="981" y="327"/>
                  </a:lnTo>
                  <a:lnTo>
                    <a:pt x="407" y="355"/>
                  </a:lnTo>
                  <a:lnTo>
                    <a:pt x="407" y="338"/>
                  </a:lnTo>
                  <a:lnTo>
                    <a:pt x="401" y="327"/>
                  </a:lnTo>
                  <a:lnTo>
                    <a:pt x="385" y="305"/>
                  </a:lnTo>
                  <a:lnTo>
                    <a:pt x="351" y="288"/>
                  </a:lnTo>
                  <a:lnTo>
                    <a:pt x="240" y="288"/>
                  </a:lnTo>
                  <a:lnTo>
                    <a:pt x="184" y="310"/>
                  </a:lnTo>
                  <a:lnTo>
                    <a:pt x="156" y="366"/>
                  </a:lnTo>
                  <a:lnTo>
                    <a:pt x="11" y="371"/>
                  </a:lnTo>
                  <a:lnTo>
                    <a:pt x="0" y="371"/>
                  </a:lnTo>
                  <a:lnTo>
                    <a:pt x="0" y="344"/>
                  </a:lnTo>
                  <a:lnTo>
                    <a:pt x="73" y="344"/>
                  </a:lnTo>
                  <a:lnTo>
                    <a:pt x="89" y="322"/>
                  </a:lnTo>
                  <a:lnTo>
                    <a:pt x="95" y="294"/>
                  </a:lnTo>
                  <a:lnTo>
                    <a:pt x="95" y="283"/>
                  </a:lnTo>
                  <a:lnTo>
                    <a:pt x="95" y="272"/>
                  </a:lnTo>
                  <a:lnTo>
                    <a:pt x="89" y="266"/>
                  </a:lnTo>
                  <a:lnTo>
                    <a:pt x="84" y="261"/>
                  </a:lnTo>
                  <a:lnTo>
                    <a:pt x="0" y="261"/>
                  </a:lnTo>
                  <a:lnTo>
                    <a:pt x="6" y="250"/>
                  </a:lnTo>
                  <a:lnTo>
                    <a:pt x="17" y="233"/>
                  </a:lnTo>
                  <a:lnTo>
                    <a:pt x="28" y="227"/>
                  </a:lnTo>
                  <a:lnTo>
                    <a:pt x="45" y="222"/>
                  </a:lnTo>
                  <a:lnTo>
                    <a:pt x="312" y="189"/>
                  </a:lnTo>
                  <a:lnTo>
                    <a:pt x="591" y="172"/>
                  </a:lnTo>
                  <a:lnTo>
                    <a:pt x="596" y="183"/>
                  </a:lnTo>
                  <a:lnTo>
                    <a:pt x="624" y="155"/>
                  </a:lnTo>
                  <a:lnTo>
                    <a:pt x="674" y="155"/>
                  </a:lnTo>
                  <a:lnTo>
                    <a:pt x="680" y="155"/>
                  </a:lnTo>
                  <a:lnTo>
                    <a:pt x="992" y="150"/>
                  </a:lnTo>
                  <a:lnTo>
                    <a:pt x="970" y="117"/>
                  </a:lnTo>
                  <a:lnTo>
                    <a:pt x="886" y="17"/>
                  </a:lnTo>
                  <a:lnTo>
                    <a:pt x="568" y="17"/>
                  </a:lnTo>
                  <a:lnTo>
                    <a:pt x="574" y="0"/>
                  </a:lnTo>
                  <a:lnTo>
                    <a:pt x="892" y="0"/>
                  </a:lnTo>
                  <a:lnTo>
                    <a:pt x="1014" y="155"/>
                  </a:lnTo>
                  <a:lnTo>
                    <a:pt x="1053" y="155"/>
                  </a:lnTo>
                  <a:lnTo>
                    <a:pt x="1098" y="155"/>
                  </a:lnTo>
                  <a:lnTo>
                    <a:pt x="1103" y="155"/>
                  </a:lnTo>
                  <a:lnTo>
                    <a:pt x="1114" y="155"/>
                  </a:lnTo>
                  <a:lnTo>
                    <a:pt x="1120" y="139"/>
                  </a:lnTo>
                  <a:lnTo>
                    <a:pt x="1287" y="150"/>
                  </a:lnTo>
                  <a:lnTo>
                    <a:pt x="1293" y="1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89" name="未知"/>
            <p:cNvSpPr/>
            <p:nvPr/>
          </p:nvSpPr>
          <p:spPr>
            <a:xfrm>
              <a:off x="557" y="305"/>
              <a:ext cx="96" cy="84"/>
            </a:xfrm>
            <a:custGeom>
              <a:avLst/>
              <a:gdLst/>
              <a:ahLst/>
              <a:cxnLst/>
              <a:pathLst>
                <a:path w="96" h="84">
                  <a:moveTo>
                    <a:pt x="84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73" y="83"/>
                  </a:lnTo>
                  <a:lnTo>
                    <a:pt x="89" y="61"/>
                  </a:lnTo>
                  <a:lnTo>
                    <a:pt x="95" y="33"/>
                  </a:lnTo>
                  <a:lnTo>
                    <a:pt x="95" y="22"/>
                  </a:lnTo>
                  <a:lnTo>
                    <a:pt x="95" y="11"/>
                  </a:lnTo>
                  <a:lnTo>
                    <a:pt x="89" y="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0" name="未知"/>
            <p:cNvSpPr/>
            <p:nvPr/>
          </p:nvSpPr>
          <p:spPr>
            <a:xfrm>
              <a:off x="1270" y="227"/>
              <a:ext cx="57" cy="18"/>
            </a:xfrm>
            <a:custGeom>
              <a:avLst/>
              <a:gdLst/>
              <a:ahLst/>
              <a:cxnLst/>
              <a:pathLst>
                <a:path w="57" h="18">
                  <a:moveTo>
                    <a:pt x="0" y="17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1" name="未知"/>
            <p:cNvSpPr/>
            <p:nvPr/>
          </p:nvSpPr>
          <p:spPr>
            <a:xfrm>
              <a:off x="1510" y="222"/>
              <a:ext cx="57" cy="17"/>
            </a:xfrm>
            <a:custGeom>
              <a:avLst/>
              <a:gdLst/>
              <a:ahLst/>
              <a:cxnLst/>
              <a:pathLst>
                <a:path w="57" h="17">
                  <a:moveTo>
                    <a:pt x="0" y="16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2" name="未知"/>
            <p:cNvSpPr/>
            <p:nvPr/>
          </p:nvSpPr>
          <p:spPr>
            <a:xfrm>
              <a:off x="568" y="410"/>
              <a:ext cx="146" cy="84"/>
            </a:xfrm>
            <a:custGeom>
              <a:avLst/>
              <a:gdLst/>
              <a:ahLst/>
              <a:cxnLst/>
              <a:pathLst>
                <a:path w="146" h="84">
                  <a:moveTo>
                    <a:pt x="140" y="22"/>
                  </a:moveTo>
                  <a:lnTo>
                    <a:pt x="134" y="55"/>
                  </a:lnTo>
                  <a:lnTo>
                    <a:pt x="123" y="83"/>
                  </a:lnTo>
                  <a:lnTo>
                    <a:pt x="17" y="83"/>
                  </a:lnTo>
                  <a:lnTo>
                    <a:pt x="17" y="55"/>
                  </a:lnTo>
                  <a:lnTo>
                    <a:pt x="0" y="44"/>
                  </a:lnTo>
                  <a:lnTo>
                    <a:pt x="0" y="5"/>
                  </a:lnTo>
                  <a:lnTo>
                    <a:pt x="145" y="0"/>
                  </a:lnTo>
                  <a:lnTo>
                    <a:pt x="140" y="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3" name="未知"/>
            <p:cNvSpPr/>
            <p:nvPr/>
          </p:nvSpPr>
          <p:spPr>
            <a:xfrm>
              <a:off x="964" y="371"/>
              <a:ext cx="575" cy="151"/>
            </a:xfrm>
            <a:custGeom>
              <a:avLst/>
              <a:gdLst/>
              <a:ahLst/>
              <a:cxnLst/>
              <a:pathLst>
                <a:path w="575" h="151">
                  <a:moveTo>
                    <a:pt x="540" y="111"/>
                  </a:moveTo>
                  <a:lnTo>
                    <a:pt x="0" y="150"/>
                  </a:lnTo>
                  <a:lnTo>
                    <a:pt x="5" y="100"/>
                  </a:lnTo>
                  <a:lnTo>
                    <a:pt x="5" y="55"/>
                  </a:lnTo>
                  <a:lnTo>
                    <a:pt x="0" y="39"/>
                  </a:lnTo>
                  <a:lnTo>
                    <a:pt x="0" y="28"/>
                  </a:lnTo>
                  <a:lnTo>
                    <a:pt x="574" y="0"/>
                  </a:lnTo>
                  <a:lnTo>
                    <a:pt x="574" y="6"/>
                  </a:lnTo>
                  <a:lnTo>
                    <a:pt x="574" y="28"/>
                  </a:lnTo>
                  <a:lnTo>
                    <a:pt x="563" y="72"/>
                  </a:lnTo>
                  <a:lnTo>
                    <a:pt x="540" y="1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4" name="未知"/>
            <p:cNvSpPr/>
            <p:nvPr/>
          </p:nvSpPr>
          <p:spPr>
            <a:xfrm>
              <a:off x="958" y="482"/>
              <a:ext cx="547" cy="51"/>
            </a:xfrm>
            <a:custGeom>
              <a:avLst/>
              <a:gdLst/>
              <a:ahLst/>
              <a:cxnLst/>
              <a:pathLst>
                <a:path w="547" h="51">
                  <a:moveTo>
                    <a:pt x="6" y="39"/>
                  </a:moveTo>
                  <a:lnTo>
                    <a:pt x="0" y="50"/>
                  </a:lnTo>
                  <a:lnTo>
                    <a:pt x="530" y="16"/>
                  </a:lnTo>
                  <a:lnTo>
                    <a:pt x="535" y="11"/>
                  </a:lnTo>
                  <a:lnTo>
                    <a:pt x="546" y="0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5" name="未知"/>
            <p:cNvSpPr/>
            <p:nvPr/>
          </p:nvSpPr>
          <p:spPr>
            <a:xfrm>
              <a:off x="1716" y="360"/>
              <a:ext cx="151" cy="84"/>
            </a:xfrm>
            <a:custGeom>
              <a:avLst/>
              <a:gdLst/>
              <a:ahLst/>
              <a:cxnLst/>
              <a:pathLst>
                <a:path w="151" h="84">
                  <a:moveTo>
                    <a:pt x="139" y="39"/>
                  </a:moveTo>
                  <a:lnTo>
                    <a:pt x="145" y="17"/>
                  </a:lnTo>
                  <a:lnTo>
                    <a:pt x="150" y="0"/>
                  </a:lnTo>
                  <a:lnTo>
                    <a:pt x="11" y="6"/>
                  </a:lnTo>
                  <a:lnTo>
                    <a:pt x="11" y="22"/>
                  </a:lnTo>
                  <a:lnTo>
                    <a:pt x="11" y="39"/>
                  </a:lnTo>
                  <a:lnTo>
                    <a:pt x="6" y="61"/>
                  </a:lnTo>
                  <a:lnTo>
                    <a:pt x="0" y="83"/>
                  </a:lnTo>
                  <a:lnTo>
                    <a:pt x="128" y="61"/>
                  </a:lnTo>
                  <a:lnTo>
                    <a:pt x="139" y="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6" name="未知"/>
            <p:cNvSpPr/>
            <p:nvPr/>
          </p:nvSpPr>
          <p:spPr>
            <a:xfrm>
              <a:off x="663" y="332"/>
              <a:ext cx="307" cy="317"/>
            </a:xfrm>
            <a:custGeom>
              <a:avLst/>
              <a:gdLst/>
              <a:ahLst/>
              <a:cxnLst/>
              <a:pathLst>
                <a:path w="307" h="317">
                  <a:moveTo>
                    <a:pt x="295" y="200"/>
                  </a:moveTo>
                  <a:lnTo>
                    <a:pt x="301" y="189"/>
                  </a:lnTo>
                  <a:lnTo>
                    <a:pt x="306" y="150"/>
                  </a:lnTo>
                  <a:lnTo>
                    <a:pt x="306" y="94"/>
                  </a:lnTo>
                  <a:lnTo>
                    <a:pt x="301" y="50"/>
                  </a:lnTo>
                  <a:lnTo>
                    <a:pt x="295" y="34"/>
                  </a:lnTo>
                  <a:lnTo>
                    <a:pt x="279" y="11"/>
                  </a:lnTo>
                  <a:lnTo>
                    <a:pt x="267" y="6"/>
                  </a:lnTo>
                  <a:lnTo>
                    <a:pt x="245" y="0"/>
                  </a:lnTo>
                  <a:lnTo>
                    <a:pt x="134" y="0"/>
                  </a:lnTo>
                  <a:lnTo>
                    <a:pt x="111" y="0"/>
                  </a:lnTo>
                  <a:lnTo>
                    <a:pt x="95" y="11"/>
                  </a:lnTo>
                  <a:lnTo>
                    <a:pt x="78" y="22"/>
                  </a:lnTo>
                  <a:lnTo>
                    <a:pt x="67" y="39"/>
                  </a:lnTo>
                  <a:lnTo>
                    <a:pt x="56" y="56"/>
                  </a:lnTo>
                  <a:lnTo>
                    <a:pt x="50" y="78"/>
                  </a:lnTo>
                  <a:lnTo>
                    <a:pt x="45" y="100"/>
                  </a:lnTo>
                  <a:lnTo>
                    <a:pt x="39" y="122"/>
                  </a:lnTo>
                  <a:lnTo>
                    <a:pt x="28" y="161"/>
                  </a:lnTo>
                  <a:lnTo>
                    <a:pt x="0" y="189"/>
                  </a:lnTo>
                  <a:lnTo>
                    <a:pt x="0" y="205"/>
                  </a:lnTo>
                  <a:lnTo>
                    <a:pt x="6" y="238"/>
                  </a:lnTo>
                  <a:lnTo>
                    <a:pt x="17" y="266"/>
                  </a:lnTo>
                  <a:lnTo>
                    <a:pt x="33" y="288"/>
                  </a:lnTo>
                  <a:lnTo>
                    <a:pt x="56" y="305"/>
                  </a:lnTo>
                  <a:lnTo>
                    <a:pt x="145" y="316"/>
                  </a:lnTo>
                  <a:lnTo>
                    <a:pt x="156" y="288"/>
                  </a:lnTo>
                  <a:lnTo>
                    <a:pt x="167" y="294"/>
                  </a:lnTo>
                  <a:lnTo>
                    <a:pt x="195" y="283"/>
                  </a:lnTo>
                  <a:lnTo>
                    <a:pt x="217" y="266"/>
                  </a:lnTo>
                  <a:lnTo>
                    <a:pt x="234" y="233"/>
                  </a:lnTo>
                  <a:lnTo>
                    <a:pt x="245" y="183"/>
                  </a:lnTo>
                  <a:lnTo>
                    <a:pt x="240" y="144"/>
                  </a:lnTo>
                  <a:lnTo>
                    <a:pt x="228" y="100"/>
                  </a:lnTo>
                  <a:lnTo>
                    <a:pt x="212" y="67"/>
                  </a:lnTo>
                  <a:lnTo>
                    <a:pt x="189" y="50"/>
                  </a:lnTo>
                  <a:lnTo>
                    <a:pt x="145" y="56"/>
                  </a:lnTo>
                  <a:lnTo>
                    <a:pt x="106" y="106"/>
                  </a:lnTo>
                  <a:lnTo>
                    <a:pt x="100" y="183"/>
                  </a:lnTo>
                  <a:lnTo>
                    <a:pt x="111" y="244"/>
                  </a:lnTo>
                  <a:lnTo>
                    <a:pt x="128" y="272"/>
                  </a:lnTo>
                  <a:lnTo>
                    <a:pt x="156" y="288"/>
                  </a:lnTo>
                  <a:lnTo>
                    <a:pt x="145" y="316"/>
                  </a:lnTo>
                  <a:lnTo>
                    <a:pt x="178" y="316"/>
                  </a:lnTo>
                  <a:lnTo>
                    <a:pt x="206" y="299"/>
                  </a:lnTo>
                  <a:lnTo>
                    <a:pt x="228" y="277"/>
                  </a:lnTo>
                  <a:lnTo>
                    <a:pt x="245" y="238"/>
                  </a:lnTo>
                  <a:lnTo>
                    <a:pt x="256" y="200"/>
                  </a:lnTo>
                  <a:lnTo>
                    <a:pt x="295" y="2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7" name="未知"/>
            <p:cNvSpPr/>
            <p:nvPr/>
          </p:nvSpPr>
          <p:spPr>
            <a:xfrm>
              <a:off x="1488" y="305"/>
              <a:ext cx="240" cy="266"/>
            </a:xfrm>
            <a:custGeom>
              <a:avLst/>
              <a:gdLst/>
              <a:ahLst/>
              <a:cxnLst/>
              <a:pathLst>
                <a:path w="240" h="266">
                  <a:moveTo>
                    <a:pt x="195" y="116"/>
                  </a:moveTo>
                  <a:lnTo>
                    <a:pt x="172" y="61"/>
                  </a:lnTo>
                  <a:lnTo>
                    <a:pt x="122" y="33"/>
                  </a:lnTo>
                  <a:lnTo>
                    <a:pt x="83" y="83"/>
                  </a:lnTo>
                  <a:lnTo>
                    <a:pt x="72" y="160"/>
                  </a:lnTo>
                  <a:lnTo>
                    <a:pt x="89" y="205"/>
                  </a:lnTo>
                  <a:lnTo>
                    <a:pt x="117" y="238"/>
                  </a:lnTo>
                  <a:lnTo>
                    <a:pt x="111" y="265"/>
                  </a:lnTo>
                  <a:lnTo>
                    <a:pt x="122" y="265"/>
                  </a:lnTo>
                  <a:lnTo>
                    <a:pt x="133" y="265"/>
                  </a:lnTo>
                  <a:lnTo>
                    <a:pt x="150" y="260"/>
                  </a:lnTo>
                  <a:lnTo>
                    <a:pt x="172" y="243"/>
                  </a:lnTo>
                  <a:lnTo>
                    <a:pt x="183" y="227"/>
                  </a:lnTo>
                  <a:lnTo>
                    <a:pt x="195" y="205"/>
                  </a:lnTo>
                  <a:lnTo>
                    <a:pt x="200" y="182"/>
                  </a:lnTo>
                  <a:lnTo>
                    <a:pt x="206" y="149"/>
                  </a:lnTo>
                  <a:lnTo>
                    <a:pt x="206" y="116"/>
                  </a:lnTo>
                  <a:lnTo>
                    <a:pt x="234" y="116"/>
                  </a:lnTo>
                  <a:lnTo>
                    <a:pt x="239" y="99"/>
                  </a:lnTo>
                  <a:lnTo>
                    <a:pt x="239" y="77"/>
                  </a:lnTo>
                  <a:lnTo>
                    <a:pt x="239" y="61"/>
                  </a:lnTo>
                  <a:lnTo>
                    <a:pt x="239" y="44"/>
                  </a:lnTo>
                  <a:lnTo>
                    <a:pt x="234" y="27"/>
                  </a:lnTo>
                  <a:lnTo>
                    <a:pt x="228" y="16"/>
                  </a:lnTo>
                  <a:lnTo>
                    <a:pt x="217" y="5"/>
                  </a:lnTo>
                  <a:lnTo>
                    <a:pt x="200" y="0"/>
                  </a:lnTo>
                  <a:lnTo>
                    <a:pt x="122" y="0"/>
                  </a:lnTo>
                  <a:lnTo>
                    <a:pt x="105" y="5"/>
                  </a:lnTo>
                  <a:lnTo>
                    <a:pt x="89" y="22"/>
                  </a:lnTo>
                  <a:lnTo>
                    <a:pt x="78" y="44"/>
                  </a:lnTo>
                  <a:lnTo>
                    <a:pt x="72" y="61"/>
                  </a:lnTo>
                  <a:lnTo>
                    <a:pt x="66" y="77"/>
                  </a:lnTo>
                  <a:lnTo>
                    <a:pt x="66" y="94"/>
                  </a:lnTo>
                  <a:lnTo>
                    <a:pt x="44" y="138"/>
                  </a:lnTo>
                  <a:lnTo>
                    <a:pt x="5" y="188"/>
                  </a:lnTo>
                  <a:lnTo>
                    <a:pt x="0" y="193"/>
                  </a:lnTo>
                  <a:lnTo>
                    <a:pt x="5" y="205"/>
                  </a:lnTo>
                  <a:lnTo>
                    <a:pt x="16" y="221"/>
                  </a:lnTo>
                  <a:lnTo>
                    <a:pt x="27" y="238"/>
                  </a:lnTo>
                  <a:lnTo>
                    <a:pt x="44" y="254"/>
                  </a:lnTo>
                  <a:lnTo>
                    <a:pt x="111" y="265"/>
                  </a:lnTo>
                  <a:lnTo>
                    <a:pt x="117" y="238"/>
                  </a:lnTo>
                  <a:lnTo>
                    <a:pt x="128" y="238"/>
                  </a:lnTo>
                  <a:lnTo>
                    <a:pt x="172" y="216"/>
                  </a:lnTo>
                  <a:lnTo>
                    <a:pt x="195" y="160"/>
                  </a:lnTo>
                  <a:lnTo>
                    <a:pt x="195" y="133"/>
                  </a:lnTo>
                  <a:lnTo>
                    <a:pt x="195" y="11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8" name="未知"/>
            <p:cNvSpPr/>
            <p:nvPr/>
          </p:nvSpPr>
          <p:spPr>
            <a:xfrm>
              <a:off x="195" y="482"/>
              <a:ext cx="497" cy="123"/>
            </a:xfrm>
            <a:custGeom>
              <a:avLst/>
              <a:gdLst/>
              <a:ahLst/>
              <a:cxnLst/>
              <a:pathLst>
                <a:path w="497" h="123">
                  <a:moveTo>
                    <a:pt x="496" y="11"/>
                  </a:moveTo>
                  <a:lnTo>
                    <a:pt x="418" y="11"/>
                  </a:lnTo>
                  <a:lnTo>
                    <a:pt x="334" y="11"/>
                  </a:lnTo>
                  <a:lnTo>
                    <a:pt x="312" y="5"/>
                  </a:lnTo>
                  <a:lnTo>
                    <a:pt x="290" y="0"/>
                  </a:lnTo>
                  <a:lnTo>
                    <a:pt x="240" y="0"/>
                  </a:lnTo>
                  <a:lnTo>
                    <a:pt x="189" y="0"/>
                  </a:lnTo>
                  <a:lnTo>
                    <a:pt x="173" y="5"/>
                  </a:lnTo>
                  <a:lnTo>
                    <a:pt x="150" y="11"/>
                  </a:lnTo>
                  <a:lnTo>
                    <a:pt x="0" y="5"/>
                  </a:lnTo>
                  <a:lnTo>
                    <a:pt x="0" y="22"/>
                  </a:lnTo>
                  <a:lnTo>
                    <a:pt x="6" y="44"/>
                  </a:lnTo>
                  <a:lnTo>
                    <a:pt x="17" y="66"/>
                  </a:lnTo>
                  <a:lnTo>
                    <a:pt x="33" y="94"/>
                  </a:lnTo>
                  <a:lnTo>
                    <a:pt x="50" y="111"/>
                  </a:lnTo>
                  <a:lnTo>
                    <a:pt x="67" y="122"/>
                  </a:lnTo>
                  <a:lnTo>
                    <a:pt x="178" y="122"/>
                  </a:lnTo>
                  <a:lnTo>
                    <a:pt x="201" y="105"/>
                  </a:lnTo>
                  <a:lnTo>
                    <a:pt x="223" y="83"/>
                  </a:lnTo>
                  <a:lnTo>
                    <a:pt x="234" y="61"/>
                  </a:lnTo>
                  <a:lnTo>
                    <a:pt x="240" y="28"/>
                  </a:lnTo>
                  <a:lnTo>
                    <a:pt x="267" y="33"/>
                  </a:lnTo>
                  <a:lnTo>
                    <a:pt x="301" y="50"/>
                  </a:lnTo>
                  <a:lnTo>
                    <a:pt x="457" y="50"/>
                  </a:lnTo>
                  <a:lnTo>
                    <a:pt x="462" y="50"/>
                  </a:lnTo>
                  <a:lnTo>
                    <a:pt x="468" y="39"/>
                  </a:lnTo>
                  <a:lnTo>
                    <a:pt x="496" y="1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699" name="Oval 63698"/>
            <p:cNvSpPr/>
            <p:nvPr/>
          </p:nvSpPr>
          <p:spPr>
            <a:xfrm>
              <a:off x="50" y="299"/>
              <a:ext cx="45" cy="6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0" name="Oval 63699"/>
            <p:cNvSpPr/>
            <p:nvPr/>
          </p:nvSpPr>
          <p:spPr>
            <a:xfrm>
              <a:off x="373" y="310"/>
              <a:ext cx="50" cy="6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1" name="Oval 63700"/>
            <p:cNvSpPr/>
            <p:nvPr/>
          </p:nvSpPr>
          <p:spPr>
            <a:xfrm>
              <a:off x="446" y="316"/>
              <a:ext cx="50" cy="6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2" name="Oval 63701"/>
            <p:cNvSpPr/>
            <p:nvPr/>
          </p:nvSpPr>
          <p:spPr>
            <a:xfrm>
              <a:off x="758" y="371"/>
              <a:ext cx="150" cy="260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3" name="Oval 63702"/>
            <p:cNvSpPr/>
            <p:nvPr/>
          </p:nvSpPr>
          <p:spPr>
            <a:xfrm>
              <a:off x="769" y="388"/>
              <a:ext cx="128" cy="227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4" name="Oval 63703"/>
            <p:cNvSpPr/>
            <p:nvPr/>
          </p:nvSpPr>
          <p:spPr>
            <a:xfrm>
              <a:off x="780" y="399"/>
              <a:ext cx="106" cy="205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05" name="Oval 63704"/>
            <p:cNvSpPr/>
            <p:nvPr/>
          </p:nvSpPr>
          <p:spPr>
            <a:xfrm>
              <a:off x="797" y="421"/>
              <a:ext cx="72" cy="16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3706" name="Group 63705"/>
            <p:cNvGrpSpPr/>
            <p:nvPr/>
          </p:nvGrpSpPr>
          <p:grpSpPr>
            <a:xfrm>
              <a:off x="1560" y="338"/>
              <a:ext cx="123" cy="210"/>
              <a:chOff x="0" y="0"/>
              <a:chExt cx="123" cy="210"/>
            </a:xfrm>
          </p:grpSpPr>
          <p:sp>
            <p:nvSpPr>
              <p:cNvPr id="63707" name="Oval 63706"/>
              <p:cNvSpPr/>
              <p:nvPr/>
            </p:nvSpPr>
            <p:spPr>
              <a:xfrm>
                <a:off x="0" y="0"/>
                <a:ext cx="123" cy="210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08" name="Oval 63707"/>
              <p:cNvSpPr/>
              <p:nvPr/>
            </p:nvSpPr>
            <p:spPr>
              <a:xfrm>
                <a:off x="11" y="11"/>
                <a:ext cx="100" cy="188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09" name="Oval 63708"/>
              <p:cNvSpPr/>
              <p:nvPr/>
            </p:nvSpPr>
            <p:spPr>
              <a:xfrm>
                <a:off x="17" y="22"/>
                <a:ext cx="89" cy="172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10" name="Oval 63709"/>
              <p:cNvSpPr/>
              <p:nvPr/>
            </p:nvSpPr>
            <p:spPr>
              <a:xfrm>
                <a:off x="33" y="39"/>
                <a:ext cx="56" cy="133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3711" name="Group 63710"/>
          <p:cNvGrpSpPr/>
          <p:nvPr/>
        </p:nvGrpSpPr>
        <p:grpSpPr>
          <a:xfrm>
            <a:off x="304800" y="534988"/>
            <a:ext cx="2981325" cy="915987"/>
            <a:chOff x="0" y="0"/>
            <a:chExt cx="1873" cy="576"/>
          </a:xfrm>
        </p:grpSpPr>
        <p:sp>
          <p:nvSpPr>
            <p:cNvPr id="63712" name="未知"/>
            <p:cNvSpPr/>
            <p:nvPr/>
          </p:nvSpPr>
          <p:spPr>
            <a:xfrm>
              <a:off x="383" y="0"/>
              <a:ext cx="910" cy="202"/>
            </a:xfrm>
            <a:custGeom>
              <a:avLst/>
              <a:gdLst/>
              <a:ahLst/>
              <a:cxnLst/>
              <a:pathLst>
                <a:path w="910" h="202">
                  <a:moveTo>
                    <a:pt x="58" y="196"/>
                  </a:moveTo>
                  <a:lnTo>
                    <a:pt x="96" y="67"/>
                  </a:lnTo>
                  <a:lnTo>
                    <a:pt x="112" y="45"/>
                  </a:lnTo>
                  <a:lnTo>
                    <a:pt x="138" y="34"/>
                  </a:lnTo>
                  <a:lnTo>
                    <a:pt x="175" y="28"/>
                  </a:lnTo>
                  <a:lnTo>
                    <a:pt x="143" y="196"/>
                  </a:lnTo>
                  <a:lnTo>
                    <a:pt x="165" y="196"/>
                  </a:lnTo>
                  <a:lnTo>
                    <a:pt x="197" y="28"/>
                  </a:lnTo>
                  <a:lnTo>
                    <a:pt x="372" y="28"/>
                  </a:lnTo>
                  <a:lnTo>
                    <a:pt x="415" y="196"/>
                  </a:lnTo>
                  <a:lnTo>
                    <a:pt x="484" y="201"/>
                  </a:lnTo>
                  <a:lnTo>
                    <a:pt x="436" y="28"/>
                  </a:lnTo>
                  <a:lnTo>
                    <a:pt x="585" y="28"/>
                  </a:lnTo>
                  <a:lnTo>
                    <a:pt x="649" y="45"/>
                  </a:lnTo>
                  <a:lnTo>
                    <a:pt x="697" y="84"/>
                  </a:lnTo>
                  <a:lnTo>
                    <a:pt x="840" y="201"/>
                  </a:lnTo>
                  <a:lnTo>
                    <a:pt x="856" y="179"/>
                  </a:lnTo>
                  <a:lnTo>
                    <a:pt x="893" y="162"/>
                  </a:lnTo>
                  <a:lnTo>
                    <a:pt x="909" y="162"/>
                  </a:lnTo>
                  <a:lnTo>
                    <a:pt x="670" y="28"/>
                  </a:lnTo>
                  <a:lnTo>
                    <a:pt x="643" y="17"/>
                  </a:lnTo>
                  <a:lnTo>
                    <a:pt x="596" y="6"/>
                  </a:lnTo>
                  <a:lnTo>
                    <a:pt x="537" y="0"/>
                  </a:lnTo>
                  <a:lnTo>
                    <a:pt x="154" y="0"/>
                  </a:lnTo>
                  <a:lnTo>
                    <a:pt x="106" y="6"/>
                  </a:lnTo>
                  <a:lnTo>
                    <a:pt x="80" y="11"/>
                  </a:lnTo>
                  <a:lnTo>
                    <a:pt x="53" y="28"/>
                  </a:lnTo>
                  <a:lnTo>
                    <a:pt x="32" y="50"/>
                  </a:lnTo>
                  <a:lnTo>
                    <a:pt x="0" y="134"/>
                  </a:lnTo>
                  <a:lnTo>
                    <a:pt x="58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3" name="未知"/>
            <p:cNvSpPr/>
            <p:nvPr/>
          </p:nvSpPr>
          <p:spPr>
            <a:xfrm>
              <a:off x="819" y="28"/>
              <a:ext cx="405" cy="174"/>
            </a:xfrm>
            <a:custGeom>
              <a:avLst/>
              <a:gdLst/>
              <a:ahLst/>
              <a:cxnLst/>
              <a:pathLst>
                <a:path w="405" h="174">
                  <a:moveTo>
                    <a:pt x="48" y="173"/>
                  </a:moveTo>
                  <a:lnTo>
                    <a:pt x="404" y="173"/>
                  </a:lnTo>
                  <a:lnTo>
                    <a:pt x="261" y="56"/>
                  </a:lnTo>
                  <a:lnTo>
                    <a:pt x="213" y="17"/>
                  </a:lnTo>
                  <a:lnTo>
                    <a:pt x="191" y="6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48" y="1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4" name="未知"/>
            <p:cNvSpPr/>
            <p:nvPr/>
          </p:nvSpPr>
          <p:spPr>
            <a:xfrm>
              <a:off x="441" y="28"/>
              <a:ext cx="118" cy="169"/>
            </a:xfrm>
            <a:custGeom>
              <a:avLst/>
              <a:gdLst/>
              <a:ahLst/>
              <a:cxnLst/>
              <a:pathLst>
                <a:path w="118" h="169">
                  <a:moveTo>
                    <a:pt x="117" y="0"/>
                  </a:moveTo>
                  <a:lnTo>
                    <a:pt x="85" y="168"/>
                  </a:lnTo>
                  <a:lnTo>
                    <a:pt x="0" y="168"/>
                  </a:lnTo>
                  <a:lnTo>
                    <a:pt x="22" y="84"/>
                  </a:lnTo>
                  <a:lnTo>
                    <a:pt x="38" y="39"/>
                  </a:lnTo>
                  <a:lnTo>
                    <a:pt x="54" y="17"/>
                  </a:lnTo>
                  <a:lnTo>
                    <a:pt x="80" y="6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5" name="未知"/>
            <p:cNvSpPr/>
            <p:nvPr/>
          </p:nvSpPr>
          <p:spPr>
            <a:xfrm>
              <a:off x="548" y="28"/>
              <a:ext cx="251" cy="169"/>
            </a:xfrm>
            <a:custGeom>
              <a:avLst/>
              <a:gdLst/>
              <a:ahLst/>
              <a:cxnLst/>
              <a:pathLst>
                <a:path w="251" h="169">
                  <a:moveTo>
                    <a:pt x="207" y="0"/>
                  </a:moveTo>
                  <a:lnTo>
                    <a:pt x="250" y="168"/>
                  </a:lnTo>
                  <a:lnTo>
                    <a:pt x="0" y="168"/>
                  </a:lnTo>
                  <a:lnTo>
                    <a:pt x="32" y="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6" name="未知"/>
            <p:cNvSpPr/>
            <p:nvPr/>
          </p:nvSpPr>
          <p:spPr>
            <a:xfrm>
              <a:off x="1064" y="50"/>
              <a:ext cx="203" cy="141"/>
            </a:xfrm>
            <a:custGeom>
              <a:avLst/>
              <a:gdLst/>
              <a:ahLst/>
              <a:cxnLst/>
              <a:pathLst>
                <a:path w="203" h="141">
                  <a:moveTo>
                    <a:pt x="202" y="118"/>
                  </a:moveTo>
                  <a:lnTo>
                    <a:pt x="0" y="0"/>
                  </a:lnTo>
                  <a:lnTo>
                    <a:pt x="165" y="140"/>
                  </a:lnTo>
                  <a:lnTo>
                    <a:pt x="175" y="129"/>
                  </a:lnTo>
                  <a:lnTo>
                    <a:pt x="202" y="1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7" name="未知"/>
            <p:cNvSpPr/>
            <p:nvPr/>
          </p:nvSpPr>
          <p:spPr>
            <a:xfrm>
              <a:off x="0" y="134"/>
              <a:ext cx="1873" cy="337"/>
            </a:xfrm>
            <a:custGeom>
              <a:avLst/>
              <a:gdLst/>
              <a:ahLst/>
              <a:cxnLst/>
              <a:pathLst>
                <a:path w="1873" h="337">
                  <a:moveTo>
                    <a:pt x="1803" y="140"/>
                  </a:moveTo>
                  <a:lnTo>
                    <a:pt x="1755" y="118"/>
                  </a:lnTo>
                  <a:lnTo>
                    <a:pt x="1638" y="84"/>
                  </a:lnTo>
                  <a:lnTo>
                    <a:pt x="1500" y="56"/>
                  </a:lnTo>
                  <a:lnTo>
                    <a:pt x="1393" y="39"/>
                  </a:lnTo>
                  <a:lnTo>
                    <a:pt x="1292" y="28"/>
                  </a:lnTo>
                  <a:lnTo>
                    <a:pt x="1276" y="28"/>
                  </a:lnTo>
                  <a:lnTo>
                    <a:pt x="1239" y="45"/>
                  </a:lnTo>
                  <a:lnTo>
                    <a:pt x="1223" y="67"/>
                  </a:lnTo>
                  <a:lnTo>
                    <a:pt x="798" y="62"/>
                  </a:lnTo>
                  <a:lnTo>
                    <a:pt x="548" y="62"/>
                  </a:lnTo>
                  <a:lnTo>
                    <a:pt x="526" y="62"/>
                  </a:lnTo>
                  <a:lnTo>
                    <a:pt x="441" y="62"/>
                  </a:lnTo>
                  <a:lnTo>
                    <a:pt x="383" y="0"/>
                  </a:lnTo>
                  <a:lnTo>
                    <a:pt x="292" y="11"/>
                  </a:lnTo>
                  <a:lnTo>
                    <a:pt x="197" y="23"/>
                  </a:lnTo>
                  <a:lnTo>
                    <a:pt x="154" y="28"/>
                  </a:lnTo>
                  <a:lnTo>
                    <a:pt x="117" y="34"/>
                  </a:lnTo>
                  <a:lnTo>
                    <a:pt x="96" y="39"/>
                  </a:lnTo>
                  <a:lnTo>
                    <a:pt x="74" y="67"/>
                  </a:lnTo>
                  <a:lnTo>
                    <a:pt x="64" y="90"/>
                  </a:lnTo>
                  <a:lnTo>
                    <a:pt x="96" y="90"/>
                  </a:lnTo>
                  <a:lnTo>
                    <a:pt x="90" y="162"/>
                  </a:lnTo>
                  <a:lnTo>
                    <a:pt x="53" y="162"/>
                  </a:lnTo>
                  <a:lnTo>
                    <a:pt x="48" y="185"/>
                  </a:lnTo>
                  <a:lnTo>
                    <a:pt x="32" y="185"/>
                  </a:lnTo>
                  <a:lnTo>
                    <a:pt x="0" y="202"/>
                  </a:lnTo>
                  <a:lnTo>
                    <a:pt x="16" y="252"/>
                  </a:lnTo>
                  <a:lnTo>
                    <a:pt x="32" y="274"/>
                  </a:lnTo>
                  <a:lnTo>
                    <a:pt x="213" y="297"/>
                  </a:lnTo>
                  <a:lnTo>
                    <a:pt x="218" y="241"/>
                  </a:lnTo>
                  <a:lnTo>
                    <a:pt x="234" y="207"/>
                  </a:lnTo>
                  <a:lnTo>
                    <a:pt x="261" y="179"/>
                  </a:lnTo>
                  <a:lnTo>
                    <a:pt x="292" y="162"/>
                  </a:lnTo>
                  <a:lnTo>
                    <a:pt x="330" y="157"/>
                  </a:lnTo>
                  <a:lnTo>
                    <a:pt x="415" y="157"/>
                  </a:lnTo>
                  <a:lnTo>
                    <a:pt x="457" y="174"/>
                  </a:lnTo>
                  <a:lnTo>
                    <a:pt x="489" y="202"/>
                  </a:lnTo>
                  <a:lnTo>
                    <a:pt x="505" y="229"/>
                  </a:lnTo>
                  <a:lnTo>
                    <a:pt x="516" y="263"/>
                  </a:lnTo>
                  <a:lnTo>
                    <a:pt x="526" y="319"/>
                  </a:lnTo>
                  <a:lnTo>
                    <a:pt x="532" y="336"/>
                  </a:lnTo>
                  <a:lnTo>
                    <a:pt x="1330" y="336"/>
                  </a:lnTo>
                  <a:lnTo>
                    <a:pt x="1330" y="325"/>
                  </a:lnTo>
                  <a:lnTo>
                    <a:pt x="1330" y="302"/>
                  </a:lnTo>
                  <a:lnTo>
                    <a:pt x="1330" y="269"/>
                  </a:lnTo>
                  <a:lnTo>
                    <a:pt x="1335" y="241"/>
                  </a:lnTo>
                  <a:lnTo>
                    <a:pt x="1351" y="213"/>
                  </a:lnTo>
                  <a:lnTo>
                    <a:pt x="1367" y="190"/>
                  </a:lnTo>
                  <a:lnTo>
                    <a:pt x="1393" y="168"/>
                  </a:lnTo>
                  <a:lnTo>
                    <a:pt x="1420" y="157"/>
                  </a:lnTo>
                  <a:lnTo>
                    <a:pt x="1452" y="151"/>
                  </a:lnTo>
                  <a:lnTo>
                    <a:pt x="1484" y="151"/>
                  </a:lnTo>
                  <a:lnTo>
                    <a:pt x="1521" y="151"/>
                  </a:lnTo>
                  <a:lnTo>
                    <a:pt x="1548" y="157"/>
                  </a:lnTo>
                  <a:lnTo>
                    <a:pt x="1574" y="168"/>
                  </a:lnTo>
                  <a:lnTo>
                    <a:pt x="1606" y="190"/>
                  </a:lnTo>
                  <a:lnTo>
                    <a:pt x="1622" y="213"/>
                  </a:lnTo>
                  <a:lnTo>
                    <a:pt x="1638" y="241"/>
                  </a:lnTo>
                  <a:lnTo>
                    <a:pt x="1643" y="274"/>
                  </a:lnTo>
                  <a:lnTo>
                    <a:pt x="1643" y="313"/>
                  </a:lnTo>
                  <a:lnTo>
                    <a:pt x="1702" y="313"/>
                  </a:lnTo>
                  <a:lnTo>
                    <a:pt x="1760" y="308"/>
                  </a:lnTo>
                  <a:lnTo>
                    <a:pt x="1814" y="291"/>
                  </a:lnTo>
                  <a:lnTo>
                    <a:pt x="1856" y="263"/>
                  </a:lnTo>
                  <a:lnTo>
                    <a:pt x="1872" y="229"/>
                  </a:lnTo>
                  <a:lnTo>
                    <a:pt x="1872" y="207"/>
                  </a:lnTo>
                  <a:lnTo>
                    <a:pt x="1867" y="202"/>
                  </a:lnTo>
                  <a:lnTo>
                    <a:pt x="1829" y="196"/>
                  </a:lnTo>
                  <a:lnTo>
                    <a:pt x="1824" y="179"/>
                  </a:lnTo>
                  <a:lnTo>
                    <a:pt x="1739" y="179"/>
                  </a:lnTo>
                  <a:lnTo>
                    <a:pt x="1739" y="140"/>
                  </a:lnTo>
                  <a:lnTo>
                    <a:pt x="1803" y="14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8" name="未知"/>
            <p:cNvSpPr/>
            <p:nvPr/>
          </p:nvSpPr>
          <p:spPr>
            <a:xfrm>
              <a:off x="53" y="224"/>
              <a:ext cx="44" cy="73"/>
            </a:xfrm>
            <a:custGeom>
              <a:avLst/>
              <a:gdLst/>
              <a:ahLst/>
              <a:cxnLst/>
              <a:pathLst>
                <a:path w="44" h="73">
                  <a:moveTo>
                    <a:pt x="11" y="0"/>
                  </a:moveTo>
                  <a:lnTo>
                    <a:pt x="43" y="0"/>
                  </a:lnTo>
                  <a:lnTo>
                    <a:pt x="37" y="72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5" y="2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19" name="未知"/>
            <p:cNvSpPr/>
            <p:nvPr/>
          </p:nvSpPr>
          <p:spPr>
            <a:xfrm>
              <a:off x="1739" y="274"/>
              <a:ext cx="86" cy="40"/>
            </a:xfrm>
            <a:custGeom>
              <a:avLst/>
              <a:gdLst/>
              <a:ahLst/>
              <a:cxnLst/>
              <a:pathLst>
                <a:path w="86" h="40">
                  <a:moveTo>
                    <a:pt x="64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85" y="39"/>
                  </a:lnTo>
                  <a:lnTo>
                    <a:pt x="80" y="2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0" name="未知"/>
            <p:cNvSpPr/>
            <p:nvPr/>
          </p:nvSpPr>
          <p:spPr>
            <a:xfrm>
              <a:off x="521" y="235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0" y="0"/>
                  </a:moveTo>
                  <a:lnTo>
                    <a:pt x="59" y="0"/>
                  </a:lnTo>
                  <a:lnTo>
                    <a:pt x="59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1" name="未知"/>
            <p:cNvSpPr/>
            <p:nvPr/>
          </p:nvSpPr>
          <p:spPr>
            <a:xfrm>
              <a:off x="867" y="235"/>
              <a:ext cx="65" cy="23"/>
            </a:xfrm>
            <a:custGeom>
              <a:avLst/>
              <a:gdLst/>
              <a:ahLst/>
              <a:cxnLst/>
              <a:pathLst>
                <a:path w="65" h="23">
                  <a:moveTo>
                    <a:pt x="0" y="0"/>
                  </a:moveTo>
                  <a:lnTo>
                    <a:pt x="64" y="0"/>
                  </a:lnTo>
                  <a:lnTo>
                    <a:pt x="64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2" name="Oval 63721"/>
            <p:cNvSpPr/>
            <p:nvPr/>
          </p:nvSpPr>
          <p:spPr>
            <a:xfrm>
              <a:off x="239" y="313"/>
              <a:ext cx="250" cy="263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3" name="Oval 63722"/>
            <p:cNvSpPr/>
            <p:nvPr/>
          </p:nvSpPr>
          <p:spPr>
            <a:xfrm>
              <a:off x="282" y="358"/>
              <a:ext cx="170" cy="17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4" name="Oval 63723"/>
            <p:cNvSpPr/>
            <p:nvPr/>
          </p:nvSpPr>
          <p:spPr>
            <a:xfrm>
              <a:off x="292" y="369"/>
              <a:ext cx="149" cy="15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5" name="Oval 63724"/>
            <p:cNvSpPr/>
            <p:nvPr/>
          </p:nvSpPr>
          <p:spPr>
            <a:xfrm>
              <a:off x="340" y="419"/>
              <a:ext cx="54" cy="56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6" name="Oval 63725"/>
            <p:cNvSpPr/>
            <p:nvPr/>
          </p:nvSpPr>
          <p:spPr>
            <a:xfrm>
              <a:off x="1361" y="308"/>
              <a:ext cx="256" cy="268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7" name="Oval 63726"/>
            <p:cNvSpPr/>
            <p:nvPr/>
          </p:nvSpPr>
          <p:spPr>
            <a:xfrm>
              <a:off x="1404" y="352"/>
              <a:ext cx="170" cy="17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8" name="Oval 63727"/>
            <p:cNvSpPr/>
            <p:nvPr/>
          </p:nvSpPr>
          <p:spPr>
            <a:xfrm>
              <a:off x="1415" y="363"/>
              <a:ext cx="154" cy="163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729" name="Oval 63728"/>
            <p:cNvSpPr/>
            <p:nvPr/>
          </p:nvSpPr>
          <p:spPr>
            <a:xfrm>
              <a:off x="1463" y="414"/>
              <a:ext cx="58" cy="6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3730" name="Group 63729"/>
          <p:cNvGrpSpPr/>
          <p:nvPr/>
        </p:nvGrpSpPr>
        <p:grpSpPr>
          <a:xfrm>
            <a:off x="6492875" y="1563688"/>
            <a:ext cx="1319213" cy="1433512"/>
            <a:chOff x="0" y="0"/>
            <a:chExt cx="1153" cy="1081"/>
          </a:xfrm>
        </p:grpSpPr>
        <p:grpSp>
          <p:nvGrpSpPr>
            <p:cNvPr id="63731" name="Group 63730"/>
            <p:cNvGrpSpPr/>
            <p:nvPr/>
          </p:nvGrpSpPr>
          <p:grpSpPr>
            <a:xfrm>
              <a:off x="234" y="214"/>
              <a:ext cx="698" cy="758"/>
              <a:chOff x="0" y="0"/>
              <a:chExt cx="698" cy="758"/>
            </a:xfrm>
          </p:grpSpPr>
          <p:sp>
            <p:nvSpPr>
              <p:cNvPr id="63732" name="未知"/>
              <p:cNvSpPr/>
              <p:nvPr/>
            </p:nvSpPr>
            <p:spPr>
              <a:xfrm>
                <a:off x="0" y="0"/>
                <a:ext cx="94" cy="5"/>
              </a:xfrm>
              <a:custGeom>
                <a:avLst/>
                <a:gdLst/>
                <a:ahLst/>
                <a:cxnLst/>
                <a:pathLst>
                  <a:path w="94" h="5">
                    <a:moveTo>
                      <a:pt x="0" y="0"/>
                    </a:moveTo>
                    <a:lnTo>
                      <a:pt x="4" y="4"/>
                    </a:lnTo>
                    <a:lnTo>
                      <a:pt x="93" y="4"/>
                    </a:lnTo>
                    <a:lnTo>
                      <a:pt x="89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3" name="未知"/>
              <p:cNvSpPr/>
              <p:nvPr/>
            </p:nvSpPr>
            <p:spPr>
              <a:xfrm>
                <a:off x="16" y="16"/>
                <a:ext cx="104" cy="9"/>
              </a:xfrm>
              <a:custGeom>
                <a:avLst/>
                <a:gdLst/>
                <a:ahLst/>
                <a:cxnLst/>
                <a:pathLst>
                  <a:path w="104" h="9">
                    <a:moveTo>
                      <a:pt x="0" y="0"/>
                    </a:moveTo>
                    <a:lnTo>
                      <a:pt x="8" y="8"/>
                    </a:lnTo>
                    <a:lnTo>
                      <a:pt x="103" y="8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4" name="未知"/>
              <p:cNvSpPr/>
              <p:nvPr/>
            </p:nvSpPr>
            <p:spPr>
              <a:xfrm>
                <a:off x="37" y="40"/>
                <a:ext cx="119" cy="9"/>
              </a:xfrm>
              <a:custGeom>
                <a:avLst/>
                <a:gdLst/>
                <a:ahLst/>
                <a:cxnLst/>
                <a:pathLst>
                  <a:path w="119" h="9">
                    <a:moveTo>
                      <a:pt x="0" y="0"/>
                    </a:moveTo>
                    <a:lnTo>
                      <a:pt x="8" y="8"/>
                    </a:lnTo>
                    <a:lnTo>
                      <a:pt x="118" y="8"/>
                    </a:lnTo>
                    <a:lnTo>
                      <a:pt x="10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5" name="未知"/>
              <p:cNvSpPr/>
              <p:nvPr/>
            </p:nvSpPr>
            <p:spPr>
              <a:xfrm>
                <a:off x="57" y="64"/>
                <a:ext cx="124" cy="13"/>
              </a:xfrm>
              <a:custGeom>
                <a:avLst/>
                <a:gdLst/>
                <a:ahLst/>
                <a:cxnLst/>
                <a:pathLst>
                  <a:path w="124" h="13">
                    <a:moveTo>
                      <a:pt x="0" y="0"/>
                    </a:moveTo>
                    <a:lnTo>
                      <a:pt x="111" y="0"/>
                    </a:lnTo>
                    <a:lnTo>
                      <a:pt x="123" y="1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6" name="未知"/>
              <p:cNvSpPr/>
              <p:nvPr/>
            </p:nvSpPr>
            <p:spPr>
              <a:xfrm>
                <a:off x="73" y="96"/>
                <a:ext cx="134" cy="10"/>
              </a:xfrm>
              <a:custGeom>
                <a:avLst/>
                <a:gdLst/>
                <a:ahLst/>
                <a:cxnLst/>
                <a:pathLst>
                  <a:path w="134" h="10">
                    <a:moveTo>
                      <a:pt x="0" y="0"/>
                    </a:moveTo>
                    <a:lnTo>
                      <a:pt x="9" y="9"/>
                    </a:lnTo>
                    <a:lnTo>
                      <a:pt x="133" y="9"/>
                    </a:lnTo>
                    <a:lnTo>
                      <a:pt x="12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7" name="未知"/>
              <p:cNvSpPr/>
              <p:nvPr/>
            </p:nvSpPr>
            <p:spPr>
              <a:xfrm>
                <a:off x="94" y="125"/>
                <a:ext cx="136" cy="9"/>
              </a:xfrm>
              <a:custGeom>
                <a:avLst/>
                <a:gdLst/>
                <a:ahLst/>
                <a:cxnLst/>
                <a:pathLst>
                  <a:path w="136" h="9">
                    <a:moveTo>
                      <a:pt x="4" y="8"/>
                    </a:moveTo>
                    <a:lnTo>
                      <a:pt x="135" y="8"/>
                    </a:lnTo>
                    <a:lnTo>
                      <a:pt x="127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8" name="未知"/>
              <p:cNvSpPr/>
              <p:nvPr/>
            </p:nvSpPr>
            <p:spPr>
              <a:xfrm>
                <a:off x="119" y="161"/>
                <a:ext cx="143" cy="13"/>
              </a:xfrm>
              <a:custGeom>
                <a:avLst/>
                <a:gdLst/>
                <a:ahLst/>
                <a:cxnLst/>
                <a:pathLst>
                  <a:path w="143" h="13">
                    <a:moveTo>
                      <a:pt x="8" y="12"/>
                    </a:moveTo>
                    <a:lnTo>
                      <a:pt x="142" y="12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39" name="未知"/>
              <p:cNvSpPr/>
              <p:nvPr/>
            </p:nvSpPr>
            <p:spPr>
              <a:xfrm>
                <a:off x="147" y="197"/>
                <a:ext cx="145" cy="13"/>
              </a:xfrm>
              <a:custGeom>
                <a:avLst/>
                <a:gdLst/>
                <a:ahLst/>
                <a:cxnLst/>
                <a:pathLst>
                  <a:path w="145" h="13">
                    <a:moveTo>
                      <a:pt x="4" y="1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44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0" name="未知"/>
              <p:cNvSpPr/>
              <p:nvPr/>
            </p:nvSpPr>
            <p:spPr>
              <a:xfrm>
                <a:off x="176" y="241"/>
                <a:ext cx="149" cy="13"/>
              </a:xfrm>
              <a:custGeom>
                <a:avLst/>
                <a:gdLst/>
                <a:ahLst/>
                <a:cxnLst/>
                <a:pathLst>
                  <a:path w="149" h="13">
                    <a:moveTo>
                      <a:pt x="8" y="12"/>
                    </a:moveTo>
                    <a:lnTo>
                      <a:pt x="148" y="12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1" name="未知"/>
              <p:cNvSpPr/>
              <p:nvPr/>
            </p:nvSpPr>
            <p:spPr>
              <a:xfrm>
                <a:off x="209" y="290"/>
                <a:ext cx="148" cy="13"/>
              </a:xfrm>
              <a:custGeom>
                <a:avLst/>
                <a:gdLst/>
                <a:ahLst/>
                <a:cxnLst/>
                <a:pathLst>
                  <a:path w="148" h="13">
                    <a:moveTo>
                      <a:pt x="4" y="12"/>
                    </a:moveTo>
                    <a:lnTo>
                      <a:pt x="147" y="12"/>
                    </a:lnTo>
                    <a:lnTo>
                      <a:pt x="139" y="0"/>
                    </a:lnTo>
                    <a:lnTo>
                      <a:pt x="0" y="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2" name="未知"/>
              <p:cNvSpPr/>
              <p:nvPr/>
            </p:nvSpPr>
            <p:spPr>
              <a:xfrm>
                <a:off x="242" y="338"/>
                <a:ext cx="152" cy="13"/>
              </a:xfrm>
              <a:custGeom>
                <a:avLst/>
                <a:gdLst/>
                <a:ahLst/>
                <a:cxnLst/>
                <a:pathLst>
                  <a:path w="152" h="13">
                    <a:moveTo>
                      <a:pt x="4" y="12"/>
                    </a:moveTo>
                    <a:lnTo>
                      <a:pt x="151" y="12"/>
                    </a:lnTo>
                    <a:lnTo>
                      <a:pt x="143" y="0"/>
                    </a:lnTo>
                    <a:lnTo>
                      <a:pt x="0" y="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3" name="未知"/>
              <p:cNvSpPr/>
              <p:nvPr/>
            </p:nvSpPr>
            <p:spPr>
              <a:xfrm>
                <a:off x="278" y="390"/>
                <a:ext cx="157" cy="14"/>
              </a:xfrm>
              <a:custGeom>
                <a:avLst/>
                <a:gdLst/>
                <a:ahLst/>
                <a:cxnLst/>
                <a:pathLst>
                  <a:path w="157" h="14">
                    <a:moveTo>
                      <a:pt x="9" y="13"/>
                    </a:moveTo>
                    <a:lnTo>
                      <a:pt x="156" y="13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9" y="13"/>
                    </a:ln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4" name="未知"/>
              <p:cNvSpPr/>
              <p:nvPr/>
            </p:nvSpPr>
            <p:spPr>
              <a:xfrm>
                <a:off x="311" y="443"/>
                <a:ext cx="165" cy="17"/>
              </a:xfrm>
              <a:custGeom>
                <a:avLst/>
                <a:gdLst/>
                <a:ahLst/>
                <a:cxnLst/>
                <a:pathLst>
                  <a:path w="165" h="17">
                    <a:moveTo>
                      <a:pt x="13" y="16"/>
                    </a:moveTo>
                    <a:lnTo>
                      <a:pt x="164" y="16"/>
                    </a:lnTo>
                    <a:lnTo>
                      <a:pt x="152" y="0"/>
                    </a:lnTo>
                    <a:lnTo>
                      <a:pt x="0" y="0"/>
                    </a:lnTo>
                    <a:lnTo>
                      <a:pt x="13" y="16"/>
                    </a:lnTo>
                    <a:lnTo>
                      <a:pt x="13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5" name="未知"/>
              <p:cNvSpPr/>
              <p:nvPr/>
            </p:nvSpPr>
            <p:spPr>
              <a:xfrm>
                <a:off x="348" y="499"/>
                <a:ext cx="165" cy="13"/>
              </a:xfrm>
              <a:custGeom>
                <a:avLst/>
                <a:gdLst/>
                <a:ahLst/>
                <a:cxnLst/>
                <a:pathLst>
                  <a:path w="165" h="13">
                    <a:moveTo>
                      <a:pt x="12" y="12"/>
                    </a:moveTo>
                    <a:lnTo>
                      <a:pt x="164" y="12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6" name="未知"/>
              <p:cNvSpPr/>
              <p:nvPr/>
            </p:nvSpPr>
            <p:spPr>
              <a:xfrm>
                <a:off x="386" y="552"/>
                <a:ext cx="172" cy="17"/>
              </a:xfrm>
              <a:custGeom>
                <a:avLst/>
                <a:gdLst/>
                <a:ahLst/>
                <a:cxnLst/>
                <a:pathLst>
                  <a:path w="172" h="17">
                    <a:moveTo>
                      <a:pt x="11" y="16"/>
                    </a:moveTo>
                    <a:lnTo>
                      <a:pt x="171" y="16"/>
                    </a:lnTo>
                    <a:lnTo>
                      <a:pt x="159" y="0"/>
                    </a:lnTo>
                    <a:lnTo>
                      <a:pt x="0" y="0"/>
                    </a:lnTo>
                    <a:lnTo>
                      <a:pt x="11" y="1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7" name="未知"/>
              <p:cNvSpPr/>
              <p:nvPr/>
            </p:nvSpPr>
            <p:spPr>
              <a:xfrm>
                <a:off x="430" y="612"/>
                <a:ext cx="173" cy="18"/>
              </a:xfrm>
              <a:custGeom>
                <a:avLst/>
                <a:gdLst/>
                <a:ahLst/>
                <a:cxnLst/>
                <a:pathLst>
                  <a:path w="173" h="18">
                    <a:moveTo>
                      <a:pt x="6" y="17"/>
                    </a:moveTo>
                    <a:lnTo>
                      <a:pt x="172" y="16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6" y="17"/>
                    </a:lnTo>
                    <a:lnTo>
                      <a:pt x="7" y="17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8" name="未知"/>
              <p:cNvSpPr/>
              <p:nvPr/>
            </p:nvSpPr>
            <p:spPr>
              <a:xfrm>
                <a:off x="465" y="669"/>
                <a:ext cx="188" cy="21"/>
              </a:xfrm>
              <a:custGeom>
                <a:avLst/>
                <a:gdLst/>
                <a:ahLst/>
                <a:cxnLst/>
                <a:pathLst>
                  <a:path w="188" h="21">
                    <a:moveTo>
                      <a:pt x="14" y="20"/>
                    </a:moveTo>
                    <a:lnTo>
                      <a:pt x="187" y="20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14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49" name="未知"/>
              <p:cNvSpPr/>
              <p:nvPr/>
            </p:nvSpPr>
            <p:spPr>
              <a:xfrm>
                <a:off x="511" y="737"/>
                <a:ext cx="187" cy="21"/>
              </a:xfrm>
              <a:custGeom>
                <a:avLst/>
                <a:gdLst/>
                <a:ahLst/>
                <a:cxnLst/>
                <a:pathLst>
                  <a:path w="187" h="21">
                    <a:moveTo>
                      <a:pt x="13" y="20"/>
                    </a:moveTo>
                    <a:lnTo>
                      <a:pt x="186" y="20"/>
                    </a:lnTo>
                    <a:lnTo>
                      <a:pt x="173" y="0"/>
                    </a:lnTo>
                    <a:lnTo>
                      <a:pt x="0" y="0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3750" name="Group 63749"/>
            <p:cNvGrpSpPr/>
            <p:nvPr/>
          </p:nvGrpSpPr>
          <p:grpSpPr>
            <a:xfrm>
              <a:off x="0" y="77"/>
              <a:ext cx="1014" cy="1004"/>
              <a:chOff x="0" y="0"/>
              <a:chExt cx="1014" cy="1004"/>
            </a:xfrm>
          </p:grpSpPr>
          <p:sp>
            <p:nvSpPr>
              <p:cNvPr id="63751" name="未知"/>
              <p:cNvSpPr/>
              <p:nvPr/>
            </p:nvSpPr>
            <p:spPr>
              <a:xfrm>
                <a:off x="45" y="56"/>
                <a:ext cx="50" cy="86"/>
              </a:xfrm>
              <a:custGeom>
                <a:avLst/>
                <a:gdLst/>
                <a:ahLst/>
                <a:cxnLst/>
                <a:pathLst>
                  <a:path w="50" h="86">
                    <a:moveTo>
                      <a:pt x="49" y="85"/>
                    </a:moveTo>
                    <a:lnTo>
                      <a:pt x="49" y="8"/>
                    </a:lnTo>
                    <a:lnTo>
                      <a:pt x="21" y="0"/>
                    </a:lnTo>
                    <a:lnTo>
                      <a:pt x="0" y="38"/>
                    </a:lnTo>
                    <a:lnTo>
                      <a:pt x="0" y="60"/>
                    </a:lnTo>
                    <a:lnTo>
                      <a:pt x="21" y="64"/>
                    </a:lnTo>
                    <a:lnTo>
                      <a:pt x="33" y="73"/>
                    </a:lnTo>
                    <a:lnTo>
                      <a:pt x="49" y="85"/>
                    </a:lnTo>
                    <a:lnTo>
                      <a:pt x="49" y="8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2" name="未知"/>
              <p:cNvSpPr/>
              <p:nvPr/>
            </p:nvSpPr>
            <p:spPr>
              <a:xfrm>
                <a:off x="102" y="72"/>
                <a:ext cx="59" cy="130"/>
              </a:xfrm>
              <a:custGeom>
                <a:avLst/>
                <a:gdLst/>
                <a:ahLst/>
                <a:cxnLst/>
                <a:pathLst>
                  <a:path w="59" h="130">
                    <a:moveTo>
                      <a:pt x="54" y="129"/>
                    </a:moveTo>
                    <a:lnTo>
                      <a:pt x="29" y="97"/>
                    </a:lnTo>
                    <a:lnTo>
                      <a:pt x="0" y="69"/>
                    </a:lnTo>
                    <a:lnTo>
                      <a:pt x="21" y="69"/>
                    </a:lnTo>
                    <a:lnTo>
                      <a:pt x="21" y="0"/>
                    </a:lnTo>
                    <a:lnTo>
                      <a:pt x="33" y="16"/>
                    </a:lnTo>
                    <a:lnTo>
                      <a:pt x="41" y="28"/>
                    </a:lnTo>
                    <a:lnTo>
                      <a:pt x="58" y="48"/>
                    </a:lnTo>
                    <a:lnTo>
                      <a:pt x="54" y="129"/>
                    </a:lnTo>
                    <a:lnTo>
                      <a:pt x="54" y="12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3" name="未知"/>
              <p:cNvSpPr/>
              <p:nvPr/>
            </p:nvSpPr>
            <p:spPr>
              <a:xfrm>
                <a:off x="168" y="169"/>
                <a:ext cx="58" cy="154"/>
              </a:xfrm>
              <a:custGeom>
                <a:avLst/>
                <a:gdLst/>
                <a:ahLst/>
                <a:cxnLst/>
                <a:pathLst>
                  <a:path w="58" h="154">
                    <a:moveTo>
                      <a:pt x="41" y="40"/>
                    </a:moveTo>
                    <a:lnTo>
                      <a:pt x="33" y="24"/>
                    </a:lnTo>
                    <a:lnTo>
                      <a:pt x="25" y="12"/>
                    </a:lnTo>
                    <a:lnTo>
                      <a:pt x="21" y="4"/>
                    </a:lnTo>
                    <a:lnTo>
                      <a:pt x="16" y="0"/>
                    </a:lnTo>
                    <a:lnTo>
                      <a:pt x="16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2" y="64"/>
                    </a:lnTo>
                    <a:lnTo>
                      <a:pt x="33" y="101"/>
                    </a:lnTo>
                    <a:lnTo>
                      <a:pt x="57" y="153"/>
                    </a:lnTo>
                    <a:lnTo>
                      <a:pt x="57" y="64"/>
                    </a:lnTo>
                    <a:lnTo>
                      <a:pt x="41" y="40"/>
                    </a:lnTo>
                    <a:lnTo>
                      <a:pt x="41" y="4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4" name="未知"/>
              <p:cNvSpPr/>
              <p:nvPr/>
            </p:nvSpPr>
            <p:spPr>
              <a:xfrm>
                <a:off x="234" y="290"/>
                <a:ext cx="74" cy="182"/>
              </a:xfrm>
              <a:custGeom>
                <a:avLst/>
                <a:gdLst/>
                <a:ahLst/>
                <a:cxnLst/>
                <a:pathLst>
                  <a:path w="74" h="182">
                    <a:moveTo>
                      <a:pt x="73" y="80"/>
                    </a:moveTo>
                    <a:lnTo>
                      <a:pt x="20" y="0"/>
                    </a:lnTo>
                    <a:lnTo>
                      <a:pt x="24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37" y="121"/>
                    </a:lnTo>
                    <a:lnTo>
                      <a:pt x="73" y="181"/>
                    </a:lnTo>
                    <a:lnTo>
                      <a:pt x="73" y="80"/>
                    </a:lnTo>
                    <a:lnTo>
                      <a:pt x="73" y="8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5" name="未知"/>
              <p:cNvSpPr/>
              <p:nvPr/>
            </p:nvSpPr>
            <p:spPr>
              <a:xfrm>
                <a:off x="316" y="427"/>
                <a:ext cx="87" cy="218"/>
              </a:xfrm>
              <a:custGeom>
                <a:avLst/>
                <a:gdLst/>
                <a:ahLst/>
                <a:cxnLst/>
                <a:pathLst>
                  <a:path w="87" h="218">
                    <a:moveTo>
                      <a:pt x="86" y="100"/>
                    </a:moveTo>
                    <a:lnTo>
                      <a:pt x="86" y="217"/>
                    </a:lnTo>
                    <a:lnTo>
                      <a:pt x="0" y="56"/>
                    </a:lnTo>
                    <a:lnTo>
                      <a:pt x="20" y="56"/>
                    </a:lnTo>
                    <a:lnTo>
                      <a:pt x="20" y="0"/>
                    </a:lnTo>
                    <a:lnTo>
                      <a:pt x="86" y="100"/>
                    </a:lnTo>
                    <a:lnTo>
                      <a:pt x="86" y="10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6" name="未知"/>
              <p:cNvSpPr/>
              <p:nvPr/>
            </p:nvSpPr>
            <p:spPr>
              <a:xfrm>
                <a:off x="414" y="588"/>
                <a:ext cx="91" cy="243"/>
              </a:xfrm>
              <a:custGeom>
                <a:avLst/>
                <a:gdLst/>
                <a:ahLst/>
                <a:cxnLst/>
                <a:pathLst>
                  <a:path w="91" h="243">
                    <a:moveTo>
                      <a:pt x="90" y="242"/>
                    </a:moveTo>
                    <a:lnTo>
                      <a:pt x="90" y="113"/>
                    </a:lnTo>
                    <a:lnTo>
                      <a:pt x="25" y="0"/>
                    </a:lnTo>
                    <a:lnTo>
                      <a:pt x="25" y="81"/>
                    </a:lnTo>
                    <a:lnTo>
                      <a:pt x="0" y="81"/>
                    </a:lnTo>
                    <a:lnTo>
                      <a:pt x="90" y="242"/>
                    </a:lnTo>
                    <a:lnTo>
                      <a:pt x="90" y="24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7" name="未知"/>
              <p:cNvSpPr/>
              <p:nvPr/>
            </p:nvSpPr>
            <p:spPr>
              <a:xfrm>
                <a:off x="517" y="757"/>
                <a:ext cx="173" cy="247"/>
              </a:xfrm>
              <a:custGeom>
                <a:avLst/>
                <a:gdLst/>
                <a:ahLst/>
                <a:cxnLst/>
                <a:pathLst>
                  <a:path w="173" h="247">
                    <a:moveTo>
                      <a:pt x="172" y="246"/>
                    </a:moveTo>
                    <a:lnTo>
                      <a:pt x="28" y="0"/>
                    </a:lnTo>
                    <a:lnTo>
                      <a:pt x="28" y="93"/>
                    </a:lnTo>
                    <a:lnTo>
                      <a:pt x="0" y="93"/>
                    </a:lnTo>
                    <a:lnTo>
                      <a:pt x="82" y="246"/>
                    </a:lnTo>
                    <a:lnTo>
                      <a:pt x="172" y="246"/>
                    </a:lnTo>
                    <a:lnTo>
                      <a:pt x="172" y="24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8" name="未知"/>
              <p:cNvSpPr/>
              <p:nvPr/>
            </p:nvSpPr>
            <p:spPr>
              <a:xfrm>
                <a:off x="217" y="120"/>
                <a:ext cx="106" cy="18"/>
              </a:xfrm>
              <a:custGeom>
                <a:avLst/>
                <a:gdLst/>
                <a:ahLst/>
                <a:cxnLst/>
                <a:pathLst>
                  <a:path w="106" h="18">
                    <a:moveTo>
                      <a:pt x="0" y="0"/>
                    </a:moveTo>
                    <a:lnTo>
                      <a:pt x="8" y="9"/>
                    </a:lnTo>
                    <a:lnTo>
                      <a:pt x="17" y="17"/>
                    </a:lnTo>
                    <a:lnTo>
                      <a:pt x="105" y="17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59" name="未知"/>
              <p:cNvSpPr/>
              <p:nvPr/>
            </p:nvSpPr>
            <p:spPr>
              <a:xfrm>
                <a:off x="238" y="141"/>
                <a:ext cx="111" cy="13"/>
              </a:xfrm>
              <a:custGeom>
                <a:avLst/>
                <a:gdLst/>
                <a:ahLst/>
                <a:cxnLst/>
                <a:pathLst>
                  <a:path w="111" h="13">
                    <a:moveTo>
                      <a:pt x="0" y="0"/>
                    </a:moveTo>
                    <a:lnTo>
                      <a:pt x="8" y="12"/>
                    </a:lnTo>
                    <a:lnTo>
                      <a:pt x="16" y="12"/>
                    </a:lnTo>
                    <a:lnTo>
                      <a:pt x="110" y="12"/>
                    </a:lnTo>
                    <a:lnTo>
                      <a:pt x="105" y="1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0" name="未知"/>
              <p:cNvSpPr/>
              <p:nvPr/>
            </p:nvSpPr>
            <p:spPr>
              <a:xfrm>
                <a:off x="254" y="161"/>
                <a:ext cx="124" cy="21"/>
              </a:xfrm>
              <a:custGeom>
                <a:avLst/>
                <a:gdLst/>
                <a:ahLst/>
                <a:cxnLst/>
                <a:pathLst>
                  <a:path w="124" h="21">
                    <a:moveTo>
                      <a:pt x="17" y="16"/>
                    </a:moveTo>
                    <a:lnTo>
                      <a:pt x="123" y="20"/>
                    </a:lnTo>
                    <a:lnTo>
                      <a:pt x="103" y="0"/>
                    </a:lnTo>
                    <a:lnTo>
                      <a:pt x="0" y="0"/>
                    </a:lnTo>
                    <a:lnTo>
                      <a:pt x="17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1" name="未知"/>
              <p:cNvSpPr/>
              <p:nvPr/>
            </p:nvSpPr>
            <p:spPr>
              <a:xfrm>
                <a:off x="279" y="185"/>
                <a:ext cx="128" cy="17"/>
              </a:xfrm>
              <a:custGeom>
                <a:avLst/>
                <a:gdLst/>
                <a:ahLst/>
                <a:cxnLst/>
                <a:pathLst>
                  <a:path w="128" h="17">
                    <a:moveTo>
                      <a:pt x="8" y="12"/>
                    </a:moveTo>
                    <a:lnTo>
                      <a:pt x="12" y="16"/>
                    </a:lnTo>
                    <a:lnTo>
                      <a:pt x="127" y="16"/>
                    </a:lnTo>
                    <a:lnTo>
                      <a:pt x="106" y="0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2" name="未知"/>
              <p:cNvSpPr/>
              <p:nvPr/>
            </p:nvSpPr>
            <p:spPr>
              <a:xfrm>
                <a:off x="295" y="213"/>
                <a:ext cx="136" cy="21"/>
              </a:xfrm>
              <a:custGeom>
                <a:avLst/>
                <a:gdLst/>
                <a:ahLst/>
                <a:cxnLst/>
                <a:pathLst>
                  <a:path w="136" h="21">
                    <a:moveTo>
                      <a:pt x="12" y="20"/>
                    </a:moveTo>
                    <a:lnTo>
                      <a:pt x="135" y="20"/>
                    </a:lnTo>
                    <a:lnTo>
                      <a:pt x="119" y="0"/>
                    </a:lnTo>
                    <a:lnTo>
                      <a:pt x="0" y="0"/>
                    </a:lnTo>
                    <a:lnTo>
                      <a:pt x="12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3" name="未知"/>
              <p:cNvSpPr/>
              <p:nvPr/>
            </p:nvSpPr>
            <p:spPr>
              <a:xfrm>
                <a:off x="332" y="270"/>
                <a:ext cx="161" cy="29"/>
              </a:xfrm>
              <a:custGeom>
                <a:avLst/>
                <a:gdLst/>
                <a:ahLst/>
                <a:cxnLst/>
                <a:pathLst>
                  <a:path w="161" h="29">
                    <a:moveTo>
                      <a:pt x="0" y="0"/>
                    </a:moveTo>
                    <a:lnTo>
                      <a:pt x="21" y="28"/>
                    </a:lnTo>
                    <a:lnTo>
                      <a:pt x="160" y="28"/>
                    </a:lnTo>
                    <a:lnTo>
                      <a:pt x="148" y="12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4" name="未知"/>
              <p:cNvSpPr/>
              <p:nvPr/>
            </p:nvSpPr>
            <p:spPr>
              <a:xfrm>
                <a:off x="361" y="310"/>
                <a:ext cx="161" cy="25"/>
              </a:xfrm>
              <a:custGeom>
                <a:avLst/>
                <a:gdLst/>
                <a:ahLst/>
                <a:cxnLst/>
                <a:pathLst>
                  <a:path w="161" h="25">
                    <a:moveTo>
                      <a:pt x="16" y="24"/>
                    </a:moveTo>
                    <a:lnTo>
                      <a:pt x="160" y="24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16" y="24"/>
                    </a:lnTo>
                    <a:lnTo>
                      <a:pt x="13" y="24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5" name="未知"/>
              <p:cNvSpPr/>
              <p:nvPr/>
            </p:nvSpPr>
            <p:spPr>
              <a:xfrm>
                <a:off x="385" y="346"/>
                <a:ext cx="161" cy="33"/>
              </a:xfrm>
              <a:custGeom>
                <a:avLst/>
                <a:gdLst/>
                <a:ahLst/>
                <a:cxnLst/>
                <a:pathLst>
                  <a:path w="161" h="33">
                    <a:moveTo>
                      <a:pt x="0" y="0"/>
                    </a:moveTo>
                    <a:lnTo>
                      <a:pt x="25" y="32"/>
                    </a:lnTo>
                    <a:lnTo>
                      <a:pt x="160" y="32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6" name="未知"/>
              <p:cNvSpPr/>
              <p:nvPr/>
            </p:nvSpPr>
            <p:spPr>
              <a:xfrm>
                <a:off x="414" y="390"/>
                <a:ext cx="173" cy="38"/>
              </a:xfrm>
              <a:custGeom>
                <a:avLst/>
                <a:gdLst/>
                <a:ahLst/>
                <a:cxnLst/>
                <a:pathLst>
                  <a:path w="173" h="38">
                    <a:moveTo>
                      <a:pt x="25" y="37"/>
                    </a:moveTo>
                    <a:lnTo>
                      <a:pt x="172" y="37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25" y="37"/>
                    </a:lnTo>
                    <a:lnTo>
                      <a:pt x="25" y="3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7" name="未知"/>
              <p:cNvSpPr/>
              <p:nvPr/>
            </p:nvSpPr>
            <p:spPr>
              <a:xfrm>
                <a:off x="447" y="439"/>
                <a:ext cx="173" cy="38"/>
              </a:xfrm>
              <a:custGeom>
                <a:avLst/>
                <a:gdLst/>
                <a:ahLst/>
                <a:cxnLst/>
                <a:pathLst>
                  <a:path w="173" h="38">
                    <a:moveTo>
                      <a:pt x="29" y="36"/>
                    </a:moveTo>
                    <a:lnTo>
                      <a:pt x="172" y="37"/>
                    </a:lnTo>
                    <a:lnTo>
                      <a:pt x="143" y="0"/>
                    </a:lnTo>
                    <a:lnTo>
                      <a:pt x="0" y="0"/>
                    </a:lnTo>
                    <a:lnTo>
                      <a:pt x="29" y="36"/>
                    </a:lnTo>
                    <a:lnTo>
                      <a:pt x="29" y="3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8" name="未知"/>
              <p:cNvSpPr/>
              <p:nvPr/>
            </p:nvSpPr>
            <p:spPr>
              <a:xfrm>
                <a:off x="480" y="487"/>
                <a:ext cx="185" cy="41"/>
              </a:xfrm>
              <a:custGeom>
                <a:avLst/>
                <a:gdLst/>
                <a:ahLst/>
                <a:cxnLst/>
                <a:pathLst>
                  <a:path w="185" h="41">
                    <a:moveTo>
                      <a:pt x="0" y="0"/>
                    </a:moveTo>
                    <a:lnTo>
                      <a:pt x="32" y="40"/>
                    </a:lnTo>
                    <a:lnTo>
                      <a:pt x="184" y="40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69" name="未知"/>
              <p:cNvSpPr/>
              <p:nvPr/>
            </p:nvSpPr>
            <p:spPr>
              <a:xfrm>
                <a:off x="521" y="540"/>
                <a:ext cx="177" cy="41"/>
              </a:xfrm>
              <a:custGeom>
                <a:avLst/>
                <a:gdLst/>
                <a:ahLst/>
                <a:cxnLst/>
                <a:pathLst>
                  <a:path w="177" h="41">
                    <a:moveTo>
                      <a:pt x="24" y="40"/>
                    </a:moveTo>
                    <a:lnTo>
                      <a:pt x="176" y="40"/>
                    </a:lnTo>
                    <a:lnTo>
                      <a:pt x="147" y="0"/>
                    </a:lnTo>
                    <a:lnTo>
                      <a:pt x="0" y="0"/>
                    </a:lnTo>
                    <a:lnTo>
                      <a:pt x="24" y="40"/>
                    </a:lnTo>
                    <a:lnTo>
                      <a:pt x="24" y="4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0" name="未知"/>
              <p:cNvSpPr/>
              <p:nvPr/>
            </p:nvSpPr>
            <p:spPr>
              <a:xfrm>
                <a:off x="558" y="596"/>
                <a:ext cx="181" cy="41"/>
              </a:xfrm>
              <a:custGeom>
                <a:avLst/>
                <a:gdLst/>
                <a:ahLst/>
                <a:cxnLst/>
                <a:pathLst>
                  <a:path w="181" h="41">
                    <a:moveTo>
                      <a:pt x="0" y="0"/>
                    </a:moveTo>
                    <a:lnTo>
                      <a:pt x="24" y="40"/>
                    </a:lnTo>
                    <a:lnTo>
                      <a:pt x="180" y="40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1" name="未知"/>
              <p:cNvSpPr/>
              <p:nvPr/>
            </p:nvSpPr>
            <p:spPr>
              <a:xfrm>
                <a:off x="594" y="648"/>
                <a:ext cx="186" cy="42"/>
              </a:xfrm>
              <a:custGeom>
                <a:avLst/>
                <a:gdLst/>
                <a:ahLst/>
                <a:cxnLst/>
                <a:pathLst>
                  <a:path w="186" h="42">
                    <a:moveTo>
                      <a:pt x="0" y="0"/>
                    </a:moveTo>
                    <a:lnTo>
                      <a:pt x="25" y="41"/>
                    </a:lnTo>
                    <a:lnTo>
                      <a:pt x="185" y="41"/>
                    </a:lnTo>
                    <a:lnTo>
                      <a:pt x="15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2" name="未知"/>
              <p:cNvSpPr/>
              <p:nvPr/>
            </p:nvSpPr>
            <p:spPr>
              <a:xfrm>
                <a:off x="631" y="705"/>
                <a:ext cx="198" cy="46"/>
              </a:xfrm>
              <a:custGeom>
                <a:avLst/>
                <a:gdLst/>
                <a:ahLst/>
                <a:cxnLst/>
                <a:pathLst>
                  <a:path w="198" h="46">
                    <a:moveTo>
                      <a:pt x="0" y="0"/>
                    </a:moveTo>
                    <a:lnTo>
                      <a:pt x="30" y="45"/>
                    </a:lnTo>
                    <a:lnTo>
                      <a:pt x="197" y="44"/>
                    </a:lnTo>
                    <a:lnTo>
                      <a:pt x="16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3" name="未知"/>
              <p:cNvSpPr/>
              <p:nvPr/>
            </p:nvSpPr>
            <p:spPr>
              <a:xfrm>
                <a:off x="668" y="765"/>
                <a:ext cx="202" cy="42"/>
              </a:xfrm>
              <a:custGeom>
                <a:avLst/>
                <a:gdLst/>
                <a:ahLst/>
                <a:cxnLst/>
                <a:pathLst>
                  <a:path w="202" h="42">
                    <a:moveTo>
                      <a:pt x="0" y="0"/>
                    </a:moveTo>
                    <a:lnTo>
                      <a:pt x="29" y="41"/>
                    </a:lnTo>
                    <a:lnTo>
                      <a:pt x="201" y="41"/>
                    </a:lnTo>
                    <a:lnTo>
                      <a:pt x="16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4" name="未知"/>
              <p:cNvSpPr/>
              <p:nvPr/>
            </p:nvSpPr>
            <p:spPr>
              <a:xfrm>
                <a:off x="709" y="826"/>
                <a:ext cx="219" cy="49"/>
              </a:xfrm>
              <a:custGeom>
                <a:avLst/>
                <a:gdLst/>
                <a:ahLst/>
                <a:cxnLst/>
                <a:pathLst>
                  <a:path w="219" h="49">
                    <a:moveTo>
                      <a:pt x="0" y="0"/>
                    </a:moveTo>
                    <a:lnTo>
                      <a:pt x="37" y="48"/>
                    </a:lnTo>
                    <a:lnTo>
                      <a:pt x="218" y="48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5" name="未知"/>
              <p:cNvSpPr/>
              <p:nvPr/>
            </p:nvSpPr>
            <p:spPr>
              <a:xfrm>
                <a:off x="758" y="894"/>
                <a:ext cx="256" cy="110"/>
              </a:xfrm>
              <a:custGeom>
                <a:avLst/>
                <a:gdLst/>
                <a:ahLst/>
                <a:cxnLst/>
                <a:pathLst>
                  <a:path w="256" h="110">
                    <a:moveTo>
                      <a:pt x="78" y="109"/>
                    </a:moveTo>
                    <a:lnTo>
                      <a:pt x="255" y="109"/>
                    </a:lnTo>
                    <a:lnTo>
                      <a:pt x="174" y="0"/>
                    </a:lnTo>
                    <a:lnTo>
                      <a:pt x="0" y="0"/>
                    </a:lnTo>
                    <a:lnTo>
                      <a:pt x="78" y="109"/>
                    </a:lnTo>
                    <a:lnTo>
                      <a:pt x="78" y="10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6" name="未知"/>
              <p:cNvSpPr/>
              <p:nvPr/>
            </p:nvSpPr>
            <p:spPr>
              <a:xfrm>
                <a:off x="0" y="0"/>
                <a:ext cx="46" cy="113"/>
              </a:xfrm>
              <a:custGeom>
                <a:avLst/>
                <a:gdLst/>
                <a:ahLst/>
                <a:cxnLst/>
                <a:pathLst>
                  <a:path w="46" h="113">
                    <a:moveTo>
                      <a:pt x="45" y="12"/>
                    </a:moveTo>
                    <a:lnTo>
                      <a:pt x="29" y="8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20" y="104"/>
                    </a:lnTo>
                    <a:lnTo>
                      <a:pt x="45" y="112"/>
                    </a:lnTo>
                    <a:lnTo>
                      <a:pt x="45" y="12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77" name="未知"/>
              <p:cNvSpPr/>
              <p:nvPr/>
            </p:nvSpPr>
            <p:spPr>
              <a:xfrm>
                <a:off x="312" y="237"/>
                <a:ext cx="144" cy="26"/>
              </a:xfrm>
              <a:custGeom>
                <a:avLst/>
                <a:gdLst/>
                <a:ahLst/>
                <a:cxnLst/>
                <a:pathLst>
                  <a:path w="144" h="26">
                    <a:moveTo>
                      <a:pt x="16" y="25"/>
                    </a:moveTo>
                    <a:lnTo>
                      <a:pt x="143" y="25"/>
                    </a:lnTo>
                    <a:lnTo>
                      <a:pt x="135" y="12"/>
                    </a:lnTo>
                    <a:lnTo>
                      <a:pt x="123" y="0"/>
                    </a:lnTo>
                    <a:lnTo>
                      <a:pt x="0" y="1"/>
                    </a:lnTo>
                    <a:lnTo>
                      <a:pt x="16" y="25"/>
                    </a:lnTo>
                    <a:lnTo>
                      <a:pt x="16" y="2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3778" name="Group 63777"/>
            <p:cNvGrpSpPr/>
            <p:nvPr/>
          </p:nvGrpSpPr>
          <p:grpSpPr>
            <a:xfrm>
              <a:off x="4" y="0"/>
              <a:ext cx="329" cy="138"/>
              <a:chOff x="0" y="0"/>
              <a:chExt cx="329" cy="138"/>
            </a:xfrm>
          </p:grpSpPr>
          <p:sp>
            <p:nvSpPr>
              <p:cNvPr id="63779" name="未知"/>
              <p:cNvSpPr/>
              <p:nvPr/>
            </p:nvSpPr>
            <p:spPr>
              <a:xfrm>
                <a:off x="209" y="0"/>
                <a:ext cx="120" cy="82"/>
              </a:xfrm>
              <a:custGeom>
                <a:avLst/>
                <a:gdLst/>
                <a:ahLst/>
                <a:cxnLst/>
                <a:pathLst>
                  <a:path w="120" h="82">
                    <a:moveTo>
                      <a:pt x="119" y="81"/>
                    </a:moveTo>
                    <a:lnTo>
                      <a:pt x="0" y="81"/>
                    </a:lnTo>
                    <a:lnTo>
                      <a:pt x="4" y="48"/>
                    </a:lnTo>
                    <a:lnTo>
                      <a:pt x="17" y="40"/>
                    </a:lnTo>
                    <a:lnTo>
                      <a:pt x="25" y="36"/>
                    </a:lnTo>
                    <a:lnTo>
                      <a:pt x="21" y="20"/>
                    </a:lnTo>
                    <a:lnTo>
                      <a:pt x="25" y="12"/>
                    </a:lnTo>
                    <a:lnTo>
                      <a:pt x="29" y="4"/>
                    </a:lnTo>
                    <a:lnTo>
                      <a:pt x="37" y="4"/>
                    </a:lnTo>
                    <a:lnTo>
                      <a:pt x="41" y="0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8" y="16"/>
                    </a:lnTo>
                    <a:lnTo>
                      <a:pt x="58" y="24"/>
                    </a:lnTo>
                    <a:lnTo>
                      <a:pt x="53" y="32"/>
                    </a:lnTo>
                    <a:lnTo>
                      <a:pt x="53" y="36"/>
                    </a:lnTo>
                    <a:lnTo>
                      <a:pt x="53" y="40"/>
                    </a:lnTo>
                    <a:lnTo>
                      <a:pt x="53" y="36"/>
                    </a:lnTo>
                    <a:lnTo>
                      <a:pt x="62" y="52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82" y="20"/>
                    </a:lnTo>
                    <a:lnTo>
                      <a:pt x="82" y="16"/>
                    </a:lnTo>
                    <a:lnTo>
                      <a:pt x="86" y="4"/>
                    </a:lnTo>
                    <a:lnTo>
                      <a:pt x="99" y="4"/>
                    </a:lnTo>
                    <a:lnTo>
                      <a:pt x="103" y="4"/>
                    </a:lnTo>
                    <a:lnTo>
                      <a:pt x="111" y="20"/>
                    </a:lnTo>
                    <a:lnTo>
                      <a:pt x="107" y="36"/>
                    </a:lnTo>
                    <a:lnTo>
                      <a:pt x="103" y="48"/>
                    </a:lnTo>
                    <a:lnTo>
                      <a:pt x="119" y="56"/>
                    </a:lnTo>
                    <a:lnTo>
                      <a:pt x="119" y="8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0" name="未知"/>
              <p:cNvSpPr/>
              <p:nvPr/>
            </p:nvSpPr>
            <p:spPr>
              <a:xfrm>
                <a:off x="0" y="0"/>
                <a:ext cx="210" cy="138"/>
              </a:xfrm>
              <a:custGeom>
                <a:avLst/>
                <a:gdLst/>
                <a:ahLst/>
                <a:cxnLst/>
                <a:pathLst>
                  <a:path w="210" h="138">
                    <a:moveTo>
                      <a:pt x="209" y="81"/>
                    </a:moveTo>
                    <a:lnTo>
                      <a:pt x="189" y="81"/>
                    </a:lnTo>
                    <a:lnTo>
                      <a:pt x="189" y="93"/>
                    </a:lnTo>
                    <a:lnTo>
                      <a:pt x="189" y="93"/>
                    </a:lnTo>
                    <a:lnTo>
                      <a:pt x="164" y="89"/>
                    </a:lnTo>
                    <a:lnTo>
                      <a:pt x="160" y="137"/>
                    </a:lnTo>
                    <a:lnTo>
                      <a:pt x="148" y="133"/>
                    </a:lnTo>
                    <a:lnTo>
                      <a:pt x="144" y="81"/>
                    </a:lnTo>
                    <a:lnTo>
                      <a:pt x="86" y="69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8" y="69"/>
                    </a:lnTo>
                    <a:lnTo>
                      <a:pt x="4" y="69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4" y="44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21" y="40"/>
                    </a:lnTo>
                    <a:lnTo>
                      <a:pt x="21" y="36"/>
                    </a:lnTo>
                    <a:lnTo>
                      <a:pt x="25" y="32"/>
                    </a:lnTo>
                    <a:lnTo>
                      <a:pt x="33" y="28"/>
                    </a:lnTo>
                    <a:lnTo>
                      <a:pt x="33" y="32"/>
                    </a:lnTo>
                    <a:lnTo>
                      <a:pt x="37" y="36"/>
                    </a:lnTo>
                    <a:lnTo>
                      <a:pt x="41" y="36"/>
                    </a:lnTo>
                    <a:lnTo>
                      <a:pt x="49" y="36"/>
                    </a:lnTo>
                    <a:lnTo>
                      <a:pt x="49" y="40"/>
                    </a:lnTo>
                    <a:lnTo>
                      <a:pt x="49" y="36"/>
                    </a:lnTo>
                    <a:lnTo>
                      <a:pt x="49" y="32"/>
                    </a:lnTo>
                    <a:lnTo>
                      <a:pt x="53" y="20"/>
                    </a:lnTo>
                    <a:lnTo>
                      <a:pt x="57" y="20"/>
                    </a:lnTo>
                    <a:lnTo>
                      <a:pt x="62" y="20"/>
                    </a:lnTo>
                    <a:lnTo>
                      <a:pt x="66" y="24"/>
                    </a:lnTo>
                    <a:lnTo>
                      <a:pt x="66" y="28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82" y="20"/>
                    </a:lnTo>
                    <a:lnTo>
                      <a:pt x="82" y="24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6" y="20"/>
                    </a:lnTo>
                    <a:lnTo>
                      <a:pt x="90" y="16"/>
                    </a:lnTo>
                    <a:lnTo>
                      <a:pt x="98" y="12"/>
                    </a:lnTo>
                    <a:lnTo>
                      <a:pt x="98" y="12"/>
                    </a:lnTo>
                    <a:lnTo>
                      <a:pt x="107" y="16"/>
                    </a:lnTo>
                    <a:lnTo>
                      <a:pt x="111" y="20"/>
                    </a:lnTo>
                    <a:lnTo>
                      <a:pt x="111" y="36"/>
                    </a:lnTo>
                    <a:lnTo>
                      <a:pt x="107" y="40"/>
                    </a:lnTo>
                    <a:lnTo>
                      <a:pt x="119" y="40"/>
                    </a:lnTo>
                    <a:lnTo>
                      <a:pt x="131" y="44"/>
                    </a:lnTo>
                    <a:lnTo>
                      <a:pt x="123" y="32"/>
                    </a:lnTo>
                    <a:lnTo>
                      <a:pt x="123" y="16"/>
                    </a:lnTo>
                    <a:lnTo>
                      <a:pt x="127" y="12"/>
                    </a:lnTo>
                    <a:lnTo>
                      <a:pt x="131" y="8"/>
                    </a:lnTo>
                    <a:lnTo>
                      <a:pt x="139" y="12"/>
                    </a:lnTo>
                    <a:lnTo>
                      <a:pt x="148" y="16"/>
                    </a:lnTo>
                    <a:lnTo>
                      <a:pt x="148" y="24"/>
                    </a:lnTo>
                    <a:lnTo>
                      <a:pt x="148" y="36"/>
                    </a:lnTo>
                    <a:lnTo>
                      <a:pt x="148" y="40"/>
                    </a:lnTo>
                    <a:lnTo>
                      <a:pt x="156" y="40"/>
                    </a:lnTo>
                    <a:lnTo>
                      <a:pt x="160" y="36"/>
                    </a:lnTo>
                    <a:lnTo>
                      <a:pt x="164" y="36"/>
                    </a:lnTo>
                    <a:lnTo>
                      <a:pt x="160" y="32"/>
                    </a:lnTo>
                    <a:lnTo>
                      <a:pt x="156" y="20"/>
                    </a:lnTo>
                    <a:lnTo>
                      <a:pt x="152" y="16"/>
                    </a:lnTo>
                    <a:lnTo>
                      <a:pt x="152" y="8"/>
                    </a:lnTo>
                    <a:lnTo>
                      <a:pt x="156" y="4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72" y="0"/>
                    </a:lnTo>
                    <a:lnTo>
                      <a:pt x="176" y="4"/>
                    </a:lnTo>
                    <a:lnTo>
                      <a:pt x="180" y="16"/>
                    </a:lnTo>
                    <a:lnTo>
                      <a:pt x="176" y="20"/>
                    </a:lnTo>
                    <a:lnTo>
                      <a:pt x="180" y="20"/>
                    </a:lnTo>
                    <a:lnTo>
                      <a:pt x="180" y="16"/>
                    </a:lnTo>
                    <a:lnTo>
                      <a:pt x="180" y="8"/>
                    </a:lnTo>
                    <a:lnTo>
                      <a:pt x="189" y="4"/>
                    </a:lnTo>
                    <a:lnTo>
                      <a:pt x="197" y="4"/>
                    </a:lnTo>
                    <a:lnTo>
                      <a:pt x="197" y="8"/>
                    </a:lnTo>
                    <a:lnTo>
                      <a:pt x="205" y="20"/>
                    </a:lnTo>
                    <a:lnTo>
                      <a:pt x="201" y="36"/>
                    </a:lnTo>
                    <a:lnTo>
                      <a:pt x="197" y="36"/>
                    </a:lnTo>
                    <a:lnTo>
                      <a:pt x="197" y="44"/>
                    </a:lnTo>
                    <a:lnTo>
                      <a:pt x="205" y="48"/>
                    </a:lnTo>
                    <a:lnTo>
                      <a:pt x="209" y="52"/>
                    </a:lnTo>
                    <a:lnTo>
                      <a:pt x="209" y="8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3781" name="Group 63780"/>
            <p:cNvGrpSpPr/>
            <p:nvPr/>
          </p:nvGrpSpPr>
          <p:grpSpPr>
            <a:xfrm>
              <a:off x="8" y="69"/>
              <a:ext cx="350" cy="113"/>
              <a:chOff x="0" y="0"/>
              <a:chExt cx="350" cy="113"/>
            </a:xfrm>
          </p:grpSpPr>
          <p:sp>
            <p:nvSpPr>
              <p:cNvPr id="63782" name="未知"/>
              <p:cNvSpPr/>
              <p:nvPr/>
            </p:nvSpPr>
            <p:spPr>
              <a:xfrm>
                <a:off x="185" y="24"/>
                <a:ext cx="165" cy="89"/>
              </a:xfrm>
              <a:custGeom>
                <a:avLst/>
                <a:gdLst/>
                <a:ahLst/>
                <a:cxnLst/>
                <a:pathLst>
                  <a:path w="165" h="89">
                    <a:moveTo>
                      <a:pt x="0" y="88"/>
                    </a:moveTo>
                    <a:lnTo>
                      <a:pt x="164" y="88"/>
                    </a:lnTo>
                    <a:lnTo>
                      <a:pt x="164" y="0"/>
                    </a:lnTo>
                    <a:lnTo>
                      <a:pt x="0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3" name="未知"/>
              <p:cNvSpPr/>
              <p:nvPr/>
            </p:nvSpPr>
            <p:spPr>
              <a:xfrm>
                <a:off x="0" y="0"/>
                <a:ext cx="186" cy="113"/>
              </a:xfrm>
              <a:custGeom>
                <a:avLst/>
                <a:gdLst/>
                <a:ahLst/>
                <a:cxnLst/>
                <a:pathLst>
                  <a:path w="186" h="113">
                    <a:moveTo>
                      <a:pt x="127" y="80"/>
                    </a:moveTo>
                    <a:lnTo>
                      <a:pt x="103" y="60"/>
                    </a:lnTo>
                    <a:lnTo>
                      <a:pt x="66" y="32"/>
                    </a:lnTo>
                    <a:lnTo>
                      <a:pt x="37" y="16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40" y="12"/>
                    </a:lnTo>
                    <a:lnTo>
                      <a:pt x="144" y="64"/>
                    </a:lnTo>
                    <a:lnTo>
                      <a:pt x="156" y="68"/>
                    </a:lnTo>
                    <a:lnTo>
                      <a:pt x="160" y="16"/>
                    </a:lnTo>
                    <a:lnTo>
                      <a:pt x="185" y="24"/>
                    </a:lnTo>
                    <a:lnTo>
                      <a:pt x="185" y="112"/>
                    </a:lnTo>
                    <a:lnTo>
                      <a:pt x="160" y="96"/>
                    </a:lnTo>
                    <a:lnTo>
                      <a:pt x="127" y="80"/>
                    </a:lnTo>
                    <a:lnTo>
                      <a:pt x="127" y="8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4" name="未知"/>
              <p:cNvSpPr/>
              <p:nvPr/>
            </p:nvSpPr>
            <p:spPr>
              <a:xfrm>
                <a:off x="58" y="32"/>
                <a:ext cx="29" cy="33"/>
              </a:xfrm>
              <a:custGeom>
                <a:avLst/>
                <a:gdLst/>
                <a:ahLst/>
                <a:cxnLst/>
                <a:pathLst>
                  <a:path w="29" h="33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8" y="24"/>
                    </a:lnTo>
                    <a:lnTo>
                      <a:pt x="28" y="32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3785" name="Group 63784"/>
            <p:cNvGrpSpPr/>
            <p:nvPr/>
          </p:nvGrpSpPr>
          <p:grpSpPr>
            <a:xfrm>
              <a:off x="0" y="77"/>
              <a:ext cx="600" cy="1004"/>
              <a:chOff x="0" y="0"/>
              <a:chExt cx="600" cy="1004"/>
            </a:xfrm>
          </p:grpSpPr>
          <p:sp>
            <p:nvSpPr>
              <p:cNvPr id="63786" name="未知"/>
              <p:cNvSpPr/>
              <p:nvPr/>
            </p:nvSpPr>
            <p:spPr>
              <a:xfrm>
                <a:off x="102" y="141"/>
                <a:ext cx="55" cy="315"/>
              </a:xfrm>
              <a:custGeom>
                <a:avLst/>
                <a:gdLst/>
                <a:ahLst/>
                <a:cxnLst/>
                <a:pathLst>
                  <a:path w="55" h="315">
                    <a:moveTo>
                      <a:pt x="54" y="60"/>
                    </a:moveTo>
                    <a:lnTo>
                      <a:pt x="54" y="282"/>
                    </a:lnTo>
                    <a:lnTo>
                      <a:pt x="0" y="314"/>
                    </a:lnTo>
                    <a:lnTo>
                      <a:pt x="0" y="0"/>
                    </a:lnTo>
                    <a:lnTo>
                      <a:pt x="10" y="10"/>
                    </a:lnTo>
                    <a:lnTo>
                      <a:pt x="39" y="32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54" y="6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7" name="未知"/>
              <p:cNvSpPr/>
              <p:nvPr/>
            </p:nvSpPr>
            <p:spPr>
              <a:xfrm>
                <a:off x="0" y="221"/>
                <a:ext cx="46" cy="295"/>
              </a:xfrm>
              <a:custGeom>
                <a:avLst/>
                <a:gdLst/>
                <a:ahLst/>
                <a:cxnLst/>
                <a:pathLst>
                  <a:path w="46" h="295">
                    <a:moveTo>
                      <a:pt x="45" y="0"/>
                    </a:moveTo>
                    <a:lnTo>
                      <a:pt x="0" y="41"/>
                    </a:lnTo>
                    <a:lnTo>
                      <a:pt x="0" y="294"/>
                    </a:lnTo>
                    <a:lnTo>
                      <a:pt x="45" y="266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8" name="未知"/>
              <p:cNvSpPr/>
              <p:nvPr/>
            </p:nvSpPr>
            <p:spPr>
              <a:xfrm>
                <a:off x="45" y="112"/>
                <a:ext cx="50" cy="376"/>
              </a:xfrm>
              <a:custGeom>
                <a:avLst/>
                <a:gdLst/>
                <a:ahLst/>
                <a:cxnLst/>
                <a:pathLst>
                  <a:path w="50" h="376">
                    <a:moveTo>
                      <a:pt x="0" y="375"/>
                    </a:moveTo>
                    <a:lnTo>
                      <a:pt x="49" y="347"/>
                    </a:lnTo>
                    <a:lnTo>
                      <a:pt x="49" y="29"/>
                    </a:lnTo>
                    <a:lnTo>
                      <a:pt x="37" y="17"/>
                    </a:lnTo>
                    <a:lnTo>
                      <a:pt x="21" y="8"/>
                    </a:lnTo>
                    <a:lnTo>
                      <a:pt x="0" y="0"/>
                    </a:lnTo>
                    <a:lnTo>
                      <a:pt x="0" y="375"/>
                    </a:lnTo>
                    <a:lnTo>
                      <a:pt x="0" y="37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89" name="未知"/>
              <p:cNvSpPr/>
              <p:nvPr/>
            </p:nvSpPr>
            <p:spPr>
              <a:xfrm>
                <a:off x="168" y="209"/>
                <a:ext cx="58" cy="207"/>
              </a:xfrm>
              <a:custGeom>
                <a:avLst/>
                <a:gdLst/>
                <a:ahLst/>
                <a:cxnLst/>
                <a:pathLst>
                  <a:path w="58" h="207">
                    <a:moveTo>
                      <a:pt x="0" y="0"/>
                    </a:moveTo>
                    <a:lnTo>
                      <a:pt x="0" y="206"/>
                    </a:lnTo>
                    <a:lnTo>
                      <a:pt x="57" y="165"/>
                    </a:lnTo>
                    <a:lnTo>
                      <a:pt x="57" y="113"/>
                    </a:lnTo>
                    <a:lnTo>
                      <a:pt x="12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0" name="未知"/>
              <p:cNvSpPr/>
              <p:nvPr/>
            </p:nvSpPr>
            <p:spPr>
              <a:xfrm>
                <a:off x="0" y="507"/>
                <a:ext cx="46" cy="263"/>
              </a:xfrm>
              <a:custGeom>
                <a:avLst/>
                <a:gdLst/>
                <a:ahLst/>
                <a:cxnLst/>
                <a:pathLst>
                  <a:path w="46" h="263">
                    <a:moveTo>
                      <a:pt x="0" y="262"/>
                    </a:moveTo>
                    <a:lnTo>
                      <a:pt x="45" y="254"/>
                    </a:lnTo>
                    <a:lnTo>
                      <a:pt x="45" y="0"/>
                    </a:lnTo>
                    <a:lnTo>
                      <a:pt x="0" y="29"/>
                    </a:lnTo>
                    <a:lnTo>
                      <a:pt x="0" y="262"/>
                    </a:ln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1" name="未知"/>
              <p:cNvSpPr/>
              <p:nvPr/>
            </p:nvSpPr>
            <p:spPr>
              <a:xfrm>
                <a:off x="45" y="475"/>
                <a:ext cx="50" cy="287"/>
              </a:xfrm>
              <a:custGeom>
                <a:avLst/>
                <a:gdLst/>
                <a:ahLst/>
                <a:cxnLst/>
                <a:pathLst>
                  <a:path w="50" h="287">
                    <a:moveTo>
                      <a:pt x="0" y="32"/>
                    </a:moveTo>
                    <a:lnTo>
                      <a:pt x="0" y="286"/>
                    </a:lnTo>
                    <a:lnTo>
                      <a:pt x="49" y="274"/>
                    </a:lnTo>
                    <a:lnTo>
                      <a:pt x="49" y="0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2" name="未知"/>
              <p:cNvSpPr/>
              <p:nvPr/>
            </p:nvSpPr>
            <p:spPr>
              <a:xfrm>
                <a:off x="102" y="439"/>
                <a:ext cx="59" cy="311"/>
              </a:xfrm>
              <a:custGeom>
                <a:avLst/>
                <a:gdLst/>
                <a:ahLst/>
                <a:cxnLst/>
                <a:pathLst>
                  <a:path w="59" h="311">
                    <a:moveTo>
                      <a:pt x="0" y="24"/>
                    </a:moveTo>
                    <a:lnTo>
                      <a:pt x="0" y="310"/>
                    </a:lnTo>
                    <a:lnTo>
                      <a:pt x="58" y="298"/>
                    </a:lnTo>
                    <a:lnTo>
                      <a:pt x="58" y="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3" name="未知"/>
              <p:cNvSpPr/>
              <p:nvPr/>
            </p:nvSpPr>
            <p:spPr>
              <a:xfrm>
                <a:off x="168" y="399"/>
                <a:ext cx="58" cy="335"/>
              </a:xfrm>
              <a:custGeom>
                <a:avLst/>
                <a:gdLst/>
                <a:ahLst/>
                <a:cxnLst/>
                <a:pathLst>
                  <a:path w="58" h="335">
                    <a:moveTo>
                      <a:pt x="0" y="334"/>
                    </a:moveTo>
                    <a:lnTo>
                      <a:pt x="57" y="318"/>
                    </a:lnTo>
                    <a:lnTo>
                      <a:pt x="57" y="0"/>
                    </a:lnTo>
                    <a:lnTo>
                      <a:pt x="0" y="36"/>
                    </a:lnTo>
                    <a:lnTo>
                      <a:pt x="0" y="334"/>
                    </a:lnTo>
                    <a:lnTo>
                      <a:pt x="0" y="33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4" name="未知"/>
              <p:cNvSpPr/>
              <p:nvPr/>
            </p:nvSpPr>
            <p:spPr>
              <a:xfrm>
                <a:off x="234" y="346"/>
                <a:ext cx="74" cy="368"/>
              </a:xfrm>
              <a:custGeom>
                <a:avLst/>
                <a:gdLst/>
                <a:ahLst/>
                <a:cxnLst/>
                <a:pathLst>
                  <a:path w="74" h="368">
                    <a:moveTo>
                      <a:pt x="0" y="0"/>
                    </a:moveTo>
                    <a:lnTo>
                      <a:pt x="0" y="367"/>
                    </a:lnTo>
                    <a:lnTo>
                      <a:pt x="73" y="351"/>
                    </a:lnTo>
                    <a:lnTo>
                      <a:pt x="73" y="1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5" name="未知"/>
              <p:cNvSpPr/>
              <p:nvPr/>
            </p:nvSpPr>
            <p:spPr>
              <a:xfrm>
                <a:off x="316" y="483"/>
                <a:ext cx="87" cy="211"/>
              </a:xfrm>
              <a:custGeom>
                <a:avLst/>
                <a:gdLst/>
                <a:ahLst/>
                <a:cxnLst/>
                <a:pathLst>
                  <a:path w="87" h="211">
                    <a:moveTo>
                      <a:pt x="0" y="0"/>
                    </a:moveTo>
                    <a:lnTo>
                      <a:pt x="0" y="210"/>
                    </a:lnTo>
                    <a:lnTo>
                      <a:pt x="86" y="186"/>
                    </a:lnTo>
                    <a:lnTo>
                      <a:pt x="86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6" name="未知"/>
              <p:cNvSpPr/>
              <p:nvPr/>
            </p:nvSpPr>
            <p:spPr>
              <a:xfrm>
                <a:off x="0" y="789"/>
                <a:ext cx="46" cy="215"/>
              </a:xfrm>
              <a:custGeom>
                <a:avLst/>
                <a:gdLst/>
                <a:ahLst/>
                <a:cxnLst/>
                <a:pathLst>
                  <a:path w="46" h="215">
                    <a:moveTo>
                      <a:pt x="0" y="214"/>
                    </a:moveTo>
                    <a:lnTo>
                      <a:pt x="45" y="214"/>
                    </a:lnTo>
                    <a:lnTo>
                      <a:pt x="45" y="0"/>
                    </a:lnTo>
                    <a:lnTo>
                      <a:pt x="0" y="8"/>
                    </a:lnTo>
                    <a:lnTo>
                      <a:pt x="0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7" name="未知"/>
              <p:cNvSpPr/>
              <p:nvPr/>
            </p:nvSpPr>
            <p:spPr>
              <a:xfrm>
                <a:off x="45" y="777"/>
                <a:ext cx="50" cy="227"/>
              </a:xfrm>
              <a:custGeom>
                <a:avLst/>
                <a:gdLst/>
                <a:ahLst/>
                <a:cxnLst/>
                <a:pathLst>
                  <a:path w="50" h="227">
                    <a:moveTo>
                      <a:pt x="0" y="226"/>
                    </a:moveTo>
                    <a:lnTo>
                      <a:pt x="49" y="226"/>
                    </a:lnTo>
                    <a:lnTo>
                      <a:pt x="49" y="0"/>
                    </a:lnTo>
                    <a:lnTo>
                      <a:pt x="0" y="12"/>
                    </a:lnTo>
                    <a:lnTo>
                      <a:pt x="0" y="226"/>
                    </a:lnTo>
                    <a:lnTo>
                      <a:pt x="0" y="22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8" name="未知"/>
              <p:cNvSpPr/>
              <p:nvPr/>
            </p:nvSpPr>
            <p:spPr>
              <a:xfrm>
                <a:off x="102" y="765"/>
                <a:ext cx="55" cy="239"/>
              </a:xfrm>
              <a:custGeom>
                <a:avLst/>
                <a:gdLst/>
                <a:ahLst/>
                <a:cxnLst/>
                <a:pathLst>
                  <a:path w="55" h="239">
                    <a:moveTo>
                      <a:pt x="0" y="8"/>
                    </a:moveTo>
                    <a:lnTo>
                      <a:pt x="0" y="238"/>
                    </a:lnTo>
                    <a:lnTo>
                      <a:pt x="54" y="238"/>
                    </a:lnTo>
                    <a:lnTo>
                      <a:pt x="54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799" name="未知"/>
              <p:cNvSpPr/>
              <p:nvPr/>
            </p:nvSpPr>
            <p:spPr>
              <a:xfrm>
                <a:off x="168" y="749"/>
                <a:ext cx="58" cy="255"/>
              </a:xfrm>
              <a:custGeom>
                <a:avLst/>
                <a:gdLst/>
                <a:ahLst/>
                <a:cxnLst/>
                <a:pathLst>
                  <a:path w="58" h="255">
                    <a:moveTo>
                      <a:pt x="0" y="12"/>
                    </a:moveTo>
                    <a:lnTo>
                      <a:pt x="0" y="254"/>
                    </a:lnTo>
                    <a:lnTo>
                      <a:pt x="57" y="254"/>
                    </a:lnTo>
                    <a:lnTo>
                      <a:pt x="5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00" name="未知"/>
              <p:cNvSpPr/>
              <p:nvPr/>
            </p:nvSpPr>
            <p:spPr>
              <a:xfrm>
                <a:off x="234" y="725"/>
                <a:ext cx="74" cy="279"/>
              </a:xfrm>
              <a:custGeom>
                <a:avLst/>
                <a:gdLst/>
                <a:ahLst/>
                <a:cxnLst/>
                <a:pathLst>
                  <a:path w="74" h="279">
                    <a:moveTo>
                      <a:pt x="0" y="278"/>
                    </a:moveTo>
                    <a:lnTo>
                      <a:pt x="73" y="278"/>
                    </a:lnTo>
                    <a:lnTo>
                      <a:pt x="73" y="0"/>
                    </a:lnTo>
                    <a:lnTo>
                      <a:pt x="0" y="20"/>
                    </a:lnTo>
                    <a:lnTo>
                      <a:pt x="0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01" name="未知"/>
              <p:cNvSpPr/>
              <p:nvPr/>
            </p:nvSpPr>
            <p:spPr>
              <a:xfrm>
                <a:off x="316" y="697"/>
                <a:ext cx="87" cy="307"/>
              </a:xfrm>
              <a:custGeom>
                <a:avLst/>
                <a:gdLst/>
                <a:ahLst/>
                <a:cxnLst/>
                <a:pathLst>
                  <a:path w="87" h="307">
                    <a:moveTo>
                      <a:pt x="0" y="306"/>
                    </a:moveTo>
                    <a:lnTo>
                      <a:pt x="86" y="306"/>
                    </a:lnTo>
                    <a:lnTo>
                      <a:pt x="86" y="0"/>
                    </a:lnTo>
                    <a:lnTo>
                      <a:pt x="0" y="24"/>
                    </a:lnTo>
                    <a:lnTo>
                      <a:pt x="0" y="306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02" name="未知"/>
              <p:cNvSpPr/>
              <p:nvPr/>
            </p:nvSpPr>
            <p:spPr>
              <a:xfrm>
                <a:off x="414" y="669"/>
                <a:ext cx="91" cy="335"/>
              </a:xfrm>
              <a:custGeom>
                <a:avLst/>
                <a:gdLst/>
                <a:ahLst/>
                <a:cxnLst/>
                <a:pathLst>
                  <a:path w="91" h="335">
                    <a:moveTo>
                      <a:pt x="0" y="334"/>
                    </a:moveTo>
                    <a:lnTo>
                      <a:pt x="90" y="334"/>
                    </a:lnTo>
                    <a:lnTo>
                      <a:pt x="90" y="161"/>
                    </a:lnTo>
                    <a:lnTo>
                      <a:pt x="0" y="0"/>
                    </a:lnTo>
                    <a:lnTo>
                      <a:pt x="0" y="334"/>
                    </a:lnTo>
                    <a:lnTo>
                      <a:pt x="0" y="33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03" name="未知"/>
              <p:cNvSpPr/>
              <p:nvPr/>
            </p:nvSpPr>
            <p:spPr>
              <a:xfrm>
                <a:off x="517" y="850"/>
                <a:ext cx="83" cy="154"/>
              </a:xfrm>
              <a:custGeom>
                <a:avLst/>
                <a:gdLst/>
                <a:ahLst/>
                <a:cxnLst/>
                <a:pathLst>
                  <a:path w="83" h="154">
                    <a:moveTo>
                      <a:pt x="0" y="153"/>
                    </a:moveTo>
                    <a:lnTo>
                      <a:pt x="82" y="153"/>
                    </a:lnTo>
                    <a:lnTo>
                      <a:pt x="0" y="0"/>
                    </a:lnTo>
                    <a:lnTo>
                      <a:pt x="0" y="153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04" name="未知"/>
              <p:cNvSpPr/>
              <p:nvPr/>
            </p:nvSpPr>
            <p:spPr>
              <a:xfrm>
                <a:off x="0" y="0"/>
                <a:ext cx="46" cy="234"/>
              </a:xfrm>
              <a:custGeom>
                <a:avLst/>
                <a:gdLst/>
                <a:ahLst/>
                <a:cxnLst/>
                <a:pathLst>
                  <a:path w="46" h="234">
                    <a:moveTo>
                      <a:pt x="45" y="12"/>
                    </a:moveTo>
                    <a:lnTo>
                      <a:pt x="29" y="8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45" y="197"/>
                    </a:lnTo>
                    <a:lnTo>
                      <a:pt x="45" y="56"/>
                    </a:lnTo>
                    <a:lnTo>
                      <a:pt x="20" y="52"/>
                    </a:lnTo>
                    <a:lnTo>
                      <a:pt x="45" y="48"/>
                    </a:lnTo>
                    <a:lnTo>
                      <a:pt x="45" y="12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3805" name="未知"/>
            <p:cNvSpPr/>
            <p:nvPr/>
          </p:nvSpPr>
          <p:spPr>
            <a:xfrm>
              <a:off x="193" y="81"/>
              <a:ext cx="165" cy="13"/>
            </a:xfrm>
            <a:custGeom>
              <a:avLst/>
              <a:gdLst/>
              <a:ahLst/>
              <a:cxnLst/>
              <a:pathLst>
                <a:path w="165" h="13">
                  <a:moveTo>
                    <a:pt x="0" y="0"/>
                  </a:moveTo>
                  <a:lnTo>
                    <a:pt x="0" y="12"/>
                  </a:lnTo>
                  <a:lnTo>
                    <a:pt x="164" y="12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06" name="未知"/>
            <p:cNvSpPr/>
            <p:nvPr/>
          </p:nvSpPr>
          <p:spPr>
            <a:xfrm>
              <a:off x="135" y="149"/>
              <a:ext cx="59" cy="49"/>
            </a:xfrm>
            <a:custGeom>
              <a:avLst/>
              <a:gdLst/>
              <a:ahLst/>
              <a:cxnLst/>
              <a:pathLst>
                <a:path w="59" h="49">
                  <a:moveTo>
                    <a:pt x="0" y="0"/>
                  </a:moveTo>
                  <a:lnTo>
                    <a:pt x="33" y="16"/>
                  </a:lnTo>
                  <a:lnTo>
                    <a:pt x="58" y="32"/>
                  </a:lnTo>
                  <a:lnTo>
                    <a:pt x="58" y="48"/>
                  </a:lnTo>
                  <a:lnTo>
                    <a:pt x="21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07" name="未知"/>
            <p:cNvSpPr/>
            <p:nvPr/>
          </p:nvSpPr>
          <p:spPr>
            <a:xfrm>
              <a:off x="135" y="149"/>
              <a:ext cx="59" cy="49"/>
            </a:xfrm>
            <a:custGeom>
              <a:avLst/>
              <a:gdLst/>
              <a:ahLst/>
              <a:cxnLst/>
              <a:pathLst>
                <a:path w="59" h="49">
                  <a:moveTo>
                    <a:pt x="0" y="0"/>
                  </a:moveTo>
                  <a:lnTo>
                    <a:pt x="33" y="16"/>
                  </a:lnTo>
                  <a:lnTo>
                    <a:pt x="58" y="32"/>
                  </a:lnTo>
                  <a:lnTo>
                    <a:pt x="58" y="48"/>
                  </a:lnTo>
                  <a:lnTo>
                    <a:pt x="2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08" name="未知"/>
            <p:cNvSpPr/>
            <p:nvPr/>
          </p:nvSpPr>
          <p:spPr>
            <a:xfrm>
              <a:off x="20" y="125"/>
              <a:ext cx="26" cy="9"/>
            </a:xfrm>
            <a:custGeom>
              <a:avLst/>
              <a:gdLst/>
              <a:ahLst/>
              <a:cxnLst/>
              <a:pathLst>
                <a:path w="26" h="9">
                  <a:moveTo>
                    <a:pt x="25" y="8"/>
                  </a:moveTo>
                  <a:lnTo>
                    <a:pt x="25" y="0"/>
                  </a:lnTo>
                  <a:lnTo>
                    <a:pt x="0" y="4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09" name="未知"/>
            <p:cNvSpPr/>
            <p:nvPr/>
          </p:nvSpPr>
          <p:spPr>
            <a:xfrm>
              <a:off x="20" y="125"/>
              <a:ext cx="26" cy="9"/>
            </a:xfrm>
            <a:custGeom>
              <a:avLst/>
              <a:gdLst/>
              <a:ahLst/>
              <a:cxnLst/>
              <a:pathLst>
                <a:path w="26" h="9">
                  <a:moveTo>
                    <a:pt x="25" y="8"/>
                  </a:moveTo>
                  <a:lnTo>
                    <a:pt x="25" y="0"/>
                  </a:lnTo>
                  <a:lnTo>
                    <a:pt x="0" y="4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10" name="未知"/>
            <p:cNvSpPr/>
            <p:nvPr/>
          </p:nvSpPr>
          <p:spPr>
            <a:xfrm>
              <a:off x="66" y="129"/>
              <a:ext cx="29" cy="13"/>
            </a:xfrm>
            <a:custGeom>
              <a:avLst/>
              <a:gdLst/>
              <a:ahLst/>
              <a:cxnLst/>
              <a:pathLst>
                <a:path w="29" h="13">
                  <a:moveTo>
                    <a:pt x="0" y="4"/>
                  </a:moveTo>
                  <a:lnTo>
                    <a:pt x="12" y="8"/>
                  </a:lnTo>
                  <a:lnTo>
                    <a:pt x="28" y="12"/>
                  </a:lnTo>
                  <a:lnTo>
                    <a:pt x="2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11" name="未知"/>
            <p:cNvSpPr/>
            <p:nvPr/>
          </p:nvSpPr>
          <p:spPr>
            <a:xfrm>
              <a:off x="340" y="77"/>
              <a:ext cx="26" cy="121"/>
            </a:xfrm>
            <a:custGeom>
              <a:avLst/>
              <a:gdLst/>
              <a:ahLst/>
              <a:cxnLst/>
              <a:pathLst>
                <a:path w="26" h="121">
                  <a:moveTo>
                    <a:pt x="17" y="16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25" y="8"/>
                  </a:lnTo>
                  <a:lnTo>
                    <a:pt x="25" y="120"/>
                  </a:lnTo>
                  <a:lnTo>
                    <a:pt x="21" y="120"/>
                  </a:lnTo>
                  <a:lnTo>
                    <a:pt x="21" y="104"/>
                  </a:lnTo>
                  <a:lnTo>
                    <a:pt x="17" y="104"/>
                  </a:lnTo>
                  <a:lnTo>
                    <a:pt x="17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3812" name="Group 63811"/>
            <p:cNvGrpSpPr/>
            <p:nvPr/>
          </p:nvGrpSpPr>
          <p:grpSpPr>
            <a:xfrm>
              <a:off x="0" y="64"/>
              <a:ext cx="1153" cy="1017"/>
              <a:chOff x="0" y="0"/>
              <a:chExt cx="1153" cy="1017"/>
            </a:xfrm>
          </p:grpSpPr>
          <p:sp>
            <p:nvSpPr>
              <p:cNvPr id="63813" name="未知"/>
              <p:cNvSpPr/>
              <p:nvPr/>
            </p:nvSpPr>
            <p:spPr>
              <a:xfrm>
                <a:off x="512" y="81"/>
                <a:ext cx="18" cy="150"/>
              </a:xfrm>
              <a:custGeom>
                <a:avLst/>
                <a:gdLst/>
                <a:ahLst/>
                <a:cxnLst/>
                <a:pathLst>
                  <a:path w="18" h="150">
                    <a:moveTo>
                      <a:pt x="17" y="12"/>
                    </a:moveTo>
                    <a:lnTo>
                      <a:pt x="0" y="0"/>
                    </a:lnTo>
                    <a:lnTo>
                      <a:pt x="0" y="133"/>
                    </a:lnTo>
                    <a:lnTo>
                      <a:pt x="17" y="149"/>
                    </a:lnTo>
                    <a:lnTo>
                      <a:pt x="17" y="1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4" name="未知"/>
              <p:cNvSpPr/>
              <p:nvPr/>
            </p:nvSpPr>
            <p:spPr>
              <a:xfrm>
                <a:off x="820" y="424"/>
                <a:ext cx="21" cy="206"/>
              </a:xfrm>
              <a:custGeom>
                <a:avLst/>
                <a:gdLst/>
                <a:ahLst/>
                <a:cxnLst/>
                <a:pathLst>
                  <a:path w="21" h="206">
                    <a:moveTo>
                      <a:pt x="0" y="0"/>
                    </a:moveTo>
                    <a:lnTo>
                      <a:pt x="0" y="173"/>
                    </a:lnTo>
                    <a:lnTo>
                      <a:pt x="20" y="205"/>
                    </a:lnTo>
                    <a:lnTo>
                      <a:pt x="20" y="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5" name="未知"/>
              <p:cNvSpPr/>
              <p:nvPr/>
            </p:nvSpPr>
            <p:spPr>
              <a:xfrm>
                <a:off x="693" y="270"/>
                <a:ext cx="21" cy="203"/>
              </a:xfrm>
              <a:custGeom>
                <a:avLst/>
                <a:gdLst/>
                <a:ahLst/>
                <a:cxnLst/>
                <a:pathLst>
                  <a:path w="21" h="203">
                    <a:moveTo>
                      <a:pt x="0" y="0"/>
                    </a:moveTo>
                    <a:lnTo>
                      <a:pt x="20" y="33"/>
                    </a:lnTo>
                    <a:lnTo>
                      <a:pt x="20" y="202"/>
                    </a:lnTo>
                    <a:lnTo>
                      <a:pt x="0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6" name="未知"/>
              <p:cNvSpPr/>
              <p:nvPr/>
            </p:nvSpPr>
            <p:spPr>
              <a:xfrm>
                <a:off x="430" y="37"/>
                <a:ext cx="18" cy="134"/>
              </a:xfrm>
              <a:custGeom>
                <a:avLst/>
                <a:gdLst/>
                <a:ahLst/>
                <a:cxnLst/>
                <a:pathLst>
                  <a:path w="18" h="134">
                    <a:moveTo>
                      <a:pt x="0" y="0"/>
                    </a:moveTo>
                    <a:lnTo>
                      <a:pt x="9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17" y="133"/>
                    </a:lnTo>
                    <a:lnTo>
                      <a:pt x="0" y="129"/>
                    </a:lnTo>
                    <a:lnTo>
                      <a:pt x="0" y="125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7" name="未知"/>
              <p:cNvSpPr/>
              <p:nvPr/>
            </p:nvSpPr>
            <p:spPr>
              <a:xfrm>
                <a:off x="594" y="162"/>
                <a:ext cx="22" cy="186"/>
              </a:xfrm>
              <a:custGeom>
                <a:avLst/>
                <a:gdLst/>
                <a:ahLst/>
                <a:cxnLst/>
                <a:pathLst>
                  <a:path w="22" h="186">
                    <a:moveTo>
                      <a:pt x="0" y="0"/>
                    </a:moveTo>
                    <a:lnTo>
                      <a:pt x="21" y="20"/>
                    </a:lnTo>
                    <a:lnTo>
                      <a:pt x="21" y="185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8" name="未知"/>
              <p:cNvSpPr/>
              <p:nvPr/>
            </p:nvSpPr>
            <p:spPr>
              <a:xfrm>
                <a:off x="0" y="210"/>
                <a:ext cx="46" cy="70"/>
              </a:xfrm>
              <a:custGeom>
                <a:avLst/>
                <a:gdLst/>
                <a:ahLst/>
                <a:cxnLst/>
                <a:pathLst>
                  <a:path w="46" h="70">
                    <a:moveTo>
                      <a:pt x="45" y="0"/>
                    </a:moveTo>
                    <a:lnTo>
                      <a:pt x="0" y="36"/>
                    </a:lnTo>
                    <a:lnTo>
                      <a:pt x="0" y="69"/>
                    </a:lnTo>
                    <a:lnTo>
                      <a:pt x="45" y="28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19" name="未知"/>
              <p:cNvSpPr/>
              <p:nvPr/>
            </p:nvSpPr>
            <p:spPr>
              <a:xfrm>
                <a:off x="94" y="61"/>
                <a:ext cx="9" cy="407"/>
              </a:xfrm>
              <a:custGeom>
                <a:avLst/>
                <a:gdLst/>
                <a:ahLst/>
                <a:cxnLst/>
                <a:pathLst>
                  <a:path w="9" h="407">
                    <a:moveTo>
                      <a:pt x="0" y="0"/>
                    </a:moveTo>
                    <a:lnTo>
                      <a:pt x="0" y="406"/>
                    </a:lnTo>
                    <a:lnTo>
                      <a:pt x="8" y="402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0" name="未知"/>
              <p:cNvSpPr/>
              <p:nvPr/>
            </p:nvSpPr>
            <p:spPr>
              <a:xfrm>
                <a:off x="156" y="131"/>
                <a:ext cx="13" cy="298"/>
              </a:xfrm>
              <a:custGeom>
                <a:avLst/>
                <a:gdLst/>
                <a:ahLst/>
                <a:cxnLst/>
                <a:pathLst>
                  <a:path w="13" h="298">
                    <a:moveTo>
                      <a:pt x="0" y="297"/>
                    </a:moveTo>
                    <a:lnTo>
                      <a:pt x="12" y="293"/>
                    </a:lnTo>
                    <a:lnTo>
                      <a:pt x="12" y="15"/>
                    </a:lnTo>
                    <a:lnTo>
                      <a:pt x="0" y="0"/>
                    </a:lnTo>
                    <a:lnTo>
                      <a:pt x="0" y="297"/>
                    </a:lnTo>
                    <a:lnTo>
                      <a:pt x="0" y="29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1" name="未知"/>
              <p:cNvSpPr/>
              <p:nvPr/>
            </p:nvSpPr>
            <p:spPr>
              <a:xfrm>
                <a:off x="225" y="246"/>
                <a:ext cx="10" cy="142"/>
              </a:xfrm>
              <a:custGeom>
                <a:avLst/>
                <a:gdLst/>
                <a:ahLst/>
                <a:cxnLst/>
                <a:pathLst>
                  <a:path w="10" h="142">
                    <a:moveTo>
                      <a:pt x="0" y="141"/>
                    </a:moveTo>
                    <a:lnTo>
                      <a:pt x="0" y="0"/>
                    </a:lnTo>
                    <a:lnTo>
                      <a:pt x="9" y="16"/>
                    </a:lnTo>
                    <a:lnTo>
                      <a:pt x="9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2" name="未知"/>
              <p:cNvSpPr/>
              <p:nvPr/>
            </p:nvSpPr>
            <p:spPr>
              <a:xfrm>
                <a:off x="94" y="484"/>
                <a:ext cx="9" cy="279"/>
              </a:xfrm>
              <a:custGeom>
                <a:avLst/>
                <a:gdLst/>
                <a:ahLst/>
                <a:cxnLst/>
                <a:pathLst>
                  <a:path w="9" h="279">
                    <a:moveTo>
                      <a:pt x="0" y="278"/>
                    </a:moveTo>
                    <a:lnTo>
                      <a:pt x="8" y="274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3" name="未知"/>
              <p:cNvSpPr/>
              <p:nvPr/>
            </p:nvSpPr>
            <p:spPr>
              <a:xfrm>
                <a:off x="225" y="407"/>
                <a:ext cx="10" cy="324"/>
              </a:xfrm>
              <a:custGeom>
                <a:avLst/>
                <a:gdLst/>
                <a:ahLst/>
                <a:cxnLst/>
                <a:pathLst>
                  <a:path w="10" h="324">
                    <a:moveTo>
                      <a:pt x="0" y="9"/>
                    </a:moveTo>
                    <a:lnTo>
                      <a:pt x="0" y="323"/>
                    </a:lnTo>
                    <a:lnTo>
                      <a:pt x="9" y="319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4" name="未知"/>
              <p:cNvSpPr/>
              <p:nvPr/>
            </p:nvSpPr>
            <p:spPr>
              <a:xfrm>
                <a:off x="307" y="383"/>
                <a:ext cx="10" cy="328"/>
              </a:xfrm>
              <a:custGeom>
                <a:avLst/>
                <a:gdLst/>
                <a:ahLst/>
                <a:cxnLst/>
                <a:pathLst>
                  <a:path w="10" h="328">
                    <a:moveTo>
                      <a:pt x="0" y="0"/>
                    </a:moveTo>
                    <a:lnTo>
                      <a:pt x="0" y="327"/>
                    </a:lnTo>
                    <a:lnTo>
                      <a:pt x="9" y="323"/>
                    </a:lnTo>
                    <a:lnTo>
                      <a:pt x="9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5" name="未知"/>
              <p:cNvSpPr/>
              <p:nvPr/>
            </p:nvSpPr>
            <p:spPr>
              <a:xfrm>
                <a:off x="402" y="540"/>
                <a:ext cx="13" cy="143"/>
              </a:xfrm>
              <a:custGeom>
                <a:avLst/>
                <a:gdLst/>
                <a:ahLst/>
                <a:cxnLst/>
                <a:pathLst>
                  <a:path w="13" h="143">
                    <a:moveTo>
                      <a:pt x="0" y="0"/>
                    </a:moveTo>
                    <a:lnTo>
                      <a:pt x="0" y="142"/>
                    </a:lnTo>
                    <a:lnTo>
                      <a:pt x="12" y="142"/>
                    </a:lnTo>
                    <a:lnTo>
                      <a:pt x="12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6" name="未知"/>
              <p:cNvSpPr/>
              <p:nvPr/>
            </p:nvSpPr>
            <p:spPr>
              <a:xfrm>
                <a:off x="94" y="786"/>
                <a:ext cx="9" cy="231"/>
              </a:xfrm>
              <a:custGeom>
                <a:avLst/>
                <a:gdLst/>
                <a:ahLst/>
                <a:cxnLst/>
                <a:pathLst>
                  <a:path w="9" h="231">
                    <a:moveTo>
                      <a:pt x="0" y="230"/>
                    </a:moveTo>
                    <a:lnTo>
                      <a:pt x="8" y="23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23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7" name="未知"/>
              <p:cNvSpPr/>
              <p:nvPr/>
            </p:nvSpPr>
            <p:spPr>
              <a:xfrm>
                <a:off x="156" y="774"/>
                <a:ext cx="13" cy="243"/>
              </a:xfrm>
              <a:custGeom>
                <a:avLst/>
                <a:gdLst/>
                <a:ahLst/>
                <a:cxnLst/>
                <a:pathLst>
                  <a:path w="13" h="243">
                    <a:moveTo>
                      <a:pt x="0" y="242"/>
                    </a:moveTo>
                    <a:lnTo>
                      <a:pt x="12" y="242"/>
                    </a:lnTo>
                    <a:lnTo>
                      <a:pt x="12" y="0"/>
                    </a:lnTo>
                    <a:lnTo>
                      <a:pt x="0" y="4"/>
                    </a:lnTo>
                    <a:lnTo>
                      <a:pt x="0" y="242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8" name="未知"/>
              <p:cNvSpPr/>
              <p:nvPr/>
            </p:nvSpPr>
            <p:spPr>
              <a:xfrm>
                <a:off x="225" y="758"/>
                <a:ext cx="10" cy="259"/>
              </a:xfrm>
              <a:custGeom>
                <a:avLst/>
                <a:gdLst/>
                <a:ahLst/>
                <a:cxnLst/>
                <a:pathLst>
                  <a:path w="10" h="259">
                    <a:moveTo>
                      <a:pt x="0" y="258"/>
                    </a:moveTo>
                    <a:lnTo>
                      <a:pt x="9" y="258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29" name="未知"/>
              <p:cNvSpPr/>
              <p:nvPr/>
            </p:nvSpPr>
            <p:spPr>
              <a:xfrm>
                <a:off x="307" y="738"/>
                <a:ext cx="10" cy="279"/>
              </a:xfrm>
              <a:custGeom>
                <a:avLst/>
                <a:gdLst/>
                <a:ahLst/>
                <a:cxnLst/>
                <a:pathLst>
                  <a:path w="10" h="279">
                    <a:moveTo>
                      <a:pt x="0" y="0"/>
                    </a:moveTo>
                    <a:lnTo>
                      <a:pt x="0" y="278"/>
                    </a:lnTo>
                    <a:lnTo>
                      <a:pt x="9" y="278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0" name="未知"/>
              <p:cNvSpPr/>
              <p:nvPr/>
            </p:nvSpPr>
            <p:spPr>
              <a:xfrm>
                <a:off x="402" y="714"/>
                <a:ext cx="13" cy="303"/>
              </a:xfrm>
              <a:custGeom>
                <a:avLst/>
                <a:gdLst/>
                <a:ahLst/>
                <a:cxnLst/>
                <a:pathLst>
                  <a:path w="13" h="303">
                    <a:moveTo>
                      <a:pt x="0" y="0"/>
                    </a:moveTo>
                    <a:lnTo>
                      <a:pt x="0" y="302"/>
                    </a:lnTo>
                    <a:lnTo>
                      <a:pt x="12" y="30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1" name="未知"/>
              <p:cNvSpPr/>
              <p:nvPr/>
            </p:nvSpPr>
            <p:spPr>
              <a:xfrm>
                <a:off x="504" y="714"/>
                <a:ext cx="14" cy="303"/>
              </a:xfrm>
              <a:custGeom>
                <a:avLst/>
                <a:gdLst/>
                <a:ahLst/>
                <a:cxnLst/>
                <a:pathLst>
                  <a:path w="14" h="303">
                    <a:moveTo>
                      <a:pt x="13" y="2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13" y="302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2" name="未知"/>
              <p:cNvSpPr/>
              <p:nvPr/>
            </p:nvSpPr>
            <p:spPr>
              <a:xfrm>
                <a:off x="102" y="69"/>
                <a:ext cx="22" cy="90"/>
              </a:xfrm>
              <a:custGeom>
                <a:avLst/>
                <a:gdLst/>
                <a:ahLst/>
                <a:cxnLst/>
                <a:pathLst>
                  <a:path w="22" h="90">
                    <a:moveTo>
                      <a:pt x="0" y="0"/>
                    </a:moveTo>
                    <a:lnTo>
                      <a:pt x="9" y="8"/>
                    </a:lnTo>
                    <a:lnTo>
                      <a:pt x="17" y="16"/>
                    </a:lnTo>
                    <a:lnTo>
                      <a:pt x="21" y="20"/>
                    </a:lnTo>
                    <a:lnTo>
                      <a:pt x="21" y="28"/>
                    </a:lnTo>
                    <a:lnTo>
                      <a:pt x="21" y="89"/>
                    </a:lnTo>
                    <a:lnTo>
                      <a:pt x="0" y="8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3" name="未知"/>
              <p:cNvSpPr/>
              <p:nvPr/>
            </p:nvSpPr>
            <p:spPr>
              <a:xfrm>
                <a:off x="168" y="150"/>
                <a:ext cx="17" cy="81"/>
              </a:xfrm>
              <a:custGeom>
                <a:avLst/>
                <a:gdLst/>
                <a:ahLst/>
                <a:cxnLst/>
                <a:pathLst>
                  <a:path w="17" h="81">
                    <a:moveTo>
                      <a:pt x="0" y="0"/>
                    </a:moveTo>
                    <a:lnTo>
                      <a:pt x="0" y="80"/>
                    </a:lnTo>
                    <a:lnTo>
                      <a:pt x="16" y="80"/>
                    </a:lnTo>
                    <a:lnTo>
                      <a:pt x="16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4" name="未知"/>
              <p:cNvSpPr/>
              <p:nvPr/>
            </p:nvSpPr>
            <p:spPr>
              <a:xfrm>
                <a:off x="234" y="262"/>
                <a:ext cx="25" cy="90"/>
              </a:xfrm>
              <a:custGeom>
                <a:avLst/>
                <a:gdLst/>
                <a:ahLst/>
                <a:cxnLst/>
                <a:pathLst>
                  <a:path w="25" h="90">
                    <a:moveTo>
                      <a:pt x="20" y="41"/>
                    </a:moveTo>
                    <a:lnTo>
                      <a:pt x="0" y="0"/>
                    </a:lnTo>
                    <a:lnTo>
                      <a:pt x="0" y="89"/>
                    </a:lnTo>
                    <a:lnTo>
                      <a:pt x="24" y="89"/>
                    </a:lnTo>
                    <a:lnTo>
                      <a:pt x="20" y="41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5" name="未知"/>
              <p:cNvSpPr/>
              <p:nvPr/>
            </p:nvSpPr>
            <p:spPr>
              <a:xfrm>
                <a:off x="316" y="399"/>
                <a:ext cx="21" cy="98"/>
              </a:xfrm>
              <a:custGeom>
                <a:avLst/>
                <a:gdLst/>
                <a:ahLst/>
                <a:cxnLst/>
                <a:pathLst>
                  <a:path w="21" h="98">
                    <a:moveTo>
                      <a:pt x="0" y="0"/>
                    </a:moveTo>
                    <a:lnTo>
                      <a:pt x="20" y="41"/>
                    </a:lnTo>
                    <a:lnTo>
                      <a:pt x="20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6" name="未知"/>
              <p:cNvSpPr/>
              <p:nvPr/>
            </p:nvSpPr>
            <p:spPr>
              <a:xfrm>
                <a:off x="414" y="561"/>
                <a:ext cx="26" cy="122"/>
              </a:xfrm>
              <a:custGeom>
                <a:avLst/>
                <a:gdLst/>
                <a:ahLst/>
                <a:cxnLst/>
                <a:pathLst>
                  <a:path w="26" h="122">
                    <a:moveTo>
                      <a:pt x="0" y="0"/>
                    </a:moveTo>
                    <a:lnTo>
                      <a:pt x="0" y="121"/>
                    </a:lnTo>
                    <a:lnTo>
                      <a:pt x="25" y="121"/>
                    </a:lnTo>
                    <a:lnTo>
                      <a:pt x="25" y="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7" name="未知"/>
              <p:cNvSpPr/>
              <p:nvPr/>
            </p:nvSpPr>
            <p:spPr>
              <a:xfrm>
                <a:off x="517" y="734"/>
                <a:ext cx="29" cy="130"/>
              </a:xfrm>
              <a:custGeom>
                <a:avLst/>
                <a:gdLst/>
                <a:ahLst/>
                <a:cxnLst/>
                <a:pathLst>
                  <a:path w="29" h="130">
                    <a:moveTo>
                      <a:pt x="28" y="44"/>
                    </a:moveTo>
                    <a:lnTo>
                      <a:pt x="28" y="129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28" y="44"/>
                    </a:lnTo>
                    <a:lnTo>
                      <a:pt x="28" y="4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8" name="未知"/>
              <p:cNvSpPr/>
              <p:nvPr/>
            </p:nvSpPr>
            <p:spPr>
              <a:xfrm>
                <a:off x="299" y="133"/>
                <a:ext cx="780" cy="884"/>
              </a:xfrm>
              <a:custGeom>
                <a:avLst/>
                <a:gdLst/>
                <a:ahLst/>
                <a:cxnLst/>
                <a:pathLst>
                  <a:path w="780" h="884">
                    <a:moveTo>
                      <a:pt x="779" y="883"/>
                    </a:moveTo>
                    <a:lnTo>
                      <a:pt x="222" y="129"/>
                    </a:lnTo>
                    <a:lnTo>
                      <a:pt x="156" y="57"/>
                    </a:lnTo>
                    <a:lnTo>
                      <a:pt x="8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90" y="69"/>
                    </a:lnTo>
                    <a:lnTo>
                      <a:pt x="168" y="158"/>
                    </a:lnTo>
                    <a:lnTo>
                      <a:pt x="172" y="162"/>
                    </a:lnTo>
                    <a:lnTo>
                      <a:pt x="714" y="883"/>
                    </a:lnTo>
                    <a:lnTo>
                      <a:pt x="779" y="883"/>
                    </a:lnTo>
                    <a:lnTo>
                      <a:pt x="779" y="88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39" name="未知"/>
              <p:cNvSpPr/>
              <p:nvPr/>
            </p:nvSpPr>
            <p:spPr>
              <a:xfrm>
                <a:off x="381" y="137"/>
                <a:ext cx="772" cy="880"/>
              </a:xfrm>
              <a:custGeom>
                <a:avLst/>
                <a:gdLst/>
                <a:ahLst/>
                <a:cxnLst/>
                <a:pathLst>
                  <a:path w="772" h="880">
                    <a:moveTo>
                      <a:pt x="697" y="879"/>
                    </a:moveTo>
                    <a:lnTo>
                      <a:pt x="152" y="154"/>
                    </a:lnTo>
                    <a:lnTo>
                      <a:pt x="119" y="113"/>
                    </a:lnTo>
                    <a:lnTo>
                      <a:pt x="90" y="85"/>
                    </a:lnTo>
                    <a:lnTo>
                      <a:pt x="54" y="45"/>
                    </a:lnTo>
                    <a:lnTo>
                      <a:pt x="0" y="0"/>
                    </a:lnTo>
                    <a:lnTo>
                      <a:pt x="17" y="5"/>
                    </a:lnTo>
                    <a:lnTo>
                      <a:pt x="33" y="13"/>
                    </a:lnTo>
                    <a:lnTo>
                      <a:pt x="78" y="33"/>
                    </a:lnTo>
                    <a:lnTo>
                      <a:pt x="107" y="53"/>
                    </a:lnTo>
                    <a:lnTo>
                      <a:pt x="148" y="93"/>
                    </a:lnTo>
                    <a:lnTo>
                      <a:pt x="164" y="109"/>
                    </a:lnTo>
                    <a:lnTo>
                      <a:pt x="189" y="142"/>
                    </a:lnTo>
                    <a:lnTo>
                      <a:pt x="213" y="174"/>
                    </a:lnTo>
                    <a:lnTo>
                      <a:pt x="771" y="879"/>
                    </a:lnTo>
                    <a:lnTo>
                      <a:pt x="697" y="879"/>
                    </a:lnTo>
                    <a:lnTo>
                      <a:pt x="697" y="879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0" name="未知"/>
              <p:cNvSpPr/>
              <p:nvPr/>
            </p:nvSpPr>
            <p:spPr>
              <a:xfrm>
                <a:off x="340" y="13"/>
                <a:ext cx="26" cy="121"/>
              </a:xfrm>
              <a:custGeom>
                <a:avLst/>
                <a:gdLst/>
                <a:ahLst/>
                <a:cxnLst/>
                <a:pathLst>
                  <a:path w="26" h="121">
                    <a:moveTo>
                      <a:pt x="17" y="16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25" y="8"/>
                    </a:lnTo>
                    <a:lnTo>
                      <a:pt x="25" y="120"/>
                    </a:lnTo>
                    <a:lnTo>
                      <a:pt x="21" y="120"/>
                    </a:lnTo>
                    <a:lnTo>
                      <a:pt x="21" y="104"/>
                    </a:lnTo>
                    <a:lnTo>
                      <a:pt x="17" y="104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1" name="未知"/>
              <p:cNvSpPr/>
              <p:nvPr/>
            </p:nvSpPr>
            <p:spPr>
              <a:xfrm>
                <a:off x="968" y="601"/>
                <a:ext cx="33" cy="223"/>
              </a:xfrm>
              <a:custGeom>
                <a:avLst/>
                <a:gdLst/>
                <a:ahLst/>
                <a:cxnLst/>
                <a:pathLst>
                  <a:path w="33" h="223">
                    <a:moveTo>
                      <a:pt x="32" y="32"/>
                    </a:moveTo>
                    <a:lnTo>
                      <a:pt x="0" y="0"/>
                    </a:lnTo>
                    <a:lnTo>
                      <a:pt x="0" y="181"/>
                    </a:lnTo>
                    <a:lnTo>
                      <a:pt x="32" y="222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2" name="未知"/>
              <p:cNvSpPr/>
              <p:nvPr/>
            </p:nvSpPr>
            <p:spPr>
              <a:xfrm>
                <a:off x="332" y="9"/>
                <a:ext cx="760" cy="738"/>
              </a:xfrm>
              <a:custGeom>
                <a:avLst/>
                <a:gdLst/>
                <a:ahLst/>
                <a:cxnLst/>
                <a:pathLst>
                  <a:path w="760" h="738">
                    <a:moveTo>
                      <a:pt x="759" y="737"/>
                    </a:moveTo>
                    <a:lnTo>
                      <a:pt x="221" y="108"/>
                    </a:lnTo>
                    <a:lnTo>
                      <a:pt x="123" y="3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6" y="8"/>
                    </a:lnTo>
                    <a:lnTo>
                      <a:pt x="115" y="20"/>
                    </a:lnTo>
                    <a:lnTo>
                      <a:pt x="152" y="40"/>
                    </a:lnTo>
                    <a:lnTo>
                      <a:pt x="193" y="64"/>
                    </a:lnTo>
                    <a:lnTo>
                      <a:pt x="234" y="96"/>
                    </a:lnTo>
                    <a:lnTo>
                      <a:pt x="759" y="693"/>
                    </a:lnTo>
                    <a:lnTo>
                      <a:pt x="759" y="737"/>
                    </a:lnTo>
                    <a:lnTo>
                      <a:pt x="759" y="73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3" name="未知"/>
              <p:cNvSpPr/>
              <p:nvPr/>
            </p:nvSpPr>
            <p:spPr>
              <a:xfrm>
                <a:off x="152" y="105"/>
                <a:ext cx="685" cy="912"/>
              </a:xfrm>
              <a:custGeom>
                <a:avLst/>
                <a:gdLst/>
                <a:ahLst/>
                <a:cxnLst/>
                <a:pathLst>
                  <a:path w="685" h="912">
                    <a:moveTo>
                      <a:pt x="684" y="911"/>
                    </a:moveTo>
                    <a:lnTo>
                      <a:pt x="184" y="178"/>
                    </a:lnTo>
                    <a:lnTo>
                      <a:pt x="160" y="141"/>
                    </a:lnTo>
                    <a:lnTo>
                      <a:pt x="139" y="109"/>
                    </a:lnTo>
                    <a:lnTo>
                      <a:pt x="131" y="97"/>
                    </a:lnTo>
                    <a:lnTo>
                      <a:pt x="119" y="85"/>
                    </a:lnTo>
                    <a:lnTo>
                      <a:pt x="106" y="69"/>
                    </a:lnTo>
                    <a:lnTo>
                      <a:pt x="65" y="24"/>
                    </a:lnTo>
                    <a:lnTo>
                      <a:pt x="41" y="28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1" y="61"/>
                    </a:lnTo>
                    <a:lnTo>
                      <a:pt x="82" y="117"/>
                    </a:lnTo>
                    <a:lnTo>
                      <a:pt x="578" y="911"/>
                    </a:lnTo>
                    <a:lnTo>
                      <a:pt x="684" y="911"/>
                    </a:lnTo>
                    <a:lnTo>
                      <a:pt x="684" y="9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4" name="未知"/>
              <p:cNvSpPr/>
              <p:nvPr/>
            </p:nvSpPr>
            <p:spPr>
              <a:xfrm>
                <a:off x="0" y="0"/>
                <a:ext cx="731" cy="1017"/>
              </a:xfrm>
              <a:custGeom>
                <a:avLst/>
                <a:gdLst/>
                <a:ahLst/>
                <a:cxnLst/>
                <a:pathLst>
                  <a:path w="731" h="1017">
                    <a:moveTo>
                      <a:pt x="689" y="1016"/>
                    </a:moveTo>
                    <a:lnTo>
                      <a:pt x="730" y="1016"/>
                    </a:lnTo>
                    <a:lnTo>
                      <a:pt x="234" y="222"/>
                    </a:lnTo>
                    <a:lnTo>
                      <a:pt x="201" y="178"/>
                    </a:lnTo>
                    <a:lnTo>
                      <a:pt x="176" y="137"/>
                    </a:lnTo>
                    <a:lnTo>
                      <a:pt x="152" y="101"/>
                    </a:lnTo>
                    <a:lnTo>
                      <a:pt x="131" y="77"/>
                    </a:lnTo>
                    <a:lnTo>
                      <a:pt x="82" y="37"/>
                    </a:lnTo>
                    <a:lnTo>
                      <a:pt x="49" y="17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45" y="25"/>
                    </a:lnTo>
                    <a:lnTo>
                      <a:pt x="86" y="53"/>
                    </a:lnTo>
                    <a:lnTo>
                      <a:pt x="127" y="93"/>
                    </a:lnTo>
                    <a:lnTo>
                      <a:pt x="168" y="150"/>
                    </a:lnTo>
                    <a:lnTo>
                      <a:pt x="217" y="242"/>
                    </a:lnTo>
                    <a:lnTo>
                      <a:pt x="689" y="1016"/>
                    </a:lnTo>
                    <a:lnTo>
                      <a:pt x="689" y="10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5" name="未知"/>
              <p:cNvSpPr/>
              <p:nvPr/>
            </p:nvSpPr>
            <p:spPr>
              <a:xfrm>
                <a:off x="45" y="25"/>
                <a:ext cx="22" cy="97"/>
              </a:xfrm>
              <a:custGeom>
                <a:avLst/>
                <a:gdLst/>
                <a:ahLst/>
                <a:cxnLst/>
                <a:pathLst>
                  <a:path w="22" h="97">
                    <a:moveTo>
                      <a:pt x="21" y="96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21" y="12"/>
                    </a:lnTo>
                    <a:lnTo>
                      <a:pt x="21" y="96"/>
                    </a:lnTo>
                    <a:lnTo>
                      <a:pt x="21" y="9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6" name="未知"/>
              <p:cNvSpPr/>
              <p:nvPr/>
            </p:nvSpPr>
            <p:spPr>
              <a:xfrm>
                <a:off x="156" y="446"/>
                <a:ext cx="14" cy="301"/>
              </a:xfrm>
              <a:custGeom>
                <a:avLst/>
                <a:gdLst/>
                <a:ahLst/>
                <a:cxnLst/>
                <a:pathLst>
                  <a:path w="14" h="301">
                    <a:moveTo>
                      <a:pt x="1" y="10"/>
                    </a:moveTo>
                    <a:lnTo>
                      <a:pt x="1" y="300"/>
                    </a:lnTo>
                    <a:lnTo>
                      <a:pt x="12" y="300"/>
                    </a:lnTo>
                    <a:lnTo>
                      <a:pt x="13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7" name="未知"/>
              <p:cNvSpPr/>
              <p:nvPr/>
            </p:nvSpPr>
            <p:spPr>
              <a:xfrm>
                <a:off x="0" y="383"/>
                <a:ext cx="235" cy="167"/>
              </a:xfrm>
              <a:custGeom>
                <a:avLst/>
                <a:gdLst/>
                <a:ahLst/>
                <a:cxnLst/>
                <a:pathLst>
                  <a:path w="235" h="167">
                    <a:moveTo>
                      <a:pt x="225" y="4"/>
                    </a:moveTo>
                    <a:lnTo>
                      <a:pt x="0" y="137"/>
                    </a:lnTo>
                    <a:lnTo>
                      <a:pt x="0" y="166"/>
                    </a:lnTo>
                    <a:lnTo>
                      <a:pt x="225" y="33"/>
                    </a:lnTo>
                    <a:lnTo>
                      <a:pt x="234" y="24"/>
                    </a:lnTo>
                    <a:lnTo>
                      <a:pt x="234" y="0"/>
                    </a:lnTo>
                    <a:lnTo>
                      <a:pt x="225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848" name="未知"/>
              <p:cNvSpPr/>
              <p:nvPr/>
            </p:nvSpPr>
            <p:spPr>
              <a:xfrm>
                <a:off x="0" y="682"/>
                <a:ext cx="415" cy="136"/>
              </a:xfrm>
              <a:custGeom>
                <a:avLst/>
                <a:gdLst/>
                <a:ahLst/>
                <a:cxnLst/>
                <a:pathLst>
                  <a:path w="415" h="136">
                    <a:moveTo>
                      <a:pt x="0" y="135"/>
                    </a:moveTo>
                    <a:lnTo>
                      <a:pt x="401" y="47"/>
                    </a:lnTo>
                    <a:lnTo>
                      <a:pt x="414" y="47"/>
                    </a:lnTo>
                    <a:lnTo>
                      <a:pt x="414" y="0"/>
                    </a:lnTo>
                    <a:lnTo>
                      <a:pt x="402" y="0"/>
                    </a:lnTo>
                    <a:lnTo>
                      <a:pt x="0" y="10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3849" name="未知"/>
            <p:cNvSpPr/>
            <p:nvPr/>
          </p:nvSpPr>
          <p:spPr>
            <a:xfrm>
              <a:off x="193" y="181"/>
              <a:ext cx="169" cy="17"/>
            </a:xfrm>
            <a:custGeom>
              <a:avLst/>
              <a:gdLst/>
              <a:ahLst/>
              <a:cxnLst/>
              <a:pathLst>
                <a:path w="169" h="17">
                  <a:moveTo>
                    <a:pt x="168" y="16"/>
                  </a:moveTo>
                  <a:lnTo>
                    <a:pt x="168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8" y="16"/>
                  </a:lnTo>
                  <a:lnTo>
                    <a:pt x="168" y="1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3850" name="Group 63849"/>
          <p:cNvGrpSpPr/>
          <p:nvPr/>
        </p:nvGrpSpPr>
        <p:grpSpPr>
          <a:xfrm>
            <a:off x="5076825" y="5253038"/>
            <a:ext cx="2751138" cy="1604962"/>
            <a:chOff x="0" y="0"/>
            <a:chExt cx="1729" cy="1009"/>
          </a:xfrm>
        </p:grpSpPr>
        <p:sp>
          <p:nvSpPr>
            <p:cNvPr id="63851" name="未知"/>
            <p:cNvSpPr/>
            <p:nvPr/>
          </p:nvSpPr>
          <p:spPr>
            <a:xfrm>
              <a:off x="1341" y="421"/>
              <a:ext cx="388" cy="521"/>
            </a:xfrm>
            <a:custGeom>
              <a:avLst/>
              <a:gdLst/>
              <a:ahLst/>
              <a:cxnLst/>
              <a:pathLst>
                <a:path w="388" h="521">
                  <a:moveTo>
                    <a:pt x="333" y="0"/>
                  </a:moveTo>
                  <a:lnTo>
                    <a:pt x="298" y="0"/>
                  </a:lnTo>
                  <a:lnTo>
                    <a:pt x="298" y="62"/>
                  </a:lnTo>
                  <a:lnTo>
                    <a:pt x="286" y="62"/>
                  </a:lnTo>
                  <a:lnTo>
                    <a:pt x="286" y="86"/>
                  </a:lnTo>
                  <a:lnTo>
                    <a:pt x="286" y="208"/>
                  </a:lnTo>
                  <a:lnTo>
                    <a:pt x="280" y="196"/>
                  </a:lnTo>
                  <a:lnTo>
                    <a:pt x="262" y="190"/>
                  </a:lnTo>
                  <a:lnTo>
                    <a:pt x="250" y="172"/>
                  </a:lnTo>
                  <a:lnTo>
                    <a:pt x="238" y="165"/>
                  </a:lnTo>
                  <a:lnTo>
                    <a:pt x="214" y="153"/>
                  </a:lnTo>
                  <a:lnTo>
                    <a:pt x="208" y="147"/>
                  </a:lnTo>
                  <a:lnTo>
                    <a:pt x="208" y="141"/>
                  </a:lnTo>
                  <a:lnTo>
                    <a:pt x="149" y="141"/>
                  </a:lnTo>
                  <a:lnTo>
                    <a:pt x="178" y="147"/>
                  </a:lnTo>
                  <a:lnTo>
                    <a:pt x="184" y="147"/>
                  </a:lnTo>
                  <a:lnTo>
                    <a:pt x="178" y="147"/>
                  </a:lnTo>
                  <a:lnTo>
                    <a:pt x="167" y="147"/>
                  </a:lnTo>
                  <a:lnTo>
                    <a:pt x="149" y="147"/>
                  </a:lnTo>
                  <a:lnTo>
                    <a:pt x="143" y="147"/>
                  </a:lnTo>
                  <a:lnTo>
                    <a:pt x="137" y="153"/>
                  </a:lnTo>
                  <a:lnTo>
                    <a:pt x="119" y="153"/>
                  </a:lnTo>
                  <a:lnTo>
                    <a:pt x="107" y="159"/>
                  </a:lnTo>
                  <a:lnTo>
                    <a:pt x="95" y="165"/>
                  </a:lnTo>
                  <a:lnTo>
                    <a:pt x="89" y="165"/>
                  </a:lnTo>
                  <a:lnTo>
                    <a:pt x="71" y="172"/>
                  </a:lnTo>
                  <a:lnTo>
                    <a:pt x="65" y="178"/>
                  </a:lnTo>
                  <a:lnTo>
                    <a:pt x="59" y="178"/>
                  </a:lnTo>
                  <a:lnTo>
                    <a:pt x="47" y="190"/>
                  </a:lnTo>
                  <a:lnTo>
                    <a:pt x="47" y="196"/>
                  </a:lnTo>
                  <a:lnTo>
                    <a:pt x="35" y="202"/>
                  </a:lnTo>
                  <a:lnTo>
                    <a:pt x="29" y="202"/>
                  </a:lnTo>
                  <a:lnTo>
                    <a:pt x="18" y="214"/>
                  </a:lnTo>
                  <a:lnTo>
                    <a:pt x="24" y="220"/>
                  </a:lnTo>
                  <a:lnTo>
                    <a:pt x="24" y="233"/>
                  </a:lnTo>
                  <a:lnTo>
                    <a:pt x="6" y="239"/>
                  </a:lnTo>
                  <a:lnTo>
                    <a:pt x="0" y="245"/>
                  </a:lnTo>
                  <a:lnTo>
                    <a:pt x="12" y="245"/>
                  </a:lnTo>
                  <a:lnTo>
                    <a:pt x="12" y="263"/>
                  </a:lnTo>
                  <a:lnTo>
                    <a:pt x="24" y="269"/>
                  </a:lnTo>
                  <a:lnTo>
                    <a:pt x="53" y="288"/>
                  </a:lnTo>
                  <a:lnTo>
                    <a:pt x="71" y="294"/>
                  </a:lnTo>
                  <a:lnTo>
                    <a:pt x="53" y="294"/>
                  </a:lnTo>
                  <a:lnTo>
                    <a:pt x="41" y="294"/>
                  </a:lnTo>
                  <a:lnTo>
                    <a:pt x="18" y="294"/>
                  </a:lnTo>
                  <a:lnTo>
                    <a:pt x="6" y="294"/>
                  </a:lnTo>
                  <a:lnTo>
                    <a:pt x="41" y="306"/>
                  </a:lnTo>
                  <a:lnTo>
                    <a:pt x="41" y="318"/>
                  </a:lnTo>
                  <a:lnTo>
                    <a:pt x="71" y="324"/>
                  </a:lnTo>
                  <a:lnTo>
                    <a:pt x="71" y="343"/>
                  </a:lnTo>
                  <a:lnTo>
                    <a:pt x="29" y="336"/>
                  </a:lnTo>
                  <a:lnTo>
                    <a:pt x="0" y="336"/>
                  </a:lnTo>
                  <a:lnTo>
                    <a:pt x="29" y="349"/>
                  </a:lnTo>
                  <a:lnTo>
                    <a:pt x="35" y="367"/>
                  </a:lnTo>
                  <a:lnTo>
                    <a:pt x="71" y="361"/>
                  </a:lnTo>
                  <a:lnTo>
                    <a:pt x="71" y="379"/>
                  </a:lnTo>
                  <a:lnTo>
                    <a:pt x="41" y="379"/>
                  </a:lnTo>
                  <a:lnTo>
                    <a:pt x="24" y="385"/>
                  </a:lnTo>
                  <a:lnTo>
                    <a:pt x="35" y="391"/>
                  </a:lnTo>
                  <a:lnTo>
                    <a:pt x="41" y="398"/>
                  </a:lnTo>
                  <a:lnTo>
                    <a:pt x="71" y="391"/>
                  </a:lnTo>
                  <a:lnTo>
                    <a:pt x="77" y="410"/>
                  </a:lnTo>
                  <a:lnTo>
                    <a:pt x="29" y="416"/>
                  </a:lnTo>
                  <a:lnTo>
                    <a:pt x="47" y="422"/>
                  </a:lnTo>
                  <a:lnTo>
                    <a:pt x="47" y="440"/>
                  </a:lnTo>
                  <a:lnTo>
                    <a:pt x="77" y="422"/>
                  </a:lnTo>
                  <a:lnTo>
                    <a:pt x="83" y="428"/>
                  </a:lnTo>
                  <a:lnTo>
                    <a:pt x="89" y="440"/>
                  </a:lnTo>
                  <a:lnTo>
                    <a:pt x="47" y="459"/>
                  </a:lnTo>
                  <a:lnTo>
                    <a:pt x="59" y="459"/>
                  </a:lnTo>
                  <a:lnTo>
                    <a:pt x="71" y="465"/>
                  </a:lnTo>
                  <a:lnTo>
                    <a:pt x="95" y="453"/>
                  </a:lnTo>
                  <a:lnTo>
                    <a:pt x="101" y="465"/>
                  </a:lnTo>
                  <a:lnTo>
                    <a:pt x="71" y="483"/>
                  </a:lnTo>
                  <a:lnTo>
                    <a:pt x="77" y="483"/>
                  </a:lnTo>
                  <a:lnTo>
                    <a:pt x="89" y="489"/>
                  </a:lnTo>
                  <a:lnTo>
                    <a:pt x="113" y="471"/>
                  </a:lnTo>
                  <a:lnTo>
                    <a:pt x="119" y="471"/>
                  </a:lnTo>
                  <a:lnTo>
                    <a:pt x="119" y="477"/>
                  </a:lnTo>
                  <a:lnTo>
                    <a:pt x="101" y="501"/>
                  </a:lnTo>
                  <a:lnTo>
                    <a:pt x="119" y="514"/>
                  </a:lnTo>
                  <a:lnTo>
                    <a:pt x="137" y="489"/>
                  </a:lnTo>
                  <a:lnTo>
                    <a:pt x="143" y="489"/>
                  </a:lnTo>
                  <a:lnTo>
                    <a:pt x="137" y="514"/>
                  </a:lnTo>
                  <a:lnTo>
                    <a:pt x="143" y="520"/>
                  </a:lnTo>
                  <a:lnTo>
                    <a:pt x="161" y="495"/>
                  </a:lnTo>
                  <a:lnTo>
                    <a:pt x="167" y="501"/>
                  </a:lnTo>
                  <a:lnTo>
                    <a:pt x="167" y="514"/>
                  </a:lnTo>
                  <a:lnTo>
                    <a:pt x="161" y="520"/>
                  </a:lnTo>
                  <a:lnTo>
                    <a:pt x="172" y="514"/>
                  </a:lnTo>
                  <a:lnTo>
                    <a:pt x="178" y="514"/>
                  </a:lnTo>
                  <a:lnTo>
                    <a:pt x="178" y="501"/>
                  </a:lnTo>
                  <a:lnTo>
                    <a:pt x="190" y="495"/>
                  </a:lnTo>
                  <a:lnTo>
                    <a:pt x="190" y="514"/>
                  </a:lnTo>
                  <a:lnTo>
                    <a:pt x="196" y="514"/>
                  </a:lnTo>
                  <a:lnTo>
                    <a:pt x="202" y="514"/>
                  </a:lnTo>
                  <a:lnTo>
                    <a:pt x="208" y="508"/>
                  </a:lnTo>
                  <a:lnTo>
                    <a:pt x="208" y="495"/>
                  </a:lnTo>
                  <a:lnTo>
                    <a:pt x="214" y="495"/>
                  </a:lnTo>
                  <a:lnTo>
                    <a:pt x="214" y="514"/>
                  </a:lnTo>
                  <a:lnTo>
                    <a:pt x="226" y="514"/>
                  </a:lnTo>
                  <a:lnTo>
                    <a:pt x="232" y="489"/>
                  </a:lnTo>
                  <a:lnTo>
                    <a:pt x="238" y="483"/>
                  </a:lnTo>
                  <a:lnTo>
                    <a:pt x="238" y="489"/>
                  </a:lnTo>
                  <a:lnTo>
                    <a:pt x="238" y="508"/>
                  </a:lnTo>
                  <a:lnTo>
                    <a:pt x="250" y="489"/>
                  </a:lnTo>
                  <a:lnTo>
                    <a:pt x="262" y="471"/>
                  </a:lnTo>
                  <a:lnTo>
                    <a:pt x="262" y="483"/>
                  </a:lnTo>
                  <a:lnTo>
                    <a:pt x="274" y="471"/>
                  </a:lnTo>
                  <a:lnTo>
                    <a:pt x="268" y="465"/>
                  </a:lnTo>
                  <a:lnTo>
                    <a:pt x="280" y="446"/>
                  </a:lnTo>
                  <a:lnTo>
                    <a:pt x="286" y="465"/>
                  </a:lnTo>
                  <a:lnTo>
                    <a:pt x="286" y="446"/>
                  </a:lnTo>
                  <a:lnTo>
                    <a:pt x="286" y="440"/>
                  </a:lnTo>
                  <a:lnTo>
                    <a:pt x="286" y="434"/>
                  </a:lnTo>
                  <a:lnTo>
                    <a:pt x="298" y="434"/>
                  </a:lnTo>
                  <a:lnTo>
                    <a:pt x="304" y="416"/>
                  </a:lnTo>
                  <a:lnTo>
                    <a:pt x="298" y="410"/>
                  </a:lnTo>
                  <a:lnTo>
                    <a:pt x="304" y="398"/>
                  </a:lnTo>
                  <a:lnTo>
                    <a:pt x="310" y="391"/>
                  </a:lnTo>
                  <a:lnTo>
                    <a:pt x="315" y="385"/>
                  </a:lnTo>
                  <a:lnTo>
                    <a:pt x="310" y="373"/>
                  </a:lnTo>
                  <a:lnTo>
                    <a:pt x="310" y="367"/>
                  </a:lnTo>
                  <a:lnTo>
                    <a:pt x="315" y="367"/>
                  </a:lnTo>
                  <a:lnTo>
                    <a:pt x="321" y="343"/>
                  </a:lnTo>
                  <a:lnTo>
                    <a:pt x="315" y="343"/>
                  </a:lnTo>
                  <a:lnTo>
                    <a:pt x="321" y="336"/>
                  </a:lnTo>
                  <a:lnTo>
                    <a:pt x="321" y="318"/>
                  </a:lnTo>
                  <a:lnTo>
                    <a:pt x="315" y="312"/>
                  </a:lnTo>
                  <a:lnTo>
                    <a:pt x="310" y="294"/>
                  </a:lnTo>
                  <a:lnTo>
                    <a:pt x="315" y="288"/>
                  </a:lnTo>
                  <a:lnTo>
                    <a:pt x="310" y="269"/>
                  </a:lnTo>
                  <a:lnTo>
                    <a:pt x="310" y="263"/>
                  </a:lnTo>
                  <a:lnTo>
                    <a:pt x="310" y="245"/>
                  </a:lnTo>
                  <a:lnTo>
                    <a:pt x="304" y="239"/>
                  </a:lnTo>
                  <a:lnTo>
                    <a:pt x="387" y="239"/>
                  </a:lnTo>
                  <a:lnTo>
                    <a:pt x="387" y="0"/>
                  </a:lnTo>
                  <a:lnTo>
                    <a:pt x="363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2" name="未知"/>
            <p:cNvSpPr/>
            <p:nvPr/>
          </p:nvSpPr>
          <p:spPr>
            <a:xfrm>
              <a:off x="1627" y="324"/>
              <a:ext cx="72" cy="80"/>
            </a:xfrm>
            <a:custGeom>
              <a:avLst/>
              <a:gdLst/>
              <a:ahLst/>
              <a:cxnLst/>
              <a:pathLst>
                <a:path w="72" h="80">
                  <a:moveTo>
                    <a:pt x="12" y="24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71" y="79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3" name="未知"/>
            <p:cNvSpPr/>
            <p:nvPr/>
          </p:nvSpPr>
          <p:spPr>
            <a:xfrm>
              <a:off x="1549" y="348"/>
              <a:ext cx="91" cy="160"/>
            </a:xfrm>
            <a:custGeom>
              <a:avLst/>
              <a:gdLst/>
              <a:ahLst/>
              <a:cxnLst/>
              <a:pathLst>
                <a:path w="91" h="160">
                  <a:moveTo>
                    <a:pt x="90" y="73"/>
                  </a:moveTo>
                  <a:lnTo>
                    <a:pt x="90" y="18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55"/>
                  </a:lnTo>
                  <a:lnTo>
                    <a:pt x="30" y="55"/>
                  </a:lnTo>
                  <a:lnTo>
                    <a:pt x="30" y="135"/>
                  </a:lnTo>
                  <a:lnTo>
                    <a:pt x="30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35"/>
                  </a:lnTo>
                  <a:lnTo>
                    <a:pt x="90" y="135"/>
                  </a:lnTo>
                  <a:lnTo>
                    <a:pt x="90" y="73"/>
                  </a:lnTo>
                  <a:lnTo>
                    <a:pt x="90" y="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4" name="未知"/>
            <p:cNvSpPr/>
            <p:nvPr/>
          </p:nvSpPr>
          <p:spPr>
            <a:xfrm>
              <a:off x="1555" y="324"/>
              <a:ext cx="73" cy="25"/>
            </a:xfrm>
            <a:custGeom>
              <a:avLst/>
              <a:gdLst/>
              <a:ahLst/>
              <a:cxnLst/>
              <a:pathLst>
                <a:path w="73" h="25">
                  <a:moveTo>
                    <a:pt x="72" y="12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72" y="24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5" name="未知"/>
            <p:cNvSpPr/>
            <p:nvPr/>
          </p:nvSpPr>
          <p:spPr>
            <a:xfrm>
              <a:off x="1549" y="299"/>
              <a:ext cx="91" cy="26"/>
            </a:xfrm>
            <a:custGeom>
              <a:avLst/>
              <a:gdLst/>
              <a:ahLst/>
              <a:cxnLst/>
              <a:pathLst>
                <a:path w="91" h="26">
                  <a:moveTo>
                    <a:pt x="60" y="0"/>
                  </a:moveTo>
                  <a:lnTo>
                    <a:pt x="78" y="0"/>
                  </a:lnTo>
                  <a:lnTo>
                    <a:pt x="90" y="25"/>
                  </a:lnTo>
                  <a:lnTo>
                    <a:pt x="78" y="25"/>
                  </a:lnTo>
                  <a:lnTo>
                    <a:pt x="6" y="25"/>
                  </a:lnTo>
                  <a:lnTo>
                    <a:pt x="0" y="25"/>
                  </a:lnTo>
                  <a:lnTo>
                    <a:pt x="18" y="0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6" name="未知"/>
            <p:cNvSpPr/>
            <p:nvPr/>
          </p:nvSpPr>
          <p:spPr>
            <a:xfrm>
              <a:off x="1531" y="348"/>
              <a:ext cx="19" cy="19"/>
            </a:xfrm>
            <a:custGeom>
              <a:avLst/>
              <a:gdLst/>
              <a:ahLst/>
              <a:cxnLst/>
              <a:pathLst>
                <a:path w="19" h="19">
                  <a:moveTo>
                    <a:pt x="6" y="0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7" name="未知"/>
            <p:cNvSpPr/>
            <p:nvPr/>
          </p:nvSpPr>
          <p:spPr>
            <a:xfrm>
              <a:off x="1531" y="342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0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8" name="未知"/>
            <p:cNvSpPr/>
            <p:nvPr/>
          </p:nvSpPr>
          <p:spPr>
            <a:xfrm>
              <a:off x="1513" y="336"/>
              <a:ext cx="25" cy="25"/>
            </a:xfrm>
            <a:custGeom>
              <a:avLst/>
              <a:gdLst/>
              <a:ahLst/>
              <a:cxnLst/>
              <a:pathLst>
                <a:path w="25" h="25">
                  <a:moveTo>
                    <a:pt x="12" y="0"/>
                  </a:moveTo>
                  <a:lnTo>
                    <a:pt x="18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59" name="未知"/>
            <p:cNvSpPr/>
            <p:nvPr/>
          </p:nvSpPr>
          <p:spPr>
            <a:xfrm>
              <a:off x="1519" y="360"/>
              <a:ext cx="13" cy="44"/>
            </a:xfrm>
            <a:custGeom>
              <a:avLst/>
              <a:gdLst/>
              <a:ahLst/>
              <a:cxnLst/>
              <a:pathLst>
                <a:path w="13" h="44">
                  <a:moveTo>
                    <a:pt x="12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0" name="未知"/>
            <p:cNvSpPr/>
            <p:nvPr/>
          </p:nvSpPr>
          <p:spPr>
            <a:xfrm>
              <a:off x="882" y="348"/>
              <a:ext cx="698" cy="447"/>
            </a:xfrm>
            <a:custGeom>
              <a:avLst/>
              <a:gdLst/>
              <a:ahLst/>
              <a:cxnLst/>
              <a:pathLst>
                <a:path w="698" h="447">
                  <a:moveTo>
                    <a:pt x="608" y="214"/>
                  </a:moveTo>
                  <a:lnTo>
                    <a:pt x="631" y="165"/>
                  </a:lnTo>
                  <a:lnTo>
                    <a:pt x="578" y="165"/>
                  </a:lnTo>
                  <a:lnTo>
                    <a:pt x="554" y="171"/>
                  </a:lnTo>
                  <a:lnTo>
                    <a:pt x="530" y="183"/>
                  </a:lnTo>
                  <a:lnTo>
                    <a:pt x="512" y="196"/>
                  </a:lnTo>
                  <a:lnTo>
                    <a:pt x="488" y="220"/>
                  </a:lnTo>
                  <a:lnTo>
                    <a:pt x="465" y="251"/>
                  </a:lnTo>
                  <a:lnTo>
                    <a:pt x="459" y="275"/>
                  </a:lnTo>
                  <a:lnTo>
                    <a:pt x="423" y="367"/>
                  </a:lnTo>
                  <a:lnTo>
                    <a:pt x="435" y="440"/>
                  </a:lnTo>
                  <a:lnTo>
                    <a:pt x="357" y="446"/>
                  </a:lnTo>
                  <a:lnTo>
                    <a:pt x="340" y="367"/>
                  </a:lnTo>
                  <a:lnTo>
                    <a:pt x="214" y="367"/>
                  </a:lnTo>
                  <a:lnTo>
                    <a:pt x="214" y="354"/>
                  </a:lnTo>
                  <a:lnTo>
                    <a:pt x="197" y="336"/>
                  </a:lnTo>
                  <a:lnTo>
                    <a:pt x="256" y="263"/>
                  </a:lnTo>
                  <a:lnTo>
                    <a:pt x="54" y="135"/>
                  </a:lnTo>
                  <a:lnTo>
                    <a:pt x="0" y="98"/>
                  </a:lnTo>
                  <a:lnTo>
                    <a:pt x="89" y="98"/>
                  </a:lnTo>
                  <a:lnTo>
                    <a:pt x="95" y="98"/>
                  </a:lnTo>
                  <a:lnTo>
                    <a:pt x="131" y="104"/>
                  </a:lnTo>
                  <a:lnTo>
                    <a:pt x="238" y="110"/>
                  </a:lnTo>
                  <a:lnTo>
                    <a:pt x="316" y="116"/>
                  </a:lnTo>
                  <a:lnTo>
                    <a:pt x="316" y="86"/>
                  </a:lnTo>
                  <a:lnTo>
                    <a:pt x="298" y="86"/>
                  </a:lnTo>
                  <a:lnTo>
                    <a:pt x="316" y="25"/>
                  </a:lnTo>
                  <a:lnTo>
                    <a:pt x="334" y="25"/>
                  </a:lnTo>
                  <a:lnTo>
                    <a:pt x="340" y="0"/>
                  </a:lnTo>
                  <a:lnTo>
                    <a:pt x="357" y="12"/>
                  </a:lnTo>
                  <a:lnTo>
                    <a:pt x="375" y="25"/>
                  </a:lnTo>
                  <a:lnTo>
                    <a:pt x="363" y="116"/>
                  </a:lnTo>
                  <a:lnTo>
                    <a:pt x="363" y="128"/>
                  </a:lnTo>
                  <a:lnTo>
                    <a:pt x="363" y="159"/>
                  </a:lnTo>
                  <a:lnTo>
                    <a:pt x="363" y="171"/>
                  </a:lnTo>
                  <a:lnTo>
                    <a:pt x="471" y="177"/>
                  </a:lnTo>
                  <a:lnTo>
                    <a:pt x="518" y="25"/>
                  </a:lnTo>
                  <a:lnTo>
                    <a:pt x="560" y="25"/>
                  </a:lnTo>
                  <a:lnTo>
                    <a:pt x="590" y="25"/>
                  </a:lnTo>
                  <a:lnTo>
                    <a:pt x="620" y="25"/>
                  </a:lnTo>
                  <a:lnTo>
                    <a:pt x="608" y="55"/>
                  </a:lnTo>
                  <a:lnTo>
                    <a:pt x="637" y="55"/>
                  </a:lnTo>
                  <a:lnTo>
                    <a:pt x="649" y="55"/>
                  </a:lnTo>
                  <a:lnTo>
                    <a:pt x="667" y="55"/>
                  </a:lnTo>
                  <a:lnTo>
                    <a:pt x="697" y="55"/>
                  </a:lnTo>
                  <a:lnTo>
                    <a:pt x="697" y="135"/>
                  </a:lnTo>
                  <a:lnTo>
                    <a:pt x="697" y="159"/>
                  </a:lnTo>
                  <a:lnTo>
                    <a:pt x="697" y="165"/>
                  </a:lnTo>
                  <a:lnTo>
                    <a:pt x="673" y="165"/>
                  </a:lnTo>
                  <a:lnTo>
                    <a:pt x="673" y="190"/>
                  </a:lnTo>
                  <a:lnTo>
                    <a:pt x="667" y="214"/>
                  </a:lnTo>
                  <a:lnTo>
                    <a:pt x="608" y="21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1" name="未知"/>
            <p:cNvSpPr/>
            <p:nvPr/>
          </p:nvSpPr>
          <p:spPr>
            <a:xfrm>
              <a:off x="1269" y="623"/>
              <a:ext cx="61" cy="44"/>
            </a:xfrm>
            <a:custGeom>
              <a:avLst/>
              <a:gdLst/>
              <a:ahLst/>
              <a:cxnLst/>
              <a:pathLst>
                <a:path w="61" h="44">
                  <a:moveTo>
                    <a:pt x="60" y="0"/>
                  </a:moveTo>
                  <a:lnTo>
                    <a:pt x="18" y="0"/>
                  </a:lnTo>
                  <a:lnTo>
                    <a:pt x="0" y="43"/>
                  </a:lnTo>
                  <a:lnTo>
                    <a:pt x="48" y="43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2" name="未知"/>
            <p:cNvSpPr/>
            <p:nvPr/>
          </p:nvSpPr>
          <p:spPr>
            <a:xfrm>
              <a:off x="1233" y="715"/>
              <a:ext cx="79" cy="68"/>
            </a:xfrm>
            <a:custGeom>
              <a:avLst/>
              <a:gdLst/>
              <a:ahLst/>
              <a:cxnLst/>
              <a:pathLst>
                <a:path w="79" h="68">
                  <a:moveTo>
                    <a:pt x="60" y="0"/>
                  </a:moveTo>
                  <a:lnTo>
                    <a:pt x="78" y="67"/>
                  </a:lnTo>
                  <a:lnTo>
                    <a:pt x="12" y="67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3" name="未知"/>
            <p:cNvSpPr/>
            <p:nvPr/>
          </p:nvSpPr>
          <p:spPr>
            <a:xfrm>
              <a:off x="1424" y="79"/>
              <a:ext cx="186" cy="221"/>
            </a:xfrm>
            <a:custGeom>
              <a:avLst/>
              <a:gdLst/>
              <a:ahLst/>
              <a:cxnLst/>
              <a:pathLst>
                <a:path w="186" h="221">
                  <a:moveTo>
                    <a:pt x="179" y="220"/>
                  </a:moveTo>
                  <a:lnTo>
                    <a:pt x="0" y="13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5" y="220"/>
                  </a:lnTo>
                  <a:lnTo>
                    <a:pt x="179" y="220"/>
                  </a:lnTo>
                  <a:lnTo>
                    <a:pt x="179" y="2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4" name="未知"/>
            <p:cNvSpPr/>
            <p:nvPr/>
          </p:nvSpPr>
          <p:spPr>
            <a:xfrm>
              <a:off x="1490" y="293"/>
              <a:ext cx="36" cy="50"/>
            </a:xfrm>
            <a:custGeom>
              <a:avLst/>
              <a:gdLst/>
              <a:ahLst/>
              <a:cxnLst/>
              <a:pathLst>
                <a:path w="36" h="50">
                  <a:moveTo>
                    <a:pt x="35" y="43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29" y="49"/>
                  </a:lnTo>
                  <a:lnTo>
                    <a:pt x="29" y="43"/>
                  </a:lnTo>
                  <a:lnTo>
                    <a:pt x="35" y="43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5" name="未知"/>
            <p:cNvSpPr/>
            <p:nvPr/>
          </p:nvSpPr>
          <p:spPr>
            <a:xfrm>
              <a:off x="1436" y="379"/>
              <a:ext cx="31" cy="50"/>
            </a:xfrm>
            <a:custGeom>
              <a:avLst/>
              <a:gdLst/>
              <a:ahLst/>
              <a:cxnLst/>
              <a:pathLst>
                <a:path w="31" h="50">
                  <a:moveTo>
                    <a:pt x="30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8" y="49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6" name="未知"/>
            <p:cNvSpPr/>
            <p:nvPr/>
          </p:nvSpPr>
          <p:spPr>
            <a:xfrm>
              <a:off x="1460" y="250"/>
              <a:ext cx="25" cy="32"/>
            </a:xfrm>
            <a:custGeom>
              <a:avLst/>
              <a:gdLst/>
              <a:ahLst/>
              <a:cxnLst/>
              <a:pathLst>
                <a:path w="25" h="32">
                  <a:moveTo>
                    <a:pt x="0" y="0"/>
                  </a:moveTo>
                  <a:lnTo>
                    <a:pt x="0" y="19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7" name="未知"/>
            <p:cNvSpPr/>
            <p:nvPr/>
          </p:nvSpPr>
          <p:spPr>
            <a:xfrm>
              <a:off x="1442" y="348"/>
              <a:ext cx="37" cy="26"/>
            </a:xfrm>
            <a:custGeom>
              <a:avLst/>
              <a:gdLst/>
              <a:ahLst/>
              <a:cxnLst/>
              <a:pathLst>
                <a:path w="37" h="26">
                  <a:moveTo>
                    <a:pt x="36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0" y="25"/>
                  </a:lnTo>
                  <a:lnTo>
                    <a:pt x="30" y="25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8" name="未知"/>
            <p:cNvSpPr/>
            <p:nvPr/>
          </p:nvSpPr>
          <p:spPr>
            <a:xfrm>
              <a:off x="1239" y="342"/>
              <a:ext cx="31" cy="32"/>
            </a:xfrm>
            <a:custGeom>
              <a:avLst/>
              <a:gdLst/>
              <a:ahLst/>
              <a:cxnLst/>
              <a:pathLst>
                <a:path w="31" h="32">
                  <a:moveTo>
                    <a:pt x="0" y="18"/>
                  </a:moveTo>
                  <a:lnTo>
                    <a:pt x="12" y="0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18" y="3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69" name="未知"/>
            <p:cNvSpPr/>
            <p:nvPr/>
          </p:nvSpPr>
          <p:spPr>
            <a:xfrm>
              <a:off x="1287" y="354"/>
              <a:ext cx="19" cy="26"/>
            </a:xfrm>
            <a:custGeom>
              <a:avLst/>
              <a:gdLst/>
              <a:ahLst/>
              <a:cxnLst/>
              <a:pathLst>
                <a:path w="19" h="26">
                  <a:moveTo>
                    <a:pt x="6" y="25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0" name="未知"/>
            <p:cNvSpPr/>
            <p:nvPr/>
          </p:nvSpPr>
          <p:spPr>
            <a:xfrm>
              <a:off x="1245" y="464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0" y="1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1" name="未知"/>
            <p:cNvSpPr/>
            <p:nvPr/>
          </p:nvSpPr>
          <p:spPr>
            <a:xfrm>
              <a:off x="1245" y="476"/>
              <a:ext cx="25" cy="44"/>
            </a:xfrm>
            <a:custGeom>
              <a:avLst/>
              <a:gdLst/>
              <a:ahLst/>
              <a:cxnLst/>
              <a:pathLst>
                <a:path w="25" h="44">
                  <a:moveTo>
                    <a:pt x="0" y="31"/>
                  </a:moveTo>
                  <a:lnTo>
                    <a:pt x="0" y="0"/>
                  </a:lnTo>
                  <a:lnTo>
                    <a:pt x="24" y="19"/>
                  </a:lnTo>
                  <a:lnTo>
                    <a:pt x="6" y="43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2" name="未知"/>
            <p:cNvSpPr/>
            <p:nvPr/>
          </p:nvSpPr>
          <p:spPr>
            <a:xfrm>
              <a:off x="1257" y="195"/>
              <a:ext cx="240" cy="270"/>
            </a:xfrm>
            <a:custGeom>
              <a:avLst/>
              <a:gdLst/>
              <a:ahLst/>
              <a:cxnLst/>
              <a:pathLst>
                <a:path w="240" h="270">
                  <a:moveTo>
                    <a:pt x="239" y="98"/>
                  </a:moveTo>
                  <a:lnTo>
                    <a:pt x="233" y="92"/>
                  </a:lnTo>
                  <a:lnTo>
                    <a:pt x="227" y="86"/>
                  </a:lnTo>
                  <a:lnTo>
                    <a:pt x="215" y="86"/>
                  </a:lnTo>
                  <a:lnTo>
                    <a:pt x="209" y="86"/>
                  </a:lnTo>
                  <a:lnTo>
                    <a:pt x="203" y="92"/>
                  </a:lnTo>
                  <a:lnTo>
                    <a:pt x="215" y="92"/>
                  </a:lnTo>
                  <a:lnTo>
                    <a:pt x="227" y="98"/>
                  </a:lnTo>
                  <a:lnTo>
                    <a:pt x="227" y="110"/>
                  </a:lnTo>
                  <a:lnTo>
                    <a:pt x="215" y="129"/>
                  </a:lnTo>
                  <a:lnTo>
                    <a:pt x="209" y="129"/>
                  </a:lnTo>
                  <a:lnTo>
                    <a:pt x="203" y="92"/>
                  </a:lnTo>
                  <a:lnTo>
                    <a:pt x="203" y="74"/>
                  </a:lnTo>
                  <a:lnTo>
                    <a:pt x="203" y="55"/>
                  </a:lnTo>
                  <a:lnTo>
                    <a:pt x="197" y="37"/>
                  </a:lnTo>
                  <a:lnTo>
                    <a:pt x="185" y="31"/>
                  </a:lnTo>
                  <a:lnTo>
                    <a:pt x="161" y="0"/>
                  </a:lnTo>
                  <a:lnTo>
                    <a:pt x="155" y="7"/>
                  </a:lnTo>
                  <a:lnTo>
                    <a:pt x="137" y="19"/>
                  </a:lnTo>
                  <a:lnTo>
                    <a:pt x="149" y="19"/>
                  </a:lnTo>
                  <a:lnTo>
                    <a:pt x="161" y="19"/>
                  </a:lnTo>
                  <a:lnTo>
                    <a:pt x="173" y="25"/>
                  </a:lnTo>
                  <a:lnTo>
                    <a:pt x="179" y="31"/>
                  </a:lnTo>
                  <a:lnTo>
                    <a:pt x="179" y="49"/>
                  </a:lnTo>
                  <a:lnTo>
                    <a:pt x="197" y="55"/>
                  </a:lnTo>
                  <a:lnTo>
                    <a:pt x="167" y="74"/>
                  </a:lnTo>
                  <a:lnTo>
                    <a:pt x="161" y="80"/>
                  </a:lnTo>
                  <a:lnTo>
                    <a:pt x="143" y="92"/>
                  </a:lnTo>
                  <a:lnTo>
                    <a:pt x="137" y="104"/>
                  </a:lnTo>
                  <a:lnTo>
                    <a:pt x="137" y="123"/>
                  </a:lnTo>
                  <a:lnTo>
                    <a:pt x="131" y="129"/>
                  </a:lnTo>
                  <a:lnTo>
                    <a:pt x="131" y="147"/>
                  </a:lnTo>
                  <a:lnTo>
                    <a:pt x="102" y="147"/>
                  </a:lnTo>
                  <a:lnTo>
                    <a:pt x="66" y="147"/>
                  </a:lnTo>
                  <a:lnTo>
                    <a:pt x="60" y="147"/>
                  </a:lnTo>
                  <a:lnTo>
                    <a:pt x="54" y="153"/>
                  </a:lnTo>
                  <a:lnTo>
                    <a:pt x="48" y="159"/>
                  </a:lnTo>
                  <a:lnTo>
                    <a:pt x="36" y="184"/>
                  </a:lnTo>
                  <a:lnTo>
                    <a:pt x="0" y="233"/>
                  </a:lnTo>
                  <a:lnTo>
                    <a:pt x="12" y="245"/>
                  </a:lnTo>
                  <a:lnTo>
                    <a:pt x="24" y="25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7"/>
                  </a:lnTo>
                  <a:lnTo>
                    <a:pt x="42" y="251"/>
                  </a:lnTo>
                  <a:lnTo>
                    <a:pt x="48" y="251"/>
                  </a:lnTo>
                  <a:lnTo>
                    <a:pt x="48" y="239"/>
                  </a:lnTo>
                  <a:lnTo>
                    <a:pt x="60" y="245"/>
                  </a:lnTo>
                  <a:lnTo>
                    <a:pt x="66" y="226"/>
                  </a:lnTo>
                  <a:lnTo>
                    <a:pt x="60" y="196"/>
                  </a:lnTo>
                  <a:lnTo>
                    <a:pt x="60" y="184"/>
                  </a:lnTo>
                  <a:lnTo>
                    <a:pt x="60" y="190"/>
                  </a:lnTo>
                  <a:lnTo>
                    <a:pt x="66" y="208"/>
                  </a:lnTo>
                  <a:lnTo>
                    <a:pt x="84" y="226"/>
                  </a:lnTo>
                  <a:lnTo>
                    <a:pt x="84" y="214"/>
                  </a:lnTo>
                  <a:lnTo>
                    <a:pt x="66" y="165"/>
                  </a:lnTo>
                  <a:lnTo>
                    <a:pt x="84" y="178"/>
                  </a:lnTo>
                  <a:lnTo>
                    <a:pt x="90" y="184"/>
                  </a:lnTo>
                  <a:lnTo>
                    <a:pt x="84" y="171"/>
                  </a:lnTo>
                  <a:lnTo>
                    <a:pt x="78" y="159"/>
                  </a:lnTo>
                  <a:lnTo>
                    <a:pt x="96" y="178"/>
                  </a:lnTo>
                  <a:lnTo>
                    <a:pt x="90" y="159"/>
                  </a:lnTo>
                  <a:lnTo>
                    <a:pt x="113" y="184"/>
                  </a:lnTo>
                  <a:lnTo>
                    <a:pt x="125" y="171"/>
                  </a:lnTo>
                  <a:lnTo>
                    <a:pt x="131" y="171"/>
                  </a:lnTo>
                  <a:lnTo>
                    <a:pt x="137" y="165"/>
                  </a:lnTo>
                  <a:lnTo>
                    <a:pt x="173" y="165"/>
                  </a:lnTo>
                  <a:lnTo>
                    <a:pt x="197" y="159"/>
                  </a:lnTo>
                  <a:lnTo>
                    <a:pt x="209" y="153"/>
                  </a:lnTo>
                  <a:lnTo>
                    <a:pt x="221" y="147"/>
                  </a:lnTo>
                  <a:lnTo>
                    <a:pt x="227" y="129"/>
                  </a:lnTo>
                  <a:lnTo>
                    <a:pt x="233" y="117"/>
                  </a:lnTo>
                  <a:lnTo>
                    <a:pt x="233" y="104"/>
                  </a:lnTo>
                  <a:lnTo>
                    <a:pt x="239" y="98"/>
                  </a:lnTo>
                  <a:lnTo>
                    <a:pt x="239" y="9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3" name="未知"/>
            <p:cNvSpPr/>
            <p:nvPr/>
          </p:nvSpPr>
          <p:spPr>
            <a:xfrm>
              <a:off x="1370" y="214"/>
              <a:ext cx="55" cy="56"/>
            </a:xfrm>
            <a:custGeom>
              <a:avLst/>
              <a:gdLst/>
              <a:ahLst/>
              <a:cxnLst/>
              <a:pathLst>
                <a:path w="55" h="56">
                  <a:moveTo>
                    <a:pt x="30" y="0"/>
                  </a:moveTo>
                  <a:lnTo>
                    <a:pt x="0" y="30"/>
                  </a:lnTo>
                  <a:lnTo>
                    <a:pt x="0" y="36"/>
                  </a:lnTo>
                  <a:lnTo>
                    <a:pt x="18" y="36"/>
                  </a:lnTo>
                  <a:lnTo>
                    <a:pt x="18" y="43"/>
                  </a:lnTo>
                  <a:lnTo>
                    <a:pt x="24" y="55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54" y="18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4" name="未知"/>
            <p:cNvSpPr/>
            <p:nvPr/>
          </p:nvSpPr>
          <p:spPr>
            <a:xfrm>
              <a:off x="1317" y="250"/>
              <a:ext cx="72" cy="38"/>
            </a:xfrm>
            <a:custGeom>
              <a:avLst/>
              <a:gdLst/>
              <a:ahLst/>
              <a:cxnLst/>
              <a:pathLst>
                <a:path w="72" h="38">
                  <a:moveTo>
                    <a:pt x="0" y="25"/>
                  </a:moveTo>
                  <a:lnTo>
                    <a:pt x="6" y="25"/>
                  </a:lnTo>
                  <a:lnTo>
                    <a:pt x="36" y="13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71" y="7"/>
                  </a:lnTo>
                  <a:lnTo>
                    <a:pt x="71" y="19"/>
                  </a:lnTo>
                  <a:lnTo>
                    <a:pt x="71" y="25"/>
                  </a:lnTo>
                  <a:lnTo>
                    <a:pt x="48" y="37"/>
                  </a:lnTo>
                  <a:lnTo>
                    <a:pt x="42" y="31"/>
                  </a:lnTo>
                  <a:lnTo>
                    <a:pt x="3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5" name="未知"/>
            <p:cNvSpPr/>
            <p:nvPr/>
          </p:nvSpPr>
          <p:spPr>
            <a:xfrm>
              <a:off x="1287" y="275"/>
              <a:ext cx="31" cy="19"/>
            </a:xfrm>
            <a:custGeom>
              <a:avLst/>
              <a:gdLst/>
              <a:ahLst/>
              <a:cxnLst/>
              <a:pathLst>
                <a:path w="31" h="19">
                  <a:moveTo>
                    <a:pt x="18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6" name="未知"/>
            <p:cNvSpPr/>
            <p:nvPr/>
          </p:nvSpPr>
          <p:spPr>
            <a:xfrm>
              <a:off x="1251" y="269"/>
              <a:ext cx="37" cy="19"/>
            </a:xfrm>
            <a:custGeom>
              <a:avLst/>
              <a:gdLst/>
              <a:ahLst/>
              <a:cxnLst/>
              <a:pathLst>
                <a:path w="37" h="19">
                  <a:moveTo>
                    <a:pt x="18" y="6"/>
                  </a:moveTo>
                  <a:lnTo>
                    <a:pt x="36" y="12"/>
                  </a:lnTo>
                  <a:lnTo>
                    <a:pt x="36" y="18"/>
                  </a:lnTo>
                  <a:lnTo>
                    <a:pt x="18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7" name="未知"/>
            <p:cNvSpPr/>
            <p:nvPr/>
          </p:nvSpPr>
          <p:spPr>
            <a:xfrm>
              <a:off x="1210" y="263"/>
              <a:ext cx="42" cy="25"/>
            </a:xfrm>
            <a:custGeom>
              <a:avLst/>
              <a:gdLst/>
              <a:ahLst/>
              <a:cxnLst/>
              <a:pathLst>
                <a:path w="42" h="25">
                  <a:moveTo>
                    <a:pt x="12" y="12"/>
                  </a:moveTo>
                  <a:lnTo>
                    <a:pt x="17" y="12"/>
                  </a:lnTo>
                  <a:lnTo>
                    <a:pt x="35" y="24"/>
                  </a:lnTo>
                  <a:lnTo>
                    <a:pt x="41" y="12"/>
                  </a:lnTo>
                  <a:lnTo>
                    <a:pt x="41" y="6"/>
                  </a:lnTo>
                  <a:lnTo>
                    <a:pt x="35" y="0"/>
                  </a:lnTo>
                  <a:lnTo>
                    <a:pt x="17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8" name="未知"/>
            <p:cNvSpPr/>
            <p:nvPr/>
          </p:nvSpPr>
          <p:spPr>
            <a:xfrm>
              <a:off x="1353" y="134"/>
              <a:ext cx="36" cy="26"/>
            </a:xfrm>
            <a:custGeom>
              <a:avLst/>
              <a:gdLst/>
              <a:ahLst/>
              <a:cxnLst/>
              <a:pathLst>
                <a:path w="36" h="26">
                  <a:moveTo>
                    <a:pt x="6" y="13"/>
                  </a:moveTo>
                  <a:lnTo>
                    <a:pt x="0" y="19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12" y="13"/>
                  </a:lnTo>
                  <a:lnTo>
                    <a:pt x="23" y="6"/>
                  </a:lnTo>
                  <a:lnTo>
                    <a:pt x="35" y="6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79" name="未知"/>
            <p:cNvSpPr/>
            <p:nvPr/>
          </p:nvSpPr>
          <p:spPr>
            <a:xfrm>
              <a:off x="1370" y="153"/>
              <a:ext cx="49" cy="50"/>
            </a:xfrm>
            <a:custGeom>
              <a:avLst/>
              <a:gdLst/>
              <a:ahLst/>
              <a:cxnLst/>
              <a:pathLst>
                <a:path w="49" h="50">
                  <a:moveTo>
                    <a:pt x="48" y="36"/>
                  </a:moveTo>
                  <a:lnTo>
                    <a:pt x="48" y="24"/>
                  </a:lnTo>
                  <a:lnTo>
                    <a:pt x="48" y="1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30" y="49"/>
                  </a:lnTo>
                  <a:lnTo>
                    <a:pt x="36" y="49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0" name="未知"/>
            <p:cNvSpPr/>
            <p:nvPr/>
          </p:nvSpPr>
          <p:spPr>
            <a:xfrm>
              <a:off x="1388" y="98"/>
              <a:ext cx="55" cy="31"/>
            </a:xfrm>
            <a:custGeom>
              <a:avLst/>
              <a:gdLst/>
              <a:ahLst/>
              <a:cxnLst/>
              <a:pathLst>
                <a:path w="55" h="31">
                  <a:moveTo>
                    <a:pt x="54" y="3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4" y="6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1" name="未知"/>
            <p:cNvSpPr/>
            <p:nvPr/>
          </p:nvSpPr>
          <p:spPr>
            <a:xfrm>
              <a:off x="1341" y="122"/>
              <a:ext cx="25" cy="26"/>
            </a:xfrm>
            <a:custGeom>
              <a:avLst/>
              <a:gdLst/>
              <a:ahLst/>
              <a:cxnLst/>
              <a:pathLst>
                <a:path w="25" h="26">
                  <a:moveTo>
                    <a:pt x="24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25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2" name="未知"/>
            <p:cNvSpPr/>
            <p:nvPr/>
          </p:nvSpPr>
          <p:spPr>
            <a:xfrm>
              <a:off x="1287" y="128"/>
              <a:ext cx="67" cy="26"/>
            </a:xfrm>
            <a:custGeom>
              <a:avLst/>
              <a:gdLst/>
              <a:ahLst/>
              <a:cxnLst/>
              <a:pathLst>
                <a:path w="67" h="26">
                  <a:moveTo>
                    <a:pt x="0" y="0"/>
                  </a:moveTo>
                  <a:lnTo>
                    <a:pt x="66" y="25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3" name="未知"/>
            <p:cNvSpPr/>
            <p:nvPr/>
          </p:nvSpPr>
          <p:spPr>
            <a:xfrm>
              <a:off x="1144" y="98"/>
              <a:ext cx="180" cy="19"/>
            </a:xfrm>
            <a:custGeom>
              <a:avLst/>
              <a:gdLst/>
              <a:ahLst/>
              <a:cxnLst/>
              <a:pathLst>
                <a:path w="180" h="19">
                  <a:moveTo>
                    <a:pt x="0" y="6"/>
                  </a:moveTo>
                  <a:lnTo>
                    <a:pt x="0" y="0"/>
                  </a:lnTo>
                  <a:lnTo>
                    <a:pt x="179" y="12"/>
                  </a:lnTo>
                  <a:lnTo>
                    <a:pt x="179" y="1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4" name="未知"/>
            <p:cNvSpPr/>
            <p:nvPr/>
          </p:nvSpPr>
          <p:spPr>
            <a:xfrm>
              <a:off x="1174" y="55"/>
              <a:ext cx="233" cy="31"/>
            </a:xfrm>
            <a:custGeom>
              <a:avLst/>
              <a:gdLst/>
              <a:ahLst/>
              <a:cxnLst/>
              <a:pathLst>
                <a:path w="233" h="31">
                  <a:moveTo>
                    <a:pt x="0" y="12"/>
                  </a:moveTo>
                  <a:lnTo>
                    <a:pt x="18" y="0"/>
                  </a:lnTo>
                  <a:lnTo>
                    <a:pt x="232" y="18"/>
                  </a:lnTo>
                  <a:lnTo>
                    <a:pt x="232" y="3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5" name="未知"/>
            <p:cNvSpPr/>
            <p:nvPr/>
          </p:nvSpPr>
          <p:spPr>
            <a:xfrm>
              <a:off x="1239" y="0"/>
              <a:ext cx="270" cy="50"/>
            </a:xfrm>
            <a:custGeom>
              <a:avLst/>
              <a:gdLst/>
              <a:ahLst/>
              <a:cxnLst/>
              <a:pathLst>
                <a:path w="270" h="50">
                  <a:moveTo>
                    <a:pt x="0" y="24"/>
                  </a:moveTo>
                  <a:lnTo>
                    <a:pt x="0" y="0"/>
                  </a:lnTo>
                  <a:lnTo>
                    <a:pt x="269" y="24"/>
                  </a:lnTo>
                  <a:lnTo>
                    <a:pt x="269" y="49"/>
                  </a:lnTo>
                  <a:lnTo>
                    <a:pt x="221" y="49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6" name="未知"/>
            <p:cNvSpPr/>
            <p:nvPr/>
          </p:nvSpPr>
          <p:spPr>
            <a:xfrm>
              <a:off x="1120" y="55"/>
              <a:ext cx="31" cy="93"/>
            </a:xfrm>
            <a:custGeom>
              <a:avLst/>
              <a:gdLst/>
              <a:ahLst/>
              <a:cxnLst/>
              <a:pathLst>
                <a:path w="31" h="93">
                  <a:moveTo>
                    <a:pt x="30" y="30"/>
                  </a:moveTo>
                  <a:lnTo>
                    <a:pt x="30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6" y="49"/>
                  </a:lnTo>
                  <a:lnTo>
                    <a:pt x="6" y="61"/>
                  </a:lnTo>
                  <a:lnTo>
                    <a:pt x="0" y="92"/>
                  </a:lnTo>
                  <a:lnTo>
                    <a:pt x="24" y="43"/>
                  </a:ln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7" name="未知"/>
            <p:cNvSpPr/>
            <p:nvPr/>
          </p:nvSpPr>
          <p:spPr>
            <a:xfrm>
              <a:off x="1108" y="165"/>
              <a:ext cx="37" cy="233"/>
            </a:xfrm>
            <a:custGeom>
              <a:avLst/>
              <a:gdLst/>
              <a:ahLst/>
              <a:cxnLst/>
              <a:pathLst>
                <a:path w="37" h="233">
                  <a:moveTo>
                    <a:pt x="24" y="232"/>
                  </a:moveTo>
                  <a:lnTo>
                    <a:pt x="18" y="226"/>
                  </a:lnTo>
                  <a:lnTo>
                    <a:pt x="18" y="214"/>
                  </a:lnTo>
                  <a:lnTo>
                    <a:pt x="18" y="208"/>
                  </a:lnTo>
                  <a:lnTo>
                    <a:pt x="24" y="165"/>
                  </a:lnTo>
                  <a:lnTo>
                    <a:pt x="36" y="0"/>
                  </a:lnTo>
                  <a:lnTo>
                    <a:pt x="6" y="67"/>
                  </a:lnTo>
                  <a:lnTo>
                    <a:pt x="6" y="85"/>
                  </a:lnTo>
                  <a:lnTo>
                    <a:pt x="6" y="98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26"/>
                  </a:lnTo>
                  <a:lnTo>
                    <a:pt x="6" y="232"/>
                  </a:lnTo>
                  <a:lnTo>
                    <a:pt x="24" y="232"/>
                  </a:lnTo>
                  <a:lnTo>
                    <a:pt x="24" y="23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8" name="未知"/>
            <p:cNvSpPr/>
            <p:nvPr/>
          </p:nvSpPr>
          <p:spPr>
            <a:xfrm>
              <a:off x="1084" y="73"/>
              <a:ext cx="43" cy="56"/>
            </a:xfrm>
            <a:custGeom>
              <a:avLst/>
              <a:gdLst/>
              <a:ahLst/>
              <a:cxnLst/>
              <a:pathLst>
                <a:path w="43" h="56">
                  <a:moveTo>
                    <a:pt x="42" y="31"/>
                  </a:moveTo>
                  <a:lnTo>
                    <a:pt x="18" y="37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42" y="0"/>
                  </a:lnTo>
                  <a:lnTo>
                    <a:pt x="42" y="31"/>
                  </a:lnTo>
                  <a:lnTo>
                    <a:pt x="42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89" name="未知"/>
            <p:cNvSpPr/>
            <p:nvPr/>
          </p:nvSpPr>
          <p:spPr>
            <a:xfrm>
              <a:off x="1138" y="73"/>
              <a:ext cx="43" cy="56"/>
            </a:xfrm>
            <a:custGeom>
              <a:avLst/>
              <a:gdLst/>
              <a:ahLst/>
              <a:cxnLst/>
              <a:pathLst>
                <a:path w="43" h="56">
                  <a:moveTo>
                    <a:pt x="42" y="31"/>
                  </a:moveTo>
                  <a:lnTo>
                    <a:pt x="18" y="37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42" y="0"/>
                  </a:lnTo>
                  <a:lnTo>
                    <a:pt x="42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0" name="未知"/>
            <p:cNvSpPr/>
            <p:nvPr/>
          </p:nvSpPr>
          <p:spPr>
            <a:xfrm>
              <a:off x="1067" y="98"/>
              <a:ext cx="18" cy="98"/>
            </a:xfrm>
            <a:custGeom>
              <a:avLst/>
              <a:gdLst/>
              <a:ahLst/>
              <a:cxnLst/>
              <a:pathLst>
                <a:path w="18" h="98">
                  <a:moveTo>
                    <a:pt x="17" y="0"/>
                  </a:moveTo>
                  <a:lnTo>
                    <a:pt x="12" y="6"/>
                  </a:lnTo>
                  <a:lnTo>
                    <a:pt x="6" y="30"/>
                  </a:lnTo>
                  <a:lnTo>
                    <a:pt x="0" y="97"/>
                  </a:lnTo>
                  <a:lnTo>
                    <a:pt x="17" y="36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1" name="未知"/>
            <p:cNvSpPr/>
            <p:nvPr/>
          </p:nvSpPr>
          <p:spPr>
            <a:xfrm>
              <a:off x="1055" y="183"/>
              <a:ext cx="30" cy="142"/>
            </a:xfrm>
            <a:custGeom>
              <a:avLst/>
              <a:gdLst/>
              <a:ahLst/>
              <a:cxnLst/>
              <a:pathLst>
                <a:path w="30" h="142">
                  <a:moveTo>
                    <a:pt x="0" y="141"/>
                  </a:moveTo>
                  <a:lnTo>
                    <a:pt x="6" y="67"/>
                  </a:lnTo>
                  <a:lnTo>
                    <a:pt x="29" y="0"/>
                  </a:lnTo>
                  <a:lnTo>
                    <a:pt x="29" y="19"/>
                  </a:lnTo>
                  <a:lnTo>
                    <a:pt x="24" y="61"/>
                  </a:lnTo>
                  <a:lnTo>
                    <a:pt x="24" y="80"/>
                  </a:lnTo>
                  <a:lnTo>
                    <a:pt x="0" y="141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2" name="未知"/>
            <p:cNvSpPr/>
            <p:nvPr/>
          </p:nvSpPr>
          <p:spPr>
            <a:xfrm>
              <a:off x="1055" y="275"/>
              <a:ext cx="25" cy="129"/>
            </a:xfrm>
            <a:custGeom>
              <a:avLst/>
              <a:gdLst/>
              <a:ahLst/>
              <a:cxnLst/>
              <a:pathLst>
                <a:path w="25" h="129">
                  <a:moveTo>
                    <a:pt x="0" y="61"/>
                  </a:moveTo>
                  <a:lnTo>
                    <a:pt x="0" y="104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8"/>
                  </a:lnTo>
                  <a:lnTo>
                    <a:pt x="24" y="128"/>
                  </a:lnTo>
                  <a:lnTo>
                    <a:pt x="24" y="122"/>
                  </a:lnTo>
                  <a:lnTo>
                    <a:pt x="24" y="110"/>
                  </a:lnTo>
                  <a:lnTo>
                    <a:pt x="24" y="98"/>
                  </a:lnTo>
                  <a:lnTo>
                    <a:pt x="24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3" name="未知"/>
            <p:cNvSpPr/>
            <p:nvPr/>
          </p:nvSpPr>
          <p:spPr>
            <a:xfrm>
              <a:off x="1007" y="397"/>
              <a:ext cx="126" cy="62"/>
            </a:xfrm>
            <a:custGeom>
              <a:avLst/>
              <a:gdLst/>
              <a:ahLst/>
              <a:cxnLst/>
              <a:pathLst>
                <a:path w="126" h="62">
                  <a:moveTo>
                    <a:pt x="48" y="6"/>
                  </a:moveTo>
                  <a:lnTo>
                    <a:pt x="0" y="18"/>
                  </a:lnTo>
                  <a:lnTo>
                    <a:pt x="6" y="55"/>
                  </a:lnTo>
                  <a:lnTo>
                    <a:pt x="113" y="61"/>
                  </a:lnTo>
                  <a:lnTo>
                    <a:pt x="125" y="0"/>
                  </a:lnTo>
                  <a:lnTo>
                    <a:pt x="107" y="0"/>
                  </a:lnTo>
                  <a:lnTo>
                    <a:pt x="72" y="6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4" name="未知"/>
            <p:cNvSpPr/>
            <p:nvPr/>
          </p:nvSpPr>
          <p:spPr>
            <a:xfrm>
              <a:off x="941" y="397"/>
              <a:ext cx="73" cy="56"/>
            </a:xfrm>
            <a:custGeom>
              <a:avLst/>
              <a:gdLst/>
              <a:ahLst/>
              <a:cxnLst/>
              <a:pathLst>
                <a:path w="73" h="56">
                  <a:moveTo>
                    <a:pt x="66" y="18"/>
                  </a:moveTo>
                  <a:lnTo>
                    <a:pt x="6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36" y="49"/>
                  </a:lnTo>
                  <a:lnTo>
                    <a:pt x="72" y="55"/>
                  </a:lnTo>
                  <a:lnTo>
                    <a:pt x="66" y="18"/>
                  </a:lnTo>
                  <a:lnTo>
                    <a:pt x="66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5" name="未知"/>
            <p:cNvSpPr/>
            <p:nvPr/>
          </p:nvSpPr>
          <p:spPr>
            <a:xfrm>
              <a:off x="912" y="391"/>
              <a:ext cx="36" cy="44"/>
            </a:xfrm>
            <a:custGeom>
              <a:avLst/>
              <a:gdLst/>
              <a:ahLst/>
              <a:cxnLst/>
              <a:pathLst>
                <a:path w="36" h="44">
                  <a:moveTo>
                    <a:pt x="29" y="18"/>
                  </a:moveTo>
                  <a:lnTo>
                    <a:pt x="29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35" y="30"/>
                  </a:lnTo>
                  <a:lnTo>
                    <a:pt x="29" y="18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6" name="未知"/>
            <p:cNvSpPr/>
            <p:nvPr/>
          </p:nvSpPr>
          <p:spPr>
            <a:xfrm>
              <a:off x="834" y="421"/>
              <a:ext cx="138" cy="81"/>
            </a:xfrm>
            <a:custGeom>
              <a:avLst/>
              <a:gdLst/>
              <a:ahLst/>
              <a:cxnLst/>
              <a:pathLst>
                <a:path w="138" h="81">
                  <a:moveTo>
                    <a:pt x="137" y="25"/>
                  </a:moveTo>
                  <a:lnTo>
                    <a:pt x="125" y="0"/>
                  </a:lnTo>
                  <a:lnTo>
                    <a:pt x="113" y="0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0" y="25"/>
                  </a:lnTo>
                  <a:lnTo>
                    <a:pt x="6" y="80"/>
                  </a:lnTo>
                  <a:lnTo>
                    <a:pt x="96" y="68"/>
                  </a:lnTo>
                  <a:lnTo>
                    <a:pt x="102" y="62"/>
                  </a:lnTo>
                  <a:lnTo>
                    <a:pt x="48" y="25"/>
                  </a:lnTo>
                  <a:lnTo>
                    <a:pt x="137" y="25"/>
                  </a:lnTo>
                  <a:lnTo>
                    <a:pt x="137" y="2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7" name="未知"/>
            <p:cNvSpPr/>
            <p:nvPr/>
          </p:nvSpPr>
          <p:spPr>
            <a:xfrm>
              <a:off x="787" y="434"/>
              <a:ext cx="54" cy="92"/>
            </a:xfrm>
            <a:custGeom>
              <a:avLst/>
              <a:gdLst/>
              <a:ahLst/>
              <a:cxnLst/>
              <a:pathLst>
                <a:path w="54" h="92">
                  <a:moveTo>
                    <a:pt x="53" y="67"/>
                  </a:moveTo>
                  <a:lnTo>
                    <a:pt x="53" y="85"/>
                  </a:lnTo>
                  <a:lnTo>
                    <a:pt x="35" y="91"/>
                  </a:lnTo>
                  <a:lnTo>
                    <a:pt x="23" y="6"/>
                  </a:lnTo>
                  <a:lnTo>
                    <a:pt x="0" y="6"/>
                  </a:lnTo>
                  <a:lnTo>
                    <a:pt x="47" y="0"/>
                  </a:lnTo>
                  <a:lnTo>
                    <a:pt x="47" y="12"/>
                  </a:lnTo>
                  <a:lnTo>
                    <a:pt x="53" y="67"/>
                  </a:lnTo>
                  <a:lnTo>
                    <a:pt x="53" y="6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8" name="未知"/>
            <p:cNvSpPr/>
            <p:nvPr/>
          </p:nvSpPr>
          <p:spPr>
            <a:xfrm>
              <a:off x="787" y="434"/>
              <a:ext cx="54" cy="92"/>
            </a:xfrm>
            <a:custGeom>
              <a:avLst/>
              <a:gdLst/>
              <a:ahLst/>
              <a:cxnLst/>
              <a:pathLst>
                <a:path w="54" h="92">
                  <a:moveTo>
                    <a:pt x="53" y="67"/>
                  </a:moveTo>
                  <a:lnTo>
                    <a:pt x="53" y="85"/>
                  </a:lnTo>
                  <a:lnTo>
                    <a:pt x="35" y="91"/>
                  </a:lnTo>
                  <a:lnTo>
                    <a:pt x="23" y="6"/>
                  </a:lnTo>
                  <a:lnTo>
                    <a:pt x="0" y="6"/>
                  </a:lnTo>
                  <a:lnTo>
                    <a:pt x="47" y="0"/>
                  </a:lnTo>
                  <a:lnTo>
                    <a:pt x="47" y="12"/>
                  </a:lnTo>
                  <a:lnTo>
                    <a:pt x="53" y="6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899" name="未知"/>
            <p:cNvSpPr/>
            <p:nvPr/>
          </p:nvSpPr>
          <p:spPr>
            <a:xfrm>
              <a:off x="638" y="568"/>
              <a:ext cx="418" cy="417"/>
            </a:xfrm>
            <a:custGeom>
              <a:avLst/>
              <a:gdLst/>
              <a:ahLst/>
              <a:cxnLst/>
              <a:pathLst>
                <a:path w="418" h="417">
                  <a:moveTo>
                    <a:pt x="65" y="55"/>
                  </a:moveTo>
                  <a:lnTo>
                    <a:pt x="59" y="55"/>
                  </a:lnTo>
                  <a:lnTo>
                    <a:pt x="35" y="73"/>
                  </a:lnTo>
                  <a:lnTo>
                    <a:pt x="29" y="92"/>
                  </a:lnTo>
                  <a:lnTo>
                    <a:pt x="65" y="80"/>
                  </a:lnTo>
                  <a:lnTo>
                    <a:pt x="89" y="110"/>
                  </a:lnTo>
                  <a:lnTo>
                    <a:pt x="77" y="98"/>
                  </a:lnTo>
                  <a:lnTo>
                    <a:pt x="59" y="98"/>
                  </a:lnTo>
                  <a:lnTo>
                    <a:pt x="41" y="98"/>
                  </a:lnTo>
                  <a:lnTo>
                    <a:pt x="23" y="98"/>
                  </a:lnTo>
                  <a:lnTo>
                    <a:pt x="11" y="116"/>
                  </a:lnTo>
                  <a:lnTo>
                    <a:pt x="11" y="134"/>
                  </a:lnTo>
                  <a:lnTo>
                    <a:pt x="17" y="128"/>
                  </a:lnTo>
                  <a:lnTo>
                    <a:pt x="35" y="122"/>
                  </a:lnTo>
                  <a:lnTo>
                    <a:pt x="47" y="128"/>
                  </a:lnTo>
                  <a:lnTo>
                    <a:pt x="59" y="141"/>
                  </a:lnTo>
                  <a:lnTo>
                    <a:pt x="41" y="134"/>
                  </a:lnTo>
                  <a:lnTo>
                    <a:pt x="29" y="141"/>
                  </a:lnTo>
                  <a:lnTo>
                    <a:pt x="17" y="147"/>
                  </a:lnTo>
                  <a:lnTo>
                    <a:pt x="11" y="159"/>
                  </a:lnTo>
                  <a:lnTo>
                    <a:pt x="6" y="171"/>
                  </a:lnTo>
                  <a:lnTo>
                    <a:pt x="6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41" y="177"/>
                  </a:lnTo>
                  <a:lnTo>
                    <a:pt x="17" y="183"/>
                  </a:lnTo>
                  <a:lnTo>
                    <a:pt x="11" y="189"/>
                  </a:lnTo>
                  <a:lnTo>
                    <a:pt x="6" y="202"/>
                  </a:lnTo>
                  <a:lnTo>
                    <a:pt x="6" y="220"/>
                  </a:lnTo>
                  <a:lnTo>
                    <a:pt x="6" y="220"/>
                  </a:lnTo>
                  <a:lnTo>
                    <a:pt x="35" y="220"/>
                  </a:lnTo>
                  <a:lnTo>
                    <a:pt x="35" y="244"/>
                  </a:lnTo>
                  <a:lnTo>
                    <a:pt x="11" y="244"/>
                  </a:lnTo>
                  <a:lnTo>
                    <a:pt x="6" y="251"/>
                  </a:lnTo>
                  <a:lnTo>
                    <a:pt x="0" y="257"/>
                  </a:lnTo>
                  <a:lnTo>
                    <a:pt x="11" y="269"/>
                  </a:lnTo>
                  <a:lnTo>
                    <a:pt x="35" y="269"/>
                  </a:lnTo>
                  <a:lnTo>
                    <a:pt x="41" y="293"/>
                  </a:lnTo>
                  <a:lnTo>
                    <a:pt x="17" y="293"/>
                  </a:lnTo>
                  <a:lnTo>
                    <a:pt x="11" y="299"/>
                  </a:lnTo>
                  <a:lnTo>
                    <a:pt x="11" y="318"/>
                  </a:lnTo>
                  <a:lnTo>
                    <a:pt x="29" y="318"/>
                  </a:lnTo>
                  <a:lnTo>
                    <a:pt x="53" y="312"/>
                  </a:lnTo>
                  <a:lnTo>
                    <a:pt x="59" y="324"/>
                  </a:lnTo>
                  <a:lnTo>
                    <a:pt x="35" y="336"/>
                  </a:lnTo>
                  <a:lnTo>
                    <a:pt x="35" y="348"/>
                  </a:lnTo>
                  <a:lnTo>
                    <a:pt x="41" y="361"/>
                  </a:lnTo>
                  <a:lnTo>
                    <a:pt x="71" y="342"/>
                  </a:lnTo>
                  <a:lnTo>
                    <a:pt x="83" y="361"/>
                  </a:lnTo>
                  <a:lnTo>
                    <a:pt x="65" y="379"/>
                  </a:lnTo>
                  <a:lnTo>
                    <a:pt x="71" y="391"/>
                  </a:lnTo>
                  <a:lnTo>
                    <a:pt x="83" y="391"/>
                  </a:lnTo>
                  <a:lnTo>
                    <a:pt x="95" y="373"/>
                  </a:lnTo>
                  <a:lnTo>
                    <a:pt x="131" y="391"/>
                  </a:lnTo>
                  <a:lnTo>
                    <a:pt x="160" y="403"/>
                  </a:lnTo>
                  <a:lnTo>
                    <a:pt x="196" y="416"/>
                  </a:lnTo>
                  <a:lnTo>
                    <a:pt x="226" y="416"/>
                  </a:lnTo>
                  <a:lnTo>
                    <a:pt x="268" y="403"/>
                  </a:lnTo>
                  <a:lnTo>
                    <a:pt x="298" y="391"/>
                  </a:lnTo>
                  <a:lnTo>
                    <a:pt x="315" y="379"/>
                  </a:lnTo>
                  <a:lnTo>
                    <a:pt x="315" y="367"/>
                  </a:lnTo>
                  <a:lnTo>
                    <a:pt x="339" y="391"/>
                  </a:lnTo>
                  <a:lnTo>
                    <a:pt x="357" y="367"/>
                  </a:lnTo>
                  <a:lnTo>
                    <a:pt x="351" y="354"/>
                  </a:lnTo>
                  <a:lnTo>
                    <a:pt x="345" y="342"/>
                  </a:lnTo>
                  <a:lnTo>
                    <a:pt x="345" y="330"/>
                  </a:lnTo>
                  <a:lnTo>
                    <a:pt x="369" y="342"/>
                  </a:lnTo>
                  <a:lnTo>
                    <a:pt x="375" y="342"/>
                  </a:lnTo>
                  <a:lnTo>
                    <a:pt x="387" y="336"/>
                  </a:lnTo>
                  <a:lnTo>
                    <a:pt x="387" y="318"/>
                  </a:lnTo>
                  <a:lnTo>
                    <a:pt x="363" y="293"/>
                  </a:lnTo>
                  <a:lnTo>
                    <a:pt x="399" y="312"/>
                  </a:lnTo>
                  <a:lnTo>
                    <a:pt x="411" y="287"/>
                  </a:lnTo>
                  <a:lnTo>
                    <a:pt x="411" y="275"/>
                  </a:lnTo>
                  <a:lnTo>
                    <a:pt x="399" y="269"/>
                  </a:lnTo>
                  <a:lnTo>
                    <a:pt x="375" y="257"/>
                  </a:lnTo>
                  <a:lnTo>
                    <a:pt x="417" y="263"/>
                  </a:lnTo>
                  <a:lnTo>
                    <a:pt x="417" y="244"/>
                  </a:lnTo>
                  <a:lnTo>
                    <a:pt x="417" y="202"/>
                  </a:lnTo>
                  <a:lnTo>
                    <a:pt x="411" y="153"/>
                  </a:lnTo>
                  <a:lnTo>
                    <a:pt x="393" y="116"/>
                  </a:lnTo>
                  <a:lnTo>
                    <a:pt x="369" y="73"/>
                  </a:lnTo>
                  <a:lnTo>
                    <a:pt x="339" y="49"/>
                  </a:lnTo>
                  <a:lnTo>
                    <a:pt x="298" y="25"/>
                  </a:lnTo>
                  <a:lnTo>
                    <a:pt x="298" y="25"/>
                  </a:lnTo>
                  <a:lnTo>
                    <a:pt x="286" y="12"/>
                  </a:lnTo>
                  <a:lnTo>
                    <a:pt x="268" y="6"/>
                  </a:lnTo>
                  <a:lnTo>
                    <a:pt x="244" y="0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72" y="0"/>
                  </a:lnTo>
                  <a:lnTo>
                    <a:pt x="149" y="6"/>
                  </a:lnTo>
                  <a:lnTo>
                    <a:pt x="131" y="12"/>
                  </a:lnTo>
                  <a:lnTo>
                    <a:pt x="113" y="25"/>
                  </a:lnTo>
                  <a:lnTo>
                    <a:pt x="149" y="31"/>
                  </a:lnTo>
                  <a:lnTo>
                    <a:pt x="154" y="55"/>
                  </a:lnTo>
                  <a:lnTo>
                    <a:pt x="149" y="43"/>
                  </a:lnTo>
                  <a:lnTo>
                    <a:pt x="137" y="37"/>
                  </a:lnTo>
                  <a:lnTo>
                    <a:pt x="131" y="37"/>
                  </a:lnTo>
                  <a:lnTo>
                    <a:pt x="131" y="43"/>
                  </a:lnTo>
                  <a:lnTo>
                    <a:pt x="83" y="37"/>
                  </a:lnTo>
                  <a:lnTo>
                    <a:pt x="65" y="55"/>
                  </a:lnTo>
                  <a:lnTo>
                    <a:pt x="65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0" name="未知"/>
            <p:cNvSpPr/>
            <p:nvPr/>
          </p:nvSpPr>
          <p:spPr>
            <a:xfrm>
              <a:off x="638" y="568"/>
              <a:ext cx="418" cy="417"/>
            </a:xfrm>
            <a:custGeom>
              <a:avLst/>
              <a:gdLst/>
              <a:ahLst/>
              <a:cxnLst/>
              <a:pathLst>
                <a:path w="418" h="417">
                  <a:moveTo>
                    <a:pt x="65" y="55"/>
                  </a:moveTo>
                  <a:lnTo>
                    <a:pt x="59" y="55"/>
                  </a:lnTo>
                  <a:lnTo>
                    <a:pt x="35" y="73"/>
                  </a:lnTo>
                  <a:lnTo>
                    <a:pt x="29" y="92"/>
                  </a:lnTo>
                  <a:lnTo>
                    <a:pt x="65" y="80"/>
                  </a:lnTo>
                  <a:lnTo>
                    <a:pt x="89" y="110"/>
                  </a:lnTo>
                  <a:lnTo>
                    <a:pt x="77" y="98"/>
                  </a:lnTo>
                  <a:lnTo>
                    <a:pt x="59" y="98"/>
                  </a:lnTo>
                  <a:lnTo>
                    <a:pt x="41" y="98"/>
                  </a:lnTo>
                  <a:lnTo>
                    <a:pt x="23" y="98"/>
                  </a:lnTo>
                  <a:lnTo>
                    <a:pt x="11" y="116"/>
                  </a:lnTo>
                  <a:lnTo>
                    <a:pt x="11" y="134"/>
                  </a:lnTo>
                  <a:lnTo>
                    <a:pt x="17" y="128"/>
                  </a:lnTo>
                  <a:lnTo>
                    <a:pt x="35" y="122"/>
                  </a:lnTo>
                  <a:lnTo>
                    <a:pt x="47" y="128"/>
                  </a:lnTo>
                  <a:lnTo>
                    <a:pt x="59" y="141"/>
                  </a:lnTo>
                  <a:lnTo>
                    <a:pt x="41" y="134"/>
                  </a:lnTo>
                  <a:lnTo>
                    <a:pt x="29" y="141"/>
                  </a:lnTo>
                  <a:lnTo>
                    <a:pt x="17" y="147"/>
                  </a:lnTo>
                  <a:lnTo>
                    <a:pt x="11" y="159"/>
                  </a:lnTo>
                  <a:lnTo>
                    <a:pt x="6" y="171"/>
                  </a:lnTo>
                  <a:lnTo>
                    <a:pt x="11" y="171"/>
                  </a:lnTo>
                  <a:lnTo>
                    <a:pt x="41" y="177"/>
                  </a:lnTo>
                  <a:lnTo>
                    <a:pt x="17" y="183"/>
                  </a:lnTo>
                  <a:lnTo>
                    <a:pt x="11" y="189"/>
                  </a:lnTo>
                  <a:lnTo>
                    <a:pt x="6" y="202"/>
                  </a:lnTo>
                  <a:lnTo>
                    <a:pt x="6" y="220"/>
                  </a:lnTo>
                  <a:lnTo>
                    <a:pt x="35" y="220"/>
                  </a:lnTo>
                  <a:lnTo>
                    <a:pt x="35" y="244"/>
                  </a:lnTo>
                  <a:lnTo>
                    <a:pt x="11" y="244"/>
                  </a:lnTo>
                  <a:lnTo>
                    <a:pt x="6" y="251"/>
                  </a:lnTo>
                  <a:lnTo>
                    <a:pt x="0" y="257"/>
                  </a:lnTo>
                  <a:lnTo>
                    <a:pt x="11" y="269"/>
                  </a:lnTo>
                  <a:lnTo>
                    <a:pt x="35" y="269"/>
                  </a:lnTo>
                  <a:lnTo>
                    <a:pt x="41" y="293"/>
                  </a:lnTo>
                  <a:lnTo>
                    <a:pt x="17" y="293"/>
                  </a:lnTo>
                  <a:lnTo>
                    <a:pt x="11" y="299"/>
                  </a:lnTo>
                  <a:lnTo>
                    <a:pt x="11" y="318"/>
                  </a:lnTo>
                  <a:lnTo>
                    <a:pt x="29" y="318"/>
                  </a:lnTo>
                  <a:lnTo>
                    <a:pt x="53" y="312"/>
                  </a:lnTo>
                  <a:lnTo>
                    <a:pt x="59" y="324"/>
                  </a:lnTo>
                  <a:lnTo>
                    <a:pt x="35" y="336"/>
                  </a:lnTo>
                  <a:lnTo>
                    <a:pt x="35" y="348"/>
                  </a:lnTo>
                  <a:lnTo>
                    <a:pt x="41" y="361"/>
                  </a:lnTo>
                  <a:lnTo>
                    <a:pt x="71" y="342"/>
                  </a:lnTo>
                  <a:lnTo>
                    <a:pt x="83" y="361"/>
                  </a:lnTo>
                  <a:lnTo>
                    <a:pt x="65" y="379"/>
                  </a:lnTo>
                  <a:lnTo>
                    <a:pt x="71" y="391"/>
                  </a:lnTo>
                  <a:lnTo>
                    <a:pt x="83" y="391"/>
                  </a:lnTo>
                  <a:lnTo>
                    <a:pt x="95" y="373"/>
                  </a:lnTo>
                  <a:lnTo>
                    <a:pt x="131" y="391"/>
                  </a:lnTo>
                  <a:lnTo>
                    <a:pt x="160" y="403"/>
                  </a:lnTo>
                  <a:lnTo>
                    <a:pt x="196" y="416"/>
                  </a:lnTo>
                  <a:lnTo>
                    <a:pt x="226" y="416"/>
                  </a:lnTo>
                  <a:lnTo>
                    <a:pt x="268" y="403"/>
                  </a:lnTo>
                  <a:lnTo>
                    <a:pt x="298" y="391"/>
                  </a:lnTo>
                  <a:lnTo>
                    <a:pt x="315" y="379"/>
                  </a:lnTo>
                  <a:lnTo>
                    <a:pt x="315" y="367"/>
                  </a:lnTo>
                  <a:lnTo>
                    <a:pt x="339" y="391"/>
                  </a:lnTo>
                  <a:lnTo>
                    <a:pt x="357" y="367"/>
                  </a:lnTo>
                  <a:lnTo>
                    <a:pt x="351" y="354"/>
                  </a:lnTo>
                  <a:lnTo>
                    <a:pt x="345" y="342"/>
                  </a:lnTo>
                  <a:lnTo>
                    <a:pt x="345" y="330"/>
                  </a:lnTo>
                  <a:lnTo>
                    <a:pt x="369" y="342"/>
                  </a:lnTo>
                  <a:lnTo>
                    <a:pt x="375" y="342"/>
                  </a:lnTo>
                  <a:lnTo>
                    <a:pt x="387" y="336"/>
                  </a:lnTo>
                  <a:lnTo>
                    <a:pt x="387" y="318"/>
                  </a:lnTo>
                  <a:lnTo>
                    <a:pt x="363" y="293"/>
                  </a:lnTo>
                  <a:lnTo>
                    <a:pt x="399" y="312"/>
                  </a:lnTo>
                  <a:lnTo>
                    <a:pt x="411" y="287"/>
                  </a:lnTo>
                  <a:lnTo>
                    <a:pt x="411" y="275"/>
                  </a:lnTo>
                  <a:lnTo>
                    <a:pt x="399" y="269"/>
                  </a:lnTo>
                  <a:lnTo>
                    <a:pt x="375" y="257"/>
                  </a:lnTo>
                  <a:lnTo>
                    <a:pt x="417" y="263"/>
                  </a:lnTo>
                  <a:lnTo>
                    <a:pt x="417" y="244"/>
                  </a:lnTo>
                  <a:lnTo>
                    <a:pt x="417" y="202"/>
                  </a:lnTo>
                  <a:lnTo>
                    <a:pt x="411" y="153"/>
                  </a:lnTo>
                  <a:lnTo>
                    <a:pt x="393" y="116"/>
                  </a:lnTo>
                  <a:lnTo>
                    <a:pt x="369" y="73"/>
                  </a:lnTo>
                  <a:lnTo>
                    <a:pt x="339" y="49"/>
                  </a:lnTo>
                  <a:lnTo>
                    <a:pt x="298" y="25"/>
                  </a:lnTo>
                  <a:lnTo>
                    <a:pt x="286" y="12"/>
                  </a:lnTo>
                  <a:lnTo>
                    <a:pt x="268" y="6"/>
                  </a:lnTo>
                  <a:lnTo>
                    <a:pt x="244" y="0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72" y="0"/>
                  </a:lnTo>
                  <a:lnTo>
                    <a:pt x="149" y="6"/>
                  </a:lnTo>
                  <a:lnTo>
                    <a:pt x="131" y="12"/>
                  </a:lnTo>
                  <a:lnTo>
                    <a:pt x="113" y="25"/>
                  </a:lnTo>
                  <a:lnTo>
                    <a:pt x="149" y="31"/>
                  </a:lnTo>
                  <a:lnTo>
                    <a:pt x="154" y="55"/>
                  </a:lnTo>
                  <a:lnTo>
                    <a:pt x="149" y="43"/>
                  </a:lnTo>
                  <a:lnTo>
                    <a:pt x="137" y="37"/>
                  </a:lnTo>
                  <a:lnTo>
                    <a:pt x="131" y="37"/>
                  </a:lnTo>
                  <a:lnTo>
                    <a:pt x="131" y="43"/>
                  </a:lnTo>
                  <a:lnTo>
                    <a:pt x="83" y="37"/>
                  </a:lnTo>
                  <a:lnTo>
                    <a:pt x="65" y="5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1" name="未知"/>
            <p:cNvSpPr/>
            <p:nvPr/>
          </p:nvSpPr>
          <p:spPr>
            <a:xfrm>
              <a:off x="548" y="458"/>
              <a:ext cx="293" cy="99"/>
            </a:xfrm>
            <a:custGeom>
              <a:avLst/>
              <a:gdLst/>
              <a:ahLst/>
              <a:cxnLst/>
              <a:pathLst>
                <a:path w="293" h="99">
                  <a:moveTo>
                    <a:pt x="268" y="80"/>
                  </a:moveTo>
                  <a:lnTo>
                    <a:pt x="280" y="73"/>
                  </a:lnTo>
                  <a:lnTo>
                    <a:pt x="292" y="61"/>
                  </a:lnTo>
                  <a:lnTo>
                    <a:pt x="274" y="67"/>
                  </a:lnTo>
                  <a:lnTo>
                    <a:pt x="268" y="67"/>
                  </a:lnTo>
                  <a:lnTo>
                    <a:pt x="256" y="0"/>
                  </a:lnTo>
                  <a:lnTo>
                    <a:pt x="0" y="43"/>
                  </a:lnTo>
                  <a:lnTo>
                    <a:pt x="6" y="92"/>
                  </a:lnTo>
                  <a:lnTo>
                    <a:pt x="78" y="80"/>
                  </a:lnTo>
                  <a:lnTo>
                    <a:pt x="215" y="55"/>
                  </a:lnTo>
                  <a:lnTo>
                    <a:pt x="221" y="98"/>
                  </a:lnTo>
                  <a:lnTo>
                    <a:pt x="244" y="86"/>
                  </a:lnTo>
                  <a:lnTo>
                    <a:pt x="256" y="86"/>
                  </a:lnTo>
                  <a:lnTo>
                    <a:pt x="268" y="80"/>
                  </a:lnTo>
                  <a:lnTo>
                    <a:pt x="268" y="8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2" name="未知"/>
            <p:cNvSpPr/>
            <p:nvPr/>
          </p:nvSpPr>
          <p:spPr>
            <a:xfrm>
              <a:off x="441" y="556"/>
              <a:ext cx="162" cy="257"/>
            </a:xfrm>
            <a:custGeom>
              <a:avLst/>
              <a:gdLst/>
              <a:ahLst/>
              <a:cxnLst/>
              <a:pathLst>
                <a:path w="162" h="257">
                  <a:moveTo>
                    <a:pt x="95" y="92"/>
                  </a:moveTo>
                  <a:lnTo>
                    <a:pt x="42" y="189"/>
                  </a:lnTo>
                  <a:lnTo>
                    <a:pt x="71" y="104"/>
                  </a:lnTo>
                  <a:lnTo>
                    <a:pt x="89" y="49"/>
                  </a:lnTo>
                  <a:lnTo>
                    <a:pt x="101" y="24"/>
                  </a:lnTo>
                  <a:lnTo>
                    <a:pt x="89" y="0"/>
                  </a:lnTo>
                  <a:lnTo>
                    <a:pt x="65" y="67"/>
                  </a:lnTo>
                  <a:lnTo>
                    <a:pt x="42" y="134"/>
                  </a:lnTo>
                  <a:lnTo>
                    <a:pt x="36" y="159"/>
                  </a:lnTo>
                  <a:lnTo>
                    <a:pt x="18" y="171"/>
                  </a:lnTo>
                  <a:lnTo>
                    <a:pt x="0" y="226"/>
                  </a:lnTo>
                  <a:lnTo>
                    <a:pt x="12" y="250"/>
                  </a:lnTo>
                  <a:lnTo>
                    <a:pt x="30" y="256"/>
                  </a:lnTo>
                  <a:lnTo>
                    <a:pt x="125" y="85"/>
                  </a:lnTo>
                  <a:lnTo>
                    <a:pt x="161" y="18"/>
                  </a:lnTo>
                  <a:lnTo>
                    <a:pt x="137" y="24"/>
                  </a:lnTo>
                  <a:lnTo>
                    <a:pt x="131" y="30"/>
                  </a:lnTo>
                  <a:lnTo>
                    <a:pt x="95" y="92"/>
                  </a:lnTo>
                  <a:lnTo>
                    <a:pt x="95" y="9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3" name="未知"/>
            <p:cNvSpPr/>
            <p:nvPr/>
          </p:nvSpPr>
          <p:spPr>
            <a:xfrm>
              <a:off x="465" y="568"/>
              <a:ext cx="48" cy="123"/>
            </a:xfrm>
            <a:custGeom>
              <a:avLst/>
              <a:gdLst/>
              <a:ahLst/>
              <a:cxnLst/>
              <a:pathLst>
                <a:path w="48" h="123">
                  <a:moveTo>
                    <a:pt x="18" y="122"/>
                  </a:moveTo>
                  <a:lnTo>
                    <a:pt x="41" y="55"/>
                  </a:lnTo>
                  <a:lnTo>
                    <a:pt x="36" y="49"/>
                  </a:lnTo>
                  <a:lnTo>
                    <a:pt x="47" y="0"/>
                  </a:lnTo>
                  <a:lnTo>
                    <a:pt x="41" y="0"/>
                  </a:lnTo>
                  <a:lnTo>
                    <a:pt x="0" y="116"/>
                  </a:lnTo>
                  <a:lnTo>
                    <a:pt x="18" y="1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4" name="未知"/>
            <p:cNvSpPr/>
            <p:nvPr/>
          </p:nvSpPr>
          <p:spPr>
            <a:xfrm>
              <a:off x="459" y="874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0" y="1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5" name="未知"/>
            <p:cNvSpPr/>
            <p:nvPr/>
          </p:nvSpPr>
          <p:spPr>
            <a:xfrm>
              <a:off x="459" y="874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0" y="1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6" name="未知"/>
            <p:cNvSpPr/>
            <p:nvPr/>
          </p:nvSpPr>
          <p:spPr>
            <a:xfrm>
              <a:off x="405" y="874"/>
              <a:ext cx="31" cy="19"/>
            </a:xfrm>
            <a:custGeom>
              <a:avLst/>
              <a:gdLst/>
              <a:ahLst/>
              <a:cxnLst/>
              <a:pathLst>
                <a:path w="31" h="19">
                  <a:moveTo>
                    <a:pt x="12" y="18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30" y="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7" name="未知"/>
            <p:cNvSpPr/>
            <p:nvPr/>
          </p:nvSpPr>
          <p:spPr>
            <a:xfrm>
              <a:off x="405" y="874"/>
              <a:ext cx="31" cy="19"/>
            </a:xfrm>
            <a:custGeom>
              <a:avLst/>
              <a:gdLst/>
              <a:ahLst/>
              <a:cxnLst/>
              <a:pathLst>
                <a:path w="31" h="19">
                  <a:moveTo>
                    <a:pt x="12" y="18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30" y="6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8" name="未知"/>
            <p:cNvSpPr/>
            <p:nvPr/>
          </p:nvSpPr>
          <p:spPr>
            <a:xfrm>
              <a:off x="358" y="379"/>
              <a:ext cx="191" cy="361"/>
            </a:xfrm>
            <a:custGeom>
              <a:avLst/>
              <a:gdLst/>
              <a:ahLst/>
              <a:cxnLst/>
              <a:pathLst>
                <a:path w="191" h="361">
                  <a:moveTo>
                    <a:pt x="95" y="220"/>
                  </a:moveTo>
                  <a:lnTo>
                    <a:pt x="190" y="18"/>
                  </a:lnTo>
                  <a:lnTo>
                    <a:pt x="154" y="0"/>
                  </a:lnTo>
                  <a:lnTo>
                    <a:pt x="131" y="49"/>
                  </a:lnTo>
                  <a:lnTo>
                    <a:pt x="125" y="67"/>
                  </a:lnTo>
                  <a:lnTo>
                    <a:pt x="53" y="220"/>
                  </a:lnTo>
                  <a:lnTo>
                    <a:pt x="47" y="238"/>
                  </a:lnTo>
                  <a:lnTo>
                    <a:pt x="41" y="244"/>
                  </a:lnTo>
                  <a:lnTo>
                    <a:pt x="0" y="342"/>
                  </a:lnTo>
                  <a:lnTo>
                    <a:pt x="17" y="354"/>
                  </a:lnTo>
                  <a:lnTo>
                    <a:pt x="29" y="360"/>
                  </a:lnTo>
                  <a:lnTo>
                    <a:pt x="95" y="220"/>
                  </a:lnTo>
                  <a:lnTo>
                    <a:pt x="95" y="2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09" name="未知"/>
            <p:cNvSpPr/>
            <p:nvPr/>
          </p:nvSpPr>
          <p:spPr>
            <a:xfrm>
              <a:off x="24" y="495"/>
              <a:ext cx="376" cy="294"/>
            </a:xfrm>
            <a:custGeom>
              <a:avLst/>
              <a:gdLst/>
              <a:ahLst/>
              <a:cxnLst/>
              <a:pathLst>
                <a:path w="376" h="294">
                  <a:moveTo>
                    <a:pt x="304" y="293"/>
                  </a:moveTo>
                  <a:lnTo>
                    <a:pt x="0" y="165"/>
                  </a:lnTo>
                  <a:lnTo>
                    <a:pt x="71" y="0"/>
                  </a:lnTo>
                  <a:lnTo>
                    <a:pt x="375" y="128"/>
                  </a:lnTo>
                  <a:lnTo>
                    <a:pt x="334" y="226"/>
                  </a:lnTo>
                  <a:lnTo>
                    <a:pt x="304" y="293"/>
                  </a:lnTo>
                  <a:lnTo>
                    <a:pt x="304" y="29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0" name="未知"/>
            <p:cNvSpPr/>
            <p:nvPr/>
          </p:nvSpPr>
          <p:spPr>
            <a:xfrm>
              <a:off x="95" y="495"/>
              <a:ext cx="311" cy="129"/>
            </a:xfrm>
            <a:custGeom>
              <a:avLst/>
              <a:gdLst/>
              <a:ahLst/>
              <a:cxnLst/>
              <a:pathLst>
                <a:path w="311" h="129">
                  <a:moveTo>
                    <a:pt x="0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310" y="122"/>
                  </a:lnTo>
                  <a:lnTo>
                    <a:pt x="304" y="12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1" name="未知"/>
            <p:cNvSpPr/>
            <p:nvPr/>
          </p:nvSpPr>
          <p:spPr>
            <a:xfrm>
              <a:off x="95" y="495"/>
              <a:ext cx="311" cy="129"/>
            </a:xfrm>
            <a:custGeom>
              <a:avLst/>
              <a:gdLst/>
              <a:ahLst/>
              <a:cxnLst/>
              <a:pathLst>
                <a:path w="311" h="129">
                  <a:moveTo>
                    <a:pt x="0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310" y="122"/>
                  </a:lnTo>
                  <a:lnTo>
                    <a:pt x="304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2" name="未知"/>
            <p:cNvSpPr/>
            <p:nvPr/>
          </p:nvSpPr>
          <p:spPr>
            <a:xfrm>
              <a:off x="119" y="318"/>
              <a:ext cx="365" cy="282"/>
            </a:xfrm>
            <a:custGeom>
              <a:avLst/>
              <a:gdLst/>
              <a:ahLst/>
              <a:cxnLst/>
              <a:pathLst>
                <a:path w="365" h="282">
                  <a:moveTo>
                    <a:pt x="6" y="165"/>
                  </a:moveTo>
                  <a:lnTo>
                    <a:pt x="0" y="158"/>
                  </a:lnTo>
                  <a:lnTo>
                    <a:pt x="72" y="0"/>
                  </a:lnTo>
                  <a:lnTo>
                    <a:pt x="364" y="128"/>
                  </a:lnTo>
                  <a:lnTo>
                    <a:pt x="292" y="281"/>
                  </a:lnTo>
                  <a:lnTo>
                    <a:pt x="6" y="165"/>
                  </a:lnTo>
                  <a:lnTo>
                    <a:pt x="6" y="16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3" name="未知"/>
            <p:cNvSpPr/>
            <p:nvPr/>
          </p:nvSpPr>
          <p:spPr>
            <a:xfrm>
              <a:off x="191" y="318"/>
              <a:ext cx="299" cy="129"/>
            </a:xfrm>
            <a:custGeom>
              <a:avLst/>
              <a:gdLst/>
              <a:ahLst/>
              <a:cxnLst/>
              <a:pathLst>
                <a:path w="299" h="129">
                  <a:moveTo>
                    <a:pt x="0" y="0"/>
                  </a:moveTo>
                  <a:lnTo>
                    <a:pt x="292" y="128"/>
                  </a:lnTo>
                  <a:lnTo>
                    <a:pt x="298" y="110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4" name="未知"/>
            <p:cNvSpPr/>
            <p:nvPr/>
          </p:nvSpPr>
          <p:spPr>
            <a:xfrm>
              <a:off x="930" y="483"/>
              <a:ext cx="596" cy="477"/>
            </a:xfrm>
            <a:custGeom>
              <a:avLst/>
              <a:gdLst/>
              <a:ahLst/>
              <a:cxnLst/>
              <a:pathLst>
                <a:path w="596" h="477">
                  <a:moveTo>
                    <a:pt x="11" y="79"/>
                  </a:moveTo>
                  <a:lnTo>
                    <a:pt x="6" y="110"/>
                  </a:lnTo>
                  <a:lnTo>
                    <a:pt x="6" y="110"/>
                  </a:lnTo>
                  <a:lnTo>
                    <a:pt x="47" y="134"/>
                  </a:lnTo>
                  <a:lnTo>
                    <a:pt x="77" y="158"/>
                  </a:lnTo>
                  <a:lnTo>
                    <a:pt x="101" y="201"/>
                  </a:lnTo>
                  <a:lnTo>
                    <a:pt x="119" y="238"/>
                  </a:lnTo>
                  <a:lnTo>
                    <a:pt x="125" y="287"/>
                  </a:lnTo>
                  <a:lnTo>
                    <a:pt x="125" y="329"/>
                  </a:lnTo>
                  <a:lnTo>
                    <a:pt x="125" y="348"/>
                  </a:lnTo>
                  <a:lnTo>
                    <a:pt x="83" y="342"/>
                  </a:lnTo>
                  <a:lnTo>
                    <a:pt x="107" y="354"/>
                  </a:lnTo>
                  <a:lnTo>
                    <a:pt x="119" y="360"/>
                  </a:lnTo>
                  <a:lnTo>
                    <a:pt x="119" y="372"/>
                  </a:lnTo>
                  <a:lnTo>
                    <a:pt x="107" y="397"/>
                  </a:lnTo>
                  <a:lnTo>
                    <a:pt x="71" y="378"/>
                  </a:lnTo>
                  <a:lnTo>
                    <a:pt x="95" y="403"/>
                  </a:lnTo>
                  <a:lnTo>
                    <a:pt x="95" y="421"/>
                  </a:lnTo>
                  <a:lnTo>
                    <a:pt x="83" y="427"/>
                  </a:lnTo>
                  <a:lnTo>
                    <a:pt x="77" y="427"/>
                  </a:lnTo>
                  <a:lnTo>
                    <a:pt x="53" y="415"/>
                  </a:lnTo>
                  <a:lnTo>
                    <a:pt x="53" y="427"/>
                  </a:lnTo>
                  <a:lnTo>
                    <a:pt x="59" y="439"/>
                  </a:lnTo>
                  <a:lnTo>
                    <a:pt x="65" y="452"/>
                  </a:lnTo>
                  <a:lnTo>
                    <a:pt x="113" y="458"/>
                  </a:lnTo>
                  <a:lnTo>
                    <a:pt x="119" y="464"/>
                  </a:lnTo>
                  <a:lnTo>
                    <a:pt x="137" y="464"/>
                  </a:lnTo>
                  <a:lnTo>
                    <a:pt x="166" y="452"/>
                  </a:lnTo>
                  <a:lnTo>
                    <a:pt x="232" y="439"/>
                  </a:lnTo>
                  <a:lnTo>
                    <a:pt x="232" y="427"/>
                  </a:lnTo>
                  <a:lnTo>
                    <a:pt x="268" y="409"/>
                  </a:lnTo>
                  <a:lnTo>
                    <a:pt x="274" y="427"/>
                  </a:lnTo>
                  <a:lnTo>
                    <a:pt x="315" y="433"/>
                  </a:lnTo>
                  <a:lnTo>
                    <a:pt x="399" y="458"/>
                  </a:lnTo>
                  <a:lnTo>
                    <a:pt x="429" y="458"/>
                  </a:lnTo>
                  <a:lnTo>
                    <a:pt x="440" y="464"/>
                  </a:lnTo>
                  <a:lnTo>
                    <a:pt x="458" y="470"/>
                  </a:lnTo>
                  <a:lnTo>
                    <a:pt x="488" y="464"/>
                  </a:lnTo>
                  <a:lnTo>
                    <a:pt x="506" y="470"/>
                  </a:lnTo>
                  <a:lnTo>
                    <a:pt x="518" y="464"/>
                  </a:lnTo>
                  <a:lnTo>
                    <a:pt x="530" y="476"/>
                  </a:lnTo>
                  <a:lnTo>
                    <a:pt x="572" y="458"/>
                  </a:lnTo>
                  <a:lnTo>
                    <a:pt x="578" y="452"/>
                  </a:lnTo>
                  <a:lnTo>
                    <a:pt x="578" y="439"/>
                  </a:lnTo>
                  <a:lnTo>
                    <a:pt x="572" y="433"/>
                  </a:lnTo>
                  <a:lnTo>
                    <a:pt x="554" y="458"/>
                  </a:lnTo>
                  <a:lnTo>
                    <a:pt x="548" y="452"/>
                  </a:lnTo>
                  <a:lnTo>
                    <a:pt x="554" y="427"/>
                  </a:lnTo>
                  <a:lnTo>
                    <a:pt x="548" y="427"/>
                  </a:lnTo>
                  <a:lnTo>
                    <a:pt x="530" y="452"/>
                  </a:lnTo>
                  <a:lnTo>
                    <a:pt x="512" y="439"/>
                  </a:lnTo>
                  <a:lnTo>
                    <a:pt x="530" y="415"/>
                  </a:lnTo>
                  <a:lnTo>
                    <a:pt x="530" y="409"/>
                  </a:lnTo>
                  <a:lnTo>
                    <a:pt x="524" y="409"/>
                  </a:lnTo>
                  <a:lnTo>
                    <a:pt x="500" y="427"/>
                  </a:lnTo>
                  <a:lnTo>
                    <a:pt x="488" y="421"/>
                  </a:lnTo>
                  <a:lnTo>
                    <a:pt x="482" y="421"/>
                  </a:lnTo>
                  <a:lnTo>
                    <a:pt x="512" y="403"/>
                  </a:lnTo>
                  <a:lnTo>
                    <a:pt x="506" y="391"/>
                  </a:lnTo>
                  <a:lnTo>
                    <a:pt x="482" y="403"/>
                  </a:lnTo>
                  <a:lnTo>
                    <a:pt x="470" y="397"/>
                  </a:lnTo>
                  <a:lnTo>
                    <a:pt x="458" y="397"/>
                  </a:lnTo>
                  <a:lnTo>
                    <a:pt x="500" y="378"/>
                  </a:lnTo>
                  <a:lnTo>
                    <a:pt x="494" y="366"/>
                  </a:lnTo>
                  <a:lnTo>
                    <a:pt x="488" y="360"/>
                  </a:lnTo>
                  <a:lnTo>
                    <a:pt x="458" y="378"/>
                  </a:lnTo>
                  <a:lnTo>
                    <a:pt x="458" y="360"/>
                  </a:lnTo>
                  <a:lnTo>
                    <a:pt x="440" y="354"/>
                  </a:lnTo>
                  <a:lnTo>
                    <a:pt x="488" y="348"/>
                  </a:lnTo>
                  <a:lnTo>
                    <a:pt x="482" y="329"/>
                  </a:lnTo>
                  <a:lnTo>
                    <a:pt x="452" y="336"/>
                  </a:lnTo>
                  <a:lnTo>
                    <a:pt x="446" y="329"/>
                  </a:lnTo>
                  <a:lnTo>
                    <a:pt x="435" y="323"/>
                  </a:lnTo>
                  <a:lnTo>
                    <a:pt x="452" y="317"/>
                  </a:lnTo>
                  <a:lnTo>
                    <a:pt x="482" y="317"/>
                  </a:lnTo>
                  <a:lnTo>
                    <a:pt x="482" y="299"/>
                  </a:lnTo>
                  <a:lnTo>
                    <a:pt x="446" y="305"/>
                  </a:lnTo>
                  <a:lnTo>
                    <a:pt x="440" y="287"/>
                  </a:lnTo>
                  <a:lnTo>
                    <a:pt x="411" y="274"/>
                  </a:lnTo>
                  <a:lnTo>
                    <a:pt x="440" y="274"/>
                  </a:lnTo>
                  <a:lnTo>
                    <a:pt x="482" y="281"/>
                  </a:lnTo>
                  <a:lnTo>
                    <a:pt x="482" y="262"/>
                  </a:lnTo>
                  <a:lnTo>
                    <a:pt x="452" y="256"/>
                  </a:lnTo>
                  <a:lnTo>
                    <a:pt x="452" y="244"/>
                  </a:lnTo>
                  <a:lnTo>
                    <a:pt x="417" y="232"/>
                  </a:lnTo>
                  <a:lnTo>
                    <a:pt x="429" y="232"/>
                  </a:lnTo>
                  <a:lnTo>
                    <a:pt x="452" y="232"/>
                  </a:lnTo>
                  <a:lnTo>
                    <a:pt x="464" y="232"/>
                  </a:lnTo>
                  <a:lnTo>
                    <a:pt x="482" y="232"/>
                  </a:lnTo>
                  <a:lnTo>
                    <a:pt x="482" y="232"/>
                  </a:lnTo>
                  <a:lnTo>
                    <a:pt x="464" y="226"/>
                  </a:lnTo>
                  <a:lnTo>
                    <a:pt x="435" y="207"/>
                  </a:lnTo>
                  <a:lnTo>
                    <a:pt x="423" y="201"/>
                  </a:lnTo>
                  <a:lnTo>
                    <a:pt x="423" y="183"/>
                  </a:lnTo>
                  <a:lnTo>
                    <a:pt x="411" y="183"/>
                  </a:lnTo>
                  <a:lnTo>
                    <a:pt x="417" y="177"/>
                  </a:lnTo>
                  <a:lnTo>
                    <a:pt x="435" y="171"/>
                  </a:lnTo>
                  <a:lnTo>
                    <a:pt x="435" y="158"/>
                  </a:lnTo>
                  <a:lnTo>
                    <a:pt x="429" y="152"/>
                  </a:lnTo>
                  <a:lnTo>
                    <a:pt x="440" y="140"/>
                  </a:lnTo>
                  <a:lnTo>
                    <a:pt x="446" y="140"/>
                  </a:lnTo>
                  <a:lnTo>
                    <a:pt x="458" y="134"/>
                  </a:lnTo>
                  <a:lnTo>
                    <a:pt x="458" y="128"/>
                  </a:lnTo>
                  <a:lnTo>
                    <a:pt x="470" y="116"/>
                  </a:lnTo>
                  <a:lnTo>
                    <a:pt x="476" y="116"/>
                  </a:lnTo>
                  <a:lnTo>
                    <a:pt x="482" y="110"/>
                  </a:lnTo>
                  <a:lnTo>
                    <a:pt x="500" y="103"/>
                  </a:lnTo>
                  <a:lnTo>
                    <a:pt x="506" y="103"/>
                  </a:lnTo>
                  <a:lnTo>
                    <a:pt x="518" y="97"/>
                  </a:lnTo>
                  <a:lnTo>
                    <a:pt x="530" y="91"/>
                  </a:lnTo>
                  <a:lnTo>
                    <a:pt x="548" y="91"/>
                  </a:lnTo>
                  <a:lnTo>
                    <a:pt x="554" y="85"/>
                  </a:lnTo>
                  <a:lnTo>
                    <a:pt x="560" y="85"/>
                  </a:lnTo>
                  <a:lnTo>
                    <a:pt x="578" y="85"/>
                  </a:lnTo>
                  <a:lnTo>
                    <a:pt x="578" y="85"/>
                  </a:lnTo>
                  <a:lnTo>
                    <a:pt x="589" y="85"/>
                  </a:lnTo>
                  <a:lnTo>
                    <a:pt x="589" y="85"/>
                  </a:lnTo>
                  <a:lnTo>
                    <a:pt x="595" y="85"/>
                  </a:lnTo>
                  <a:lnTo>
                    <a:pt x="589" y="85"/>
                  </a:lnTo>
                  <a:lnTo>
                    <a:pt x="560" y="79"/>
                  </a:lnTo>
                  <a:lnTo>
                    <a:pt x="583" y="30"/>
                  </a:lnTo>
                  <a:lnTo>
                    <a:pt x="530" y="30"/>
                  </a:lnTo>
                  <a:lnTo>
                    <a:pt x="506" y="36"/>
                  </a:lnTo>
                  <a:lnTo>
                    <a:pt x="482" y="48"/>
                  </a:lnTo>
                  <a:lnTo>
                    <a:pt x="464" y="61"/>
                  </a:lnTo>
                  <a:lnTo>
                    <a:pt x="440" y="85"/>
                  </a:lnTo>
                  <a:lnTo>
                    <a:pt x="417" y="116"/>
                  </a:lnTo>
                  <a:lnTo>
                    <a:pt x="411" y="140"/>
                  </a:lnTo>
                  <a:lnTo>
                    <a:pt x="375" y="232"/>
                  </a:lnTo>
                  <a:lnTo>
                    <a:pt x="387" y="305"/>
                  </a:lnTo>
                  <a:lnTo>
                    <a:pt x="309" y="311"/>
                  </a:lnTo>
                  <a:lnTo>
                    <a:pt x="292" y="232"/>
                  </a:lnTo>
                  <a:lnTo>
                    <a:pt x="166" y="232"/>
                  </a:lnTo>
                  <a:lnTo>
                    <a:pt x="166" y="219"/>
                  </a:lnTo>
                  <a:lnTo>
                    <a:pt x="149" y="201"/>
                  </a:lnTo>
                  <a:lnTo>
                    <a:pt x="208" y="128"/>
                  </a:lnTo>
                  <a:lnTo>
                    <a:pt x="6" y="0"/>
                  </a:lnTo>
                  <a:lnTo>
                    <a:pt x="0" y="6"/>
                  </a:lnTo>
                  <a:lnTo>
                    <a:pt x="11" y="79"/>
                  </a:lnTo>
                  <a:lnTo>
                    <a:pt x="11" y="7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5" name="未知"/>
            <p:cNvSpPr/>
            <p:nvPr/>
          </p:nvSpPr>
          <p:spPr>
            <a:xfrm>
              <a:off x="930" y="483"/>
              <a:ext cx="596" cy="477"/>
            </a:xfrm>
            <a:custGeom>
              <a:avLst/>
              <a:gdLst/>
              <a:ahLst/>
              <a:cxnLst/>
              <a:pathLst>
                <a:path w="596" h="477">
                  <a:moveTo>
                    <a:pt x="11" y="79"/>
                  </a:moveTo>
                  <a:lnTo>
                    <a:pt x="6" y="110"/>
                  </a:lnTo>
                  <a:lnTo>
                    <a:pt x="47" y="134"/>
                  </a:lnTo>
                  <a:lnTo>
                    <a:pt x="77" y="158"/>
                  </a:lnTo>
                  <a:lnTo>
                    <a:pt x="101" y="201"/>
                  </a:lnTo>
                  <a:lnTo>
                    <a:pt x="119" y="238"/>
                  </a:lnTo>
                  <a:lnTo>
                    <a:pt x="125" y="287"/>
                  </a:lnTo>
                  <a:lnTo>
                    <a:pt x="125" y="329"/>
                  </a:lnTo>
                  <a:lnTo>
                    <a:pt x="125" y="348"/>
                  </a:lnTo>
                  <a:lnTo>
                    <a:pt x="83" y="342"/>
                  </a:lnTo>
                  <a:lnTo>
                    <a:pt x="107" y="354"/>
                  </a:lnTo>
                  <a:lnTo>
                    <a:pt x="119" y="360"/>
                  </a:lnTo>
                  <a:lnTo>
                    <a:pt x="119" y="372"/>
                  </a:lnTo>
                  <a:lnTo>
                    <a:pt x="107" y="397"/>
                  </a:lnTo>
                  <a:lnTo>
                    <a:pt x="71" y="378"/>
                  </a:lnTo>
                  <a:lnTo>
                    <a:pt x="95" y="403"/>
                  </a:lnTo>
                  <a:lnTo>
                    <a:pt x="95" y="421"/>
                  </a:lnTo>
                  <a:lnTo>
                    <a:pt x="83" y="427"/>
                  </a:lnTo>
                  <a:lnTo>
                    <a:pt x="77" y="427"/>
                  </a:lnTo>
                  <a:lnTo>
                    <a:pt x="53" y="415"/>
                  </a:lnTo>
                  <a:lnTo>
                    <a:pt x="53" y="427"/>
                  </a:lnTo>
                  <a:lnTo>
                    <a:pt x="59" y="439"/>
                  </a:lnTo>
                  <a:lnTo>
                    <a:pt x="65" y="452"/>
                  </a:lnTo>
                  <a:lnTo>
                    <a:pt x="113" y="458"/>
                  </a:lnTo>
                  <a:lnTo>
                    <a:pt x="119" y="464"/>
                  </a:lnTo>
                  <a:lnTo>
                    <a:pt x="137" y="464"/>
                  </a:lnTo>
                  <a:lnTo>
                    <a:pt x="166" y="452"/>
                  </a:lnTo>
                  <a:lnTo>
                    <a:pt x="232" y="439"/>
                  </a:lnTo>
                  <a:lnTo>
                    <a:pt x="232" y="427"/>
                  </a:lnTo>
                  <a:lnTo>
                    <a:pt x="268" y="409"/>
                  </a:lnTo>
                  <a:lnTo>
                    <a:pt x="274" y="427"/>
                  </a:lnTo>
                  <a:lnTo>
                    <a:pt x="315" y="433"/>
                  </a:lnTo>
                  <a:lnTo>
                    <a:pt x="399" y="458"/>
                  </a:lnTo>
                  <a:lnTo>
                    <a:pt x="429" y="458"/>
                  </a:lnTo>
                  <a:lnTo>
                    <a:pt x="440" y="464"/>
                  </a:lnTo>
                  <a:lnTo>
                    <a:pt x="458" y="470"/>
                  </a:lnTo>
                  <a:lnTo>
                    <a:pt x="488" y="464"/>
                  </a:lnTo>
                  <a:lnTo>
                    <a:pt x="506" y="470"/>
                  </a:lnTo>
                  <a:lnTo>
                    <a:pt x="518" y="464"/>
                  </a:lnTo>
                  <a:lnTo>
                    <a:pt x="530" y="476"/>
                  </a:lnTo>
                  <a:lnTo>
                    <a:pt x="572" y="458"/>
                  </a:lnTo>
                  <a:lnTo>
                    <a:pt x="578" y="452"/>
                  </a:lnTo>
                  <a:lnTo>
                    <a:pt x="578" y="439"/>
                  </a:lnTo>
                  <a:lnTo>
                    <a:pt x="572" y="433"/>
                  </a:lnTo>
                  <a:lnTo>
                    <a:pt x="554" y="458"/>
                  </a:lnTo>
                  <a:lnTo>
                    <a:pt x="548" y="452"/>
                  </a:lnTo>
                  <a:lnTo>
                    <a:pt x="554" y="427"/>
                  </a:lnTo>
                  <a:lnTo>
                    <a:pt x="548" y="427"/>
                  </a:lnTo>
                  <a:lnTo>
                    <a:pt x="530" y="452"/>
                  </a:lnTo>
                  <a:lnTo>
                    <a:pt x="512" y="439"/>
                  </a:lnTo>
                  <a:lnTo>
                    <a:pt x="530" y="415"/>
                  </a:lnTo>
                  <a:lnTo>
                    <a:pt x="530" y="409"/>
                  </a:lnTo>
                  <a:lnTo>
                    <a:pt x="524" y="409"/>
                  </a:lnTo>
                  <a:lnTo>
                    <a:pt x="500" y="427"/>
                  </a:lnTo>
                  <a:lnTo>
                    <a:pt x="488" y="421"/>
                  </a:lnTo>
                  <a:lnTo>
                    <a:pt x="482" y="421"/>
                  </a:lnTo>
                  <a:lnTo>
                    <a:pt x="512" y="403"/>
                  </a:lnTo>
                  <a:lnTo>
                    <a:pt x="506" y="391"/>
                  </a:lnTo>
                  <a:lnTo>
                    <a:pt x="482" y="403"/>
                  </a:lnTo>
                  <a:lnTo>
                    <a:pt x="470" y="397"/>
                  </a:lnTo>
                  <a:lnTo>
                    <a:pt x="458" y="397"/>
                  </a:lnTo>
                  <a:lnTo>
                    <a:pt x="500" y="378"/>
                  </a:lnTo>
                  <a:lnTo>
                    <a:pt x="494" y="366"/>
                  </a:lnTo>
                  <a:lnTo>
                    <a:pt x="488" y="360"/>
                  </a:lnTo>
                  <a:lnTo>
                    <a:pt x="458" y="378"/>
                  </a:lnTo>
                  <a:lnTo>
                    <a:pt x="458" y="360"/>
                  </a:lnTo>
                  <a:lnTo>
                    <a:pt x="440" y="354"/>
                  </a:lnTo>
                  <a:lnTo>
                    <a:pt x="488" y="348"/>
                  </a:lnTo>
                  <a:lnTo>
                    <a:pt x="482" y="329"/>
                  </a:lnTo>
                  <a:lnTo>
                    <a:pt x="452" y="336"/>
                  </a:lnTo>
                  <a:lnTo>
                    <a:pt x="446" y="329"/>
                  </a:lnTo>
                  <a:lnTo>
                    <a:pt x="435" y="323"/>
                  </a:lnTo>
                  <a:lnTo>
                    <a:pt x="452" y="317"/>
                  </a:lnTo>
                  <a:lnTo>
                    <a:pt x="482" y="317"/>
                  </a:lnTo>
                  <a:lnTo>
                    <a:pt x="482" y="299"/>
                  </a:lnTo>
                  <a:lnTo>
                    <a:pt x="446" y="305"/>
                  </a:lnTo>
                  <a:lnTo>
                    <a:pt x="440" y="287"/>
                  </a:lnTo>
                  <a:lnTo>
                    <a:pt x="411" y="274"/>
                  </a:lnTo>
                  <a:lnTo>
                    <a:pt x="440" y="274"/>
                  </a:lnTo>
                  <a:lnTo>
                    <a:pt x="482" y="281"/>
                  </a:lnTo>
                  <a:lnTo>
                    <a:pt x="482" y="262"/>
                  </a:lnTo>
                  <a:lnTo>
                    <a:pt x="452" y="256"/>
                  </a:lnTo>
                  <a:lnTo>
                    <a:pt x="452" y="244"/>
                  </a:lnTo>
                  <a:lnTo>
                    <a:pt x="417" y="232"/>
                  </a:lnTo>
                  <a:lnTo>
                    <a:pt x="429" y="232"/>
                  </a:lnTo>
                  <a:lnTo>
                    <a:pt x="452" y="232"/>
                  </a:lnTo>
                  <a:lnTo>
                    <a:pt x="464" y="232"/>
                  </a:lnTo>
                  <a:lnTo>
                    <a:pt x="482" y="232"/>
                  </a:lnTo>
                  <a:lnTo>
                    <a:pt x="464" y="226"/>
                  </a:lnTo>
                  <a:lnTo>
                    <a:pt x="435" y="207"/>
                  </a:lnTo>
                  <a:lnTo>
                    <a:pt x="423" y="201"/>
                  </a:lnTo>
                  <a:lnTo>
                    <a:pt x="423" y="183"/>
                  </a:lnTo>
                  <a:lnTo>
                    <a:pt x="411" y="183"/>
                  </a:lnTo>
                  <a:lnTo>
                    <a:pt x="417" y="177"/>
                  </a:lnTo>
                  <a:lnTo>
                    <a:pt x="435" y="171"/>
                  </a:lnTo>
                  <a:lnTo>
                    <a:pt x="435" y="158"/>
                  </a:lnTo>
                  <a:lnTo>
                    <a:pt x="429" y="152"/>
                  </a:lnTo>
                  <a:lnTo>
                    <a:pt x="440" y="140"/>
                  </a:lnTo>
                  <a:lnTo>
                    <a:pt x="446" y="140"/>
                  </a:lnTo>
                  <a:lnTo>
                    <a:pt x="458" y="134"/>
                  </a:lnTo>
                  <a:lnTo>
                    <a:pt x="458" y="128"/>
                  </a:lnTo>
                  <a:lnTo>
                    <a:pt x="470" y="116"/>
                  </a:lnTo>
                  <a:lnTo>
                    <a:pt x="476" y="116"/>
                  </a:lnTo>
                  <a:lnTo>
                    <a:pt x="482" y="110"/>
                  </a:lnTo>
                  <a:lnTo>
                    <a:pt x="500" y="103"/>
                  </a:lnTo>
                  <a:lnTo>
                    <a:pt x="506" y="103"/>
                  </a:lnTo>
                  <a:lnTo>
                    <a:pt x="518" y="97"/>
                  </a:lnTo>
                  <a:lnTo>
                    <a:pt x="530" y="91"/>
                  </a:lnTo>
                  <a:lnTo>
                    <a:pt x="548" y="91"/>
                  </a:lnTo>
                  <a:lnTo>
                    <a:pt x="554" y="85"/>
                  </a:lnTo>
                  <a:lnTo>
                    <a:pt x="560" y="85"/>
                  </a:lnTo>
                  <a:lnTo>
                    <a:pt x="578" y="85"/>
                  </a:lnTo>
                  <a:lnTo>
                    <a:pt x="589" y="85"/>
                  </a:lnTo>
                  <a:lnTo>
                    <a:pt x="595" y="85"/>
                  </a:lnTo>
                  <a:lnTo>
                    <a:pt x="589" y="85"/>
                  </a:lnTo>
                  <a:lnTo>
                    <a:pt x="560" y="79"/>
                  </a:lnTo>
                  <a:lnTo>
                    <a:pt x="583" y="30"/>
                  </a:lnTo>
                  <a:lnTo>
                    <a:pt x="530" y="30"/>
                  </a:lnTo>
                  <a:lnTo>
                    <a:pt x="506" y="36"/>
                  </a:lnTo>
                  <a:lnTo>
                    <a:pt x="482" y="48"/>
                  </a:lnTo>
                  <a:lnTo>
                    <a:pt x="464" y="61"/>
                  </a:lnTo>
                  <a:lnTo>
                    <a:pt x="440" y="85"/>
                  </a:lnTo>
                  <a:lnTo>
                    <a:pt x="417" y="116"/>
                  </a:lnTo>
                  <a:lnTo>
                    <a:pt x="411" y="140"/>
                  </a:lnTo>
                  <a:lnTo>
                    <a:pt x="375" y="232"/>
                  </a:lnTo>
                  <a:lnTo>
                    <a:pt x="387" y="305"/>
                  </a:lnTo>
                  <a:lnTo>
                    <a:pt x="309" y="311"/>
                  </a:lnTo>
                  <a:lnTo>
                    <a:pt x="292" y="232"/>
                  </a:lnTo>
                  <a:lnTo>
                    <a:pt x="166" y="232"/>
                  </a:lnTo>
                  <a:lnTo>
                    <a:pt x="166" y="219"/>
                  </a:lnTo>
                  <a:lnTo>
                    <a:pt x="149" y="201"/>
                  </a:lnTo>
                  <a:lnTo>
                    <a:pt x="208" y="128"/>
                  </a:lnTo>
                  <a:lnTo>
                    <a:pt x="6" y="0"/>
                  </a:lnTo>
                  <a:lnTo>
                    <a:pt x="0" y="6"/>
                  </a:lnTo>
                  <a:lnTo>
                    <a:pt x="11" y="79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6" name="未知"/>
            <p:cNvSpPr/>
            <p:nvPr/>
          </p:nvSpPr>
          <p:spPr>
            <a:xfrm>
              <a:off x="1365" y="654"/>
              <a:ext cx="72" cy="37"/>
            </a:xfrm>
            <a:custGeom>
              <a:avLst/>
              <a:gdLst/>
              <a:ahLst/>
              <a:cxnLst/>
              <a:pathLst>
                <a:path w="72" h="37">
                  <a:moveTo>
                    <a:pt x="71" y="36"/>
                  </a:moveTo>
                  <a:lnTo>
                    <a:pt x="53" y="18"/>
                  </a:lnTo>
                  <a:lnTo>
                    <a:pt x="35" y="12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7" y="12"/>
                  </a:lnTo>
                  <a:lnTo>
                    <a:pt x="29" y="18"/>
                  </a:lnTo>
                  <a:lnTo>
                    <a:pt x="59" y="30"/>
                  </a:lnTo>
                  <a:lnTo>
                    <a:pt x="71" y="36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7" name="未知"/>
            <p:cNvSpPr/>
            <p:nvPr/>
          </p:nvSpPr>
          <p:spPr>
            <a:xfrm>
              <a:off x="1365" y="654"/>
              <a:ext cx="72" cy="37"/>
            </a:xfrm>
            <a:custGeom>
              <a:avLst/>
              <a:gdLst/>
              <a:ahLst/>
              <a:cxnLst/>
              <a:pathLst>
                <a:path w="72" h="37">
                  <a:moveTo>
                    <a:pt x="71" y="36"/>
                  </a:moveTo>
                  <a:lnTo>
                    <a:pt x="53" y="18"/>
                  </a:lnTo>
                  <a:lnTo>
                    <a:pt x="35" y="12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7" y="12"/>
                  </a:lnTo>
                  <a:lnTo>
                    <a:pt x="29" y="18"/>
                  </a:lnTo>
                  <a:lnTo>
                    <a:pt x="59" y="3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8" name="未知"/>
            <p:cNvSpPr/>
            <p:nvPr/>
          </p:nvSpPr>
          <p:spPr>
            <a:xfrm>
              <a:off x="1388" y="629"/>
              <a:ext cx="55" cy="26"/>
            </a:xfrm>
            <a:custGeom>
              <a:avLst/>
              <a:gdLst/>
              <a:ahLst/>
              <a:cxnLst/>
              <a:pathLst>
                <a:path w="55" h="26">
                  <a:moveTo>
                    <a:pt x="0" y="0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42" y="12"/>
                  </a:lnTo>
                  <a:lnTo>
                    <a:pt x="48" y="19"/>
                  </a:lnTo>
                  <a:lnTo>
                    <a:pt x="54" y="25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19" name="未知"/>
            <p:cNvSpPr/>
            <p:nvPr/>
          </p:nvSpPr>
          <p:spPr>
            <a:xfrm>
              <a:off x="1388" y="629"/>
              <a:ext cx="55" cy="26"/>
            </a:xfrm>
            <a:custGeom>
              <a:avLst/>
              <a:gdLst/>
              <a:ahLst/>
              <a:cxnLst/>
              <a:pathLst>
                <a:path w="55" h="26">
                  <a:moveTo>
                    <a:pt x="0" y="0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42" y="12"/>
                  </a:lnTo>
                  <a:lnTo>
                    <a:pt x="48" y="19"/>
                  </a:lnTo>
                  <a:lnTo>
                    <a:pt x="54" y="25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0" name="未知"/>
            <p:cNvSpPr/>
            <p:nvPr/>
          </p:nvSpPr>
          <p:spPr>
            <a:xfrm>
              <a:off x="1412" y="599"/>
              <a:ext cx="49" cy="25"/>
            </a:xfrm>
            <a:custGeom>
              <a:avLst/>
              <a:gdLst/>
              <a:ahLst/>
              <a:cxnLst/>
              <a:pathLst>
                <a:path w="49" h="25">
                  <a:moveTo>
                    <a:pt x="0" y="0"/>
                  </a:move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8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1" name="未知"/>
            <p:cNvSpPr/>
            <p:nvPr/>
          </p:nvSpPr>
          <p:spPr>
            <a:xfrm>
              <a:off x="1412" y="599"/>
              <a:ext cx="49" cy="25"/>
            </a:xfrm>
            <a:custGeom>
              <a:avLst/>
              <a:gdLst/>
              <a:ahLst/>
              <a:cxnLst/>
              <a:pathLst>
                <a:path w="49" h="25">
                  <a:moveTo>
                    <a:pt x="0" y="0"/>
                  </a:move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2" name="未知"/>
            <p:cNvSpPr/>
            <p:nvPr/>
          </p:nvSpPr>
          <p:spPr>
            <a:xfrm>
              <a:off x="1460" y="751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3" name="未知"/>
            <p:cNvSpPr/>
            <p:nvPr/>
          </p:nvSpPr>
          <p:spPr>
            <a:xfrm>
              <a:off x="1460" y="751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4" name="未知"/>
            <p:cNvSpPr/>
            <p:nvPr/>
          </p:nvSpPr>
          <p:spPr>
            <a:xfrm>
              <a:off x="1478" y="715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5" name="未知"/>
            <p:cNvSpPr/>
            <p:nvPr/>
          </p:nvSpPr>
          <p:spPr>
            <a:xfrm>
              <a:off x="1478" y="715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0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6" name="未知"/>
            <p:cNvSpPr/>
            <p:nvPr/>
          </p:nvSpPr>
          <p:spPr>
            <a:xfrm>
              <a:off x="1496" y="70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0"/>
                  </a:lnTo>
                  <a:lnTo>
                    <a:pt x="6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7" name="未知"/>
            <p:cNvSpPr/>
            <p:nvPr/>
          </p:nvSpPr>
          <p:spPr>
            <a:xfrm>
              <a:off x="1496" y="702"/>
              <a:ext cx="7" cy="14"/>
            </a:xfrm>
            <a:custGeom>
              <a:avLst/>
              <a:gdLst/>
              <a:ahLst/>
              <a:cxnLst/>
              <a:pathLst>
                <a:path w="7" h="14">
                  <a:moveTo>
                    <a:pt x="6" y="0"/>
                  </a:moveTo>
                  <a:lnTo>
                    <a:pt x="0" y="0"/>
                  </a:lnTo>
                  <a:lnTo>
                    <a:pt x="6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8" name="未知"/>
            <p:cNvSpPr/>
            <p:nvPr/>
          </p:nvSpPr>
          <p:spPr>
            <a:xfrm>
              <a:off x="1460" y="666"/>
              <a:ext cx="120" cy="172"/>
            </a:xfrm>
            <a:custGeom>
              <a:avLst/>
              <a:gdLst/>
              <a:ahLst/>
              <a:cxnLst/>
              <a:pathLst>
                <a:path w="120" h="172">
                  <a:moveTo>
                    <a:pt x="0" y="49"/>
                  </a:moveTo>
                  <a:lnTo>
                    <a:pt x="12" y="24"/>
                  </a:lnTo>
                  <a:lnTo>
                    <a:pt x="24" y="18"/>
                  </a:lnTo>
                  <a:lnTo>
                    <a:pt x="42" y="6"/>
                  </a:lnTo>
                  <a:lnTo>
                    <a:pt x="59" y="0"/>
                  </a:lnTo>
                  <a:lnTo>
                    <a:pt x="71" y="6"/>
                  </a:lnTo>
                  <a:lnTo>
                    <a:pt x="89" y="18"/>
                  </a:lnTo>
                  <a:lnTo>
                    <a:pt x="95" y="24"/>
                  </a:lnTo>
                  <a:lnTo>
                    <a:pt x="113" y="49"/>
                  </a:lnTo>
                  <a:lnTo>
                    <a:pt x="119" y="61"/>
                  </a:lnTo>
                  <a:lnTo>
                    <a:pt x="119" y="79"/>
                  </a:lnTo>
                  <a:lnTo>
                    <a:pt x="119" y="110"/>
                  </a:lnTo>
                  <a:lnTo>
                    <a:pt x="113" y="134"/>
                  </a:lnTo>
                  <a:lnTo>
                    <a:pt x="107" y="146"/>
                  </a:lnTo>
                  <a:lnTo>
                    <a:pt x="95" y="171"/>
                  </a:lnTo>
                  <a:lnTo>
                    <a:pt x="107" y="140"/>
                  </a:lnTo>
                  <a:lnTo>
                    <a:pt x="107" y="122"/>
                  </a:lnTo>
                  <a:lnTo>
                    <a:pt x="113" y="98"/>
                  </a:lnTo>
                  <a:lnTo>
                    <a:pt x="107" y="73"/>
                  </a:lnTo>
                  <a:lnTo>
                    <a:pt x="95" y="55"/>
                  </a:lnTo>
                  <a:lnTo>
                    <a:pt x="95" y="49"/>
                  </a:lnTo>
                  <a:lnTo>
                    <a:pt x="89" y="36"/>
                  </a:lnTo>
                  <a:lnTo>
                    <a:pt x="71" y="24"/>
                  </a:lnTo>
                  <a:lnTo>
                    <a:pt x="59" y="18"/>
                  </a:lnTo>
                  <a:lnTo>
                    <a:pt x="53" y="18"/>
                  </a:lnTo>
                  <a:lnTo>
                    <a:pt x="48" y="18"/>
                  </a:lnTo>
                  <a:lnTo>
                    <a:pt x="30" y="24"/>
                  </a:lnTo>
                  <a:lnTo>
                    <a:pt x="12" y="30"/>
                  </a:lnTo>
                  <a:lnTo>
                    <a:pt x="0" y="36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29" name="未知"/>
            <p:cNvSpPr/>
            <p:nvPr/>
          </p:nvSpPr>
          <p:spPr>
            <a:xfrm>
              <a:off x="1460" y="666"/>
              <a:ext cx="120" cy="172"/>
            </a:xfrm>
            <a:custGeom>
              <a:avLst/>
              <a:gdLst/>
              <a:ahLst/>
              <a:cxnLst/>
              <a:pathLst>
                <a:path w="120" h="172">
                  <a:moveTo>
                    <a:pt x="0" y="49"/>
                  </a:moveTo>
                  <a:lnTo>
                    <a:pt x="12" y="24"/>
                  </a:lnTo>
                  <a:lnTo>
                    <a:pt x="24" y="18"/>
                  </a:lnTo>
                  <a:lnTo>
                    <a:pt x="42" y="6"/>
                  </a:lnTo>
                  <a:lnTo>
                    <a:pt x="59" y="0"/>
                  </a:lnTo>
                  <a:lnTo>
                    <a:pt x="71" y="6"/>
                  </a:lnTo>
                  <a:lnTo>
                    <a:pt x="89" y="18"/>
                  </a:lnTo>
                  <a:lnTo>
                    <a:pt x="95" y="24"/>
                  </a:lnTo>
                  <a:lnTo>
                    <a:pt x="113" y="49"/>
                  </a:lnTo>
                  <a:lnTo>
                    <a:pt x="119" y="61"/>
                  </a:lnTo>
                  <a:lnTo>
                    <a:pt x="119" y="79"/>
                  </a:lnTo>
                  <a:lnTo>
                    <a:pt x="119" y="110"/>
                  </a:lnTo>
                  <a:lnTo>
                    <a:pt x="113" y="134"/>
                  </a:lnTo>
                  <a:lnTo>
                    <a:pt x="107" y="146"/>
                  </a:lnTo>
                  <a:lnTo>
                    <a:pt x="95" y="171"/>
                  </a:lnTo>
                  <a:lnTo>
                    <a:pt x="107" y="140"/>
                  </a:lnTo>
                  <a:lnTo>
                    <a:pt x="107" y="122"/>
                  </a:lnTo>
                  <a:lnTo>
                    <a:pt x="113" y="98"/>
                  </a:lnTo>
                  <a:lnTo>
                    <a:pt x="107" y="73"/>
                  </a:lnTo>
                  <a:lnTo>
                    <a:pt x="95" y="55"/>
                  </a:lnTo>
                  <a:lnTo>
                    <a:pt x="95" y="49"/>
                  </a:lnTo>
                  <a:lnTo>
                    <a:pt x="89" y="36"/>
                  </a:lnTo>
                  <a:lnTo>
                    <a:pt x="71" y="24"/>
                  </a:lnTo>
                  <a:lnTo>
                    <a:pt x="59" y="18"/>
                  </a:lnTo>
                  <a:lnTo>
                    <a:pt x="53" y="18"/>
                  </a:lnTo>
                  <a:lnTo>
                    <a:pt x="48" y="18"/>
                  </a:lnTo>
                  <a:lnTo>
                    <a:pt x="30" y="24"/>
                  </a:lnTo>
                  <a:lnTo>
                    <a:pt x="12" y="30"/>
                  </a:lnTo>
                  <a:lnTo>
                    <a:pt x="0" y="36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0" name="未知"/>
            <p:cNvSpPr/>
            <p:nvPr/>
          </p:nvSpPr>
          <p:spPr>
            <a:xfrm>
              <a:off x="1454" y="751"/>
              <a:ext cx="90" cy="99"/>
            </a:xfrm>
            <a:custGeom>
              <a:avLst/>
              <a:gdLst/>
              <a:ahLst/>
              <a:cxnLst/>
              <a:pathLst>
                <a:path w="90" h="99">
                  <a:moveTo>
                    <a:pt x="0" y="43"/>
                  </a:moveTo>
                  <a:lnTo>
                    <a:pt x="0" y="49"/>
                  </a:lnTo>
                  <a:lnTo>
                    <a:pt x="0" y="61"/>
                  </a:lnTo>
                  <a:lnTo>
                    <a:pt x="12" y="74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42" y="92"/>
                  </a:lnTo>
                  <a:lnTo>
                    <a:pt x="54" y="98"/>
                  </a:lnTo>
                  <a:lnTo>
                    <a:pt x="65" y="98"/>
                  </a:lnTo>
                  <a:lnTo>
                    <a:pt x="71" y="92"/>
                  </a:lnTo>
                  <a:lnTo>
                    <a:pt x="71" y="86"/>
                  </a:lnTo>
                  <a:lnTo>
                    <a:pt x="77" y="80"/>
                  </a:lnTo>
                  <a:lnTo>
                    <a:pt x="89" y="68"/>
                  </a:lnTo>
                  <a:lnTo>
                    <a:pt x="89" y="61"/>
                  </a:lnTo>
                  <a:lnTo>
                    <a:pt x="77" y="61"/>
                  </a:lnTo>
                  <a:lnTo>
                    <a:pt x="65" y="61"/>
                  </a:lnTo>
                  <a:lnTo>
                    <a:pt x="54" y="49"/>
                  </a:lnTo>
                  <a:lnTo>
                    <a:pt x="48" y="37"/>
                  </a:lnTo>
                  <a:lnTo>
                    <a:pt x="48" y="25"/>
                  </a:lnTo>
                  <a:lnTo>
                    <a:pt x="48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37"/>
                  </a:lnTo>
                  <a:lnTo>
                    <a:pt x="12" y="61"/>
                  </a:lnTo>
                  <a:lnTo>
                    <a:pt x="6" y="61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1" name="未知"/>
            <p:cNvSpPr/>
            <p:nvPr/>
          </p:nvSpPr>
          <p:spPr>
            <a:xfrm>
              <a:off x="1454" y="751"/>
              <a:ext cx="90" cy="99"/>
            </a:xfrm>
            <a:custGeom>
              <a:avLst/>
              <a:gdLst/>
              <a:ahLst/>
              <a:cxnLst/>
              <a:pathLst>
                <a:path w="90" h="99">
                  <a:moveTo>
                    <a:pt x="0" y="43"/>
                  </a:moveTo>
                  <a:lnTo>
                    <a:pt x="0" y="49"/>
                  </a:lnTo>
                  <a:lnTo>
                    <a:pt x="0" y="61"/>
                  </a:lnTo>
                  <a:lnTo>
                    <a:pt x="12" y="74"/>
                  </a:lnTo>
                  <a:lnTo>
                    <a:pt x="30" y="86"/>
                  </a:lnTo>
                  <a:lnTo>
                    <a:pt x="42" y="92"/>
                  </a:lnTo>
                  <a:lnTo>
                    <a:pt x="54" y="98"/>
                  </a:lnTo>
                  <a:lnTo>
                    <a:pt x="65" y="98"/>
                  </a:lnTo>
                  <a:lnTo>
                    <a:pt x="71" y="92"/>
                  </a:lnTo>
                  <a:lnTo>
                    <a:pt x="71" y="86"/>
                  </a:lnTo>
                  <a:lnTo>
                    <a:pt x="77" y="80"/>
                  </a:lnTo>
                  <a:lnTo>
                    <a:pt x="89" y="68"/>
                  </a:lnTo>
                  <a:lnTo>
                    <a:pt x="89" y="61"/>
                  </a:lnTo>
                  <a:lnTo>
                    <a:pt x="77" y="61"/>
                  </a:lnTo>
                  <a:lnTo>
                    <a:pt x="65" y="61"/>
                  </a:lnTo>
                  <a:lnTo>
                    <a:pt x="54" y="49"/>
                  </a:lnTo>
                  <a:lnTo>
                    <a:pt x="48" y="37"/>
                  </a:lnTo>
                  <a:lnTo>
                    <a:pt x="48" y="25"/>
                  </a:lnTo>
                  <a:lnTo>
                    <a:pt x="48" y="6"/>
                  </a:lnTo>
                  <a:lnTo>
                    <a:pt x="30" y="0"/>
                  </a:lnTo>
                  <a:lnTo>
                    <a:pt x="18" y="37"/>
                  </a:lnTo>
                  <a:lnTo>
                    <a:pt x="12" y="61"/>
                  </a:lnTo>
                  <a:lnTo>
                    <a:pt x="6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2" name="未知"/>
            <p:cNvSpPr/>
            <p:nvPr/>
          </p:nvSpPr>
          <p:spPr>
            <a:xfrm>
              <a:off x="1519" y="916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6" y="19"/>
                  </a:moveTo>
                  <a:lnTo>
                    <a:pt x="0" y="19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19"/>
                  </a:lnTo>
                  <a:lnTo>
                    <a:pt x="6" y="19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3" name="未知"/>
            <p:cNvSpPr/>
            <p:nvPr/>
          </p:nvSpPr>
          <p:spPr>
            <a:xfrm>
              <a:off x="1543" y="916"/>
              <a:ext cx="13" cy="20"/>
            </a:xfrm>
            <a:custGeom>
              <a:avLst/>
              <a:gdLst/>
              <a:ahLst/>
              <a:cxnLst/>
              <a:pathLst>
                <a:path w="13" h="20">
                  <a:moveTo>
                    <a:pt x="0" y="19"/>
                  </a:moveTo>
                  <a:lnTo>
                    <a:pt x="12" y="19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13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4" name="未知"/>
            <p:cNvSpPr/>
            <p:nvPr/>
          </p:nvSpPr>
          <p:spPr>
            <a:xfrm>
              <a:off x="1567" y="904"/>
              <a:ext cx="13" cy="32"/>
            </a:xfrm>
            <a:custGeom>
              <a:avLst/>
              <a:gdLst/>
              <a:ahLst/>
              <a:cxnLst/>
              <a:pathLst>
                <a:path w="13" h="32">
                  <a:moveTo>
                    <a:pt x="12" y="25"/>
                  </a:moveTo>
                  <a:lnTo>
                    <a:pt x="0" y="31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5" name="未知"/>
            <p:cNvSpPr/>
            <p:nvPr/>
          </p:nvSpPr>
          <p:spPr>
            <a:xfrm>
              <a:off x="1591" y="892"/>
              <a:ext cx="13" cy="19"/>
            </a:xfrm>
            <a:custGeom>
              <a:avLst/>
              <a:gdLst/>
              <a:ahLst/>
              <a:cxnLst/>
              <a:pathLst>
                <a:path w="13" h="19">
                  <a:moveTo>
                    <a:pt x="12" y="12"/>
                  </a:moveTo>
                  <a:lnTo>
                    <a:pt x="0" y="18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6" name="未知"/>
            <p:cNvSpPr/>
            <p:nvPr/>
          </p:nvSpPr>
          <p:spPr>
            <a:xfrm>
              <a:off x="1609" y="867"/>
              <a:ext cx="19" cy="20"/>
            </a:xfrm>
            <a:custGeom>
              <a:avLst/>
              <a:gdLst/>
              <a:ahLst/>
              <a:cxnLst/>
              <a:pathLst>
                <a:path w="19" h="20">
                  <a:moveTo>
                    <a:pt x="18" y="19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8" y="19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7" name="未知"/>
            <p:cNvSpPr/>
            <p:nvPr/>
          </p:nvSpPr>
          <p:spPr>
            <a:xfrm>
              <a:off x="1639" y="348"/>
              <a:ext cx="60" cy="62"/>
            </a:xfrm>
            <a:custGeom>
              <a:avLst/>
              <a:gdLst/>
              <a:ahLst/>
              <a:cxnLst/>
              <a:pathLst>
                <a:path w="60" h="62">
                  <a:moveTo>
                    <a:pt x="59" y="55"/>
                  </a:moveTo>
                  <a:lnTo>
                    <a:pt x="53" y="61"/>
                  </a:lnTo>
                  <a:lnTo>
                    <a:pt x="47" y="61"/>
                  </a:lnTo>
                  <a:lnTo>
                    <a:pt x="35" y="55"/>
                  </a:lnTo>
                  <a:lnTo>
                    <a:pt x="0" y="18"/>
                  </a:lnTo>
                  <a:lnTo>
                    <a:pt x="0" y="0"/>
                  </a:lnTo>
                  <a:lnTo>
                    <a:pt x="59" y="55"/>
                  </a:lnTo>
                  <a:lnTo>
                    <a:pt x="59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8" name="未知"/>
            <p:cNvSpPr/>
            <p:nvPr/>
          </p:nvSpPr>
          <p:spPr>
            <a:xfrm>
              <a:off x="1639" y="348"/>
              <a:ext cx="60" cy="62"/>
            </a:xfrm>
            <a:custGeom>
              <a:avLst/>
              <a:gdLst/>
              <a:ahLst/>
              <a:cxnLst/>
              <a:pathLst>
                <a:path w="60" h="62">
                  <a:moveTo>
                    <a:pt x="59" y="55"/>
                  </a:moveTo>
                  <a:lnTo>
                    <a:pt x="53" y="61"/>
                  </a:lnTo>
                  <a:lnTo>
                    <a:pt x="47" y="61"/>
                  </a:lnTo>
                  <a:lnTo>
                    <a:pt x="35" y="55"/>
                  </a:lnTo>
                  <a:lnTo>
                    <a:pt x="0" y="18"/>
                  </a:lnTo>
                  <a:lnTo>
                    <a:pt x="0" y="0"/>
                  </a:lnTo>
                  <a:lnTo>
                    <a:pt x="59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39" name="未知"/>
            <p:cNvSpPr/>
            <p:nvPr/>
          </p:nvSpPr>
          <p:spPr>
            <a:xfrm>
              <a:off x="1627" y="336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0" name="未知"/>
            <p:cNvSpPr/>
            <p:nvPr/>
          </p:nvSpPr>
          <p:spPr>
            <a:xfrm>
              <a:off x="1627" y="336"/>
              <a:ext cx="13" cy="13"/>
            </a:xfrm>
            <a:custGeom>
              <a:avLst/>
              <a:gdLst/>
              <a:ahLst/>
              <a:cxnLst/>
              <a:pathLst>
                <a:path w="13" h="13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1" name="未知"/>
            <p:cNvSpPr/>
            <p:nvPr/>
          </p:nvSpPr>
          <p:spPr>
            <a:xfrm>
              <a:off x="1549" y="507"/>
              <a:ext cx="79" cy="123"/>
            </a:xfrm>
            <a:custGeom>
              <a:avLst/>
              <a:gdLst/>
              <a:ahLst/>
              <a:cxnLst/>
              <a:pathLst>
                <a:path w="79" h="123">
                  <a:moveTo>
                    <a:pt x="78" y="122"/>
                  </a:moveTo>
                  <a:lnTo>
                    <a:pt x="72" y="110"/>
                  </a:lnTo>
                  <a:lnTo>
                    <a:pt x="54" y="104"/>
                  </a:lnTo>
                  <a:lnTo>
                    <a:pt x="42" y="86"/>
                  </a:lnTo>
                  <a:lnTo>
                    <a:pt x="30" y="79"/>
                  </a:lnTo>
                  <a:lnTo>
                    <a:pt x="6" y="67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6" y="31"/>
                  </a:lnTo>
                  <a:lnTo>
                    <a:pt x="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78" y="0"/>
                  </a:lnTo>
                  <a:lnTo>
                    <a:pt x="78" y="122"/>
                  </a:lnTo>
                  <a:lnTo>
                    <a:pt x="78" y="1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2" name="未知"/>
            <p:cNvSpPr/>
            <p:nvPr/>
          </p:nvSpPr>
          <p:spPr>
            <a:xfrm>
              <a:off x="1549" y="507"/>
              <a:ext cx="79" cy="123"/>
            </a:xfrm>
            <a:custGeom>
              <a:avLst/>
              <a:gdLst/>
              <a:ahLst/>
              <a:cxnLst/>
              <a:pathLst>
                <a:path w="79" h="123">
                  <a:moveTo>
                    <a:pt x="78" y="122"/>
                  </a:moveTo>
                  <a:lnTo>
                    <a:pt x="72" y="110"/>
                  </a:lnTo>
                  <a:lnTo>
                    <a:pt x="54" y="104"/>
                  </a:lnTo>
                  <a:lnTo>
                    <a:pt x="42" y="86"/>
                  </a:lnTo>
                  <a:lnTo>
                    <a:pt x="30" y="79"/>
                  </a:lnTo>
                  <a:lnTo>
                    <a:pt x="6" y="67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6" y="31"/>
                  </a:lnTo>
                  <a:lnTo>
                    <a:pt x="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78" y="0"/>
                  </a:lnTo>
                  <a:lnTo>
                    <a:pt x="78" y="1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3" name="未知"/>
            <p:cNvSpPr/>
            <p:nvPr/>
          </p:nvSpPr>
          <p:spPr>
            <a:xfrm>
              <a:off x="1531" y="366"/>
              <a:ext cx="19" cy="38"/>
            </a:xfrm>
            <a:custGeom>
              <a:avLst/>
              <a:gdLst/>
              <a:ahLst/>
              <a:cxnLst/>
              <a:pathLst>
                <a:path w="19" h="38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8" y="37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4" name="未知"/>
            <p:cNvSpPr/>
            <p:nvPr/>
          </p:nvSpPr>
          <p:spPr>
            <a:xfrm>
              <a:off x="1531" y="366"/>
              <a:ext cx="19" cy="38"/>
            </a:xfrm>
            <a:custGeom>
              <a:avLst/>
              <a:gdLst/>
              <a:ahLst/>
              <a:cxnLst/>
              <a:pathLst>
                <a:path w="19" h="38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5" name="未知"/>
            <p:cNvSpPr/>
            <p:nvPr/>
          </p:nvSpPr>
          <p:spPr>
            <a:xfrm>
              <a:off x="1490" y="299"/>
              <a:ext cx="30" cy="50"/>
            </a:xfrm>
            <a:custGeom>
              <a:avLst/>
              <a:gdLst/>
              <a:ahLst/>
              <a:cxnLst/>
              <a:pathLst>
                <a:path w="30" h="50">
                  <a:moveTo>
                    <a:pt x="0" y="13"/>
                  </a:moveTo>
                  <a:lnTo>
                    <a:pt x="0" y="0"/>
                  </a:lnTo>
                  <a:lnTo>
                    <a:pt x="29" y="43"/>
                  </a:lnTo>
                  <a:lnTo>
                    <a:pt x="29" y="49"/>
                  </a:lnTo>
                  <a:lnTo>
                    <a:pt x="23" y="49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6" name="未知"/>
            <p:cNvSpPr/>
            <p:nvPr/>
          </p:nvSpPr>
          <p:spPr>
            <a:xfrm>
              <a:off x="1490" y="299"/>
              <a:ext cx="30" cy="50"/>
            </a:xfrm>
            <a:custGeom>
              <a:avLst/>
              <a:gdLst/>
              <a:ahLst/>
              <a:cxnLst/>
              <a:pathLst>
                <a:path w="30" h="50">
                  <a:moveTo>
                    <a:pt x="0" y="13"/>
                  </a:moveTo>
                  <a:lnTo>
                    <a:pt x="0" y="0"/>
                  </a:lnTo>
                  <a:lnTo>
                    <a:pt x="29" y="43"/>
                  </a:lnTo>
                  <a:lnTo>
                    <a:pt x="29" y="49"/>
                  </a:lnTo>
                  <a:lnTo>
                    <a:pt x="23" y="4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7" name="未知"/>
            <p:cNvSpPr/>
            <p:nvPr/>
          </p:nvSpPr>
          <p:spPr>
            <a:xfrm>
              <a:off x="1388" y="373"/>
              <a:ext cx="67" cy="56"/>
            </a:xfrm>
            <a:custGeom>
              <a:avLst/>
              <a:gdLst/>
              <a:ahLst/>
              <a:cxnLst/>
              <a:pathLst>
                <a:path w="67" h="56">
                  <a:moveTo>
                    <a:pt x="66" y="55"/>
                  </a:moveTo>
                  <a:lnTo>
                    <a:pt x="0" y="48"/>
                  </a:lnTo>
                  <a:lnTo>
                    <a:pt x="18" y="0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42"/>
                  </a:lnTo>
                  <a:lnTo>
                    <a:pt x="60" y="48"/>
                  </a:lnTo>
                  <a:lnTo>
                    <a:pt x="66" y="55"/>
                  </a:lnTo>
                  <a:lnTo>
                    <a:pt x="66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8" name="未知"/>
            <p:cNvSpPr/>
            <p:nvPr/>
          </p:nvSpPr>
          <p:spPr>
            <a:xfrm>
              <a:off x="1388" y="373"/>
              <a:ext cx="67" cy="56"/>
            </a:xfrm>
            <a:custGeom>
              <a:avLst/>
              <a:gdLst/>
              <a:ahLst/>
              <a:cxnLst/>
              <a:pathLst>
                <a:path w="67" h="56">
                  <a:moveTo>
                    <a:pt x="66" y="55"/>
                  </a:moveTo>
                  <a:lnTo>
                    <a:pt x="0" y="48"/>
                  </a:lnTo>
                  <a:lnTo>
                    <a:pt x="18" y="0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42"/>
                  </a:lnTo>
                  <a:lnTo>
                    <a:pt x="60" y="48"/>
                  </a:lnTo>
                  <a:lnTo>
                    <a:pt x="66" y="55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49" name="未知"/>
            <p:cNvSpPr/>
            <p:nvPr/>
          </p:nvSpPr>
          <p:spPr>
            <a:xfrm>
              <a:off x="1144" y="49"/>
              <a:ext cx="460" cy="251"/>
            </a:xfrm>
            <a:custGeom>
              <a:avLst/>
              <a:gdLst/>
              <a:ahLst/>
              <a:cxnLst/>
              <a:pathLst>
                <a:path w="460" h="251">
                  <a:moveTo>
                    <a:pt x="459" y="250"/>
                  </a:moveTo>
                  <a:lnTo>
                    <a:pt x="280" y="43"/>
                  </a:lnTo>
                  <a:lnTo>
                    <a:pt x="280" y="36"/>
                  </a:lnTo>
                  <a:lnTo>
                    <a:pt x="286" y="30"/>
                  </a:lnTo>
                  <a:lnTo>
                    <a:pt x="364" y="0"/>
                  </a:lnTo>
                  <a:lnTo>
                    <a:pt x="316" y="0"/>
                  </a:lnTo>
                  <a:lnTo>
                    <a:pt x="262" y="24"/>
                  </a:lnTo>
                  <a:lnTo>
                    <a:pt x="262" y="36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215" y="43"/>
                  </a:lnTo>
                  <a:lnTo>
                    <a:pt x="179" y="61"/>
                  </a:lnTo>
                  <a:lnTo>
                    <a:pt x="179" y="67"/>
                  </a:lnTo>
                  <a:lnTo>
                    <a:pt x="0" y="55"/>
                  </a:lnTo>
                  <a:lnTo>
                    <a:pt x="0" y="67"/>
                  </a:lnTo>
                  <a:lnTo>
                    <a:pt x="143" y="79"/>
                  </a:lnTo>
                  <a:lnTo>
                    <a:pt x="179" y="79"/>
                  </a:lnTo>
                  <a:lnTo>
                    <a:pt x="209" y="104"/>
                  </a:lnTo>
                  <a:lnTo>
                    <a:pt x="215" y="98"/>
                  </a:lnTo>
                  <a:lnTo>
                    <a:pt x="197" y="79"/>
                  </a:lnTo>
                  <a:lnTo>
                    <a:pt x="203" y="73"/>
                  </a:lnTo>
                  <a:lnTo>
                    <a:pt x="244" y="55"/>
                  </a:lnTo>
                  <a:lnTo>
                    <a:pt x="244" y="49"/>
                  </a:lnTo>
                  <a:lnTo>
                    <a:pt x="268" y="55"/>
                  </a:lnTo>
                  <a:lnTo>
                    <a:pt x="298" y="79"/>
                  </a:lnTo>
                  <a:lnTo>
                    <a:pt x="441" y="250"/>
                  </a:lnTo>
                  <a:lnTo>
                    <a:pt x="459" y="250"/>
                  </a:lnTo>
                  <a:lnTo>
                    <a:pt x="459" y="2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0" name="未知"/>
            <p:cNvSpPr/>
            <p:nvPr/>
          </p:nvSpPr>
          <p:spPr>
            <a:xfrm>
              <a:off x="1144" y="49"/>
              <a:ext cx="460" cy="251"/>
            </a:xfrm>
            <a:custGeom>
              <a:avLst/>
              <a:gdLst/>
              <a:ahLst/>
              <a:cxnLst/>
              <a:pathLst>
                <a:path w="460" h="251">
                  <a:moveTo>
                    <a:pt x="459" y="250"/>
                  </a:moveTo>
                  <a:lnTo>
                    <a:pt x="280" y="43"/>
                  </a:lnTo>
                  <a:lnTo>
                    <a:pt x="280" y="36"/>
                  </a:lnTo>
                  <a:lnTo>
                    <a:pt x="286" y="30"/>
                  </a:lnTo>
                  <a:lnTo>
                    <a:pt x="364" y="0"/>
                  </a:lnTo>
                  <a:lnTo>
                    <a:pt x="316" y="0"/>
                  </a:lnTo>
                  <a:lnTo>
                    <a:pt x="262" y="24"/>
                  </a:lnTo>
                  <a:lnTo>
                    <a:pt x="262" y="36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215" y="43"/>
                  </a:lnTo>
                  <a:lnTo>
                    <a:pt x="179" y="61"/>
                  </a:lnTo>
                  <a:lnTo>
                    <a:pt x="179" y="67"/>
                  </a:lnTo>
                  <a:lnTo>
                    <a:pt x="0" y="55"/>
                  </a:lnTo>
                  <a:lnTo>
                    <a:pt x="0" y="67"/>
                  </a:lnTo>
                  <a:lnTo>
                    <a:pt x="143" y="79"/>
                  </a:lnTo>
                  <a:lnTo>
                    <a:pt x="179" y="79"/>
                  </a:lnTo>
                  <a:lnTo>
                    <a:pt x="209" y="104"/>
                  </a:lnTo>
                  <a:lnTo>
                    <a:pt x="215" y="98"/>
                  </a:lnTo>
                  <a:lnTo>
                    <a:pt x="197" y="79"/>
                  </a:lnTo>
                  <a:lnTo>
                    <a:pt x="203" y="73"/>
                  </a:lnTo>
                  <a:lnTo>
                    <a:pt x="244" y="55"/>
                  </a:lnTo>
                  <a:lnTo>
                    <a:pt x="244" y="49"/>
                  </a:lnTo>
                  <a:lnTo>
                    <a:pt x="268" y="55"/>
                  </a:lnTo>
                  <a:lnTo>
                    <a:pt x="298" y="79"/>
                  </a:lnTo>
                  <a:lnTo>
                    <a:pt x="441" y="250"/>
                  </a:lnTo>
                  <a:lnTo>
                    <a:pt x="459" y="25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1" name="未知"/>
            <p:cNvSpPr/>
            <p:nvPr/>
          </p:nvSpPr>
          <p:spPr>
            <a:xfrm>
              <a:off x="1460" y="269"/>
              <a:ext cx="19" cy="19"/>
            </a:xfrm>
            <a:custGeom>
              <a:avLst/>
              <a:gdLst/>
              <a:ahLst/>
              <a:cxnLst/>
              <a:pathLst>
                <a:path w="19" h="19">
                  <a:moveTo>
                    <a:pt x="6" y="12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2" name="未知"/>
            <p:cNvSpPr/>
            <p:nvPr/>
          </p:nvSpPr>
          <p:spPr>
            <a:xfrm>
              <a:off x="1460" y="269"/>
              <a:ext cx="19" cy="19"/>
            </a:xfrm>
            <a:custGeom>
              <a:avLst/>
              <a:gdLst/>
              <a:ahLst/>
              <a:cxnLst/>
              <a:pathLst>
                <a:path w="19" h="19">
                  <a:moveTo>
                    <a:pt x="6" y="12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18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3" name="未知"/>
            <p:cNvSpPr/>
            <p:nvPr/>
          </p:nvSpPr>
          <p:spPr>
            <a:xfrm>
              <a:off x="1120" y="324"/>
              <a:ext cx="365" cy="202"/>
            </a:xfrm>
            <a:custGeom>
              <a:avLst/>
              <a:gdLst/>
              <a:ahLst/>
              <a:cxnLst/>
              <a:pathLst>
                <a:path w="365" h="202">
                  <a:moveTo>
                    <a:pt x="173" y="55"/>
                  </a:moveTo>
                  <a:lnTo>
                    <a:pt x="137" y="104"/>
                  </a:lnTo>
                  <a:lnTo>
                    <a:pt x="149" y="116"/>
                  </a:lnTo>
                  <a:lnTo>
                    <a:pt x="161" y="122"/>
                  </a:lnTo>
                  <a:lnTo>
                    <a:pt x="173" y="140"/>
                  </a:lnTo>
                  <a:lnTo>
                    <a:pt x="179" y="134"/>
                  </a:lnTo>
                  <a:lnTo>
                    <a:pt x="173" y="128"/>
                  </a:lnTo>
                  <a:lnTo>
                    <a:pt x="179" y="122"/>
                  </a:lnTo>
                  <a:lnTo>
                    <a:pt x="185" y="122"/>
                  </a:lnTo>
                  <a:lnTo>
                    <a:pt x="185" y="110"/>
                  </a:lnTo>
                  <a:lnTo>
                    <a:pt x="197" y="116"/>
                  </a:lnTo>
                  <a:lnTo>
                    <a:pt x="203" y="97"/>
                  </a:lnTo>
                  <a:lnTo>
                    <a:pt x="197" y="67"/>
                  </a:lnTo>
                  <a:lnTo>
                    <a:pt x="197" y="55"/>
                  </a:lnTo>
                  <a:lnTo>
                    <a:pt x="197" y="61"/>
                  </a:lnTo>
                  <a:lnTo>
                    <a:pt x="203" y="79"/>
                  </a:lnTo>
                  <a:lnTo>
                    <a:pt x="221" y="97"/>
                  </a:lnTo>
                  <a:lnTo>
                    <a:pt x="221" y="85"/>
                  </a:lnTo>
                  <a:lnTo>
                    <a:pt x="203" y="36"/>
                  </a:lnTo>
                  <a:lnTo>
                    <a:pt x="221" y="49"/>
                  </a:lnTo>
                  <a:lnTo>
                    <a:pt x="227" y="55"/>
                  </a:lnTo>
                  <a:lnTo>
                    <a:pt x="221" y="42"/>
                  </a:lnTo>
                  <a:lnTo>
                    <a:pt x="215" y="30"/>
                  </a:lnTo>
                  <a:lnTo>
                    <a:pt x="233" y="49"/>
                  </a:lnTo>
                  <a:lnTo>
                    <a:pt x="227" y="30"/>
                  </a:lnTo>
                  <a:lnTo>
                    <a:pt x="250" y="55"/>
                  </a:lnTo>
                  <a:lnTo>
                    <a:pt x="262" y="42"/>
                  </a:lnTo>
                  <a:lnTo>
                    <a:pt x="268" y="42"/>
                  </a:lnTo>
                  <a:lnTo>
                    <a:pt x="274" y="36"/>
                  </a:lnTo>
                  <a:lnTo>
                    <a:pt x="310" y="36"/>
                  </a:lnTo>
                  <a:lnTo>
                    <a:pt x="334" y="30"/>
                  </a:lnTo>
                  <a:lnTo>
                    <a:pt x="346" y="24"/>
                  </a:lnTo>
                  <a:lnTo>
                    <a:pt x="358" y="18"/>
                  </a:lnTo>
                  <a:lnTo>
                    <a:pt x="364" y="0"/>
                  </a:lnTo>
                  <a:lnTo>
                    <a:pt x="358" y="24"/>
                  </a:lnTo>
                  <a:lnTo>
                    <a:pt x="346" y="24"/>
                  </a:lnTo>
                  <a:lnTo>
                    <a:pt x="340" y="30"/>
                  </a:lnTo>
                  <a:lnTo>
                    <a:pt x="334" y="42"/>
                  </a:lnTo>
                  <a:lnTo>
                    <a:pt x="322" y="49"/>
                  </a:lnTo>
                  <a:lnTo>
                    <a:pt x="280" y="49"/>
                  </a:lnTo>
                  <a:lnTo>
                    <a:pt x="233" y="201"/>
                  </a:lnTo>
                  <a:lnTo>
                    <a:pt x="125" y="195"/>
                  </a:lnTo>
                  <a:lnTo>
                    <a:pt x="125" y="183"/>
                  </a:lnTo>
                  <a:lnTo>
                    <a:pt x="131" y="195"/>
                  </a:lnTo>
                  <a:lnTo>
                    <a:pt x="149" y="171"/>
                  </a:lnTo>
                  <a:lnTo>
                    <a:pt x="125" y="152"/>
                  </a:lnTo>
                  <a:lnTo>
                    <a:pt x="149" y="152"/>
                  </a:lnTo>
                  <a:lnTo>
                    <a:pt x="143" y="152"/>
                  </a:lnTo>
                  <a:lnTo>
                    <a:pt x="137" y="140"/>
                  </a:lnTo>
                  <a:lnTo>
                    <a:pt x="125" y="140"/>
                  </a:lnTo>
                  <a:lnTo>
                    <a:pt x="137" y="49"/>
                  </a:lnTo>
                  <a:lnTo>
                    <a:pt x="149" y="36"/>
                  </a:lnTo>
                  <a:lnTo>
                    <a:pt x="149" y="30"/>
                  </a:lnTo>
                  <a:lnTo>
                    <a:pt x="131" y="30"/>
                  </a:lnTo>
                  <a:lnTo>
                    <a:pt x="131" y="18"/>
                  </a:lnTo>
                  <a:lnTo>
                    <a:pt x="119" y="36"/>
                  </a:lnTo>
                  <a:lnTo>
                    <a:pt x="102" y="24"/>
                  </a:lnTo>
                  <a:lnTo>
                    <a:pt x="96" y="49"/>
                  </a:lnTo>
                  <a:lnTo>
                    <a:pt x="78" y="49"/>
                  </a:lnTo>
                  <a:lnTo>
                    <a:pt x="60" y="110"/>
                  </a:lnTo>
                  <a:lnTo>
                    <a:pt x="78" y="110"/>
                  </a:lnTo>
                  <a:lnTo>
                    <a:pt x="78" y="140"/>
                  </a:lnTo>
                  <a:lnTo>
                    <a:pt x="0" y="134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12" y="0"/>
                  </a:lnTo>
                  <a:lnTo>
                    <a:pt x="84" y="0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73" y="36"/>
                  </a:lnTo>
                  <a:lnTo>
                    <a:pt x="167" y="36"/>
                  </a:lnTo>
                  <a:lnTo>
                    <a:pt x="173" y="55"/>
                  </a:lnTo>
                  <a:lnTo>
                    <a:pt x="173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4" name="未知"/>
            <p:cNvSpPr/>
            <p:nvPr/>
          </p:nvSpPr>
          <p:spPr>
            <a:xfrm>
              <a:off x="1120" y="324"/>
              <a:ext cx="365" cy="202"/>
            </a:xfrm>
            <a:custGeom>
              <a:avLst/>
              <a:gdLst/>
              <a:ahLst/>
              <a:cxnLst/>
              <a:pathLst>
                <a:path w="365" h="202">
                  <a:moveTo>
                    <a:pt x="173" y="55"/>
                  </a:moveTo>
                  <a:lnTo>
                    <a:pt x="137" y="104"/>
                  </a:lnTo>
                  <a:lnTo>
                    <a:pt x="149" y="116"/>
                  </a:lnTo>
                  <a:lnTo>
                    <a:pt x="161" y="122"/>
                  </a:lnTo>
                  <a:lnTo>
                    <a:pt x="173" y="140"/>
                  </a:lnTo>
                  <a:lnTo>
                    <a:pt x="179" y="134"/>
                  </a:lnTo>
                  <a:lnTo>
                    <a:pt x="173" y="128"/>
                  </a:lnTo>
                  <a:lnTo>
                    <a:pt x="179" y="122"/>
                  </a:lnTo>
                  <a:lnTo>
                    <a:pt x="185" y="122"/>
                  </a:lnTo>
                  <a:lnTo>
                    <a:pt x="185" y="110"/>
                  </a:lnTo>
                  <a:lnTo>
                    <a:pt x="197" y="116"/>
                  </a:lnTo>
                  <a:lnTo>
                    <a:pt x="203" y="97"/>
                  </a:lnTo>
                  <a:lnTo>
                    <a:pt x="197" y="67"/>
                  </a:lnTo>
                  <a:lnTo>
                    <a:pt x="197" y="55"/>
                  </a:lnTo>
                  <a:lnTo>
                    <a:pt x="197" y="61"/>
                  </a:lnTo>
                  <a:lnTo>
                    <a:pt x="203" y="79"/>
                  </a:lnTo>
                  <a:lnTo>
                    <a:pt x="221" y="97"/>
                  </a:lnTo>
                  <a:lnTo>
                    <a:pt x="221" y="85"/>
                  </a:lnTo>
                  <a:lnTo>
                    <a:pt x="203" y="36"/>
                  </a:lnTo>
                  <a:lnTo>
                    <a:pt x="221" y="49"/>
                  </a:lnTo>
                  <a:lnTo>
                    <a:pt x="227" y="55"/>
                  </a:lnTo>
                  <a:lnTo>
                    <a:pt x="221" y="42"/>
                  </a:lnTo>
                  <a:lnTo>
                    <a:pt x="215" y="30"/>
                  </a:lnTo>
                  <a:lnTo>
                    <a:pt x="233" y="49"/>
                  </a:lnTo>
                  <a:lnTo>
                    <a:pt x="227" y="30"/>
                  </a:lnTo>
                  <a:lnTo>
                    <a:pt x="250" y="55"/>
                  </a:lnTo>
                  <a:lnTo>
                    <a:pt x="262" y="42"/>
                  </a:lnTo>
                  <a:lnTo>
                    <a:pt x="268" y="42"/>
                  </a:lnTo>
                  <a:lnTo>
                    <a:pt x="274" y="36"/>
                  </a:lnTo>
                  <a:lnTo>
                    <a:pt x="310" y="36"/>
                  </a:lnTo>
                  <a:lnTo>
                    <a:pt x="334" y="30"/>
                  </a:lnTo>
                  <a:lnTo>
                    <a:pt x="346" y="24"/>
                  </a:lnTo>
                  <a:lnTo>
                    <a:pt x="358" y="18"/>
                  </a:lnTo>
                  <a:lnTo>
                    <a:pt x="364" y="0"/>
                  </a:lnTo>
                  <a:lnTo>
                    <a:pt x="358" y="24"/>
                  </a:lnTo>
                  <a:lnTo>
                    <a:pt x="346" y="24"/>
                  </a:lnTo>
                  <a:lnTo>
                    <a:pt x="340" y="30"/>
                  </a:lnTo>
                  <a:lnTo>
                    <a:pt x="334" y="42"/>
                  </a:lnTo>
                  <a:lnTo>
                    <a:pt x="322" y="49"/>
                  </a:lnTo>
                  <a:lnTo>
                    <a:pt x="280" y="49"/>
                  </a:lnTo>
                  <a:lnTo>
                    <a:pt x="233" y="201"/>
                  </a:lnTo>
                  <a:lnTo>
                    <a:pt x="125" y="195"/>
                  </a:lnTo>
                  <a:lnTo>
                    <a:pt x="125" y="183"/>
                  </a:lnTo>
                  <a:lnTo>
                    <a:pt x="131" y="195"/>
                  </a:lnTo>
                  <a:lnTo>
                    <a:pt x="149" y="171"/>
                  </a:lnTo>
                  <a:lnTo>
                    <a:pt x="125" y="152"/>
                  </a:lnTo>
                  <a:lnTo>
                    <a:pt x="149" y="152"/>
                  </a:lnTo>
                  <a:lnTo>
                    <a:pt x="143" y="152"/>
                  </a:lnTo>
                  <a:lnTo>
                    <a:pt x="137" y="140"/>
                  </a:lnTo>
                  <a:lnTo>
                    <a:pt x="125" y="140"/>
                  </a:lnTo>
                  <a:lnTo>
                    <a:pt x="137" y="49"/>
                  </a:lnTo>
                  <a:lnTo>
                    <a:pt x="149" y="36"/>
                  </a:lnTo>
                  <a:lnTo>
                    <a:pt x="149" y="30"/>
                  </a:lnTo>
                  <a:lnTo>
                    <a:pt x="131" y="30"/>
                  </a:lnTo>
                  <a:lnTo>
                    <a:pt x="131" y="18"/>
                  </a:lnTo>
                  <a:lnTo>
                    <a:pt x="119" y="36"/>
                  </a:lnTo>
                  <a:lnTo>
                    <a:pt x="102" y="24"/>
                  </a:lnTo>
                  <a:lnTo>
                    <a:pt x="96" y="49"/>
                  </a:lnTo>
                  <a:lnTo>
                    <a:pt x="78" y="49"/>
                  </a:lnTo>
                  <a:lnTo>
                    <a:pt x="60" y="110"/>
                  </a:lnTo>
                  <a:lnTo>
                    <a:pt x="78" y="110"/>
                  </a:lnTo>
                  <a:lnTo>
                    <a:pt x="78" y="140"/>
                  </a:lnTo>
                  <a:lnTo>
                    <a:pt x="0" y="134"/>
                  </a:lnTo>
                  <a:lnTo>
                    <a:pt x="12" y="73"/>
                  </a:lnTo>
                  <a:lnTo>
                    <a:pt x="6" y="67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12" y="0"/>
                  </a:lnTo>
                  <a:lnTo>
                    <a:pt x="84" y="0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73" y="36"/>
                  </a:lnTo>
                  <a:lnTo>
                    <a:pt x="167" y="36"/>
                  </a:lnTo>
                  <a:lnTo>
                    <a:pt x="173" y="5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5" name="未知"/>
            <p:cNvSpPr/>
            <p:nvPr/>
          </p:nvSpPr>
          <p:spPr>
            <a:xfrm>
              <a:off x="1186" y="373"/>
              <a:ext cx="25" cy="56"/>
            </a:xfrm>
            <a:custGeom>
              <a:avLst/>
              <a:gdLst/>
              <a:ahLst/>
              <a:cxnLst/>
              <a:pathLst>
                <a:path w="25" h="56">
                  <a:moveTo>
                    <a:pt x="24" y="6"/>
                  </a:moveTo>
                  <a:lnTo>
                    <a:pt x="12" y="55"/>
                  </a:lnTo>
                  <a:lnTo>
                    <a:pt x="0" y="55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6" name="未知"/>
            <p:cNvSpPr/>
            <p:nvPr/>
          </p:nvSpPr>
          <p:spPr>
            <a:xfrm>
              <a:off x="1186" y="373"/>
              <a:ext cx="25" cy="56"/>
            </a:xfrm>
            <a:custGeom>
              <a:avLst/>
              <a:gdLst/>
              <a:ahLst/>
              <a:cxnLst/>
              <a:pathLst>
                <a:path w="25" h="56">
                  <a:moveTo>
                    <a:pt x="24" y="6"/>
                  </a:moveTo>
                  <a:lnTo>
                    <a:pt x="12" y="55"/>
                  </a:lnTo>
                  <a:lnTo>
                    <a:pt x="0" y="55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7" name="未知"/>
            <p:cNvSpPr/>
            <p:nvPr/>
          </p:nvSpPr>
          <p:spPr>
            <a:xfrm>
              <a:off x="1460" y="287"/>
              <a:ext cx="25" cy="38"/>
            </a:xfrm>
            <a:custGeom>
              <a:avLst/>
              <a:gdLst/>
              <a:ahLst/>
              <a:cxnLst/>
              <a:pathLst>
                <a:path w="25" h="38">
                  <a:moveTo>
                    <a:pt x="0" y="0"/>
                  </a:moveTo>
                  <a:lnTo>
                    <a:pt x="6" y="37"/>
                  </a:lnTo>
                  <a:lnTo>
                    <a:pt x="12" y="37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8" name="未知"/>
            <p:cNvSpPr/>
            <p:nvPr/>
          </p:nvSpPr>
          <p:spPr>
            <a:xfrm>
              <a:off x="1460" y="287"/>
              <a:ext cx="25" cy="38"/>
            </a:xfrm>
            <a:custGeom>
              <a:avLst/>
              <a:gdLst/>
              <a:ahLst/>
              <a:cxnLst/>
              <a:pathLst>
                <a:path w="25" h="38">
                  <a:moveTo>
                    <a:pt x="0" y="0"/>
                  </a:moveTo>
                  <a:lnTo>
                    <a:pt x="6" y="37"/>
                  </a:lnTo>
                  <a:lnTo>
                    <a:pt x="12" y="37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59" name="未知"/>
            <p:cNvSpPr/>
            <p:nvPr/>
          </p:nvSpPr>
          <p:spPr>
            <a:xfrm>
              <a:off x="1245" y="214"/>
              <a:ext cx="210" cy="129"/>
            </a:xfrm>
            <a:custGeom>
              <a:avLst/>
              <a:gdLst/>
              <a:ahLst/>
              <a:cxnLst/>
              <a:pathLst>
                <a:path w="210" h="129">
                  <a:moveTo>
                    <a:pt x="0" y="122"/>
                  </a:moveTo>
                  <a:lnTo>
                    <a:pt x="12" y="85"/>
                  </a:lnTo>
                  <a:lnTo>
                    <a:pt x="0" y="73"/>
                  </a:lnTo>
                  <a:lnTo>
                    <a:pt x="6" y="61"/>
                  </a:lnTo>
                  <a:lnTo>
                    <a:pt x="24" y="67"/>
                  </a:lnTo>
                  <a:lnTo>
                    <a:pt x="42" y="73"/>
                  </a:lnTo>
                  <a:lnTo>
                    <a:pt x="48" y="79"/>
                  </a:lnTo>
                  <a:lnTo>
                    <a:pt x="66" y="79"/>
                  </a:lnTo>
                  <a:lnTo>
                    <a:pt x="54" y="73"/>
                  </a:lnTo>
                  <a:lnTo>
                    <a:pt x="72" y="61"/>
                  </a:lnTo>
                  <a:lnTo>
                    <a:pt x="102" y="61"/>
                  </a:lnTo>
                  <a:lnTo>
                    <a:pt x="114" y="67"/>
                  </a:lnTo>
                  <a:lnTo>
                    <a:pt x="120" y="73"/>
                  </a:lnTo>
                  <a:lnTo>
                    <a:pt x="143" y="61"/>
                  </a:lnTo>
                  <a:lnTo>
                    <a:pt x="143" y="55"/>
                  </a:lnTo>
                  <a:lnTo>
                    <a:pt x="143" y="43"/>
                  </a:lnTo>
                  <a:lnTo>
                    <a:pt x="131" y="36"/>
                  </a:lnTo>
                  <a:lnTo>
                    <a:pt x="120" y="36"/>
                  </a:lnTo>
                  <a:lnTo>
                    <a:pt x="125" y="36"/>
                  </a:lnTo>
                  <a:lnTo>
                    <a:pt x="143" y="36"/>
                  </a:lnTo>
                  <a:lnTo>
                    <a:pt x="143" y="43"/>
                  </a:lnTo>
                  <a:lnTo>
                    <a:pt x="149" y="55"/>
                  </a:lnTo>
                  <a:lnTo>
                    <a:pt x="167" y="36"/>
                  </a:lnTo>
                  <a:lnTo>
                    <a:pt x="179" y="36"/>
                  </a:lnTo>
                  <a:lnTo>
                    <a:pt x="179" y="18"/>
                  </a:lnTo>
                  <a:lnTo>
                    <a:pt x="173" y="12"/>
                  </a:lnTo>
                  <a:lnTo>
                    <a:pt x="167" y="6"/>
                  </a:lnTo>
                  <a:lnTo>
                    <a:pt x="155" y="0"/>
                  </a:lnTo>
                  <a:lnTo>
                    <a:pt x="161" y="0"/>
                  </a:lnTo>
                  <a:lnTo>
                    <a:pt x="173" y="0"/>
                  </a:lnTo>
                  <a:lnTo>
                    <a:pt x="185" y="6"/>
                  </a:lnTo>
                  <a:lnTo>
                    <a:pt x="191" y="12"/>
                  </a:lnTo>
                  <a:lnTo>
                    <a:pt x="191" y="30"/>
                  </a:lnTo>
                  <a:lnTo>
                    <a:pt x="209" y="36"/>
                  </a:lnTo>
                  <a:lnTo>
                    <a:pt x="179" y="55"/>
                  </a:lnTo>
                  <a:lnTo>
                    <a:pt x="173" y="61"/>
                  </a:lnTo>
                  <a:lnTo>
                    <a:pt x="155" y="73"/>
                  </a:lnTo>
                  <a:lnTo>
                    <a:pt x="149" y="85"/>
                  </a:lnTo>
                  <a:lnTo>
                    <a:pt x="149" y="104"/>
                  </a:lnTo>
                  <a:lnTo>
                    <a:pt x="143" y="110"/>
                  </a:lnTo>
                  <a:lnTo>
                    <a:pt x="143" y="128"/>
                  </a:lnTo>
                  <a:lnTo>
                    <a:pt x="120" y="128"/>
                  </a:lnTo>
                  <a:lnTo>
                    <a:pt x="114" y="85"/>
                  </a:lnTo>
                  <a:lnTo>
                    <a:pt x="114" y="79"/>
                  </a:lnTo>
                  <a:lnTo>
                    <a:pt x="90" y="85"/>
                  </a:lnTo>
                  <a:lnTo>
                    <a:pt x="90" y="91"/>
                  </a:lnTo>
                  <a:lnTo>
                    <a:pt x="84" y="91"/>
                  </a:lnTo>
                  <a:lnTo>
                    <a:pt x="72" y="91"/>
                  </a:lnTo>
                  <a:lnTo>
                    <a:pt x="48" y="85"/>
                  </a:lnTo>
                  <a:lnTo>
                    <a:pt x="30" y="85"/>
                  </a:lnTo>
                  <a:lnTo>
                    <a:pt x="18" y="128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0" name="未知"/>
            <p:cNvSpPr/>
            <p:nvPr/>
          </p:nvSpPr>
          <p:spPr>
            <a:xfrm>
              <a:off x="1245" y="214"/>
              <a:ext cx="210" cy="129"/>
            </a:xfrm>
            <a:custGeom>
              <a:avLst/>
              <a:gdLst/>
              <a:ahLst/>
              <a:cxnLst/>
              <a:pathLst>
                <a:path w="210" h="129">
                  <a:moveTo>
                    <a:pt x="0" y="122"/>
                  </a:moveTo>
                  <a:lnTo>
                    <a:pt x="12" y="85"/>
                  </a:lnTo>
                  <a:lnTo>
                    <a:pt x="0" y="73"/>
                  </a:lnTo>
                  <a:lnTo>
                    <a:pt x="6" y="61"/>
                  </a:lnTo>
                  <a:lnTo>
                    <a:pt x="24" y="67"/>
                  </a:lnTo>
                  <a:lnTo>
                    <a:pt x="42" y="73"/>
                  </a:lnTo>
                  <a:lnTo>
                    <a:pt x="48" y="79"/>
                  </a:lnTo>
                  <a:lnTo>
                    <a:pt x="66" y="79"/>
                  </a:lnTo>
                  <a:lnTo>
                    <a:pt x="54" y="73"/>
                  </a:lnTo>
                  <a:lnTo>
                    <a:pt x="72" y="61"/>
                  </a:lnTo>
                  <a:lnTo>
                    <a:pt x="102" y="61"/>
                  </a:lnTo>
                  <a:lnTo>
                    <a:pt x="114" y="67"/>
                  </a:lnTo>
                  <a:lnTo>
                    <a:pt x="120" y="73"/>
                  </a:lnTo>
                  <a:lnTo>
                    <a:pt x="143" y="61"/>
                  </a:lnTo>
                  <a:lnTo>
                    <a:pt x="143" y="55"/>
                  </a:lnTo>
                  <a:lnTo>
                    <a:pt x="143" y="43"/>
                  </a:lnTo>
                  <a:lnTo>
                    <a:pt x="131" y="36"/>
                  </a:lnTo>
                  <a:lnTo>
                    <a:pt x="120" y="36"/>
                  </a:lnTo>
                  <a:lnTo>
                    <a:pt x="125" y="36"/>
                  </a:lnTo>
                  <a:lnTo>
                    <a:pt x="143" y="36"/>
                  </a:lnTo>
                  <a:lnTo>
                    <a:pt x="143" y="43"/>
                  </a:lnTo>
                  <a:lnTo>
                    <a:pt x="149" y="55"/>
                  </a:lnTo>
                  <a:lnTo>
                    <a:pt x="167" y="36"/>
                  </a:lnTo>
                  <a:lnTo>
                    <a:pt x="179" y="36"/>
                  </a:lnTo>
                  <a:lnTo>
                    <a:pt x="179" y="18"/>
                  </a:lnTo>
                  <a:lnTo>
                    <a:pt x="173" y="12"/>
                  </a:lnTo>
                  <a:lnTo>
                    <a:pt x="167" y="6"/>
                  </a:lnTo>
                  <a:lnTo>
                    <a:pt x="155" y="0"/>
                  </a:lnTo>
                  <a:lnTo>
                    <a:pt x="161" y="0"/>
                  </a:lnTo>
                  <a:lnTo>
                    <a:pt x="173" y="0"/>
                  </a:lnTo>
                  <a:lnTo>
                    <a:pt x="185" y="6"/>
                  </a:lnTo>
                  <a:lnTo>
                    <a:pt x="191" y="12"/>
                  </a:lnTo>
                  <a:lnTo>
                    <a:pt x="191" y="30"/>
                  </a:lnTo>
                  <a:lnTo>
                    <a:pt x="209" y="36"/>
                  </a:lnTo>
                  <a:lnTo>
                    <a:pt x="179" y="55"/>
                  </a:lnTo>
                  <a:lnTo>
                    <a:pt x="173" y="61"/>
                  </a:lnTo>
                  <a:lnTo>
                    <a:pt x="155" y="73"/>
                  </a:lnTo>
                  <a:lnTo>
                    <a:pt x="149" y="85"/>
                  </a:lnTo>
                  <a:lnTo>
                    <a:pt x="149" y="104"/>
                  </a:lnTo>
                  <a:lnTo>
                    <a:pt x="143" y="110"/>
                  </a:lnTo>
                  <a:lnTo>
                    <a:pt x="143" y="128"/>
                  </a:lnTo>
                  <a:lnTo>
                    <a:pt x="120" y="128"/>
                  </a:lnTo>
                  <a:lnTo>
                    <a:pt x="114" y="85"/>
                  </a:lnTo>
                  <a:lnTo>
                    <a:pt x="114" y="79"/>
                  </a:lnTo>
                  <a:lnTo>
                    <a:pt x="90" y="85"/>
                  </a:lnTo>
                  <a:lnTo>
                    <a:pt x="90" y="91"/>
                  </a:lnTo>
                  <a:lnTo>
                    <a:pt x="84" y="91"/>
                  </a:lnTo>
                  <a:lnTo>
                    <a:pt x="72" y="91"/>
                  </a:lnTo>
                  <a:lnTo>
                    <a:pt x="48" y="85"/>
                  </a:lnTo>
                  <a:lnTo>
                    <a:pt x="30" y="85"/>
                  </a:lnTo>
                  <a:lnTo>
                    <a:pt x="18" y="128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1" name="未知"/>
            <p:cNvSpPr/>
            <p:nvPr/>
          </p:nvSpPr>
          <p:spPr>
            <a:xfrm>
              <a:off x="1204" y="140"/>
              <a:ext cx="215" cy="142"/>
            </a:xfrm>
            <a:custGeom>
              <a:avLst/>
              <a:gdLst/>
              <a:ahLst/>
              <a:cxnLst/>
              <a:pathLst>
                <a:path w="215" h="142">
                  <a:moveTo>
                    <a:pt x="214" y="49"/>
                  </a:moveTo>
                  <a:lnTo>
                    <a:pt x="214" y="55"/>
                  </a:lnTo>
                  <a:lnTo>
                    <a:pt x="208" y="62"/>
                  </a:lnTo>
                  <a:lnTo>
                    <a:pt x="190" y="74"/>
                  </a:lnTo>
                  <a:lnTo>
                    <a:pt x="202" y="74"/>
                  </a:lnTo>
                  <a:lnTo>
                    <a:pt x="196" y="74"/>
                  </a:lnTo>
                  <a:lnTo>
                    <a:pt x="166" y="104"/>
                  </a:lnTo>
                  <a:lnTo>
                    <a:pt x="166" y="110"/>
                  </a:lnTo>
                  <a:lnTo>
                    <a:pt x="161" y="110"/>
                  </a:lnTo>
                  <a:lnTo>
                    <a:pt x="149" y="123"/>
                  </a:lnTo>
                  <a:lnTo>
                    <a:pt x="119" y="135"/>
                  </a:lnTo>
                  <a:lnTo>
                    <a:pt x="113" y="135"/>
                  </a:lnTo>
                  <a:lnTo>
                    <a:pt x="101" y="135"/>
                  </a:lnTo>
                  <a:lnTo>
                    <a:pt x="83" y="141"/>
                  </a:lnTo>
                  <a:lnTo>
                    <a:pt x="65" y="135"/>
                  </a:lnTo>
                  <a:lnTo>
                    <a:pt x="47" y="129"/>
                  </a:lnTo>
                  <a:lnTo>
                    <a:pt x="41" y="123"/>
                  </a:lnTo>
                  <a:lnTo>
                    <a:pt x="23" y="129"/>
                  </a:lnTo>
                  <a:lnTo>
                    <a:pt x="18" y="123"/>
                  </a:lnTo>
                  <a:lnTo>
                    <a:pt x="6" y="123"/>
                  </a:lnTo>
                  <a:lnTo>
                    <a:pt x="0" y="117"/>
                  </a:lnTo>
                  <a:lnTo>
                    <a:pt x="0" y="110"/>
                  </a:lnTo>
                  <a:lnTo>
                    <a:pt x="6" y="110"/>
                  </a:lnTo>
                  <a:lnTo>
                    <a:pt x="18" y="110"/>
                  </a:lnTo>
                  <a:lnTo>
                    <a:pt x="29" y="110"/>
                  </a:lnTo>
                  <a:lnTo>
                    <a:pt x="47" y="110"/>
                  </a:lnTo>
                  <a:lnTo>
                    <a:pt x="65" y="117"/>
                  </a:lnTo>
                  <a:lnTo>
                    <a:pt x="89" y="129"/>
                  </a:lnTo>
                  <a:lnTo>
                    <a:pt x="101" y="123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3" y="104"/>
                  </a:lnTo>
                  <a:lnTo>
                    <a:pt x="161" y="104"/>
                  </a:lnTo>
                  <a:lnTo>
                    <a:pt x="172" y="86"/>
                  </a:lnTo>
                  <a:lnTo>
                    <a:pt x="161" y="80"/>
                  </a:lnTo>
                  <a:lnTo>
                    <a:pt x="161" y="80"/>
                  </a:lnTo>
                  <a:lnTo>
                    <a:pt x="155" y="62"/>
                  </a:lnTo>
                  <a:lnTo>
                    <a:pt x="149" y="62"/>
                  </a:lnTo>
                  <a:lnTo>
                    <a:pt x="155" y="43"/>
                  </a:lnTo>
                  <a:lnTo>
                    <a:pt x="149" y="43"/>
                  </a:lnTo>
                  <a:lnTo>
                    <a:pt x="137" y="31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5" y="19"/>
                  </a:lnTo>
                  <a:lnTo>
                    <a:pt x="161" y="7"/>
                  </a:lnTo>
                  <a:lnTo>
                    <a:pt x="172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202" y="7"/>
                  </a:lnTo>
                  <a:lnTo>
                    <a:pt x="208" y="13"/>
                  </a:lnTo>
                  <a:lnTo>
                    <a:pt x="196" y="13"/>
                  </a:lnTo>
                  <a:lnTo>
                    <a:pt x="184" y="13"/>
                  </a:lnTo>
                  <a:lnTo>
                    <a:pt x="166" y="25"/>
                  </a:lnTo>
                  <a:lnTo>
                    <a:pt x="184" y="31"/>
                  </a:lnTo>
                  <a:lnTo>
                    <a:pt x="190" y="37"/>
                  </a:lnTo>
                  <a:lnTo>
                    <a:pt x="196" y="62"/>
                  </a:lnTo>
                  <a:lnTo>
                    <a:pt x="202" y="62"/>
                  </a:lnTo>
                  <a:lnTo>
                    <a:pt x="208" y="43"/>
                  </a:lnTo>
                  <a:lnTo>
                    <a:pt x="214" y="49"/>
                  </a:lnTo>
                  <a:lnTo>
                    <a:pt x="214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2" name="未知"/>
            <p:cNvSpPr/>
            <p:nvPr/>
          </p:nvSpPr>
          <p:spPr>
            <a:xfrm>
              <a:off x="1204" y="140"/>
              <a:ext cx="215" cy="142"/>
            </a:xfrm>
            <a:custGeom>
              <a:avLst/>
              <a:gdLst/>
              <a:ahLst/>
              <a:cxnLst/>
              <a:pathLst>
                <a:path w="215" h="142">
                  <a:moveTo>
                    <a:pt x="214" y="49"/>
                  </a:moveTo>
                  <a:lnTo>
                    <a:pt x="214" y="55"/>
                  </a:lnTo>
                  <a:lnTo>
                    <a:pt x="208" y="62"/>
                  </a:lnTo>
                  <a:lnTo>
                    <a:pt x="190" y="74"/>
                  </a:lnTo>
                  <a:lnTo>
                    <a:pt x="202" y="74"/>
                  </a:lnTo>
                  <a:lnTo>
                    <a:pt x="196" y="74"/>
                  </a:lnTo>
                  <a:lnTo>
                    <a:pt x="166" y="104"/>
                  </a:lnTo>
                  <a:lnTo>
                    <a:pt x="166" y="110"/>
                  </a:lnTo>
                  <a:lnTo>
                    <a:pt x="161" y="110"/>
                  </a:lnTo>
                  <a:lnTo>
                    <a:pt x="149" y="123"/>
                  </a:lnTo>
                  <a:lnTo>
                    <a:pt x="119" y="135"/>
                  </a:lnTo>
                  <a:lnTo>
                    <a:pt x="113" y="135"/>
                  </a:lnTo>
                  <a:lnTo>
                    <a:pt x="101" y="135"/>
                  </a:lnTo>
                  <a:lnTo>
                    <a:pt x="83" y="141"/>
                  </a:lnTo>
                  <a:lnTo>
                    <a:pt x="65" y="135"/>
                  </a:lnTo>
                  <a:lnTo>
                    <a:pt x="47" y="129"/>
                  </a:lnTo>
                  <a:lnTo>
                    <a:pt x="41" y="123"/>
                  </a:lnTo>
                  <a:lnTo>
                    <a:pt x="23" y="129"/>
                  </a:lnTo>
                  <a:lnTo>
                    <a:pt x="18" y="123"/>
                  </a:lnTo>
                  <a:lnTo>
                    <a:pt x="6" y="123"/>
                  </a:lnTo>
                  <a:lnTo>
                    <a:pt x="0" y="117"/>
                  </a:lnTo>
                  <a:lnTo>
                    <a:pt x="0" y="110"/>
                  </a:lnTo>
                  <a:lnTo>
                    <a:pt x="6" y="110"/>
                  </a:lnTo>
                  <a:lnTo>
                    <a:pt x="18" y="110"/>
                  </a:lnTo>
                  <a:lnTo>
                    <a:pt x="29" y="110"/>
                  </a:lnTo>
                  <a:lnTo>
                    <a:pt x="47" y="110"/>
                  </a:lnTo>
                  <a:lnTo>
                    <a:pt x="65" y="117"/>
                  </a:lnTo>
                  <a:lnTo>
                    <a:pt x="89" y="129"/>
                  </a:lnTo>
                  <a:lnTo>
                    <a:pt x="101" y="123"/>
                  </a:lnTo>
                  <a:lnTo>
                    <a:pt x="143" y="110"/>
                  </a:lnTo>
                  <a:lnTo>
                    <a:pt x="143" y="104"/>
                  </a:lnTo>
                  <a:lnTo>
                    <a:pt x="161" y="104"/>
                  </a:lnTo>
                  <a:lnTo>
                    <a:pt x="172" y="86"/>
                  </a:lnTo>
                  <a:lnTo>
                    <a:pt x="161" y="80"/>
                  </a:lnTo>
                  <a:lnTo>
                    <a:pt x="155" y="62"/>
                  </a:lnTo>
                  <a:lnTo>
                    <a:pt x="149" y="62"/>
                  </a:lnTo>
                  <a:lnTo>
                    <a:pt x="155" y="43"/>
                  </a:lnTo>
                  <a:lnTo>
                    <a:pt x="149" y="43"/>
                  </a:lnTo>
                  <a:lnTo>
                    <a:pt x="137" y="31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5" y="19"/>
                  </a:lnTo>
                  <a:lnTo>
                    <a:pt x="161" y="7"/>
                  </a:lnTo>
                  <a:lnTo>
                    <a:pt x="172" y="0"/>
                  </a:lnTo>
                  <a:lnTo>
                    <a:pt x="184" y="0"/>
                  </a:lnTo>
                  <a:lnTo>
                    <a:pt x="190" y="0"/>
                  </a:lnTo>
                  <a:lnTo>
                    <a:pt x="202" y="7"/>
                  </a:lnTo>
                  <a:lnTo>
                    <a:pt x="208" y="13"/>
                  </a:lnTo>
                  <a:lnTo>
                    <a:pt x="196" y="13"/>
                  </a:lnTo>
                  <a:lnTo>
                    <a:pt x="184" y="13"/>
                  </a:lnTo>
                  <a:lnTo>
                    <a:pt x="166" y="25"/>
                  </a:lnTo>
                  <a:lnTo>
                    <a:pt x="184" y="31"/>
                  </a:lnTo>
                  <a:lnTo>
                    <a:pt x="190" y="37"/>
                  </a:lnTo>
                  <a:lnTo>
                    <a:pt x="196" y="62"/>
                  </a:lnTo>
                  <a:lnTo>
                    <a:pt x="202" y="62"/>
                  </a:lnTo>
                  <a:lnTo>
                    <a:pt x="208" y="43"/>
                  </a:lnTo>
                  <a:lnTo>
                    <a:pt x="214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3" name="未知"/>
            <p:cNvSpPr/>
            <p:nvPr/>
          </p:nvSpPr>
          <p:spPr>
            <a:xfrm>
              <a:off x="1150" y="0"/>
              <a:ext cx="90" cy="86"/>
            </a:xfrm>
            <a:custGeom>
              <a:avLst/>
              <a:gdLst/>
              <a:ahLst/>
              <a:cxnLst/>
              <a:pathLst>
                <a:path w="90" h="86">
                  <a:moveTo>
                    <a:pt x="89" y="24"/>
                  </a:moveTo>
                  <a:lnTo>
                    <a:pt x="89" y="0"/>
                  </a:lnTo>
                  <a:lnTo>
                    <a:pt x="0" y="55"/>
                  </a:lnTo>
                  <a:lnTo>
                    <a:pt x="0" y="85"/>
                  </a:lnTo>
                  <a:lnTo>
                    <a:pt x="12" y="73"/>
                  </a:lnTo>
                  <a:lnTo>
                    <a:pt x="24" y="67"/>
                  </a:lnTo>
                  <a:lnTo>
                    <a:pt x="42" y="55"/>
                  </a:lnTo>
                  <a:lnTo>
                    <a:pt x="89" y="24"/>
                  </a:lnTo>
                  <a:lnTo>
                    <a:pt x="89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4" name="未知"/>
            <p:cNvSpPr/>
            <p:nvPr/>
          </p:nvSpPr>
          <p:spPr>
            <a:xfrm>
              <a:off x="1150" y="0"/>
              <a:ext cx="90" cy="86"/>
            </a:xfrm>
            <a:custGeom>
              <a:avLst/>
              <a:gdLst/>
              <a:ahLst/>
              <a:cxnLst/>
              <a:pathLst>
                <a:path w="90" h="86">
                  <a:moveTo>
                    <a:pt x="89" y="24"/>
                  </a:moveTo>
                  <a:lnTo>
                    <a:pt x="89" y="0"/>
                  </a:lnTo>
                  <a:lnTo>
                    <a:pt x="0" y="55"/>
                  </a:lnTo>
                  <a:lnTo>
                    <a:pt x="0" y="85"/>
                  </a:lnTo>
                  <a:lnTo>
                    <a:pt x="12" y="73"/>
                  </a:lnTo>
                  <a:lnTo>
                    <a:pt x="24" y="67"/>
                  </a:lnTo>
                  <a:lnTo>
                    <a:pt x="42" y="55"/>
                  </a:lnTo>
                  <a:lnTo>
                    <a:pt x="89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5" name="未知"/>
            <p:cNvSpPr/>
            <p:nvPr/>
          </p:nvSpPr>
          <p:spPr>
            <a:xfrm>
              <a:off x="1114" y="98"/>
              <a:ext cx="31" cy="135"/>
            </a:xfrm>
            <a:custGeom>
              <a:avLst/>
              <a:gdLst/>
              <a:ahLst/>
              <a:cxnLst/>
              <a:pathLst>
                <a:path w="31" h="135">
                  <a:moveTo>
                    <a:pt x="30" y="0"/>
                  </a:moveTo>
                  <a:lnTo>
                    <a:pt x="30" y="6"/>
                  </a:lnTo>
                  <a:lnTo>
                    <a:pt x="30" y="18"/>
                  </a:lnTo>
                  <a:lnTo>
                    <a:pt x="30" y="67"/>
                  </a:lnTo>
                  <a:lnTo>
                    <a:pt x="0" y="134"/>
                  </a:lnTo>
                  <a:lnTo>
                    <a:pt x="6" y="79"/>
                  </a:lnTo>
                  <a:lnTo>
                    <a:pt x="6" y="49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6" name="未知"/>
            <p:cNvSpPr/>
            <p:nvPr/>
          </p:nvSpPr>
          <p:spPr>
            <a:xfrm>
              <a:off x="1114" y="98"/>
              <a:ext cx="31" cy="135"/>
            </a:xfrm>
            <a:custGeom>
              <a:avLst/>
              <a:gdLst/>
              <a:ahLst/>
              <a:cxnLst/>
              <a:pathLst>
                <a:path w="31" h="135">
                  <a:moveTo>
                    <a:pt x="30" y="0"/>
                  </a:moveTo>
                  <a:lnTo>
                    <a:pt x="30" y="6"/>
                  </a:lnTo>
                  <a:lnTo>
                    <a:pt x="30" y="18"/>
                  </a:lnTo>
                  <a:lnTo>
                    <a:pt x="30" y="67"/>
                  </a:lnTo>
                  <a:lnTo>
                    <a:pt x="0" y="134"/>
                  </a:lnTo>
                  <a:lnTo>
                    <a:pt x="6" y="79"/>
                  </a:lnTo>
                  <a:lnTo>
                    <a:pt x="6" y="4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7" name="未知"/>
            <p:cNvSpPr/>
            <p:nvPr/>
          </p:nvSpPr>
          <p:spPr>
            <a:xfrm>
              <a:off x="1102" y="104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24" y="12"/>
                  </a:moveTo>
                  <a:lnTo>
                    <a:pt x="0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8" name="未知"/>
            <p:cNvSpPr/>
            <p:nvPr/>
          </p:nvSpPr>
          <p:spPr>
            <a:xfrm>
              <a:off x="1102" y="104"/>
              <a:ext cx="25" cy="13"/>
            </a:xfrm>
            <a:custGeom>
              <a:avLst/>
              <a:gdLst/>
              <a:ahLst/>
              <a:cxnLst/>
              <a:pathLst>
                <a:path w="25" h="13">
                  <a:moveTo>
                    <a:pt x="24" y="12"/>
                  </a:moveTo>
                  <a:lnTo>
                    <a:pt x="0" y="6"/>
                  </a:lnTo>
                  <a:lnTo>
                    <a:pt x="24" y="0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69" name="未知"/>
            <p:cNvSpPr/>
            <p:nvPr/>
          </p:nvSpPr>
          <p:spPr>
            <a:xfrm>
              <a:off x="1061" y="134"/>
              <a:ext cx="24" cy="117"/>
            </a:xfrm>
            <a:custGeom>
              <a:avLst/>
              <a:gdLst/>
              <a:ahLst/>
              <a:cxnLst/>
              <a:pathLst>
                <a:path w="24" h="117">
                  <a:moveTo>
                    <a:pt x="0" y="116"/>
                  </a:moveTo>
                  <a:lnTo>
                    <a:pt x="6" y="61"/>
                  </a:lnTo>
                  <a:lnTo>
                    <a:pt x="23" y="0"/>
                  </a:lnTo>
                  <a:lnTo>
                    <a:pt x="23" y="49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0" name="未知"/>
            <p:cNvSpPr/>
            <p:nvPr/>
          </p:nvSpPr>
          <p:spPr>
            <a:xfrm>
              <a:off x="1061" y="134"/>
              <a:ext cx="24" cy="117"/>
            </a:xfrm>
            <a:custGeom>
              <a:avLst/>
              <a:gdLst/>
              <a:ahLst/>
              <a:cxnLst/>
              <a:pathLst>
                <a:path w="24" h="117">
                  <a:moveTo>
                    <a:pt x="0" y="116"/>
                  </a:moveTo>
                  <a:lnTo>
                    <a:pt x="6" y="61"/>
                  </a:lnTo>
                  <a:lnTo>
                    <a:pt x="23" y="0"/>
                  </a:lnTo>
                  <a:lnTo>
                    <a:pt x="23" y="4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1" name="未知"/>
            <p:cNvSpPr/>
            <p:nvPr/>
          </p:nvSpPr>
          <p:spPr>
            <a:xfrm>
              <a:off x="1079" y="147"/>
              <a:ext cx="42" cy="117"/>
            </a:xfrm>
            <a:custGeom>
              <a:avLst/>
              <a:gdLst/>
              <a:ahLst/>
              <a:cxnLst/>
              <a:pathLst>
                <a:path w="42" h="117">
                  <a:moveTo>
                    <a:pt x="11" y="55"/>
                  </a:moveTo>
                  <a:lnTo>
                    <a:pt x="5" y="36"/>
                  </a:lnTo>
                  <a:lnTo>
                    <a:pt x="5" y="55"/>
                  </a:lnTo>
                  <a:lnTo>
                    <a:pt x="11" y="73"/>
                  </a:lnTo>
                  <a:lnTo>
                    <a:pt x="0" y="97"/>
                  </a:lnTo>
                  <a:lnTo>
                    <a:pt x="0" y="116"/>
                  </a:lnTo>
                  <a:lnTo>
                    <a:pt x="17" y="79"/>
                  </a:lnTo>
                  <a:lnTo>
                    <a:pt x="35" y="116"/>
                  </a:lnTo>
                  <a:lnTo>
                    <a:pt x="35" y="103"/>
                  </a:lnTo>
                  <a:lnTo>
                    <a:pt x="23" y="73"/>
                  </a:lnTo>
                  <a:lnTo>
                    <a:pt x="41" y="30"/>
                  </a:lnTo>
                  <a:lnTo>
                    <a:pt x="41" y="0"/>
                  </a:lnTo>
                  <a:lnTo>
                    <a:pt x="11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2" name="未知"/>
            <p:cNvSpPr/>
            <p:nvPr/>
          </p:nvSpPr>
          <p:spPr>
            <a:xfrm>
              <a:off x="1055" y="263"/>
              <a:ext cx="25" cy="74"/>
            </a:xfrm>
            <a:custGeom>
              <a:avLst/>
              <a:gdLst/>
              <a:ahLst/>
              <a:cxnLst/>
              <a:pathLst>
                <a:path w="25" h="74">
                  <a:moveTo>
                    <a:pt x="0" y="61"/>
                  </a:moveTo>
                  <a:lnTo>
                    <a:pt x="0" y="73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3" name="未知"/>
            <p:cNvSpPr/>
            <p:nvPr/>
          </p:nvSpPr>
          <p:spPr>
            <a:xfrm>
              <a:off x="941" y="409"/>
              <a:ext cx="37" cy="38"/>
            </a:xfrm>
            <a:custGeom>
              <a:avLst/>
              <a:gdLst/>
              <a:ahLst/>
              <a:cxnLst/>
              <a:pathLst>
                <a:path w="37" h="38">
                  <a:moveTo>
                    <a:pt x="30" y="37"/>
                  </a:moveTo>
                  <a:lnTo>
                    <a:pt x="18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24" y="0"/>
                  </a:lnTo>
                  <a:lnTo>
                    <a:pt x="36" y="37"/>
                  </a:lnTo>
                  <a:lnTo>
                    <a:pt x="30" y="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4" name="未知"/>
            <p:cNvSpPr/>
            <p:nvPr/>
          </p:nvSpPr>
          <p:spPr>
            <a:xfrm>
              <a:off x="787" y="440"/>
              <a:ext cx="36" cy="86"/>
            </a:xfrm>
            <a:custGeom>
              <a:avLst/>
              <a:gdLst/>
              <a:ahLst/>
              <a:cxnLst/>
              <a:pathLst>
                <a:path w="36" h="86">
                  <a:moveTo>
                    <a:pt x="35" y="85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7" y="18"/>
                  </a:lnTo>
                  <a:lnTo>
                    <a:pt x="29" y="85"/>
                  </a:lnTo>
                  <a:lnTo>
                    <a:pt x="35" y="8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5" name="未知"/>
            <p:cNvSpPr/>
            <p:nvPr/>
          </p:nvSpPr>
          <p:spPr>
            <a:xfrm>
              <a:off x="566" y="513"/>
              <a:ext cx="317" cy="215"/>
            </a:xfrm>
            <a:custGeom>
              <a:avLst/>
              <a:gdLst/>
              <a:ahLst/>
              <a:cxnLst/>
              <a:pathLst>
                <a:path w="317" h="215">
                  <a:moveTo>
                    <a:pt x="197" y="0"/>
                  </a:moveTo>
                  <a:lnTo>
                    <a:pt x="203" y="43"/>
                  </a:lnTo>
                  <a:lnTo>
                    <a:pt x="185" y="55"/>
                  </a:lnTo>
                  <a:lnTo>
                    <a:pt x="238" y="43"/>
                  </a:lnTo>
                  <a:lnTo>
                    <a:pt x="226" y="31"/>
                  </a:lnTo>
                  <a:lnTo>
                    <a:pt x="238" y="31"/>
                  </a:lnTo>
                  <a:lnTo>
                    <a:pt x="250" y="37"/>
                  </a:lnTo>
                  <a:lnTo>
                    <a:pt x="250" y="25"/>
                  </a:lnTo>
                  <a:lnTo>
                    <a:pt x="262" y="18"/>
                  </a:lnTo>
                  <a:lnTo>
                    <a:pt x="286" y="31"/>
                  </a:lnTo>
                  <a:lnTo>
                    <a:pt x="304" y="43"/>
                  </a:lnTo>
                  <a:lnTo>
                    <a:pt x="316" y="55"/>
                  </a:lnTo>
                  <a:lnTo>
                    <a:pt x="316" y="55"/>
                  </a:lnTo>
                  <a:lnTo>
                    <a:pt x="292" y="55"/>
                  </a:lnTo>
                  <a:lnTo>
                    <a:pt x="268" y="55"/>
                  </a:lnTo>
                  <a:lnTo>
                    <a:pt x="244" y="55"/>
                  </a:lnTo>
                  <a:lnTo>
                    <a:pt x="221" y="61"/>
                  </a:lnTo>
                  <a:lnTo>
                    <a:pt x="203" y="67"/>
                  </a:lnTo>
                  <a:lnTo>
                    <a:pt x="185" y="80"/>
                  </a:lnTo>
                  <a:lnTo>
                    <a:pt x="221" y="86"/>
                  </a:lnTo>
                  <a:lnTo>
                    <a:pt x="226" y="110"/>
                  </a:lnTo>
                  <a:lnTo>
                    <a:pt x="221" y="98"/>
                  </a:lnTo>
                  <a:lnTo>
                    <a:pt x="209" y="92"/>
                  </a:lnTo>
                  <a:lnTo>
                    <a:pt x="203" y="92"/>
                  </a:lnTo>
                  <a:lnTo>
                    <a:pt x="203" y="98"/>
                  </a:lnTo>
                  <a:lnTo>
                    <a:pt x="155" y="92"/>
                  </a:lnTo>
                  <a:lnTo>
                    <a:pt x="137" y="110"/>
                  </a:lnTo>
                  <a:lnTo>
                    <a:pt x="131" y="110"/>
                  </a:lnTo>
                  <a:lnTo>
                    <a:pt x="107" y="128"/>
                  </a:lnTo>
                  <a:lnTo>
                    <a:pt x="101" y="147"/>
                  </a:lnTo>
                  <a:lnTo>
                    <a:pt x="137" y="135"/>
                  </a:lnTo>
                  <a:lnTo>
                    <a:pt x="161" y="165"/>
                  </a:lnTo>
                  <a:lnTo>
                    <a:pt x="149" y="153"/>
                  </a:lnTo>
                  <a:lnTo>
                    <a:pt x="131" y="153"/>
                  </a:lnTo>
                  <a:lnTo>
                    <a:pt x="113" y="153"/>
                  </a:lnTo>
                  <a:lnTo>
                    <a:pt x="95" y="153"/>
                  </a:lnTo>
                  <a:lnTo>
                    <a:pt x="83" y="171"/>
                  </a:lnTo>
                  <a:lnTo>
                    <a:pt x="83" y="189"/>
                  </a:lnTo>
                  <a:lnTo>
                    <a:pt x="89" y="183"/>
                  </a:lnTo>
                  <a:lnTo>
                    <a:pt x="107" y="177"/>
                  </a:lnTo>
                  <a:lnTo>
                    <a:pt x="119" y="183"/>
                  </a:lnTo>
                  <a:lnTo>
                    <a:pt x="131" y="196"/>
                  </a:lnTo>
                  <a:lnTo>
                    <a:pt x="113" y="189"/>
                  </a:lnTo>
                  <a:lnTo>
                    <a:pt x="101" y="196"/>
                  </a:lnTo>
                  <a:lnTo>
                    <a:pt x="89" y="202"/>
                  </a:lnTo>
                  <a:lnTo>
                    <a:pt x="83" y="214"/>
                  </a:lnTo>
                  <a:lnTo>
                    <a:pt x="78" y="214"/>
                  </a:lnTo>
                  <a:lnTo>
                    <a:pt x="78" y="202"/>
                  </a:lnTo>
                  <a:lnTo>
                    <a:pt x="72" y="189"/>
                  </a:lnTo>
                  <a:lnTo>
                    <a:pt x="72" y="177"/>
                  </a:lnTo>
                  <a:lnTo>
                    <a:pt x="72" y="171"/>
                  </a:lnTo>
                  <a:lnTo>
                    <a:pt x="72" y="159"/>
                  </a:lnTo>
                  <a:lnTo>
                    <a:pt x="72" y="147"/>
                  </a:lnTo>
                  <a:lnTo>
                    <a:pt x="78" y="135"/>
                  </a:lnTo>
                  <a:lnTo>
                    <a:pt x="78" y="128"/>
                  </a:lnTo>
                  <a:lnTo>
                    <a:pt x="83" y="122"/>
                  </a:lnTo>
                  <a:lnTo>
                    <a:pt x="83" y="110"/>
                  </a:lnTo>
                  <a:lnTo>
                    <a:pt x="83" y="104"/>
                  </a:lnTo>
                  <a:lnTo>
                    <a:pt x="89" y="92"/>
                  </a:lnTo>
                  <a:lnTo>
                    <a:pt x="0" y="128"/>
                  </a:lnTo>
                  <a:lnTo>
                    <a:pt x="36" y="61"/>
                  </a:lnTo>
                  <a:lnTo>
                    <a:pt x="197" y="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6" name="未知"/>
            <p:cNvSpPr/>
            <p:nvPr/>
          </p:nvSpPr>
          <p:spPr>
            <a:xfrm>
              <a:off x="703" y="617"/>
              <a:ext cx="61" cy="32"/>
            </a:xfrm>
            <a:custGeom>
              <a:avLst/>
              <a:gdLst/>
              <a:ahLst/>
              <a:cxnLst/>
              <a:pathLst>
                <a:path w="61" h="32">
                  <a:moveTo>
                    <a:pt x="0" y="6"/>
                  </a:moveTo>
                  <a:lnTo>
                    <a:pt x="18" y="6"/>
                  </a:lnTo>
                  <a:lnTo>
                    <a:pt x="30" y="6"/>
                  </a:lnTo>
                  <a:lnTo>
                    <a:pt x="42" y="18"/>
                  </a:lnTo>
                  <a:lnTo>
                    <a:pt x="60" y="31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7" name="未知"/>
            <p:cNvSpPr/>
            <p:nvPr/>
          </p:nvSpPr>
          <p:spPr>
            <a:xfrm>
              <a:off x="751" y="696"/>
              <a:ext cx="186" cy="142"/>
            </a:xfrm>
            <a:custGeom>
              <a:avLst/>
              <a:gdLst/>
              <a:ahLst/>
              <a:cxnLst/>
              <a:pathLst>
                <a:path w="186" h="142">
                  <a:moveTo>
                    <a:pt x="167" y="141"/>
                  </a:moveTo>
                  <a:lnTo>
                    <a:pt x="173" y="116"/>
                  </a:lnTo>
                  <a:lnTo>
                    <a:pt x="167" y="80"/>
                  </a:lnTo>
                  <a:lnTo>
                    <a:pt x="155" y="55"/>
                  </a:lnTo>
                  <a:lnTo>
                    <a:pt x="137" y="43"/>
                  </a:lnTo>
                  <a:lnTo>
                    <a:pt x="113" y="25"/>
                  </a:lnTo>
                  <a:lnTo>
                    <a:pt x="71" y="25"/>
                  </a:lnTo>
                  <a:lnTo>
                    <a:pt x="41" y="43"/>
                  </a:lnTo>
                  <a:lnTo>
                    <a:pt x="24" y="61"/>
                  </a:lnTo>
                  <a:lnTo>
                    <a:pt x="12" y="104"/>
                  </a:lnTo>
                  <a:lnTo>
                    <a:pt x="12" y="141"/>
                  </a:lnTo>
                  <a:lnTo>
                    <a:pt x="0" y="116"/>
                  </a:lnTo>
                  <a:lnTo>
                    <a:pt x="6" y="68"/>
                  </a:lnTo>
                  <a:lnTo>
                    <a:pt x="24" y="25"/>
                  </a:lnTo>
                  <a:lnTo>
                    <a:pt x="59" y="6"/>
                  </a:lnTo>
                  <a:lnTo>
                    <a:pt x="113" y="0"/>
                  </a:lnTo>
                  <a:lnTo>
                    <a:pt x="149" y="19"/>
                  </a:lnTo>
                  <a:lnTo>
                    <a:pt x="167" y="43"/>
                  </a:lnTo>
                  <a:lnTo>
                    <a:pt x="185" y="74"/>
                  </a:lnTo>
                  <a:lnTo>
                    <a:pt x="179" y="123"/>
                  </a:lnTo>
                  <a:lnTo>
                    <a:pt x="167" y="14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8" name="未知"/>
            <p:cNvSpPr/>
            <p:nvPr/>
          </p:nvSpPr>
          <p:spPr>
            <a:xfrm>
              <a:off x="775" y="782"/>
              <a:ext cx="120" cy="105"/>
            </a:xfrm>
            <a:custGeom>
              <a:avLst/>
              <a:gdLst/>
              <a:ahLst/>
              <a:cxnLst/>
              <a:pathLst>
                <a:path w="120" h="105">
                  <a:moveTo>
                    <a:pt x="17" y="0"/>
                  </a:moveTo>
                  <a:lnTo>
                    <a:pt x="17" y="12"/>
                  </a:lnTo>
                  <a:lnTo>
                    <a:pt x="17" y="30"/>
                  </a:lnTo>
                  <a:lnTo>
                    <a:pt x="23" y="49"/>
                  </a:lnTo>
                  <a:lnTo>
                    <a:pt x="35" y="61"/>
                  </a:lnTo>
                  <a:lnTo>
                    <a:pt x="41" y="67"/>
                  </a:lnTo>
                  <a:lnTo>
                    <a:pt x="59" y="79"/>
                  </a:lnTo>
                  <a:lnTo>
                    <a:pt x="71" y="79"/>
                  </a:lnTo>
                  <a:lnTo>
                    <a:pt x="89" y="73"/>
                  </a:lnTo>
                  <a:lnTo>
                    <a:pt x="101" y="61"/>
                  </a:lnTo>
                  <a:lnTo>
                    <a:pt x="113" y="55"/>
                  </a:lnTo>
                  <a:lnTo>
                    <a:pt x="113" y="37"/>
                  </a:lnTo>
                  <a:lnTo>
                    <a:pt x="119" y="12"/>
                  </a:lnTo>
                  <a:lnTo>
                    <a:pt x="119" y="55"/>
                  </a:lnTo>
                  <a:lnTo>
                    <a:pt x="119" y="61"/>
                  </a:lnTo>
                  <a:lnTo>
                    <a:pt x="119" y="79"/>
                  </a:lnTo>
                  <a:lnTo>
                    <a:pt x="113" y="92"/>
                  </a:lnTo>
                  <a:lnTo>
                    <a:pt x="95" y="104"/>
                  </a:lnTo>
                  <a:lnTo>
                    <a:pt x="83" y="104"/>
                  </a:lnTo>
                  <a:lnTo>
                    <a:pt x="65" y="104"/>
                  </a:lnTo>
                  <a:lnTo>
                    <a:pt x="41" y="104"/>
                  </a:lnTo>
                  <a:lnTo>
                    <a:pt x="23" y="98"/>
                  </a:lnTo>
                  <a:lnTo>
                    <a:pt x="12" y="92"/>
                  </a:lnTo>
                  <a:lnTo>
                    <a:pt x="0" y="79"/>
                  </a:lnTo>
                  <a:lnTo>
                    <a:pt x="6" y="61"/>
                  </a:lnTo>
                  <a:lnTo>
                    <a:pt x="6" y="37"/>
                  </a:lnTo>
                  <a:lnTo>
                    <a:pt x="1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79" name="未知"/>
            <p:cNvSpPr/>
            <p:nvPr/>
          </p:nvSpPr>
          <p:spPr>
            <a:xfrm>
              <a:off x="554" y="452"/>
              <a:ext cx="251" cy="50"/>
            </a:xfrm>
            <a:custGeom>
              <a:avLst/>
              <a:gdLst/>
              <a:ahLst/>
              <a:cxnLst/>
              <a:pathLst>
                <a:path w="251" h="50">
                  <a:moveTo>
                    <a:pt x="0" y="49"/>
                  </a:moveTo>
                  <a:lnTo>
                    <a:pt x="233" y="0"/>
                  </a:lnTo>
                  <a:lnTo>
                    <a:pt x="250" y="6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80" name="未知"/>
            <p:cNvSpPr/>
            <p:nvPr/>
          </p:nvSpPr>
          <p:spPr>
            <a:xfrm>
              <a:off x="530" y="501"/>
              <a:ext cx="97" cy="80"/>
            </a:xfrm>
            <a:custGeom>
              <a:avLst/>
              <a:gdLst/>
              <a:ahLst/>
              <a:cxnLst/>
              <a:pathLst>
                <a:path w="97" h="80">
                  <a:moveTo>
                    <a:pt x="12" y="79"/>
                  </a:moveTo>
                  <a:lnTo>
                    <a:pt x="18" y="67"/>
                  </a:lnTo>
                  <a:lnTo>
                    <a:pt x="60" y="55"/>
                  </a:lnTo>
                  <a:lnTo>
                    <a:pt x="48" y="79"/>
                  </a:lnTo>
                  <a:lnTo>
                    <a:pt x="72" y="73"/>
                  </a:lnTo>
                  <a:lnTo>
                    <a:pt x="96" y="37"/>
                  </a:lnTo>
                  <a:lnTo>
                    <a:pt x="24" y="49"/>
                  </a:lnTo>
                  <a:lnTo>
                    <a:pt x="18" y="0"/>
                  </a:lnTo>
                  <a:lnTo>
                    <a:pt x="0" y="55"/>
                  </a:lnTo>
                  <a:lnTo>
                    <a:pt x="12" y="7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81" name="未知"/>
            <p:cNvSpPr/>
            <p:nvPr/>
          </p:nvSpPr>
          <p:spPr>
            <a:xfrm>
              <a:off x="512" y="586"/>
              <a:ext cx="61" cy="75"/>
            </a:xfrm>
            <a:custGeom>
              <a:avLst/>
              <a:gdLst/>
              <a:ahLst/>
              <a:cxnLst/>
              <a:pathLst>
                <a:path w="61" h="75">
                  <a:moveTo>
                    <a:pt x="18" y="19"/>
                  </a:moveTo>
                  <a:lnTo>
                    <a:pt x="0" y="74"/>
                  </a:lnTo>
                  <a:lnTo>
                    <a:pt x="24" y="62"/>
                  </a:lnTo>
                  <a:lnTo>
                    <a:pt x="60" y="0"/>
                  </a:lnTo>
                  <a:lnTo>
                    <a:pt x="18" y="19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82" name="未知"/>
            <p:cNvSpPr/>
            <p:nvPr/>
          </p:nvSpPr>
          <p:spPr>
            <a:xfrm>
              <a:off x="644" y="788"/>
              <a:ext cx="30" cy="25"/>
            </a:xfrm>
            <a:custGeom>
              <a:avLst/>
              <a:gdLst/>
              <a:ahLst/>
              <a:cxnLst/>
              <a:pathLst>
                <a:path w="30" h="25">
                  <a:moveTo>
                    <a:pt x="0" y="24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83" name="未知"/>
            <p:cNvSpPr/>
            <p:nvPr/>
          </p:nvSpPr>
          <p:spPr>
            <a:xfrm>
              <a:off x="644" y="739"/>
              <a:ext cx="36" cy="32"/>
            </a:xfrm>
            <a:custGeom>
              <a:avLst/>
              <a:gdLst/>
              <a:ahLst/>
              <a:cxnLst/>
              <a:pathLst>
                <a:path w="36" h="32">
                  <a:moveTo>
                    <a:pt x="0" y="0"/>
                  </a:moveTo>
                  <a:lnTo>
                    <a:pt x="0" y="31"/>
                  </a:lnTo>
                  <a:lnTo>
                    <a:pt x="5" y="18"/>
                  </a:lnTo>
                  <a:lnTo>
                    <a:pt x="11" y="12"/>
                  </a:lnTo>
                  <a:lnTo>
                    <a:pt x="35" y="6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84" name="未知"/>
            <p:cNvSpPr/>
            <p:nvPr/>
          </p:nvSpPr>
          <p:spPr>
            <a:xfrm>
              <a:off x="0" y="397"/>
              <a:ext cx="978" cy="612"/>
            </a:xfrm>
            <a:custGeom>
              <a:avLst/>
              <a:gdLst/>
              <a:ahLst/>
              <a:cxnLst/>
              <a:pathLst>
                <a:path w="978" h="612">
                  <a:moveTo>
                    <a:pt x="429" y="458"/>
                  </a:moveTo>
                  <a:lnTo>
                    <a:pt x="435" y="464"/>
                  </a:lnTo>
                  <a:lnTo>
                    <a:pt x="441" y="464"/>
                  </a:lnTo>
                  <a:lnTo>
                    <a:pt x="471" y="415"/>
                  </a:lnTo>
                  <a:lnTo>
                    <a:pt x="644" y="422"/>
                  </a:lnTo>
                  <a:lnTo>
                    <a:pt x="638" y="428"/>
                  </a:lnTo>
                  <a:lnTo>
                    <a:pt x="649" y="440"/>
                  </a:lnTo>
                  <a:lnTo>
                    <a:pt x="673" y="440"/>
                  </a:lnTo>
                  <a:lnTo>
                    <a:pt x="679" y="464"/>
                  </a:lnTo>
                  <a:lnTo>
                    <a:pt x="655" y="464"/>
                  </a:lnTo>
                  <a:lnTo>
                    <a:pt x="649" y="470"/>
                  </a:lnTo>
                  <a:lnTo>
                    <a:pt x="649" y="489"/>
                  </a:lnTo>
                  <a:lnTo>
                    <a:pt x="667" y="489"/>
                  </a:lnTo>
                  <a:lnTo>
                    <a:pt x="691" y="483"/>
                  </a:lnTo>
                  <a:lnTo>
                    <a:pt x="697" y="495"/>
                  </a:lnTo>
                  <a:lnTo>
                    <a:pt x="673" y="507"/>
                  </a:lnTo>
                  <a:lnTo>
                    <a:pt x="673" y="519"/>
                  </a:lnTo>
                  <a:lnTo>
                    <a:pt x="679" y="532"/>
                  </a:lnTo>
                  <a:lnTo>
                    <a:pt x="709" y="513"/>
                  </a:lnTo>
                  <a:lnTo>
                    <a:pt x="721" y="532"/>
                  </a:lnTo>
                  <a:lnTo>
                    <a:pt x="703" y="550"/>
                  </a:lnTo>
                  <a:lnTo>
                    <a:pt x="709" y="562"/>
                  </a:lnTo>
                  <a:lnTo>
                    <a:pt x="721" y="562"/>
                  </a:lnTo>
                  <a:lnTo>
                    <a:pt x="733" y="544"/>
                  </a:lnTo>
                  <a:lnTo>
                    <a:pt x="769" y="562"/>
                  </a:lnTo>
                  <a:lnTo>
                    <a:pt x="798" y="574"/>
                  </a:lnTo>
                  <a:lnTo>
                    <a:pt x="834" y="587"/>
                  </a:lnTo>
                  <a:lnTo>
                    <a:pt x="864" y="587"/>
                  </a:lnTo>
                  <a:lnTo>
                    <a:pt x="906" y="574"/>
                  </a:lnTo>
                  <a:lnTo>
                    <a:pt x="936" y="562"/>
                  </a:lnTo>
                  <a:lnTo>
                    <a:pt x="953" y="550"/>
                  </a:lnTo>
                  <a:lnTo>
                    <a:pt x="953" y="538"/>
                  </a:lnTo>
                  <a:lnTo>
                    <a:pt x="977" y="562"/>
                  </a:lnTo>
                  <a:lnTo>
                    <a:pt x="953" y="580"/>
                  </a:lnTo>
                  <a:lnTo>
                    <a:pt x="930" y="587"/>
                  </a:lnTo>
                  <a:lnTo>
                    <a:pt x="906" y="599"/>
                  </a:lnTo>
                  <a:lnTo>
                    <a:pt x="882" y="611"/>
                  </a:lnTo>
                  <a:lnTo>
                    <a:pt x="858" y="611"/>
                  </a:lnTo>
                  <a:lnTo>
                    <a:pt x="834" y="611"/>
                  </a:lnTo>
                  <a:lnTo>
                    <a:pt x="804" y="611"/>
                  </a:lnTo>
                  <a:lnTo>
                    <a:pt x="781" y="605"/>
                  </a:lnTo>
                  <a:lnTo>
                    <a:pt x="757" y="599"/>
                  </a:lnTo>
                  <a:lnTo>
                    <a:pt x="727" y="593"/>
                  </a:lnTo>
                  <a:lnTo>
                    <a:pt x="715" y="593"/>
                  </a:lnTo>
                  <a:lnTo>
                    <a:pt x="697" y="593"/>
                  </a:lnTo>
                  <a:lnTo>
                    <a:pt x="673" y="593"/>
                  </a:lnTo>
                  <a:lnTo>
                    <a:pt x="673" y="587"/>
                  </a:lnTo>
                  <a:lnTo>
                    <a:pt x="655" y="580"/>
                  </a:lnTo>
                  <a:lnTo>
                    <a:pt x="649" y="574"/>
                  </a:lnTo>
                  <a:lnTo>
                    <a:pt x="614" y="568"/>
                  </a:lnTo>
                  <a:lnTo>
                    <a:pt x="602" y="562"/>
                  </a:lnTo>
                  <a:lnTo>
                    <a:pt x="578" y="562"/>
                  </a:lnTo>
                  <a:lnTo>
                    <a:pt x="578" y="544"/>
                  </a:lnTo>
                  <a:lnTo>
                    <a:pt x="578" y="532"/>
                  </a:lnTo>
                  <a:lnTo>
                    <a:pt x="590" y="519"/>
                  </a:lnTo>
                  <a:lnTo>
                    <a:pt x="602" y="513"/>
                  </a:lnTo>
                  <a:lnTo>
                    <a:pt x="614" y="513"/>
                  </a:lnTo>
                  <a:lnTo>
                    <a:pt x="626" y="513"/>
                  </a:lnTo>
                  <a:lnTo>
                    <a:pt x="649" y="501"/>
                  </a:lnTo>
                  <a:lnTo>
                    <a:pt x="661" y="501"/>
                  </a:lnTo>
                  <a:lnTo>
                    <a:pt x="578" y="470"/>
                  </a:lnTo>
                  <a:lnTo>
                    <a:pt x="506" y="483"/>
                  </a:lnTo>
                  <a:lnTo>
                    <a:pt x="459" y="495"/>
                  </a:lnTo>
                  <a:lnTo>
                    <a:pt x="459" y="489"/>
                  </a:lnTo>
                  <a:lnTo>
                    <a:pt x="483" y="477"/>
                  </a:lnTo>
                  <a:lnTo>
                    <a:pt x="459" y="477"/>
                  </a:lnTo>
                  <a:lnTo>
                    <a:pt x="459" y="489"/>
                  </a:lnTo>
                  <a:lnTo>
                    <a:pt x="459" y="495"/>
                  </a:lnTo>
                  <a:lnTo>
                    <a:pt x="435" y="513"/>
                  </a:lnTo>
                  <a:lnTo>
                    <a:pt x="411" y="507"/>
                  </a:lnTo>
                  <a:lnTo>
                    <a:pt x="417" y="495"/>
                  </a:lnTo>
                  <a:lnTo>
                    <a:pt x="435" y="483"/>
                  </a:lnTo>
                  <a:lnTo>
                    <a:pt x="417" y="477"/>
                  </a:lnTo>
                  <a:lnTo>
                    <a:pt x="405" y="489"/>
                  </a:lnTo>
                  <a:lnTo>
                    <a:pt x="417" y="495"/>
                  </a:lnTo>
                  <a:lnTo>
                    <a:pt x="411" y="507"/>
                  </a:lnTo>
                  <a:lnTo>
                    <a:pt x="399" y="513"/>
                  </a:lnTo>
                  <a:lnTo>
                    <a:pt x="340" y="507"/>
                  </a:lnTo>
                  <a:lnTo>
                    <a:pt x="334" y="513"/>
                  </a:lnTo>
                  <a:lnTo>
                    <a:pt x="322" y="513"/>
                  </a:lnTo>
                  <a:lnTo>
                    <a:pt x="316" y="513"/>
                  </a:lnTo>
                  <a:lnTo>
                    <a:pt x="316" y="513"/>
                  </a:lnTo>
                  <a:lnTo>
                    <a:pt x="0" y="519"/>
                  </a:lnTo>
                  <a:lnTo>
                    <a:pt x="197" y="391"/>
                  </a:lnTo>
                  <a:lnTo>
                    <a:pt x="334" y="391"/>
                  </a:lnTo>
                  <a:lnTo>
                    <a:pt x="328" y="391"/>
                  </a:lnTo>
                  <a:lnTo>
                    <a:pt x="358" y="324"/>
                  </a:lnTo>
                  <a:lnTo>
                    <a:pt x="375" y="336"/>
                  </a:lnTo>
                  <a:lnTo>
                    <a:pt x="358" y="391"/>
                  </a:lnTo>
                  <a:lnTo>
                    <a:pt x="387" y="409"/>
                  </a:lnTo>
                  <a:lnTo>
                    <a:pt x="477" y="214"/>
                  </a:lnTo>
                  <a:lnTo>
                    <a:pt x="459" y="202"/>
                  </a:lnTo>
                  <a:lnTo>
                    <a:pt x="548" y="0"/>
                  </a:lnTo>
                  <a:lnTo>
                    <a:pt x="560" y="0"/>
                  </a:lnTo>
                  <a:lnTo>
                    <a:pt x="489" y="165"/>
                  </a:lnTo>
                  <a:lnTo>
                    <a:pt x="506" y="171"/>
                  </a:lnTo>
                  <a:lnTo>
                    <a:pt x="465" y="287"/>
                  </a:lnTo>
                  <a:lnTo>
                    <a:pt x="483" y="232"/>
                  </a:lnTo>
                  <a:lnTo>
                    <a:pt x="423" y="367"/>
                  </a:lnTo>
                  <a:lnTo>
                    <a:pt x="435" y="367"/>
                  </a:lnTo>
                  <a:lnTo>
                    <a:pt x="465" y="287"/>
                  </a:lnTo>
                  <a:lnTo>
                    <a:pt x="483" y="293"/>
                  </a:lnTo>
                  <a:lnTo>
                    <a:pt x="477" y="318"/>
                  </a:lnTo>
                  <a:lnTo>
                    <a:pt x="459" y="330"/>
                  </a:lnTo>
                  <a:lnTo>
                    <a:pt x="441" y="385"/>
                  </a:lnTo>
                  <a:lnTo>
                    <a:pt x="453" y="409"/>
                  </a:lnTo>
                  <a:lnTo>
                    <a:pt x="429" y="458"/>
                  </a:lnTo>
                  <a:lnTo>
                    <a:pt x="429" y="458"/>
                  </a:lnTo>
                  <a:close/>
                </a:path>
              </a:pathLst>
            </a:custGeom>
            <a:solidFill>
              <a:srgbClr val="111111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3985" name="Group 63984"/>
          <p:cNvGrpSpPr/>
          <p:nvPr/>
        </p:nvGrpSpPr>
        <p:grpSpPr>
          <a:xfrm>
            <a:off x="3132138" y="3359150"/>
            <a:ext cx="2979737" cy="917575"/>
            <a:chOff x="0" y="0"/>
            <a:chExt cx="1873" cy="577"/>
          </a:xfrm>
        </p:grpSpPr>
        <p:grpSp>
          <p:nvGrpSpPr>
            <p:cNvPr id="63986" name="Group 63985"/>
            <p:cNvGrpSpPr/>
            <p:nvPr/>
          </p:nvGrpSpPr>
          <p:grpSpPr>
            <a:xfrm>
              <a:off x="0" y="0"/>
              <a:ext cx="1763" cy="92"/>
              <a:chOff x="0" y="0"/>
              <a:chExt cx="1763" cy="92"/>
            </a:xfrm>
          </p:grpSpPr>
          <p:sp>
            <p:nvSpPr>
              <p:cNvPr id="63987" name="未知"/>
              <p:cNvSpPr/>
              <p:nvPr/>
            </p:nvSpPr>
            <p:spPr>
              <a:xfrm>
                <a:off x="0" y="0"/>
                <a:ext cx="548" cy="38"/>
              </a:xfrm>
              <a:custGeom>
                <a:avLst/>
                <a:gdLst/>
                <a:ahLst/>
                <a:cxnLst/>
                <a:pathLst>
                  <a:path w="548" h="38">
                    <a:moveTo>
                      <a:pt x="0" y="0"/>
                    </a:moveTo>
                    <a:lnTo>
                      <a:pt x="547" y="37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988" name="未知"/>
              <p:cNvSpPr/>
              <p:nvPr/>
            </p:nvSpPr>
            <p:spPr>
              <a:xfrm>
                <a:off x="5" y="69"/>
                <a:ext cx="538" cy="23"/>
              </a:xfrm>
              <a:custGeom>
                <a:avLst/>
                <a:gdLst/>
                <a:ahLst/>
                <a:cxnLst/>
                <a:pathLst>
                  <a:path w="538" h="23">
                    <a:moveTo>
                      <a:pt x="0" y="22"/>
                    </a:moveTo>
                    <a:lnTo>
                      <a:pt x="537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3989" name="未知"/>
              <p:cNvSpPr/>
              <p:nvPr/>
            </p:nvSpPr>
            <p:spPr>
              <a:xfrm>
                <a:off x="778" y="27"/>
                <a:ext cx="985" cy="1"/>
              </a:xfrm>
              <a:custGeom>
                <a:avLst/>
                <a:gdLst/>
                <a:ahLst/>
                <a:cxnLst/>
                <a:pathLst>
                  <a:path w="985" h="1">
                    <a:moveTo>
                      <a:pt x="0" y="0"/>
                    </a:moveTo>
                    <a:lnTo>
                      <a:pt x="98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3990" name="未知"/>
            <p:cNvSpPr/>
            <p:nvPr/>
          </p:nvSpPr>
          <p:spPr>
            <a:xfrm>
              <a:off x="542" y="27"/>
              <a:ext cx="90" cy="49"/>
            </a:xfrm>
            <a:custGeom>
              <a:avLst/>
              <a:gdLst/>
              <a:ahLst/>
              <a:cxnLst/>
              <a:pathLst>
                <a:path w="90" h="49">
                  <a:moveTo>
                    <a:pt x="0" y="48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4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1" name="未知"/>
            <p:cNvSpPr/>
            <p:nvPr/>
          </p:nvSpPr>
          <p:spPr>
            <a:xfrm>
              <a:off x="631" y="0"/>
              <a:ext cx="54" cy="70"/>
            </a:xfrm>
            <a:custGeom>
              <a:avLst/>
              <a:gdLst/>
              <a:ahLst/>
              <a:cxnLst/>
              <a:pathLst>
                <a:path w="54" h="70">
                  <a:moveTo>
                    <a:pt x="0" y="69"/>
                  </a:moveTo>
                  <a:lnTo>
                    <a:pt x="0" y="0"/>
                  </a:lnTo>
                  <a:lnTo>
                    <a:pt x="53" y="0"/>
                  </a:lnTo>
                  <a:lnTo>
                    <a:pt x="53" y="69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2" name="未知"/>
            <p:cNvSpPr/>
            <p:nvPr/>
          </p:nvSpPr>
          <p:spPr>
            <a:xfrm>
              <a:off x="684" y="27"/>
              <a:ext cx="95" cy="43"/>
            </a:xfrm>
            <a:custGeom>
              <a:avLst/>
              <a:gdLst/>
              <a:ahLst/>
              <a:cxnLst/>
              <a:pathLst>
                <a:path w="95" h="43">
                  <a:moveTo>
                    <a:pt x="0" y="0"/>
                  </a:moveTo>
                  <a:lnTo>
                    <a:pt x="94" y="0"/>
                  </a:lnTo>
                  <a:lnTo>
                    <a:pt x="94" y="21"/>
                  </a:lnTo>
                  <a:lnTo>
                    <a:pt x="0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3" name="未知"/>
            <p:cNvSpPr/>
            <p:nvPr/>
          </p:nvSpPr>
          <p:spPr>
            <a:xfrm>
              <a:off x="610" y="69"/>
              <a:ext cx="85" cy="39"/>
            </a:xfrm>
            <a:custGeom>
              <a:avLst/>
              <a:gdLst/>
              <a:ahLst/>
              <a:cxnLst/>
              <a:pathLst>
                <a:path w="85" h="39">
                  <a:moveTo>
                    <a:pt x="84" y="38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84" y="38"/>
                  </a:lnTo>
                  <a:lnTo>
                    <a:pt x="84" y="3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4" name="未知"/>
            <p:cNvSpPr/>
            <p:nvPr/>
          </p:nvSpPr>
          <p:spPr>
            <a:xfrm>
              <a:off x="636" y="107"/>
              <a:ext cx="43" cy="17"/>
            </a:xfrm>
            <a:custGeom>
              <a:avLst/>
              <a:gdLst/>
              <a:ahLst/>
              <a:cxnLst/>
              <a:pathLst>
                <a:path w="43" h="17">
                  <a:moveTo>
                    <a:pt x="0" y="0"/>
                  </a:moveTo>
                  <a:lnTo>
                    <a:pt x="0" y="16"/>
                  </a:lnTo>
                  <a:lnTo>
                    <a:pt x="42" y="1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5" name="未知"/>
            <p:cNvSpPr/>
            <p:nvPr/>
          </p:nvSpPr>
          <p:spPr>
            <a:xfrm>
              <a:off x="636" y="107"/>
              <a:ext cx="43" cy="17"/>
            </a:xfrm>
            <a:custGeom>
              <a:avLst/>
              <a:gdLst/>
              <a:ahLst/>
              <a:cxnLst/>
              <a:pathLst>
                <a:path w="43" h="17">
                  <a:moveTo>
                    <a:pt x="0" y="0"/>
                  </a:moveTo>
                  <a:lnTo>
                    <a:pt x="0" y="16"/>
                  </a:lnTo>
                  <a:lnTo>
                    <a:pt x="42" y="1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6" name="未知"/>
            <p:cNvSpPr/>
            <p:nvPr/>
          </p:nvSpPr>
          <p:spPr>
            <a:xfrm>
              <a:off x="84" y="80"/>
              <a:ext cx="1789" cy="342"/>
            </a:xfrm>
            <a:custGeom>
              <a:avLst/>
              <a:gdLst/>
              <a:ahLst/>
              <a:cxnLst/>
              <a:pathLst>
                <a:path w="1789" h="342">
                  <a:moveTo>
                    <a:pt x="820" y="325"/>
                  </a:moveTo>
                  <a:lnTo>
                    <a:pt x="1567" y="245"/>
                  </a:lnTo>
                  <a:lnTo>
                    <a:pt x="1614" y="341"/>
                  </a:lnTo>
                  <a:lnTo>
                    <a:pt x="1657" y="341"/>
                  </a:lnTo>
                  <a:lnTo>
                    <a:pt x="1657" y="208"/>
                  </a:lnTo>
                  <a:lnTo>
                    <a:pt x="1788" y="0"/>
                  </a:lnTo>
                  <a:lnTo>
                    <a:pt x="1725" y="0"/>
                  </a:lnTo>
                  <a:lnTo>
                    <a:pt x="1583" y="171"/>
                  </a:lnTo>
                  <a:lnTo>
                    <a:pt x="826" y="149"/>
                  </a:lnTo>
                  <a:lnTo>
                    <a:pt x="810" y="75"/>
                  </a:lnTo>
                  <a:lnTo>
                    <a:pt x="794" y="59"/>
                  </a:lnTo>
                  <a:lnTo>
                    <a:pt x="773" y="48"/>
                  </a:lnTo>
                  <a:lnTo>
                    <a:pt x="752" y="43"/>
                  </a:lnTo>
                  <a:lnTo>
                    <a:pt x="479" y="43"/>
                  </a:lnTo>
                  <a:lnTo>
                    <a:pt x="452" y="53"/>
                  </a:lnTo>
                  <a:lnTo>
                    <a:pt x="426" y="69"/>
                  </a:lnTo>
                  <a:lnTo>
                    <a:pt x="400" y="91"/>
                  </a:lnTo>
                  <a:lnTo>
                    <a:pt x="400" y="91"/>
                  </a:lnTo>
                  <a:lnTo>
                    <a:pt x="300" y="91"/>
                  </a:lnTo>
                  <a:lnTo>
                    <a:pt x="242" y="101"/>
                  </a:lnTo>
                  <a:lnTo>
                    <a:pt x="195" y="123"/>
                  </a:lnTo>
                  <a:lnTo>
                    <a:pt x="5" y="272"/>
                  </a:lnTo>
                  <a:lnTo>
                    <a:pt x="0" y="283"/>
                  </a:lnTo>
                  <a:lnTo>
                    <a:pt x="21" y="299"/>
                  </a:lnTo>
                  <a:lnTo>
                    <a:pt x="63" y="315"/>
                  </a:lnTo>
                  <a:lnTo>
                    <a:pt x="111" y="325"/>
                  </a:lnTo>
                  <a:lnTo>
                    <a:pt x="142" y="325"/>
                  </a:lnTo>
                  <a:lnTo>
                    <a:pt x="163" y="325"/>
                  </a:lnTo>
                  <a:lnTo>
                    <a:pt x="820" y="325"/>
                  </a:lnTo>
                  <a:lnTo>
                    <a:pt x="820" y="3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3997" name="未知"/>
            <p:cNvSpPr/>
            <p:nvPr/>
          </p:nvSpPr>
          <p:spPr>
            <a:xfrm>
              <a:off x="778" y="480"/>
              <a:ext cx="43" cy="22"/>
            </a:xfrm>
            <a:custGeom>
              <a:avLst/>
              <a:gdLst/>
              <a:ahLst/>
              <a:cxnLst/>
              <a:pathLst>
                <a:path w="43" h="22">
                  <a:moveTo>
                    <a:pt x="0" y="0"/>
                  </a:moveTo>
                  <a:lnTo>
                    <a:pt x="42" y="0"/>
                  </a:lnTo>
                  <a:lnTo>
                    <a:pt x="4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3998" name="Group 63997"/>
            <p:cNvGrpSpPr/>
            <p:nvPr/>
          </p:nvGrpSpPr>
          <p:grpSpPr>
            <a:xfrm>
              <a:off x="305" y="448"/>
              <a:ext cx="574" cy="129"/>
              <a:chOff x="0" y="0"/>
              <a:chExt cx="574" cy="129"/>
            </a:xfrm>
          </p:grpSpPr>
          <p:sp>
            <p:nvSpPr>
              <p:cNvPr id="63999" name="未知"/>
              <p:cNvSpPr/>
              <p:nvPr/>
            </p:nvSpPr>
            <p:spPr>
              <a:xfrm>
                <a:off x="252" y="32"/>
                <a:ext cx="196" cy="22"/>
              </a:xfrm>
              <a:custGeom>
                <a:avLst/>
                <a:gdLst/>
                <a:ahLst/>
                <a:cxnLst/>
                <a:pathLst>
                  <a:path w="196" h="22">
                    <a:moveTo>
                      <a:pt x="0" y="0"/>
                    </a:moveTo>
                    <a:lnTo>
                      <a:pt x="0" y="21"/>
                    </a:lnTo>
                    <a:lnTo>
                      <a:pt x="195" y="21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00" name="未知"/>
              <p:cNvSpPr/>
              <p:nvPr/>
            </p:nvSpPr>
            <p:spPr>
              <a:xfrm>
                <a:off x="26" y="32"/>
                <a:ext cx="201" cy="22"/>
              </a:xfrm>
              <a:custGeom>
                <a:avLst/>
                <a:gdLst/>
                <a:ahLst/>
                <a:cxnLst/>
                <a:pathLst>
                  <a:path w="201" h="22">
                    <a:moveTo>
                      <a:pt x="200" y="0"/>
                    </a:moveTo>
                    <a:lnTo>
                      <a:pt x="200" y="21"/>
                    </a:lnTo>
                    <a:lnTo>
                      <a:pt x="63" y="21"/>
                    </a:lnTo>
                    <a:lnTo>
                      <a:pt x="69" y="21"/>
                    </a:lnTo>
                    <a:lnTo>
                      <a:pt x="58" y="21"/>
                    </a:lnTo>
                    <a:lnTo>
                      <a:pt x="48" y="21"/>
                    </a:lnTo>
                    <a:lnTo>
                      <a:pt x="21" y="16"/>
                    </a:lnTo>
                    <a:lnTo>
                      <a:pt x="0" y="0"/>
                    </a:lnTo>
                    <a:lnTo>
                      <a:pt x="200" y="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01" name="未知"/>
              <p:cNvSpPr/>
              <p:nvPr/>
            </p:nvSpPr>
            <p:spPr>
              <a:xfrm>
                <a:off x="0" y="0"/>
                <a:ext cx="574" cy="129"/>
              </a:xfrm>
              <a:custGeom>
                <a:avLst/>
                <a:gdLst/>
                <a:ahLst/>
                <a:cxnLst/>
                <a:pathLst>
                  <a:path w="574" h="129">
                    <a:moveTo>
                      <a:pt x="447" y="11"/>
                    </a:moveTo>
                    <a:lnTo>
                      <a:pt x="447" y="107"/>
                    </a:lnTo>
                    <a:lnTo>
                      <a:pt x="252" y="107"/>
                    </a:lnTo>
                    <a:lnTo>
                      <a:pt x="252" y="32"/>
                    </a:lnTo>
                    <a:lnTo>
                      <a:pt x="226" y="32"/>
                    </a:lnTo>
                    <a:lnTo>
                      <a:pt x="226" y="107"/>
                    </a:lnTo>
                    <a:lnTo>
                      <a:pt x="121" y="107"/>
                    </a:lnTo>
                    <a:lnTo>
                      <a:pt x="74" y="101"/>
                    </a:lnTo>
                    <a:lnTo>
                      <a:pt x="32" y="75"/>
                    </a:lnTo>
                    <a:lnTo>
                      <a:pt x="0" y="75"/>
                    </a:lnTo>
                    <a:lnTo>
                      <a:pt x="5" y="85"/>
                    </a:lnTo>
                    <a:lnTo>
                      <a:pt x="16" y="96"/>
                    </a:lnTo>
                    <a:lnTo>
                      <a:pt x="58" y="123"/>
                    </a:lnTo>
                    <a:lnTo>
                      <a:pt x="110" y="128"/>
                    </a:lnTo>
                    <a:lnTo>
                      <a:pt x="573" y="128"/>
                    </a:lnTo>
                    <a:lnTo>
                      <a:pt x="573" y="107"/>
                    </a:lnTo>
                    <a:lnTo>
                      <a:pt x="473" y="107"/>
                    </a:lnTo>
                    <a:lnTo>
                      <a:pt x="473" y="0"/>
                    </a:lnTo>
                    <a:lnTo>
                      <a:pt x="447" y="11"/>
                    </a:lnTo>
                    <a:lnTo>
                      <a:pt x="447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002" name="未知"/>
            <p:cNvSpPr/>
            <p:nvPr/>
          </p:nvSpPr>
          <p:spPr>
            <a:xfrm>
              <a:off x="168" y="224"/>
              <a:ext cx="138" cy="118"/>
            </a:xfrm>
            <a:custGeom>
              <a:avLst/>
              <a:gdLst/>
              <a:ahLst/>
              <a:cxnLst/>
              <a:pathLst>
                <a:path w="138" h="118">
                  <a:moveTo>
                    <a:pt x="137" y="21"/>
                  </a:moveTo>
                  <a:lnTo>
                    <a:pt x="111" y="0"/>
                  </a:lnTo>
                  <a:lnTo>
                    <a:pt x="0" y="91"/>
                  </a:lnTo>
                  <a:lnTo>
                    <a:pt x="69" y="117"/>
                  </a:lnTo>
                  <a:lnTo>
                    <a:pt x="137" y="21"/>
                  </a:lnTo>
                  <a:lnTo>
                    <a:pt x="137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03" name="未知"/>
            <p:cNvSpPr/>
            <p:nvPr/>
          </p:nvSpPr>
          <p:spPr>
            <a:xfrm>
              <a:off x="300" y="261"/>
              <a:ext cx="232" cy="81"/>
            </a:xfrm>
            <a:custGeom>
              <a:avLst/>
              <a:gdLst/>
              <a:ahLst/>
              <a:cxnLst/>
              <a:pathLst>
                <a:path w="232" h="81">
                  <a:moveTo>
                    <a:pt x="0" y="80"/>
                  </a:moveTo>
                  <a:lnTo>
                    <a:pt x="231" y="80"/>
                  </a:lnTo>
                  <a:lnTo>
                    <a:pt x="231" y="0"/>
                  </a:lnTo>
                  <a:lnTo>
                    <a:pt x="47" y="0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04" name="未知"/>
            <p:cNvSpPr/>
            <p:nvPr/>
          </p:nvSpPr>
          <p:spPr>
            <a:xfrm>
              <a:off x="316" y="192"/>
              <a:ext cx="58" cy="33"/>
            </a:xfrm>
            <a:custGeom>
              <a:avLst/>
              <a:gdLst/>
              <a:ahLst/>
              <a:cxnLst/>
              <a:pathLst>
                <a:path w="58" h="33">
                  <a:moveTo>
                    <a:pt x="57" y="21"/>
                  </a:moveTo>
                  <a:lnTo>
                    <a:pt x="57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15" y="5"/>
                  </a:lnTo>
                  <a:lnTo>
                    <a:pt x="0" y="11"/>
                  </a:lnTo>
                  <a:lnTo>
                    <a:pt x="15" y="32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05" name="未知"/>
            <p:cNvSpPr/>
            <p:nvPr/>
          </p:nvSpPr>
          <p:spPr>
            <a:xfrm>
              <a:off x="84" y="363"/>
              <a:ext cx="821" cy="118"/>
            </a:xfrm>
            <a:custGeom>
              <a:avLst/>
              <a:gdLst/>
              <a:ahLst/>
              <a:cxnLst/>
              <a:pathLst>
                <a:path w="821" h="118">
                  <a:moveTo>
                    <a:pt x="721" y="80"/>
                  </a:moveTo>
                  <a:lnTo>
                    <a:pt x="668" y="96"/>
                  </a:lnTo>
                  <a:lnTo>
                    <a:pt x="573" y="117"/>
                  </a:lnTo>
                  <a:lnTo>
                    <a:pt x="247" y="117"/>
                  </a:lnTo>
                  <a:lnTo>
                    <a:pt x="226" y="117"/>
                  </a:lnTo>
                  <a:lnTo>
                    <a:pt x="200" y="112"/>
                  </a:lnTo>
                  <a:lnTo>
                    <a:pt x="147" y="101"/>
                  </a:lnTo>
                  <a:lnTo>
                    <a:pt x="84" y="85"/>
                  </a:lnTo>
                  <a:lnTo>
                    <a:pt x="47" y="69"/>
                  </a:lnTo>
                  <a:lnTo>
                    <a:pt x="16" y="48"/>
                  </a:lnTo>
                  <a:lnTo>
                    <a:pt x="5" y="26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1" y="5"/>
                  </a:lnTo>
                  <a:lnTo>
                    <a:pt x="53" y="26"/>
                  </a:lnTo>
                  <a:lnTo>
                    <a:pt x="111" y="42"/>
                  </a:lnTo>
                  <a:lnTo>
                    <a:pt x="147" y="42"/>
                  </a:lnTo>
                  <a:lnTo>
                    <a:pt x="820" y="42"/>
                  </a:lnTo>
                  <a:lnTo>
                    <a:pt x="721" y="80"/>
                  </a:lnTo>
                  <a:lnTo>
                    <a:pt x="721" y="8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006" name="Group 64005"/>
          <p:cNvGrpSpPr/>
          <p:nvPr/>
        </p:nvGrpSpPr>
        <p:grpSpPr>
          <a:xfrm>
            <a:off x="3513138" y="1449388"/>
            <a:ext cx="2522537" cy="1831975"/>
            <a:chOff x="0" y="0"/>
            <a:chExt cx="1585" cy="1153"/>
          </a:xfrm>
        </p:grpSpPr>
        <p:grpSp>
          <p:nvGrpSpPr>
            <p:cNvPr id="64007" name="Group 64006"/>
            <p:cNvGrpSpPr/>
            <p:nvPr/>
          </p:nvGrpSpPr>
          <p:grpSpPr>
            <a:xfrm>
              <a:off x="1448" y="347"/>
              <a:ext cx="94" cy="174"/>
              <a:chOff x="0" y="0"/>
              <a:chExt cx="94" cy="174"/>
            </a:xfrm>
          </p:grpSpPr>
          <p:grpSp>
            <p:nvGrpSpPr>
              <p:cNvPr id="64008" name="Group 64007"/>
              <p:cNvGrpSpPr/>
              <p:nvPr/>
            </p:nvGrpSpPr>
            <p:grpSpPr>
              <a:xfrm>
                <a:off x="0" y="29"/>
                <a:ext cx="94" cy="145"/>
                <a:chOff x="0" y="0"/>
                <a:chExt cx="94" cy="145"/>
              </a:xfrm>
            </p:grpSpPr>
            <p:sp>
              <p:nvSpPr>
                <p:cNvPr id="64009" name="Oval 64008"/>
                <p:cNvSpPr/>
                <p:nvPr/>
              </p:nvSpPr>
              <p:spPr>
                <a:xfrm rot="19380000">
                  <a:off x="0" y="0"/>
                  <a:ext cx="79" cy="145"/>
                </a:xfrm>
                <a:prstGeom prst="ellipse">
                  <a:avLst/>
                </a:prstGeom>
                <a:solidFill>
                  <a:srgbClr val="BBBBBB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10" name="Oval 64009"/>
                <p:cNvSpPr/>
                <p:nvPr/>
              </p:nvSpPr>
              <p:spPr>
                <a:xfrm>
                  <a:off x="30" y="62"/>
                  <a:ext cx="64" cy="76"/>
                </a:xfrm>
                <a:prstGeom prst="ellipse">
                  <a:avLst/>
                </a:prstGeom>
                <a:solidFill>
                  <a:srgbClr val="888888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11" name="Oval 64010"/>
                <p:cNvSpPr/>
                <p:nvPr/>
              </p:nvSpPr>
              <p:spPr>
                <a:xfrm rot="540000">
                  <a:off x="45" y="80"/>
                  <a:ext cx="40" cy="45"/>
                </a:xfrm>
                <a:prstGeom prst="ellipse">
                  <a:avLst/>
                </a:prstGeom>
                <a:solidFill>
                  <a:srgbClr val="000000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4012" name="未知"/>
              <p:cNvSpPr/>
              <p:nvPr/>
            </p:nvSpPr>
            <p:spPr>
              <a:xfrm>
                <a:off x="8" y="0"/>
                <a:ext cx="43" cy="82"/>
              </a:xfrm>
              <a:custGeom>
                <a:avLst/>
                <a:gdLst/>
                <a:ahLst/>
                <a:cxnLst/>
                <a:pathLst>
                  <a:path w="43" h="82">
                    <a:moveTo>
                      <a:pt x="27" y="78"/>
                    </a:moveTo>
                    <a:lnTo>
                      <a:pt x="7" y="50"/>
                    </a:lnTo>
                    <a:lnTo>
                      <a:pt x="0" y="0"/>
                    </a:lnTo>
                    <a:lnTo>
                      <a:pt x="27" y="10"/>
                    </a:lnTo>
                    <a:lnTo>
                      <a:pt x="42" y="65"/>
                    </a:lnTo>
                    <a:lnTo>
                      <a:pt x="42" y="81"/>
                    </a:lnTo>
                    <a:lnTo>
                      <a:pt x="27" y="7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013" name="Group 64012"/>
            <p:cNvGrpSpPr/>
            <p:nvPr/>
          </p:nvGrpSpPr>
          <p:grpSpPr>
            <a:xfrm>
              <a:off x="1319" y="564"/>
              <a:ext cx="104" cy="191"/>
              <a:chOff x="0" y="0"/>
              <a:chExt cx="104" cy="191"/>
            </a:xfrm>
          </p:grpSpPr>
          <p:grpSp>
            <p:nvGrpSpPr>
              <p:cNvPr id="64014" name="Group 64013"/>
              <p:cNvGrpSpPr/>
              <p:nvPr/>
            </p:nvGrpSpPr>
            <p:grpSpPr>
              <a:xfrm>
                <a:off x="0" y="32"/>
                <a:ext cx="104" cy="159"/>
                <a:chOff x="0" y="0"/>
                <a:chExt cx="104" cy="159"/>
              </a:xfrm>
            </p:grpSpPr>
            <p:sp>
              <p:nvSpPr>
                <p:cNvPr id="64015" name="Oval 64014"/>
                <p:cNvSpPr/>
                <p:nvPr/>
              </p:nvSpPr>
              <p:spPr>
                <a:xfrm rot="19380000">
                  <a:off x="0" y="0"/>
                  <a:ext cx="87" cy="159"/>
                </a:xfrm>
                <a:prstGeom prst="ellipse">
                  <a:avLst/>
                </a:prstGeom>
                <a:solidFill>
                  <a:srgbClr val="BBBBBB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16" name="Oval 64015"/>
                <p:cNvSpPr/>
                <p:nvPr/>
              </p:nvSpPr>
              <p:spPr>
                <a:xfrm>
                  <a:off x="33" y="68"/>
                  <a:ext cx="71" cy="83"/>
                </a:xfrm>
                <a:prstGeom prst="ellipse">
                  <a:avLst/>
                </a:prstGeom>
                <a:solidFill>
                  <a:srgbClr val="888888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17" name="Oval 64016"/>
                <p:cNvSpPr/>
                <p:nvPr/>
              </p:nvSpPr>
              <p:spPr>
                <a:xfrm rot="540000">
                  <a:off x="50" y="87"/>
                  <a:ext cx="43" cy="50"/>
                </a:xfrm>
                <a:prstGeom prst="ellipse">
                  <a:avLst/>
                </a:prstGeom>
                <a:solidFill>
                  <a:srgbClr val="000000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4018" name="未知"/>
              <p:cNvSpPr/>
              <p:nvPr/>
            </p:nvSpPr>
            <p:spPr>
              <a:xfrm>
                <a:off x="9" y="0"/>
                <a:ext cx="47" cy="90"/>
              </a:xfrm>
              <a:custGeom>
                <a:avLst/>
                <a:gdLst/>
                <a:ahLst/>
                <a:cxnLst/>
                <a:pathLst>
                  <a:path w="47" h="90">
                    <a:moveTo>
                      <a:pt x="30" y="86"/>
                    </a:moveTo>
                    <a:lnTo>
                      <a:pt x="8" y="56"/>
                    </a:lnTo>
                    <a:lnTo>
                      <a:pt x="0" y="0"/>
                    </a:lnTo>
                    <a:lnTo>
                      <a:pt x="30" y="11"/>
                    </a:lnTo>
                    <a:lnTo>
                      <a:pt x="46" y="72"/>
                    </a:lnTo>
                    <a:lnTo>
                      <a:pt x="46" y="89"/>
                    </a:lnTo>
                    <a:lnTo>
                      <a:pt x="30" y="8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019" name="Group 64018"/>
            <p:cNvGrpSpPr/>
            <p:nvPr/>
          </p:nvGrpSpPr>
          <p:grpSpPr>
            <a:xfrm>
              <a:off x="617" y="841"/>
              <a:ext cx="107" cy="198"/>
              <a:chOff x="0" y="0"/>
              <a:chExt cx="107" cy="198"/>
            </a:xfrm>
          </p:grpSpPr>
          <p:grpSp>
            <p:nvGrpSpPr>
              <p:cNvPr id="64020" name="Group 64019"/>
              <p:cNvGrpSpPr/>
              <p:nvPr/>
            </p:nvGrpSpPr>
            <p:grpSpPr>
              <a:xfrm>
                <a:off x="0" y="33"/>
                <a:ext cx="107" cy="165"/>
                <a:chOff x="0" y="0"/>
                <a:chExt cx="107" cy="165"/>
              </a:xfrm>
            </p:grpSpPr>
            <p:sp>
              <p:nvSpPr>
                <p:cNvPr id="64021" name="Oval 64020"/>
                <p:cNvSpPr/>
                <p:nvPr/>
              </p:nvSpPr>
              <p:spPr>
                <a:xfrm rot="19380000">
                  <a:off x="0" y="0"/>
                  <a:ext cx="89" cy="165"/>
                </a:xfrm>
                <a:prstGeom prst="ellipse">
                  <a:avLst/>
                </a:prstGeom>
                <a:solidFill>
                  <a:srgbClr val="BBBBBB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22" name="Oval 64021"/>
                <p:cNvSpPr/>
                <p:nvPr/>
              </p:nvSpPr>
              <p:spPr>
                <a:xfrm>
                  <a:off x="34" y="70"/>
                  <a:ext cx="73" cy="86"/>
                </a:xfrm>
                <a:prstGeom prst="ellipse">
                  <a:avLst/>
                </a:prstGeom>
                <a:solidFill>
                  <a:srgbClr val="888888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23" name="Oval 64022"/>
                <p:cNvSpPr/>
                <p:nvPr/>
              </p:nvSpPr>
              <p:spPr>
                <a:xfrm rot="540000">
                  <a:off x="51" y="90"/>
                  <a:ext cx="45" cy="52"/>
                </a:xfrm>
                <a:prstGeom prst="ellipse">
                  <a:avLst/>
                </a:prstGeom>
                <a:solidFill>
                  <a:srgbClr val="000000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4024" name="未知"/>
              <p:cNvSpPr/>
              <p:nvPr/>
            </p:nvSpPr>
            <p:spPr>
              <a:xfrm>
                <a:off x="9" y="0"/>
                <a:ext cx="48" cy="93"/>
              </a:xfrm>
              <a:custGeom>
                <a:avLst/>
                <a:gdLst/>
                <a:ahLst/>
                <a:cxnLst/>
                <a:pathLst>
                  <a:path w="48" h="93">
                    <a:moveTo>
                      <a:pt x="31" y="89"/>
                    </a:moveTo>
                    <a:lnTo>
                      <a:pt x="8" y="57"/>
                    </a:lnTo>
                    <a:lnTo>
                      <a:pt x="0" y="0"/>
                    </a:lnTo>
                    <a:lnTo>
                      <a:pt x="31" y="12"/>
                    </a:lnTo>
                    <a:lnTo>
                      <a:pt x="47" y="75"/>
                    </a:lnTo>
                    <a:lnTo>
                      <a:pt x="47" y="92"/>
                    </a:lnTo>
                    <a:lnTo>
                      <a:pt x="31" y="8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025" name="Group 64024"/>
            <p:cNvGrpSpPr/>
            <p:nvPr/>
          </p:nvGrpSpPr>
          <p:grpSpPr>
            <a:xfrm>
              <a:off x="263" y="785"/>
              <a:ext cx="107" cy="197"/>
              <a:chOff x="0" y="0"/>
              <a:chExt cx="107" cy="197"/>
            </a:xfrm>
          </p:grpSpPr>
          <p:grpSp>
            <p:nvGrpSpPr>
              <p:cNvPr id="64026" name="Group 64025"/>
              <p:cNvGrpSpPr/>
              <p:nvPr/>
            </p:nvGrpSpPr>
            <p:grpSpPr>
              <a:xfrm>
                <a:off x="0" y="33"/>
                <a:ext cx="107" cy="164"/>
                <a:chOff x="0" y="0"/>
                <a:chExt cx="107" cy="164"/>
              </a:xfrm>
            </p:grpSpPr>
            <p:sp>
              <p:nvSpPr>
                <p:cNvPr id="64027" name="Oval 64026"/>
                <p:cNvSpPr/>
                <p:nvPr/>
              </p:nvSpPr>
              <p:spPr>
                <a:xfrm rot="19380000">
                  <a:off x="0" y="0"/>
                  <a:ext cx="89" cy="164"/>
                </a:xfrm>
                <a:prstGeom prst="ellipse">
                  <a:avLst/>
                </a:prstGeom>
                <a:solidFill>
                  <a:srgbClr val="BBBBBB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28" name="Oval 64027"/>
                <p:cNvSpPr/>
                <p:nvPr/>
              </p:nvSpPr>
              <p:spPr>
                <a:xfrm>
                  <a:off x="34" y="70"/>
                  <a:ext cx="73" cy="86"/>
                </a:xfrm>
                <a:prstGeom prst="ellipse">
                  <a:avLst/>
                </a:prstGeom>
                <a:solidFill>
                  <a:srgbClr val="888888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4029" name="Oval 64028"/>
                <p:cNvSpPr/>
                <p:nvPr/>
              </p:nvSpPr>
              <p:spPr>
                <a:xfrm rot="540000">
                  <a:off x="51" y="90"/>
                  <a:ext cx="45" cy="52"/>
                </a:xfrm>
                <a:prstGeom prst="ellipse">
                  <a:avLst/>
                </a:prstGeom>
                <a:solidFill>
                  <a:srgbClr val="000000"/>
                </a:solidFill>
                <a:ln w="63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4030" name="未知"/>
              <p:cNvSpPr/>
              <p:nvPr/>
            </p:nvSpPr>
            <p:spPr>
              <a:xfrm>
                <a:off x="9" y="0"/>
                <a:ext cx="49" cy="92"/>
              </a:xfrm>
              <a:custGeom>
                <a:avLst/>
                <a:gdLst/>
                <a:ahLst/>
                <a:cxnLst/>
                <a:pathLst>
                  <a:path w="49" h="92">
                    <a:moveTo>
                      <a:pt x="31" y="89"/>
                    </a:moveTo>
                    <a:lnTo>
                      <a:pt x="8" y="57"/>
                    </a:lnTo>
                    <a:lnTo>
                      <a:pt x="0" y="0"/>
                    </a:lnTo>
                    <a:lnTo>
                      <a:pt x="31" y="11"/>
                    </a:lnTo>
                    <a:lnTo>
                      <a:pt x="48" y="74"/>
                    </a:lnTo>
                    <a:lnTo>
                      <a:pt x="48" y="91"/>
                    </a:lnTo>
                    <a:lnTo>
                      <a:pt x="31" y="89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63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031" name="未知"/>
            <p:cNvSpPr/>
            <p:nvPr/>
          </p:nvSpPr>
          <p:spPr>
            <a:xfrm>
              <a:off x="502" y="0"/>
              <a:ext cx="180" cy="373"/>
            </a:xfrm>
            <a:custGeom>
              <a:avLst/>
              <a:gdLst/>
              <a:ahLst/>
              <a:cxnLst/>
              <a:pathLst>
                <a:path w="180" h="373">
                  <a:moveTo>
                    <a:pt x="17" y="6"/>
                  </a:moveTo>
                  <a:lnTo>
                    <a:pt x="0" y="0"/>
                  </a:lnTo>
                  <a:lnTo>
                    <a:pt x="67" y="258"/>
                  </a:lnTo>
                  <a:lnTo>
                    <a:pt x="67" y="264"/>
                  </a:lnTo>
                  <a:lnTo>
                    <a:pt x="112" y="321"/>
                  </a:lnTo>
                  <a:lnTo>
                    <a:pt x="162" y="367"/>
                  </a:lnTo>
                  <a:lnTo>
                    <a:pt x="174" y="372"/>
                  </a:lnTo>
                  <a:lnTo>
                    <a:pt x="179" y="372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2" name="未知"/>
            <p:cNvSpPr/>
            <p:nvPr/>
          </p:nvSpPr>
          <p:spPr>
            <a:xfrm>
              <a:off x="278" y="264"/>
              <a:ext cx="1077" cy="843"/>
            </a:xfrm>
            <a:custGeom>
              <a:avLst/>
              <a:gdLst/>
              <a:ahLst/>
              <a:cxnLst/>
              <a:pathLst>
                <a:path w="1077" h="843">
                  <a:moveTo>
                    <a:pt x="291" y="0"/>
                  </a:moveTo>
                  <a:lnTo>
                    <a:pt x="286" y="17"/>
                  </a:lnTo>
                  <a:lnTo>
                    <a:pt x="291" y="57"/>
                  </a:lnTo>
                  <a:lnTo>
                    <a:pt x="0" y="74"/>
                  </a:lnTo>
                  <a:lnTo>
                    <a:pt x="22" y="108"/>
                  </a:lnTo>
                  <a:lnTo>
                    <a:pt x="33" y="108"/>
                  </a:lnTo>
                  <a:lnTo>
                    <a:pt x="22" y="85"/>
                  </a:lnTo>
                  <a:lnTo>
                    <a:pt x="297" y="85"/>
                  </a:lnTo>
                  <a:lnTo>
                    <a:pt x="314" y="131"/>
                  </a:lnTo>
                  <a:lnTo>
                    <a:pt x="319" y="137"/>
                  </a:lnTo>
                  <a:lnTo>
                    <a:pt x="325" y="143"/>
                  </a:lnTo>
                  <a:lnTo>
                    <a:pt x="325" y="160"/>
                  </a:lnTo>
                  <a:lnTo>
                    <a:pt x="330" y="177"/>
                  </a:lnTo>
                  <a:lnTo>
                    <a:pt x="358" y="223"/>
                  </a:lnTo>
                  <a:lnTo>
                    <a:pt x="386" y="269"/>
                  </a:lnTo>
                  <a:lnTo>
                    <a:pt x="874" y="739"/>
                  </a:lnTo>
                  <a:lnTo>
                    <a:pt x="902" y="773"/>
                  </a:lnTo>
                  <a:lnTo>
                    <a:pt x="936" y="796"/>
                  </a:lnTo>
                  <a:lnTo>
                    <a:pt x="998" y="819"/>
                  </a:lnTo>
                  <a:lnTo>
                    <a:pt x="1065" y="842"/>
                  </a:lnTo>
                  <a:lnTo>
                    <a:pt x="1065" y="830"/>
                  </a:lnTo>
                  <a:lnTo>
                    <a:pt x="1076" y="819"/>
                  </a:lnTo>
                  <a:lnTo>
                    <a:pt x="1065" y="802"/>
                  </a:lnTo>
                  <a:lnTo>
                    <a:pt x="1048" y="784"/>
                  </a:lnTo>
                  <a:lnTo>
                    <a:pt x="1031" y="767"/>
                  </a:lnTo>
                  <a:lnTo>
                    <a:pt x="1020" y="750"/>
                  </a:lnTo>
                  <a:lnTo>
                    <a:pt x="1003" y="739"/>
                  </a:lnTo>
                  <a:lnTo>
                    <a:pt x="1003" y="721"/>
                  </a:lnTo>
                  <a:lnTo>
                    <a:pt x="998" y="704"/>
                  </a:lnTo>
                  <a:lnTo>
                    <a:pt x="992" y="687"/>
                  </a:lnTo>
                  <a:lnTo>
                    <a:pt x="986" y="676"/>
                  </a:lnTo>
                  <a:lnTo>
                    <a:pt x="986" y="670"/>
                  </a:lnTo>
                  <a:lnTo>
                    <a:pt x="970" y="641"/>
                  </a:lnTo>
                  <a:lnTo>
                    <a:pt x="953" y="612"/>
                  </a:lnTo>
                  <a:lnTo>
                    <a:pt x="757" y="452"/>
                  </a:lnTo>
                  <a:lnTo>
                    <a:pt x="740" y="441"/>
                  </a:lnTo>
                  <a:lnTo>
                    <a:pt x="717" y="452"/>
                  </a:lnTo>
                  <a:lnTo>
                    <a:pt x="712" y="435"/>
                  </a:lnTo>
                  <a:lnTo>
                    <a:pt x="375" y="108"/>
                  </a:lnTo>
                  <a:lnTo>
                    <a:pt x="398" y="108"/>
                  </a:lnTo>
                  <a:lnTo>
                    <a:pt x="386" y="103"/>
                  </a:lnTo>
                  <a:lnTo>
                    <a:pt x="336" y="57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3" name="未知"/>
            <p:cNvSpPr/>
            <p:nvPr/>
          </p:nvSpPr>
          <p:spPr>
            <a:xfrm>
              <a:off x="300" y="349"/>
              <a:ext cx="293" cy="47"/>
            </a:xfrm>
            <a:custGeom>
              <a:avLst/>
              <a:gdLst/>
              <a:ahLst/>
              <a:cxnLst/>
              <a:pathLst>
                <a:path w="293" h="47">
                  <a:moveTo>
                    <a:pt x="275" y="46"/>
                  </a:moveTo>
                  <a:lnTo>
                    <a:pt x="11" y="23"/>
                  </a:lnTo>
                  <a:lnTo>
                    <a:pt x="0" y="0"/>
                  </a:lnTo>
                  <a:lnTo>
                    <a:pt x="275" y="0"/>
                  </a:lnTo>
                  <a:lnTo>
                    <a:pt x="292" y="46"/>
                  </a:lnTo>
                  <a:lnTo>
                    <a:pt x="275" y="46"/>
                  </a:lnTo>
                  <a:lnTo>
                    <a:pt x="275" y="4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4" name="未知"/>
            <p:cNvSpPr/>
            <p:nvPr/>
          </p:nvSpPr>
          <p:spPr>
            <a:xfrm>
              <a:off x="648" y="183"/>
              <a:ext cx="202" cy="127"/>
            </a:xfrm>
            <a:custGeom>
              <a:avLst/>
              <a:gdLst/>
              <a:ahLst/>
              <a:cxnLst/>
              <a:pathLst>
                <a:path w="202" h="127">
                  <a:moveTo>
                    <a:pt x="201" y="12"/>
                  </a:moveTo>
                  <a:lnTo>
                    <a:pt x="179" y="0"/>
                  </a:lnTo>
                  <a:lnTo>
                    <a:pt x="0" y="98"/>
                  </a:lnTo>
                  <a:lnTo>
                    <a:pt x="11" y="126"/>
                  </a:lnTo>
                  <a:lnTo>
                    <a:pt x="179" y="12"/>
                  </a:lnTo>
                  <a:lnTo>
                    <a:pt x="196" y="23"/>
                  </a:lnTo>
                  <a:lnTo>
                    <a:pt x="201" y="12"/>
                  </a:lnTo>
                  <a:lnTo>
                    <a:pt x="201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5" name="未知"/>
            <p:cNvSpPr/>
            <p:nvPr/>
          </p:nvSpPr>
          <p:spPr>
            <a:xfrm>
              <a:off x="648" y="183"/>
              <a:ext cx="202" cy="127"/>
            </a:xfrm>
            <a:custGeom>
              <a:avLst/>
              <a:gdLst/>
              <a:ahLst/>
              <a:cxnLst/>
              <a:pathLst>
                <a:path w="202" h="127">
                  <a:moveTo>
                    <a:pt x="201" y="12"/>
                  </a:moveTo>
                  <a:lnTo>
                    <a:pt x="179" y="0"/>
                  </a:lnTo>
                  <a:lnTo>
                    <a:pt x="0" y="98"/>
                  </a:lnTo>
                  <a:lnTo>
                    <a:pt x="11" y="126"/>
                  </a:lnTo>
                  <a:lnTo>
                    <a:pt x="179" y="12"/>
                  </a:lnTo>
                  <a:lnTo>
                    <a:pt x="196" y="23"/>
                  </a:lnTo>
                  <a:lnTo>
                    <a:pt x="201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6" name="未知"/>
            <p:cNvSpPr/>
            <p:nvPr/>
          </p:nvSpPr>
          <p:spPr>
            <a:xfrm>
              <a:off x="659" y="195"/>
              <a:ext cx="186" cy="155"/>
            </a:xfrm>
            <a:custGeom>
              <a:avLst/>
              <a:gdLst/>
              <a:ahLst/>
              <a:cxnLst/>
              <a:pathLst>
                <a:path w="186" h="155">
                  <a:moveTo>
                    <a:pt x="56" y="154"/>
                  </a:moveTo>
                  <a:lnTo>
                    <a:pt x="33" y="143"/>
                  </a:lnTo>
                  <a:lnTo>
                    <a:pt x="5" y="137"/>
                  </a:lnTo>
                  <a:lnTo>
                    <a:pt x="0" y="114"/>
                  </a:lnTo>
                  <a:lnTo>
                    <a:pt x="168" y="0"/>
                  </a:lnTo>
                  <a:lnTo>
                    <a:pt x="185" y="11"/>
                  </a:lnTo>
                  <a:lnTo>
                    <a:pt x="56" y="154"/>
                  </a:lnTo>
                  <a:lnTo>
                    <a:pt x="56" y="15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7" name="未知"/>
            <p:cNvSpPr/>
            <p:nvPr/>
          </p:nvSpPr>
          <p:spPr>
            <a:xfrm>
              <a:off x="659" y="538"/>
              <a:ext cx="292" cy="294"/>
            </a:xfrm>
            <a:custGeom>
              <a:avLst/>
              <a:gdLst/>
              <a:ahLst/>
              <a:cxnLst/>
              <a:pathLst>
                <a:path w="292" h="294">
                  <a:moveTo>
                    <a:pt x="129" y="195"/>
                  </a:moveTo>
                  <a:lnTo>
                    <a:pt x="112" y="132"/>
                  </a:lnTo>
                  <a:lnTo>
                    <a:pt x="0" y="0"/>
                  </a:lnTo>
                  <a:lnTo>
                    <a:pt x="146" y="149"/>
                  </a:lnTo>
                  <a:lnTo>
                    <a:pt x="291" y="293"/>
                  </a:lnTo>
                  <a:lnTo>
                    <a:pt x="247" y="270"/>
                  </a:lnTo>
                  <a:lnTo>
                    <a:pt x="207" y="241"/>
                  </a:lnTo>
                  <a:lnTo>
                    <a:pt x="168" y="218"/>
                  </a:lnTo>
                  <a:lnTo>
                    <a:pt x="129" y="195"/>
                  </a:lnTo>
                  <a:lnTo>
                    <a:pt x="129" y="19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8" name="未知"/>
            <p:cNvSpPr/>
            <p:nvPr/>
          </p:nvSpPr>
          <p:spPr>
            <a:xfrm>
              <a:off x="768" y="653"/>
              <a:ext cx="615" cy="499"/>
            </a:xfrm>
            <a:custGeom>
              <a:avLst/>
              <a:gdLst/>
              <a:ahLst/>
              <a:cxnLst/>
              <a:pathLst>
                <a:path w="615" h="499">
                  <a:moveTo>
                    <a:pt x="14" y="75"/>
                  </a:moveTo>
                  <a:lnTo>
                    <a:pt x="9" y="43"/>
                  </a:lnTo>
                  <a:lnTo>
                    <a:pt x="0" y="0"/>
                  </a:lnTo>
                  <a:lnTo>
                    <a:pt x="182" y="178"/>
                  </a:lnTo>
                  <a:lnTo>
                    <a:pt x="345" y="344"/>
                  </a:lnTo>
                  <a:lnTo>
                    <a:pt x="367" y="372"/>
                  </a:lnTo>
                  <a:lnTo>
                    <a:pt x="395" y="401"/>
                  </a:lnTo>
                  <a:lnTo>
                    <a:pt x="440" y="430"/>
                  </a:lnTo>
                  <a:lnTo>
                    <a:pt x="480" y="453"/>
                  </a:lnTo>
                  <a:lnTo>
                    <a:pt x="530" y="464"/>
                  </a:lnTo>
                  <a:lnTo>
                    <a:pt x="575" y="476"/>
                  </a:lnTo>
                  <a:lnTo>
                    <a:pt x="586" y="487"/>
                  </a:lnTo>
                  <a:lnTo>
                    <a:pt x="592" y="498"/>
                  </a:lnTo>
                  <a:lnTo>
                    <a:pt x="603" y="498"/>
                  </a:lnTo>
                  <a:lnTo>
                    <a:pt x="614" y="498"/>
                  </a:lnTo>
                  <a:lnTo>
                    <a:pt x="609" y="498"/>
                  </a:lnTo>
                  <a:lnTo>
                    <a:pt x="569" y="498"/>
                  </a:lnTo>
                  <a:lnTo>
                    <a:pt x="530" y="493"/>
                  </a:lnTo>
                  <a:lnTo>
                    <a:pt x="497" y="485"/>
                  </a:lnTo>
                  <a:lnTo>
                    <a:pt x="452" y="470"/>
                  </a:lnTo>
                  <a:lnTo>
                    <a:pt x="423" y="454"/>
                  </a:lnTo>
                  <a:lnTo>
                    <a:pt x="385" y="427"/>
                  </a:lnTo>
                  <a:lnTo>
                    <a:pt x="362" y="401"/>
                  </a:lnTo>
                  <a:lnTo>
                    <a:pt x="334" y="372"/>
                  </a:lnTo>
                  <a:lnTo>
                    <a:pt x="255" y="292"/>
                  </a:lnTo>
                  <a:lnTo>
                    <a:pt x="244" y="287"/>
                  </a:lnTo>
                  <a:lnTo>
                    <a:pt x="230" y="270"/>
                  </a:lnTo>
                  <a:lnTo>
                    <a:pt x="205" y="246"/>
                  </a:lnTo>
                  <a:lnTo>
                    <a:pt x="174" y="218"/>
                  </a:lnTo>
                  <a:lnTo>
                    <a:pt x="154" y="201"/>
                  </a:lnTo>
                  <a:lnTo>
                    <a:pt x="14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39" name="未知"/>
            <p:cNvSpPr/>
            <p:nvPr/>
          </p:nvSpPr>
          <p:spPr>
            <a:xfrm>
              <a:off x="519" y="6"/>
              <a:ext cx="887" cy="1078"/>
            </a:xfrm>
            <a:custGeom>
              <a:avLst/>
              <a:gdLst/>
              <a:ahLst/>
              <a:cxnLst/>
              <a:pathLst>
                <a:path w="887" h="1078">
                  <a:moveTo>
                    <a:pt x="162" y="355"/>
                  </a:moveTo>
                  <a:lnTo>
                    <a:pt x="145" y="309"/>
                  </a:lnTo>
                  <a:lnTo>
                    <a:pt x="129" y="275"/>
                  </a:lnTo>
                  <a:lnTo>
                    <a:pt x="5" y="5"/>
                  </a:lnTo>
                  <a:lnTo>
                    <a:pt x="0" y="0"/>
                  </a:lnTo>
                  <a:lnTo>
                    <a:pt x="162" y="366"/>
                  </a:lnTo>
                  <a:lnTo>
                    <a:pt x="157" y="366"/>
                  </a:lnTo>
                  <a:lnTo>
                    <a:pt x="134" y="366"/>
                  </a:lnTo>
                  <a:lnTo>
                    <a:pt x="471" y="693"/>
                  </a:lnTo>
                  <a:lnTo>
                    <a:pt x="476" y="710"/>
                  </a:lnTo>
                  <a:lnTo>
                    <a:pt x="482" y="704"/>
                  </a:lnTo>
                  <a:lnTo>
                    <a:pt x="499" y="704"/>
                  </a:lnTo>
                  <a:lnTo>
                    <a:pt x="516" y="710"/>
                  </a:lnTo>
                  <a:lnTo>
                    <a:pt x="712" y="870"/>
                  </a:lnTo>
                  <a:lnTo>
                    <a:pt x="729" y="899"/>
                  </a:lnTo>
                  <a:lnTo>
                    <a:pt x="745" y="928"/>
                  </a:lnTo>
                  <a:lnTo>
                    <a:pt x="745" y="934"/>
                  </a:lnTo>
                  <a:lnTo>
                    <a:pt x="757" y="962"/>
                  </a:lnTo>
                  <a:lnTo>
                    <a:pt x="762" y="997"/>
                  </a:lnTo>
                  <a:lnTo>
                    <a:pt x="779" y="1008"/>
                  </a:lnTo>
                  <a:lnTo>
                    <a:pt x="790" y="1025"/>
                  </a:lnTo>
                  <a:lnTo>
                    <a:pt x="813" y="1054"/>
                  </a:lnTo>
                  <a:lnTo>
                    <a:pt x="835" y="1077"/>
                  </a:lnTo>
                  <a:lnTo>
                    <a:pt x="841" y="1077"/>
                  </a:lnTo>
                  <a:lnTo>
                    <a:pt x="863" y="1071"/>
                  </a:lnTo>
                  <a:lnTo>
                    <a:pt x="880" y="1077"/>
                  </a:lnTo>
                  <a:lnTo>
                    <a:pt x="880" y="1048"/>
                  </a:lnTo>
                  <a:lnTo>
                    <a:pt x="886" y="1019"/>
                  </a:lnTo>
                  <a:lnTo>
                    <a:pt x="874" y="991"/>
                  </a:lnTo>
                  <a:lnTo>
                    <a:pt x="863" y="979"/>
                  </a:lnTo>
                  <a:lnTo>
                    <a:pt x="852" y="962"/>
                  </a:lnTo>
                  <a:lnTo>
                    <a:pt x="841" y="951"/>
                  </a:lnTo>
                  <a:lnTo>
                    <a:pt x="824" y="916"/>
                  </a:lnTo>
                  <a:lnTo>
                    <a:pt x="807" y="888"/>
                  </a:lnTo>
                  <a:lnTo>
                    <a:pt x="768" y="848"/>
                  </a:lnTo>
                  <a:lnTo>
                    <a:pt x="729" y="802"/>
                  </a:lnTo>
                  <a:lnTo>
                    <a:pt x="678" y="762"/>
                  </a:lnTo>
                  <a:lnTo>
                    <a:pt x="656" y="744"/>
                  </a:lnTo>
                  <a:lnTo>
                    <a:pt x="521" y="641"/>
                  </a:lnTo>
                  <a:lnTo>
                    <a:pt x="230" y="366"/>
                  </a:lnTo>
                  <a:lnTo>
                    <a:pt x="213" y="355"/>
                  </a:lnTo>
                  <a:lnTo>
                    <a:pt x="173" y="326"/>
                  </a:lnTo>
                  <a:lnTo>
                    <a:pt x="151" y="321"/>
                  </a:lnTo>
                  <a:lnTo>
                    <a:pt x="162" y="3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0" name="未知"/>
            <p:cNvSpPr/>
            <p:nvPr/>
          </p:nvSpPr>
          <p:spPr>
            <a:xfrm>
              <a:off x="1309" y="917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0" y="5"/>
                  </a:moveTo>
                  <a:lnTo>
                    <a:pt x="0" y="5"/>
                  </a:lnTo>
                  <a:lnTo>
                    <a:pt x="11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1" name="未知"/>
            <p:cNvSpPr/>
            <p:nvPr/>
          </p:nvSpPr>
          <p:spPr>
            <a:xfrm>
              <a:off x="1309" y="917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0" y="5"/>
                  </a:moveTo>
                  <a:lnTo>
                    <a:pt x="11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2" name="未知"/>
            <p:cNvSpPr/>
            <p:nvPr/>
          </p:nvSpPr>
          <p:spPr>
            <a:xfrm>
              <a:off x="1298" y="922"/>
              <a:ext cx="23" cy="36"/>
            </a:xfrm>
            <a:custGeom>
              <a:avLst/>
              <a:gdLst/>
              <a:ahLst/>
              <a:cxnLst/>
              <a:pathLst>
                <a:path w="23" h="36">
                  <a:moveTo>
                    <a:pt x="0" y="12"/>
                  </a:moveTo>
                  <a:lnTo>
                    <a:pt x="11" y="35"/>
                  </a:lnTo>
                  <a:lnTo>
                    <a:pt x="11" y="35"/>
                  </a:lnTo>
                  <a:lnTo>
                    <a:pt x="22" y="23"/>
                  </a:lnTo>
                  <a:lnTo>
                    <a:pt x="22" y="12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3" name="未知"/>
            <p:cNvSpPr/>
            <p:nvPr/>
          </p:nvSpPr>
          <p:spPr>
            <a:xfrm>
              <a:off x="1259" y="940"/>
              <a:ext cx="40" cy="29"/>
            </a:xfrm>
            <a:custGeom>
              <a:avLst/>
              <a:gdLst/>
              <a:ahLst/>
              <a:cxnLst/>
              <a:pathLst>
                <a:path w="40" h="29">
                  <a:moveTo>
                    <a:pt x="0" y="22"/>
                  </a:moveTo>
                  <a:lnTo>
                    <a:pt x="17" y="28"/>
                  </a:lnTo>
                  <a:lnTo>
                    <a:pt x="28" y="28"/>
                  </a:lnTo>
                  <a:lnTo>
                    <a:pt x="39" y="22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4" name="未知"/>
            <p:cNvSpPr/>
            <p:nvPr/>
          </p:nvSpPr>
          <p:spPr>
            <a:xfrm>
              <a:off x="1242" y="940"/>
              <a:ext cx="12" cy="23"/>
            </a:xfrm>
            <a:custGeom>
              <a:avLst/>
              <a:gdLst/>
              <a:ahLst/>
              <a:cxnLst/>
              <a:pathLst>
                <a:path w="12" h="23">
                  <a:moveTo>
                    <a:pt x="0" y="22"/>
                  </a:moveTo>
                  <a:lnTo>
                    <a:pt x="11" y="2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5" name="未知"/>
            <p:cNvSpPr/>
            <p:nvPr/>
          </p:nvSpPr>
          <p:spPr>
            <a:xfrm>
              <a:off x="1242" y="940"/>
              <a:ext cx="12" cy="23"/>
            </a:xfrm>
            <a:custGeom>
              <a:avLst/>
              <a:gdLst/>
              <a:ahLst/>
              <a:cxnLst/>
              <a:pathLst>
                <a:path w="12" h="23">
                  <a:moveTo>
                    <a:pt x="0" y="22"/>
                  </a:moveTo>
                  <a:lnTo>
                    <a:pt x="11" y="2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6" name="未知"/>
            <p:cNvSpPr/>
            <p:nvPr/>
          </p:nvSpPr>
          <p:spPr>
            <a:xfrm>
              <a:off x="1220" y="928"/>
              <a:ext cx="23" cy="30"/>
            </a:xfrm>
            <a:custGeom>
              <a:avLst/>
              <a:gdLst/>
              <a:ahLst/>
              <a:cxnLst/>
              <a:pathLst>
                <a:path w="23" h="30">
                  <a:moveTo>
                    <a:pt x="22" y="6"/>
                  </a:moveTo>
                  <a:lnTo>
                    <a:pt x="5" y="0"/>
                  </a:lnTo>
                  <a:lnTo>
                    <a:pt x="0" y="23"/>
                  </a:lnTo>
                  <a:lnTo>
                    <a:pt x="11" y="29"/>
                  </a:lnTo>
                  <a:lnTo>
                    <a:pt x="22" y="6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7" name="未知"/>
            <p:cNvSpPr/>
            <p:nvPr/>
          </p:nvSpPr>
          <p:spPr>
            <a:xfrm>
              <a:off x="1220" y="928"/>
              <a:ext cx="23" cy="30"/>
            </a:xfrm>
            <a:custGeom>
              <a:avLst/>
              <a:gdLst/>
              <a:ahLst/>
              <a:cxnLst/>
              <a:pathLst>
                <a:path w="23" h="30">
                  <a:moveTo>
                    <a:pt x="22" y="6"/>
                  </a:moveTo>
                  <a:lnTo>
                    <a:pt x="5" y="0"/>
                  </a:lnTo>
                  <a:lnTo>
                    <a:pt x="0" y="23"/>
                  </a:lnTo>
                  <a:lnTo>
                    <a:pt x="11" y="29"/>
                  </a:lnTo>
                  <a:lnTo>
                    <a:pt x="22" y="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8" name="未知"/>
            <p:cNvSpPr/>
            <p:nvPr/>
          </p:nvSpPr>
          <p:spPr>
            <a:xfrm>
              <a:off x="1158" y="899"/>
              <a:ext cx="40" cy="64"/>
            </a:xfrm>
            <a:custGeom>
              <a:avLst/>
              <a:gdLst/>
              <a:ahLst/>
              <a:cxnLst/>
              <a:pathLst>
                <a:path w="40" h="64">
                  <a:moveTo>
                    <a:pt x="17" y="0"/>
                  </a:moveTo>
                  <a:lnTo>
                    <a:pt x="39" y="12"/>
                  </a:lnTo>
                  <a:lnTo>
                    <a:pt x="17" y="63"/>
                  </a:lnTo>
                  <a:lnTo>
                    <a:pt x="0" y="46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49" name="未知"/>
            <p:cNvSpPr/>
            <p:nvPr/>
          </p:nvSpPr>
          <p:spPr>
            <a:xfrm>
              <a:off x="1040" y="223"/>
              <a:ext cx="523" cy="528"/>
            </a:xfrm>
            <a:custGeom>
              <a:avLst/>
              <a:gdLst/>
              <a:ahLst/>
              <a:cxnLst/>
              <a:pathLst>
                <a:path w="523" h="528">
                  <a:moveTo>
                    <a:pt x="471" y="0"/>
                  </a:moveTo>
                  <a:lnTo>
                    <a:pt x="353" y="132"/>
                  </a:lnTo>
                  <a:lnTo>
                    <a:pt x="202" y="310"/>
                  </a:lnTo>
                  <a:lnTo>
                    <a:pt x="185" y="304"/>
                  </a:lnTo>
                  <a:lnTo>
                    <a:pt x="0" y="424"/>
                  </a:lnTo>
                  <a:lnTo>
                    <a:pt x="135" y="527"/>
                  </a:lnTo>
                  <a:lnTo>
                    <a:pt x="522" y="18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0" name="未知"/>
            <p:cNvSpPr/>
            <p:nvPr/>
          </p:nvSpPr>
          <p:spPr>
            <a:xfrm>
              <a:off x="1175" y="206"/>
              <a:ext cx="410" cy="586"/>
            </a:xfrm>
            <a:custGeom>
              <a:avLst/>
              <a:gdLst/>
              <a:ahLst/>
              <a:cxnLst/>
              <a:pathLst>
                <a:path w="410" h="586">
                  <a:moveTo>
                    <a:pt x="50" y="585"/>
                  </a:moveTo>
                  <a:lnTo>
                    <a:pt x="0" y="544"/>
                  </a:lnTo>
                  <a:lnTo>
                    <a:pt x="381" y="35"/>
                  </a:lnTo>
                  <a:lnTo>
                    <a:pt x="336" y="17"/>
                  </a:lnTo>
                  <a:lnTo>
                    <a:pt x="353" y="0"/>
                  </a:lnTo>
                  <a:lnTo>
                    <a:pt x="409" y="35"/>
                  </a:lnTo>
                  <a:lnTo>
                    <a:pt x="314" y="184"/>
                  </a:lnTo>
                  <a:lnTo>
                    <a:pt x="280" y="235"/>
                  </a:lnTo>
                  <a:lnTo>
                    <a:pt x="252" y="281"/>
                  </a:lnTo>
                  <a:lnTo>
                    <a:pt x="157" y="418"/>
                  </a:lnTo>
                  <a:lnTo>
                    <a:pt x="140" y="447"/>
                  </a:lnTo>
                  <a:lnTo>
                    <a:pt x="50" y="58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1" name="未知"/>
            <p:cNvSpPr/>
            <p:nvPr/>
          </p:nvSpPr>
          <p:spPr>
            <a:xfrm>
              <a:off x="1175" y="206"/>
              <a:ext cx="410" cy="586"/>
            </a:xfrm>
            <a:custGeom>
              <a:avLst/>
              <a:gdLst/>
              <a:ahLst/>
              <a:cxnLst/>
              <a:pathLst>
                <a:path w="410" h="586">
                  <a:moveTo>
                    <a:pt x="50" y="585"/>
                  </a:moveTo>
                  <a:lnTo>
                    <a:pt x="0" y="544"/>
                  </a:lnTo>
                  <a:lnTo>
                    <a:pt x="381" y="35"/>
                  </a:lnTo>
                  <a:lnTo>
                    <a:pt x="336" y="17"/>
                  </a:lnTo>
                  <a:lnTo>
                    <a:pt x="353" y="0"/>
                  </a:lnTo>
                  <a:lnTo>
                    <a:pt x="409" y="35"/>
                  </a:lnTo>
                  <a:lnTo>
                    <a:pt x="314" y="184"/>
                  </a:lnTo>
                  <a:lnTo>
                    <a:pt x="280" y="235"/>
                  </a:lnTo>
                  <a:lnTo>
                    <a:pt x="252" y="281"/>
                  </a:lnTo>
                  <a:lnTo>
                    <a:pt x="157" y="418"/>
                  </a:lnTo>
                  <a:lnTo>
                    <a:pt x="140" y="447"/>
                  </a:lnTo>
                  <a:lnTo>
                    <a:pt x="50" y="58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2" name="未知"/>
            <p:cNvSpPr/>
            <p:nvPr/>
          </p:nvSpPr>
          <p:spPr>
            <a:xfrm>
              <a:off x="1225" y="384"/>
              <a:ext cx="153" cy="150"/>
            </a:xfrm>
            <a:custGeom>
              <a:avLst/>
              <a:gdLst/>
              <a:ahLst/>
              <a:cxnLst/>
              <a:pathLst>
                <a:path w="153" h="150">
                  <a:moveTo>
                    <a:pt x="0" y="143"/>
                  </a:moveTo>
                  <a:lnTo>
                    <a:pt x="146" y="0"/>
                  </a:lnTo>
                  <a:lnTo>
                    <a:pt x="152" y="0"/>
                  </a:lnTo>
                  <a:lnTo>
                    <a:pt x="17" y="149"/>
                  </a:lnTo>
                  <a:lnTo>
                    <a:pt x="0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3" name="未知"/>
            <p:cNvSpPr/>
            <p:nvPr/>
          </p:nvSpPr>
          <p:spPr>
            <a:xfrm>
              <a:off x="608" y="441"/>
              <a:ext cx="736" cy="689"/>
            </a:xfrm>
            <a:custGeom>
              <a:avLst/>
              <a:gdLst/>
              <a:ahLst/>
              <a:cxnLst/>
              <a:pathLst>
                <a:path w="736" h="689">
                  <a:moveTo>
                    <a:pt x="51" y="97"/>
                  </a:moveTo>
                  <a:lnTo>
                    <a:pt x="197" y="246"/>
                  </a:lnTo>
                  <a:lnTo>
                    <a:pt x="342" y="390"/>
                  </a:lnTo>
                  <a:lnTo>
                    <a:pt x="505" y="556"/>
                  </a:lnTo>
                  <a:lnTo>
                    <a:pt x="527" y="584"/>
                  </a:lnTo>
                  <a:lnTo>
                    <a:pt x="555" y="613"/>
                  </a:lnTo>
                  <a:lnTo>
                    <a:pt x="584" y="630"/>
                  </a:lnTo>
                  <a:lnTo>
                    <a:pt x="612" y="653"/>
                  </a:lnTo>
                  <a:lnTo>
                    <a:pt x="673" y="676"/>
                  </a:lnTo>
                  <a:lnTo>
                    <a:pt x="735" y="688"/>
                  </a:lnTo>
                  <a:lnTo>
                    <a:pt x="735" y="676"/>
                  </a:lnTo>
                  <a:lnTo>
                    <a:pt x="735" y="665"/>
                  </a:lnTo>
                  <a:lnTo>
                    <a:pt x="662" y="642"/>
                  </a:lnTo>
                  <a:lnTo>
                    <a:pt x="634" y="625"/>
                  </a:lnTo>
                  <a:lnTo>
                    <a:pt x="600" y="607"/>
                  </a:lnTo>
                  <a:lnTo>
                    <a:pt x="567" y="584"/>
                  </a:lnTo>
                  <a:lnTo>
                    <a:pt x="544" y="562"/>
                  </a:lnTo>
                  <a:lnTo>
                    <a:pt x="56" y="92"/>
                  </a:lnTo>
                  <a:lnTo>
                    <a:pt x="28" y="46"/>
                  </a:lnTo>
                  <a:lnTo>
                    <a:pt x="0" y="0"/>
                  </a:lnTo>
                  <a:lnTo>
                    <a:pt x="6" y="23"/>
                  </a:lnTo>
                  <a:lnTo>
                    <a:pt x="28" y="69"/>
                  </a:lnTo>
                  <a:lnTo>
                    <a:pt x="51" y="97"/>
                  </a:lnTo>
                  <a:lnTo>
                    <a:pt x="51" y="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4" name="未知"/>
            <p:cNvSpPr/>
            <p:nvPr/>
          </p:nvSpPr>
          <p:spPr>
            <a:xfrm>
              <a:off x="608" y="441"/>
              <a:ext cx="736" cy="689"/>
            </a:xfrm>
            <a:custGeom>
              <a:avLst/>
              <a:gdLst/>
              <a:ahLst/>
              <a:cxnLst/>
              <a:pathLst>
                <a:path w="736" h="689">
                  <a:moveTo>
                    <a:pt x="51" y="97"/>
                  </a:moveTo>
                  <a:lnTo>
                    <a:pt x="197" y="246"/>
                  </a:lnTo>
                  <a:lnTo>
                    <a:pt x="342" y="390"/>
                  </a:lnTo>
                  <a:lnTo>
                    <a:pt x="505" y="556"/>
                  </a:lnTo>
                  <a:lnTo>
                    <a:pt x="527" y="584"/>
                  </a:lnTo>
                  <a:lnTo>
                    <a:pt x="555" y="613"/>
                  </a:lnTo>
                  <a:lnTo>
                    <a:pt x="584" y="630"/>
                  </a:lnTo>
                  <a:lnTo>
                    <a:pt x="612" y="653"/>
                  </a:lnTo>
                  <a:lnTo>
                    <a:pt x="673" y="676"/>
                  </a:lnTo>
                  <a:lnTo>
                    <a:pt x="735" y="688"/>
                  </a:lnTo>
                  <a:lnTo>
                    <a:pt x="735" y="676"/>
                  </a:lnTo>
                  <a:lnTo>
                    <a:pt x="735" y="665"/>
                  </a:lnTo>
                  <a:lnTo>
                    <a:pt x="664" y="641"/>
                  </a:lnTo>
                  <a:lnTo>
                    <a:pt x="634" y="625"/>
                  </a:lnTo>
                  <a:lnTo>
                    <a:pt x="600" y="607"/>
                  </a:lnTo>
                  <a:lnTo>
                    <a:pt x="567" y="584"/>
                  </a:lnTo>
                  <a:lnTo>
                    <a:pt x="544" y="562"/>
                  </a:lnTo>
                  <a:lnTo>
                    <a:pt x="56" y="92"/>
                  </a:lnTo>
                  <a:lnTo>
                    <a:pt x="28" y="46"/>
                  </a:lnTo>
                  <a:lnTo>
                    <a:pt x="0" y="0"/>
                  </a:lnTo>
                  <a:lnTo>
                    <a:pt x="6" y="23"/>
                  </a:lnTo>
                  <a:lnTo>
                    <a:pt x="28" y="69"/>
                  </a:lnTo>
                  <a:lnTo>
                    <a:pt x="51" y="97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5" name="未知"/>
            <p:cNvSpPr/>
            <p:nvPr/>
          </p:nvSpPr>
          <p:spPr>
            <a:xfrm>
              <a:off x="1337" y="991"/>
              <a:ext cx="85" cy="162"/>
            </a:xfrm>
            <a:custGeom>
              <a:avLst/>
              <a:gdLst/>
              <a:ahLst/>
              <a:cxnLst/>
              <a:pathLst>
                <a:path w="85" h="162">
                  <a:moveTo>
                    <a:pt x="62" y="92"/>
                  </a:moveTo>
                  <a:lnTo>
                    <a:pt x="62" y="63"/>
                  </a:lnTo>
                  <a:lnTo>
                    <a:pt x="62" y="29"/>
                  </a:lnTo>
                  <a:lnTo>
                    <a:pt x="51" y="0"/>
                  </a:lnTo>
                  <a:lnTo>
                    <a:pt x="68" y="29"/>
                  </a:lnTo>
                  <a:lnTo>
                    <a:pt x="73" y="46"/>
                  </a:lnTo>
                  <a:lnTo>
                    <a:pt x="79" y="69"/>
                  </a:lnTo>
                  <a:lnTo>
                    <a:pt x="84" y="97"/>
                  </a:lnTo>
                  <a:lnTo>
                    <a:pt x="84" y="120"/>
                  </a:lnTo>
                  <a:lnTo>
                    <a:pt x="80" y="137"/>
                  </a:lnTo>
                  <a:lnTo>
                    <a:pt x="73" y="148"/>
                  </a:lnTo>
                  <a:lnTo>
                    <a:pt x="60" y="158"/>
                  </a:lnTo>
                  <a:lnTo>
                    <a:pt x="45" y="160"/>
                  </a:lnTo>
                  <a:lnTo>
                    <a:pt x="30" y="161"/>
                  </a:lnTo>
                  <a:lnTo>
                    <a:pt x="12" y="155"/>
                  </a:lnTo>
                  <a:lnTo>
                    <a:pt x="6" y="143"/>
                  </a:lnTo>
                  <a:lnTo>
                    <a:pt x="0" y="126"/>
                  </a:lnTo>
                  <a:lnTo>
                    <a:pt x="6" y="103"/>
                  </a:lnTo>
                  <a:lnTo>
                    <a:pt x="17" y="92"/>
                  </a:lnTo>
                  <a:lnTo>
                    <a:pt x="17" y="92"/>
                  </a:lnTo>
                  <a:lnTo>
                    <a:pt x="34" y="86"/>
                  </a:lnTo>
                  <a:lnTo>
                    <a:pt x="40" y="86"/>
                  </a:lnTo>
                  <a:lnTo>
                    <a:pt x="56" y="86"/>
                  </a:lnTo>
                  <a:lnTo>
                    <a:pt x="62" y="92"/>
                  </a:lnTo>
                  <a:lnTo>
                    <a:pt x="62" y="92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6" name="未知"/>
            <p:cNvSpPr/>
            <p:nvPr/>
          </p:nvSpPr>
          <p:spPr>
            <a:xfrm>
              <a:off x="1393" y="1106"/>
              <a:ext cx="13" cy="18"/>
            </a:xfrm>
            <a:custGeom>
              <a:avLst/>
              <a:gdLst/>
              <a:ahLst/>
              <a:cxnLst/>
              <a:pathLst>
                <a:path w="13" h="18">
                  <a:moveTo>
                    <a:pt x="12" y="5"/>
                  </a:moveTo>
                  <a:lnTo>
                    <a:pt x="6" y="17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7" name="未知"/>
            <p:cNvSpPr/>
            <p:nvPr/>
          </p:nvSpPr>
          <p:spPr>
            <a:xfrm>
              <a:off x="1393" y="1106"/>
              <a:ext cx="13" cy="18"/>
            </a:xfrm>
            <a:custGeom>
              <a:avLst/>
              <a:gdLst/>
              <a:ahLst/>
              <a:cxnLst/>
              <a:pathLst>
                <a:path w="13" h="18">
                  <a:moveTo>
                    <a:pt x="12" y="5"/>
                  </a:moveTo>
                  <a:lnTo>
                    <a:pt x="6" y="17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8" name="未知"/>
            <p:cNvSpPr/>
            <p:nvPr/>
          </p:nvSpPr>
          <p:spPr>
            <a:xfrm>
              <a:off x="8" y="733"/>
              <a:ext cx="1008" cy="208"/>
            </a:xfrm>
            <a:custGeom>
              <a:avLst/>
              <a:gdLst/>
              <a:ahLst/>
              <a:cxnLst/>
              <a:pathLst>
                <a:path w="1008" h="208">
                  <a:moveTo>
                    <a:pt x="780" y="0"/>
                  </a:moveTo>
                  <a:lnTo>
                    <a:pt x="567" y="23"/>
                  </a:lnTo>
                  <a:lnTo>
                    <a:pt x="480" y="29"/>
                  </a:lnTo>
                  <a:lnTo>
                    <a:pt x="0" y="3"/>
                  </a:lnTo>
                  <a:lnTo>
                    <a:pt x="9" y="60"/>
                  </a:lnTo>
                  <a:lnTo>
                    <a:pt x="575" y="143"/>
                  </a:lnTo>
                  <a:lnTo>
                    <a:pt x="679" y="152"/>
                  </a:lnTo>
                  <a:lnTo>
                    <a:pt x="962" y="186"/>
                  </a:lnTo>
                  <a:lnTo>
                    <a:pt x="1007" y="20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59" name="未知"/>
            <p:cNvSpPr/>
            <p:nvPr/>
          </p:nvSpPr>
          <p:spPr>
            <a:xfrm>
              <a:off x="678" y="839"/>
              <a:ext cx="335" cy="102"/>
            </a:xfrm>
            <a:custGeom>
              <a:avLst/>
              <a:gdLst/>
              <a:ahLst/>
              <a:cxnLst/>
              <a:pathLst>
                <a:path w="335" h="102">
                  <a:moveTo>
                    <a:pt x="242" y="17"/>
                  </a:moveTo>
                  <a:lnTo>
                    <a:pt x="247" y="17"/>
                  </a:lnTo>
                  <a:lnTo>
                    <a:pt x="270" y="40"/>
                  </a:lnTo>
                  <a:lnTo>
                    <a:pt x="292" y="58"/>
                  </a:lnTo>
                  <a:lnTo>
                    <a:pt x="314" y="80"/>
                  </a:lnTo>
                  <a:lnTo>
                    <a:pt x="334" y="101"/>
                  </a:lnTo>
                  <a:lnTo>
                    <a:pt x="298" y="86"/>
                  </a:lnTo>
                  <a:lnTo>
                    <a:pt x="270" y="80"/>
                  </a:lnTo>
                  <a:lnTo>
                    <a:pt x="236" y="75"/>
                  </a:lnTo>
                  <a:lnTo>
                    <a:pt x="202" y="69"/>
                  </a:lnTo>
                  <a:lnTo>
                    <a:pt x="197" y="69"/>
                  </a:lnTo>
                  <a:lnTo>
                    <a:pt x="152" y="63"/>
                  </a:lnTo>
                  <a:lnTo>
                    <a:pt x="0" y="46"/>
                  </a:lnTo>
                  <a:lnTo>
                    <a:pt x="12" y="40"/>
                  </a:lnTo>
                  <a:lnTo>
                    <a:pt x="23" y="35"/>
                  </a:lnTo>
                  <a:lnTo>
                    <a:pt x="23" y="17"/>
                  </a:lnTo>
                  <a:lnTo>
                    <a:pt x="23" y="6"/>
                  </a:lnTo>
                  <a:lnTo>
                    <a:pt x="23" y="0"/>
                  </a:lnTo>
                  <a:lnTo>
                    <a:pt x="242" y="1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0" name="未知"/>
            <p:cNvSpPr/>
            <p:nvPr/>
          </p:nvSpPr>
          <p:spPr>
            <a:xfrm>
              <a:off x="0" y="742"/>
              <a:ext cx="702" cy="144"/>
            </a:xfrm>
            <a:custGeom>
              <a:avLst/>
              <a:gdLst/>
              <a:ahLst/>
              <a:cxnLst/>
              <a:pathLst>
                <a:path w="702" h="144">
                  <a:moveTo>
                    <a:pt x="566" y="92"/>
                  </a:moveTo>
                  <a:lnTo>
                    <a:pt x="28" y="34"/>
                  </a:lnTo>
                  <a:lnTo>
                    <a:pt x="39" y="0"/>
                  </a:lnTo>
                  <a:lnTo>
                    <a:pt x="0" y="0"/>
                  </a:lnTo>
                  <a:lnTo>
                    <a:pt x="11" y="51"/>
                  </a:lnTo>
                  <a:lnTo>
                    <a:pt x="219" y="80"/>
                  </a:lnTo>
                  <a:lnTo>
                    <a:pt x="230" y="80"/>
                  </a:lnTo>
                  <a:lnTo>
                    <a:pt x="247" y="86"/>
                  </a:lnTo>
                  <a:lnTo>
                    <a:pt x="589" y="137"/>
                  </a:lnTo>
                  <a:lnTo>
                    <a:pt x="606" y="137"/>
                  </a:lnTo>
                  <a:lnTo>
                    <a:pt x="617" y="137"/>
                  </a:lnTo>
                  <a:lnTo>
                    <a:pt x="678" y="143"/>
                  </a:lnTo>
                  <a:lnTo>
                    <a:pt x="690" y="137"/>
                  </a:lnTo>
                  <a:lnTo>
                    <a:pt x="701" y="132"/>
                  </a:lnTo>
                  <a:lnTo>
                    <a:pt x="701" y="114"/>
                  </a:lnTo>
                  <a:lnTo>
                    <a:pt x="701" y="103"/>
                  </a:lnTo>
                  <a:lnTo>
                    <a:pt x="701" y="97"/>
                  </a:lnTo>
                  <a:lnTo>
                    <a:pt x="566" y="92"/>
                  </a:lnTo>
                  <a:lnTo>
                    <a:pt x="566" y="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1" name="未知"/>
            <p:cNvSpPr/>
            <p:nvPr/>
          </p:nvSpPr>
          <p:spPr>
            <a:xfrm>
              <a:off x="567" y="733"/>
              <a:ext cx="359" cy="125"/>
            </a:xfrm>
            <a:custGeom>
              <a:avLst/>
              <a:gdLst/>
              <a:ahLst/>
              <a:cxnLst/>
              <a:pathLst>
                <a:path w="359" h="125">
                  <a:moveTo>
                    <a:pt x="0" y="24"/>
                  </a:moveTo>
                  <a:lnTo>
                    <a:pt x="222" y="0"/>
                  </a:lnTo>
                  <a:lnTo>
                    <a:pt x="358" y="124"/>
                  </a:lnTo>
                  <a:lnTo>
                    <a:pt x="136" y="106"/>
                  </a:lnTo>
                  <a:lnTo>
                    <a:pt x="119" y="95"/>
                  </a:lnTo>
                  <a:lnTo>
                    <a:pt x="97" y="77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062" name="Group 64061"/>
          <p:cNvGrpSpPr/>
          <p:nvPr/>
        </p:nvGrpSpPr>
        <p:grpSpPr>
          <a:xfrm>
            <a:off x="152400" y="3359150"/>
            <a:ext cx="2751138" cy="917575"/>
            <a:chOff x="0" y="0"/>
            <a:chExt cx="1729" cy="577"/>
          </a:xfrm>
        </p:grpSpPr>
        <p:sp>
          <p:nvSpPr>
            <p:cNvPr id="64063" name="未知"/>
            <p:cNvSpPr/>
            <p:nvPr/>
          </p:nvSpPr>
          <p:spPr>
            <a:xfrm>
              <a:off x="0" y="279"/>
              <a:ext cx="1723" cy="298"/>
            </a:xfrm>
            <a:custGeom>
              <a:avLst/>
              <a:gdLst/>
              <a:ahLst/>
              <a:cxnLst/>
              <a:pathLst>
                <a:path w="1723" h="298">
                  <a:moveTo>
                    <a:pt x="107" y="36"/>
                  </a:moveTo>
                  <a:lnTo>
                    <a:pt x="24" y="54"/>
                  </a:lnTo>
                  <a:lnTo>
                    <a:pt x="0" y="59"/>
                  </a:lnTo>
                  <a:lnTo>
                    <a:pt x="77" y="59"/>
                  </a:lnTo>
                  <a:lnTo>
                    <a:pt x="167" y="48"/>
                  </a:lnTo>
                  <a:lnTo>
                    <a:pt x="203" y="59"/>
                  </a:lnTo>
                  <a:lnTo>
                    <a:pt x="238" y="71"/>
                  </a:lnTo>
                  <a:lnTo>
                    <a:pt x="316" y="89"/>
                  </a:lnTo>
                  <a:lnTo>
                    <a:pt x="387" y="107"/>
                  </a:lnTo>
                  <a:lnTo>
                    <a:pt x="471" y="131"/>
                  </a:lnTo>
                  <a:lnTo>
                    <a:pt x="554" y="149"/>
                  </a:lnTo>
                  <a:lnTo>
                    <a:pt x="602" y="154"/>
                  </a:lnTo>
                  <a:lnTo>
                    <a:pt x="697" y="154"/>
                  </a:lnTo>
                  <a:lnTo>
                    <a:pt x="751" y="154"/>
                  </a:lnTo>
                  <a:lnTo>
                    <a:pt x="763" y="154"/>
                  </a:lnTo>
                  <a:lnTo>
                    <a:pt x="769" y="154"/>
                  </a:lnTo>
                  <a:lnTo>
                    <a:pt x="399" y="226"/>
                  </a:lnTo>
                  <a:lnTo>
                    <a:pt x="506" y="232"/>
                  </a:lnTo>
                  <a:lnTo>
                    <a:pt x="620" y="220"/>
                  </a:lnTo>
                  <a:lnTo>
                    <a:pt x="697" y="249"/>
                  </a:lnTo>
                  <a:lnTo>
                    <a:pt x="679" y="255"/>
                  </a:lnTo>
                  <a:lnTo>
                    <a:pt x="679" y="273"/>
                  </a:lnTo>
                  <a:lnTo>
                    <a:pt x="703" y="285"/>
                  </a:lnTo>
                  <a:lnTo>
                    <a:pt x="733" y="291"/>
                  </a:lnTo>
                  <a:lnTo>
                    <a:pt x="763" y="297"/>
                  </a:lnTo>
                  <a:lnTo>
                    <a:pt x="792" y="297"/>
                  </a:lnTo>
                  <a:lnTo>
                    <a:pt x="822" y="297"/>
                  </a:lnTo>
                  <a:lnTo>
                    <a:pt x="852" y="297"/>
                  </a:lnTo>
                  <a:lnTo>
                    <a:pt x="864" y="273"/>
                  </a:lnTo>
                  <a:lnTo>
                    <a:pt x="864" y="249"/>
                  </a:lnTo>
                  <a:lnTo>
                    <a:pt x="858" y="226"/>
                  </a:lnTo>
                  <a:lnTo>
                    <a:pt x="763" y="202"/>
                  </a:lnTo>
                  <a:lnTo>
                    <a:pt x="798" y="196"/>
                  </a:lnTo>
                  <a:lnTo>
                    <a:pt x="840" y="190"/>
                  </a:lnTo>
                  <a:lnTo>
                    <a:pt x="870" y="196"/>
                  </a:lnTo>
                  <a:lnTo>
                    <a:pt x="912" y="202"/>
                  </a:lnTo>
                  <a:lnTo>
                    <a:pt x="965" y="214"/>
                  </a:lnTo>
                  <a:lnTo>
                    <a:pt x="965" y="220"/>
                  </a:lnTo>
                  <a:lnTo>
                    <a:pt x="953" y="226"/>
                  </a:lnTo>
                  <a:lnTo>
                    <a:pt x="953" y="244"/>
                  </a:lnTo>
                  <a:lnTo>
                    <a:pt x="965" y="249"/>
                  </a:lnTo>
                  <a:lnTo>
                    <a:pt x="1007" y="255"/>
                  </a:lnTo>
                  <a:lnTo>
                    <a:pt x="1049" y="261"/>
                  </a:lnTo>
                  <a:lnTo>
                    <a:pt x="1067" y="261"/>
                  </a:lnTo>
                  <a:lnTo>
                    <a:pt x="1079" y="261"/>
                  </a:lnTo>
                  <a:lnTo>
                    <a:pt x="1096" y="261"/>
                  </a:lnTo>
                  <a:lnTo>
                    <a:pt x="1108" y="261"/>
                  </a:lnTo>
                  <a:lnTo>
                    <a:pt x="1120" y="232"/>
                  </a:lnTo>
                  <a:lnTo>
                    <a:pt x="1120" y="220"/>
                  </a:lnTo>
                  <a:lnTo>
                    <a:pt x="1120" y="202"/>
                  </a:lnTo>
                  <a:lnTo>
                    <a:pt x="1114" y="184"/>
                  </a:lnTo>
                  <a:lnTo>
                    <a:pt x="1037" y="172"/>
                  </a:lnTo>
                  <a:lnTo>
                    <a:pt x="1084" y="160"/>
                  </a:lnTo>
                  <a:lnTo>
                    <a:pt x="1126" y="154"/>
                  </a:lnTo>
                  <a:lnTo>
                    <a:pt x="1156" y="154"/>
                  </a:lnTo>
                  <a:lnTo>
                    <a:pt x="1192" y="154"/>
                  </a:lnTo>
                  <a:lnTo>
                    <a:pt x="1281" y="154"/>
                  </a:lnTo>
                  <a:lnTo>
                    <a:pt x="1370" y="154"/>
                  </a:lnTo>
                  <a:lnTo>
                    <a:pt x="1460" y="149"/>
                  </a:lnTo>
                  <a:lnTo>
                    <a:pt x="1555" y="137"/>
                  </a:lnTo>
                  <a:lnTo>
                    <a:pt x="1603" y="131"/>
                  </a:lnTo>
                  <a:lnTo>
                    <a:pt x="1651" y="107"/>
                  </a:lnTo>
                  <a:lnTo>
                    <a:pt x="1686" y="89"/>
                  </a:lnTo>
                  <a:lnTo>
                    <a:pt x="1722" y="71"/>
                  </a:lnTo>
                  <a:lnTo>
                    <a:pt x="226" y="0"/>
                  </a:lnTo>
                  <a:lnTo>
                    <a:pt x="107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4" name="未知"/>
            <p:cNvSpPr/>
            <p:nvPr/>
          </p:nvSpPr>
          <p:spPr>
            <a:xfrm>
              <a:off x="697" y="137"/>
              <a:ext cx="323" cy="125"/>
            </a:xfrm>
            <a:custGeom>
              <a:avLst/>
              <a:gdLst/>
              <a:ahLst/>
              <a:cxnLst/>
              <a:pathLst>
                <a:path w="323" h="125">
                  <a:moveTo>
                    <a:pt x="119" y="124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197" y="65"/>
                  </a:lnTo>
                  <a:lnTo>
                    <a:pt x="209" y="65"/>
                  </a:lnTo>
                  <a:lnTo>
                    <a:pt x="298" y="83"/>
                  </a:lnTo>
                  <a:lnTo>
                    <a:pt x="322" y="118"/>
                  </a:lnTo>
                  <a:lnTo>
                    <a:pt x="119" y="124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5" name="未知"/>
            <p:cNvSpPr/>
            <p:nvPr/>
          </p:nvSpPr>
          <p:spPr>
            <a:xfrm>
              <a:off x="340" y="333"/>
              <a:ext cx="1389" cy="48"/>
            </a:xfrm>
            <a:custGeom>
              <a:avLst/>
              <a:gdLst/>
              <a:ahLst/>
              <a:cxnLst/>
              <a:pathLst>
                <a:path w="1389" h="48">
                  <a:moveTo>
                    <a:pt x="1382" y="11"/>
                  </a:moveTo>
                  <a:lnTo>
                    <a:pt x="1382" y="17"/>
                  </a:lnTo>
                  <a:lnTo>
                    <a:pt x="1334" y="29"/>
                  </a:lnTo>
                  <a:lnTo>
                    <a:pt x="1287" y="29"/>
                  </a:lnTo>
                  <a:lnTo>
                    <a:pt x="1251" y="35"/>
                  </a:lnTo>
                  <a:lnTo>
                    <a:pt x="1215" y="35"/>
                  </a:lnTo>
                  <a:lnTo>
                    <a:pt x="1185" y="35"/>
                  </a:lnTo>
                  <a:lnTo>
                    <a:pt x="679" y="41"/>
                  </a:lnTo>
                  <a:lnTo>
                    <a:pt x="166" y="47"/>
                  </a:lnTo>
                  <a:lnTo>
                    <a:pt x="83" y="41"/>
                  </a:lnTo>
                  <a:lnTo>
                    <a:pt x="0" y="29"/>
                  </a:lnTo>
                  <a:lnTo>
                    <a:pt x="59" y="29"/>
                  </a:lnTo>
                  <a:lnTo>
                    <a:pt x="119" y="29"/>
                  </a:lnTo>
                  <a:lnTo>
                    <a:pt x="1191" y="23"/>
                  </a:lnTo>
                  <a:lnTo>
                    <a:pt x="1215" y="23"/>
                  </a:lnTo>
                  <a:lnTo>
                    <a:pt x="1239" y="23"/>
                  </a:lnTo>
                  <a:lnTo>
                    <a:pt x="1334" y="11"/>
                  </a:lnTo>
                  <a:lnTo>
                    <a:pt x="1352" y="5"/>
                  </a:lnTo>
                  <a:lnTo>
                    <a:pt x="1382" y="5"/>
                  </a:lnTo>
                  <a:lnTo>
                    <a:pt x="1388" y="0"/>
                  </a:lnTo>
                  <a:lnTo>
                    <a:pt x="1388" y="5"/>
                  </a:lnTo>
                  <a:lnTo>
                    <a:pt x="1382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6" name="未知"/>
            <p:cNvSpPr/>
            <p:nvPr/>
          </p:nvSpPr>
          <p:spPr>
            <a:xfrm>
              <a:off x="30" y="0"/>
              <a:ext cx="1687" cy="345"/>
            </a:xfrm>
            <a:custGeom>
              <a:avLst/>
              <a:gdLst/>
              <a:ahLst/>
              <a:cxnLst/>
              <a:pathLst>
                <a:path w="1687" h="345">
                  <a:moveTo>
                    <a:pt x="30" y="0"/>
                  </a:moveTo>
                  <a:lnTo>
                    <a:pt x="0" y="0"/>
                  </a:lnTo>
                  <a:lnTo>
                    <a:pt x="101" y="255"/>
                  </a:lnTo>
                  <a:lnTo>
                    <a:pt x="83" y="255"/>
                  </a:lnTo>
                  <a:lnTo>
                    <a:pt x="65" y="267"/>
                  </a:lnTo>
                  <a:lnTo>
                    <a:pt x="59" y="291"/>
                  </a:lnTo>
                  <a:lnTo>
                    <a:pt x="65" y="303"/>
                  </a:lnTo>
                  <a:lnTo>
                    <a:pt x="77" y="315"/>
                  </a:lnTo>
                  <a:lnTo>
                    <a:pt x="119" y="303"/>
                  </a:lnTo>
                  <a:lnTo>
                    <a:pt x="155" y="297"/>
                  </a:lnTo>
                  <a:lnTo>
                    <a:pt x="214" y="291"/>
                  </a:lnTo>
                  <a:lnTo>
                    <a:pt x="274" y="315"/>
                  </a:lnTo>
                  <a:lnTo>
                    <a:pt x="274" y="315"/>
                  </a:lnTo>
                  <a:lnTo>
                    <a:pt x="214" y="315"/>
                  </a:lnTo>
                  <a:lnTo>
                    <a:pt x="214" y="321"/>
                  </a:lnTo>
                  <a:lnTo>
                    <a:pt x="214" y="321"/>
                  </a:lnTo>
                  <a:lnTo>
                    <a:pt x="262" y="333"/>
                  </a:lnTo>
                  <a:lnTo>
                    <a:pt x="304" y="344"/>
                  </a:lnTo>
                  <a:lnTo>
                    <a:pt x="351" y="344"/>
                  </a:lnTo>
                  <a:lnTo>
                    <a:pt x="381" y="338"/>
                  </a:lnTo>
                  <a:lnTo>
                    <a:pt x="393" y="338"/>
                  </a:lnTo>
                  <a:lnTo>
                    <a:pt x="393" y="338"/>
                  </a:lnTo>
                  <a:lnTo>
                    <a:pt x="393" y="338"/>
                  </a:lnTo>
                  <a:lnTo>
                    <a:pt x="572" y="338"/>
                  </a:lnTo>
                  <a:lnTo>
                    <a:pt x="745" y="338"/>
                  </a:lnTo>
                  <a:lnTo>
                    <a:pt x="762" y="338"/>
                  </a:lnTo>
                  <a:lnTo>
                    <a:pt x="1156" y="344"/>
                  </a:lnTo>
                  <a:lnTo>
                    <a:pt x="1263" y="344"/>
                  </a:lnTo>
                  <a:lnTo>
                    <a:pt x="1460" y="333"/>
                  </a:lnTo>
                  <a:lnTo>
                    <a:pt x="1555" y="327"/>
                  </a:lnTo>
                  <a:lnTo>
                    <a:pt x="1597" y="321"/>
                  </a:lnTo>
                  <a:lnTo>
                    <a:pt x="1644" y="315"/>
                  </a:lnTo>
                  <a:lnTo>
                    <a:pt x="1668" y="315"/>
                  </a:lnTo>
                  <a:lnTo>
                    <a:pt x="1686" y="315"/>
                  </a:lnTo>
                  <a:lnTo>
                    <a:pt x="1686" y="315"/>
                  </a:lnTo>
                  <a:lnTo>
                    <a:pt x="1686" y="309"/>
                  </a:lnTo>
                  <a:lnTo>
                    <a:pt x="1632" y="273"/>
                  </a:lnTo>
                  <a:lnTo>
                    <a:pt x="1591" y="249"/>
                  </a:lnTo>
                  <a:lnTo>
                    <a:pt x="1573" y="238"/>
                  </a:lnTo>
                  <a:lnTo>
                    <a:pt x="1555" y="226"/>
                  </a:lnTo>
                  <a:lnTo>
                    <a:pt x="1537" y="220"/>
                  </a:lnTo>
                  <a:lnTo>
                    <a:pt x="1513" y="220"/>
                  </a:lnTo>
                  <a:lnTo>
                    <a:pt x="1436" y="214"/>
                  </a:lnTo>
                  <a:lnTo>
                    <a:pt x="1370" y="214"/>
                  </a:lnTo>
                  <a:lnTo>
                    <a:pt x="1275" y="226"/>
                  </a:lnTo>
                  <a:lnTo>
                    <a:pt x="1203" y="238"/>
                  </a:lnTo>
                  <a:lnTo>
                    <a:pt x="1138" y="243"/>
                  </a:lnTo>
                  <a:lnTo>
                    <a:pt x="762" y="249"/>
                  </a:lnTo>
                  <a:lnTo>
                    <a:pt x="387" y="249"/>
                  </a:lnTo>
                  <a:lnTo>
                    <a:pt x="369" y="249"/>
                  </a:lnTo>
                  <a:lnTo>
                    <a:pt x="83" y="0"/>
                  </a:lnTo>
                  <a:lnTo>
                    <a:pt x="7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7" name="未知"/>
            <p:cNvSpPr/>
            <p:nvPr/>
          </p:nvSpPr>
          <p:spPr>
            <a:xfrm>
              <a:off x="30" y="0"/>
              <a:ext cx="1687" cy="345"/>
            </a:xfrm>
            <a:custGeom>
              <a:avLst/>
              <a:gdLst/>
              <a:ahLst/>
              <a:cxnLst/>
              <a:pathLst>
                <a:path w="1687" h="345">
                  <a:moveTo>
                    <a:pt x="30" y="0"/>
                  </a:moveTo>
                  <a:lnTo>
                    <a:pt x="0" y="0"/>
                  </a:lnTo>
                  <a:lnTo>
                    <a:pt x="101" y="255"/>
                  </a:lnTo>
                  <a:lnTo>
                    <a:pt x="83" y="255"/>
                  </a:lnTo>
                  <a:lnTo>
                    <a:pt x="65" y="267"/>
                  </a:lnTo>
                  <a:lnTo>
                    <a:pt x="59" y="291"/>
                  </a:lnTo>
                  <a:lnTo>
                    <a:pt x="65" y="303"/>
                  </a:lnTo>
                  <a:lnTo>
                    <a:pt x="77" y="315"/>
                  </a:lnTo>
                  <a:lnTo>
                    <a:pt x="119" y="303"/>
                  </a:lnTo>
                  <a:lnTo>
                    <a:pt x="155" y="297"/>
                  </a:lnTo>
                  <a:lnTo>
                    <a:pt x="214" y="291"/>
                  </a:lnTo>
                  <a:lnTo>
                    <a:pt x="274" y="315"/>
                  </a:lnTo>
                  <a:lnTo>
                    <a:pt x="214" y="315"/>
                  </a:lnTo>
                  <a:lnTo>
                    <a:pt x="214" y="321"/>
                  </a:lnTo>
                  <a:lnTo>
                    <a:pt x="262" y="333"/>
                  </a:lnTo>
                  <a:lnTo>
                    <a:pt x="304" y="344"/>
                  </a:lnTo>
                  <a:lnTo>
                    <a:pt x="351" y="344"/>
                  </a:lnTo>
                  <a:lnTo>
                    <a:pt x="381" y="338"/>
                  </a:lnTo>
                  <a:lnTo>
                    <a:pt x="393" y="338"/>
                  </a:lnTo>
                  <a:lnTo>
                    <a:pt x="572" y="338"/>
                  </a:lnTo>
                  <a:lnTo>
                    <a:pt x="745" y="338"/>
                  </a:lnTo>
                  <a:lnTo>
                    <a:pt x="762" y="338"/>
                  </a:lnTo>
                  <a:lnTo>
                    <a:pt x="1156" y="344"/>
                  </a:lnTo>
                  <a:lnTo>
                    <a:pt x="1263" y="344"/>
                  </a:lnTo>
                  <a:lnTo>
                    <a:pt x="1460" y="333"/>
                  </a:lnTo>
                  <a:lnTo>
                    <a:pt x="1555" y="327"/>
                  </a:lnTo>
                  <a:lnTo>
                    <a:pt x="1597" y="321"/>
                  </a:lnTo>
                  <a:lnTo>
                    <a:pt x="1644" y="315"/>
                  </a:lnTo>
                  <a:lnTo>
                    <a:pt x="1668" y="315"/>
                  </a:lnTo>
                  <a:lnTo>
                    <a:pt x="1686" y="315"/>
                  </a:lnTo>
                  <a:lnTo>
                    <a:pt x="1686" y="309"/>
                  </a:lnTo>
                  <a:lnTo>
                    <a:pt x="1632" y="273"/>
                  </a:lnTo>
                  <a:lnTo>
                    <a:pt x="1591" y="249"/>
                  </a:lnTo>
                  <a:lnTo>
                    <a:pt x="1573" y="238"/>
                  </a:lnTo>
                  <a:lnTo>
                    <a:pt x="1555" y="226"/>
                  </a:lnTo>
                  <a:lnTo>
                    <a:pt x="1537" y="220"/>
                  </a:lnTo>
                  <a:lnTo>
                    <a:pt x="1513" y="220"/>
                  </a:lnTo>
                  <a:lnTo>
                    <a:pt x="1436" y="214"/>
                  </a:lnTo>
                  <a:lnTo>
                    <a:pt x="1370" y="214"/>
                  </a:lnTo>
                  <a:lnTo>
                    <a:pt x="1275" y="226"/>
                  </a:lnTo>
                  <a:lnTo>
                    <a:pt x="1203" y="238"/>
                  </a:lnTo>
                  <a:lnTo>
                    <a:pt x="1138" y="243"/>
                  </a:lnTo>
                  <a:lnTo>
                    <a:pt x="762" y="249"/>
                  </a:lnTo>
                  <a:lnTo>
                    <a:pt x="387" y="249"/>
                  </a:lnTo>
                  <a:lnTo>
                    <a:pt x="369" y="249"/>
                  </a:lnTo>
                  <a:lnTo>
                    <a:pt x="83" y="0"/>
                  </a:lnTo>
                  <a:lnTo>
                    <a:pt x="71" y="0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8" name="未知"/>
            <p:cNvSpPr/>
            <p:nvPr/>
          </p:nvSpPr>
          <p:spPr>
            <a:xfrm>
              <a:off x="1597" y="243"/>
              <a:ext cx="25" cy="7"/>
            </a:xfrm>
            <a:custGeom>
              <a:avLst/>
              <a:gdLst/>
              <a:ahLst/>
              <a:cxnLst/>
              <a:pathLst>
                <a:path w="25" h="7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24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69" name="未知"/>
            <p:cNvSpPr/>
            <p:nvPr/>
          </p:nvSpPr>
          <p:spPr>
            <a:xfrm>
              <a:off x="1597" y="243"/>
              <a:ext cx="25" cy="7"/>
            </a:xfrm>
            <a:custGeom>
              <a:avLst/>
              <a:gdLst/>
              <a:ahLst/>
              <a:cxnLst/>
              <a:pathLst>
                <a:path w="25" h="7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24" y="6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0" name="未知"/>
            <p:cNvSpPr/>
            <p:nvPr/>
          </p:nvSpPr>
          <p:spPr>
            <a:xfrm>
              <a:off x="1585" y="243"/>
              <a:ext cx="19" cy="7"/>
            </a:xfrm>
            <a:custGeom>
              <a:avLst/>
              <a:gdLst/>
              <a:ahLst/>
              <a:cxnLst/>
              <a:pathLst>
                <a:path w="19" h="7">
                  <a:moveTo>
                    <a:pt x="18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1" name="未知"/>
            <p:cNvSpPr/>
            <p:nvPr/>
          </p:nvSpPr>
          <p:spPr>
            <a:xfrm>
              <a:off x="1585" y="243"/>
              <a:ext cx="19" cy="7"/>
            </a:xfrm>
            <a:custGeom>
              <a:avLst/>
              <a:gdLst/>
              <a:ahLst/>
              <a:cxnLst/>
              <a:pathLst>
                <a:path w="19" h="7">
                  <a:moveTo>
                    <a:pt x="18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2" name="未知"/>
            <p:cNvSpPr/>
            <p:nvPr/>
          </p:nvSpPr>
          <p:spPr>
            <a:xfrm>
              <a:off x="1573" y="24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3" name="未知"/>
            <p:cNvSpPr/>
            <p:nvPr/>
          </p:nvSpPr>
          <p:spPr>
            <a:xfrm>
              <a:off x="1573" y="24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4" name="未知"/>
            <p:cNvSpPr/>
            <p:nvPr/>
          </p:nvSpPr>
          <p:spPr>
            <a:xfrm>
              <a:off x="244" y="309"/>
              <a:ext cx="1485" cy="54"/>
            </a:xfrm>
            <a:custGeom>
              <a:avLst/>
              <a:gdLst/>
              <a:ahLst/>
              <a:cxnLst/>
              <a:pathLst>
                <a:path w="1485" h="54">
                  <a:moveTo>
                    <a:pt x="96" y="53"/>
                  </a:moveTo>
                  <a:lnTo>
                    <a:pt x="155" y="53"/>
                  </a:lnTo>
                  <a:lnTo>
                    <a:pt x="215" y="53"/>
                  </a:lnTo>
                  <a:lnTo>
                    <a:pt x="1317" y="47"/>
                  </a:lnTo>
                  <a:lnTo>
                    <a:pt x="1341" y="47"/>
                  </a:lnTo>
                  <a:lnTo>
                    <a:pt x="1401" y="41"/>
                  </a:lnTo>
                  <a:lnTo>
                    <a:pt x="1418" y="41"/>
                  </a:lnTo>
                  <a:lnTo>
                    <a:pt x="1454" y="35"/>
                  </a:lnTo>
                  <a:lnTo>
                    <a:pt x="1478" y="29"/>
                  </a:lnTo>
                  <a:lnTo>
                    <a:pt x="1484" y="24"/>
                  </a:lnTo>
                  <a:lnTo>
                    <a:pt x="1484" y="24"/>
                  </a:lnTo>
                  <a:lnTo>
                    <a:pt x="1484" y="12"/>
                  </a:lnTo>
                  <a:lnTo>
                    <a:pt x="1472" y="0"/>
                  </a:lnTo>
                  <a:lnTo>
                    <a:pt x="1454" y="6"/>
                  </a:lnTo>
                  <a:lnTo>
                    <a:pt x="1430" y="6"/>
                  </a:lnTo>
                  <a:lnTo>
                    <a:pt x="1335" y="18"/>
                  </a:lnTo>
                  <a:lnTo>
                    <a:pt x="1240" y="24"/>
                  </a:lnTo>
                  <a:lnTo>
                    <a:pt x="1186" y="24"/>
                  </a:lnTo>
                  <a:lnTo>
                    <a:pt x="936" y="29"/>
                  </a:lnTo>
                  <a:lnTo>
                    <a:pt x="906" y="29"/>
                  </a:lnTo>
                  <a:lnTo>
                    <a:pt x="876" y="29"/>
                  </a:lnTo>
                  <a:lnTo>
                    <a:pt x="757" y="29"/>
                  </a:lnTo>
                  <a:lnTo>
                    <a:pt x="745" y="29"/>
                  </a:lnTo>
                  <a:lnTo>
                    <a:pt x="548" y="29"/>
                  </a:lnTo>
                  <a:lnTo>
                    <a:pt x="531" y="29"/>
                  </a:lnTo>
                  <a:lnTo>
                    <a:pt x="358" y="29"/>
                  </a:lnTo>
                  <a:lnTo>
                    <a:pt x="179" y="29"/>
                  </a:lnTo>
                  <a:lnTo>
                    <a:pt x="179" y="29"/>
                  </a:lnTo>
                  <a:lnTo>
                    <a:pt x="179" y="29"/>
                  </a:lnTo>
                  <a:lnTo>
                    <a:pt x="167" y="29"/>
                  </a:lnTo>
                  <a:lnTo>
                    <a:pt x="102" y="29"/>
                  </a:lnTo>
                  <a:lnTo>
                    <a:pt x="42" y="24"/>
                  </a:lnTo>
                  <a:lnTo>
                    <a:pt x="24" y="18"/>
                  </a:lnTo>
                  <a:lnTo>
                    <a:pt x="0" y="12"/>
                  </a:lnTo>
                  <a:lnTo>
                    <a:pt x="96" y="53"/>
                  </a:lnTo>
                  <a:lnTo>
                    <a:pt x="96" y="5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075" name="未知"/>
            <p:cNvSpPr/>
            <p:nvPr/>
          </p:nvSpPr>
          <p:spPr>
            <a:xfrm>
              <a:off x="244" y="309"/>
              <a:ext cx="1485" cy="54"/>
            </a:xfrm>
            <a:custGeom>
              <a:avLst/>
              <a:gdLst/>
              <a:ahLst/>
              <a:cxnLst/>
              <a:pathLst>
                <a:path w="1485" h="54">
                  <a:moveTo>
                    <a:pt x="96" y="53"/>
                  </a:moveTo>
                  <a:lnTo>
                    <a:pt x="155" y="53"/>
                  </a:lnTo>
                  <a:lnTo>
                    <a:pt x="215" y="53"/>
                  </a:lnTo>
                  <a:lnTo>
                    <a:pt x="1317" y="47"/>
                  </a:lnTo>
                  <a:lnTo>
                    <a:pt x="1341" y="47"/>
                  </a:lnTo>
                  <a:lnTo>
                    <a:pt x="1401" y="41"/>
                  </a:lnTo>
                  <a:lnTo>
                    <a:pt x="1418" y="41"/>
                  </a:lnTo>
                  <a:lnTo>
                    <a:pt x="1454" y="35"/>
                  </a:lnTo>
                  <a:lnTo>
                    <a:pt x="1478" y="29"/>
                  </a:lnTo>
                  <a:lnTo>
                    <a:pt x="1484" y="24"/>
                  </a:lnTo>
                  <a:lnTo>
                    <a:pt x="1484" y="12"/>
                  </a:lnTo>
                  <a:lnTo>
                    <a:pt x="1472" y="0"/>
                  </a:lnTo>
                  <a:lnTo>
                    <a:pt x="1454" y="6"/>
                  </a:lnTo>
                  <a:lnTo>
                    <a:pt x="1430" y="6"/>
                  </a:lnTo>
                  <a:lnTo>
                    <a:pt x="1335" y="18"/>
                  </a:lnTo>
                  <a:lnTo>
                    <a:pt x="1240" y="24"/>
                  </a:lnTo>
                  <a:lnTo>
                    <a:pt x="1186" y="24"/>
                  </a:lnTo>
                  <a:lnTo>
                    <a:pt x="936" y="29"/>
                  </a:lnTo>
                  <a:lnTo>
                    <a:pt x="906" y="29"/>
                  </a:lnTo>
                  <a:lnTo>
                    <a:pt x="876" y="29"/>
                  </a:lnTo>
                  <a:lnTo>
                    <a:pt x="757" y="29"/>
                  </a:lnTo>
                  <a:lnTo>
                    <a:pt x="745" y="29"/>
                  </a:lnTo>
                  <a:lnTo>
                    <a:pt x="548" y="29"/>
                  </a:lnTo>
                  <a:lnTo>
                    <a:pt x="531" y="29"/>
                  </a:lnTo>
                  <a:lnTo>
                    <a:pt x="358" y="29"/>
                  </a:lnTo>
                  <a:lnTo>
                    <a:pt x="179" y="29"/>
                  </a:lnTo>
                  <a:lnTo>
                    <a:pt x="167" y="29"/>
                  </a:lnTo>
                  <a:lnTo>
                    <a:pt x="102" y="29"/>
                  </a:lnTo>
                  <a:lnTo>
                    <a:pt x="42" y="24"/>
                  </a:lnTo>
                  <a:lnTo>
                    <a:pt x="24" y="18"/>
                  </a:lnTo>
                  <a:lnTo>
                    <a:pt x="0" y="12"/>
                  </a:lnTo>
                  <a:lnTo>
                    <a:pt x="96" y="5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076" name="Group 64075"/>
          <p:cNvGrpSpPr/>
          <p:nvPr/>
        </p:nvGrpSpPr>
        <p:grpSpPr>
          <a:xfrm>
            <a:off x="304800" y="1677988"/>
            <a:ext cx="2865438" cy="1603375"/>
            <a:chOff x="0" y="0"/>
            <a:chExt cx="1800" cy="1009"/>
          </a:xfrm>
        </p:grpSpPr>
        <p:grpSp>
          <p:nvGrpSpPr>
            <p:cNvPr id="64077" name="Group 64076"/>
            <p:cNvGrpSpPr/>
            <p:nvPr/>
          </p:nvGrpSpPr>
          <p:grpSpPr>
            <a:xfrm>
              <a:off x="1297" y="23"/>
              <a:ext cx="503" cy="975"/>
              <a:chOff x="0" y="0"/>
              <a:chExt cx="503" cy="975"/>
            </a:xfrm>
          </p:grpSpPr>
          <p:sp>
            <p:nvSpPr>
              <p:cNvPr id="64078" name="Rectangle 64077"/>
              <p:cNvSpPr/>
              <p:nvPr/>
            </p:nvSpPr>
            <p:spPr>
              <a:xfrm>
                <a:off x="0" y="0"/>
                <a:ext cx="503" cy="975"/>
              </a:xfrm>
              <a:prstGeom prst="rect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4079" name="Group 64078"/>
              <p:cNvGrpSpPr/>
              <p:nvPr/>
            </p:nvGrpSpPr>
            <p:grpSpPr>
              <a:xfrm>
                <a:off x="32" y="33"/>
                <a:ext cx="440" cy="909"/>
                <a:chOff x="0" y="0"/>
                <a:chExt cx="440" cy="909"/>
              </a:xfrm>
            </p:grpSpPr>
            <p:grpSp>
              <p:nvGrpSpPr>
                <p:cNvPr id="64080" name="Group 64079"/>
                <p:cNvGrpSpPr/>
                <p:nvPr/>
              </p:nvGrpSpPr>
              <p:grpSpPr>
                <a:xfrm>
                  <a:off x="0" y="510"/>
                  <a:ext cx="440" cy="399"/>
                  <a:chOff x="0" y="0"/>
                  <a:chExt cx="440" cy="399"/>
                </a:xfrm>
              </p:grpSpPr>
              <p:sp>
                <p:nvSpPr>
                  <p:cNvPr id="64081" name="Rectangle 64080"/>
                  <p:cNvSpPr/>
                  <p:nvPr/>
                </p:nvSpPr>
                <p:spPr>
                  <a:xfrm>
                    <a:off x="0" y="0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2" name="Rectangle 64081"/>
                  <p:cNvSpPr/>
                  <p:nvPr/>
                </p:nvSpPr>
                <p:spPr>
                  <a:xfrm>
                    <a:off x="0" y="105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3" name="Rectangle 64082"/>
                  <p:cNvSpPr/>
                  <p:nvPr/>
                </p:nvSpPr>
                <p:spPr>
                  <a:xfrm>
                    <a:off x="0" y="210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4" name="Rectangle 64083"/>
                  <p:cNvSpPr/>
                  <p:nvPr/>
                </p:nvSpPr>
                <p:spPr>
                  <a:xfrm>
                    <a:off x="0" y="314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grpSp>
              <p:nvGrpSpPr>
                <p:cNvPr id="64085" name="Group 64084"/>
                <p:cNvGrpSpPr/>
                <p:nvPr/>
              </p:nvGrpSpPr>
              <p:grpSpPr>
                <a:xfrm>
                  <a:off x="0" y="0"/>
                  <a:ext cx="440" cy="399"/>
                  <a:chOff x="0" y="0"/>
                  <a:chExt cx="440" cy="399"/>
                </a:xfrm>
              </p:grpSpPr>
              <p:sp>
                <p:nvSpPr>
                  <p:cNvPr id="64086" name="Rectangle 64085"/>
                  <p:cNvSpPr/>
                  <p:nvPr/>
                </p:nvSpPr>
                <p:spPr>
                  <a:xfrm>
                    <a:off x="0" y="0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7" name="Rectangle 64086"/>
                  <p:cNvSpPr/>
                  <p:nvPr/>
                </p:nvSpPr>
                <p:spPr>
                  <a:xfrm>
                    <a:off x="0" y="104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8" name="Rectangle 64087"/>
                  <p:cNvSpPr/>
                  <p:nvPr/>
                </p:nvSpPr>
                <p:spPr>
                  <a:xfrm>
                    <a:off x="0" y="209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64089" name="Rectangle 64088"/>
                  <p:cNvSpPr/>
                  <p:nvPr/>
                </p:nvSpPr>
                <p:spPr>
                  <a:xfrm>
                    <a:off x="0" y="314"/>
                    <a:ext cx="440" cy="85"/>
                  </a:xfrm>
                  <a:prstGeom prst="rect">
                    <a:avLst/>
                  </a:prstGeom>
                  <a:solidFill>
                    <a:srgbClr val="EEEEEE"/>
                  </a:solidFill>
                  <a:ln w="3175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4090" name="Group 64089"/>
            <p:cNvGrpSpPr/>
            <p:nvPr/>
          </p:nvGrpSpPr>
          <p:grpSpPr>
            <a:xfrm>
              <a:off x="182" y="98"/>
              <a:ext cx="1189" cy="911"/>
              <a:chOff x="0" y="0"/>
              <a:chExt cx="1189" cy="911"/>
            </a:xfrm>
          </p:grpSpPr>
          <p:sp>
            <p:nvSpPr>
              <p:cNvPr id="64091" name="未知"/>
              <p:cNvSpPr/>
              <p:nvPr/>
            </p:nvSpPr>
            <p:spPr>
              <a:xfrm>
                <a:off x="459" y="399"/>
                <a:ext cx="730" cy="512"/>
              </a:xfrm>
              <a:custGeom>
                <a:avLst/>
                <a:gdLst/>
                <a:ahLst/>
                <a:cxnLst/>
                <a:pathLst>
                  <a:path w="730" h="512">
                    <a:moveTo>
                      <a:pt x="308" y="0"/>
                    </a:moveTo>
                    <a:lnTo>
                      <a:pt x="327" y="20"/>
                    </a:lnTo>
                    <a:lnTo>
                      <a:pt x="622" y="20"/>
                    </a:lnTo>
                    <a:lnTo>
                      <a:pt x="666" y="20"/>
                    </a:lnTo>
                    <a:lnTo>
                      <a:pt x="697" y="27"/>
                    </a:lnTo>
                    <a:lnTo>
                      <a:pt x="716" y="40"/>
                    </a:lnTo>
                    <a:lnTo>
                      <a:pt x="729" y="59"/>
                    </a:lnTo>
                    <a:lnTo>
                      <a:pt x="729" y="66"/>
                    </a:lnTo>
                    <a:lnTo>
                      <a:pt x="704" y="86"/>
                    </a:lnTo>
                    <a:lnTo>
                      <a:pt x="672" y="92"/>
                    </a:lnTo>
                    <a:lnTo>
                      <a:pt x="622" y="99"/>
                    </a:lnTo>
                    <a:lnTo>
                      <a:pt x="327" y="99"/>
                    </a:lnTo>
                    <a:lnTo>
                      <a:pt x="245" y="210"/>
                    </a:lnTo>
                    <a:lnTo>
                      <a:pt x="257" y="203"/>
                    </a:lnTo>
                    <a:lnTo>
                      <a:pt x="276" y="197"/>
                    </a:lnTo>
                    <a:lnTo>
                      <a:pt x="333" y="197"/>
                    </a:lnTo>
                    <a:lnTo>
                      <a:pt x="333" y="243"/>
                    </a:lnTo>
                    <a:lnTo>
                      <a:pt x="276" y="243"/>
                    </a:lnTo>
                    <a:lnTo>
                      <a:pt x="257" y="236"/>
                    </a:lnTo>
                    <a:lnTo>
                      <a:pt x="245" y="216"/>
                    </a:lnTo>
                    <a:lnTo>
                      <a:pt x="169" y="321"/>
                    </a:lnTo>
                    <a:lnTo>
                      <a:pt x="182" y="315"/>
                    </a:lnTo>
                    <a:lnTo>
                      <a:pt x="195" y="315"/>
                    </a:lnTo>
                    <a:lnTo>
                      <a:pt x="251" y="315"/>
                    </a:lnTo>
                    <a:lnTo>
                      <a:pt x="251" y="347"/>
                    </a:lnTo>
                    <a:lnTo>
                      <a:pt x="195" y="347"/>
                    </a:lnTo>
                    <a:lnTo>
                      <a:pt x="176" y="347"/>
                    </a:lnTo>
                    <a:lnTo>
                      <a:pt x="163" y="334"/>
                    </a:lnTo>
                    <a:lnTo>
                      <a:pt x="44" y="511"/>
                    </a:lnTo>
                    <a:lnTo>
                      <a:pt x="0" y="511"/>
                    </a:lnTo>
                    <a:lnTo>
                      <a:pt x="107" y="164"/>
                    </a:lnTo>
                    <a:lnTo>
                      <a:pt x="107" y="138"/>
                    </a:lnTo>
                    <a:lnTo>
                      <a:pt x="132" y="138"/>
                    </a:lnTo>
                    <a:lnTo>
                      <a:pt x="132" y="99"/>
                    </a:lnTo>
                    <a:lnTo>
                      <a:pt x="82" y="99"/>
                    </a:lnTo>
                    <a:lnTo>
                      <a:pt x="69" y="105"/>
                    </a:lnTo>
                    <a:lnTo>
                      <a:pt x="56" y="112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2" name="未知"/>
              <p:cNvSpPr/>
              <p:nvPr/>
            </p:nvSpPr>
            <p:spPr>
              <a:xfrm>
                <a:off x="0" y="393"/>
                <a:ext cx="372" cy="210"/>
              </a:xfrm>
              <a:custGeom>
                <a:avLst/>
                <a:gdLst/>
                <a:ahLst/>
                <a:cxnLst/>
                <a:pathLst>
                  <a:path w="372" h="210">
                    <a:moveTo>
                      <a:pt x="151" y="6"/>
                    </a:moveTo>
                    <a:lnTo>
                      <a:pt x="101" y="6"/>
                    </a:lnTo>
                    <a:lnTo>
                      <a:pt x="50" y="0"/>
                    </a:lnTo>
                    <a:lnTo>
                      <a:pt x="57" y="4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7" y="85"/>
                    </a:lnTo>
                    <a:lnTo>
                      <a:pt x="25" y="209"/>
                    </a:lnTo>
                    <a:lnTo>
                      <a:pt x="69" y="209"/>
                    </a:lnTo>
                    <a:lnTo>
                      <a:pt x="176" y="92"/>
                    </a:lnTo>
                    <a:lnTo>
                      <a:pt x="270" y="105"/>
                    </a:lnTo>
                    <a:lnTo>
                      <a:pt x="358" y="105"/>
                    </a:lnTo>
                    <a:lnTo>
                      <a:pt x="371" y="65"/>
                    </a:lnTo>
                    <a:lnTo>
                      <a:pt x="371" y="26"/>
                    </a:lnTo>
                    <a:lnTo>
                      <a:pt x="277" y="26"/>
                    </a:lnTo>
                    <a:lnTo>
                      <a:pt x="176" y="33"/>
                    </a:lnTo>
                    <a:lnTo>
                      <a:pt x="151" y="6"/>
                    </a:lnTo>
                    <a:lnTo>
                      <a:pt x="151" y="6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3" name="未知"/>
              <p:cNvSpPr/>
              <p:nvPr/>
            </p:nvSpPr>
            <p:spPr>
              <a:xfrm>
                <a:off x="459" y="0"/>
                <a:ext cx="334" cy="315"/>
              </a:xfrm>
              <a:custGeom>
                <a:avLst/>
                <a:gdLst/>
                <a:ahLst/>
                <a:cxnLst/>
                <a:pathLst>
                  <a:path w="334" h="315">
                    <a:moveTo>
                      <a:pt x="19" y="59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163" y="177"/>
                    </a:lnTo>
                    <a:lnTo>
                      <a:pt x="169" y="170"/>
                    </a:lnTo>
                    <a:lnTo>
                      <a:pt x="188" y="164"/>
                    </a:lnTo>
                    <a:lnTo>
                      <a:pt x="251" y="164"/>
                    </a:lnTo>
                    <a:lnTo>
                      <a:pt x="251" y="197"/>
                    </a:lnTo>
                    <a:lnTo>
                      <a:pt x="176" y="197"/>
                    </a:lnTo>
                    <a:lnTo>
                      <a:pt x="169" y="197"/>
                    </a:lnTo>
                    <a:lnTo>
                      <a:pt x="245" y="295"/>
                    </a:lnTo>
                    <a:lnTo>
                      <a:pt x="245" y="295"/>
                    </a:lnTo>
                    <a:lnTo>
                      <a:pt x="257" y="275"/>
                    </a:lnTo>
                    <a:lnTo>
                      <a:pt x="276" y="275"/>
                    </a:lnTo>
                    <a:lnTo>
                      <a:pt x="333" y="275"/>
                    </a:lnTo>
                    <a:lnTo>
                      <a:pt x="333" y="314"/>
                    </a:lnTo>
                    <a:lnTo>
                      <a:pt x="132" y="314"/>
                    </a:lnTo>
                    <a:lnTo>
                      <a:pt x="56" y="203"/>
                    </a:lnTo>
                    <a:lnTo>
                      <a:pt x="82" y="216"/>
                    </a:lnTo>
                    <a:lnTo>
                      <a:pt x="132" y="216"/>
                    </a:lnTo>
                    <a:lnTo>
                      <a:pt x="132" y="170"/>
                    </a:lnTo>
                    <a:lnTo>
                      <a:pt x="82" y="170"/>
                    </a:lnTo>
                    <a:lnTo>
                      <a:pt x="56" y="183"/>
                    </a:lnTo>
                    <a:lnTo>
                      <a:pt x="25" y="98"/>
                    </a:lnTo>
                    <a:lnTo>
                      <a:pt x="56" y="98"/>
                    </a:lnTo>
                    <a:lnTo>
                      <a:pt x="56" y="59"/>
                    </a:lnTo>
                    <a:lnTo>
                      <a:pt x="19" y="59"/>
                    </a:lnTo>
                    <a:lnTo>
                      <a:pt x="19" y="59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094" name="Group 64093"/>
            <p:cNvGrpSpPr/>
            <p:nvPr/>
          </p:nvGrpSpPr>
          <p:grpSpPr>
            <a:xfrm>
              <a:off x="0" y="0"/>
              <a:ext cx="1182" cy="911"/>
              <a:chOff x="0" y="0"/>
              <a:chExt cx="1182" cy="911"/>
            </a:xfrm>
          </p:grpSpPr>
          <p:sp>
            <p:nvSpPr>
              <p:cNvPr id="64095" name="未知"/>
              <p:cNvSpPr/>
              <p:nvPr/>
            </p:nvSpPr>
            <p:spPr>
              <a:xfrm>
                <a:off x="609" y="713"/>
                <a:ext cx="89" cy="34"/>
              </a:xfrm>
              <a:custGeom>
                <a:avLst/>
                <a:gdLst/>
                <a:ahLst/>
                <a:cxnLst/>
                <a:pathLst>
                  <a:path w="89" h="34">
                    <a:moveTo>
                      <a:pt x="26" y="0"/>
                    </a:moveTo>
                    <a:lnTo>
                      <a:pt x="13" y="0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13" y="27"/>
                    </a:lnTo>
                    <a:lnTo>
                      <a:pt x="38" y="33"/>
                    </a:lnTo>
                    <a:lnTo>
                      <a:pt x="88" y="33"/>
                    </a:lnTo>
                    <a:lnTo>
                      <a:pt x="88" y="0"/>
                    </a:lnTo>
                    <a:lnTo>
                      <a:pt x="38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6" name="未知"/>
              <p:cNvSpPr/>
              <p:nvPr/>
            </p:nvSpPr>
            <p:spPr>
              <a:xfrm>
                <a:off x="685" y="596"/>
                <a:ext cx="89" cy="40"/>
              </a:xfrm>
              <a:custGeom>
                <a:avLst/>
                <a:gdLst/>
                <a:ahLst/>
                <a:cxnLst/>
                <a:pathLst>
                  <a:path w="89" h="40">
                    <a:moveTo>
                      <a:pt x="38" y="0"/>
                    </a:moveTo>
                    <a:lnTo>
                      <a:pt x="19" y="6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9" y="39"/>
                    </a:lnTo>
                    <a:lnTo>
                      <a:pt x="38" y="39"/>
                    </a:lnTo>
                    <a:lnTo>
                      <a:pt x="63" y="39"/>
                    </a:lnTo>
                    <a:lnTo>
                      <a:pt x="88" y="39"/>
                    </a:lnTo>
                    <a:lnTo>
                      <a:pt x="8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7" name="未知"/>
              <p:cNvSpPr/>
              <p:nvPr/>
            </p:nvSpPr>
            <p:spPr>
              <a:xfrm>
                <a:off x="31" y="471"/>
                <a:ext cx="152" cy="132"/>
              </a:xfrm>
              <a:custGeom>
                <a:avLst/>
                <a:gdLst/>
                <a:ahLst/>
                <a:cxnLst/>
                <a:pathLst>
                  <a:path w="152" h="132">
                    <a:moveTo>
                      <a:pt x="151" y="13"/>
                    </a:moveTo>
                    <a:lnTo>
                      <a:pt x="26" y="0"/>
                    </a:lnTo>
                    <a:lnTo>
                      <a:pt x="0" y="131"/>
                    </a:lnTo>
                    <a:lnTo>
                      <a:pt x="32" y="131"/>
                    </a:lnTo>
                    <a:lnTo>
                      <a:pt x="151" y="13"/>
                    </a:lnTo>
                    <a:lnTo>
                      <a:pt x="151" y="1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8" name="未知"/>
              <p:cNvSpPr/>
              <p:nvPr/>
            </p:nvSpPr>
            <p:spPr>
              <a:xfrm>
                <a:off x="31" y="308"/>
                <a:ext cx="152" cy="132"/>
              </a:xfrm>
              <a:custGeom>
                <a:avLst/>
                <a:gdLst/>
                <a:ahLst/>
                <a:cxnLst/>
                <a:pathLst>
                  <a:path w="152" h="132">
                    <a:moveTo>
                      <a:pt x="151" y="117"/>
                    </a:moveTo>
                    <a:lnTo>
                      <a:pt x="32" y="0"/>
                    </a:lnTo>
                    <a:lnTo>
                      <a:pt x="0" y="0"/>
                    </a:lnTo>
                    <a:lnTo>
                      <a:pt x="26" y="131"/>
                    </a:lnTo>
                    <a:lnTo>
                      <a:pt x="151" y="117"/>
                    </a:lnTo>
                    <a:lnTo>
                      <a:pt x="151" y="11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099" name="未知"/>
              <p:cNvSpPr/>
              <p:nvPr/>
            </p:nvSpPr>
            <p:spPr>
              <a:xfrm>
                <a:off x="446" y="484"/>
                <a:ext cx="328" cy="427"/>
              </a:xfrm>
              <a:custGeom>
                <a:avLst/>
                <a:gdLst/>
                <a:ahLst/>
                <a:cxnLst/>
                <a:pathLst>
                  <a:path w="328" h="427">
                    <a:moveTo>
                      <a:pt x="239" y="131"/>
                    </a:moveTo>
                    <a:lnTo>
                      <a:pt x="170" y="236"/>
                    </a:lnTo>
                    <a:lnTo>
                      <a:pt x="163" y="243"/>
                    </a:lnTo>
                    <a:lnTo>
                      <a:pt x="44" y="426"/>
                    </a:lnTo>
                    <a:lnTo>
                      <a:pt x="0" y="426"/>
                    </a:lnTo>
                    <a:lnTo>
                      <a:pt x="107" y="79"/>
                    </a:lnTo>
                    <a:lnTo>
                      <a:pt x="107" y="13"/>
                    </a:lnTo>
                    <a:lnTo>
                      <a:pt x="327" y="0"/>
                    </a:lnTo>
                    <a:lnTo>
                      <a:pt x="251" y="125"/>
                    </a:lnTo>
                    <a:lnTo>
                      <a:pt x="239" y="131"/>
                    </a:lnTo>
                    <a:lnTo>
                      <a:pt x="239" y="13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00" name="未知"/>
              <p:cNvSpPr/>
              <p:nvPr/>
            </p:nvSpPr>
            <p:spPr>
              <a:xfrm>
                <a:off x="0" y="412"/>
                <a:ext cx="1138" cy="86"/>
              </a:xfrm>
              <a:custGeom>
                <a:avLst/>
                <a:gdLst/>
                <a:ahLst/>
                <a:cxnLst/>
                <a:pathLst>
                  <a:path w="1138" h="86">
                    <a:moveTo>
                      <a:pt x="1068" y="0"/>
                    </a:moveTo>
                    <a:lnTo>
                      <a:pt x="917" y="0"/>
                    </a:lnTo>
                    <a:lnTo>
                      <a:pt x="773" y="0"/>
                    </a:lnTo>
                    <a:lnTo>
                      <a:pt x="521" y="0"/>
                    </a:lnTo>
                    <a:lnTo>
                      <a:pt x="258" y="0"/>
                    </a:lnTo>
                    <a:lnTo>
                      <a:pt x="182" y="13"/>
                    </a:lnTo>
                    <a:lnTo>
                      <a:pt x="75" y="20"/>
                    </a:lnTo>
                    <a:lnTo>
                      <a:pt x="0" y="27"/>
                    </a:lnTo>
                    <a:lnTo>
                      <a:pt x="0" y="53"/>
                    </a:lnTo>
                    <a:lnTo>
                      <a:pt x="75" y="66"/>
                    </a:lnTo>
                    <a:lnTo>
                      <a:pt x="270" y="85"/>
                    </a:lnTo>
                    <a:lnTo>
                      <a:pt x="333" y="85"/>
                    </a:lnTo>
                    <a:lnTo>
                      <a:pt x="553" y="85"/>
                    </a:lnTo>
                    <a:lnTo>
                      <a:pt x="773" y="85"/>
                    </a:lnTo>
                    <a:lnTo>
                      <a:pt x="924" y="85"/>
                    </a:lnTo>
                    <a:lnTo>
                      <a:pt x="1068" y="85"/>
                    </a:lnTo>
                    <a:lnTo>
                      <a:pt x="1106" y="79"/>
                    </a:lnTo>
                    <a:lnTo>
                      <a:pt x="1106" y="79"/>
                    </a:lnTo>
                    <a:lnTo>
                      <a:pt x="1112" y="66"/>
                    </a:lnTo>
                    <a:lnTo>
                      <a:pt x="1131" y="59"/>
                    </a:lnTo>
                    <a:lnTo>
                      <a:pt x="1137" y="46"/>
                    </a:lnTo>
                    <a:lnTo>
                      <a:pt x="1137" y="40"/>
                    </a:lnTo>
                    <a:lnTo>
                      <a:pt x="1131" y="27"/>
                    </a:lnTo>
                    <a:lnTo>
                      <a:pt x="1125" y="20"/>
                    </a:lnTo>
                    <a:lnTo>
                      <a:pt x="1112" y="13"/>
                    </a:lnTo>
                    <a:lnTo>
                      <a:pt x="1106" y="7"/>
                    </a:lnTo>
                    <a:lnTo>
                      <a:pt x="1087" y="0"/>
                    </a:lnTo>
                    <a:lnTo>
                      <a:pt x="1081" y="0"/>
                    </a:lnTo>
                    <a:lnTo>
                      <a:pt x="1068" y="0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01" name="未知"/>
              <p:cNvSpPr/>
              <p:nvPr/>
            </p:nvSpPr>
            <p:spPr>
              <a:xfrm>
                <a:off x="1068" y="412"/>
                <a:ext cx="114" cy="86"/>
              </a:xfrm>
              <a:custGeom>
                <a:avLst/>
                <a:gdLst/>
                <a:ahLst/>
                <a:cxnLst/>
                <a:pathLst>
                  <a:path w="114" h="86">
                    <a:moveTo>
                      <a:pt x="6" y="0"/>
                    </a:moveTo>
                    <a:lnTo>
                      <a:pt x="38" y="0"/>
                    </a:lnTo>
                    <a:lnTo>
                      <a:pt x="69" y="7"/>
                    </a:lnTo>
                    <a:lnTo>
                      <a:pt x="88" y="13"/>
                    </a:lnTo>
                    <a:lnTo>
                      <a:pt x="107" y="27"/>
                    </a:lnTo>
                    <a:lnTo>
                      <a:pt x="113" y="46"/>
                    </a:lnTo>
                    <a:lnTo>
                      <a:pt x="107" y="59"/>
                    </a:lnTo>
                    <a:lnTo>
                      <a:pt x="101" y="66"/>
                    </a:lnTo>
                    <a:lnTo>
                      <a:pt x="75" y="79"/>
                    </a:lnTo>
                    <a:lnTo>
                      <a:pt x="38" y="85"/>
                    </a:lnTo>
                    <a:lnTo>
                      <a:pt x="0" y="85"/>
                    </a:lnTo>
                    <a:lnTo>
                      <a:pt x="25" y="79"/>
                    </a:lnTo>
                    <a:lnTo>
                      <a:pt x="44" y="66"/>
                    </a:lnTo>
                    <a:lnTo>
                      <a:pt x="63" y="59"/>
                    </a:lnTo>
                    <a:lnTo>
                      <a:pt x="69" y="46"/>
                    </a:lnTo>
                    <a:lnTo>
                      <a:pt x="69" y="40"/>
                    </a:lnTo>
                    <a:lnTo>
                      <a:pt x="63" y="27"/>
                    </a:lnTo>
                    <a:lnTo>
                      <a:pt x="57" y="20"/>
                    </a:lnTo>
                    <a:lnTo>
                      <a:pt x="44" y="13"/>
                    </a:lnTo>
                    <a:lnTo>
                      <a:pt x="31" y="7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02" name="未知"/>
              <p:cNvSpPr/>
              <p:nvPr/>
            </p:nvSpPr>
            <p:spPr>
              <a:xfrm>
                <a:off x="446" y="0"/>
                <a:ext cx="328" cy="413"/>
              </a:xfrm>
              <a:custGeom>
                <a:avLst/>
                <a:gdLst/>
                <a:ahLst/>
                <a:cxnLst/>
                <a:pathLst>
                  <a:path w="328" h="413">
                    <a:moveTo>
                      <a:pt x="327" y="412"/>
                    </a:moveTo>
                    <a:lnTo>
                      <a:pt x="107" y="412"/>
                    </a:lnTo>
                    <a:lnTo>
                      <a:pt x="107" y="347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163" y="177"/>
                    </a:lnTo>
                    <a:lnTo>
                      <a:pt x="170" y="190"/>
                    </a:lnTo>
                    <a:lnTo>
                      <a:pt x="239" y="295"/>
                    </a:lnTo>
                    <a:lnTo>
                      <a:pt x="251" y="301"/>
                    </a:lnTo>
                    <a:lnTo>
                      <a:pt x="327" y="412"/>
                    </a:lnTo>
                    <a:lnTo>
                      <a:pt x="327" y="4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03" name="未知"/>
              <p:cNvSpPr/>
              <p:nvPr/>
            </p:nvSpPr>
            <p:spPr>
              <a:xfrm>
                <a:off x="685" y="268"/>
                <a:ext cx="89" cy="47"/>
              </a:xfrm>
              <a:custGeom>
                <a:avLst/>
                <a:gdLst/>
                <a:ahLst/>
                <a:cxnLst/>
                <a:pathLst>
                  <a:path w="89" h="47">
                    <a:moveTo>
                      <a:pt x="0" y="27"/>
                    </a:moveTo>
                    <a:lnTo>
                      <a:pt x="0" y="20"/>
                    </a:lnTo>
                    <a:lnTo>
                      <a:pt x="19" y="7"/>
                    </a:lnTo>
                    <a:lnTo>
                      <a:pt x="38" y="0"/>
                    </a:lnTo>
                    <a:lnTo>
                      <a:pt x="88" y="0"/>
                    </a:lnTo>
                    <a:lnTo>
                      <a:pt x="88" y="46"/>
                    </a:lnTo>
                    <a:lnTo>
                      <a:pt x="38" y="46"/>
                    </a:lnTo>
                    <a:lnTo>
                      <a:pt x="19" y="40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04" name="未知"/>
              <p:cNvSpPr/>
              <p:nvPr/>
            </p:nvSpPr>
            <p:spPr>
              <a:xfrm>
                <a:off x="609" y="157"/>
                <a:ext cx="89" cy="40"/>
              </a:xfrm>
              <a:custGeom>
                <a:avLst/>
                <a:gdLst/>
                <a:ahLst/>
                <a:cxnLst/>
                <a:pathLst>
                  <a:path w="89" h="40">
                    <a:moveTo>
                      <a:pt x="51" y="0"/>
                    </a:moveTo>
                    <a:lnTo>
                      <a:pt x="88" y="0"/>
                    </a:lnTo>
                    <a:lnTo>
                      <a:pt x="88" y="39"/>
                    </a:lnTo>
                    <a:lnTo>
                      <a:pt x="63" y="39"/>
                    </a:lnTo>
                    <a:lnTo>
                      <a:pt x="38" y="39"/>
                    </a:lnTo>
                    <a:lnTo>
                      <a:pt x="19" y="33"/>
                    </a:lnTo>
                    <a:lnTo>
                      <a:pt x="0" y="20"/>
                    </a:lnTo>
                    <a:lnTo>
                      <a:pt x="7" y="13"/>
                    </a:lnTo>
                    <a:lnTo>
                      <a:pt x="26" y="7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4105" name="Group 64104"/>
          <p:cNvGrpSpPr/>
          <p:nvPr/>
        </p:nvGrpSpPr>
        <p:grpSpPr>
          <a:xfrm>
            <a:off x="7310438" y="3716338"/>
            <a:ext cx="1833562" cy="1719262"/>
            <a:chOff x="0" y="0"/>
            <a:chExt cx="1153" cy="1081"/>
          </a:xfrm>
        </p:grpSpPr>
        <p:sp>
          <p:nvSpPr>
            <p:cNvPr id="64106" name="未知"/>
            <p:cNvSpPr/>
            <p:nvPr/>
          </p:nvSpPr>
          <p:spPr>
            <a:xfrm>
              <a:off x="271" y="862"/>
              <a:ext cx="586" cy="49"/>
            </a:xfrm>
            <a:custGeom>
              <a:avLst/>
              <a:gdLst/>
              <a:ahLst/>
              <a:cxnLst/>
              <a:pathLst>
                <a:path w="586" h="49">
                  <a:moveTo>
                    <a:pt x="585" y="48"/>
                  </a:moveTo>
                  <a:lnTo>
                    <a:pt x="580" y="0"/>
                  </a:lnTo>
                  <a:lnTo>
                    <a:pt x="67" y="0"/>
                  </a:lnTo>
                  <a:lnTo>
                    <a:pt x="0" y="48"/>
                  </a:lnTo>
                  <a:lnTo>
                    <a:pt x="585" y="4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07" name="未知"/>
            <p:cNvSpPr/>
            <p:nvPr/>
          </p:nvSpPr>
          <p:spPr>
            <a:xfrm>
              <a:off x="0" y="910"/>
              <a:ext cx="1153" cy="32"/>
            </a:xfrm>
            <a:custGeom>
              <a:avLst/>
              <a:gdLst/>
              <a:ahLst/>
              <a:cxnLst/>
              <a:pathLst>
                <a:path w="1153" h="32">
                  <a:moveTo>
                    <a:pt x="1152" y="31"/>
                  </a:moveTo>
                  <a:lnTo>
                    <a:pt x="1152" y="0"/>
                  </a:lnTo>
                  <a:lnTo>
                    <a:pt x="0" y="0"/>
                  </a:lnTo>
                  <a:lnTo>
                    <a:pt x="54" y="31"/>
                  </a:lnTo>
                  <a:lnTo>
                    <a:pt x="1152" y="31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08" name="未知"/>
            <p:cNvSpPr/>
            <p:nvPr/>
          </p:nvSpPr>
          <p:spPr>
            <a:xfrm>
              <a:off x="50" y="941"/>
              <a:ext cx="1103" cy="140"/>
            </a:xfrm>
            <a:custGeom>
              <a:avLst/>
              <a:gdLst/>
              <a:ahLst/>
              <a:cxnLst/>
              <a:pathLst>
                <a:path w="1103" h="140">
                  <a:moveTo>
                    <a:pt x="1102" y="74"/>
                  </a:moveTo>
                  <a:lnTo>
                    <a:pt x="1102" y="0"/>
                  </a:lnTo>
                  <a:lnTo>
                    <a:pt x="0" y="0"/>
                  </a:lnTo>
                  <a:lnTo>
                    <a:pt x="142" y="100"/>
                  </a:lnTo>
                  <a:lnTo>
                    <a:pt x="171" y="74"/>
                  </a:lnTo>
                  <a:lnTo>
                    <a:pt x="209" y="52"/>
                  </a:lnTo>
                  <a:lnTo>
                    <a:pt x="246" y="39"/>
                  </a:lnTo>
                  <a:lnTo>
                    <a:pt x="284" y="34"/>
                  </a:lnTo>
                  <a:lnTo>
                    <a:pt x="351" y="39"/>
                  </a:lnTo>
                  <a:lnTo>
                    <a:pt x="405" y="48"/>
                  </a:lnTo>
                  <a:lnTo>
                    <a:pt x="463" y="61"/>
                  </a:lnTo>
                  <a:lnTo>
                    <a:pt x="589" y="91"/>
                  </a:lnTo>
                  <a:lnTo>
                    <a:pt x="635" y="109"/>
                  </a:lnTo>
                  <a:lnTo>
                    <a:pt x="676" y="117"/>
                  </a:lnTo>
                  <a:lnTo>
                    <a:pt x="726" y="126"/>
                  </a:lnTo>
                  <a:lnTo>
                    <a:pt x="776" y="135"/>
                  </a:lnTo>
                  <a:lnTo>
                    <a:pt x="835" y="139"/>
                  </a:lnTo>
                  <a:lnTo>
                    <a:pt x="885" y="139"/>
                  </a:lnTo>
                  <a:lnTo>
                    <a:pt x="939" y="135"/>
                  </a:lnTo>
                  <a:lnTo>
                    <a:pt x="968" y="130"/>
                  </a:lnTo>
                  <a:lnTo>
                    <a:pt x="998" y="126"/>
                  </a:lnTo>
                  <a:lnTo>
                    <a:pt x="1027" y="113"/>
                  </a:lnTo>
                  <a:lnTo>
                    <a:pt x="1060" y="100"/>
                  </a:lnTo>
                  <a:lnTo>
                    <a:pt x="1089" y="87"/>
                  </a:lnTo>
                  <a:lnTo>
                    <a:pt x="1102" y="7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09" name="未知"/>
            <p:cNvSpPr/>
            <p:nvPr/>
          </p:nvSpPr>
          <p:spPr>
            <a:xfrm>
              <a:off x="54" y="91"/>
              <a:ext cx="485" cy="798"/>
            </a:xfrm>
            <a:custGeom>
              <a:avLst/>
              <a:gdLst/>
              <a:ahLst/>
              <a:cxnLst/>
              <a:pathLst>
                <a:path w="485" h="798">
                  <a:moveTo>
                    <a:pt x="484" y="0"/>
                  </a:moveTo>
                  <a:lnTo>
                    <a:pt x="468" y="53"/>
                  </a:lnTo>
                  <a:lnTo>
                    <a:pt x="451" y="105"/>
                  </a:lnTo>
                  <a:lnTo>
                    <a:pt x="434" y="157"/>
                  </a:lnTo>
                  <a:lnTo>
                    <a:pt x="422" y="214"/>
                  </a:lnTo>
                  <a:lnTo>
                    <a:pt x="418" y="270"/>
                  </a:lnTo>
                  <a:lnTo>
                    <a:pt x="413" y="327"/>
                  </a:lnTo>
                  <a:lnTo>
                    <a:pt x="413" y="384"/>
                  </a:lnTo>
                  <a:lnTo>
                    <a:pt x="413" y="440"/>
                  </a:lnTo>
                  <a:lnTo>
                    <a:pt x="418" y="497"/>
                  </a:lnTo>
                  <a:lnTo>
                    <a:pt x="430" y="558"/>
                  </a:lnTo>
                  <a:lnTo>
                    <a:pt x="443" y="610"/>
                  </a:lnTo>
                  <a:lnTo>
                    <a:pt x="459" y="662"/>
                  </a:lnTo>
                  <a:lnTo>
                    <a:pt x="476" y="715"/>
                  </a:lnTo>
                  <a:lnTo>
                    <a:pt x="484" y="732"/>
                  </a:lnTo>
                  <a:lnTo>
                    <a:pt x="451" y="715"/>
                  </a:lnTo>
                  <a:lnTo>
                    <a:pt x="418" y="710"/>
                  </a:lnTo>
                  <a:lnTo>
                    <a:pt x="376" y="697"/>
                  </a:lnTo>
                  <a:lnTo>
                    <a:pt x="338" y="697"/>
                  </a:lnTo>
                  <a:lnTo>
                    <a:pt x="301" y="693"/>
                  </a:lnTo>
                  <a:lnTo>
                    <a:pt x="263" y="689"/>
                  </a:lnTo>
                  <a:lnTo>
                    <a:pt x="226" y="689"/>
                  </a:lnTo>
                  <a:lnTo>
                    <a:pt x="184" y="693"/>
                  </a:lnTo>
                  <a:lnTo>
                    <a:pt x="151" y="697"/>
                  </a:lnTo>
                  <a:lnTo>
                    <a:pt x="134" y="697"/>
                  </a:lnTo>
                  <a:lnTo>
                    <a:pt x="113" y="702"/>
                  </a:lnTo>
                  <a:lnTo>
                    <a:pt x="92" y="715"/>
                  </a:lnTo>
                  <a:lnTo>
                    <a:pt x="71" y="719"/>
                  </a:lnTo>
                  <a:lnTo>
                    <a:pt x="63" y="732"/>
                  </a:lnTo>
                  <a:lnTo>
                    <a:pt x="50" y="741"/>
                  </a:lnTo>
                  <a:lnTo>
                    <a:pt x="34" y="758"/>
                  </a:lnTo>
                  <a:lnTo>
                    <a:pt x="17" y="780"/>
                  </a:lnTo>
                  <a:lnTo>
                    <a:pt x="0" y="797"/>
                  </a:lnTo>
                  <a:lnTo>
                    <a:pt x="21" y="732"/>
                  </a:lnTo>
                  <a:lnTo>
                    <a:pt x="50" y="662"/>
                  </a:lnTo>
                  <a:lnTo>
                    <a:pt x="80" y="584"/>
                  </a:lnTo>
                  <a:lnTo>
                    <a:pt x="113" y="510"/>
                  </a:lnTo>
                  <a:lnTo>
                    <a:pt x="151" y="440"/>
                  </a:lnTo>
                  <a:lnTo>
                    <a:pt x="192" y="371"/>
                  </a:lnTo>
                  <a:lnTo>
                    <a:pt x="234" y="305"/>
                  </a:lnTo>
                  <a:lnTo>
                    <a:pt x="284" y="240"/>
                  </a:lnTo>
                  <a:lnTo>
                    <a:pt x="330" y="175"/>
                  </a:lnTo>
                  <a:lnTo>
                    <a:pt x="384" y="114"/>
                  </a:lnTo>
                  <a:lnTo>
                    <a:pt x="434" y="53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0" name="未知"/>
            <p:cNvSpPr/>
            <p:nvPr/>
          </p:nvSpPr>
          <p:spPr>
            <a:xfrm>
              <a:off x="559" y="0"/>
              <a:ext cx="515" cy="863"/>
            </a:xfrm>
            <a:custGeom>
              <a:avLst/>
              <a:gdLst/>
              <a:ahLst/>
              <a:cxnLst/>
              <a:pathLst>
                <a:path w="515" h="863">
                  <a:moveTo>
                    <a:pt x="25" y="0"/>
                  </a:moveTo>
                  <a:lnTo>
                    <a:pt x="25" y="771"/>
                  </a:lnTo>
                  <a:lnTo>
                    <a:pt x="514" y="771"/>
                  </a:lnTo>
                  <a:lnTo>
                    <a:pt x="514" y="797"/>
                  </a:lnTo>
                  <a:lnTo>
                    <a:pt x="25" y="797"/>
                  </a:lnTo>
                  <a:lnTo>
                    <a:pt x="25" y="862"/>
                  </a:lnTo>
                  <a:lnTo>
                    <a:pt x="9" y="862"/>
                  </a:lnTo>
                  <a:lnTo>
                    <a:pt x="4" y="862"/>
                  </a:lnTo>
                  <a:lnTo>
                    <a:pt x="0" y="862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1" name="未知"/>
            <p:cNvSpPr/>
            <p:nvPr/>
          </p:nvSpPr>
          <p:spPr>
            <a:xfrm>
              <a:off x="584" y="39"/>
              <a:ext cx="406" cy="733"/>
            </a:xfrm>
            <a:custGeom>
              <a:avLst/>
              <a:gdLst/>
              <a:ahLst/>
              <a:cxnLst/>
              <a:pathLst>
                <a:path w="406" h="733">
                  <a:moveTo>
                    <a:pt x="5" y="9"/>
                  </a:moveTo>
                  <a:lnTo>
                    <a:pt x="9" y="18"/>
                  </a:lnTo>
                  <a:lnTo>
                    <a:pt x="63" y="79"/>
                  </a:lnTo>
                  <a:lnTo>
                    <a:pt x="109" y="140"/>
                  </a:lnTo>
                  <a:lnTo>
                    <a:pt x="155" y="209"/>
                  </a:lnTo>
                  <a:lnTo>
                    <a:pt x="201" y="279"/>
                  </a:lnTo>
                  <a:lnTo>
                    <a:pt x="242" y="349"/>
                  </a:lnTo>
                  <a:lnTo>
                    <a:pt x="280" y="418"/>
                  </a:lnTo>
                  <a:lnTo>
                    <a:pt x="318" y="492"/>
                  </a:lnTo>
                  <a:lnTo>
                    <a:pt x="351" y="571"/>
                  </a:lnTo>
                  <a:lnTo>
                    <a:pt x="376" y="645"/>
                  </a:lnTo>
                  <a:lnTo>
                    <a:pt x="405" y="727"/>
                  </a:lnTo>
                  <a:lnTo>
                    <a:pt x="405" y="732"/>
                  </a:lnTo>
                  <a:lnTo>
                    <a:pt x="0" y="732"/>
                  </a:lnTo>
                  <a:lnTo>
                    <a:pt x="0" y="0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112" name="Group 64111"/>
          <p:cNvGrpSpPr/>
          <p:nvPr/>
        </p:nvGrpSpPr>
        <p:grpSpPr>
          <a:xfrm>
            <a:off x="323850" y="5267325"/>
            <a:ext cx="1966913" cy="1590675"/>
            <a:chOff x="0" y="0"/>
            <a:chExt cx="1585" cy="1153"/>
          </a:xfrm>
        </p:grpSpPr>
        <p:sp>
          <p:nvSpPr>
            <p:cNvPr id="64113" name="未知"/>
            <p:cNvSpPr/>
            <p:nvPr/>
          </p:nvSpPr>
          <p:spPr>
            <a:xfrm>
              <a:off x="104" y="744"/>
              <a:ext cx="70" cy="191"/>
            </a:xfrm>
            <a:custGeom>
              <a:avLst/>
              <a:gdLst/>
              <a:ahLst/>
              <a:cxnLst/>
              <a:pathLst>
                <a:path w="70" h="191">
                  <a:moveTo>
                    <a:pt x="0" y="190"/>
                  </a:moveTo>
                  <a:lnTo>
                    <a:pt x="46" y="185"/>
                  </a:lnTo>
                  <a:lnTo>
                    <a:pt x="58" y="156"/>
                  </a:lnTo>
                  <a:lnTo>
                    <a:pt x="63" y="108"/>
                  </a:lnTo>
                  <a:lnTo>
                    <a:pt x="69" y="67"/>
                  </a:lnTo>
                  <a:lnTo>
                    <a:pt x="54" y="10"/>
                  </a:lnTo>
                  <a:lnTo>
                    <a:pt x="0" y="0"/>
                  </a:lnTo>
                  <a:lnTo>
                    <a:pt x="14" y="67"/>
                  </a:lnTo>
                  <a:lnTo>
                    <a:pt x="22" y="139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4" name="Oval 64113"/>
            <p:cNvSpPr/>
            <p:nvPr/>
          </p:nvSpPr>
          <p:spPr>
            <a:xfrm>
              <a:off x="61" y="745"/>
              <a:ext cx="80" cy="187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5" name="未知"/>
            <p:cNvSpPr/>
            <p:nvPr/>
          </p:nvSpPr>
          <p:spPr>
            <a:xfrm>
              <a:off x="3" y="70"/>
              <a:ext cx="703" cy="915"/>
            </a:xfrm>
            <a:custGeom>
              <a:avLst/>
              <a:gdLst/>
              <a:ahLst/>
              <a:cxnLst/>
              <a:pathLst>
                <a:path w="703" h="915">
                  <a:moveTo>
                    <a:pt x="502" y="347"/>
                  </a:moveTo>
                  <a:lnTo>
                    <a:pt x="502" y="92"/>
                  </a:lnTo>
                  <a:lnTo>
                    <a:pt x="502" y="63"/>
                  </a:lnTo>
                  <a:lnTo>
                    <a:pt x="502" y="34"/>
                  </a:lnTo>
                  <a:lnTo>
                    <a:pt x="502" y="17"/>
                  </a:lnTo>
                  <a:lnTo>
                    <a:pt x="508" y="0"/>
                  </a:lnTo>
                  <a:lnTo>
                    <a:pt x="6" y="376"/>
                  </a:lnTo>
                  <a:lnTo>
                    <a:pt x="6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532"/>
                  </a:lnTo>
                  <a:lnTo>
                    <a:pt x="0" y="538"/>
                  </a:lnTo>
                  <a:lnTo>
                    <a:pt x="0" y="596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0" y="660"/>
                  </a:lnTo>
                  <a:lnTo>
                    <a:pt x="0" y="671"/>
                  </a:lnTo>
                  <a:lnTo>
                    <a:pt x="0" y="677"/>
                  </a:lnTo>
                  <a:lnTo>
                    <a:pt x="0" y="723"/>
                  </a:lnTo>
                  <a:lnTo>
                    <a:pt x="74" y="735"/>
                  </a:lnTo>
                  <a:lnTo>
                    <a:pt x="74" y="729"/>
                  </a:lnTo>
                  <a:lnTo>
                    <a:pt x="74" y="723"/>
                  </a:lnTo>
                  <a:lnTo>
                    <a:pt x="74" y="700"/>
                  </a:lnTo>
                  <a:lnTo>
                    <a:pt x="74" y="677"/>
                  </a:lnTo>
                  <a:lnTo>
                    <a:pt x="74" y="660"/>
                  </a:lnTo>
                  <a:lnTo>
                    <a:pt x="85" y="642"/>
                  </a:lnTo>
                  <a:lnTo>
                    <a:pt x="91" y="636"/>
                  </a:lnTo>
                  <a:lnTo>
                    <a:pt x="103" y="654"/>
                  </a:lnTo>
                  <a:lnTo>
                    <a:pt x="108" y="677"/>
                  </a:lnTo>
                  <a:lnTo>
                    <a:pt x="114" y="700"/>
                  </a:lnTo>
                  <a:lnTo>
                    <a:pt x="114" y="717"/>
                  </a:lnTo>
                  <a:lnTo>
                    <a:pt x="114" y="746"/>
                  </a:lnTo>
                  <a:lnTo>
                    <a:pt x="320" y="775"/>
                  </a:lnTo>
                  <a:lnTo>
                    <a:pt x="371" y="885"/>
                  </a:lnTo>
                  <a:lnTo>
                    <a:pt x="479" y="914"/>
                  </a:lnTo>
                  <a:lnTo>
                    <a:pt x="508" y="914"/>
                  </a:lnTo>
                  <a:lnTo>
                    <a:pt x="508" y="700"/>
                  </a:lnTo>
                  <a:lnTo>
                    <a:pt x="508" y="660"/>
                  </a:lnTo>
                  <a:lnTo>
                    <a:pt x="508" y="619"/>
                  </a:lnTo>
                  <a:lnTo>
                    <a:pt x="519" y="590"/>
                  </a:lnTo>
                  <a:lnTo>
                    <a:pt x="525" y="561"/>
                  </a:lnTo>
                  <a:lnTo>
                    <a:pt x="531" y="555"/>
                  </a:lnTo>
                  <a:lnTo>
                    <a:pt x="542" y="538"/>
                  </a:lnTo>
                  <a:lnTo>
                    <a:pt x="554" y="515"/>
                  </a:lnTo>
                  <a:lnTo>
                    <a:pt x="554" y="457"/>
                  </a:lnTo>
                  <a:lnTo>
                    <a:pt x="582" y="434"/>
                  </a:lnTo>
                  <a:lnTo>
                    <a:pt x="599" y="399"/>
                  </a:lnTo>
                  <a:lnTo>
                    <a:pt x="622" y="376"/>
                  </a:lnTo>
                  <a:lnTo>
                    <a:pt x="651" y="358"/>
                  </a:lnTo>
                  <a:lnTo>
                    <a:pt x="702" y="347"/>
                  </a:lnTo>
                  <a:lnTo>
                    <a:pt x="514" y="347"/>
                  </a:lnTo>
                  <a:lnTo>
                    <a:pt x="502" y="347"/>
                  </a:lnTo>
                  <a:lnTo>
                    <a:pt x="502" y="3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6" name="未知"/>
            <p:cNvSpPr/>
            <p:nvPr/>
          </p:nvSpPr>
          <p:spPr>
            <a:xfrm>
              <a:off x="899" y="481"/>
              <a:ext cx="526" cy="302"/>
            </a:xfrm>
            <a:custGeom>
              <a:avLst/>
              <a:gdLst/>
              <a:ahLst/>
              <a:cxnLst/>
              <a:pathLst>
                <a:path w="526" h="302">
                  <a:moveTo>
                    <a:pt x="29" y="0"/>
                  </a:moveTo>
                  <a:lnTo>
                    <a:pt x="17" y="0"/>
                  </a:lnTo>
                  <a:lnTo>
                    <a:pt x="11" y="11"/>
                  </a:lnTo>
                  <a:lnTo>
                    <a:pt x="0" y="301"/>
                  </a:lnTo>
                  <a:lnTo>
                    <a:pt x="525" y="301"/>
                  </a:lnTo>
                  <a:lnTo>
                    <a:pt x="525" y="34"/>
                  </a:lnTo>
                  <a:lnTo>
                    <a:pt x="519" y="34"/>
                  </a:lnTo>
                  <a:lnTo>
                    <a:pt x="514" y="23"/>
                  </a:lnTo>
                  <a:lnTo>
                    <a:pt x="508" y="17"/>
                  </a:lnTo>
                  <a:lnTo>
                    <a:pt x="502" y="1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7" name="未知"/>
            <p:cNvSpPr/>
            <p:nvPr/>
          </p:nvSpPr>
          <p:spPr>
            <a:xfrm>
              <a:off x="1481" y="515"/>
              <a:ext cx="13" cy="53"/>
            </a:xfrm>
            <a:custGeom>
              <a:avLst/>
              <a:gdLst/>
              <a:ahLst/>
              <a:cxnLst/>
              <a:pathLst>
                <a:path w="13" h="53">
                  <a:moveTo>
                    <a:pt x="12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8" name="未知"/>
            <p:cNvSpPr/>
            <p:nvPr/>
          </p:nvSpPr>
          <p:spPr>
            <a:xfrm>
              <a:off x="1493" y="515"/>
              <a:ext cx="24" cy="53"/>
            </a:xfrm>
            <a:custGeom>
              <a:avLst/>
              <a:gdLst/>
              <a:ahLst/>
              <a:cxnLst/>
              <a:pathLst>
                <a:path w="24" h="53">
                  <a:moveTo>
                    <a:pt x="0" y="52"/>
                  </a:moveTo>
                  <a:lnTo>
                    <a:pt x="23" y="52"/>
                  </a:lnTo>
                  <a:lnTo>
                    <a:pt x="23" y="6"/>
                  </a:lnTo>
                  <a:lnTo>
                    <a:pt x="0" y="0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19" name="未知"/>
            <p:cNvSpPr/>
            <p:nvPr/>
          </p:nvSpPr>
          <p:spPr>
            <a:xfrm>
              <a:off x="694" y="770"/>
              <a:ext cx="891" cy="47"/>
            </a:xfrm>
            <a:custGeom>
              <a:avLst/>
              <a:gdLst/>
              <a:ahLst/>
              <a:cxnLst/>
              <a:pathLst>
                <a:path w="891" h="47">
                  <a:moveTo>
                    <a:pt x="0" y="6"/>
                  </a:moveTo>
                  <a:lnTo>
                    <a:pt x="0" y="0"/>
                  </a:lnTo>
                  <a:lnTo>
                    <a:pt x="11" y="6"/>
                  </a:lnTo>
                  <a:lnTo>
                    <a:pt x="28" y="12"/>
                  </a:lnTo>
                  <a:lnTo>
                    <a:pt x="205" y="12"/>
                  </a:lnTo>
                  <a:lnTo>
                    <a:pt x="730" y="12"/>
                  </a:lnTo>
                  <a:lnTo>
                    <a:pt x="861" y="12"/>
                  </a:lnTo>
                  <a:lnTo>
                    <a:pt x="867" y="12"/>
                  </a:lnTo>
                  <a:lnTo>
                    <a:pt x="867" y="12"/>
                  </a:lnTo>
                  <a:lnTo>
                    <a:pt x="873" y="17"/>
                  </a:lnTo>
                  <a:lnTo>
                    <a:pt x="884" y="23"/>
                  </a:lnTo>
                  <a:lnTo>
                    <a:pt x="890" y="35"/>
                  </a:lnTo>
                  <a:lnTo>
                    <a:pt x="51" y="46"/>
                  </a:lnTo>
                  <a:lnTo>
                    <a:pt x="5" y="4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0" name="未知"/>
            <p:cNvSpPr/>
            <p:nvPr/>
          </p:nvSpPr>
          <p:spPr>
            <a:xfrm>
              <a:off x="699" y="805"/>
              <a:ext cx="886" cy="151"/>
            </a:xfrm>
            <a:custGeom>
              <a:avLst/>
              <a:gdLst/>
              <a:ahLst/>
              <a:cxnLst/>
              <a:pathLst>
                <a:path w="886" h="151">
                  <a:moveTo>
                    <a:pt x="885" y="0"/>
                  </a:moveTo>
                  <a:lnTo>
                    <a:pt x="885" y="104"/>
                  </a:lnTo>
                  <a:lnTo>
                    <a:pt x="879" y="104"/>
                  </a:lnTo>
                  <a:lnTo>
                    <a:pt x="874" y="104"/>
                  </a:lnTo>
                  <a:lnTo>
                    <a:pt x="862" y="110"/>
                  </a:lnTo>
                  <a:lnTo>
                    <a:pt x="856" y="116"/>
                  </a:lnTo>
                  <a:lnTo>
                    <a:pt x="817" y="116"/>
                  </a:lnTo>
                  <a:lnTo>
                    <a:pt x="57" y="150"/>
                  </a:lnTo>
                  <a:lnTo>
                    <a:pt x="0" y="133"/>
                  </a:lnTo>
                  <a:lnTo>
                    <a:pt x="0" y="11"/>
                  </a:lnTo>
                  <a:lnTo>
                    <a:pt x="46" y="11"/>
                  </a:lnTo>
                  <a:lnTo>
                    <a:pt x="885" y="0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1" name="未知"/>
            <p:cNvSpPr/>
            <p:nvPr/>
          </p:nvSpPr>
          <p:spPr>
            <a:xfrm>
              <a:off x="722" y="562"/>
              <a:ext cx="30" cy="70"/>
            </a:xfrm>
            <a:custGeom>
              <a:avLst/>
              <a:gdLst/>
              <a:ahLst/>
              <a:cxnLst/>
              <a:pathLst>
                <a:path w="30" h="70">
                  <a:moveTo>
                    <a:pt x="0" y="69"/>
                  </a:moveTo>
                  <a:lnTo>
                    <a:pt x="29" y="69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2" name="未知"/>
            <p:cNvSpPr/>
            <p:nvPr/>
          </p:nvSpPr>
          <p:spPr>
            <a:xfrm>
              <a:off x="699" y="562"/>
              <a:ext cx="13" cy="70"/>
            </a:xfrm>
            <a:custGeom>
              <a:avLst/>
              <a:gdLst/>
              <a:ahLst/>
              <a:cxnLst/>
              <a:pathLst>
                <a:path w="13" h="70">
                  <a:moveTo>
                    <a:pt x="12" y="69"/>
                  </a:moveTo>
                  <a:lnTo>
                    <a:pt x="0" y="69"/>
                  </a:lnTo>
                  <a:lnTo>
                    <a:pt x="0" y="11"/>
                  </a:lnTo>
                  <a:lnTo>
                    <a:pt x="0" y="5"/>
                  </a:lnTo>
                  <a:lnTo>
                    <a:pt x="12" y="0"/>
                  </a:lnTo>
                  <a:lnTo>
                    <a:pt x="12" y="69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3" name="未知"/>
            <p:cNvSpPr/>
            <p:nvPr/>
          </p:nvSpPr>
          <p:spPr>
            <a:xfrm>
              <a:off x="716" y="486"/>
              <a:ext cx="53" cy="59"/>
            </a:xfrm>
            <a:custGeom>
              <a:avLst/>
              <a:gdLst/>
              <a:ahLst/>
              <a:cxnLst/>
              <a:pathLst>
                <a:path w="53" h="59">
                  <a:moveTo>
                    <a:pt x="46" y="0"/>
                  </a:moveTo>
                  <a:lnTo>
                    <a:pt x="52" y="6"/>
                  </a:lnTo>
                  <a:lnTo>
                    <a:pt x="52" y="58"/>
                  </a:lnTo>
                  <a:lnTo>
                    <a:pt x="6" y="58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4" name="未知"/>
            <p:cNvSpPr/>
            <p:nvPr/>
          </p:nvSpPr>
          <p:spPr>
            <a:xfrm>
              <a:off x="722" y="538"/>
              <a:ext cx="161" cy="36"/>
            </a:xfrm>
            <a:custGeom>
              <a:avLst/>
              <a:gdLst/>
              <a:ahLst/>
              <a:cxnLst/>
              <a:pathLst>
                <a:path w="161" h="36">
                  <a:moveTo>
                    <a:pt x="29" y="35"/>
                  </a:moveTo>
                  <a:lnTo>
                    <a:pt x="148" y="29"/>
                  </a:lnTo>
                  <a:lnTo>
                    <a:pt x="160" y="24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48" y="0"/>
                  </a:lnTo>
                  <a:lnTo>
                    <a:pt x="109" y="0"/>
                  </a:lnTo>
                  <a:lnTo>
                    <a:pt x="74" y="0"/>
                  </a:lnTo>
                  <a:lnTo>
                    <a:pt x="40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29" y="24"/>
                  </a:lnTo>
                  <a:lnTo>
                    <a:pt x="29" y="35"/>
                  </a:lnTo>
                  <a:lnTo>
                    <a:pt x="29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5" name="未知"/>
            <p:cNvSpPr/>
            <p:nvPr/>
          </p:nvSpPr>
          <p:spPr>
            <a:xfrm>
              <a:off x="511" y="544"/>
              <a:ext cx="201" cy="441"/>
            </a:xfrm>
            <a:custGeom>
              <a:avLst/>
              <a:gdLst/>
              <a:ahLst/>
              <a:cxnLst/>
              <a:pathLst>
                <a:path w="201" h="441">
                  <a:moveTo>
                    <a:pt x="131" y="58"/>
                  </a:moveTo>
                  <a:lnTo>
                    <a:pt x="143" y="41"/>
                  </a:lnTo>
                  <a:lnTo>
                    <a:pt x="165" y="29"/>
                  </a:lnTo>
                  <a:lnTo>
                    <a:pt x="188" y="29"/>
                  </a:lnTo>
                  <a:lnTo>
                    <a:pt x="188" y="23"/>
                  </a:lnTo>
                  <a:lnTo>
                    <a:pt x="200" y="18"/>
                  </a:lnTo>
                  <a:lnTo>
                    <a:pt x="200" y="0"/>
                  </a:lnTo>
                  <a:lnTo>
                    <a:pt x="108" y="6"/>
                  </a:lnTo>
                  <a:lnTo>
                    <a:pt x="74" y="18"/>
                  </a:lnTo>
                  <a:lnTo>
                    <a:pt x="46" y="41"/>
                  </a:lnTo>
                  <a:lnTo>
                    <a:pt x="34" y="52"/>
                  </a:lnTo>
                  <a:lnTo>
                    <a:pt x="11" y="87"/>
                  </a:lnTo>
                  <a:lnTo>
                    <a:pt x="0" y="157"/>
                  </a:lnTo>
                  <a:lnTo>
                    <a:pt x="0" y="226"/>
                  </a:lnTo>
                  <a:lnTo>
                    <a:pt x="0" y="440"/>
                  </a:lnTo>
                  <a:lnTo>
                    <a:pt x="11" y="440"/>
                  </a:lnTo>
                  <a:lnTo>
                    <a:pt x="11" y="220"/>
                  </a:lnTo>
                  <a:lnTo>
                    <a:pt x="11" y="203"/>
                  </a:lnTo>
                  <a:lnTo>
                    <a:pt x="11" y="186"/>
                  </a:lnTo>
                  <a:lnTo>
                    <a:pt x="17" y="157"/>
                  </a:lnTo>
                  <a:lnTo>
                    <a:pt x="23" y="133"/>
                  </a:lnTo>
                  <a:lnTo>
                    <a:pt x="34" y="110"/>
                  </a:lnTo>
                  <a:lnTo>
                    <a:pt x="46" y="87"/>
                  </a:lnTo>
                  <a:lnTo>
                    <a:pt x="131" y="76"/>
                  </a:lnTo>
                  <a:lnTo>
                    <a:pt x="131" y="58"/>
                  </a:lnTo>
                  <a:lnTo>
                    <a:pt x="131" y="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6" name="未知"/>
            <p:cNvSpPr/>
            <p:nvPr/>
          </p:nvSpPr>
          <p:spPr>
            <a:xfrm>
              <a:off x="625" y="706"/>
              <a:ext cx="70" cy="71"/>
            </a:xfrm>
            <a:custGeom>
              <a:avLst/>
              <a:gdLst/>
              <a:ahLst/>
              <a:cxnLst/>
              <a:pathLst>
                <a:path w="70" h="71">
                  <a:moveTo>
                    <a:pt x="57" y="0"/>
                  </a:moveTo>
                  <a:lnTo>
                    <a:pt x="69" y="64"/>
                  </a:lnTo>
                  <a:lnTo>
                    <a:pt x="69" y="70"/>
                  </a:lnTo>
                  <a:lnTo>
                    <a:pt x="46" y="29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7" name="未知"/>
            <p:cNvSpPr/>
            <p:nvPr/>
          </p:nvSpPr>
          <p:spPr>
            <a:xfrm>
              <a:off x="539" y="701"/>
              <a:ext cx="161" cy="174"/>
            </a:xfrm>
            <a:custGeom>
              <a:avLst/>
              <a:gdLst/>
              <a:ahLst/>
              <a:cxnLst/>
              <a:pathLst>
                <a:path w="161" h="174">
                  <a:moveTo>
                    <a:pt x="160" y="115"/>
                  </a:moveTo>
                  <a:lnTo>
                    <a:pt x="113" y="53"/>
                  </a:lnTo>
                  <a:lnTo>
                    <a:pt x="97" y="55"/>
                  </a:lnTo>
                  <a:lnTo>
                    <a:pt x="86" y="57"/>
                  </a:lnTo>
                  <a:lnTo>
                    <a:pt x="69" y="57"/>
                  </a:lnTo>
                  <a:lnTo>
                    <a:pt x="63" y="57"/>
                  </a:lnTo>
                  <a:lnTo>
                    <a:pt x="18" y="110"/>
                  </a:lnTo>
                  <a:lnTo>
                    <a:pt x="0" y="173"/>
                  </a:lnTo>
                  <a:lnTo>
                    <a:pt x="6" y="138"/>
                  </a:lnTo>
                  <a:lnTo>
                    <a:pt x="12" y="92"/>
                  </a:lnTo>
                  <a:lnTo>
                    <a:pt x="23" y="57"/>
                  </a:lnTo>
                  <a:lnTo>
                    <a:pt x="46" y="29"/>
                  </a:lnTo>
                  <a:lnTo>
                    <a:pt x="86" y="0"/>
                  </a:lnTo>
                  <a:lnTo>
                    <a:pt x="109" y="17"/>
                  </a:lnTo>
                  <a:lnTo>
                    <a:pt x="143" y="52"/>
                  </a:lnTo>
                  <a:lnTo>
                    <a:pt x="160" y="115"/>
                  </a:lnTo>
                  <a:lnTo>
                    <a:pt x="160" y="11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8" name="未知"/>
            <p:cNvSpPr/>
            <p:nvPr/>
          </p:nvSpPr>
          <p:spPr>
            <a:xfrm>
              <a:off x="524" y="620"/>
              <a:ext cx="161" cy="365"/>
            </a:xfrm>
            <a:custGeom>
              <a:avLst/>
              <a:gdLst/>
              <a:ahLst/>
              <a:cxnLst/>
              <a:pathLst>
                <a:path w="161" h="365">
                  <a:moveTo>
                    <a:pt x="12" y="364"/>
                  </a:moveTo>
                  <a:lnTo>
                    <a:pt x="12" y="335"/>
                  </a:lnTo>
                  <a:lnTo>
                    <a:pt x="12" y="301"/>
                  </a:lnTo>
                  <a:lnTo>
                    <a:pt x="12" y="283"/>
                  </a:lnTo>
                  <a:lnTo>
                    <a:pt x="17" y="254"/>
                  </a:lnTo>
                  <a:lnTo>
                    <a:pt x="23" y="219"/>
                  </a:lnTo>
                  <a:lnTo>
                    <a:pt x="29" y="173"/>
                  </a:lnTo>
                  <a:lnTo>
                    <a:pt x="52" y="127"/>
                  </a:lnTo>
                  <a:lnTo>
                    <a:pt x="103" y="86"/>
                  </a:lnTo>
                  <a:lnTo>
                    <a:pt x="160" y="86"/>
                  </a:lnTo>
                  <a:lnTo>
                    <a:pt x="149" y="17"/>
                  </a:lnTo>
                  <a:lnTo>
                    <a:pt x="137" y="5"/>
                  </a:lnTo>
                  <a:lnTo>
                    <a:pt x="120" y="0"/>
                  </a:lnTo>
                  <a:lnTo>
                    <a:pt x="34" y="11"/>
                  </a:lnTo>
                  <a:lnTo>
                    <a:pt x="12" y="57"/>
                  </a:lnTo>
                  <a:lnTo>
                    <a:pt x="6" y="92"/>
                  </a:lnTo>
                  <a:lnTo>
                    <a:pt x="0" y="121"/>
                  </a:lnTo>
                  <a:lnTo>
                    <a:pt x="0" y="144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12" y="36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29" name="未知"/>
            <p:cNvSpPr/>
            <p:nvPr/>
          </p:nvSpPr>
          <p:spPr>
            <a:xfrm>
              <a:off x="671" y="400"/>
              <a:ext cx="29" cy="12"/>
            </a:xfrm>
            <a:custGeom>
              <a:avLst/>
              <a:gdLst/>
              <a:ahLst/>
              <a:cxnLst/>
              <a:pathLst>
                <a:path w="29" h="12">
                  <a:moveTo>
                    <a:pt x="28" y="11"/>
                  </a:moveTo>
                  <a:lnTo>
                    <a:pt x="28" y="11"/>
                  </a:lnTo>
                  <a:lnTo>
                    <a:pt x="11" y="5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5"/>
                  </a:lnTo>
                  <a:lnTo>
                    <a:pt x="23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0" name="未知"/>
            <p:cNvSpPr/>
            <p:nvPr/>
          </p:nvSpPr>
          <p:spPr>
            <a:xfrm>
              <a:off x="534" y="754"/>
              <a:ext cx="983" cy="399"/>
            </a:xfrm>
            <a:custGeom>
              <a:avLst/>
              <a:gdLst/>
              <a:ahLst/>
              <a:cxnLst/>
              <a:pathLst>
                <a:path w="983" h="399">
                  <a:moveTo>
                    <a:pt x="0" y="230"/>
                  </a:moveTo>
                  <a:lnTo>
                    <a:pt x="0" y="248"/>
                  </a:lnTo>
                  <a:lnTo>
                    <a:pt x="5" y="271"/>
                  </a:lnTo>
                  <a:lnTo>
                    <a:pt x="17" y="317"/>
                  </a:lnTo>
                  <a:lnTo>
                    <a:pt x="40" y="358"/>
                  </a:lnTo>
                  <a:lnTo>
                    <a:pt x="45" y="369"/>
                  </a:lnTo>
                  <a:lnTo>
                    <a:pt x="57" y="387"/>
                  </a:lnTo>
                  <a:lnTo>
                    <a:pt x="85" y="398"/>
                  </a:lnTo>
                  <a:lnTo>
                    <a:pt x="217" y="387"/>
                  </a:lnTo>
                  <a:lnTo>
                    <a:pt x="251" y="323"/>
                  </a:lnTo>
                  <a:lnTo>
                    <a:pt x="268" y="253"/>
                  </a:lnTo>
                  <a:lnTo>
                    <a:pt x="268" y="253"/>
                  </a:lnTo>
                  <a:lnTo>
                    <a:pt x="319" y="253"/>
                  </a:lnTo>
                  <a:lnTo>
                    <a:pt x="371" y="253"/>
                  </a:lnTo>
                  <a:lnTo>
                    <a:pt x="422" y="259"/>
                  </a:lnTo>
                  <a:lnTo>
                    <a:pt x="479" y="265"/>
                  </a:lnTo>
                  <a:lnTo>
                    <a:pt x="536" y="259"/>
                  </a:lnTo>
                  <a:lnTo>
                    <a:pt x="593" y="248"/>
                  </a:lnTo>
                  <a:lnTo>
                    <a:pt x="645" y="248"/>
                  </a:lnTo>
                  <a:lnTo>
                    <a:pt x="708" y="236"/>
                  </a:lnTo>
                  <a:lnTo>
                    <a:pt x="708" y="259"/>
                  </a:lnTo>
                  <a:lnTo>
                    <a:pt x="719" y="294"/>
                  </a:lnTo>
                  <a:lnTo>
                    <a:pt x="753" y="317"/>
                  </a:lnTo>
                  <a:lnTo>
                    <a:pt x="759" y="323"/>
                  </a:lnTo>
                  <a:lnTo>
                    <a:pt x="776" y="334"/>
                  </a:lnTo>
                  <a:lnTo>
                    <a:pt x="890" y="340"/>
                  </a:lnTo>
                  <a:lnTo>
                    <a:pt x="913" y="334"/>
                  </a:lnTo>
                  <a:lnTo>
                    <a:pt x="930" y="317"/>
                  </a:lnTo>
                  <a:lnTo>
                    <a:pt x="964" y="253"/>
                  </a:lnTo>
                  <a:lnTo>
                    <a:pt x="982" y="178"/>
                  </a:lnTo>
                  <a:lnTo>
                    <a:pt x="982" y="167"/>
                  </a:lnTo>
                  <a:lnTo>
                    <a:pt x="222" y="201"/>
                  </a:lnTo>
                  <a:lnTo>
                    <a:pt x="165" y="184"/>
                  </a:lnTo>
                  <a:lnTo>
                    <a:pt x="165" y="62"/>
                  </a:lnTo>
                  <a:lnTo>
                    <a:pt x="160" y="17"/>
                  </a:lnTo>
                  <a:lnTo>
                    <a:pt x="121" y="0"/>
                  </a:lnTo>
                  <a:lnTo>
                    <a:pt x="111" y="0"/>
                  </a:lnTo>
                  <a:lnTo>
                    <a:pt x="90" y="3"/>
                  </a:lnTo>
                  <a:lnTo>
                    <a:pt x="108" y="19"/>
                  </a:lnTo>
                  <a:lnTo>
                    <a:pt x="128" y="46"/>
                  </a:lnTo>
                  <a:lnTo>
                    <a:pt x="148" y="126"/>
                  </a:lnTo>
                  <a:lnTo>
                    <a:pt x="148" y="195"/>
                  </a:lnTo>
                  <a:lnTo>
                    <a:pt x="125" y="300"/>
                  </a:lnTo>
                  <a:lnTo>
                    <a:pt x="80" y="334"/>
                  </a:lnTo>
                  <a:lnTo>
                    <a:pt x="34" y="294"/>
                  </a:lnTo>
                  <a:lnTo>
                    <a:pt x="0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1" name="未知"/>
            <p:cNvSpPr/>
            <p:nvPr/>
          </p:nvSpPr>
          <p:spPr>
            <a:xfrm>
              <a:off x="517" y="180"/>
              <a:ext cx="389" cy="244"/>
            </a:xfrm>
            <a:custGeom>
              <a:avLst/>
              <a:gdLst/>
              <a:ahLst/>
              <a:cxnLst/>
              <a:pathLst>
                <a:path w="389" h="244">
                  <a:moveTo>
                    <a:pt x="188" y="237"/>
                  </a:moveTo>
                  <a:lnTo>
                    <a:pt x="182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388" y="34"/>
                  </a:lnTo>
                  <a:lnTo>
                    <a:pt x="388" y="202"/>
                  </a:lnTo>
                  <a:lnTo>
                    <a:pt x="314" y="220"/>
                  </a:lnTo>
                  <a:lnTo>
                    <a:pt x="314" y="237"/>
                  </a:lnTo>
                  <a:lnTo>
                    <a:pt x="302" y="237"/>
                  </a:lnTo>
                  <a:lnTo>
                    <a:pt x="302" y="225"/>
                  </a:lnTo>
                  <a:lnTo>
                    <a:pt x="268" y="231"/>
                  </a:lnTo>
                  <a:lnTo>
                    <a:pt x="245" y="237"/>
                  </a:lnTo>
                  <a:lnTo>
                    <a:pt x="216" y="243"/>
                  </a:lnTo>
                  <a:lnTo>
                    <a:pt x="194" y="237"/>
                  </a:lnTo>
                  <a:lnTo>
                    <a:pt x="194" y="231"/>
                  </a:lnTo>
                  <a:lnTo>
                    <a:pt x="222" y="220"/>
                  </a:lnTo>
                  <a:lnTo>
                    <a:pt x="245" y="196"/>
                  </a:lnTo>
                  <a:lnTo>
                    <a:pt x="245" y="191"/>
                  </a:lnTo>
                  <a:lnTo>
                    <a:pt x="245" y="173"/>
                  </a:lnTo>
                  <a:lnTo>
                    <a:pt x="245" y="173"/>
                  </a:lnTo>
                  <a:lnTo>
                    <a:pt x="245" y="150"/>
                  </a:lnTo>
                  <a:lnTo>
                    <a:pt x="222" y="127"/>
                  </a:lnTo>
                  <a:lnTo>
                    <a:pt x="199" y="121"/>
                  </a:lnTo>
                  <a:lnTo>
                    <a:pt x="177" y="127"/>
                  </a:lnTo>
                  <a:lnTo>
                    <a:pt x="154" y="133"/>
                  </a:lnTo>
                  <a:lnTo>
                    <a:pt x="142" y="156"/>
                  </a:lnTo>
                  <a:lnTo>
                    <a:pt x="137" y="173"/>
                  </a:lnTo>
                  <a:lnTo>
                    <a:pt x="142" y="196"/>
                  </a:lnTo>
                  <a:lnTo>
                    <a:pt x="154" y="214"/>
                  </a:lnTo>
                  <a:lnTo>
                    <a:pt x="182" y="231"/>
                  </a:lnTo>
                  <a:lnTo>
                    <a:pt x="182" y="231"/>
                  </a:lnTo>
                  <a:lnTo>
                    <a:pt x="188" y="237"/>
                  </a:lnTo>
                  <a:lnTo>
                    <a:pt x="188" y="23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2" name="未知"/>
            <p:cNvSpPr/>
            <p:nvPr/>
          </p:nvSpPr>
          <p:spPr>
            <a:xfrm>
              <a:off x="756" y="405"/>
              <a:ext cx="64" cy="13"/>
            </a:xfrm>
            <a:custGeom>
              <a:avLst/>
              <a:gdLst/>
              <a:ahLst/>
              <a:cxnLst/>
              <a:pathLst>
                <a:path w="64" h="13">
                  <a:moveTo>
                    <a:pt x="0" y="12"/>
                  </a:moveTo>
                  <a:lnTo>
                    <a:pt x="63" y="0"/>
                  </a:lnTo>
                  <a:lnTo>
                    <a:pt x="63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3" name="未知"/>
            <p:cNvSpPr/>
            <p:nvPr/>
          </p:nvSpPr>
          <p:spPr>
            <a:xfrm>
              <a:off x="831" y="382"/>
              <a:ext cx="75" cy="36"/>
            </a:xfrm>
            <a:custGeom>
              <a:avLst/>
              <a:gdLst/>
              <a:ahLst/>
              <a:cxnLst/>
              <a:pathLst>
                <a:path w="75" h="36">
                  <a:moveTo>
                    <a:pt x="74" y="35"/>
                  </a:moveTo>
                  <a:lnTo>
                    <a:pt x="28" y="29"/>
                  </a:lnTo>
                  <a:lnTo>
                    <a:pt x="17" y="3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74" y="0"/>
                  </a:lnTo>
                  <a:lnTo>
                    <a:pt x="74" y="35"/>
                  </a:lnTo>
                  <a:lnTo>
                    <a:pt x="74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4" name="未知"/>
            <p:cNvSpPr/>
            <p:nvPr/>
          </p:nvSpPr>
          <p:spPr>
            <a:xfrm>
              <a:off x="1224" y="249"/>
              <a:ext cx="41" cy="204"/>
            </a:xfrm>
            <a:custGeom>
              <a:avLst/>
              <a:gdLst/>
              <a:ahLst/>
              <a:cxnLst/>
              <a:pathLst>
                <a:path w="41" h="204">
                  <a:moveTo>
                    <a:pt x="18" y="203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40" y="203"/>
                  </a:lnTo>
                  <a:lnTo>
                    <a:pt x="18" y="203"/>
                  </a:lnTo>
                  <a:lnTo>
                    <a:pt x="18" y="20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5" name="未知"/>
            <p:cNvSpPr/>
            <p:nvPr/>
          </p:nvSpPr>
          <p:spPr>
            <a:xfrm>
              <a:off x="1076" y="284"/>
              <a:ext cx="144" cy="163"/>
            </a:xfrm>
            <a:custGeom>
              <a:avLst/>
              <a:gdLst/>
              <a:ahLst/>
              <a:cxnLst/>
              <a:pathLst>
                <a:path w="144" h="163">
                  <a:moveTo>
                    <a:pt x="0" y="139"/>
                  </a:moveTo>
                  <a:lnTo>
                    <a:pt x="6" y="29"/>
                  </a:lnTo>
                  <a:lnTo>
                    <a:pt x="137" y="0"/>
                  </a:lnTo>
                  <a:lnTo>
                    <a:pt x="143" y="162"/>
                  </a:lnTo>
                  <a:lnTo>
                    <a:pt x="6" y="156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6" name="未知"/>
            <p:cNvSpPr/>
            <p:nvPr/>
          </p:nvSpPr>
          <p:spPr>
            <a:xfrm>
              <a:off x="922" y="214"/>
              <a:ext cx="292" cy="210"/>
            </a:xfrm>
            <a:custGeom>
              <a:avLst/>
              <a:gdLst/>
              <a:ahLst/>
              <a:cxnLst/>
              <a:pathLst>
                <a:path w="292" h="210">
                  <a:moveTo>
                    <a:pt x="0" y="0"/>
                  </a:moveTo>
                  <a:lnTo>
                    <a:pt x="291" y="35"/>
                  </a:lnTo>
                  <a:lnTo>
                    <a:pt x="291" y="70"/>
                  </a:lnTo>
                  <a:lnTo>
                    <a:pt x="160" y="99"/>
                  </a:lnTo>
                  <a:lnTo>
                    <a:pt x="154" y="209"/>
                  </a:lnTo>
                  <a:lnTo>
                    <a:pt x="131" y="209"/>
                  </a:lnTo>
                  <a:lnTo>
                    <a:pt x="131" y="133"/>
                  </a:lnTo>
                  <a:lnTo>
                    <a:pt x="11" y="162"/>
                  </a:lnTo>
                  <a:lnTo>
                    <a:pt x="11" y="203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7" name="未知"/>
            <p:cNvSpPr/>
            <p:nvPr/>
          </p:nvSpPr>
          <p:spPr>
            <a:xfrm>
              <a:off x="933" y="347"/>
              <a:ext cx="121" cy="77"/>
            </a:xfrm>
            <a:custGeom>
              <a:avLst/>
              <a:gdLst/>
              <a:ahLst/>
              <a:cxnLst/>
              <a:pathLst>
                <a:path w="121" h="77">
                  <a:moveTo>
                    <a:pt x="120" y="76"/>
                  </a:moveTo>
                  <a:lnTo>
                    <a:pt x="120" y="0"/>
                  </a:lnTo>
                  <a:lnTo>
                    <a:pt x="0" y="29"/>
                  </a:lnTo>
                  <a:lnTo>
                    <a:pt x="0" y="70"/>
                  </a:lnTo>
                  <a:lnTo>
                    <a:pt x="120" y="76"/>
                  </a:lnTo>
                  <a:lnTo>
                    <a:pt x="120" y="7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8" name="未知"/>
            <p:cNvSpPr/>
            <p:nvPr/>
          </p:nvSpPr>
          <p:spPr>
            <a:xfrm>
              <a:off x="711" y="417"/>
              <a:ext cx="708" cy="59"/>
            </a:xfrm>
            <a:custGeom>
              <a:avLst/>
              <a:gdLst/>
              <a:ahLst/>
              <a:cxnLst/>
              <a:pathLst>
                <a:path w="708" h="59">
                  <a:moveTo>
                    <a:pt x="707" y="52"/>
                  </a:moveTo>
                  <a:lnTo>
                    <a:pt x="211" y="29"/>
                  </a:lnTo>
                  <a:lnTo>
                    <a:pt x="177" y="35"/>
                  </a:lnTo>
                  <a:lnTo>
                    <a:pt x="154" y="46"/>
                  </a:lnTo>
                  <a:lnTo>
                    <a:pt x="5" y="58"/>
                  </a:lnTo>
                  <a:lnTo>
                    <a:pt x="0" y="0"/>
                  </a:lnTo>
                  <a:lnTo>
                    <a:pt x="11" y="0"/>
                  </a:lnTo>
                  <a:lnTo>
                    <a:pt x="45" y="0"/>
                  </a:lnTo>
                  <a:lnTo>
                    <a:pt x="85" y="0"/>
                  </a:lnTo>
                  <a:lnTo>
                    <a:pt x="120" y="0"/>
                  </a:lnTo>
                  <a:lnTo>
                    <a:pt x="137" y="0"/>
                  </a:lnTo>
                  <a:lnTo>
                    <a:pt x="194" y="0"/>
                  </a:lnTo>
                  <a:lnTo>
                    <a:pt x="211" y="0"/>
                  </a:lnTo>
                  <a:lnTo>
                    <a:pt x="222" y="0"/>
                  </a:lnTo>
                  <a:lnTo>
                    <a:pt x="342" y="6"/>
                  </a:lnTo>
                  <a:lnTo>
                    <a:pt x="365" y="6"/>
                  </a:lnTo>
                  <a:lnTo>
                    <a:pt x="371" y="23"/>
                  </a:lnTo>
                  <a:lnTo>
                    <a:pt x="508" y="29"/>
                  </a:lnTo>
                  <a:lnTo>
                    <a:pt x="531" y="35"/>
                  </a:lnTo>
                  <a:lnTo>
                    <a:pt x="553" y="35"/>
                  </a:lnTo>
                  <a:lnTo>
                    <a:pt x="707" y="52"/>
                  </a:lnTo>
                  <a:lnTo>
                    <a:pt x="707" y="5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39" name="未知"/>
            <p:cNvSpPr/>
            <p:nvPr/>
          </p:nvSpPr>
          <p:spPr>
            <a:xfrm>
              <a:off x="591" y="417"/>
              <a:ext cx="115" cy="70"/>
            </a:xfrm>
            <a:custGeom>
              <a:avLst/>
              <a:gdLst/>
              <a:ahLst/>
              <a:cxnLst/>
              <a:pathLst>
                <a:path w="115" h="70">
                  <a:moveTo>
                    <a:pt x="114" y="58"/>
                  </a:moveTo>
                  <a:lnTo>
                    <a:pt x="114" y="0"/>
                  </a:lnTo>
                  <a:lnTo>
                    <a:pt x="57" y="6"/>
                  </a:lnTo>
                  <a:lnTo>
                    <a:pt x="40" y="17"/>
                  </a:lnTo>
                  <a:lnTo>
                    <a:pt x="23" y="29"/>
                  </a:lnTo>
                  <a:lnTo>
                    <a:pt x="11" y="52"/>
                  </a:lnTo>
                  <a:lnTo>
                    <a:pt x="0" y="69"/>
                  </a:lnTo>
                  <a:lnTo>
                    <a:pt x="114" y="58"/>
                  </a:lnTo>
                  <a:lnTo>
                    <a:pt x="114" y="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0" name="未知"/>
            <p:cNvSpPr/>
            <p:nvPr/>
          </p:nvSpPr>
          <p:spPr>
            <a:xfrm>
              <a:off x="557" y="475"/>
              <a:ext cx="155" cy="111"/>
            </a:xfrm>
            <a:custGeom>
              <a:avLst/>
              <a:gdLst/>
              <a:ahLst/>
              <a:cxnLst/>
              <a:pathLst>
                <a:path w="155" h="111">
                  <a:moveTo>
                    <a:pt x="148" y="0"/>
                  </a:moveTo>
                  <a:lnTo>
                    <a:pt x="154" y="69"/>
                  </a:lnTo>
                  <a:lnTo>
                    <a:pt x="62" y="75"/>
                  </a:lnTo>
                  <a:lnTo>
                    <a:pt x="28" y="87"/>
                  </a:lnTo>
                  <a:lnTo>
                    <a:pt x="0" y="110"/>
                  </a:lnTo>
                  <a:lnTo>
                    <a:pt x="0" y="52"/>
                  </a:lnTo>
                  <a:lnTo>
                    <a:pt x="22" y="35"/>
                  </a:lnTo>
                  <a:lnTo>
                    <a:pt x="34" y="11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1" name="未知"/>
            <p:cNvSpPr/>
            <p:nvPr/>
          </p:nvSpPr>
          <p:spPr>
            <a:xfrm>
              <a:off x="642" y="446"/>
              <a:ext cx="914" cy="337"/>
            </a:xfrm>
            <a:custGeom>
              <a:avLst/>
              <a:gdLst/>
              <a:ahLst/>
              <a:cxnLst/>
              <a:pathLst>
                <a:path w="914" h="337">
                  <a:moveTo>
                    <a:pt x="257" y="336"/>
                  </a:moveTo>
                  <a:lnTo>
                    <a:pt x="80" y="336"/>
                  </a:lnTo>
                  <a:lnTo>
                    <a:pt x="74" y="336"/>
                  </a:lnTo>
                  <a:lnTo>
                    <a:pt x="69" y="336"/>
                  </a:lnTo>
                  <a:lnTo>
                    <a:pt x="52" y="330"/>
                  </a:lnTo>
                  <a:lnTo>
                    <a:pt x="52" y="324"/>
                  </a:lnTo>
                  <a:lnTo>
                    <a:pt x="40" y="260"/>
                  </a:lnTo>
                  <a:lnTo>
                    <a:pt x="29" y="191"/>
                  </a:lnTo>
                  <a:lnTo>
                    <a:pt x="17" y="179"/>
                  </a:lnTo>
                  <a:lnTo>
                    <a:pt x="0" y="174"/>
                  </a:lnTo>
                  <a:lnTo>
                    <a:pt x="0" y="168"/>
                  </a:lnTo>
                  <a:lnTo>
                    <a:pt x="0" y="156"/>
                  </a:lnTo>
                  <a:lnTo>
                    <a:pt x="12" y="139"/>
                  </a:lnTo>
                  <a:lnTo>
                    <a:pt x="34" y="127"/>
                  </a:lnTo>
                  <a:lnTo>
                    <a:pt x="57" y="127"/>
                  </a:lnTo>
                  <a:lnTo>
                    <a:pt x="57" y="185"/>
                  </a:lnTo>
                  <a:lnTo>
                    <a:pt x="69" y="185"/>
                  </a:lnTo>
                  <a:lnTo>
                    <a:pt x="80" y="185"/>
                  </a:lnTo>
                  <a:lnTo>
                    <a:pt x="109" y="185"/>
                  </a:lnTo>
                  <a:lnTo>
                    <a:pt x="109" y="127"/>
                  </a:lnTo>
                  <a:lnTo>
                    <a:pt x="228" y="121"/>
                  </a:lnTo>
                  <a:lnTo>
                    <a:pt x="240" y="116"/>
                  </a:lnTo>
                  <a:lnTo>
                    <a:pt x="240" y="98"/>
                  </a:lnTo>
                  <a:lnTo>
                    <a:pt x="234" y="92"/>
                  </a:lnTo>
                  <a:lnTo>
                    <a:pt x="217" y="92"/>
                  </a:lnTo>
                  <a:lnTo>
                    <a:pt x="126" y="98"/>
                  </a:lnTo>
                  <a:lnTo>
                    <a:pt x="126" y="46"/>
                  </a:lnTo>
                  <a:lnTo>
                    <a:pt x="120" y="40"/>
                  </a:lnTo>
                  <a:lnTo>
                    <a:pt x="74" y="40"/>
                  </a:lnTo>
                  <a:lnTo>
                    <a:pt x="74" y="29"/>
                  </a:lnTo>
                  <a:lnTo>
                    <a:pt x="223" y="17"/>
                  </a:lnTo>
                  <a:lnTo>
                    <a:pt x="234" y="11"/>
                  </a:lnTo>
                  <a:lnTo>
                    <a:pt x="240" y="6"/>
                  </a:lnTo>
                  <a:lnTo>
                    <a:pt x="257" y="0"/>
                  </a:lnTo>
                  <a:lnTo>
                    <a:pt x="280" y="0"/>
                  </a:lnTo>
                  <a:lnTo>
                    <a:pt x="776" y="23"/>
                  </a:lnTo>
                  <a:lnTo>
                    <a:pt x="794" y="29"/>
                  </a:lnTo>
                  <a:lnTo>
                    <a:pt x="799" y="52"/>
                  </a:lnTo>
                  <a:lnTo>
                    <a:pt x="805" y="116"/>
                  </a:lnTo>
                  <a:lnTo>
                    <a:pt x="879" y="133"/>
                  </a:lnTo>
                  <a:lnTo>
                    <a:pt x="885" y="133"/>
                  </a:lnTo>
                  <a:lnTo>
                    <a:pt x="891" y="133"/>
                  </a:lnTo>
                  <a:lnTo>
                    <a:pt x="896" y="139"/>
                  </a:lnTo>
                  <a:lnTo>
                    <a:pt x="902" y="150"/>
                  </a:lnTo>
                  <a:lnTo>
                    <a:pt x="913" y="336"/>
                  </a:lnTo>
                  <a:lnTo>
                    <a:pt x="782" y="336"/>
                  </a:lnTo>
                  <a:lnTo>
                    <a:pt x="782" y="69"/>
                  </a:lnTo>
                  <a:lnTo>
                    <a:pt x="776" y="69"/>
                  </a:lnTo>
                  <a:lnTo>
                    <a:pt x="771" y="58"/>
                  </a:lnTo>
                  <a:lnTo>
                    <a:pt x="765" y="52"/>
                  </a:lnTo>
                  <a:lnTo>
                    <a:pt x="759" y="52"/>
                  </a:lnTo>
                  <a:lnTo>
                    <a:pt x="286" y="35"/>
                  </a:lnTo>
                  <a:lnTo>
                    <a:pt x="274" y="35"/>
                  </a:lnTo>
                  <a:lnTo>
                    <a:pt x="268" y="46"/>
                  </a:lnTo>
                  <a:lnTo>
                    <a:pt x="257" y="336"/>
                  </a:lnTo>
                  <a:lnTo>
                    <a:pt x="257" y="3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2" name="未知"/>
            <p:cNvSpPr/>
            <p:nvPr/>
          </p:nvSpPr>
          <p:spPr>
            <a:xfrm>
              <a:off x="505" y="17"/>
              <a:ext cx="743" cy="436"/>
            </a:xfrm>
            <a:custGeom>
              <a:avLst/>
              <a:gdLst/>
              <a:ahLst/>
              <a:cxnLst/>
              <a:pathLst>
                <a:path w="743" h="436">
                  <a:moveTo>
                    <a:pt x="143" y="151"/>
                  </a:moveTo>
                  <a:lnTo>
                    <a:pt x="645" y="203"/>
                  </a:lnTo>
                  <a:lnTo>
                    <a:pt x="742" y="215"/>
                  </a:lnTo>
                  <a:lnTo>
                    <a:pt x="742" y="232"/>
                  </a:lnTo>
                  <a:lnTo>
                    <a:pt x="719" y="232"/>
                  </a:lnTo>
                  <a:lnTo>
                    <a:pt x="737" y="435"/>
                  </a:lnTo>
                  <a:lnTo>
                    <a:pt x="714" y="429"/>
                  </a:lnTo>
                  <a:lnTo>
                    <a:pt x="708" y="267"/>
                  </a:lnTo>
                  <a:lnTo>
                    <a:pt x="708" y="232"/>
                  </a:lnTo>
                  <a:lnTo>
                    <a:pt x="417" y="197"/>
                  </a:lnTo>
                  <a:lnTo>
                    <a:pt x="417" y="400"/>
                  </a:lnTo>
                  <a:lnTo>
                    <a:pt x="400" y="400"/>
                  </a:lnTo>
                  <a:lnTo>
                    <a:pt x="400" y="365"/>
                  </a:lnTo>
                  <a:lnTo>
                    <a:pt x="400" y="197"/>
                  </a:lnTo>
                  <a:lnTo>
                    <a:pt x="12" y="163"/>
                  </a:lnTo>
                  <a:lnTo>
                    <a:pt x="12" y="400"/>
                  </a:lnTo>
                  <a:lnTo>
                    <a:pt x="0" y="400"/>
                  </a:lnTo>
                  <a:lnTo>
                    <a:pt x="0" y="145"/>
                  </a:lnTo>
                  <a:lnTo>
                    <a:pt x="0" y="116"/>
                  </a:lnTo>
                  <a:lnTo>
                    <a:pt x="0" y="87"/>
                  </a:lnTo>
                  <a:lnTo>
                    <a:pt x="0" y="70"/>
                  </a:lnTo>
                  <a:lnTo>
                    <a:pt x="6" y="53"/>
                  </a:lnTo>
                  <a:lnTo>
                    <a:pt x="40" y="35"/>
                  </a:lnTo>
                  <a:lnTo>
                    <a:pt x="74" y="24"/>
                  </a:lnTo>
                  <a:lnTo>
                    <a:pt x="109" y="12"/>
                  </a:lnTo>
                  <a:lnTo>
                    <a:pt x="143" y="0"/>
                  </a:lnTo>
                  <a:lnTo>
                    <a:pt x="143" y="151"/>
                  </a:lnTo>
                  <a:lnTo>
                    <a:pt x="143" y="15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3" name="未知"/>
            <p:cNvSpPr/>
            <p:nvPr/>
          </p:nvSpPr>
          <p:spPr>
            <a:xfrm>
              <a:off x="648" y="0"/>
              <a:ext cx="503" cy="221"/>
            </a:xfrm>
            <a:custGeom>
              <a:avLst/>
              <a:gdLst/>
              <a:ahLst/>
              <a:cxnLst/>
              <a:pathLst>
                <a:path w="503" h="221">
                  <a:moveTo>
                    <a:pt x="0" y="168"/>
                  </a:moveTo>
                  <a:lnTo>
                    <a:pt x="502" y="220"/>
                  </a:lnTo>
                  <a:lnTo>
                    <a:pt x="502" y="93"/>
                  </a:lnTo>
                  <a:lnTo>
                    <a:pt x="474" y="75"/>
                  </a:lnTo>
                  <a:lnTo>
                    <a:pt x="411" y="46"/>
                  </a:lnTo>
                  <a:lnTo>
                    <a:pt x="359" y="29"/>
                  </a:lnTo>
                  <a:lnTo>
                    <a:pt x="308" y="12"/>
                  </a:lnTo>
                  <a:lnTo>
                    <a:pt x="251" y="6"/>
                  </a:lnTo>
                  <a:lnTo>
                    <a:pt x="205" y="0"/>
                  </a:lnTo>
                  <a:lnTo>
                    <a:pt x="154" y="0"/>
                  </a:lnTo>
                  <a:lnTo>
                    <a:pt x="97" y="0"/>
                  </a:lnTo>
                  <a:lnTo>
                    <a:pt x="51" y="6"/>
                  </a:lnTo>
                  <a:lnTo>
                    <a:pt x="0" y="17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4" name="未知"/>
            <p:cNvSpPr/>
            <p:nvPr/>
          </p:nvSpPr>
          <p:spPr>
            <a:xfrm>
              <a:off x="1150" y="93"/>
              <a:ext cx="98" cy="140"/>
            </a:xfrm>
            <a:custGeom>
              <a:avLst/>
              <a:gdLst/>
              <a:ahLst/>
              <a:cxnLst/>
              <a:pathLst>
                <a:path w="98" h="140">
                  <a:moveTo>
                    <a:pt x="0" y="127"/>
                  </a:moveTo>
                  <a:lnTo>
                    <a:pt x="0" y="0"/>
                  </a:lnTo>
                  <a:lnTo>
                    <a:pt x="34" y="17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74" y="40"/>
                  </a:lnTo>
                  <a:lnTo>
                    <a:pt x="92" y="52"/>
                  </a:lnTo>
                  <a:lnTo>
                    <a:pt x="97" y="75"/>
                  </a:lnTo>
                  <a:lnTo>
                    <a:pt x="97" y="75"/>
                  </a:lnTo>
                  <a:lnTo>
                    <a:pt x="97" y="81"/>
                  </a:lnTo>
                  <a:lnTo>
                    <a:pt x="97" y="139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5" name="未知"/>
            <p:cNvSpPr/>
            <p:nvPr/>
          </p:nvSpPr>
          <p:spPr>
            <a:xfrm>
              <a:off x="3" y="486"/>
              <a:ext cx="372" cy="123"/>
            </a:xfrm>
            <a:custGeom>
              <a:avLst/>
              <a:gdLst/>
              <a:ahLst/>
              <a:cxnLst/>
              <a:pathLst>
                <a:path w="372" h="123">
                  <a:moveTo>
                    <a:pt x="0" y="116"/>
                  </a:moveTo>
                  <a:lnTo>
                    <a:pt x="371" y="0"/>
                  </a:lnTo>
                  <a:lnTo>
                    <a:pt x="371" y="18"/>
                  </a:lnTo>
                  <a:lnTo>
                    <a:pt x="0" y="122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6" name="未知"/>
            <p:cNvSpPr/>
            <p:nvPr/>
          </p:nvSpPr>
          <p:spPr>
            <a:xfrm>
              <a:off x="106" y="724"/>
              <a:ext cx="269" cy="18"/>
            </a:xfrm>
            <a:custGeom>
              <a:avLst/>
              <a:gdLst/>
              <a:ahLst/>
              <a:cxnLst/>
              <a:pathLst>
                <a:path w="269" h="18">
                  <a:moveTo>
                    <a:pt x="268" y="11"/>
                  </a:moveTo>
                  <a:lnTo>
                    <a:pt x="5" y="17"/>
                  </a:lnTo>
                  <a:lnTo>
                    <a:pt x="0" y="6"/>
                  </a:lnTo>
                  <a:lnTo>
                    <a:pt x="268" y="0"/>
                  </a:lnTo>
                  <a:lnTo>
                    <a:pt x="268" y="11"/>
                  </a:lnTo>
                  <a:lnTo>
                    <a:pt x="268" y="1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7" name="未知"/>
            <p:cNvSpPr/>
            <p:nvPr/>
          </p:nvSpPr>
          <p:spPr>
            <a:xfrm>
              <a:off x="3" y="730"/>
              <a:ext cx="75" cy="12"/>
            </a:xfrm>
            <a:custGeom>
              <a:avLst/>
              <a:gdLst/>
              <a:ahLst/>
              <a:cxnLst/>
              <a:pathLst>
                <a:path w="75" h="12">
                  <a:moveTo>
                    <a:pt x="74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1"/>
                  </a:lnTo>
                  <a:lnTo>
                    <a:pt x="74" y="1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8" name="未知"/>
            <p:cNvSpPr/>
            <p:nvPr/>
          </p:nvSpPr>
          <p:spPr>
            <a:xfrm>
              <a:off x="1458" y="620"/>
              <a:ext cx="81" cy="116"/>
            </a:xfrm>
            <a:custGeom>
              <a:avLst/>
              <a:gdLst/>
              <a:ahLst/>
              <a:cxnLst/>
              <a:pathLst>
                <a:path w="81" h="116">
                  <a:moveTo>
                    <a:pt x="80" y="104"/>
                  </a:moveTo>
                  <a:lnTo>
                    <a:pt x="80" y="104"/>
                  </a:lnTo>
                  <a:lnTo>
                    <a:pt x="80" y="110"/>
                  </a:lnTo>
                  <a:lnTo>
                    <a:pt x="80" y="110"/>
                  </a:lnTo>
                  <a:lnTo>
                    <a:pt x="80" y="110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80" y="11"/>
                  </a:lnTo>
                  <a:lnTo>
                    <a:pt x="80" y="104"/>
                  </a:lnTo>
                  <a:lnTo>
                    <a:pt x="80" y="10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49" name="未知"/>
            <p:cNvSpPr/>
            <p:nvPr/>
          </p:nvSpPr>
          <p:spPr>
            <a:xfrm>
              <a:off x="762" y="608"/>
              <a:ext cx="121" cy="140"/>
            </a:xfrm>
            <a:custGeom>
              <a:avLst/>
              <a:gdLst/>
              <a:ahLst/>
              <a:cxnLst/>
              <a:pathLst>
                <a:path w="121" h="140">
                  <a:moveTo>
                    <a:pt x="0" y="139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139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0" name="未知"/>
            <p:cNvSpPr/>
            <p:nvPr/>
          </p:nvSpPr>
          <p:spPr>
            <a:xfrm>
              <a:off x="14" y="400"/>
              <a:ext cx="161" cy="180"/>
            </a:xfrm>
            <a:custGeom>
              <a:avLst/>
              <a:gdLst/>
              <a:ahLst/>
              <a:cxnLst/>
              <a:pathLst>
                <a:path w="161" h="180">
                  <a:moveTo>
                    <a:pt x="0" y="144"/>
                  </a:moveTo>
                  <a:lnTo>
                    <a:pt x="0" y="179"/>
                  </a:lnTo>
                  <a:lnTo>
                    <a:pt x="160" y="127"/>
                  </a:lnTo>
                  <a:lnTo>
                    <a:pt x="160" y="63"/>
                  </a:lnTo>
                  <a:lnTo>
                    <a:pt x="160" y="0"/>
                  </a:lnTo>
                  <a:lnTo>
                    <a:pt x="0" y="92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1" name="未知"/>
            <p:cNvSpPr/>
            <p:nvPr/>
          </p:nvSpPr>
          <p:spPr>
            <a:xfrm>
              <a:off x="328" y="266"/>
              <a:ext cx="58" cy="204"/>
            </a:xfrm>
            <a:custGeom>
              <a:avLst/>
              <a:gdLst/>
              <a:ahLst/>
              <a:cxnLst/>
              <a:pathLst>
                <a:path w="58" h="204">
                  <a:moveTo>
                    <a:pt x="0" y="35"/>
                  </a:moveTo>
                  <a:lnTo>
                    <a:pt x="0" y="134"/>
                  </a:lnTo>
                  <a:lnTo>
                    <a:pt x="12" y="128"/>
                  </a:lnTo>
                  <a:lnTo>
                    <a:pt x="12" y="203"/>
                  </a:lnTo>
                  <a:lnTo>
                    <a:pt x="57" y="186"/>
                  </a:lnTo>
                  <a:lnTo>
                    <a:pt x="57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2" name="未知"/>
            <p:cNvSpPr/>
            <p:nvPr/>
          </p:nvSpPr>
          <p:spPr>
            <a:xfrm>
              <a:off x="271" y="313"/>
              <a:ext cx="41" cy="180"/>
            </a:xfrm>
            <a:custGeom>
              <a:avLst/>
              <a:gdLst/>
              <a:ahLst/>
              <a:cxnLst/>
              <a:pathLst>
                <a:path w="41" h="180">
                  <a:moveTo>
                    <a:pt x="0" y="29"/>
                  </a:moveTo>
                  <a:lnTo>
                    <a:pt x="40" y="0"/>
                  </a:lnTo>
                  <a:lnTo>
                    <a:pt x="40" y="87"/>
                  </a:lnTo>
                  <a:lnTo>
                    <a:pt x="40" y="162"/>
                  </a:lnTo>
                  <a:lnTo>
                    <a:pt x="0" y="179"/>
                  </a:lnTo>
                  <a:lnTo>
                    <a:pt x="0" y="104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3" name="未知"/>
            <p:cNvSpPr/>
            <p:nvPr/>
          </p:nvSpPr>
          <p:spPr>
            <a:xfrm>
              <a:off x="220" y="347"/>
              <a:ext cx="41" cy="164"/>
            </a:xfrm>
            <a:custGeom>
              <a:avLst/>
              <a:gdLst/>
              <a:ahLst/>
              <a:cxnLst/>
              <a:pathLst>
                <a:path w="41" h="164">
                  <a:moveTo>
                    <a:pt x="0" y="29"/>
                  </a:moveTo>
                  <a:lnTo>
                    <a:pt x="0" y="93"/>
                  </a:lnTo>
                  <a:lnTo>
                    <a:pt x="0" y="163"/>
                  </a:lnTo>
                  <a:lnTo>
                    <a:pt x="40" y="145"/>
                  </a:lnTo>
                  <a:lnTo>
                    <a:pt x="40" y="0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4" name="未知"/>
            <p:cNvSpPr/>
            <p:nvPr/>
          </p:nvSpPr>
          <p:spPr>
            <a:xfrm>
              <a:off x="180" y="376"/>
              <a:ext cx="35" cy="146"/>
            </a:xfrm>
            <a:custGeom>
              <a:avLst/>
              <a:gdLst/>
              <a:ahLst/>
              <a:cxnLst/>
              <a:pathLst>
                <a:path w="35" h="146">
                  <a:moveTo>
                    <a:pt x="0" y="24"/>
                  </a:moveTo>
                  <a:lnTo>
                    <a:pt x="0" y="81"/>
                  </a:lnTo>
                  <a:lnTo>
                    <a:pt x="0" y="145"/>
                  </a:lnTo>
                  <a:lnTo>
                    <a:pt x="34" y="139"/>
                  </a:lnTo>
                  <a:lnTo>
                    <a:pt x="34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5" name="未知"/>
            <p:cNvSpPr/>
            <p:nvPr/>
          </p:nvSpPr>
          <p:spPr>
            <a:xfrm>
              <a:off x="397" y="249"/>
              <a:ext cx="58" cy="250"/>
            </a:xfrm>
            <a:custGeom>
              <a:avLst/>
              <a:gdLst/>
              <a:ahLst/>
              <a:cxnLst/>
              <a:pathLst>
                <a:path w="58" h="250">
                  <a:moveTo>
                    <a:pt x="0" y="6"/>
                  </a:moveTo>
                  <a:lnTo>
                    <a:pt x="0" y="249"/>
                  </a:lnTo>
                  <a:lnTo>
                    <a:pt x="57" y="243"/>
                  </a:lnTo>
                  <a:lnTo>
                    <a:pt x="57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6" name="未知"/>
            <p:cNvSpPr/>
            <p:nvPr/>
          </p:nvSpPr>
          <p:spPr>
            <a:xfrm>
              <a:off x="397" y="527"/>
              <a:ext cx="58" cy="313"/>
            </a:xfrm>
            <a:custGeom>
              <a:avLst/>
              <a:gdLst/>
              <a:ahLst/>
              <a:cxnLst/>
              <a:pathLst>
                <a:path w="58" h="313">
                  <a:moveTo>
                    <a:pt x="0" y="6"/>
                  </a:moveTo>
                  <a:lnTo>
                    <a:pt x="0" y="307"/>
                  </a:lnTo>
                  <a:lnTo>
                    <a:pt x="57" y="312"/>
                  </a:lnTo>
                  <a:lnTo>
                    <a:pt x="57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7" name="未知"/>
            <p:cNvSpPr/>
            <p:nvPr/>
          </p:nvSpPr>
          <p:spPr>
            <a:xfrm>
              <a:off x="933" y="510"/>
              <a:ext cx="469" cy="249"/>
            </a:xfrm>
            <a:custGeom>
              <a:avLst/>
              <a:gdLst/>
              <a:ahLst/>
              <a:cxnLst/>
              <a:pathLst>
                <a:path w="469" h="249">
                  <a:moveTo>
                    <a:pt x="468" y="11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468" y="248"/>
                  </a:lnTo>
                  <a:lnTo>
                    <a:pt x="468" y="11"/>
                  </a:lnTo>
                  <a:lnTo>
                    <a:pt x="468" y="1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8" name="未知"/>
            <p:cNvSpPr/>
            <p:nvPr/>
          </p:nvSpPr>
          <p:spPr>
            <a:xfrm>
              <a:off x="77" y="706"/>
              <a:ext cx="35" cy="100"/>
            </a:xfrm>
            <a:custGeom>
              <a:avLst/>
              <a:gdLst/>
              <a:ahLst/>
              <a:cxnLst/>
              <a:pathLst>
                <a:path w="35" h="100">
                  <a:moveTo>
                    <a:pt x="0" y="64"/>
                  </a:moveTo>
                  <a:lnTo>
                    <a:pt x="6" y="52"/>
                  </a:lnTo>
                  <a:lnTo>
                    <a:pt x="17" y="44"/>
                  </a:lnTo>
                  <a:lnTo>
                    <a:pt x="21" y="41"/>
                  </a:lnTo>
                  <a:lnTo>
                    <a:pt x="26" y="4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29" y="24"/>
                  </a:lnTo>
                  <a:lnTo>
                    <a:pt x="17" y="0"/>
                  </a:lnTo>
                  <a:lnTo>
                    <a:pt x="11" y="6"/>
                  </a:lnTo>
                  <a:lnTo>
                    <a:pt x="0" y="24"/>
                  </a:lnTo>
                  <a:lnTo>
                    <a:pt x="0" y="41"/>
                  </a:lnTo>
                  <a:lnTo>
                    <a:pt x="0" y="64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59" name="未知"/>
            <p:cNvSpPr/>
            <p:nvPr/>
          </p:nvSpPr>
          <p:spPr>
            <a:xfrm>
              <a:off x="745" y="822"/>
              <a:ext cx="1" cy="111"/>
            </a:xfrm>
            <a:custGeom>
              <a:avLst/>
              <a:gdLst/>
              <a:ahLst/>
              <a:cxnLst/>
              <a:pathLst>
                <a:path w="1" h="111">
                  <a:moveTo>
                    <a:pt x="0" y="0"/>
                  </a:moveTo>
                  <a:lnTo>
                    <a:pt x="0" y="1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0" name="未知"/>
            <p:cNvSpPr/>
            <p:nvPr/>
          </p:nvSpPr>
          <p:spPr>
            <a:xfrm>
              <a:off x="528" y="156"/>
              <a:ext cx="115" cy="13"/>
            </a:xfrm>
            <a:custGeom>
              <a:avLst/>
              <a:gdLst/>
              <a:ahLst/>
              <a:cxnLst/>
              <a:pathLst>
                <a:path w="115" h="13">
                  <a:moveTo>
                    <a:pt x="114" y="12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1" name="未知"/>
            <p:cNvSpPr/>
            <p:nvPr/>
          </p:nvSpPr>
          <p:spPr>
            <a:xfrm>
              <a:off x="14" y="394"/>
              <a:ext cx="161" cy="105"/>
            </a:xfrm>
            <a:custGeom>
              <a:avLst/>
              <a:gdLst/>
              <a:ahLst/>
              <a:cxnLst/>
              <a:pathLst>
                <a:path w="161" h="105">
                  <a:moveTo>
                    <a:pt x="0" y="92"/>
                  </a:moveTo>
                  <a:lnTo>
                    <a:pt x="160" y="0"/>
                  </a:lnTo>
                  <a:lnTo>
                    <a:pt x="160" y="11"/>
                  </a:lnTo>
                  <a:lnTo>
                    <a:pt x="0" y="104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2" name="未知"/>
            <p:cNvSpPr/>
            <p:nvPr/>
          </p:nvSpPr>
          <p:spPr>
            <a:xfrm>
              <a:off x="317" y="261"/>
              <a:ext cx="69" cy="215"/>
            </a:xfrm>
            <a:custGeom>
              <a:avLst/>
              <a:gdLst/>
              <a:ahLst/>
              <a:cxnLst/>
              <a:pathLst>
                <a:path w="69" h="215">
                  <a:moveTo>
                    <a:pt x="68" y="0"/>
                  </a:moveTo>
                  <a:lnTo>
                    <a:pt x="68" y="5"/>
                  </a:lnTo>
                  <a:lnTo>
                    <a:pt x="11" y="40"/>
                  </a:lnTo>
                  <a:lnTo>
                    <a:pt x="11" y="139"/>
                  </a:lnTo>
                  <a:lnTo>
                    <a:pt x="23" y="133"/>
                  </a:lnTo>
                  <a:lnTo>
                    <a:pt x="23" y="208"/>
                  </a:lnTo>
                  <a:lnTo>
                    <a:pt x="0" y="214"/>
                  </a:lnTo>
                  <a:lnTo>
                    <a:pt x="0" y="127"/>
                  </a:lnTo>
                  <a:lnTo>
                    <a:pt x="0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3" name="未知"/>
            <p:cNvSpPr/>
            <p:nvPr/>
          </p:nvSpPr>
          <p:spPr>
            <a:xfrm>
              <a:off x="271" y="307"/>
              <a:ext cx="41" cy="36"/>
            </a:xfrm>
            <a:custGeom>
              <a:avLst/>
              <a:gdLst/>
              <a:ahLst/>
              <a:cxnLst/>
              <a:pathLst>
                <a:path w="41" h="36">
                  <a:moveTo>
                    <a:pt x="0" y="35"/>
                  </a:moveTo>
                  <a:lnTo>
                    <a:pt x="0" y="29"/>
                  </a:lnTo>
                  <a:lnTo>
                    <a:pt x="40" y="0"/>
                  </a:lnTo>
                  <a:lnTo>
                    <a:pt x="40" y="6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4" name="未知"/>
            <p:cNvSpPr/>
            <p:nvPr/>
          </p:nvSpPr>
          <p:spPr>
            <a:xfrm>
              <a:off x="220" y="336"/>
              <a:ext cx="41" cy="41"/>
            </a:xfrm>
            <a:custGeom>
              <a:avLst/>
              <a:gdLst/>
              <a:ahLst/>
              <a:cxnLst/>
              <a:pathLst>
                <a:path w="41" h="41">
                  <a:moveTo>
                    <a:pt x="40" y="0"/>
                  </a:moveTo>
                  <a:lnTo>
                    <a:pt x="40" y="11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5" name="未知"/>
            <p:cNvSpPr/>
            <p:nvPr/>
          </p:nvSpPr>
          <p:spPr>
            <a:xfrm>
              <a:off x="180" y="371"/>
              <a:ext cx="29" cy="30"/>
            </a:xfrm>
            <a:custGeom>
              <a:avLst/>
              <a:gdLst/>
              <a:ahLst/>
              <a:cxnLst/>
              <a:pathLst>
                <a:path w="29" h="30">
                  <a:moveTo>
                    <a:pt x="28" y="0"/>
                  </a:moveTo>
                  <a:lnTo>
                    <a:pt x="28" y="5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6" name="未知"/>
            <p:cNvSpPr/>
            <p:nvPr/>
          </p:nvSpPr>
          <p:spPr>
            <a:xfrm>
              <a:off x="311" y="295"/>
              <a:ext cx="7" cy="13"/>
            </a:xfrm>
            <a:custGeom>
              <a:avLst/>
              <a:gdLst/>
              <a:ahLst/>
              <a:cxnLst/>
              <a:pathLst>
                <a:path w="7" h="13">
                  <a:moveTo>
                    <a:pt x="6" y="0"/>
                  </a:moveTo>
                  <a:lnTo>
                    <a:pt x="0" y="12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7" name="未知"/>
            <p:cNvSpPr/>
            <p:nvPr/>
          </p:nvSpPr>
          <p:spPr>
            <a:xfrm>
              <a:off x="260" y="336"/>
              <a:ext cx="12" cy="1"/>
            </a:xfrm>
            <a:custGeom>
              <a:avLst/>
              <a:gdLst/>
              <a:ahLst/>
              <a:cxnLst/>
              <a:pathLst>
                <a:path w="12" h="1">
                  <a:moveTo>
                    <a:pt x="11" y="0"/>
                  </a:moveTo>
                  <a:lnTo>
                    <a:pt x="0" y="0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8" name="未知"/>
            <p:cNvSpPr/>
            <p:nvPr/>
          </p:nvSpPr>
          <p:spPr>
            <a:xfrm>
              <a:off x="208" y="365"/>
              <a:ext cx="13" cy="7"/>
            </a:xfrm>
            <a:custGeom>
              <a:avLst/>
              <a:gdLst/>
              <a:ahLst/>
              <a:cxnLst/>
              <a:pathLst>
                <a:path w="13" h="7">
                  <a:moveTo>
                    <a:pt x="12" y="0"/>
                  </a:moveTo>
                  <a:lnTo>
                    <a:pt x="0" y="6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69" name="未知"/>
            <p:cNvSpPr/>
            <p:nvPr/>
          </p:nvSpPr>
          <p:spPr>
            <a:xfrm>
              <a:off x="174" y="388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6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4170" name="Group 64169"/>
            <p:cNvGrpSpPr/>
            <p:nvPr/>
          </p:nvGrpSpPr>
          <p:grpSpPr>
            <a:xfrm>
              <a:off x="654" y="295"/>
              <a:ext cx="114" cy="116"/>
              <a:chOff x="0" y="0"/>
              <a:chExt cx="114" cy="116"/>
            </a:xfrm>
          </p:grpSpPr>
          <p:sp>
            <p:nvSpPr>
              <p:cNvPr id="64171" name="Oval 64170"/>
              <p:cNvSpPr/>
              <p:nvPr/>
            </p:nvSpPr>
            <p:spPr>
              <a:xfrm>
                <a:off x="0" y="0"/>
                <a:ext cx="114" cy="116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172" name="Oval 64171"/>
              <p:cNvSpPr/>
              <p:nvPr/>
            </p:nvSpPr>
            <p:spPr>
              <a:xfrm>
                <a:off x="0" y="0"/>
                <a:ext cx="102" cy="116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173" name="未知"/>
            <p:cNvSpPr/>
            <p:nvPr/>
          </p:nvSpPr>
          <p:spPr>
            <a:xfrm>
              <a:off x="699" y="353"/>
              <a:ext cx="24" cy="279"/>
            </a:xfrm>
            <a:custGeom>
              <a:avLst/>
              <a:gdLst/>
              <a:ahLst/>
              <a:cxnLst/>
              <a:pathLst>
                <a:path w="24" h="279">
                  <a:moveTo>
                    <a:pt x="12" y="0"/>
                  </a:moveTo>
                  <a:lnTo>
                    <a:pt x="12" y="58"/>
                  </a:lnTo>
                  <a:lnTo>
                    <a:pt x="12" y="58"/>
                  </a:lnTo>
                  <a:lnTo>
                    <a:pt x="12" y="64"/>
                  </a:lnTo>
                  <a:lnTo>
                    <a:pt x="17" y="122"/>
                  </a:lnTo>
                  <a:lnTo>
                    <a:pt x="17" y="133"/>
                  </a:lnTo>
                  <a:lnTo>
                    <a:pt x="23" y="191"/>
                  </a:lnTo>
                  <a:lnTo>
                    <a:pt x="23" y="209"/>
                  </a:lnTo>
                  <a:lnTo>
                    <a:pt x="23" y="278"/>
                  </a:lnTo>
                  <a:lnTo>
                    <a:pt x="12" y="278"/>
                  </a:lnTo>
                  <a:lnTo>
                    <a:pt x="12" y="209"/>
                  </a:lnTo>
                  <a:lnTo>
                    <a:pt x="12" y="191"/>
                  </a:lnTo>
                  <a:lnTo>
                    <a:pt x="6" y="128"/>
                  </a:lnTo>
                  <a:lnTo>
                    <a:pt x="6" y="6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4" name="未知"/>
            <p:cNvSpPr/>
            <p:nvPr/>
          </p:nvSpPr>
          <p:spPr>
            <a:xfrm>
              <a:off x="694" y="336"/>
              <a:ext cx="23" cy="18"/>
            </a:xfrm>
            <a:custGeom>
              <a:avLst/>
              <a:gdLst/>
              <a:ahLst/>
              <a:cxnLst/>
              <a:pathLst>
                <a:path w="23" h="18">
                  <a:moveTo>
                    <a:pt x="22" y="17"/>
                  </a:moveTo>
                  <a:lnTo>
                    <a:pt x="22" y="11"/>
                  </a:lnTo>
                  <a:lnTo>
                    <a:pt x="22" y="6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1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5" name="Oval 64174"/>
            <p:cNvSpPr/>
            <p:nvPr/>
          </p:nvSpPr>
          <p:spPr>
            <a:xfrm>
              <a:off x="545" y="70"/>
              <a:ext cx="69" cy="75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6" name="Oval 64175"/>
            <p:cNvSpPr/>
            <p:nvPr/>
          </p:nvSpPr>
          <p:spPr>
            <a:xfrm>
              <a:off x="1184" y="145"/>
              <a:ext cx="58" cy="64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7" name="未知"/>
            <p:cNvSpPr/>
            <p:nvPr/>
          </p:nvSpPr>
          <p:spPr>
            <a:xfrm>
              <a:off x="1179" y="133"/>
              <a:ext cx="52" cy="42"/>
            </a:xfrm>
            <a:custGeom>
              <a:avLst/>
              <a:gdLst/>
              <a:ahLst/>
              <a:cxnLst/>
              <a:pathLst>
                <a:path w="52" h="42">
                  <a:moveTo>
                    <a:pt x="0" y="41"/>
                  </a:moveTo>
                  <a:lnTo>
                    <a:pt x="5" y="41"/>
                  </a:lnTo>
                  <a:lnTo>
                    <a:pt x="17" y="29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8" name="Oval 64177"/>
            <p:cNvSpPr/>
            <p:nvPr/>
          </p:nvSpPr>
          <p:spPr>
            <a:xfrm>
              <a:off x="779" y="625"/>
              <a:ext cx="91" cy="9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79" name="Oval 64178"/>
            <p:cNvSpPr/>
            <p:nvPr/>
          </p:nvSpPr>
          <p:spPr>
            <a:xfrm>
              <a:off x="1464" y="637"/>
              <a:ext cx="74" cy="8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0" name="Oval 64179"/>
            <p:cNvSpPr/>
            <p:nvPr/>
          </p:nvSpPr>
          <p:spPr>
            <a:xfrm>
              <a:off x="534" y="758"/>
              <a:ext cx="154" cy="348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1" name="Oval 64180"/>
            <p:cNvSpPr/>
            <p:nvPr/>
          </p:nvSpPr>
          <p:spPr>
            <a:xfrm>
              <a:off x="557" y="799"/>
              <a:ext cx="125" cy="260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2" name="Oval 64181"/>
            <p:cNvSpPr/>
            <p:nvPr/>
          </p:nvSpPr>
          <p:spPr>
            <a:xfrm>
              <a:off x="562" y="845"/>
              <a:ext cx="86" cy="16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3" name="Oval 64182"/>
            <p:cNvSpPr/>
            <p:nvPr/>
          </p:nvSpPr>
          <p:spPr>
            <a:xfrm>
              <a:off x="591" y="880"/>
              <a:ext cx="57" cy="11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4" name="Oval 64183"/>
            <p:cNvSpPr/>
            <p:nvPr/>
          </p:nvSpPr>
          <p:spPr>
            <a:xfrm>
              <a:off x="614" y="892"/>
              <a:ext cx="28" cy="75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5" name="Oval 64184"/>
            <p:cNvSpPr/>
            <p:nvPr/>
          </p:nvSpPr>
          <p:spPr>
            <a:xfrm>
              <a:off x="88" y="782"/>
              <a:ext cx="23" cy="115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6" name="未知"/>
            <p:cNvSpPr/>
            <p:nvPr/>
          </p:nvSpPr>
          <p:spPr>
            <a:xfrm>
              <a:off x="557" y="58"/>
              <a:ext cx="63" cy="47"/>
            </a:xfrm>
            <a:custGeom>
              <a:avLst/>
              <a:gdLst/>
              <a:ahLst/>
              <a:cxnLst/>
              <a:pathLst>
                <a:path w="63" h="47">
                  <a:moveTo>
                    <a:pt x="17" y="0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28" y="17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7" y="46"/>
                  </a:lnTo>
                  <a:lnTo>
                    <a:pt x="62" y="29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1" y="6"/>
                  </a:lnTo>
                  <a:lnTo>
                    <a:pt x="3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7" name="未知"/>
            <p:cNvSpPr/>
            <p:nvPr/>
          </p:nvSpPr>
          <p:spPr>
            <a:xfrm>
              <a:off x="545" y="58"/>
              <a:ext cx="47" cy="53"/>
            </a:xfrm>
            <a:custGeom>
              <a:avLst/>
              <a:gdLst/>
              <a:ahLst/>
              <a:cxnLst/>
              <a:pathLst>
                <a:path w="47" h="53">
                  <a:moveTo>
                    <a:pt x="0" y="52"/>
                  </a:moveTo>
                  <a:lnTo>
                    <a:pt x="0" y="52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3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12" y="29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88" name="未知"/>
            <p:cNvSpPr/>
            <p:nvPr/>
          </p:nvSpPr>
          <p:spPr>
            <a:xfrm>
              <a:off x="0" y="588"/>
              <a:ext cx="372" cy="70"/>
            </a:xfrm>
            <a:custGeom>
              <a:avLst/>
              <a:gdLst/>
              <a:ahLst/>
              <a:cxnLst/>
              <a:pathLst>
                <a:path w="372" h="70">
                  <a:moveTo>
                    <a:pt x="0" y="69"/>
                  </a:moveTo>
                  <a:lnTo>
                    <a:pt x="371" y="0"/>
                  </a:lnTo>
                  <a:lnTo>
                    <a:pt x="360" y="23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189" name="Group 64188"/>
          <p:cNvGrpSpPr/>
          <p:nvPr/>
        </p:nvGrpSpPr>
        <p:grpSpPr>
          <a:xfrm>
            <a:off x="5795963" y="3500438"/>
            <a:ext cx="1720850" cy="1833562"/>
            <a:chOff x="0" y="0"/>
            <a:chExt cx="1081" cy="1153"/>
          </a:xfrm>
        </p:grpSpPr>
        <p:sp>
          <p:nvSpPr>
            <p:cNvPr id="64190" name="未知"/>
            <p:cNvSpPr/>
            <p:nvPr/>
          </p:nvSpPr>
          <p:spPr>
            <a:xfrm>
              <a:off x="20" y="223"/>
              <a:ext cx="964" cy="654"/>
            </a:xfrm>
            <a:custGeom>
              <a:avLst/>
              <a:gdLst/>
              <a:ahLst/>
              <a:cxnLst/>
              <a:pathLst>
                <a:path w="964" h="654">
                  <a:moveTo>
                    <a:pt x="934" y="73"/>
                  </a:moveTo>
                  <a:lnTo>
                    <a:pt x="861" y="97"/>
                  </a:lnTo>
                  <a:lnTo>
                    <a:pt x="796" y="122"/>
                  </a:lnTo>
                  <a:lnTo>
                    <a:pt x="780" y="134"/>
                  </a:lnTo>
                  <a:lnTo>
                    <a:pt x="780" y="138"/>
                  </a:lnTo>
                  <a:lnTo>
                    <a:pt x="780" y="146"/>
                  </a:lnTo>
                  <a:lnTo>
                    <a:pt x="780" y="154"/>
                  </a:lnTo>
                  <a:lnTo>
                    <a:pt x="686" y="199"/>
                  </a:lnTo>
                  <a:lnTo>
                    <a:pt x="682" y="203"/>
                  </a:lnTo>
                  <a:lnTo>
                    <a:pt x="678" y="203"/>
                  </a:lnTo>
                  <a:lnTo>
                    <a:pt x="666" y="199"/>
                  </a:lnTo>
                  <a:lnTo>
                    <a:pt x="658" y="187"/>
                  </a:lnTo>
                  <a:lnTo>
                    <a:pt x="552" y="248"/>
                  </a:lnTo>
                  <a:lnTo>
                    <a:pt x="447" y="308"/>
                  </a:lnTo>
                  <a:lnTo>
                    <a:pt x="321" y="385"/>
                  </a:lnTo>
                  <a:lnTo>
                    <a:pt x="199" y="483"/>
                  </a:lnTo>
                  <a:lnTo>
                    <a:pt x="69" y="588"/>
                  </a:lnTo>
                  <a:lnTo>
                    <a:pt x="0" y="653"/>
                  </a:lnTo>
                  <a:lnTo>
                    <a:pt x="0" y="641"/>
                  </a:lnTo>
                  <a:lnTo>
                    <a:pt x="17" y="568"/>
                  </a:lnTo>
                  <a:lnTo>
                    <a:pt x="33" y="499"/>
                  </a:lnTo>
                  <a:lnTo>
                    <a:pt x="45" y="463"/>
                  </a:lnTo>
                  <a:lnTo>
                    <a:pt x="65" y="442"/>
                  </a:lnTo>
                  <a:lnTo>
                    <a:pt x="65" y="499"/>
                  </a:lnTo>
                  <a:lnTo>
                    <a:pt x="65" y="503"/>
                  </a:lnTo>
                  <a:lnTo>
                    <a:pt x="73" y="507"/>
                  </a:lnTo>
                  <a:lnTo>
                    <a:pt x="77" y="507"/>
                  </a:lnTo>
                  <a:lnTo>
                    <a:pt x="82" y="499"/>
                  </a:lnTo>
                  <a:lnTo>
                    <a:pt x="114" y="475"/>
                  </a:lnTo>
                  <a:lnTo>
                    <a:pt x="142" y="446"/>
                  </a:lnTo>
                  <a:lnTo>
                    <a:pt x="179" y="410"/>
                  </a:lnTo>
                  <a:lnTo>
                    <a:pt x="215" y="381"/>
                  </a:lnTo>
                  <a:lnTo>
                    <a:pt x="309" y="312"/>
                  </a:lnTo>
                  <a:lnTo>
                    <a:pt x="374" y="272"/>
                  </a:lnTo>
                  <a:lnTo>
                    <a:pt x="492" y="199"/>
                  </a:lnTo>
                  <a:lnTo>
                    <a:pt x="642" y="122"/>
                  </a:lnTo>
                  <a:lnTo>
                    <a:pt x="743" y="73"/>
                  </a:lnTo>
                  <a:lnTo>
                    <a:pt x="833" y="33"/>
                  </a:lnTo>
                  <a:lnTo>
                    <a:pt x="889" y="12"/>
                  </a:lnTo>
                  <a:lnTo>
                    <a:pt x="934" y="0"/>
                  </a:lnTo>
                  <a:lnTo>
                    <a:pt x="926" y="16"/>
                  </a:lnTo>
                  <a:lnTo>
                    <a:pt x="922" y="33"/>
                  </a:lnTo>
                  <a:lnTo>
                    <a:pt x="926" y="37"/>
                  </a:lnTo>
                  <a:lnTo>
                    <a:pt x="934" y="37"/>
                  </a:lnTo>
                  <a:lnTo>
                    <a:pt x="942" y="37"/>
                  </a:lnTo>
                  <a:lnTo>
                    <a:pt x="958" y="49"/>
                  </a:lnTo>
                  <a:lnTo>
                    <a:pt x="963" y="69"/>
                  </a:lnTo>
                  <a:lnTo>
                    <a:pt x="934" y="7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1" name="未知"/>
            <p:cNvSpPr/>
            <p:nvPr/>
          </p:nvSpPr>
          <p:spPr>
            <a:xfrm>
              <a:off x="942" y="207"/>
              <a:ext cx="139" cy="123"/>
            </a:xfrm>
            <a:custGeom>
              <a:avLst/>
              <a:gdLst/>
              <a:ahLst/>
              <a:cxnLst/>
              <a:pathLst>
                <a:path w="139" h="123">
                  <a:moveTo>
                    <a:pt x="126" y="122"/>
                  </a:moveTo>
                  <a:lnTo>
                    <a:pt x="126" y="113"/>
                  </a:lnTo>
                  <a:lnTo>
                    <a:pt x="126" y="105"/>
                  </a:lnTo>
                  <a:lnTo>
                    <a:pt x="118" y="93"/>
                  </a:lnTo>
                  <a:lnTo>
                    <a:pt x="106" y="85"/>
                  </a:lnTo>
                  <a:lnTo>
                    <a:pt x="73" y="77"/>
                  </a:lnTo>
                  <a:lnTo>
                    <a:pt x="45" y="81"/>
                  </a:lnTo>
                  <a:lnTo>
                    <a:pt x="41" y="85"/>
                  </a:lnTo>
                  <a:lnTo>
                    <a:pt x="36" y="73"/>
                  </a:lnTo>
                  <a:lnTo>
                    <a:pt x="24" y="57"/>
                  </a:lnTo>
                  <a:lnTo>
                    <a:pt x="4" y="53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6"/>
                  </a:lnTo>
                  <a:lnTo>
                    <a:pt x="49" y="8"/>
                  </a:lnTo>
                  <a:lnTo>
                    <a:pt x="85" y="0"/>
                  </a:lnTo>
                  <a:lnTo>
                    <a:pt x="122" y="12"/>
                  </a:lnTo>
                  <a:lnTo>
                    <a:pt x="138" y="49"/>
                  </a:lnTo>
                  <a:lnTo>
                    <a:pt x="134" y="85"/>
                  </a:lnTo>
                  <a:lnTo>
                    <a:pt x="126" y="1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2" name="未知"/>
            <p:cNvSpPr/>
            <p:nvPr/>
          </p:nvSpPr>
          <p:spPr>
            <a:xfrm>
              <a:off x="20" y="292"/>
              <a:ext cx="964" cy="626"/>
            </a:xfrm>
            <a:custGeom>
              <a:avLst/>
              <a:gdLst/>
              <a:ahLst/>
              <a:cxnLst/>
              <a:pathLst>
                <a:path w="964" h="626">
                  <a:moveTo>
                    <a:pt x="0" y="584"/>
                  </a:moveTo>
                  <a:lnTo>
                    <a:pt x="49" y="535"/>
                  </a:lnTo>
                  <a:lnTo>
                    <a:pt x="94" y="487"/>
                  </a:lnTo>
                  <a:lnTo>
                    <a:pt x="151" y="434"/>
                  </a:lnTo>
                  <a:lnTo>
                    <a:pt x="211" y="385"/>
                  </a:lnTo>
                  <a:lnTo>
                    <a:pt x="272" y="337"/>
                  </a:lnTo>
                  <a:lnTo>
                    <a:pt x="333" y="296"/>
                  </a:lnTo>
                  <a:lnTo>
                    <a:pt x="378" y="268"/>
                  </a:lnTo>
                  <a:lnTo>
                    <a:pt x="435" y="235"/>
                  </a:lnTo>
                  <a:lnTo>
                    <a:pt x="540" y="179"/>
                  </a:lnTo>
                  <a:lnTo>
                    <a:pt x="658" y="118"/>
                  </a:lnTo>
                  <a:lnTo>
                    <a:pt x="666" y="126"/>
                  </a:lnTo>
                  <a:lnTo>
                    <a:pt x="666" y="130"/>
                  </a:lnTo>
                  <a:lnTo>
                    <a:pt x="678" y="134"/>
                  </a:lnTo>
                  <a:lnTo>
                    <a:pt x="682" y="134"/>
                  </a:lnTo>
                  <a:lnTo>
                    <a:pt x="686" y="130"/>
                  </a:lnTo>
                  <a:lnTo>
                    <a:pt x="780" y="85"/>
                  </a:lnTo>
                  <a:lnTo>
                    <a:pt x="780" y="77"/>
                  </a:lnTo>
                  <a:lnTo>
                    <a:pt x="780" y="69"/>
                  </a:lnTo>
                  <a:lnTo>
                    <a:pt x="780" y="65"/>
                  </a:lnTo>
                  <a:lnTo>
                    <a:pt x="796" y="53"/>
                  </a:lnTo>
                  <a:lnTo>
                    <a:pt x="877" y="20"/>
                  </a:lnTo>
                  <a:lnTo>
                    <a:pt x="938" y="4"/>
                  </a:lnTo>
                  <a:lnTo>
                    <a:pt x="963" y="0"/>
                  </a:lnTo>
                  <a:lnTo>
                    <a:pt x="958" y="41"/>
                  </a:lnTo>
                  <a:lnTo>
                    <a:pt x="946" y="85"/>
                  </a:lnTo>
                  <a:lnTo>
                    <a:pt x="926" y="162"/>
                  </a:lnTo>
                  <a:lnTo>
                    <a:pt x="898" y="239"/>
                  </a:lnTo>
                  <a:lnTo>
                    <a:pt x="804" y="264"/>
                  </a:lnTo>
                  <a:lnTo>
                    <a:pt x="715" y="288"/>
                  </a:lnTo>
                  <a:lnTo>
                    <a:pt x="370" y="430"/>
                  </a:lnTo>
                  <a:lnTo>
                    <a:pt x="0" y="625"/>
                  </a:lnTo>
                  <a:lnTo>
                    <a:pt x="0" y="58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3" name="未知"/>
            <p:cNvSpPr/>
            <p:nvPr/>
          </p:nvSpPr>
          <p:spPr>
            <a:xfrm>
              <a:off x="918" y="284"/>
              <a:ext cx="151" cy="277"/>
            </a:xfrm>
            <a:custGeom>
              <a:avLst/>
              <a:gdLst/>
              <a:ahLst/>
              <a:cxnLst/>
              <a:pathLst>
                <a:path w="151" h="277">
                  <a:moveTo>
                    <a:pt x="150" y="45"/>
                  </a:moveTo>
                  <a:lnTo>
                    <a:pt x="150" y="36"/>
                  </a:lnTo>
                  <a:lnTo>
                    <a:pt x="150" y="28"/>
                  </a:lnTo>
                  <a:lnTo>
                    <a:pt x="142" y="16"/>
                  </a:lnTo>
                  <a:lnTo>
                    <a:pt x="130" y="8"/>
                  </a:lnTo>
                  <a:lnTo>
                    <a:pt x="97" y="0"/>
                  </a:lnTo>
                  <a:lnTo>
                    <a:pt x="69" y="4"/>
                  </a:lnTo>
                  <a:lnTo>
                    <a:pt x="65" y="8"/>
                  </a:lnTo>
                  <a:lnTo>
                    <a:pt x="60" y="49"/>
                  </a:lnTo>
                  <a:lnTo>
                    <a:pt x="48" y="93"/>
                  </a:lnTo>
                  <a:lnTo>
                    <a:pt x="28" y="170"/>
                  </a:lnTo>
                  <a:lnTo>
                    <a:pt x="0" y="247"/>
                  </a:lnTo>
                  <a:lnTo>
                    <a:pt x="28" y="239"/>
                  </a:lnTo>
                  <a:lnTo>
                    <a:pt x="48" y="243"/>
                  </a:lnTo>
                  <a:lnTo>
                    <a:pt x="60" y="255"/>
                  </a:lnTo>
                  <a:lnTo>
                    <a:pt x="65" y="272"/>
                  </a:lnTo>
                  <a:lnTo>
                    <a:pt x="69" y="276"/>
                  </a:lnTo>
                  <a:lnTo>
                    <a:pt x="109" y="174"/>
                  </a:lnTo>
                  <a:lnTo>
                    <a:pt x="150" y="61"/>
                  </a:lnTo>
                  <a:lnTo>
                    <a:pt x="150" y="4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4" name="未知"/>
            <p:cNvSpPr/>
            <p:nvPr/>
          </p:nvSpPr>
          <p:spPr>
            <a:xfrm>
              <a:off x="20" y="1010"/>
              <a:ext cx="732" cy="139"/>
            </a:xfrm>
            <a:custGeom>
              <a:avLst/>
              <a:gdLst/>
              <a:ahLst/>
              <a:cxnLst/>
              <a:pathLst>
                <a:path w="732" h="139">
                  <a:moveTo>
                    <a:pt x="0" y="16"/>
                  </a:moveTo>
                  <a:lnTo>
                    <a:pt x="0" y="65"/>
                  </a:lnTo>
                  <a:lnTo>
                    <a:pt x="142" y="81"/>
                  </a:lnTo>
                  <a:lnTo>
                    <a:pt x="167" y="81"/>
                  </a:lnTo>
                  <a:lnTo>
                    <a:pt x="195" y="77"/>
                  </a:lnTo>
                  <a:lnTo>
                    <a:pt x="264" y="77"/>
                  </a:lnTo>
                  <a:lnTo>
                    <a:pt x="333" y="73"/>
                  </a:lnTo>
                  <a:lnTo>
                    <a:pt x="341" y="73"/>
                  </a:lnTo>
                  <a:lnTo>
                    <a:pt x="524" y="65"/>
                  </a:lnTo>
                  <a:lnTo>
                    <a:pt x="699" y="130"/>
                  </a:lnTo>
                  <a:lnTo>
                    <a:pt x="723" y="138"/>
                  </a:lnTo>
                  <a:lnTo>
                    <a:pt x="731" y="138"/>
                  </a:lnTo>
                  <a:lnTo>
                    <a:pt x="727" y="85"/>
                  </a:lnTo>
                  <a:lnTo>
                    <a:pt x="727" y="37"/>
                  </a:lnTo>
                  <a:lnTo>
                    <a:pt x="731" y="0"/>
                  </a:lnTo>
                  <a:lnTo>
                    <a:pt x="617" y="4"/>
                  </a:lnTo>
                  <a:lnTo>
                    <a:pt x="207" y="16"/>
                  </a:lnTo>
                  <a:lnTo>
                    <a:pt x="10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5" name="未知"/>
            <p:cNvSpPr/>
            <p:nvPr/>
          </p:nvSpPr>
          <p:spPr>
            <a:xfrm>
              <a:off x="747" y="1010"/>
              <a:ext cx="54" cy="143"/>
            </a:xfrm>
            <a:custGeom>
              <a:avLst/>
              <a:gdLst/>
              <a:ahLst/>
              <a:cxnLst/>
              <a:pathLst>
                <a:path w="54" h="143">
                  <a:moveTo>
                    <a:pt x="45" y="130"/>
                  </a:moveTo>
                  <a:lnTo>
                    <a:pt x="45" y="114"/>
                  </a:lnTo>
                  <a:lnTo>
                    <a:pt x="49" y="57"/>
                  </a:lnTo>
                  <a:lnTo>
                    <a:pt x="53" y="0"/>
                  </a:lnTo>
                  <a:lnTo>
                    <a:pt x="4" y="0"/>
                  </a:lnTo>
                  <a:lnTo>
                    <a:pt x="0" y="41"/>
                  </a:lnTo>
                  <a:lnTo>
                    <a:pt x="0" y="105"/>
                  </a:lnTo>
                  <a:lnTo>
                    <a:pt x="4" y="138"/>
                  </a:lnTo>
                  <a:lnTo>
                    <a:pt x="20" y="142"/>
                  </a:lnTo>
                  <a:lnTo>
                    <a:pt x="45" y="1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6" name="未知"/>
            <p:cNvSpPr/>
            <p:nvPr/>
          </p:nvSpPr>
          <p:spPr>
            <a:xfrm>
              <a:off x="20" y="531"/>
              <a:ext cx="899" cy="496"/>
            </a:xfrm>
            <a:custGeom>
              <a:avLst/>
              <a:gdLst/>
              <a:ahLst/>
              <a:cxnLst/>
              <a:pathLst>
                <a:path w="899" h="496">
                  <a:moveTo>
                    <a:pt x="0" y="495"/>
                  </a:moveTo>
                  <a:lnTo>
                    <a:pt x="106" y="495"/>
                  </a:lnTo>
                  <a:lnTo>
                    <a:pt x="207" y="495"/>
                  </a:lnTo>
                  <a:lnTo>
                    <a:pt x="617" y="483"/>
                  </a:lnTo>
                  <a:lnTo>
                    <a:pt x="731" y="479"/>
                  </a:lnTo>
                  <a:lnTo>
                    <a:pt x="731" y="443"/>
                  </a:lnTo>
                  <a:lnTo>
                    <a:pt x="743" y="402"/>
                  </a:lnTo>
                  <a:lnTo>
                    <a:pt x="792" y="252"/>
                  </a:lnTo>
                  <a:lnTo>
                    <a:pt x="861" y="106"/>
                  </a:lnTo>
                  <a:lnTo>
                    <a:pt x="877" y="49"/>
                  </a:lnTo>
                  <a:lnTo>
                    <a:pt x="898" y="0"/>
                  </a:lnTo>
                  <a:lnTo>
                    <a:pt x="804" y="25"/>
                  </a:lnTo>
                  <a:lnTo>
                    <a:pt x="715" y="49"/>
                  </a:lnTo>
                  <a:lnTo>
                    <a:pt x="605" y="86"/>
                  </a:lnTo>
                  <a:lnTo>
                    <a:pt x="508" y="122"/>
                  </a:lnTo>
                  <a:lnTo>
                    <a:pt x="410" y="167"/>
                  </a:lnTo>
                  <a:lnTo>
                    <a:pt x="313" y="211"/>
                  </a:lnTo>
                  <a:lnTo>
                    <a:pt x="232" y="252"/>
                  </a:lnTo>
                  <a:lnTo>
                    <a:pt x="155" y="296"/>
                  </a:lnTo>
                  <a:lnTo>
                    <a:pt x="77" y="341"/>
                  </a:lnTo>
                  <a:lnTo>
                    <a:pt x="0" y="386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197" name="未知"/>
            <p:cNvSpPr/>
            <p:nvPr/>
          </p:nvSpPr>
          <p:spPr>
            <a:xfrm>
              <a:off x="751" y="523"/>
              <a:ext cx="237" cy="488"/>
            </a:xfrm>
            <a:custGeom>
              <a:avLst/>
              <a:gdLst/>
              <a:ahLst/>
              <a:cxnLst/>
              <a:pathLst>
                <a:path w="237" h="488">
                  <a:moveTo>
                    <a:pt x="0" y="487"/>
                  </a:moveTo>
                  <a:lnTo>
                    <a:pt x="0" y="487"/>
                  </a:lnTo>
                  <a:lnTo>
                    <a:pt x="0" y="451"/>
                  </a:lnTo>
                  <a:lnTo>
                    <a:pt x="12" y="410"/>
                  </a:lnTo>
                  <a:lnTo>
                    <a:pt x="61" y="260"/>
                  </a:lnTo>
                  <a:lnTo>
                    <a:pt x="146" y="57"/>
                  </a:lnTo>
                  <a:lnTo>
                    <a:pt x="167" y="8"/>
                  </a:lnTo>
                  <a:lnTo>
                    <a:pt x="195" y="0"/>
                  </a:lnTo>
                  <a:lnTo>
                    <a:pt x="215" y="4"/>
                  </a:lnTo>
                  <a:lnTo>
                    <a:pt x="227" y="16"/>
                  </a:lnTo>
                  <a:lnTo>
                    <a:pt x="236" y="37"/>
                  </a:lnTo>
                  <a:lnTo>
                    <a:pt x="106" y="296"/>
                  </a:lnTo>
                  <a:lnTo>
                    <a:pt x="89" y="337"/>
                  </a:lnTo>
                  <a:lnTo>
                    <a:pt x="57" y="426"/>
                  </a:lnTo>
                  <a:lnTo>
                    <a:pt x="49" y="487"/>
                  </a:lnTo>
                  <a:lnTo>
                    <a:pt x="0" y="487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4198" name="Group 64197"/>
            <p:cNvGrpSpPr/>
            <p:nvPr/>
          </p:nvGrpSpPr>
          <p:grpSpPr>
            <a:xfrm>
              <a:off x="292" y="227"/>
              <a:ext cx="50" cy="281"/>
              <a:chOff x="0" y="0"/>
              <a:chExt cx="50" cy="281"/>
            </a:xfrm>
          </p:grpSpPr>
          <p:sp>
            <p:nvSpPr>
              <p:cNvPr id="64199" name="未知"/>
              <p:cNvSpPr/>
              <p:nvPr/>
            </p:nvSpPr>
            <p:spPr>
              <a:xfrm>
                <a:off x="0" y="130"/>
                <a:ext cx="50" cy="54"/>
              </a:xfrm>
              <a:custGeom>
                <a:avLst/>
                <a:gdLst/>
                <a:ahLst/>
                <a:cxnLst/>
                <a:pathLst>
                  <a:path w="50" h="54">
                    <a:moveTo>
                      <a:pt x="0" y="4"/>
                    </a:moveTo>
                    <a:lnTo>
                      <a:pt x="8" y="53"/>
                    </a:lnTo>
                    <a:lnTo>
                      <a:pt x="33" y="53"/>
                    </a:lnTo>
                    <a:lnTo>
                      <a:pt x="49" y="4"/>
                    </a:lnTo>
                    <a:lnTo>
                      <a:pt x="37" y="0"/>
                    </a:lnTo>
                    <a:lnTo>
                      <a:pt x="13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0" name="未知"/>
              <p:cNvSpPr/>
              <p:nvPr/>
            </p:nvSpPr>
            <p:spPr>
              <a:xfrm>
                <a:off x="8" y="183"/>
                <a:ext cx="30" cy="98"/>
              </a:xfrm>
              <a:custGeom>
                <a:avLst/>
                <a:gdLst/>
                <a:ahLst/>
                <a:cxnLst/>
                <a:pathLst>
                  <a:path w="30" h="98">
                    <a:moveTo>
                      <a:pt x="0" y="97"/>
                    </a:moveTo>
                    <a:lnTo>
                      <a:pt x="5" y="0"/>
                    </a:lnTo>
                    <a:lnTo>
                      <a:pt x="13" y="0"/>
                    </a:lnTo>
                    <a:lnTo>
                      <a:pt x="25" y="0"/>
                    </a:lnTo>
                    <a:lnTo>
                      <a:pt x="29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1" name="未知"/>
              <p:cNvSpPr/>
              <p:nvPr/>
            </p:nvSpPr>
            <p:spPr>
              <a:xfrm>
                <a:off x="13" y="0"/>
                <a:ext cx="25" cy="131"/>
              </a:xfrm>
              <a:custGeom>
                <a:avLst/>
                <a:gdLst/>
                <a:ahLst/>
                <a:cxnLst/>
                <a:pathLst>
                  <a:path w="25" h="131">
                    <a:moveTo>
                      <a:pt x="16" y="0"/>
                    </a:moveTo>
                    <a:lnTo>
                      <a:pt x="24" y="130"/>
                    </a:lnTo>
                    <a:lnTo>
                      <a:pt x="0" y="130"/>
                    </a:lnTo>
                    <a:lnTo>
                      <a:pt x="4" y="4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202" name="Group 64201"/>
            <p:cNvGrpSpPr/>
            <p:nvPr/>
          </p:nvGrpSpPr>
          <p:grpSpPr>
            <a:xfrm>
              <a:off x="49" y="166"/>
              <a:ext cx="618" cy="971"/>
              <a:chOff x="0" y="0"/>
              <a:chExt cx="618" cy="971"/>
            </a:xfrm>
          </p:grpSpPr>
          <p:sp>
            <p:nvSpPr>
              <p:cNvPr id="64203" name="未知"/>
              <p:cNvSpPr/>
              <p:nvPr/>
            </p:nvSpPr>
            <p:spPr>
              <a:xfrm>
                <a:off x="48" y="365"/>
                <a:ext cx="1" cy="22"/>
              </a:xfrm>
              <a:custGeom>
                <a:avLst/>
                <a:gdLst/>
                <a:ahLst/>
                <a:cxnLst/>
                <a:pathLst>
                  <a:path w="1" h="22">
                    <a:moveTo>
                      <a:pt x="0" y="0"/>
                    </a:moveTo>
                    <a:lnTo>
                      <a:pt x="0" y="2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4" name="未知"/>
              <p:cNvSpPr/>
              <p:nvPr/>
            </p:nvSpPr>
            <p:spPr>
              <a:xfrm>
                <a:off x="101" y="365"/>
                <a:ext cx="1" cy="22"/>
              </a:xfrm>
              <a:custGeom>
                <a:avLst/>
                <a:gdLst/>
                <a:ahLst/>
                <a:cxnLst/>
                <a:pathLst>
                  <a:path w="1" h="22">
                    <a:moveTo>
                      <a:pt x="0" y="0"/>
                    </a:moveTo>
                    <a:lnTo>
                      <a:pt x="0" y="2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5" name="未知"/>
              <p:cNvSpPr/>
              <p:nvPr/>
            </p:nvSpPr>
            <p:spPr>
              <a:xfrm>
                <a:off x="150" y="0"/>
                <a:ext cx="86" cy="342"/>
              </a:xfrm>
              <a:custGeom>
                <a:avLst/>
                <a:gdLst/>
                <a:ahLst/>
                <a:cxnLst/>
                <a:pathLst>
                  <a:path w="86" h="342">
                    <a:moveTo>
                      <a:pt x="85" y="0"/>
                    </a:moveTo>
                    <a:lnTo>
                      <a:pt x="0" y="34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6" name="未知"/>
              <p:cNvSpPr/>
              <p:nvPr/>
            </p:nvSpPr>
            <p:spPr>
              <a:xfrm>
                <a:off x="288" y="0"/>
                <a:ext cx="13" cy="82"/>
              </a:xfrm>
              <a:custGeom>
                <a:avLst/>
                <a:gdLst/>
                <a:ahLst/>
                <a:cxnLst/>
                <a:pathLst>
                  <a:path w="13" h="82">
                    <a:moveTo>
                      <a:pt x="0" y="0"/>
                    </a:moveTo>
                    <a:lnTo>
                      <a:pt x="12" y="8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7" name="未知"/>
              <p:cNvSpPr/>
              <p:nvPr/>
            </p:nvSpPr>
            <p:spPr>
              <a:xfrm>
                <a:off x="308" y="126"/>
                <a:ext cx="38" cy="204"/>
              </a:xfrm>
              <a:custGeom>
                <a:avLst/>
                <a:gdLst/>
                <a:ahLst/>
                <a:cxnLst/>
                <a:pathLst>
                  <a:path w="38" h="204">
                    <a:moveTo>
                      <a:pt x="0" y="0"/>
                    </a:moveTo>
                    <a:lnTo>
                      <a:pt x="37" y="203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8" name="未知"/>
              <p:cNvSpPr/>
              <p:nvPr/>
            </p:nvSpPr>
            <p:spPr>
              <a:xfrm>
                <a:off x="40" y="925"/>
                <a:ext cx="74" cy="17"/>
              </a:xfrm>
              <a:custGeom>
                <a:avLst/>
                <a:gdLst/>
                <a:ahLst/>
                <a:cxnLst/>
                <a:pathLst>
                  <a:path w="74" h="17">
                    <a:moveTo>
                      <a:pt x="73" y="0"/>
                    </a:moveTo>
                    <a:lnTo>
                      <a:pt x="0" y="16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09" name="未知"/>
              <p:cNvSpPr/>
              <p:nvPr/>
            </p:nvSpPr>
            <p:spPr>
              <a:xfrm>
                <a:off x="170" y="925"/>
                <a:ext cx="107" cy="30"/>
              </a:xfrm>
              <a:custGeom>
                <a:avLst/>
                <a:gdLst/>
                <a:ahLst/>
                <a:cxnLst/>
                <a:pathLst>
                  <a:path w="107" h="30">
                    <a:moveTo>
                      <a:pt x="106" y="0"/>
                    </a:moveTo>
                    <a:lnTo>
                      <a:pt x="53" y="16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0" name="未知"/>
              <p:cNvSpPr/>
              <p:nvPr/>
            </p:nvSpPr>
            <p:spPr>
              <a:xfrm>
                <a:off x="446" y="949"/>
                <a:ext cx="172" cy="22"/>
              </a:xfrm>
              <a:custGeom>
                <a:avLst/>
                <a:gdLst/>
                <a:ahLst/>
                <a:cxnLst/>
                <a:pathLst>
                  <a:path w="172" h="22">
                    <a:moveTo>
                      <a:pt x="171" y="21"/>
                    </a:moveTo>
                    <a:lnTo>
                      <a:pt x="142" y="9"/>
                    </a:lnTo>
                    <a:lnTo>
                      <a:pt x="114" y="5"/>
                    </a:lnTo>
                    <a:lnTo>
                      <a:pt x="61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1" name="未知"/>
              <p:cNvSpPr/>
              <p:nvPr/>
            </p:nvSpPr>
            <p:spPr>
              <a:xfrm>
                <a:off x="0" y="402"/>
                <a:ext cx="127" cy="1"/>
              </a:xfrm>
              <a:custGeom>
                <a:avLst/>
                <a:gdLst/>
                <a:ahLst/>
                <a:cxnLst/>
                <a:pathLst>
                  <a:path w="127" h="1">
                    <a:moveTo>
                      <a:pt x="126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212" name="Group 64211"/>
            <p:cNvGrpSpPr/>
            <p:nvPr/>
          </p:nvGrpSpPr>
          <p:grpSpPr>
            <a:xfrm>
              <a:off x="881" y="0"/>
              <a:ext cx="159" cy="216"/>
              <a:chOff x="0" y="0"/>
              <a:chExt cx="159" cy="216"/>
            </a:xfrm>
          </p:grpSpPr>
          <p:sp>
            <p:nvSpPr>
              <p:cNvPr id="64213" name="未知"/>
              <p:cNvSpPr/>
              <p:nvPr/>
            </p:nvSpPr>
            <p:spPr>
              <a:xfrm>
                <a:off x="138" y="0"/>
                <a:ext cx="21" cy="216"/>
              </a:xfrm>
              <a:custGeom>
                <a:avLst/>
                <a:gdLst/>
                <a:ahLst/>
                <a:cxnLst/>
                <a:pathLst>
                  <a:path w="21" h="216">
                    <a:moveTo>
                      <a:pt x="20" y="215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12" y="215"/>
                    </a:lnTo>
                    <a:lnTo>
                      <a:pt x="20" y="2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4" name="未知"/>
              <p:cNvSpPr/>
              <p:nvPr/>
            </p:nvSpPr>
            <p:spPr>
              <a:xfrm>
                <a:off x="0" y="36"/>
                <a:ext cx="135" cy="107"/>
              </a:xfrm>
              <a:custGeom>
                <a:avLst/>
                <a:gdLst/>
                <a:ahLst/>
                <a:cxnLst/>
                <a:pathLst>
                  <a:path w="135" h="107">
                    <a:moveTo>
                      <a:pt x="130" y="78"/>
                    </a:moveTo>
                    <a:lnTo>
                      <a:pt x="130" y="57"/>
                    </a:lnTo>
                    <a:lnTo>
                      <a:pt x="134" y="21"/>
                    </a:lnTo>
                    <a:lnTo>
                      <a:pt x="134" y="0"/>
                    </a:lnTo>
                    <a:lnTo>
                      <a:pt x="65" y="25"/>
                    </a:lnTo>
                    <a:lnTo>
                      <a:pt x="0" y="45"/>
                    </a:lnTo>
                    <a:lnTo>
                      <a:pt x="8" y="74"/>
                    </a:lnTo>
                    <a:lnTo>
                      <a:pt x="0" y="106"/>
                    </a:lnTo>
                    <a:lnTo>
                      <a:pt x="41" y="98"/>
                    </a:lnTo>
                    <a:lnTo>
                      <a:pt x="85" y="90"/>
                    </a:lnTo>
                    <a:lnTo>
                      <a:pt x="130" y="78"/>
                    </a:lnTo>
                    <a:lnTo>
                      <a:pt x="130" y="78"/>
                    </a:lnTo>
                    <a:close/>
                  </a:path>
                </a:pathLst>
              </a:custGeom>
              <a:solidFill>
                <a:srgbClr val="111111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5" name="未知"/>
              <p:cNvSpPr/>
              <p:nvPr/>
            </p:nvSpPr>
            <p:spPr>
              <a:xfrm>
                <a:off x="134" y="12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6" name="未知"/>
              <p:cNvSpPr/>
              <p:nvPr/>
            </p:nvSpPr>
            <p:spPr>
              <a:xfrm>
                <a:off x="134" y="12"/>
                <a:ext cx="5" cy="9"/>
              </a:xfrm>
              <a:custGeom>
                <a:avLst/>
                <a:gdLst/>
                <a:ahLst/>
                <a:cxnLst/>
                <a:pathLst>
                  <a:path w="5" h="9">
                    <a:moveTo>
                      <a:pt x="4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217" name="Group 64216"/>
            <p:cNvGrpSpPr/>
            <p:nvPr/>
          </p:nvGrpSpPr>
          <p:grpSpPr>
            <a:xfrm>
              <a:off x="284" y="158"/>
              <a:ext cx="188" cy="172"/>
              <a:chOff x="0" y="0"/>
              <a:chExt cx="188" cy="172"/>
            </a:xfrm>
          </p:grpSpPr>
          <p:sp>
            <p:nvSpPr>
              <p:cNvPr id="64218" name="未知"/>
              <p:cNvSpPr/>
              <p:nvPr/>
            </p:nvSpPr>
            <p:spPr>
              <a:xfrm>
                <a:off x="37" y="33"/>
                <a:ext cx="151" cy="139"/>
              </a:xfrm>
              <a:custGeom>
                <a:avLst/>
                <a:gdLst/>
                <a:ahLst/>
                <a:cxnLst/>
                <a:pathLst>
                  <a:path w="151" h="139">
                    <a:moveTo>
                      <a:pt x="0" y="0"/>
                    </a:moveTo>
                    <a:lnTo>
                      <a:pt x="16" y="36"/>
                    </a:lnTo>
                    <a:lnTo>
                      <a:pt x="40" y="73"/>
                    </a:lnTo>
                    <a:lnTo>
                      <a:pt x="89" y="113"/>
                    </a:lnTo>
                    <a:lnTo>
                      <a:pt x="126" y="129"/>
                    </a:lnTo>
                    <a:lnTo>
                      <a:pt x="150" y="138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19" name="未知"/>
              <p:cNvSpPr/>
              <p:nvPr/>
            </p:nvSpPr>
            <p:spPr>
              <a:xfrm>
                <a:off x="0" y="0"/>
                <a:ext cx="54" cy="26"/>
              </a:xfrm>
              <a:custGeom>
                <a:avLst/>
                <a:gdLst/>
                <a:ahLst/>
                <a:cxnLst/>
                <a:pathLst>
                  <a:path w="54" h="26">
                    <a:moveTo>
                      <a:pt x="25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8"/>
                    </a:lnTo>
                    <a:lnTo>
                      <a:pt x="33" y="8"/>
                    </a:lnTo>
                    <a:lnTo>
                      <a:pt x="33" y="25"/>
                    </a:lnTo>
                    <a:lnTo>
                      <a:pt x="25" y="8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0" name="未知"/>
              <p:cNvSpPr/>
              <p:nvPr/>
            </p:nvSpPr>
            <p:spPr>
              <a:xfrm>
                <a:off x="4" y="8"/>
                <a:ext cx="30" cy="18"/>
              </a:xfrm>
              <a:custGeom>
                <a:avLst/>
                <a:gdLst/>
                <a:ahLst/>
                <a:cxnLst/>
                <a:pathLst>
                  <a:path w="30" h="18">
                    <a:moveTo>
                      <a:pt x="21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17" y="17"/>
                    </a:lnTo>
                    <a:lnTo>
                      <a:pt x="29" y="17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1" name="未知"/>
              <p:cNvSpPr/>
              <p:nvPr/>
            </p:nvSpPr>
            <p:spPr>
              <a:xfrm>
                <a:off x="4" y="25"/>
                <a:ext cx="34" cy="21"/>
              </a:xfrm>
              <a:custGeom>
                <a:avLst/>
                <a:gdLst/>
                <a:ahLst/>
                <a:cxnLst/>
                <a:pathLst>
                  <a:path w="34" h="21">
                    <a:moveTo>
                      <a:pt x="17" y="16"/>
                    </a:moveTo>
                    <a:lnTo>
                      <a:pt x="29" y="8"/>
                    </a:lnTo>
                    <a:lnTo>
                      <a:pt x="33" y="8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17" y="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7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2" name="未知"/>
              <p:cNvSpPr/>
              <p:nvPr/>
            </p:nvSpPr>
            <p:spPr>
              <a:xfrm>
                <a:off x="8" y="41"/>
                <a:ext cx="38" cy="25"/>
              </a:xfrm>
              <a:custGeom>
                <a:avLst/>
                <a:gdLst/>
                <a:ahLst/>
                <a:cxnLst/>
                <a:pathLst>
                  <a:path w="38" h="25">
                    <a:moveTo>
                      <a:pt x="37" y="12"/>
                    </a:moveTo>
                    <a:lnTo>
                      <a:pt x="37" y="4"/>
                    </a:lnTo>
                    <a:lnTo>
                      <a:pt x="33" y="0"/>
                    </a:lnTo>
                    <a:lnTo>
                      <a:pt x="25" y="0"/>
                    </a:lnTo>
                    <a:lnTo>
                      <a:pt x="13" y="8"/>
                    </a:lnTo>
                    <a:lnTo>
                      <a:pt x="0" y="16"/>
                    </a:lnTo>
                    <a:lnTo>
                      <a:pt x="4" y="24"/>
                    </a:lnTo>
                    <a:lnTo>
                      <a:pt x="37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3" name="未知"/>
              <p:cNvSpPr/>
              <p:nvPr/>
            </p:nvSpPr>
            <p:spPr>
              <a:xfrm>
                <a:off x="12" y="53"/>
                <a:ext cx="38" cy="25"/>
              </a:xfrm>
              <a:custGeom>
                <a:avLst/>
                <a:gdLst/>
                <a:ahLst/>
                <a:cxnLst/>
                <a:pathLst>
                  <a:path w="38" h="25">
                    <a:moveTo>
                      <a:pt x="33" y="0"/>
                    </a:moveTo>
                    <a:lnTo>
                      <a:pt x="33" y="0"/>
                    </a:lnTo>
                    <a:lnTo>
                      <a:pt x="37" y="12"/>
                    </a:lnTo>
                    <a:lnTo>
                      <a:pt x="25" y="16"/>
                    </a:lnTo>
                    <a:lnTo>
                      <a:pt x="9" y="20"/>
                    </a:lnTo>
                    <a:lnTo>
                      <a:pt x="4" y="24"/>
                    </a:lnTo>
                    <a:lnTo>
                      <a:pt x="0" y="12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4" name="未知"/>
              <p:cNvSpPr/>
              <p:nvPr/>
            </p:nvSpPr>
            <p:spPr>
              <a:xfrm>
                <a:off x="29" y="69"/>
                <a:ext cx="41" cy="25"/>
              </a:xfrm>
              <a:custGeom>
                <a:avLst/>
                <a:gdLst/>
                <a:ahLst/>
                <a:cxnLst/>
                <a:pathLst>
                  <a:path w="41" h="25">
                    <a:moveTo>
                      <a:pt x="40" y="24"/>
                    </a:moveTo>
                    <a:lnTo>
                      <a:pt x="24" y="0"/>
                    </a:lnTo>
                    <a:lnTo>
                      <a:pt x="12" y="8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40" y="24"/>
                    </a:lnTo>
                    <a:lnTo>
                      <a:pt x="40" y="2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5" name="未知"/>
              <p:cNvSpPr/>
              <p:nvPr/>
            </p:nvSpPr>
            <p:spPr>
              <a:xfrm>
                <a:off x="37" y="89"/>
                <a:ext cx="41" cy="14"/>
              </a:xfrm>
              <a:custGeom>
                <a:avLst/>
                <a:gdLst/>
                <a:ahLst/>
                <a:cxnLst/>
                <a:pathLst>
                  <a:path w="41" h="14">
                    <a:moveTo>
                      <a:pt x="28" y="0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4" y="9"/>
                    </a:lnTo>
                    <a:lnTo>
                      <a:pt x="28" y="13"/>
                    </a:lnTo>
                    <a:lnTo>
                      <a:pt x="40" y="1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6" name="未知"/>
              <p:cNvSpPr/>
              <p:nvPr/>
            </p:nvSpPr>
            <p:spPr>
              <a:xfrm>
                <a:off x="45" y="106"/>
                <a:ext cx="50" cy="17"/>
              </a:xfrm>
              <a:custGeom>
                <a:avLst/>
                <a:gdLst/>
                <a:ahLst/>
                <a:cxnLst/>
                <a:pathLst>
                  <a:path w="50" h="17">
                    <a:moveTo>
                      <a:pt x="49" y="12"/>
                    </a:moveTo>
                    <a:lnTo>
                      <a:pt x="32" y="0"/>
                    </a:lnTo>
                    <a:lnTo>
                      <a:pt x="24" y="0"/>
                    </a:lnTo>
                    <a:lnTo>
                      <a:pt x="0" y="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49" y="12"/>
                    </a:lnTo>
                    <a:lnTo>
                      <a:pt x="49" y="1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7" name="未知"/>
              <p:cNvSpPr/>
              <p:nvPr/>
            </p:nvSpPr>
            <p:spPr>
              <a:xfrm>
                <a:off x="53" y="118"/>
                <a:ext cx="50" cy="21"/>
              </a:xfrm>
              <a:custGeom>
                <a:avLst/>
                <a:gdLst/>
                <a:ahLst/>
                <a:cxnLst/>
                <a:pathLst>
                  <a:path w="50" h="21">
                    <a:moveTo>
                      <a:pt x="0" y="4"/>
                    </a:moveTo>
                    <a:lnTo>
                      <a:pt x="41" y="0"/>
                    </a:lnTo>
                    <a:lnTo>
                      <a:pt x="49" y="8"/>
                    </a:lnTo>
                    <a:lnTo>
                      <a:pt x="24" y="16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8" name="未知"/>
              <p:cNvSpPr/>
              <p:nvPr/>
            </p:nvSpPr>
            <p:spPr>
              <a:xfrm>
                <a:off x="73" y="126"/>
                <a:ext cx="38" cy="17"/>
              </a:xfrm>
              <a:custGeom>
                <a:avLst/>
                <a:gdLst/>
                <a:ahLst/>
                <a:cxnLst/>
                <a:pathLst>
                  <a:path w="38" h="17">
                    <a:moveTo>
                      <a:pt x="37" y="8"/>
                    </a:moveTo>
                    <a:lnTo>
                      <a:pt x="29" y="0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37" y="8"/>
                    </a:lnTo>
                    <a:lnTo>
                      <a:pt x="37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29" name="未知"/>
              <p:cNvSpPr/>
              <p:nvPr/>
            </p:nvSpPr>
            <p:spPr>
              <a:xfrm>
                <a:off x="73" y="126"/>
                <a:ext cx="38" cy="17"/>
              </a:xfrm>
              <a:custGeom>
                <a:avLst/>
                <a:gdLst/>
                <a:ahLst/>
                <a:cxnLst/>
                <a:pathLst>
                  <a:path w="38" h="17">
                    <a:moveTo>
                      <a:pt x="37" y="8"/>
                    </a:moveTo>
                    <a:lnTo>
                      <a:pt x="29" y="0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37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0" name="未知"/>
              <p:cNvSpPr/>
              <p:nvPr/>
            </p:nvSpPr>
            <p:spPr>
              <a:xfrm>
                <a:off x="90" y="142"/>
                <a:ext cx="45" cy="30"/>
              </a:xfrm>
              <a:custGeom>
                <a:avLst/>
                <a:gdLst/>
                <a:ahLst/>
                <a:cxnLst/>
                <a:pathLst>
                  <a:path w="45" h="30">
                    <a:moveTo>
                      <a:pt x="44" y="8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8" y="29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1" name="未知"/>
              <p:cNvSpPr/>
              <p:nvPr/>
            </p:nvSpPr>
            <p:spPr>
              <a:xfrm>
                <a:off x="90" y="142"/>
                <a:ext cx="45" cy="30"/>
              </a:xfrm>
              <a:custGeom>
                <a:avLst/>
                <a:gdLst/>
                <a:ahLst/>
                <a:cxnLst/>
                <a:pathLst>
                  <a:path w="45" h="30">
                    <a:moveTo>
                      <a:pt x="44" y="8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8" y="29"/>
                    </a:lnTo>
                    <a:lnTo>
                      <a:pt x="44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232" name="Group 64231"/>
            <p:cNvGrpSpPr/>
            <p:nvPr/>
          </p:nvGrpSpPr>
          <p:grpSpPr>
            <a:xfrm>
              <a:off x="422" y="312"/>
              <a:ext cx="285" cy="50"/>
              <a:chOff x="0" y="0"/>
              <a:chExt cx="285" cy="50"/>
            </a:xfrm>
          </p:grpSpPr>
          <p:sp>
            <p:nvSpPr>
              <p:cNvPr id="64233" name="未知"/>
              <p:cNvSpPr/>
              <p:nvPr/>
            </p:nvSpPr>
            <p:spPr>
              <a:xfrm>
                <a:off x="0" y="0"/>
                <a:ext cx="30" cy="38"/>
              </a:xfrm>
              <a:custGeom>
                <a:avLst/>
                <a:gdLst/>
                <a:ahLst/>
                <a:cxnLst/>
                <a:pathLst>
                  <a:path w="30" h="38">
                    <a:moveTo>
                      <a:pt x="16" y="25"/>
                    </a:moveTo>
                    <a:lnTo>
                      <a:pt x="16" y="29"/>
                    </a:lnTo>
                    <a:lnTo>
                      <a:pt x="8" y="37"/>
                    </a:lnTo>
                    <a:lnTo>
                      <a:pt x="0" y="17"/>
                    </a:lnTo>
                    <a:lnTo>
                      <a:pt x="12" y="0"/>
                    </a:lnTo>
                    <a:lnTo>
                      <a:pt x="29" y="8"/>
                    </a:lnTo>
                    <a:lnTo>
                      <a:pt x="21" y="25"/>
                    </a:lnTo>
                    <a:lnTo>
                      <a:pt x="16" y="25"/>
                    </a:lnTo>
                    <a:lnTo>
                      <a:pt x="16" y="2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4" name="未知"/>
              <p:cNvSpPr/>
              <p:nvPr/>
            </p:nvSpPr>
            <p:spPr>
              <a:xfrm>
                <a:off x="12" y="17"/>
                <a:ext cx="70" cy="33"/>
              </a:xfrm>
              <a:custGeom>
                <a:avLst/>
                <a:gdLst/>
                <a:ahLst/>
                <a:cxnLst/>
                <a:pathLst>
                  <a:path w="70" h="33">
                    <a:moveTo>
                      <a:pt x="9" y="8"/>
                    </a:moveTo>
                    <a:lnTo>
                      <a:pt x="4" y="8"/>
                    </a:lnTo>
                    <a:lnTo>
                      <a:pt x="4" y="12"/>
                    </a:lnTo>
                    <a:lnTo>
                      <a:pt x="0" y="32"/>
                    </a:lnTo>
                    <a:lnTo>
                      <a:pt x="21" y="32"/>
                    </a:lnTo>
                    <a:lnTo>
                      <a:pt x="69" y="8"/>
                    </a:lnTo>
                    <a:lnTo>
                      <a:pt x="49" y="4"/>
                    </a:lnTo>
                    <a:lnTo>
                      <a:pt x="37" y="0"/>
                    </a:lnTo>
                    <a:lnTo>
                      <a:pt x="9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5" name="未知"/>
              <p:cNvSpPr/>
              <p:nvPr/>
            </p:nvSpPr>
            <p:spPr>
              <a:xfrm>
                <a:off x="81" y="25"/>
                <a:ext cx="18" cy="13"/>
              </a:xfrm>
              <a:custGeom>
                <a:avLst/>
                <a:gdLst/>
                <a:ahLst/>
                <a:cxnLst/>
                <a:pathLst>
                  <a:path w="18" h="13">
                    <a:moveTo>
                      <a:pt x="17" y="4"/>
                    </a:moveTo>
                    <a:lnTo>
                      <a:pt x="0" y="0"/>
                    </a:lnTo>
                    <a:lnTo>
                      <a:pt x="9" y="12"/>
                    </a:lnTo>
                    <a:lnTo>
                      <a:pt x="17" y="4"/>
                    </a:lnTo>
                    <a:lnTo>
                      <a:pt x="17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6" name="未知"/>
              <p:cNvSpPr/>
              <p:nvPr/>
            </p:nvSpPr>
            <p:spPr>
              <a:xfrm>
                <a:off x="81" y="25"/>
                <a:ext cx="18" cy="13"/>
              </a:xfrm>
              <a:custGeom>
                <a:avLst/>
                <a:gdLst/>
                <a:ahLst/>
                <a:cxnLst/>
                <a:pathLst>
                  <a:path w="18" h="13">
                    <a:moveTo>
                      <a:pt x="17" y="4"/>
                    </a:moveTo>
                    <a:lnTo>
                      <a:pt x="0" y="0"/>
                    </a:lnTo>
                    <a:lnTo>
                      <a:pt x="9" y="12"/>
                    </a:lnTo>
                    <a:lnTo>
                      <a:pt x="17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7" name="未知"/>
              <p:cNvSpPr/>
              <p:nvPr/>
            </p:nvSpPr>
            <p:spPr>
              <a:xfrm>
                <a:off x="69" y="12"/>
                <a:ext cx="66" cy="22"/>
              </a:xfrm>
              <a:custGeom>
                <a:avLst/>
                <a:gdLst/>
                <a:ahLst/>
                <a:cxnLst/>
                <a:pathLst>
                  <a:path w="66" h="22">
                    <a:moveTo>
                      <a:pt x="29" y="17"/>
                    </a:moveTo>
                    <a:lnTo>
                      <a:pt x="65" y="21"/>
                    </a:lnTo>
                    <a:lnTo>
                      <a:pt x="57" y="9"/>
                    </a:lnTo>
                    <a:lnTo>
                      <a:pt x="0" y="0"/>
                    </a:lnTo>
                    <a:lnTo>
                      <a:pt x="12" y="13"/>
                    </a:lnTo>
                    <a:lnTo>
                      <a:pt x="29" y="17"/>
                    </a:lnTo>
                    <a:lnTo>
                      <a:pt x="29" y="1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8" name="未知"/>
              <p:cNvSpPr/>
              <p:nvPr/>
            </p:nvSpPr>
            <p:spPr>
              <a:xfrm>
                <a:off x="122" y="0"/>
                <a:ext cx="82" cy="34"/>
              </a:xfrm>
              <a:custGeom>
                <a:avLst/>
                <a:gdLst/>
                <a:ahLst/>
                <a:cxnLst/>
                <a:pathLst>
                  <a:path w="82" h="34">
                    <a:moveTo>
                      <a:pt x="81" y="33"/>
                    </a:moveTo>
                    <a:lnTo>
                      <a:pt x="49" y="33"/>
                    </a:lnTo>
                    <a:lnTo>
                      <a:pt x="12" y="33"/>
                    </a:lnTo>
                    <a:lnTo>
                      <a:pt x="8" y="25"/>
                    </a:lnTo>
                    <a:lnTo>
                      <a:pt x="0" y="17"/>
                    </a:lnTo>
                    <a:lnTo>
                      <a:pt x="24" y="17"/>
                    </a:lnTo>
                    <a:lnTo>
                      <a:pt x="28" y="0"/>
                    </a:lnTo>
                    <a:lnTo>
                      <a:pt x="45" y="17"/>
                    </a:lnTo>
                    <a:lnTo>
                      <a:pt x="69" y="8"/>
                    </a:lnTo>
                    <a:lnTo>
                      <a:pt x="77" y="21"/>
                    </a:lnTo>
                    <a:lnTo>
                      <a:pt x="81" y="33"/>
                    </a:lnTo>
                    <a:lnTo>
                      <a:pt x="81" y="3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39" name="未知"/>
              <p:cNvSpPr/>
              <p:nvPr/>
            </p:nvSpPr>
            <p:spPr>
              <a:xfrm>
                <a:off x="199" y="0"/>
                <a:ext cx="86" cy="34"/>
              </a:xfrm>
              <a:custGeom>
                <a:avLst/>
                <a:gdLst/>
                <a:ahLst/>
                <a:cxnLst/>
                <a:pathLst>
                  <a:path w="86" h="34">
                    <a:moveTo>
                      <a:pt x="0" y="17"/>
                    </a:moveTo>
                    <a:lnTo>
                      <a:pt x="4" y="33"/>
                    </a:lnTo>
                    <a:lnTo>
                      <a:pt x="49" y="25"/>
                    </a:lnTo>
                    <a:lnTo>
                      <a:pt x="85" y="12"/>
                    </a:lnTo>
                    <a:lnTo>
                      <a:pt x="49" y="0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240" name="未知"/>
            <p:cNvSpPr/>
            <p:nvPr/>
          </p:nvSpPr>
          <p:spPr>
            <a:xfrm>
              <a:off x="682" y="329"/>
              <a:ext cx="103" cy="82"/>
            </a:xfrm>
            <a:custGeom>
              <a:avLst/>
              <a:gdLst/>
              <a:ahLst/>
              <a:cxnLst/>
              <a:pathLst>
                <a:path w="103" h="82">
                  <a:moveTo>
                    <a:pt x="4" y="73"/>
                  </a:moveTo>
                  <a:lnTo>
                    <a:pt x="0" y="56"/>
                  </a:lnTo>
                  <a:lnTo>
                    <a:pt x="0" y="4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2" y="12"/>
                  </a:lnTo>
                  <a:lnTo>
                    <a:pt x="102" y="32"/>
                  </a:lnTo>
                  <a:lnTo>
                    <a:pt x="8" y="81"/>
                  </a:lnTo>
                  <a:lnTo>
                    <a:pt x="4" y="73"/>
                  </a:lnTo>
                  <a:lnTo>
                    <a:pt x="4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1" name="未知"/>
            <p:cNvSpPr/>
            <p:nvPr/>
          </p:nvSpPr>
          <p:spPr>
            <a:xfrm>
              <a:off x="682" y="329"/>
              <a:ext cx="103" cy="82"/>
            </a:xfrm>
            <a:custGeom>
              <a:avLst/>
              <a:gdLst/>
              <a:ahLst/>
              <a:cxnLst/>
              <a:pathLst>
                <a:path w="103" h="82">
                  <a:moveTo>
                    <a:pt x="4" y="73"/>
                  </a:moveTo>
                  <a:lnTo>
                    <a:pt x="0" y="56"/>
                  </a:lnTo>
                  <a:lnTo>
                    <a:pt x="0" y="40"/>
                  </a:lnTo>
                  <a:lnTo>
                    <a:pt x="85" y="0"/>
                  </a:lnTo>
                  <a:lnTo>
                    <a:pt x="102" y="12"/>
                  </a:lnTo>
                  <a:lnTo>
                    <a:pt x="102" y="32"/>
                  </a:lnTo>
                  <a:lnTo>
                    <a:pt x="8" y="81"/>
                  </a:lnTo>
                  <a:lnTo>
                    <a:pt x="4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2" name="未知"/>
            <p:cNvSpPr/>
            <p:nvPr/>
          </p:nvSpPr>
          <p:spPr>
            <a:xfrm>
              <a:off x="702" y="365"/>
              <a:ext cx="34" cy="34"/>
            </a:xfrm>
            <a:custGeom>
              <a:avLst/>
              <a:gdLst/>
              <a:ahLst/>
              <a:cxnLst/>
              <a:pathLst>
                <a:path w="34" h="34">
                  <a:moveTo>
                    <a:pt x="33" y="24"/>
                  </a:moveTo>
                  <a:lnTo>
                    <a:pt x="25" y="12"/>
                  </a:lnTo>
                  <a:lnTo>
                    <a:pt x="25" y="0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9" y="24"/>
                  </a:lnTo>
                  <a:lnTo>
                    <a:pt x="9" y="33"/>
                  </a:lnTo>
                  <a:lnTo>
                    <a:pt x="33" y="24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3" name="未知"/>
            <p:cNvSpPr/>
            <p:nvPr/>
          </p:nvSpPr>
          <p:spPr>
            <a:xfrm>
              <a:off x="739" y="353"/>
              <a:ext cx="29" cy="29"/>
            </a:xfrm>
            <a:custGeom>
              <a:avLst/>
              <a:gdLst/>
              <a:ahLst/>
              <a:cxnLst/>
              <a:pathLst>
                <a:path w="29" h="29">
                  <a:moveTo>
                    <a:pt x="28" y="20"/>
                  </a:moveTo>
                  <a:lnTo>
                    <a:pt x="20" y="8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28" y="20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4" name="未知"/>
            <p:cNvSpPr/>
            <p:nvPr/>
          </p:nvSpPr>
          <p:spPr>
            <a:xfrm>
              <a:off x="767" y="341"/>
              <a:ext cx="18" cy="29"/>
            </a:xfrm>
            <a:custGeom>
              <a:avLst/>
              <a:gdLst/>
              <a:ahLst/>
              <a:cxnLst/>
              <a:pathLst>
                <a:path w="18" h="29">
                  <a:moveTo>
                    <a:pt x="17" y="20"/>
                  </a:moveTo>
                  <a:lnTo>
                    <a:pt x="17" y="8"/>
                  </a:lnTo>
                  <a:lnTo>
                    <a:pt x="17" y="0"/>
                  </a:lnTo>
                  <a:lnTo>
                    <a:pt x="0" y="4"/>
                  </a:lnTo>
                  <a:lnTo>
                    <a:pt x="4" y="16"/>
                  </a:lnTo>
                  <a:lnTo>
                    <a:pt x="4" y="28"/>
                  </a:lnTo>
                  <a:lnTo>
                    <a:pt x="17" y="20"/>
                  </a:lnTo>
                  <a:lnTo>
                    <a:pt x="17" y="2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5" name="未知"/>
            <p:cNvSpPr/>
            <p:nvPr/>
          </p:nvSpPr>
          <p:spPr>
            <a:xfrm>
              <a:off x="845" y="848"/>
              <a:ext cx="21" cy="175"/>
            </a:xfrm>
            <a:custGeom>
              <a:avLst/>
              <a:gdLst/>
              <a:ahLst/>
              <a:cxnLst/>
              <a:pathLst>
                <a:path w="21" h="175">
                  <a:moveTo>
                    <a:pt x="0" y="174"/>
                  </a:moveTo>
                  <a:lnTo>
                    <a:pt x="4" y="32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20"/>
                  </a:lnTo>
                  <a:lnTo>
                    <a:pt x="20" y="20"/>
                  </a:lnTo>
                  <a:lnTo>
                    <a:pt x="20" y="28"/>
                  </a:lnTo>
                  <a:lnTo>
                    <a:pt x="20" y="154"/>
                  </a:lnTo>
                  <a:lnTo>
                    <a:pt x="0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6" name="未知"/>
            <p:cNvSpPr/>
            <p:nvPr/>
          </p:nvSpPr>
          <p:spPr>
            <a:xfrm>
              <a:off x="820" y="978"/>
              <a:ext cx="90" cy="82"/>
            </a:xfrm>
            <a:custGeom>
              <a:avLst/>
              <a:gdLst/>
              <a:ahLst/>
              <a:cxnLst/>
              <a:pathLst>
                <a:path w="90" h="82">
                  <a:moveTo>
                    <a:pt x="25" y="44"/>
                  </a:moveTo>
                  <a:lnTo>
                    <a:pt x="45" y="2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45" y="40"/>
                  </a:lnTo>
                  <a:lnTo>
                    <a:pt x="33" y="60"/>
                  </a:lnTo>
                  <a:lnTo>
                    <a:pt x="41" y="64"/>
                  </a:lnTo>
                  <a:lnTo>
                    <a:pt x="53" y="56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57" y="69"/>
                  </a:lnTo>
                  <a:lnTo>
                    <a:pt x="65" y="69"/>
                  </a:lnTo>
                  <a:lnTo>
                    <a:pt x="41" y="81"/>
                  </a:lnTo>
                  <a:lnTo>
                    <a:pt x="16" y="73"/>
                  </a:lnTo>
                  <a:lnTo>
                    <a:pt x="0" y="48"/>
                  </a:lnTo>
                  <a:lnTo>
                    <a:pt x="4" y="40"/>
                  </a:lnTo>
                  <a:lnTo>
                    <a:pt x="25" y="44"/>
                  </a:lnTo>
                  <a:lnTo>
                    <a:pt x="25" y="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47" name="未知"/>
            <p:cNvSpPr/>
            <p:nvPr/>
          </p:nvSpPr>
          <p:spPr>
            <a:xfrm>
              <a:off x="845" y="819"/>
              <a:ext cx="21" cy="54"/>
            </a:xfrm>
            <a:custGeom>
              <a:avLst/>
              <a:gdLst/>
              <a:ahLst/>
              <a:cxnLst/>
              <a:pathLst>
                <a:path w="21" h="54">
                  <a:moveTo>
                    <a:pt x="12" y="0"/>
                  </a:moveTo>
                  <a:lnTo>
                    <a:pt x="12" y="8"/>
                  </a:lnTo>
                  <a:lnTo>
                    <a:pt x="16" y="17"/>
                  </a:lnTo>
                  <a:lnTo>
                    <a:pt x="20" y="25"/>
                  </a:lnTo>
                  <a:lnTo>
                    <a:pt x="20" y="29"/>
                  </a:lnTo>
                  <a:lnTo>
                    <a:pt x="20" y="41"/>
                  </a:lnTo>
                  <a:lnTo>
                    <a:pt x="16" y="49"/>
                  </a:lnTo>
                  <a:lnTo>
                    <a:pt x="16" y="29"/>
                  </a:lnTo>
                  <a:lnTo>
                    <a:pt x="8" y="29"/>
                  </a:lnTo>
                  <a:lnTo>
                    <a:pt x="4" y="53"/>
                  </a:lnTo>
                  <a:lnTo>
                    <a:pt x="4" y="49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4248" name="Group 64247"/>
            <p:cNvGrpSpPr/>
            <p:nvPr/>
          </p:nvGrpSpPr>
          <p:grpSpPr>
            <a:xfrm>
              <a:off x="483" y="649"/>
              <a:ext cx="139" cy="135"/>
              <a:chOff x="0" y="0"/>
              <a:chExt cx="139" cy="135"/>
            </a:xfrm>
          </p:grpSpPr>
          <p:sp>
            <p:nvSpPr>
              <p:cNvPr id="64249" name="未知"/>
              <p:cNvSpPr/>
              <p:nvPr/>
            </p:nvSpPr>
            <p:spPr>
              <a:xfrm>
                <a:off x="0" y="0"/>
                <a:ext cx="82" cy="42"/>
              </a:xfrm>
              <a:custGeom>
                <a:avLst/>
                <a:gdLst/>
                <a:ahLst/>
                <a:cxnLst/>
                <a:pathLst>
                  <a:path w="82" h="42">
                    <a:moveTo>
                      <a:pt x="81" y="41"/>
                    </a:moveTo>
                    <a:lnTo>
                      <a:pt x="65" y="41"/>
                    </a:lnTo>
                    <a:lnTo>
                      <a:pt x="49" y="41"/>
                    </a:lnTo>
                    <a:lnTo>
                      <a:pt x="25" y="41"/>
                    </a:lnTo>
                    <a:lnTo>
                      <a:pt x="0" y="24"/>
                    </a:lnTo>
                    <a:lnTo>
                      <a:pt x="61" y="0"/>
                    </a:lnTo>
                    <a:lnTo>
                      <a:pt x="81" y="41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0" name="未知"/>
              <p:cNvSpPr/>
              <p:nvPr/>
            </p:nvSpPr>
            <p:spPr>
              <a:xfrm>
                <a:off x="41" y="45"/>
                <a:ext cx="62" cy="61"/>
              </a:xfrm>
              <a:custGeom>
                <a:avLst/>
                <a:gdLst/>
                <a:ahLst/>
                <a:cxnLst/>
                <a:pathLst>
                  <a:path w="62" h="61">
                    <a:moveTo>
                      <a:pt x="61" y="44"/>
                    </a:moveTo>
                    <a:lnTo>
                      <a:pt x="20" y="60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8" y="44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0" y="12"/>
                    </a:lnTo>
                    <a:lnTo>
                      <a:pt x="20" y="8"/>
                    </a:lnTo>
                    <a:lnTo>
                      <a:pt x="40" y="0"/>
                    </a:lnTo>
                    <a:lnTo>
                      <a:pt x="61" y="44"/>
                    </a:lnTo>
                    <a:lnTo>
                      <a:pt x="61" y="4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1" name="未知"/>
              <p:cNvSpPr/>
              <p:nvPr/>
            </p:nvSpPr>
            <p:spPr>
              <a:xfrm>
                <a:off x="41" y="45"/>
                <a:ext cx="62" cy="61"/>
              </a:xfrm>
              <a:custGeom>
                <a:avLst/>
                <a:gdLst/>
                <a:ahLst/>
                <a:cxnLst/>
                <a:pathLst>
                  <a:path w="62" h="61">
                    <a:moveTo>
                      <a:pt x="61" y="44"/>
                    </a:moveTo>
                    <a:lnTo>
                      <a:pt x="20" y="60"/>
                    </a:lnTo>
                    <a:lnTo>
                      <a:pt x="12" y="44"/>
                    </a:lnTo>
                    <a:lnTo>
                      <a:pt x="8" y="44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0" y="12"/>
                    </a:lnTo>
                    <a:lnTo>
                      <a:pt x="20" y="8"/>
                    </a:lnTo>
                    <a:lnTo>
                      <a:pt x="40" y="0"/>
                    </a:lnTo>
                    <a:lnTo>
                      <a:pt x="61" y="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2" name="未知"/>
              <p:cNvSpPr/>
              <p:nvPr/>
            </p:nvSpPr>
            <p:spPr>
              <a:xfrm>
                <a:off x="4" y="24"/>
                <a:ext cx="111" cy="111"/>
              </a:xfrm>
              <a:custGeom>
                <a:avLst/>
                <a:gdLst/>
                <a:ahLst/>
                <a:cxnLst/>
                <a:pathLst>
                  <a:path w="111" h="111">
                    <a:moveTo>
                      <a:pt x="98" y="65"/>
                    </a:moveTo>
                    <a:lnTo>
                      <a:pt x="57" y="81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5" y="65"/>
                    </a:lnTo>
                    <a:lnTo>
                      <a:pt x="41" y="65"/>
                    </a:lnTo>
                    <a:lnTo>
                      <a:pt x="37" y="57"/>
                    </a:lnTo>
                    <a:lnTo>
                      <a:pt x="41" y="49"/>
                    </a:lnTo>
                    <a:lnTo>
                      <a:pt x="45" y="49"/>
                    </a:lnTo>
                    <a:lnTo>
                      <a:pt x="37" y="33"/>
                    </a:lnTo>
                    <a:lnTo>
                      <a:pt x="57" y="29"/>
                    </a:lnTo>
                    <a:lnTo>
                      <a:pt x="77" y="21"/>
                    </a:lnTo>
                    <a:lnTo>
                      <a:pt x="77" y="17"/>
                    </a:lnTo>
                    <a:lnTo>
                      <a:pt x="61" y="17"/>
                    </a:lnTo>
                    <a:lnTo>
                      <a:pt x="45" y="17"/>
                    </a:lnTo>
                    <a:lnTo>
                      <a:pt x="21" y="17"/>
                    </a:lnTo>
                    <a:lnTo>
                      <a:pt x="0" y="0"/>
                    </a:lnTo>
                    <a:lnTo>
                      <a:pt x="53" y="110"/>
                    </a:lnTo>
                    <a:lnTo>
                      <a:pt x="110" y="90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3" name="未知"/>
              <p:cNvSpPr/>
              <p:nvPr/>
            </p:nvSpPr>
            <p:spPr>
              <a:xfrm>
                <a:off x="61" y="0"/>
                <a:ext cx="78" cy="123"/>
              </a:xfrm>
              <a:custGeom>
                <a:avLst/>
                <a:gdLst/>
                <a:ahLst/>
                <a:cxnLst/>
                <a:pathLst>
                  <a:path w="78" h="123">
                    <a:moveTo>
                      <a:pt x="0" y="0"/>
                    </a:moveTo>
                    <a:lnTo>
                      <a:pt x="20" y="41"/>
                    </a:lnTo>
                    <a:lnTo>
                      <a:pt x="20" y="45"/>
                    </a:lnTo>
                    <a:lnTo>
                      <a:pt x="37" y="81"/>
                    </a:lnTo>
                    <a:lnTo>
                      <a:pt x="53" y="114"/>
                    </a:lnTo>
                    <a:lnTo>
                      <a:pt x="77" y="1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254" name="Group 64253"/>
            <p:cNvGrpSpPr/>
            <p:nvPr/>
          </p:nvGrpSpPr>
          <p:grpSpPr>
            <a:xfrm>
              <a:off x="0" y="507"/>
              <a:ext cx="375" cy="358"/>
              <a:chOff x="0" y="0"/>
              <a:chExt cx="375" cy="358"/>
            </a:xfrm>
          </p:grpSpPr>
          <p:sp>
            <p:nvSpPr>
              <p:cNvPr id="64255" name="未知"/>
              <p:cNvSpPr/>
              <p:nvPr/>
            </p:nvSpPr>
            <p:spPr>
              <a:xfrm>
                <a:off x="0" y="0"/>
                <a:ext cx="375" cy="321"/>
              </a:xfrm>
              <a:custGeom>
                <a:avLst/>
                <a:gdLst/>
                <a:ahLst/>
                <a:cxnLst/>
                <a:pathLst>
                  <a:path w="375" h="321">
                    <a:moveTo>
                      <a:pt x="102" y="215"/>
                    </a:moveTo>
                    <a:lnTo>
                      <a:pt x="134" y="191"/>
                    </a:lnTo>
                    <a:lnTo>
                      <a:pt x="162" y="162"/>
                    </a:lnTo>
                    <a:lnTo>
                      <a:pt x="260" y="81"/>
                    </a:lnTo>
                    <a:lnTo>
                      <a:pt x="374" y="0"/>
                    </a:lnTo>
                    <a:lnTo>
                      <a:pt x="337" y="0"/>
                    </a:lnTo>
                    <a:lnTo>
                      <a:pt x="300" y="0"/>
                    </a:lnTo>
                    <a:lnTo>
                      <a:pt x="199" y="0"/>
                    </a:lnTo>
                    <a:lnTo>
                      <a:pt x="191" y="0"/>
                    </a:lnTo>
                    <a:lnTo>
                      <a:pt x="183" y="4"/>
                    </a:lnTo>
                    <a:lnTo>
                      <a:pt x="179" y="12"/>
                    </a:lnTo>
                    <a:lnTo>
                      <a:pt x="175" y="16"/>
                    </a:lnTo>
                    <a:lnTo>
                      <a:pt x="175" y="24"/>
                    </a:lnTo>
                    <a:lnTo>
                      <a:pt x="175" y="45"/>
                    </a:lnTo>
                    <a:lnTo>
                      <a:pt x="85" y="45"/>
                    </a:lnTo>
                    <a:lnTo>
                      <a:pt x="0" y="45"/>
                    </a:lnTo>
                    <a:lnTo>
                      <a:pt x="0" y="89"/>
                    </a:lnTo>
                    <a:lnTo>
                      <a:pt x="122" y="89"/>
                    </a:lnTo>
                    <a:lnTo>
                      <a:pt x="122" y="101"/>
                    </a:lnTo>
                    <a:lnTo>
                      <a:pt x="118" y="146"/>
                    </a:lnTo>
                    <a:lnTo>
                      <a:pt x="114" y="146"/>
                    </a:lnTo>
                    <a:lnTo>
                      <a:pt x="77" y="146"/>
                    </a:lnTo>
                    <a:lnTo>
                      <a:pt x="73" y="154"/>
                    </a:lnTo>
                    <a:lnTo>
                      <a:pt x="69" y="154"/>
                    </a:lnTo>
                    <a:lnTo>
                      <a:pt x="53" y="158"/>
                    </a:lnTo>
                    <a:lnTo>
                      <a:pt x="45" y="162"/>
                    </a:lnTo>
                    <a:lnTo>
                      <a:pt x="32" y="199"/>
                    </a:lnTo>
                    <a:lnTo>
                      <a:pt x="20" y="243"/>
                    </a:lnTo>
                    <a:lnTo>
                      <a:pt x="16" y="320"/>
                    </a:lnTo>
                    <a:lnTo>
                      <a:pt x="37" y="260"/>
                    </a:lnTo>
                    <a:lnTo>
                      <a:pt x="49" y="260"/>
                    </a:lnTo>
                    <a:lnTo>
                      <a:pt x="53" y="231"/>
                    </a:lnTo>
                    <a:lnTo>
                      <a:pt x="57" y="207"/>
                    </a:lnTo>
                    <a:lnTo>
                      <a:pt x="69" y="179"/>
                    </a:lnTo>
                    <a:lnTo>
                      <a:pt x="85" y="158"/>
                    </a:lnTo>
                    <a:lnTo>
                      <a:pt x="85" y="215"/>
                    </a:lnTo>
                    <a:lnTo>
                      <a:pt x="85" y="219"/>
                    </a:lnTo>
                    <a:lnTo>
                      <a:pt x="93" y="223"/>
                    </a:lnTo>
                    <a:lnTo>
                      <a:pt x="97" y="223"/>
                    </a:lnTo>
                    <a:lnTo>
                      <a:pt x="102" y="2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6" name="未知"/>
              <p:cNvSpPr/>
              <p:nvPr/>
            </p:nvSpPr>
            <p:spPr>
              <a:xfrm>
                <a:off x="219" y="32"/>
                <a:ext cx="111" cy="18"/>
              </a:xfrm>
              <a:custGeom>
                <a:avLst/>
                <a:gdLst/>
                <a:ahLst/>
                <a:cxnLst/>
                <a:pathLst>
                  <a:path w="111" h="18">
                    <a:moveTo>
                      <a:pt x="110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81" y="1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7" name="未知"/>
              <p:cNvSpPr/>
              <p:nvPr/>
            </p:nvSpPr>
            <p:spPr>
              <a:xfrm>
                <a:off x="118" y="162"/>
                <a:ext cx="45" cy="22"/>
              </a:xfrm>
              <a:custGeom>
                <a:avLst/>
                <a:gdLst/>
                <a:ahLst/>
                <a:cxnLst/>
                <a:pathLst>
                  <a:path w="45" h="22">
                    <a:moveTo>
                      <a:pt x="44" y="0"/>
                    </a:moveTo>
                    <a:lnTo>
                      <a:pt x="0" y="0"/>
                    </a:lnTo>
                    <a:lnTo>
                      <a:pt x="0" y="21"/>
                    </a:lnTo>
                    <a:lnTo>
                      <a:pt x="20" y="2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8" name="未知"/>
              <p:cNvSpPr/>
              <p:nvPr/>
            </p:nvSpPr>
            <p:spPr>
              <a:xfrm>
                <a:off x="0" y="89"/>
                <a:ext cx="123" cy="13"/>
              </a:xfrm>
              <a:custGeom>
                <a:avLst/>
                <a:gdLst/>
                <a:ahLst/>
                <a:cxnLst/>
                <a:pathLst>
                  <a:path w="123" h="13">
                    <a:moveTo>
                      <a:pt x="122" y="12"/>
                    </a:moveTo>
                    <a:lnTo>
                      <a:pt x="122" y="0"/>
                    </a:lnTo>
                    <a:lnTo>
                      <a:pt x="0" y="0"/>
                    </a:lnTo>
                    <a:lnTo>
                      <a:pt x="122" y="12"/>
                    </a:lnTo>
                    <a:lnTo>
                      <a:pt x="122" y="1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59" name="未知"/>
              <p:cNvSpPr/>
              <p:nvPr/>
            </p:nvSpPr>
            <p:spPr>
              <a:xfrm>
                <a:off x="16" y="260"/>
                <a:ext cx="34" cy="98"/>
              </a:xfrm>
              <a:custGeom>
                <a:avLst/>
                <a:gdLst/>
                <a:ahLst/>
                <a:cxnLst/>
                <a:pathLst>
                  <a:path w="34" h="98">
                    <a:moveTo>
                      <a:pt x="4" y="97"/>
                    </a:moveTo>
                    <a:lnTo>
                      <a:pt x="0" y="56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4" y="97"/>
                    </a:lnTo>
                    <a:lnTo>
                      <a:pt x="4" y="9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60" name="Rectangle 64259"/>
              <p:cNvSpPr/>
              <p:nvPr/>
            </p:nvSpPr>
            <p:spPr>
              <a:xfrm>
                <a:off x="57" y="20"/>
                <a:ext cx="122" cy="29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4261" name="Group 64260"/>
          <p:cNvGrpSpPr/>
          <p:nvPr/>
        </p:nvGrpSpPr>
        <p:grpSpPr>
          <a:xfrm>
            <a:off x="4211638" y="4149725"/>
            <a:ext cx="2522537" cy="1604963"/>
            <a:chOff x="0" y="0"/>
            <a:chExt cx="1585" cy="1009"/>
          </a:xfrm>
        </p:grpSpPr>
        <p:sp>
          <p:nvSpPr>
            <p:cNvPr id="64262" name="未知"/>
            <p:cNvSpPr/>
            <p:nvPr/>
          </p:nvSpPr>
          <p:spPr>
            <a:xfrm>
              <a:off x="0" y="745"/>
              <a:ext cx="1585" cy="264"/>
            </a:xfrm>
            <a:custGeom>
              <a:avLst/>
              <a:gdLst/>
              <a:ahLst/>
              <a:cxnLst/>
              <a:pathLst>
                <a:path w="1585" h="264">
                  <a:moveTo>
                    <a:pt x="366" y="115"/>
                  </a:moveTo>
                  <a:lnTo>
                    <a:pt x="344" y="104"/>
                  </a:lnTo>
                  <a:lnTo>
                    <a:pt x="327" y="104"/>
                  </a:lnTo>
                  <a:lnTo>
                    <a:pt x="304" y="115"/>
                  </a:lnTo>
                  <a:lnTo>
                    <a:pt x="299" y="132"/>
                  </a:lnTo>
                  <a:lnTo>
                    <a:pt x="304" y="142"/>
                  </a:lnTo>
                  <a:lnTo>
                    <a:pt x="316" y="148"/>
                  </a:lnTo>
                  <a:lnTo>
                    <a:pt x="254" y="159"/>
                  </a:lnTo>
                  <a:lnTo>
                    <a:pt x="220" y="175"/>
                  </a:lnTo>
                  <a:lnTo>
                    <a:pt x="147" y="186"/>
                  </a:lnTo>
                  <a:lnTo>
                    <a:pt x="51" y="170"/>
                  </a:lnTo>
                  <a:lnTo>
                    <a:pt x="0" y="153"/>
                  </a:lnTo>
                  <a:lnTo>
                    <a:pt x="0" y="263"/>
                  </a:lnTo>
                  <a:lnTo>
                    <a:pt x="1584" y="263"/>
                  </a:lnTo>
                  <a:lnTo>
                    <a:pt x="1584" y="175"/>
                  </a:lnTo>
                  <a:lnTo>
                    <a:pt x="1494" y="164"/>
                  </a:lnTo>
                  <a:lnTo>
                    <a:pt x="1404" y="164"/>
                  </a:lnTo>
                  <a:lnTo>
                    <a:pt x="1291" y="159"/>
                  </a:lnTo>
                  <a:lnTo>
                    <a:pt x="1184" y="159"/>
                  </a:lnTo>
                  <a:lnTo>
                    <a:pt x="1082" y="164"/>
                  </a:lnTo>
                  <a:lnTo>
                    <a:pt x="981" y="170"/>
                  </a:lnTo>
                  <a:lnTo>
                    <a:pt x="964" y="170"/>
                  </a:lnTo>
                  <a:lnTo>
                    <a:pt x="924" y="181"/>
                  </a:lnTo>
                  <a:lnTo>
                    <a:pt x="862" y="186"/>
                  </a:lnTo>
                  <a:lnTo>
                    <a:pt x="727" y="186"/>
                  </a:lnTo>
                  <a:lnTo>
                    <a:pt x="660" y="186"/>
                  </a:lnTo>
                  <a:lnTo>
                    <a:pt x="609" y="181"/>
                  </a:lnTo>
                  <a:lnTo>
                    <a:pt x="592" y="175"/>
                  </a:lnTo>
                  <a:lnTo>
                    <a:pt x="592" y="159"/>
                  </a:lnTo>
                  <a:lnTo>
                    <a:pt x="581" y="142"/>
                  </a:lnTo>
                  <a:lnTo>
                    <a:pt x="564" y="137"/>
                  </a:lnTo>
                  <a:lnTo>
                    <a:pt x="547" y="142"/>
                  </a:lnTo>
                  <a:lnTo>
                    <a:pt x="536" y="142"/>
                  </a:lnTo>
                  <a:lnTo>
                    <a:pt x="552" y="121"/>
                  </a:lnTo>
                  <a:lnTo>
                    <a:pt x="558" y="99"/>
                  </a:lnTo>
                  <a:lnTo>
                    <a:pt x="558" y="88"/>
                  </a:lnTo>
                  <a:lnTo>
                    <a:pt x="552" y="82"/>
                  </a:lnTo>
                  <a:lnTo>
                    <a:pt x="547" y="77"/>
                  </a:lnTo>
                  <a:lnTo>
                    <a:pt x="547" y="77"/>
                  </a:lnTo>
                  <a:lnTo>
                    <a:pt x="536" y="88"/>
                  </a:lnTo>
                  <a:lnTo>
                    <a:pt x="530" y="93"/>
                  </a:lnTo>
                  <a:lnTo>
                    <a:pt x="524" y="99"/>
                  </a:lnTo>
                  <a:lnTo>
                    <a:pt x="541" y="77"/>
                  </a:lnTo>
                  <a:lnTo>
                    <a:pt x="547" y="49"/>
                  </a:lnTo>
                  <a:lnTo>
                    <a:pt x="547" y="27"/>
                  </a:lnTo>
                  <a:lnTo>
                    <a:pt x="541" y="16"/>
                  </a:lnTo>
                  <a:lnTo>
                    <a:pt x="530" y="11"/>
                  </a:lnTo>
                  <a:lnTo>
                    <a:pt x="524" y="11"/>
                  </a:lnTo>
                  <a:lnTo>
                    <a:pt x="519" y="16"/>
                  </a:lnTo>
                  <a:lnTo>
                    <a:pt x="513" y="22"/>
                  </a:lnTo>
                  <a:lnTo>
                    <a:pt x="507" y="33"/>
                  </a:lnTo>
                  <a:lnTo>
                    <a:pt x="507" y="55"/>
                  </a:lnTo>
                  <a:lnTo>
                    <a:pt x="496" y="164"/>
                  </a:lnTo>
                  <a:lnTo>
                    <a:pt x="490" y="142"/>
                  </a:lnTo>
                  <a:lnTo>
                    <a:pt x="490" y="66"/>
                  </a:lnTo>
                  <a:lnTo>
                    <a:pt x="457" y="16"/>
                  </a:lnTo>
                  <a:lnTo>
                    <a:pt x="417" y="6"/>
                  </a:lnTo>
                  <a:lnTo>
                    <a:pt x="406" y="0"/>
                  </a:lnTo>
                  <a:lnTo>
                    <a:pt x="361" y="6"/>
                  </a:lnTo>
                  <a:lnTo>
                    <a:pt x="355" y="33"/>
                  </a:lnTo>
                  <a:lnTo>
                    <a:pt x="355" y="66"/>
                  </a:lnTo>
                  <a:lnTo>
                    <a:pt x="361" y="82"/>
                  </a:lnTo>
                  <a:lnTo>
                    <a:pt x="361" y="88"/>
                  </a:lnTo>
                  <a:lnTo>
                    <a:pt x="366" y="115"/>
                  </a:lnTo>
                  <a:lnTo>
                    <a:pt x="366" y="1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4263" name="未知"/>
            <p:cNvSpPr/>
            <p:nvPr/>
          </p:nvSpPr>
          <p:spPr>
            <a:xfrm>
              <a:off x="51" y="833"/>
              <a:ext cx="316" cy="105"/>
            </a:xfrm>
            <a:custGeom>
              <a:avLst/>
              <a:gdLst/>
              <a:ahLst/>
              <a:cxnLst/>
              <a:pathLst>
                <a:path w="316" h="105">
                  <a:moveTo>
                    <a:pt x="315" y="27"/>
                  </a:moveTo>
                  <a:lnTo>
                    <a:pt x="310" y="0"/>
                  </a:lnTo>
                  <a:lnTo>
                    <a:pt x="163" y="5"/>
                  </a:lnTo>
                  <a:lnTo>
                    <a:pt x="22" y="22"/>
                  </a:lnTo>
                  <a:lnTo>
                    <a:pt x="0" y="27"/>
                  </a:lnTo>
                  <a:lnTo>
                    <a:pt x="0" y="82"/>
                  </a:lnTo>
                  <a:lnTo>
                    <a:pt x="28" y="93"/>
                  </a:lnTo>
                  <a:lnTo>
                    <a:pt x="50" y="98"/>
                  </a:lnTo>
                  <a:lnTo>
                    <a:pt x="101" y="104"/>
                  </a:lnTo>
                  <a:lnTo>
                    <a:pt x="141" y="104"/>
                  </a:lnTo>
                  <a:lnTo>
                    <a:pt x="152" y="98"/>
                  </a:lnTo>
                  <a:lnTo>
                    <a:pt x="180" y="87"/>
                  </a:lnTo>
                  <a:lnTo>
                    <a:pt x="203" y="76"/>
                  </a:lnTo>
                  <a:lnTo>
                    <a:pt x="236" y="65"/>
                  </a:lnTo>
                  <a:lnTo>
                    <a:pt x="265" y="60"/>
                  </a:lnTo>
                  <a:lnTo>
                    <a:pt x="253" y="54"/>
                  </a:lnTo>
                  <a:lnTo>
                    <a:pt x="248" y="44"/>
                  </a:lnTo>
                  <a:lnTo>
                    <a:pt x="259" y="27"/>
                  </a:lnTo>
                  <a:lnTo>
                    <a:pt x="276" y="16"/>
                  </a:lnTo>
                  <a:lnTo>
                    <a:pt x="310" y="22"/>
                  </a:lnTo>
                  <a:lnTo>
                    <a:pt x="315" y="27"/>
                  </a:lnTo>
                  <a:lnTo>
                    <a:pt x="315" y="2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4" name="未知"/>
            <p:cNvSpPr/>
            <p:nvPr/>
          </p:nvSpPr>
          <p:spPr>
            <a:xfrm>
              <a:off x="51" y="241"/>
              <a:ext cx="525" cy="669"/>
            </a:xfrm>
            <a:custGeom>
              <a:avLst/>
              <a:gdLst/>
              <a:ahLst/>
              <a:cxnLst/>
              <a:pathLst>
                <a:path w="525" h="669">
                  <a:moveTo>
                    <a:pt x="445" y="668"/>
                  </a:moveTo>
                  <a:lnTo>
                    <a:pt x="451" y="581"/>
                  </a:lnTo>
                  <a:lnTo>
                    <a:pt x="456" y="488"/>
                  </a:lnTo>
                  <a:lnTo>
                    <a:pt x="473" y="230"/>
                  </a:lnTo>
                  <a:lnTo>
                    <a:pt x="524" y="0"/>
                  </a:lnTo>
                  <a:lnTo>
                    <a:pt x="468" y="27"/>
                  </a:lnTo>
                  <a:lnTo>
                    <a:pt x="417" y="55"/>
                  </a:lnTo>
                  <a:lnTo>
                    <a:pt x="338" y="110"/>
                  </a:lnTo>
                  <a:lnTo>
                    <a:pt x="253" y="175"/>
                  </a:lnTo>
                  <a:lnTo>
                    <a:pt x="169" y="268"/>
                  </a:lnTo>
                  <a:lnTo>
                    <a:pt x="90" y="362"/>
                  </a:lnTo>
                  <a:lnTo>
                    <a:pt x="17" y="488"/>
                  </a:lnTo>
                  <a:lnTo>
                    <a:pt x="5" y="531"/>
                  </a:lnTo>
                  <a:lnTo>
                    <a:pt x="0" y="619"/>
                  </a:lnTo>
                  <a:lnTo>
                    <a:pt x="22" y="614"/>
                  </a:lnTo>
                  <a:lnTo>
                    <a:pt x="163" y="597"/>
                  </a:lnTo>
                  <a:lnTo>
                    <a:pt x="310" y="592"/>
                  </a:lnTo>
                  <a:lnTo>
                    <a:pt x="310" y="586"/>
                  </a:lnTo>
                  <a:lnTo>
                    <a:pt x="304" y="564"/>
                  </a:lnTo>
                  <a:lnTo>
                    <a:pt x="310" y="542"/>
                  </a:lnTo>
                  <a:lnTo>
                    <a:pt x="315" y="531"/>
                  </a:lnTo>
                  <a:lnTo>
                    <a:pt x="332" y="515"/>
                  </a:lnTo>
                  <a:lnTo>
                    <a:pt x="361" y="515"/>
                  </a:lnTo>
                  <a:lnTo>
                    <a:pt x="383" y="520"/>
                  </a:lnTo>
                  <a:lnTo>
                    <a:pt x="394" y="531"/>
                  </a:lnTo>
                  <a:lnTo>
                    <a:pt x="411" y="553"/>
                  </a:lnTo>
                  <a:lnTo>
                    <a:pt x="428" y="592"/>
                  </a:lnTo>
                  <a:lnTo>
                    <a:pt x="445" y="668"/>
                  </a:lnTo>
                  <a:lnTo>
                    <a:pt x="445" y="66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5" name="未知"/>
            <p:cNvSpPr/>
            <p:nvPr/>
          </p:nvSpPr>
          <p:spPr>
            <a:xfrm>
              <a:off x="496" y="241"/>
              <a:ext cx="131" cy="669"/>
            </a:xfrm>
            <a:custGeom>
              <a:avLst/>
              <a:gdLst/>
              <a:ahLst/>
              <a:cxnLst/>
              <a:pathLst>
                <a:path w="131" h="669">
                  <a:moveTo>
                    <a:pt x="51" y="400"/>
                  </a:moveTo>
                  <a:lnTo>
                    <a:pt x="118" y="219"/>
                  </a:lnTo>
                  <a:lnTo>
                    <a:pt x="130" y="148"/>
                  </a:lnTo>
                  <a:lnTo>
                    <a:pt x="130" y="153"/>
                  </a:lnTo>
                  <a:lnTo>
                    <a:pt x="124" y="121"/>
                  </a:lnTo>
                  <a:lnTo>
                    <a:pt x="107" y="55"/>
                  </a:lnTo>
                  <a:lnTo>
                    <a:pt x="79" y="0"/>
                  </a:lnTo>
                  <a:lnTo>
                    <a:pt x="56" y="93"/>
                  </a:lnTo>
                  <a:lnTo>
                    <a:pt x="28" y="225"/>
                  </a:lnTo>
                  <a:lnTo>
                    <a:pt x="6" y="416"/>
                  </a:lnTo>
                  <a:lnTo>
                    <a:pt x="0" y="586"/>
                  </a:lnTo>
                  <a:lnTo>
                    <a:pt x="0" y="668"/>
                  </a:lnTo>
                  <a:lnTo>
                    <a:pt x="11" y="559"/>
                  </a:lnTo>
                  <a:lnTo>
                    <a:pt x="11" y="548"/>
                  </a:lnTo>
                  <a:lnTo>
                    <a:pt x="11" y="537"/>
                  </a:lnTo>
                  <a:lnTo>
                    <a:pt x="17" y="526"/>
                  </a:lnTo>
                  <a:lnTo>
                    <a:pt x="28" y="515"/>
                  </a:lnTo>
                  <a:lnTo>
                    <a:pt x="34" y="455"/>
                  </a:lnTo>
                  <a:lnTo>
                    <a:pt x="51" y="400"/>
                  </a:lnTo>
                  <a:lnTo>
                    <a:pt x="51" y="40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6" name="未知"/>
            <p:cNvSpPr/>
            <p:nvPr/>
          </p:nvSpPr>
          <p:spPr>
            <a:xfrm>
              <a:off x="575" y="93"/>
              <a:ext cx="69" cy="297"/>
            </a:xfrm>
            <a:custGeom>
              <a:avLst/>
              <a:gdLst/>
              <a:ahLst/>
              <a:cxnLst/>
              <a:pathLst>
                <a:path w="69" h="297">
                  <a:moveTo>
                    <a:pt x="39" y="0"/>
                  </a:moveTo>
                  <a:lnTo>
                    <a:pt x="51" y="28"/>
                  </a:lnTo>
                  <a:lnTo>
                    <a:pt x="68" y="104"/>
                  </a:lnTo>
                  <a:lnTo>
                    <a:pt x="68" y="181"/>
                  </a:lnTo>
                  <a:lnTo>
                    <a:pt x="62" y="247"/>
                  </a:lnTo>
                  <a:lnTo>
                    <a:pt x="51" y="296"/>
                  </a:lnTo>
                  <a:lnTo>
                    <a:pt x="45" y="269"/>
                  </a:lnTo>
                  <a:lnTo>
                    <a:pt x="28" y="203"/>
                  </a:lnTo>
                  <a:lnTo>
                    <a:pt x="0" y="148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7" name="未知"/>
            <p:cNvSpPr/>
            <p:nvPr/>
          </p:nvSpPr>
          <p:spPr>
            <a:xfrm>
              <a:off x="73" y="340"/>
              <a:ext cx="193" cy="286"/>
            </a:xfrm>
            <a:custGeom>
              <a:avLst/>
              <a:gdLst/>
              <a:ahLst/>
              <a:cxnLst/>
              <a:pathLst>
                <a:path w="193" h="286">
                  <a:moveTo>
                    <a:pt x="192" y="0"/>
                  </a:moveTo>
                  <a:lnTo>
                    <a:pt x="158" y="0"/>
                  </a:lnTo>
                  <a:lnTo>
                    <a:pt x="136" y="22"/>
                  </a:lnTo>
                  <a:lnTo>
                    <a:pt x="28" y="22"/>
                  </a:lnTo>
                  <a:lnTo>
                    <a:pt x="130" y="22"/>
                  </a:lnTo>
                  <a:lnTo>
                    <a:pt x="68" y="76"/>
                  </a:lnTo>
                  <a:lnTo>
                    <a:pt x="17" y="202"/>
                  </a:lnTo>
                  <a:lnTo>
                    <a:pt x="0" y="285"/>
                  </a:lnTo>
                  <a:lnTo>
                    <a:pt x="6" y="263"/>
                  </a:lnTo>
                  <a:lnTo>
                    <a:pt x="34" y="197"/>
                  </a:lnTo>
                  <a:lnTo>
                    <a:pt x="68" y="137"/>
                  </a:lnTo>
                  <a:lnTo>
                    <a:pt x="124" y="7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8" name="未知"/>
            <p:cNvSpPr/>
            <p:nvPr/>
          </p:nvSpPr>
          <p:spPr>
            <a:xfrm>
              <a:off x="73" y="340"/>
              <a:ext cx="193" cy="286"/>
            </a:xfrm>
            <a:custGeom>
              <a:avLst/>
              <a:gdLst/>
              <a:ahLst/>
              <a:cxnLst/>
              <a:pathLst>
                <a:path w="193" h="286">
                  <a:moveTo>
                    <a:pt x="192" y="0"/>
                  </a:moveTo>
                  <a:lnTo>
                    <a:pt x="158" y="0"/>
                  </a:lnTo>
                  <a:lnTo>
                    <a:pt x="136" y="22"/>
                  </a:lnTo>
                  <a:lnTo>
                    <a:pt x="28" y="22"/>
                  </a:lnTo>
                  <a:lnTo>
                    <a:pt x="130" y="22"/>
                  </a:lnTo>
                  <a:lnTo>
                    <a:pt x="68" y="76"/>
                  </a:lnTo>
                  <a:lnTo>
                    <a:pt x="17" y="202"/>
                  </a:lnTo>
                  <a:lnTo>
                    <a:pt x="0" y="285"/>
                  </a:lnTo>
                  <a:lnTo>
                    <a:pt x="6" y="263"/>
                  </a:lnTo>
                  <a:lnTo>
                    <a:pt x="34" y="197"/>
                  </a:lnTo>
                  <a:lnTo>
                    <a:pt x="69" y="138"/>
                  </a:lnTo>
                  <a:lnTo>
                    <a:pt x="124" y="71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69" name="未知"/>
            <p:cNvSpPr/>
            <p:nvPr/>
          </p:nvSpPr>
          <p:spPr>
            <a:xfrm>
              <a:off x="90" y="356"/>
              <a:ext cx="125" cy="193"/>
            </a:xfrm>
            <a:custGeom>
              <a:avLst/>
              <a:gdLst/>
              <a:ahLst/>
              <a:cxnLst/>
              <a:pathLst>
                <a:path w="125" h="193">
                  <a:moveTo>
                    <a:pt x="51" y="0"/>
                  </a:moveTo>
                  <a:lnTo>
                    <a:pt x="6" y="99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8" y="121"/>
                  </a:lnTo>
                  <a:lnTo>
                    <a:pt x="62" y="66"/>
                  </a:lnTo>
                  <a:lnTo>
                    <a:pt x="107" y="11"/>
                  </a:lnTo>
                  <a:lnTo>
                    <a:pt x="124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0" name="未知"/>
            <p:cNvSpPr/>
            <p:nvPr/>
          </p:nvSpPr>
          <p:spPr>
            <a:xfrm>
              <a:off x="101" y="312"/>
              <a:ext cx="221" cy="51"/>
            </a:xfrm>
            <a:custGeom>
              <a:avLst/>
              <a:gdLst/>
              <a:ahLst/>
              <a:cxnLst/>
              <a:pathLst>
                <a:path w="221" h="51">
                  <a:moveTo>
                    <a:pt x="209" y="11"/>
                  </a:moveTo>
                  <a:lnTo>
                    <a:pt x="220" y="0"/>
                  </a:lnTo>
                  <a:lnTo>
                    <a:pt x="119" y="0"/>
                  </a:lnTo>
                  <a:lnTo>
                    <a:pt x="119" y="6"/>
                  </a:lnTo>
                  <a:lnTo>
                    <a:pt x="0" y="6"/>
                  </a:lnTo>
                  <a:lnTo>
                    <a:pt x="0" y="50"/>
                  </a:lnTo>
                  <a:lnTo>
                    <a:pt x="108" y="50"/>
                  </a:lnTo>
                  <a:lnTo>
                    <a:pt x="130" y="28"/>
                  </a:lnTo>
                  <a:lnTo>
                    <a:pt x="198" y="28"/>
                  </a:lnTo>
                  <a:lnTo>
                    <a:pt x="209" y="11"/>
                  </a:lnTo>
                  <a:lnTo>
                    <a:pt x="209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1" name="未知"/>
            <p:cNvSpPr/>
            <p:nvPr/>
          </p:nvSpPr>
          <p:spPr>
            <a:xfrm>
              <a:off x="220" y="296"/>
              <a:ext cx="125" cy="17"/>
            </a:xfrm>
            <a:custGeom>
              <a:avLst/>
              <a:gdLst/>
              <a:ahLst/>
              <a:cxnLst/>
              <a:pathLst>
                <a:path w="125" h="17">
                  <a:moveTo>
                    <a:pt x="0" y="16"/>
                  </a:moveTo>
                  <a:lnTo>
                    <a:pt x="0" y="0"/>
                  </a:lnTo>
                  <a:lnTo>
                    <a:pt x="124" y="0"/>
                  </a:lnTo>
                  <a:lnTo>
                    <a:pt x="113" y="5"/>
                  </a:lnTo>
                  <a:lnTo>
                    <a:pt x="101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2" name="未知"/>
            <p:cNvSpPr/>
            <p:nvPr/>
          </p:nvSpPr>
          <p:spPr>
            <a:xfrm>
              <a:off x="186" y="252"/>
              <a:ext cx="204" cy="67"/>
            </a:xfrm>
            <a:custGeom>
              <a:avLst/>
              <a:gdLst/>
              <a:ahLst/>
              <a:cxnLst/>
              <a:pathLst>
                <a:path w="204" h="67">
                  <a:moveTo>
                    <a:pt x="6" y="44"/>
                  </a:moveTo>
                  <a:lnTo>
                    <a:pt x="23" y="22"/>
                  </a:lnTo>
                  <a:lnTo>
                    <a:pt x="34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75" y="22"/>
                  </a:lnTo>
                  <a:lnTo>
                    <a:pt x="158" y="44"/>
                  </a:lnTo>
                  <a:lnTo>
                    <a:pt x="34" y="44"/>
                  </a:lnTo>
                  <a:lnTo>
                    <a:pt x="34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6" y="55"/>
                  </a:lnTo>
                  <a:lnTo>
                    <a:pt x="6" y="44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3" name="未知"/>
            <p:cNvSpPr/>
            <p:nvPr/>
          </p:nvSpPr>
          <p:spPr>
            <a:xfrm>
              <a:off x="265" y="186"/>
              <a:ext cx="114" cy="67"/>
            </a:xfrm>
            <a:custGeom>
              <a:avLst/>
              <a:gdLst/>
              <a:ahLst/>
              <a:cxnLst/>
              <a:pathLst>
                <a:path w="114" h="67">
                  <a:moveTo>
                    <a:pt x="0" y="66"/>
                  </a:moveTo>
                  <a:lnTo>
                    <a:pt x="0" y="44"/>
                  </a:lnTo>
                  <a:lnTo>
                    <a:pt x="6" y="33"/>
                  </a:lnTo>
                  <a:lnTo>
                    <a:pt x="17" y="22"/>
                  </a:lnTo>
                  <a:lnTo>
                    <a:pt x="34" y="6"/>
                  </a:lnTo>
                  <a:lnTo>
                    <a:pt x="62" y="0"/>
                  </a:lnTo>
                  <a:lnTo>
                    <a:pt x="90" y="0"/>
                  </a:lnTo>
                  <a:lnTo>
                    <a:pt x="113" y="28"/>
                  </a:lnTo>
                  <a:lnTo>
                    <a:pt x="113" y="66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4" name="未知"/>
            <p:cNvSpPr/>
            <p:nvPr/>
          </p:nvSpPr>
          <p:spPr>
            <a:xfrm>
              <a:off x="265" y="148"/>
              <a:ext cx="114" cy="83"/>
            </a:xfrm>
            <a:custGeom>
              <a:avLst/>
              <a:gdLst/>
              <a:ahLst/>
              <a:cxnLst/>
              <a:pathLst>
                <a:path w="114" h="83">
                  <a:moveTo>
                    <a:pt x="56" y="0"/>
                  </a:moveTo>
                  <a:lnTo>
                    <a:pt x="56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90" y="5"/>
                  </a:lnTo>
                  <a:lnTo>
                    <a:pt x="101" y="16"/>
                  </a:lnTo>
                  <a:lnTo>
                    <a:pt x="107" y="27"/>
                  </a:lnTo>
                  <a:lnTo>
                    <a:pt x="113" y="38"/>
                  </a:lnTo>
                  <a:lnTo>
                    <a:pt x="113" y="66"/>
                  </a:lnTo>
                  <a:lnTo>
                    <a:pt x="101" y="55"/>
                  </a:lnTo>
                  <a:lnTo>
                    <a:pt x="90" y="44"/>
                  </a:lnTo>
                  <a:lnTo>
                    <a:pt x="68" y="38"/>
                  </a:lnTo>
                  <a:lnTo>
                    <a:pt x="39" y="44"/>
                  </a:lnTo>
                  <a:lnTo>
                    <a:pt x="17" y="60"/>
                  </a:lnTo>
                  <a:lnTo>
                    <a:pt x="0" y="82"/>
                  </a:lnTo>
                  <a:lnTo>
                    <a:pt x="0" y="49"/>
                  </a:lnTo>
                  <a:lnTo>
                    <a:pt x="6" y="38"/>
                  </a:lnTo>
                  <a:lnTo>
                    <a:pt x="11" y="27"/>
                  </a:lnTo>
                  <a:lnTo>
                    <a:pt x="34" y="1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5" name="未知"/>
            <p:cNvSpPr/>
            <p:nvPr/>
          </p:nvSpPr>
          <p:spPr>
            <a:xfrm>
              <a:off x="265" y="115"/>
              <a:ext cx="114" cy="83"/>
            </a:xfrm>
            <a:custGeom>
              <a:avLst/>
              <a:gdLst/>
              <a:ahLst/>
              <a:cxnLst/>
              <a:pathLst>
                <a:path w="114" h="83">
                  <a:moveTo>
                    <a:pt x="0" y="82"/>
                  </a:moveTo>
                  <a:lnTo>
                    <a:pt x="0" y="49"/>
                  </a:lnTo>
                  <a:lnTo>
                    <a:pt x="0" y="49"/>
                  </a:lnTo>
                  <a:lnTo>
                    <a:pt x="11" y="33"/>
                  </a:lnTo>
                  <a:lnTo>
                    <a:pt x="17" y="22"/>
                  </a:lnTo>
                  <a:lnTo>
                    <a:pt x="34" y="11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84" y="6"/>
                  </a:lnTo>
                  <a:lnTo>
                    <a:pt x="101" y="11"/>
                  </a:lnTo>
                  <a:lnTo>
                    <a:pt x="107" y="27"/>
                  </a:lnTo>
                  <a:lnTo>
                    <a:pt x="113" y="38"/>
                  </a:lnTo>
                  <a:lnTo>
                    <a:pt x="113" y="71"/>
                  </a:lnTo>
                  <a:lnTo>
                    <a:pt x="107" y="60"/>
                  </a:lnTo>
                  <a:lnTo>
                    <a:pt x="101" y="49"/>
                  </a:lnTo>
                  <a:lnTo>
                    <a:pt x="79" y="38"/>
                  </a:lnTo>
                  <a:lnTo>
                    <a:pt x="56" y="33"/>
                  </a:lnTo>
                  <a:lnTo>
                    <a:pt x="24" y="52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6" name="未知"/>
            <p:cNvSpPr/>
            <p:nvPr/>
          </p:nvSpPr>
          <p:spPr>
            <a:xfrm>
              <a:off x="158" y="296"/>
              <a:ext cx="35" cy="23"/>
            </a:xfrm>
            <a:custGeom>
              <a:avLst/>
              <a:gdLst/>
              <a:ahLst/>
              <a:cxnLst/>
              <a:pathLst>
                <a:path w="35" h="23">
                  <a:moveTo>
                    <a:pt x="28" y="22"/>
                  </a:moveTo>
                  <a:lnTo>
                    <a:pt x="0" y="22"/>
                  </a:lnTo>
                  <a:lnTo>
                    <a:pt x="11" y="16"/>
                  </a:lnTo>
                  <a:lnTo>
                    <a:pt x="22" y="5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7" name="未知"/>
            <p:cNvSpPr/>
            <p:nvPr/>
          </p:nvSpPr>
          <p:spPr>
            <a:xfrm>
              <a:off x="141" y="252"/>
              <a:ext cx="80" cy="67"/>
            </a:xfrm>
            <a:custGeom>
              <a:avLst/>
              <a:gdLst/>
              <a:ahLst/>
              <a:cxnLst/>
              <a:pathLst>
                <a:path w="80" h="67">
                  <a:moveTo>
                    <a:pt x="79" y="0"/>
                  </a:moveTo>
                  <a:lnTo>
                    <a:pt x="56" y="11"/>
                  </a:lnTo>
                  <a:lnTo>
                    <a:pt x="39" y="22"/>
                  </a:lnTo>
                  <a:lnTo>
                    <a:pt x="22" y="3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28" y="60"/>
                  </a:lnTo>
                  <a:lnTo>
                    <a:pt x="39" y="49"/>
                  </a:lnTo>
                  <a:lnTo>
                    <a:pt x="51" y="44"/>
                  </a:lnTo>
                  <a:lnTo>
                    <a:pt x="68" y="22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8" name="未知"/>
            <p:cNvSpPr/>
            <p:nvPr/>
          </p:nvSpPr>
          <p:spPr>
            <a:xfrm>
              <a:off x="569" y="33"/>
              <a:ext cx="46" cy="61"/>
            </a:xfrm>
            <a:custGeom>
              <a:avLst/>
              <a:gdLst/>
              <a:ahLst/>
              <a:cxnLst/>
              <a:pathLst>
                <a:path w="46" h="61">
                  <a:moveTo>
                    <a:pt x="29" y="49"/>
                  </a:moveTo>
                  <a:lnTo>
                    <a:pt x="6" y="60"/>
                  </a:lnTo>
                  <a:lnTo>
                    <a:pt x="0" y="6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2"/>
                  </a:lnTo>
                  <a:lnTo>
                    <a:pt x="45" y="0"/>
                  </a:lnTo>
                  <a:lnTo>
                    <a:pt x="34" y="44"/>
                  </a:lnTo>
                  <a:lnTo>
                    <a:pt x="29" y="49"/>
                  </a:lnTo>
                  <a:lnTo>
                    <a:pt x="29" y="4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79" name="未知"/>
            <p:cNvSpPr/>
            <p:nvPr/>
          </p:nvSpPr>
          <p:spPr>
            <a:xfrm>
              <a:off x="552" y="71"/>
              <a:ext cx="24" cy="51"/>
            </a:xfrm>
            <a:custGeom>
              <a:avLst/>
              <a:gdLst/>
              <a:ahLst/>
              <a:cxnLst/>
              <a:pathLst>
                <a:path w="24" h="51">
                  <a:moveTo>
                    <a:pt x="17" y="0"/>
                  </a:moveTo>
                  <a:lnTo>
                    <a:pt x="17" y="22"/>
                  </a:lnTo>
                  <a:lnTo>
                    <a:pt x="23" y="28"/>
                  </a:lnTo>
                  <a:lnTo>
                    <a:pt x="0" y="50"/>
                  </a:lnTo>
                  <a:lnTo>
                    <a:pt x="6" y="6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0" name="未知"/>
            <p:cNvSpPr/>
            <p:nvPr/>
          </p:nvSpPr>
          <p:spPr>
            <a:xfrm>
              <a:off x="569" y="9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1" name="未知"/>
            <p:cNvSpPr/>
            <p:nvPr/>
          </p:nvSpPr>
          <p:spPr>
            <a:xfrm>
              <a:off x="569" y="93"/>
              <a:ext cx="7" cy="7"/>
            </a:xfrm>
            <a:custGeom>
              <a:avLst/>
              <a:gdLst/>
              <a:ahLst/>
              <a:cxnLst/>
              <a:pathLst>
                <a:path w="7" h="7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2" name="未知"/>
            <p:cNvSpPr/>
            <p:nvPr/>
          </p:nvSpPr>
          <p:spPr>
            <a:xfrm>
              <a:off x="107" y="0"/>
              <a:ext cx="266" cy="154"/>
            </a:xfrm>
            <a:custGeom>
              <a:avLst/>
              <a:gdLst/>
              <a:ahLst/>
              <a:cxnLst/>
              <a:pathLst>
                <a:path w="266" h="154">
                  <a:moveTo>
                    <a:pt x="0" y="153"/>
                  </a:moveTo>
                  <a:lnTo>
                    <a:pt x="23" y="131"/>
                  </a:lnTo>
                  <a:lnTo>
                    <a:pt x="34" y="104"/>
                  </a:lnTo>
                  <a:lnTo>
                    <a:pt x="40" y="93"/>
                  </a:lnTo>
                  <a:lnTo>
                    <a:pt x="51" y="77"/>
                  </a:lnTo>
                  <a:lnTo>
                    <a:pt x="73" y="66"/>
                  </a:lnTo>
                  <a:lnTo>
                    <a:pt x="90" y="66"/>
                  </a:lnTo>
                  <a:lnTo>
                    <a:pt x="107" y="77"/>
                  </a:lnTo>
                  <a:lnTo>
                    <a:pt x="124" y="77"/>
                  </a:lnTo>
                  <a:lnTo>
                    <a:pt x="141" y="66"/>
                  </a:lnTo>
                  <a:lnTo>
                    <a:pt x="147" y="49"/>
                  </a:lnTo>
                  <a:lnTo>
                    <a:pt x="152" y="38"/>
                  </a:lnTo>
                  <a:lnTo>
                    <a:pt x="164" y="33"/>
                  </a:lnTo>
                  <a:lnTo>
                    <a:pt x="169" y="22"/>
                  </a:lnTo>
                  <a:lnTo>
                    <a:pt x="192" y="5"/>
                  </a:lnTo>
                  <a:lnTo>
                    <a:pt x="209" y="0"/>
                  </a:lnTo>
                  <a:lnTo>
                    <a:pt x="226" y="5"/>
                  </a:lnTo>
                  <a:lnTo>
                    <a:pt x="237" y="16"/>
                  </a:lnTo>
                  <a:lnTo>
                    <a:pt x="237" y="38"/>
                  </a:lnTo>
                  <a:lnTo>
                    <a:pt x="248" y="38"/>
                  </a:lnTo>
                  <a:lnTo>
                    <a:pt x="259" y="44"/>
                  </a:lnTo>
                  <a:lnTo>
                    <a:pt x="265" y="60"/>
                  </a:lnTo>
                  <a:lnTo>
                    <a:pt x="265" y="77"/>
                  </a:lnTo>
                  <a:lnTo>
                    <a:pt x="259" y="88"/>
                  </a:lnTo>
                  <a:lnTo>
                    <a:pt x="259" y="110"/>
                  </a:lnTo>
                  <a:lnTo>
                    <a:pt x="259" y="13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3" name="未知"/>
            <p:cNvSpPr/>
            <p:nvPr/>
          </p:nvSpPr>
          <p:spPr>
            <a:xfrm>
              <a:off x="237" y="71"/>
              <a:ext cx="63" cy="94"/>
            </a:xfrm>
            <a:custGeom>
              <a:avLst/>
              <a:gdLst/>
              <a:ahLst/>
              <a:cxnLst/>
              <a:pathLst>
                <a:path w="63" h="94">
                  <a:moveTo>
                    <a:pt x="0" y="33"/>
                  </a:moveTo>
                  <a:lnTo>
                    <a:pt x="22" y="28"/>
                  </a:lnTo>
                  <a:lnTo>
                    <a:pt x="39" y="6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11"/>
                  </a:lnTo>
                  <a:lnTo>
                    <a:pt x="34" y="28"/>
                  </a:lnTo>
                  <a:lnTo>
                    <a:pt x="22" y="77"/>
                  </a:lnTo>
                  <a:lnTo>
                    <a:pt x="22" y="88"/>
                  </a:lnTo>
                  <a:lnTo>
                    <a:pt x="28" y="9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4" name="未知"/>
            <p:cNvSpPr/>
            <p:nvPr/>
          </p:nvSpPr>
          <p:spPr>
            <a:xfrm>
              <a:off x="34" y="148"/>
              <a:ext cx="221" cy="105"/>
            </a:xfrm>
            <a:custGeom>
              <a:avLst/>
              <a:gdLst/>
              <a:ahLst/>
              <a:cxnLst/>
              <a:pathLst>
                <a:path w="221" h="105">
                  <a:moveTo>
                    <a:pt x="0" y="104"/>
                  </a:moveTo>
                  <a:lnTo>
                    <a:pt x="5" y="99"/>
                  </a:lnTo>
                  <a:lnTo>
                    <a:pt x="22" y="82"/>
                  </a:lnTo>
                  <a:lnTo>
                    <a:pt x="45" y="88"/>
                  </a:lnTo>
                  <a:lnTo>
                    <a:pt x="62" y="71"/>
                  </a:lnTo>
                  <a:lnTo>
                    <a:pt x="67" y="49"/>
                  </a:lnTo>
                  <a:lnTo>
                    <a:pt x="84" y="33"/>
                  </a:lnTo>
                  <a:lnTo>
                    <a:pt x="107" y="16"/>
                  </a:lnTo>
                  <a:lnTo>
                    <a:pt x="124" y="16"/>
                  </a:lnTo>
                  <a:lnTo>
                    <a:pt x="141" y="27"/>
                  </a:lnTo>
                  <a:lnTo>
                    <a:pt x="152" y="16"/>
                  </a:lnTo>
                  <a:lnTo>
                    <a:pt x="169" y="5"/>
                  </a:lnTo>
                  <a:lnTo>
                    <a:pt x="197" y="0"/>
                  </a:lnTo>
                  <a:lnTo>
                    <a:pt x="203" y="11"/>
                  </a:lnTo>
                  <a:lnTo>
                    <a:pt x="203" y="27"/>
                  </a:lnTo>
                  <a:lnTo>
                    <a:pt x="197" y="38"/>
                  </a:lnTo>
                  <a:lnTo>
                    <a:pt x="197" y="44"/>
                  </a:lnTo>
                  <a:lnTo>
                    <a:pt x="203" y="49"/>
                  </a:lnTo>
                  <a:lnTo>
                    <a:pt x="214" y="55"/>
                  </a:lnTo>
                  <a:lnTo>
                    <a:pt x="220" y="66"/>
                  </a:lnTo>
                  <a:lnTo>
                    <a:pt x="214" y="82"/>
                  </a:lnTo>
                  <a:lnTo>
                    <a:pt x="214" y="93"/>
                  </a:lnTo>
                  <a:lnTo>
                    <a:pt x="203" y="10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5" name="未知"/>
            <p:cNvSpPr/>
            <p:nvPr/>
          </p:nvSpPr>
          <p:spPr>
            <a:xfrm>
              <a:off x="101" y="214"/>
              <a:ext cx="63" cy="105"/>
            </a:xfrm>
            <a:custGeom>
              <a:avLst/>
              <a:gdLst/>
              <a:ahLst/>
              <a:cxnLst/>
              <a:pathLst>
                <a:path w="63" h="105">
                  <a:moveTo>
                    <a:pt x="0" y="11"/>
                  </a:moveTo>
                  <a:lnTo>
                    <a:pt x="6" y="5"/>
                  </a:lnTo>
                  <a:lnTo>
                    <a:pt x="23" y="0"/>
                  </a:lnTo>
                  <a:lnTo>
                    <a:pt x="29" y="5"/>
                  </a:lnTo>
                  <a:lnTo>
                    <a:pt x="23" y="22"/>
                  </a:lnTo>
                  <a:lnTo>
                    <a:pt x="46" y="11"/>
                  </a:lnTo>
                  <a:lnTo>
                    <a:pt x="57" y="11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46" y="33"/>
                  </a:lnTo>
                  <a:lnTo>
                    <a:pt x="40" y="43"/>
                  </a:lnTo>
                  <a:lnTo>
                    <a:pt x="34" y="60"/>
                  </a:lnTo>
                  <a:lnTo>
                    <a:pt x="34" y="82"/>
                  </a:lnTo>
                  <a:lnTo>
                    <a:pt x="40" y="98"/>
                  </a:lnTo>
                  <a:lnTo>
                    <a:pt x="40" y="10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6" name="未知"/>
            <p:cNvSpPr/>
            <p:nvPr/>
          </p:nvSpPr>
          <p:spPr>
            <a:xfrm>
              <a:off x="51" y="340"/>
              <a:ext cx="249" cy="390"/>
            </a:xfrm>
            <a:custGeom>
              <a:avLst/>
              <a:gdLst/>
              <a:ahLst/>
              <a:cxnLst/>
              <a:pathLst>
                <a:path w="249" h="390">
                  <a:moveTo>
                    <a:pt x="248" y="0"/>
                  </a:moveTo>
                  <a:lnTo>
                    <a:pt x="236" y="5"/>
                  </a:lnTo>
                  <a:lnTo>
                    <a:pt x="158" y="87"/>
                  </a:lnTo>
                  <a:lnTo>
                    <a:pt x="112" y="142"/>
                  </a:lnTo>
                  <a:lnTo>
                    <a:pt x="79" y="197"/>
                  </a:lnTo>
                  <a:lnTo>
                    <a:pt x="50" y="241"/>
                  </a:lnTo>
                  <a:lnTo>
                    <a:pt x="39" y="290"/>
                  </a:lnTo>
                  <a:lnTo>
                    <a:pt x="22" y="328"/>
                  </a:lnTo>
                  <a:lnTo>
                    <a:pt x="11" y="361"/>
                  </a:lnTo>
                  <a:lnTo>
                    <a:pt x="0" y="389"/>
                  </a:lnTo>
                  <a:lnTo>
                    <a:pt x="11" y="328"/>
                  </a:lnTo>
                  <a:lnTo>
                    <a:pt x="17" y="301"/>
                  </a:lnTo>
                  <a:lnTo>
                    <a:pt x="28" y="263"/>
                  </a:lnTo>
                  <a:lnTo>
                    <a:pt x="39" y="235"/>
                  </a:lnTo>
                  <a:lnTo>
                    <a:pt x="52" y="198"/>
                  </a:lnTo>
                  <a:lnTo>
                    <a:pt x="73" y="164"/>
                  </a:lnTo>
                  <a:lnTo>
                    <a:pt x="104" y="116"/>
                  </a:lnTo>
                  <a:lnTo>
                    <a:pt x="152" y="60"/>
                  </a:lnTo>
                  <a:lnTo>
                    <a:pt x="180" y="27"/>
                  </a:lnTo>
                  <a:lnTo>
                    <a:pt x="214" y="0"/>
                  </a:lnTo>
                  <a:lnTo>
                    <a:pt x="248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87" name="Straight Connector 64286"/>
            <p:cNvSpPr/>
            <p:nvPr/>
          </p:nvSpPr>
          <p:spPr>
            <a:xfrm flipH="1">
              <a:off x="592" y="75"/>
              <a:ext cx="11" cy="3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288" name="未知"/>
            <p:cNvSpPr/>
            <p:nvPr/>
          </p:nvSpPr>
          <p:spPr>
            <a:xfrm>
              <a:off x="51" y="93"/>
              <a:ext cx="564" cy="697"/>
            </a:xfrm>
            <a:custGeom>
              <a:avLst/>
              <a:gdLst/>
              <a:ahLst/>
              <a:cxnLst/>
              <a:pathLst>
                <a:path w="564" h="697">
                  <a:moveTo>
                    <a:pt x="0" y="636"/>
                  </a:moveTo>
                  <a:lnTo>
                    <a:pt x="0" y="696"/>
                  </a:lnTo>
                  <a:lnTo>
                    <a:pt x="22" y="641"/>
                  </a:lnTo>
                  <a:lnTo>
                    <a:pt x="45" y="586"/>
                  </a:lnTo>
                  <a:lnTo>
                    <a:pt x="84" y="526"/>
                  </a:lnTo>
                  <a:lnTo>
                    <a:pt x="135" y="460"/>
                  </a:lnTo>
                  <a:lnTo>
                    <a:pt x="186" y="400"/>
                  </a:lnTo>
                  <a:lnTo>
                    <a:pt x="248" y="340"/>
                  </a:lnTo>
                  <a:lnTo>
                    <a:pt x="315" y="280"/>
                  </a:lnTo>
                  <a:lnTo>
                    <a:pt x="377" y="236"/>
                  </a:lnTo>
                  <a:lnTo>
                    <a:pt x="445" y="188"/>
                  </a:lnTo>
                  <a:lnTo>
                    <a:pt x="524" y="148"/>
                  </a:lnTo>
                  <a:lnTo>
                    <a:pt x="563" y="6"/>
                  </a:lnTo>
                  <a:lnTo>
                    <a:pt x="563" y="0"/>
                  </a:lnTo>
                  <a:lnTo>
                    <a:pt x="456" y="66"/>
                  </a:lnTo>
                  <a:lnTo>
                    <a:pt x="366" y="132"/>
                  </a:lnTo>
                  <a:lnTo>
                    <a:pt x="298" y="192"/>
                  </a:lnTo>
                  <a:lnTo>
                    <a:pt x="236" y="247"/>
                  </a:lnTo>
                  <a:lnTo>
                    <a:pt x="158" y="323"/>
                  </a:lnTo>
                  <a:lnTo>
                    <a:pt x="90" y="416"/>
                  </a:lnTo>
                  <a:lnTo>
                    <a:pt x="62" y="460"/>
                  </a:lnTo>
                  <a:lnTo>
                    <a:pt x="39" y="504"/>
                  </a:lnTo>
                  <a:lnTo>
                    <a:pt x="22" y="548"/>
                  </a:lnTo>
                  <a:lnTo>
                    <a:pt x="17" y="570"/>
                  </a:lnTo>
                  <a:lnTo>
                    <a:pt x="5" y="614"/>
                  </a:lnTo>
                  <a:lnTo>
                    <a:pt x="0" y="636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289" name="Group 64288"/>
          <p:cNvGrpSpPr/>
          <p:nvPr/>
        </p:nvGrpSpPr>
        <p:grpSpPr>
          <a:xfrm>
            <a:off x="2771775" y="5367338"/>
            <a:ext cx="2293938" cy="1490662"/>
            <a:chOff x="0" y="0"/>
            <a:chExt cx="1441" cy="937"/>
          </a:xfrm>
        </p:grpSpPr>
        <p:sp>
          <p:nvSpPr>
            <p:cNvPr id="64290" name="未知"/>
            <p:cNvSpPr/>
            <p:nvPr/>
          </p:nvSpPr>
          <p:spPr>
            <a:xfrm>
              <a:off x="247" y="47"/>
              <a:ext cx="460" cy="269"/>
            </a:xfrm>
            <a:custGeom>
              <a:avLst/>
              <a:gdLst/>
              <a:ahLst/>
              <a:cxnLst/>
              <a:pathLst>
                <a:path w="460" h="269">
                  <a:moveTo>
                    <a:pt x="243" y="0"/>
                  </a:moveTo>
                  <a:lnTo>
                    <a:pt x="302" y="0"/>
                  </a:lnTo>
                  <a:lnTo>
                    <a:pt x="365" y="9"/>
                  </a:lnTo>
                  <a:lnTo>
                    <a:pt x="459" y="75"/>
                  </a:lnTo>
                  <a:lnTo>
                    <a:pt x="459" y="212"/>
                  </a:lnTo>
                  <a:lnTo>
                    <a:pt x="437" y="212"/>
                  </a:lnTo>
                  <a:lnTo>
                    <a:pt x="437" y="141"/>
                  </a:lnTo>
                  <a:lnTo>
                    <a:pt x="437" y="132"/>
                  </a:lnTo>
                  <a:lnTo>
                    <a:pt x="432" y="127"/>
                  </a:lnTo>
                  <a:lnTo>
                    <a:pt x="423" y="122"/>
                  </a:lnTo>
                  <a:lnTo>
                    <a:pt x="396" y="122"/>
                  </a:lnTo>
                  <a:lnTo>
                    <a:pt x="392" y="127"/>
                  </a:lnTo>
                  <a:lnTo>
                    <a:pt x="387" y="132"/>
                  </a:lnTo>
                  <a:lnTo>
                    <a:pt x="383" y="141"/>
                  </a:lnTo>
                  <a:lnTo>
                    <a:pt x="383" y="212"/>
                  </a:lnTo>
                  <a:lnTo>
                    <a:pt x="356" y="268"/>
                  </a:lnTo>
                  <a:lnTo>
                    <a:pt x="356" y="226"/>
                  </a:lnTo>
                  <a:lnTo>
                    <a:pt x="356" y="212"/>
                  </a:lnTo>
                  <a:lnTo>
                    <a:pt x="333" y="207"/>
                  </a:lnTo>
                  <a:lnTo>
                    <a:pt x="333" y="127"/>
                  </a:lnTo>
                  <a:lnTo>
                    <a:pt x="324" y="113"/>
                  </a:lnTo>
                  <a:lnTo>
                    <a:pt x="320" y="113"/>
                  </a:lnTo>
                  <a:lnTo>
                    <a:pt x="311" y="108"/>
                  </a:lnTo>
                  <a:lnTo>
                    <a:pt x="126" y="127"/>
                  </a:lnTo>
                  <a:lnTo>
                    <a:pt x="113" y="132"/>
                  </a:lnTo>
                  <a:lnTo>
                    <a:pt x="108" y="136"/>
                  </a:lnTo>
                  <a:lnTo>
                    <a:pt x="108" y="146"/>
                  </a:lnTo>
                  <a:lnTo>
                    <a:pt x="108" y="188"/>
                  </a:lnTo>
                  <a:lnTo>
                    <a:pt x="68" y="193"/>
                  </a:lnTo>
                  <a:lnTo>
                    <a:pt x="68" y="174"/>
                  </a:lnTo>
                  <a:lnTo>
                    <a:pt x="68" y="165"/>
                  </a:lnTo>
                  <a:lnTo>
                    <a:pt x="63" y="160"/>
                  </a:lnTo>
                  <a:lnTo>
                    <a:pt x="59" y="155"/>
                  </a:lnTo>
                  <a:lnTo>
                    <a:pt x="54" y="155"/>
                  </a:lnTo>
                  <a:lnTo>
                    <a:pt x="23" y="155"/>
                  </a:lnTo>
                  <a:lnTo>
                    <a:pt x="14" y="160"/>
                  </a:lnTo>
                  <a:lnTo>
                    <a:pt x="14" y="169"/>
                  </a:lnTo>
                  <a:lnTo>
                    <a:pt x="9" y="174"/>
                  </a:lnTo>
                  <a:lnTo>
                    <a:pt x="9" y="216"/>
                  </a:lnTo>
                  <a:lnTo>
                    <a:pt x="0" y="216"/>
                  </a:lnTo>
                  <a:lnTo>
                    <a:pt x="0" y="122"/>
                  </a:lnTo>
                  <a:lnTo>
                    <a:pt x="68" y="47"/>
                  </a:lnTo>
                  <a:lnTo>
                    <a:pt x="122" y="28"/>
                  </a:lnTo>
                  <a:lnTo>
                    <a:pt x="171" y="14"/>
                  </a:lnTo>
                  <a:lnTo>
                    <a:pt x="171" y="42"/>
                  </a:lnTo>
                  <a:lnTo>
                    <a:pt x="171" y="66"/>
                  </a:lnTo>
                  <a:lnTo>
                    <a:pt x="171" y="89"/>
                  </a:lnTo>
                  <a:lnTo>
                    <a:pt x="176" y="99"/>
                  </a:lnTo>
                  <a:lnTo>
                    <a:pt x="189" y="113"/>
                  </a:lnTo>
                  <a:lnTo>
                    <a:pt x="207" y="104"/>
                  </a:lnTo>
                  <a:lnTo>
                    <a:pt x="216" y="94"/>
                  </a:lnTo>
                  <a:lnTo>
                    <a:pt x="216" y="19"/>
                  </a:lnTo>
                  <a:lnTo>
                    <a:pt x="207" y="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91" name="未知"/>
            <p:cNvSpPr/>
            <p:nvPr/>
          </p:nvSpPr>
          <p:spPr>
            <a:xfrm>
              <a:off x="324" y="85"/>
              <a:ext cx="77" cy="62"/>
            </a:xfrm>
            <a:custGeom>
              <a:avLst/>
              <a:gdLst/>
              <a:ahLst/>
              <a:cxnLst/>
              <a:pathLst>
                <a:path w="77" h="62">
                  <a:moveTo>
                    <a:pt x="76" y="47"/>
                  </a:moveTo>
                  <a:lnTo>
                    <a:pt x="0" y="61"/>
                  </a:lnTo>
                  <a:lnTo>
                    <a:pt x="0" y="23"/>
                  </a:lnTo>
                  <a:lnTo>
                    <a:pt x="76" y="0"/>
                  </a:lnTo>
                  <a:lnTo>
                    <a:pt x="76" y="4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92" name="未知"/>
            <p:cNvSpPr/>
            <p:nvPr/>
          </p:nvSpPr>
          <p:spPr>
            <a:xfrm>
              <a:off x="477" y="75"/>
              <a:ext cx="122" cy="44"/>
            </a:xfrm>
            <a:custGeom>
              <a:avLst/>
              <a:gdLst/>
              <a:ahLst/>
              <a:cxnLst/>
              <a:pathLst>
                <a:path w="122" h="44">
                  <a:moveTo>
                    <a:pt x="121" y="0"/>
                  </a:moveTo>
                  <a:lnTo>
                    <a:pt x="121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93" name="未知"/>
            <p:cNvSpPr/>
            <p:nvPr/>
          </p:nvSpPr>
          <p:spPr>
            <a:xfrm>
              <a:off x="355" y="155"/>
              <a:ext cx="226" cy="100"/>
            </a:xfrm>
            <a:custGeom>
              <a:avLst/>
              <a:gdLst/>
              <a:ahLst/>
              <a:cxnLst/>
              <a:pathLst>
                <a:path w="226" h="100">
                  <a:moveTo>
                    <a:pt x="0" y="80"/>
                  </a:moveTo>
                  <a:lnTo>
                    <a:pt x="72" y="90"/>
                  </a:lnTo>
                  <a:lnTo>
                    <a:pt x="225" y="99"/>
                  </a:lnTo>
                  <a:lnTo>
                    <a:pt x="225" y="19"/>
                  </a:lnTo>
                  <a:lnTo>
                    <a:pt x="225" y="14"/>
                  </a:lnTo>
                  <a:lnTo>
                    <a:pt x="216" y="5"/>
                  </a:lnTo>
                  <a:lnTo>
                    <a:pt x="203" y="0"/>
                  </a:lnTo>
                  <a:lnTo>
                    <a:pt x="18" y="19"/>
                  </a:lnTo>
                  <a:lnTo>
                    <a:pt x="5" y="24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94" name="未知"/>
            <p:cNvSpPr/>
            <p:nvPr/>
          </p:nvSpPr>
          <p:spPr>
            <a:xfrm>
              <a:off x="256" y="202"/>
              <a:ext cx="60" cy="62"/>
            </a:xfrm>
            <a:custGeom>
              <a:avLst/>
              <a:gdLst/>
              <a:ahLst/>
              <a:cxnLst/>
              <a:pathLst>
                <a:path w="60" h="62">
                  <a:moveTo>
                    <a:pt x="59" y="38"/>
                  </a:moveTo>
                  <a:lnTo>
                    <a:pt x="41" y="38"/>
                  </a:lnTo>
                  <a:lnTo>
                    <a:pt x="41" y="52"/>
                  </a:lnTo>
                  <a:lnTo>
                    <a:pt x="0" y="61"/>
                  </a:lnTo>
                  <a:lnTo>
                    <a:pt x="0" y="19"/>
                  </a:lnTo>
                  <a:lnTo>
                    <a:pt x="5" y="14"/>
                  </a:lnTo>
                  <a:lnTo>
                    <a:pt x="5" y="5"/>
                  </a:lnTo>
                  <a:lnTo>
                    <a:pt x="14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59" y="19"/>
                  </a:lnTo>
                  <a:lnTo>
                    <a:pt x="59" y="38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295" name="未知"/>
            <p:cNvSpPr/>
            <p:nvPr/>
          </p:nvSpPr>
          <p:spPr>
            <a:xfrm>
              <a:off x="630" y="169"/>
              <a:ext cx="55" cy="91"/>
            </a:xfrm>
            <a:custGeom>
              <a:avLst/>
              <a:gdLst/>
              <a:ahLst/>
              <a:cxnLst/>
              <a:pathLst>
                <a:path w="55" h="91">
                  <a:moveTo>
                    <a:pt x="18" y="80"/>
                  </a:moveTo>
                  <a:lnTo>
                    <a:pt x="9" y="80"/>
                  </a:lnTo>
                  <a:lnTo>
                    <a:pt x="0" y="90"/>
                  </a:lnTo>
                  <a:lnTo>
                    <a:pt x="0" y="19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3" y="0"/>
                  </a:lnTo>
                  <a:lnTo>
                    <a:pt x="40" y="0"/>
                  </a:lnTo>
                  <a:lnTo>
                    <a:pt x="49" y="5"/>
                  </a:lnTo>
                  <a:lnTo>
                    <a:pt x="54" y="10"/>
                  </a:lnTo>
                  <a:lnTo>
                    <a:pt x="54" y="19"/>
                  </a:lnTo>
                  <a:lnTo>
                    <a:pt x="54" y="90"/>
                  </a:lnTo>
                  <a:lnTo>
                    <a:pt x="18" y="8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4296" name="Group 64295"/>
            <p:cNvGrpSpPr/>
            <p:nvPr/>
          </p:nvGrpSpPr>
          <p:grpSpPr>
            <a:xfrm>
              <a:off x="216" y="245"/>
              <a:ext cx="388" cy="311"/>
              <a:chOff x="0" y="0"/>
              <a:chExt cx="388" cy="311"/>
            </a:xfrm>
          </p:grpSpPr>
          <p:sp>
            <p:nvSpPr>
              <p:cNvPr id="64297" name="未知"/>
              <p:cNvSpPr/>
              <p:nvPr/>
            </p:nvSpPr>
            <p:spPr>
              <a:xfrm>
                <a:off x="0" y="9"/>
                <a:ext cx="82" cy="39"/>
              </a:xfrm>
              <a:custGeom>
                <a:avLst/>
                <a:gdLst/>
                <a:ahLst/>
                <a:cxnLst/>
                <a:pathLst>
                  <a:path w="82" h="39">
                    <a:moveTo>
                      <a:pt x="81" y="14"/>
                    </a:moveTo>
                    <a:lnTo>
                      <a:pt x="9" y="28"/>
                    </a:lnTo>
                    <a:lnTo>
                      <a:pt x="4" y="33"/>
                    </a:lnTo>
                    <a:lnTo>
                      <a:pt x="0" y="38"/>
                    </a:lnTo>
                    <a:lnTo>
                      <a:pt x="0" y="33"/>
                    </a:lnTo>
                    <a:lnTo>
                      <a:pt x="0" y="19"/>
                    </a:lnTo>
                    <a:lnTo>
                      <a:pt x="31" y="9"/>
                    </a:lnTo>
                    <a:lnTo>
                      <a:pt x="40" y="9"/>
                    </a:lnTo>
                    <a:lnTo>
                      <a:pt x="81" y="0"/>
                    </a:lnTo>
                    <a:lnTo>
                      <a:pt x="81" y="14"/>
                    </a:lnTo>
                    <a:lnTo>
                      <a:pt x="81" y="14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98" name="未知"/>
              <p:cNvSpPr/>
              <p:nvPr/>
            </p:nvSpPr>
            <p:spPr>
              <a:xfrm>
                <a:off x="184" y="0"/>
                <a:ext cx="204" cy="203"/>
              </a:xfrm>
              <a:custGeom>
                <a:avLst/>
                <a:gdLst/>
                <a:ahLst/>
                <a:cxnLst/>
                <a:pathLst>
                  <a:path w="204" h="203">
                    <a:moveTo>
                      <a:pt x="99" y="145"/>
                    </a:moveTo>
                    <a:lnTo>
                      <a:pt x="99" y="42"/>
                    </a:lnTo>
                    <a:lnTo>
                      <a:pt x="99" y="37"/>
                    </a:lnTo>
                    <a:lnTo>
                      <a:pt x="99" y="33"/>
                    </a:lnTo>
                    <a:lnTo>
                      <a:pt x="95" y="33"/>
                    </a:lnTo>
                    <a:lnTo>
                      <a:pt x="77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5" y="4"/>
                    </a:lnTo>
                    <a:lnTo>
                      <a:pt x="27" y="0"/>
                    </a:lnTo>
                    <a:lnTo>
                      <a:pt x="180" y="9"/>
                    </a:lnTo>
                    <a:lnTo>
                      <a:pt x="203" y="14"/>
                    </a:lnTo>
                    <a:lnTo>
                      <a:pt x="203" y="28"/>
                    </a:lnTo>
                    <a:lnTo>
                      <a:pt x="122" y="23"/>
                    </a:lnTo>
                    <a:lnTo>
                      <a:pt x="122" y="202"/>
                    </a:lnTo>
                    <a:lnTo>
                      <a:pt x="99" y="14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299" name="未知"/>
              <p:cNvSpPr/>
              <p:nvPr/>
            </p:nvSpPr>
            <p:spPr>
              <a:xfrm>
                <a:off x="283" y="160"/>
                <a:ext cx="24" cy="151"/>
              </a:xfrm>
              <a:custGeom>
                <a:avLst/>
                <a:gdLst/>
                <a:ahLst/>
                <a:cxnLst/>
                <a:pathLst>
                  <a:path w="24" h="151">
                    <a:moveTo>
                      <a:pt x="0" y="0"/>
                    </a:moveTo>
                    <a:lnTo>
                      <a:pt x="0" y="37"/>
                    </a:lnTo>
                    <a:lnTo>
                      <a:pt x="0" y="150"/>
                    </a:lnTo>
                    <a:lnTo>
                      <a:pt x="23" y="150"/>
                    </a:lnTo>
                    <a:lnTo>
                      <a:pt x="23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300" name="未知"/>
            <p:cNvSpPr/>
            <p:nvPr/>
          </p:nvSpPr>
          <p:spPr>
            <a:xfrm>
              <a:off x="216" y="268"/>
              <a:ext cx="262" cy="100"/>
            </a:xfrm>
            <a:custGeom>
              <a:avLst/>
              <a:gdLst/>
              <a:ahLst/>
              <a:cxnLst/>
              <a:pathLst>
                <a:path w="262" h="100">
                  <a:moveTo>
                    <a:pt x="4" y="19"/>
                  </a:moveTo>
                  <a:lnTo>
                    <a:pt x="9" y="14"/>
                  </a:lnTo>
                  <a:lnTo>
                    <a:pt x="81" y="0"/>
                  </a:lnTo>
                  <a:lnTo>
                    <a:pt x="81" y="47"/>
                  </a:lnTo>
                  <a:lnTo>
                    <a:pt x="171" y="42"/>
                  </a:lnTo>
                  <a:lnTo>
                    <a:pt x="175" y="42"/>
                  </a:lnTo>
                  <a:lnTo>
                    <a:pt x="184" y="0"/>
                  </a:lnTo>
                  <a:lnTo>
                    <a:pt x="261" y="5"/>
                  </a:lnTo>
                  <a:lnTo>
                    <a:pt x="184" y="71"/>
                  </a:lnTo>
                  <a:lnTo>
                    <a:pt x="94" y="71"/>
                  </a:lnTo>
                  <a:lnTo>
                    <a:pt x="94" y="99"/>
                  </a:lnTo>
                  <a:lnTo>
                    <a:pt x="0" y="24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1" name="未知"/>
            <p:cNvSpPr/>
            <p:nvPr/>
          </p:nvSpPr>
          <p:spPr>
            <a:xfrm>
              <a:off x="324" y="353"/>
              <a:ext cx="68" cy="38"/>
            </a:xfrm>
            <a:custGeom>
              <a:avLst/>
              <a:gdLst/>
              <a:ahLst/>
              <a:cxnLst/>
              <a:pathLst>
                <a:path w="68" h="38">
                  <a:moveTo>
                    <a:pt x="4" y="28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67" y="0"/>
                  </a:lnTo>
                  <a:lnTo>
                    <a:pt x="18" y="37"/>
                  </a:lnTo>
                  <a:lnTo>
                    <a:pt x="18" y="28"/>
                  </a:lnTo>
                  <a:lnTo>
                    <a:pt x="18" y="19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2" name="未知"/>
            <p:cNvSpPr/>
            <p:nvPr/>
          </p:nvSpPr>
          <p:spPr>
            <a:xfrm>
              <a:off x="333" y="381"/>
              <a:ext cx="10" cy="15"/>
            </a:xfrm>
            <a:custGeom>
              <a:avLst/>
              <a:gdLst/>
              <a:ahLst/>
              <a:cxnLst/>
              <a:pathLst>
                <a:path w="10" h="15">
                  <a:moveTo>
                    <a:pt x="9" y="0"/>
                  </a:moveTo>
                  <a:lnTo>
                    <a:pt x="0" y="5"/>
                  </a:lnTo>
                  <a:lnTo>
                    <a:pt x="9" y="14"/>
                  </a:lnTo>
                  <a:lnTo>
                    <a:pt x="9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3" name="未知"/>
            <p:cNvSpPr/>
            <p:nvPr/>
          </p:nvSpPr>
          <p:spPr>
            <a:xfrm>
              <a:off x="216" y="292"/>
              <a:ext cx="95" cy="128"/>
            </a:xfrm>
            <a:custGeom>
              <a:avLst/>
              <a:gdLst/>
              <a:ahLst/>
              <a:cxnLst/>
              <a:pathLst>
                <a:path w="95" h="128">
                  <a:moveTo>
                    <a:pt x="94" y="103"/>
                  </a:moveTo>
                  <a:lnTo>
                    <a:pt x="67" y="122"/>
                  </a:lnTo>
                  <a:lnTo>
                    <a:pt x="27" y="127"/>
                  </a:lnTo>
                  <a:lnTo>
                    <a:pt x="4" y="117"/>
                  </a:lnTo>
                  <a:lnTo>
                    <a:pt x="4" y="56"/>
                  </a:lnTo>
                  <a:lnTo>
                    <a:pt x="0" y="56"/>
                  </a:lnTo>
                  <a:lnTo>
                    <a:pt x="0" y="4"/>
                  </a:lnTo>
                  <a:lnTo>
                    <a:pt x="0" y="0"/>
                  </a:lnTo>
                  <a:lnTo>
                    <a:pt x="94" y="75"/>
                  </a:lnTo>
                  <a:lnTo>
                    <a:pt x="94" y="10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4" name="未知"/>
            <p:cNvSpPr/>
            <p:nvPr/>
          </p:nvSpPr>
          <p:spPr>
            <a:xfrm>
              <a:off x="324" y="376"/>
              <a:ext cx="5" cy="11"/>
            </a:xfrm>
            <a:custGeom>
              <a:avLst/>
              <a:gdLst/>
              <a:ahLst/>
              <a:cxnLst/>
              <a:pathLst>
                <a:path w="5" h="11">
                  <a:moveTo>
                    <a:pt x="0" y="10"/>
                  </a:moveTo>
                  <a:lnTo>
                    <a:pt x="4" y="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5" name="未知"/>
            <p:cNvSpPr/>
            <p:nvPr/>
          </p:nvSpPr>
          <p:spPr>
            <a:xfrm>
              <a:off x="220" y="400"/>
              <a:ext cx="91" cy="128"/>
            </a:xfrm>
            <a:custGeom>
              <a:avLst/>
              <a:gdLst/>
              <a:ahLst/>
              <a:cxnLst/>
              <a:pathLst>
                <a:path w="91" h="128">
                  <a:moveTo>
                    <a:pt x="0" y="52"/>
                  </a:moveTo>
                  <a:lnTo>
                    <a:pt x="90" y="127"/>
                  </a:lnTo>
                  <a:lnTo>
                    <a:pt x="90" y="0"/>
                  </a:lnTo>
                  <a:lnTo>
                    <a:pt x="59" y="19"/>
                  </a:lnTo>
                  <a:lnTo>
                    <a:pt x="0" y="19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6" name="未知"/>
            <p:cNvSpPr/>
            <p:nvPr/>
          </p:nvSpPr>
          <p:spPr>
            <a:xfrm>
              <a:off x="324" y="386"/>
              <a:ext cx="19" cy="165"/>
            </a:xfrm>
            <a:custGeom>
              <a:avLst/>
              <a:gdLst/>
              <a:ahLst/>
              <a:cxnLst/>
              <a:pathLst>
                <a:path w="19" h="165">
                  <a:moveTo>
                    <a:pt x="0" y="150"/>
                  </a:moveTo>
                  <a:lnTo>
                    <a:pt x="0" y="9"/>
                  </a:lnTo>
                  <a:lnTo>
                    <a:pt x="4" y="4"/>
                  </a:lnTo>
                  <a:lnTo>
                    <a:pt x="9" y="0"/>
                  </a:lnTo>
                  <a:lnTo>
                    <a:pt x="18" y="9"/>
                  </a:lnTo>
                  <a:lnTo>
                    <a:pt x="18" y="164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7" name="未知"/>
            <p:cNvSpPr/>
            <p:nvPr/>
          </p:nvSpPr>
          <p:spPr>
            <a:xfrm>
              <a:off x="220" y="452"/>
              <a:ext cx="91" cy="104"/>
            </a:xfrm>
            <a:custGeom>
              <a:avLst/>
              <a:gdLst/>
              <a:ahLst/>
              <a:cxnLst/>
              <a:pathLst>
                <a:path w="91" h="104">
                  <a:moveTo>
                    <a:pt x="0" y="103"/>
                  </a:moveTo>
                  <a:lnTo>
                    <a:pt x="90" y="103"/>
                  </a:lnTo>
                  <a:lnTo>
                    <a:pt x="90" y="75"/>
                  </a:lnTo>
                  <a:lnTo>
                    <a:pt x="0" y="0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8" name="未知"/>
            <p:cNvSpPr/>
            <p:nvPr/>
          </p:nvSpPr>
          <p:spPr>
            <a:xfrm>
              <a:off x="324" y="536"/>
              <a:ext cx="19" cy="20"/>
            </a:xfrm>
            <a:custGeom>
              <a:avLst/>
              <a:gdLst/>
              <a:ahLst/>
              <a:cxnLst/>
              <a:pathLst>
                <a:path w="19" h="20">
                  <a:moveTo>
                    <a:pt x="0" y="19"/>
                  </a:moveTo>
                  <a:lnTo>
                    <a:pt x="18" y="19"/>
                  </a:lnTo>
                  <a:lnTo>
                    <a:pt x="18" y="14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09" name="未知"/>
            <p:cNvSpPr/>
            <p:nvPr/>
          </p:nvSpPr>
          <p:spPr>
            <a:xfrm>
              <a:off x="400" y="273"/>
              <a:ext cx="100" cy="118"/>
            </a:xfrm>
            <a:custGeom>
              <a:avLst/>
              <a:gdLst/>
              <a:ahLst/>
              <a:cxnLst/>
              <a:pathLst>
                <a:path w="100" h="118">
                  <a:moveTo>
                    <a:pt x="77" y="66"/>
                  </a:moveTo>
                  <a:lnTo>
                    <a:pt x="86" y="70"/>
                  </a:lnTo>
                  <a:lnTo>
                    <a:pt x="95" y="80"/>
                  </a:lnTo>
                  <a:lnTo>
                    <a:pt x="99" y="117"/>
                  </a:lnTo>
                  <a:lnTo>
                    <a:pt x="99" y="14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5" y="5"/>
                  </a:lnTo>
                  <a:lnTo>
                    <a:pt x="77" y="0"/>
                  </a:lnTo>
                  <a:lnTo>
                    <a:pt x="0" y="66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0" name="未知"/>
            <p:cNvSpPr/>
            <p:nvPr/>
          </p:nvSpPr>
          <p:spPr>
            <a:xfrm>
              <a:off x="454" y="353"/>
              <a:ext cx="46" cy="123"/>
            </a:xfrm>
            <a:custGeom>
              <a:avLst/>
              <a:gdLst/>
              <a:ahLst/>
              <a:cxnLst/>
              <a:pathLst>
                <a:path w="46" h="123">
                  <a:moveTo>
                    <a:pt x="0" y="122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5" y="56"/>
                  </a:lnTo>
                  <a:lnTo>
                    <a:pt x="45" y="89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1" name="未知"/>
            <p:cNvSpPr/>
            <p:nvPr/>
          </p:nvSpPr>
          <p:spPr>
            <a:xfrm>
              <a:off x="342" y="353"/>
              <a:ext cx="100" cy="203"/>
            </a:xfrm>
            <a:custGeom>
              <a:avLst/>
              <a:gdLst/>
              <a:ahLst/>
              <a:cxnLst/>
              <a:pathLst>
                <a:path w="100" h="203">
                  <a:moveTo>
                    <a:pt x="0" y="42"/>
                  </a:moveTo>
                  <a:lnTo>
                    <a:pt x="0" y="197"/>
                  </a:lnTo>
                  <a:lnTo>
                    <a:pt x="0" y="202"/>
                  </a:lnTo>
                  <a:lnTo>
                    <a:pt x="99" y="131"/>
                  </a:lnTo>
                  <a:lnTo>
                    <a:pt x="99" y="0"/>
                  </a:lnTo>
                  <a:lnTo>
                    <a:pt x="49" y="0"/>
                  </a:lnTo>
                  <a:lnTo>
                    <a:pt x="0" y="3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2" name="未知"/>
            <p:cNvSpPr/>
            <p:nvPr/>
          </p:nvSpPr>
          <p:spPr>
            <a:xfrm>
              <a:off x="454" y="442"/>
              <a:ext cx="46" cy="114"/>
            </a:xfrm>
            <a:custGeom>
              <a:avLst/>
              <a:gdLst/>
              <a:ahLst/>
              <a:cxnLst/>
              <a:pathLst>
                <a:path w="46" h="114">
                  <a:moveTo>
                    <a:pt x="0" y="113"/>
                  </a:moveTo>
                  <a:lnTo>
                    <a:pt x="45" y="113"/>
                  </a:lnTo>
                  <a:lnTo>
                    <a:pt x="45" y="0"/>
                  </a:lnTo>
                  <a:lnTo>
                    <a:pt x="0" y="33"/>
                  </a:lnTo>
                  <a:lnTo>
                    <a:pt x="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3" name="未知"/>
            <p:cNvSpPr/>
            <p:nvPr/>
          </p:nvSpPr>
          <p:spPr>
            <a:xfrm>
              <a:off x="342" y="484"/>
              <a:ext cx="100" cy="72"/>
            </a:xfrm>
            <a:custGeom>
              <a:avLst/>
              <a:gdLst/>
              <a:ahLst/>
              <a:cxnLst/>
              <a:pathLst>
                <a:path w="100" h="72">
                  <a:moveTo>
                    <a:pt x="99" y="71"/>
                  </a:moveTo>
                  <a:lnTo>
                    <a:pt x="0" y="71"/>
                  </a:lnTo>
                  <a:lnTo>
                    <a:pt x="99" y="0"/>
                  </a:lnTo>
                  <a:lnTo>
                    <a:pt x="99" y="7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4" name="未知"/>
            <p:cNvSpPr/>
            <p:nvPr/>
          </p:nvSpPr>
          <p:spPr>
            <a:xfrm>
              <a:off x="522" y="475"/>
              <a:ext cx="5" cy="81"/>
            </a:xfrm>
            <a:custGeom>
              <a:avLst/>
              <a:gdLst/>
              <a:ahLst/>
              <a:cxnLst/>
              <a:pathLst>
                <a:path w="5" h="81">
                  <a:moveTo>
                    <a:pt x="0" y="0"/>
                  </a:moveTo>
                  <a:lnTo>
                    <a:pt x="0" y="80"/>
                  </a:lnTo>
                  <a:lnTo>
                    <a:pt x="4" y="80"/>
                  </a:lnTo>
                  <a:lnTo>
                    <a:pt x="4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5" name="未知"/>
            <p:cNvSpPr/>
            <p:nvPr/>
          </p:nvSpPr>
          <p:spPr>
            <a:xfrm>
              <a:off x="522" y="268"/>
              <a:ext cx="86" cy="288"/>
            </a:xfrm>
            <a:custGeom>
              <a:avLst/>
              <a:gdLst/>
              <a:ahLst/>
              <a:cxnLst/>
              <a:pathLst>
                <a:path w="86" h="288">
                  <a:moveTo>
                    <a:pt x="85" y="259"/>
                  </a:moveTo>
                  <a:lnTo>
                    <a:pt x="85" y="287"/>
                  </a:lnTo>
                  <a:lnTo>
                    <a:pt x="18" y="287"/>
                  </a:lnTo>
                  <a:lnTo>
                    <a:pt x="18" y="231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81" y="5"/>
                  </a:lnTo>
                  <a:lnTo>
                    <a:pt x="81" y="47"/>
                  </a:lnTo>
                  <a:lnTo>
                    <a:pt x="58" y="118"/>
                  </a:lnTo>
                  <a:lnTo>
                    <a:pt x="58" y="193"/>
                  </a:lnTo>
                  <a:lnTo>
                    <a:pt x="58" y="193"/>
                  </a:lnTo>
                  <a:lnTo>
                    <a:pt x="49" y="193"/>
                  </a:lnTo>
                  <a:lnTo>
                    <a:pt x="49" y="207"/>
                  </a:lnTo>
                  <a:lnTo>
                    <a:pt x="63" y="207"/>
                  </a:lnTo>
                  <a:lnTo>
                    <a:pt x="76" y="240"/>
                  </a:lnTo>
                  <a:lnTo>
                    <a:pt x="31" y="240"/>
                  </a:lnTo>
                  <a:lnTo>
                    <a:pt x="31" y="249"/>
                  </a:lnTo>
                  <a:lnTo>
                    <a:pt x="81" y="249"/>
                  </a:lnTo>
                  <a:lnTo>
                    <a:pt x="85" y="259"/>
                  </a:lnTo>
                  <a:lnTo>
                    <a:pt x="85" y="25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6" name="未知"/>
            <p:cNvSpPr/>
            <p:nvPr/>
          </p:nvSpPr>
          <p:spPr>
            <a:xfrm>
              <a:off x="589" y="329"/>
              <a:ext cx="15" cy="133"/>
            </a:xfrm>
            <a:custGeom>
              <a:avLst/>
              <a:gdLst/>
              <a:ahLst/>
              <a:cxnLst/>
              <a:pathLst>
                <a:path w="15" h="133">
                  <a:moveTo>
                    <a:pt x="14" y="0"/>
                  </a:moveTo>
                  <a:lnTo>
                    <a:pt x="14" y="132"/>
                  </a:lnTo>
                  <a:lnTo>
                    <a:pt x="5" y="132"/>
                  </a:lnTo>
                  <a:lnTo>
                    <a:pt x="0" y="132"/>
                  </a:lnTo>
                  <a:lnTo>
                    <a:pt x="0" y="3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7" name="未知"/>
            <p:cNvSpPr/>
            <p:nvPr/>
          </p:nvSpPr>
          <p:spPr>
            <a:xfrm>
              <a:off x="603" y="263"/>
              <a:ext cx="55" cy="199"/>
            </a:xfrm>
            <a:custGeom>
              <a:avLst/>
              <a:gdLst/>
              <a:ahLst/>
              <a:cxnLst/>
              <a:pathLst>
                <a:path w="55" h="199">
                  <a:moveTo>
                    <a:pt x="0" y="198"/>
                  </a:moveTo>
                  <a:lnTo>
                    <a:pt x="31" y="198"/>
                  </a:lnTo>
                  <a:lnTo>
                    <a:pt x="54" y="198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1" y="5"/>
                  </a:lnTo>
                  <a:lnTo>
                    <a:pt x="0" y="6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8" name="未知"/>
            <p:cNvSpPr/>
            <p:nvPr/>
          </p:nvSpPr>
          <p:spPr>
            <a:xfrm>
              <a:off x="670" y="268"/>
              <a:ext cx="37" cy="199"/>
            </a:xfrm>
            <a:custGeom>
              <a:avLst/>
              <a:gdLst/>
              <a:ahLst/>
              <a:cxnLst/>
              <a:pathLst>
                <a:path w="37" h="199">
                  <a:moveTo>
                    <a:pt x="36" y="198"/>
                  </a:moveTo>
                  <a:lnTo>
                    <a:pt x="36" y="5"/>
                  </a:lnTo>
                  <a:lnTo>
                    <a:pt x="0" y="0"/>
                  </a:lnTo>
                  <a:lnTo>
                    <a:pt x="0" y="193"/>
                  </a:lnTo>
                  <a:lnTo>
                    <a:pt x="36" y="1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19" name="未知"/>
            <p:cNvSpPr/>
            <p:nvPr/>
          </p:nvSpPr>
          <p:spPr>
            <a:xfrm>
              <a:off x="598" y="475"/>
              <a:ext cx="37" cy="34"/>
            </a:xfrm>
            <a:custGeom>
              <a:avLst/>
              <a:gdLst/>
              <a:ahLst/>
              <a:cxnLst/>
              <a:pathLst>
                <a:path w="37" h="34">
                  <a:moveTo>
                    <a:pt x="14" y="33"/>
                  </a:moveTo>
                  <a:lnTo>
                    <a:pt x="36" y="33"/>
                  </a:lnTo>
                  <a:lnTo>
                    <a:pt x="36" y="0"/>
                  </a:lnTo>
                  <a:lnTo>
                    <a:pt x="0" y="0"/>
                  </a:lnTo>
                  <a:lnTo>
                    <a:pt x="14" y="3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0" name="未知"/>
            <p:cNvSpPr/>
            <p:nvPr/>
          </p:nvSpPr>
          <p:spPr>
            <a:xfrm>
              <a:off x="616" y="517"/>
              <a:ext cx="19" cy="39"/>
            </a:xfrm>
            <a:custGeom>
              <a:avLst/>
              <a:gdLst/>
              <a:ahLst/>
              <a:cxnLst/>
              <a:pathLst>
                <a:path w="19" h="39">
                  <a:moveTo>
                    <a:pt x="18" y="0"/>
                  </a:moveTo>
                  <a:lnTo>
                    <a:pt x="18" y="38"/>
                  </a:lnTo>
                  <a:lnTo>
                    <a:pt x="9" y="38"/>
                  </a:lnTo>
                  <a:lnTo>
                    <a:pt x="0" y="38"/>
                  </a:lnTo>
                  <a:lnTo>
                    <a:pt x="0" y="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1" name="未知"/>
            <p:cNvSpPr/>
            <p:nvPr/>
          </p:nvSpPr>
          <p:spPr>
            <a:xfrm>
              <a:off x="634" y="461"/>
              <a:ext cx="24" cy="95"/>
            </a:xfrm>
            <a:custGeom>
              <a:avLst/>
              <a:gdLst/>
              <a:ahLst/>
              <a:cxnLst/>
              <a:pathLst>
                <a:path w="24" h="95">
                  <a:moveTo>
                    <a:pt x="0" y="0"/>
                  </a:moveTo>
                  <a:lnTo>
                    <a:pt x="23" y="0"/>
                  </a:lnTo>
                  <a:lnTo>
                    <a:pt x="23" y="47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2" name="未知"/>
            <p:cNvSpPr/>
            <p:nvPr/>
          </p:nvSpPr>
          <p:spPr>
            <a:xfrm>
              <a:off x="571" y="461"/>
              <a:ext cx="15" cy="15"/>
            </a:xfrm>
            <a:custGeom>
              <a:avLst/>
              <a:gdLst/>
              <a:ahLst/>
              <a:cxnLst/>
              <a:pathLst>
                <a:path w="15" h="15">
                  <a:moveTo>
                    <a:pt x="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3" name="未知"/>
            <p:cNvSpPr/>
            <p:nvPr/>
          </p:nvSpPr>
          <p:spPr>
            <a:xfrm>
              <a:off x="594" y="461"/>
              <a:ext cx="41" cy="15"/>
            </a:xfrm>
            <a:custGeom>
              <a:avLst/>
              <a:gdLst/>
              <a:ahLst/>
              <a:cxnLst/>
              <a:pathLst>
                <a:path w="41" h="15">
                  <a:moveTo>
                    <a:pt x="0" y="0"/>
                  </a:moveTo>
                  <a:lnTo>
                    <a:pt x="9" y="0"/>
                  </a:lnTo>
                  <a:lnTo>
                    <a:pt x="40" y="0"/>
                  </a:lnTo>
                  <a:lnTo>
                    <a:pt x="40" y="14"/>
                  </a:lnTo>
                  <a:lnTo>
                    <a:pt x="4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4" name="未知"/>
            <p:cNvSpPr/>
            <p:nvPr/>
          </p:nvSpPr>
          <p:spPr>
            <a:xfrm>
              <a:off x="553" y="508"/>
              <a:ext cx="51" cy="10"/>
            </a:xfrm>
            <a:custGeom>
              <a:avLst/>
              <a:gdLst/>
              <a:ahLst/>
              <a:cxnLst/>
              <a:pathLst>
                <a:path w="51" h="10">
                  <a:moveTo>
                    <a:pt x="45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50" y="9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5" name="未知"/>
            <p:cNvSpPr/>
            <p:nvPr/>
          </p:nvSpPr>
          <p:spPr>
            <a:xfrm>
              <a:off x="612" y="508"/>
              <a:ext cx="23" cy="10"/>
            </a:xfrm>
            <a:custGeom>
              <a:avLst/>
              <a:gdLst/>
              <a:ahLst/>
              <a:cxnLst/>
              <a:pathLst>
                <a:path w="23" h="10">
                  <a:moveTo>
                    <a:pt x="0" y="0"/>
                  </a:moveTo>
                  <a:lnTo>
                    <a:pt x="22" y="0"/>
                  </a:lnTo>
                  <a:lnTo>
                    <a:pt x="22" y="9"/>
                  </a:lnTo>
                  <a:lnTo>
                    <a:pt x="4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6" name="未知"/>
            <p:cNvSpPr/>
            <p:nvPr/>
          </p:nvSpPr>
          <p:spPr>
            <a:xfrm>
              <a:off x="180" y="362"/>
              <a:ext cx="28" cy="194"/>
            </a:xfrm>
            <a:custGeom>
              <a:avLst/>
              <a:gdLst/>
              <a:ahLst/>
              <a:cxnLst/>
              <a:pathLst>
                <a:path w="28" h="194">
                  <a:moveTo>
                    <a:pt x="0" y="0"/>
                  </a:moveTo>
                  <a:lnTo>
                    <a:pt x="0" y="193"/>
                  </a:lnTo>
                  <a:lnTo>
                    <a:pt x="27" y="193"/>
                  </a:lnTo>
                  <a:lnTo>
                    <a:pt x="27" y="104"/>
                  </a:lnTo>
                  <a:lnTo>
                    <a:pt x="9" y="104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7" name="未知"/>
            <p:cNvSpPr/>
            <p:nvPr/>
          </p:nvSpPr>
          <p:spPr>
            <a:xfrm>
              <a:off x="211" y="409"/>
              <a:ext cx="10" cy="147"/>
            </a:xfrm>
            <a:custGeom>
              <a:avLst/>
              <a:gdLst/>
              <a:ahLst/>
              <a:cxnLst/>
              <a:pathLst>
                <a:path w="10" h="147">
                  <a:moveTo>
                    <a:pt x="5" y="5"/>
                  </a:moveTo>
                  <a:lnTo>
                    <a:pt x="0" y="0"/>
                  </a:lnTo>
                  <a:lnTo>
                    <a:pt x="0" y="146"/>
                  </a:lnTo>
                  <a:lnTo>
                    <a:pt x="9" y="146"/>
                  </a:lnTo>
                  <a:lnTo>
                    <a:pt x="9" y="43"/>
                  </a:lnTo>
                  <a:lnTo>
                    <a:pt x="9" y="10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8" name="未知"/>
            <p:cNvSpPr/>
            <p:nvPr/>
          </p:nvSpPr>
          <p:spPr>
            <a:xfrm>
              <a:off x="166" y="555"/>
              <a:ext cx="145" cy="43"/>
            </a:xfrm>
            <a:custGeom>
              <a:avLst/>
              <a:gdLst/>
              <a:ahLst/>
              <a:cxnLst/>
              <a:pathLst>
                <a:path w="145" h="43">
                  <a:moveTo>
                    <a:pt x="0" y="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44" y="0"/>
                  </a:lnTo>
                  <a:lnTo>
                    <a:pt x="144" y="42"/>
                  </a:lnTo>
                  <a:lnTo>
                    <a:pt x="113" y="9"/>
                  </a:lnTo>
                  <a:lnTo>
                    <a:pt x="63" y="9"/>
                  </a:lnTo>
                  <a:lnTo>
                    <a:pt x="14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29" name="未知"/>
            <p:cNvSpPr/>
            <p:nvPr/>
          </p:nvSpPr>
          <p:spPr>
            <a:xfrm>
              <a:off x="324" y="555"/>
              <a:ext cx="118" cy="10"/>
            </a:xfrm>
            <a:custGeom>
              <a:avLst/>
              <a:gdLst/>
              <a:ahLst/>
              <a:cxnLst/>
              <a:pathLst>
                <a:path w="118" h="10">
                  <a:moveTo>
                    <a:pt x="0" y="9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17" y="0"/>
                  </a:lnTo>
                  <a:lnTo>
                    <a:pt x="117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0" name="未知"/>
            <p:cNvSpPr/>
            <p:nvPr/>
          </p:nvSpPr>
          <p:spPr>
            <a:xfrm>
              <a:off x="283" y="555"/>
              <a:ext cx="118" cy="10"/>
            </a:xfrm>
            <a:custGeom>
              <a:avLst/>
              <a:gdLst/>
              <a:ahLst/>
              <a:cxnLst/>
              <a:pathLst>
                <a:path w="118" h="10">
                  <a:moveTo>
                    <a:pt x="0" y="9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17" y="0"/>
                  </a:lnTo>
                  <a:lnTo>
                    <a:pt x="117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1" name="未知"/>
            <p:cNvSpPr/>
            <p:nvPr/>
          </p:nvSpPr>
          <p:spPr>
            <a:xfrm>
              <a:off x="454" y="555"/>
              <a:ext cx="73" cy="10"/>
            </a:xfrm>
            <a:custGeom>
              <a:avLst/>
              <a:gdLst/>
              <a:ahLst/>
              <a:cxnLst/>
              <a:pathLst>
                <a:path w="73" h="10">
                  <a:moveTo>
                    <a:pt x="0" y="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2" y="9"/>
                  </a:lnTo>
                  <a:lnTo>
                    <a:pt x="36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2" name="未知"/>
            <p:cNvSpPr/>
            <p:nvPr/>
          </p:nvSpPr>
          <p:spPr>
            <a:xfrm>
              <a:off x="454" y="555"/>
              <a:ext cx="73" cy="10"/>
            </a:xfrm>
            <a:custGeom>
              <a:avLst/>
              <a:gdLst/>
              <a:ahLst/>
              <a:cxnLst/>
              <a:pathLst>
                <a:path w="73" h="10">
                  <a:moveTo>
                    <a:pt x="0" y="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2" y="9"/>
                  </a:lnTo>
                  <a:lnTo>
                    <a:pt x="3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3" name="未知"/>
            <p:cNvSpPr/>
            <p:nvPr/>
          </p:nvSpPr>
          <p:spPr>
            <a:xfrm>
              <a:off x="180" y="564"/>
              <a:ext cx="46" cy="39"/>
            </a:xfrm>
            <a:custGeom>
              <a:avLst/>
              <a:gdLst/>
              <a:ahLst/>
              <a:cxnLst/>
              <a:pathLst>
                <a:path w="46" h="39">
                  <a:moveTo>
                    <a:pt x="45" y="0"/>
                  </a:moveTo>
                  <a:lnTo>
                    <a:pt x="0" y="0"/>
                  </a:lnTo>
                  <a:lnTo>
                    <a:pt x="45" y="38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4" name="未知"/>
            <p:cNvSpPr/>
            <p:nvPr/>
          </p:nvSpPr>
          <p:spPr>
            <a:xfrm>
              <a:off x="180" y="564"/>
              <a:ext cx="46" cy="39"/>
            </a:xfrm>
            <a:custGeom>
              <a:avLst/>
              <a:gdLst/>
              <a:ahLst/>
              <a:cxnLst/>
              <a:pathLst>
                <a:path w="46" h="39">
                  <a:moveTo>
                    <a:pt x="45" y="0"/>
                  </a:moveTo>
                  <a:lnTo>
                    <a:pt x="0" y="0"/>
                  </a:lnTo>
                  <a:lnTo>
                    <a:pt x="45" y="3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5" name="未知"/>
            <p:cNvSpPr/>
            <p:nvPr/>
          </p:nvSpPr>
          <p:spPr>
            <a:xfrm>
              <a:off x="63" y="560"/>
              <a:ext cx="451" cy="147"/>
            </a:xfrm>
            <a:custGeom>
              <a:avLst/>
              <a:gdLst/>
              <a:ahLst/>
              <a:cxnLst/>
              <a:pathLst>
                <a:path w="451" h="147">
                  <a:moveTo>
                    <a:pt x="58" y="0"/>
                  </a:moveTo>
                  <a:lnTo>
                    <a:pt x="103" y="0"/>
                  </a:lnTo>
                  <a:lnTo>
                    <a:pt x="103" y="4"/>
                  </a:lnTo>
                  <a:lnTo>
                    <a:pt x="117" y="4"/>
                  </a:lnTo>
                  <a:lnTo>
                    <a:pt x="162" y="42"/>
                  </a:lnTo>
                  <a:lnTo>
                    <a:pt x="162" y="4"/>
                  </a:lnTo>
                  <a:lnTo>
                    <a:pt x="216" y="4"/>
                  </a:lnTo>
                  <a:lnTo>
                    <a:pt x="247" y="37"/>
                  </a:lnTo>
                  <a:lnTo>
                    <a:pt x="247" y="56"/>
                  </a:lnTo>
                  <a:lnTo>
                    <a:pt x="261" y="56"/>
                  </a:lnTo>
                  <a:lnTo>
                    <a:pt x="261" y="4"/>
                  </a:lnTo>
                  <a:lnTo>
                    <a:pt x="378" y="4"/>
                  </a:lnTo>
                  <a:lnTo>
                    <a:pt x="378" y="56"/>
                  </a:lnTo>
                  <a:lnTo>
                    <a:pt x="391" y="56"/>
                  </a:lnTo>
                  <a:lnTo>
                    <a:pt x="391" y="4"/>
                  </a:lnTo>
                  <a:lnTo>
                    <a:pt x="414" y="4"/>
                  </a:lnTo>
                  <a:lnTo>
                    <a:pt x="414" y="70"/>
                  </a:lnTo>
                  <a:lnTo>
                    <a:pt x="450" y="70"/>
                  </a:lnTo>
                  <a:lnTo>
                    <a:pt x="450" y="98"/>
                  </a:lnTo>
                  <a:lnTo>
                    <a:pt x="450" y="122"/>
                  </a:lnTo>
                  <a:lnTo>
                    <a:pt x="450" y="117"/>
                  </a:lnTo>
                  <a:lnTo>
                    <a:pt x="342" y="146"/>
                  </a:lnTo>
                  <a:lnTo>
                    <a:pt x="342" y="141"/>
                  </a:lnTo>
                  <a:lnTo>
                    <a:pt x="18" y="131"/>
                  </a:lnTo>
                  <a:lnTo>
                    <a:pt x="0" y="122"/>
                  </a:lnTo>
                  <a:lnTo>
                    <a:pt x="0" y="70"/>
                  </a:lnTo>
                  <a:lnTo>
                    <a:pt x="31" y="70"/>
                  </a:lnTo>
                  <a:lnTo>
                    <a:pt x="31" y="0"/>
                  </a:lnTo>
                  <a:lnTo>
                    <a:pt x="49" y="0"/>
                  </a:lnTo>
                  <a:lnTo>
                    <a:pt x="49" y="56"/>
                  </a:lnTo>
                  <a:lnTo>
                    <a:pt x="58" y="56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6" name="未知"/>
            <p:cNvSpPr/>
            <p:nvPr/>
          </p:nvSpPr>
          <p:spPr>
            <a:xfrm>
              <a:off x="63" y="560"/>
              <a:ext cx="451" cy="147"/>
            </a:xfrm>
            <a:custGeom>
              <a:avLst/>
              <a:gdLst/>
              <a:ahLst/>
              <a:cxnLst/>
              <a:pathLst>
                <a:path w="451" h="147">
                  <a:moveTo>
                    <a:pt x="58" y="0"/>
                  </a:moveTo>
                  <a:lnTo>
                    <a:pt x="103" y="0"/>
                  </a:lnTo>
                  <a:lnTo>
                    <a:pt x="103" y="4"/>
                  </a:lnTo>
                  <a:lnTo>
                    <a:pt x="117" y="4"/>
                  </a:lnTo>
                  <a:lnTo>
                    <a:pt x="162" y="42"/>
                  </a:lnTo>
                  <a:lnTo>
                    <a:pt x="162" y="4"/>
                  </a:lnTo>
                  <a:lnTo>
                    <a:pt x="216" y="4"/>
                  </a:lnTo>
                  <a:lnTo>
                    <a:pt x="247" y="37"/>
                  </a:lnTo>
                  <a:lnTo>
                    <a:pt x="247" y="56"/>
                  </a:lnTo>
                  <a:lnTo>
                    <a:pt x="261" y="56"/>
                  </a:lnTo>
                  <a:lnTo>
                    <a:pt x="261" y="4"/>
                  </a:lnTo>
                  <a:lnTo>
                    <a:pt x="378" y="4"/>
                  </a:lnTo>
                  <a:lnTo>
                    <a:pt x="378" y="56"/>
                  </a:lnTo>
                  <a:lnTo>
                    <a:pt x="391" y="56"/>
                  </a:lnTo>
                  <a:lnTo>
                    <a:pt x="391" y="4"/>
                  </a:lnTo>
                  <a:lnTo>
                    <a:pt x="414" y="4"/>
                  </a:lnTo>
                  <a:lnTo>
                    <a:pt x="414" y="70"/>
                  </a:lnTo>
                  <a:lnTo>
                    <a:pt x="450" y="70"/>
                  </a:lnTo>
                  <a:lnTo>
                    <a:pt x="450" y="98"/>
                  </a:lnTo>
                  <a:lnTo>
                    <a:pt x="450" y="122"/>
                  </a:lnTo>
                  <a:lnTo>
                    <a:pt x="450" y="117"/>
                  </a:lnTo>
                  <a:lnTo>
                    <a:pt x="342" y="146"/>
                  </a:lnTo>
                  <a:lnTo>
                    <a:pt x="342" y="141"/>
                  </a:lnTo>
                  <a:lnTo>
                    <a:pt x="18" y="131"/>
                  </a:lnTo>
                  <a:lnTo>
                    <a:pt x="0" y="122"/>
                  </a:lnTo>
                  <a:lnTo>
                    <a:pt x="0" y="70"/>
                  </a:lnTo>
                  <a:lnTo>
                    <a:pt x="31" y="70"/>
                  </a:lnTo>
                  <a:lnTo>
                    <a:pt x="31" y="0"/>
                  </a:lnTo>
                  <a:lnTo>
                    <a:pt x="49" y="0"/>
                  </a:lnTo>
                  <a:lnTo>
                    <a:pt x="49" y="56"/>
                  </a:lnTo>
                  <a:lnTo>
                    <a:pt x="58" y="5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7" name="未知"/>
            <p:cNvSpPr/>
            <p:nvPr/>
          </p:nvSpPr>
          <p:spPr>
            <a:xfrm>
              <a:off x="477" y="564"/>
              <a:ext cx="50" cy="95"/>
            </a:xfrm>
            <a:custGeom>
              <a:avLst/>
              <a:gdLst/>
              <a:ahLst/>
              <a:cxnLst/>
              <a:pathLst>
                <a:path w="50" h="95">
                  <a:moveTo>
                    <a:pt x="0" y="0"/>
                  </a:moveTo>
                  <a:lnTo>
                    <a:pt x="0" y="66"/>
                  </a:lnTo>
                  <a:lnTo>
                    <a:pt x="36" y="66"/>
                  </a:lnTo>
                  <a:lnTo>
                    <a:pt x="36" y="94"/>
                  </a:lnTo>
                  <a:lnTo>
                    <a:pt x="49" y="94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8" name="未知"/>
            <p:cNvSpPr/>
            <p:nvPr/>
          </p:nvSpPr>
          <p:spPr>
            <a:xfrm>
              <a:off x="477" y="564"/>
              <a:ext cx="50" cy="95"/>
            </a:xfrm>
            <a:custGeom>
              <a:avLst/>
              <a:gdLst/>
              <a:ahLst/>
              <a:cxnLst/>
              <a:pathLst>
                <a:path w="50" h="95">
                  <a:moveTo>
                    <a:pt x="0" y="0"/>
                  </a:moveTo>
                  <a:lnTo>
                    <a:pt x="0" y="66"/>
                  </a:lnTo>
                  <a:lnTo>
                    <a:pt x="36" y="66"/>
                  </a:lnTo>
                  <a:lnTo>
                    <a:pt x="36" y="94"/>
                  </a:lnTo>
                  <a:lnTo>
                    <a:pt x="49" y="94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39" name="未知"/>
            <p:cNvSpPr/>
            <p:nvPr/>
          </p:nvSpPr>
          <p:spPr>
            <a:xfrm>
              <a:off x="513" y="673"/>
              <a:ext cx="14" cy="48"/>
            </a:xfrm>
            <a:custGeom>
              <a:avLst/>
              <a:gdLst/>
              <a:ahLst/>
              <a:cxnLst/>
              <a:pathLst>
                <a:path w="14" h="48">
                  <a:moveTo>
                    <a:pt x="0" y="9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47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0" name="未知"/>
            <p:cNvSpPr/>
            <p:nvPr/>
          </p:nvSpPr>
          <p:spPr>
            <a:xfrm>
              <a:off x="513" y="673"/>
              <a:ext cx="14" cy="48"/>
            </a:xfrm>
            <a:custGeom>
              <a:avLst/>
              <a:gdLst/>
              <a:ahLst/>
              <a:cxnLst/>
              <a:pathLst>
                <a:path w="14" h="48">
                  <a:moveTo>
                    <a:pt x="0" y="9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47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1" name="未知"/>
            <p:cNvSpPr/>
            <p:nvPr/>
          </p:nvSpPr>
          <p:spPr>
            <a:xfrm>
              <a:off x="81" y="691"/>
              <a:ext cx="325" cy="128"/>
            </a:xfrm>
            <a:custGeom>
              <a:avLst/>
              <a:gdLst/>
              <a:ahLst/>
              <a:cxnLst/>
              <a:pathLst>
                <a:path w="325" h="128">
                  <a:moveTo>
                    <a:pt x="90" y="38"/>
                  </a:moveTo>
                  <a:lnTo>
                    <a:pt x="94" y="33"/>
                  </a:lnTo>
                  <a:lnTo>
                    <a:pt x="103" y="33"/>
                  </a:lnTo>
                  <a:lnTo>
                    <a:pt x="108" y="33"/>
                  </a:lnTo>
                  <a:lnTo>
                    <a:pt x="117" y="29"/>
                  </a:lnTo>
                  <a:lnTo>
                    <a:pt x="162" y="29"/>
                  </a:lnTo>
                  <a:lnTo>
                    <a:pt x="162" y="47"/>
                  </a:lnTo>
                  <a:lnTo>
                    <a:pt x="180" y="57"/>
                  </a:lnTo>
                  <a:lnTo>
                    <a:pt x="184" y="80"/>
                  </a:lnTo>
                  <a:lnTo>
                    <a:pt x="171" y="99"/>
                  </a:lnTo>
                  <a:lnTo>
                    <a:pt x="148" y="109"/>
                  </a:lnTo>
                  <a:lnTo>
                    <a:pt x="148" y="47"/>
                  </a:lnTo>
                  <a:lnTo>
                    <a:pt x="148" y="43"/>
                  </a:lnTo>
                  <a:lnTo>
                    <a:pt x="144" y="38"/>
                  </a:lnTo>
                  <a:lnTo>
                    <a:pt x="117" y="29"/>
                  </a:lnTo>
                  <a:lnTo>
                    <a:pt x="90" y="38"/>
                  </a:lnTo>
                  <a:lnTo>
                    <a:pt x="94" y="43"/>
                  </a:lnTo>
                  <a:lnTo>
                    <a:pt x="99" y="43"/>
                  </a:lnTo>
                  <a:lnTo>
                    <a:pt x="117" y="47"/>
                  </a:lnTo>
                  <a:lnTo>
                    <a:pt x="130" y="47"/>
                  </a:lnTo>
                  <a:lnTo>
                    <a:pt x="130" y="113"/>
                  </a:lnTo>
                  <a:lnTo>
                    <a:pt x="121" y="109"/>
                  </a:lnTo>
                  <a:lnTo>
                    <a:pt x="117" y="109"/>
                  </a:lnTo>
                  <a:lnTo>
                    <a:pt x="108" y="109"/>
                  </a:lnTo>
                  <a:lnTo>
                    <a:pt x="108" y="127"/>
                  </a:lnTo>
                  <a:lnTo>
                    <a:pt x="207" y="127"/>
                  </a:lnTo>
                  <a:lnTo>
                    <a:pt x="207" y="38"/>
                  </a:lnTo>
                  <a:lnTo>
                    <a:pt x="324" y="15"/>
                  </a:lnTo>
                  <a:lnTo>
                    <a:pt x="324" y="10"/>
                  </a:lnTo>
                  <a:lnTo>
                    <a:pt x="0" y="0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2" name="未知"/>
            <p:cNvSpPr/>
            <p:nvPr/>
          </p:nvSpPr>
          <p:spPr>
            <a:xfrm>
              <a:off x="198" y="720"/>
              <a:ext cx="68" cy="81"/>
            </a:xfrm>
            <a:custGeom>
              <a:avLst/>
              <a:gdLst/>
              <a:ahLst/>
              <a:cxnLst/>
              <a:pathLst>
                <a:path w="68" h="81">
                  <a:moveTo>
                    <a:pt x="9" y="4"/>
                  </a:moveTo>
                  <a:lnTo>
                    <a:pt x="22" y="9"/>
                  </a:lnTo>
                  <a:lnTo>
                    <a:pt x="31" y="18"/>
                  </a:lnTo>
                  <a:lnTo>
                    <a:pt x="31" y="80"/>
                  </a:lnTo>
                  <a:lnTo>
                    <a:pt x="45" y="75"/>
                  </a:lnTo>
                  <a:lnTo>
                    <a:pt x="54" y="75"/>
                  </a:lnTo>
                  <a:lnTo>
                    <a:pt x="63" y="61"/>
                  </a:lnTo>
                  <a:lnTo>
                    <a:pt x="67" y="42"/>
                  </a:lnTo>
                  <a:lnTo>
                    <a:pt x="63" y="33"/>
                  </a:lnTo>
                  <a:lnTo>
                    <a:pt x="58" y="28"/>
                  </a:lnTo>
                  <a:lnTo>
                    <a:pt x="49" y="18"/>
                  </a:lnTo>
                  <a:lnTo>
                    <a:pt x="45" y="1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3" name="未知"/>
            <p:cNvSpPr/>
            <p:nvPr/>
          </p:nvSpPr>
          <p:spPr>
            <a:xfrm>
              <a:off x="0" y="658"/>
              <a:ext cx="541" cy="279"/>
            </a:xfrm>
            <a:custGeom>
              <a:avLst/>
              <a:gdLst/>
              <a:ahLst/>
              <a:cxnLst/>
              <a:pathLst>
                <a:path w="541" h="279">
                  <a:moveTo>
                    <a:pt x="63" y="24"/>
                  </a:moveTo>
                  <a:lnTo>
                    <a:pt x="81" y="33"/>
                  </a:lnTo>
                  <a:lnTo>
                    <a:pt x="171" y="71"/>
                  </a:lnTo>
                  <a:lnTo>
                    <a:pt x="175" y="76"/>
                  </a:lnTo>
                  <a:lnTo>
                    <a:pt x="180" y="76"/>
                  </a:lnTo>
                  <a:lnTo>
                    <a:pt x="198" y="80"/>
                  </a:lnTo>
                  <a:lnTo>
                    <a:pt x="211" y="80"/>
                  </a:lnTo>
                  <a:lnTo>
                    <a:pt x="211" y="146"/>
                  </a:lnTo>
                  <a:lnTo>
                    <a:pt x="202" y="142"/>
                  </a:lnTo>
                  <a:lnTo>
                    <a:pt x="198" y="142"/>
                  </a:lnTo>
                  <a:lnTo>
                    <a:pt x="189" y="142"/>
                  </a:lnTo>
                  <a:lnTo>
                    <a:pt x="189" y="160"/>
                  </a:lnTo>
                  <a:lnTo>
                    <a:pt x="288" y="160"/>
                  </a:lnTo>
                  <a:lnTo>
                    <a:pt x="288" y="71"/>
                  </a:lnTo>
                  <a:lnTo>
                    <a:pt x="400" y="48"/>
                  </a:lnTo>
                  <a:lnTo>
                    <a:pt x="513" y="19"/>
                  </a:lnTo>
                  <a:lnTo>
                    <a:pt x="513" y="24"/>
                  </a:lnTo>
                  <a:lnTo>
                    <a:pt x="540" y="95"/>
                  </a:lnTo>
                  <a:lnTo>
                    <a:pt x="540" y="127"/>
                  </a:lnTo>
                  <a:lnTo>
                    <a:pt x="531" y="184"/>
                  </a:lnTo>
                  <a:lnTo>
                    <a:pt x="508" y="231"/>
                  </a:lnTo>
                  <a:lnTo>
                    <a:pt x="427" y="259"/>
                  </a:lnTo>
                  <a:lnTo>
                    <a:pt x="423" y="269"/>
                  </a:lnTo>
                  <a:lnTo>
                    <a:pt x="418" y="278"/>
                  </a:lnTo>
                  <a:lnTo>
                    <a:pt x="252" y="273"/>
                  </a:lnTo>
                  <a:lnTo>
                    <a:pt x="81" y="254"/>
                  </a:lnTo>
                  <a:lnTo>
                    <a:pt x="85" y="240"/>
                  </a:lnTo>
                  <a:lnTo>
                    <a:pt x="49" y="207"/>
                  </a:lnTo>
                  <a:lnTo>
                    <a:pt x="49" y="165"/>
                  </a:lnTo>
                  <a:lnTo>
                    <a:pt x="54" y="142"/>
                  </a:lnTo>
                  <a:lnTo>
                    <a:pt x="49" y="113"/>
                  </a:lnTo>
                  <a:lnTo>
                    <a:pt x="36" y="52"/>
                  </a:lnTo>
                  <a:lnTo>
                    <a:pt x="0" y="0"/>
                  </a:lnTo>
                  <a:lnTo>
                    <a:pt x="63" y="24"/>
                  </a:lnTo>
                  <a:lnTo>
                    <a:pt x="63" y="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4" name="未知"/>
            <p:cNvSpPr/>
            <p:nvPr/>
          </p:nvSpPr>
          <p:spPr>
            <a:xfrm>
              <a:off x="0" y="658"/>
              <a:ext cx="541" cy="279"/>
            </a:xfrm>
            <a:custGeom>
              <a:avLst/>
              <a:gdLst/>
              <a:ahLst/>
              <a:cxnLst/>
              <a:pathLst>
                <a:path w="541" h="279">
                  <a:moveTo>
                    <a:pt x="63" y="24"/>
                  </a:moveTo>
                  <a:lnTo>
                    <a:pt x="81" y="33"/>
                  </a:lnTo>
                  <a:lnTo>
                    <a:pt x="171" y="71"/>
                  </a:lnTo>
                  <a:lnTo>
                    <a:pt x="175" y="76"/>
                  </a:lnTo>
                  <a:lnTo>
                    <a:pt x="180" y="76"/>
                  </a:lnTo>
                  <a:lnTo>
                    <a:pt x="198" y="80"/>
                  </a:lnTo>
                  <a:lnTo>
                    <a:pt x="211" y="80"/>
                  </a:lnTo>
                  <a:lnTo>
                    <a:pt x="211" y="146"/>
                  </a:lnTo>
                  <a:lnTo>
                    <a:pt x="202" y="142"/>
                  </a:lnTo>
                  <a:lnTo>
                    <a:pt x="198" y="142"/>
                  </a:lnTo>
                  <a:lnTo>
                    <a:pt x="189" y="142"/>
                  </a:lnTo>
                  <a:lnTo>
                    <a:pt x="189" y="160"/>
                  </a:lnTo>
                  <a:lnTo>
                    <a:pt x="288" y="160"/>
                  </a:lnTo>
                  <a:lnTo>
                    <a:pt x="288" y="71"/>
                  </a:lnTo>
                  <a:lnTo>
                    <a:pt x="400" y="48"/>
                  </a:lnTo>
                  <a:lnTo>
                    <a:pt x="513" y="19"/>
                  </a:lnTo>
                  <a:lnTo>
                    <a:pt x="513" y="24"/>
                  </a:lnTo>
                  <a:lnTo>
                    <a:pt x="540" y="95"/>
                  </a:lnTo>
                  <a:lnTo>
                    <a:pt x="540" y="127"/>
                  </a:lnTo>
                  <a:lnTo>
                    <a:pt x="531" y="184"/>
                  </a:lnTo>
                  <a:lnTo>
                    <a:pt x="508" y="231"/>
                  </a:lnTo>
                  <a:lnTo>
                    <a:pt x="427" y="259"/>
                  </a:lnTo>
                  <a:lnTo>
                    <a:pt x="423" y="269"/>
                  </a:lnTo>
                  <a:lnTo>
                    <a:pt x="418" y="278"/>
                  </a:lnTo>
                  <a:lnTo>
                    <a:pt x="252" y="273"/>
                  </a:lnTo>
                  <a:lnTo>
                    <a:pt x="81" y="254"/>
                  </a:lnTo>
                  <a:lnTo>
                    <a:pt x="85" y="240"/>
                  </a:lnTo>
                  <a:lnTo>
                    <a:pt x="49" y="207"/>
                  </a:lnTo>
                  <a:lnTo>
                    <a:pt x="49" y="165"/>
                  </a:lnTo>
                  <a:lnTo>
                    <a:pt x="54" y="142"/>
                  </a:lnTo>
                  <a:lnTo>
                    <a:pt x="49" y="113"/>
                  </a:lnTo>
                  <a:lnTo>
                    <a:pt x="36" y="52"/>
                  </a:lnTo>
                  <a:lnTo>
                    <a:pt x="0" y="0"/>
                  </a:lnTo>
                  <a:lnTo>
                    <a:pt x="63" y="24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5" name="未知"/>
            <p:cNvSpPr/>
            <p:nvPr/>
          </p:nvSpPr>
          <p:spPr>
            <a:xfrm>
              <a:off x="508" y="771"/>
              <a:ext cx="37" cy="119"/>
            </a:xfrm>
            <a:custGeom>
              <a:avLst/>
              <a:gdLst/>
              <a:ahLst/>
              <a:cxnLst/>
              <a:pathLst>
                <a:path w="37" h="119">
                  <a:moveTo>
                    <a:pt x="27" y="43"/>
                  </a:moveTo>
                  <a:lnTo>
                    <a:pt x="18" y="80"/>
                  </a:lnTo>
                  <a:lnTo>
                    <a:pt x="0" y="118"/>
                  </a:lnTo>
                  <a:lnTo>
                    <a:pt x="36" y="113"/>
                  </a:lnTo>
                  <a:lnTo>
                    <a:pt x="36" y="94"/>
                  </a:lnTo>
                  <a:lnTo>
                    <a:pt x="32" y="14"/>
                  </a:lnTo>
                  <a:lnTo>
                    <a:pt x="32" y="0"/>
                  </a:lnTo>
                  <a:lnTo>
                    <a:pt x="32" y="14"/>
                  </a:lnTo>
                  <a:lnTo>
                    <a:pt x="27" y="43"/>
                  </a:lnTo>
                  <a:lnTo>
                    <a:pt x="27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6" name="未知"/>
            <p:cNvSpPr/>
            <p:nvPr/>
          </p:nvSpPr>
          <p:spPr>
            <a:xfrm>
              <a:off x="508" y="771"/>
              <a:ext cx="37" cy="119"/>
            </a:xfrm>
            <a:custGeom>
              <a:avLst/>
              <a:gdLst/>
              <a:ahLst/>
              <a:cxnLst/>
              <a:pathLst>
                <a:path w="37" h="119">
                  <a:moveTo>
                    <a:pt x="27" y="43"/>
                  </a:moveTo>
                  <a:lnTo>
                    <a:pt x="18" y="80"/>
                  </a:lnTo>
                  <a:lnTo>
                    <a:pt x="0" y="118"/>
                  </a:lnTo>
                  <a:lnTo>
                    <a:pt x="36" y="113"/>
                  </a:lnTo>
                  <a:lnTo>
                    <a:pt x="36" y="94"/>
                  </a:lnTo>
                  <a:lnTo>
                    <a:pt x="32" y="14"/>
                  </a:lnTo>
                  <a:lnTo>
                    <a:pt x="32" y="0"/>
                  </a:lnTo>
                  <a:lnTo>
                    <a:pt x="32" y="14"/>
                  </a:lnTo>
                  <a:lnTo>
                    <a:pt x="27" y="4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7" name="未知"/>
            <p:cNvSpPr/>
            <p:nvPr/>
          </p:nvSpPr>
          <p:spPr>
            <a:xfrm>
              <a:off x="540" y="555"/>
              <a:ext cx="68" cy="10"/>
            </a:xfrm>
            <a:custGeom>
              <a:avLst/>
              <a:gdLst/>
              <a:ahLst/>
              <a:cxnLst/>
              <a:pathLst>
                <a:path w="68" h="10">
                  <a:moveTo>
                    <a:pt x="0" y="9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9"/>
                  </a:lnTo>
                  <a:lnTo>
                    <a:pt x="54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8" name="未知"/>
            <p:cNvSpPr/>
            <p:nvPr/>
          </p:nvSpPr>
          <p:spPr>
            <a:xfrm>
              <a:off x="540" y="555"/>
              <a:ext cx="68" cy="10"/>
            </a:xfrm>
            <a:custGeom>
              <a:avLst/>
              <a:gdLst/>
              <a:ahLst/>
              <a:cxnLst/>
              <a:pathLst>
                <a:path w="68" h="10">
                  <a:moveTo>
                    <a:pt x="0" y="9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9"/>
                  </a:lnTo>
                  <a:lnTo>
                    <a:pt x="54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49" name="未知"/>
            <p:cNvSpPr/>
            <p:nvPr/>
          </p:nvSpPr>
          <p:spPr>
            <a:xfrm>
              <a:off x="540" y="564"/>
              <a:ext cx="68" cy="302"/>
            </a:xfrm>
            <a:custGeom>
              <a:avLst/>
              <a:gdLst/>
              <a:ahLst/>
              <a:cxnLst/>
              <a:pathLst>
                <a:path w="68" h="302">
                  <a:moveTo>
                    <a:pt x="54" y="0"/>
                  </a:moveTo>
                  <a:lnTo>
                    <a:pt x="0" y="0"/>
                  </a:lnTo>
                  <a:lnTo>
                    <a:pt x="0" y="94"/>
                  </a:lnTo>
                  <a:lnTo>
                    <a:pt x="22" y="94"/>
                  </a:lnTo>
                  <a:lnTo>
                    <a:pt x="22" y="109"/>
                  </a:lnTo>
                  <a:lnTo>
                    <a:pt x="0" y="109"/>
                  </a:lnTo>
                  <a:lnTo>
                    <a:pt x="36" y="198"/>
                  </a:lnTo>
                  <a:lnTo>
                    <a:pt x="36" y="207"/>
                  </a:lnTo>
                  <a:lnTo>
                    <a:pt x="0" y="207"/>
                  </a:lnTo>
                  <a:lnTo>
                    <a:pt x="0" y="221"/>
                  </a:lnTo>
                  <a:lnTo>
                    <a:pt x="4" y="301"/>
                  </a:lnTo>
                  <a:lnTo>
                    <a:pt x="13" y="301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54" y="236"/>
                  </a:lnTo>
                  <a:lnTo>
                    <a:pt x="54" y="174"/>
                  </a:lnTo>
                  <a:lnTo>
                    <a:pt x="54" y="16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0" name="未知"/>
            <p:cNvSpPr/>
            <p:nvPr/>
          </p:nvSpPr>
          <p:spPr>
            <a:xfrm>
              <a:off x="540" y="762"/>
              <a:ext cx="37" cy="10"/>
            </a:xfrm>
            <a:custGeom>
              <a:avLst/>
              <a:gdLst/>
              <a:ahLst/>
              <a:cxnLst/>
              <a:pathLst>
                <a:path w="37" h="10">
                  <a:moveTo>
                    <a:pt x="36" y="0"/>
                  </a:moveTo>
                  <a:lnTo>
                    <a:pt x="36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1" name="未知"/>
            <p:cNvSpPr/>
            <p:nvPr/>
          </p:nvSpPr>
          <p:spPr>
            <a:xfrm>
              <a:off x="540" y="762"/>
              <a:ext cx="37" cy="10"/>
            </a:xfrm>
            <a:custGeom>
              <a:avLst/>
              <a:gdLst/>
              <a:ahLst/>
              <a:cxnLst/>
              <a:pathLst>
                <a:path w="37" h="10">
                  <a:moveTo>
                    <a:pt x="36" y="0"/>
                  </a:moveTo>
                  <a:lnTo>
                    <a:pt x="36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2" name="未知"/>
            <p:cNvSpPr/>
            <p:nvPr/>
          </p:nvSpPr>
          <p:spPr>
            <a:xfrm>
              <a:off x="544" y="861"/>
              <a:ext cx="64" cy="24"/>
            </a:xfrm>
            <a:custGeom>
              <a:avLst/>
              <a:gdLst/>
              <a:ahLst/>
              <a:cxnLst/>
              <a:pathLst>
                <a:path w="64" h="24">
                  <a:moveTo>
                    <a:pt x="63" y="14"/>
                  </a:moveTo>
                  <a:lnTo>
                    <a:pt x="32" y="19"/>
                  </a:lnTo>
                  <a:lnTo>
                    <a:pt x="0" y="23"/>
                  </a:lnTo>
                  <a:lnTo>
                    <a:pt x="0" y="4"/>
                  </a:lnTo>
                  <a:lnTo>
                    <a:pt x="9" y="4"/>
                  </a:lnTo>
                  <a:lnTo>
                    <a:pt x="63" y="0"/>
                  </a:lnTo>
                  <a:lnTo>
                    <a:pt x="63" y="14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3" name="未知"/>
            <p:cNvSpPr/>
            <p:nvPr/>
          </p:nvSpPr>
          <p:spPr>
            <a:xfrm>
              <a:off x="544" y="861"/>
              <a:ext cx="64" cy="24"/>
            </a:xfrm>
            <a:custGeom>
              <a:avLst/>
              <a:gdLst/>
              <a:ahLst/>
              <a:cxnLst/>
              <a:pathLst>
                <a:path w="64" h="24">
                  <a:moveTo>
                    <a:pt x="63" y="14"/>
                  </a:moveTo>
                  <a:lnTo>
                    <a:pt x="32" y="19"/>
                  </a:lnTo>
                  <a:lnTo>
                    <a:pt x="0" y="23"/>
                  </a:lnTo>
                  <a:lnTo>
                    <a:pt x="0" y="4"/>
                  </a:lnTo>
                  <a:lnTo>
                    <a:pt x="9" y="4"/>
                  </a:lnTo>
                  <a:lnTo>
                    <a:pt x="63" y="0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4" name="未知"/>
            <p:cNvSpPr/>
            <p:nvPr/>
          </p:nvSpPr>
          <p:spPr>
            <a:xfrm>
              <a:off x="594" y="564"/>
              <a:ext cx="14" cy="161"/>
            </a:xfrm>
            <a:custGeom>
              <a:avLst/>
              <a:gdLst/>
              <a:ahLst/>
              <a:cxnLst/>
              <a:pathLst>
                <a:path w="14" h="161">
                  <a:moveTo>
                    <a:pt x="0" y="0"/>
                  </a:moveTo>
                  <a:lnTo>
                    <a:pt x="0" y="160"/>
                  </a:lnTo>
                  <a:lnTo>
                    <a:pt x="13" y="16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5" name="未知"/>
            <p:cNvSpPr/>
            <p:nvPr/>
          </p:nvSpPr>
          <p:spPr>
            <a:xfrm>
              <a:off x="594" y="564"/>
              <a:ext cx="14" cy="161"/>
            </a:xfrm>
            <a:custGeom>
              <a:avLst/>
              <a:gdLst/>
              <a:ahLst/>
              <a:cxnLst/>
              <a:pathLst>
                <a:path w="14" h="161">
                  <a:moveTo>
                    <a:pt x="0" y="0"/>
                  </a:moveTo>
                  <a:lnTo>
                    <a:pt x="0" y="160"/>
                  </a:lnTo>
                  <a:lnTo>
                    <a:pt x="13" y="16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6" name="未知"/>
            <p:cNvSpPr/>
            <p:nvPr/>
          </p:nvSpPr>
          <p:spPr>
            <a:xfrm>
              <a:off x="594" y="555"/>
              <a:ext cx="28" cy="302"/>
            </a:xfrm>
            <a:custGeom>
              <a:avLst/>
              <a:gdLst/>
              <a:ahLst/>
              <a:cxnLst/>
              <a:pathLst>
                <a:path w="28" h="302">
                  <a:moveTo>
                    <a:pt x="22" y="0"/>
                  </a:moveTo>
                  <a:lnTo>
                    <a:pt x="22" y="169"/>
                  </a:lnTo>
                  <a:lnTo>
                    <a:pt x="22" y="174"/>
                  </a:lnTo>
                  <a:lnTo>
                    <a:pt x="22" y="179"/>
                  </a:lnTo>
                  <a:lnTo>
                    <a:pt x="9" y="183"/>
                  </a:lnTo>
                  <a:lnTo>
                    <a:pt x="0" y="183"/>
                  </a:lnTo>
                  <a:lnTo>
                    <a:pt x="0" y="263"/>
                  </a:lnTo>
                  <a:lnTo>
                    <a:pt x="13" y="263"/>
                  </a:lnTo>
                  <a:lnTo>
                    <a:pt x="27" y="30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7" name="未知"/>
            <p:cNvSpPr/>
            <p:nvPr/>
          </p:nvSpPr>
          <p:spPr>
            <a:xfrm>
              <a:off x="594" y="555"/>
              <a:ext cx="28" cy="302"/>
            </a:xfrm>
            <a:custGeom>
              <a:avLst/>
              <a:gdLst/>
              <a:ahLst/>
              <a:cxnLst/>
              <a:pathLst>
                <a:path w="28" h="302">
                  <a:moveTo>
                    <a:pt x="22" y="0"/>
                  </a:moveTo>
                  <a:lnTo>
                    <a:pt x="22" y="169"/>
                  </a:lnTo>
                  <a:lnTo>
                    <a:pt x="22" y="174"/>
                  </a:lnTo>
                  <a:lnTo>
                    <a:pt x="22" y="179"/>
                  </a:lnTo>
                  <a:lnTo>
                    <a:pt x="9" y="183"/>
                  </a:lnTo>
                  <a:lnTo>
                    <a:pt x="0" y="183"/>
                  </a:lnTo>
                  <a:lnTo>
                    <a:pt x="0" y="263"/>
                  </a:lnTo>
                  <a:lnTo>
                    <a:pt x="13" y="263"/>
                  </a:lnTo>
                  <a:lnTo>
                    <a:pt x="27" y="301"/>
                  </a:lnTo>
                  <a:lnTo>
                    <a:pt x="27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8" name="未知"/>
            <p:cNvSpPr/>
            <p:nvPr/>
          </p:nvSpPr>
          <p:spPr>
            <a:xfrm>
              <a:off x="594" y="818"/>
              <a:ext cx="28" cy="44"/>
            </a:xfrm>
            <a:custGeom>
              <a:avLst/>
              <a:gdLst/>
              <a:ahLst/>
              <a:cxnLst/>
              <a:pathLst>
                <a:path w="28" h="44">
                  <a:moveTo>
                    <a:pt x="13" y="0"/>
                  </a:moveTo>
                  <a:lnTo>
                    <a:pt x="0" y="0"/>
                  </a:lnTo>
                  <a:lnTo>
                    <a:pt x="13" y="43"/>
                  </a:lnTo>
                  <a:lnTo>
                    <a:pt x="27" y="3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59" name="未知"/>
            <p:cNvSpPr/>
            <p:nvPr/>
          </p:nvSpPr>
          <p:spPr>
            <a:xfrm>
              <a:off x="594" y="818"/>
              <a:ext cx="28" cy="44"/>
            </a:xfrm>
            <a:custGeom>
              <a:avLst/>
              <a:gdLst/>
              <a:ahLst/>
              <a:cxnLst/>
              <a:pathLst>
                <a:path w="28" h="44">
                  <a:moveTo>
                    <a:pt x="13" y="0"/>
                  </a:moveTo>
                  <a:lnTo>
                    <a:pt x="0" y="0"/>
                  </a:lnTo>
                  <a:lnTo>
                    <a:pt x="13" y="43"/>
                  </a:lnTo>
                  <a:lnTo>
                    <a:pt x="27" y="3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0" name="未知"/>
            <p:cNvSpPr/>
            <p:nvPr/>
          </p:nvSpPr>
          <p:spPr>
            <a:xfrm>
              <a:off x="427" y="0"/>
              <a:ext cx="456" cy="608"/>
            </a:xfrm>
            <a:custGeom>
              <a:avLst/>
              <a:gdLst/>
              <a:ahLst/>
              <a:cxnLst/>
              <a:pathLst>
                <a:path w="456" h="608">
                  <a:moveTo>
                    <a:pt x="0" y="38"/>
                  </a:moveTo>
                  <a:lnTo>
                    <a:pt x="0" y="28"/>
                  </a:lnTo>
                  <a:lnTo>
                    <a:pt x="0" y="19"/>
                  </a:lnTo>
                  <a:lnTo>
                    <a:pt x="41" y="0"/>
                  </a:lnTo>
                  <a:lnTo>
                    <a:pt x="77" y="5"/>
                  </a:lnTo>
                  <a:lnTo>
                    <a:pt x="324" y="94"/>
                  </a:lnTo>
                  <a:lnTo>
                    <a:pt x="324" y="108"/>
                  </a:lnTo>
                  <a:lnTo>
                    <a:pt x="396" y="132"/>
                  </a:lnTo>
                  <a:lnTo>
                    <a:pt x="455" y="183"/>
                  </a:lnTo>
                  <a:lnTo>
                    <a:pt x="437" y="179"/>
                  </a:lnTo>
                  <a:lnTo>
                    <a:pt x="419" y="212"/>
                  </a:lnTo>
                  <a:lnTo>
                    <a:pt x="320" y="183"/>
                  </a:lnTo>
                  <a:lnTo>
                    <a:pt x="320" y="310"/>
                  </a:lnTo>
                  <a:lnTo>
                    <a:pt x="356" y="315"/>
                  </a:lnTo>
                  <a:lnTo>
                    <a:pt x="302" y="395"/>
                  </a:lnTo>
                  <a:lnTo>
                    <a:pt x="446" y="607"/>
                  </a:lnTo>
                  <a:lnTo>
                    <a:pt x="243" y="607"/>
                  </a:lnTo>
                  <a:lnTo>
                    <a:pt x="243" y="531"/>
                  </a:lnTo>
                  <a:lnTo>
                    <a:pt x="243" y="461"/>
                  </a:lnTo>
                  <a:lnTo>
                    <a:pt x="279" y="466"/>
                  </a:lnTo>
                  <a:lnTo>
                    <a:pt x="279" y="273"/>
                  </a:lnTo>
                  <a:lnTo>
                    <a:pt x="293" y="273"/>
                  </a:lnTo>
                  <a:lnTo>
                    <a:pt x="293" y="273"/>
                  </a:lnTo>
                  <a:lnTo>
                    <a:pt x="297" y="268"/>
                  </a:lnTo>
                  <a:lnTo>
                    <a:pt x="297" y="263"/>
                  </a:lnTo>
                  <a:lnTo>
                    <a:pt x="293" y="263"/>
                  </a:lnTo>
                  <a:lnTo>
                    <a:pt x="293" y="263"/>
                  </a:lnTo>
                  <a:lnTo>
                    <a:pt x="279" y="259"/>
                  </a:lnTo>
                  <a:lnTo>
                    <a:pt x="279" y="122"/>
                  </a:lnTo>
                  <a:lnTo>
                    <a:pt x="185" y="56"/>
                  </a:lnTo>
                  <a:lnTo>
                    <a:pt x="104" y="47"/>
                  </a:lnTo>
                  <a:lnTo>
                    <a:pt x="27" y="52"/>
                  </a:lnTo>
                  <a:lnTo>
                    <a:pt x="5" y="47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1" name="未知"/>
            <p:cNvSpPr/>
            <p:nvPr/>
          </p:nvSpPr>
          <p:spPr>
            <a:xfrm>
              <a:off x="427" y="0"/>
              <a:ext cx="456" cy="608"/>
            </a:xfrm>
            <a:custGeom>
              <a:avLst/>
              <a:gdLst/>
              <a:ahLst/>
              <a:cxnLst/>
              <a:pathLst>
                <a:path w="456" h="608">
                  <a:moveTo>
                    <a:pt x="0" y="38"/>
                  </a:moveTo>
                  <a:lnTo>
                    <a:pt x="0" y="28"/>
                  </a:lnTo>
                  <a:lnTo>
                    <a:pt x="0" y="19"/>
                  </a:lnTo>
                  <a:lnTo>
                    <a:pt x="41" y="0"/>
                  </a:lnTo>
                  <a:lnTo>
                    <a:pt x="77" y="5"/>
                  </a:lnTo>
                  <a:lnTo>
                    <a:pt x="324" y="94"/>
                  </a:lnTo>
                  <a:lnTo>
                    <a:pt x="324" y="108"/>
                  </a:lnTo>
                  <a:lnTo>
                    <a:pt x="396" y="132"/>
                  </a:lnTo>
                  <a:lnTo>
                    <a:pt x="455" y="183"/>
                  </a:lnTo>
                  <a:lnTo>
                    <a:pt x="437" y="179"/>
                  </a:lnTo>
                  <a:lnTo>
                    <a:pt x="419" y="212"/>
                  </a:lnTo>
                  <a:lnTo>
                    <a:pt x="320" y="183"/>
                  </a:lnTo>
                  <a:lnTo>
                    <a:pt x="320" y="310"/>
                  </a:lnTo>
                  <a:lnTo>
                    <a:pt x="356" y="315"/>
                  </a:lnTo>
                  <a:lnTo>
                    <a:pt x="302" y="395"/>
                  </a:lnTo>
                  <a:lnTo>
                    <a:pt x="446" y="607"/>
                  </a:lnTo>
                  <a:lnTo>
                    <a:pt x="243" y="607"/>
                  </a:lnTo>
                  <a:lnTo>
                    <a:pt x="243" y="531"/>
                  </a:lnTo>
                  <a:lnTo>
                    <a:pt x="243" y="461"/>
                  </a:lnTo>
                  <a:lnTo>
                    <a:pt x="279" y="466"/>
                  </a:lnTo>
                  <a:lnTo>
                    <a:pt x="279" y="273"/>
                  </a:lnTo>
                  <a:lnTo>
                    <a:pt x="293" y="273"/>
                  </a:lnTo>
                  <a:lnTo>
                    <a:pt x="297" y="268"/>
                  </a:lnTo>
                  <a:lnTo>
                    <a:pt x="297" y="263"/>
                  </a:lnTo>
                  <a:lnTo>
                    <a:pt x="293" y="263"/>
                  </a:lnTo>
                  <a:lnTo>
                    <a:pt x="279" y="259"/>
                  </a:lnTo>
                  <a:lnTo>
                    <a:pt x="279" y="122"/>
                  </a:lnTo>
                  <a:lnTo>
                    <a:pt x="185" y="56"/>
                  </a:lnTo>
                  <a:lnTo>
                    <a:pt x="104" y="47"/>
                  </a:lnTo>
                  <a:lnTo>
                    <a:pt x="27" y="52"/>
                  </a:lnTo>
                  <a:lnTo>
                    <a:pt x="5" y="4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2" name="未知"/>
            <p:cNvSpPr/>
            <p:nvPr/>
          </p:nvSpPr>
          <p:spPr>
            <a:xfrm>
              <a:off x="729" y="179"/>
              <a:ext cx="221" cy="429"/>
            </a:xfrm>
            <a:custGeom>
              <a:avLst/>
              <a:gdLst/>
              <a:ahLst/>
              <a:cxnLst/>
              <a:pathLst>
                <a:path w="221" h="429">
                  <a:moveTo>
                    <a:pt x="54" y="136"/>
                  </a:moveTo>
                  <a:lnTo>
                    <a:pt x="117" y="150"/>
                  </a:lnTo>
                  <a:lnTo>
                    <a:pt x="117" y="33"/>
                  </a:lnTo>
                  <a:lnTo>
                    <a:pt x="135" y="0"/>
                  </a:lnTo>
                  <a:lnTo>
                    <a:pt x="153" y="4"/>
                  </a:lnTo>
                  <a:lnTo>
                    <a:pt x="153" y="99"/>
                  </a:lnTo>
                  <a:lnTo>
                    <a:pt x="153" y="122"/>
                  </a:lnTo>
                  <a:lnTo>
                    <a:pt x="144" y="122"/>
                  </a:lnTo>
                  <a:lnTo>
                    <a:pt x="144" y="127"/>
                  </a:lnTo>
                  <a:lnTo>
                    <a:pt x="153" y="131"/>
                  </a:lnTo>
                  <a:lnTo>
                    <a:pt x="153" y="221"/>
                  </a:lnTo>
                  <a:lnTo>
                    <a:pt x="153" y="305"/>
                  </a:lnTo>
                  <a:lnTo>
                    <a:pt x="211" y="310"/>
                  </a:lnTo>
                  <a:lnTo>
                    <a:pt x="220" y="310"/>
                  </a:lnTo>
                  <a:lnTo>
                    <a:pt x="144" y="428"/>
                  </a:lnTo>
                  <a:lnTo>
                    <a:pt x="0" y="216"/>
                  </a:lnTo>
                  <a:lnTo>
                    <a:pt x="54" y="136"/>
                  </a:lnTo>
                  <a:lnTo>
                    <a:pt x="54" y="1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3" name="未知"/>
            <p:cNvSpPr/>
            <p:nvPr/>
          </p:nvSpPr>
          <p:spPr>
            <a:xfrm>
              <a:off x="873" y="329"/>
              <a:ext cx="167" cy="283"/>
            </a:xfrm>
            <a:custGeom>
              <a:avLst/>
              <a:gdLst/>
              <a:ahLst/>
              <a:cxnLst/>
              <a:pathLst>
                <a:path w="167" h="283">
                  <a:moveTo>
                    <a:pt x="166" y="19"/>
                  </a:moveTo>
                  <a:lnTo>
                    <a:pt x="166" y="207"/>
                  </a:lnTo>
                  <a:lnTo>
                    <a:pt x="166" y="217"/>
                  </a:lnTo>
                  <a:lnTo>
                    <a:pt x="162" y="217"/>
                  </a:lnTo>
                  <a:lnTo>
                    <a:pt x="162" y="250"/>
                  </a:lnTo>
                  <a:lnTo>
                    <a:pt x="162" y="282"/>
                  </a:lnTo>
                  <a:lnTo>
                    <a:pt x="0" y="278"/>
                  </a:lnTo>
                  <a:lnTo>
                    <a:pt x="76" y="160"/>
                  </a:lnTo>
                  <a:lnTo>
                    <a:pt x="90" y="165"/>
                  </a:lnTo>
                  <a:lnTo>
                    <a:pt x="90" y="165"/>
                  </a:lnTo>
                  <a:lnTo>
                    <a:pt x="90" y="0"/>
                  </a:lnTo>
                  <a:lnTo>
                    <a:pt x="99" y="5"/>
                  </a:lnTo>
                  <a:lnTo>
                    <a:pt x="99" y="165"/>
                  </a:lnTo>
                  <a:lnTo>
                    <a:pt x="157" y="170"/>
                  </a:lnTo>
                  <a:lnTo>
                    <a:pt x="162" y="170"/>
                  </a:lnTo>
                  <a:lnTo>
                    <a:pt x="162" y="19"/>
                  </a:lnTo>
                  <a:lnTo>
                    <a:pt x="166" y="19"/>
                  </a:lnTo>
                  <a:lnTo>
                    <a:pt x="166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4" name="未知"/>
            <p:cNvSpPr/>
            <p:nvPr/>
          </p:nvSpPr>
          <p:spPr>
            <a:xfrm>
              <a:off x="873" y="329"/>
              <a:ext cx="167" cy="283"/>
            </a:xfrm>
            <a:custGeom>
              <a:avLst/>
              <a:gdLst/>
              <a:ahLst/>
              <a:cxnLst/>
              <a:pathLst>
                <a:path w="167" h="283">
                  <a:moveTo>
                    <a:pt x="166" y="19"/>
                  </a:moveTo>
                  <a:lnTo>
                    <a:pt x="166" y="207"/>
                  </a:lnTo>
                  <a:lnTo>
                    <a:pt x="166" y="217"/>
                  </a:lnTo>
                  <a:lnTo>
                    <a:pt x="162" y="217"/>
                  </a:lnTo>
                  <a:lnTo>
                    <a:pt x="162" y="250"/>
                  </a:lnTo>
                  <a:lnTo>
                    <a:pt x="162" y="282"/>
                  </a:lnTo>
                  <a:lnTo>
                    <a:pt x="0" y="278"/>
                  </a:lnTo>
                  <a:lnTo>
                    <a:pt x="76" y="160"/>
                  </a:lnTo>
                  <a:lnTo>
                    <a:pt x="90" y="165"/>
                  </a:lnTo>
                  <a:lnTo>
                    <a:pt x="90" y="0"/>
                  </a:lnTo>
                  <a:lnTo>
                    <a:pt x="99" y="5"/>
                  </a:lnTo>
                  <a:lnTo>
                    <a:pt x="99" y="165"/>
                  </a:lnTo>
                  <a:lnTo>
                    <a:pt x="157" y="170"/>
                  </a:lnTo>
                  <a:lnTo>
                    <a:pt x="162" y="170"/>
                  </a:lnTo>
                  <a:lnTo>
                    <a:pt x="162" y="19"/>
                  </a:lnTo>
                  <a:lnTo>
                    <a:pt x="166" y="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5" name="未知"/>
            <p:cNvSpPr/>
            <p:nvPr/>
          </p:nvSpPr>
          <p:spPr>
            <a:xfrm>
              <a:off x="621" y="513"/>
              <a:ext cx="415" cy="344"/>
            </a:xfrm>
            <a:custGeom>
              <a:avLst/>
              <a:gdLst/>
              <a:ahLst/>
              <a:cxnLst/>
              <a:pathLst>
                <a:path w="415" h="344">
                  <a:moveTo>
                    <a:pt x="49" y="94"/>
                  </a:moveTo>
                  <a:lnTo>
                    <a:pt x="49" y="0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43"/>
                  </a:lnTo>
                  <a:lnTo>
                    <a:pt x="13" y="343"/>
                  </a:lnTo>
                  <a:lnTo>
                    <a:pt x="22" y="249"/>
                  </a:lnTo>
                  <a:lnTo>
                    <a:pt x="31" y="160"/>
                  </a:lnTo>
                  <a:lnTo>
                    <a:pt x="414" y="145"/>
                  </a:lnTo>
                  <a:lnTo>
                    <a:pt x="414" y="122"/>
                  </a:lnTo>
                  <a:lnTo>
                    <a:pt x="414" y="94"/>
                  </a:lnTo>
                  <a:lnTo>
                    <a:pt x="229" y="94"/>
                  </a:lnTo>
                  <a:lnTo>
                    <a:pt x="49" y="94"/>
                  </a:lnTo>
                  <a:lnTo>
                    <a:pt x="49" y="9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6" name="未知"/>
            <p:cNvSpPr/>
            <p:nvPr/>
          </p:nvSpPr>
          <p:spPr>
            <a:xfrm>
              <a:off x="621" y="513"/>
              <a:ext cx="415" cy="344"/>
            </a:xfrm>
            <a:custGeom>
              <a:avLst/>
              <a:gdLst/>
              <a:ahLst/>
              <a:cxnLst/>
              <a:pathLst>
                <a:path w="415" h="344">
                  <a:moveTo>
                    <a:pt x="49" y="94"/>
                  </a:moveTo>
                  <a:lnTo>
                    <a:pt x="49" y="0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43"/>
                  </a:lnTo>
                  <a:lnTo>
                    <a:pt x="13" y="343"/>
                  </a:lnTo>
                  <a:lnTo>
                    <a:pt x="22" y="249"/>
                  </a:lnTo>
                  <a:lnTo>
                    <a:pt x="31" y="160"/>
                  </a:lnTo>
                  <a:lnTo>
                    <a:pt x="414" y="145"/>
                  </a:lnTo>
                  <a:lnTo>
                    <a:pt x="414" y="122"/>
                  </a:lnTo>
                  <a:lnTo>
                    <a:pt x="414" y="94"/>
                  </a:lnTo>
                  <a:lnTo>
                    <a:pt x="229" y="94"/>
                  </a:lnTo>
                  <a:lnTo>
                    <a:pt x="49" y="9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7" name="未知"/>
            <p:cNvSpPr/>
            <p:nvPr/>
          </p:nvSpPr>
          <p:spPr>
            <a:xfrm>
              <a:off x="648" y="635"/>
              <a:ext cx="770" cy="203"/>
            </a:xfrm>
            <a:custGeom>
              <a:avLst/>
              <a:gdLst/>
              <a:ahLst/>
              <a:cxnLst/>
              <a:pathLst>
                <a:path w="770" h="203">
                  <a:moveTo>
                    <a:pt x="247" y="169"/>
                  </a:moveTo>
                  <a:lnTo>
                    <a:pt x="265" y="169"/>
                  </a:lnTo>
                  <a:lnTo>
                    <a:pt x="288" y="169"/>
                  </a:lnTo>
                  <a:lnTo>
                    <a:pt x="288" y="155"/>
                  </a:lnTo>
                  <a:lnTo>
                    <a:pt x="297" y="141"/>
                  </a:lnTo>
                  <a:lnTo>
                    <a:pt x="310" y="103"/>
                  </a:lnTo>
                  <a:lnTo>
                    <a:pt x="292" y="71"/>
                  </a:lnTo>
                  <a:lnTo>
                    <a:pt x="270" y="61"/>
                  </a:lnTo>
                  <a:lnTo>
                    <a:pt x="270" y="38"/>
                  </a:lnTo>
                  <a:lnTo>
                    <a:pt x="256" y="38"/>
                  </a:lnTo>
                  <a:lnTo>
                    <a:pt x="256" y="61"/>
                  </a:lnTo>
                  <a:lnTo>
                    <a:pt x="225" y="61"/>
                  </a:lnTo>
                  <a:lnTo>
                    <a:pt x="211" y="61"/>
                  </a:lnTo>
                  <a:lnTo>
                    <a:pt x="202" y="66"/>
                  </a:lnTo>
                  <a:lnTo>
                    <a:pt x="193" y="75"/>
                  </a:lnTo>
                  <a:lnTo>
                    <a:pt x="171" y="136"/>
                  </a:lnTo>
                  <a:lnTo>
                    <a:pt x="153" y="136"/>
                  </a:lnTo>
                  <a:lnTo>
                    <a:pt x="153" y="85"/>
                  </a:lnTo>
                  <a:lnTo>
                    <a:pt x="112" y="85"/>
                  </a:lnTo>
                  <a:lnTo>
                    <a:pt x="112" y="141"/>
                  </a:lnTo>
                  <a:lnTo>
                    <a:pt x="99" y="141"/>
                  </a:lnTo>
                  <a:lnTo>
                    <a:pt x="67" y="89"/>
                  </a:lnTo>
                  <a:lnTo>
                    <a:pt x="58" y="80"/>
                  </a:lnTo>
                  <a:lnTo>
                    <a:pt x="49" y="75"/>
                  </a:lnTo>
                  <a:lnTo>
                    <a:pt x="0" y="75"/>
                  </a:lnTo>
                  <a:lnTo>
                    <a:pt x="4" y="38"/>
                  </a:lnTo>
                  <a:lnTo>
                    <a:pt x="387" y="23"/>
                  </a:lnTo>
                  <a:lnTo>
                    <a:pt x="387" y="5"/>
                  </a:lnTo>
                  <a:lnTo>
                    <a:pt x="765" y="0"/>
                  </a:lnTo>
                  <a:lnTo>
                    <a:pt x="769" y="99"/>
                  </a:lnTo>
                  <a:lnTo>
                    <a:pt x="760" y="113"/>
                  </a:lnTo>
                  <a:lnTo>
                    <a:pt x="756" y="127"/>
                  </a:lnTo>
                  <a:lnTo>
                    <a:pt x="688" y="122"/>
                  </a:lnTo>
                  <a:lnTo>
                    <a:pt x="697" y="122"/>
                  </a:lnTo>
                  <a:lnTo>
                    <a:pt x="702" y="66"/>
                  </a:lnTo>
                  <a:lnTo>
                    <a:pt x="729" y="66"/>
                  </a:lnTo>
                  <a:lnTo>
                    <a:pt x="729" y="28"/>
                  </a:lnTo>
                  <a:lnTo>
                    <a:pt x="715" y="28"/>
                  </a:lnTo>
                  <a:lnTo>
                    <a:pt x="702" y="33"/>
                  </a:lnTo>
                  <a:lnTo>
                    <a:pt x="697" y="38"/>
                  </a:lnTo>
                  <a:lnTo>
                    <a:pt x="693" y="42"/>
                  </a:lnTo>
                  <a:lnTo>
                    <a:pt x="684" y="75"/>
                  </a:lnTo>
                  <a:lnTo>
                    <a:pt x="679" y="47"/>
                  </a:lnTo>
                  <a:lnTo>
                    <a:pt x="679" y="38"/>
                  </a:lnTo>
                  <a:lnTo>
                    <a:pt x="670" y="33"/>
                  </a:lnTo>
                  <a:lnTo>
                    <a:pt x="643" y="33"/>
                  </a:lnTo>
                  <a:lnTo>
                    <a:pt x="639" y="33"/>
                  </a:lnTo>
                  <a:lnTo>
                    <a:pt x="630" y="33"/>
                  </a:lnTo>
                  <a:lnTo>
                    <a:pt x="625" y="42"/>
                  </a:lnTo>
                  <a:lnTo>
                    <a:pt x="625" y="47"/>
                  </a:lnTo>
                  <a:lnTo>
                    <a:pt x="625" y="71"/>
                  </a:lnTo>
                  <a:lnTo>
                    <a:pt x="625" y="136"/>
                  </a:lnTo>
                  <a:lnTo>
                    <a:pt x="634" y="136"/>
                  </a:lnTo>
                  <a:lnTo>
                    <a:pt x="630" y="146"/>
                  </a:lnTo>
                  <a:lnTo>
                    <a:pt x="625" y="155"/>
                  </a:lnTo>
                  <a:lnTo>
                    <a:pt x="621" y="160"/>
                  </a:lnTo>
                  <a:lnTo>
                    <a:pt x="612" y="165"/>
                  </a:lnTo>
                  <a:lnTo>
                    <a:pt x="594" y="155"/>
                  </a:lnTo>
                  <a:lnTo>
                    <a:pt x="589" y="141"/>
                  </a:lnTo>
                  <a:lnTo>
                    <a:pt x="589" y="132"/>
                  </a:lnTo>
                  <a:lnTo>
                    <a:pt x="616" y="94"/>
                  </a:lnTo>
                  <a:lnTo>
                    <a:pt x="612" y="33"/>
                  </a:lnTo>
                  <a:lnTo>
                    <a:pt x="382" y="42"/>
                  </a:lnTo>
                  <a:lnTo>
                    <a:pt x="387" y="47"/>
                  </a:lnTo>
                  <a:lnTo>
                    <a:pt x="391" y="47"/>
                  </a:lnTo>
                  <a:lnTo>
                    <a:pt x="391" y="52"/>
                  </a:lnTo>
                  <a:lnTo>
                    <a:pt x="391" y="113"/>
                  </a:lnTo>
                  <a:lnTo>
                    <a:pt x="337" y="198"/>
                  </a:lnTo>
                  <a:lnTo>
                    <a:pt x="270" y="202"/>
                  </a:lnTo>
                  <a:lnTo>
                    <a:pt x="270" y="193"/>
                  </a:lnTo>
                  <a:lnTo>
                    <a:pt x="229" y="198"/>
                  </a:lnTo>
                  <a:lnTo>
                    <a:pt x="234" y="169"/>
                  </a:lnTo>
                  <a:lnTo>
                    <a:pt x="243" y="155"/>
                  </a:lnTo>
                  <a:lnTo>
                    <a:pt x="247" y="146"/>
                  </a:lnTo>
                  <a:lnTo>
                    <a:pt x="247" y="169"/>
                  </a:lnTo>
                  <a:lnTo>
                    <a:pt x="247" y="16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8" name="未知"/>
            <p:cNvSpPr/>
            <p:nvPr/>
          </p:nvSpPr>
          <p:spPr>
            <a:xfrm>
              <a:off x="607" y="762"/>
              <a:ext cx="105" cy="128"/>
            </a:xfrm>
            <a:custGeom>
              <a:avLst/>
              <a:gdLst/>
              <a:ahLst/>
              <a:cxnLst/>
              <a:pathLst>
                <a:path w="105" h="128">
                  <a:moveTo>
                    <a:pt x="0" y="113"/>
                  </a:moveTo>
                  <a:lnTo>
                    <a:pt x="0" y="99"/>
                  </a:lnTo>
                  <a:lnTo>
                    <a:pt x="0" y="99"/>
                  </a:lnTo>
                  <a:lnTo>
                    <a:pt x="14" y="94"/>
                  </a:lnTo>
                  <a:lnTo>
                    <a:pt x="27" y="94"/>
                  </a:lnTo>
                  <a:lnTo>
                    <a:pt x="36" y="0"/>
                  </a:lnTo>
                  <a:lnTo>
                    <a:pt x="86" y="0"/>
                  </a:lnTo>
                  <a:lnTo>
                    <a:pt x="104" y="33"/>
                  </a:lnTo>
                  <a:lnTo>
                    <a:pt x="95" y="38"/>
                  </a:lnTo>
                  <a:lnTo>
                    <a:pt x="90" y="42"/>
                  </a:lnTo>
                  <a:lnTo>
                    <a:pt x="81" y="75"/>
                  </a:lnTo>
                  <a:lnTo>
                    <a:pt x="77" y="108"/>
                  </a:lnTo>
                  <a:lnTo>
                    <a:pt x="77" y="118"/>
                  </a:lnTo>
                  <a:lnTo>
                    <a:pt x="41" y="122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69" name="未知"/>
            <p:cNvSpPr/>
            <p:nvPr/>
          </p:nvSpPr>
          <p:spPr>
            <a:xfrm>
              <a:off x="607" y="762"/>
              <a:ext cx="105" cy="128"/>
            </a:xfrm>
            <a:custGeom>
              <a:avLst/>
              <a:gdLst/>
              <a:ahLst/>
              <a:cxnLst/>
              <a:pathLst>
                <a:path w="105" h="128">
                  <a:moveTo>
                    <a:pt x="0" y="113"/>
                  </a:moveTo>
                  <a:lnTo>
                    <a:pt x="0" y="99"/>
                  </a:lnTo>
                  <a:lnTo>
                    <a:pt x="14" y="94"/>
                  </a:lnTo>
                  <a:lnTo>
                    <a:pt x="27" y="94"/>
                  </a:lnTo>
                  <a:lnTo>
                    <a:pt x="36" y="0"/>
                  </a:lnTo>
                  <a:lnTo>
                    <a:pt x="86" y="0"/>
                  </a:lnTo>
                  <a:lnTo>
                    <a:pt x="104" y="33"/>
                  </a:lnTo>
                  <a:lnTo>
                    <a:pt x="95" y="38"/>
                  </a:lnTo>
                  <a:lnTo>
                    <a:pt x="90" y="42"/>
                  </a:lnTo>
                  <a:lnTo>
                    <a:pt x="81" y="75"/>
                  </a:lnTo>
                  <a:lnTo>
                    <a:pt x="77" y="108"/>
                  </a:lnTo>
                  <a:lnTo>
                    <a:pt x="77" y="118"/>
                  </a:lnTo>
                  <a:lnTo>
                    <a:pt x="41" y="122"/>
                  </a:lnTo>
                  <a:lnTo>
                    <a:pt x="0" y="127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0" name="未知"/>
            <p:cNvSpPr/>
            <p:nvPr/>
          </p:nvSpPr>
          <p:spPr>
            <a:xfrm>
              <a:off x="684" y="795"/>
              <a:ext cx="127" cy="76"/>
            </a:xfrm>
            <a:custGeom>
              <a:avLst/>
              <a:gdLst/>
              <a:ahLst/>
              <a:cxnLst/>
              <a:pathLst>
                <a:path w="127" h="76">
                  <a:moveTo>
                    <a:pt x="126" y="47"/>
                  </a:moveTo>
                  <a:lnTo>
                    <a:pt x="58" y="52"/>
                  </a:lnTo>
                  <a:lnTo>
                    <a:pt x="27" y="0"/>
                  </a:lnTo>
                  <a:lnTo>
                    <a:pt x="18" y="5"/>
                  </a:lnTo>
                  <a:lnTo>
                    <a:pt x="13" y="9"/>
                  </a:lnTo>
                  <a:lnTo>
                    <a:pt x="4" y="42"/>
                  </a:lnTo>
                  <a:lnTo>
                    <a:pt x="0" y="75"/>
                  </a:lnTo>
                  <a:lnTo>
                    <a:pt x="126" y="56"/>
                  </a:lnTo>
                  <a:lnTo>
                    <a:pt x="126" y="47"/>
                  </a:lnTo>
                  <a:lnTo>
                    <a:pt x="126" y="47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1" name="未知"/>
            <p:cNvSpPr/>
            <p:nvPr/>
          </p:nvSpPr>
          <p:spPr>
            <a:xfrm>
              <a:off x="846" y="738"/>
              <a:ext cx="73" cy="105"/>
            </a:xfrm>
            <a:custGeom>
              <a:avLst/>
              <a:gdLst/>
              <a:ahLst/>
              <a:cxnLst/>
              <a:pathLst>
                <a:path w="73" h="105">
                  <a:moveTo>
                    <a:pt x="58" y="33"/>
                  </a:moveTo>
                  <a:lnTo>
                    <a:pt x="49" y="33"/>
                  </a:lnTo>
                  <a:lnTo>
                    <a:pt x="49" y="43"/>
                  </a:lnTo>
                  <a:lnTo>
                    <a:pt x="36" y="66"/>
                  </a:lnTo>
                  <a:lnTo>
                    <a:pt x="31" y="95"/>
                  </a:lnTo>
                  <a:lnTo>
                    <a:pt x="72" y="90"/>
                  </a:lnTo>
                  <a:lnTo>
                    <a:pt x="72" y="95"/>
                  </a:lnTo>
                  <a:lnTo>
                    <a:pt x="72" y="104"/>
                  </a:lnTo>
                  <a:lnTo>
                    <a:pt x="49" y="104"/>
                  </a:lnTo>
                  <a:lnTo>
                    <a:pt x="22" y="104"/>
                  </a:lnTo>
                  <a:lnTo>
                    <a:pt x="18" y="90"/>
                  </a:lnTo>
                  <a:lnTo>
                    <a:pt x="13" y="76"/>
                  </a:lnTo>
                  <a:lnTo>
                    <a:pt x="9" y="66"/>
                  </a:lnTo>
                  <a:lnTo>
                    <a:pt x="0" y="57"/>
                  </a:lnTo>
                  <a:lnTo>
                    <a:pt x="22" y="0"/>
                  </a:lnTo>
                  <a:lnTo>
                    <a:pt x="58" y="0"/>
                  </a:lnTo>
                  <a:lnTo>
                    <a:pt x="58" y="33"/>
                  </a:lnTo>
                  <a:lnTo>
                    <a:pt x="58" y="3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2" name="未知"/>
            <p:cNvSpPr/>
            <p:nvPr/>
          </p:nvSpPr>
          <p:spPr>
            <a:xfrm>
              <a:off x="643" y="696"/>
              <a:ext cx="262" cy="152"/>
            </a:xfrm>
            <a:custGeom>
              <a:avLst/>
              <a:gdLst/>
              <a:ahLst/>
              <a:cxnLst/>
              <a:pathLst>
                <a:path w="262" h="152">
                  <a:moveTo>
                    <a:pt x="5" y="14"/>
                  </a:moveTo>
                  <a:lnTo>
                    <a:pt x="54" y="14"/>
                  </a:lnTo>
                  <a:lnTo>
                    <a:pt x="63" y="19"/>
                  </a:lnTo>
                  <a:lnTo>
                    <a:pt x="72" y="28"/>
                  </a:lnTo>
                  <a:lnTo>
                    <a:pt x="104" y="80"/>
                  </a:lnTo>
                  <a:lnTo>
                    <a:pt x="117" y="80"/>
                  </a:lnTo>
                  <a:lnTo>
                    <a:pt x="117" y="24"/>
                  </a:lnTo>
                  <a:lnTo>
                    <a:pt x="158" y="24"/>
                  </a:lnTo>
                  <a:lnTo>
                    <a:pt x="158" y="75"/>
                  </a:lnTo>
                  <a:lnTo>
                    <a:pt x="176" y="75"/>
                  </a:lnTo>
                  <a:lnTo>
                    <a:pt x="198" y="14"/>
                  </a:lnTo>
                  <a:lnTo>
                    <a:pt x="207" y="5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61" y="0"/>
                  </a:lnTo>
                  <a:lnTo>
                    <a:pt x="261" y="42"/>
                  </a:lnTo>
                  <a:lnTo>
                    <a:pt x="225" y="42"/>
                  </a:lnTo>
                  <a:lnTo>
                    <a:pt x="185" y="146"/>
                  </a:lnTo>
                  <a:lnTo>
                    <a:pt x="180" y="146"/>
                  </a:lnTo>
                  <a:lnTo>
                    <a:pt x="167" y="146"/>
                  </a:lnTo>
                  <a:lnTo>
                    <a:pt x="99" y="151"/>
                  </a:lnTo>
                  <a:lnTo>
                    <a:pt x="72" y="108"/>
                  </a:lnTo>
                  <a:lnTo>
                    <a:pt x="50" y="66"/>
                  </a:lnTo>
                  <a:lnTo>
                    <a:pt x="0" y="66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3" name="未知"/>
            <p:cNvSpPr/>
            <p:nvPr/>
          </p:nvSpPr>
          <p:spPr>
            <a:xfrm>
              <a:off x="918" y="696"/>
              <a:ext cx="41" cy="95"/>
            </a:xfrm>
            <a:custGeom>
              <a:avLst/>
              <a:gdLst/>
              <a:ahLst/>
              <a:cxnLst/>
              <a:pathLst>
                <a:path w="41" h="95">
                  <a:moveTo>
                    <a:pt x="0" y="75"/>
                  </a:moveTo>
                  <a:lnTo>
                    <a:pt x="0" y="0"/>
                  </a:lnTo>
                  <a:lnTo>
                    <a:pt x="22" y="10"/>
                  </a:lnTo>
                  <a:lnTo>
                    <a:pt x="36" y="28"/>
                  </a:lnTo>
                  <a:lnTo>
                    <a:pt x="40" y="47"/>
                  </a:lnTo>
                  <a:lnTo>
                    <a:pt x="36" y="66"/>
                  </a:lnTo>
                  <a:lnTo>
                    <a:pt x="31" y="80"/>
                  </a:lnTo>
                  <a:lnTo>
                    <a:pt x="18" y="94"/>
                  </a:lnTo>
                  <a:lnTo>
                    <a:pt x="18" y="75"/>
                  </a:lnTo>
                  <a:lnTo>
                    <a:pt x="4" y="75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4" name="未知"/>
            <p:cNvSpPr/>
            <p:nvPr/>
          </p:nvSpPr>
          <p:spPr>
            <a:xfrm>
              <a:off x="918" y="696"/>
              <a:ext cx="41" cy="95"/>
            </a:xfrm>
            <a:custGeom>
              <a:avLst/>
              <a:gdLst/>
              <a:ahLst/>
              <a:cxnLst/>
              <a:pathLst>
                <a:path w="41" h="95">
                  <a:moveTo>
                    <a:pt x="0" y="75"/>
                  </a:moveTo>
                  <a:lnTo>
                    <a:pt x="0" y="0"/>
                  </a:lnTo>
                  <a:lnTo>
                    <a:pt x="22" y="10"/>
                  </a:lnTo>
                  <a:lnTo>
                    <a:pt x="36" y="28"/>
                  </a:lnTo>
                  <a:lnTo>
                    <a:pt x="40" y="47"/>
                  </a:lnTo>
                  <a:lnTo>
                    <a:pt x="36" y="66"/>
                  </a:lnTo>
                  <a:lnTo>
                    <a:pt x="31" y="80"/>
                  </a:lnTo>
                  <a:lnTo>
                    <a:pt x="18" y="94"/>
                  </a:lnTo>
                  <a:lnTo>
                    <a:pt x="18" y="75"/>
                  </a:lnTo>
                  <a:lnTo>
                    <a:pt x="4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5" name="未知"/>
            <p:cNvSpPr/>
            <p:nvPr/>
          </p:nvSpPr>
          <p:spPr>
            <a:xfrm>
              <a:off x="778" y="738"/>
              <a:ext cx="6" cy="34"/>
            </a:xfrm>
            <a:custGeom>
              <a:avLst/>
              <a:gdLst/>
              <a:ahLst/>
              <a:cxnLst/>
              <a:pathLst>
                <a:path w="6" h="34">
                  <a:moveTo>
                    <a:pt x="0" y="33"/>
                  </a:moveTo>
                  <a:lnTo>
                    <a:pt x="5" y="3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6" name="未知"/>
            <p:cNvSpPr/>
            <p:nvPr/>
          </p:nvSpPr>
          <p:spPr>
            <a:xfrm>
              <a:off x="778" y="738"/>
              <a:ext cx="6" cy="34"/>
            </a:xfrm>
            <a:custGeom>
              <a:avLst/>
              <a:gdLst/>
              <a:ahLst/>
              <a:cxnLst/>
              <a:pathLst>
                <a:path w="6" h="34">
                  <a:moveTo>
                    <a:pt x="0" y="33"/>
                  </a:moveTo>
                  <a:lnTo>
                    <a:pt x="5" y="33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7" name="未知"/>
            <p:cNvSpPr/>
            <p:nvPr/>
          </p:nvSpPr>
          <p:spPr>
            <a:xfrm>
              <a:off x="904" y="673"/>
              <a:ext cx="15" cy="99"/>
            </a:xfrm>
            <a:custGeom>
              <a:avLst/>
              <a:gdLst/>
              <a:ahLst/>
              <a:cxnLst/>
              <a:pathLst>
                <a:path w="15" h="99">
                  <a:moveTo>
                    <a:pt x="14" y="98"/>
                  </a:moveTo>
                  <a:lnTo>
                    <a:pt x="0" y="98"/>
                  </a:lnTo>
                  <a:lnTo>
                    <a:pt x="0" y="47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3"/>
                  </a:lnTo>
                  <a:lnTo>
                    <a:pt x="14" y="98"/>
                  </a:lnTo>
                  <a:lnTo>
                    <a:pt x="14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8" name="未知"/>
            <p:cNvSpPr/>
            <p:nvPr/>
          </p:nvSpPr>
          <p:spPr>
            <a:xfrm>
              <a:off x="904" y="673"/>
              <a:ext cx="15" cy="99"/>
            </a:xfrm>
            <a:custGeom>
              <a:avLst/>
              <a:gdLst/>
              <a:ahLst/>
              <a:cxnLst/>
              <a:pathLst>
                <a:path w="15" h="99">
                  <a:moveTo>
                    <a:pt x="14" y="98"/>
                  </a:moveTo>
                  <a:lnTo>
                    <a:pt x="0" y="98"/>
                  </a:lnTo>
                  <a:lnTo>
                    <a:pt x="0" y="47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3"/>
                  </a:lnTo>
                  <a:lnTo>
                    <a:pt x="14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79" name="未知"/>
            <p:cNvSpPr/>
            <p:nvPr/>
          </p:nvSpPr>
          <p:spPr>
            <a:xfrm>
              <a:off x="895" y="771"/>
              <a:ext cx="28" cy="34"/>
            </a:xfrm>
            <a:custGeom>
              <a:avLst/>
              <a:gdLst/>
              <a:ahLst/>
              <a:cxnLst/>
              <a:pathLst>
                <a:path w="28" h="34">
                  <a:moveTo>
                    <a:pt x="27" y="33"/>
                  </a:moveTo>
                  <a:lnTo>
                    <a:pt x="0" y="33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27" y="33"/>
                  </a:lnTo>
                  <a:lnTo>
                    <a:pt x="27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0" name="未知"/>
            <p:cNvSpPr/>
            <p:nvPr/>
          </p:nvSpPr>
          <p:spPr>
            <a:xfrm>
              <a:off x="922" y="771"/>
              <a:ext cx="15" cy="34"/>
            </a:xfrm>
            <a:custGeom>
              <a:avLst/>
              <a:gdLst/>
              <a:ahLst/>
              <a:cxnLst/>
              <a:pathLst>
                <a:path w="15" h="34">
                  <a:moveTo>
                    <a:pt x="0" y="0"/>
                  </a:moveTo>
                  <a:lnTo>
                    <a:pt x="0" y="33"/>
                  </a:lnTo>
                  <a:lnTo>
                    <a:pt x="14" y="33"/>
                  </a:lnTo>
                  <a:lnTo>
                    <a:pt x="14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1" name="未知"/>
            <p:cNvSpPr/>
            <p:nvPr/>
          </p:nvSpPr>
          <p:spPr>
            <a:xfrm>
              <a:off x="922" y="771"/>
              <a:ext cx="15" cy="34"/>
            </a:xfrm>
            <a:custGeom>
              <a:avLst/>
              <a:gdLst/>
              <a:ahLst/>
              <a:cxnLst/>
              <a:pathLst>
                <a:path w="15" h="34">
                  <a:moveTo>
                    <a:pt x="0" y="0"/>
                  </a:moveTo>
                  <a:lnTo>
                    <a:pt x="0" y="33"/>
                  </a:lnTo>
                  <a:lnTo>
                    <a:pt x="14" y="33"/>
                  </a:lnTo>
                  <a:lnTo>
                    <a:pt x="14" y="14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2" name="未知"/>
            <p:cNvSpPr/>
            <p:nvPr/>
          </p:nvSpPr>
          <p:spPr>
            <a:xfrm>
              <a:off x="1030" y="668"/>
              <a:ext cx="235" cy="81"/>
            </a:xfrm>
            <a:custGeom>
              <a:avLst/>
              <a:gdLst/>
              <a:ahLst/>
              <a:cxnLst/>
              <a:pathLst>
                <a:path w="235" h="81">
                  <a:moveTo>
                    <a:pt x="0" y="9"/>
                  </a:moveTo>
                  <a:lnTo>
                    <a:pt x="5" y="14"/>
                  </a:lnTo>
                  <a:lnTo>
                    <a:pt x="9" y="14"/>
                  </a:lnTo>
                  <a:lnTo>
                    <a:pt x="9" y="19"/>
                  </a:lnTo>
                  <a:lnTo>
                    <a:pt x="9" y="80"/>
                  </a:lnTo>
                  <a:lnTo>
                    <a:pt x="234" y="61"/>
                  </a:lnTo>
                  <a:lnTo>
                    <a:pt x="23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3" name="未知"/>
            <p:cNvSpPr/>
            <p:nvPr/>
          </p:nvSpPr>
          <p:spPr>
            <a:xfrm>
              <a:off x="985" y="729"/>
              <a:ext cx="280" cy="105"/>
            </a:xfrm>
            <a:custGeom>
              <a:avLst/>
              <a:gdLst/>
              <a:ahLst/>
              <a:cxnLst/>
              <a:pathLst>
                <a:path w="280" h="105">
                  <a:moveTo>
                    <a:pt x="279" y="0"/>
                  </a:moveTo>
                  <a:lnTo>
                    <a:pt x="54" y="19"/>
                  </a:lnTo>
                  <a:lnTo>
                    <a:pt x="0" y="104"/>
                  </a:lnTo>
                  <a:lnTo>
                    <a:pt x="234" y="61"/>
                  </a:lnTo>
                  <a:lnTo>
                    <a:pt x="243" y="47"/>
                  </a:lnTo>
                  <a:lnTo>
                    <a:pt x="252" y="38"/>
                  </a:lnTo>
                  <a:lnTo>
                    <a:pt x="279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4" name="未知"/>
            <p:cNvSpPr/>
            <p:nvPr/>
          </p:nvSpPr>
          <p:spPr>
            <a:xfrm>
              <a:off x="1273" y="668"/>
              <a:ext cx="19" cy="39"/>
            </a:xfrm>
            <a:custGeom>
              <a:avLst/>
              <a:gdLst/>
              <a:ahLst/>
              <a:cxnLst/>
              <a:pathLst>
                <a:path w="19" h="39">
                  <a:moveTo>
                    <a:pt x="0" y="38"/>
                  </a:moveTo>
                  <a:lnTo>
                    <a:pt x="18" y="38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5" name="未知"/>
            <p:cNvSpPr/>
            <p:nvPr/>
          </p:nvSpPr>
          <p:spPr>
            <a:xfrm>
              <a:off x="1273" y="668"/>
              <a:ext cx="19" cy="39"/>
            </a:xfrm>
            <a:custGeom>
              <a:avLst/>
              <a:gdLst/>
              <a:ahLst/>
              <a:cxnLst/>
              <a:pathLst>
                <a:path w="19" h="39">
                  <a:moveTo>
                    <a:pt x="0" y="38"/>
                  </a:moveTo>
                  <a:lnTo>
                    <a:pt x="18" y="38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6" name="未知"/>
            <p:cNvSpPr/>
            <p:nvPr/>
          </p:nvSpPr>
          <p:spPr>
            <a:xfrm>
              <a:off x="1291" y="663"/>
              <a:ext cx="87" cy="100"/>
            </a:xfrm>
            <a:custGeom>
              <a:avLst/>
              <a:gdLst/>
              <a:ahLst/>
              <a:cxnLst/>
              <a:pathLst>
                <a:path w="87" h="100">
                  <a:moveTo>
                    <a:pt x="0" y="43"/>
                  </a:moveTo>
                  <a:lnTo>
                    <a:pt x="5" y="43"/>
                  </a:lnTo>
                  <a:lnTo>
                    <a:pt x="23" y="99"/>
                  </a:lnTo>
                  <a:lnTo>
                    <a:pt x="45" y="94"/>
                  </a:lnTo>
                  <a:lnTo>
                    <a:pt x="54" y="94"/>
                  </a:lnTo>
                  <a:lnTo>
                    <a:pt x="59" y="38"/>
                  </a:lnTo>
                  <a:lnTo>
                    <a:pt x="86" y="38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59" y="5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1" y="47"/>
                  </a:lnTo>
                  <a:lnTo>
                    <a:pt x="36" y="19"/>
                  </a:lnTo>
                  <a:lnTo>
                    <a:pt x="36" y="10"/>
                  </a:lnTo>
                  <a:lnTo>
                    <a:pt x="27" y="5"/>
                  </a:lnTo>
                  <a:lnTo>
                    <a:pt x="0" y="5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7" name="未知"/>
            <p:cNvSpPr/>
            <p:nvPr/>
          </p:nvSpPr>
          <p:spPr>
            <a:xfrm>
              <a:off x="1291" y="663"/>
              <a:ext cx="87" cy="100"/>
            </a:xfrm>
            <a:custGeom>
              <a:avLst/>
              <a:gdLst/>
              <a:ahLst/>
              <a:cxnLst/>
              <a:pathLst>
                <a:path w="87" h="100">
                  <a:moveTo>
                    <a:pt x="0" y="43"/>
                  </a:moveTo>
                  <a:lnTo>
                    <a:pt x="5" y="43"/>
                  </a:lnTo>
                  <a:lnTo>
                    <a:pt x="23" y="99"/>
                  </a:lnTo>
                  <a:lnTo>
                    <a:pt x="45" y="94"/>
                  </a:lnTo>
                  <a:lnTo>
                    <a:pt x="54" y="94"/>
                  </a:lnTo>
                  <a:lnTo>
                    <a:pt x="59" y="38"/>
                  </a:lnTo>
                  <a:lnTo>
                    <a:pt x="86" y="38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59" y="5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1" y="47"/>
                  </a:lnTo>
                  <a:lnTo>
                    <a:pt x="36" y="19"/>
                  </a:lnTo>
                  <a:lnTo>
                    <a:pt x="36" y="10"/>
                  </a:lnTo>
                  <a:lnTo>
                    <a:pt x="27" y="5"/>
                  </a:lnTo>
                  <a:lnTo>
                    <a:pt x="0" y="5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8" name="未知"/>
            <p:cNvSpPr/>
            <p:nvPr/>
          </p:nvSpPr>
          <p:spPr>
            <a:xfrm>
              <a:off x="1269" y="706"/>
              <a:ext cx="68" cy="80"/>
            </a:xfrm>
            <a:custGeom>
              <a:avLst/>
              <a:gdLst/>
              <a:ahLst/>
              <a:cxnLst/>
              <a:pathLst>
                <a:path w="68" h="80">
                  <a:moveTo>
                    <a:pt x="67" y="51"/>
                  </a:moveTo>
                  <a:lnTo>
                    <a:pt x="45" y="56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4" y="0"/>
                  </a:lnTo>
                  <a:lnTo>
                    <a:pt x="0" y="70"/>
                  </a:lnTo>
                  <a:lnTo>
                    <a:pt x="13" y="65"/>
                  </a:lnTo>
                  <a:lnTo>
                    <a:pt x="31" y="61"/>
                  </a:lnTo>
                  <a:lnTo>
                    <a:pt x="31" y="70"/>
                  </a:lnTo>
                  <a:lnTo>
                    <a:pt x="40" y="75"/>
                  </a:lnTo>
                  <a:lnTo>
                    <a:pt x="45" y="79"/>
                  </a:lnTo>
                  <a:lnTo>
                    <a:pt x="54" y="79"/>
                  </a:lnTo>
                  <a:lnTo>
                    <a:pt x="63" y="70"/>
                  </a:lnTo>
                  <a:lnTo>
                    <a:pt x="67" y="56"/>
                  </a:lnTo>
                  <a:lnTo>
                    <a:pt x="67" y="51"/>
                  </a:lnTo>
                  <a:lnTo>
                    <a:pt x="67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89" name="未知"/>
            <p:cNvSpPr/>
            <p:nvPr/>
          </p:nvSpPr>
          <p:spPr>
            <a:xfrm>
              <a:off x="1269" y="706"/>
              <a:ext cx="68" cy="80"/>
            </a:xfrm>
            <a:custGeom>
              <a:avLst/>
              <a:gdLst/>
              <a:ahLst/>
              <a:cxnLst/>
              <a:pathLst>
                <a:path w="68" h="80">
                  <a:moveTo>
                    <a:pt x="67" y="51"/>
                  </a:moveTo>
                  <a:lnTo>
                    <a:pt x="45" y="56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4" y="0"/>
                  </a:lnTo>
                  <a:lnTo>
                    <a:pt x="0" y="70"/>
                  </a:lnTo>
                  <a:lnTo>
                    <a:pt x="13" y="65"/>
                  </a:lnTo>
                  <a:lnTo>
                    <a:pt x="31" y="61"/>
                  </a:lnTo>
                  <a:lnTo>
                    <a:pt x="31" y="70"/>
                  </a:lnTo>
                  <a:lnTo>
                    <a:pt x="40" y="75"/>
                  </a:lnTo>
                  <a:lnTo>
                    <a:pt x="45" y="79"/>
                  </a:lnTo>
                  <a:lnTo>
                    <a:pt x="54" y="79"/>
                  </a:lnTo>
                  <a:lnTo>
                    <a:pt x="63" y="70"/>
                  </a:lnTo>
                  <a:lnTo>
                    <a:pt x="67" y="56"/>
                  </a:lnTo>
                  <a:lnTo>
                    <a:pt x="67" y="5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0" name="未知"/>
            <p:cNvSpPr/>
            <p:nvPr/>
          </p:nvSpPr>
          <p:spPr>
            <a:xfrm>
              <a:off x="1228" y="767"/>
              <a:ext cx="28" cy="34"/>
            </a:xfrm>
            <a:custGeom>
              <a:avLst/>
              <a:gdLst/>
              <a:ahLst/>
              <a:cxnLst/>
              <a:pathLst>
                <a:path w="28" h="34">
                  <a:moveTo>
                    <a:pt x="9" y="0"/>
                  </a:moveTo>
                  <a:lnTo>
                    <a:pt x="9" y="9"/>
                  </a:lnTo>
                  <a:lnTo>
                    <a:pt x="14" y="23"/>
                  </a:lnTo>
                  <a:lnTo>
                    <a:pt x="27" y="33"/>
                  </a:lnTo>
                  <a:lnTo>
                    <a:pt x="18" y="28"/>
                  </a:lnTo>
                  <a:lnTo>
                    <a:pt x="9" y="28"/>
                  </a:lnTo>
                  <a:lnTo>
                    <a:pt x="5" y="18"/>
                  </a:lnTo>
                  <a:lnTo>
                    <a:pt x="0" y="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1" name="未知"/>
            <p:cNvSpPr/>
            <p:nvPr/>
          </p:nvSpPr>
          <p:spPr>
            <a:xfrm>
              <a:off x="1228" y="767"/>
              <a:ext cx="28" cy="34"/>
            </a:xfrm>
            <a:custGeom>
              <a:avLst/>
              <a:gdLst/>
              <a:ahLst/>
              <a:cxnLst/>
              <a:pathLst>
                <a:path w="28" h="34">
                  <a:moveTo>
                    <a:pt x="9" y="0"/>
                  </a:moveTo>
                  <a:lnTo>
                    <a:pt x="9" y="9"/>
                  </a:lnTo>
                  <a:lnTo>
                    <a:pt x="14" y="23"/>
                  </a:lnTo>
                  <a:lnTo>
                    <a:pt x="27" y="33"/>
                  </a:lnTo>
                  <a:lnTo>
                    <a:pt x="18" y="28"/>
                  </a:lnTo>
                  <a:lnTo>
                    <a:pt x="9" y="28"/>
                  </a:lnTo>
                  <a:lnTo>
                    <a:pt x="5" y="18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2" name="未知"/>
            <p:cNvSpPr/>
            <p:nvPr/>
          </p:nvSpPr>
          <p:spPr>
            <a:xfrm>
              <a:off x="1291" y="767"/>
              <a:ext cx="24" cy="19"/>
            </a:xfrm>
            <a:custGeom>
              <a:avLst/>
              <a:gdLst/>
              <a:ahLst/>
              <a:cxnLst/>
              <a:pathLst>
                <a:path w="24" h="19">
                  <a:moveTo>
                    <a:pt x="9" y="0"/>
                  </a:moveTo>
                  <a:lnTo>
                    <a:pt x="9" y="9"/>
                  </a:lnTo>
                  <a:lnTo>
                    <a:pt x="18" y="14"/>
                  </a:lnTo>
                  <a:lnTo>
                    <a:pt x="23" y="18"/>
                  </a:lnTo>
                  <a:lnTo>
                    <a:pt x="18" y="18"/>
                  </a:lnTo>
                  <a:lnTo>
                    <a:pt x="9" y="14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3" name="未知"/>
            <p:cNvSpPr/>
            <p:nvPr/>
          </p:nvSpPr>
          <p:spPr>
            <a:xfrm>
              <a:off x="1291" y="767"/>
              <a:ext cx="24" cy="19"/>
            </a:xfrm>
            <a:custGeom>
              <a:avLst/>
              <a:gdLst/>
              <a:ahLst/>
              <a:cxnLst/>
              <a:pathLst>
                <a:path w="24" h="19">
                  <a:moveTo>
                    <a:pt x="9" y="0"/>
                  </a:moveTo>
                  <a:lnTo>
                    <a:pt x="9" y="9"/>
                  </a:lnTo>
                  <a:lnTo>
                    <a:pt x="18" y="14"/>
                  </a:lnTo>
                  <a:lnTo>
                    <a:pt x="23" y="18"/>
                  </a:lnTo>
                  <a:lnTo>
                    <a:pt x="18" y="18"/>
                  </a:lnTo>
                  <a:lnTo>
                    <a:pt x="9" y="14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4" name="未知"/>
            <p:cNvSpPr/>
            <p:nvPr/>
          </p:nvSpPr>
          <p:spPr>
            <a:xfrm>
              <a:off x="567" y="875"/>
              <a:ext cx="73" cy="53"/>
            </a:xfrm>
            <a:custGeom>
              <a:avLst/>
              <a:gdLst/>
              <a:ahLst/>
              <a:cxnLst/>
              <a:pathLst>
                <a:path w="73" h="53">
                  <a:moveTo>
                    <a:pt x="40" y="14"/>
                  </a:moveTo>
                  <a:lnTo>
                    <a:pt x="40" y="0"/>
                  </a:lnTo>
                  <a:lnTo>
                    <a:pt x="0" y="5"/>
                  </a:lnTo>
                  <a:lnTo>
                    <a:pt x="0" y="14"/>
                  </a:lnTo>
                  <a:lnTo>
                    <a:pt x="13" y="42"/>
                  </a:lnTo>
                  <a:lnTo>
                    <a:pt x="45" y="52"/>
                  </a:lnTo>
                  <a:lnTo>
                    <a:pt x="63" y="33"/>
                  </a:lnTo>
                  <a:lnTo>
                    <a:pt x="72" y="9"/>
                  </a:lnTo>
                  <a:lnTo>
                    <a:pt x="40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5" name="未知"/>
            <p:cNvSpPr/>
            <p:nvPr/>
          </p:nvSpPr>
          <p:spPr>
            <a:xfrm>
              <a:off x="549" y="880"/>
              <a:ext cx="55" cy="48"/>
            </a:xfrm>
            <a:custGeom>
              <a:avLst/>
              <a:gdLst/>
              <a:ahLst/>
              <a:cxnLst/>
              <a:pathLst>
                <a:path w="55" h="48">
                  <a:moveTo>
                    <a:pt x="0" y="4"/>
                  </a:moveTo>
                  <a:lnTo>
                    <a:pt x="0" y="9"/>
                  </a:lnTo>
                  <a:lnTo>
                    <a:pt x="13" y="32"/>
                  </a:lnTo>
                  <a:lnTo>
                    <a:pt x="36" y="47"/>
                  </a:lnTo>
                  <a:lnTo>
                    <a:pt x="54" y="47"/>
                  </a:lnTo>
                  <a:lnTo>
                    <a:pt x="27" y="32"/>
                  </a:lnTo>
                  <a:lnTo>
                    <a:pt x="18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6" name="未知"/>
            <p:cNvSpPr/>
            <p:nvPr/>
          </p:nvSpPr>
          <p:spPr>
            <a:xfrm>
              <a:off x="810" y="842"/>
              <a:ext cx="41" cy="43"/>
            </a:xfrm>
            <a:custGeom>
              <a:avLst/>
              <a:gdLst/>
              <a:ahLst/>
              <a:cxnLst/>
              <a:pathLst>
                <a:path w="41" h="43">
                  <a:moveTo>
                    <a:pt x="0" y="0"/>
                  </a:moveTo>
                  <a:lnTo>
                    <a:pt x="0" y="9"/>
                  </a:lnTo>
                  <a:lnTo>
                    <a:pt x="0" y="14"/>
                  </a:lnTo>
                  <a:lnTo>
                    <a:pt x="18" y="38"/>
                  </a:lnTo>
                  <a:lnTo>
                    <a:pt x="40" y="42"/>
                  </a:lnTo>
                  <a:lnTo>
                    <a:pt x="22" y="28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7" name="未知"/>
            <p:cNvSpPr/>
            <p:nvPr/>
          </p:nvSpPr>
          <p:spPr>
            <a:xfrm>
              <a:off x="823" y="795"/>
              <a:ext cx="60" cy="90"/>
            </a:xfrm>
            <a:custGeom>
              <a:avLst/>
              <a:gdLst/>
              <a:ahLst/>
              <a:cxnLst/>
              <a:pathLst>
                <a:path w="60" h="90">
                  <a:moveTo>
                    <a:pt x="45" y="47"/>
                  </a:moveTo>
                  <a:lnTo>
                    <a:pt x="41" y="33"/>
                  </a:lnTo>
                  <a:lnTo>
                    <a:pt x="36" y="19"/>
                  </a:lnTo>
                  <a:lnTo>
                    <a:pt x="32" y="9"/>
                  </a:lnTo>
                  <a:lnTo>
                    <a:pt x="23" y="0"/>
                  </a:lnTo>
                  <a:lnTo>
                    <a:pt x="5" y="47"/>
                  </a:lnTo>
                  <a:lnTo>
                    <a:pt x="0" y="47"/>
                  </a:lnTo>
                  <a:lnTo>
                    <a:pt x="0" y="56"/>
                  </a:lnTo>
                  <a:lnTo>
                    <a:pt x="14" y="80"/>
                  </a:lnTo>
                  <a:lnTo>
                    <a:pt x="36" y="89"/>
                  </a:lnTo>
                  <a:lnTo>
                    <a:pt x="54" y="70"/>
                  </a:lnTo>
                  <a:lnTo>
                    <a:pt x="59" y="47"/>
                  </a:lnTo>
                  <a:lnTo>
                    <a:pt x="45" y="47"/>
                  </a:lnTo>
                  <a:lnTo>
                    <a:pt x="45" y="4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8" name="未知"/>
            <p:cNvSpPr/>
            <p:nvPr/>
          </p:nvSpPr>
          <p:spPr>
            <a:xfrm>
              <a:off x="859" y="165"/>
              <a:ext cx="514" cy="259"/>
            </a:xfrm>
            <a:custGeom>
              <a:avLst/>
              <a:gdLst/>
              <a:ahLst/>
              <a:cxnLst/>
              <a:pathLst>
                <a:path w="514" h="259">
                  <a:moveTo>
                    <a:pt x="23" y="18"/>
                  </a:moveTo>
                  <a:lnTo>
                    <a:pt x="23" y="113"/>
                  </a:lnTo>
                  <a:lnTo>
                    <a:pt x="513" y="258"/>
                  </a:lnTo>
                  <a:lnTo>
                    <a:pt x="513" y="216"/>
                  </a:lnTo>
                  <a:lnTo>
                    <a:pt x="392" y="169"/>
                  </a:lnTo>
                  <a:lnTo>
                    <a:pt x="423" y="160"/>
                  </a:lnTo>
                  <a:lnTo>
                    <a:pt x="423" y="136"/>
                  </a:lnTo>
                  <a:lnTo>
                    <a:pt x="423" y="127"/>
                  </a:lnTo>
                  <a:lnTo>
                    <a:pt x="423" y="117"/>
                  </a:lnTo>
                  <a:lnTo>
                    <a:pt x="405" y="113"/>
                  </a:lnTo>
                  <a:lnTo>
                    <a:pt x="392" y="108"/>
                  </a:lnTo>
                  <a:lnTo>
                    <a:pt x="324" y="103"/>
                  </a:lnTo>
                  <a:lnTo>
                    <a:pt x="0" y="0"/>
                  </a:lnTo>
                  <a:lnTo>
                    <a:pt x="23" y="18"/>
                  </a:lnTo>
                  <a:lnTo>
                    <a:pt x="23" y="1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399" name="未知"/>
            <p:cNvSpPr/>
            <p:nvPr/>
          </p:nvSpPr>
          <p:spPr>
            <a:xfrm>
              <a:off x="1251" y="282"/>
              <a:ext cx="154" cy="100"/>
            </a:xfrm>
            <a:custGeom>
              <a:avLst/>
              <a:gdLst/>
              <a:ahLst/>
              <a:cxnLst/>
              <a:pathLst>
                <a:path w="154" h="100">
                  <a:moveTo>
                    <a:pt x="121" y="99"/>
                  </a:moveTo>
                  <a:lnTo>
                    <a:pt x="0" y="52"/>
                  </a:lnTo>
                  <a:lnTo>
                    <a:pt x="31" y="43"/>
                  </a:lnTo>
                  <a:lnTo>
                    <a:pt x="31" y="19"/>
                  </a:lnTo>
                  <a:lnTo>
                    <a:pt x="31" y="10"/>
                  </a:lnTo>
                  <a:lnTo>
                    <a:pt x="31" y="0"/>
                  </a:lnTo>
                  <a:lnTo>
                    <a:pt x="153" y="47"/>
                  </a:lnTo>
                  <a:lnTo>
                    <a:pt x="153" y="90"/>
                  </a:lnTo>
                  <a:lnTo>
                    <a:pt x="121" y="99"/>
                  </a:lnTo>
                  <a:lnTo>
                    <a:pt x="121" y="9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0" name="未知"/>
            <p:cNvSpPr/>
            <p:nvPr/>
          </p:nvSpPr>
          <p:spPr>
            <a:xfrm>
              <a:off x="882" y="310"/>
              <a:ext cx="82" cy="185"/>
            </a:xfrm>
            <a:custGeom>
              <a:avLst/>
              <a:gdLst/>
              <a:ahLst/>
              <a:cxnLst/>
              <a:pathLst>
                <a:path w="82" h="185">
                  <a:moveTo>
                    <a:pt x="81" y="19"/>
                  </a:moveTo>
                  <a:lnTo>
                    <a:pt x="81" y="184"/>
                  </a:lnTo>
                  <a:lnTo>
                    <a:pt x="81" y="184"/>
                  </a:lnTo>
                  <a:lnTo>
                    <a:pt x="67" y="179"/>
                  </a:lnTo>
                  <a:lnTo>
                    <a:pt x="58" y="179"/>
                  </a:lnTo>
                  <a:lnTo>
                    <a:pt x="58" y="71"/>
                  </a:lnTo>
                  <a:lnTo>
                    <a:pt x="0" y="57"/>
                  </a:lnTo>
                  <a:lnTo>
                    <a:pt x="0" y="0"/>
                  </a:lnTo>
                  <a:lnTo>
                    <a:pt x="81" y="19"/>
                  </a:lnTo>
                  <a:lnTo>
                    <a:pt x="81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1" name="未知"/>
            <p:cNvSpPr/>
            <p:nvPr/>
          </p:nvSpPr>
          <p:spPr>
            <a:xfrm>
              <a:off x="882" y="310"/>
              <a:ext cx="82" cy="185"/>
            </a:xfrm>
            <a:custGeom>
              <a:avLst/>
              <a:gdLst/>
              <a:ahLst/>
              <a:cxnLst/>
              <a:pathLst>
                <a:path w="82" h="185">
                  <a:moveTo>
                    <a:pt x="81" y="19"/>
                  </a:moveTo>
                  <a:lnTo>
                    <a:pt x="81" y="184"/>
                  </a:lnTo>
                  <a:lnTo>
                    <a:pt x="67" y="179"/>
                  </a:lnTo>
                  <a:lnTo>
                    <a:pt x="58" y="179"/>
                  </a:lnTo>
                  <a:lnTo>
                    <a:pt x="58" y="71"/>
                  </a:lnTo>
                  <a:lnTo>
                    <a:pt x="0" y="57"/>
                  </a:lnTo>
                  <a:lnTo>
                    <a:pt x="0" y="0"/>
                  </a:lnTo>
                  <a:lnTo>
                    <a:pt x="81" y="1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2" name="未知"/>
            <p:cNvSpPr/>
            <p:nvPr/>
          </p:nvSpPr>
          <p:spPr>
            <a:xfrm>
              <a:off x="882" y="367"/>
              <a:ext cx="59" cy="123"/>
            </a:xfrm>
            <a:custGeom>
              <a:avLst/>
              <a:gdLst/>
              <a:ahLst/>
              <a:cxnLst/>
              <a:pathLst>
                <a:path w="59" h="123">
                  <a:moveTo>
                    <a:pt x="58" y="122"/>
                  </a:moveTo>
                  <a:lnTo>
                    <a:pt x="58" y="14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58" y="122"/>
                  </a:lnTo>
                  <a:lnTo>
                    <a:pt x="58" y="122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3" name="未知"/>
            <p:cNvSpPr/>
            <p:nvPr/>
          </p:nvSpPr>
          <p:spPr>
            <a:xfrm>
              <a:off x="972" y="334"/>
              <a:ext cx="64" cy="166"/>
            </a:xfrm>
            <a:custGeom>
              <a:avLst/>
              <a:gdLst/>
              <a:ahLst/>
              <a:cxnLst/>
              <a:pathLst>
                <a:path w="64" h="166">
                  <a:moveTo>
                    <a:pt x="0" y="160"/>
                  </a:moveTo>
                  <a:lnTo>
                    <a:pt x="0" y="0"/>
                  </a:lnTo>
                  <a:lnTo>
                    <a:pt x="63" y="14"/>
                  </a:lnTo>
                  <a:lnTo>
                    <a:pt x="63" y="165"/>
                  </a:lnTo>
                  <a:lnTo>
                    <a:pt x="58" y="165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4" name="未知"/>
            <p:cNvSpPr/>
            <p:nvPr/>
          </p:nvSpPr>
          <p:spPr>
            <a:xfrm>
              <a:off x="1035" y="348"/>
              <a:ext cx="338" cy="241"/>
            </a:xfrm>
            <a:custGeom>
              <a:avLst/>
              <a:gdLst/>
              <a:ahLst/>
              <a:cxnLst/>
              <a:pathLst>
                <a:path w="338" h="241">
                  <a:moveTo>
                    <a:pt x="4" y="0"/>
                  </a:moveTo>
                  <a:lnTo>
                    <a:pt x="4" y="188"/>
                  </a:lnTo>
                  <a:lnTo>
                    <a:pt x="4" y="198"/>
                  </a:lnTo>
                  <a:lnTo>
                    <a:pt x="0" y="198"/>
                  </a:lnTo>
                  <a:lnTo>
                    <a:pt x="0" y="231"/>
                  </a:lnTo>
                  <a:lnTo>
                    <a:pt x="328" y="240"/>
                  </a:lnTo>
                  <a:lnTo>
                    <a:pt x="333" y="240"/>
                  </a:lnTo>
                  <a:lnTo>
                    <a:pt x="337" y="240"/>
                  </a:lnTo>
                  <a:lnTo>
                    <a:pt x="337" y="136"/>
                  </a:lnTo>
                  <a:lnTo>
                    <a:pt x="333" y="136"/>
                  </a:lnTo>
                  <a:lnTo>
                    <a:pt x="40" y="89"/>
                  </a:lnTo>
                  <a:lnTo>
                    <a:pt x="18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5" name="未知"/>
            <p:cNvSpPr/>
            <p:nvPr/>
          </p:nvSpPr>
          <p:spPr>
            <a:xfrm>
              <a:off x="1035" y="579"/>
              <a:ext cx="392" cy="156"/>
            </a:xfrm>
            <a:custGeom>
              <a:avLst/>
              <a:gdLst/>
              <a:ahLst/>
              <a:cxnLst/>
              <a:pathLst>
                <a:path w="392" h="156">
                  <a:moveTo>
                    <a:pt x="378" y="56"/>
                  </a:moveTo>
                  <a:lnTo>
                    <a:pt x="382" y="155"/>
                  </a:lnTo>
                  <a:lnTo>
                    <a:pt x="387" y="155"/>
                  </a:lnTo>
                  <a:lnTo>
                    <a:pt x="391" y="155"/>
                  </a:lnTo>
                  <a:lnTo>
                    <a:pt x="391" y="98"/>
                  </a:lnTo>
                  <a:lnTo>
                    <a:pt x="391" y="42"/>
                  </a:lnTo>
                  <a:lnTo>
                    <a:pt x="382" y="42"/>
                  </a:lnTo>
                  <a:lnTo>
                    <a:pt x="373" y="42"/>
                  </a:lnTo>
                  <a:lnTo>
                    <a:pt x="373" y="9"/>
                  </a:lnTo>
                  <a:lnTo>
                    <a:pt x="369" y="9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61"/>
                  </a:lnTo>
                  <a:lnTo>
                    <a:pt x="378" y="56"/>
                  </a:lnTo>
                  <a:lnTo>
                    <a:pt x="37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6" name="未知"/>
            <p:cNvSpPr/>
            <p:nvPr/>
          </p:nvSpPr>
          <p:spPr>
            <a:xfrm>
              <a:off x="1035" y="579"/>
              <a:ext cx="392" cy="156"/>
            </a:xfrm>
            <a:custGeom>
              <a:avLst/>
              <a:gdLst/>
              <a:ahLst/>
              <a:cxnLst/>
              <a:pathLst>
                <a:path w="392" h="156">
                  <a:moveTo>
                    <a:pt x="378" y="56"/>
                  </a:moveTo>
                  <a:lnTo>
                    <a:pt x="382" y="155"/>
                  </a:lnTo>
                  <a:lnTo>
                    <a:pt x="387" y="155"/>
                  </a:lnTo>
                  <a:lnTo>
                    <a:pt x="391" y="155"/>
                  </a:lnTo>
                  <a:lnTo>
                    <a:pt x="391" y="98"/>
                  </a:lnTo>
                  <a:lnTo>
                    <a:pt x="391" y="42"/>
                  </a:lnTo>
                  <a:lnTo>
                    <a:pt x="382" y="42"/>
                  </a:lnTo>
                  <a:lnTo>
                    <a:pt x="373" y="42"/>
                  </a:lnTo>
                  <a:lnTo>
                    <a:pt x="373" y="9"/>
                  </a:lnTo>
                  <a:lnTo>
                    <a:pt x="369" y="9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61"/>
                  </a:lnTo>
                  <a:lnTo>
                    <a:pt x="378" y="5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7" name="未知"/>
            <p:cNvSpPr/>
            <p:nvPr/>
          </p:nvSpPr>
          <p:spPr>
            <a:xfrm>
              <a:off x="1417" y="522"/>
              <a:ext cx="24" cy="156"/>
            </a:xfrm>
            <a:custGeom>
              <a:avLst/>
              <a:gdLst/>
              <a:ahLst/>
              <a:cxnLst/>
              <a:pathLst>
                <a:path w="24" h="156">
                  <a:moveTo>
                    <a:pt x="0" y="0"/>
                  </a:moveTo>
                  <a:lnTo>
                    <a:pt x="23" y="42"/>
                  </a:lnTo>
                  <a:lnTo>
                    <a:pt x="23" y="155"/>
                  </a:lnTo>
                  <a:lnTo>
                    <a:pt x="9" y="155"/>
                  </a:lnTo>
                  <a:lnTo>
                    <a:pt x="9" y="104"/>
                  </a:lnTo>
                  <a:lnTo>
                    <a:pt x="9" y="47"/>
                  </a:lnTo>
                  <a:lnTo>
                    <a:pt x="0" y="2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8" name="未知"/>
            <p:cNvSpPr/>
            <p:nvPr/>
          </p:nvSpPr>
          <p:spPr>
            <a:xfrm>
              <a:off x="387" y="230"/>
              <a:ext cx="41" cy="81"/>
            </a:xfrm>
            <a:custGeom>
              <a:avLst/>
              <a:gdLst/>
              <a:ahLst/>
              <a:cxnLst/>
              <a:pathLst>
                <a:path w="41" h="81">
                  <a:moveTo>
                    <a:pt x="0" y="0"/>
                  </a:moveTo>
                  <a:lnTo>
                    <a:pt x="0" y="5"/>
                  </a:lnTo>
                  <a:lnTo>
                    <a:pt x="0" y="80"/>
                  </a:lnTo>
                  <a:lnTo>
                    <a:pt x="4" y="80"/>
                  </a:lnTo>
                  <a:lnTo>
                    <a:pt x="13" y="38"/>
                  </a:lnTo>
                  <a:lnTo>
                    <a:pt x="18" y="19"/>
                  </a:lnTo>
                  <a:lnTo>
                    <a:pt x="4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09" name="未知"/>
            <p:cNvSpPr/>
            <p:nvPr/>
          </p:nvSpPr>
          <p:spPr>
            <a:xfrm>
              <a:off x="387" y="230"/>
              <a:ext cx="41" cy="81"/>
            </a:xfrm>
            <a:custGeom>
              <a:avLst/>
              <a:gdLst/>
              <a:ahLst/>
              <a:cxnLst/>
              <a:pathLst>
                <a:path w="41" h="81">
                  <a:moveTo>
                    <a:pt x="0" y="0"/>
                  </a:moveTo>
                  <a:lnTo>
                    <a:pt x="0" y="5"/>
                  </a:lnTo>
                  <a:lnTo>
                    <a:pt x="0" y="80"/>
                  </a:lnTo>
                  <a:lnTo>
                    <a:pt x="4" y="80"/>
                  </a:lnTo>
                  <a:lnTo>
                    <a:pt x="13" y="38"/>
                  </a:lnTo>
                  <a:lnTo>
                    <a:pt x="18" y="19"/>
                  </a:lnTo>
                  <a:lnTo>
                    <a:pt x="4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0" name="未知"/>
            <p:cNvSpPr/>
            <p:nvPr/>
          </p:nvSpPr>
          <p:spPr>
            <a:xfrm>
              <a:off x="297" y="230"/>
              <a:ext cx="91" cy="86"/>
            </a:xfrm>
            <a:custGeom>
              <a:avLst/>
              <a:gdLst/>
              <a:ahLst/>
              <a:cxnLst/>
              <a:pathLst>
                <a:path w="91" h="86">
                  <a:moveTo>
                    <a:pt x="90" y="0"/>
                  </a:moveTo>
                  <a:lnTo>
                    <a:pt x="0" y="10"/>
                  </a:lnTo>
                  <a:lnTo>
                    <a:pt x="0" y="24"/>
                  </a:lnTo>
                  <a:lnTo>
                    <a:pt x="0" y="38"/>
                  </a:lnTo>
                  <a:lnTo>
                    <a:pt x="0" y="85"/>
                  </a:lnTo>
                  <a:lnTo>
                    <a:pt x="90" y="80"/>
                  </a:lnTo>
                  <a:lnTo>
                    <a:pt x="90" y="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1" name="未知"/>
            <p:cNvSpPr/>
            <p:nvPr/>
          </p:nvSpPr>
          <p:spPr>
            <a:xfrm>
              <a:off x="297" y="230"/>
              <a:ext cx="91" cy="86"/>
            </a:xfrm>
            <a:custGeom>
              <a:avLst/>
              <a:gdLst/>
              <a:ahLst/>
              <a:cxnLst/>
              <a:pathLst>
                <a:path w="91" h="86">
                  <a:moveTo>
                    <a:pt x="90" y="0"/>
                  </a:moveTo>
                  <a:lnTo>
                    <a:pt x="0" y="10"/>
                  </a:lnTo>
                  <a:lnTo>
                    <a:pt x="0" y="24"/>
                  </a:lnTo>
                  <a:lnTo>
                    <a:pt x="0" y="38"/>
                  </a:lnTo>
                  <a:lnTo>
                    <a:pt x="0" y="85"/>
                  </a:lnTo>
                  <a:lnTo>
                    <a:pt x="90" y="80"/>
                  </a:lnTo>
                  <a:lnTo>
                    <a:pt x="90" y="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2" name="未知"/>
            <p:cNvSpPr/>
            <p:nvPr/>
          </p:nvSpPr>
          <p:spPr>
            <a:xfrm>
              <a:off x="418" y="47"/>
              <a:ext cx="46" cy="114"/>
            </a:xfrm>
            <a:custGeom>
              <a:avLst/>
              <a:gdLst/>
              <a:ahLst/>
              <a:cxnLst/>
              <a:pathLst>
                <a:path w="46" h="114">
                  <a:moveTo>
                    <a:pt x="45" y="19"/>
                  </a:moveTo>
                  <a:lnTo>
                    <a:pt x="41" y="5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0" y="42"/>
                  </a:lnTo>
                  <a:lnTo>
                    <a:pt x="0" y="89"/>
                  </a:lnTo>
                  <a:lnTo>
                    <a:pt x="5" y="104"/>
                  </a:lnTo>
                  <a:lnTo>
                    <a:pt x="18" y="113"/>
                  </a:lnTo>
                  <a:lnTo>
                    <a:pt x="36" y="108"/>
                  </a:lnTo>
                  <a:lnTo>
                    <a:pt x="45" y="94"/>
                  </a:lnTo>
                  <a:lnTo>
                    <a:pt x="45" y="94"/>
                  </a:lnTo>
                  <a:lnTo>
                    <a:pt x="45" y="19"/>
                  </a:lnTo>
                  <a:lnTo>
                    <a:pt x="45" y="1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3" name="未知"/>
            <p:cNvSpPr/>
            <p:nvPr/>
          </p:nvSpPr>
          <p:spPr>
            <a:xfrm>
              <a:off x="418" y="47"/>
              <a:ext cx="46" cy="114"/>
            </a:xfrm>
            <a:custGeom>
              <a:avLst/>
              <a:gdLst/>
              <a:ahLst/>
              <a:cxnLst/>
              <a:pathLst>
                <a:path w="46" h="114">
                  <a:moveTo>
                    <a:pt x="45" y="19"/>
                  </a:moveTo>
                  <a:lnTo>
                    <a:pt x="41" y="5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0" y="42"/>
                  </a:lnTo>
                  <a:lnTo>
                    <a:pt x="0" y="89"/>
                  </a:lnTo>
                  <a:lnTo>
                    <a:pt x="5" y="104"/>
                  </a:lnTo>
                  <a:lnTo>
                    <a:pt x="18" y="113"/>
                  </a:lnTo>
                  <a:lnTo>
                    <a:pt x="36" y="108"/>
                  </a:lnTo>
                  <a:lnTo>
                    <a:pt x="45" y="94"/>
                  </a:lnTo>
                  <a:lnTo>
                    <a:pt x="45" y="1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4" name="Oval 64413"/>
            <p:cNvSpPr/>
            <p:nvPr/>
          </p:nvSpPr>
          <p:spPr>
            <a:xfrm>
              <a:off x="423" y="61"/>
              <a:ext cx="27" cy="3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5" name="Oval 64414"/>
            <p:cNvSpPr/>
            <p:nvPr/>
          </p:nvSpPr>
          <p:spPr>
            <a:xfrm>
              <a:off x="423" y="103"/>
              <a:ext cx="27" cy="3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6" name="Oval 64415"/>
            <p:cNvSpPr/>
            <p:nvPr/>
          </p:nvSpPr>
          <p:spPr>
            <a:xfrm>
              <a:off x="315" y="245"/>
              <a:ext cx="49" cy="56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7" name="Oval 64416"/>
            <p:cNvSpPr/>
            <p:nvPr/>
          </p:nvSpPr>
          <p:spPr>
            <a:xfrm>
              <a:off x="315" y="249"/>
              <a:ext cx="40" cy="4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8" name="未知"/>
            <p:cNvSpPr/>
            <p:nvPr/>
          </p:nvSpPr>
          <p:spPr>
            <a:xfrm>
              <a:off x="207" y="372"/>
              <a:ext cx="136" cy="184"/>
            </a:xfrm>
            <a:custGeom>
              <a:avLst/>
              <a:gdLst/>
              <a:ahLst/>
              <a:cxnLst/>
              <a:pathLst>
                <a:path w="136" h="184">
                  <a:moveTo>
                    <a:pt x="135" y="0"/>
                  </a:moveTo>
                  <a:lnTo>
                    <a:pt x="135" y="9"/>
                  </a:lnTo>
                  <a:lnTo>
                    <a:pt x="117" y="23"/>
                  </a:lnTo>
                  <a:lnTo>
                    <a:pt x="85" y="42"/>
                  </a:lnTo>
                  <a:lnTo>
                    <a:pt x="63" y="51"/>
                  </a:lnTo>
                  <a:lnTo>
                    <a:pt x="31" y="51"/>
                  </a:lnTo>
                  <a:lnTo>
                    <a:pt x="13" y="47"/>
                  </a:lnTo>
                  <a:lnTo>
                    <a:pt x="4" y="37"/>
                  </a:lnTo>
                  <a:lnTo>
                    <a:pt x="4" y="183"/>
                  </a:lnTo>
                  <a:lnTo>
                    <a:pt x="0" y="183"/>
                  </a:lnTo>
                  <a:lnTo>
                    <a:pt x="0" y="98"/>
                  </a:lnTo>
                  <a:lnTo>
                    <a:pt x="0" y="18"/>
                  </a:lnTo>
                  <a:lnTo>
                    <a:pt x="4" y="23"/>
                  </a:lnTo>
                  <a:lnTo>
                    <a:pt x="9" y="28"/>
                  </a:lnTo>
                  <a:lnTo>
                    <a:pt x="18" y="37"/>
                  </a:lnTo>
                  <a:lnTo>
                    <a:pt x="31" y="42"/>
                  </a:lnTo>
                  <a:lnTo>
                    <a:pt x="63" y="42"/>
                  </a:lnTo>
                  <a:lnTo>
                    <a:pt x="90" y="28"/>
                  </a:lnTo>
                  <a:lnTo>
                    <a:pt x="121" y="9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19" name="Oval 64418"/>
            <p:cNvSpPr/>
            <p:nvPr/>
          </p:nvSpPr>
          <p:spPr>
            <a:xfrm>
              <a:off x="648" y="809"/>
              <a:ext cx="27" cy="52"/>
            </a:xfrm>
            <a:prstGeom prst="ellipse">
              <a:avLst/>
            </a:pr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20" name="未知"/>
            <p:cNvSpPr/>
            <p:nvPr/>
          </p:nvSpPr>
          <p:spPr>
            <a:xfrm>
              <a:off x="882" y="278"/>
              <a:ext cx="491" cy="207"/>
            </a:xfrm>
            <a:custGeom>
              <a:avLst/>
              <a:gdLst/>
              <a:ahLst/>
              <a:cxnLst/>
              <a:pathLst>
                <a:path w="491" h="207">
                  <a:moveTo>
                    <a:pt x="490" y="206"/>
                  </a:moveTo>
                  <a:lnTo>
                    <a:pt x="198" y="155"/>
                  </a:lnTo>
                  <a:lnTo>
                    <a:pt x="171" y="7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490" y="145"/>
                  </a:lnTo>
                  <a:lnTo>
                    <a:pt x="490" y="206"/>
                  </a:lnTo>
                  <a:lnTo>
                    <a:pt x="490" y="20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21" name="未知"/>
            <p:cNvSpPr/>
            <p:nvPr/>
          </p:nvSpPr>
          <p:spPr>
            <a:xfrm>
              <a:off x="882" y="278"/>
              <a:ext cx="491" cy="207"/>
            </a:xfrm>
            <a:custGeom>
              <a:avLst/>
              <a:gdLst/>
              <a:ahLst/>
              <a:cxnLst/>
              <a:pathLst>
                <a:path w="491" h="207">
                  <a:moveTo>
                    <a:pt x="490" y="206"/>
                  </a:moveTo>
                  <a:lnTo>
                    <a:pt x="198" y="155"/>
                  </a:lnTo>
                  <a:lnTo>
                    <a:pt x="171" y="7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490" y="145"/>
                  </a:lnTo>
                  <a:lnTo>
                    <a:pt x="490" y="20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22" name="未知"/>
            <p:cNvSpPr/>
            <p:nvPr/>
          </p:nvSpPr>
          <p:spPr>
            <a:xfrm>
              <a:off x="310" y="395"/>
              <a:ext cx="15" cy="222"/>
            </a:xfrm>
            <a:custGeom>
              <a:avLst/>
              <a:gdLst/>
              <a:ahLst/>
              <a:cxnLst/>
              <a:pathLst>
                <a:path w="15" h="222">
                  <a:moveTo>
                    <a:pt x="0" y="5"/>
                  </a:moveTo>
                  <a:lnTo>
                    <a:pt x="0" y="132"/>
                  </a:lnTo>
                  <a:lnTo>
                    <a:pt x="0" y="179"/>
                  </a:lnTo>
                  <a:lnTo>
                    <a:pt x="0" y="221"/>
                  </a:lnTo>
                  <a:lnTo>
                    <a:pt x="14" y="221"/>
                  </a:lnTo>
                  <a:lnTo>
                    <a:pt x="14" y="169"/>
                  </a:lnTo>
                  <a:lnTo>
                    <a:pt x="14" y="155"/>
                  </a:lnTo>
                  <a:lnTo>
                    <a:pt x="14" y="141"/>
                  </a:lnTo>
                  <a:lnTo>
                    <a:pt x="1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4423" name="Group 64422"/>
            <p:cNvGrpSpPr/>
            <p:nvPr/>
          </p:nvGrpSpPr>
          <p:grpSpPr>
            <a:xfrm>
              <a:off x="108" y="249"/>
              <a:ext cx="1333" cy="514"/>
              <a:chOff x="0" y="0"/>
              <a:chExt cx="1333" cy="514"/>
            </a:xfrm>
          </p:grpSpPr>
          <p:sp>
            <p:nvSpPr>
              <p:cNvPr id="64424" name="未知"/>
              <p:cNvSpPr/>
              <p:nvPr/>
            </p:nvSpPr>
            <p:spPr>
              <a:xfrm>
                <a:off x="72" y="33"/>
                <a:ext cx="37" cy="72"/>
              </a:xfrm>
              <a:custGeom>
                <a:avLst/>
                <a:gdLst/>
                <a:ahLst/>
                <a:cxnLst/>
                <a:pathLst>
                  <a:path w="37" h="72">
                    <a:moveTo>
                      <a:pt x="0" y="71"/>
                    </a:moveTo>
                    <a:lnTo>
                      <a:pt x="0" y="0"/>
                    </a:lnTo>
                    <a:lnTo>
                      <a:pt x="36" y="5"/>
                    </a:lnTo>
                    <a:lnTo>
                      <a:pt x="36" y="14"/>
                    </a:lnTo>
                    <a:lnTo>
                      <a:pt x="9" y="10"/>
                    </a:lnTo>
                    <a:lnTo>
                      <a:pt x="9" y="71"/>
                    </a:lnTo>
                    <a:lnTo>
                      <a:pt x="0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25" name="未知"/>
              <p:cNvSpPr/>
              <p:nvPr/>
            </p:nvSpPr>
            <p:spPr>
              <a:xfrm>
                <a:off x="0" y="99"/>
                <a:ext cx="113" cy="269"/>
              </a:xfrm>
              <a:custGeom>
                <a:avLst/>
                <a:gdLst/>
                <a:ahLst/>
                <a:cxnLst/>
                <a:pathLst>
                  <a:path w="113" h="269">
                    <a:moveTo>
                      <a:pt x="112" y="61"/>
                    </a:moveTo>
                    <a:lnTo>
                      <a:pt x="112" y="0"/>
                    </a:lnTo>
                    <a:lnTo>
                      <a:pt x="108" y="0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4" y="24"/>
                    </a:lnTo>
                    <a:lnTo>
                      <a:pt x="4" y="212"/>
                    </a:lnTo>
                    <a:lnTo>
                      <a:pt x="4" y="268"/>
                    </a:lnTo>
                    <a:lnTo>
                      <a:pt x="13" y="268"/>
                    </a:lnTo>
                    <a:lnTo>
                      <a:pt x="13" y="212"/>
                    </a:lnTo>
                    <a:lnTo>
                      <a:pt x="13" y="19"/>
                    </a:lnTo>
                    <a:lnTo>
                      <a:pt x="103" y="14"/>
                    </a:lnTo>
                    <a:lnTo>
                      <a:pt x="103" y="47"/>
                    </a:lnTo>
                    <a:lnTo>
                      <a:pt x="108" y="52"/>
                    </a:lnTo>
                    <a:lnTo>
                      <a:pt x="112" y="61"/>
                    </a:lnTo>
                    <a:lnTo>
                      <a:pt x="112" y="6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26" name="未知"/>
              <p:cNvSpPr/>
              <p:nvPr/>
            </p:nvSpPr>
            <p:spPr>
              <a:xfrm>
                <a:off x="202" y="90"/>
                <a:ext cx="253" cy="424"/>
              </a:xfrm>
              <a:custGeom>
                <a:avLst/>
                <a:gdLst/>
                <a:ahLst/>
                <a:cxnLst/>
                <a:pathLst>
                  <a:path w="253" h="424">
                    <a:moveTo>
                      <a:pt x="14" y="47"/>
                    </a:moveTo>
                    <a:lnTo>
                      <a:pt x="14" y="37"/>
                    </a:lnTo>
                    <a:lnTo>
                      <a:pt x="14" y="14"/>
                    </a:lnTo>
                    <a:lnTo>
                      <a:pt x="72" y="14"/>
                    </a:lnTo>
                    <a:lnTo>
                      <a:pt x="131" y="14"/>
                    </a:lnTo>
                    <a:lnTo>
                      <a:pt x="131" y="113"/>
                    </a:lnTo>
                    <a:lnTo>
                      <a:pt x="131" y="216"/>
                    </a:lnTo>
                    <a:lnTo>
                      <a:pt x="131" y="225"/>
                    </a:lnTo>
                    <a:lnTo>
                      <a:pt x="131" y="277"/>
                    </a:lnTo>
                    <a:lnTo>
                      <a:pt x="144" y="277"/>
                    </a:lnTo>
                    <a:lnTo>
                      <a:pt x="144" y="225"/>
                    </a:lnTo>
                    <a:lnTo>
                      <a:pt x="144" y="216"/>
                    </a:lnTo>
                    <a:lnTo>
                      <a:pt x="144" y="113"/>
                    </a:lnTo>
                    <a:lnTo>
                      <a:pt x="144" y="14"/>
                    </a:lnTo>
                    <a:lnTo>
                      <a:pt x="171" y="14"/>
                    </a:lnTo>
                    <a:lnTo>
                      <a:pt x="216" y="160"/>
                    </a:lnTo>
                    <a:lnTo>
                      <a:pt x="216" y="216"/>
                    </a:lnTo>
                    <a:lnTo>
                      <a:pt x="216" y="225"/>
                    </a:lnTo>
                    <a:lnTo>
                      <a:pt x="216" y="319"/>
                    </a:lnTo>
                    <a:lnTo>
                      <a:pt x="203" y="319"/>
                    </a:lnTo>
                    <a:lnTo>
                      <a:pt x="203" y="334"/>
                    </a:lnTo>
                    <a:lnTo>
                      <a:pt x="216" y="334"/>
                    </a:lnTo>
                    <a:lnTo>
                      <a:pt x="216" y="376"/>
                    </a:lnTo>
                    <a:lnTo>
                      <a:pt x="221" y="390"/>
                    </a:lnTo>
                    <a:lnTo>
                      <a:pt x="230" y="423"/>
                    </a:lnTo>
                    <a:lnTo>
                      <a:pt x="230" y="334"/>
                    </a:lnTo>
                    <a:lnTo>
                      <a:pt x="252" y="334"/>
                    </a:lnTo>
                    <a:lnTo>
                      <a:pt x="252" y="319"/>
                    </a:lnTo>
                    <a:lnTo>
                      <a:pt x="230" y="319"/>
                    </a:lnTo>
                    <a:lnTo>
                      <a:pt x="230" y="225"/>
                    </a:lnTo>
                    <a:lnTo>
                      <a:pt x="230" y="216"/>
                    </a:lnTo>
                    <a:lnTo>
                      <a:pt x="230" y="160"/>
                    </a:lnTo>
                    <a:lnTo>
                      <a:pt x="212" y="108"/>
                    </a:lnTo>
                    <a:lnTo>
                      <a:pt x="185" y="14"/>
                    </a:lnTo>
                    <a:lnTo>
                      <a:pt x="180" y="4"/>
                    </a:lnTo>
                    <a:lnTo>
                      <a:pt x="167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0" y="56"/>
                    </a:lnTo>
                    <a:lnTo>
                      <a:pt x="14" y="47"/>
                    </a:lnTo>
                    <a:lnTo>
                      <a:pt x="14" y="4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27" name="未知"/>
              <p:cNvSpPr/>
              <p:nvPr/>
            </p:nvSpPr>
            <p:spPr>
              <a:xfrm>
                <a:off x="472" y="0"/>
                <a:ext cx="145" cy="490"/>
              </a:xfrm>
              <a:custGeom>
                <a:avLst/>
                <a:gdLst/>
                <a:ahLst/>
                <a:cxnLst/>
                <a:pathLst>
                  <a:path w="145" h="490">
                    <a:moveTo>
                      <a:pt x="14" y="475"/>
                    </a:moveTo>
                    <a:lnTo>
                      <a:pt x="27" y="475"/>
                    </a:lnTo>
                    <a:lnTo>
                      <a:pt x="27" y="315"/>
                    </a:lnTo>
                    <a:lnTo>
                      <a:pt x="27" y="306"/>
                    </a:lnTo>
                    <a:lnTo>
                      <a:pt x="27" y="278"/>
                    </a:lnTo>
                    <a:lnTo>
                      <a:pt x="23" y="268"/>
                    </a:lnTo>
                    <a:lnTo>
                      <a:pt x="18" y="259"/>
                    </a:lnTo>
                    <a:lnTo>
                      <a:pt x="5" y="226"/>
                    </a:lnTo>
                    <a:lnTo>
                      <a:pt x="0" y="212"/>
                    </a:lnTo>
                    <a:lnTo>
                      <a:pt x="0" y="212"/>
                    </a:lnTo>
                    <a:lnTo>
                      <a:pt x="0" y="170"/>
                    </a:lnTo>
                    <a:lnTo>
                      <a:pt x="0" y="137"/>
                    </a:lnTo>
                    <a:lnTo>
                      <a:pt x="5" y="104"/>
                    </a:lnTo>
                    <a:lnTo>
                      <a:pt x="14" y="80"/>
                    </a:lnTo>
                    <a:lnTo>
                      <a:pt x="50" y="10"/>
                    </a:lnTo>
                    <a:lnTo>
                      <a:pt x="59" y="0"/>
                    </a:lnTo>
                    <a:lnTo>
                      <a:pt x="68" y="0"/>
                    </a:lnTo>
                    <a:lnTo>
                      <a:pt x="99" y="5"/>
                    </a:lnTo>
                    <a:lnTo>
                      <a:pt x="126" y="10"/>
                    </a:lnTo>
                    <a:lnTo>
                      <a:pt x="140" y="14"/>
                    </a:lnTo>
                    <a:lnTo>
                      <a:pt x="140" y="14"/>
                    </a:lnTo>
                    <a:lnTo>
                      <a:pt x="144" y="14"/>
                    </a:lnTo>
                    <a:lnTo>
                      <a:pt x="144" y="19"/>
                    </a:lnTo>
                    <a:lnTo>
                      <a:pt x="140" y="24"/>
                    </a:lnTo>
                    <a:lnTo>
                      <a:pt x="140" y="24"/>
                    </a:lnTo>
                    <a:lnTo>
                      <a:pt x="126" y="24"/>
                    </a:lnTo>
                    <a:lnTo>
                      <a:pt x="90" y="19"/>
                    </a:lnTo>
                    <a:lnTo>
                      <a:pt x="90" y="212"/>
                    </a:lnTo>
                    <a:lnTo>
                      <a:pt x="90" y="264"/>
                    </a:lnTo>
                    <a:lnTo>
                      <a:pt x="77" y="264"/>
                    </a:lnTo>
                    <a:lnTo>
                      <a:pt x="77" y="212"/>
                    </a:lnTo>
                    <a:lnTo>
                      <a:pt x="77" y="14"/>
                    </a:lnTo>
                    <a:lnTo>
                      <a:pt x="63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54" y="19"/>
                    </a:lnTo>
                    <a:lnTo>
                      <a:pt x="23" y="85"/>
                    </a:lnTo>
                    <a:lnTo>
                      <a:pt x="14" y="108"/>
                    </a:lnTo>
                    <a:lnTo>
                      <a:pt x="9" y="137"/>
                    </a:lnTo>
                    <a:lnTo>
                      <a:pt x="9" y="212"/>
                    </a:lnTo>
                    <a:lnTo>
                      <a:pt x="14" y="212"/>
                    </a:lnTo>
                    <a:lnTo>
                      <a:pt x="18" y="226"/>
                    </a:lnTo>
                    <a:lnTo>
                      <a:pt x="32" y="259"/>
                    </a:lnTo>
                    <a:lnTo>
                      <a:pt x="36" y="268"/>
                    </a:lnTo>
                    <a:lnTo>
                      <a:pt x="36" y="273"/>
                    </a:lnTo>
                    <a:lnTo>
                      <a:pt x="36" y="306"/>
                    </a:lnTo>
                    <a:lnTo>
                      <a:pt x="36" y="475"/>
                    </a:lnTo>
                    <a:lnTo>
                      <a:pt x="36" y="480"/>
                    </a:lnTo>
                    <a:lnTo>
                      <a:pt x="36" y="485"/>
                    </a:lnTo>
                    <a:lnTo>
                      <a:pt x="23" y="489"/>
                    </a:lnTo>
                    <a:lnTo>
                      <a:pt x="14" y="489"/>
                    </a:lnTo>
                    <a:lnTo>
                      <a:pt x="14" y="475"/>
                    </a:lnTo>
                    <a:lnTo>
                      <a:pt x="14" y="47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28" name="未知"/>
              <p:cNvSpPr/>
              <p:nvPr/>
            </p:nvSpPr>
            <p:spPr>
              <a:xfrm>
                <a:off x="1309" y="273"/>
                <a:ext cx="24" cy="156"/>
              </a:xfrm>
              <a:custGeom>
                <a:avLst/>
                <a:gdLst/>
                <a:ahLst/>
                <a:cxnLst/>
                <a:pathLst>
                  <a:path w="24" h="156">
                    <a:moveTo>
                      <a:pt x="0" y="0"/>
                    </a:moveTo>
                    <a:lnTo>
                      <a:pt x="23" y="42"/>
                    </a:lnTo>
                    <a:lnTo>
                      <a:pt x="23" y="155"/>
                    </a:lnTo>
                    <a:lnTo>
                      <a:pt x="9" y="155"/>
                    </a:lnTo>
                    <a:lnTo>
                      <a:pt x="9" y="104"/>
                    </a:lnTo>
                    <a:lnTo>
                      <a:pt x="9" y="47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29" name="未知"/>
              <p:cNvSpPr/>
              <p:nvPr/>
            </p:nvSpPr>
            <p:spPr>
              <a:xfrm>
                <a:off x="99" y="123"/>
                <a:ext cx="136" cy="184"/>
              </a:xfrm>
              <a:custGeom>
                <a:avLst/>
                <a:gdLst/>
                <a:ahLst/>
                <a:cxnLst/>
                <a:pathLst>
                  <a:path w="136" h="184">
                    <a:moveTo>
                      <a:pt x="135" y="0"/>
                    </a:moveTo>
                    <a:lnTo>
                      <a:pt x="135" y="9"/>
                    </a:lnTo>
                    <a:lnTo>
                      <a:pt x="117" y="23"/>
                    </a:lnTo>
                    <a:lnTo>
                      <a:pt x="85" y="42"/>
                    </a:lnTo>
                    <a:lnTo>
                      <a:pt x="63" y="51"/>
                    </a:lnTo>
                    <a:lnTo>
                      <a:pt x="31" y="51"/>
                    </a:lnTo>
                    <a:lnTo>
                      <a:pt x="13" y="47"/>
                    </a:lnTo>
                    <a:lnTo>
                      <a:pt x="4" y="37"/>
                    </a:lnTo>
                    <a:lnTo>
                      <a:pt x="4" y="183"/>
                    </a:lnTo>
                    <a:lnTo>
                      <a:pt x="0" y="183"/>
                    </a:lnTo>
                    <a:lnTo>
                      <a:pt x="0" y="98"/>
                    </a:lnTo>
                    <a:lnTo>
                      <a:pt x="0" y="18"/>
                    </a:lnTo>
                    <a:lnTo>
                      <a:pt x="4" y="23"/>
                    </a:lnTo>
                    <a:lnTo>
                      <a:pt x="9" y="28"/>
                    </a:lnTo>
                    <a:lnTo>
                      <a:pt x="18" y="37"/>
                    </a:lnTo>
                    <a:lnTo>
                      <a:pt x="31" y="42"/>
                    </a:lnTo>
                    <a:lnTo>
                      <a:pt x="63" y="42"/>
                    </a:lnTo>
                    <a:lnTo>
                      <a:pt x="90" y="28"/>
                    </a:lnTo>
                    <a:lnTo>
                      <a:pt x="121" y="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30" name="未知"/>
              <p:cNvSpPr/>
              <p:nvPr/>
            </p:nvSpPr>
            <p:spPr>
              <a:xfrm>
                <a:off x="765" y="52"/>
                <a:ext cx="545" cy="321"/>
              </a:xfrm>
              <a:custGeom>
                <a:avLst/>
                <a:gdLst/>
                <a:ahLst/>
                <a:cxnLst/>
                <a:pathLst>
                  <a:path w="545" h="321">
                    <a:moveTo>
                      <a:pt x="535" y="193"/>
                    </a:moveTo>
                    <a:lnTo>
                      <a:pt x="535" y="287"/>
                    </a:lnTo>
                    <a:lnTo>
                      <a:pt x="535" y="320"/>
                    </a:lnTo>
                    <a:lnTo>
                      <a:pt x="544" y="320"/>
                    </a:lnTo>
                    <a:lnTo>
                      <a:pt x="544" y="268"/>
                    </a:lnTo>
                    <a:lnTo>
                      <a:pt x="544" y="221"/>
                    </a:lnTo>
                    <a:lnTo>
                      <a:pt x="544" y="188"/>
                    </a:lnTo>
                    <a:lnTo>
                      <a:pt x="207" y="127"/>
                    </a:lnTo>
                    <a:lnTo>
                      <a:pt x="180" y="47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9"/>
                    </a:lnTo>
                    <a:lnTo>
                      <a:pt x="175" y="52"/>
                    </a:lnTo>
                    <a:lnTo>
                      <a:pt x="202" y="136"/>
                    </a:lnTo>
                    <a:lnTo>
                      <a:pt x="535" y="193"/>
                    </a:lnTo>
                    <a:lnTo>
                      <a:pt x="535" y="19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431" name="未知"/>
            <p:cNvSpPr/>
            <p:nvPr/>
          </p:nvSpPr>
          <p:spPr>
            <a:xfrm>
              <a:off x="747" y="183"/>
              <a:ext cx="100" cy="147"/>
            </a:xfrm>
            <a:custGeom>
              <a:avLst/>
              <a:gdLst/>
              <a:ahLst/>
              <a:cxnLst/>
              <a:pathLst>
                <a:path w="100" h="147">
                  <a:moveTo>
                    <a:pt x="99" y="29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9" y="146"/>
                  </a:lnTo>
                  <a:lnTo>
                    <a:pt x="99" y="29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2" name="未知"/>
            <p:cNvSpPr/>
            <p:nvPr/>
          </p:nvSpPr>
          <p:spPr>
            <a:xfrm>
              <a:off x="760" y="202"/>
              <a:ext cx="28" cy="105"/>
            </a:xfrm>
            <a:custGeom>
              <a:avLst/>
              <a:gdLst/>
              <a:ahLst/>
              <a:cxnLst/>
              <a:pathLst>
                <a:path w="28" h="105">
                  <a:moveTo>
                    <a:pt x="0" y="99"/>
                  </a:moveTo>
                  <a:lnTo>
                    <a:pt x="0" y="0"/>
                  </a:lnTo>
                  <a:lnTo>
                    <a:pt x="27" y="10"/>
                  </a:lnTo>
                  <a:lnTo>
                    <a:pt x="27" y="104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3" name="未知"/>
            <p:cNvSpPr/>
            <p:nvPr/>
          </p:nvSpPr>
          <p:spPr>
            <a:xfrm>
              <a:off x="805" y="216"/>
              <a:ext cx="28" cy="100"/>
            </a:xfrm>
            <a:custGeom>
              <a:avLst/>
              <a:gdLst/>
              <a:ahLst/>
              <a:cxnLst/>
              <a:pathLst>
                <a:path w="28" h="100">
                  <a:moveTo>
                    <a:pt x="0" y="94"/>
                  </a:moveTo>
                  <a:lnTo>
                    <a:pt x="0" y="0"/>
                  </a:lnTo>
                  <a:lnTo>
                    <a:pt x="27" y="5"/>
                  </a:lnTo>
                  <a:lnTo>
                    <a:pt x="27" y="99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4" name="未知"/>
            <p:cNvSpPr/>
            <p:nvPr/>
          </p:nvSpPr>
          <p:spPr>
            <a:xfrm>
              <a:off x="540" y="675"/>
              <a:ext cx="39" cy="88"/>
            </a:xfrm>
            <a:custGeom>
              <a:avLst/>
              <a:gdLst/>
              <a:ahLst/>
              <a:cxnLst/>
              <a:pathLst>
                <a:path w="39" h="88">
                  <a:moveTo>
                    <a:pt x="0" y="0"/>
                  </a:moveTo>
                  <a:lnTo>
                    <a:pt x="0" y="87"/>
                  </a:lnTo>
                  <a:lnTo>
                    <a:pt x="38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435" name="Group 64434"/>
          <p:cNvGrpSpPr/>
          <p:nvPr/>
        </p:nvGrpSpPr>
        <p:grpSpPr>
          <a:xfrm>
            <a:off x="539750" y="4221163"/>
            <a:ext cx="2636838" cy="1146175"/>
            <a:chOff x="0" y="0"/>
            <a:chExt cx="1657" cy="721"/>
          </a:xfrm>
        </p:grpSpPr>
        <p:sp>
          <p:nvSpPr>
            <p:cNvPr id="64436" name="未知"/>
            <p:cNvSpPr/>
            <p:nvPr/>
          </p:nvSpPr>
          <p:spPr>
            <a:xfrm>
              <a:off x="153" y="11"/>
              <a:ext cx="1328" cy="406"/>
            </a:xfrm>
            <a:custGeom>
              <a:avLst/>
              <a:gdLst/>
              <a:ahLst/>
              <a:cxnLst/>
              <a:pathLst>
                <a:path w="1328" h="406">
                  <a:moveTo>
                    <a:pt x="1327" y="315"/>
                  </a:moveTo>
                  <a:lnTo>
                    <a:pt x="1321" y="304"/>
                  </a:lnTo>
                  <a:lnTo>
                    <a:pt x="1315" y="293"/>
                  </a:lnTo>
                  <a:lnTo>
                    <a:pt x="1303" y="259"/>
                  </a:lnTo>
                  <a:lnTo>
                    <a:pt x="1262" y="220"/>
                  </a:lnTo>
                  <a:lnTo>
                    <a:pt x="1151" y="101"/>
                  </a:lnTo>
                  <a:lnTo>
                    <a:pt x="1121" y="85"/>
                  </a:lnTo>
                  <a:lnTo>
                    <a:pt x="1086" y="62"/>
                  </a:lnTo>
                  <a:lnTo>
                    <a:pt x="1086" y="56"/>
                  </a:lnTo>
                  <a:lnTo>
                    <a:pt x="1086" y="51"/>
                  </a:lnTo>
                  <a:lnTo>
                    <a:pt x="1063" y="34"/>
                  </a:lnTo>
                  <a:lnTo>
                    <a:pt x="1010" y="17"/>
                  </a:lnTo>
                  <a:lnTo>
                    <a:pt x="974" y="12"/>
                  </a:lnTo>
                  <a:lnTo>
                    <a:pt x="933" y="6"/>
                  </a:lnTo>
                  <a:lnTo>
                    <a:pt x="904" y="0"/>
                  </a:lnTo>
                  <a:lnTo>
                    <a:pt x="863" y="0"/>
                  </a:lnTo>
                  <a:lnTo>
                    <a:pt x="822" y="6"/>
                  </a:lnTo>
                  <a:lnTo>
                    <a:pt x="775" y="17"/>
                  </a:lnTo>
                  <a:lnTo>
                    <a:pt x="734" y="28"/>
                  </a:lnTo>
                  <a:lnTo>
                    <a:pt x="693" y="40"/>
                  </a:lnTo>
                  <a:lnTo>
                    <a:pt x="616" y="40"/>
                  </a:lnTo>
                  <a:lnTo>
                    <a:pt x="393" y="135"/>
                  </a:lnTo>
                  <a:lnTo>
                    <a:pt x="334" y="197"/>
                  </a:lnTo>
                  <a:lnTo>
                    <a:pt x="29" y="332"/>
                  </a:lnTo>
                  <a:lnTo>
                    <a:pt x="11" y="343"/>
                  </a:lnTo>
                  <a:lnTo>
                    <a:pt x="0" y="355"/>
                  </a:lnTo>
                  <a:lnTo>
                    <a:pt x="0" y="405"/>
                  </a:lnTo>
                  <a:lnTo>
                    <a:pt x="916" y="310"/>
                  </a:lnTo>
                  <a:lnTo>
                    <a:pt x="1121" y="310"/>
                  </a:lnTo>
                  <a:lnTo>
                    <a:pt x="1327" y="31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7" name="未知"/>
            <p:cNvSpPr/>
            <p:nvPr/>
          </p:nvSpPr>
          <p:spPr>
            <a:xfrm>
              <a:off x="153" y="321"/>
              <a:ext cx="1357" cy="107"/>
            </a:xfrm>
            <a:custGeom>
              <a:avLst/>
              <a:gdLst/>
              <a:ahLst/>
              <a:cxnLst/>
              <a:pathLst>
                <a:path w="1357" h="107">
                  <a:moveTo>
                    <a:pt x="1356" y="61"/>
                  </a:moveTo>
                  <a:lnTo>
                    <a:pt x="1356" y="67"/>
                  </a:lnTo>
                  <a:lnTo>
                    <a:pt x="675" y="67"/>
                  </a:lnTo>
                  <a:lnTo>
                    <a:pt x="0" y="106"/>
                  </a:lnTo>
                  <a:lnTo>
                    <a:pt x="0" y="95"/>
                  </a:lnTo>
                  <a:lnTo>
                    <a:pt x="916" y="0"/>
                  </a:lnTo>
                  <a:lnTo>
                    <a:pt x="1121" y="0"/>
                  </a:lnTo>
                  <a:lnTo>
                    <a:pt x="1327" y="5"/>
                  </a:lnTo>
                  <a:lnTo>
                    <a:pt x="1356" y="61"/>
                  </a:lnTo>
                  <a:lnTo>
                    <a:pt x="1356" y="61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8" name="未知"/>
            <p:cNvSpPr/>
            <p:nvPr/>
          </p:nvSpPr>
          <p:spPr>
            <a:xfrm>
              <a:off x="153" y="433"/>
              <a:ext cx="1375" cy="85"/>
            </a:xfrm>
            <a:custGeom>
              <a:avLst/>
              <a:gdLst/>
              <a:ahLst/>
              <a:cxnLst/>
              <a:pathLst>
                <a:path w="1375" h="85">
                  <a:moveTo>
                    <a:pt x="1362" y="73"/>
                  </a:moveTo>
                  <a:lnTo>
                    <a:pt x="1356" y="0"/>
                  </a:lnTo>
                  <a:lnTo>
                    <a:pt x="675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81" y="68"/>
                  </a:lnTo>
                  <a:lnTo>
                    <a:pt x="1368" y="73"/>
                  </a:lnTo>
                  <a:lnTo>
                    <a:pt x="1374" y="84"/>
                  </a:lnTo>
                  <a:lnTo>
                    <a:pt x="1368" y="73"/>
                  </a:lnTo>
                  <a:lnTo>
                    <a:pt x="1362" y="73"/>
                  </a:lnTo>
                  <a:lnTo>
                    <a:pt x="1362" y="7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39" name="未知"/>
            <p:cNvSpPr/>
            <p:nvPr/>
          </p:nvSpPr>
          <p:spPr>
            <a:xfrm>
              <a:off x="153" y="388"/>
              <a:ext cx="1357" cy="52"/>
            </a:xfrm>
            <a:custGeom>
              <a:avLst/>
              <a:gdLst/>
              <a:ahLst/>
              <a:cxnLst/>
              <a:pathLst>
                <a:path w="1357" h="52">
                  <a:moveTo>
                    <a:pt x="1356" y="45"/>
                  </a:moveTo>
                  <a:lnTo>
                    <a:pt x="675" y="45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675" y="0"/>
                  </a:lnTo>
                  <a:lnTo>
                    <a:pt x="1356" y="0"/>
                  </a:lnTo>
                  <a:lnTo>
                    <a:pt x="1356" y="45"/>
                  </a:lnTo>
                  <a:lnTo>
                    <a:pt x="1356" y="4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0" name="未知"/>
            <p:cNvSpPr/>
            <p:nvPr/>
          </p:nvSpPr>
          <p:spPr>
            <a:xfrm>
              <a:off x="0" y="0"/>
              <a:ext cx="1657" cy="721"/>
            </a:xfrm>
            <a:custGeom>
              <a:avLst/>
              <a:gdLst/>
              <a:ahLst/>
              <a:cxnLst/>
              <a:pathLst>
                <a:path w="1657" h="721">
                  <a:moveTo>
                    <a:pt x="141" y="444"/>
                  </a:moveTo>
                  <a:lnTo>
                    <a:pt x="147" y="456"/>
                  </a:lnTo>
                  <a:lnTo>
                    <a:pt x="153" y="461"/>
                  </a:lnTo>
                  <a:lnTo>
                    <a:pt x="164" y="472"/>
                  </a:lnTo>
                  <a:lnTo>
                    <a:pt x="0" y="456"/>
                  </a:lnTo>
                  <a:lnTo>
                    <a:pt x="1251" y="703"/>
                  </a:lnTo>
                  <a:lnTo>
                    <a:pt x="1345" y="720"/>
                  </a:lnTo>
                  <a:lnTo>
                    <a:pt x="1450" y="709"/>
                  </a:lnTo>
                  <a:lnTo>
                    <a:pt x="1638" y="675"/>
                  </a:lnTo>
                  <a:lnTo>
                    <a:pt x="1656" y="658"/>
                  </a:lnTo>
                  <a:lnTo>
                    <a:pt x="1656" y="636"/>
                  </a:lnTo>
                  <a:lnTo>
                    <a:pt x="1650" y="630"/>
                  </a:lnTo>
                  <a:lnTo>
                    <a:pt x="1603" y="607"/>
                  </a:lnTo>
                  <a:lnTo>
                    <a:pt x="1427" y="585"/>
                  </a:lnTo>
                  <a:lnTo>
                    <a:pt x="1427" y="568"/>
                  </a:lnTo>
                  <a:lnTo>
                    <a:pt x="1456" y="551"/>
                  </a:lnTo>
                  <a:lnTo>
                    <a:pt x="1456" y="534"/>
                  </a:lnTo>
                  <a:lnTo>
                    <a:pt x="1539" y="534"/>
                  </a:lnTo>
                  <a:lnTo>
                    <a:pt x="1544" y="529"/>
                  </a:lnTo>
                  <a:lnTo>
                    <a:pt x="1544" y="506"/>
                  </a:lnTo>
                  <a:lnTo>
                    <a:pt x="1533" y="501"/>
                  </a:lnTo>
                  <a:lnTo>
                    <a:pt x="1533" y="501"/>
                  </a:lnTo>
                  <a:lnTo>
                    <a:pt x="1533" y="377"/>
                  </a:lnTo>
                  <a:lnTo>
                    <a:pt x="1497" y="326"/>
                  </a:lnTo>
                  <a:lnTo>
                    <a:pt x="1486" y="309"/>
                  </a:lnTo>
                  <a:lnTo>
                    <a:pt x="1480" y="292"/>
                  </a:lnTo>
                  <a:lnTo>
                    <a:pt x="1456" y="253"/>
                  </a:lnTo>
                  <a:lnTo>
                    <a:pt x="1433" y="225"/>
                  </a:lnTo>
                  <a:lnTo>
                    <a:pt x="1321" y="107"/>
                  </a:lnTo>
                  <a:lnTo>
                    <a:pt x="1292" y="84"/>
                  </a:lnTo>
                  <a:lnTo>
                    <a:pt x="1257" y="73"/>
                  </a:lnTo>
                  <a:lnTo>
                    <a:pt x="1257" y="67"/>
                  </a:lnTo>
                  <a:lnTo>
                    <a:pt x="1257" y="62"/>
                  </a:lnTo>
                  <a:lnTo>
                    <a:pt x="1251" y="51"/>
                  </a:lnTo>
                  <a:lnTo>
                    <a:pt x="1204" y="28"/>
                  </a:lnTo>
                  <a:lnTo>
                    <a:pt x="1151" y="11"/>
                  </a:lnTo>
                  <a:lnTo>
                    <a:pt x="1098" y="6"/>
                  </a:lnTo>
                  <a:lnTo>
                    <a:pt x="1051" y="0"/>
                  </a:lnTo>
                  <a:lnTo>
                    <a:pt x="998" y="0"/>
                  </a:lnTo>
                  <a:lnTo>
                    <a:pt x="945" y="6"/>
                  </a:lnTo>
                  <a:lnTo>
                    <a:pt x="898" y="23"/>
                  </a:lnTo>
                  <a:lnTo>
                    <a:pt x="846" y="39"/>
                  </a:lnTo>
                  <a:lnTo>
                    <a:pt x="840" y="39"/>
                  </a:lnTo>
                  <a:lnTo>
                    <a:pt x="758" y="39"/>
                  </a:lnTo>
                  <a:lnTo>
                    <a:pt x="540" y="141"/>
                  </a:lnTo>
                  <a:lnTo>
                    <a:pt x="482" y="202"/>
                  </a:lnTo>
                  <a:lnTo>
                    <a:pt x="176" y="332"/>
                  </a:lnTo>
                  <a:lnTo>
                    <a:pt x="153" y="349"/>
                  </a:lnTo>
                  <a:lnTo>
                    <a:pt x="141" y="366"/>
                  </a:lnTo>
                  <a:lnTo>
                    <a:pt x="141" y="444"/>
                  </a:lnTo>
                  <a:lnTo>
                    <a:pt x="153" y="444"/>
                  </a:lnTo>
                  <a:lnTo>
                    <a:pt x="153" y="416"/>
                  </a:lnTo>
                  <a:lnTo>
                    <a:pt x="153" y="416"/>
                  </a:lnTo>
                  <a:lnTo>
                    <a:pt x="153" y="366"/>
                  </a:lnTo>
                  <a:lnTo>
                    <a:pt x="153" y="366"/>
                  </a:lnTo>
                  <a:lnTo>
                    <a:pt x="159" y="366"/>
                  </a:lnTo>
                  <a:lnTo>
                    <a:pt x="170" y="349"/>
                  </a:lnTo>
                  <a:lnTo>
                    <a:pt x="182" y="343"/>
                  </a:lnTo>
                  <a:lnTo>
                    <a:pt x="487" y="208"/>
                  </a:lnTo>
                  <a:lnTo>
                    <a:pt x="546" y="146"/>
                  </a:lnTo>
                  <a:lnTo>
                    <a:pt x="769" y="51"/>
                  </a:lnTo>
                  <a:lnTo>
                    <a:pt x="846" y="51"/>
                  </a:lnTo>
                  <a:lnTo>
                    <a:pt x="869" y="45"/>
                  </a:lnTo>
                  <a:lnTo>
                    <a:pt x="887" y="39"/>
                  </a:lnTo>
                  <a:lnTo>
                    <a:pt x="922" y="28"/>
                  </a:lnTo>
                  <a:lnTo>
                    <a:pt x="969" y="23"/>
                  </a:lnTo>
                  <a:lnTo>
                    <a:pt x="1010" y="17"/>
                  </a:lnTo>
                  <a:lnTo>
                    <a:pt x="1051" y="11"/>
                  </a:lnTo>
                  <a:lnTo>
                    <a:pt x="1086" y="17"/>
                  </a:lnTo>
                  <a:lnTo>
                    <a:pt x="1127" y="23"/>
                  </a:lnTo>
                  <a:lnTo>
                    <a:pt x="1163" y="28"/>
                  </a:lnTo>
                  <a:lnTo>
                    <a:pt x="1216" y="51"/>
                  </a:lnTo>
                  <a:lnTo>
                    <a:pt x="1216" y="51"/>
                  </a:lnTo>
                  <a:lnTo>
                    <a:pt x="1233" y="62"/>
                  </a:lnTo>
                  <a:lnTo>
                    <a:pt x="1239" y="62"/>
                  </a:lnTo>
                  <a:lnTo>
                    <a:pt x="1239" y="67"/>
                  </a:lnTo>
                  <a:lnTo>
                    <a:pt x="1239" y="73"/>
                  </a:lnTo>
                  <a:lnTo>
                    <a:pt x="1274" y="90"/>
                  </a:lnTo>
                  <a:lnTo>
                    <a:pt x="1304" y="112"/>
                  </a:lnTo>
                  <a:lnTo>
                    <a:pt x="1415" y="231"/>
                  </a:lnTo>
                  <a:lnTo>
                    <a:pt x="1427" y="242"/>
                  </a:lnTo>
                  <a:lnTo>
                    <a:pt x="1456" y="281"/>
                  </a:lnTo>
                  <a:lnTo>
                    <a:pt x="1480" y="326"/>
                  </a:lnTo>
                  <a:lnTo>
                    <a:pt x="1509" y="382"/>
                  </a:lnTo>
                  <a:lnTo>
                    <a:pt x="1515" y="506"/>
                  </a:lnTo>
                  <a:lnTo>
                    <a:pt x="1521" y="506"/>
                  </a:lnTo>
                  <a:lnTo>
                    <a:pt x="1521" y="517"/>
                  </a:lnTo>
                  <a:lnTo>
                    <a:pt x="1515" y="523"/>
                  </a:lnTo>
                  <a:lnTo>
                    <a:pt x="828" y="512"/>
                  </a:lnTo>
                  <a:lnTo>
                    <a:pt x="153" y="456"/>
                  </a:lnTo>
                  <a:lnTo>
                    <a:pt x="153" y="444"/>
                  </a:lnTo>
                  <a:lnTo>
                    <a:pt x="141" y="444"/>
                  </a:lnTo>
                  <a:lnTo>
                    <a:pt x="141" y="4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1" name="未知"/>
            <p:cNvSpPr/>
            <p:nvPr/>
          </p:nvSpPr>
          <p:spPr>
            <a:xfrm>
              <a:off x="153" y="450"/>
              <a:ext cx="1375" cy="74"/>
            </a:xfrm>
            <a:custGeom>
              <a:avLst/>
              <a:gdLst/>
              <a:ahLst/>
              <a:cxnLst/>
              <a:pathLst>
                <a:path w="1375" h="74">
                  <a:moveTo>
                    <a:pt x="0" y="0"/>
                  </a:moveTo>
                  <a:lnTo>
                    <a:pt x="681" y="51"/>
                  </a:lnTo>
                  <a:lnTo>
                    <a:pt x="1368" y="56"/>
                  </a:lnTo>
                  <a:lnTo>
                    <a:pt x="1374" y="67"/>
                  </a:lnTo>
                  <a:lnTo>
                    <a:pt x="1374" y="67"/>
                  </a:lnTo>
                  <a:lnTo>
                    <a:pt x="1368" y="73"/>
                  </a:lnTo>
                  <a:lnTo>
                    <a:pt x="675" y="6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2" name="未知"/>
            <p:cNvSpPr/>
            <p:nvPr/>
          </p:nvSpPr>
          <p:spPr>
            <a:xfrm>
              <a:off x="1116" y="51"/>
              <a:ext cx="65" cy="40"/>
            </a:xfrm>
            <a:custGeom>
              <a:avLst/>
              <a:gdLst/>
              <a:ahLst/>
              <a:cxnLst/>
              <a:pathLst>
                <a:path w="65" h="40">
                  <a:moveTo>
                    <a:pt x="64" y="3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4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3" name="未知"/>
            <p:cNvSpPr/>
            <p:nvPr/>
          </p:nvSpPr>
          <p:spPr>
            <a:xfrm>
              <a:off x="1268" y="208"/>
              <a:ext cx="78" cy="114"/>
            </a:xfrm>
            <a:custGeom>
              <a:avLst/>
              <a:gdLst/>
              <a:ahLst/>
              <a:cxnLst/>
              <a:pathLst>
                <a:path w="78" h="114">
                  <a:moveTo>
                    <a:pt x="77" y="11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77" y="113"/>
                  </a:lnTo>
                  <a:lnTo>
                    <a:pt x="77" y="113"/>
                  </a:lnTo>
                  <a:lnTo>
                    <a:pt x="77" y="1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4" name="未知"/>
            <p:cNvSpPr/>
            <p:nvPr/>
          </p:nvSpPr>
          <p:spPr>
            <a:xfrm>
              <a:off x="1368" y="388"/>
              <a:ext cx="1" cy="46"/>
            </a:xfrm>
            <a:custGeom>
              <a:avLst/>
              <a:gdLst/>
              <a:ahLst/>
              <a:cxnLst/>
              <a:pathLst>
                <a:path w="1" h="46">
                  <a:moveTo>
                    <a:pt x="0" y="4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5" name="未知"/>
            <p:cNvSpPr/>
            <p:nvPr/>
          </p:nvSpPr>
          <p:spPr>
            <a:xfrm>
              <a:off x="769" y="51"/>
              <a:ext cx="83" cy="23"/>
            </a:xfrm>
            <a:custGeom>
              <a:avLst/>
              <a:gdLst/>
              <a:ahLst/>
              <a:cxnLst/>
              <a:pathLst>
                <a:path w="83" h="23">
                  <a:moveTo>
                    <a:pt x="59" y="0"/>
                  </a:moveTo>
                  <a:lnTo>
                    <a:pt x="47" y="11"/>
                  </a:lnTo>
                  <a:lnTo>
                    <a:pt x="24" y="11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8" y="22"/>
                  </a:lnTo>
                  <a:lnTo>
                    <a:pt x="53" y="22"/>
                  </a:lnTo>
                  <a:lnTo>
                    <a:pt x="82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6" name="未知"/>
            <p:cNvSpPr/>
            <p:nvPr/>
          </p:nvSpPr>
          <p:spPr>
            <a:xfrm>
              <a:off x="822" y="90"/>
              <a:ext cx="594" cy="153"/>
            </a:xfrm>
            <a:custGeom>
              <a:avLst/>
              <a:gdLst/>
              <a:ahLst/>
              <a:cxnLst/>
              <a:pathLst>
                <a:path w="594" h="153">
                  <a:moveTo>
                    <a:pt x="593" y="141"/>
                  </a:moveTo>
                  <a:lnTo>
                    <a:pt x="288" y="118"/>
                  </a:lnTo>
                  <a:lnTo>
                    <a:pt x="0" y="152"/>
                  </a:lnTo>
                  <a:lnTo>
                    <a:pt x="0" y="39"/>
                  </a:lnTo>
                  <a:lnTo>
                    <a:pt x="170" y="6"/>
                  </a:lnTo>
                  <a:lnTo>
                    <a:pt x="358" y="0"/>
                  </a:lnTo>
                  <a:lnTo>
                    <a:pt x="482" y="22"/>
                  </a:lnTo>
                  <a:lnTo>
                    <a:pt x="593" y="141"/>
                  </a:lnTo>
                  <a:lnTo>
                    <a:pt x="593" y="14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7" name="未知"/>
            <p:cNvSpPr/>
            <p:nvPr/>
          </p:nvSpPr>
          <p:spPr>
            <a:xfrm>
              <a:off x="159" y="349"/>
              <a:ext cx="83" cy="63"/>
            </a:xfrm>
            <a:custGeom>
              <a:avLst/>
              <a:gdLst/>
              <a:ahLst/>
              <a:cxnLst/>
              <a:pathLst>
                <a:path w="83" h="63">
                  <a:moveTo>
                    <a:pt x="0" y="62"/>
                  </a:moveTo>
                  <a:lnTo>
                    <a:pt x="0" y="22"/>
                  </a:lnTo>
                  <a:lnTo>
                    <a:pt x="82" y="0"/>
                  </a:lnTo>
                  <a:lnTo>
                    <a:pt x="82" y="56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8" name="未知"/>
            <p:cNvSpPr/>
            <p:nvPr/>
          </p:nvSpPr>
          <p:spPr>
            <a:xfrm>
              <a:off x="317" y="321"/>
              <a:ext cx="13" cy="68"/>
            </a:xfrm>
            <a:custGeom>
              <a:avLst/>
              <a:gdLst/>
              <a:ahLst/>
              <a:cxnLst/>
              <a:pathLst>
                <a:path w="13" h="68">
                  <a:moveTo>
                    <a:pt x="0" y="67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49" name="未知"/>
            <p:cNvSpPr/>
            <p:nvPr/>
          </p:nvSpPr>
          <p:spPr>
            <a:xfrm>
              <a:off x="341" y="315"/>
              <a:ext cx="12" cy="74"/>
            </a:xfrm>
            <a:custGeom>
              <a:avLst/>
              <a:gdLst/>
              <a:ahLst/>
              <a:cxnLst/>
              <a:pathLst>
                <a:path w="12" h="74">
                  <a:moveTo>
                    <a:pt x="0" y="73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3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0" name="未知"/>
            <p:cNvSpPr/>
            <p:nvPr/>
          </p:nvSpPr>
          <p:spPr>
            <a:xfrm>
              <a:off x="358" y="304"/>
              <a:ext cx="13" cy="85"/>
            </a:xfrm>
            <a:custGeom>
              <a:avLst/>
              <a:gdLst/>
              <a:ahLst/>
              <a:cxnLst/>
              <a:pathLst>
                <a:path w="13" h="85">
                  <a:moveTo>
                    <a:pt x="0" y="84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1" name="未知"/>
            <p:cNvSpPr/>
            <p:nvPr/>
          </p:nvSpPr>
          <p:spPr>
            <a:xfrm>
              <a:off x="388" y="298"/>
              <a:ext cx="18" cy="85"/>
            </a:xfrm>
            <a:custGeom>
              <a:avLst/>
              <a:gdLst/>
              <a:ahLst/>
              <a:cxnLst/>
              <a:pathLst>
                <a:path w="18" h="85">
                  <a:moveTo>
                    <a:pt x="0" y="8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84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2" name="未知"/>
            <p:cNvSpPr/>
            <p:nvPr/>
          </p:nvSpPr>
          <p:spPr>
            <a:xfrm>
              <a:off x="417" y="281"/>
              <a:ext cx="19" cy="97"/>
            </a:xfrm>
            <a:custGeom>
              <a:avLst/>
              <a:gdLst/>
              <a:ahLst/>
              <a:cxnLst/>
              <a:pathLst>
                <a:path w="19" h="97">
                  <a:moveTo>
                    <a:pt x="0" y="9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3" name="未知"/>
            <p:cNvSpPr/>
            <p:nvPr/>
          </p:nvSpPr>
          <p:spPr>
            <a:xfrm>
              <a:off x="452" y="276"/>
              <a:ext cx="25" cy="96"/>
            </a:xfrm>
            <a:custGeom>
              <a:avLst/>
              <a:gdLst/>
              <a:ahLst/>
              <a:cxnLst/>
              <a:pathLst>
                <a:path w="25" h="96">
                  <a:moveTo>
                    <a:pt x="0" y="95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95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4" name="未知"/>
            <p:cNvSpPr/>
            <p:nvPr/>
          </p:nvSpPr>
          <p:spPr>
            <a:xfrm>
              <a:off x="575" y="242"/>
              <a:ext cx="43" cy="125"/>
            </a:xfrm>
            <a:custGeom>
              <a:avLst/>
              <a:gdLst/>
              <a:ahLst/>
              <a:cxnLst/>
              <a:pathLst>
                <a:path w="43" h="125">
                  <a:moveTo>
                    <a:pt x="0" y="124"/>
                  </a:moveTo>
                  <a:lnTo>
                    <a:pt x="0" y="11"/>
                  </a:lnTo>
                  <a:lnTo>
                    <a:pt x="42" y="0"/>
                  </a:lnTo>
                  <a:lnTo>
                    <a:pt x="42" y="118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5" name="未知"/>
            <p:cNvSpPr/>
            <p:nvPr/>
          </p:nvSpPr>
          <p:spPr>
            <a:xfrm>
              <a:off x="734" y="157"/>
              <a:ext cx="72" cy="125"/>
            </a:xfrm>
            <a:custGeom>
              <a:avLst/>
              <a:gdLst/>
              <a:ahLst/>
              <a:cxnLst/>
              <a:pathLst>
                <a:path w="72" h="125">
                  <a:moveTo>
                    <a:pt x="0" y="23"/>
                  </a:moveTo>
                  <a:lnTo>
                    <a:pt x="0" y="124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6" name="未知"/>
            <p:cNvSpPr/>
            <p:nvPr/>
          </p:nvSpPr>
          <p:spPr>
            <a:xfrm>
              <a:off x="805" y="34"/>
              <a:ext cx="435" cy="63"/>
            </a:xfrm>
            <a:custGeom>
              <a:avLst/>
              <a:gdLst/>
              <a:ahLst/>
              <a:cxnLst/>
              <a:pathLst>
                <a:path w="435" h="63">
                  <a:moveTo>
                    <a:pt x="434" y="39"/>
                  </a:moveTo>
                  <a:lnTo>
                    <a:pt x="399" y="33"/>
                  </a:lnTo>
                  <a:lnTo>
                    <a:pt x="358" y="22"/>
                  </a:lnTo>
                  <a:lnTo>
                    <a:pt x="322" y="17"/>
                  </a:lnTo>
                  <a:lnTo>
                    <a:pt x="281" y="17"/>
                  </a:lnTo>
                  <a:lnTo>
                    <a:pt x="246" y="17"/>
                  </a:lnTo>
                  <a:lnTo>
                    <a:pt x="211" y="17"/>
                  </a:lnTo>
                  <a:lnTo>
                    <a:pt x="164" y="17"/>
                  </a:lnTo>
                  <a:lnTo>
                    <a:pt x="123" y="22"/>
                  </a:lnTo>
                  <a:lnTo>
                    <a:pt x="23" y="45"/>
                  </a:lnTo>
                  <a:lnTo>
                    <a:pt x="0" y="62"/>
                  </a:lnTo>
                  <a:lnTo>
                    <a:pt x="23" y="39"/>
                  </a:lnTo>
                  <a:lnTo>
                    <a:pt x="76" y="28"/>
                  </a:lnTo>
                  <a:lnTo>
                    <a:pt x="129" y="17"/>
                  </a:lnTo>
                  <a:lnTo>
                    <a:pt x="182" y="5"/>
                  </a:lnTo>
                  <a:lnTo>
                    <a:pt x="234" y="0"/>
                  </a:lnTo>
                  <a:lnTo>
                    <a:pt x="281" y="5"/>
                  </a:lnTo>
                  <a:lnTo>
                    <a:pt x="328" y="11"/>
                  </a:lnTo>
                  <a:lnTo>
                    <a:pt x="381" y="17"/>
                  </a:lnTo>
                  <a:lnTo>
                    <a:pt x="434" y="33"/>
                  </a:lnTo>
                  <a:lnTo>
                    <a:pt x="434" y="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7" name="未知"/>
            <p:cNvSpPr/>
            <p:nvPr/>
          </p:nvSpPr>
          <p:spPr>
            <a:xfrm>
              <a:off x="1304" y="264"/>
              <a:ext cx="36" cy="35"/>
            </a:xfrm>
            <a:custGeom>
              <a:avLst/>
              <a:gdLst/>
              <a:ahLst/>
              <a:cxnLst/>
              <a:pathLst>
                <a:path w="36" h="35">
                  <a:moveTo>
                    <a:pt x="23" y="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28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5" y="23"/>
                  </a:lnTo>
                  <a:lnTo>
                    <a:pt x="23" y="6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8" name="Oval 64457"/>
            <p:cNvSpPr/>
            <p:nvPr/>
          </p:nvSpPr>
          <p:spPr>
            <a:xfrm>
              <a:off x="1133" y="388"/>
              <a:ext cx="36" cy="3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59" name="Oval 64458"/>
            <p:cNvSpPr/>
            <p:nvPr/>
          </p:nvSpPr>
          <p:spPr>
            <a:xfrm>
              <a:off x="1474" y="388"/>
              <a:ext cx="29" cy="34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460" name="Group 64459"/>
          <p:cNvGrpSpPr/>
          <p:nvPr/>
        </p:nvGrpSpPr>
        <p:grpSpPr>
          <a:xfrm>
            <a:off x="6227763" y="549275"/>
            <a:ext cx="2517775" cy="661988"/>
            <a:chOff x="0" y="0"/>
            <a:chExt cx="2017" cy="576"/>
          </a:xfrm>
        </p:grpSpPr>
        <p:grpSp>
          <p:nvGrpSpPr>
            <p:cNvPr id="64461" name="Group 64460"/>
            <p:cNvGrpSpPr/>
            <p:nvPr/>
          </p:nvGrpSpPr>
          <p:grpSpPr>
            <a:xfrm>
              <a:off x="1696" y="425"/>
              <a:ext cx="153" cy="151"/>
              <a:chOff x="0" y="0"/>
              <a:chExt cx="153" cy="151"/>
            </a:xfrm>
          </p:grpSpPr>
          <p:sp>
            <p:nvSpPr>
              <p:cNvPr id="64462" name="Oval 64461"/>
              <p:cNvSpPr/>
              <p:nvPr/>
            </p:nvSpPr>
            <p:spPr>
              <a:xfrm>
                <a:off x="0" y="0"/>
                <a:ext cx="153" cy="151"/>
              </a:xfrm>
              <a:prstGeom prst="ellipse">
                <a:avLst/>
              </a:prstGeom>
              <a:solidFill>
                <a:srgbClr val="222222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63" name="Oval 64462"/>
              <p:cNvSpPr/>
              <p:nvPr/>
            </p:nvSpPr>
            <p:spPr>
              <a:xfrm>
                <a:off x="38" y="38"/>
                <a:ext cx="77" cy="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64" name="Oval 64463"/>
              <p:cNvSpPr/>
              <p:nvPr/>
            </p:nvSpPr>
            <p:spPr>
              <a:xfrm>
                <a:off x="63" y="62"/>
                <a:ext cx="28" cy="27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465" name="Group 64464"/>
            <p:cNvGrpSpPr/>
            <p:nvPr/>
          </p:nvGrpSpPr>
          <p:grpSpPr>
            <a:xfrm>
              <a:off x="1522" y="425"/>
              <a:ext cx="153" cy="151"/>
              <a:chOff x="0" y="0"/>
              <a:chExt cx="153" cy="151"/>
            </a:xfrm>
          </p:grpSpPr>
          <p:sp>
            <p:nvSpPr>
              <p:cNvPr id="64466" name="Oval 64465"/>
              <p:cNvSpPr/>
              <p:nvPr/>
            </p:nvSpPr>
            <p:spPr>
              <a:xfrm>
                <a:off x="0" y="0"/>
                <a:ext cx="153" cy="151"/>
              </a:xfrm>
              <a:prstGeom prst="ellipse">
                <a:avLst/>
              </a:prstGeom>
              <a:solidFill>
                <a:srgbClr val="222222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67" name="Oval 64466"/>
              <p:cNvSpPr/>
              <p:nvPr/>
            </p:nvSpPr>
            <p:spPr>
              <a:xfrm>
                <a:off x="39" y="38"/>
                <a:ext cx="76" cy="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68" name="Oval 64467"/>
              <p:cNvSpPr/>
              <p:nvPr/>
            </p:nvSpPr>
            <p:spPr>
              <a:xfrm>
                <a:off x="63" y="62"/>
                <a:ext cx="28" cy="27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469" name="Group 64468"/>
            <p:cNvGrpSpPr/>
            <p:nvPr/>
          </p:nvGrpSpPr>
          <p:grpSpPr>
            <a:xfrm>
              <a:off x="97" y="425"/>
              <a:ext cx="153" cy="151"/>
              <a:chOff x="0" y="0"/>
              <a:chExt cx="153" cy="151"/>
            </a:xfrm>
          </p:grpSpPr>
          <p:sp>
            <p:nvSpPr>
              <p:cNvPr id="64470" name="Oval 64469"/>
              <p:cNvSpPr/>
              <p:nvPr/>
            </p:nvSpPr>
            <p:spPr>
              <a:xfrm>
                <a:off x="0" y="0"/>
                <a:ext cx="153" cy="151"/>
              </a:xfrm>
              <a:prstGeom prst="ellipse">
                <a:avLst/>
              </a:prstGeom>
              <a:solidFill>
                <a:srgbClr val="222222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71" name="Oval 64470"/>
              <p:cNvSpPr/>
              <p:nvPr/>
            </p:nvSpPr>
            <p:spPr>
              <a:xfrm>
                <a:off x="39" y="38"/>
                <a:ext cx="76" cy="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72" name="Oval 64471"/>
              <p:cNvSpPr/>
              <p:nvPr/>
            </p:nvSpPr>
            <p:spPr>
              <a:xfrm>
                <a:off x="63" y="62"/>
                <a:ext cx="28" cy="27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473" name="Group 64472"/>
            <p:cNvGrpSpPr/>
            <p:nvPr/>
          </p:nvGrpSpPr>
          <p:grpSpPr>
            <a:xfrm>
              <a:off x="737" y="425"/>
              <a:ext cx="153" cy="151"/>
              <a:chOff x="0" y="0"/>
              <a:chExt cx="153" cy="151"/>
            </a:xfrm>
          </p:grpSpPr>
          <p:sp>
            <p:nvSpPr>
              <p:cNvPr id="64474" name="Oval 64473"/>
              <p:cNvSpPr/>
              <p:nvPr/>
            </p:nvSpPr>
            <p:spPr>
              <a:xfrm>
                <a:off x="0" y="0"/>
                <a:ext cx="153" cy="151"/>
              </a:xfrm>
              <a:prstGeom prst="ellipse">
                <a:avLst/>
              </a:prstGeom>
              <a:solidFill>
                <a:srgbClr val="222222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75" name="Oval 64474"/>
              <p:cNvSpPr/>
              <p:nvPr/>
            </p:nvSpPr>
            <p:spPr>
              <a:xfrm>
                <a:off x="38" y="38"/>
                <a:ext cx="77" cy="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76" name="Oval 64475"/>
              <p:cNvSpPr/>
              <p:nvPr/>
            </p:nvSpPr>
            <p:spPr>
              <a:xfrm>
                <a:off x="62" y="62"/>
                <a:ext cx="28" cy="27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4477" name="Group 64476"/>
            <p:cNvGrpSpPr/>
            <p:nvPr/>
          </p:nvGrpSpPr>
          <p:grpSpPr>
            <a:xfrm>
              <a:off x="563" y="425"/>
              <a:ext cx="153" cy="151"/>
              <a:chOff x="0" y="0"/>
              <a:chExt cx="153" cy="151"/>
            </a:xfrm>
          </p:grpSpPr>
          <p:sp>
            <p:nvSpPr>
              <p:cNvPr id="64478" name="Oval 64477"/>
              <p:cNvSpPr/>
              <p:nvPr/>
            </p:nvSpPr>
            <p:spPr>
              <a:xfrm>
                <a:off x="0" y="0"/>
                <a:ext cx="153" cy="151"/>
              </a:xfrm>
              <a:prstGeom prst="ellipse">
                <a:avLst/>
              </a:prstGeom>
              <a:solidFill>
                <a:srgbClr val="222222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79" name="Oval 64478"/>
              <p:cNvSpPr/>
              <p:nvPr/>
            </p:nvSpPr>
            <p:spPr>
              <a:xfrm>
                <a:off x="38" y="38"/>
                <a:ext cx="77" cy="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4480" name="Oval 64479"/>
              <p:cNvSpPr/>
              <p:nvPr/>
            </p:nvSpPr>
            <p:spPr>
              <a:xfrm>
                <a:off x="63" y="62"/>
                <a:ext cx="27" cy="27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4481" name="未知"/>
            <p:cNvSpPr/>
            <p:nvPr/>
          </p:nvSpPr>
          <p:spPr>
            <a:xfrm>
              <a:off x="633" y="391"/>
              <a:ext cx="140" cy="76"/>
            </a:xfrm>
            <a:custGeom>
              <a:avLst/>
              <a:gdLst/>
              <a:ahLst/>
              <a:cxnLst/>
              <a:pathLst>
                <a:path w="140" h="76">
                  <a:moveTo>
                    <a:pt x="139" y="14"/>
                  </a:moveTo>
                  <a:lnTo>
                    <a:pt x="139" y="27"/>
                  </a:lnTo>
                  <a:lnTo>
                    <a:pt x="125" y="34"/>
                  </a:lnTo>
                  <a:lnTo>
                    <a:pt x="104" y="55"/>
                  </a:lnTo>
                  <a:lnTo>
                    <a:pt x="97" y="75"/>
                  </a:lnTo>
                  <a:lnTo>
                    <a:pt x="69" y="41"/>
                  </a:lnTo>
                  <a:lnTo>
                    <a:pt x="55" y="27"/>
                  </a:lnTo>
                  <a:lnTo>
                    <a:pt x="27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139" y="14"/>
                  </a:lnTo>
                  <a:lnTo>
                    <a:pt x="139" y="1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2" name="未知"/>
            <p:cNvSpPr/>
            <p:nvPr/>
          </p:nvSpPr>
          <p:spPr>
            <a:xfrm>
              <a:off x="487" y="425"/>
              <a:ext cx="28" cy="77"/>
            </a:xfrm>
            <a:custGeom>
              <a:avLst/>
              <a:gdLst/>
              <a:ahLst/>
              <a:cxnLst/>
              <a:pathLst>
                <a:path w="28" h="77">
                  <a:moveTo>
                    <a:pt x="0" y="7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27" y="76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3" name="未知"/>
            <p:cNvSpPr/>
            <p:nvPr/>
          </p:nvSpPr>
          <p:spPr>
            <a:xfrm>
              <a:off x="382" y="425"/>
              <a:ext cx="29" cy="77"/>
            </a:xfrm>
            <a:custGeom>
              <a:avLst/>
              <a:gdLst/>
              <a:ahLst/>
              <a:cxnLst/>
              <a:pathLst>
                <a:path w="29" h="77">
                  <a:moveTo>
                    <a:pt x="0" y="76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76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4" name="未知"/>
            <p:cNvSpPr/>
            <p:nvPr/>
          </p:nvSpPr>
          <p:spPr>
            <a:xfrm>
              <a:off x="424" y="425"/>
              <a:ext cx="57" cy="77"/>
            </a:xfrm>
            <a:custGeom>
              <a:avLst/>
              <a:gdLst/>
              <a:ahLst/>
              <a:cxnLst/>
              <a:pathLst>
                <a:path w="57" h="77">
                  <a:moveTo>
                    <a:pt x="0" y="76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76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5" name="未知"/>
            <p:cNvSpPr/>
            <p:nvPr/>
          </p:nvSpPr>
          <p:spPr>
            <a:xfrm>
              <a:off x="278" y="446"/>
              <a:ext cx="91" cy="56"/>
            </a:xfrm>
            <a:custGeom>
              <a:avLst/>
              <a:gdLst/>
              <a:ahLst/>
              <a:cxnLst/>
              <a:pathLst>
                <a:path w="91" h="56">
                  <a:moveTo>
                    <a:pt x="0" y="55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55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6" name="未知"/>
            <p:cNvSpPr/>
            <p:nvPr/>
          </p:nvSpPr>
          <p:spPr>
            <a:xfrm>
              <a:off x="278" y="432"/>
              <a:ext cx="91" cy="8"/>
            </a:xfrm>
            <a:custGeom>
              <a:avLst/>
              <a:gdLst/>
              <a:ahLst/>
              <a:cxnLst/>
              <a:pathLst>
                <a:path w="91" h="8">
                  <a:moveTo>
                    <a:pt x="0" y="7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7" name="未知"/>
            <p:cNvSpPr/>
            <p:nvPr/>
          </p:nvSpPr>
          <p:spPr>
            <a:xfrm>
              <a:off x="368" y="117"/>
              <a:ext cx="36" cy="302"/>
            </a:xfrm>
            <a:custGeom>
              <a:avLst/>
              <a:gdLst/>
              <a:ahLst/>
              <a:cxnLst/>
              <a:pathLst>
                <a:path w="36" h="302">
                  <a:moveTo>
                    <a:pt x="28" y="82"/>
                  </a:moveTo>
                  <a:lnTo>
                    <a:pt x="28" y="123"/>
                  </a:lnTo>
                  <a:lnTo>
                    <a:pt x="35" y="123"/>
                  </a:lnTo>
                  <a:lnTo>
                    <a:pt x="35" y="274"/>
                  </a:lnTo>
                  <a:lnTo>
                    <a:pt x="28" y="274"/>
                  </a:lnTo>
                  <a:lnTo>
                    <a:pt x="28" y="301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7" y="274"/>
                  </a:lnTo>
                  <a:lnTo>
                    <a:pt x="0" y="274"/>
                  </a:lnTo>
                  <a:lnTo>
                    <a:pt x="0" y="123"/>
                  </a:lnTo>
                  <a:lnTo>
                    <a:pt x="7" y="123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1" y="6"/>
                  </a:lnTo>
                  <a:lnTo>
                    <a:pt x="35" y="0"/>
                  </a:lnTo>
                  <a:lnTo>
                    <a:pt x="35" y="27"/>
                  </a:lnTo>
                  <a:lnTo>
                    <a:pt x="28" y="27"/>
                  </a:lnTo>
                  <a:lnTo>
                    <a:pt x="28" y="34"/>
                  </a:lnTo>
                  <a:lnTo>
                    <a:pt x="28" y="82"/>
                  </a:lnTo>
                  <a:lnTo>
                    <a:pt x="28" y="8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8" name="未知"/>
            <p:cNvSpPr/>
            <p:nvPr/>
          </p:nvSpPr>
          <p:spPr>
            <a:xfrm>
              <a:off x="0" y="446"/>
              <a:ext cx="50" cy="69"/>
            </a:xfrm>
            <a:custGeom>
              <a:avLst/>
              <a:gdLst/>
              <a:ahLst/>
              <a:cxnLst/>
              <a:pathLst>
                <a:path w="50" h="69">
                  <a:moveTo>
                    <a:pt x="49" y="13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49" y="68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89" name="未知"/>
            <p:cNvSpPr/>
            <p:nvPr/>
          </p:nvSpPr>
          <p:spPr>
            <a:xfrm>
              <a:off x="549" y="0"/>
              <a:ext cx="1468" cy="385"/>
            </a:xfrm>
            <a:custGeom>
              <a:avLst/>
              <a:gdLst/>
              <a:ahLst/>
              <a:cxnLst/>
              <a:pathLst>
                <a:path w="1468" h="385">
                  <a:moveTo>
                    <a:pt x="111" y="384"/>
                  </a:moveTo>
                  <a:lnTo>
                    <a:pt x="0" y="384"/>
                  </a:lnTo>
                  <a:lnTo>
                    <a:pt x="0" y="0"/>
                  </a:lnTo>
                  <a:lnTo>
                    <a:pt x="1467" y="0"/>
                  </a:lnTo>
                  <a:lnTo>
                    <a:pt x="1467" y="384"/>
                  </a:lnTo>
                  <a:lnTo>
                    <a:pt x="1453" y="384"/>
                  </a:lnTo>
                  <a:lnTo>
                    <a:pt x="820" y="384"/>
                  </a:lnTo>
                  <a:lnTo>
                    <a:pt x="195" y="384"/>
                  </a:lnTo>
                  <a:lnTo>
                    <a:pt x="111" y="384"/>
                  </a:lnTo>
                  <a:lnTo>
                    <a:pt x="111" y="38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0" name="未知"/>
            <p:cNvSpPr/>
            <p:nvPr/>
          </p:nvSpPr>
          <p:spPr>
            <a:xfrm>
              <a:off x="313" y="0"/>
              <a:ext cx="175" cy="200"/>
            </a:xfrm>
            <a:custGeom>
              <a:avLst/>
              <a:gdLst/>
              <a:ahLst/>
              <a:cxnLst/>
              <a:pathLst>
                <a:path w="175" h="200">
                  <a:moveTo>
                    <a:pt x="0" y="199"/>
                  </a:moveTo>
                  <a:lnTo>
                    <a:pt x="62" y="199"/>
                  </a:lnTo>
                  <a:lnTo>
                    <a:pt x="62" y="144"/>
                  </a:lnTo>
                  <a:lnTo>
                    <a:pt x="62" y="144"/>
                  </a:lnTo>
                  <a:lnTo>
                    <a:pt x="62" y="144"/>
                  </a:lnTo>
                  <a:lnTo>
                    <a:pt x="76" y="123"/>
                  </a:lnTo>
                  <a:lnTo>
                    <a:pt x="90" y="117"/>
                  </a:lnTo>
                  <a:lnTo>
                    <a:pt x="90" y="144"/>
                  </a:lnTo>
                  <a:lnTo>
                    <a:pt x="83" y="144"/>
                  </a:lnTo>
                  <a:lnTo>
                    <a:pt x="83" y="151"/>
                  </a:lnTo>
                  <a:lnTo>
                    <a:pt x="83" y="192"/>
                  </a:lnTo>
                  <a:lnTo>
                    <a:pt x="174" y="192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3" y="7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1" name="未知"/>
            <p:cNvSpPr/>
            <p:nvPr/>
          </p:nvSpPr>
          <p:spPr>
            <a:xfrm>
              <a:off x="7" y="192"/>
              <a:ext cx="488" cy="323"/>
            </a:xfrm>
            <a:custGeom>
              <a:avLst/>
              <a:gdLst/>
              <a:ahLst/>
              <a:cxnLst/>
              <a:pathLst>
                <a:path w="488" h="323">
                  <a:moveTo>
                    <a:pt x="368" y="226"/>
                  </a:moveTo>
                  <a:lnTo>
                    <a:pt x="368" y="199"/>
                  </a:lnTo>
                  <a:lnTo>
                    <a:pt x="361" y="199"/>
                  </a:lnTo>
                  <a:lnTo>
                    <a:pt x="361" y="48"/>
                  </a:lnTo>
                  <a:lnTo>
                    <a:pt x="368" y="48"/>
                  </a:lnTo>
                  <a:lnTo>
                    <a:pt x="368" y="7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78" y="7"/>
                  </a:lnTo>
                  <a:lnTo>
                    <a:pt x="278" y="0"/>
                  </a:lnTo>
                  <a:lnTo>
                    <a:pt x="264" y="0"/>
                  </a:lnTo>
                  <a:lnTo>
                    <a:pt x="264" y="7"/>
                  </a:lnTo>
                  <a:lnTo>
                    <a:pt x="250" y="7"/>
                  </a:lnTo>
                  <a:lnTo>
                    <a:pt x="236" y="21"/>
                  </a:lnTo>
                  <a:lnTo>
                    <a:pt x="250" y="21"/>
                  </a:lnTo>
                  <a:lnTo>
                    <a:pt x="257" y="21"/>
                  </a:lnTo>
                  <a:lnTo>
                    <a:pt x="243" y="96"/>
                  </a:lnTo>
                  <a:lnTo>
                    <a:pt x="257" y="89"/>
                  </a:lnTo>
                  <a:lnTo>
                    <a:pt x="271" y="34"/>
                  </a:lnTo>
                  <a:lnTo>
                    <a:pt x="334" y="34"/>
                  </a:lnTo>
                  <a:lnTo>
                    <a:pt x="334" y="89"/>
                  </a:lnTo>
                  <a:lnTo>
                    <a:pt x="257" y="89"/>
                  </a:lnTo>
                  <a:lnTo>
                    <a:pt x="236" y="89"/>
                  </a:lnTo>
                  <a:lnTo>
                    <a:pt x="209" y="96"/>
                  </a:lnTo>
                  <a:lnTo>
                    <a:pt x="160" y="103"/>
                  </a:lnTo>
                  <a:lnTo>
                    <a:pt x="111" y="117"/>
                  </a:lnTo>
                  <a:lnTo>
                    <a:pt x="56" y="130"/>
                  </a:lnTo>
                  <a:lnTo>
                    <a:pt x="0" y="144"/>
                  </a:lnTo>
                  <a:lnTo>
                    <a:pt x="0" y="261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83" y="247"/>
                  </a:lnTo>
                  <a:lnTo>
                    <a:pt x="111" y="226"/>
                  </a:lnTo>
                  <a:lnTo>
                    <a:pt x="139" y="206"/>
                  </a:lnTo>
                  <a:lnTo>
                    <a:pt x="174" y="206"/>
                  </a:lnTo>
                  <a:lnTo>
                    <a:pt x="202" y="206"/>
                  </a:lnTo>
                  <a:lnTo>
                    <a:pt x="222" y="219"/>
                  </a:lnTo>
                  <a:lnTo>
                    <a:pt x="236" y="233"/>
                  </a:lnTo>
                  <a:lnTo>
                    <a:pt x="250" y="254"/>
                  </a:lnTo>
                  <a:lnTo>
                    <a:pt x="250" y="274"/>
                  </a:lnTo>
                  <a:lnTo>
                    <a:pt x="264" y="274"/>
                  </a:lnTo>
                  <a:lnTo>
                    <a:pt x="264" y="322"/>
                  </a:lnTo>
                  <a:lnTo>
                    <a:pt x="271" y="322"/>
                  </a:lnTo>
                  <a:lnTo>
                    <a:pt x="271" y="254"/>
                  </a:lnTo>
                  <a:lnTo>
                    <a:pt x="271" y="247"/>
                  </a:lnTo>
                  <a:lnTo>
                    <a:pt x="271" y="240"/>
                  </a:lnTo>
                  <a:lnTo>
                    <a:pt x="361" y="240"/>
                  </a:lnTo>
                  <a:lnTo>
                    <a:pt x="361" y="247"/>
                  </a:lnTo>
                  <a:lnTo>
                    <a:pt x="271" y="247"/>
                  </a:lnTo>
                  <a:lnTo>
                    <a:pt x="271" y="254"/>
                  </a:lnTo>
                  <a:lnTo>
                    <a:pt x="361" y="254"/>
                  </a:lnTo>
                  <a:lnTo>
                    <a:pt x="361" y="295"/>
                  </a:lnTo>
                  <a:lnTo>
                    <a:pt x="375" y="295"/>
                  </a:lnTo>
                  <a:lnTo>
                    <a:pt x="375" y="233"/>
                  </a:lnTo>
                  <a:lnTo>
                    <a:pt x="403" y="233"/>
                  </a:lnTo>
                  <a:lnTo>
                    <a:pt x="403" y="309"/>
                  </a:lnTo>
                  <a:lnTo>
                    <a:pt x="417" y="309"/>
                  </a:lnTo>
                  <a:lnTo>
                    <a:pt x="417" y="233"/>
                  </a:lnTo>
                  <a:lnTo>
                    <a:pt x="473" y="233"/>
                  </a:lnTo>
                  <a:lnTo>
                    <a:pt x="473" y="309"/>
                  </a:lnTo>
                  <a:lnTo>
                    <a:pt x="480" y="309"/>
                  </a:lnTo>
                  <a:lnTo>
                    <a:pt x="480" y="233"/>
                  </a:lnTo>
                  <a:lnTo>
                    <a:pt x="487" y="233"/>
                  </a:lnTo>
                  <a:lnTo>
                    <a:pt x="487" y="27"/>
                  </a:lnTo>
                  <a:lnTo>
                    <a:pt x="480" y="14"/>
                  </a:lnTo>
                  <a:lnTo>
                    <a:pt x="473" y="7"/>
                  </a:lnTo>
                  <a:lnTo>
                    <a:pt x="389" y="7"/>
                  </a:lnTo>
                  <a:lnTo>
                    <a:pt x="389" y="48"/>
                  </a:lnTo>
                  <a:lnTo>
                    <a:pt x="396" y="48"/>
                  </a:lnTo>
                  <a:lnTo>
                    <a:pt x="396" y="199"/>
                  </a:lnTo>
                  <a:lnTo>
                    <a:pt x="389" y="199"/>
                  </a:lnTo>
                  <a:lnTo>
                    <a:pt x="389" y="226"/>
                  </a:lnTo>
                  <a:lnTo>
                    <a:pt x="368" y="226"/>
                  </a:lnTo>
                  <a:lnTo>
                    <a:pt x="368" y="226"/>
                  </a:lnTo>
                  <a:lnTo>
                    <a:pt x="368" y="22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2" name="未知"/>
            <p:cNvSpPr/>
            <p:nvPr/>
          </p:nvSpPr>
          <p:spPr>
            <a:xfrm>
              <a:off x="660" y="384"/>
              <a:ext cx="85" cy="22"/>
            </a:xfrm>
            <a:custGeom>
              <a:avLst/>
              <a:gdLst/>
              <a:ahLst/>
              <a:cxnLst/>
              <a:pathLst>
                <a:path w="85" h="22">
                  <a:moveTo>
                    <a:pt x="84" y="21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84" y="21"/>
                  </a:lnTo>
                  <a:lnTo>
                    <a:pt x="84" y="2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3" name="未知"/>
            <p:cNvSpPr/>
            <p:nvPr/>
          </p:nvSpPr>
          <p:spPr>
            <a:xfrm>
              <a:off x="1286" y="384"/>
              <a:ext cx="717" cy="166"/>
            </a:xfrm>
            <a:custGeom>
              <a:avLst/>
              <a:gdLst/>
              <a:ahLst/>
              <a:cxnLst/>
              <a:pathLst>
                <a:path w="717" h="166">
                  <a:moveTo>
                    <a:pt x="0" y="48"/>
                  </a:moveTo>
                  <a:lnTo>
                    <a:pt x="243" y="48"/>
                  </a:lnTo>
                  <a:lnTo>
                    <a:pt x="271" y="34"/>
                  </a:lnTo>
                  <a:lnTo>
                    <a:pt x="292" y="27"/>
                  </a:lnTo>
                  <a:lnTo>
                    <a:pt x="327" y="27"/>
                  </a:lnTo>
                  <a:lnTo>
                    <a:pt x="355" y="34"/>
                  </a:lnTo>
                  <a:lnTo>
                    <a:pt x="375" y="48"/>
                  </a:lnTo>
                  <a:lnTo>
                    <a:pt x="389" y="69"/>
                  </a:lnTo>
                  <a:lnTo>
                    <a:pt x="396" y="82"/>
                  </a:lnTo>
                  <a:lnTo>
                    <a:pt x="396" y="82"/>
                  </a:lnTo>
                  <a:lnTo>
                    <a:pt x="417" y="55"/>
                  </a:lnTo>
                  <a:lnTo>
                    <a:pt x="438" y="34"/>
                  </a:lnTo>
                  <a:lnTo>
                    <a:pt x="459" y="27"/>
                  </a:lnTo>
                  <a:lnTo>
                    <a:pt x="508" y="27"/>
                  </a:lnTo>
                  <a:lnTo>
                    <a:pt x="528" y="34"/>
                  </a:lnTo>
                  <a:lnTo>
                    <a:pt x="549" y="48"/>
                  </a:lnTo>
                  <a:lnTo>
                    <a:pt x="577" y="48"/>
                  </a:lnTo>
                  <a:lnTo>
                    <a:pt x="577" y="165"/>
                  </a:lnTo>
                  <a:lnTo>
                    <a:pt x="584" y="165"/>
                  </a:lnTo>
                  <a:lnTo>
                    <a:pt x="584" y="48"/>
                  </a:lnTo>
                  <a:lnTo>
                    <a:pt x="695" y="48"/>
                  </a:lnTo>
                  <a:lnTo>
                    <a:pt x="695" y="110"/>
                  </a:lnTo>
                  <a:lnTo>
                    <a:pt x="709" y="110"/>
                  </a:lnTo>
                  <a:lnTo>
                    <a:pt x="716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4" name="未知"/>
            <p:cNvSpPr/>
            <p:nvPr/>
          </p:nvSpPr>
          <p:spPr>
            <a:xfrm>
              <a:off x="876" y="432"/>
              <a:ext cx="29" cy="124"/>
            </a:xfrm>
            <a:custGeom>
              <a:avLst/>
              <a:gdLst/>
              <a:ahLst/>
              <a:cxnLst/>
              <a:pathLst>
                <a:path w="29" h="124">
                  <a:moveTo>
                    <a:pt x="21" y="123"/>
                  </a:moveTo>
                  <a:lnTo>
                    <a:pt x="28" y="123"/>
                  </a:lnTo>
                  <a:lnTo>
                    <a:pt x="28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21" y="34"/>
                  </a:lnTo>
                  <a:lnTo>
                    <a:pt x="21" y="123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5" name="未知"/>
            <p:cNvSpPr/>
            <p:nvPr/>
          </p:nvSpPr>
          <p:spPr>
            <a:xfrm>
              <a:off x="514" y="432"/>
              <a:ext cx="36" cy="56"/>
            </a:xfrm>
            <a:custGeom>
              <a:avLst/>
              <a:gdLst/>
              <a:ahLst/>
              <a:cxnLst/>
              <a:pathLst>
                <a:path w="36" h="56">
                  <a:moveTo>
                    <a:pt x="14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6" name="未知"/>
            <p:cNvSpPr/>
            <p:nvPr/>
          </p:nvSpPr>
          <p:spPr>
            <a:xfrm>
              <a:off x="528" y="411"/>
              <a:ext cx="57" cy="91"/>
            </a:xfrm>
            <a:custGeom>
              <a:avLst/>
              <a:gdLst/>
              <a:ahLst/>
              <a:cxnLst/>
              <a:pathLst>
                <a:path w="57" h="91">
                  <a:moveTo>
                    <a:pt x="56" y="0"/>
                  </a:moveTo>
                  <a:lnTo>
                    <a:pt x="49" y="0"/>
                  </a:lnTo>
                  <a:lnTo>
                    <a:pt x="35" y="14"/>
                  </a:lnTo>
                  <a:lnTo>
                    <a:pt x="21" y="21"/>
                  </a:lnTo>
                  <a:lnTo>
                    <a:pt x="0" y="73"/>
                  </a:lnTo>
                  <a:lnTo>
                    <a:pt x="0" y="90"/>
                  </a:lnTo>
                  <a:lnTo>
                    <a:pt x="7" y="90"/>
                  </a:lnTo>
                  <a:lnTo>
                    <a:pt x="14" y="76"/>
                  </a:lnTo>
                  <a:lnTo>
                    <a:pt x="14" y="62"/>
                  </a:lnTo>
                  <a:lnTo>
                    <a:pt x="21" y="48"/>
                  </a:lnTo>
                  <a:lnTo>
                    <a:pt x="35" y="35"/>
                  </a:lnTo>
                  <a:lnTo>
                    <a:pt x="42" y="21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4497" name="Group 64496"/>
          <p:cNvGrpSpPr/>
          <p:nvPr/>
        </p:nvGrpSpPr>
        <p:grpSpPr>
          <a:xfrm>
            <a:off x="7775575" y="5561013"/>
            <a:ext cx="1368425" cy="1296987"/>
            <a:chOff x="0" y="0"/>
            <a:chExt cx="1513" cy="1009"/>
          </a:xfrm>
        </p:grpSpPr>
        <p:sp>
          <p:nvSpPr>
            <p:cNvPr id="64498" name="未知"/>
            <p:cNvSpPr/>
            <p:nvPr/>
          </p:nvSpPr>
          <p:spPr>
            <a:xfrm>
              <a:off x="1238" y="887"/>
              <a:ext cx="176" cy="105"/>
            </a:xfrm>
            <a:custGeom>
              <a:avLst/>
              <a:gdLst/>
              <a:ahLst/>
              <a:cxnLst/>
              <a:pathLst>
                <a:path w="176" h="105">
                  <a:moveTo>
                    <a:pt x="175" y="0"/>
                  </a:moveTo>
                  <a:lnTo>
                    <a:pt x="175" y="17"/>
                  </a:lnTo>
                  <a:lnTo>
                    <a:pt x="170" y="29"/>
                  </a:lnTo>
                  <a:lnTo>
                    <a:pt x="164" y="52"/>
                  </a:lnTo>
                  <a:lnTo>
                    <a:pt x="153" y="75"/>
                  </a:lnTo>
                  <a:lnTo>
                    <a:pt x="143" y="92"/>
                  </a:lnTo>
                  <a:lnTo>
                    <a:pt x="126" y="104"/>
                  </a:lnTo>
                  <a:lnTo>
                    <a:pt x="55" y="104"/>
                  </a:lnTo>
                  <a:lnTo>
                    <a:pt x="49" y="104"/>
                  </a:lnTo>
                  <a:lnTo>
                    <a:pt x="44" y="98"/>
                  </a:lnTo>
                  <a:lnTo>
                    <a:pt x="33" y="92"/>
                  </a:lnTo>
                  <a:lnTo>
                    <a:pt x="27" y="86"/>
                  </a:lnTo>
                  <a:lnTo>
                    <a:pt x="22" y="75"/>
                  </a:lnTo>
                  <a:lnTo>
                    <a:pt x="11" y="58"/>
                  </a:lnTo>
                  <a:lnTo>
                    <a:pt x="6" y="29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499" name="未知"/>
            <p:cNvSpPr/>
            <p:nvPr/>
          </p:nvSpPr>
          <p:spPr>
            <a:xfrm>
              <a:off x="5" y="0"/>
              <a:ext cx="1092" cy="583"/>
            </a:xfrm>
            <a:custGeom>
              <a:avLst/>
              <a:gdLst/>
              <a:ahLst/>
              <a:cxnLst/>
              <a:pathLst>
                <a:path w="1092" h="583">
                  <a:moveTo>
                    <a:pt x="641" y="490"/>
                  </a:moveTo>
                  <a:lnTo>
                    <a:pt x="702" y="490"/>
                  </a:lnTo>
                  <a:lnTo>
                    <a:pt x="702" y="467"/>
                  </a:lnTo>
                  <a:lnTo>
                    <a:pt x="707" y="461"/>
                  </a:lnTo>
                  <a:lnTo>
                    <a:pt x="713" y="455"/>
                  </a:lnTo>
                  <a:lnTo>
                    <a:pt x="718" y="444"/>
                  </a:lnTo>
                  <a:lnTo>
                    <a:pt x="718" y="432"/>
                  </a:lnTo>
                  <a:lnTo>
                    <a:pt x="729" y="225"/>
                  </a:lnTo>
                  <a:lnTo>
                    <a:pt x="866" y="161"/>
                  </a:lnTo>
                  <a:lnTo>
                    <a:pt x="904" y="150"/>
                  </a:lnTo>
                  <a:lnTo>
                    <a:pt x="937" y="150"/>
                  </a:lnTo>
                  <a:lnTo>
                    <a:pt x="1091" y="167"/>
                  </a:lnTo>
                  <a:lnTo>
                    <a:pt x="1085" y="58"/>
                  </a:lnTo>
                  <a:lnTo>
                    <a:pt x="620" y="0"/>
                  </a:lnTo>
                  <a:lnTo>
                    <a:pt x="6" y="328"/>
                  </a:lnTo>
                  <a:lnTo>
                    <a:pt x="0" y="582"/>
                  </a:lnTo>
                  <a:lnTo>
                    <a:pt x="620" y="490"/>
                  </a:lnTo>
                  <a:lnTo>
                    <a:pt x="620" y="35"/>
                  </a:lnTo>
                  <a:lnTo>
                    <a:pt x="620" y="29"/>
                  </a:lnTo>
                  <a:lnTo>
                    <a:pt x="620" y="23"/>
                  </a:lnTo>
                  <a:lnTo>
                    <a:pt x="625" y="17"/>
                  </a:lnTo>
                  <a:lnTo>
                    <a:pt x="636" y="12"/>
                  </a:lnTo>
                  <a:lnTo>
                    <a:pt x="641" y="23"/>
                  </a:lnTo>
                  <a:lnTo>
                    <a:pt x="641" y="29"/>
                  </a:lnTo>
                  <a:lnTo>
                    <a:pt x="641" y="490"/>
                  </a:lnTo>
                  <a:lnTo>
                    <a:pt x="641" y="49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0" name="未知"/>
            <p:cNvSpPr/>
            <p:nvPr/>
          </p:nvSpPr>
          <p:spPr>
            <a:xfrm>
              <a:off x="707" y="150"/>
              <a:ext cx="795" cy="341"/>
            </a:xfrm>
            <a:custGeom>
              <a:avLst/>
              <a:gdLst/>
              <a:ahLst/>
              <a:cxnLst/>
              <a:pathLst>
                <a:path w="795" h="341">
                  <a:moveTo>
                    <a:pt x="794" y="328"/>
                  </a:moveTo>
                  <a:lnTo>
                    <a:pt x="246" y="305"/>
                  </a:lnTo>
                  <a:lnTo>
                    <a:pt x="235" y="299"/>
                  </a:lnTo>
                  <a:lnTo>
                    <a:pt x="230" y="299"/>
                  </a:lnTo>
                  <a:lnTo>
                    <a:pt x="213" y="305"/>
                  </a:lnTo>
                  <a:lnTo>
                    <a:pt x="202" y="305"/>
                  </a:lnTo>
                  <a:lnTo>
                    <a:pt x="148" y="317"/>
                  </a:lnTo>
                  <a:lnTo>
                    <a:pt x="93" y="322"/>
                  </a:lnTo>
                  <a:lnTo>
                    <a:pt x="71" y="322"/>
                  </a:lnTo>
                  <a:lnTo>
                    <a:pt x="54" y="328"/>
                  </a:lnTo>
                  <a:lnTo>
                    <a:pt x="0" y="340"/>
                  </a:lnTo>
                  <a:lnTo>
                    <a:pt x="0" y="317"/>
                  </a:lnTo>
                  <a:lnTo>
                    <a:pt x="5" y="311"/>
                  </a:lnTo>
                  <a:lnTo>
                    <a:pt x="11" y="305"/>
                  </a:lnTo>
                  <a:lnTo>
                    <a:pt x="16" y="294"/>
                  </a:lnTo>
                  <a:lnTo>
                    <a:pt x="16" y="282"/>
                  </a:lnTo>
                  <a:lnTo>
                    <a:pt x="27" y="75"/>
                  </a:lnTo>
                  <a:lnTo>
                    <a:pt x="164" y="11"/>
                  </a:lnTo>
                  <a:lnTo>
                    <a:pt x="202" y="0"/>
                  </a:lnTo>
                  <a:lnTo>
                    <a:pt x="235" y="0"/>
                  </a:lnTo>
                  <a:lnTo>
                    <a:pt x="460" y="17"/>
                  </a:lnTo>
                  <a:lnTo>
                    <a:pt x="684" y="29"/>
                  </a:lnTo>
                  <a:lnTo>
                    <a:pt x="706" y="40"/>
                  </a:lnTo>
                  <a:lnTo>
                    <a:pt x="723" y="46"/>
                  </a:lnTo>
                  <a:lnTo>
                    <a:pt x="739" y="57"/>
                  </a:lnTo>
                  <a:lnTo>
                    <a:pt x="750" y="75"/>
                  </a:lnTo>
                  <a:lnTo>
                    <a:pt x="750" y="98"/>
                  </a:lnTo>
                  <a:lnTo>
                    <a:pt x="750" y="109"/>
                  </a:lnTo>
                  <a:lnTo>
                    <a:pt x="772" y="196"/>
                  </a:lnTo>
                  <a:lnTo>
                    <a:pt x="794" y="282"/>
                  </a:lnTo>
                  <a:lnTo>
                    <a:pt x="794" y="305"/>
                  </a:lnTo>
                  <a:lnTo>
                    <a:pt x="794" y="328"/>
                  </a:lnTo>
                  <a:lnTo>
                    <a:pt x="794" y="32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1" name="未知"/>
            <p:cNvSpPr/>
            <p:nvPr/>
          </p:nvSpPr>
          <p:spPr>
            <a:xfrm>
              <a:off x="898" y="179"/>
              <a:ext cx="582" cy="266"/>
            </a:xfrm>
            <a:custGeom>
              <a:avLst/>
              <a:gdLst/>
              <a:ahLst/>
              <a:cxnLst/>
              <a:pathLst>
                <a:path w="582" h="266">
                  <a:moveTo>
                    <a:pt x="515" y="40"/>
                  </a:moveTo>
                  <a:lnTo>
                    <a:pt x="521" y="40"/>
                  </a:lnTo>
                  <a:lnTo>
                    <a:pt x="532" y="40"/>
                  </a:lnTo>
                  <a:lnTo>
                    <a:pt x="537" y="51"/>
                  </a:lnTo>
                  <a:lnTo>
                    <a:pt x="548" y="63"/>
                  </a:lnTo>
                  <a:lnTo>
                    <a:pt x="581" y="224"/>
                  </a:lnTo>
                  <a:lnTo>
                    <a:pt x="581" y="241"/>
                  </a:lnTo>
                  <a:lnTo>
                    <a:pt x="581" y="247"/>
                  </a:lnTo>
                  <a:lnTo>
                    <a:pt x="581" y="265"/>
                  </a:lnTo>
                  <a:lnTo>
                    <a:pt x="565" y="265"/>
                  </a:lnTo>
                  <a:lnTo>
                    <a:pt x="537" y="265"/>
                  </a:lnTo>
                  <a:lnTo>
                    <a:pt x="537" y="247"/>
                  </a:lnTo>
                  <a:lnTo>
                    <a:pt x="565" y="253"/>
                  </a:lnTo>
                  <a:lnTo>
                    <a:pt x="537" y="80"/>
                  </a:lnTo>
                  <a:lnTo>
                    <a:pt x="515" y="86"/>
                  </a:lnTo>
                  <a:lnTo>
                    <a:pt x="537" y="247"/>
                  </a:lnTo>
                  <a:lnTo>
                    <a:pt x="537" y="265"/>
                  </a:lnTo>
                  <a:lnTo>
                    <a:pt x="444" y="265"/>
                  </a:lnTo>
                  <a:lnTo>
                    <a:pt x="439" y="247"/>
                  </a:lnTo>
                  <a:lnTo>
                    <a:pt x="526" y="247"/>
                  </a:lnTo>
                  <a:lnTo>
                    <a:pt x="504" y="86"/>
                  </a:lnTo>
                  <a:lnTo>
                    <a:pt x="428" y="103"/>
                  </a:lnTo>
                  <a:lnTo>
                    <a:pt x="439" y="247"/>
                  </a:lnTo>
                  <a:lnTo>
                    <a:pt x="444" y="265"/>
                  </a:lnTo>
                  <a:lnTo>
                    <a:pt x="44" y="241"/>
                  </a:lnTo>
                  <a:lnTo>
                    <a:pt x="11" y="230"/>
                  </a:lnTo>
                  <a:lnTo>
                    <a:pt x="0" y="195"/>
                  </a:lnTo>
                  <a:lnTo>
                    <a:pt x="0" y="34"/>
                  </a:lnTo>
                  <a:lnTo>
                    <a:pt x="6" y="23"/>
                  </a:lnTo>
                  <a:lnTo>
                    <a:pt x="6" y="17"/>
                  </a:lnTo>
                  <a:lnTo>
                    <a:pt x="11" y="5"/>
                  </a:lnTo>
                  <a:lnTo>
                    <a:pt x="28" y="0"/>
                  </a:lnTo>
                  <a:lnTo>
                    <a:pt x="192" y="11"/>
                  </a:lnTo>
                  <a:lnTo>
                    <a:pt x="192" y="126"/>
                  </a:lnTo>
                  <a:lnTo>
                    <a:pt x="50" y="109"/>
                  </a:lnTo>
                  <a:lnTo>
                    <a:pt x="44" y="149"/>
                  </a:lnTo>
                  <a:lnTo>
                    <a:pt x="77" y="149"/>
                  </a:lnTo>
                  <a:lnTo>
                    <a:pt x="77" y="172"/>
                  </a:lnTo>
                  <a:lnTo>
                    <a:pt x="110" y="190"/>
                  </a:lnTo>
                  <a:lnTo>
                    <a:pt x="115" y="190"/>
                  </a:lnTo>
                  <a:lnTo>
                    <a:pt x="121" y="190"/>
                  </a:lnTo>
                  <a:lnTo>
                    <a:pt x="121" y="190"/>
                  </a:lnTo>
                  <a:lnTo>
                    <a:pt x="132" y="195"/>
                  </a:lnTo>
                  <a:lnTo>
                    <a:pt x="132" y="201"/>
                  </a:lnTo>
                  <a:lnTo>
                    <a:pt x="132" y="207"/>
                  </a:lnTo>
                  <a:lnTo>
                    <a:pt x="126" y="207"/>
                  </a:lnTo>
                  <a:lnTo>
                    <a:pt x="121" y="213"/>
                  </a:lnTo>
                  <a:lnTo>
                    <a:pt x="121" y="224"/>
                  </a:lnTo>
                  <a:lnTo>
                    <a:pt x="192" y="224"/>
                  </a:lnTo>
                  <a:lnTo>
                    <a:pt x="263" y="224"/>
                  </a:lnTo>
                  <a:lnTo>
                    <a:pt x="285" y="184"/>
                  </a:lnTo>
                  <a:lnTo>
                    <a:pt x="296" y="172"/>
                  </a:lnTo>
                  <a:lnTo>
                    <a:pt x="302" y="161"/>
                  </a:lnTo>
                  <a:lnTo>
                    <a:pt x="302" y="149"/>
                  </a:lnTo>
                  <a:lnTo>
                    <a:pt x="307" y="138"/>
                  </a:lnTo>
                  <a:lnTo>
                    <a:pt x="307" y="126"/>
                  </a:lnTo>
                  <a:lnTo>
                    <a:pt x="192" y="126"/>
                  </a:lnTo>
                  <a:lnTo>
                    <a:pt x="192" y="11"/>
                  </a:lnTo>
                  <a:lnTo>
                    <a:pt x="499" y="34"/>
                  </a:lnTo>
                  <a:lnTo>
                    <a:pt x="515" y="40"/>
                  </a:lnTo>
                  <a:lnTo>
                    <a:pt x="515" y="4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2" name="未知"/>
            <p:cNvSpPr/>
            <p:nvPr/>
          </p:nvSpPr>
          <p:spPr>
            <a:xfrm>
              <a:off x="942" y="288"/>
              <a:ext cx="149" cy="116"/>
            </a:xfrm>
            <a:custGeom>
              <a:avLst/>
              <a:gdLst/>
              <a:ahLst/>
              <a:cxnLst/>
              <a:pathLst>
                <a:path w="149" h="116">
                  <a:moveTo>
                    <a:pt x="148" y="17"/>
                  </a:moveTo>
                  <a:lnTo>
                    <a:pt x="6" y="0"/>
                  </a:lnTo>
                  <a:lnTo>
                    <a:pt x="0" y="40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66" y="81"/>
                  </a:lnTo>
                  <a:lnTo>
                    <a:pt x="71" y="81"/>
                  </a:lnTo>
                  <a:lnTo>
                    <a:pt x="77" y="81"/>
                  </a:lnTo>
                  <a:lnTo>
                    <a:pt x="77" y="81"/>
                  </a:lnTo>
                  <a:lnTo>
                    <a:pt x="88" y="86"/>
                  </a:lnTo>
                  <a:lnTo>
                    <a:pt x="88" y="92"/>
                  </a:lnTo>
                  <a:lnTo>
                    <a:pt x="88" y="98"/>
                  </a:lnTo>
                  <a:lnTo>
                    <a:pt x="82" y="98"/>
                  </a:lnTo>
                  <a:lnTo>
                    <a:pt x="77" y="104"/>
                  </a:lnTo>
                  <a:lnTo>
                    <a:pt x="77" y="115"/>
                  </a:lnTo>
                  <a:lnTo>
                    <a:pt x="148" y="115"/>
                  </a:lnTo>
                  <a:lnTo>
                    <a:pt x="148" y="17"/>
                  </a:lnTo>
                  <a:lnTo>
                    <a:pt x="148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3" name="未知"/>
            <p:cNvSpPr/>
            <p:nvPr/>
          </p:nvSpPr>
          <p:spPr>
            <a:xfrm>
              <a:off x="1090" y="305"/>
              <a:ext cx="116" cy="99"/>
            </a:xfrm>
            <a:custGeom>
              <a:avLst/>
              <a:gdLst/>
              <a:ahLst/>
              <a:cxnLst/>
              <a:pathLst>
                <a:path w="116" h="99">
                  <a:moveTo>
                    <a:pt x="0" y="0"/>
                  </a:moveTo>
                  <a:lnTo>
                    <a:pt x="115" y="0"/>
                  </a:lnTo>
                  <a:lnTo>
                    <a:pt x="115" y="18"/>
                  </a:lnTo>
                  <a:lnTo>
                    <a:pt x="110" y="29"/>
                  </a:lnTo>
                  <a:lnTo>
                    <a:pt x="110" y="41"/>
                  </a:lnTo>
                  <a:lnTo>
                    <a:pt x="104" y="46"/>
                  </a:lnTo>
                  <a:lnTo>
                    <a:pt x="99" y="52"/>
                  </a:lnTo>
                  <a:lnTo>
                    <a:pt x="93" y="58"/>
                  </a:lnTo>
                  <a:lnTo>
                    <a:pt x="7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4" name="未知"/>
            <p:cNvSpPr/>
            <p:nvPr/>
          </p:nvSpPr>
          <p:spPr>
            <a:xfrm>
              <a:off x="1413" y="259"/>
              <a:ext cx="51" cy="174"/>
            </a:xfrm>
            <a:custGeom>
              <a:avLst/>
              <a:gdLst/>
              <a:ahLst/>
              <a:cxnLst/>
              <a:pathLst>
                <a:path w="51" h="174">
                  <a:moveTo>
                    <a:pt x="50" y="173"/>
                  </a:moveTo>
                  <a:lnTo>
                    <a:pt x="22" y="0"/>
                  </a:lnTo>
                  <a:lnTo>
                    <a:pt x="0" y="6"/>
                  </a:lnTo>
                  <a:lnTo>
                    <a:pt x="22" y="167"/>
                  </a:lnTo>
                  <a:lnTo>
                    <a:pt x="50" y="173"/>
                  </a:lnTo>
                  <a:lnTo>
                    <a:pt x="50" y="17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5" name="未知"/>
            <p:cNvSpPr/>
            <p:nvPr/>
          </p:nvSpPr>
          <p:spPr>
            <a:xfrm>
              <a:off x="778" y="225"/>
              <a:ext cx="67" cy="173"/>
            </a:xfrm>
            <a:custGeom>
              <a:avLst/>
              <a:gdLst/>
              <a:ahLst/>
              <a:cxnLst/>
              <a:pathLst>
                <a:path w="67" h="173">
                  <a:moveTo>
                    <a:pt x="0" y="172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6" y="5"/>
                  </a:lnTo>
                  <a:lnTo>
                    <a:pt x="66" y="172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6" name="未知"/>
            <p:cNvSpPr/>
            <p:nvPr/>
          </p:nvSpPr>
          <p:spPr>
            <a:xfrm>
              <a:off x="811" y="207"/>
              <a:ext cx="67" cy="203"/>
            </a:xfrm>
            <a:custGeom>
              <a:avLst/>
              <a:gdLst/>
              <a:ahLst/>
              <a:cxnLst/>
              <a:pathLst>
                <a:path w="67" h="203">
                  <a:moveTo>
                    <a:pt x="33" y="23"/>
                  </a:moveTo>
                  <a:lnTo>
                    <a:pt x="27" y="18"/>
                  </a:lnTo>
                  <a:lnTo>
                    <a:pt x="66" y="0"/>
                  </a:lnTo>
                  <a:lnTo>
                    <a:pt x="66" y="190"/>
                  </a:lnTo>
                  <a:lnTo>
                    <a:pt x="0" y="202"/>
                  </a:lnTo>
                  <a:lnTo>
                    <a:pt x="0" y="190"/>
                  </a:lnTo>
                  <a:lnTo>
                    <a:pt x="33" y="190"/>
                  </a:lnTo>
                  <a:lnTo>
                    <a:pt x="33" y="23"/>
                  </a:lnTo>
                  <a:lnTo>
                    <a:pt x="33" y="2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7" name="未知"/>
            <p:cNvSpPr/>
            <p:nvPr/>
          </p:nvSpPr>
          <p:spPr>
            <a:xfrm>
              <a:off x="805" y="397"/>
              <a:ext cx="56" cy="30"/>
            </a:xfrm>
            <a:custGeom>
              <a:avLst/>
              <a:gdLst/>
              <a:ahLst/>
              <a:cxnLst/>
              <a:pathLst>
                <a:path w="56" h="30">
                  <a:moveTo>
                    <a:pt x="0" y="0"/>
                  </a:moveTo>
                  <a:lnTo>
                    <a:pt x="0" y="1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6" y="29"/>
                  </a:lnTo>
                  <a:lnTo>
                    <a:pt x="11" y="29"/>
                  </a:lnTo>
                  <a:lnTo>
                    <a:pt x="55" y="29"/>
                  </a:lnTo>
                  <a:lnTo>
                    <a:pt x="55" y="23"/>
                  </a:lnTo>
                  <a:lnTo>
                    <a:pt x="6" y="23"/>
                  </a:lnTo>
                  <a:lnTo>
                    <a:pt x="6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8" name="未知"/>
            <p:cNvSpPr/>
            <p:nvPr/>
          </p:nvSpPr>
          <p:spPr>
            <a:xfrm>
              <a:off x="805" y="190"/>
              <a:ext cx="73" cy="36"/>
            </a:xfrm>
            <a:custGeom>
              <a:avLst/>
              <a:gdLst/>
              <a:ahLst/>
              <a:cxnLst/>
              <a:pathLst>
                <a:path w="73" h="36">
                  <a:moveTo>
                    <a:pt x="0" y="35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1" y="0"/>
                  </a:lnTo>
                  <a:lnTo>
                    <a:pt x="72" y="6"/>
                  </a:lnTo>
                  <a:lnTo>
                    <a:pt x="72" y="12"/>
                  </a:lnTo>
                  <a:lnTo>
                    <a:pt x="6" y="1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09" name="未知"/>
            <p:cNvSpPr/>
            <p:nvPr/>
          </p:nvSpPr>
          <p:spPr>
            <a:xfrm>
              <a:off x="1457" y="248"/>
              <a:ext cx="51" cy="24"/>
            </a:xfrm>
            <a:custGeom>
              <a:avLst/>
              <a:gdLst/>
              <a:ahLst/>
              <a:cxnLst/>
              <a:pathLst>
                <a:path w="51" h="24">
                  <a:moveTo>
                    <a:pt x="0" y="0"/>
                  </a:moveTo>
                  <a:lnTo>
                    <a:pt x="44" y="0"/>
                  </a:lnTo>
                  <a:lnTo>
                    <a:pt x="50" y="11"/>
                  </a:lnTo>
                  <a:lnTo>
                    <a:pt x="50" y="23"/>
                  </a:lnTo>
                  <a:lnTo>
                    <a:pt x="44" y="23"/>
                  </a:lnTo>
                  <a:lnTo>
                    <a:pt x="44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0" name="未知"/>
            <p:cNvSpPr/>
            <p:nvPr/>
          </p:nvSpPr>
          <p:spPr>
            <a:xfrm>
              <a:off x="1479" y="265"/>
              <a:ext cx="34" cy="168"/>
            </a:xfrm>
            <a:custGeom>
              <a:avLst/>
              <a:gdLst/>
              <a:ahLst/>
              <a:cxnLst/>
              <a:pathLst>
                <a:path w="34" h="168">
                  <a:moveTo>
                    <a:pt x="28" y="6"/>
                  </a:moveTo>
                  <a:lnTo>
                    <a:pt x="33" y="6"/>
                  </a:lnTo>
                  <a:lnTo>
                    <a:pt x="33" y="167"/>
                  </a:lnTo>
                  <a:lnTo>
                    <a:pt x="22" y="167"/>
                  </a:lnTo>
                  <a:lnTo>
                    <a:pt x="0" y="86"/>
                  </a:lnTo>
                  <a:lnTo>
                    <a:pt x="0" y="0"/>
                  </a:lnTo>
                  <a:lnTo>
                    <a:pt x="22" y="6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1" name="未知"/>
            <p:cNvSpPr/>
            <p:nvPr/>
          </p:nvSpPr>
          <p:spPr>
            <a:xfrm>
              <a:off x="707" y="478"/>
              <a:ext cx="55" cy="151"/>
            </a:xfrm>
            <a:custGeom>
              <a:avLst/>
              <a:gdLst/>
              <a:ahLst/>
              <a:cxnLst/>
              <a:pathLst>
                <a:path w="55" h="151">
                  <a:moveTo>
                    <a:pt x="54" y="0"/>
                  </a:moveTo>
                  <a:lnTo>
                    <a:pt x="16" y="150"/>
                  </a:lnTo>
                  <a:lnTo>
                    <a:pt x="0" y="150"/>
                  </a:lnTo>
                  <a:lnTo>
                    <a:pt x="0" y="1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2" name="未知"/>
            <p:cNvSpPr/>
            <p:nvPr/>
          </p:nvSpPr>
          <p:spPr>
            <a:xfrm>
              <a:off x="723" y="472"/>
              <a:ext cx="56" cy="157"/>
            </a:xfrm>
            <a:custGeom>
              <a:avLst/>
              <a:gdLst/>
              <a:ahLst/>
              <a:cxnLst/>
              <a:pathLst>
                <a:path w="56" h="157">
                  <a:moveTo>
                    <a:pt x="55" y="0"/>
                  </a:moveTo>
                  <a:lnTo>
                    <a:pt x="11" y="156"/>
                  </a:lnTo>
                  <a:lnTo>
                    <a:pt x="0" y="156"/>
                  </a:lnTo>
                  <a:lnTo>
                    <a:pt x="38" y="6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3" name="未知"/>
            <p:cNvSpPr/>
            <p:nvPr/>
          </p:nvSpPr>
          <p:spPr>
            <a:xfrm>
              <a:off x="734" y="472"/>
              <a:ext cx="67" cy="157"/>
            </a:xfrm>
            <a:custGeom>
              <a:avLst/>
              <a:gdLst/>
              <a:ahLst/>
              <a:cxnLst/>
              <a:pathLst>
                <a:path w="67" h="157">
                  <a:moveTo>
                    <a:pt x="66" y="0"/>
                  </a:moveTo>
                  <a:lnTo>
                    <a:pt x="22" y="156"/>
                  </a:lnTo>
                  <a:lnTo>
                    <a:pt x="0" y="156"/>
                  </a:lnTo>
                  <a:lnTo>
                    <a:pt x="44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4" name="未知"/>
            <p:cNvSpPr/>
            <p:nvPr/>
          </p:nvSpPr>
          <p:spPr>
            <a:xfrm>
              <a:off x="756" y="467"/>
              <a:ext cx="89" cy="162"/>
            </a:xfrm>
            <a:custGeom>
              <a:avLst/>
              <a:gdLst/>
              <a:ahLst/>
              <a:cxnLst/>
              <a:pathLst>
                <a:path w="89" h="162">
                  <a:moveTo>
                    <a:pt x="88" y="0"/>
                  </a:moveTo>
                  <a:lnTo>
                    <a:pt x="44" y="161"/>
                  </a:lnTo>
                  <a:lnTo>
                    <a:pt x="0" y="161"/>
                  </a:lnTo>
                  <a:lnTo>
                    <a:pt x="44" y="5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5" name="未知"/>
            <p:cNvSpPr/>
            <p:nvPr/>
          </p:nvSpPr>
          <p:spPr>
            <a:xfrm>
              <a:off x="800" y="455"/>
              <a:ext cx="110" cy="174"/>
            </a:xfrm>
            <a:custGeom>
              <a:avLst/>
              <a:gdLst/>
              <a:ahLst/>
              <a:cxnLst/>
              <a:pathLst>
                <a:path w="110" h="174">
                  <a:moveTo>
                    <a:pt x="109" y="0"/>
                  </a:moveTo>
                  <a:lnTo>
                    <a:pt x="66" y="167"/>
                  </a:lnTo>
                  <a:lnTo>
                    <a:pt x="0" y="173"/>
                  </a:lnTo>
                  <a:lnTo>
                    <a:pt x="44" y="12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6" name="未知"/>
            <p:cNvSpPr/>
            <p:nvPr/>
          </p:nvSpPr>
          <p:spPr>
            <a:xfrm>
              <a:off x="707" y="449"/>
              <a:ext cx="795" cy="387"/>
            </a:xfrm>
            <a:custGeom>
              <a:avLst/>
              <a:gdLst/>
              <a:ahLst/>
              <a:cxnLst/>
              <a:pathLst>
                <a:path w="795" h="387">
                  <a:moveTo>
                    <a:pt x="230" y="0"/>
                  </a:moveTo>
                  <a:lnTo>
                    <a:pt x="213" y="6"/>
                  </a:lnTo>
                  <a:lnTo>
                    <a:pt x="202" y="6"/>
                  </a:lnTo>
                  <a:lnTo>
                    <a:pt x="159" y="173"/>
                  </a:lnTo>
                  <a:lnTo>
                    <a:pt x="104" y="173"/>
                  </a:lnTo>
                  <a:lnTo>
                    <a:pt x="49" y="179"/>
                  </a:lnTo>
                  <a:lnTo>
                    <a:pt x="27" y="179"/>
                  </a:lnTo>
                  <a:lnTo>
                    <a:pt x="16" y="179"/>
                  </a:lnTo>
                  <a:lnTo>
                    <a:pt x="0" y="179"/>
                  </a:lnTo>
                  <a:lnTo>
                    <a:pt x="0" y="225"/>
                  </a:lnTo>
                  <a:lnTo>
                    <a:pt x="153" y="219"/>
                  </a:lnTo>
                  <a:lnTo>
                    <a:pt x="191" y="386"/>
                  </a:lnTo>
                  <a:lnTo>
                    <a:pt x="208" y="386"/>
                  </a:lnTo>
                  <a:lnTo>
                    <a:pt x="208" y="317"/>
                  </a:lnTo>
                  <a:lnTo>
                    <a:pt x="794" y="317"/>
                  </a:lnTo>
                  <a:lnTo>
                    <a:pt x="794" y="29"/>
                  </a:lnTo>
                  <a:lnTo>
                    <a:pt x="246" y="6"/>
                  </a:lnTo>
                  <a:lnTo>
                    <a:pt x="235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7" name="未知"/>
            <p:cNvSpPr/>
            <p:nvPr/>
          </p:nvSpPr>
          <p:spPr>
            <a:xfrm>
              <a:off x="915" y="766"/>
              <a:ext cx="587" cy="134"/>
            </a:xfrm>
            <a:custGeom>
              <a:avLst/>
              <a:gdLst/>
              <a:ahLst/>
              <a:cxnLst/>
              <a:pathLst>
                <a:path w="587" h="134">
                  <a:moveTo>
                    <a:pt x="0" y="0"/>
                  </a:moveTo>
                  <a:lnTo>
                    <a:pt x="0" y="69"/>
                  </a:lnTo>
                  <a:lnTo>
                    <a:pt x="27" y="98"/>
                  </a:lnTo>
                  <a:lnTo>
                    <a:pt x="60" y="133"/>
                  </a:lnTo>
                  <a:lnTo>
                    <a:pt x="279" y="127"/>
                  </a:lnTo>
                  <a:lnTo>
                    <a:pt x="498" y="121"/>
                  </a:lnTo>
                  <a:lnTo>
                    <a:pt x="537" y="115"/>
                  </a:lnTo>
                  <a:lnTo>
                    <a:pt x="586" y="69"/>
                  </a:lnTo>
                  <a:lnTo>
                    <a:pt x="5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8" name="未知"/>
            <p:cNvSpPr/>
            <p:nvPr/>
          </p:nvSpPr>
          <p:spPr>
            <a:xfrm>
              <a:off x="956" y="634"/>
              <a:ext cx="535" cy="116"/>
            </a:xfrm>
            <a:custGeom>
              <a:avLst/>
              <a:gdLst/>
              <a:ahLst/>
              <a:cxnLst/>
              <a:pathLst>
                <a:path w="535" h="116">
                  <a:moveTo>
                    <a:pt x="518" y="0"/>
                  </a:moveTo>
                  <a:lnTo>
                    <a:pt x="530" y="16"/>
                  </a:lnTo>
                  <a:lnTo>
                    <a:pt x="534" y="50"/>
                  </a:lnTo>
                  <a:lnTo>
                    <a:pt x="534" y="86"/>
                  </a:lnTo>
                  <a:lnTo>
                    <a:pt x="526" y="104"/>
                  </a:lnTo>
                  <a:lnTo>
                    <a:pt x="507" y="115"/>
                  </a:lnTo>
                  <a:lnTo>
                    <a:pt x="16" y="114"/>
                  </a:lnTo>
                  <a:lnTo>
                    <a:pt x="4" y="94"/>
                  </a:lnTo>
                  <a:lnTo>
                    <a:pt x="0" y="66"/>
                  </a:lnTo>
                  <a:lnTo>
                    <a:pt x="0" y="36"/>
                  </a:lnTo>
                  <a:lnTo>
                    <a:pt x="10" y="14"/>
                  </a:lnTo>
                  <a:lnTo>
                    <a:pt x="23" y="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19" name="未知"/>
            <p:cNvSpPr/>
            <p:nvPr/>
          </p:nvSpPr>
          <p:spPr>
            <a:xfrm>
              <a:off x="942" y="812"/>
              <a:ext cx="29" cy="24"/>
            </a:xfrm>
            <a:custGeom>
              <a:avLst/>
              <a:gdLst/>
              <a:ahLst/>
              <a:cxnLst/>
              <a:pathLst>
                <a:path w="29" h="24">
                  <a:moveTo>
                    <a:pt x="28" y="12"/>
                  </a:moveTo>
                  <a:lnTo>
                    <a:pt x="22" y="0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17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7" y="23"/>
                  </a:lnTo>
                  <a:lnTo>
                    <a:pt x="22" y="17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0" name="未知"/>
            <p:cNvSpPr/>
            <p:nvPr/>
          </p:nvSpPr>
          <p:spPr>
            <a:xfrm>
              <a:off x="674" y="668"/>
              <a:ext cx="280" cy="341"/>
            </a:xfrm>
            <a:custGeom>
              <a:avLst/>
              <a:gdLst/>
              <a:ahLst/>
              <a:cxnLst/>
              <a:pathLst>
                <a:path w="280" h="341">
                  <a:moveTo>
                    <a:pt x="66" y="184"/>
                  </a:moveTo>
                  <a:lnTo>
                    <a:pt x="11" y="190"/>
                  </a:lnTo>
                  <a:lnTo>
                    <a:pt x="5" y="190"/>
                  </a:lnTo>
                  <a:lnTo>
                    <a:pt x="0" y="184"/>
                  </a:lnTo>
                  <a:lnTo>
                    <a:pt x="0" y="179"/>
                  </a:lnTo>
                  <a:lnTo>
                    <a:pt x="0" y="58"/>
                  </a:lnTo>
                  <a:lnTo>
                    <a:pt x="16" y="40"/>
                  </a:lnTo>
                  <a:lnTo>
                    <a:pt x="98" y="40"/>
                  </a:lnTo>
                  <a:lnTo>
                    <a:pt x="115" y="29"/>
                  </a:lnTo>
                  <a:lnTo>
                    <a:pt x="33" y="29"/>
                  </a:lnTo>
                  <a:lnTo>
                    <a:pt x="33" y="6"/>
                  </a:lnTo>
                  <a:lnTo>
                    <a:pt x="186" y="0"/>
                  </a:lnTo>
                  <a:lnTo>
                    <a:pt x="224" y="167"/>
                  </a:lnTo>
                  <a:lnTo>
                    <a:pt x="241" y="167"/>
                  </a:lnTo>
                  <a:lnTo>
                    <a:pt x="279" y="208"/>
                  </a:lnTo>
                  <a:lnTo>
                    <a:pt x="263" y="208"/>
                  </a:lnTo>
                  <a:lnTo>
                    <a:pt x="263" y="231"/>
                  </a:lnTo>
                  <a:lnTo>
                    <a:pt x="263" y="254"/>
                  </a:lnTo>
                  <a:lnTo>
                    <a:pt x="252" y="305"/>
                  </a:lnTo>
                  <a:lnTo>
                    <a:pt x="213" y="340"/>
                  </a:lnTo>
                  <a:lnTo>
                    <a:pt x="120" y="340"/>
                  </a:lnTo>
                  <a:lnTo>
                    <a:pt x="87" y="311"/>
                  </a:lnTo>
                  <a:lnTo>
                    <a:pt x="77" y="277"/>
                  </a:lnTo>
                  <a:lnTo>
                    <a:pt x="93" y="259"/>
                  </a:lnTo>
                  <a:lnTo>
                    <a:pt x="98" y="271"/>
                  </a:lnTo>
                  <a:lnTo>
                    <a:pt x="104" y="282"/>
                  </a:lnTo>
                  <a:lnTo>
                    <a:pt x="126" y="277"/>
                  </a:lnTo>
                  <a:lnTo>
                    <a:pt x="137" y="236"/>
                  </a:lnTo>
                  <a:lnTo>
                    <a:pt x="142" y="184"/>
                  </a:lnTo>
                  <a:lnTo>
                    <a:pt x="137" y="138"/>
                  </a:lnTo>
                  <a:lnTo>
                    <a:pt x="115" y="98"/>
                  </a:lnTo>
                  <a:lnTo>
                    <a:pt x="98" y="121"/>
                  </a:lnTo>
                  <a:lnTo>
                    <a:pt x="87" y="144"/>
                  </a:lnTo>
                  <a:lnTo>
                    <a:pt x="87" y="150"/>
                  </a:lnTo>
                  <a:lnTo>
                    <a:pt x="82" y="167"/>
                  </a:lnTo>
                  <a:lnTo>
                    <a:pt x="82" y="17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96"/>
                  </a:lnTo>
                  <a:lnTo>
                    <a:pt x="82" y="208"/>
                  </a:lnTo>
                  <a:lnTo>
                    <a:pt x="82" y="219"/>
                  </a:lnTo>
                  <a:lnTo>
                    <a:pt x="87" y="231"/>
                  </a:lnTo>
                  <a:lnTo>
                    <a:pt x="87" y="248"/>
                  </a:lnTo>
                  <a:lnTo>
                    <a:pt x="93" y="259"/>
                  </a:lnTo>
                  <a:lnTo>
                    <a:pt x="77" y="277"/>
                  </a:lnTo>
                  <a:lnTo>
                    <a:pt x="77" y="271"/>
                  </a:lnTo>
                  <a:lnTo>
                    <a:pt x="66" y="236"/>
                  </a:lnTo>
                  <a:lnTo>
                    <a:pt x="66" y="196"/>
                  </a:lnTo>
                  <a:lnTo>
                    <a:pt x="66" y="184"/>
                  </a:lnTo>
                  <a:lnTo>
                    <a:pt x="66" y="184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1" name="未知"/>
            <p:cNvSpPr/>
            <p:nvPr/>
          </p:nvSpPr>
          <p:spPr>
            <a:xfrm>
              <a:off x="603" y="12"/>
              <a:ext cx="72" cy="623"/>
            </a:xfrm>
            <a:custGeom>
              <a:avLst/>
              <a:gdLst/>
              <a:ahLst/>
              <a:cxnLst/>
              <a:pathLst>
                <a:path w="72" h="623">
                  <a:moveTo>
                    <a:pt x="22" y="23"/>
                  </a:moveTo>
                  <a:lnTo>
                    <a:pt x="22" y="17"/>
                  </a:lnTo>
                  <a:lnTo>
                    <a:pt x="22" y="11"/>
                  </a:lnTo>
                  <a:lnTo>
                    <a:pt x="27" y="5"/>
                  </a:lnTo>
                  <a:lnTo>
                    <a:pt x="38" y="0"/>
                  </a:lnTo>
                  <a:lnTo>
                    <a:pt x="43" y="11"/>
                  </a:lnTo>
                  <a:lnTo>
                    <a:pt x="43" y="17"/>
                  </a:lnTo>
                  <a:lnTo>
                    <a:pt x="43" y="478"/>
                  </a:lnTo>
                  <a:lnTo>
                    <a:pt x="43" y="587"/>
                  </a:lnTo>
                  <a:lnTo>
                    <a:pt x="49" y="593"/>
                  </a:lnTo>
                  <a:lnTo>
                    <a:pt x="60" y="610"/>
                  </a:lnTo>
                  <a:lnTo>
                    <a:pt x="71" y="616"/>
                  </a:lnTo>
                  <a:lnTo>
                    <a:pt x="0" y="622"/>
                  </a:lnTo>
                  <a:lnTo>
                    <a:pt x="22" y="604"/>
                  </a:lnTo>
                  <a:lnTo>
                    <a:pt x="22" y="576"/>
                  </a:lnTo>
                  <a:lnTo>
                    <a:pt x="22" y="478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2" name="未知"/>
            <p:cNvSpPr/>
            <p:nvPr/>
          </p:nvSpPr>
          <p:spPr>
            <a:xfrm>
              <a:off x="0" y="490"/>
              <a:ext cx="626" cy="185"/>
            </a:xfrm>
            <a:custGeom>
              <a:avLst/>
              <a:gdLst/>
              <a:ahLst/>
              <a:cxnLst/>
              <a:pathLst>
                <a:path w="626" h="185">
                  <a:moveTo>
                    <a:pt x="5" y="92"/>
                  </a:moveTo>
                  <a:lnTo>
                    <a:pt x="0" y="184"/>
                  </a:lnTo>
                  <a:lnTo>
                    <a:pt x="603" y="144"/>
                  </a:lnTo>
                  <a:lnTo>
                    <a:pt x="625" y="126"/>
                  </a:lnTo>
                  <a:lnTo>
                    <a:pt x="625" y="98"/>
                  </a:lnTo>
                  <a:lnTo>
                    <a:pt x="625" y="0"/>
                  </a:lnTo>
                  <a:lnTo>
                    <a:pt x="5" y="92"/>
                  </a:lnTo>
                  <a:lnTo>
                    <a:pt x="5" y="9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3" name="未知"/>
            <p:cNvSpPr/>
            <p:nvPr/>
          </p:nvSpPr>
          <p:spPr>
            <a:xfrm>
              <a:off x="646" y="490"/>
              <a:ext cx="62" cy="139"/>
            </a:xfrm>
            <a:custGeom>
              <a:avLst/>
              <a:gdLst/>
              <a:ahLst/>
              <a:cxnLst/>
              <a:pathLst>
                <a:path w="62" h="139">
                  <a:moveTo>
                    <a:pt x="28" y="138"/>
                  </a:moveTo>
                  <a:lnTo>
                    <a:pt x="11" y="126"/>
                  </a:lnTo>
                  <a:lnTo>
                    <a:pt x="0" y="10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138"/>
                  </a:lnTo>
                  <a:lnTo>
                    <a:pt x="28" y="138"/>
                  </a:lnTo>
                  <a:lnTo>
                    <a:pt x="28" y="13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4" name="未知"/>
            <p:cNvSpPr/>
            <p:nvPr/>
          </p:nvSpPr>
          <p:spPr>
            <a:xfrm>
              <a:off x="0" y="628"/>
              <a:ext cx="708" cy="208"/>
            </a:xfrm>
            <a:custGeom>
              <a:avLst/>
              <a:gdLst/>
              <a:ahLst/>
              <a:cxnLst/>
              <a:pathLst>
                <a:path w="708" h="208">
                  <a:moveTo>
                    <a:pt x="674" y="0"/>
                  </a:moveTo>
                  <a:lnTo>
                    <a:pt x="707" y="0"/>
                  </a:lnTo>
                  <a:lnTo>
                    <a:pt x="707" y="69"/>
                  </a:lnTo>
                  <a:lnTo>
                    <a:pt x="597" y="69"/>
                  </a:lnTo>
                  <a:lnTo>
                    <a:pt x="597" y="80"/>
                  </a:lnTo>
                  <a:lnTo>
                    <a:pt x="488" y="86"/>
                  </a:lnTo>
                  <a:lnTo>
                    <a:pt x="466" y="86"/>
                  </a:lnTo>
                  <a:lnTo>
                    <a:pt x="471" y="121"/>
                  </a:lnTo>
                  <a:lnTo>
                    <a:pt x="471" y="121"/>
                  </a:lnTo>
                  <a:lnTo>
                    <a:pt x="471" y="167"/>
                  </a:lnTo>
                  <a:lnTo>
                    <a:pt x="466" y="167"/>
                  </a:lnTo>
                  <a:lnTo>
                    <a:pt x="466" y="173"/>
                  </a:lnTo>
                  <a:lnTo>
                    <a:pt x="466" y="184"/>
                  </a:lnTo>
                  <a:lnTo>
                    <a:pt x="460" y="196"/>
                  </a:lnTo>
                  <a:lnTo>
                    <a:pt x="455" y="207"/>
                  </a:lnTo>
                  <a:lnTo>
                    <a:pt x="378" y="207"/>
                  </a:lnTo>
                  <a:lnTo>
                    <a:pt x="373" y="207"/>
                  </a:lnTo>
                  <a:lnTo>
                    <a:pt x="367" y="201"/>
                  </a:lnTo>
                  <a:lnTo>
                    <a:pt x="334" y="201"/>
                  </a:lnTo>
                  <a:lnTo>
                    <a:pt x="323" y="190"/>
                  </a:lnTo>
                  <a:lnTo>
                    <a:pt x="318" y="173"/>
                  </a:lnTo>
                  <a:lnTo>
                    <a:pt x="285" y="173"/>
                  </a:lnTo>
                  <a:lnTo>
                    <a:pt x="285" y="138"/>
                  </a:lnTo>
                  <a:lnTo>
                    <a:pt x="257" y="138"/>
                  </a:lnTo>
                  <a:lnTo>
                    <a:pt x="252" y="138"/>
                  </a:lnTo>
                  <a:lnTo>
                    <a:pt x="241" y="161"/>
                  </a:lnTo>
                  <a:lnTo>
                    <a:pt x="219" y="167"/>
                  </a:lnTo>
                  <a:lnTo>
                    <a:pt x="219" y="178"/>
                  </a:lnTo>
                  <a:lnTo>
                    <a:pt x="214" y="184"/>
                  </a:lnTo>
                  <a:lnTo>
                    <a:pt x="208" y="201"/>
                  </a:lnTo>
                  <a:lnTo>
                    <a:pt x="203" y="207"/>
                  </a:lnTo>
                  <a:lnTo>
                    <a:pt x="121" y="207"/>
                  </a:lnTo>
                  <a:lnTo>
                    <a:pt x="110" y="201"/>
                  </a:lnTo>
                  <a:lnTo>
                    <a:pt x="99" y="184"/>
                  </a:lnTo>
                  <a:lnTo>
                    <a:pt x="99" y="190"/>
                  </a:lnTo>
                  <a:lnTo>
                    <a:pt x="99" y="196"/>
                  </a:lnTo>
                  <a:lnTo>
                    <a:pt x="77" y="196"/>
                  </a:lnTo>
                  <a:lnTo>
                    <a:pt x="66" y="184"/>
                  </a:lnTo>
                  <a:lnTo>
                    <a:pt x="60" y="178"/>
                  </a:lnTo>
                  <a:lnTo>
                    <a:pt x="49" y="178"/>
                  </a:lnTo>
                  <a:lnTo>
                    <a:pt x="49" y="86"/>
                  </a:lnTo>
                  <a:lnTo>
                    <a:pt x="11" y="86"/>
                  </a:lnTo>
                  <a:lnTo>
                    <a:pt x="0" y="46"/>
                  </a:lnTo>
                  <a:lnTo>
                    <a:pt x="603" y="6"/>
                  </a:lnTo>
                  <a:lnTo>
                    <a:pt x="674" y="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5" name="未知"/>
            <p:cNvSpPr/>
            <p:nvPr/>
          </p:nvSpPr>
          <p:spPr>
            <a:xfrm>
              <a:off x="597" y="697"/>
              <a:ext cx="193" cy="12"/>
            </a:xfrm>
            <a:custGeom>
              <a:avLst/>
              <a:gdLst/>
              <a:ahLst/>
              <a:cxnLst/>
              <a:pathLst>
                <a:path w="193" h="12">
                  <a:moveTo>
                    <a:pt x="93" y="11"/>
                  </a:moveTo>
                  <a:lnTo>
                    <a:pt x="175" y="11"/>
                  </a:lnTo>
                  <a:lnTo>
                    <a:pt x="192" y="0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3" y="11"/>
                  </a:lnTo>
                  <a:lnTo>
                    <a:pt x="93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6" name="未知"/>
            <p:cNvSpPr/>
            <p:nvPr/>
          </p:nvSpPr>
          <p:spPr>
            <a:xfrm>
              <a:off x="597" y="708"/>
              <a:ext cx="94" cy="151"/>
            </a:xfrm>
            <a:custGeom>
              <a:avLst/>
              <a:gdLst/>
              <a:ahLst/>
              <a:cxnLst/>
              <a:pathLst>
                <a:path w="94" h="151">
                  <a:moveTo>
                    <a:pt x="0" y="139"/>
                  </a:moveTo>
                  <a:lnTo>
                    <a:pt x="88" y="150"/>
                  </a:lnTo>
                  <a:lnTo>
                    <a:pt x="82" y="150"/>
                  </a:lnTo>
                  <a:lnTo>
                    <a:pt x="77" y="144"/>
                  </a:lnTo>
                  <a:lnTo>
                    <a:pt x="77" y="139"/>
                  </a:lnTo>
                  <a:lnTo>
                    <a:pt x="77" y="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7" name="未知"/>
            <p:cNvSpPr/>
            <p:nvPr/>
          </p:nvSpPr>
          <p:spPr>
            <a:xfrm>
              <a:off x="471" y="708"/>
              <a:ext cx="215" cy="220"/>
            </a:xfrm>
            <a:custGeom>
              <a:avLst/>
              <a:gdLst/>
              <a:ahLst/>
              <a:cxnLst/>
              <a:pathLst>
                <a:path w="215" h="220">
                  <a:moveTo>
                    <a:pt x="126" y="139"/>
                  </a:moveTo>
                  <a:lnTo>
                    <a:pt x="126" y="0"/>
                  </a:lnTo>
                  <a:lnTo>
                    <a:pt x="17" y="6"/>
                  </a:lnTo>
                  <a:lnTo>
                    <a:pt x="6" y="41"/>
                  </a:lnTo>
                  <a:lnTo>
                    <a:pt x="0" y="41"/>
                  </a:lnTo>
                  <a:lnTo>
                    <a:pt x="0" y="127"/>
                  </a:lnTo>
                  <a:lnTo>
                    <a:pt x="6" y="150"/>
                  </a:lnTo>
                  <a:lnTo>
                    <a:pt x="11" y="173"/>
                  </a:lnTo>
                  <a:lnTo>
                    <a:pt x="11" y="173"/>
                  </a:lnTo>
                  <a:lnTo>
                    <a:pt x="22" y="162"/>
                  </a:lnTo>
                  <a:lnTo>
                    <a:pt x="22" y="150"/>
                  </a:lnTo>
                  <a:lnTo>
                    <a:pt x="22" y="139"/>
                  </a:lnTo>
                  <a:lnTo>
                    <a:pt x="17" y="127"/>
                  </a:lnTo>
                  <a:lnTo>
                    <a:pt x="17" y="121"/>
                  </a:lnTo>
                  <a:lnTo>
                    <a:pt x="17" y="110"/>
                  </a:lnTo>
                  <a:lnTo>
                    <a:pt x="17" y="104"/>
                  </a:lnTo>
                  <a:lnTo>
                    <a:pt x="17" y="98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2" y="58"/>
                  </a:lnTo>
                  <a:lnTo>
                    <a:pt x="38" y="41"/>
                  </a:lnTo>
                  <a:lnTo>
                    <a:pt x="44" y="41"/>
                  </a:lnTo>
                  <a:lnTo>
                    <a:pt x="44" y="41"/>
                  </a:lnTo>
                  <a:lnTo>
                    <a:pt x="49" y="64"/>
                  </a:lnTo>
                  <a:lnTo>
                    <a:pt x="49" y="81"/>
                  </a:lnTo>
                  <a:lnTo>
                    <a:pt x="49" y="75"/>
                  </a:lnTo>
                  <a:lnTo>
                    <a:pt x="49" y="70"/>
                  </a:lnTo>
                  <a:lnTo>
                    <a:pt x="44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8"/>
                  </a:lnTo>
                  <a:lnTo>
                    <a:pt x="28" y="70"/>
                  </a:lnTo>
                  <a:lnTo>
                    <a:pt x="33" y="75"/>
                  </a:lnTo>
                  <a:lnTo>
                    <a:pt x="38" y="93"/>
                  </a:lnTo>
                  <a:lnTo>
                    <a:pt x="38" y="110"/>
                  </a:lnTo>
                  <a:lnTo>
                    <a:pt x="38" y="127"/>
                  </a:lnTo>
                  <a:lnTo>
                    <a:pt x="28" y="139"/>
                  </a:lnTo>
                  <a:lnTo>
                    <a:pt x="28" y="144"/>
                  </a:lnTo>
                  <a:lnTo>
                    <a:pt x="28" y="150"/>
                  </a:lnTo>
                  <a:lnTo>
                    <a:pt x="33" y="150"/>
                  </a:lnTo>
                  <a:lnTo>
                    <a:pt x="38" y="156"/>
                  </a:lnTo>
                  <a:lnTo>
                    <a:pt x="44" y="156"/>
                  </a:lnTo>
                  <a:lnTo>
                    <a:pt x="49" y="144"/>
                  </a:lnTo>
                  <a:lnTo>
                    <a:pt x="49" y="127"/>
                  </a:lnTo>
                  <a:lnTo>
                    <a:pt x="49" y="139"/>
                  </a:lnTo>
                  <a:lnTo>
                    <a:pt x="49" y="150"/>
                  </a:lnTo>
                  <a:lnTo>
                    <a:pt x="44" y="16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28" y="168"/>
                  </a:lnTo>
                  <a:lnTo>
                    <a:pt x="22" y="162"/>
                  </a:lnTo>
                  <a:lnTo>
                    <a:pt x="11" y="173"/>
                  </a:lnTo>
                  <a:lnTo>
                    <a:pt x="17" y="185"/>
                  </a:lnTo>
                  <a:lnTo>
                    <a:pt x="28" y="208"/>
                  </a:lnTo>
                  <a:lnTo>
                    <a:pt x="49" y="219"/>
                  </a:lnTo>
                  <a:lnTo>
                    <a:pt x="99" y="219"/>
                  </a:lnTo>
                  <a:lnTo>
                    <a:pt x="110" y="214"/>
                  </a:lnTo>
                  <a:lnTo>
                    <a:pt x="110" y="202"/>
                  </a:lnTo>
                  <a:lnTo>
                    <a:pt x="115" y="208"/>
                  </a:lnTo>
                  <a:lnTo>
                    <a:pt x="121" y="214"/>
                  </a:lnTo>
                  <a:lnTo>
                    <a:pt x="126" y="214"/>
                  </a:lnTo>
                  <a:lnTo>
                    <a:pt x="181" y="214"/>
                  </a:lnTo>
                  <a:lnTo>
                    <a:pt x="203" y="185"/>
                  </a:lnTo>
                  <a:lnTo>
                    <a:pt x="214" y="150"/>
                  </a:lnTo>
                  <a:lnTo>
                    <a:pt x="126" y="139"/>
                  </a:lnTo>
                  <a:lnTo>
                    <a:pt x="126" y="139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8" name="Oval 64527"/>
            <p:cNvSpPr/>
            <p:nvPr/>
          </p:nvSpPr>
          <p:spPr>
            <a:xfrm>
              <a:off x="986" y="651"/>
              <a:ext cx="77" cy="81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29" name="Oval 64528"/>
            <p:cNvSpPr/>
            <p:nvPr/>
          </p:nvSpPr>
          <p:spPr>
            <a:xfrm>
              <a:off x="992" y="657"/>
              <a:ext cx="65" cy="6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0" name="Oval 64529"/>
            <p:cNvSpPr/>
            <p:nvPr/>
          </p:nvSpPr>
          <p:spPr>
            <a:xfrm>
              <a:off x="1397" y="651"/>
              <a:ext cx="77" cy="81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1" name="Oval 64530"/>
            <p:cNvSpPr/>
            <p:nvPr/>
          </p:nvSpPr>
          <p:spPr>
            <a:xfrm>
              <a:off x="1402" y="657"/>
              <a:ext cx="66" cy="69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2" name="Oval 64531"/>
            <p:cNvSpPr/>
            <p:nvPr/>
          </p:nvSpPr>
          <p:spPr>
            <a:xfrm>
              <a:off x="751" y="760"/>
              <a:ext cx="65" cy="196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3" name="Oval 64532"/>
            <p:cNvSpPr/>
            <p:nvPr/>
          </p:nvSpPr>
          <p:spPr>
            <a:xfrm>
              <a:off x="761" y="783"/>
              <a:ext cx="44" cy="15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4" name="Oval 64533"/>
            <p:cNvSpPr/>
            <p:nvPr/>
          </p:nvSpPr>
          <p:spPr>
            <a:xfrm>
              <a:off x="761" y="812"/>
              <a:ext cx="33" cy="98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5" name="Oval 64534"/>
            <p:cNvSpPr/>
            <p:nvPr/>
          </p:nvSpPr>
          <p:spPr>
            <a:xfrm>
              <a:off x="482" y="749"/>
              <a:ext cx="49" cy="144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6" name="Oval 64535"/>
            <p:cNvSpPr/>
            <p:nvPr/>
          </p:nvSpPr>
          <p:spPr>
            <a:xfrm>
              <a:off x="488" y="766"/>
              <a:ext cx="38" cy="11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7" name="Oval 64536"/>
            <p:cNvSpPr/>
            <p:nvPr/>
          </p:nvSpPr>
          <p:spPr>
            <a:xfrm>
              <a:off x="488" y="783"/>
              <a:ext cx="27" cy="75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4538" name="未知"/>
            <p:cNvSpPr/>
            <p:nvPr/>
          </p:nvSpPr>
          <p:spPr>
            <a:xfrm>
              <a:off x="1326" y="265"/>
              <a:ext cx="99" cy="162"/>
            </a:xfrm>
            <a:custGeom>
              <a:avLst/>
              <a:gdLst/>
              <a:ahLst/>
              <a:cxnLst/>
              <a:pathLst>
                <a:path w="99" h="162">
                  <a:moveTo>
                    <a:pt x="98" y="161"/>
                  </a:moveTo>
                  <a:lnTo>
                    <a:pt x="76" y="0"/>
                  </a:lnTo>
                  <a:lnTo>
                    <a:pt x="0" y="17"/>
                  </a:lnTo>
                  <a:lnTo>
                    <a:pt x="11" y="161"/>
                  </a:lnTo>
                  <a:lnTo>
                    <a:pt x="98" y="161"/>
                  </a:lnTo>
                  <a:lnTo>
                    <a:pt x="98" y="16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8193" descr="BD05297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133600" cy="199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8194" descr="j0199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"/>
            <a:ext cx="1670050" cy="17938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196" name="Object 8195"/>
          <p:cNvGraphicFramePr>
            <a:graphicFrameLocks noChangeAspect="1"/>
          </p:cNvGraphicFramePr>
          <p:nvPr/>
        </p:nvGraphicFramePr>
        <p:xfrm>
          <a:off x="4572000" y="381000"/>
          <a:ext cx="19812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4961255" imgH="2811780" progId="MS_ClipArt_Gallery.2">
                  <p:embed/>
                </p:oleObj>
              </mc:Choice>
              <mc:Fallback>
                <p:oleObj name="" r:id="rId3" imgW="4961255" imgH="2811780" progId="MS_ClipArt_Gallery.2">
                  <p:embed/>
                  <p:pic>
                    <p:nvPicPr>
                      <p:cNvPr id="0" name="Picture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81000"/>
                        <a:ext cx="1981200" cy="1122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81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572000"/>
            <a:ext cx="1147763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8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304800"/>
            <a:ext cx="1752600" cy="16732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199" name="Object 8198"/>
          <p:cNvGraphicFramePr>
            <a:graphicFrameLocks noChangeAspect="1"/>
          </p:cNvGraphicFramePr>
          <p:nvPr/>
        </p:nvGraphicFramePr>
        <p:xfrm>
          <a:off x="0" y="4813300"/>
          <a:ext cx="1709738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2884805" imgH="3450590" progId="MS_ClipArt_Gallery.2">
                  <p:embed/>
                </p:oleObj>
              </mc:Choice>
              <mc:Fallback>
                <p:oleObj name="" r:id="rId7" imgW="2884805" imgH="3450590" progId="MS_ClipArt_Gallery.2">
                  <p:embed/>
                  <p:pic>
                    <p:nvPicPr>
                      <p:cNvPr id="0" name="Picture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4813300"/>
                        <a:ext cx="1709738" cy="204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0" name="Picture 8199" descr="PE01460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4724400"/>
            <a:ext cx="1585913" cy="1971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201" name="Object 8200"/>
          <p:cNvGraphicFramePr/>
          <p:nvPr/>
        </p:nvGraphicFramePr>
        <p:xfrm>
          <a:off x="5410200" y="2438400"/>
          <a:ext cx="10668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0" imgW="63500" imgH="63500" progId="CorelDraw.Graphic.7">
                  <p:embed/>
                </p:oleObj>
              </mc:Choice>
              <mc:Fallback>
                <p:oleObj name="" r:id="rId10" imgW="63500" imgH="63500" progId="CorelDraw.Graphic.7">
                  <p:embed/>
                  <p:pic>
                    <p:nvPicPr>
                      <p:cNvPr id="0" name="Picture 307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0200" y="2438400"/>
                        <a:ext cx="1066800" cy="175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2" name="Picture 8201" descr="PE02002_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2590800"/>
            <a:ext cx="1825625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Picture 8202" descr="BD04972_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708275"/>
            <a:ext cx="21336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4" name="Picture 8203" descr="BD05515_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0400" y="2362200"/>
            <a:ext cx="1843088" cy="198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8204" descr="PE01753_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0400" y="4572000"/>
            <a:ext cx="1582738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5538" name="Group 65537"/>
          <p:cNvGrpSpPr/>
          <p:nvPr/>
        </p:nvGrpSpPr>
        <p:grpSpPr>
          <a:xfrm>
            <a:off x="382588" y="533400"/>
            <a:ext cx="2520950" cy="1603375"/>
            <a:chOff x="0" y="0"/>
            <a:chExt cx="1585" cy="1009"/>
          </a:xfrm>
        </p:grpSpPr>
        <p:sp>
          <p:nvSpPr>
            <p:cNvPr id="65539" name="未知"/>
            <p:cNvSpPr/>
            <p:nvPr/>
          </p:nvSpPr>
          <p:spPr>
            <a:xfrm>
              <a:off x="1002" y="774"/>
              <a:ext cx="79" cy="208"/>
            </a:xfrm>
            <a:custGeom>
              <a:avLst/>
              <a:gdLst/>
              <a:ahLst/>
              <a:cxnLst/>
              <a:pathLst>
                <a:path w="79" h="208">
                  <a:moveTo>
                    <a:pt x="77" y="0"/>
                  </a:moveTo>
                  <a:lnTo>
                    <a:pt x="0" y="1"/>
                  </a:lnTo>
                  <a:lnTo>
                    <a:pt x="0" y="207"/>
                  </a:lnTo>
                  <a:lnTo>
                    <a:pt x="78" y="20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0" name="未知"/>
            <p:cNvSpPr/>
            <p:nvPr/>
          </p:nvSpPr>
          <p:spPr>
            <a:xfrm>
              <a:off x="784" y="234"/>
              <a:ext cx="469" cy="764"/>
            </a:xfrm>
            <a:custGeom>
              <a:avLst/>
              <a:gdLst/>
              <a:ahLst/>
              <a:cxnLst/>
              <a:pathLst>
                <a:path w="469" h="764">
                  <a:moveTo>
                    <a:pt x="228" y="0"/>
                  </a:moveTo>
                  <a:lnTo>
                    <a:pt x="103" y="169"/>
                  </a:lnTo>
                  <a:lnTo>
                    <a:pt x="0" y="371"/>
                  </a:lnTo>
                  <a:lnTo>
                    <a:pt x="0" y="763"/>
                  </a:lnTo>
                  <a:lnTo>
                    <a:pt x="109" y="758"/>
                  </a:lnTo>
                  <a:lnTo>
                    <a:pt x="109" y="534"/>
                  </a:lnTo>
                  <a:lnTo>
                    <a:pt x="392" y="523"/>
                  </a:lnTo>
                  <a:lnTo>
                    <a:pt x="392" y="736"/>
                  </a:lnTo>
                  <a:lnTo>
                    <a:pt x="463" y="730"/>
                  </a:lnTo>
                  <a:lnTo>
                    <a:pt x="463" y="393"/>
                  </a:lnTo>
                  <a:lnTo>
                    <a:pt x="468" y="382"/>
                  </a:lnTo>
                  <a:lnTo>
                    <a:pt x="452" y="344"/>
                  </a:lnTo>
                  <a:lnTo>
                    <a:pt x="397" y="207"/>
                  </a:lnTo>
                  <a:lnTo>
                    <a:pt x="354" y="137"/>
                  </a:lnTo>
                  <a:lnTo>
                    <a:pt x="310" y="71"/>
                  </a:lnTo>
                  <a:lnTo>
                    <a:pt x="250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1" name="未知"/>
            <p:cNvSpPr/>
            <p:nvPr/>
          </p:nvSpPr>
          <p:spPr>
            <a:xfrm>
              <a:off x="1230" y="283"/>
              <a:ext cx="110" cy="394"/>
            </a:xfrm>
            <a:custGeom>
              <a:avLst/>
              <a:gdLst/>
              <a:ahLst/>
              <a:cxnLst/>
              <a:pathLst>
                <a:path w="110" h="394">
                  <a:moveTo>
                    <a:pt x="27" y="0"/>
                  </a:moveTo>
                  <a:lnTo>
                    <a:pt x="22" y="49"/>
                  </a:lnTo>
                  <a:lnTo>
                    <a:pt x="0" y="49"/>
                  </a:lnTo>
                  <a:lnTo>
                    <a:pt x="0" y="66"/>
                  </a:lnTo>
                  <a:lnTo>
                    <a:pt x="22" y="66"/>
                  </a:lnTo>
                  <a:lnTo>
                    <a:pt x="0" y="240"/>
                  </a:lnTo>
                  <a:lnTo>
                    <a:pt x="11" y="262"/>
                  </a:lnTo>
                  <a:lnTo>
                    <a:pt x="27" y="66"/>
                  </a:lnTo>
                  <a:lnTo>
                    <a:pt x="38" y="66"/>
                  </a:lnTo>
                  <a:lnTo>
                    <a:pt x="33" y="393"/>
                  </a:lnTo>
                  <a:lnTo>
                    <a:pt x="60" y="393"/>
                  </a:lnTo>
                  <a:lnTo>
                    <a:pt x="49" y="66"/>
                  </a:lnTo>
                  <a:lnTo>
                    <a:pt x="55" y="66"/>
                  </a:lnTo>
                  <a:lnTo>
                    <a:pt x="82" y="393"/>
                  </a:lnTo>
                  <a:lnTo>
                    <a:pt x="109" y="393"/>
                  </a:lnTo>
                  <a:lnTo>
                    <a:pt x="60" y="66"/>
                  </a:lnTo>
                  <a:lnTo>
                    <a:pt x="76" y="66"/>
                  </a:lnTo>
                  <a:lnTo>
                    <a:pt x="76" y="49"/>
                  </a:lnTo>
                  <a:lnTo>
                    <a:pt x="60" y="49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38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2" name="未知"/>
            <p:cNvSpPr/>
            <p:nvPr/>
          </p:nvSpPr>
          <p:spPr>
            <a:xfrm>
              <a:off x="54" y="234"/>
              <a:ext cx="959" cy="377"/>
            </a:xfrm>
            <a:custGeom>
              <a:avLst/>
              <a:gdLst/>
              <a:ahLst/>
              <a:cxnLst/>
              <a:pathLst>
                <a:path w="959" h="377">
                  <a:moveTo>
                    <a:pt x="958" y="0"/>
                  </a:moveTo>
                  <a:lnTo>
                    <a:pt x="224" y="6"/>
                  </a:lnTo>
                  <a:lnTo>
                    <a:pt x="104" y="147"/>
                  </a:lnTo>
                  <a:lnTo>
                    <a:pt x="11" y="354"/>
                  </a:lnTo>
                  <a:lnTo>
                    <a:pt x="0" y="376"/>
                  </a:lnTo>
                  <a:lnTo>
                    <a:pt x="33" y="376"/>
                  </a:lnTo>
                  <a:lnTo>
                    <a:pt x="730" y="371"/>
                  </a:lnTo>
                  <a:lnTo>
                    <a:pt x="833" y="186"/>
                  </a:lnTo>
                  <a:lnTo>
                    <a:pt x="958" y="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3" name="未知"/>
            <p:cNvSpPr/>
            <p:nvPr/>
          </p:nvSpPr>
          <p:spPr>
            <a:xfrm>
              <a:off x="0" y="120"/>
              <a:ext cx="224" cy="856"/>
            </a:xfrm>
            <a:custGeom>
              <a:avLst/>
              <a:gdLst/>
              <a:ahLst/>
              <a:cxnLst/>
              <a:pathLst>
                <a:path w="224" h="856">
                  <a:moveTo>
                    <a:pt x="223" y="191"/>
                  </a:moveTo>
                  <a:lnTo>
                    <a:pt x="218" y="0"/>
                  </a:lnTo>
                  <a:lnTo>
                    <a:pt x="0" y="0"/>
                  </a:lnTo>
                  <a:lnTo>
                    <a:pt x="0" y="850"/>
                  </a:lnTo>
                  <a:lnTo>
                    <a:pt x="87" y="855"/>
                  </a:lnTo>
                  <a:lnTo>
                    <a:pt x="87" y="490"/>
                  </a:lnTo>
                  <a:lnTo>
                    <a:pt x="54" y="490"/>
                  </a:lnTo>
                  <a:lnTo>
                    <a:pt x="65" y="468"/>
                  </a:lnTo>
                  <a:lnTo>
                    <a:pt x="163" y="272"/>
                  </a:lnTo>
                  <a:lnTo>
                    <a:pt x="223" y="191"/>
                  </a:lnTo>
                  <a:lnTo>
                    <a:pt x="223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4" name="未知"/>
            <p:cNvSpPr/>
            <p:nvPr/>
          </p:nvSpPr>
          <p:spPr>
            <a:xfrm>
              <a:off x="267" y="212"/>
              <a:ext cx="839" cy="29"/>
            </a:xfrm>
            <a:custGeom>
              <a:avLst/>
              <a:gdLst/>
              <a:ahLst/>
              <a:cxnLst/>
              <a:pathLst>
                <a:path w="839" h="29">
                  <a:moveTo>
                    <a:pt x="805" y="22"/>
                  </a:moveTo>
                  <a:lnTo>
                    <a:pt x="822" y="22"/>
                  </a:lnTo>
                  <a:lnTo>
                    <a:pt x="827" y="17"/>
                  </a:lnTo>
                  <a:lnTo>
                    <a:pt x="833" y="11"/>
                  </a:lnTo>
                  <a:lnTo>
                    <a:pt x="838" y="0"/>
                  </a:lnTo>
                  <a:lnTo>
                    <a:pt x="0" y="6"/>
                  </a:lnTo>
                  <a:lnTo>
                    <a:pt x="11" y="28"/>
                  </a:lnTo>
                  <a:lnTo>
                    <a:pt x="745" y="22"/>
                  </a:lnTo>
                  <a:lnTo>
                    <a:pt x="805" y="22"/>
                  </a:lnTo>
                  <a:lnTo>
                    <a:pt x="805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5" name="未知"/>
            <p:cNvSpPr/>
            <p:nvPr/>
          </p:nvSpPr>
          <p:spPr>
            <a:xfrm>
              <a:off x="778" y="234"/>
              <a:ext cx="491" cy="775"/>
            </a:xfrm>
            <a:custGeom>
              <a:avLst/>
              <a:gdLst/>
              <a:ahLst/>
              <a:cxnLst/>
              <a:pathLst>
                <a:path w="491" h="775">
                  <a:moveTo>
                    <a:pt x="490" y="376"/>
                  </a:moveTo>
                  <a:lnTo>
                    <a:pt x="425" y="213"/>
                  </a:lnTo>
                  <a:lnTo>
                    <a:pt x="398" y="164"/>
                  </a:lnTo>
                  <a:lnTo>
                    <a:pt x="338" y="71"/>
                  </a:lnTo>
                  <a:lnTo>
                    <a:pt x="278" y="0"/>
                  </a:lnTo>
                  <a:lnTo>
                    <a:pt x="256" y="0"/>
                  </a:lnTo>
                  <a:lnTo>
                    <a:pt x="316" y="71"/>
                  </a:lnTo>
                  <a:lnTo>
                    <a:pt x="360" y="137"/>
                  </a:lnTo>
                  <a:lnTo>
                    <a:pt x="403" y="207"/>
                  </a:lnTo>
                  <a:lnTo>
                    <a:pt x="458" y="344"/>
                  </a:lnTo>
                  <a:lnTo>
                    <a:pt x="474" y="382"/>
                  </a:lnTo>
                  <a:lnTo>
                    <a:pt x="469" y="393"/>
                  </a:lnTo>
                  <a:lnTo>
                    <a:pt x="469" y="730"/>
                  </a:lnTo>
                  <a:lnTo>
                    <a:pt x="398" y="736"/>
                  </a:lnTo>
                  <a:lnTo>
                    <a:pt x="381" y="736"/>
                  </a:lnTo>
                  <a:lnTo>
                    <a:pt x="294" y="741"/>
                  </a:lnTo>
                  <a:lnTo>
                    <a:pt x="224" y="747"/>
                  </a:lnTo>
                  <a:lnTo>
                    <a:pt x="126" y="752"/>
                  </a:lnTo>
                  <a:lnTo>
                    <a:pt x="115" y="758"/>
                  </a:lnTo>
                  <a:lnTo>
                    <a:pt x="6" y="763"/>
                  </a:lnTo>
                  <a:lnTo>
                    <a:pt x="6" y="393"/>
                  </a:lnTo>
                  <a:lnTo>
                    <a:pt x="0" y="393"/>
                  </a:lnTo>
                  <a:lnTo>
                    <a:pt x="0" y="774"/>
                  </a:lnTo>
                  <a:lnTo>
                    <a:pt x="479" y="736"/>
                  </a:lnTo>
                  <a:lnTo>
                    <a:pt x="479" y="387"/>
                  </a:lnTo>
                  <a:lnTo>
                    <a:pt x="490" y="387"/>
                  </a:lnTo>
                  <a:lnTo>
                    <a:pt x="490" y="376"/>
                  </a:lnTo>
                  <a:lnTo>
                    <a:pt x="490" y="37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6" name="未知"/>
            <p:cNvSpPr/>
            <p:nvPr/>
          </p:nvSpPr>
          <p:spPr>
            <a:xfrm>
              <a:off x="87" y="605"/>
              <a:ext cx="698" cy="23"/>
            </a:xfrm>
            <a:custGeom>
              <a:avLst/>
              <a:gdLst/>
              <a:ahLst/>
              <a:cxnLst/>
              <a:pathLst>
                <a:path w="698" h="23">
                  <a:moveTo>
                    <a:pt x="691" y="22"/>
                  </a:moveTo>
                  <a:lnTo>
                    <a:pt x="697" y="22"/>
                  </a:lnTo>
                  <a:lnTo>
                    <a:pt x="697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294" y="22"/>
                  </a:lnTo>
                  <a:lnTo>
                    <a:pt x="691" y="22"/>
                  </a:lnTo>
                  <a:lnTo>
                    <a:pt x="691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7" name="未知"/>
            <p:cNvSpPr/>
            <p:nvPr/>
          </p:nvSpPr>
          <p:spPr>
            <a:xfrm>
              <a:off x="87" y="605"/>
              <a:ext cx="698" cy="23"/>
            </a:xfrm>
            <a:custGeom>
              <a:avLst/>
              <a:gdLst/>
              <a:ahLst/>
              <a:cxnLst/>
              <a:pathLst>
                <a:path w="698" h="23">
                  <a:moveTo>
                    <a:pt x="691" y="22"/>
                  </a:moveTo>
                  <a:lnTo>
                    <a:pt x="697" y="22"/>
                  </a:lnTo>
                  <a:lnTo>
                    <a:pt x="697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294" y="22"/>
                  </a:lnTo>
                  <a:lnTo>
                    <a:pt x="691" y="2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8" name="未知"/>
            <p:cNvSpPr/>
            <p:nvPr/>
          </p:nvSpPr>
          <p:spPr>
            <a:xfrm>
              <a:off x="87" y="627"/>
              <a:ext cx="692" cy="382"/>
            </a:xfrm>
            <a:custGeom>
              <a:avLst/>
              <a:gdLst/>
              <a:ahLst/>
              <a:cxnLst/>
              <a:pathLst>
                <a:path w="692" h="382">
                  <a:moveTo>
                    <a:pt x="691" y="0"/>
                  </a:moveTo>
                  <a:lnTo>
                    <a:pt x="294" y="0"/>
                  </a:lnTo>
                  <a:lnTo>
                    <a:pt x="0" y="0"/>
                  </a:lnTo>
                  <a:lnTo>
                    <a:pt x="0" y="381"/>
                  </a:lnTo>
                  <a:lnTo>
                    <a:pt x="691" y="381"/>
                  </a:lnTo>
                  <a:lnTo>
                    <a:pt x="691" y="0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49" name="未知"/>
            <p:cNvSpPr/>
            <p:nvPr/>
          </p:nvSpPr>
          <p:spPr>
            <a:xfrm>
              <a:off x="103" y="643"/>
              <a:ext cx="660" cy="355"/>
            </a:xfrm>
            <a:custGeom>
              <a:avLst/>
              <a:gdLst/>
              <a:ahLst/>
              <a:cxnLst/>
              <a:pathLst>
                <a:path w="660" h="355">
                  <a:moveTo>
                    <a:pt x="659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659" y="354"/>
                  </a:lnTo>
                  <a:lnTo>
                    <a:pt x="659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0" name="未知"/>
            <p:cNvSpPr/>
            <p:nvPr/>
          </p:nvSpPr>
          <p:spPr>
            <a:xfrm>
              <a:off x="1257" y="676"/>
              <a:ext cx="328" cy="131"/>
            </a:xfrm>
            <a:custGeom>
              <a:avLst/>
              <a:gdLst/>
              <a:ahLst/>
              <a:cxnLst/>
              <a:pathLst>
                <a:path w="328" h="131">
                  <a:moveTo>
                    <a:pt x="322" y="130"/>
                  </a:moveTo>
                  <a:lnTo>
                    <a:pt x="327" y="130"/>
                  </a:lnTo>
                  <a:lnTo>
                    <a:pt x="142" y="0"/>
                  </a:lnTo>
                  <a:lnTo>
                    <a:pt x="0" y="92"/>
                  </a:lnTo>
                  <a:lnTo>
                    <a:pt x="0" y="130"/>
                  </a:lnTo>
                  <a:lnTo>
                    <a:pt x="322" y="130"/>
                  </a:lnTo>
                  <a:lnTo>
                    <a:pt x="322" y="13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1" name="未知"/>
            <p:cNvSpPr/>
            <p:nvPr/>
          </p:nvSpPr>
          <p:spPr>
            <a:xfrm>
              <a:off x="1257" y="812"/>
              <a:ext cx="323" cy="137"/>
            </a:xfrm>
            <a:custGeom>
              <a:avLst/>
              <a:gdLst/>
              <a:ahLst/>
              <a:cxnLst/>
              <a:pathLst>
                <a:path w="323" h="137">
                  <a:moveTo>
                    <a:pt x="322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322" y="136"/>
                  </a:lnTo>
                  <a:lnTo>
                    <a:pt x="322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2" name="未知"/>
            <p:cNvSpPr/>
            <p:nvPr/>
          </p:nvSpPr>
          <p:spPr>
            <a:xfrm>
              <a:off x="1257" y="806"/>
              <a:ext cx="323" cy="7"/>
            </a:xfrm>
            <a:custGeom>
              <a:avLst/>
              <a:gdLst/>
              <a:ahLst/>
              <a:cxnLst/>
              <a:pathLst>
                <a:path w="323" h="7">
                  <a:moveTo>
                    <a:pt x="32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22" y="6"/>
                  </a:lnTo>
                  <a:lnTo>
                    <a:pt x="322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3" name="未知"/>
            <p:cNvSpPr/>
            <p:nvPr/>
          </p:nvSpPr>
          <p:spPr>
            <a:xfrm>
              <a:off x="893" y="758"/>
              <a:ext cx="284" cy="235"/>
            </a:xfrm>
            <a:custGeom>
              <a:avLst/>
              <a:gdLst/>
              <a:ahLst/>
              <a:cxnLst/>
              <a:pathLst>
                <a:path w="284" h="235">
                  <a:moveTo>
                    <a:pt x="267" y="13"/>
                  </a:moveTo>
                  <a:lnTo>
                    <a:pt x="266" y="212"/>
                  </a:lnTo>
                  <a:lnTo>
                    <a:pt x="283" y="212"/>
                  </a:lnTo>
                  <a:lnTo>
                    <a:pt x="283" y="0"/>
                  </a:lnTo>
                  <a:lnTo>
                    <a:pt x="0" y="10"/>
                  </a:lnTo>
                  <a:lnTo>
                    <a:pt x="0" y="234"/>
                  </a:lnTo>
                  <a:lnTo>
                    <a:pt x="11" y="228"/>
                  </a:lnTo>
                  <a:lnTo>
                    <a:pt x="11" y="21"/>
                  </a:lnTo>
                  <a:lnTo>
                    <a:pt x="267" y="1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4" name="未知"/>
            <p:cNvSpPr/>
            <p:nvPr/>
          </p:nvSpPr>
          <p:spPr>
            <a:xfrm>
              <a:off x="0" y="0"/>
              <a:ext cx="219" cy="121"/>
            </a:xfrm>
            <a:custGeom>
              <a:avLst/>
              <a:gdLst/>
              <a:ahLst/>
              <a:cxnLst/>
              <a:pathLst>
                <a:path w="219" h="121">
                  <a:moveTo>
                    <a:pt x="218" y="120"/>
                  </a:moveTo>
                  <a:lnTo>
                    <a:pt x="218" y="93"/>
                  </a:lnTo>
                  <a:lnTo>
                    <a:pt x="212" y="65"/>
                  </a:lnTo>
                  <a:lnTo>
                    <a:pt x="207" y="54"/>
                  </a:lnTo>
                  <a:lnTo>
                    <a:pt x="191" y="33"/>
                  </a:lnTo>
                  <a:lnTo>
                    <a:pt x="169" y="16"/>
                  </a:lnTo>
                  <a:lnTo>
                    <a:pt x="147" y="5"/>
                  </a:lnTo>
                  <a:lnTo>
                    <a:pt x="125" y="0"/>
                  </a:lnTo>
                  <a:lnTo>
                    <a:pt x="103" y="0"/>
                  </a:lnTo>
                  <a:lnTo>
                    <a:pt x="76" y="5"/>
                  </a:lnTo>
                  <a:lnTo>
                    <a:pt x="49" y="16"/>
                  </a:lnTo>
                  <a:lnTo>
                    <a:pt x="27" y="33"/>
                  </a:lnTo>
                  <a:lnTo>
                    <a:pt x="11" y="54"/>
                  </a:lnTo>
                  <a:lnTo>
                    <a:pt x="5" y="65"/>
                  </a:lnTo>
                  <a:lnTo>
                    <a:pt x="0" y="98"/>
                  </a:lnTo>
                  <a:lnTo>
                    <a:pt x="0" y="120"/>
                  </a:lnTo>
                  <a:lnTo>
                    <a:pt x="218" y="120"/>
                  </a:lnTo>
                  <a:lnTo>
                    <a:pt x="218" y="12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5" name="未知"/>
            <p:cNvSpPr/>
            <p:nvPr/>
          </p:nvSpPr>
          <p:spPr>
            <a:xfrm>
              <a:off x="904" y="775"/>
              <a:ext cx="99" cy="212"/>
            </a:xfrm>
            <a:custGeom>
              <a:avLst/>
              <a:gdLst/>
              <a:ahLst/>
              <a:cxnLst/>
              <a:pathLst>
                <a:path w="99" h="212">
                  <a:moveTo>
                    <a:pt x="98" y="206"/>
                  </a:moveTo>
                  <a:lnTo>
                    <a:pt x="98" y="0"/>
                  </a:lnTo>
                  <a:lnTo>
                    <a:pt x="0" y="4"/>
                  </a:lnTo>
                  <a:lnTo>
                    <a:pt x="0" y="211"/>
                  </a:lnTo>
                  <a:lnTo>
                    <a:pt x="98" y="206"/>
                  </a:lnTo>
                  <a:lnTo>
                    <a:pt x="98" y="20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6" name="未知"/>
            <p:cNvSpPr/>
            <p:nvPr/>
          </p:nvSpPr>
          <p:spPr>
            <a:xfrm>
              <a:off x="1078" y="771"/>
              <a:ext cx="88" cy="205"/>
            </a:xfrm>
            <a:custGeom>
              <a:avLst/>
              <a:gdLst/>
              <a:ahLst/>
              <a:cxnLst/>
              <a:pathLst>
                <a:path w="88" h="205">
                  <a:moveTo>
                    <a:pt x="0" y="3"/>
                  </a:moveTo>
                  <a:lnTo>
                    <a:pt x="0" y="204"/>
                  </a:lnTo>
                  <a:lnTo>
                    <a:pt x="87" y="199"/>
                  </a:lnTo>
                  <a:lnTo>
                    <a:pt x="8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7" name="未知"/>
            <p:cNvSpPr/>
            <p:nvPr/>
          </p:nvSpPr>
          <p:spPr>
            <a:xfrm>
              <a:off x="958" y="376"/>
              <a:ext cx="132" cy="175"/>
            </a:xfrm>
            <a:custGeom>
              <a:avLst/>
              <a:gdLst/>
              <a:ahLst/>
              <a:cxnLst/>
              <a:pathLst>
                <a:path w="132" h="175">
                  <a:moveTo>
                    <a:pt x="131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31" y="169"/>
                  </a:lnTo>
                  <a:lnTo>
                    <a:pt x="131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8" name="未知"/>
            <p:cNvSpPr/>
            <p:nvPr/>
          </p:nvSpPr>
          <p:spPr>
            <a:xfrm>
              <a:off x="974" y="392"/>
              <a:ext cx="99" cy="143"/>
            </a:xfrm>
            <a:custGeom>
              <a:avLst/>
              <a:gdLst/>
              <a:ahLst/>
              <a:cxnLst/>
              <a:pathLst>
                <a:path w="99" h="143">
                  <a:moveTo>
                    <a:pt x="98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98" y="137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59" name="未知"/>
            <p:cNvSpPr/>
            <p:nvPr/>
          </p:nvSpPr>
          <p:spPr>
            <a:xfrm>
              <a:off x="1257" y="676"/>
              <a:ext cx="143" cy="93"/>
            </a:xfrm>
            <a:custGeom>
              <a:avLst/>
              <a:gdLst/>
              <a:ahLst/>
              <a:cxnLst/>
              <a:pathLst>
                <a:path w="143" h="93">
                  <a:moveTo>
                    <a:pt x="0" y="92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0" y="9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60" name="未知"/>
            <p:cNvSpPr/>
            <p:nvPr/>
          </p:nvSpPr>
          <p:spPr>
            <a:xfrm>
              <a:off x="1355" y="823"/>
              <a:ext cx="116" cy="126"/>
            </a:xfrm>
            <a:custGeom>
              <a:avLst/>
              <a:gdLst/>
              <a:ahLst/>
              <a:cxnLst/>
              <a:pathLst>
                <a:path w="116" h="126">
                  <a:moveTo>
                    <a:pt x="115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115" y="125"/>
                  </a:lnTo>
                  <a:lnTo>
                    <a:pt x="11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61" name="未知"/>
            <p:cNvSpPr/>
            <p:nvPr/>
          </p:nvSpPr>
          <p:spPr>
            <a:xfrm>
              <a:off x="163" y="817"/>
              <a:ext cx="83" cy="83"/>
            </a:xfrm>
            <a:custGeom>
              <a:avLst/>
              <a:gdLst/>
              <a:ahLst/>
              <a:cxnLst/>
              <a:pathLst>
                <a:path w="83" h="83">
                  <a:moveTo>
                    <a:pt x="82" y="0"/>
                  </a:moveTo>
                  <a:lnTo>
                    <a:pt x="0" y="0"/>
                  </a:lnTo>
                  <a:lnTo>
                    <a:pt x="0" y="82"/>
                  </a:lnTo>
                  <a:lnTo>
                    <a:pt x="82" y="8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62" name="未知"/>
            <p:cNvSpPr/>
            <p:nvPr/>
          </p:nvSpPr>
          <p:spPr>
            <a:xfrm>
              <a:off x="386" y="817"/>
              <a:ext cx="89" cy="83"/>
            </a:xfrm>
            <a:custGeom>
              <a:avLst/>
              <a:gdLst/>
              <a:ahLst/>
              <a:cxnLst/>
              <a:pathLst>
                <a:path w="89" h="83">
                  <a:moveTo>
                    <a:pt x="88" y="0"/>
                  </a:moveTo>
                  <a:lnTo>
                    <a:pt x="0" y="0"/>
                  </a:lnTo>
                  <a:lnTo>
                    <a:pt x="0" y="82"/>
                  </a:lnTo>
                  <a:lnTo>
                    <a:pt x="88" y="82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563" name="未知"/>
            <p:cNvSpPr/>
            <p:nvPr/>
          </p:nvSpPr>
          <p:spPr>
            <a:xfrm>
              <a:off x="615" y="817"/>
              <a:ext cx="83" cy="83"/>
            </a:xfrm>
            <a:custGeom>
              <a:avLst/>
              <a:gdLst/>
              <a:ahLst/>
              <a:cxnLst/>
              <a:pathLst>
                <a:path w="83" h="83">
                  <a:moveTo>
                    <a:pt x="82" y="0"/>
                  </a:moveTo>
                  <a:lnTo>
                    <a:pt x="0" y="0"/>
                  </a:lnTo>
                  <a:lnTo>
                    <a:pt x="0" y="82"/>
                  </a:lnTo>
                  <a:lnTo>
                    <a:pt x="82" y="8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5564" name="Group 65563"/>
            <p:cNvGrpSpPr/>
            <p:nvPr/>
          </p:nvGrpSpPr>
          <p:grpSpPr>
            <a:xfrm>
              <a:off x="914" y="790"/>
              <a:ext cx="83" cy="186"/>
              <a:chOff x="0" y="0"/>
              <a:chExt cx="83" cy="186"/>
            </a:xfrm>
          </p:grpSpPr>
          <p:sp>
            <p:nvSpPr>
              <p:cNvPr id="65565" name="未知"/>
              <p:cNvSpPr/>
              <p:nvPr/>
            </p:nvSpPr>
            <p:spPr>
              <a:xfrm>
                <a:off x="11" y="93"/>
                <a:ext cx="56" cy="55"/>
              </a:xfrm>
              <a:custGeom>
                <a:avLst/>
                <a:gdLst/>
                <a:ahLst/>
                <a:cxnLst/>
                <a:pathLst>
                  <a:path w="56" h="55">
                    <a:moveTo>
                      <a:pt x="33" y="0"/>
                    </a:moveTo>
                    <a:lnTo>
                      <a:pt x="0" y="27"/>
                    </a:lnTo>
                    <a:lnTo>
                      <a:pt x="28" y="54"/>
                    </a:lnTo>
                    <a:lnTo>
                      <a:pt x="55" y="27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66" name="未知"/>
              <p:cNvSpPr/>
              <p:nvPr/>
            </p:nvSpPr>
            <p:spPr>
              <a:xfrm>
                <a:off x="49" y="120"/>
                <a:ext cx="34" cy="61"/>
              </a:xfrm>
              <a:custGeom>
                <a:avLst/>
                <a:gdLst/>
                <a:ahLst/>
                <a:cxnLst/>
                <a:pathLst>
                  <a:path w="34" h="61">
                    <a:moveTo>
                      <a:pt x="33" y="0"/>
                    </a:moveTo>
                    <a:lnTo>
                      <a:pt x="0" y="33"/>
                    </a:lnTo>
                    <a:lnTo>
                      <a:pt x="33" y="6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67" name="未知"/>
              <p:cNvSpPr/>
              <p:nvPr/>
            </p:nvSpPr>
            <p:spPr>
              <a:xfrm>
                <a:off x="0" y="125"/>
                <a:ext cx="29" cy="61"/>
              </a:xfrm>
              <a:custGeom>
                <a:avLst/>
                <a:gdLst/>
                <a:ahLst/>
                <a:cxnLst/>
                <a:pathLst>
                  <a:path w="29" h="61">
                    <a:moveTo>
                      <a:pt x="0" y="0"/>
                    </a:moveTo>
                    <a:lnTo>
                      <a:pt x="0" y="60"/>
                    </a:lnTo>
                    <a:lnTo>
                      <a:pt x="28" y="2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68" name="未知"/>
              <p:cNvSpPr/>
              <p:nvPr/>
            </p:nvSpPr>
            <p:spPr>
              <a:xfrm>
                <a:off x="17" y="158"/>
                <a:ext cx="50" cy="28"/>
              </a:xfrm>
              <a:custGeom>
                <a:avLst/>
                <a:gdLst/>
                <a:ahLst/>
                <a:cxnLst/>
                <a:pathLst>
                  <a:path w="50" h="28">
                    <a:moveTo>
                      <a:pt x="49" y="27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49" y="27"/>
                    </a:ln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69" name="未知"/>
              <p:cNvSpPr/>
              <p:nvPr/>
            </p:nvSpPr>
            <p:spPr>
              <a:xfrm>
                <a:off x="11" y="0"/>
                <a:ext cx="56" cy="23"/>
              </a:xfrm>
              <a:custGeom>
                <a:avLst/>
                <a:gdLst/>
                <a:ahLst/>
                <a:cxnLst/>
                <a:pathLst>
                  <a:path w="56" h="23">
                    <a:moveTo>
                      <a:pt x="55" y="0"/>
                    </a:moveTo>
                    <a:lnTo>
                      <a:pt x="0" y="0"/>
                    </a:lnTo>
                    <a:lnTo>
                      <a:pt x="28" y="2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0" name="未知"/>
              <p:cNvSpPr/>
              <p:nvPr/>
            </p:nvSpPr>
            <p:spPr>
              <a:xfrm>
                <a:off x="55" y="60"/>
                <a:ext cx="28" cy="55"/>
              </a:xfrm>
              <a:custGeom>
                <a:avLst/>
                <a:gdLst/>
                <a:ahLst/>
                <a:cxnLst/>
                <a:pathLst>
                  <a:path w="28" h="55">
                    <a:moveTo>
                      <a:pt x="27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1" name="未知"/>
              <p:cNvSpPr/>
              <p:nvPr/>
            </p:nvSpPr>
            <p:spPr>
              <a:xfrm>
                <a:off x="0" y="6"/>
                <a:ext cx="29" cy="50"/>
              </a:xfrm>
              <a:custGeom>
                <a:avLst/>
                <a:gdLst/>
                <a:ahLst/>
                <a:cxnLst/>
                <a:pathLst>
                  <a:path w="29" h="50">
                    <a:moveTo>
                      <a:pt x="0" y="0"/>
                    </a:moveTo>
                    <a:lnTo>
                      <a:pt x="0" y="49"/>
                    </a:lnTo>
                    <a:lnTo>
                      <a:pt x="28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2" name="未知"/>
              <p:cNvSpPr/>
              <p:nvPr/>
            </p:nvSpPr>
            <p:spPr>
              <a:xfrm>
                <a:off x="55" y="6"/>
                <a:ext cx="28" cy="44"/>
              </a:xfrm>
              <a:custGeom>
                <a:avLst/>
                <a:gdLst/>
                <a:ahLst/>
                <a:cxnLst/>
                <a:pathLst>
                  <a:path w="28" h="44">
                    <a:moveTo>
                      <a:pt x="27" y="0"/>
                    </a:moveTo>
                    <a:lnTo>
                      <a:pt x="0" y="16"/>
                    </a:lnTo>
                    <a:lnTo>
                      <a:pt x="27" y="43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3" name="未知"/>
              <p:cNvSpPr/>
              <p:nvPr/>
            </p:nvSpPr>
            <p:spPr>
              <a:xfrm>
                <a:off x="17" y="27"/>
                <a:ext cx="50" cy="56"/>
              </a:xfrm>
              <a:custGeom>
                <a:avLst/>
                <a:gdLst/>
                <a:ahLst/>
                <a:cxnLst/>
                <a:pathLst>
                  <a:path w="50" h="56">
                    <a:moveTo>
                      <a:pt x="27" y="0"/>
                    </a:moveTo>
                    <a:lnTo>
                      <a:pt x="0" y="33"/>
                    </a:lnTo>
                    <a:lnTo>
                      <a:pt x="27" y="55"/>
                    </a:lnTo>
                    <a:lnTo>
                      <a:pt x="49" y="28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4" name="未知"/>
              <p:cNvSpPr/>
              <p:nvPr/>
            </p:nvSpPr>
            <p:spPr>
              <a:xfrm>
                <a:off x="0" y="65"/>
                <a:ext cx="29" cy="50"/>
              </a:xfrm>
              <a:custGeom>
                <a:avLst/>
                <a:gdLst/>
                <a:ahLst/>
                <a:cxnLst/>
                <a:pathLst>
                  <a:path w="29" h="50">
                    <a:moveTo>
                      <a:pt x="0" y="0"/>
                    </a:moveTo>
                    <a:lnTo>
                      <a:pt x="0" y="49"/>
                    </a:lnTo>
                    <a:lnTo>
                      <a:pt x="28" y="2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5575" name="Group 65574"/>
            <p:cNvGrpSpPr/>
            <p:nvPr/>
          </p:nvGrpSpPr>
          <p:grpSpPr>
            <a:xfrm>
              <a:off x="1083" y="785"/>
              <a:ext cx="77" cy="180"/>
              <a:chOff x="0" y="0"/>
              <a:chExt cx="77" cy="180"/>
            </a:xfrm>
          </p:grpSpPr>
          <p:sp>
            <p:nvSpPr>
              <p:cNvPr id="65576" name="未知"/>
              <p:cNvSpPr/>
              <p:nvPr/>
            </p:nvSpPr>
            <p:spPr>
              <a:xfrm>
                <a:off x="49" y="114"/>
                <a:ext cx="28" cy="56"/>
              </a:xfrm>
              <a:custGeom>
                <a:avLst/>
                <a:gdLst/>
                <a:ahLst/>
                <a:cxnLst/>
                <a:pathLst>
                  <a:path w="28" h="56">
                    <a:moveTo>
                      <a:pt x="27" y="0"/>
                    </a:moveTo>
                    <a:lnTo>
                      <a:pt x="0" y="33"/>
                    </a:lnTo>
                    <a:lnTo>
                      <a:pt x="27" y="55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7" name="未知"/>
              <p:cNvSpPr/>
              <p:nvPr/>
            </p:nvSpPr>
            <p:spPr>
              <a:xfrm>
                <a:off x="11" y="87"/>
                <a:ext cx="50" cy="55"/>
              </a:xfrm>
              <a:custGeom>
                <a:avLst/>
                <a:gdLst/>
                <a:ahLst/>
                <a:cxnLst/>
                <a:pathLst>
                  <a:path w="50" h="55">
                    <a:moveTo>
                      <a:pt x="27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49" y="2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8" name="未知"/>
              <p:cNvSpPr/>
              <p:nvPr/>
            </p:nvSpPr>
            <p:spPr>
              <a:xfrm>
                <a:off x="0" y="119"/>
                <a:ext cx="28" cy="56"/>
              </a:xfrm>
              <a:custGeom>
                <a:avLst/>
                <a:gdLst/>
                <a:ahLst/>
                <a:cxnLst/>
                <a:pathLst>
                  <a:path w="28" h="56">
                    <a:moveTo>
                      <a:pt x="0" y="0"/>
                    </a:moveTo>
                    <a:lnTo>
                      <a:pt x="0" y="55"/>
                    </a:lnTo>
                    <a:lnTo>
                      <a:pt x="27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79" name="未知"/>
              <p:cNvSpPr/>
              <p:nvPr/>
            </p:nvSpPr>
            <p:spPr>
              <a:xfrm>
                <a:off x="11" y="152"/>
                <a:ext cx="50" cy="28"/>
              </a:xfrm>
              <a:custGeom>
                <a:avLst/>
                <a:gdLst/>
                <a:ahLst/>
                <a:cxnLst/>
                <a:pathLst>
                  <a:path w="50" h="28">
                    <a:moveTo>
                      <a:pt x="49" y="22"/>
                    </a:moveTo>
                    <a:lnTo>
                      <a:pt x="27" y="0"/>
                    </a:lnTo>
                    <a:lnTo>
                      <a:pt x="0" y="27"/>
                    </a:lnTo>
                    <a:lnTo>
                      <a:pt x="49" y="22"/>
                    </a:lnTo>
                    <a:lnTo>
                      <a:pt x="49" y="2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0" name="未知"/>
              <p:cNvSpPr/>
              <p:nvPr/>
            </p:nvSpPr>
            <p:spPr>
              <a:xfrm>
                <a:off x="49" y="60"/>
                <a:ext cx="28" cy="50"/>
              </a:xfrm>
              <a:custGeom>
                <a:avLst/>
                <a:gdLst/>
                <a:ahLst/>
                <a:cxnLst/>
                <a:pathLst>
                  <a:path w="28" h="50">
                    <a:moveTo>
                      <a:pt x="27" y="0"/>
                    </a:moveTo>
                    <a:lnTo>
                      <a:pt x="0" y="21"/>
                    </a:lnTo>
                    <a:lnTo>
                      <a:pt x="27" y="49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1" name="未知"/>
              <p:cNvSpPr/>
              <p:nvPr/>
            </p:nvSpPr>
            <p:spPr>
              <a:xfrm>
                <a:off x="49" y="5"/>
                <a:ext cx="28" cy="45"/>
              </a:xfrm>
              <a:custGeom>
                <a:avLst/>
                <a:gdLst/>
                <a:ahLst/>
                <a:cxnLst/>
                <a:pathLst>
                  <a:path w="28" h="45">
                    <a:moveTo>
                      <a:pt x="27" y="0"/>
                    </a:moveTo>
                    <a:lnTo>
                      <a:pt x="0" y="22"/>
                    </a:lnTo>
                    <a:lnTo>
                      <a:pt x="27" y="44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2" name="未知"/>
              <p:cNvSpPr/>
              <p:nvPr/>
            </p:nvSpPr>
            <p:spPr>
              <a:xfrm>
                <a:off x="11" y="0"/>
                <a:ext cx="50" cy="28"/>
              </a:xfrm>
              <a:custGeom>
                <a:avLst/>
                <a:gdLst/>
                <a:ahLst/>
                <a:cxnLst/>
                <a:pathLst>
                  <a:path w="50" h="28">
                    <a:moveTo>
                      <a:pt x="49" y="0"/>
                    </a:moveTo>
                    <a:lnTo>
                      <a:pt x="0" y="0"/>
                    </a:lnTo>
                    <a:lnTo>
                      <a:pt x="27" y="27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3" name="未知"/>
              <p:cNvSpPr/>
              <p:nvPr/>
            </p:nvSpPr>
            <p:spPr>
              <a:xfrm>
                <a:off x="0" y="11"/>
                <a:ext cx="28" cy="39"/>
              </a:xfrm>
              <a:custGeom>
                <a:avLst/>
                <a:gdLst/>
                <a:ahLst/>
                <a:cxnLst/>
                <a:pathLst>
                  <a:path w="28" h="39">
                    <a:moveTo>
                      <a:pt x="0" y="0"/>
                    </a:moveTo>
                    <a:lnTo>
                      <a:pt x="0" y="38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4" name="未知"/>
              <p:cNvSpPr/>
              <p:nvPr/>
            </p:nvSpPr>
            <p:spPr>
              <a:xfrm>
                <a:off x="11" y="27"/>
                <a:ext cx="50" cy="55"/>
              </a:xfrm>
              <a:custGeom>
                <a:avLst/>
                <a:gdLst/>
                <a:ahLst/>
                <a:cxnLst/>
                <a:pathLst>
                  <a:path w="50" h="55">
                    <a:moveTo>
                      <a:pt x="27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49" y="2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5" name="未知"/>
              <p:cNvSpPr/>
              <p:nvPr/>
            </p:nvSpPr>
            <p:spPr>
              <a:xfrm>
                <a:off x="0" y="60"/>
                <a:ext cx="28" cy="50"/>
              </a:xfrm>
              <a:custGeom>
                <a:avLst/>
                <a:gdLst/>
                <a:ahLst/>
                <a:cxnLst/>
                <a:pathLst>
                  <a:path w="28" h="50">
                    <a:moveTo>
                      <a:pt x="0" y="0"/>
                    </a:moveTo>
                    <a:lnTo>
                      <a:pt x="0" y="49"/>
                    </a:lnTo>
                    <a:lnTo>
                      <a:pt x="27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5586" name="Group 65585"/>
            <p:cNvGrpSpPr/>
            <p:nvPr/>
          </p:nvGrpSpPr>
          <p:grpSpPr>
            <a:xfrm>
              <a:off x="1127" y="120"/>
              <a:ext cx="229" cy="159"/>
              <a:chOff x="0" y="0"/>
              <a:chExt cx="229" cy="159"/>
            </a:xfrm>
          </p:grpSpPr>
          <p:sp>
            <p:nvSpPr>
              <p:cNvPr id="65587" name="未知"/>
              <p:cNvSpPr/>
              <p:nvPr/>
            </p:nvSpPr>
            <p:spPr>
              <a:xfrm>
                <a:off x="49" y="71"/>
                <a:ext cx="88" cy="6"/>
              </a:xfrm>
              <a:custGeom>
                <a:avLst/>
                <a:gdLst/>
                <a:ahLst/>
                <a:cxnLst/>
                <a:pathLst>
                  <a:path w="88" h="6">
                    <a:moveTo>
                      <a:pt x="87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87" y="5"/>
                    </a:lnTo>
                    <a:lnTo>
                      <a:pt x="87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8" name="未知"/>
              <p:cNvSpPr/>
              <p:nvPr/>
            </p:nvSpPr>
            <p:spPr>
              <a:xfrm>
                <a:off x="0" y="43"/>
                <a:ext cx="50" cy="61"/>
              </a:xfrm>
              <a:custGeom>
                <a:avLst/>
                <a:gdLst/>
                <a:ahLst/>
                <a:cxnLst/>
                <a:pathLst>
                  <a:path w="50" h="61">
                    <a:moveTo>
                      <a:pt x="0" y="60"/>
                    </a:moveTo>
                    <a:lnTo>
                      <a:pt x="0" y="0"/>
                    </a:lnTo>
                    <a:lnTo>
                      <a:pt x="49" y="22"/>
                    </a:lnTo>
                    <a:lnTo>
                      <a:pt x="49" y="3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89" name="未知"/>
              <p:cNvSpPr/>
              <p:nvPr/>
            </p:nvSpPr>
            <p:spPr>
              <a:xfrm>
                <a:off x="98" y="109"/>
                <a:ext cx="33" cy="50"/>
              </a:xfrm>
              <a:custGeom>
                <a:avLst/>
                <a:gdLst/>
                <a:ahLst/>
                <a:cxnLst/>
                <a:pathLst>
                  <a:path w="33" h="50">
                    <a:moveTo>
                      <a:pt x="22" y="49"/>
                    </a:moveTo>
                    <a:lnTo>
                      <a:pt x="0" y="33"/>
                    </a:lnTo>
                    <a:lnTo>
                      <a:pt x="22" y="0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22" y="49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0" name="未知"/>
              <p:cNvSpPr/>
              <p:nvPr/>
            </p:nvSpPr>
            <p:spPr>
              <a:xfrm>
                <a:off x="141" y="120"/>
                <a:ext cx="29" cy="39"/>
              </a:xfrm>
              <a:custGeom>
                <a:avLst/>
                <a:gdLst/>
                <a:ahLst/>
                <a:cxnLst/>
                <a:pathLst>
                  <a:path w="29" h="39">
                    <a:moveTo>
                      <a:pt x="28" y="38"/>
                    </a:moveTo>
                    <a:lnTo>
                      <a:pt x="0" y="38"/>
                    </a:lnTo>
                    <a:lnTo>
                      <a:pt x="6" y="0"/>
                    </a:lnTo>
                    <a:lnTo>
                      <a:pt x="17" y="0"/>
                    </a:lnTo>
                    <a:lnTo>
                      <a:pt x="28" y="3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1" name="未知"/>
              <p:cNvSpPr/>
              <p:nvPr/>
            </p:nvSpPr>
            <p:spPr>
              <a:xfrm>
                <a:off x="185" y="87"/>
                <a:ext cx="44" cy="34"/>
              </a:xfrm>
              <a:custGeom>
                <a:avLst/>
                <a:gdLst/>
                <a:ahLst/>
                <a:cxnLst/>
                <a:pathLst>
                  <a:path w="44" h="34">
                    <a:moveTo>
                      <a:pt x="38" y="33"/>
                    </a:moveTo>
                    <a:lnTo>
                      <a:pt x="43" y="11"/>
                    </a:lnTo>
                    <a:lnTo>
                      <a:pt x="5" y="0"/>
                    </a:lnTo>
                    <a:lnTo>
                      <a:pt x="0" y="11"/>
                    </a:lnTo>
                    <a:lnTo>
                      <a:pt x="38" y="3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2" name="未知"/>
              <p:cNvSpPr/>
              <p:nvPr/>
            </p:nvSpPr>
            <p:spPr>
              <a:xfrm>
                <a:off x="141" y="0"/>
                <a:ext cx="23" cy="39"/>
              </a:xfrm>
              <a:custGeom>
                <a:avLst/>
                <a:gdLst/>
                <a:ahLst/>
                <a:cxnLst/>
                <a:pathLst>
                  <a:path w="23" h="39">
                    <a:moveTo>
                      <a:pt x="22" y="0"/>
                    </a:moveTo>
                    <a:lnTo>
                      <a:pt x="0" y="0"/>
                    </a:lnTo>
                    <a:lnTo>
                      <a:pt x="6" y="38"/>
                    </a:lnTo>
                    <a:lnTo>
                      <a:pt x="17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3" name="未知"/>
              <p:cNvSpPr/>
              <p:nvPr/>
            </p:nvSpPr>
            <p:spPr>
              <a:xfrm>
                <a:off x="71" y="49"/>
                <a:ext cx="39" cy="23"/>
              </a:xfrm>
              <a:custGeom>
                <a:avLst/>
                <a:gdLst/>
                <a:ahLst/>
                <a:cxnLst/>
                <a:pathLst>
                  <a:path w="39" h="23">
                    <a:moveTo>
                      <a:pt x="0" y="22"/>
                    </a:moveTo>
                    <a:lnTo>
                      <a:pt x="5" y="0"/>
                    </a:lnTo>
                    <a:lnTo>
                      <a:pt x="38" y="11"/>
                    </a:lnTo>
                    <a:lnTo>
                      <a:pt x="38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4" name="未知"/>
              <p:cNvSpPr/>
              <p:nvPr/>
            </p:nvSpPr>
            <p:spPr>
              <a:xfrm>
                <a:off x="169" y="11"/>
                <a:ext cx="39" cy="39"/>
              </a:xfrm>
              <a:custGeom>
                <a:avLst/>
                <a:gdLst/>
                <a:ahLst/>
                <a:cxnLst/>
                <a:pathLst>
                  <a:path w="39" h="39">
                    <a:moveTo>
                      <a:pt x="38" y="11"/>
                    </a:moveTo>
                    <a:lnTo>
                      <a:pt x="21" y="0"/>
                    </a:lnTo>
                    <a:lnTo>
                      <a:pt x="0" y="32"/>
                    </a:lnTo>
                    <a:lnTo>
                      <a:pt x="10" y="38"/>
                    </a:lnTo>
                    <a:lnTo>
                      <a:pt x="38" y="11"/>
                    </a:lnTo>
                    <a:lnTo>
                      <a:pt x="38" y="1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5" name="未知"/>
              <p:cNvSpPr/>
              <p:nvPr/>
            </p:nvSpPr>
            <p:spPr>
              <a:xfrm>
                <a:off x="190" y="49"/>
                <a:ext cx="39" cy="28"/>
              </a:xfrm>
              <a:custGeom>
                <a:avLst/>
                <a:gdLst/>
                <a:ahLst/>
                <a:cxnLst/>
                <a:pathLst>
                  <a:path w="39" h="28">
                    <a:moveTo>
                      <a:pt x="38" y="27"/>
                    </a:moveTo>
                    <a:lnTo>
                      <a:pt x="33" y="0"/>
                    </a:lnTo>
                    <a:lnTo>
                      <a:pt x="0" y="16"/>
                    </a:lnTo>
                    <a:lnTo>
                      <a:pt x="0" y="27"/>
                    </a:lnTo>
                    <a:lnTo>
                      <a:pt x="38" y="27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6" name="未知"/>
              <p:cNvSpPr/>
              <p:nvPr/>
            </p:nvSpPr>
            <p:spPr>
              <a:xfrm>
                <a:off x="169" y="114"/>
                <a:ext cx="44" cy="39"/>
              </a:xfrm>
              <a:custGeom>
                <a:avLst/>
                <a:gdLst/>
                <a:ahLst/>
                <a:cxnLst/>
                <a:pathLst>
                  <a:path w="44" h="39">
                    <a:moveTo>
                      <a:pt x="21" y="38"/>
                    </a:moveTo>
                    <a:lnTo>
                      <a:pt x="43" y="2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1" y="3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7" name="未知"/>
              <p:cNvSpPr/>
              <p:nvPr/>
            </p:nvSpPr>
            <p:spPr>
              <a:xfrm>
                <a:off x="71" y="87"/>
                <a:ext cx="44" cy="34"/>
              </a:xfrm>
              <a:custGeom>
                <a:avLst/>
                <a:gdLst/>
                <a:ahLst/>
                <a:cxnLst/>
                <a:pathLst>
                  <a:path w="44" h="34">
                    <a:moveTo>
                      <a:pt x="10" y="33"/>
                    </a:moveTo>
                    <a:lnTo>
                      <a:pt x="0" y="11"/>
                    </a:lnTo>
                    <a:lnTo>
                      <a:pt x="38" y="0"/>
                    </a:lnTo>
                    <a:lnTo>
                      <a:pt x="43" y="11"/>
                    </a:lnTo>
                    <a:lnTo>
                      <a:pt x="10" y="33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8" name="未知"/>
              <p:cNvSpPr/>
              <p:nvPr/>
            </p:nvSpPr>
            <p:spPr>
              <a:xfrm>
                <a:off x="92" y="5"/>
                <a:ext cx="39" cy="45"/>
              </a:xfrm>
              <a:custGeom>
                <a:avLst/>
                <a:gdLst/>
                <a:ahLst/>
                <a:cxnLst/>
                <a:pathLst>
                  <a:path w="39" h="45">
                    <a:moveTo>
                      <a:pt x="0" y="17"/>
                    </a:moveTo>
                    <a:lnTo>
                      <a:pt x="22" y="0"/>
                    </a:lnTo>
                    <a:lnTo>
                      <a:pt x="38" y="38"/>
                    </a:lnTo>
                    <a:lnTo>
                      <a:pt x="28" y="44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599" name="未知"/>
              <p:cNvSpPr/>
              <p:nvPr/>
            </p:nvSpPr>
            <p:spPr>
              <a:xfrm>
                <a:off x="136" y="60"/>
                <a:ext cx="28" cy="33"/>
              </a:xfrm>
              <a:custGeom>
                <a:avLst/>
                <a:gdLst/>
                <a:ahLst/>
                <a:cxnLst/>
                <a:pathLst>
                  <a:path w="28" h="33">
                    <a:moveTo>
                      <a:pt x="0" y="11"/>
                    </a:moveTo>
                    <a:lnTo>
                      <a:pt x="5" y="5"/>
                    </a:lnTo>
                    <a:lnTo>
                      <a:pt x="16" y="0"/>
                    </a:lnTo>
                    <a:lnTo>
                      <a:pt x="22" y="5"/>
                    </a:lnTo>
                    <a:lnTo>
                      <a:pt x="27" y="11"/>
                    </a:lnTo>
                    <a:lnTo>
                      <a:pt x="27" y="16"/>
                    </a:lnTo>
                    <a:lnTo>
                      <a:pt x="27" y="27"/>
                    </a:lnTo>
                    <a:lnTo>
                      <a:pt x="22" y="27"/>
                    </a:lnTo>
                    <a:lnTo>
                      <a:pt x="16" y="32"/>
                    </a:lnTo>
                    <a:lnTo>
                      <a:pt x="5" y="27"/>
                    </a:lnTo>
                    <a:lnTo>
                      <a:pt x="0" y="27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5600" name="Straight Connector 65599"/>
            <p:cNvSpPr/>
            <p:nvPr/>
          </p:nvSpPr>
          <p:spPr>
            <a:xfrm>
              <a:off x="147" y="648"/>
              <a:ext cx="0" cy="10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1" name="Straight Connector 65600"/>
            <p:cNvSpPr/>
            <p:nvPr/>
          </p:nvSpPr>
          <p:spPr>
            <a:xfrm flipV="1">
              <a:off x="299" y="883"/>
              <a:ext cx="0" cy="10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2" name="Straight Connector 65601"/>
            <p:cNvSpPr/>
            <p:nvPr/>
          </p:nvSpPr>
          <p:spPr>
            <a:xfrm>
              <a:off x="196" y="648"/>
              <a:ext cx="0" cy="14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3" name="Straight Connector 65602"/>
            <p:cNvSpPr/>
            <p:nvPr/>
          </p:nvSpPr>
          <p:spPr>
            <a:xfrm flipV="1">
              <a:off x="348" y="937"/>
              <a:ext cx="0" cy="5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4" name="Straight Connector 65603"/>
            <p:cNvSpPr/>
            <p:nvPr/>
          </p:nvSpPr>
          <p:spPr>
            <a:xfrm>
              <a:off x="550" y="648"/>
              <a:ext cx="0" cy="23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5" name="Straight Connector 65604"/>
            <p:cNvSpPr/>
            <p:nvPr/>
          </p:nvSpPr>
          <p:spPr>
            <a:xfrm>
              <a:off x="550" y="937"/>
              <a:ext cx="0" cy="6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6" name="Straight Connector 65605"/>
            <p:cNvSpPr/>
            <p:nvPr/>
          </p:nvSpPr>
          <p:spPr>
            <a:xfrm>
              <a:off x="142" y="948"/>
              <a:ext cx="0" cy="4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7" name="Straight Connector 65606"/>
            <p:cNvSpPr/>
            <p:nvPr/>
          </p:nvSpPr>
          <p:spPr>
            <a:xfrm>
              <a:off x="501" y="648"/>
              <a:ext cx="0" cy="9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8" name="Straight Connector 65607"/>
            <p:cNvSpPr/>
            <p:nvPr/>
          </p:nvSpPr>
          <p:spPr>
            <a:xfrm>
              <a:off x="604" y="648"/>
              <a:ext cx="0" cy="12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09" name="Straight Connector 65608"/>
            <p:cNvSpPr/>
            <p:nvPr/>
          </p:nvSpPr>
          <p:spPr>
            <a:xfrm>
              <a:off x="354" y="648"/>
              <a:ext cx="0" cy="9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0" name="Straight Connector 65609"/>
            <p:cNvSpPr/>
            <p:nvPr/>
          </p:nvSpPr>
          <p:spPr>
            <a:xfrm flipV="1">
              <a:off x="713" y="888"/>
              <a:ext cx="0" cy="10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1" name="Straight Connector 65610"/>
            <p:cNvSpPr/>
            <p:nvPr/>
          </p:nvSpPr>
          <p:spPr>
            <a:xfrm>
              <a:off x="713" y="643"/>
              <a:ext cx="0" cy="49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2" name="Straight Connector 65611"/>
            <p:cNvSpPr/>
            <p:nvPr/>
          </p:nvSpPr>
          <p:spPr>
            <a:xfrm>
              <a:off x="664" y="943"/>
              <a:ext cx="0" cy="54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3" name="Straight Connector 65612"/>
            <p:cNvSpPr/>
            <p:nvPr/>
          </p:nvSpPr>
          <p:spPr>
            <a:xfrm>
              <a:off x="838" y="512"/>
              <a:ext cx="0" cy="18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4" name="Straight Connector 65613"/>
            <p:cNvSpPr/>
            <p:nvPr/>
          </p:nvSpPr>
          <p:spPr>
            <a:xfrm>
              <a:off x="882" y="436"/>
              <a:ext cx="0" cy="125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5" name="Straight Connector 65614"/>
            <p:cNvSpPr/>
            <p:nvPr/>
          </p:nvSpPr>
          <p:spPr>
            <a:xfrm>
              <a:off x="844" y="897"/>
              <a:ext cx="0" cy="92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6" name="Straight Connector 65615"/>
            <p:cNvSpPr/>
            <p:nvPr/>
          </p:nvSpPr>
          <p:spPr>
            <a:xfrm flipV="1">
              <a:off x="1214" y="894"/>
              <a:ext cx="0" cy="7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7" name="Straight Connector 65616"/>
            <p:cNvSpPr/>
            <p:nvPr/>
          </p:nvSpPr>
          <p:spPr>
            <a:xfrm>
              <a:off x="1018" y="234"/>
              <a:ext cx="0" cy="9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8" name="Straight Connector 65617"/>
            <p:cNvSpPr/>
            <p:nvPr/>
          </p:nvSpPr>
          <p:spPr>
            <a:xfrm flipV="1">
              <a:off x="980" y="692"/>
              <a:ext cx="0" cy="7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9" name="Straight Connector 65618"/>
            <p:cNvSpPr/>
            <p:nvPr/>
          </p:nvSpPr>
          <p:spPr>
            <a:xfrm flipV="1">
              <a:off x="1034" y="730"/>
              <a:ext cx="0" cy="33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20" name="Straight Connector 65619"/>
            <p:cNvSpPr/>
            <p:nvPr/>
          </p:nvSpPr>
          <p:spPr>
            <a:xfrm>
              <a:off x="1192" y="469"/>
              <a:ext cx="0" cy="13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21" name="Straight Connector 65620"/>
            <p:cNvSpPr/>
            <p:nvPr/>
          </p:nvSpPr>
          <p:spPr>
            <a:xfrm>
              <a:off x="1154" y="409"/>
              <a:ext cx="0" cy="70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22" name="Rectangle 65621"/>
            <p:cNvSpPr/>
            <p:nvPr/>
          </p:nvSpPr>
          <p:spPr>
            <a:xfrm>
              <a:off x="1368" y="841"/>
              <a:ext cx="88" cy="101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23" name="Rectangle 65622"/>
            <p:cNvSpPr/>
            <p:nvPr/>
          </p:nvSpPr>
          <p:spPr>
            <a:xfrm>
              <a:off x="175" y="830"/>
              <a:ext cx="51" cy="49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24" name="Rectangle 65623"/>
            <p:cNvSpPr/>
            <p:nvPr/>
          </p:nvSpPr>
          <p:spPr>
            <a:xfrm>
              <a:off x="403" y="830"/>
              <a:ext cx="58" cy="49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25" name="Rectangle 65624"/>
            <p:cNvSpPr/>
            <p:nvPr/>
          </p:nvSpPr>
          <p:spPr>
            <a:xfrm>
              <a:off x="630" y="830"/>
              <a:ext cx="51" cy="49"/>
            </a:xfrm>
            <a:prstGeom prst="rect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5626" name="Group 65625"/>
          <p:cNvGrpSpPr/>
          <p:nvPr/>
        </p:nvGrpSpPr>
        <p:grpSpPr>
          <a:xfrm>
            <a:off x="3587750" y="981075"/>
            <a:ext cx="2063750" cy="863600"/>
            <a:chOff x="0" y="0"/>
            <a:chExt cx="2161" cy="793"/>
          </a:xfrm>
        </p:grpSpPr>
        <p:sp>
          <p:nvSpPr>
            <p:cNvPr id="65627" name="未知"/>
            <p:cNvSpPr/>
            <p:nvPr/>
          </p:nvSpPr>
          <p:spPr>
            <a:xfrm>
              <a:off x="0" y="210"/>
              <a:ext cx="327" cy="98"/>
            </a:xfrm>
            <a:custGeom>
              <a:avLst/>
              <a:gdLst/>
              <a:ahLst/>
              <a:cxnLst/>
              <a:pathLst>
                <a:path w="327" h="98">
                  <a:moveTo>
                    <a:pt x="0" y="0"/>
                  </a:moveTo>
                  <a:lnTo>
                    <a:pt x="326" y="0"/>
                  </a:lnTo>
                  <a:lnTo>
                    <a:pt x="326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28" name="未知"/>
            <p:cNvSpPr/>
            <p:nvPr/>
          </p:nvSpPr>
          <p:spPr>
            <a:xfrm>
              <a:off x="0" y="210"/>
              <a:ext cx="358" cy="114"/>
            </a:xfrm>
            <a:custGeom>
              <a:avLst/>
              <a:gdLst/>
              <a:ahLst/>
              <a:cxnLst/>
              <a:pathLst>
                <a:path w="358" h="114">
                  <a:moveTo>
                    <a:pt x="0" y="97"/>
                  </a:moveTo>
                  <a:lnTo>
                    <a:pt x="326" y="97"/>
                  </a:lnTo>
                  <a:lnTo>
                    <a:pt x="326" y="0"/>
                  </a:lnTo>
                  <a:lnTo>
                    <a:pt x="357" y="0"/>
                  </a:lnTo>
                  <a:lnTo>
                    <a:pt x="357" y="113"/>
                  </a:lnTo>
                  <a:lnTo>
                    <a:pt x="0" y="113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29" name="未知"/>
            <p:cNvSpPr/>
            <p:nvPr/>
          </p:nvSpPr>
          <p:spPr>
            <a:xfrm>
              <a:off x="357" y="210"/>
              <a:ext cx="328" cy="98"/>
            </a:xfrm>
            <a:custGeom>
              <a:avLst/>
              <a:gdLst/>
              <a:ahLst/>
              <a:cxnLst/>
              <a:pathLst>
                <a:path w="328" h="98">
                  <a:moveTo>
                    <a:pt x="0" y="0"/>
                  </a:moveTo>
                  <a:lnTo>
                    <a:pt x="327" y="0"/>
                  </a:lnTo>
                  <a:lnTo>
                    <a:pt x="327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30" name="未知"/>
            <p:cNvSpPr/>
            <p:nvPr/>
          </p:nvSpPr>
          <p:spPr>
            <a:xfrm>
              <a:off x="357" y="210"/>
              <a:ext cx="343" cy="114"/>
            </a:xfrm>
            <a:custGeom>
              <a:avLst/>
              <a:gdLst/>
              <a:ahLst/>
              <a:cxnLst/>
              <a:pathLst>
                <a:path w="343" h="114">
                  <a:moveTo>
                    <a:pt x="0" y="97"/>
                  </a:moveTo>
                  <a:lnTo>
                    <a:pt x="327" y="97"/>
                  </a:lnTo>
                  <a:lnTo>
                    <a:pt x="327" y="0"/>
                  </a:lnTo>
                  <a:lnTo>
                    <a:pt x="342" y="0"/>
                  </a:lnTo>
                  <a:lnTo>
                    <a:pt x="342" y="113"/>
                  </a:lnTo>
                  <a:lnTo>
                    <a:pt x="0" y="113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31" name="未知"/>
            <p:cNvSpPr/>
            <p:nvPr/>
          </p:nvSpPr>
          <p:spPr>
            <a:xfrm>
              <a:off x="699" y="210"/>
              <a:ext cx="335" cy="98"/>
            </a:xfrm>
            <a:custGeom>
              <a:avLst/>
              <a:gdLst/>
              <a:ahLst/>
              <a:cxnLst/>
              <a:pathLst>
                <a:path w="335" h="98">
                  <a:moveTo>
                    <a:pt x="0" y="0"/>
                  </a:moveTo>
                  <a:lnTo>
                    <a:pt x="334" y="0"/>
                  </a:lnTo>
                  <a:lnTo>
                    <a:pt x="334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32" name="未知"/>
            <p:cNvSpPr/>
            <p:nvPr/>
          </p:nvSpPr>
          <p:spPr>
            <a:xfrm>
              <a:off x="699" y="210"/>
              <a:ext cx="351" cy="114"/>
            </a:xfrm>
            <a:custGeom>
              <a:avLst/>
              <a:gdLst/>
              <a:ahLst/>
              <a:cxnLst/>
              <a:pathLst>
                <a:path w="351" h="114">
                  <a:moveTo>
                    <a:pt x="0" y="97"/>
                  </a:moveTo>
                  <a:lnTo>
                    <a:pt x="334" y="97"/>
                  </a:lnTo>
                  <a:lnTo>
                    <a:pt x="334" y="0"/>
                  </a:lnTo>
                  <a:lnTo>
                    <a:pt x="350" y="0"/>
                  </a:lnTo>
                  <a:lnTo>
                    <a:pt x="350" y="113"/>
                  </a:lnTo>
                  <a:lnTo>
                    <a:pt x="0" y="113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33" name="未知"/>
            <p:cNvSpPr/>
            <p:nvPr/>
          </p:nvSpPr>
          <p:spPr>
            <a:xfrm>
              <a:off x="1049" y="145"/>
              <a:ext cx="71" cy="179"/>
            </a:xfrm>
            <a:custGeom>
              <a:avLst/>
              <a:gdLst/>
              <a:ahLst/>
              <a:cxnLst/>
              <a:pathLst>
                <a:path w="71" h="179">
                  <a:moveTo>
                    <a:pt x="70" y="0"/>
                  </a:moveTo>
                  <a:lnTo>
                    <a:pt x="70" y="106"/>
                  </a:lnTo>
                  <a:lnTo>
                    <a:pt x="0" y="178"/>
                  </a:lnTo>
                  <a:lnTo>
                    <a:pt x="0" y="65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634" name="未知"/>
            <p:cNvSpPr/>
            <p:nvPr/>
          </p:nvSpPr>
          <p:spPr>
            <a:xfrm>
              <a:off x="1049" y="251"/>
              <a:ext cx="211" cy="73"/>
            </a:xfrm>
            <a:custGeom>
              <a:avLst/>
              <a:gdLst/>
              <a:ahLst/>
              <a:cxnLst/>
              <a:pathLst>
                <a:path w="211" h="73">
                  <a:moveTo>
                    <a:pt x="70" y="0"/>
                  </a:moveTo>
                  <a:lnTo>
                    <a:pt x="179" y="0"/>
                  </a:lnTo>
                  <a:lnTo>
                    <a:pt x="210" y="56"/>
                  </a:lnTo>
                  <a:lnTo>
                    <a:pt x="179" y="72"/>
                  </a:lnTo>
                  <a:lnTo>
                    <a:pt x="0" y="7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5635" name="Group 65634"/>
            <p:cNvGrpSpPr/>
            <p:nvPr/>
          </p:nvGrpSpPr>
          <p:grpSpPr>
            <a:xfrm>
              <a:off x="0" y="73"/>
              <a:ext cx="2091" cy="720"/>
              <a:chOff x="0" y="0"/>
              <a:chExt cx="2091" cy="720"/>
            </a:xfrm>
          </p:grpSpPr>
          <p:sp>
            <p:nvSpPr>
              <p:cNvPr id="65636" name="未知"/>
              <p:cNvSpPr/>
              <p:nvPr/>
            </p:nvSpPr>
            <p:spPr>
              <a:xfrm>
                <a:off x="0" y="598"/>
                <a:ext cx="358" cy="122"/>
              </a:xfrm>
              <a:custGeom>
                <a:avLst/>
                <a:gdLst/>
                <a:ahLst/>
                <a:cxnLst/>
                <a:pathLst>
                  <a:path w="358" h="122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57" y="0"/>
                    </a:lnTo>
                    <a:lnTo>
                      <a:pt x="357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37" name="未知"/>
              <p:cNvSpPr/>
              <p:nvPr/>
            </p:nvSpPr>
            <p:spPr>
              <a:xfrm>
                <a:off x="357" y="598"/>
                <a:ext cx="343" cy="122"/>
              </a:xfrm>
              <a:custGeom>
                <a:avLst/>
                <a:gdLst/>
                <a:ahLst/>
                <a:cxnLst/>
                <a:pathLst>
                  <a:path w="343" h="122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42" y="0"/>
                    </a:lnTo>
                    <a:lnTo>
                      <a:pt x="342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38" name="未知"/>
              <p:cNvSpPr/>
              <p:nvPr/>
            </p:nvSpPr>
            <p:spPr>
              <a:xfrm>
                <a:off x="699" y="598"/>
                <a:ext cx="343" cy="122"/>
              </a:xfrm>
              <a:custGeom>
                <a:avLst/>
                <a:gdLst/>
                <a:ahLst/>
                <a:cxnLst/>
                <a:pathLst>
                  <a:path w="343" h="122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42" y="0"/>
                    </a:lnTo>
                    <a:lnTo>
                      <a:pt x="342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39" name="未知"/>
              <p:cNvSpPr/>
              <p:nvPr/>
            </p:nvSpPr>
            <p:spPr>
              <a:xfrm>
                <a:off x="1041" y="598"/>
                <a:ext cx="351" cy="122"/>
              </a:xfrm>
              <a:custGeom>
                <a:avLst/>
                <a:gdLst/>
                <a:ahLst/>
                <a:cxnLst/>
                <a:pathLst>
                  <a:path w="351" h="122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50" y="0"/>
                    </a:lnTo>
                    <a:lnTo>
                      <a:pt x="350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0" name="未知"/>
              <p:cNvSpPr/>
              <p:nvPr/>
            </p:nvSpPr>
            <p:spPr>
              <a:xfrm>
                <a:off x="1391" y="598"/>
                <a:ext cx="350" cy="122"/>
              </a:xfrm>
              <a:custGeom>
                <a:avLst/>
                <a:gdLst/>
                <a:ahLst/>
                <a:cxnLst/>
                <a:pathLst>
                  <a:path w="350" h="122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49" y="0"/>
                    </a:lnTo>
                    <a:lnTo>
                      <a:pt x="349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1" name="未知"/>
              <p:cNvSpPr/>
              <p:nvPr/>
            </p:nvSpPr>
            <p:spPr>
              <a:xfrm>
                <a:off x="1740" y="598"/>
                <a:ext cx="351" cy="122"/>
              </a:xfrm>
              <a:custGeom>
                <a:avLst/>
                <a:gdLst/>
                <a:ahLst/>
                <a:cxnLst/>
                <a:pathLst>
                  <a:path w="351" h="122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50" y="0"/>
                    </a:lnTo>
                    <a:lnTo>
                      <a:pt x="350" y="121"/>
                    </a:lnTo>
                    <a:lnTo>
                      <a:pt x="0" y="121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2" name="未知"/>
              <p:cNvSpPr/>
              <p:nvPr/>
            </p:nvSpPr>
            <p:spPr>
              <a:xfrm>
                <a:off x="0" y="485"/>
                <a:ext cx="187" cy="114"/>
              </a:xfrm>
              <a:custGeom>
                <a:avLst/>
                <a:gdLst/>
                <a:ahLst/>
                <a:cxnLst/>
                <a:pathLst>
                  <a:path w="187" h="114">
                    <a:moveTo>
                      <a:pt x="0" y="97"/>
                    </a:moveTo>
                    <a:lnTo>
                      <a:pt x="171" y="97"/>
                    </a:lnTo>
                    <a:lnTo>
                      <a:pt x="171" y="0"/>
                    </a:lnTo>
                    <a:lnTo>
                      <a:pt x="186" y="0"/>
                    </a:lnTo>
                    <a:lnTo>
                      <a:pt x="186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3" name="未知"/>
              <p:cNvSpPr/>
              <p:nvPr/>
            </p:nvSpPr>
            <p:spPr>
              <a:xfrm>
                <a:off x="186" y="485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4" name="未知"/>
              <p:cNvSpPr/>
              <p:nvPr/>
            </p:nvSpPr>
            <p:spPr>
              <a:xfrm>
                <a:off x="536" y="485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5" name="未知"/>
              <p:cNvSpPr/>
              <p:nvPr/>
            </p:nvSpPr>
            <p:spPr>
              <a:xfrm>
                <a:off x="886" y="485"/>
                <a:ext cx="343" cy="114"/>
              </a:xfrm>
              <a:custGeom>
                <a:avLst/>
                <a:gdLst/>
                <a:ahLst/>
                <a:cxnLst/>
                <a:pathLst>
                  <a:path w="343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42" y="0"/>
                    </a:lnTo>
                    <a:lnTo>
                      <a:pt x="342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6" name="未知"/>
              <p:cNvSpPr/>
              <p:nvPr/>
            </p:nvSpPr>
            <p:spPr>
              <a:xfrm>
                <a:off x="1228" y="485"/>
                <a:ext cx="350" cy="114"/>
              </a:xfrm>
              <a:custGeom>
                <a:avLst/>
                <a:gdLst/>
                <a:ahLst/>
                <a:cxnLst/>
                <a:pathLst>
                  <a:path w="350" h="114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49" y="0"/>
                    </a:lnTo>
                    <a:lnTo>
                      <a:pt x="349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7" name="未知"/>
              <p:cNvSpPr/>
              <p:nvPr/>
            </p:nvSpPr>
            <p:spPr>
              <a:xfrm>
                <a:off x="1577" y="485"/>
                <a:ext cx="328" cy="114"/>
              </a:xfrm>
              <a:custGeom>
                <a:avLst/>
                <a:gdLst/>
                <a:ahLst/>
                <a:cxnLst/>
                <a:pathLst>
                  <a:path w="328" h="114">
                    <a:moveTo>
                      <a:pt x="0" y="97"/>
                    </a:moveTo>
                    <a:lnTo>
                      <a:pt x="303" y="97"/>
                    </a:lnTo>
                    <a:lnTo>
                      <a:pt x="303" y="0"/>
                    </a:lnTo>
                    <a:lnTo>
                      <a:pt x="327" y="0"/>
                    </a:lnTo>
                    <a:lnTo>
                      <a:pt x="327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8" name="未知"/>
              <p:cNvSpPr/>
              <p:nvPr/>
            </p:nvSpPr>
            <p:spPr>
              <a:xfrm>
                <a:off x="1904" y="485"/>
                <a:ext cx="187" cy="114"/>
              </a:xfrm>
              <a:custGeom>
                <a:avLst/>
                <a:gdLst/>
                <a:ahLst/>
                <a:cxnLst/>
                <a:pathLst>
                  <a:path w="187" h="114">
                    <a:moveTo>
                      <a:pt x="0" y="97"/>
                    </a:moveTo>
                    <a:lnTo>
                      <a:pt x="163" y="97"/>
                    </a:lnTo>
                    <a:lnTo>
                      <a:pt x="163" y="0"/>
                    </a:lnTo>
                    <a:lnTo>
                      <a:pt x="186" y="0"/>
                    </a:lnTo>
                    <a:lnTo>
                      <a:pt x="186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49" name="未知"/>
              <p:cNvSpPr/>
              <p:nvPr/>
            </p:nvSpPr>
            <p:spPr>
              <a:xfrm>
                <a:off x="0" y="363"/>
                <a:ext cx="358" cy="123"/>
              </a:xfrm>
              <a:custGeom>
                <a:avLst/>
                <a:gdLst/>
                <a:ahLst/>
                <a:cxnLst/>
                <a:pathLst>
                  <a:path w="358" h="123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50" y="0"/>
                    </a:lnTo>
                    <a:lnTo>
                      <a:pt x="357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0" name="未知"/>
              <p:cNvSpPr/>
              <p:nvPr/>
            </p:nvSpPr>
            <p:spPr>
              <a:xfrm>
                <a:off x="357" y="363"/>
                <a:ext cx="343" cy="123"/>
              </a:xfrm>
              <a:custGeom>
                <a:avLst/>
                <a:gdLst/>
                <a:ahLst/>
                <a:cxnLst/>
                <a:pathLst>
                  <a:path w="343" h="123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42" y="0"/>
                    </a:lnTo>
                    <a:lnTo>
                      <a:pt x="342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1" name="未知"/>
              <p:cNvSpPr/>
              <p:nvPr/>
            </p:nvSpPr>
            <p:spPr>
              <a:xfrm>
                <a:off x="699" y="363"/>
                <a:ext cx="351" cy="123"/>
              </a:xfrm>
              <a:custGeom>
                <a:avLst/>
                <a:gdLst/>
                <a:ahLst/>
                <a:cxnLst/>
                <a:pathLst>
                  <a:path w="351" h="123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50" y="0"/>
                    </a:lnTo>
                    <a:lnTo>
                      <a:pt x="350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2" name="未知"/>
              <p:cNvSpPr/>
              <p:nvPr/>
            </p:nvSpPr>
            <p:spPr>
              <a:xfrm>
                <a:off x="1049" y="363"/>
                <a:ext cx="343" cy="123"/>
              </a:xfrm>
              <a:custGeom>
                <a:avLst/>
                <a:gdLst/>
                <a:ahLst/>
                <a:cxnLst/>
                <a:pathLst>
                  <a:path w="343" h="123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42" y="0"/>
                    </a:lnTo>
                    <a:lnTo>
                      <a:pt x="342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3" name="未知"/>
              <p:cNvSpPr/>
              <p:nvPr/>
            </p:nvSpPr>
            <p:spPr>
              <a:xfrm>
                <a:off x="1391" y="363"/>
                <a:ext cx="350" cy="123"/>
              </a:xfrm>
              <a:custGeom>
                <a:avLst/>
                <a:gdLst/>
                <a:ahLst/>
                <a:cxnLst/>
                <a:pathLst>
                  <a:path w="350" h="123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49" y="0"/>
                    </a:lnTo>
                    <a:lnTo>
                      <a:pt x="349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4" name="未知"/>
              <p:cNvSpPr/>
              <p:nvPr/>
            </p:nvSpPr>
            <p:spPr>
              <a:xfrm>
                <a:off x="1740" y="363"/>
                <a:ext cx="351" cy="123"/>
              </a:xfrm>
              <a:custGeom>
                <a:avLst/>
                <a:gdLst/>
                <a:ahLst/>
                <a:cxnLst/>
                <a:pathLst>
                  <a:path w="351" h="123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50" y="0"/>
                    </a:lnTo>
                    <a:lnTo>
                      <a:pt x="350" y="122"/>
                    </a:lnTo>
                    <a:lnTo>
                      <a:pt x="0" y="122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5" name="未知"/>
              <p:cNvSpPr/>
              <p:nvPr/>
            </p:nvSpPr>
            <p:spPr>
              <a:xfrm>
                <a:off x="0" y="250"/>
                <a:ext cx="187" cy="114"/>
              </a:xfrm>
              <a:custGeom>
                <a:avLst/>
                <a:gdLst/>
                <a:ahLst/>
                <a:cxnLst/>
                <a:pathLst>
                  <a:path w="187" h="114">
                    <a:moveTo>
                      <a:pt x="0" y="97"/>
                    </a:moveTo>
                    <a:lnTo>
                      <a:pt x="171" y="97"/>
                    </a:lnTo>
                    <a:lnTo>
                      <a:pt x="171" y="0"/>
                    </a:lnTo>
                    <a:lnTo>
                      <a:pt x="186" y="0"/>
                    </a:lnTo>
                    <a:lnTo>
                      <a:pt x="186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6" name="未知"/>
              <p:cNvSpPr/>
              <p:nvPr/>
            </p:nvSpPr>
            <p:spPr>
              <a:xfrm>
                <a:off x="186" y="250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7" name="未知"/>
              <p:cNvSpPr/>
              <p:nvPr/>
            </p:nvSpPr>
            <p:spPr>
              <a:xfrm>
                <a:off x="536" y="250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8" name="未知"/>
              <p:cNvSpPr/>
              <p:nvPr/>
            </p:nvSpPr>
            <p:spPr>
              <a:xfrm>
                <a:off x="886" y="250"/>
                <a:ext cx="343" cy="114"/>
              </a:xfrm>
              <a:custGeom>
                <a:avLst/>
                <a:gdLst/>
                <a:ahLst/>
                <a:cxnLst/>
                <a:pathLst>
                  <a:path w="343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42" y="0"/>
                    </a:lnTo>
                    <a:lnTo>
                      <a:pt x="342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59" name="未知"/>
              <p:cNvSpPr/>
              <p:nvPr/>
            </p:nvSpPr>
            <p:spPr>
              <a:xfrm>
                <a:off x="1554" y="250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0" name="未知"/>
              <p:cNvSpPr/>
              <p:nvPr/>
            </p:nvSpPr>
            <p:spPr>
              <a:xfrm>
                <a:off x="1904" y="250"/>
                <a:ext cx="187" cy="114"/>
              </a:xfrm>
              <a:custGeom>
                <a:avLst/>
                <a:gdLst/>
                <a:ahLst/>
                <a:cxnLst/>
                <a:pathLst>
                  <a:path w="187" h="114">
                    <a:moveTo>
                      <a:pt x="0" y="97"/>
                    </a:moveTo>
                    <a:lnTo>
                      <a:pt x="163" y="97"/>
                    </a:lnTo>
                    <a:lnTo>
                      <a:pt x="163" y="0"/>
                    </a:lnTo>
                    <a:lnTo>
                      <a:pt x="186" y="0"/>
                    </a:lnTo>
                    <a:lnTo>
                      <a:pt x="186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1" name="未知"/>
              <p:cNvSpPr/>
              <p:nvPr/>
            </p:nvSpPr>
            <p:spPr>
              <a:xfrm>
                <a:off x="0" y="137"/>
                <a:ext cx="358" cy="114"/>
              </a:xfrm>
              <a:custGeom>
                <a:avLst/>
                <a:gdLst/>
                <a:ahLst/>
                <a:cxnLst/>
                <a:pathLst>
                  <a:path w="358" h="114">
                    <a:moveTo>
                      <a:pt x="0" y="97"/>
                    </a:moveTo>
                    <a:lnTo>
                      <a:pt x="326" y="97"/>
                    </a:lnTo>
                    <a:lnTo>
                      <a:pt x="326" y="0"/>
                    </a:lnTo>
                    <a:lnTo>
                      <a:pt x="357" y="0"/>
                    </a:lnTo>
                    <a:lnTo>
                      <a:pt x="357" y="113"/>
                    </a:lnTo>
                    <a:lnTo>
                      <a:pt x="0" y="11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2" name="未知"/>
              <p:cNvSpPr/>
              <p:nvPr/>
            </p:nvSpPr>
            <p:spPr>
              <a:xfrm>
                <a:off x="357" y="137"/>
                <a:ext cx="343" cy="114"/>
              </a:xfrm>
              <a:custGeom>
                <a:avLst/>
                <a:gdLst/>
                <a:ahLst/>
                <a:cxnLst/>
                <a:pathLst>
                  <a:path w="343" h="114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42" y="0"/>
                    </a:lnTo>
                    <a:lnTo>
                      <a:pt x="342" y="113"/>
                    </a:lnTo>
                    <a:lnTo>
                      <a:pt x="0" y="11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3" name="未知"/>
              <p:cNvSpPr/>
              <p:nvPr/>
            </p:nvSpPr>
            <p:spPr>
              <a:xfrm>
                <a:off x="699" y="137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34" y="97"/>
                    </a:lnTo>
                    <a:lnTo>
                      <a:pt x="334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4" name="未知"/>
              <p:cNvSpPr/>
              <p:nvPr/>
            </p:nvSpPr>
            <p:spPr>
              <a:xfrm>
                <a:off x="1259" y="0"/>
                <a:ext cx="335" cy="251"/>
              </a:xfrm>
              <a:custGeom>
                <a:avLst/>
                <a:gdLst/>
                <a:ahLst/>
                <a:cxnLst/>
                <a:pathLst>
                  <a:path w="335" h="251">
                    <a:moveTo>
                      <a:pt x="279" y="0"/>
                    </a:moveTo>
                    <a:lnTo>
                      <a:pt x="334" y="105"/>
                    </a:lnTo>
                    <a:lnTo>
                      <a:pt x="7" y="250"/>
                    </a:lnTo>
                    <a:lnTo>
                      <a:pt x="0" y="234"/>
                    </a:lnTo>
                    <a:lnTo>
                      <a:pt x="303" y="89"/>
                    </a:lnTo>
                    <a:lnTo>
                      <a:pt x="256" y="8"/>
                    </a:lnTo>
                    <a:lnTo>
                      <a:pt x="279" y="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5" name="未知"/>
              <p:cNvSpPr/>
              <p:nvPr/>
            </p:nvSpPr>
            <p:spPr>
              <a:xfrm>
                <a:off x="1740" y="137"/>
                <a:ext cx="351" cy="114"/>
              </a:xfrm>
              <a:custGeom>
                <a:avLst/>
                <a:gdLst/>
                <a:ahLst/>
                <a:cxnLst/>
                <a:pathLst>
                  <a:path w="351" h="114">
                    <a:moveTo>
                      <a:pt x="0" y="97"/>
                    </a:moveTo>
                    <a:lnTo>
                      <a:pt x="327" y="97"/>
                    </a:lnTo>
                    <a:lnTo>
                      <a:pt x="327" y="0"/>
                    </a:lnTo>
                    <a:lnTo>
                      <a:pt x="350" y="0"/>
                    </a:lnTo>
                    <a:lnTo>
                      <a:pt x="350" y="113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5666" name="Group 65665"/>
            <p:cNvGrpSpPr/>
            <p:nvPr/>
          </p:nvGrpSpPr>
          <p:grpSpPr>
            <a:xfrm>
              <a:off x="0" y="0"/>
              <a:ext cx="2161" cy="769"/>
              <a:chOff x="0" y="0"/>
              <a:chExt cx="2161" cy="769"/>
            </a:xfrm>
          </p:grpSpPr>
          <p:sp>
            <p:nvSpPr>
              <p:cNvPr id="65667" name="未知"/>
              <p:cNvSpPr/>
              <p:nvPr/>
            </p:nvSpPr>
            <p:spPr>
              <a:xfrm>
                <a:off x="1228" y="372"/>
                <a:ext cx="327" cy="65"/>
              </a:xfrm>
              <a:custGeom>
                <a:avLst/>
                <a:gdLst/>
                <a:ahLst/>
                <a:cxnLst/>
                <a:pathLst>
                  <a:path w="327" h="65">
                    <a:moveTo>
                      <a:pt x="0" y="64"/>
                    </a:moveTo>
                    <a:lnTo>
                      <a:pt x="326" y="64"/>
                    </a:lnTo>
                    <a:lnTo>
                      <a:pt x="326" y="0"/>
                    </a:lnTo>
                    <a:lnTo>
                      <a:pt x="70" y="0"/>
                    </a:lnTo>
                    <a:lnTo>
                      <a:pt x="0" y="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8" name="未知"/>
              <p:cNvSpPr/>
              <p:nvPr/>
            </p:nvSpPr>
            <p:spPr>
              <a:xfrm>
                <a:off x="1049" y="251"/>
                <a:ext cx="211" cy="73"/>
              </a:xfrm>
              <a:custGeom>
                <a:avLst/>
                <a:gdLst/>
                <a:ahLst/>
                <a:cxnLst/>
                <a:pathLst>
                  <a:path w="211" h="73">
                    <a:moveTo>
                      <a:pt x="70" y="0"/>
                    </a:moveTo>
                    <a:lnTo>
                      <a:pt x="179" y="0"/>
                    </a:lnTo>
                    <a:lnTo>
                      <a:pt x="210" y="56"/>
                    </a:lnTo>
                    <a:lnTo>
                      <a:pt x="179" y="72"/>
                    </a:lnTo>
                    <a:lnTo>
                      <a:pt x="0" y="7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69" name="未知"/>
              <p:cNvSpPr/>
              <p:nvPr/>
            </p:nvSpPr>
            <p:spPr>
              <a:xfrm>
                <a:off x="0" y="436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0" name="未知"/>
              <p:cNvSpPr/>
              <p:nvPr/>
            </p:nvSpPr>
            <p:spPr>
              <a:xfrm>
                <a:off x="0" y="671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1" name="未知"/>
              <p:cNvSpPr/>
              <p:nvPr/>
            </p:nvSpPr>
            <p:spPr>
              <a:xfrm>
                <a:off x="354" y="671"/>
                <a:ext cx="331" cy="98"/>
              </a:xfrm>
              <a:custGeom>
                <a:avLst/>
                <a:gdLst/>
                <a:ahLst/>
                <a:cxnLst/>
                <a:pathLst>
                  <a:path w="331" h="98">
                    <a:moveTo>
                      <a:pt x="0" y="0"/>
                    </a:moveTo>
                    <a:lnTo>
                      <a:pt x="330" y="0"/>
                    </a:lnTo>
                    <a:lnTo>
                      <a:pt x="330" y="97"/>
                    </a:lnTo>
                    <a:lnTo>
                      <a:pt x="3" y="97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2" name="未知"/>
              <p:cNvSpPr/>
              <p:nvPr/>
            </p:nvSpPr>
            <p:spPr>
              <a:xfrm>
                <a:off x="699" y="671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3" name="未知"/>
              <p:cNvSpPr/>
              <p:nvPr/>
            </p:nvSpPr>
            <p:spPr>
              <a:xfrm>
                <a:off x="1041" y="671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4" name="未知"/>
              <p:cNvSpPr/>
              <p:nvPr/>
            </p:nvSpPr>
            <p:spPr>
              <a:xfrm>
                <a:off x="1391" y="671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5" name="未知"/>
              <p:cNvSpPr/>
              <p:nvPr/>
            </p:nvSpPr>
            <p:spPr>
              <a:xfrm>
                <a:off x="1740" y="671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6" name="未知"/>
              <p:cNvSpPr/>
              <p:nvPr/>
            </p:nvSpPr>
            <p:spPr>
              <a:xfrm>
                <a:off x="0" y="558"/>
                <a:ext cx="172" cy="98"/>
              </a:xfrm>
              <a:custGeom>
                <a:avLst/>
                <a:gdLst/>
                <a:ahLst/>
                <a:cxnLst/>
                <a:pathLst>
                  <a:path w="172" h="98">
                    <a:moveTo>
                      <a:pt x="0" y="0"/>
                    </a:moveTo>
                    <a:lnTo>
                      <a:pt x="171" y="0"/>
                    </a:lnTo>
                    <a:lnTo>
                      <a:pt x="171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7" name="未知"/>
              <p:cNvSpPr/>
              <p:nvPr/>
            </p:nvSpPr>
            <p:spPr>
              <a:xfrm>
                <a:off x="186" y="558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8" name="未知"/>
              <p:cNvSpPr/>
              <p:nvPr/>
            </p:nvSpPr>
            <p:spPr>
              <a:xfrm>
                <a:off x="536" y="558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79" name="未知"/>
              <p:cNvSpPr/>
              <p:nvPr/>
            </p:nvSpPr>
            <p:spPr>
              <a:xfrm>
                <a:off x="886" y="558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0" name="未知"/>
              <p:cNvSpPr/>
              <p:nvPr/>
            </p:nvSpPr>
            <p:spPr>
              <a:xfrm>
                <a:off x="1228" y="558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1" name="未知"/>
              <p:cNvSpPr/>
              <p:nvPr/>
            </p:nvSpPr>
            <p:spPr>
              <a:xfrm>
                <a:off x="1577" y="558"/>
                <a:ext cx="304" cy="98"/>
              </a:xfrm>
              <a:custGeom>
                <a:avLst/>
                <a:gdLst/>
                <a:ahLst/>
                <a:cxnLst/>
                <a:pathLst>
                  <a:path w="304" h="98">
                    <a:moveTo>
                      <a:pt x="0" y="0"/>
                    </a:moveTo>
                    <a:lnTo>
                      <a:pt x="303" y="0"/>
                    </a:lnTo>
                    <a:lnTo>
                      <a:pt x="303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2" name="未知"/>
              <p:cNvSpPr/>
              <p:nvPr/>
            </p:nvSpPr>
            <p:spPr>
              <a:xfrm>
                <a:off x="1904" y="558"/>
                <a:ext cx="164" cy="98"/>
              </a:xfrm>
              <a:custGeom>
                <a:avLst/>
                <a:gdLst/>
                <a:ahLst/>
                <a:cxnLst/>
                <a:pathLst>
                  <a:path w="164" h="98">
                    <a:moveTo>
                      <a:pt x="0" y="0"/>
                    </a:moveTo>
                    <a:lnTo>
                      <a:pt x="163" y="0"/>
                    </a:lnTo>
                    <a:lnTo>
                      <a:pt x="163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3" name="未知"/>
              <p:cNvSpPr/>
              <p:nvPr/>
            </p:nvSpPr>
            <p:spPr>
              <a:xfrm>
                <a:off x="350" y="436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4" name="未知"/>
              <p:cNvSpPr/>
              <p:nvPr/>
            </p:nvSpPr>
            <p:spPr>
              <a:xfrm>
                <a:off x="699" y="436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5" name="未知"/>
              <p:cNvSpPr/>
              <p:nvPr/>
            </p:nvSpPr>
            <p:spPr>
              <a:xfrm>
                <a:off x="1049" y="436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6" name="未知"/>
              <p:cNvSpPr/>
              <p:nvPr/>
            </p:nvSpPr>
            <p:spPr>
              <a:xfrm>
                <a:off x="1391" y="436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7" name="未知"/>
              <p:cNvSpPr/>
              <p:nvPr/>
            </p:nvSpPr>
            <p:spPr>
              <a:xfrm>
                <a:off x="1740" y="436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8" name="未知"/>
              <p:cNvSpPr/>
              <p:nvPr/>
            </p:nvSpPr>
            <p:spPr>
              <a:xfrm>
                <a:off x="0" y="323"/>
                <a:ext cx="172" cy="98"/>
              </a:xfrm>
              <a:custGeom>
                <a:avLst/>
                <a:gdLst/>
                <a:ahLst/>
                <a:cxnLst/>
                <a:pathLst>
                  <a:path w="172" h="98">
                    <a:moveTo>
                      <a:pt x="0" y="0"/>
                    </a:moveTo>
                    <a:lnTo>
                      <a:pt x="171" y="0"/>
                    </a:lnTo>
                    <a:lnTo>
                      <a:pt x="171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89" name="未知"/>
              <p:cNvSpPr/>
              <p:nvPr/>
            </p:nvSpPr>
            <p:spPr>
              <a:xfrm>
                <a:off x="186" y="323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0" name="未知"/>
              <p:cNvSpPr/>
              <p:nvPr/>
            </p:nvSpPr>
            <p:spPr>
              <a:xfrm>
                <a:off x="536" y="323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1" name="未知"/>
              <p:cNvSpPr/>
              <p:nvPr/>
            </p:nvSpPr>
            <p:spPr>
              <a:xfrm>
                <a:off x="886" y="323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2" name="未知"/>
              <p:cNvSpPr/>
              <p:nvPr/>
            </p:nvSpPr>
            <p:spPr>
              <a:xfrm>
                <a:off x="1554" y="323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3" name="未知"/>
              <p:cNvSpPr/>
              <p:nvPr/>
            </p:nvSpPr>
            <p:spPr>
              <a:xfrm>
                <a:off x="1904" y="323"/>
                <a:ext cx="164" cy="98"/>
              </a:xfrm>
              <a:custGeom>
                <a:avLst/>
                <a:gdLst/>
                <a:ahLst/>
                <a:cxnLst/>
                <a:pathLst>
                  <a:path w="164" h="98">
                    <a:moveTo>
                      <a:pt x="0" y="0"/>
                    </a:moveTo>
                    <a:lnTo>
                      <a:pt x="163" y="0"/>
                    </a:lnTo>
                    <a:lnTo>
                      <a:pt x="163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4" name="未知"/>
              <p:cNvSpPr/>
              <p:nvPr/>
            </p:nvSpPr>
            <p:spPr>
              <a:xfrm>
                <a:off x="0" y="210"/>
                <a:ext cx="327" cy="98"/>
              </a:xfrm>
              <a:custGeom>
                <a:avLst/>
                <a:gdLst/>
                <a:ahLst/>
                <a:cxnLst/>
                <a:pathLst>
                  <a:path w="327" h="98">
                    <a:moveTo>
                      <a:pt x="0" y="0"/>
                    </a:moveTo>
                    <a:lnTo>
                      <a:pt x="326" y="0"/>
                    </a:lnTo>
                    <a:lnTo>
                      <a:pt x="326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5" name="未知"/>
              <p:cNvSpPr/>
              <p:nvPr/>
            </p:nvSpPr>
            <p:spPr>
              <a:xfrm>
                <a:off x="0" y="145"/>
                <a:ext cx="421" cy="66"/>
              </a:xfrm>
              <a:custGeom>
                <a:avLst/>
                <a:gdLst/>
                <a:ahLst/>
                <a:cxnLst/>
                <a:pathLst>
                  <a:path w="421" h="66">
                    <a:moveTo>
                      <a:pt x="357" y="65"/>
                    </a:moveTo>
                    <a:lnTo>
                      <a:pt x="420" y="0"/>
                    </a:lnTo>
                    <a:lnTo>
                      <a:pt x="78" y="0"/>
                    </a:lnTo>
                    <a:lnTo>
                      <a:pt x="0" y="65"/>
                    </a:lnTo>
                    <a:lnTo>
                      <a:pt x="357" y="65"/>
                    </a:lnTo>
                    <a:lnTo>
                      <a:pt x="357" y="6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6" name="未知"/>
              <p:cNvSpPr/>
              <p:nvPr/>
            </p:nvSpPr>
            <p:spPr>
              <a:xfrm>
                <a:off x="357" y="210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7" name="未知"/>
              <p:cNvSpPr/>
              <p:nvPr/>
            </p:nvSpPr>
            <p:spPr>
              <a:xfrm>
                <a:off x="357" y="145"/>
                <a:ext cx="413" cy="66"/>
              </a:xfrm>
              <a:custGeom>
                <a:avLst/>
                <a:gdLst/>
                <a:ahLst/>
                <a:cxnLst/>
                <a:pathLst>
                  <a:path w="413" h="66">
                    <a:moveTo>
                      <a:pt x="342" y="65"/>
                    </a:moveTo>
                    <a:lnTo>
                      <a:pt x="412" y="0"/>
                    </a:lnTo>
                    <a:lnTo>
                      <a:pt x="63" y="0"/>
                    </a:lnTo>
                    <a:lnTo>
                      <a:pt x="0" y="65"/>
                    </a:lnTo>
                    <a:lnTo>
                      <a:pt x="342" y="65"/>
                    </a:lnTo>
                    <a:lnTo>
                      <a:pt x="342" y="6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8" name="未知"/>
              <p:cNvSpPr/>
              <p:nvPr/>
            </p:nvSpPr>
            <p:spPr>
              <a:xfrm>
                <a:off x="699" y="210"/>
                <a:ext cx="335" cy="98"/>
              </a:xfrm>
              <a:custGeom>
                <a:avLst/>
                <a:gdLst/>
                <a:ahLst/>
                <a:cxnLst/>
                <a:pathLst>
                  <a:path w="335" h="98">
                    <a:moveTo>
                      <a:pt x="0" y="0"/>
                    </a:moveTo>
                    <a:lnTo>
                      <a:pt x="334" y="0"/>
                    </a:lnTo>
                    <a:lnTo>
                      <a:pt x="334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699" name="未知"/>
              <p:cNvSpPr/>
              <p:nvPr/>
            </p:nvSpPr>
            <p:spPr>
              <a:xfrm>
                <a:off x="699" y="145"/>
                <a:ext cx="421" cy="66"/>
              </a:xfrm>
              <a:custGeom>
                <a:avLst/>
                <a:gdLst/>
                <a:ahLst/>
                <a:cxnLst/>
                <a:pathLst>
                  <a:path w="421" h="66">
                    <a:moveTo>
                      <a:pt x="0" y="65"/>
                    </a:moveTo>
                    <a:lnTo>
                      <a:pt x="350" y="65"/>
                    </a:lnTo>
                    <a:lnTo>
                      <a:pt x="420" y="0"/>
                    </a:lnTo>
                    <a:lnTo>
                      <a:pt x="70" y="0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0" name="未知"/>
              <p:cNvSpPr/>
              <p:nvPr/>
            </p:nvSpPr>
            <p:spPr>
              <a:xfrm>
                <a:off x="1220" y="81"/>
                <a:ext cx="343" cy="227"/>
              </a:xfrm>
              <a:custGeom>
                <a:avLst/>
                <a:gdLst/>
                <a:ahLst/>
                <a:cxnLst/>
                <a:pathLst>
                  <a:path w="343" h="227">
                    <a:moveTo>
                      <a:pt x="342" y="81"/>
                    </a:moveTo>
                    <a:lnTo>
                      <a:pt x="295" y="0"/>
                    </a:lnTo>
                    <a:lnTo>
                      <a:pt x="0" y="145"/>
                    </a:lnTo>
                    <a:lnTo>
                      <a:pt x="39" y="226"/>
                    </a:lnTo>
                    <a:lnTo>
                      <a:pt x="342" y="89"/>
                    </a:lnTo>
                    <a:lnTo>
                      <a:pt x="342" y="81"/>
                    </a:lnTo>
                    <a:lnTo>
                      <a:pt x="342" y="8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1" name="未知"/>
              <p:cNvSpPr/>
              <p:nvPr/>
            </p:nvSpPr>
            <p:spPr>
              <a:xfrm>
                <a:off x="1220" y="0"/>
                <a:ext cx="382" cy="227"/>
              </a:xfrm>
              <a:custGeom>
                <a:avLst/>
                <a:gdLst/>
                <a:ahLst/>
                <a:cxnLst/>
                <a:pathLst>
                  <a:path w="382" h="227">
                    <a:moveTo>
                      <a:pt x="318" y="73"/>
                    </a:moveTo>
                    <a:lnTo>
                      <a:pt x="381" y="0"/>
                    </a:lnTo>
                    <a:lnTo>
                      <a:pt x="381" y="0"/>
                    </a:lnTo>
                    <a:lnTo>
                      <a:pt x="70" y="154"/>
                    </a:lnTo>
                    <a:lnTo>
                      <a:pt x="0" y="226"/>
                    </a:lnTo>
                    <a:lnTo>
                      <a:pt x="318" y="73"/>
                    </a:lnTo>
                    <a:lnTo>
                      <a:pt x="318" y="7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2" name="未知"/>
              <p:cNvSpPr/>
              <p:nvPr/>
            </p:nvSpPr>
            <p:spPr>
              <a:xfrm>
                <a:off x="1554" y="259"/>
                <a:ext cx="187" cy="65"/>
              </a:xfrm>
              <a:custGeom>
                <a:avLst/>
                <a:gdLst/>
                <a:ahLst/>
                <a:cxnLst/>
                <a:pathLst>
                  <a:path w="187" h="65">
                    <a:moveTo>
                      <a:pt x="186" y="64"/>
                    </a:moveTo>
                    <a:lnTo>
                      <a:pt x="186" y="0"/>
                    </a:lnTo>
                    <a:lnTo>
                      <a:pt x="78" y="0"/>
                    </a:lnTo>
                    <a:lnTo>
                      <a:pt x="0" y="64"/>
                    </a:lnTo>
                    <a:lnTo>
                      <a:pt x="186" y="64"/>
                    </a:lnTo>
                    <a:lnTo>
                      <a:pt x="186" y="6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3" name="未知"/>
              <p:cNvSpPr/>
              <p:nvPr/>
            </p:nvSpPr>
            <p:spPr>
              <a:xfrm>
                <a:off x="1740" y="210"/>
                <a:ext cx="328" cy="98"/>
              </a:xfrm>
              <a:custGeom>
                <a:avLst/>
                <a:gdLst/>
                <a:ahLst/>
                <a:cxnLst/>
                <a:pathLst>
                  <a:path w="328" h="98">
                    <a:moveTo>
                      <a:pt x="0" y="0"/>
                    </a:moveTo>
                    <a:lnTo>
                      <a:pt x="327" y="0"/>
                    </a:lnTo>
                    <a:lnTo>
                      <a:pt x="327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4" name="未知"/>
              <p:cNvSpPr/>
              <p:nvPr/>
            </p:nvSpPr>
            <p:spPr>
              <a:xfrm>
                <a:off x="1740" y="145"/>
                <a:ext cx="421" cy="66"/>
              </a:xfrm>
              <a:custGeom>
                <a:avLst/>
                <a:gdLst/>
                <a:ahLst/>
                <a:cxnLst/>
                <a:pathLst>
                  <a:path w="421" h="66">
                    <a:moveTo>
                      <a:pt x="350" y="65"/>
                    </a:moveTo>
                    <a:lnTo>
                      <a:pt x="420" y="0"/>
                    </a:lnTo>
                    <a:lnTo>
                      <a:pt x="70" y="0"/>
                    </a:lnTo>
                    <a:lnTo>
                      <a:pt x="0" y="65"/>
                    </a:lnTo>
                    <a:lnTo>
                      <a:pt x="350" y="65"/>
                    </a:lnTo>
                    <a:lnTo>
                      <a:pt x="350" y="6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5705" name="Group 65704"/>
            <p:cNvGrpSpPr/>
            <p:nvPr/>
          </p:nvGrpSpPr>
          <p:grpSpPr>
            <a:xfrm>
              <a:off x="1049" y="0"/>
              <a:ext cx="1112" cy="793"/>
              <a:chOff x="0" y="0"/>
              <a:chExt cx="1112" cy="793"/>
            </a:xfrm>
          </p:grpSpPr>
          <p:sp>
            <p:nvSpPr>
              <p:cNvPr id="65706" name="未知"/>
              <p:cNvSpPr/>
              <p:nvPr/>
            </p:nvSpPr>
            <p:spPr>
              <a:xfrm>
                <a:off x="1041" y="598"/>
                <a:ext cx="71" cy="195"/>
              </a:xfrm>
              <a:custGeom>
                <a:avLst/>
                <a:gdLst/>
                <a:ahLst/>
                <a:cxnLst/>
                <a:pathLst>
                  <a:path w="71" h="195">
                    <a:moveTo>
                      <a:pt x="70" y="0"/>
                    </a:moveTo>
                    <a:lnTo>
                      <a:pt x="70" y="121"/>
                    </a:lnTo>
                    <a:lnTo>
                      <a:pt x="0" y="194"/>
                    </a:lnTo>
                    <a:lnTo>
                      <a:pt x="0" y="73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7" name="未知"/>
              <p:cNvSpPr/>
              <p:nvPr/>
            </p:nvSpPr>
            <p:spPr>
              <a:xfrm>
                <a:off x="1041" y="485"/>
                <a:ext cx="71" cy="187"/>
              </a:xfrm>
              <a:custGeom>
                <a:avLst/>
                <a:gdLst/>
                <a:ahLst/>
                <a:cxnLst/>
                <a:pathLst>
                  <a:path w="71" h="187">
                    <a:moveTo>
                      <a:pt x="70" y="0"/>
                    </a:moveTo>
                    <a:lnTo>
                      <a:pt x="70" y="113"/>
                    </a:lnTo>
                    <a:lnTo>
                      <a:pt x="0" y="186"/>
                    </a:lnTo>
                    <a:lnTo>
                      <a:pt x="0" y="73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8" name="未知"/>
              <p:cNvSpPr/>
              <p:nvPr/>
            </p:nvSpPr>
            <p:spPr>
              <a:xfrm>
                <a:off x="1041" y="372"/>
                <a:ext cx="71" cy="187"/>
              </a:xfrm>
              <a:custGeom>
                <a:avLst/>
                <a:gdLst/>
                <a:ahLst/>
                <a:cxnLst/>
                <a:pathLst>
                  <a:path w="71" h="187">
                    <a:moveTo>
                      <a:pt x="70" y="0"/>
                    </a:moveTo>
                    <a:lnTo>
                      <a:pt x="70" y="113"/>
                    </a:lnTo>
                    <a:lnTo>
                      <a:pt x="0" y="186"/>
                    </a:lnTo>
                    <a:lnTo>
                      <a:pt x="0" y="64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09" name="未知"/>
              <p:cNvSpPr/>
              <p:nvPr/>
            </p:nvSpPr>
            <p:spPr>
              <a:xfrm>
                <a:off x="1041" y="251"/>
                <a:ext cx="71" cy="186"/>
              </a:xfrm>
              <a:custGeom>
                <a:avLst/>
                <a:gdLst/>
                <a:ahLst/>
                <a:cxnLst/>
                <a:pathLst>
                  <a:path w="71" h="186">
                    <a:moveTo>
                      <a:pt x="70" y="0"/>
                    </a:moveTo>
                    <a:lnTo>
                      <a:pt x="70" y="121"/>
                    </a:lnTo>
                    <a:lnTo>
                      <a:pt x="0" y="185"/>
                    </a:lnTo>
                    <a:lnTo>
                      <a:pt x="0" y="72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10" name="未知"/>
              <p:cNvSpPr/>
              <p:nvPr/>
            </p:nvSpPr>
            <p:spPr>
              <a:xfrm>
                <a:off x="0" y="145"/>
                <a:ext cx="71" cy="179"/>
              </a:xfrm>
              <a:custGeom>
                <a:avLst/>
                <a:gdLst/>
                <a:ahLst/>
                <a:cxnLst/>
                <a:pathLst>
                  <a:path w="71" h="179">
                    <a:moveTo>
                      <a:pt x="70" y="0"/>
                    </a:moveTo>
                    <a:lnTo>
                      <a:pt x="70" y="106"/>
                    </a:lnTo>
                    <a:lnTo>
                      <a:pt x="0" y="178"/>
                    </a:lnTo>
                    <a:lnTo>
                      <a:pt x="0" y="6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11" name="未知"/>
              <p:cNvSpPr/>
              <p:nvPr/>
            </p:nvSpPr>
            <p:spPr>
              <a:xfrm>
                <a:off x="179" y="307"/>
                <a:ext cx="71" cy="130"/>
              </a:xfrm>
              <a:custGeom>
                <a:avLst/>
                <a:gdLst/>
                <a:ahLst/>
                <a:cxnLst/>
                <a:pathLst>
                  <a:path w="71" h="130">
                    <a:moveTo>
                      <a:pt x="0" y="16"/>
                    </a:moveTo>
                    <a:lnTo>
                      <a:pt x="0" y="129"/>
                    </a:lnTo>
                    <a:lnTo>
                      <a:pt x="70" y="65"/>
                    </a:lnTo>
                    <a:lnTo>
                      <a:pt x="70" y="0"/>
                    </a:lnTo>
                    <a:lnTo>
                      <a:pt x="38" y="16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12" name="未知"/>
              <p:cNvSpPr/>
              <p:nvPr/>
            </p:nvSpPr>
            <p:spPr>
              <a:xfrm>
                <a:off x="489" y="0"/>
                <a:ext cx="118" cy="179"/>
              </a:xfrm>
              <a:custGeom>
                <a:avLst/>
                <a:gdLst/>
                <a:ahLst/>
                <a:cxnLst/>
                <a:pathLst>
                  <a:path w="118" h="179">
                    <a:moveTo>
                      <a:pt x="0" y="73"/>
                    </a:moveTo>
                    <a:lnTo>
                      <a:pt x="55" y="178"/>
                    </a:lnTo>
                    <a:lnTo>
                      <a:pt x="117" y="97"/>
                    </a:lnTo>
                    <a:lnTo>
                      <a:pt x="63" y="0"/>
                    </a:ln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713" name="未知"/>
              <p:cNvSpPr/>
              <p:nvPr/>
            </p:nvSpPr>
            <p:spPr>
              <a:xfrm>
                <a:off x="1041" y="145"/>
                <a:ext cx="71" cy="179"/>
              </a:xfrm>
              <a:custGeom>
                <a:avLst/>
                <a:gdLst/>
                <a:ahLst/>
                <a:cxnLst/>
                <a:pathLst>
                  <a:path w="71" h="179">
                    <a:moveTo>
                      <a:pt x="70" y="0"/>
                    </a:moveTo>
                    <a:lnTo>
                      <a:pt x="70" y="106"/>
                    </a:lnTo>
                    <a:lnTo>
                      <a:pt x="0" y="178"/>
                    </a:lnTo>
                    <a:lnTo>
                      <a:pt x="0" y="65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5714" name="Group 65713"/>
          <p:cNvGrpSpPr/>
          <p:nvPr/>
        </p:nvGrpSpPr>
        <p:grpSpPr>
          <a:xfrm>
            <a:off x="6443663" y="1196975"/>
            <a:ext cx="2289175" cy="758825"/>
            <a:chOff x="0" y="0"/>
            <a:chExt cx="1845" cy="749"/>
          </a:xfrm>
        </p:grpSpPr>
        <p:sp>
          <p:nvSpPr>
            <p:cNvPr id="65715" name="未知"/>
            <p:cNvSpPr/>
            <p:nvPr/>
          </p:nvSpPr>
          <p:spPr>
            <a:xfrm>
              <a:off x="1461" y="671"/>
              <a:ext cx="384" cy="32"/>
            </a:xfrm>
            <a:custGeom>
              <a:avLst/>
              <a:gdLst/>
              <a:ahLst/>
              <a:cxnLst/>
              <a:pathLst>
                <a:path w="384" h="32">
                  <a:moveTo>
                    <a:pt x="0" y="0"/>
                  </a:moveTo>
                  <a:lnTo>
                    <a:pt x="383" y="0"/>
                  </a:lnTo>
                  <a:lnTo>
                    <a:pt x="383" y="31"/>
                  </a:lnTo>
                  <a:lnTo>
                    <a:pt x="16" y="31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16" name="未知"/>
            <p:cNvSpPr/>
            <p:nvPr/>
          </p:nvSpPr>
          <p:spPr>
            <a:xfrm>
              <a:off x="1603" y="304"/>
              <a:ext cx="11" cy="85"/>
            </a:xfrm>
            <a:custGeom>
              <a:avLst/>
              <a:gdLst/>
              <a:ahLst/>
              <a:cxnLst/>
              <a:pathLst>
                <a:path w="11" h="85">
                  <a:moveTo>
                    <a:pt x="0" y="84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84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17" name="未知"/>
            <p:cNvSpPr/>
            <p:nvPr/>
          </p:nvSpPr>
          <p:spPr>
            <a:xfrm>
              <a:off x="1556" y="461"/>
              <a:ext cx="22" cy="211"/>
            </a:xfrm>
            <a:custGeom>
              <a:avLst/>
              <a:gdLst/>
              <a:ahLst/>
              <a:cxnLst/>
              <a:pathLst>
                <a:path w="22" h="211">
                  <a:moveTo>
                    <a:pt x="0" y="0"/>
                  </a:moveTo>
                  <a:lnTo>
                    <a:pt x="21" y="0"/>
                  </a:lnTo>
                  <a:lnTo>
                    <a:pt x="21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18" name="未知"/>
            <p:cNvSpPr/>
            <p:nvPr/>
          </p:nvSpPr>
          <p:spPr>
            <a:xfrm>
              <a:off x="1524" y="351"/>
              <a:ext cx="33" cy="321"/>
            </a:xfrm>
            <a:custGeom>
              <a:avLst/>
              <a:gdLst/>
              <a:ahLst/>
              <a:cxnLst/>
              <a:pathLst>
                <a:path w="33" h="321">
                  <a:moveTo>
                    <a:pt x="0" y="320"/>
                  </a:moveTo>
                  <a:lnTo>
                    <a:pt x="32" y="32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19" name="未知"/>
            <p:cNvSpPr/>
            <p:nvPr/>
          </p:nvSpPr>
          <p:spPr>
            <a:xfrm>
              <a:off x="1111" y="131"/>
              <a:ext cx="74" cy="221"/>
            </a:xfrm>
            <a:custGeom>
              <a:avLst/>
              <a:gdLst/>
              <a:ahLst/>
              <a:cxnLst/>
              <a:pathLst>
                <a:path w="74" h="221">
                  <a:moveTo>
                    <a:pt x="73" y="220"/>
                  </a:moveTo>
                  <a:lnTo>
                    <a:pt x="73" y="0"/>
                  </a:lnTo>
                  <a:lnTo>
                    <a:pt x="0" y="0"/>
                  </a:lnTo>
                  <a:lnTo>
                    <a:pt x="0" y="194"/>
                  </a:lnTo>
                  <a:lnTo>
                    <a:pt x="26" y="194"/>
                  </a:lnTo>
                  <a:lnTo>
                    <a:pt x="26" y="215"/>
                  </a:lnTo>
                  <a:lnTo>
                    <a:pt x="73" y="220"/>
                  </a:lnTo>
                  <a:lnTo>
                    <a:pt x="73" y="2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0" name="未知"/>
            <p:cNvSpPr/>
            <p:nvPr/>
          </p:nvSpPr>
          <p:spPr>
            <a:xfrm>
              <a:off x="193" y="367"/>
              <a:ext cx="242" cy="300"/>
            </a:xfrm>
            <a:custGeom>
              <a:avLst/>
              <a:gdLst/>
              <a:ahLst/>
              <a:cxnLst/>
              <a:pathLst>
                <a:path w="242" h="300">
                  <a:moveTo>
                    <a:pt x="0" y="16"/>
                  </a:moveTo>
                  <a:lnTo>
                    <a:pt x="141" y="0"/>
                  </a:lnTo>
                  <a:lnTo>
                    <a:pt x="241" y="26"/>
                  </a:lnTo>
                  <a:lnTo>
                    <a:pt x="241" y="94"/>
                  </a:lnTo>
                  <a:lnTo>
                    <a:pt x="225" y="94"/>
                  </a:lnTo>
                  <a:lnTo>
                    <a:pt x="225" y="120"/>
                  </a:lnTo>
                  <a:lnTo>
                    <a:pt x="215" y="120"/>
                  </a:lnTo>
                  <a:lnTo>
                    <a:pt x="215" y="141"/>
                  </a:lnTo>
                  <a:lnTo>
                    <a:pt x="204" y="141"/>
                  </a:lnTo>
                  <a:lnTo>
                    <a:pt x="204" y="299"/>
                  </a:lnTo>
                  <a:lnTo>
                    <a:pt x="0" y="29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1" name="未知"/>
            <p:cNvSpPr/>
            <p:nvPr/>
          </p:nvSpPr>
          <p:spPr>
            <a:xfrm>
              <a:off x="199" y="430"/>
              <a:ext cx="138" cy="211"/>
            </a:xfrm>
            <a:custGeom>
              <a:avLst/>
              <a:gdLst/>
              <a:ahLst/>
              <a:cxnLst/>
              <a:pathLst>
                <a:path w="138" h="211">
                  <a:moveTo>
                    <a:pt x="137" y="0"/>
                  </a:moveTo>
                  <a:lnTo>
                    <a:pt x="137" y="210"/>
                  </a:lnTo>
                  <a:lnTo>
                    <a:pt x="0" y="210"/>
                  </a:lnTo>
                  <a:lnTo>
                    <a:pt x="0" y="10"/>
                  </a:lnTo>
                  <a:lnTo>
                    <a:pt x="68" y="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22" name="未知"/>
            <p:cNvSpPr/>
            <p:nvPr/>
          </p:nvSpPr>
          <p:spPr>
            <a:xfrm>
              <a:off x="0" y="690"/>
              <a:ext cx="1845" cy="33"/>
            </a:xfrm>
            <a:custGeom>
              <a:avLst/>
              <a:gdLst/>
              <a:ahLst/>
              <a:cxnLst/>
              <a:pathLst>
                <a:path w="1845" h="33">
                  <a:moveTo>
                    <a:pt x="0" y="0"/>
                  </a:moveTo>
                  <a:lnTo>
                    <a:pt x="1844" y="0"/>
                  </a:lnTo>
                  <a:lnTo>
                    <a:pt x="1844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3" name="未知"/>
            <p:cNvSpPr/>
            <p:nvPr/>
          </p:nvSpPr>
          <p:spPr>
            <a:xfrm>
              <a:off x="0" y="173"/>
              <a:ext cx="174" cy="378"/>
            </a:xfrm>
            <a:custGeom>
              <a:avLst/>
              <a:gdLst/>
              <a:ahLst/>
              <a:cxnLst/>
              <a:pathLst>
                <a:path w="174" h="378">
                  <a:moveTo>
                    <a:pt x="0" y="377"/>
                  </a:moveTo>
                  <a:lnTo>
                    <a:pt x="173" y="377"/>
                  </a:lnTo>
                  <a:lnTo>
                    <a:pt x="173" y="47"/>
                  </a:lnTo>
                  <a:lnTo>
                    <a:pt x="0" y="0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4" name="未知"/>
            <p:cNvSpPr/>
            <p:nvPr/>
          </p:nvSpPr>
          <p:spPr>
            <a:xfrm>
              <a:off x="346" y="430"/>
              <a:ext cx="90" cy="211"/>
            </a:xfrm>
            <a:custGeom>
              <a:avLst/>
              <a:gdLst/>
              <a:ahLst/>
              <a:cxnLst/>
              <a:pathLst>
                <a:path w="90" h="211">
                  <a:moveTo>
                    <a:pt x="89" y="31"/>
                  </a:moveTo>
                  <a:lnTo>
                    <a:pt x="73" y="31"/>
                  </a:lnTo>
                  <a:lnTo>
                    <a:pt x="73" y="57"/>
                  </a:lnTo>
                  <a:lnTo>
                    <a:pt x="63" y="57"/>
                  </a:lnTo>
                  <a:lnTo>
                    <a:pt x="63" y="84"/>
                  </a:lnTo>
                  <a:lnTo>
                    <a:pt x="52" y="84"/>
                  </a:lnTo>
                  <a:lnTo>
                    <a:pt x="52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89" y="15"/>
                  </a:lnTo>
                  <a:lnTo>
                    <a:pt x="89" y="31"/>
                  </a:lnTo>
                  <a:lnTo>
                    <a:pt x="89" y="3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5" name="未知"/>
            <p:cNvSpPr/>
            <p:nvPr/>
          </p:nvSpPr>
          <p:spPr>
            <a:xfrm>
              <a:off x="346" y="430"/>
              <a:ext cx="90" cy="211"/>
            </a:xfrm>
            <a:custGeom>
              <a:avLst/>
              <a:gdLst/>
              <a:ahLst/>
              <a:cxnLst/>
              <a:pathLst>
                <a:path w="90" h="211">
                  <a:moveTo>
                    <a:pt x="89" y="31"/>
                  </a:moveTo>
                  <a:lnTo>
                    <a:pt x="73" y="31"/>
                  </a:lnTo>
                  <a:lnTo>
                    <a:pt x="73" y="57"/>
                  </a:lnTo>
                  <a:lnTo>
                    <a:pt x="63" y="57"/>
                  </a:lnTo>
                  <a:lnTo>
                    <a:pt x="63" y="84"/>
                  </a:lnTo>
                  <a:lnTo>
                    <a:pt x="52" y="84"/>
                  </a:lnTo>
                  <a:lnTo>
                    <a:pt x="52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89" y="15"/>
                  </a:lnTo>
                  <a:lnTo>
                    <a:pt x="89" y="31"/>
                  </a:lnTo>
                  <a:close/>
                </a:path>
              </a:pathLst>
            </a:custGeom>
            <a:noFill/>
            <a:ln w="3175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26" name="未知"/>
            <p:cNvSpPr/>
            <p:nvPr/>
          </p:nvSpPr>
          <p:spPr>
            <a:xfrm>
              <a:off x="477" y="309"/>
              <a:ext cx="100" cy="358"/>
            </a:xfrm>
            <a:custGeom>
              <a:avLst/>
              <a:gdLst/>
              <a:ahLst/>
              <a:cxnLst/>
              <a:pathLst>
                <a:path w="100" h="358">
                  <a:moveTo>
                    <a:pt x="0" y="0"/>
                  </a:moveTo>
                  <a:lnTo>
                    <a:pt x="73" y="0"/>
                  </a:lnTo>
                  <a:lnTo>
                    <a:pt x="73" y="32"/>
                  </a:lnTo>
                  <a:lnTo>
                    <a:pt x="89" y="32"/>
                  </a:lnTo>
                  <a:lnTo>
                    <a:pt x="89" y="42"/>
                  </a:lnTo>
                  <a:lnTo>
                    <a:pt x="99" y="42"/>
                  </a:lnTo>
                  <a:lnTo>
                    <a:pt x="99" y="35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7" name="未知"/>
            <p:cNvSpPr/>
            <p:nvPr/>
          </p:nvSpPr>
          <p:spPr>
            <a:xfrm>
              <a:off x="576" y="383"/>
              <a:ext cx="28" cy="284"/>
            </a:xfrm>
            <a:custGeom>
              <a:avLst/>
              <a:gdLst/>
              <a:ahLst/>
              <a:cxnLst/>
              <a:pathLst>
                <a:path w="28" h="284">
                  <a:moveTo>
                    <a:pt x="0" y="283"/>
                  </a:moveTo>
                  <a:lnTo>
                    <a:pt x="27" y="283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8" name="未知"/>
            <p:cNvSpPr/>
            <p:nvPr/>
          </p:nvSpPr>
          <p:spPr>
            <a:xfrm>
              <a:off x="601" y="178"/>
              <a:ext cx="24" cy="489"/>
            </a:xfrm>
            <a:custGeom>
              <a:avLst/>
              <a:gdLst/>
              <a:ahLst/>
              <a:cxnLst/>
              <a:pathLst>
                <a:path w="24" h="489">
                  <a:moveTo>
                    <a:pt x="0" y="488"/>
                  </a:moveTo>
                  <a:lnTo>
                    <a:pt x="0" y="10"/>
                  </a:lnTo>
                  <a:lnTo>
                    <a:pt x="23" y="0"/>
                  </a:lnTo>
                  <a:lnTo>
                    <a:pt x="23" y="488"/>
                  </a:lnTo>
                  <a:lnTo>
                    <a:pt x="0" y="488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29" name="未知"/>
            <p:cNvSpPr/>
            <p:nvPr/>
          </p:nvSpPr>
          <p:spPr>
            <a:xfrm>
              <a:off x="650" y="167"/>
              <a:ext cx="85" cy="500"/>
            </a:xfrm>
            <a:custGeom>
              <a:avLst/>
              <a:gdLst/>
              <a:ahLst/>
              <a:cxnLst/>
              <a:pathLst>
                <a:path w="85" h="500">
                  <a:moveTo>
                    <a:pt x="84" y="0"/>
                  </a:moveTo>
                  <a:lnTo>
                    <a:pt x="84" y="499"/>
                  </a:lnTo>
                  <a:lnTo>
                    <a:pt x="0" y="499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0" name="未知"/>
            <p:cNvSpPr/>
            <p:nvPr/>
          </p:nvSpPr>
          <p:spPr>
            <a:xfrm>
              <a:off x="734" y="167"/>
              <a:ext cx="16" cy="500"/>
            </a:xfrm>
            <a:custGeom>
              <a:avLst/>
              <a:gdLst/>
              <a:ahLst/>
              <a:cxnLst/>
              <a:pathLst>
                <a:path w="16" h="500">
                  <a:moveTo>
                    <a:pt x="0" y="0"/>
                  </a:moveTo>
                  <a:lnTo>
                    <a:pt x="15" y="32"/>
                  </a:lnTo>
                  <a:lnTo>
                    <a:pt x="15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31" name="未知"/>
            <p:cNvSpPr/>
            <p:nvPr/>
          </p:nvSpPr>
          <p:spPr>
            <a:xfrm>
              <a:off x="749" y="330"/>
              <a:ext cx="127" cy="337"/>
            </a:xfrm>
            <a:custGeom>
              <a:avLst/>
              <a:gdLst/>
              <a:ahLst/>
              <a:cxnLst/>
              <a:pathLst>
                <a:path w="127" h="337">
                  <a:moveTo>
                    <a:pt x="0" y="336"/>
                  </a:moveTo>
                  <a:lnTo>
                    <a:pt x="126" y="336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0" y="336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2" name="未知"/>
            <p:cNvSpPr/>
            <p:nvPr/>
          </p:nvSpPr>
          <p:spPr>
            <a:xfrm>
              <a:off x="802" y="309"/>
              <a:ext cx="126" cy="284"/>
            </a:xfrm>
            <a:custGeom>
              <a:avLst/>
              <a:gdLst/>
              <a:ahLst/>
              <a:cxnLst/>
              <a:pathLst>
                <a:path w="126" h="284">
                  <a:moveTo>
                    <a:pt x="0" y="21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283"/>
                  </a:lnTo>
                  <a:lnTo>
                    <a:pt x="73" y="283"/>
                  </a:lnTo>
                  <a:lnTo>
                    <a:pt x="73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33" name="未知"/>
            <p:cNvSpPr/>
            <p:nvPr/>
          </p:nvSpPr>
          <p:spPr>
            <a:xfrm>
              <a:off x="864" y="68"/>
              <a:ext cx="64" cy="242"/>
            </a:xfrm>
            <a:custGeom>
              <a:avLst/>
              <a:gdLst/>
              <a:ahLst/>
              <a:cxnLst/>
              <a:pathLst>
                <a:path w="64" h="242">
                  <a:moveTo>
                    <a:pt x="63" y="241"/>
                  </a:moveTo>
                  <a:lnTo>
                    <a:pt x="63" y="84"/>
                  </a:lnTo>
                  <a:lnTo>
                    <a:pt x="48" y="84"/>
                  </a:lnTo>
                  <a:lnTo>
                    <a:pt x="48" y="52"/>
                  </a:lnTo>
                  <a:lnTo>
                    <a:pt x="37" y="52"/>
                  </a:lnTo>
                  <a:lnTo>
                    <a:pt x="37" y="26"/>
                  </a:lnTo>
                  <a:lnTo>
                    <a:pt x="32" y="0"/>
                  </a:lnTo>
                  <a:lnTo>
                    <a:pt x="21" y="21"/>
                  </a:lnTo>
                  <a:lnTo>
                    <a:pt x="21" y="52"/>
                  </a:lnTo>
                  <a:lnTo>
                    <a:pt x="16" y="52"/>
                  </a:lnTo>
                  <a:lnTo>
                    <a:pt x="16" y="84"/>
                  </a:lnTo>
                  <a:lnTo>
                    <a:pt x="0" y="84"/>
                  </a:lnTo>
                  <a:lnTo>
                    <a:pt x="0" y="241"/>
                  </a:lnTo>
                  <a:lnTo>
                    <a:pt x="63" y="24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4" name="未知"/>
            <p:cNvSpPr/>
            <p:nvPr/>
          </p:nvSpPr>
          <p:spPr>
            <a:xfrm>
              <a:off x="929" y="251"/>
              <a:ext cx="11" cy="59"/>
            </a:xfrm>
            <a:custGeom>
              <a:avLst/>
              <a:gdLst/>
              <a:ahLst/>
              <a:cxnLst/>
              <a:pathLst>
                <a:path w="11" h="59">
                  <a:moveTo>
                    <a:pt x="0" y="58"/>
                  </a:moveTo>
                  <a:lnTo>
                    <a:pt x="10" y="58"/>
                  </a:lnTo>
                  <a:lnTo>
                    <a:pt x="10" y="16"/>
                  </a:lnTo>
                  <a:lnTo>
                    <a:pt x="0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5" name="未知"/>
            <p:cNvSpPr/>
            <p:nvPr/>
          </p:nvSpPr>
          <p:spPr>
            <a:xfrm>
              <a:off x="948" y="592"/>
              <a:ext cx="106" cy="75"/>
            </a:xfrm>
            <a:custGeom>
              <a:avLst/>
              <a:gdLst/>
              <a:ahLst/>
              <a:cxnLst/>
              <a:pathLst>
                <a:path w="106" h="75">
                  <a:moveTo>
                    <a:pt x="0" y="74"/>
                  </a:moveTo>
                  <a:lnTo>
                    <a:pt x="105" y="74"/>
                  </a:lnTo>
                  <a:lnTo>
                    <a:pt x="105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6" name="未知"/>
            <p:cNvSpPr/>
            <p:nvPr/>
          </p:nvSpPr>
          <p:spPr>
            <a:xfrm>
              <a:off x="948" y="592"/>
              <a:ext cx="106" cy="75"/>
            </a:xfrm>
            <a:custGeom>
              <a:avLst/>
              <a:gdLst/>
              <a:ahLst/>
              <a:cxnLst/>
              <a:pathLst>
                <a:path w="106" h="75">
                  <a:moveTo>
                    <a:pt x="0" y="74"/>
                  </a:moveTo>
                  <a:lnTo>
                    <a:pt x="105" y="74"/>
                  </a:lnTo>
                  <a:lnTo>
                    <a:pt x="105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3175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37" name="未知"/>
            <p:cNvSpPr/>
            <p:nvPr/>
          </p:nvSpPr>
          <p:spPr>
            <a:xfrm>
              <a:off x="959" y="346"/>
              <a:ext cx="142" cy="305"/>
            </a:xfrm>
            <a:custGeom>
              <a:avLst/>
              <a:gdLst/>
              <a:ahLst/>
              <a:cxnLst/>
              <a:pathLst>
                <a:path w="142" h="305">
                  <a:moveTo>
                    <a:pt x="0" y="246"/>
                  </a:moveTo>
                  <a:lnTo>
                    <a:pt x="0" y="0"/>
                  </a:lnTo>
                  <a:lnTo>
                    <a:pt x="141" y="0"/>
                  </a:lnTo>
                  <a:lnTo>
                    <a:pt x="141" y="304"/>
                  </a:lnTo>
                  <a:lnTo>
                    <a:pt x="94" y="304"/>
                  </a:lnTo>
                  <a:lnTo>
                    <a:pt x="94" y="283"/>
                  </a:lnTo>
                  <a:lnTo>
                    <a:pt x="42" y="283"/>
                  </a:lnTo>
                  <a:lnTo>
                    <a:pt x="4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38" name="未知"/>
            <p:cNvSpPr/>
            <p:nvPr/>
          </p:nvSpPr>
          <p:spPr>
            <a:xfrm>
              <a:off x="1137" y="346"/>
              <a:ext cx="53" cy="295"/>
            </a:xfrm>
            <a:custGeom>
              <a:avLst/>
              <a:gdLst/>
              <a:ahLst/>
              <a:cxnLst/>
              <a:pathLst>
                <a:path w="53" h="295">
                  <a:moveTo>
                    <a:pt x="0" y="0"/>
                  </a:moveTo>
                  <a:lnTo>
                    <a:pt x="47" y="5"/>
                  </a:lnTo>
                  <a:lnTo>
                    <a:pt x="52" y="5"/>
                  </a:lnTo>
                  <a:lnTo>
                    <a:pt x="52" y="294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39" name="未知"/>
            <p:cNvSpPr/>
            <p:nvPr/>
          </p:nvSpPr>
          <p:spPr>
            <a:xfrm>
              <a:off x="1137" y="346"/>
              <a:ext cx="53" cy="295"/>
            </a:xfrm>
            <a:custGeom>
              <a:avLst/>
              <a:gdLst/>
              <a:ahLst/>
              <a:cxnLst/>
              <a:pathLst>
                <a:path w="53" h="295">
                  <a:moveTo>
                    <a:pt x="0" y="0"/>
                  </a:moveTo>
                  <a:lnTo>
                    <a:pt x="47" y="5"/>
                  </a:lnTo>
                  <a:lnTo>
                    <a:pt x="52" y="5"/>
                  </a:lnTo>
                  <a:lnTo>
                    <a:pt x="52" y="294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40" name="未知"/>
            <p:cNvSpPr/>
            <p:nvPr/>
          </p:nvSpPr>
          <p:spPr>
            <a:xfrm>
              <a:off x="1121" y="141"/>
              <a:ext cx="48" cy="27"/>
            </a:xfrm>
            <a:custGeom>
              <a:avLst/>
              <a:gdLst/>
              <a:ahLst/>
              <a:cxnLst/>
              <a:pathLst>
                <a:path w="48" h="27">
                  <a:moveTo>
                    <a:pt x="0" y="0"/>
                  </a:moveTo>
                  <a:lnTo>
                    <a:pt x="47" y="0"/>
                  </a:lnTo>
                  <a:lnTo>
                    <a:pt x="47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1" name="未知"/>
            <p:cNvSpPr/>
            <p:nvPr/>
          </p:nvSpPr>
          <p:spPr>
            <a:xfrm>
              <a:off x="1184" y="131"/>
              <a:ext cx="53" cy="510"/>
            </a:xfrm>
            <a:custGeom>
              <a:avLst/>
              <a:gdLst/>
              <a:ahLst/>
              <a:cxnLst/>
              <a:pathLst>
                <a:path w="53" h="510">
                  <a:moveTo>
                    <a:pt x="0" y="0"/>
                  </a:moveTo>
                  <a:lnTo>
                    <a:pt x="52" y="36"/>
                  </a:lnTo>
                  <a:lnTo>
                    <a:pt x="52" y="173"/>
                  </a:lnTo>
                  <a:lnTo>
                    <a:pt x="26" y="173"/>
                  </a:lnTo>
                  <a:lnTo>
                    <a:pt x="26" y="225"/>
                  </a:lnTo>
                  <a:lnTo>
                    <a:pt x="16" y="225"/>
                  </a:lnTo>
                  <a:lnTo>
                    <a:pt x="16" y="509"/>
                  </a:lnTo>
                  <a:lnTo>
                    <a:pt x="5" y="509"/>
                  </a:lnTo>
                  <a:lnTo>
                    <a:pt x="5" y="220"/>
                  </a:lnTo>
                  <a:lnTo>
                    <a:pt x="0" y="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2" name="未知"/>
            <p:cNvSpPr/>
            <p:nvPr/>
          </p:nvSpPr>
          <p:spPr>
            <a:xfrm>
              <a:off x="1200" y="304"/>
              <a:ext cx="63" cy="337"/>
            </a:xfrm>
            <a:custGeom>
              <a:avLst/>
              <a:gdLst/>
              <a:ahLst/>
              <a:cxnLst/>
              <a:pathLst>
                <a:path w="63" h="337">
                  <a:moveTo>
                    <a:pt x="10" y="0"/>
                  </a:moveTo>
                  <a:lnTo>
                    <a:pt x="10" y="52"/>
                  </a:lnTo>
                  <a:lnTo>
                    <a:pt x="0" y="52"/>
                  </a:lnTo>
                  <a:lnTo>
                    <a:pt x="0" y="336"/>
                  </a:lnTo>
                  <a:lnTo>
                    <a:pt x="62" y="336"/>
                  </a:lnTo>
                  <a:lnTo>
                    <a:pt x="6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43" name="未知"/>
            <p:cNvSpPr/>
            <p:nvPr/>
          </p:nvSpPr>
          <p:spPr>
            <a:xfrm>
              <a:off x="1262" y="293"/>
              <a:ext cx="54" cy="348"/>
            </a:xfrm>
            <a:custGeom>
              <a:avLst/>
              <a:gdLst/>
              <a:ahLst/>
              <a:cxnLst/>
              <a:pathLst>
                <a:path w="54" h="348">
                  <a:moveTo>
                    <a:pt x="0" y="0"/>
                  </a:moveTo>
                  <a:lnTo>
                    <a:pt x="0" y="347"/>
                  </a:lnTo>
                  <a:lnTo>
                    <a:pt x="53" y="347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4" name="未知"/>
            <p:cNvSpPr/>
            <p:nvPr/>
          </p:nvSpPr>
          <p:spPr>
            <a:xfrm>
              <a:off x="1315" y="293"/>
              <a:ext cx="22" cy="348"/>
            </a:xfrm>
            <a:custGeom>
              <a:avLst/>
              <a:gdLst/>
              <a:ahLst/>
              <a:cxnLst/>
              <a:pathLst>
                <a:path w="22" h="348">
                  <a:moveTo>
                    <a:pt x="0" y="0"/>
                  </a:moveTo>
                  <a:lnTo>
                    <a:pt x="21" y="11"/>
                  </a:lnTo>
                  <a:lnTo>
                    <a:pt x="21" y="347"/>
                  </a:lnTo>
                  <a:lnTo>
                    <a:pt x="0" y="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5" name="未知"/>
            <p:cNvSpPr/>
            <p:nvPr/>
          </p:nvSpPr>
          <p:spPr>
            <a:xfrm>
              <a:off x="1336" y="304"/>
              <a:ext cx="43" cy="337"/>
            </a:xfrm>
            <a:custGeom>
              <a:avLst/>
              <a:gdLst/>
              <a:ahLst/>
              <a:cxnLst/>
              <a:pathLst>
                <a:path w="43" h="337">
                  <a:moveTo>
                    <a:pt x="0" y="336"/>
                  </a:moveTo>
                  <a:lnTo>
                    <a:pt x="42" y="336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6" name="未知"/>
            <p:cNvSpPr/>
            <p:nvPr/>
          </p:nvSpPr>
          <p:spPr>
            <a:xfrm>
              <a:off x="1378" y="304"/>
              <a:ext cx="21" cy="352"/>
            </a:xfrm>
            <a:custGeom>
              <a:avLst/>
              <a:gdLst/>
              <a:ahLst/>
              <a:cxnLst/>
              <a:pathLst>
                <a:path w="21" h="352">
                  <a:moveTo>
                    <a:pt x="0" y="0"/>
                  </a:moveTo>
                  <a:lnTo>
                    <a:pt x="20" y="0"/>
                  </a:lnTo>
                  <a:lnTo>
                    <a:pt x="20" y="351"/>
                  </a:lnTo>
                  <a:lnTo>
                    <a:pt x="0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7" name="未知"/>
            <p:cNvSpPr/>
            <p:nvPr/>
          </p:nvSpPr>
          <p:spPr>
            <a:xfrm>
              <a:off x="1398" y="304"/>
              <a:ext cx="49" cy="352"/>
            </a:xfrm>
            <a:custGeom>
              <a:avLst/>
              <a:gdLst/>
              <a:ahLst/>
              <a:cxnLst/>
              <a:pathLst>
                <a:path w="49" h="352">
                  <a:moveTo>
                    <a:pt x="0" y="351"/>
                  </a:moveTo>
                  <a:lnTo>
                    <a:pt x="48" y="351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42" y="10"/>
                  </a:lnTo>
                  <a:lnTo>
                    <a:pt x="0" y="0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8" name="未知"/>
            <p:cNvSpPr/>
            <p:nvPr/>
          </p:nvSpPr>
          <p:spPr>
            <a:xfrm>
              <a:off x="1446" y="351"/>
              <a:ext cx="79" cy="305"/>
            </a:xfrm>
            <a:custGeom>
              <a:avLst/>
              <a:gdLst/>
              <a:ahLst/>
              <a:cxnLst/>
              <a:pathLst>
                <a:path w="79" h="305">
                  <a:moveTo>
                    <a:pt x="0" y="0"/>
                  </a:moveTo>
                  <a:lnTo>
                    <a:pt x="78" y="0"/>
                  </a:lnTo>
                  <a:lnTo>
                    <a:pt x="78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49" name="未知"/>
            <p:cNvSpPr/>
            <p:nvPr/>
          </p:nvSpPr>
          <p:spPr>
            <a:xfrm>
              <a:off x="1461" y="655"/>
              <a:ext cx="64" cy="17"/>
            </a:xfrm>
            <a:custGeom>
              <a:avLst/>
              <a:gdLst/>
              <a:ahLst/>
              <a:cxnLst/>
              <a:pathLst>
                <a:path w="64" h="17">
                  <a:moveTo>
                    <a:pt x="0" y="0"/>
                  </a:moveTo>
                  <a:lnTo>
                    <a:pt x="63" y="0"/>
                  </a:lnTo>
                  <a:lnTo>
                    <a:pt x="63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55555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50" name="未知"/>
            <p:cNvSpPr/>
            <p:nvPr/>
          </p:nvSpPr>
          <p:spPr>
            <a:xfrm>
              <a:off x="1461" y="655"/>
              <a:ext cx="64" cy="17"/>
            </a:xfrm>
            <a:custGeom>
              <a:avLst/>
              <a:gdLst/>
              <a:ahLst/>
              <a:cxnLst/>
              <a:pathLst>
                <a:path w="64" h="17">
                  <a:moveTo>
                    <a:pt x="0" y="0"/>
                  </a:moveTo>
                  <a:lnTo>
                    <a:pt x="63" y="0"/>
                  </a:lnTo>
                  <a:lnTo>
                    <a:pt x="63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1" name="未知"/>
            <p:cNvSpPr/>
            <p:nvPr/>
          </p:nvSpPr>
          <p:spPr>
            <a:xfrm>
              <a:off x="1566" y="388"/>
              <a:ext cx="80" cy="284"/>
            </a:xfrm>
            <a:custGeom>
              <a:avLst/>
              <a:gdLst/>
              <a:ahLst/>
              <a:cxnLst/>
              <a:pathLst>
                <a:path w="80" h="284">
                  <a:moveTo>
                    <a:pt x="11" y="283"/>
                  </a:moveTo>
                  <a:lnTo>
                    <a:pt x="79" y="283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11" y="73"/>
                  </a:lnTo>
                  <a:lnTo>
                    <a:pt x="11" y="28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2" name="未知"/>
            <p:cNvSpPr/>
            <p:nvPr/>
          </p:nvSpPr>
          <p:spPr>
            <a:xfrm>
              <a:off x="1613" y="272"/>
              <a:ext cx="90" cy="400"/>
            </a:xfrm>
            <a:custGeom>
              <a:avLst/>
              <a:gdLst/>
              <a:ahLst/>
              <a:cxnLst/>
              <a:pathLst>
                <a:path w="90" h="400">
                  <a:moveTo>
                    <a:pt x="0" y="116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99"/>
                  </a:lnTo>
                  <a:lnTo>
                    <a:pt x="32" y="399"/>
                  </a:lnTo>
                  <a:lnTo>
                    <a:pt x="32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3" name="未知"/>
            <p:cNvSpPr/>
            <p:nvPr/>
          </p:nvSpPr>
          <p:spPr>
            <a:xfrm>
              <a:off x="1702" y="351"/>
              <a:ext cx="48" cy="321"/>
            </a:xfrm>
            <a:custGeom>
              <a:avLst/>
              <a:gdLst/>
              <a:ahLst/>
              <a:cxnLst/>
              <a:pathLst>
                <a:path w="48" h="321">
                  <a:moveTo>
                    <a:pt x="0" y="16"/>
                  </a:moveTo>
                  <a:lnTo>
                    <a:pt x="47" y="0"/>
                  </a:lnTo>
                  <a:lnTo>
                    <a:pt x="47" y="320"/>
                  </a:lnTo>
                  <a:lnTo>
                    <a:pt x="0" y="32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4" name="未知"/>
            <p:cNvSpPr/>
            <p:nvPr/>
          </p:nvSpPr>
          <p:spPr>
            <a:xfrm>
              <a:off x="1749" y="351"/>
              <a:ext cx="96" cy="321"/>
            </a:xfrm>
            <a:custGeom>
              <a:avLst/>
              <a:gdLst/>
              <a:ahLst/>
              <a:cxnLst/>
              <a:pathLst>
                <a:path w="96" h="321">
                  <a:moveTo>
                    <a:pt x="0" y="320"/>
                  </a:moveTo>
                  <a:lnTo>
                    <a:pt x="95" y="320"/>
                  </a:lnTo>
                  <a:lnTo>
                    <a:pt x="95" y="5"/>
                  </a:lnTo>
                  <a:lnTo>
                    <a:pt x="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5" name="未知"/>
            <p:cNvSpPr/>
            <p:nvPr/>
          </p:nvSpPr>
          <p:spPr>
            <a:xfrm>
              <a:off x="0" y="640"/>
              <a:ext cx="1478" cy="69"/>
            </a:xfrm>
            <a:custGeom>
              <a:avLst/>
              <a:gdLst/>
              <a:ahLst/>
              <a:cxnLst/>
              <a:pathLst>
                <a:path w="1478" h="69">
                  <a:moveTo>
                    <a:pt x="0" y="26"/>
                  </a:moveTo>
                  <a:lnTo>
                    <a:pt x="1053" y="26"/>
                  </a:lnTo>
                  <a:lnTo>
                    <a:pt x="1053" y="10"/>
                  </a:lnTo>
                  <a:lnTo>
                    <a:pt x="1137" y="10"/>
                  </a:lnTo>
                  <a:lnTo>
                    <a:pt x="1137" y="0"/>
                  </a:lnTo>
                  <a:lnTo>
                    <a:pt x="1378" y="0"/>
                  </a:lnTo>
                  <a:lnTo>
                    <a:pt x="1378" y="15"/>
                  </a:lnTo>
                  <a:lnTo>
                    <a:pt x="1461" y="15"/>
                  </a:lnTo>
                  <a:lnTo>
                    <a:pt x="1461" y="47"/>
                  </a:lnTo>
                  <a:lnTo>
                    <a:pt x="1477" y="47"/>
                  </a:lnTo>
                  <a:lnTo>
                    <a:pt x="1477" y="68"/>
                  </a:lnTo>
                  <a:lnTo>
                    <a:pt x="948" y="68"/>
                  </a:lnTo>
                  <a:lnTo>
                    <a:pt x="948" y="52"/>
                  </a:lnTo>
                  <a:lnTo>
                    <a:pt x="0" y="52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6" name="未知"/>
            <p:cNvSpPr/>
            <p:nvPr/>
          </p:nvSpPr>
          <p:spPr>
            <a:xfrm>
              <a:off x="1461" y="671"/>
              <a:ext cx="384" cy="32"/>
            </a:xfrm>
            <a:custGeom>
              <a:avLst/>
              <a:gdLst/>
              <a:ahLst/>
              <a:cxnLst/>
              <a:pathLst>
                <a:path w="384" h="32">
                  <a:moveTo>
                    <a:pt x="0" y="0"/>
                  </a:moveTo>
                  <a:lnTo>
                    <a:pt x="383" y="0"/>
                  </a:lnTo>
                  <a:lnTo>
                    <a:pt x="383" y="31"/>
                  </a:lnTo>
                  <a:lnTo>
                    <a:pt x="16" y="31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57" name="未知"/>
            <p:cNvSpPr/>
            <p:nvPr/>
          </p:nvSpPr>
          <p:spPr>
            <a:xfrm>
              <a:off x="1461" y="671"/>
              <a:ext cx="384" cy="32"/>
            </a:xfrm>
            <a:custGeom>
              <a:avLst/>
              <a:gdLst/>
              <a:ahLst/>
              <a:cxnLst/>
              <a:pathLst>
                <a:path w="384" h="32">
                  <a:moveTo>
                    <a:pt x="0" y="0"/>
                  </a:moveTo>
                  <a:lnTo>
                    <a:pt x="383" y="0"/>
                  </a:lnTo>
                  <a:lnTo>
                    <a:pt x="383" y="31"/>
                  </a:lnTo>
                  <a:lnTo>
                    <a:pt x="16" y="31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58" name="未知"/>
            <p:cNvSpPr/>
            <p:nvPr/>
          </p:nvSpPr>
          <p:spPr>
            <a:xfrm>
              <a:off x="0" y="717"/>
              <a:ext cx="1845" cy="32"/>
            </a:xfrm>
            <a:custGeom>
              <a:avLst/>
              <a:gdLst/>
              <a:ahLst/>
              <a:cxnLst/>
              <a:pathLst>
                <a:path w="1845" h="32">
                  <a:moveTo>
                    <a:pt x="0" y="0"/>
                  </a:moveTo>
                  <a:lnTo>
                    <a:pt x="1844" y="0"/>
                  </a:lnTo>
                  <a:lnTo>
                    <a:pt x="1844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759" name="未知"/>
            <p:cNvSpPr/>
            <p:nvPr/>
          </p:nvSpPr>
          <p:spPr>
            <a:xfrm>
              <a:off x="891" y="0"/>
              <a:ext cx="1" cy="74"/>
            </a:xfrm>
            <a:custGeom>
              <a:avLst/>
              <a:gdLst/>
              <a:ahLst/>
              <a:cxnLst/>
              <a:pathLst>
                <a:path w="1" h="74">
                  <a:moveTo>
                    <a:pt x="0" y="7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0" name="未知"/>
            <p:cNvSpPr/>
            <p:nvPr/>
          </p:nvSpPr>
          <p:spPr>
            <a:xfrm>
              <a:off x="16" y="199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1" name="未知"/>
            <p:cNvSpPr/>
            <p:nvPr/>
          </p:nvSpPr>
          <p:spPr>
            <a:xfrm>
              <a:off x="27" y="204"/>
              <a:ext cx="1" cy="12"/>
            </a:xfrm>
            <a:custGeom>
              <a:avLst/>
              <a:gdLst/>
              <a:ahLst/>
              <a:cxnLst/>
              <a:pathLst>
                <a:path w="1" h="12">
                  <a:moveTo>
                    <a:pt x="0" y="1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2" name="未知"/>
            <p:cNvSpPr/>
            <p:nvPr/>
          </p:nvSpPr>
          <p:spPr>
            <a:xfrm>
              <a:off x="37" y="204"/>
              <a:ext cx="1" cy="12"/>
            </a:xfrm>
            <a:custGeom>
              <a:avLst/>
              <a:gdLst/>
              <a:ahLst/>
              <a:cxnLst/>
              <a:pathLst>
                <a:path w="1" h="12">
                  <a:moveTo>
                    <a:pt x="0" y="1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3" name="未知"/>
            <p:cNvSpPr/>
            <p:nvPr/>
          </p:nvSpPr>
          <p:spPr>
            <a:xfrm>
              <a:off x="53" y="209"/>
              <a:ext cx="1" cy="12"/>
            </a:xfrm>
            <a:custGeom>
              <a:avLst/>
              <a:gdLst/>
              <a:ahLst/>
              <a:cxnLst/>
              <a:pathLst>
                <a:path w="1" h="12">
                  <a:moveTo>
                    <a:pt x="0" y="1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4" name="未知"/>
            <p:cNvSpPr/>
            <p:nvPr/>
          </p:nvSpPr>
          <p:spPr>
            <a:xfrm>
              <a:off x="63" y="215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5" name="未知"/>
            <p:cNvSpPr/>
            <p:nvPr/>
          </p:nvSpPr>
          <p:spPr>
            <a:xfrm>
              <a:off x="74" y="215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6" name="未知"/>
            <p:cNvSpPr/>
            <p:nvPr/>
          </p:nvSpPr>
          <p:spPr>
            <a:xfrm>
              <a:off x="89" y="215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7" name="未知"/>
            <p:cNvSpPr/>
            <p:nvPr/>
          </p:nvSpPr>
          <p:spPr>
            <a:xfrm>
              <a:off x="100" y="220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8" name="未知"/>
            <p:cNvSpPr/>
            <p:nvPr/>
          </p:nvSpPr>
          <p:spPr>
            <a:xfrm>
              <a:off x="110" y="225"/>
              <a:ext cx="1" cy="12"/>
            </a:xfrm>
            <a:custGeom>
              <a:avLst/>
              <a:gdLst/>
              <a:ahLst/>
              <a:cxnLst/>
              <a:pathLst>
                <a:path w="1" h="12">
                  <a:moveTo>
                    <a:pt x="0" y="1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69" name="未知"/>
            <p:cNvSpPr/>
            <p:nvPr/>
          </p:nvSpPr>
          <p:spPr>
            <a:xfrm>
              <a:off x="126" y="230"/>
              <a:ext cx="1" cy="7"/>
            </a:xfrm>
            <a:custGeom>
              <a:avLst/>
              <a:gdLst/>
              <a:ahLst/>
              <a:cxnLst/>
              <a:pathLst>
                <a:path w="1" h="7">
                  <a:moveTo>
                    <a:pt x="0" y="6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0" name="未知"/>
            <p:cNvSpPr/>
            <p:nvPr/>
          </p:nvSpPr>
          <p:spPr>
            <a:xfrm>
              <a:off x="137" y="230"/>
              <a:ext cx="1" cy="12"/>
            </a:xfrm>
            <a:custGeom>
              <a:avLst/>
              <a:gdLst/>
              <a:ahLst/>
              <a:cxnLst/>
              <a:pathLst>
                <a:path w="1" h="12">
                  <a:moveTo>
                    <a:pt x="0" y="11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1" name="未知"/>
            <p:cNvSpPr/>
            <p:nvPr/>
          </p:nvSpPr>
          <p:spPr>
            <a:xfrm>
              <a:off x="152" y="236"/>
              <a:ext cx="1" cy="11"/>
            </a:xfrm>
            <a:custGeom>
              <a:avLst/>
              <a:gdLst/>
              <a:ahLst/>
              <a:cxnLst/>
              <a:pathLst>
                <a:path w="1" h="11">
                  <a:moveTo>
                    <a:pt x="0" y="1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2" name="未知"/>
            <p:cNvSpPr/>
            <p:nvPr/>
          </p:nvSpPr>
          <p:spPr>
            <a:xfrm>
              <a:off x="11" y="225"/>
              <a:ext cx="1" cy="321"/>
            </a:xfrm>
            <a:custGeom>
              <a:avLst/>
              <a:gdLst/>
              <a:ahLst/>
              <a:cxnLst/>
              <a:pathLst>
                <a:path w="1" h="321">
                  <a:moveTo>
                    <a:pt x="0" y="320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3" name="未知"/>
            <p:cNvSpPr/>
            <p:nvPr/>
          </p:nvSpPr>
          <p:spPr>
            <a:xfrm>
              <a:off x="27" y="236"/>
              <a:ext cx="1" cy="310"/>
            </a:xfrm>
            <a:custGeom>
              <a:avLst/>
              <a:gdLst/>
              <a:ahLst/>
              <a:cxnLst/>
              <a:pathLst>
                <a:path w="1" h="310">
                  <a:moveTo>
                    <a:pt x="0" y="30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4" name="未知"/>
            <p:cNvSpPr/>
            <p:nvPr/>
          </p:nvSpPr>
          <p:spPr>
            <a:xfrm>
              <a:off x="37" y="236"/>
              <a:ext cx="1" cy="310"/>
            </a:xfrm>
            <a:custGeom>
              <a:avLst/>
              <a:gdLst/>
              <a:ahLst/>
              <a:cxnLst/>
              <a:pathLst>
                <a:path w="1" h="310">
                  <a:moveTo>
                    <a:pt x="0" y="30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5" name="未知"/>
            <p:cNvSpPr/>
            <p:nvPr/>
          </p:nvSpPr>
          <p:spPr>
            <a:xfrm>
              <a:off x="53" y="236"/>
              <a:ext cx="1" cy="310"/>
            </a:xfrm>
            <a:custGeom>
              <a:avLst/>
              <a:gdLst/>
              <a:ahLst/>
              <a:cxnLst/>
              <a:pathLst>
                <a:path w="1" h="310">
                  <a:moveTo>
                    <a:pt x="0" y="30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6" name="未知"/>
            <p:cNvSpPr/>
            <p:nvPr/>
          </p:nvSpPr>
          <p:spPr>
            <a:xfrm>
              <a:off x="63" y="236"/>
              <a:ext cx="1" cy="310"/>
            </a:xfrm>
            <a:custGeom>
              <a:avLst/>
              <a:gdLst/>
              <a:ahLst/>
              <a:cxnLst/>
              <a:pathLst>
                <a:path w="1" h="310">
                  <a:moveTo>
                    <a:pt x="0" y="30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7" name="未知"/>
            <p:cNvSpPr/>
            <p:nvPr/>
          </p:nvSpPr>
          <p:spPr>
            <a:xfrm>
              <a:off x="74" y="246"/>
              <a:ext cx="1" cy="300"/>
            </a:xfrm>
            <a:custGeom>
              <a:avLst/>
              <a:gdLst/>
              <a:ahLst/>
              <a:cxnLst/>
              <a:pathLst>
                <a:path w="1" h="300">
                  <a:moveTo>
                    <a:pt x="0" y="29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8" name="未知"/>
            <p:cNvSpPr/>
            <p:nvPr/>
          </p:nvSpPr>
          <p:spPr>
            <a:xfrm>
              <a:off x="84" y="246"/>
              <a:ext cx="1" cy="300"/>
            </a:xfrm>
            <a:custGeom>
              <a:avLst/>
              <a:gdLst/>
              <a:ahLst/>
              <a:cxnLst/>
              <a:pathLst>
                <a:path w="1" h="300">
                  <a:moveTo>
                    <a:pt x="0" y="299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79" name="未知"/>
            <p:cNvSpPr/>
            <p:nvPr/>
          </p:nvSpPr>
          <p:spPr>
            <a:xfrm>
              <a:off x="100" y="251"/>
              <a:ext cx="1" cy="295"/>
            </a:xfrm>
            <a:custGeom>
              <a:avLst/>
              <a:gdLst/>
              <a:ahLst/>
              <a:cxnLst/>
              <a:pathLst>
                <a:path w="1" h="295">
                  <a:moveTo>
                    <a:pt x="0" y="29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0" name="未知"/>
            <p:cNvSpPr/>
            <p:nvPr/>
          </p:nvSpPr>
          <p:spPr>
            <a:xfrm>
              <a:off x="110" y="251"/>
              <a:ext cx="1" cy="295"/>
            </a:xfrm>
            <a:custGeom>
              <a:avLst/>
              <a:gdLst/>
              <a:ahLst/>
              <a:cxnLst/>
              <a:pathLst>
                <a:path w="1" h="295">
                  <a:moveTo>
                    <a:pt x="0" y="29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1" name="未知"/>
            <p:cNvSpPr/>
            <p:nvPr/>
          </p:nvSpPr>
          <p:spPr>
            <a:xfrm>
              <a:off x="126" y="251"/>
              <a:ext cx="1" cy="295"/>
            </a:xfrm>
            <a:custGeom>
              <a:avLst/>
              <a:gdLst/>
              <a:ahLst/>
              <a:cxnLst/>
              <a:pathLst>
                <a:path w="1" h="295">
                  <a:moveTo>
                    <a:pt x="0" y="29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2" name="未知"/>
            <p:cNvSpPr/>
            <p:nvPr/>
          </p:nvSpPr>
          <p:spPr>
            <a:xfrm>
              <a:off x="137" y="251"/>
              <a:ext cx="1" cy="295"/>
            </a:xfrm>
            <a:custGeom>
              <a:avLst/>
              <a:gdLst/>
              <a:ahLst/>
              <a:cxnLst/>
              <a:pathLst>
                <a:path w="1" h="295">
                  <a:moveTo>
                    <a:pt x="0" y="29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3" name="未知"/>
            <p:cNvSpPr/>
            <p:nvPr/>
          </p:nvSpPr>
          <p:spPr>
            <a:xfrm>
              <a:off x="147" y="262"/>
              <a:ext cx="1" cy="284"/>
            </a:xfrm>
            <a:custGeom>
              <a:avLst/>
              <a:gdLst/>
              <a:ahLst/>
              <a:cxnLst/>
              <a:pathLst>
                <a:path w="1" h="284">
                  <a:moveTo>
                    <a:pt x="0" y="28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4" name="未知"/>
            <p:cNvSpPr/>
            <p:nvPr/>
          </p:nvSpPr>
          <p:spPr>
            <a:xfrm>
              <a:off x="199" y="383"/>
              <a:ext cx="138" cy="37"/>
            </a:xfrm>
            <a:custGeom>
              <a:avLst/>
              <a:gdLst/>
              <a:ahLst/>
              <a:cxnLst/>
              <a:pathLst>
                <a:path w="138" h="37">
                  <a:moveTo>
                    <a:pt x="0" y="36"/>
                  </a:moveTo>
                  <a:lnTo>
                    <a:pt x="0" y="15"/>
                  </a:lnTo>
                  <a:lnTo>
                    <a:pt x="137" y="0"/>
                  </a:lnTo>
                  <a:lnTo>
                    <a:pt x="137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5" name="未知"/>
            <p:cNvSpPr/>
            <p:nvPr/>
          </p:nvSpPr>
          <p:spPr>
            <a:xfrm>
              <a:off x="220" y="404"/>
              <a:ext cx="1" cy="27"/>
            </a:xfrm>
            <a:custGeom>
              <a:avLst/>
              <a:gdLst/>
              <a:ahLst/>
              <a:cxnLst/>
              <a:pathLst>
                <a:path w="1" h="27">
                  <a:moveTo>
                    <a:pt x="0" y="0"/>
                  </a:moveTo>
                  <a:lnTo>
                    <a:pt x="0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6" name="未知"/>
            <p:cNvSpPr/>
            <p:nvPr/>
          </p:nvSpPr>
          <p:spPr>
            <a:xfrm>
              <a:off x="252" y="404"/>
              <a:ext cx="1" cy="21"/>
            </a:xfrm>
            <a:custGeom>
              <a:avLst/>
              <a:gdLst/>
              <a:ahLst/>
              <a:cxnLst/>
              <a:pathLst>
                <a:path w="1" h="21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7" name="未知"/>
            <p:cNvSpPr/>
            <p:nvPr/>
          </p:nvSpPr>
          <p:spPr>
            <a:xfrm>
              <a:off x="283" y="398"/>
              <a:ext cx="1" cy="27"/>
            </a:xfrm>
            <a:custGeom>
              <a:avLst/>
              <a:gdLst/>
              <a:ahLst/>
              <a:cxnLst/>
              <a:pathLst>
                <a:path w="1" h="27">
                  <a:moveTo>
                    <a:pt x="0" y="0"/>
                  </a:moveTo>
                  <a:lnTo>
                    <a:pt x="0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8" name="未知"/>
            <p:cNvSpPr/>
            <p:nvPr/>
          </p:nvSpPr>
          <p:spPr>
            <a:xfrm>
              <a:off x="309" y="398"/>
              <a:ext cx="1" cy="27"/>
            </a:xfrm>
            <a:custGeom>
              <a:avLst/>
              <a:gdLst/>
              <a:ahLst/>
              <a:cxnLst/>
              <a:pathLst>
                <a:path w="1" h="27">
                  <a:moveTo>
                    <a:pt x="0" y="0"/>
                  </a:moveTo>
                  <a:lnTo>
                    <a:pt x="0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89" name="未知"/>
            <p:cNvSpPr/>
            <p:nvPr/>
          </p:nvSpPr>
          <p:spPr>
            <a:xfrm>
              <a:off x="346" y="383"/>
              <a:ext cx="80" cy="37"/>
            </a:xfrm>
            <a:custGeom>
              <a:avLst/>
              <a:gdLst/>
              <a:ahLst/>
              <a:cxnLst/>
              <a:pathLst>
                <a:path w="80" h="37">
                  <a:moveTo>
                    <a:pt x="0" y="26"/>
                  </a:moveTo>
                  <a:lnTo>
                    <a:pt x="0" y="0"/>
                  </a:lnTo>
                  <a:lnTo>
                    <a:pt x="79" y="21"/>
                  </a:lnTo>
                  <a:lnTo>
                    <a:pt x="79" y="3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0" name="未知"/>
            <p:cNvSpPr/>
            <p:nvPr/>
          </p:nvSpPr>
          <p:spPr>
            <a:xfrm>
              <a:off x="362" y="398"/>
              <a:ext cx="1" cy="27"/>
            </a:xfrm>
            <a:custGeom>
              <a:avLst/>
              <a:gdLst/>
              <a:ahLst/>
              <a:cxnLst/>
              <a:pathLst>
                <a:path w="1" h="27">
                  <a:moveTo>
                    <a:pt x="0" y="0"/>
                  </a:moveTo>
                  <a:lnTo>
                    <a:pt x="0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1" name="未知"/>
            <p:cNvSpPr/>
            <p:nvPr/>
          </p:nvSpPr>
          <p:spPr>
            <a:xfrm>
              <a:off x="383" y="404"/>
              <a:ext cx="1" cy="27"/>
            </a:xfrm>
            <a:custGeom>
              <a:avLst/>
              <a:gdLst/>
              <a:ahLst/>
              <a:cxnLst/>
              <a:pathLst>
                <a:path w="1" h="27">
                  <a:moveTo>
                    <a:pt x="0" y="0"/>
                  </a:moveTo>
                  <a:lnTo>
                    <a:pt x="0" y="26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2" name="未知"/>
            <p:cNvSpPr/>
            <p:nvPr/>
          </p:nvSpPr>
          <p:spPr>
            <a:xfrm>
              <a:off x="409" y="409"/>
              <a:ext cx="1" cy="22"/>
            </a:xfrm>
            <a:custGeom>
              <a:avLst/>
              <a:gdLst/>
              <a:ahLst/>
              <a:cxnLst/>
              <a:pathLst>
                <a:path w="1" h="22">
                  <a:moveTo>
                    <a:pt x="0" y="0"/>
                  </a:moveTo>
                  <a:lnTo>
                    <a:pt x="0" y="2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3" name="未知"/>
            <p:cNvSpPr/>
            <p:nvPr/>
          </p:nvSpPr>
          <p:spPr>
            <a:xfrm>
              <a:off x="220" y="440"/>
              <a:ext cx="1" cy="201"/>
            </a:xfrm>
            <a:custGeom>
              <a:avLst/>
              <a:gdLst/>
              <a:ahLst/>
              <a:cxnLst/>
              <a:pathLst>
                <a:path w="1" h="201">
                  <a:moveTo>
                    <a:pt x="0" y="0"/>
                  </a:moveTo>
                  <a:lnTo>
                    <a:pt x="0" y="20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4" name="未知"/>
            <p:cNvSpPr/>
            <p:nvPr/>
          </p:nvSpPr>
          <p:spPr>
            <a:xfrm>
              <a:off x="252" y="435"/>
              <a:ext cx="1" cy="206"/>
            </a:xfrm>
            <a:custGeom>
              <a:avLst/>
              <a:gdLst/>
              <a:ahLst/>
              <a:cxnLst/>
              <a:pathLst>
                <a:path w="1" h="206">
                  <a:moveTo>
                    <a:pt x="0" y="0"/>
                  </a:moveTo>
                  <a:lnTo>
                    <a:pt x="0" y="20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5" name="未知"/>
            <p:cNvSpPr/>
            <p:nvPr/>
          </p:nvSpPr>
          <p:spPr>
            <a:xfrm>
              <a:off x="283" y="435"/>
              <a:ext cx="1" cy="206"/>
            </a:xfrm>
            <a:custGeom>
              <a:avLst/>
              <a:gdLst/>
              <a:ahLst/>
              <a:cxnLst/>
              <a:pathLst>
                <a:path w="1" h="206">
                  <a:moveTo>
                    <a:pt x="0" y="0"/>
                  </a:moveTo>
                  <a:lnTo>
                    <a:pt x="0" y="20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6" name="未知"/>
            <p:cNvSpPr/>
            <p:nvPr/>
          </p:nvSpPr>
          <p:spPr>
            <a:xfrm>
              <a:off x="309" y="430"/>
              <a:ext cx="1" cy="211"/>
            </a:xfrm>
            <a:custGeom>
              <a:avLst/>
              <a:gdLst/>
              <a:ahLst/>
              <a:cxnLst/>
              <a:pathLst>
                <a:path w="1" h="211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7" name="未知"/>
            <p:cNvSpPr/>
            <p:nvPr/>
          </p:nvSpPr>
          <p:spPr>
            <a:xfrm>
              <a:off x="362" y="430"/>
              <a:ext cx="1" cy="211"/>
            </a:xfrm>
            <a:custGeom>
              <a:avLst/>
              <a:gdLst/>
              <a:ahLst/>
              <a:cxnLst/>
              <a:pathLst>
                <a:path w="1" h="211">
                  <a:moveTo>
                    <a:pt x="0" y="0"/>
                  </a:moveTo>
                  <a:lnTo>
                    <a:pt x="0" y="2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8" name="未知"/>
            <p:cNvSpPr/>
            <p:nvPr/>
          </p:nvSpPr>
          <p:spPr>
            <a:xfrm>
              <a:off x="383" y="435"/>
              <a:ext cx="1" cy="206"/>
            </a:xfrm>
            <a:custGeom>
              <a:avLst/>
              <a:gdLst/>
              <a:ahLst/>
              <a:cxnLst/>
              <a:pathLst>
                <a:path w="1" h="206">
                  <a:moveTo>
                    <a:pt x="0" y="0"/>
                  </a:moveTo>
                  <a:lnTo>
                    <a:pt x="0" y="20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799" name="未知"/>
            <p:cNvSpPr/>
            <p:nvPr/>
          </p:nvSpPr>
          <p:spPr>
            <a:xfrm>
              <a:off x="404" y="440"/>
              <a:ext cx="1" cy="69"/>
            </a:xfrm>
            <a:custGeom>
              <a:avLst/>
              <a:gdLst/>
              <a:ahLst/>
              <a:cxnLst/>
              <a:pathLst>
                <a:path w="1" h="69">
                  <a:moveTo>
                    <a:pt x="0" y="0"/>
                  </a:moveTo>
                  <a:lnTo>
                    <a:pt x="0" y="6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0" name="未知"/>
            <p:cNvSpPr/>
            <p:nvPr/>
          </p:nvSpPr>
          <p:spPr>
            <a:xfrm>
              <a:off x="754" y="356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1" name="未知"/>
            <p:cNvSpPr/>
            <p:nvPr/>
          </p:nvSpPr>
          <p:spPr>
            <a:xfrm>
              <a:off x="754" y="372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2" name="未知"/>
            <p:cNvSpPr/>
            <p:nvPr/>
          </p:nvSpPr>
          <p:spPr>
            <a:xfrm>
              <a:off x="754" y="388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3" name="未知"/>
            <p:cNvSpPr/>
            <p:nvPr/>
          </p:nvSpPr>
          <p:spPr>
            <a:xfrm>
              <a:off x="754" y="409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4" name="未知"/>
            <p:cNvSpPr/>
            <p:nvPr/>
          </p:nvSpPr>
          <p:spPr>
            <a:xfrm>
              <a:off x="754" y="419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5" name="未知"/>
            <p:cNvSpPr/>
            <p:nvPr/>
          </p:nvSpPr>
          <p:spPr>
            <a:xfrm>
              <a:off x="754" y="440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6" name="未知"/>
            <p:cNvSpPr/>
            <p:nvPr/>
          </p:nvSpPr>
          <p:spPr>
            <a:xfrm>
              <a:off x="754" y="456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7" name="未知"/>
            <p:cNvSpPr/>
            <p:nvPr/>
          </p:nvSpPr>
          <p:spPr>
            <a:xfrm>
              <a:off x="754" y="472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8" name="未知"/>
            <p:cNvSpPr/>
            <p:nvPr/>
          </p:nvSpPr>
          <p:spPr>
            <a:xfrm>
              <a:off x="754" y="487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09" name="未知"/>
            <p:cNvSpPr/>
            <p:nvPr/>
          </p:nvSpPr>
          <p:spPr>
            <a:xfrm>
              <a:off x="754" y="508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0" name="未知"/>
            <p:cNvSpPr/>
            <p:nvPr/>
          </p:nvSpPr>
          <p:spPr>
            <a:xfrm>
              <a:off x="754" y="519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1" name="未知"/>
            <p:cNvSpPr/>
            <p:nvPr/>
          </p:nvSpPr>
          <p:spPr>
            <a:xfrm>
              <a:off x="754" y="545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2" name="未知"/>
            <p:cNvSpPr/>
            <p:nvPr/>
          </p:nvSpPr>
          <p:spPr>
            <a:xfrm>
              <a:off x="754" y="556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3" name="未知"/>
            <p:cNvSpPr/>
            <p:nvPr/>
          </p:nvSpPr>
          <p:spPr>
            <a:xfrm>
              <a:off x="754" y="577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4" name="未知"/>
            <p:cNvSpPr/>
            <p:nvPr/>
          </p:nvSpPr>
          <p:spPr>
            <a:xfrm>
              <a:off x="754" y="592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5" name="未知"/>
            <p:cNvSpPr/>
            <p:nvPr/>
          </p:nvSpPr>
          <p:spPr>
            <a:xfrm>
              <a:off x="754" y="608"/>
              <a:ext cx="75" cy="1"/>
            </a:xfrm>
            <a:custGeom>
              <a:avLst/>
              <a:gdLst/>
              <a:ahLst/>
              <a:cxnLst/>
              <a:pathLst>
                <a:path w="75" h="1">
                  <a:moveTo>
                    <a:pt x="0" y="0"/>
                  </a:moveTo>
                  <a:lnTo>
                    <a:pt x="7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6" name="未知"/>
            <p:cNvSpPr/>
            <p:nvPr/>
          </p:nvSpPr>
          <p:spPr>
            <a:xfrm>
              <a:off x="1524" y="367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7" name="未知"/>
            <p:cNvSpPr/>
            <p:nvPr/>
          </p:nvSpPr>
          <p:spPr>
            <a:xfrm>
              <a:off x="1524" y="377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8" name="未知"/>
            <p:cNvSpPr/>
            <p:nvPr/>
          </p:nvSpPr>
          <p:spPr>
            <a:xfrm>
              <a:off x="1524" y="393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19" name="未知"/>
            <p:cNvSpPr/>
            <p:nvPr/>
          </p:nvSpPr>
          <p:spPr>
            <a:xfrm>
              <a:off x="1524" y="414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0" name="未知"/>
            <p:cNvSpPr/>
            <p:nvPr/>
          </p:nvSpPr>
          <p:spPr>
            <a:xfrm>
              <a:off x="1524" y="430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1" name="未知"/>
            <p:cNvSpPr/>
            <p:nvPr/>
          </p:nvSpPr>
          <p:spPr>
            <a:xfrm>
              <a:off x="1524" y="445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2" name="未知"/>
            <p:cNvSpPr/>
            <p:nvPr/>
          </p:nvSpPr>
          <p:spPr>
            <a:xfrm>
              <a:off x="1524" y="461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3" name="未知"/>
            <p:cNvSpPr/>
            <p:nvPr/>
          </p:nvSpPr>
          <p:spPr>
            <a:xfrm>
              <a:off x="1524" y="482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4" name="未知"/>
            <p:cNvSpPr/>
            <p:nvPr/>
          </p:nvSpPr>
          <p:spPr>
            <a:xfrm>
              <a:off x="1524" y="498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5" name="未知"/>
            <p:cNvSpPr/>
            <p:nvPr/>
          </p:nvSpPr>
          <p:spPr>
            <a:xfrm>
              <a:off x="1524" y="514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6" name="未知"/>
            <p:cNvSpPr/>
            <p:nvPr/>
          </p:nvSpPr>
          <p:spPr>
            <a:xfrm>
              <a:off x="1524" y="529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7" name="未知"/>
            <p:cNvSpPr/>
            <p:nvPr/>
          </p:nvSpPr>
          <p:spPr>
            <a:xfrm>
              <a:off x="1524" y="545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8" name="未知"/>
            <p:cNvSpPr/>
            <p:nvPr/>
          </p:nvSpPr>
          <p:spPr>
            <a:xfrm>
              <a:off x="1524" y="561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29" name="未知"/>
            <p:cNvSpPr/>
            <p:nvPr/>
          </p:nvSpPr>
          <p:spPr>
            <a:xfrm>
              <a:off x="1524" y="582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30" name="未知"/>
            <p:cNvSpPr/>
            <p:nvPr/>
          </p:nvSpPr>
          <p:spPr>
            <a:xfrm>
              <a:off x="1524" y="598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31" name="未知"/>
            <p:cNvSpPr/>
            <p:nvPr/>
          </p:nvSpPr>
          <p:spPr>
            <a:xfrm>
              <a:off x="1524" y="613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32" name="未知"/>
            <p:cNvSpPr/>
            <p:nvPr/>
          </p:nvSpPr>
          <p:spPr>
            <a:xfrm>
              <a:off x="1524" y="629"/>
              <a:ext cx="33" cy="1"/>
            </a:xfrm>
            <a:custGeom>
              <a:avLst/>
              <a:gdLst/>
              <a:ahLst/>
              <a:cxnLst/>
              <a:pathLst>
                <a:path w="33" h="1">
                  <a:moveTo>
                    <a:pt x="0" y="0"/>
                  </a:move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5833" name="Group 65832"/>
            <p:cNvGrpSpPr/>
            <p:nvPr/>
          </p:nvGrpSpPr>
          <p:grpSpPr>
            <a:xfrm>
              <a:off x="1768" y="367"/>
              <a:ext cx="74" cy="289"/>
              <a:chOff x="0" y="0"/>
              <a:chExt cx="74" cy="289"/>
            </a:xfrm>
          </p:grpSpPr>
          <p:sp>
            <p:nvSpPr>
              <p:cNvPr id="65834" name="未知"/>
              <p:cNvSpPr/>
              <p:nvPr/>
            </p:nvSpPr>
            <p:spPr>
              <a:xfrm>
                <a:off x="0" y="0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35" name="未知"/>
              <p:cNvSpPr/>
              <p:nvPr/>
            </p:nvSpPr>
            <p:spPr>
              <a:xfrm>
                <a:off x="0" y="16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36" name="未知"/>
              <p:cNvSpPr/>
              <p:nvPr/>
            </p:nvSpPr>
            <p:spPr>
              <a:xfrm>
                <a:off x="0" y="37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37" name="未知"/>
              <p:cNvSpPr/>
              <p:nvPr/>
            </p:nvSpPr>
            <p:spPr>
              <a:xfrm>
                <a:off x="0" y="52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38" name="未知"/>
              <p:cNvSpPr/>
              <p:nvPr/>
            </p:nvSpPr>
            <p:spPr>
              <a:xfrm>
                <a:off x="0" y="68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39" name="未知"/>
              <p:cNvSpPr/>
              <p:nvPr/>
            </p:nvSpPr>
            <p:spPr>
              <a:xfrm>
                <a:off x="0" y="84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0" name="未知"/>
              <p:cNvSpPr/>
              <p:nvPr/>
            </p:nvSpPr>
            <p:spPr>
              <a:xfrm>
                <a:off x="0" y="105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1" name="未知"/>
              <p:cNvSpPr/>
              <p:nvPr/>
            </p:nvSpPr>
            <p:spPr>
              <a:xfrm>
                <a:off x="0" y="120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2" name="未知"/>
              <p:cNvSpPr/>
              <p:nvPr/>
            </p:nvSpPr>
            <p:spPr>
              <a:xfrm>
                <a:off x="0" y="136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3" name="未知"/>
              <p:cNvSpPr/>
              <p:nvPr/>
            </p:nvSpPr>
            <p:spPr>
              <a:xfrm>
                <a:off x="0" y="152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4" name="未知"/>
              <p:cNvSpPr/>
              <p:nvPr/>
            </p:nvSpPr>
            <p:spPr>
              <a:xfrm>
                <a:off x="0" y="168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5" name="未知"/>
              <p:cNvSpPr/>
              <p:nvPr/>
            </p:nvSpPr>
            <p:spPr>
              <a:xfrm>
                <a:off x="0" y="189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6" name="未知"/>
              <p:cNvSpPr/>
              <p:nvPr/>
            </p:nvSpPr>
            <p:spPr>
              <a:xfrm>
                <a:off x="0" y="204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7" name="未知"/>
              <p:cNvSpPr/>
              <p:nvPr/>
            </p:nvSpPr>
            <p:spPr>
              <a:xfrm>
                <a:off x="0" y="220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8" name="未知"/>
              <p:cNvSpPr/>
              <p:nvPr/>
            </p:nvSpPr>
            <p:spPr>
              <a:xfrm>
                <a:off x="0" y="236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49" name="未知"/>
              <p:cNvSpPr/>
              <p:nvPr/>
            </p:nvSpPr>
            <p:spPr>
              <a:xfrm>
                <a:off x="0" y="252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0" name="未知"/>
              <p:cNvSpPr/>
              <p:nvPr/>
            </p:nvSpPr>
            <p:spPr>
              <a:xfrm>
                <a:off x="0" y="267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1" name="未知"/>
              <p:cNvSpPr/>
              <p:nvPr/>
            </p:nvSpPr>
            <p:spPr>
              <a:xfrm>
                <a:off x="0" y="288"/>
                <a:ext cx="74" cy="1"/>
              </a:xfrm>
              <a:custGeom>
                <a:avLst/>
                <a:gdLst/>
                <a:ahLst/>
                <a:cxnLst/>
                <a:pathLst>
                  <a:path w="74" h="1">
                    <a:moveTo>
                      <a:pt x="0" y="0"/>
                    </a:moveTo>
                    <a:lnTo>
                      <a:pt x="73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5852" name="未知"/>
            <p:cNvSpPr/>
            <p:nvPr/>
          </p:nvSpPr>
          <p:spPr>
            <a:xfrm>
              <a:off x="0" y="550"/>
              <a:ext cx="195" cy="117"/>
            </a:xfrm>
            <a:custGeom>
              <a:avLst/>
              <a:gdLst/>
              <a:ahLst/>
              <a:cxnLst/>
              <a:pathLst>
                <a:path w="195" h="117">
                  <a:moveTo>
                    <a:pt x="19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94" y="0"/>
                  </a:lnTo>
                  <a:lnTo>
                    <a:pt x="194" y="116"/>
                  </a:lnTo>
                  <a:lnTo>
                    <a:pt x="194" y="1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65853" name="Group 65852"/>
            <p:cNvGrpSpPr/>
            <p:nvPr/>
          </p:nvGrpSpPr>
          <p:grpSpPr>
            <a:xfrm>
              <a:off x="398" y="335"/>
              <a:ext cx="81" cy="332"/>
              <a:chOff x="0" y="0"/>
              <a:chExt cx="81" cy="332"/>
            </a:xfrm>
          </p:grpSpPr>
          <p:sp>
            <p:nvSpPr>
              <p:cNvPr id="65854" name="未知"/>
              <p:cNvSpPr/>
              <p:nvPr/>
            </p:nvSpPr>
            <p:spPr>
              <a:xfrm>
                <a:off x="0" y="173"/>
                <a:ext cx="80" cy="159"/>
              </a:xfrm>
              <a:custGeom>
                <a:avLst/>
                <a:gdLst/>
                <a:ahLst/>
                <a:cxnLst/>
                <a:pathLst>
                  <a:path w="80" h="159">
                    <a:moveTo>
                      <a:pt x="0" y="158"/>
                    </a:moveTo>
                    <a:lnTo>
                      <a:pt x="79" y="158"/>
                    </a:lnTo>
                    <a:lnTo>
                      <a:pt x="79" y="0"/>
                    </a:lnTo>
                    <a:lnTo>
                      <a:pt x="0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5" name="未知"/>
              <p:cNvSpPr/>
              <p:nvPr/>
            </p:nvSpPr>
            <p:spPr>
              <a:xfrm>
                <a:off x="21" y="126"/>
                <a:ext cx="59" cy="27"/>
              </a:xfrm>
              <a:custGeom>
                <a:avLst/>
                <a:gdLst/>
                <a:ahLst/>
                <a:cxnLst/>
                <a:pathLst>
                  <a:path w="59" h="27">
                    <a:moveTo>
                      <a:pt x="58" y="26"/>
                    </a:moveTo>
                    <a:lnTo>
                      <a:pt x="58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58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6" name="未知"/>
              <p:cNvSpPr/>
              <p:nvPr/>
            </p:nvSpPr>
            <p:spPr>
              <a:xfrm>
                <a:off x="37" y="95"/>
                <a:ext cx="43" cy="32"/>
              </a:xfrm>
              <a:custGeom>
                <a:avLst/>
                <a:gdLst/>
                <a:ahLst/>
                <a:cxnLst/>
                <a:pathLst>
                  <a:path w="43" h="32">
                    <a:moveTo>
                      <a:pt x="0" y="31"/>
                    </a:moveTo>
                    <a:lnTo>
                      <a:pt x="0" y="0"/>
                    </a:lnTo>
                    <a:lnTo>
                      <a:pt x="42" y="0"/>
                    </a:lnTo>
                    <a:lnTo>
                      <a:pt x="42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7" name="未知"/>
              <p:cNvSpPr/>
              <p:nvPr/>
            </p:nvSpPr>
            <p:spPr>
              <a:xfrm>
                <a:off x="42" y="69"/>
                <a:ext cx="38" cy="27"/>
              </a:xfrm>
              <a:custGeom>
                <a:avLst/>
                <a:gdLst/>
                <a:ahLst/>
                <a:cxnLst/>
                <a:pathLst>
                  <a:path w="38" h="27">
                    <a:moveTo>
                      <a:pt x="37" y="26"/>
                    </a:moveTo>
                    <a:lnTo>
                      <a:pt x="37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37" y="26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8" name="未知"/>
              <p:cNvSpPr/>
              <p:nvPr/>
            </p:nvSpPr>
            <p:spPr>
              <a:xfrm>
                <a:off x="53" y="48"/>
                <a:ext cx="27" cy="22"/>
              </a:xfrm>
              <a:custGeom>
                <a:avLst/>
                <a:gdLst/>
                <a:ahLst/>
                <a:cxnLst/>
                <a:pathLst>
                  <a:path w="27" h="22">
                    <a:moveTo>
                      <a:pt x="0" y="21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6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59" name="未知"/>
              <p:cNvSpPr/>
              <p:nvPr/>
            </p:nvSpPr>
            <p:spPr>
              <a:xfrm>
                <a:off x="53" y="11"/>
                <a:ext cx="27" cy="38"/>
              </a:xfrm>
              <a:custGeom>
                <a:avLst/>
                <a:gdLst/>
                <a:ahLst/>
                <a:cxnLst/>
                <a:pathLst>
                  <a:path w="27" h="38">
                    <a:moveTo>
                      <a:pt x="26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60" name="未知"/>
              <p:cNvSpPr/>
              <p:nvPr/>
            </p:nvSpPr>
            <p:spPr>
              <a:xfrm>
                <a:off x="58" y="0"/>
                <a:ext cx="22" cy="12"/>
              </a:xfrm>
              <a:custGeom>
                <a:avLst/>
                <a:gdLst/>
                <a:ahLst/>
                <a:cxnLst/>
                <a:pathLst>
                  <a:path w="22" h="12">
                    <a:moveTo>
                      <a:pt x="21" y="11"/>
                    </a:moveTo>
                    <a:lnTo>
                      <a:pt x="21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21" y="11"/>
                    </a:ln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5861" name="未知"/>
              <p:cNvSpPr/>
              <p:nvPr/>
            </p:nvSpPr>
            <p:spPr>
              <a:xfrm>
                <a:off x="10" y="152"/>
                <a:ext cx="71" cy="24"/>
              </a:xfrm>
              <a:custGeom>
                <a:avLst/>
                <a:gdLst/>
                <a:ahLst/>
                <a:cxnLst/>
                <a:pathLst>
                  <a:path w="71" h="24">
                    <a:moveTo>
                      <a:pt x="70" y="23"/>
                    </a:moveTo>
                    <a:lnTo>
                      <a:pt x="7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70" y="2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5862" name="未知"/>
            <p:cNvSpPr/>
            <p:nvPr/>
          </p:nvSpPr>
          <p:spPr>
            <a:xfrm>
              <a:off x="624" y="167"/>
              <a:ext cx="27" cy="500"/>
            </a:xfrm>
            <a:custGeom>
              <a:avLst/>
              <a:gdLst/>
              <a:ahLst/>
              <a:cxnLst/>
              <a:pathLst>
                <a:path w="27" h="500">
                  <a:moveTo>
                    <a:pt x="0" y="499"/>
                  </a:moveTo>
                  <a:lnTo>
                    <a:pt x="0" y="11"/>
                  </a:lnTo>
                  <a:lnTo>
                    <a:pt x="26" y="0"/>
                  </a:lnTo>
                  <a:lnTo>
                    <a:pt x="26" y="499"/>
                  </a:lnTo>
                  <a:lnTo>
                    <a:pt x="0" y="499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863" name="未知"/>
            <p:cNvSpPr/>
            <p:nvPr/>
          </p:nvSpPr>
          <p:spPr>
            <a:xfrm>
              <a:off x="875" y="592"/>
              <a:ext cx="74" cy="75"/>
            </a:xfrm>
            <a:custGeom>
              <a:avLst/>
              <a:gdLst/>
              <a:ahLst/>
              <a:cxnLst/>
              <a:pathLst>
                <a:path w="74" h="75">
                  <a:moveTo>
                    <a:pt x="0" y="0"/>
                  </a:moveTo>
                  <a:lnTo>
                    <a:pt x="73" y="0"/>
                  </a:lnTo>
                  <a:lnTo>
                    <a:pt x="73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864" name="未知"/>
            <p:cNvSpPr/>
            <p:nvPr/>
          </p:nvSpPr>
          <p:spPr>
            <a:xfrm>
              <a:off x="929" y="308"/>
              <a:ext cx="11" cy="284"/>
            </a:xfrm>
            <a:custGeom>
              <a:avLst/>
              <a:gdLst/>
              <a:ahLst/>
              <a:cxnLst/>
              <a:pathLst>
                <a:path w="11" h="284">
                  <a:moveTo>
                    <a:pt x="0" y="28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83"/>
                  </a:lnTo>
                  <a:lnTo>
                    <a:pt x="0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5865" name="未知"/>
            <p:cNvSpPr/>
            <p:nvPr/>
          </p:nvSpPr>
          <p:spPr>
            <a:xfrm>
              <a:off x="1100" y="325"/>
              <a:ext cx="38" cy="326"/>
            </a:xfrm>
            <a:custGeom>
              <a:avLst/>
              <a:gdLst/>
              <a:ahLst/>
              <a:cxnLst/>
              <a:pathLst>
                <a:path w="38" h="326">
                  <a:moveTo>
                    <a:pt x="0" y="325"/>
                  </a:moveTo>
                  <a:lnTo>
                    <a:pt x="37" y="325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5866" name="Group 65865"/>
          <p:cNvGrpSpPr/>
          <p:nvPr/>
        </p:nvGrpSpPr>
        <p:grpSpPr>
          <a:xfrm>
            <a:off x="6443663" y="3357563"/>
            <a:ext cx="2247900" cy="858837"/>
            <a:chOff x="0" y="0"/>
            <a:chExt cx="1729" cy="721"/>
          </a:xfrm>
        </p:grpSpPr>
        <p:sp>
          <p:nvSpPr>
            <p:cNvPr id="65867" name="未知"/>
            <p:cNvSpPr/>
            <p:nvPr/>
          </p:nvSpPr>
          <p:spPr>
            <a:xfrm>
              <a:off x="216" y="0"/>
              <a:ext cx="1130" cy="188"/>
            </a:xfrm>
            <a:custGeom>
              <a:avLst/>
              <a:gdLst/>
              <a:ahLst/>
              <a:cxnLst/>
              <a:pathLst>
                <a:path w="1130" h="188">
                  <a:moveTo>
                    <a:pt x="169" y="105"/>
                  </a:moveTo>
                  <a:lnTo>
                    <a:pt x="141" y="105"/>
                  </a:lnTo>
                  <a:lnTo>
                    <a:pt x="114" y="118"/>
                  </a:lnTo>
                  <a:lnTo>
                    <a:pt x="87" y="146"/>
                  </a:lnTo>
                  <a:lnTo>
                    <a:pt x="50" y="164"/>
                  </a:lnTo>
                  <a:lnTo>
                    <a:pt x="19" y="187"/>
                  </a:lnTo>
                  <a:lnTo>
                    <a:pt x="0" y="173"/>
                  </a:lnTo>
                  <a:lnTo>
                    <a:pt x="0" y="150"/>
                  </a:lnTo>
                  <a:lnTo>
                    <a:pt x="5" y="136"/>
                  </a:lnTo>
                  <a:lnTo>
                    <a:pt x="28" y="100"/>
                  </a:lnTo>
                  <a:lnTo>
                    <a:pt x="32" y="86"/>
                  </a:lnTo>
                  <a:lnTo>
                    <a:pt x="41" y="82"/>
                  </a:lnTo>
                  <a:lnTo>
                    <a:pt x="50" y="77"/>
                  </a:lnTo>
                  <a:lnTo>
                    <a:pt x="69" y="73"/>
                  </a:lnTo>
                  <a:lnTo>
                    <a:pt x="87" y="64"/>
                  </a:lnTo>
                  <a:lnTo>
                    <a:pt x="110" y="41"/>
                  </a:lnTo>
                  <a:lnTo>
                    <a:pt x="141" y="23"/>
                  </a:lnTo>
                  <a:lnTo>
                    <a:pt x="173" y="18"/>
                  </a:lnTo>
                  <a:lnTo>
                    <a:pt x="210" y="23"/>
                  </a:lnTo>
                  <a:lnTo>
                    <a:pt x="241" y="36"/>
                  </a:lnTo>
                  <a:lnTo>
                    <a:pt x="278" y="32"/>
                  </a:lnTo>
                  <a:lnTo>
                    <a:pt x="301" y="18"/>
                  </a:lnTo>
                  <a:lnTo>
                    <a:pt x="323" y="14"/>
                  </a:lnTo>
                  <a:lnTo>
                    <a:pt x="342" y="18"/>
                  </a:lnTo>
                  <a:lnTo>
                    <a:pt x="383" y="32"/>
                  </a:lnTo>
                  <a:lnTo>
                    <a:pt x="423" y="36"/>
                  </a:lnTo>
                  <a:lnTo>
                    <a:pt x="442" y="32"/>
                  </a:lnTo>
                  <a:lnTo>
                    <a:pt x="455" y="23"/>
                  </a:lnTo>
                  <a:lnTo>
                    <a:pt x="487" y="5"/>
                  </a:lnTo>
                  <a:lnTo>
                    <a:pt x="501" y="0"/>
                  </a:lnTo>
                  <a:lnTo>
                    <a:pt x="514" y="0"/>
                  </a:lnTo>
                  <a:lnTo>
                    <a:pt x="537" y="14"/>
                  </a:lnTo>
                  <a:lnTo>
                    <a:pt x="564" y="23"/>
                  </a:lnTo>
                  <a:lnTo>
                    <a:pt x="624" y="23"/>
                  </a:lnTo>
                  <a:lnTo>
                    <a:pt x="642" y="41"/>
                  </a:lnTo>
                  <a:lnTo>
                    <a:pt x="655" y="50"/>
                  </a:lnTo>
                  <a:lnTo>
                    <a:pt x="674" y="36"/>
                  </a:lnTo>
                  <a:lnTo>
                    <a:pt x="696" y="18"/>
                  </a:lnTo>
                  <a:lnTo>
                    <a:pt x="724" y="18"/>
                  </a:lnTo>
                  <a:lnTo>
                    <a:pt x="756" y="27"/>
                  </a:lnTo>
                  <a:lnTo>
                    <a:pt x="792" y="36"/>
                  </a:lnTo>
                  <a:lnTo>
                    <a:pt x="824" y="50"/>
                  </a:lnTo>
                  <a:lnTo>
                    <a:pt x="860" y="50"/>
                  </a:lnTo>
                  <a:lnTo>
                    <a:pt x="883" y="41"/>
                  </a:lnTo>
                  <a:lnTo>
                    <a:pt x="897" y="27"/>
                  </a:lnTo>
                  <a:lnTo>
                    <a:pt x="919" y="23"/>
                  </a:lnTo>
                  <a:lnTo>
                    <a:pt x="947" y="23"/>
                  </a:lnTo>
                  <a:lnTo>
                    <a:pt x="965" y="18"/>
                  </a:lnTo>
                  <a:lnTo>
                    <a:pt x="983" y="23"/>
                  </a:lnTo>
                  <a:lnTo>
                    <a:pt x="1015" y="32"/>
                  </a:lnTo>
                  <a:lnTo>
                    <a:pt x="1033" y="32"/>
                  </a:lnTo>
                  <a:lnTo>
                    <a:pt x="1060" y="14"/>
                  </a:lnTo>
                  <a:lnTo>
                    <a:pt x="1088" y="14"/>
                  </a:lnTo>
                  <a:lnTo>
                    <a:pt x="1110" y="23"/>
                  </a:lnTo>
                  <a:lnTo>
                    <a:pt x="1129" y="50"/>
                  </a:lnTo>
                  <a:lnTo>
                    <a:pt x="1120" y="55"/>
                  </a:lnTo>
                  <a:lnTo>
                    <a:pt x="1097" y="64"/>
                  </a:lnTo>
                  <a:lnTo>
                    <a:pt x="1069" y="64"/>
                  </a:lnTo>
                  <a:lnTo>
                    <a:pt x="1042" y="59"/>
                  </a:lnTo>
                  <a:lnTo>
                    <a:pt x="1010" y="64"/>
                  </a:lnTo>
                  <a:lnTo>
                    <a:pt x="978" y="73"/>
                  </a:lnTo>
                  <a:lnTo>
                    <a:pt x="956" y="82"/>
                  </a:lnTo>
                  <a:lnTo>
                    <a:pt x="933" y="91"/>
                  </a:lnTo>
                  <a:lnTo>
                    <a:pt x="919" y="109"/>
                  </a:lnTo>
                  <a:lnTo>
                    <a:pt x="915" y="123"/>
                  </a:lnTo>
                  <a:lnTo>
                    <a:pt x="906" y="127"/>
                  </a:lnTo>
                  <a:lnTo>
                    <a:pt x="878" y="127"/>
                  </a:lnTo>
                  <a:lnTo>
                    <a:pt x="851" y="118"/>
                  </a:lnTo>
                  <a:lnTo>
                    <a:pt x="833" y="123"/>
                  </a:lnTo>
                  <a:lnTo>
                    <a:pt x="810" y="141"/>
                  </a:lnTo>
                  <a:lnTo>
                    <a:pt x="792" y="146"/>
                  </a:lnTo>
                  <a:lnTo>
                    <a:pt x="778" y="136"/>
                  </a:lnTo>
                  <a:lnTo>
                    <a:pt x="756" y="109"/>
                  </a:lnTo>
                  <a:lnTo>
                    <a:pt x="742" y="105"/>
                  </a:lnTo>
                  <a:lnTo>
                    <a:pt x="737" y="105"/>
                  </a:lnTo>
                  <a:lnTo>
                    <a:pt x="719" y="118"/>
                  </a:lnTo>
                  <a:lnTo>
                    <a:pt x="696" y="132"/>
                  </a:lnTo>
                  <a:lnTo>
                    <a:pt x="678" y="132"/>
                  </a:lnTo>
                  <a:lnTo>
                    <a:pt x="660" y="127"/>
                  </a:lnTo>
                  <a:lnTo>
                    <a:pt x="642" y="127"/>
                  </a:lnTo>
                  <a:lnTo>
                    <a:pt x="619" y="141"/>
                  </a:lnTo>
                  <a:lnTo>
                    <a:pt x="605" y="159"/>
                  </a:lnTo>
                  <a:lnTo>
                    <a:pt x="578" y="159"/>
                  </a:lnTo>
                  <a:lnTo>
                    <a:pt x="551" y="146"/>
                  </a:lnTo>
                  <a:lnTo>
                    <a:pt x="533" y="159"/>
                  </a:lnTo>
                  <a:lnTo>
                    <a:pt x="514" y="164"/>
                  </a:lnTo>
                  <a:lnTo>
                    <a:pt x="501" y="164"/>
                  </a:lnTo>
                  <a:lnTo>
                    <a:pt x="469" y="177"/>
                  </a:lnTo>
                  <a:lnTo>
                    <a:pt x="437" y="182"/>
                  </a:lnTo>
                  <a:lnTo>
                    <a:pt x="410" y="177"/>
                  </a:lnTo>
                  <a:lnTo>
                    <a:pt x="360" y="164"/>
                  </a:lnTo>
                  <a:lnTo>
                    <a:pt x="337" y="173"/>
                  </a:lnTo>
                  <a:lnTo>
                    <a:pt x="323" y="187"/>
                  </a:lnTo>
                  <a:lnTo>
                    <a:pt x="292" y="182"/>
                  </a:lnTo>
                  <a:lnTo>
                    <a:pt x="264" y="168"/>
                  </a:lnTo>
                  <a:lnTo>
                    <a:pt x="255" y="159"/>
                  </a:lnTo>
                  <a:lnTo>
                    <a:pt x="237" y="159"/>
                  </a:lnTo>
                  <a:lnTo>
                    <a:pt x="223" y="164"/>
                  </a:lnTo>
                  <a:lnTo>
                    <a:pt x="205" y="164"/>
                  </a:lnTo>
                  <a:lnTo>
                    <a:pt x="191" y="159"/>
                  </a:lnTo>
                  <a:lnTo>
                    <a:pt x="160" y="168"/>
                  </a:lnTo>
                  <a:lnTo>
                    <a:pt x="135" y="173"/>
                  </a:lnTo>
                  <a:lnTo>
                    <a:pt x="110" y="182"/>
                  </a:lnTo>
                  <a:lnTo>
                    <a:pt x="96" y="173"/>
                  </a:lnTo>
                  <a:lnTo>
                    <a:pt x="114" y="159"/>
                  </a:lnTo>
                  <a:lnTo>
                    <a:pt x="196" y="141"/>
                  </a:lnTo>
                  <a:lnTo>
                    <a:pt x="210" y="136"/>
                  </a:lnTo>
                  <a:lnTo>
                    <a:pt x="214" y="127"/>
                  </a:lnTo>
                  <a:lnTo>
                    <a:pt x="201" y="114"/>
                  </a:lnTo>
                  <a:lnTo>
                    <a:pt x="169" y="10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868" name="未知"/>
            <p:cNvSpPr/>
            <p:nvPr/>
          </p:nvSpPr>
          <p:spPr>
            <a:xfrm>
              <a:off x="0" y="178"/>
              <a:ext cx="1729" cy="543"/>
            </a:xfrm>
            <a:custGeom>
              <a:avLst/>
              <a:gdLst/>
              <a:ahLst/>
              <a:cxnLst/>
              <a:pathLst>
                <a:path w="1729" h="543">
                  <a:moveTo>
                    <a:pt x="1555" y="447"/>
                  </a:moveTo>
                  <a:lnTo>
                    <a:pt x="1555" y="162"/>
                  </a:lnTo>
                  <a:lnTo>
                    <a:pt x="1459" y="162"/>
                  </a:lnTo>
                  <a:lnTo>
                    <a:pt x="1439" y="162"/>
                  </a:lnTo>
                  <a:lnTo>
                    <a:pt x="1394" y="162"/>
                  </a:lnTo>
                  <a:lnTo>
                    <a:pt x="1394" y="142"/>
                  </a:lnTo>
                  <a:lnTo>
                    <a:pt x="1434" y="142"/>
                  </a:lnTo>
                  <a:lnTo>
                    <a:pt x="1440" y="148"/>
                  </a:lnTo>
                  <a:lnTo>
                    <a:pt x="1439" y="162"/>
                  </a:lnTo>
                  <a:lnTo>
                    <a:pt x="1459" y="162"/>
                  </a:lnTo>
                  <a:lnTo>
                    <a:pt x="1460" y="147"/>
                  </a:lnTo>
                  <a:lnTo>
                    <a:pt x="1439" y="126"/>
                  </a:lnTo>
                  <a:lnTo>
                    <a:pt x="1414" y="126"/>
                  </a:lnTo>
                  <a:lnTo>
                    <a:pt x="1394" y="126"/>
                  </a:lnTo>
                  <a:lnTo>
                    <a:pt x="1394" y="116"/>
                  </a:lnTo>
                  <a:lnTo>
                    <a:pt x="1378" y="116"/>
                  </a:lnTo>
                  <a:lnTo>
                    <a:pt x="1378" y="106"/>
                  </a:lnTo>
                  <a:lnTo>
                    <a:pt x="1328" y="106"/>
                  </a:lnTo>
                  <a:lnTo>
                    <a:pt x="1328" y="116"/>
                  </a:lnTo>
                  <a:lnTo>
                    <a:pt x="1312" y="116"/>
                  </a:lnTo>
                  <a:lnTo>
                    <a:pt x="1312" y="142"/>
                  </a:lnTo>
                  <a:lnTo>
                    <a:pt x="1226" y="142"/>
                  </a:lnTo>
                  <a:lnTo>
                    <a:pt x="1226" y="162"/>
                  </a:lnTo>
                  <a:lnTo>
                    <a:pt x="1201" y="162"/>
                  </a:lnTo>
                  <a:lnTo>
                    <a:pt x="1201" y="91"/>
                  </a:lnTo>
                  <a:lnTo>
                    <a:pt x="1191" y="91"/>
                  </a:lnTo>
                  <a:lnTo>
                    <a:pt x="1191" y="162"/>
                  </a:lnTo>
                  <a:lnTo>
                    <a:pt x="1135" y="162"/>
                  </a:lnTo>
                  <a:lnTo>
                    <a:pt x="1135" y="91"/>
                  </a:lnTo>
                  <a:lnTo>
                    <a:pt x="1125" y="91"/>
                  </a:lnTo>
                  <a:lnTo>
                    <a:pt x="1125" y="162"/>
                  </a:lnTo>
                  <a:lnTo>
                    <a:pt x="1074" y="162"/>
                  </a:lnTo>
                  <a:lnTo>
                    <a:pt x="1074" y="152"/>
                  </a:lnTo>
                  <a:lnTo>
                    <a:pt x="1095" y="152"/>
                  </a:lnTo>
                  <a:lnTo>
                    <a:pt x="1095" y="132"/>
                  </a:lnTo>
                  <a:lnTo>
                    <a:pt x="993" y="131"/>
                  </a:lnTo>
                  <a:lnTo>
                    <a:pt x="993" y="152"/>
                  </a:lnTo>
                  <a:lnTo>
                    <a:pt x="1013" y="152"/>
                  </a:lnTo>
                  <a:lnTo>
                    <a:pt x="1013" y="162"/>
                  </a:lnTo>
                  <a:lnTo>
                    <a:pt x="897" y="162"/>
                  </a:lnTo>
                  <a:lnTo>
                    <a:pt x="897" y="304"/>
                  </a:lnTo>
                  <a:lnTo>
                    <a:pt x="725" y="400"/>
                  </a:lnTo>
                  <a:lnTo>
                    <a:pt x="725" y="309"/>
                  </a:lnTo>
                  <a:lnTo>
                    <a:pt x="557" y="400"/>
                  </a:lnTo>
                  <a:lnTo>
                    <a:pt x="552" y="309"/>
                  </a:lnTo>
                  <a:lnTo>
                    <a:pt x="385" y="40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84" y="506"/>
                  </a:lnTo>
                  <a:lnTo>
                    <a:pt x="258" y="0"/>
                  </a:lnTo>
                  <a:lnTo>
                    <a:pt x="198" y="0"/>
                  </a:lnTo>
                  <a:lnTo>
                    <a:pt x="182" y="466"/>
                  </a:lnTo>
                  <a:lnTo>
                    <a:pt x="0" y="466"/>
                  </a:lnTo>
                  <a:lnTo>
                    <a:pt x="0" y="542"/>
                  </a:lnTo>
                  <a:lnTo>
                    <a:pt x="1606" y="542"/>
                  </a:lnTo>
                  <a:lnTo>
                    <a:pt x="1606" y="507"/>
                  </a:lnTo>
                  <a:lnTo>
                    <a:pt x="1642" y="507"/>
                  </a:lnTo>
                  <a:lnTo>
                    <a:pt x="1642" y="542"/>
                  </a:lnTo>
                  <a:lnTo>
                    <a:pt x="1652" y="542"/>
                  </a:lnTo>
                  <a:lnTo>
                    <a:pt x="1652" y="506"/>
                  </a:lnTo>
                  <a:lnTo>
                    <a:pt x="1687" y="506"/>
                  </a:lnTo>
                  <a:lnTo>
                    <a:pt x="1687" y="542"/>
                  </a:lnTo>
                  <a:lnTo>
                    <a:pt x="1728" y="542"/>
                  </a:lnTo>
                  <a:lnTo>
                    <a:pt x="1728" y="447"/>
                  </a:lnTo>
                  <a:lnTo>
                    <a:pt x="1555" y="44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5869" name="Group 65868"/>
            <p:cNvGrpSpPr/>
            <p:nvPr/>
          </p:nvGrpSpPr>
          <p:grpSpPr>
            <a:xfrm>
              <a:off x="940" y="437"/>
              <a:ext cx="572" cy="188"/>
              <a:chOff x="0" y="0"/>
              <a:chExt cx="572" cy="188"/>
            </a:xfrm>
          </p:grpSpPr>
          <p:grpSp>
            <p:nvGrpSpPr>
              <p:cNvPr id="65870" name="Group 65869"/>
              <p:cNvGrpSpPr/>
              <p:nvPr/>
            </p:nvGrpSpPr>
            <p:grpSpPr>
              <a:xfrm>
                <a:off x="0" y="0"/>
                <a:ext cx="168" cy="188"/>
                <a:chOff x="0" y="0"/>
                <a:chExt cx="168" cy="188"/>
              </a:xfrm>
            </p:grpSpPr>
            <p:sp>
              <p:nvSpPr>
                <p:cNvPr id="65871" name="Rectangle 65870"/>
                <p:cNvSpPr/>
                <p:nvPr/>
              </p:nvSpPr>
              <p:spPr>
                <a:xfrm>
                  <a:off x="0" y="0"/>
                  <a:ext cx="168" cy="188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5872" name="Group 65871"/>
                <p:cNvGrpSpPr/>
                <p:nvPr/>
              </p:nvGrpSpPr>
              <p:grpSpPr>
                <a:xfrm>
                  <a:off x="0" y="0"/>
                  <a:ext cx="168" cy="188"/>
                  <a:chOff x="0" y="0"/>
                  <a:chExt cx="168" cy="188"/>
                </a:xfrm>
              </p:grpSpPr>
              <p:sp>
                <p:nvSpPr>
                  <p:cNvPr id="65873" name="Straight Connector 65872"/>
                  <p:cNvSpPr/>
                  <p:nvPr/>
                </p:nvSpPr>
                <p:spPr>
                  <a:xfrm>
                    <a:off x="0" y="19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4" name="Straight Connector 65873"/>
                  <p:cNvSpPr/>
                  <p:nvPr/>
                </p:nvSpPr>
                <p:spPr>
                  <a:xfrm>
                    <a:off x="0" y="38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5" name="Straight Connector 65874"/>
                  <p:cNvSpPr/>
                  <p:nvPr/>
                </p:nvSpPr>
                <p:spPr>
                  <a:xfrm>
                    <a:off x="0" y="56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6" name="Straight Connector 65875"/>
                  <p:cNvSpPr/>
                  <p:nvPr/>
                </p:nvSpPr>
                <p:spPr>
                  <a:xfrm>
                    <a:off x="0" y="75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7" name="Straight Connector 65876"/>
                  <p:cNvSpPr/>
                  <p:nvPr/>
                </p:nvSpPr>
                <p:spPr>
                  <a:xfrm>
                    <a:off x="0" y="94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8" name="Straight Connector 65877"/>
                  <p:cNvSpPr/>
                  <p:nvPr/>
                </p:nvSpPr>
                <p:spPr>
                  <a:xfrm>
                    <a:off x="0" y="113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79" name="Straight Connector 65878"/>
                  <p:cNvSpPr/>
                  <p:nvPr/>
                </p:nvSpPr>
                <p:spPr>
                  <a:xfrm>
                    <a:off x="0" y="132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0" name="Straight Connector 65879"/>
                  <p:cNvSpPr/>
                  <p:nvPr/>
                </p:nvSpPr>
                <p:spPr>
                  <a:xfrm>
                    <a:off x="0" y="150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1" name="Straight Connector 65880"/>
                  <p:cNvSpPr/>
                  <p:nvPr/>
                </p:nvSpPr>
                <p:spPr>
                  <a:xfrm>
                    <a:off x="0" y="169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2" name="Straight Connector 65881"/>
                  <p:cNvSpPr/>
                  <p:nvPr/>
                </p:nvSpPr>
                <p:spPr>
                  <a:xfrm>
                    <a:off x="84" y="0"/>
                    <a:ext cx="0" cy="188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65883" name="Group 65882"/>
              <p:cNvGrpSpPr/>
              <p:nvPr/>
            </p:nvGrpSpPr>
            <p:grpSpPr>
              <a:xfrm>
                <a:off x="202" y="0"/>
                <a:ext cx="168" cy="188"/>
                <a:chOff x="0" y="0"/>
                <a:chExt cx="168" cy="188"/>
              </a:xfrm>
            </p:grpSpPr>
            <p:sp>
              <p:nvSpPr>
                <p:cNvPr id="65884" name="Rectangle 65883"/>
                <p:cNvSpPr/>
                <p:nvPr/>
              </p:nvSpPr>
              <p:spPr>
                <a:xfrm>
                  <a:off x="0" y="0"/>
                  <a:ext cx="168" cy="188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5885" name="Group 65884"/>
                <p:cNvGrpSpPr/>
                <p:nvPr/>
              </p:nvGrpSpPr>
              <p:grpSpPr>
                <a:xfrm>
                  <a:off x="0" y="0"/>
                  <a:ext cx="168" cy="188"/>
                  <a:chOff x="0" y="0"/>
                  <a:chExt cx="168" cy="188"/>
                </a:xfrm>
              </p:grpSpPr>
              <p:sp>
                <p:nvSpPr>
                  <p:cNvPr id="65886" name="Straight Connector 65885"/>
                  <p:cNvSpPr/>
                  <p:nvPr/>
                </p:nvSpPr>
                <p:spPr>
                  <a:xfrm>
                    <a:off x="0" y="19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7" name="Straight Connector 65886"/>
                  <p:cNvSpPr/>
                  <p:nvPr/>
                </p:nvSpPr>
                <p:spPr>
                  <a:xfrm>
                    <a:off x="0" y="38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8" name="Straight Connector 65887"/>
                  <p:cNvSpPr/>
                  <p:nvPr/>
                </p:nvSpPr>
                <p:spPr>
                  <a:xfrm>
                    <a:off x="0" y="56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89" name="Straight Connector 65888"/>
                  <p:cNvSpPr/>
                  <p:nvPr/>
                </p:nvSpPr>
                <p:spPr>
                  <a:xfrm>
                    <a:off x="0" y="75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0" name="Straight Connector 65889"/>
                  <p:cNvSpPr/>
                  <p:nvPr/>
                </p:nvSpPr>
                <p:spPr>
                  <a:xfrm>
                    <a:off x="0" y="94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1" name="Straight Connector 65890"/>
                  <p:cNvSpPr/>
                  <p:nvPr/>
                </p:nvSpPr>
                <p:spPr>
                  <a:xfrm>
                    <a:off x="0" y="113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2" name="Straight Connector 65891"/>
                  <p:cNvSpPr/>
                  <p:nvPr/>
                </p:nvSpPr>
                <p:spPr>
                  <a:xfrm>
                    <a:off x="0" y="132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3" name="Straight Connector 65892"/>
                  <p:cNvSpPr/>
                  <p:nvPr/>
                </p:nvSpPr>
                <p:spPr>
                  <a:xfrm>
                    <a:off x="0" y="150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4" name="Straight Connector 65893"/>
                  <p:cNvSpPr/>
                  <p:nvPr/>
                </p:nvSpPr>
                <p:spPr>
                  <a:xfrm>
                    <a:off x="0" y="169"/>
                    <a:ext cx="168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895" name="Straight Connector 65894"/>
                  <p:cNvSpPr/>
                  <p:nvPr/>
                </p:nvSpPr>
                <p:spPr>
                  <a:xfrm>
                    <a:off x="84" y="0"/>
                    <a:ext cx="0" cy="188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65896" name="Group 65895"/>
              <p:cNvGrpSpPr/>
              <p:nvPr/>
            </p:nvGrpSpPr>
            <p:grpSpPr>
              <a:xfrm>
                <a:off x="405" y="0"/>
                <a:ext cx="167" cy="188"/>
                <a:chOff x="0" y="0"/>
                <a:chExt cx="167" cy="188"/>
              </a:xfrm>
            </p:grpSpPr>
            <p:sp>
              <p:nvSpPr>
                <p:cNvPr id="65897" name="Rectangle 65896"/>
                <p:cNvSpPr/>
                <p:nvPr/>
              </p:nvSpPr>
              <p:spPr>
                <a:xfrm>
                  <a:off x="0" y="0"/>
                  <a:ext cx="167" cy="188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grpSp>
              <p:nvGrpSpPr>
                <p:cNvPr id="65898" name="Group 65897"/>
                <p:cNvGrpSpPr/>
                <p:nvPr/>
              </p:nvGrpSpPr>
              <p:grpSpPr>
                <a:xfrm>
                  <a:off x="0" y="0"/>
                  <a:ext cx="167" cy="188"/>
                  <a:chOff x="0" y="0"/>
                  <a:chExt cx="167" cy="188"/>
                </a:xfrm>
              </p:grpSpPr>
              <p:sp>
                <p:nvSpPr>
                  <p:cNvPr id="65899" name="Straight Connector 65898"/>
                  <p:cNvSpPr/>
                  <p:nvPr/>
                </p:nvSpPr>
                <p:spPr>
                  <a:xfrm>
                    <a:off x="0" y="19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0" name="Straight Connector 65899"/>
                  <p:cNvSpPr/>
                  <p:nvPr/>
                </p:nvSpPr>
                <p:spPr>
                  <a:xfrm>
                    <a:off x="0" y="38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1" name="Straight Connector 65900"/>
                  <p:cNvSpPr/>
                  <p:nvPr/>
                </p:nvSpPr>
                <p:spPr>
                  <a:xfrm>
                    <a:off x="0" y="56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2" name="Straight Connector 65901"/>
                  <p:cNvSpPr/>
                  <p:nvPr/>
                </p:nvSpPr>
                <p:spPr>
                  <a:xfrm>
                    <a:off x="0" y="75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3" name="Straight Connector 65902"/>
                  <p:cNvSpPr/>
                  <p:nvPr/>
                </p:nvSpPr>
                <p:spPr>
                  <a:xfrm>
                    <a:off x="0" y="94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4" name="Straight Connector 65903"/>
                  <p:cNvSpPr/>
                  <p:nvPr/>
                </p:nvSpPr>
                <p:spPr>
                  <a:xfrm>
                    <a:off x="0" y="113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5" name="Straight Connector 65904"/>
                  <p:cNvSpPr/>
                  <p:nvPr/>
                </p:nvSpPr>
                <p:spPr>
                  <a:xfrm>
                    <a:off x="0" y="132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6" name="Straight Connector 65905"/>
                  <p:cNvSpPr/>
                  <p:nvPr/>
                </p:nvSpPr>
                <p:spPr>
                  <a:xfrm>
                    <a:off x="0" y="150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7" name="Straight Connector 65906"/>
                  <p:cNvSpPr/>
                  <p:nvPr/>
                </p:nvSpPr>
                <p:spPr>
                  <a:xfrm>
                    <a:off x="0" y="169"/>
                    <a:ext cx="167" cy="0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908" name="Straight Connector 65907"/>
                  <p:cNvSpPr/>
                  <p:nvPr/>
                </p:nvSpPr>
                <p:spPr>
                  <a:xfrm>
                    <a:off x="84" y="0"/>
                    <a:ext cx="0" cy="188"/>
                  </a:xfrm>
                  <a:prstGeom prst="line">
                    <a:avLst/>
                  </a:prstGeom>
                  <a:ln w="317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</p:grpSp>
      </p:grpSp>
      <p:grpSp>
        <p:nvGrpSpPr>
          <p:cNvPr id="65909" name="Group 65908"/>
          <p:cNvGrpSpPr/>
          <p:nvPr/>
        </p:nvGrpSpPr>
        <p:grpSpPr>
          <a:xfrm>
            <a:off x="382588" y="2901950"/>
            <a:ext cx="2200275" cy="1560513"/>
            <a:chOff x="0" y="0"/>
            <a:chExt cx="1383" cy="981"/>
          </a:xfrm>
        </p:grpSpPr>
        <p:sp>
          <p:nvSpPr>
            <p:cNvPr id="65910" name="未知"/>
            <p:cNvSpPr/>
            <p:nvPr/>
          </p:nvSpPr>
          <p:spPr>
            <a:xfrm>
              <a:off x="133" y="430"/>
              <a:ext cx="1141" cy="531"/>
            </a:xfrm>
            <a:custGeom>
              <a:avLst/>
              <a:gdLst/>
              <a:ahLst/>
              <a:cxnLst/>
              <a:pathLst>
                <a:path w="1141" h="531">
                  <a:moveTo>
                    <a:pt x="653" y="526"/>
                  </a:moveTo>
                  <a:lnTo>
                    <a:pt x="1140" y="526"/>
                  </a:lnTo>
                  <a:lnTo>
                    <a:pt x="114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472" y="530"/>
                  </a:lnTo>
                  <a:lnTo>
                    <a:pt x="472" y="91"/>
                  </a:lnTo>
                  <a:lnTo>
                    <a:pt x="653" y="91"/>
                  </a:lnTo>
                  <a:lnTo>
                    <a:pt x="653" y="526"/>
                  </a:lnTo>
                  <a:lnTo>
                    <a:pt x="653" y="52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1" name="未知"/>
            <p:cNvSpPr/>
            <p:nvPr/>
          </p:nvSpPr>
          <p:spPr>
            <a:xfrm>
              <a:off x="276" y="550"/>
              <a:ext cx="206" cy="249"/>
            </a:xfrm>
            <a:custGeom>
              <a:avLst/>
              <a:gdLst/>
              <a:ahLst/>
              <a:cxnLst/>
              <a:pathLst>
                <a:path w="206" h="249">
                  <a:moveTo>
                    <a:pt x="0" y="248"/>
                  </a:moveTo>
                  <a:lnTo>
                    <a:pt x="205" y="248"/>
                  </a:lnTo>
                  <a:lnTo>
                    <a:pt x="205" y="0"/>
                  </a:lnTo>
                  <a:lnTo>
                    <a:pt x="0" y="0"/>
                  </a:lnTo>
                  <a:lnTo>
                    <a:pt x="0" y="248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2" name="未知"/>
            <p:cNvSpPr/>
            <p:nvPr/>
          </p:nvSpPr>
          <p:spPr>
            <a:xfrm>
              <a:off x="910" y="550"/>
              <a:ext cx="206" cy="249"/>
            </a:xfrm>
            <a:custGeom>
              <a:avLst/>
              <a:gdLst/>
              <a:ahLst/>
              <a:cxnLst/>
              <a:pathLst>
                <a:path w="206" h="249">
                  <a:moveTo>
                    <a:pt x="0" y="248"/>
                  </a:moveTo>
                  <a:lnTo>
                    <a:pt x="205" y="248"/>
                  </a:lnTo>
                  <a:lnTo>
                    <a:pt x="205" y="0"/>
                  </a:lnTo>
                  <a:lnTo>
                    <a:pt x="0" y="0"/>
                  </a:lnTo>
                  <a:lnTo>
                    <a:pt x="0" y="248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3" name="未知"/>
            <p:cNvSpPr/>
            <p:nvPr/>
          </p:nvSpPr>
          <p:spPr>
            <a:xfrm>
              <a:off x="233" y="559"/>
              <a:ext cx="44" cy="226"/>
            </a:xfrm>
            <a:custGeom>
              <a:avLst/>
              <a:gdLst/>
              <a:ahLst/>
              <a:cxnLst/>
              <a:pathLst>
                <a:path w="44" h="226">
                  <a:moveTo>
                    <a:pt x="43" y="225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225"/>
                  </a:lnTo>
                  <a:lnTo>
                    <a:pt x="43" y="225"/>
                  </a:lnTo>
                  <a:lnTo>
                    <a:pt x="43" y="2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4" name="未知"/>
            <p:cNvSpPr/>
            <p:nvPr/>
          </p:nvSpPr>
          <p:spPr>
            <a:xfrm>
              <a:off x="481" y="559"/>
              <a:ext cx="44" cy="231"/>
            </a:xfrm>
            <a:custGeom>
              <a:avLst/>
              <a:gdLst/>
              <a:ahLst/>
              <a:cxnLst/>
              <a:pathLst>
                <a:path w="44" h="231">
                  <a:moveTo>
                    <a:pt x="0" y="23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230"/>
                  </a:lnTo>
                  <a:lnTo>
                    <a:pt x="0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5" name="未知"/>
            <p:cNvSpPr/>
            <p:nvPr/>
          </p:nvSpPr>
          <p:spPr>
            <a:xfrm>
              <a:off x="300" y="574"/>
              <a:ext cx="158" cy="82"/>
            </a:xfrm>
            <a:custGeom>
              <a:avLst/>
              <a:gdLst/>
              <a:ahLst/>
              <a:cxnLst/>
              <a:pathLst>
                <a:path w="158" h="82">
                  <a:moveTo>
                    <a:pt x="0" y="0"/>
                  </a:moveTo>
                  <a:lnTo>
                    <a:pt x="157" y="0"/>
                  </a:lnTo>
                  <a:lnTo>
                    <a:pt x="157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6" name="未知"/>
            <p:cNvSpPr/>
            <p:nvPr/>
          </p:nvSpPr>
          <p:spPr>
            <a:xfrm>
              <a:off x="300" y="683"/>
              <a:ext cx="158" cy="92"/>
            </a:xfrm>
            <a:custGeom>
              <a:avLst/>
              <a:gdLst/>
              <a:ahLst/>
              <a:cxnLst/>
              <a:pathLst>
                <a:path w="158" h="92">
                  <a:moveTo>
                    <a:pt x="0" y="0"/>
                  </a:moveTo>
                  <a:lnTo>
                    <a:pt x="157" y="0"/>
                  </a:lnTo>
                  <a:lnTo>
                    <a:pt x="157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7" name="未知"/>
            <p:cNvSpPr/>
            <p:nvPr/>
          </p:nvSpPr>
          <p:spPr>
            <a:xfrm>
              <a:off x="867" y="559"/>
              <a:ext cx="44" cy="226"/>
            </a:xfrm>
            <a:custGeom>
              <a:avLst/>
              <a:gdLst/>
              <a:ahLst/>
              <a:cxnLst/>
              <a:pathLst>
                <a:path w="44" h="226">
                  <a:moveTo>
                    <a:pt x="43" y="225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225"/>
                  </a:lnTo>
                  <a:lnTo>
                    <a:pt x="43" y="225"/>
                  </a:lnTo>
                  <a:lnTo>
                    <a:pt x="43" y="2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8" name="未知"/>
            <p:cNvSpPr/>
            <p:nvPr/>
          </p:nvSpPr>
          <p:spPr>
            <a:xfrm>
              <a:off x="1115" y="559"/>
              <a:ext cx="49" cy="226"/>
            </a:xfrm>
            <a:custGeom>
              <a:avLst/>
              <a:gdLst/>
              <a:ahLst/>
              <a:cxnLst/>
              <a:pathLst>
                <a:path w="49" h="226">
                  <a:moveTo>
                    <a:pt x="0" y="225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225"/>
                  </a:lnTo>
                  <a:lnTo>
                    <a:pt x="0" y="225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19" name="未知"/>
            <p:cNvSpPr/>
            <p:nvPr/>
          </p:nvSpPr>
          <p:spPr>
            <a:xfrm>
              <a:off x="934" y="574"/>
              <a:ext cx="158" cy="82"/>
            </a:xfrm>
            <a:custGeom>
              <a:avLst/>
              <a:gdLst/>
              <a:ahLst/>
              <a:cxnLst/>
              <a:pathLst>
                <a:path w="158" h="82">
                  <a:moveTo>
                    <a:pt x="0" y="0"/>
                  </a:moveTo>
                  <a:lnTo>
                    <a:pt x="157" y="0"/>
                  </a:lnTo>
                  <a:lnTo>
                    <a:pt x="157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0" name="未知"/>
            <p:cNvSpPr/>
            <p:nvPr/>
          </p:nvSpPr>
          <p:spPr>
            <a:xfrm>
              <a:off x="934" y="683"/>
              <a:ext cx="158" cy="92"/>
            </a:xfrm>
            <a:custGeom>
              <a:avLst/>
              <a:gdLst/>
              <a:ahLst/>
              <a:cxnLst/>
              <a:pathLst>
                <a:path w="158" h="92">
                  <a:moveTo>
                    <a:pt x="0" y="0"/>
                  </a:moveTo>
                  <a:lnTo>
                    <a:pt x="157" y="0"/>
                  </a:lnTo>
                  <a:lnTo>
                    <a:pt x="157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1" name="未知"/>
            <p:cNvSpPr/>
            <p:nvPr/>
          </p:nvSpPr>
          <p:spPr>
            <a:xfrm>
              <a:off x="605" y="521"/>
              <a:ext cx="182" cy="345"/>
            </a:xfrm>
            <a:custGeom>
              <a:avLst/>
              <a:gdLst/>
              <a:ahLst/>
              <a:cxnLst/>
              <a:pathLst>
                <a:path w="182" h="345">
                  <a:moveTo>
                    <a:pt x="0" y="0"/>
                  </a:moveTo>
                  <a:lnTo>
                    <a:pt x="181" y="0"/>
                  </a:lnTo>
                  <a:lnTo>
                    <a:pt x="181" y="344"/>
                  </a:lnTo>
                  <a:lnTo>
                    <a:pt x="0" y="3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2" name="未知"/>
            <p:cNvSpPr/>
            <p:nvPr/>
          </p:nvSpPr>
          <p:spPr>
            <a:xfrm>
              <a:off x="605" y="865"/>
              <a:ext cx="182" cy="39"/>
            </a:xfrm>
            <a:custGeom>
              <a:avLst/>
              <a:gdLst/>
              <a:ahLst/>
              <a:cxnLst/>
              <a:pathLst>
                <a:path w="182" h="39">
                  <a:moveTo>
                    <a:pt x="181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81" y="38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3" name="未知"/>
            <p:cNvSpPr/>
            <p:nvPr/>
          </p:nvSpPr>
          <p:spPr>
            <a:xfrm>
              <a:off x="605" y="903"/>
              <a:ext cx="182" cy="39"/>
            </a:xfrm>
            <a:custGeom>
              <a:avLst/>
              <a:gdLst/>
              <a:ahLst/>
              <a:cxnLst/>
              <a:pathLst>
                <a:path w="182" h="39">
                  <a:moveTo>
                    <a:pt x="181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81" y="38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4" name="未知"/>
            <p:cNvSpPr/>
            <p:nvPr/>
          </p:nvSpPr>
          <p:spPr>
            <a:xfrm>
              <a:off x="605" y="941"/>
              <a:ext cx="182" cy="40"/>
            </a:xfrm>
            <a:custGeom>
              <a:avLst/>
              <a:gdLst/>
              <a:ahLst/>
              <a:cxnLst/>
              <a:pathLst>
                <a:path w="182" h="40">
                  <a:moveTo>
                    <a:pt x="181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181" y="39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5" name="未知"/>
            <p:cNvSpPr/>
            <p:nvPr/>
          </p:nvSpPr>
          <p:spPr>
            <a:xfrm>
              <a:off x="52" y="0"/>
              <a:ext cx="1303" cy="431"/>
            </a:xfrm>
            <a:custGeom>
              <a:avLst/>
              <a:gdLst/>
              <a:ahLst/>
              <a:cxnLst/>
              <a:pathLst>
                <a:path w="1303" h="431">
                  <a:moveTo>
                    <a:pt x="1221" y="430"/>
                  </a:moveTo>
                  <a:lnTo>
                    <a:pt x="1302" y="430"/>
                  </a:lnTo>
                  <a:lnTo>
                    <a:pt x="1302" y="402"/>
                  </a:lnTo>
                  <a:lnTo>
                    <a:pt x="1197" y="230"/>
                  </a:lnTo>
                  <a:lnTo>
                    <a:pt x="1197" y="0"/>
                  </a:lnTo>
                  <a:lnTo>
                    <a:pt x="1120" y="0"/>
                  </a:lnTo>
                  <a:lnTo>
                    <a:pt x="1120" y="125"/>
                  </a:lnTo>
                  <a:lnTo>
                    <a:pt x="191" y="125"/>
                  </a:lnTo>
                  <a:lnTo>
                    <a:pt x="0" y="402"/>
                  </a:lnTo>
                  <a:lnTo>
                    <a:pt x="0" y="430"/>
                  </a:lnTo>
                  <a:lnTo>
                    <a:pt x="1221" y="43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6" name="未知"/>
            <p:cNvSpPr/>
            <p:nvPr/>
          </p:nvSpPr>
          <p:spPr>
            <a:xfrm>
              <a:off x="0" y="798"/>
              <a:ext cx="134" cy="144"/>
            </a:xfrm>
            <a:custGeom>
              <a:avLst/>
              <a:gdLst/>
              <a:ahLst/>
              <a:cxnLst/>
              <a:pathLst>
                <a:path w="134" h="144">
                  <a:moveTo>
                    <a:pt x="133" y="0"/>
                  </a:moveTo>
                  <a:lnTo>
                    <a:pt x="119" y="10"/>
                  </a:lnTo>
                  <a:lnTo>
                    <a:pt x="109" y="29"/>
                  </a:lnTo>
                  <a:lnTo>
                    <a:pt x="100" y="29"/>
                  </a:lnTo>
                  <a:lnTo>
                    <a:pt x="95" y="19"/>
                  </a:lnTo>
                  <a:lnTo>
                    <a:pt x="76" y="34"/>
                  </a:lnTo>
                  <a:lnTo>
                    <a:pt x="86" y="48"/>
                  </a:lnTo>
                  <a:lnTo>
                    <a:pt x="81" y="62"/>
                  </a:lnTo>
                  <a:lnTo>
                    <a:pt x="90" y="67"/>
                  </a:lnTo>
                  <a:lnTo>
                    <a:pt x="81" y="81"/>
                  </a:lnTo>
                  <a:lnTo>
                    <a:pt x="67" y="72"/>
                  </a:lnTo>
                  <a:lnTo>
                    <a:pt x="52" y="81"/>
                  </a:lnTo>
                  <a:lnTo>
                    <a:pt x="43" y="67"/>
                  </a:lnTo>
                  <a:lnTo>
                    <a:pt x="28" y="72"/>
                  </a:lnTo>
                  <a:lnTo>
                    <a:pt x="38" y="86"/>
                  </a:lnTo>
                  <a:lnTo>
                    <a:pt x="28" y="96"/>
                  </a:lnTo>
                  <a:lnTo>
                    <a:pt x="33" y="110"/>
                  </a:lnTo>
                  <a:lnTo>
                    <a:pt x="24" y="110"/>
                  </a:lnTo>
                  <a:lnTo>
                    <a:pt x="24" y="124"/>
                  </a:lnTo>
                  <a:lnTo>
                    <a:pt x="5" y="129"/>
                  </a:lnTo>
                  <a:lnTo>
                    <a:pt x="0" y="143"/>
                  </a:lnTo>
                  <a:lnTo>
                    <a:pt x="133" y="143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7" name="未知"/>
            <p:cNvSpPr/>
            <p:nvPr/>
          </p:nvSpPr>
          <p:spPr>
            <a:xfrm>
              <a:off x="1273" y="769"/>
              <a:ext cx="110" cy="173"/>
            </a:xfrm>
            <a:custGeom>
              <a:avLst/>
              <a:gdLst/>
              <a:ahLst/>
              <a:cxnLst/>
              <a:pathLst>
                <a:path w="110" h="173">
                  <a:moveTo>
                    <a:pt x="0" y="172"/>
                  </a:moveTo>
                  <a:lnTo>
                    <a:pt x="100" y="172"/>
                  </a:lnTo>
                  <a:lnTo>
                    <a:pt x="109" y="163"/>
                  </a:lnTo>
                  <a:lnTo>
                    <a:pt x="104" y="139"/>
                  </a:lnTo>
                  <a:lnTo>
                    <a:pt x="104" y="134"/>
                  </a:lnTo>
                  <a:lnTo>
                    <a:pt x="109" y="115"/>
                  </a:lnTo>
                  <a:lnTo>
                    <a:pt x="100" y="106"/>
                  </a:lnTo>
                  <a:lnTo>
                    <a:pt x="104" y="96"/>
                  </a:lnTo>
                  <a:lnTo>
                    <a:pt x="100" y="82"/>
                  </a:lnTo>
                  <a:lnTo>
                    <a:pt x="85" y="86"/>
                  </a:lnTo>
                  <a:lnTo>
                    <a:pt x="66" y="91"/>
                  </a:lnTo>
                  <a:lnTo>
                    <a:pt x="57" y="77"/>
                  </a:lnTo>
                  <a:lnTo>
                    <a:pt x="71" y="67"/>
                  </a:lnTo>
                  <a:lnTo>
                    <a:pt x="76" y="58"/>
                  </a:lnTo>
                  <a:lnTo>
                    <a:pt x="66" y="58"/>
                  </a:lnTo>
                  <a:lnTo>
                    <a:pt x="81" y="34"/>
                  </a:lnTo>
                  <a:lnTo>
                    <a:pt x="71" y="24"/>
                  </a:lnTo>
                  <a:lnTo>
                    <a:pt x="57" y="29"/>
                  </a:lnTo>
                  <a:lnTo>
                    <a:pt x="47" y="48"/>
                  </a:lnTo>
                  <a:lnTo>
                    <a:pt x="38" y="48"/>
                  </a:lnTo>
                  <a:lnTo>
                    <a:pt x="33" y="34"/>
                  </a:lnTo>
                  <a:lnTo>
                    <a:pt x="42" y="20"/>
                  </a:lnTo>
                  <a:lnTo>
                    <a:pt x="28" y="20"/>
                  </a:lnTo>
                  <a:lnTo>
                    <a:pt x="23" y="0"/>
                  </a:lnTo>
                  <a:lnTo>
                    <a:pt x="0" y="1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8" name="未知"/>
            <p:cNvSpPr/>
            <p:nvPr/>
          </p:nvSpPr>
          <p:spPr>
            <a:xfrm>
              <a:off x="639" y="559"/>
              <a:ext cx="43" cy="97"/>
            </a:xfrm>
            <a:custGeom>
              <a:avLst/>
              <a:gdLst/>
              <a:ahLst/>
              <a:cxnLst/>
              <a:pathLst>
                <a:path w="43" h="97">
                  <a:moveTo>
                    <a:pt x="0" y="0"/>
                  </a:moveTo>
                  <a:lnTo>
                    <a:pt x="42" y="0"/>
                  </a:lnTo>
                  <a:lnTo>
                    <a:pt x="42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29" name="未知"/>
            <p:cNvSpPr/>
            <p:nvPr/>
          </p:nvSpPr>
          <p:spPr>
            <a:xfrm>
              <a:off x="710" y="559"/>
              <a:ext cx="44" cy="97"/>
            </a:xfrm>
            <a:custGeom>
              <a:avLst/>
              <a:gdLst/>
              <a:ahLst/>
              <a:cxnLst/>
              <a:pathLst>
                <a:path w="44" h="97">
                  <a:moveTo>
                    <a:pt x="0" y="0"/>
                  </a:moveTo>
                  <a:lnTo>
                    <a:pt x="43" y="0"/>
                  </a:lnTo>
                  <a:lnTo>
                    <a:pt x="43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0" name="未知"/>
            <p:cNvSpPr/>
            <p:nvPr/>
          </p:nvSpPr>
          <p:spPr>
            <a:xfrm>
              <a:off x="639" y="683"/>
              <a:ext cx="48" cy="107"/>
            </a:xfrm>
            <a:custGeom>
              <a:avLst/>
              <a:gdLst/>
              <a:ahLst/>
              <a:cxnLst/>
              <a:pathLst>
                <a:path w="48" h="107">
                  <a:moveTo>
                    <a:pt x="0" y="0"/>
                  </a:moveTo>
                  <a:lnTo>
                    <a:pt x="47" y="0"/>
                  </a:lnTo>
                  <a:lnTo>
                    <a:pt x="47" y="106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1" name="未知"/>
            <p:cNvSpPr/>
            <p:nvPr/>
          </p:nvSpPr>
          <p:spPr>
            <a:xfrm>
              <a:off x="710" y="683"/>
              <a:ext cx="44" cy="107"/>
            </a:xfrm>
            <a:custGeom>
              <a:avLst/>
              <a:gdLst/>
              <a:ahLst/>
              <a:cxnLst/>
              <a:pathLst>
                <a:path w="44" h="107">
                  <a:moveTo>
                    <a:pt x="0" y="0"/>
                  </a:moveTo>
                  <a:lnTo>
                    <a:pt x="43" y="0"/>
                  </a:lnTo>
                  <a:lnTo>
                    <a:pt x="43" y="106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5932" name="Group 65931"/>
          <p:cNvGrpSpPr/>
          <p:nvPr/>
        </p:nvGrpSpPr>
        <p:grpSpPr>
          <a:xfrm>
            <a:off x="3276600" y="2708275"/>
            <a:ext cx="2063750" cy="1604963"/>
            <a:chOff x="0" y="0"/>
            <a:chExt cx="1297" cy="1009"/>
          </a:xfrm>
        </p:grpSpPr>
        <p:sp>
          <p:nvSpPr>
            <p:cNvPr id="65933" name="未知"/>
            <p:cNvSpPr/>
            <p:nvPr/>
          </p:nvSpPr>
          <p:spPr>
            <a:xfrm>
              <a:off x="491" y="488"/>
              <a:ext cx="315" cy="179"/>
            </a:xfrm>
            <a:custGeom>
              <a:avLst/>
              <a:gdLst/>
              <a:ahLst/>
              <a:cxnLst/>
              <a:pathLst>
                <a:path w="315" h="179">
                  <a:moveTo>
                    <a:pt x="0" y="178"/>
                  </a:moveTo>
                  <a:lnTo>
                    <a:pt x="314" y="178"/>
                  </a:lnTo>
                  <a:lnTo>
                    <a:pt x="314" y="151"/>
                  </a:lnTo>
                  <a:lnTo>
                    <a:pt x="152" y="0"/>
                  </a:lnTo>
                  <a:lnTo>
                    <a:pt x="0" y="151"/>
                  </a:lnTo>
                  <a:lnTo>
                    <a:pt x="0" y="178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4" name="未知"/>
            <p:cNvSpPr/>
            <p:nvPr/>
          </p:nvSpPr>
          <p:spPr>
            <a:xfrm>
              <a:off x="23" y="0"/>
              <a:ext cx="94" cy="81"/>
            </a:xfrm>
            <a:custGeom>
              <a:avLst/>
              <a:gdLst/>
              <a:ahLst/>
              <a:cxnLst/>
              <a:pathLst>
                <a:path w="94" h="81">
                  <a:moveTo>
                    <a:pt x="79" y="80"/>
                  </a:moveTo>
                  <a:lnTo>
                    <a:pt x="9" y="80"/>
                  </a:lnTo>
                  <a:lnTo>
                    <a:pt x="9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27"/>
                  </a:lnTo>
                  <a:lnTo>
                    <a:pt x="79" y="27"/>
                  </a:lnTo>
                  <a:lnTo>
                    <a:pt x="79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5" name="未知"/>
            <p:cNvSpPr/>
            <p:nvPr/>
          </p:nvSpPr>
          <p:spPr>
            <a:xfrm>
              <a:off x="56" y="355"/>
              <a:ext cx="1176" cy="654"/>
            </a:xfrm>
            <a:custGeom>
              <a:avLst/>
              <a:gdLst/>
              <a:ahLst/>
              <a:cxnLst/>
              <a:pathLst>
                <a:path w="1176" h="654">
                  <a:moveTo>
                    <a:pt x="0" y="0"/>
                  </a:moveTo>
                  <a:lnTo>
                    <a:pt x="0" y="653"/>
                  </a:lnTo>
                  <a:lnTo>
                    <a:pt x="416" y="653"/>
                  </a:lnTo>
                  <a:lnTo>
                    <a:pt x="416" y="631"/>
                  </a:lnTo>
                  <a:lnTo>
                    <a:pt x="453" y="631"/>
                  </a:lnTo>
                  <a:lnTo>
                    <a:pt x="453" y="347"/>
                  </a:lnTo>
                  <a:lnTo>
                    <a:pt x="444" y="347"/>
                  </a:lnTo>
                  <a:lnTo>
                    <a:pt x="444" y="311"/>
                  </a:lnTo>
                  <a:lnTo>
                    <a:pt x="435" y="311"/>
                  </a:lnTo>
                  <a:lnTo>
                    <a:pt x="435" y="284"/>
                  </a:lnTo>
                  <a:lnTo>
                    <a:pt x="587" y="133"/>
                  </a:lnTo>
                  <a:lnTo>
                    <a:pt x="749" y="284"/>
                  </a:lnTo>
                  <a:lnTo>
                    <a:pt x="749" y="311"/>
                  </a:lnTo>
                  <a:lnTo>
                    <a:pt x="735" y="311"/>
                  </a:lnTo>
                  <a:lnTo>
                    <a:pt x="735" y="347"/>
                  </a:lnTo>
                  <a:lnTo>
                    <a:pt x="731" y="347"/>
                  </a:lnTo>
                  <a:lnTo>
                    <a:pt x="731" y="631"/>
                  </a:lnTo>
                  <a:lnTo>
                    <a:pt x="759" y="631"/>
                  </a:lnTo>
                  <a:lnTo>
                    <a:pt x="759" y="653"/>
                  </a:lnTo>
                  <a:lnTo>
                    <a:pt x="1175" y="653"/>
                  </a:lnTo>
                  <a:lnTo>
                    <a:pt x="11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6" name="未知"/>
            <p:cNvSpPr/>
            <p:nvPr/>
          </p:nvSpPr>
          <p:spPr>
            <a:xfrm>
              <a:off x="0" y="333"/>
              <a:ext cx="1297" cy="23"/>
            </a:xfrm>
            <a:custGeom>
              <a:avLst/>
              <a:gdLst/>
              <a:ahLst/>
              <a:cxnLst/>
              <a:pathLst>
                <a:path w="1297" h="23">
                  <a:moveTo>
                    <a:pt x="0" y="0"/>
                  </a:moveTo>
                  <a:lnTo>
                    <a:pt x="1296" y="0"/>
                  </a:lnTo>
                  <a:lnTo>
                    <a:pt x="1296" y="22"/>
                  </a:lnTo>
                  <a:lnTo>
                    <a:pt x="1231" y="22"/>
                  </a:lnTo>
                  <a:lnTo>
                    <a:pt x="56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7" name="未知"/>
            <p:cNvSpPr/>
            <p:nvPr/>
          </p:nvSpPr>
          <p:spPr>
            <a:xfrm>
              <a:off x="324" y="400"/>
              <a:ext cx="75" cy="89"/>
            </a:xfrm>
            <a:custGeom>
              <a:avLst/>
              <a:gdLst/>
              <a:ahLst/>
              <a:cxnLst/>
              <a:pathLst>
                <a:path w="75" h="89">
                  <a:moveTo>
                    <a:pt x="0" y="88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74" y="88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8" name="未知"/>
            <p:cNvSpPr/>
            <p:nvPr/>
          </p:nvSpPr>
          <p:spPr>
            <a:xfrm>
              <a:off x="324" y="488"/>
              <a:ext cx="75" cy="104"/>
            </a:xfrm>
            <a:custGeom>
              <a:avLst/>
              <a:gdLst/>
              <a:ahLst/>
              <a:cxnLst/>
              <a:pathLst>
                <a:path w="75" h="104">
                  <a:moveTo>
                    <a:pt x="0" y="103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74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39" name="未知"/>
            <p:cNvSpPr/>
            <p:nvPr/>
          </p:nvSpPr>
          <p:spPr>
            <a:xfrm>
              <a:off x="125" y="400"/>
              <a:ext cx="80" cy="89"/>
            </a:xfrm>
            <a:custGeom>
              <a:avLst/>
              <a:gdLst/>
              <a:ahLst/>
              <a:cxnLst/>
              <a:pathLst>
                <a:path w="80" h="89">
                  <a:moveTo>
                    <a:pt x="0" y="8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88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0" name="未知"/>
            <p:cNvSpPr/>
            <p:nvPr/>
          </p:nvSpPr>
          <p:spPr>
            <a:xfrm>
              <a:off x="125" y="488"/>
              <a:ext cx="80" cy="104"/>
            </a:xfrm>
            <a:custGeom>
              <a:avLst/>
              <a:gdLst/>
              <a:ahLst/>
              <a:cxnLst/>
              <a:pathLst>
                <a:path w="80" h="104">
                  <a:moveTo>
                    <a:pt x="0" y="103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1" name="未知"/>
            <p:cNvSpPr/>
            <p:nvPr/>
          </p:nvSpPr>
          <p:spPr>
            <a:xfrm>
              <a:off x="324" y="742"/>
              <a:ext cx="75" cy="94"/>
            </a:xfrm>
            <a:custGeom>
              <a:avLst/>
              <a:gdLst/>
              <a:ahLst/>
              <a:cxnLst/>
              <a:pathLst>
                <a:path w="75" h="94">
                  <a:moveTo>
                    <a:pt x="0" y="93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74" y="93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2" name="未知"/>
            <p:cNvSpPr/>
            <p:nvPr/>
          </p:nvSpPr>
          <p:spPr>
            <a:xfrm>
              <a:off x="324" y="835"/>
              <a:ext cx="75" cy="99"/>
            </a:xfrm>
            <a:custGeom>
              <a:avLst/>
              <a:gdLst/>
              <a:ahLst/>
              <a:cxnLst/>
              <a:pathLst>
                <a:path w="75" h="99">
                  <a:moveTo>
                    <a:pt x="0" y="98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74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3" name="未知"/>
            <p:cNvSpPr/>
            <p:nvPr/>
          </p:nvSpPr>
          <p:spPr>
            <a:xfrm>
              <a:off x="1083" y="400"/>
              <a:ext cx="80" cy="89"/>
            </a:xfrm>
            <a:custGeom>
              <a:avLst/>
              <a:gdLst/>
              <a:ahLst/>
              <a:cxnLst/>
              <a:pathLst>
                <a:path w="80" h="89">
                  <a:moveTo>
                    <a:pt x="0" y="8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88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4" name="未知"/>
            <p:cNvSpPr/>
            <p:nvPr/>
          </p:nvSpPr>
          <p:spPr>
            <a:xfrm>
              <a:off x="1083" y="488"/>
              <a:ext cx="80" cy="104"/>
            </a:xfrm>
            <a:custGeom>
              <a:avLst/>
              <a:gdLst/>
              <a:ahLst/>
              <a:cxnLst/>
              <a:pathLst>
                <a:path w="80" h="104">
                  <a:moveTo>
                    <a:pt x="0" y="103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5" name="未知"/>
            <p:cNvSpPr/>
            <p:nvPr/>
          </p:nvSpPr>
          <p:spPr>
            <a:xfrm>
              <a:off x="893" y="400"/>
              <a:ext cx="80" cy="89"/>
            </a:xfrm>
            <a:custGeom>
              <a:avLst/>
              <a:gdLst/>
              <a:ahLst/>
              <a:cxnLst/>
              <a:pathLst>
                <a:path w="80" h="89">
                  <a:moveTo>
                    <a:pt x="0" y="8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88"/>
                  </a:ln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6" name="未知"/>
            <p:cNvSpPr/>
            <p:nvPr/>
          </p:nvSpPr>
          <p:spPr>
            <a:xfrm>
              <a:off x="893" y="488"/>
              <a:ext cx="80" cy="104"/>
            </a:xfrm>
            <a:custGeom>
              <a:avLst/>
              <a:gdLst/>
              <a:ahLst/>
              <a:cxnLst/>
              <a:pathLst>
                <a:path w="80" h="104">
                  <a:moveTo>
                    <a:pt x="0" y="103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7" name="未知"/>
            <p:cNvSpPr/>
            <p:nvPr/>
          </p:nvSpPr>
          <p:spPr>
            <a:xfrm>
              <a:off x="1083" y="737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8" name="未知"/>
            <p:cNvSpPr/>
            <p:nvPr/>
          </p:nvSpPr>
          <p:spPr>
            <a:xfrm>
              <a:off x="1083" y="835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49" name="未知"/>
            <p:cNvSpPr/>
            <p:nvPr/>
          </p:nvSpPr>
          <p:spPr>
            <a:xfrm>
              <a:off x="893" y="737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0" name="未知"/>
            <p:cNvSpPr/>
            <p:nvPr/>
          </p:nvSpPr>
          <p:spPr>
            <a:xfrm>
              <a:off x="893" y="835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1" name="未知"/>
            <p:cNvSpPr/>
            <p:nvPr/>
          </p:nvSpPr>
          <p:spPr>
            <a:xfrm>
              <a:off x="125" y="737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2" name="未知"/>
            <p:cNvSpPr/>
            <p:nvPr/>
          </p:nvSpPr>
          <p:spPr>
            <a:xfrm>
              <a:off x="125" y="835"/>
              <a:ext cx="80" cy="99"/>
            </a:xfrm>
            <a:custGeom>
              <a:avLst/>
              <a:gdLst/>
              <a:ahLst/>
              <a:cxnLst/>
              <a:pathLst>
                <a:path w="80" h="99">
                  <a:moveTo>
                    <a:pt x="0" y="98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3" name="未知"/>
            <p:cNvSpPr/>
            <p:nvPr/>
          </p:nvSpPr>
          <p:spPr>
            <a:xfrm>
              <a:off x="472" y="702"/>
              <a:ext cx="344" cy="307"/>
            </a:xfrm>
            <a:custGeom>
              <a:avLst/>
              <a:gdLst/>
              <a:ahLst/>
              <a:cxnLst/>
              <a:pathLst>
                <a:path w="344" h="307">
                  <a:moveTo>
                    <a:pt x="0" y="306"/>
                  </a:moveTo>
                  <a:lnTo>
                    <a:pt x="0" y="284"/>
                  </a:lnTo>
                  <a:lnTo>
                    <a:pt x="37" y="284"/>
                  </a:lnTo>
                  <a:lnTo>
                    <a:pt x="37" y="0"/>
                  </a:lnTo>
                  <a:lnTo>
                    <a:pt x="65" y="0"/>
                  </a:lnTo>
                  <a:lnTo>
                    <a:pt x="65" y="284"/>
                  </a:lnTo>
                  <a:lnTo>
                    <a:pt x="111" y="284"/>
                  </a:lnTo>
                  <a:lnTo>
                    <a:pt x="236" y="284"/>
                  </a:lnTo>
                  <a:lnTo>
                    <a:pt x="278" y="284"/>
                  </a:lnTo>
                  <a:lnTo>
                    <a:pt x="278" y="0"/>
                  </a:lnTo>
                  <a:lnTo>
                    <a:pt x="315" y="0"/>
                  </a:lnTo>
                  <a:lnTo>
                    <a:pt x="315" y="284"/>
                  </a:lnTo>
                  <a:lnTo>
                    <a:pt x="343" y="284"/>
                  </a:lnTo>
                  <a:lnTo>
                    <a:pt x="343" y="306"/>
                  </a:lnTo>
                  <a:lnTo>
                    <a:pt x="0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4" name="未知"/>
            <p:cNvSpPr/>
            <p:nvPr/>
          </p:nvSpPr>
          <p:spPr>
            <a:xfrm>
              <a:off x="537" y="702"/>
              <a:ext cx="214" cy="285"/>
            </a:xfrm>
            <a:custGeom>
              <a:avLst/>
              <a:gdLst/>
              <a:ahLst/>
              <a:cxnLst/>
              <a:pathLst>
                <a:path w="214" h="285">
                  <a:moveTo>
                    <a:pt x="213" y="284"/>
                  </a:moveTo>
                  <a:lnTo>
                    <a:pt x="213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46" y="284"/>
                  </a:lnTo>
                  <a:lnTo>
                    <a:pt x="46" y="40"/>
                  </a:lnTo>
                  <a:lnTo>
                    <a:pt x="171" y="40"/>
                  </a:lnTo>
                  <a:lnTo>
                    <a:pt x="171" y="284"/>
                  </a:lnTo>
                  <a:lnTo>
                    <a:pt x="213" y="284"/>
                  </a:lnTo>
                  <a:lnTo>
                    <a:pt x="213" y="28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5" name="未知"/>
            <p:cNvSpPr/>
            <p:nvPr/>
          </p:nvSpPr>
          <p:spPr>
            <a:xfrm>
              <a:off x="500" y="666"/>
              <a:ext cx="292" cy="37"/>
            </a:xfrm>
            <a:custGeom>
              <a:avLst/>
              <a:gdLst/>
              <a:ahLst/>
              <a:cxnLst/>
              <a:pathLst>
                <a:path w="292" h="37">
                  <a:moveTo>
                    <a:pt x="37" y="36"/>
                  </a:moveTo>
                  <a:lnTo>
                    <a:pt x="250" y="36"/>
                  </a:lnTo>
                  <a:lnTo>
                    <a:pt x="287" y="36"/>
                  </a:lnTo>
                  <a:lnTo>
                    <a:pt x="291" y="36"/>
                  </a:lnTo>
                  <a:lnTo>
                    <a:pt x="291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9" y="36"/>
                  </a:lnTo>
                  <a:lnTo>
                    <a:pt x="37" y="36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6" name="未知"/>
            <p:cNvSpPr/>
            <p:nvPr/>
          </p:nvSpPr>
          <p:spPr>
            <a:xfrm>
              <a:off x="292" y="400"/>
              <a:ext cx="33" cy="192"/>
            </a:xfrm>
            <a:custGeom>
              <a:avLst/>
              <a:gdLst/>
              <a:ahLst/>
              <a:cxnLst/>
              <a:pathLst>
                <a:path w="33" h="192">
                  <a:moveTo>
                    <a:pt x="0" y="191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7" name="未知"/>
            <p:cNvSpPr/>
            <p:nvPr/>
          </p:nvSpPr>
          <p:spPr>
            <a:xfrm>
              <a:off x="398" y="400"/>
              <a:ext cx="33" cy="192"/>
            </a:xfrm>
            <a:custGeom>
              <a:avLst/>
              <a:gdLst/>
              <a:ahLst/>
              <a:cxnLst/>
              <a:pathLst>
                <a:path w="33" h="192">
                  <a:moveTo>
                    <a:pt x="0" y="191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8" name="未知"/>
            <p:cNvSpPr/>
            <p:nvPr/>
          </p:nvSpPr>
          <p:spPr>
            <a:xfrm>
              <a:off x="97" y="400"/>
              <a:ext cx="29" cy="192"/>
            </a:xfrm>
            <a:custGeom>
              <a:avLst/>
              <a:gdLst/>
              <a:ahLst/>
              <a:cxnLst/>
              <a:pathLst>
                <a:path w="29" h="192">
                  <a:moveTo>
                    <a:pt x="0" y="19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59" name="未知"/>
            <p:cNvSpPr/>
            <p:nvPr/>
          </p:nvSpPr>
          <p:spPr>
            <a:xfrm>
              <a:off x="204" y="400"/>
              <a:ext cx="28" cy="192"/>
            </a:xfrm>
            <a:custGeom>
              <a:avLst/>
              <a:gdLst/>
              <a:ahLst/>
              <a:cxnLst/>
              <a:pathLst>
                <a:path w="28" h="192">
                  <a:moveTo>
                    <a:pt x="0" y="191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27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0" name="未知"/>
            <p:cNvSpPr/>
            <p:nvPr/>
          </p:nvSpPr>
          <p:spPr>
            <a:xfrm>
              <a:off x="287" y="742"/>
              <a:ext cx="38" cy="192"/>
            </a:xfrm>
            <a:custGeom>
              <a:avLst/>
              <a:gdLst/>
              <a:ahLst/>
              <a:cxnLst/>
              <a:pathLst>
                <a:path w="38" h="192">
                  <a:moveTo>
                    <a:pt x="0" y="191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1" name="未知"/>
            <p:cNvSpPr/>
            <p:nvPr/>
          </p:nvSpPr>
          <p:spPr>
            <a:xfrm>
              <a:off x="398" y="742"/>
              <a:ext cx="33" cy="192"/>
            </a:xfrm>
            <a:custGeom>
              <a:avLst/>
              <a:gdLst/>
              <a:ahLst/>
              <a:cxnLst/>
              <a:pathLst>
                <a:path w="33" h="192">
                  <a:moveTo>
                    <a:pt x="0" y="191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2" name="未知"/>
            <p:cNvSpPr/>
            <p:nvPr/>
          </p:nvSpPr>
          <p:spPr>
            <a:xfrm>
              <a:off x="1055" y="400"/>
              <a:ext cx="29" cy="192"/>
            </a:xfrm>
            <a:custGeom>
              <a:avLst/>
              <a:gdLst/>
              <a:ahLst/>
              <a:cxnLst/>
              <a:pathLst>
                <a:path w="29" h="192">
                  <a:moveTo>
                    <a:pt x="0" y="19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3" name="未知"/>
            <p:cNvSpPr/>
            <p:nvPr/>
          </p:nvSpPr>
          <p:spPr>
            <a:xfrm>
              <a:off x="1162" y="400"/>
              <a:ext cx="33" cy="192"/>
            </a:xfrm>
            <a:custGeom>
              <a:avLst/>
              <a:gdLst/>
              <a:ahLst/>
              <a:cxnLst/>
              <a:pathLst>
                <a:path w="33" h="192">
                  <a:moveTo>
                    <a:pt x="0" y="191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4" name="未知"/>
            <p:cNvSpPr/>
            <p:nvPr/>
          </p:nvSpPr>
          <p:spPr>
            <a:xfrm>
              <a:off x="861" y="400"/>
              <a:ext cx="33" cy="192"/>
            </a:xfrm>
            <a:custGeom>
              <a:avLst/>
              <a:gdLst/>
              <a:ahLst/>
              <a:cxnLst/>
              <a:pathLst>
                <a:path w="33" h="192">
                  <a:moveTo>
                    <a:pt x="0" y="191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5" name="未知"/>
            <p:cNvSpPr/>
            <p:nvPr/>
          </p:nvSpPr>
          <p:spPr>
            <a:xfrm>
              <a:off x="972" y="400"/>
              <a:ext cx="29" cy="192"/>
            </a:xfrm>
            <a:custGeom>
              <a:avLst/>
              <a:gdLst/>
              <a:ahLst/>
              <a:cxnLst/>
              <a:pathLst>
                <a:path w="29" h="192">
                  <a:moveTo>
                    <a:pt x="0" y="19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1"/>
                  </a:lnTo>
                  <a:lnTo>
                    <a:pt x="0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6" name="未知"/>
            <p:cNvSpPr/>
            <p:nvPr/>
          </p:nvSpPr>
          <p:spPr>
            <a:xfrm>
              <a:off x="1055" y="737"/>
              <a:ext cx="29" cy="197"/>
            </a:xfrm>
            <a:custGeom>
              <a:avLst/>
              <a:gdLst/>
              <a:ahLst/>
              <a:cxnLst/>
              <a:pathLst>
                <a:path w="29" h="197">
                  <a:moveTo>
                    <a:pt x="0" y="196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7" name="未知"/>
            <p:cNvSpPr/>
            <p:nvPr/>
          </p:nvSpPr>
          <p:spPr>
            <a:xfrm>
              <a:off x="1162" y="737"/>
              <a:ext cx="33" cy="197"/>
            </a:xfrm>
            <a:custGeom>
              <a:avLst/>
              <a:gdLst/>
              <a:ahLst/>
              <a:cxnLst/>
              <a:pathLst>
                <a:path w="33" h="197">
                  <a:moveTo>
                    <a:pt x="0" y="19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8" name="未知"/>
            <p:cNvSpPr/>
            <p:nvPr/>
          </p:nvSpPr>
          <p:spPr>
            <a:xfrm>
              <a:off x="861" y="737"/>
              <a:ext cx="33" cy="197"/>
            </a:xfrm>
            <a:custGeom>
              <a:avLst/>
              <a:gdLst/>
              <a:ahLst/>
              <a:cxnLst/>
              <a:pathLst>
                <a:path w="33" h="197">
                  <a:moveTo>
                    <a:pt x="0" y="19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69" name="未知"/>
            <p:cNvSpPr/>
            <p:nvPr/>
          </p:nvSpPr>
          <p:spPr>
            <a:xfrm>
              <a:off x="972" y="737"/>
              <a:ext cx="29" cy="197"/>
            </a:xfrm>
            <a:custGeom>
              <a:avLst/>
              <a:gdLst/>
              <a:ahLst/>
              <a:cxnLst/>
              <a:pathLst>
                <a:path w="29" h="197">
                  <a:moveTo>
                    <a:pt x="0" y="196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0" name="未知"/>
            <p:cNvSpPr/>
            <p:nvPr/>
          </p:nvSpPr>
          <p:spPr>
            <a:xfrm>
              <a:off x="97" y="737"/>
              <a:ext cx="29" cy="197"/>
            </a:xfrm>
            <a:custGeom>
              <a:avLst/>
              <a:gdLst/>
              <a:ahLst/>
              <a:cxnLst/>
              <a:pathLst>
                <a:path w="29" h="197">
                  <a:moveTo>
                    <a:pt x="0" y="196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1" name="未知"/>
            <p:cNvSpPr/>
            <p:nvPr/>
          </p:nvSpPr>
          <p:spPr>
            <a:xfrm>
              <a:off x="204" y="737"/>
              <a:ext cx="28" cy="197"/>
            </a:xfrm>
            <a:custGeom>
              <a:avLst/>
              <a:gdLst/>
              <a:ahLst/>
              <a:cxnLst/>
              <a:pathLst>
                <a:path w="28" h="197">
                  <a:moveTo>
                    <a:pt x="0" y="19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27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2" name="未知"/>
            <p:cNvSpPr/>
            <p:nvPr/>
          </p:nvSpPr>
          <p:spPr>
            <a:xfrm>
              <a:off x="583" y="742"/>
              <a:ext cx="126" cy="245"/>
            </a:xfrm>
            <a:custGeom>
              <a:avLst/>
              <a:gdLst/>
              <a:ahLst/>
              <a:cxnLst/>
              <a:pathLst>
                <a:path w="126" h="245">
                  <a:moveTo>
                    <a:pt x="0" y="244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244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3" name="未知"/>
            <p:cNvSpPr/>
            <p:nvPr/>
          </p:nvSpPr>
          <p:spPr>
            <a:xfrm>
              <a:off x="528" y="595"/>
              <a:ext cx="237" cy="37"/>
            </a:xfrm>
            <a:custGeom>
              <a:avLst/>
              <a:gdLst/>
              <a:ahLst/>
              <a:cxnLst/>
              <a:pathLst>
                <a:path w="237" h="37">
                  <a:moveTo>
                    <a:pt x="236" y="36"/>
                  </a:moveTo>
                  <a:lnTo>
                    <a:pt x="0" y="36"/>
                  </a:lnTo>
                  <a:lnTo>
                    <a:pt x="32" y="0"/>
                  </a:lnTo>
                  <a:lnTo>
                    <a:pt x="203" y="0"/>
                  </a:lnTo>
                  <a:lnTo>
                    <a:pt x="236" y="36"/>
                  </a:lnTo>
                  <a:lnTo>
                    <a:pt x="236" y="3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4" name="未知"/>
            <p:cNvSpPr/>
            <p:nvPr/>
          </p:nvSpPr>
          <p:spPr>
            <a:xfrm>
              <a:off x="0" y="80"/>
              <a:ext cx="1297" cy="254"/>
            </a:xfrm>
            <a:custGeom>
              <a:avLst/>
              <a:gdLst/>
              <a:ahLst/>
              <a:cxnLst/>
              <a:pathLst>
                <a:path w="1297" h="254">
                  <a:moveTo>
                    <a:pt x="0" y="253"/>
                  </a:moveTo>
                  <a:lnTo>
                    <a:pt x="0" y="0"/>
                  </a:lnTo>
                  <a:lnTo>
                    <a:pt x="1296" y="0"/>
                  </a:lnTo>
                  <a:lnTo>
                    <a:pt x="1296" y="253"/>
                  </a:lnTo>
                  <a:lnTo>
                    <a:pt x="0" y="253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65975" name="未知"/>
          <p:cNvSpPr/>
          <p:nvPr/>
        </p:nvSpPr>
        <p:spPr>
          <a:xfrm>
            <a:off x="3132138" y="5445125"/>
            <a:ext cx="2981325" cy="1146175"/>
          </a:xfrm>
          <a:custGeom>
            <a:avLst/>
            <a:gdLst/>
            <a:ahLst/>
            <a:cxnLst/>
            <a:pathLst>
              <a:path w="1873" h="721">
                <a:moveTo>
                  <a:pt x="1517" y="482"/>
                </a:moveTo>
                <a:lnTo>
                  <a:pt x="1517" y="211"/>
                </a:lnTo>
                <a:lnTo>
                  <a:pt x="1491" y="211"/>
                </a:lnTo>
                <a:lnTo>
                  <a:pt x="1491" y="149"/>
                </a:lnTo>
                <a:lnTo>
                  <a:pt x="1465" y="149"/>
                </a:lnTo>
                <a:lnTo>
                  <a:pt x="1465" y="95"/>
                </a:lnTo>
                <a:lnTo>
                  <a:pt x="1446" y="95"/>
                </a:lnTo>
                <a:lnTo>
                  <a:pt x="1446" y="54"/>
                </a:lnTo>
                <a:lnTo>
                  <a:pt x="1433" y="54"/>
                </a:lnTo>
                <a:lnTo>
                  <a:pt x="1433" y="7"/>
                </a:lnTo>
                <a:lnTo>
                  <a:pt x="1427" y="7"/>
                </a:lnTo>
                <a:lnTo>
                  <a:pt x="1427" y="54"/>
                </a:lnTo>
                <a:lnTo>
                  <a:pt x="1414" y="54"/>
                </a:lnTo>
                <a:lnTo>
                  <a:pt x="1414" y="95"/>
                </a:lnTo>
                <a:lnTo>
                  <a:pt x="1401" y="95"/>
                </a:lnTo>
                <a:lnTo>
                  <a:pt x="1401" y="149"/>
                </a:lnTo>
                <a:lnTo>
                  <a:pt x="1375" y="149"/>
                </a:lnTo>
                <a:lnTo>
                  <a:pt x="1375" y="211"/>
                </a:lnTo>
                <a:lnTo>
                  <a:pt x="1343" y="211"/>
                </a:lnTo>
                <a:lnTo>
                  <a:pt x="1343" y="319"/>
                </a:lnTo>
                <a:lnTo>
                  <a:pt x="1317" y="319"/>
                </a:lnTo>
                <a:lnTo>
                  <a:pt x="1317" y="306"/>
                </a:lnTo>
                <a:lnTo>
                  <a:pt x="1278" y="306"/>
                </a:lnTo>
                <a:lnTo>
                  <a:pt x="1278" y="319"/>
                </a:lnTo>
                <a:lnTo>
                  <a:pt x="1252" y="319"/>
                </a:lnTo>
                <a:lnTo>
                  <a:pt x="1252" y="156"/>
                </a:lnTo>
                <a:lnTo>
                  <a:pt x="1226" y="156"/>
                </a:lnTo>
                <a:lnTo>
                  <a:pt x="1220" y="136"/>
                </a:lnTo>
                <a:lnTo>
                  <a:pt x="1207" y="122"/>
                </a:lnTo>
                <a:lnTo>
                  <a:pt x="1194" y="122"/>
                </a:lnTo>
                <a:lnTo>
                  <a:pt x="1181" y="122"/>
                </a:lnTo>
                <a:lnTo>
                  <a:pt x="1181" y="102"/>
                </a:lnTo>
                <a:lnTo>
                  <a:pt x="1175" y="102"/>
                </a:lnTo>
                <a:lnTo>
                  <a:pt x="1175" y="0"/>
                </a:lnTo>
                <a:lnTo>
                  <a:pt x="1162" y="0"/>
                </a:lnTo>
                <a:lnTo>
                  <a:pt x="1162" y="102"/>
                </a:lnTo>
                <a:lnTo>
                  <a:pt x="1143" y="102"/>
                </a:lnTo>
                <a:lnTo>
                  <a:pt x="1143" y="122"/>
                </a:lnTo>
                <a:lnTo>
                  <a:pt x="1123" y="122"/>
                </a:lnTo>
                <a:lnTo>
                  <a:pt x="1104" y="136"/>
                </a:lnTo>
                <a:lnTo>
                  <a:pt x="1097" y="156"/>
                </a:lnTo>
                <a:lnTo>
                  <a:pt x="1078" y="156"/>
                </a:lnTo>
                <a:lnTo>
                  <a:pt x="1078" y="435"/>
                </a:lnTo>
                <a:lnTo>
                  <a:pt x="1026" y="462"/>
                </a:lnTo>
                <a:lnTo>
                  <a:pt x="1026" y="312"/>
                </a:lnTo>
                <a:lnTo>
                  <a:pt x="988" y="312"/>
                </a:lnTo>
                <a:lnTo>
                  <a:pt x="988" y="211"/>
                </a:lnTo>
                <a:lnTo>
                  <a:pt x="968" y="211"/>
                </a:lnTo>
                <a:lnTo>
                  <a:pt x="968" y="177"/>
                </a:lnTo>
                <a:lnTo>
                  <a:pt x="949" y="177"/>
                </a:lnTo>
                <a:lnTo>
                  <a:pt x="949" y="197"/>
                </a:lnTo>
                <a:lnTo>
                  <a:pt x="930" y="197"/>
                </a:lnTo>
                <a:lnTo>
                  <a:pt x="930" y="211"/>
                </a:lnTo>
                <a:lnTo>
                  <a:pt x="839" y="211"/>
                </a:lnTo>
                <a:lnTo>
                  <a:pt x="839" y="245"/>
                </a:lnTo>
                <a:lnTo>
                  <a:pt x="768" y="245"/>
                </a:lnTo>
                <a:lnTo>
                  <a:pt x="768" y="204"/>
                </a:lnTo>
                <a:lnTo>
                  <a:pt x="736" y="204"/>
                </a:lnTo>
                <a:lnTo>
                  <a:pt x="736" y="88"/>
                </a:lnTo>
                <a:lnTo>
                  <a:pt x="710" y="88"/>
                </a:lnTo>
                <a:lnTo>
                  <a:pt x="710" y="204"/>
                </a:lnTo>
                <a:lnTo>
                  <a:pt x="684" y="204"/>
                </a:lnTo>
                <a:lnTo>
                  <a:pt x="684" y="489"/>
                </a:lnTo>
                <a:lnTo>
                  <a:pt x="658" y="489"/>
                </a:lnTo>
                <a:lnTo>
                  <a:pt x="658" y="435"/>
                </a:lnTo>
                <a:lnTo>
                  <a:pt x="613" y="435"/>
                </a:lnTo>
                <a:lnTo>
                  <a:pt x="613" y="401"/>
                </a:lnTo>
                <a:lnTo>
                  <a:pt x="568" y="374"/>
                </a:lnTo>
                <a:lnTo>
                  <a:pt x="504" y="374"/>
                </a:lnTo>
                <a:lnTo>
                  <a:pt x="504" y="285"/>
                </a:lnTo>
                <a:lnTo>
                  <a:pt x="465" y="258"/>
                </a:lnTo>
                <a:lnTo>
                  <a:pt x="413" y="258"/>
                </a:lnTo>
                <a:lnTo>
                  <a:pt x="413" y="462"/>
                </a:lnTo>
                <a:lnTo>
                  <a:pt x="381" y="462"/>
                </a:lnTo>
                <a:lnTo>
                  <a:pt x="381" y="204"/>
                </a:lnTo>
                <a:lnTo>
                  <a:pt x="323" y="204"/>
                </a:lnTo>
                <a:lnTo>
                  <a:pt x="323" y="183"/>
                </a:lnTo>
                <a:lnTo>
                  <a:pt x="271" y="183"/>
                </a:lnTo>
                <a:lnTo>
                  <a:pt x="271" y="204"/>
                </a:lnTo>
                <a:lnTo>
                  <a:pt x="239" y="204"/>
                </a:lnTo>
                <a:lnTo>
                  <a:pt x="239" y="360"/>
                </a:lnTo>
                <a:lnTo>
                  <a:pt x="207" y="360"/>
                </a:lnTo>
                <a:lnTo>
                  <a:pt x="207" y="394"/>
                </a:lnTo>
                <a:lnTo>
                  <a:pt x="129" y="394"/>
                </a:lnTo>
                <a:lnTo>
                  <a:pt x="129" y="475"/>
                </a:lnTo>
                <a:lnTo>
                  <a:pt x="110" y="475"/>
                </a:lnTo>
                <a:lnTo>
                  <a:pt x="71" y="442"/>
                </a:lnTo>
                <a:lnTo>
                  <a:pt x="0" y="442"/>
                </a:lnTo>
                <a:lnTo>
                  <a:pt x="0" y="720"/>
                </a:lnTo>
                <a:lnTo>
                  <a:pt x="1872" y="720"/>
                </a:lnTo>
                <a:lnTo>
                  <a:pt x="1872" y="503"/>
                </a:lnTo>
                <a:lnTo>
                  <a:pt x="1827" y="503"/>
                </a:lnTo>
                <a:lnTo>
                  <a:pt x="1827" y="394"/>
                </a:lnTo>
                <a:lnTo>
                  <a:pt x="1769" y="394"/>
                </a:lnTo>
                <a:lnTo>
                  <a:pt x="1769" y="421"/>
                </a:lnTo>
                <a:lnTo>
                  <a:pt x="1724" y="421"/>
                </a:lnTo>
                <a:lnTo>
                  <a:pt x="1724" y="272"/>
                </a:lnTo>
                <a:lnTo>
                  <a:pt x="1659" y="224"/>
                </a:lnTo>
                <a:lnTo>
                  <a:pt x="1659" y="217"/>
                </a:lnTo>
                <a:lnTo>
                  <a:pt x="1614" y="217"/>
                </a:lnTo>
                <a:lnTo>
                  <a:pt x="1614" y="224"/>
                </a:lnTo>
                <a:lnTo>
                  <a:pt x="1549" y="272"/>
                </a:lnTo>
                <a:lnTo>
                  <a:pt x="1549" y="482"/>
                </a:lnTo>
                <a:lnTo>
                  <a:pt x="1517" y="482"/>
                </a:lnTo>
                <a:lnTo>
                  <a:pt x="1517" y="482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65976" name="Group 65975"/>
          <p:cNvGrpSpPr/>
          <p:nvPr/>
        </p:nvGrpSpPr>
        <p:grpSpPr>
          <a:xfrm>
            <a:off x="381000" y="4656138"/>
            <a:ext cx="2520950" cy="2062162"/>
            <a:chOff x="0" y="0"/>
            <a:chExt cx="1585" cy="1297"/>
          </a:xfrm>
        </p:grpSpPr>
        <p:sp>
          <p:nvSpPr>
            <p:cNvPr id="65977" name="未知"/>
            <p:cNvSpPr/>
            <p:nvPr/>
          </p:nvSpPr>
          <p:spPr>
            <a:xfrm>
              <a:off x="153" y="775"/>
              <a:ext cx="1203" cy="262"/>
            </a:xfrm>
            <a:custGeom>
              <a:avLst/>
              <a:gdLst/>
              <a:ahLst/>
              <a:cxnLst/>
              <a:pathLst>
                <a:path w="1203" h="262">
                  <a:moveTo>
                    <a:pt x="1202" y="261"/>
                  </a:moveTo>
                  <a:lnTo>
                    <a:pt x="0" y="261"/>
                  </a:lnTo>
                  <a:lnTo>
                    <a:pt x="147" y="0"/>
                  </a:lnTo>
                  <a:lnTo>
                    <a:pt x="1054" y="0"/>
                  </a:lnTo>
                  <a:lnTo>
                    <a:pt x="1202" y="261"/>
                  </a:lnTo>
                  <a:lnTo>
                    <a:pt x="1202" y="2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8" name="未知"/>
            <p:cNvSpPr/>
            <p:nvPr/>
          </p:nvSpPr>
          <p:spPr>
            <a:xfrm>
              <a:off x="300" y="515"/>
              <a:ext cx="908" cy="261"/>
            </a:xfrm>
            <a:custGeom>
              <a:avLst/>
              <a:gdLst/>
              <a:ahLst/>
              <a:cxnLst/>
              <a:pathLst>
                <a:path w="908" h="261">
                  <a:moveTo>
                    <a:pt x="907" y="260"/>
                  </a:moveTo>
                  <a:lnTo>
                    <a:pt x="0" y="260"/>
                  </a:lnTo>
                  <a:lnTo>
                    <a:pt x="153" y="0"/>
                  </a:lnTo>
                  <a:lnTo>
                    <a:pt x="754" y="0"/>
                  </a:lnTo>
                  <a:lnTo>
                    <a:pt x="907" y="260"/>
                  </a:lnTo>
                  <a:lnTo>
                    <a:pt x="907" y="2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79" name="未知"/>
            <p:cNvSpPr/>
            <p:nvPr/>
          </p:nvSpPr>
          <p:spPr>
            <a:xfrm>
              <a:off x="453" y="255"/>
              <a:ext cx="602" cy="261"/>
            </a:xfrm>
            <a:custGeom>
              <a:avLst/>
              <a:gdLst/>
              <a:ahLst/>
              <a:cxnLst/>
              <a:pathLst>
                <a:path w="602" h="261">
                  <a:moveTo>
                    <a:pt x="601" y="260"/>
                  </a:moveTo>
                  <a:lnTo>
                    <a:pt x="0" y="260"/>
                  </a:lnTo>
                  <a:lnTo>
                    <a:pt x="149" y="0"/>
                  </a:lnTo>
                  <a:lnTo>
                    <a:pt x="448" y="0"/>
                  </a:lnTo>
                  <a:lnTo>
                    <a:pt x="601" y="260"/>
                  </a:lnTo>
                  <a:lnTo>
                    <a:pt x="601" y="26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0" name="未知"/>
            <p:cNvSpPr/>
            <p:nvPr/>
          </p:nvSpPr>
          <p:spPr>
            <a:xfrm>
              <a:off x="602" y="0"/>
              <a:ext cx="300" cy="256"/>
            </a:xfrm>
            <a:custGeom>
              <a:avLst/>
              <a:gdLst/>
              <a:ahLst/>
              <a:cxnLst/>
              <a:pathLst>
                <a:path w="300" h="256">
                  <a:moveTo>
                    <a:pt x="299" y="255"/>
                  </a:moveTo>
                  <a:lnTo>
                    <a:pt x="0" y="255"/>
                  </a:lnTo>
                  <a:lnTo>
                    <a:pt x="146" y="0"/>
                  </a:lnTo>
                  <a:lnTo>
                    <a:pt x="299" y="255"/>
                  </a:lnTo>
                  <a:lnTo>
                    <a:pt x="299" y="255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1" name="未知"/>
            <p:cNvSpPr/>
            <p:nvPr/>
          </p:nvSpPr>
          <p:spPr>
            <a:xfrm>
              <a:off x="0" y="1036"/>
              <a:ext cx="1503" cy="261"/>
            </a:xfrm>
            <a:custGeom>
              <a:avLst/>
              <a:gdLst/>
              <a:ahLst/>
              <a:cxnLst/>
              <a:pathLst>
                <a:path w="1503" h="261">
                  <a:moveTo>
                    <a:pt x="1355" y="0"/>
                  </a:moveTo>
                  <a:lnTo>
                    <a:pt x="153" y="0"/>
                  </a:lnTo>
                  <a:lnTo>
                    <a:pt x="0" y="260"/>
                  </a:lnTo>
                  <a:lnTo>
                    <a:pt x="1502" y="260"/>
                  </a:lnTo>
                  <a:lnTo>
                    <a:pt x="1355" y="0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2" name="未知"/>
            <p:cNvSpPr/>
            <p:nvPr/>
          </p:nvSpPr>
          <p:spPr>
            <a:xfrm>
              <a:off x="748" y="0"/>
              <a:ext cx="176" cy="256"/>
            </a:xfrm>
            <a:custGeom>
              <a:avLst/>
              <a:gdLst/>
              <a:ahLst/>
              <a:cxnLst/>
              <a:pathLst>
                <a:path w="176" h="256">
                  <a:moveTo>
                    <a:pt x="175" y="181"/>
                  </a:moveTo>
                  <a:lnTo>
                    <a:pt x="153" y="255"/>
                  </a:lnTo>
                  <a:lnTo>
                    <a:pt x="0" y="0"/>
                  </a:lnTo>
                  <a:lnTo>
                    <a:pt x="175" y="181"/>
                  </a:lnTo>
                  <a:lnTo>
                    <a:pt x="175" y="18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3" name="未知"/>
            <p:cNvSpPr/>
            <p:nvPr/>
          </p:nvSpPr>
          <p:spPr>
            <a:xfrm>
              <a:off x="901" y="181"/>
              <a:ext cx="181" cy="335"/>
            </a:xfrm>
            <a:custGeom>
              <a:avLst/>
              <a:gdLst/>
              <a:ahLst/>
              <a:cxnLst/>
              <a:pathLst>
                <a:path w="181" h="335">
                  <a:moveTo>
                    <a:pt x="180" y="181"/>
                  </a:moveTo>
                  <a:lnTo>
                    <a:pt x="153" y="334"/>
                  </a:lnTo>
                  <a:lnTo>
                    <a:pt x="0" y="74"/>
                  </a:lnTo>
                  <a:lnTo>
                    <a:pt x="22" y="0"/>
                  </a:lnTo>
                  <a:lnTo>
                    <a:pt x="180" y="181"/>
                  </a:lnTo>
                  <a:lnTo>
                    <a:pt x="180" y="18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4" name="未知"/>
            <p:cNvSpPr/>
            <p:nvPr/>
          </p:nvSpPr>
          <p:spPr>
            <a:xfrm>
              <a:off x="1054" y="362"/>
              <a:ext cx="198" cy="414"/>
            </a:xfrm>
            <a:custGeom>
              <a:avLst/>
              <a:gdLst/>
              <a:ahLst/>
              <a:cxnLst/>
              <a:pathLst>
                <a:path w="198" h="414">
                  <a:moveTo>
                    <a:pt x="197" y="181"/>
                  </a:moveTo>
                  <a:lnTo>
                    <a:pt x="153" y="413"/>
                  </a:lnTo>
                  <a:lnTo>
                    <a:pt x="0" y="153"/>
                  </a:lnTo>
                  <a:lnTo>
                    <a:pt x="27" y="0"/>
                  </a:lnTo>
                  <a:lnTo>
                    <a:pt x="197" y="181"/>
                  </a:lnTo>
                  <a:lnTo>
                    <a:pt x="197" y="18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5" name="未知"/>
            <p:cNvSpPr/>
            <p:nvPr/>
          </p:nvSpPr>
          <p:spPr>
            <a:xfrm>
              <a:off x="1207" y="543"/>
              <a:ext cx="214" cy="494"/>
            </a:xfrm>
            <a:custGeom>
              <a:avLst/>
              <a:gdLst/>
              <a:ahLst/>
              <a:cxnLst/>
              <a:pathLst>
                <a:path w="214" h="494">
                  <a:moveTo>
                    <a:pt x="213" y="187"/>
                  </a:moveTo>
                  <a:lnTo>
                    <a:pt x="148" y="493"/>
                  </a:lnTo>
                  <a:lnTo>
                    <a:pt x="0" y="232"/>
                  </a:lnTo>
                  <a:lnTo>
                    <a:pt x="44" y="0"/>
                  </a:lnTo>
                  <a:lnTo>
                    <a:pt x="213" y="187"/>
                  </a:lnTo>
                  <a:lnTo>
                    <a:pt x="213" y="18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6" name="未知"/>
            <p:cNvSpPr/>
            <p:nvPr/>
          </p:nvSpPr>
          <p:spPr>
            <a:xfrm>
              <a:off x="1355" y="730"/>
              <a:ext cx="230" cy="567"/>
            </a:xfrm>
            <a:custGeom>
              <a:avLst/>
              <a:gdLst/>
              <a:ahLst/>
              <a:cxnLst/>
              <a:pathLst>
                <a:path w="230" h="567">
                  <a:moveTo>
                    <a:pt x="65" y="0"/>
                  </a:moveTo>
                  <a:lnTo>
                    <a:pt x="0" y="306"/>
                  </a:lnTo>
                  <a:lnTo>
                    <a:pt x="147" y="566"/>
                  </a:lnTo>
                  <a:lnTo>
                    <a:pt x="229" y="181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5987" name="Group 65986"/>
          <p:cNvGrpSpPr/>
          <p:nvPr/>
        </p:nvGrpSpPr>
        <p:grpSpPr>
          <a:xfrm>
            <a:off x="6804025" y="5229225"/>
            <a:ext cx="1860550" cy="1244600"/>
            <a:chOff x="0" y="0"/>
            <a:chExt cx="1441" cy="1009"/>
          </a:xfrm>
        </p:grpSpPr>
        <p:sp>
          <p:nvSpPr>
            <p:cNvPr id="65988" name="未知"/>
            <p:cNvSpPr/>
            <p:nvPr/>
          </p:nvSpPr>
          <p:spPr>
            <a:xfrm>
              <a:off x="839" y="506"/>
              <a:ext cx="602" cy="503"/>
            </a:xfrm>
            <a:custGeom>
              <a:avLst/>
              <a:gdLst/>
              <a:ahLst/>
              <a:cxnLst/>
              <a:pathLst>
                <a:path w="602" h="503">
                  <a:moveTo>
                    <a:pt x="65" y="502"/>
                  </a:moveTo>
                  <a:lnTo>
                    <a:pt x="119" y="443"/>
                  </a:lnTo>
                  <a:lnTo>
                    <a:pt x="99" y="448"/>
                  </a:lnTo>
                  <a:lnTo>
                    <a:pt x="134" y="384"/>
                  </a:lnTo>
                  <a:lnTo>
                    <a:pt x="124" y="374"/>
                  </a:lnTo>
                  <a:lnTo>
                    <a:pt x="114" y="379"/>
                  </a:lnTo>
                  <a:lnTo>
                    <a:pt x="114" y="354"/>
                  </a:lnTo>
                  <a:lnTo>
                    <a:pt x="129" y="350"/>
                  </a:lnTo>
                  <a:lnTo>
                    <a:pt x="124" y="374"/>
                  </a:lnTo>
                  <a:lnTo>
                    <a:pt x="134" y="384"/>
                  </a:lnTo>
                  <a:lnTo>
                    <a:pt x="164" y="325"/>
                  </a:lnTo>
                  <a:lnTo>
                    <a:pt x="199" y="320"/>
                  </a:lnTo>
                  <a:lnTo>
                    <a:pt x="239" y="281"/>
                  </a:lnTo>
                  <a:lnTo>
                    <a:pt x="268" y="286"/>
                  </a:lnTo>
                  <a:lnTo>
                    <a:pt x="273" y="271"/>
                  </a:lnTo>
                  <a:lnTo>
                    <a:pt x="283" y="310"/>
                  </a:lnTo>
                  <a:lnTo>
                    <a:pt x="333" y="295"/>
                  </a:lnTo>
                  <a:lnTo>
                    <a:pt x="293" y="286"/>
                  </a:lnTo>
                  <a:lnTo>
                    <a:pt x="323" y="261"/>
                  </a:lnTo>
                  <a:lnTo>
                    <a:pt x="353" y="261"/>
                  </a:lnTo>
                  <a:lnTo>
                    <a:pt x="417" y="217"/>
                  </a:lnTo>
                  <a:lnTo>
                    <a:pt x="412" y="207"/>
                  </a:lnTo>
                  <a:lnTo>
                    <a:pt x="427" y="168"/>
                  </a:lnTo>
                  <a:lnTo>
                    <a:pt x="457" y="182"/>
                  </a:lnTo>
                  <a:lnTo>
                    <a:pt x="437" y="153"/>
                  </a:lnTo>
                  <a:lnTo>
                    <a:pt x="437" y="148"/>
                  </a:lnTo>
                  <a:lnTo>
                    <a:pt x="472" y="168"/>
                  </a:lnTo>
                  <a:lnTo>
                    <a:pt x="472" y="148"/>
                  </a:lnTo>
                  <a:lnTo>
                    <a:pt x="512" y="128"/>
                  </a:lnTo>
                  <a:lnTo>
                    <a:pt x="482" y="118"/>
                  </a:lnTo>
                  <a:lnTo>
                    <a:pt x="482" y="133"/>
                  </a:lnTo>
                  <a:lnTo>
                    <a:pt x="467" y="133"/>
                  </a:lnTo>
                  <a:lnTo>
                    <a:pt x="482" y="114"/>
                  </a:lnTo>
                  <a:lnTo>
                    <a:pt x="497" y="118"/>
                  </a:lnTo>
                  <a:lnTo>
                    <a:pt x="497" y="109"/>
                  </a:lnTo>
                  <a:lnTo>
                    <a:pt x="527" y="114"/>
                  </a:lnTo>
                  <a:lnTo>
                    <a:pt x="556" y="84"/>
                  </a:lnTo>
                  <a:lnTo>
                    <a:pt x="561" y="84"/>
                  </a:lnTo>
                  <a:lnTo>
                    <a:pt x="556" y="94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402" y="114"/>
                  </a:lnTo>
                  <a:lnTo>
                    <a:pt x="338" y="217"/>
                  </a:lnTo>
                  <a:lnTo>
                    <a:pt x="149" y="261"/>
                  </a:lnTo>
                  <a:lnTo>
                    <a:pt x="124" y="300"/>
                  </a:lnTo>
                  <a:lnTo>
                    <a:pt x="75" y="330"/>
                  </a:lnTo>
                  <a:lnTo>
                    <a:pt x="60" y="384"/>
                  </a:lnTo>
                  <a:lnTo>
                    <a:pt x="50" y="423"/>
                  </a:lnTo>
                  <a:lnTo>
                    <a:pt x="0" y="502"/>
                  </a:lnTo>
                  <a:lnTo>
                    <a:pt x="65" y="502"/>
                  </a:lnTo>
                  <a:lnTo>
                    <a:pt x="65" y="502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89" name="未知"/>
            <p:cNvSpPr/>
            <p:nvPr/>
          </p:nvSpPr>
          <p:spPr>
            <a:xfrm>
              <a:off x="0" y="44"/>
              <a:ext cx="1441" cy="768"/>
            </a:xfrm>
            <a:custGeom>
              <a:avLst/>
              <a:gdLst/>
              <a:ahLst/>
              <a:cxnLst/>
              <a:pathLst>
                <a:path w="1441" h="768">
                  <a:moveTo>
                    <a:pt x="0" y="767"/>
                  </a:moveTo>
                  <a:lnTo>
                    <a:pt x="184" y="54"/>
                  </a:lnTo>
                  <a:lnTo>
                    <a:pt x="1440" y="349"/>
                  </a:lnTo>
                  <a:lnTo>
                    <a:pt x="1440" y="305"/>
                  </a:lnTo>
                  <a:lnTo>
                    <a:pt x="154" y="0"/>
                  </a:lnTo>
                  <a:lnTo>
                    <a:pt x="0" y="644"/>
                  </a:lnTo>
                  <a:lnTo>
                    <a:pt x="0" y="767"/>
                  </a:lnTo>
                  <a:lnTo>
                    <a:pt x="0" y="7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0" name="未知"/>
            <p:cNvSpPr/>
            <p:nvPr/>
          </p:nvSpPr>
          <p:spPr>
            <a:xfrm>
              <a:off x="0" y="0"/>
              <a:ext cx="1441" cy="645"/>
            </a:xfrm>
            <a:custGeom>
              <a:avLst/>
              <a:gdLst/>
              <a:ahLst/>
              <a:cxnLst/>
              <a:pathLst>
                <a:path w="1441" h="645">
                  <a:moveTo>
                    <a:pt x="0" y="644"/>
                  </a:moveTo>
                  <a:lnTo>
                    <a:pt x="144" y="25"/>
                  </a:lnTo>
                  <a:lnTo>
                    <a:pt x="1440" y="339"/>
                  </a:lnTo>
                  <a:lnTo>
                    <a:pt x="1440" y="315"/>
                  </a:lnTo>
                  <a:lnTo>
                    <a:pt x="124" y="0"/>
                  </a:lnTo>
                  <a:lnTo>
                    <a:pt x="0" y="546"/>
                  </a:lnTo>
                  <a:lnTo>
                    <a:pt x="0" y="644"/>
                  </a:lnTo>
                  <a:lnTo>
                    <a:pt x="0" y="64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1" name="未知"/>
            <p:cNvSpPr/>
            <p:nvPr/>
          </p:nvSpPr>
          <p:spPr>
            <a:xfrm>
              <a:off x="0" y="25"/>
              <a:ext cx="1441" cy="659"/>
            </a:xfrm>
            <a:custGeom>
              <a:avLst/>
              <a:gdLst/>
              <a:ahLst/>
              <a:cxnLst/>
              <a:pathLst>
                <a:path w="1441" h="659">
                  <a:moveTo>
                    <a:pt x="0" y="658"/>
                  </a:moveTo>
                  <a:lnTo>
                    <a:pt x="154" y="19"/>
                  </a:lnTo>
                  <a:lnTo>
                    <a:pt x="1440" y="324"/>
                  </a:lnTo>
                  <a:lnTo>
                    <a:pt x="1440" y="314"/>
                  </a:lnTo>
                  <a:lnTo>
                    <a:pt x="144" y="0"/>
                  </a:lnTo>
                  <a:lnTo>
                    <a:pt x="0" y="619"/>
                  </a:ln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2" name="未知"/>
            <p:cNvSpPr/>
            <p:nvPr/>
          </p:nvSpPr>
          <p:spPr>
            <a:xfrm>
              <a:off x="0" y="98"/>
              <a:ext cx="1441" cy="911"/>
            </a:xfrm>
            <a:custGeom>
              <a:avLst/>
              <a:gdLst/>
              <a:ahLst/>
              <a:cxnLst/>
              <a:pathLst>
                <a:path w="1441" h="911">
                  <a:moveTo>
                    <a:pt x="184" y="0"/>
                  </a:moveTo>
                  <a:lnTo>
                    <a:pt x="79" y="394"/>
                  </a:lnTo>
                  <a:lnTo>
                    <a:pt x="159" y="497"/>
                  </a:lnTo>
                  <a:lnTo>
                    <a:pt x="273" y="182"/>
                  </a:lnTo>
                  <a:lnTo>
                    <a:pt x="288" y="163"/>
                  </a:lnTo>
                  <a:lnTo>
                    <a:pt x="521" y="241"/>
                  </a:lnTo>
                  <a:lnTo>
                    <a:pt x="427" y="517"/>
                  </a:lnTo>
                  <a:lnTo>
                    <a:pt x="149" y="517"/>
                  </a:lnTo>
                  <a:lnTo>
                    <a:pt x="159" y="497"/>
                  </a:lnTo>
                  <a:lnTo>
                    <a:pt x="79" y="399"/>
                  </a:lnTo>
                  <a:lnTo>
                    <a:pt x="50" y="497"/>
                  </a:lnTo>
                  <a:lnTo>
                    <a:pt x="0" y="713"/>
                  </a:lnTo>
                  <a:lnTo>
                    <a:pt x="0" y="910"/>
                  </a:lnTo>
                  <a:lnTo>
                    <a:pt x="839" y="910"/>
                  </a:lnTo>
                  <a:lnTo>
                    <a:pt x="889" y="831"/>
                  </a:lnTo>
                  <a:lnTo>
                    <a:pt x="899" y="797"/>
                  </a:lnTo>
                  <a:lnTo>
                    <a:pt x="899" y="797"/>
                  </a:lnTo>
                  <a:lnTo>
                    <a:pt x="914" y="738"/>
                  </a:lnTo>
                  <a:lnTo>
                    <a:pt x="963" y="708"/>
                  </a:lnTo>
                  <a:lnTo>
                    <a:pt x="988" y="669"/>
                  </a:lnTo>
                  <a:lnTo>
                    <a:pt x="1177" y="625"/>
                  </a:lnTo>
                  <a:lnTo>
                    <a:pt x="1241" y="522"/>
                  </a:lnTo>
                  <a:lnTo>
                    <a:pt x="1440" y="408"/>
                  </a:lnTo>
                  <a:lnTo>
                    <a:pt x="1440" y="295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3" name="未知"/>
            <p:cNvSpPr/>
            <p:nvPr/>
          </p:nvSpPr>
          <p:spPr>
            <a:xfrm>
              <a:off x="904" y="570"/>
              <a:ext cx="537" cy="439"/>
            </a:xfrm>
            <a:custGeom>
              <a:avLst/>
              <a:gdLst/>
              <a:ahLst/>
              <a:cxnLst/>
              <a:pathLst>
                <a:path w="537" h="439">
                  <a:moveTo>
                    <a:pt x="536" y="0"/>
                  </a:moveTo>
                  <a:lnTo>
                    <a:pt x="536" y="438"/>
                  </a:lnTo>
                  <a:lnTo>
                    <a:pt x="0" y="438"/>
                  </a:lnTo>
                  <a:lnTo>
                    <a:pt x="54" y="379"/>
                  </a:lnTo>
                  <a:lnTo>
                    <a:pt x="34" y="384"/>
                  </a:lnTo>
                  <a:lnTo>
                    <a:pt x="69" y="320"/>
                  </a:lnTo>
                  <a:lnTo>
                    <a:pt x="59" y="310"/>
                  </a:lnTo>
                  <a:lnTo>
                    <a:pt x="49" y="315"/>
                  </a:lnTo>
                  <a:lnTo>
                    <a:pt x="49" y="290"/>
                  </a:lnTo>
                  <a:lnTo>
                    <a:pt x="64" y="286"/>
                  </a:lnTo>
                  <a:lnTo>
                    <a:pt x="59" y="310"/>
                  </a:lnTo>
                  <a:lnTo>
                    <a:pt x="69" y="320"/>
                  </a:lnTo>
                  <a:lnTo>
                    <a:pt x="99" y="261"/>
                  </a:lnTo>
                  <a:lnTo>
                    <a:pt x="134" y="256"/>
                  </a:lnTo>
                  <a:lnTo>
                    <a:pt x="174" y="217"/>
                  </a:lnTo>
                  <a:lnTo>
                    <a:pt x="203" y="222"/>
                  </a:lnTo>
                  <a:lnTo>
                    <a:pt x="208" y="207"/>
                  </a:lnTo>
                  <a:lnTo>
                    <a:pt x="213" y="246"/>
                  </a:lnTo>
                  <a:lnTo>
                    <a:pt x="268" y="231"/>
                  </a:lnTo>
                  <a:lnTo>
                    <a:pt x="228" y="222"/>
                  </a:lnTo>
                  <a:lnTo>
                    <a:pt x="258" y="197"/>
                  </a:lnTo>
                  <a:lnTo>
                    <a:pt x="288" y="197"/>
                  </a:lnTo>
                  <a:lnTo>
                    <a:pt x="352" y="153"/>
                  </a:lnTo>
                  <a:lnTo>
                    <a:pt x="347" y="143"/>
                  </a:lnTo>
                  <a:lnTo>
                    <a:pt x="362" y="104"/>
                  </a:lnTo>
                  <a:lnTo>
                    <a:pt x="392" y="118"/>
                  </a:lnTo>
                  <a:lnTo>
                    <a:pt x="372" y="89"/>
                  </a:lnTo>
                  <a:lnTo>
                    <a:pt x="372" y="84"/>
                  </a:lnTo>
                  <a:lnTo>
                    <a:pt x="407" y="104"/>
                  </a:lnTo>
                  <a:lnTo>
                    <a:pt x="407" y="84"/>
                  </a:lnTo>
                  <a:lnTo>
                    <a:pt x="447" y="64"/>
                  </a:lnTo>
                  <a:lnTo>
                    <a:pt x="417" y="54"/>
                  </a:lnTo>
                  <a:lnTo>
                    <a:pt x="417" y="69"/>
                  </a:lnTo>
                  <a:lnTo>
                    <a:pt x="402" y="69"/>
                  </a:lnTo>
                  <a:lnTo>
                    <a:pt x="417" y="50"/>
                  </a:lnTo>
                  <a:lnTo>
                    <a:pt x="432" y="54"/>
                  </a:lnTo>
                  <a:lnTo>
                    <a:pt x="432" y="45"/>
                  </a:lnTo>
                  <a:lnTo>
                    <a:pt x="462" y="50"/>
                  </a:lnTo>
                  <a:lnTo>
                    <a:pt x="491" y="20"/>
                  </a:lnTo>
                  <a:lnTo>
                    <a:pt x="496" y="20"/>
                  </a:lnTo>
                  <a:lnTo>
                    <a:pt x="491" y="30"/>
                  </a:lnTo>
                  <a:lnTo>
                    <a:pt x="536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4" name="未知"/>
            <p:cNvSpPr/>
            <p:nvPr/>
          </p:nvSpPr>
          <p:spPr>
            <a:xfrm>
              <a:off x="149" y="261"/>
              <a:ext cx="373" cy="433"/>
            </a:xfrm>
            <a:custGeom>
              <a:avLst/>
              <a:gdLst/>
              <a:ahLst/>
              <a:cxnLst/>
              <a:pathLst>
                <a:path w="373" h="433">
                  <a:moveTo>
                    <a:pt x="283" y="354"/>
                  </a:moveTo>
                  <a:lnTo>
                    <a:pt x="253" y="432"/>
                  </a:lnTo>
                  <a:lnTo>
                    <a:pt x="253" y="432"/>
                  </a:lnTo>
                  <a:lnTo>
                    <a:pt x="233" y="432"/>
                  </a:lnTo>
                  <a:lnTo>
                    <a:pt x="0" y="354"/>
                  </a:lnTo>
                  <a:lnTo>
                    <a:pt x="124" y="19"/>
                  </a:lnTo>
                  <a:lnTo>
                    <a:pt x="139" y="0"/>
                  </a:lnTo>
                  <a:lnTo>
                    <a:pt x="372" y="78"/>
                  </a:lnTo>
                  <a:lnTo>
                    <a:pt x="328" y="221"/>
                  </a:lnTo>
                  <a:lnTo>
                    <a:pt x="328" y="226"/>
                  </a:lnTo>
                  <a:lnTo>
                    <a:pt x="283" y="354"/>
                  </a:lnTo>
                  <a:lnTo>
                    <a:pt x="283" y="35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5" name="未知"/>
            <p:cNvSpPr/>
            <p:nvPr/>
          </p:nvSpPr>
          <p:spPr>
            <a:xfrm>
              <a:off x="94" y="723"/>
              <a:ext cx="716" cy="252"/>
            </a:xfrm>
            <a:custGeom>
              <a:avLst/>
              <a:gdLst/>
              <a:ahLst/>
              <a:cxnLst/>
              <a:pathLst>
                <a:path w="716" h="252">
                  <a:moveTo>
                    <a:pt x="715" y="128"/>
                  </a:moveTo>
                  <a:lnTo>
                    <a:pt x="641" y="108"/>
                  </a:lnTo>
                  <a:lnTo>
                    <a:pt x="611" y="83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5" y="39"/>
                  </a:lnTo>
                  <a:lnTo>
                    <a:pt x="10" y="49"/>
                  </a:lnTo>
                  <a:lnTo>
                    <a:pt x="576" y="231"/>
                  </a:lnTo>
                  <a:lnTo>
                    <a:pt x="611" y="236"/>
                  </a:lnTo>
                  <a:lnTo>
                    <a:pt x="705" y="251"/>
                  </a:lnTo>
                  <a:lnTo>
                    <a:pt x="204" y="83"/>
                  </a:lnTo>
                  <a:lnTo>
                    <a:pt x="179" y="64"/>
                  </a:lnTo>
                  <a:lnTo>
                    <a:pt x="100" y="44"/>
                  </a:lnTo>
                  <a:lnTo>
                    <a:pt x="184" y="59"/>
                  </a:lnTo>
                  <a:lnTo>
                    <a:pt x="229" y="54"/>
                  </a:lnTo>
                  <a:lnTo>
                    <a:pt x="631" y="118"/>
                  </a:lnTo>
                  <a:lnTo>
                    <a:pt x="715" y="128"/>
                  </a:lnTo>
                  <a:lnTo>
                    <a:pt x="715" y="12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6" name="未知"/>
            <p:cNvSpPr/>
            <p:nvPr/>
          </p:nvSpPr>
          <p:spPr>
            <a:xfrm>
              <a:off x="159" y="134"/>
              <a:ext cx="170" cy="70"/>
            </a:xfrm>
            <a:custGeom>
              <a:avLst/>
              <a:gdLst/>
              <a:ahLst/>
              <a:cxnLst/>
              <a:pathLst>
                <a:path w="170" h="70">
                  <a:moveTo>
                    <a:pt x="169" y="0"/>
                  </a:moveTo>
                  <a:lnTo>
                    <a:pt x="0" y="6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7" name="未知"/>
            <p:cNvSpPr/>
            <p:nvPr/>
          </p:nvSpPr>
          <p:spPr>
            <a:xfrm>
              <a:off x="319" y="172"/>
              <a:ext cx="193" cy="95"/>
            </a:xfrm>
            <a:custGeom>
              <a:avLst/>
              <a:gdLst/>
              <a:ahLst/>
              <a:cxnLst/>
              <a:pathLst>
                <a:path w="193" h="95">
                  <a:moveTo>
                    <a:pt x="192" y="0"/>
                  </a:moveTo>
                  <a:lnTo>
                    <a:pt x="0" y="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8" name="未知"/>
            <p:cNvSpPr/>
            <p:nvPr/>
          </p:nvSpPr>
          <p:spPr>
            <a:xfrm>
              <a:off x="112" y="300"/>
              <a:ext cx="152" cy="77"/>
            </a:xfrm>
            <a:custGeom>
              <a:avLst/>
              <a:gdLst/>
              <a:ahLst/>
              <a:cxnLst/>
              <a:pathLst>
                <a:path w="152" h="77">
                  <a:moveTo>
                    <a:pt x="151" y="0"/>
                  </a:moveTo>
                  <a:lnTo>
                    <a:pt x="0" y="7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5999" name="未知"/>
            <p:cNvSpPr/>
            <p:nvPr/>
          </p:nvSpPr>
          <p:spPr>
            <a:xfrm>
              <a:off x="481" y="208"/>
              <a:ext cx="158" cy="111"/>
            </a:xfrm>
            <a:custGeom>
              <a:avLst/>
              <a:gdLst/>
              <a:ahLst/>
              <a:cxnLst/>
              <a:pathLst>
                <a:path w="158" h="111">
                  <a:moveTo>
                    <a:pt x="157" y="0"/>
                  </a:moveTo>
                  <a:lnTo>
                    <a:pt x="0" y="1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0" name="未知"/>
            <p:cNvSpPr/>
            <p:nvPr/>
          </p:nvSpPr>
          <p:spPr>
            <a:xfrm>
              <a:off x="487" y="231"/>
              <a:ext cx="279" cy="227"/>
            </a:xfrm>
            <a:custGeom>
              <a:avLst/>
              <a:gdLst/>
              <a:ahLst/>
              <a:cxnLst/>
              <a:pathLst>
                <a:path w="279" h="227">
                  <a:moveTo>
                    <a:pt x="278" y="0"/>
                  </a:moveTo>
                  <a:lnTo>
                    <a:pt x="0" y="22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1" name="未知"/>
            <p:cNvSpPr/>
            <p:nvPr/>
          </p:nvSpPr>
          <p:spPr>
            <a:xfrm>
              <a:off x="0" y="757"/>
              <a:ext cx="90" cy="80"/>
            </a:xfrm>
            <a:custGeom>
              <a:avLst/>
              <a:gdLst/>
              <a:ahLst/>
              <a:cxnLst/>
              <a:pathLst>
                <a:path w="90" h="80">
                  <a:moveTo>
                    <a:pt x="89" y="0"/>
                  </a:moveTo>
                  <a:lnTo>
                    <a:pt x="0" y="7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2" name="未知"/>
            <p:cNvSpPr/>
            <p:nvPr/>
          </p:nvSpPr>
          <p:spPr>
            <a:xfrm>
              <a:off x="343" y="266"/>
              <a:ext cx="532" cy="482"/>
            </a:xfrm>
            <a:custGeom>
              <a:avLst/>
              <a:gdLst/>
              <a:ahLst/>
              <a:cxnLst/>
              <a:pathLst>
                <a:path w="532" h="482">
                  <a:moveTo>
                    <a:pt x="531" y="0"/>
                  </a:moveTo>
                  <a:lnTo>
                    <a:pt x="0" y="48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3" name="未知"/>
            <p:cNvSpPr/>
            <p:nvPr/>
          </p:nvSpPr>
          <p:spPr>
            <a:xfrm>
              <a:off x="40" y="831"/>
              <a:ext cx="204" cy="178"/>
            </a:xfrm>
            <a:custGeom>
              <a:avLst/>
              <a:gdLst/>
              <a:ahLst/>
              <a:cxnLst/>
              <a:pathLst>
                <a:path w="204" h="178">
                  <a:moveTo>
                    <a:pt x="203" y="0"/>
                  </a:moveTo>
                  <a:lnTo>
                    <a:pt x="0" y="177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4" name="未知"/>
            <p:cNvSpPr/>
            <p:nvPr/>
          </p:nvSpPr>
          <p:spPr>
            <a:xfrm>
              <a:off x="497" y="280"/>
              <a:ext cx="477" cy="491"/>
            </a:xfrm>
            <a:custGeom>
              <a:avLst/>
              <a:gdLst/>
              <a:ahLst/>
              <a:cxnLst/>
              <a:pathLst>
                <a:path w="477" h="491">
                  <a:moveTo>
                    <a:pt x="476" y="0"/>
                  </a:moveTo>
                  <a:lnTo>
                    <a:pt x="0" y="49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5" name="未知"/>
            <p:cNvSpPr/>
            <p:nvPr/>
          </p:nvSpPr>
          <p:spPr>
            <a:xfrm>
              <a:off x="258" y="885"/>
              <a:ext cx="130" cy="124"/>
            </a:xfrm>
            <a:custGeom>
              <a:avLst/>
              <a:gdLst/>
              <a:ahLst/>
              <a:cxnLst/>
              <a:pathLst>
                <a:path w="130" h="124">
                  <a:moveTo>
                    <a:pt x="129" y="0"/>
                  </a:moveTo>
                  <a:lnTo>
                    <a:pt x="0" y="12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6" name="未知"/>
            <p:cNvSpPr/>
            <p:nvPr/>
          </p:nvSpPr>
          <p:spPr>
            <a:xfrm>
              <a:off x="646" y="300"/>
              <a:ext cx="413" cy="493"/>
            </a:xfrm>
            <a:custGeom>
              <a:avLst/>
              <a:gdLst/>
              <a:ahLst/>
              <a:cxnLst/>
              <a:pathLst>
                <a:path w="413" h="493">
                  <a:moveTo>
                    <a:pt x="412" y="0"/>
                  </a:moveTo>
                  <a:lnTo>
                    <a:pt x="0" y="49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7" name="未知"/>
            <p:cNvSpPr/>
            <p:nvPr/>
          </p:nvSpPr>
          <p:spPr>
            <a:xfrm>
              <a:off x="462" y="919"/>
              <a:ext cx="75" cy="90"/>
            </a:xfrm>
            <a:custGeom>
              <a:avLst/>
              <a:gdLst/>
              <a:ahLst/>
              <a:cxnLst/>
              <a:pathLst>
                <a:path w="75" h="90">
                  <a:moveTo>
                    <a:pt x="74" y="0"/>
                  </a:moveTo>
                  <a:lnTo>
                    <a:pt x="0" y="8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8" name="未知"/>
            <p:cNvSpPr/>
            <p:nvPr/>
          </p:nvSpPr>
          <p:spPr>
            <a:xfrm>
              <a:off x="780" y="320"/>
              <a:ext cx="363" cy="517"/>
            </a:xfrm>
            <a:custGeom>
              <a:avLst/>
              <a:gdLst/>
              <a:ahLst/>
              <a:cxnLst/>
              <a:pathLst>
                <a:path w="363" h="517">
                  <a:moveTo>
                    <a:pt x="362" y="0"/>
                  </a:moveTo>
                  <a:lnTo>
                    <a:pt x="0" y="5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09" name="未知"/>
            <p:cNvSpPr/>
            <p:nvPr/>
          </p:nvSpPr>
          <p:spPr>
            <a:xfrm>
              <a:off x="646" y="959"/>
              <a:ext cx="35" cy="50"/>
            </a:xfrm>
            <a:custGeom>
              <a:avLst/>
              <a:gdLst/>
              <a:ahLst/>
              <a:cxnLst/>
              <a:pathLst>
                <a:path w="35" h="50">
                  <a:moveTo>
                    <a:pt x="34" y="0"/>
                  </a:moveTo>
                  <a:lnTo>
                    <a:pt x="0" y="4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0" name="未知"/>
            <p:cNvSpPr/>
            <p:nvPr/>
          </p:nvSpPr>
          <p:spPr>
            <a:xfrm>
              <a:off x="819" y="339"/>
              <a:ext cx="404" cy="670"/>
            </a:xfrm>
            <a:custGeom>
              <a:avLst/>
              <a:gdLst/>
              <a:ahLst/>
              <a:cxnLst/>
              <a:pathLst>
                <a:path w="404" h="670">
                  <a:moveTo>
                    <a:pt x="403" y="0"/>
                  </a:moveTo>
                  <a:lnTo>
                    <a:pt x="0" y="66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1" name="未知"/>
            <p:cNvSpPr/>
            <p:nvPr/>
          </p:nvSpPr>
          <p:spPr>
            <a:xfrm>
              <a:off x="963" y="359"/>
              <a:ext cx="334" cy="650"/>
            </a:xfrm>
            <a:custGeom>
              <a:avLst/>
              <a:gdLst/>
              <a:ahLst/>
              <a:cxnLst/>
              <a:pathLst>
                <a:path w="334" h="650">
                  <a:moveTo>
                    <a:pt x="333" y="0"/>
                  </a:moveTo>
                  <a:lnTo>
                    <a:pt x="0" y="64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2" name="未知"/>
            <p:cNvSpPr/>
            <p:nvPr/>
          </p:nvSpPr>
          <p:spPr>
            <a:xfrm>
              <a:off x="1097" y="379"/>
              <a:ext cx="270" cy="630"/>
            </a:xfrm>
            <a:custGeom>
              <a:avLst/>
              <a:gdLst/>
              <a:ahLst/>
              <a:cxnLst/>
              <a:pathLst>
                <a:path w="270" h="630">
                  <a:moveTo>
                    <a:pt x="269" y="0"/>
                  </a:moveTo>
                  <a:lnTo>
                    <a:pt x="0" y="62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3" name="未知"/>
            <p:cNvSpPr/>
            <p:nvPr/>
          </p:nvSpPr>
          <p:spPr>
            <a:xfrm>
              <a:off x="1231" y="393"/>
              <a:ext cx="205" cy="616"/>
            </a:xfrm>
            <a:custGeom>
              <a:avLst/>
              <a:gdLst/>
              <a:ahLst/>
              <a:cxnLst/>
              <a:pathLst>
                <a:path w="205" h="616">
                  <a:moveTo>
                    <a:pt x="204" y="0"/>
                  </a:moveTo>
                  <a:lnTo>
                    <a:pt x="0" y="6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4" name="未知"/>
            <p:cNvSpPr/>
            <p:nvPr/>
          </p:nvSpPr>
          <p:spPr>
            <a:xfrm>
              <a:off x="1361" y="688"/>
              <a:ext cx="80" cy="321"/>
            </a:xfrm>
            <a:custGeom>
              <a:avLst/>
              <a:gdLst/>
              <a:ahLst/>
              <a:cxnLst/>
              <a:pathLst>
                <a:path w="80" h="321">
                  <a:moveTo>
                    <a:pt x="79" y="0"/>
                  </a:moveTo>
                  <a:lnTo>
                    <a:pt x="0" y="32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5" name="未知"/>
            <p:cNvSpPr/>
            <p:nvPr/>
          </p:nvSpPr>
          <p:spPr>
            <a:xfrm>
              <a:off x="874" y="261"/>
              <a:ext cx="567" cy="315"/>
            </a:xfrm>
            <a:custGeom>
              <a:avLst/>
              <a:gdLst/>
              <a:ahLst/>
              <a:cxnLst/>
              <a:pathLst>
                <a:path w="567" h="315">
                  <a:moveTo>
                    <a:pt x="0" y="0"/>
                  </a:moveTo>
                  <a:lnTo>
                    <a:pt x="50" y="39"/>
                  </a:lnTo>
                  <a:lnTo>
                    <a:pt x="104" y="78"/>
                  </a:lnTo>
                  <a:lnTo>
                    <a:pt x="159" y="118"/>
                  </a:lnTo>
                  <a:lnTo>
                    <a:pt x="213" y="157"/>
                  </a:lnTo>
                  <a:lnTo>
                    <a:pt x="273" y="191"/>
                  </a:lnTo>
                  <a:lnTo>
                    <a:pt x="338" y="221"/>
                  </a:lnTo>
                  <a:lnTo>
                    <a:pt x="392" y="245"/>
                  </a:lnTo>
                  <a:lnTo>
                    <a:pt x="457" y="275"/>
                  </a:lnTo>
                  <a:lnTo>
                    <a:pt x="521" y="295"/>
                  </a:lnTo>
                  <a:lnTo>
                    <a:pt x="566" y="31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6" name="未知"/>
            <p:cNvSpPr/>
            <p:nvPr/>
          </p:nvSpPr>
          <p:spPr>
            <a:xfrm>
              <a:off x="457" y="162"/>
              <a:ext cx="984" cy="670"/>
            </a:xfrm>
            <a:custGeom>
              <a:avLst/>
              <a:gdLst/>
              <a:ahLst/>
              <a:cxnLst/>
              <a:pathLst>
                <a:path w="984" h="670">
                  <a:moveTo>
                    <a:pt x="0" y="0"/>
                  </a:moveTo>
                  <a:lnTo>
                    <a:pt x="40" y="49"/>
                  </a:lnTo>
                  <a:lnTo>
                    <a:pt x="84" y="104"/>
                  </a:lnTo>
                  <a:lnTo>
                    <a:pt x="124" y="158"/>
                  </a:lnTo>
                  <a:lnTo>
                    <a:pt x="164" y="207"/>
                  </a:lnTo>
                  <a:lnTo>
                    <a:pt x="218" y="256"/>
                  </a:lnTo>
                  <a:lnTo>
                    <a:pt x="263" y="300"/>
                  </a:lnTo>
                  <a:lnTo>
                    <a:pt x="323" y="344"/>
                  </a:lnTo>
                  <a:lnTo>
                    <a:pt x="372" y="384"/>
                  </a:lnTo>
                  <a:lnTo>
                    <a:pt x="427" y="428"/>
                  </a:lnTo>
                  <a:lnTo>
                    <a:pt x="481" y="462"/>
                  </a:lnTo>
                  <a:lnTo>
                    <a:pt x="541" y="497"/>
                  </a:lnTo>
                  <a:lnTo>
                    <a:pt x="601" y="531"/>
                  </a:lnTo>
                  <a:lnTo>
                    <a:pt x="665" y="561"/>
                  </a:lnTo>
                  <a:lnTo>
                    <a:pt x="730" y="590"/>
                  </a:lnTo>
                  <a:lnTo>
                    <a:pt x="794" y="610"/>
                  </a:lnTo>
                  <a:lnTo>
                    <a:pt x="854" y="635"/>
                  </a:lnTo>
                  <a:lnTo>
                    <a:pt x="918" y="654"/>
                  </a:lnTo>
                  <a:lnTo>
                    <a:pt x="983" y="669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7" name="未知"/>
            <p:cNvSpPr/>
            <p:nvPr/>
          </p:nvSpPr>
          <p:spPr>
            <a:xfrm>
              <a:off x="164" y="162"/>
              <a:ext cx="130" cy="198"/>
            </a:xfrm>
            <a:custGeom>
              <a:avLst/>
              <a:gdLst/>
              <a:ahLst/>
              <a:cxnLst/>
              <a:pathLst>
                <a:path w="130" h="198">
                  <a:moveTo>
                    <a:pt x="0" y="0"/>
                  </a:moveTo>
                  <a:lnTo>
                    <a:pt x="25" y="45"/>
                  </a:lnTo>
                  <a:lnTo>
                    <a:pt x="54" y="99"/>
                  </a:lnTo>
                  <a:lnTo>
                    <a:pt x="89" y="148"/>
                  </a:lnTo>
                  <a:lnTo>
                    <a:pt x="124" y="197"/>
                  </a:lnTo>
                  <a:lnTo>
                    <a:pt x="129" y="197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8" name="未知"/>
            <p:cNvSpPr/>
            <p:nvPr/>
          </p:nvSpPr>
          <p:spPr>
            <a:xfrm>
              <a:off x="482" y="575"/>
              <a:ext cx="656" cy="434"/>
            </a:xfrm>
            <a:custGeom>
              <a:avLst/>
              <a:gdLst/>
              <a:ahLst/>
              <a:cxnLst/>
              <a:pathLst>
                <a:path w="656" h="434">
                  <a:moveTo>
                    <a:pt x="0" y="0"/>
                  </a:moveTo>
                  <a:lnTo>
                    <a:pt x="49" y="54"/>
                  </a:lnTo>
                  <a:lnTo>
                    <a:pt x="99" y="99"/>
                  </a:lnTo>
                  <a:lnTo>
                    <a:pt x="159" y="148"/>
                  </a:lnTo>
                  <a:lnTo>
                    <a:pt x="213" y="192"/>
                  </a:lnTo>
                  <a:lnTo>
                    <a:pt x="273" y="236"/>
                  </a:lnTo>
                  <a:lnTo>
                    <a:pt x="327" y="271"/>
                  </a:lnTo>
                  <a:lnTo>
                    <a:pt x="372" y="295"/>
                  </a:lnTo>
                  <a:lnTo>
                    <a:pt x="456" y="344"/>
                  </a:lnTo>
                  <a:lnTo>
                    <a:pt x="521" y="374"/>
                  </a:lnTo>
                  <a:lnTo>
                    <a:pt x="591" y="408"/>
                  </a:lnTo>
                  <a:lnTo>
                    <a:pt x="655" y="43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19" name="未知"/>
            <p:cNvSpPr/>
            <p:nvPr/>
          </p:nvSpPr>
          <p:spPr>
            <a:xfrm>
              <a:off x="84" y="497"/>
              <a:ext cx="205" cy="246"/>
            </a:xfrm>
            <a:custGeom>
              <a:avLst/>
              <a:gdLst/>
              <a:ahLst/>
              <a:cxnLst/>
              <a:pathLst>
                <a:path w="205" h="246">
                  <a:moveTo>
                    <a:pt x="0" y="0"/>
                  </a:moveTo>
                  <a:lnTo>
                    <a:pt x="75" y="98"/>
                  </a:lnTo>
                  <a:lnTo>
                    <a:pt x="65" y="118"/>
                  </a:lnTo>
                  <a:lnTo>
                    <a:pt x="100" y="132"/>
                  </a:lnTo>
                  <a:lnTo>
                    <a:pt x="139" y="177"/>
                  </a:lnTo>
                  <a:lnTo>
                    <a:pt x="179" y="221"/>
                  </a:lnTo>
                  <a:lnTo>
                    <a:pt x="204" y="245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0" name="未知"/>
            <p:cNvSpPr/>
            <p:nvPr/>
          </p:nvSpPr>
          <p:spPr>
            <a:xfrm>
              <a:off x="457" y="890"/>
              <a:ext cx="155" cy="119"/>
            </a:xfrm>
            <a:custGeom>
              <a:avLst/>
              <a:gdLst/>
              <a:ahLst/>
              <a:cxnLst/>
              <a:pathLst>
                <a:path w="155" h="119">
                  <a:moveTo>
                    <a:pt x="0" y="0"/>
                  </a:moveTo>
                  <a:lnTo>
                    <a:pt x="64" y="49"/>
                  </a:lnTo>
                  <a:lnTo>
                    <a:pt x="154" y="11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1" name="未知"/>
            <p:cNvSpPr/>
            <p:nvPr/>
          </p:nvSpPr>
          <p:spPr>
            <a:xfrm>
              <a:off x="5" y="792"/>
              <a:ext cx="185" cy="217"/>
            </a:xfrm>
            <a:custGeom>
              <a:avLst/>
              <a:gdLst/>
              <a:ahLst/>
              <a:cxnLst/>
              <a:pathLst>
                <a:path w="185" h="217">
                  <a:moveTo>
                    <a:pt x="0" y="0"/>
                  </a:moveTo>
                  <a:lnTo>
                    <a:pt x="40" y="49"/>
                  </a:lnTo>
                  <a:lnTo>
                    <a:pt x="119" y="147"/>
                  </a:lnTo>
                  <a:lnTo>
                    <a:pt x="184" y="216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2" name="未知"/>
            <p:cNvSpPr/>
            <p:nvPr/>
          </p:nvSpPr>
          <p:spPr>
            <a:xfrm>
              <a:off x="5" y="752"/>
              <a:ext cx="16" cy="60"/>
            </a:xfrm>
            <a:custGeom>
              <a:avLst/>
              <a:gdLst/>
              <a:ahLst/>
              <a:cxnLst/>
              <a:pathLst>
                <a:path w="16" h="60">
                  <a:moveTo>
                    <a:pt x="0" y="59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3" name="未知"/>
            <p:cNvSpPr/>
            <p:nvPr/>
          </p:nvSpPr>
          <p:spPr>
            <a:xfrm>
              <a:off x="25" y="683"/>
              <a:ext cx="21" cy="60"/>
            </a:xfrm>
            <a:custGeom>
              <a:avLst/>
              <a:gdLst/>
              <a:ahLst/>
              <a:cxnLst/>
              <a:pathLst>
                <a:path w="21" h="60">
                  <a:moveTo>
                    <a:pt x="0" y="59"/>
                  </a:moveTo>
                  <a:lnTo>
                    <a:pt x="2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4" name="未知"/>
            <p:cNvSpPr/>
            <p:nvPr/>
          </p:nvSpPr>
          <p:spPr>
            <a:xfrm>
              <a:off x="45" y="615"/>
              <a:ext cx="16" cy="55"/>
            </a:xfrm>
            <a:custGeom>
              <a:avLst/>
              <a:gdLst/>
              <a:ahLst/>
              <a:cxnLst/>
              <a:pathLst>
                <a:path w="16" h="55">
                  <a:moveTo>
                    <a:pt x="0" y="54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5" name="未知"/>
            <p:cNvSpPr/>
            <p:nvPr/>
          </p:nvSpPr>
          <p:spPr>
            <a:xfrm>
              <a:off x="65" y="541"/>
              <a:ext cx="15" cy="55"/>
            </a:xfrm>
            <a:custGeom>
              <a:avLst/>
              <a:gdLst/>
              <a:ahLst/>
              <a:cxnLst/>
              <a:pathLst>
                <a:path w="15" h="55">
                  <a:moveTo>
                    <a:pt x="0" y="54"/>
                  </a:moveTo>
                  <a:lnTo>
                    <a:pt x="14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6" name="未知"/>
            <p:cNvSpPr/>
            <p:nvPr/>
          </p:nvSpPr>
          <p:spPr>
            <a:xfrm>
              <a:off x="79" y="472"/>
              <a:ext cx="16" cy="55"/>
            </a:xfrm>
            <a:custGeom>
              <a:avLst/>
              <a:gdLst/>
              <a:ahLst/>
              <a:cxnLst/>
              <a:pathLst>
                <a:path w="16" h="55">
                  <a:moveTo>
                    <a:pt x="0" y="54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7" name="未知"/>
            <p:cNvSpPr/>
            <p:nvPr/>
          </p:nvSpPr>
          <p:spPr>
            <a:xfrm>
              <a:off x="99" y="398"/>
              <a:ext cx="16" cy="60"/>
            </a:xfrm>
            <a:custGeom>
              <a:avLst/>
              <a:gdLst/>
              <a:ahLst/>
              <a:cxnLst/>
              <a:pathLst>
                <a:path w="16" h="60">
                  <a:moveTo>
                    <a:pt x="0" y="59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8" name="未知"/>
            <p:cNvSpPr/>
            <p:nvPr/>
          </p:nvSpPr>
          <p:spPr>
            <a:xfrm>
              <a:off x="114" y="329"/>
              <a:ext cx="16" cy="56"/>
            </a:xfrm>
            <a:custGeom>
              <a:avLst/>
              <a:gdLst/>
              <a:ahLst/>
              <a:cxnLst/>
              <a:pathLst>
                <a:path w="16" h="56">
                  <a:moveTo>
                    <a:pt x="0" y="55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29" name="未知"/>
            <p:cNvSpPr/>
            <p:nvPr/>
          </p:nvSpPr>
          <p:spPr>
            <a:xfrm>
              <a:off x="134" y="261"/>
              <a:ext cx="16" cy="55"/>
            </a:xfrm>
            <a:custGeom>
              <a:avLst/>
              <a:gdLst/>
              <a:ahLst/>
              <a:cxnLst/>
              <a:pathLst>
                <a:path w="16" h="55">
                  <a:moveTo>
                    <a:pt x="0" y="54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0" name="未知"/>
            <p:cNvSpPr/>
            <p:nvPr/>
          </p:nvSpPr>
          <p:spPr>
            <a:xfrm>
              <a:off x="149" y="182"/>
              <a:ext cx="16" cy="60"/>
            </a:xfrm>
            <a:custGeom>
              <a:avLst/>
              <a:gdLst/>
              <a:ahLst/>
              <a:cxnLst/>
              <a:pathLst>
                <a:path w="16" h="60">
                  <a:moveTo>
                    <a:pt x="0" y="59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1" name="未知"/>
            <p:cNvSpPr/>
            <p:nvPr/>
          </p:nvSpPr>
          <p:spPr>
            <a:xfrm>
              <a:off x="169" y="118"/>
              <a:ext cx="16" cy="50"/>
            </a:xfrm>
            <a:custGeom>
              <a:avLst/>
              <a:gdLst/>
              <a:ahLst/>
              <a:cxnLst/>
              <a:pathLst>
                <a:path w="16" h="50">
                  <a:moveTo>
                    <a:pt x="0" y="49"/>
                  </a:moveTo>
                  <a:lnTo>
                    <a:pt x="15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2" name="未知"/>
            <p:cNvSpPr/>
            <p:nvPr/>
          </p:nvSpPr>
          <p:spPr>
            <a:xfrm>
              <a:off x="194" y="108"/>
              <a:ext cx="55" cy="16"/>
            </a:xfrm>
            <a:custGeom>
              <a:avLst/>
              <a:gdLst/>
              <a:ahLst/>
              <a:cxnLst/>
              <a:pathLst>
                <a:path w="55" h="16">
                  <a:moveTo>
                    <a:pt x="0" y="0"/>
                  </a:moveTo>
                  <a:lnTo>
                    <a:pt x="54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3" name="未知"/>
            <p:cNvSpPr/>
            <p:nvPr/>
          </p:nvSpPr>
          <p:spPr>
            <a:xfrm>
              <a:off x="263" y="123"/>
              <a:ext cx="61" cy="16"/>
            </a:xfrm>
            <a:custGeom>
              <a:avLst/>
              <a:gdLst/>
              <a:ahLst/>
              <a:cxnLst/>
              <a:pathLst>
                <a:path w="61" h="16">
                  <a:moveTo>
                    <a:pt x="0" y="0"/>
                  </a:moveTo>
                  <a:lnTo>
                    <a:pt x="60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4" name="未知"/>
            <p:cNvSpPr/>
            <p:nvPr/>
          </p:nvSpPr>
          <p:spPr>
            <a:xfrm>
              <a:off x="338" y="143"/>
              <a:ext cx="55" cy="15"/>
            </a:xfrm>
            <a:custGeom>
              <a:avLst/>
              <a:gdLst/>
              <a:ahLst/>
              <a:cxnLst/>
              <a:pathLst>
                <a:path w="55" h="15">
                  <a:moveTo>
                    <a:pt x="0" y="0"/>
                  </a:moveTo>
                  <a:lnTo>
                    <a:pt x="54" y="1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5" name="未知"/>
            <p:cNvSpPr/>
            <p:nvPr/>
          </p:nvSpPr>
          <p:spPr>
            <a:xfrm>
              <a:off x="407" y="162"/>
              <a:ext cx="56" cy="6"/>
            </a:xfrm>
            <a:custGeom>
              <a:avLst/>
              <a:gdLst/>
              <a:ahLst/>
              <a:cxnLst/>
              <a:pathLst>
                <a:path w="56" h="6">
                  <a:moveTo>
                    <a:pt x="0" y="0"/>
                  </a:moveTo>
                  <a:lnTo>
                    <a:pt x="55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6" name="未知"/>
            <p:cNvSpPr/>
            <p:nvPr/>
          </p:nvSpPr>
          <p:spPr>
            <a:xfrm>
              <a:off x="482" y="167"/>
              <a:ext cx="60" cy="16"/>
            </a:xfrm>
            <a:custGeom>
              <a:avLst/>
              <a:gdLst/>
              <a:ahLst/>
              <a:cxnLst/>
              <a:pathLst>
                <a:path w="60" h="16">
                  <a:moveTo>
                    <a:pt x="0" y="0"/>
                  </a:moveTo>
                  <a:lnTo>
                    <a:pt x="59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7" name="未知"/>
            <p:cNvSpPr/>
            <p:nvPr/>
          </p:nvSpPr>
          <p:spPr>
            <a:xfrm>
              <a:off x="546" y="187"/>
              <a:ext cx="56" cy="16"/>
            </a:xfrm>
            <a:custGeom>
              <a:avLst/>
              <a:gdLst/>
              <a:ahLst/>
              <a:cxnLst/>
              <a:pathLst>
                <a:path w="56" h="16">
                  <a:moveTo>
                    <a:pt x="0" y="0"/>
                  </a:moveTo>
                  <a:lnTo>
                    <a:pt x="55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8" name="未知"/>
            <p:cNvSpPr/>
            <p:nvPr/>
          </p:nvSpPr>
          <p:spPr>
            <a:xfrm>
              <a:off x="621" y="207"/>
              <a:ext cx="55" cy="15"/>
            </a:xfrm>
            <a:custGeom>
              <a:avLst/>
              <a:gdLst/>
              <a:ahLst/>
              <a:cxnLst/>
              <a:pathLst>
                <a:path w="55" h="15">
                  <a:moveTo>
                    <a:pt x="0" y="0"/>
                  </a:moveTo>
                  <a:lnTo>
                    <a:pt x="54" y="1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39" name="未知"/>
            <p:cNvSpPr/>
            <p:nvPr/>
          </p:nvSpPr>
          <p:spPr>
            <a:xfrm>
              <a:off x="690" y="221"/>
              <a:ext cx="56" cy="16"/>
            </a:xfrm>
            <a:custGeom>
              <a:avLst/>
              <a:gdLst/>
              <a:ahLst/>
              <a:cxnLst/>
              <a:pathLst>
                <a:path w="56" h="16">
                  <a:moveTo>
                    <a:pt x="0" y="0"/>
                  </a:moveTo>
                  <a:lnTo>
                    <a:pt x="55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0" name="未知"/>
            <p:cNvSpPr/>
            <p:nvPr/>
          </p:nvSpPr>
          <p:spPr>
            <a:xfrm>
              <a:off x="760" y="241"/>
              <a:ext cx="60" cy="11"/>
            </a:xfrm>
            <a:custGeom>
              <a:avLst/>
              <a:gdLst/>
              <a:ahLst/>
              <a:cxnLst/>
              <a:pathLst>
                <a:path w="60" h="11">
                  <a:moveTo>
                    <a:pt x="0" y="0"/>
                  </a:moveTo>
                  <a:lnTo>
                    <a:pt x="59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1" name="未知"/>
            <p:cNvSpPr/>
            <p:nvPr/>
          </p:nvSpPr>
          <p:spPr>
            <a:xfrm>
              <a:off x="834" y="261"/>
              <a:ext cx="56" cy="10"/>
            </a:xfrm>
            <a:custGeom>
              <a:avLst/>
              <a:gdLst/>
              <a:ahLst/>
              <a:cxnLst/>
              <a:pathLst>
                <a:path w="56" h="10">
                  <a:moveTo>
                    <a:pt x="0" y="0"/>
                  </a:moveTo>
                  <a:lnTo>
                    <a:pt x="55" y="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2" name="未知"/>
            <p:cNvSpPr/>
            <p:nvPr/>
          </p:nvSpPr>
          <p:spPr>
            <a:xfrm>
              <a:off x="904" y="275"/>
              <a:ext cx="55" cy="11"/>
            </a:xfrm>
            <a:custGeom>
              <a:avLst/>
              <a:gdLst/>
              <a:ahLst/>
              <a:cxnLst/>
              <a:pathLst>
                <a:path w="55" h="11">
                  <a:moveTo>
                    <a:pt x="0" y="0"/>
                  </a:moveTo>
                  <a:lnTo>
                    <a:pt x="54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3" name="未知"/>
            <p:cNvSpPr/>
            <p:nvPr/>
          </p:nvSpPr>
          <p:spPr>
            <a:xfrm>
              <a:off x="973" y="290"/>
              <a:ext cx="56" cy="11"/>
            </a:xfrm>
            <a:custGeom>
              <a:avLst/>
              <a:gdLst/>
              <a:ahLst/>
              <a:cxnLst/>
              <a:pathLst>
                <a:path w="56" h="11">
                  <a:moveTo>
                    <a:pt x="0" y="0"/>
                  </a:moveTo>
                  <a:lnTo>
                    <a:pt x="55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4" name="未知"/>
            <p:cNvSpPr/>
            <p:nvPr/>
          </p:nvSpPr>
          <p:spPr>
            <a:xfrm>
              <a:off x="1038" y="305"/>
              <a:ext cx="60" cy="16"/>
            </a:xfrm>
            <a:custGeom>
              <a:avLst/>
              <a:gdLst/>
              <a:ahLst/>
              <a:cxnLst/>
              <a:pathLst>
                <a:path w="60" h="16">
                  <a:moveTo>
                    <a:pt x="0" y="0"/>
                  </a:moveTo>
                  <a:lnTo>
                    <a:pt x="59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5" name="未知"/>
            <p:cNvSpPr/>
            <p:nvPr/>
          </p:nvSpPr>
          <p:spPr>
            <a:xfrm>
              <a:off x="1112" y="325"/>
              <a:ext cx="61" cy="15"/>
            </a:xfrm>
            <a:custGeom>
              <a:avLst/>
              <a:gdLst/>
              <a:ahLst/>
              <a:cxnLst/>
              <a:pathLst>
                <a:path w="61" h="15">
                  <a:moveTo>
                    <a:pt x="0" y="0"/>
                  </a:moveTo>
                  <a:lnTo>
                    <a:pt x="60" y="1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6" name="未知"/>
            <p:cNvSpPr/>
            <p:nvPr/>
          </p:nvSpPr>
          <p:spPr>
            <a:xfrm>
              <a:off x="1182" y="344"/>
              <a:ext cx="60" cy="16"/>
            </a:xfrm>
            <a:custGeom>
              <a:avLst/>
              <a:gdLst/>
              <a:ahLst/>
              <a:cxnLst/>
              <a:pathLst>
                <a:path w="60" h="16">
                  <a:moveTo>
                    <a:pt x="0" y="0"/>
                  </a:moveTo>
                  <a:lnTo>
                    <a:pt x="59" y="1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7" name="未知"/>
            <p:cNvSpPr/>
            <p:nvPr/>
          </p:nvSpPr>
          <p:spPr>
            <a:xfrm>
              <a:off x="1256" y="359"/>
              <a:ext cx="56" cy="11"/>
            </a:xfrm>
            <a:custGeom>
              <a:avLst/>
              <a:gdLst/>
              <a:ahLst/>
              <a:cxnLst/>
              <a:pathLst>
                <a:path w="56" h="11">
                  <a:moveTo>
                    <a:pt x="0" y="0"/>
                  </a:moveTo>
                  <a:lnTo>
                    <a:pt x="55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8" name="未知"/>
            <p:cNvSpPr/>
            <p:nvPr/>
          </p:nvSpPr>
          <p:spPr>
            <a:xfrm>
              <a:off x="1321" y="379"/>
              <a:ext cx="55" cy="6"/>
            </a:xfrm>
            <a:custGeom>
              <a:avLst/>
              <a:gdLst/>
              <a:ahLst/>
              <a:cxnLst/>
              <a:pathLst>
                <a:path w="55" h="6">
                  <a:moveTo>
                    <a:pt x="0" y="0"/>
                  </a:moveTo>
                  <a:lnTo>
                    <a:pt x="54" y="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49" name="未知"/>
            <p:cNvSpPr/>
            <p:nvPr/>
          </p:nvSpPr>
          <p:spPr>
            <a:xfrm>
              <a:off x="1395" y="388"/>
              <a:ext cx="46" cy="11"/>
            </a:xfrm>
            <a:custGeom>
              <a:avLst/>
              <a:gdLst/>
              <a:ahLst/>
              <a:cxnLst/>
              <a:pathLst>
                <a:path w="46" h="11">
                  <a:moveTo>
                    <a:pt x="0" y="0"/>
                  </a:moveTo>
                  <a:lnTo>
                    <a:pt x="45" y="1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0" name="未知"/>
            <p:cNvSpPr/>
            <p:nvPr/>
          </p:nvSpPr>
          <p:spPr>
            <a:xfrm>
              <a:off x="146" y="649"/>
              <a:ext cx="81" cy="65"/>
            </a:xfrm>
            <a:custGeom>
              <a:avLst/>
              <a:gdLst/>
              <a:ahLst/>
              <a:cxnLst/>
              <a:pathLst>
                <a:path w="81" h="65">
                  <a:moveTo>
                    <a:pt x="80" y="0"/>
                  </a:moveTo>
                  <a:lnTo>
                    <a:pt x="0" y="6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1" name="未知"/>
            <p:cNvSpPr/>
            <p:nvPr/>
          </p:nvSpPr>
          <p:spPr>
            <a:xfrm>
              <a:off x="164" y="263"/>
              <a:ext cx="239" cy="434"/>
            </a:xfrm>
            <a:custGeom>
              <a:avLst/>
              <a:gdLst/>
              <a:ahLst/>
              <a:cxnLst/>
              <a:pathLst>
                <a:path w="239" h="434">
                  <a:moveTo>
                    <a:pt x="124" y="0"/>
                  </a:moveTo>
                  <a:lnTo>
                    <a:pt x="0" y="349"/>
                  </a:lnTo>
                  <a:lnTo>
                    <a:pt x="238" y="433"/>
                  </a:lnTo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2" name="未知"/>
            <p:cNvSpPr/>
            <p:nvPr/>
          </p:nvSpPr>
          <p:spPr>
            <a:xfrm>
              <a:off x="164" y="752"/>
              <a:ext cx="562" cy="75"/>
            </a:xfrm>
            <a:custGeom>
              <a:avLst/>
              <a:gdLst/>
              <a:ahLst/>
              <a:cxnLst/>
              <a:pathLst>
                <a:path w="562" h="75">
                  <a:moveTo>
                    <a:pt x="0" y="25"/>
                  </a:moveTo>
                  <a:lnTo>
                    <a:pt x="40" y="0"/>
                  </a:lnTo>
                  <a:lnTo>
                    <a:pt x="119" y="15"/>
                  </a:lnTo>
                  <a:lnTo>
                    <a:pt x="154" y="5"/>
                  </a:lnTo>
                  <a:lnTo>
                    <a:pt x="561" y="7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3" name="未知"/>
            <p:cNvSpPr/>
            <p:nvPr/>
          </p:nvSpPr>
          <p:spPr>
            <a:xfrm>
              <a:off x="94" y="747"/>
              <a:ext cx="612" cy="193"/>
            </a:xfrm>
            <a:custGeom>
              <a:avLst/>
              <a:gdLst/>
              <a:ahLst/>
              <a:cxnLst/>
              <a:pathLst>
                <a:path w="612" h="193">
                  <a:moveTo>
                    <a:pt x="0" y="0"/>
                  </a:moveTo>
                  <a:lnTo>
                    <a:pt x="10" y="10"/>
                  </a:lnTo>
                  <a:lnTo>
                    <a:pt x="30" y="20"/>
                  </a:lnTo>
                  <a:lnTo>
                    <a:pt x="576" y="192"/>
                  </a:lnTo>
                  <a:lnTo>
                    <a:pt x="611" y="19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4" name="未知"/>
            <p:cNvSpPr/>
            <p:nvPr/>
          </p:nvSpPr>
          <p:spPr>
            <a:xfrm>
              <a:off x="422" y="806"/>
              <a:ext cx="41" cy="41"/>
            </a:xfrm>
            <a:custGeom>
              <a:avLst/>
              <a:gdLst/>
              <a:ahLst/>
              <a:cxnLst/>
              <a:pathLst>
                <a:path w="41" h="41">
                  <a:moveTo>
                    <a:pt x="40" y="0"/>
                  </a:moveTo>
                  <a:lnTo>
                    <a:pt x="0" y="4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5" name="未知"/>
            <p:cNvSpPr/>
            <p:nvPr/>
          </p:nvSpPr>
          <p:spPr>
            <a:xfrm>
              <a:off x="561" y="826"/>
              <a:ext cx="61" cy="65"/>
            </a:xfrm>
            <a:custGeom>
              <a:avLst/>
              <a:gdLst/>
              <a:ahLst/>
              <a:cxnLst/>
              <a:pathLst>
                <a:path w="61" h="65">
                  <a:moveTo>
                    <a:pt x="60" y="0"/>
                  </a:moveTo>
                  <a:lnTo>
                    <a:pt x="0" y="6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6" name="未知"/>
            <p:cNvSpPr/>
            <p:nvPr/>
          </p:nvSpPr>
          <p:spPr>
            <a:xfrm>
              <a:off x="700" y="846"/>
              <a:ext cx="66" cy="94"/>
            </a:xfrm>
            <a:custGeom>
              <a:avLst/>
              <a:gdLst/>
              <a:ahLst/>
              <a:cxnLst/>
              <a:pathLst>
                <a:path w="66" h="94">
                  <a:moveTo>
                    <a:pt x="65" y="0"/>
                  </a:moveTo>
                  <a:lnTo>
                    <a:pt x="0" y="93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7" name="未知"/>
            <p:cNvSpPr/>
            <p:nvPr/>
          </p:nvSpPr>
          <p:spPr>
            <a:xfrm>
              <a:off x="323" y="777"/>
              <a:ext cx="65" cy="55"/>
            </a:xfrm>
            <a:custGeom>
              <a:avLst/>
              <a:gdLst/>
              <a:ahLst/>
              <a:cxnLst/>
              <a:pathLst>
                <a:path w="65" h="55">
                  <a:moveTo>
                    <a:pt x="0" y="0"/>
                  </a:moveTo>
                  <a:lnTo>
                    <a:pt x="64" y="5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8" name="未知"/>
            <p:cNvSpPr/>
            <p:nvPr/>
          </p:nvSpPr>
          <p:spPr>
            <a:xfrm>
              <a:off x="785" y="679"/>
              <a:ext cx="115" cy="133"/>
            </a:xfrm>
            <a:custGeom>
              <a:avLst/>
              <a:gdLst/>
              <a:ahLst/>
              <a:cxnLst/>
              <a:pathLst>
                <a:path w="115" h="133">
                  <a:moveTo>
                    <a:pt x="39" y="88"/>
                  </a:moveTo>
                  <a:lnTo>
                    <a:pt x="29" y="73"/>
                  </a:lnTo>
                  <a:lnTo>
                    <a:pt x="34" y="39"/>
                  </a:lnTo>
                  <a:lnTo>
                    <a:pt x="49" y="34"/>
                  </a:lnTo>
                  <a:lnTo>
                    <a:pt x="49" y="44"/>
                  </a:lnTo>
                  <a:lnTo>
                    <a:pt x="74" y="24"/>
                  </a:lnTo>
                  <a:lnTo>
                    <a:pt x="74" y="68"/>
                  </a:lnTo>
                  <a:lnTo>
                    <a:pt x="84" y="73"/>
                  </a:lnTo>
                  <a:lnTo>
                    <a:pt x="74" y="93"/>
                  </a:lnTo>
                  <a:lnTo>
                    <a:pt x="54" y="73"/>
                  </a:lnTo>
                  <a:lnTo>
                    <a:pt x="54" y="93"/>
                  </a:lnTo>
                  <a:lnTo>
                    <a:pt x="39" y="88"/>
                  </a:lnTo>
                  <a:lnTo>
                    <a:pt x="14" y="122"/>
                  </a:lnTo>
                  <a:lnTo>
                    <a:pt x="54" y="132"/>
                  </a:lnTo>
                  <a:lnTo>
                    <a:pt x="104" y="132"/>
                  </a:lnTo>
                  <a:lnTo>
                    <a:pt x="114" y="68"/>
                  </a:lnTo>
                  <a:lnTo>
                    <a:pt x="94" y="0"/>
                  </a:lnTo>
                  <a:lnTo>
                    <a:pt x="9" y="14"/>
                  </a:lnTo>
                  <a:lnTo>
                    <a:pt x="0" y="78"/>
                  </a:lnTo>
                  <a:lnTo>
                    <a:pt x="14" y="122"/>
                  </a:lnTo>
                  <a:lnTo>
                    <a:pt x="39" y="88"/>
                  </a:lnTo>
                  <a:lnTo>
                    <a:pt x="39" y="8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59" name="未知"/>
            <p:cNvSpPr/>
            <p:nvPr/>
          </p:nvSpPr>
          <p:spPr>
            <a:xfrm>
              <a:off x="814" y="703"/>
              <a:ext cx="56" cy="70"/>
            </a:xfrm>
            <a:custGeom>
              <a:avLst/>
              <a:gdLst/>
              <a:ahLst/>
              <a:cxnLst/>
              <a:pathLst>
                <a:path w="56" h="70">
                  <a:moveTo>
                    <a:pt x="45" y="0"/>
                  </a:moveTo>
                  <a:lnTo>
                    <a:pt x="20" y="20"/>
                  </a:lnTo>
                  <a:lnTo>
                    <a:pt x="20" y="10"/>
                  </a:lnTo>
                  <a:lnTo>
                    <a:pt x="5" y="15"/>
                  </a:lnTo>
                  <a:lnTo>
                    <a:pt x="0" y="49"/>
                  </a:lnTo>
                  <a:lnTo>
                    <a:pt x="25" y="69"/>
                  </a:lnTo>
                  <a:lnTo>
                    <a:pt x="25" y="49"/>
                  </a:lnTo>
                  <a:lnTo>
                    <a:pt x="45" y="69"/>
                  </a:lnTo>
                  <a:lnTo>
                    <a:pt x="55" y="49"/>
                  </a:lnTo>
                  <a:lnTo>
                    <a:pt x="45" y="4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0" name="Oval 66059"/>
            <p:cNvSpPr/>
            <p:nvPr/>
          </p:nvSpPr>
          <p:spPr>
            <a:xfrm>
              <a:off x="204" y="413"/>
              <a:ext cx="233" cy="221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1" name="Oval 66060"/>
            <p:cNvSpPr/>
            <p:nvPr/>
          </p:nvSpPr>
          <p:spPr>
            <a:xfrm>
              <a:off x="218" y="398"/>
              <a:ext cx="234" cy="222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2" name="Oval 66061"/>
            <p:cNvSpPr/>
            <p:nvPr/>
          </p:nvSpPr>
          <p:spPr>
            <a:xfrm>
              <a:off x="248" y="423"/>
              <a:ext cx="179" cy="172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3" name="Oval 66062"/>
            <p:cNvSpPr/>
            <p:nvPr/>
          </p:nvSpPr>
          <p:spPr>
            <a:xfrm>
              <a:off x="248" y="428"/>
              <a:ext cx="164" cy="167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4" name="未知"/>
            <p:cNvSpPr/>
            <p:nvPr/>
          </p:nvSpPr>
          <p:spPr>
            <a:xfrm>
              <a:off x="323" y="438"/>
              <a:ext cx="31" cy="158"/>
            </a:xfrm>
            <a:custGeom>
              <a:avLst/>
              <a:gdLst/>
              <a:ahLst/>
              <a:cxnLst/>
              <a:pathLst>
                <a:path w="31" h="158">
                  <a:moveTo>
                    <a:pt x="20" y="0"/>
                  </a:moveTo>
                  <a:lnTo>
                    <a:pt x="15" y="5"/>
                  </a:lnTo>
                  <a:lnTo>
                    <a:pt x="10" y="64"/>
                  </a:lnTo>
                  <a:lnTo>
                    <a:pt x="0" y="68"/>
                  </a:lnTo>
                  <a:lnTo>
                    <a:pt x="0" y="78"/>
                  </a:lnTo>
                  <a:lnTo>
                    <a:pt x="0" y="93"/>
                  </a:lnTo>
                  <a:lnTo>
                    <a:pt x="5" y="98"/>
                  </a:lnTo>
                  <a:lnTo>
                    <a:pt x="0" y="157"/>
                  </a:lnTo>
                  <a:lnTo>
                    <a:pt x="15" y="157"/>
                  </a:lnTo>
                  <a:lnTo>
                    <a:pt x="20" y="98"/>
                  </a:lnTo>
                  <a:lnTo>
                    <a:pt x="25" y="93"/>
                  </a:lnTo>
                  <a:lnTo>
                    <a:pt x="30" y="78"/>
                  </a:lnTo>
                  <a:lnTo>
                    <a:pt x="25" y="68"/>
                  </a:lnTo>
                  <a:lnTo>
                    <a:pt x="20" y="64"/>
                  </a:lnTo>
                  <a:lnTo>
                    <a:pt x="20" y="5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5" name="未知"/>
            <p:cNvSpPr/>
            <p:nvPr/>
          </p:nvSpPr>
          <p:spPr>
            <a:xfrm>
              <a:off x="323" y="516"/>
              <a:ext cx="21" cy="1"/>
            </a:xfrm>
            <a:custGeom>
              <a:avLst/>
              <a:gdLst/>
              <a:ahLst/>
              <a:cxnLst/>
              <a:pathLst>
                <a:path w="21" h="1">
                  <a:moveTo>
                    <a:pt x="0" y="0"/>
                  </a:moveTo>
                  <a:lnTo>
                    <a:pt x="2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6" name="未知"/>
            <p:cNvSpPr/>
            <p:nvPr/>
          </p:nvSpPr>
          <p:spPr>
            <a:xfrm>
              <a:off x="358" y="398"/>
              <a:ext cx="20" cy="26"/>
            </a:xfrm>
            <a:custGeom>
              <a:avLst/>
              <a:gdLst/>
              <a:ahLst/>
              <a:cxnLst/>
              <a:pathLst>
                <a:path w="20" h="26">
                  <a:moveTo>
                    <a:pt x="0" y="25"/>
                  </a:moveTo>
                  <a:lnTo>
                    <a:pt x="4" y="0"/>
                  </a:lnTo>
                  <a:lnTo>
                    <a:pt x="9" y="25"/>
                  </a:lnTo>
                  <a:lnTo>
                    <a:pt x="19" y="5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7" name="未知"/>
            <p:cNvSpPr/>
            <p:nvPr/>
          </p:nvSpPr>
          <p:spPr>
            <a:xfrm>
              <a:off x="372" y="339"/>
              <a:ext cx="21" cy="60"/>
            </a:xfrm>
            <a:custGeom>
              <a:avLst/>
              <a:gdLst/>
              <a:ahLst/>
              <a:cxnLst/>
              <a:pathLst>
                <a:path w="21" h="60">
                  <a:moveTo>
                    <a:pt x="20" y="0"/>
                  </a:moveTo>
                  <a:lnTo>
                    <a:pt x="0" y="5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8" name="未知"/>
            <p:cNvSpPr/>
            <p:nvPr/>
          </p:nvSpPr>
          <p:spPr>
            <a:xfrm>
              <a:off x="362" y="320"/>
              <a:ext cx="56" cy="40"/>
            </a:xfrm>
            <a:custGeom>
              <a:avLst/>
              <a:gdLst/>
              <a:ahLst/>
              <a:cxnLst/>
              <a:pathLst>
                <a:path w="56" h="40">
                  <a:moveTo>
                    <a:pt x="30" y="19"/>
                  </a:moveTo>
                  <a:lnTo>
                    <a:pt x="0" y="19"/>
                  </a:lnTo>
                  <a:lnTo>
                    <a:pt x="40" y="0"/>
                  </a:lnTo>
                  <a:lnTo>
                    <a:pt x="55" y="39"/>
                  </a:lnTo>
                  <a:lnTo>
                    <a:pt x="30" y="19"/>
                  </a:lnTo>
                  <a:lnTo>
                    <a:pt x="30" y="1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69" name="Oval 66068"/>
            <p:cNvSpPr/>
            <p:nvPr/>
          </p:nvSpPr>
          <p:spPr>
            <a:xfrm rot="900000">
              <a:off x="84" y="730"/>
              <a:ext cx="50" cy="15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070" name="未知"/>
            <p:cNvSpPr/>
            <p:nvPr/>
          </p:nvSpPr>
          <p:spPr>
            <a:xfrm>
              <a:off x="109" y="733"/>
              <a:ext cx="51" cy="20"/>
            </a:xfrm>
            <a:custGeom>
              <a:avLst/>
              <a:gdLst/>
              <a:ahLst/>
              <a:cxnLst/>
              <a:pathLst>
                <a:path w="51" h="20">
                  <a:moveTo>
                    <a:pt x="50" y="19"/>
                  </a:moveTo>
                  <a:lnTo>
                    <a:pt x="40" y="19"/>
                  </a:lnTo>
                  <a:lnTo>
                    <a:pt x="20" y="19"/>
                  </a:lnTo>
                  <a:lnTo>
                    <a:pt x="5" y="9"/>
                  </a:lnTo>
                  <a:lnTo>
                    <a:pt x="0" y="5"/>
                  </a:lnTo>
                  <a:lnTo>
                    <a:pt x="10" y="0"/>
                  </a:lnTo>
                  <a:lnTo>
                    <a:pt x="25" y="5"/>
                  </a:lnTo>
                  <a:lnTo>
                    <a:pt x="45" y="9"/>
                  </a:lnTo>
                  <a:lnTo>
                    <a:pt x="50" y="19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2" name="Group 66561"/>
          <p:cNvGrpSpPr/>
          <p:nvPr/>
        </p:nvGrpSpPr>
        <p:grpSpPr>
          <a:xfrm>
            <a:off x="458788" y="304800"/>
            <a:ext cx="1606550" cy="1484313"/>
            <a:chOff x="0" y="0"/>
            <a:chExt cx="1010" cy="933"/>
          </a:xfrm>
        </p:grpSpPr>
        <p:sp>
          <p:nvSpPr>
            <p:cNvPr id="66563" name="未知"/>
            <p:cNvSpPr/>
            <p:nvPr/>
          </p:nvSpPr>
          <p:spPr>
            <a:xfrm>
              <a:off x="752" y="102"/>
              <a:ext cx="229" cy="281"/>
            </a:xfrm>
            <a:custGeom>
              <a:avLst/>
              <a:gdLst/>
              <a:ahLst/>
              <a:cxnLst/>
              <a:pathLst>
                <a:path w="229" h="281">
                  <a:moveTo>
                    <a:pt x="224" y="47"/>
                  </a:moveTo>
                  <a:lnTo>
                    <a:pt x="220" y="22"/>
                  </a:lnTo>
                  <a:lnTo>
                    <a:pt x="209" y="7"/>
                  </a:lnTo>
                  <a:lnTo>
                    <a:pt x="176" y="0"/>
                  </a:lnTo>
                  <a:lnTo>
                    <a:pt x="151" y="4"/>
                  </a:lnTo>
                  <a:lnTo>
                    <a:pt x="129" y="18"/>
                  </a:lnTo>
                  <a:lnTo>
                    <a:pt x="103" y="40"/>
                  </a:lnTo>
                  <a:lnTo>
                    <a:pt x="88" y="69"/>
                  </a:lnTo>
                  <a:lnTo>
                    <a:pt x="77" y="98"/>
                  </a:lnTo>
                  <a:lnTo>
                    <a:pt x="59" y="120"/>
                  </a:lnTo>
                  <a:lnTo>
                    <a:pt x="30" y="142"/>
                  </a:lnTo>
                  <a:lnTo>
                    <a:pt x="0" y="160"/>
                  </a:lnTo>
                  <a:lnTo>
                    <a:pt x="66" y="251"/>
                  </a:lnTo>
                  <a:lnTo>
                    <a:pt x="74" y="280"/>
                  </a:lnTo>
                  <a:lnTo>
                    <a:pt x="103" y="255"/>
                  </a:lnTo>
                  <a:lnTo>
                    <a:pt x="140" y="229"/>
                  </a:lnTo>
                  <a:lnTo>
                    <a:pt x="176" y="189"/>
                  </a:lnTo>
                  <a:lnTo>
                    <a:pt x="198" y="164"/>
                  </a:lnTo>
                  <a:lnTo>
                    <a:pt x="217" y="131"/>
                  </a:lnTo>
                  <a:lnTo>
                    <a:pt x="224" y="95"/>
                  </a:lnTo>
                  <a:lnTo>
                    <a:pt x="228" y="69"/>
                  </a:lnTo>
                  <a:lnTo>
                    <a:pt x="224" y="4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4" name="未知"/>
            <p:cNvSpPr/>
            <p:nvPr/>
          </p:nvSpPr>
          <p:spPr>
            <a:xfrm>
              <a:off x="815" y="120"/>
              <a:ext cx="158" cy="223"/>
            </a:xfrm>
            <a:custGeom>
              <a:avLst/>
              <a:gdLst/>
              <a:ahLst/>
              <a:cxnLst/>
              <a:pathLst>
                <a:path w="158" h="223">
                  <a:moveTo>
                    <a:pt x="0" y="222"/>
                  </a:moveTo>
                  <a:lnTo>
                    <a:pt x="51" y="182"/>
                  </a:lnTo>
                  <a:lnTo>
                    <a:pt x="110" y="128"/>
                  </a:lnTo>
                  <a:lnTo>
                    <a:pt x="128" y="102"/>
                  </a:lnTo>
                  <a:lnTo>
                    <a:pt x="143" y="77"/>
                  </a:lnTo>
                  <a:lnTo>
                    <a:pt x="157" y="44"/>
                  </a:lnTo>
                  <a:lnTo>
                    <a:pt x="157" y="7"/>
                  </a:lnTo>
                  <a:lnTo>
                    <a:pt x="15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5" name="未知"/>
            <p:cNvSpPr/>
            <p:nvPr/>
          </p:nvSpPr>
          <p:spPr>
            <a:xfrm>
              <a:off x="514" y="291"/>
              <a:ext cx="258" cy="165"/>
            </a:xfrm>
            <a:custGeom>
              <a:avLst/>
              <a:gdLst/>
              <a:ahLst/>
              <a:cxnLst/>
              <a:pathLst>
                <a:path w="258" h="165">
                  <a:moveTo>
                    <a:pt x="44" y="161"/>
                  </a:moveTo>
                  <a:lnTo>
                    <a:pt x="26" y="150"/>
                  </a:lnTo>
                  <a:lnTo>
                    <a:pt x="11" y="135"/>
                  </a:lnTo>
                  <a:lnTo>
                    <a:pt x="0" y="117"/>
                  </a:lnTo>
                  <a:lnTo>
                    <a:pt x="0" y="91"/>
                  </a:lnTo>
                  <a:lnTo>
                    <a:pt x="7" y="62"/>
                  </a:lnTo>
                  <a:lnTo>
                    <a:pt x="37" y="33"/>
                  </a:lnTo>
                  <a:lnTo>
                    <a:pt x="66" y="22"/>
                  </a:lnTo>
                  <a:lnTo>
                    <a:pt x="92" y="22"/>
                  </a:lnTo>
                  <a:lnTo>
                    <a:pt x="110" y="29"/>
                  </a:lnTo>
                  <a:lnTo>
                    <a:pt x="154" y="19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5" y="8"/>
                  </a:lnTo>
                  <a:lnTo>
                    <a:pt x="213" y="15"/>
                  </a:lnTo>
                  <a:lnTo>
                    <a:pt x="246" y="62"/>
                  </a:lnTo>
                  <a:lnTo>
                    <a:pt x="257" y="121"/>
                  </a:lnTo>
                  <a:lnTo>
                    <a:pt x="242" y="128"/>
                  </a:lnTo>
                  <a:lnTo>
                    <a:pt x="220" y="139"/>
                  </a:lnTo>
                  <a:lnTo>
                    <a:pt x="194" y="150"/>
                  </a:lnTo>
                  <a:lnTo>
                    <a:pt x="165" y="157"/>
                  </a:lnTo>
                  <a:lnTo>
                    <a:pt x="125" y="164"/>
                  </a:lnTo>
                  <a:lnTo>
                    <a:pt x="92" y="164"/>
                  </a:lnTo>
                  <a:lnTo>
                    <a:pt x="59" y="164"/>
                  </a:lnTo>
                  <a:lnTo>
                    <a:pt x="44" y="161"/>
                  </a:lnTo>
                  <a:lnTo>
                    <a:pt x="44" y="16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6" name="未知"/>
            <p:cNvSpPr/>
            <p:nvPr/>
          </p:nvSpPr>
          <p:spPr>
            <a:xfrm>
              <a:off x="518" y="371"/>
              <a:ext cx="250" cy="56"/>
            </a:xfrm>
            <a:custGeom>
              <a:avLst/>
              <a:gdLst/>
              <a:ahLst/>
              <a:cxnLst/>
              <a:pathLst>
                <a:path w="250" h="56">
                  <a:moveTo>
                    <a:pt x="249" y="0"/>
                  </a:moveTo>
                  <a:lnTo>
                    <a:pt x="234" y="8"/>
                  </a:lnTo>
                  <a:lnTo>
                    <a:pt x="209" y="22"/>
                  </a:lnTo>
                  <a:lnTo>
                    <a:pt x="172" y="37"/>
                  </a:lnTo>
                  <a:lnTo>
                    <a:pt x="117" y="51"/>
                  </a:lnTo>
                  <a:lnTo>
                    <a:pt x="66" y="55"/>
                  </a:lnTo>
                  <a:lnTo>
                    <a:pt x="40" y="55"/>
                  </a:lnTo>
                  <a:lnTo>
                    <a:pt x="0" y="44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7" name="未知"/>
            <p:cNvSpPr/>
            <p:nvPr/>
          </p:nvSpPr>
          <p:spPr>
            <a:xfrm>
              <a:off x="467" y="124"/>
              <a:ext cx="220" cy="245"/>
            </a:xfrm>
            <a:custGeom>
              <a:avLst/>
              <a:gdLst/>
              <a:ahLst/>
              <a:cxnLst/>
              <a:pathLst>
                <a:path w="220" h="245">
                  <a:moveTo>
                    <a:pt x="3" y="237"/>
                  </a:moveTo>
                  <a:lnTo>
                    <a:pt x="3" y="237"/>
                  </a:lnTo>
                  <a:lnTo>
                    <a:pt x="7" y="218"/>
                  </a:lnTo>
                  <a:lnTo>
                    <a:pt x="14" y="207"/>
                  </a:lnTo>
                  <a:lnTo>
                    <a:pt x="25" y="193"/>
                  </a:lnTo>
                  <a:lnTo>
                    <a:pt x="36" y="182"/>
                  </a:lnTo>
                  <a:lnTo>
                    <a:pt x="54" y="171"/>
                  </a:lnTo>
                  <a:lnTo>
                    <a:pt x="73" y="171"/>
                  </a:lnTo>
                  <a:lnTo>
                    <a:pt x="91" y="167"/>
                  </a:lnTo>
                  <a:lnTo>
                    <a:pt x="109" y="171"/>
                  </a:lnTo>
                  <a:lnTo>
                    <a:pt x="124" y="178"/>
                  </a:lnTo>
                  <a:lnTo>
                    <a:pt x="142" y="189"/>
                  </a:lnTo>
                  <a:lnTo>
                    <a:pt x="142" y="186"/>
                  </a:lnTo>
                  <a:lnTo>
                    <a:pt x="142" y="182"/>
                  </a:lnTo>
                  <a:lnTo>
                    <a:pt x="153" y="160"/>
                  </a:lnTo>
                  <a:lnTo>
                    <a:pt x="175" y="138"/>
                  </a:lnTo>
                  <a:lnTo>
                    <a:pt x="197" y="120"/>
                  </a:lnTo>
                  <a:lnTo>
                    <a:pt x="219" y="105"/>
                  </a:lnTo>
                  <a:lnTo>
                    <a:pt x="216" y="95"/>
                  </a:lnTo>
                  <a:lnTo>
                    <a:pt x="212" y="76"/>
                  </a:lnTo>
                  <a:lnTo>
                    <a:pt x="208" y="65"/>
                  </a:lnTo>
                  <a:lnTo>
                    <a:pt x="186" y="29"/>
                  </a:lnTo>
                  <a:lnTo>
                    <a:pt x="153" y="0"/>
                  </a:lnTo>
                  <a:lnTo>
                    <a:pt x="109" y="40"/>
                  </a:lnTo>
                  <a:lnTo>
                    <a:pt x="69" y="69"/>
                  </a:lnTo>
                  <a:lnTo>
                    <a:pt x="36" y="113"/>
                  </a:lnTo>
                  <a:lnTo>
                    <a:pt x="14" y="146"/>
                  </a:lnTo>
                  <a:lnTo>
                    <a:pt x="3" y="186"/>
                  </a:lnTo>
                  <a:lnTo>
                    <a:pt x="0" y="222"/>
                  </a:lnTo>
                  <a:lnTo>
                    <a:pt x="3" y="240"/>
                  </a:lnTo>
                  <a:lnTo>
                    <a:pt x="3" y="244"/>
                  </a:lnTo>
                  <a:lnTo>
                    <a:pt x="3" y="237"/>
                  </a:lnTo>
                  <a:lnTo>
                    <a:pt x="3" y="23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8" name="未知"/>
            <p:cNvSpPr/>
            <p:nvPr/>
          </p:nvSpPr>
          <p:spPr>
            <a:xfrm>
              <a:off x="595" y="200"/>
              <a:ext cx="85" cy="103"/>
            </a:xfrm>
            <a:custGeom>
              <a:avLst/>
              <a:gdLst/>
              <a:ahLst/>
              <a:cxnLst/>
              <a:pathLst>
                <a:path w="85" h="103">
                  <a:moveTo>
                    <a:pt x="3" y="102"/>
                  </a:moveTo>
                  <a:lnTo>
                    <a:pt x="0" y="84"/>
                  </a:lnTo>
                  <a:lnTo>
                    <a:pt x="7" y="66"/>
                  </a:lnTo>
                  <a:lnTo>
                    <a:pt x="25" y="44"/>
                  </a:lnTo>
                  <a:lnTo>
                    <a:pt x="51" y="22"/>
                  </a:lnTo>
                  <a:lnTo>
                    <a:pt x="84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69" name="未知"/>
            <p:cNvSpPr/>
            <p:nvPr/>
          </p:nvSpPr>
          <p:spPr>
            <a:xfrm>
              <a:off x="657" y="51"/>
              <a:ext cx="280" cy="158"/>
            </a:xfrm>
            <a:custGeom>
              <a:avLst/>
              <a:gdLst/>
              <a:ahLst/>
              <a:cxnLst/>
              <a:pathLst>
                <a:path w="280" h="158">
                  <a:moveTo>
                    <a:pt x="172" y="120"/>
                  </a:moveTo>
                  <a:lnTo>
                    <a:pt x="150" y="120"/>
                  </a:lnTo>
                  <a:lnTo>
                    <a:pt x="121" y="127"/>
                  </a:lnTo>
                  <a:lnTo>
                    <a:pt x="95" y="142"/>
                  </a:lnTo>
                  <a:lnTo>
                    <a:pt x="66" y="153"/>
                  </a:lnTo>
                  <a:lnTo>
                    <a:pt x="62" y="157"/>
                  </a:lnTo>
                  <a:lnTo>
                    <a:pt x="59" y="146"/>
                  </a:lnTo>
                  <a:lnTo>
                    <a:pt x="51" y="120"/>
                  </a:lnTo>
                  <a:lnTo>
                    <a:pt x="40" y="95"/>
                  </a:lnTo>
                  <a:lnTo>
                    <a:pt x="26" y="73"/>
                  </a:lnTo>
                  <a:lnTo>
                    <a:pt x="0" y="55"/>
                  </a:lnTo>
                  <a:lnTo>
                    <a:pt x="40" y="33"/>
                  </a:lnTo>
                  <a:lnTo>
                    <a:pt x="77" y="18"/>
                  </a:lnTo>
                  <a:lnTo>
                    <a:pt x="106" y="11"/>
                  </a:lnTo>
                  <a:lnTo>
                    <a:pt x="139" y="4"/>
                  </a:lnTo>
                  <a:lnTo>
                    <a:pt x="165" y="0"/>
                  </a:lnTo>
                  <a:lnTo>
                    <a:pt x="194" y="0"/>
                  </a:lnTo>
                  <a:lnTo>
                    <a:pt x="227" y="4"/>
                  </a:lnTo>
                  <a:lnTo>
                    <a:pt x="257" y="11"/>
                  </a:lnTo>
                  <a:lnTo>
                    <a:pt x="279" y="25"/>
                  </a:lnTo>
                  <a:lnTo>
                    <a:pt x="169" y="102"/>
                  </a:lnTo>
                  <a:lnTo>
                    <a:pt x="172" y="120"/>
                  </a:lnTo>
                  <a:lnTo>
                    <a:pt x="172" y="12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0" name="未知"/>
            <p:cNvSpPr/>
            <p:nvPr/>
          </p:nvSpPr>
          <p:spPr>
            <a:xfrm>
              <a:off x="712" y="153"/>
              <a:ext cx="115" cy="34"/>
            </a:xfrm>
            <a:custGeom>
              <a:avLst/>
              <a:gdLst/>
              <a:ahLst/>
              <a:cxnLst/>
              <a:pathLst>
                <a:path w="115" h="34">
                  <a:moveTo>
                    <a:pt x="114" y="4"/>
                  </a:moveTo>
                  <a:lnTo>
                    <a:pt x="99" y="0"/>
                  </a:lnTo>
                  <a:lnTo>
                    <a:pt x="66" y="4"/>
                  </a:lnTo>
                  <a:lnTo>
                    <a:pt x="26" y="18"/>
                  </a:lnTo>
                  <a:lnTo>
                    <a:pt x="0" y="33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1" name="未知"/>
            <p:cNvSpPr/>
            <p:nvPr/>
          </p:nvSpPr>
          <p:spPr>
            <a:xfrm>
              <a:off x="0" y="0"/>
              <a:ext cx="1009" cy="819"/>
            </a:xfrm>
            <a:custGeom>
              <a:avLst/>
              <a:gdLst/>
              <a:ahLst/>
              <a:cxnLst/>
              <a:pathLst>
                <a:path w="1009" h="819">
                  <a:moveTo>
                    <a:pt x="37" y="716"/>
                  </a:moveTo>
                  <a:lnTo>
                    <a:pt x="35" y="719"/>
                  </a:lnTo>
                  <a:lnTo>
                    <a:pt x="34" y="721"/>
                  </a:lnTo>
                  <a:lnTo>
                    <a:pt x="33" y="723"/>
                  </a:lnTo>
                  <a:lnTo>
                    <a:pt x="31" y="726"/>
                  </a:lnTo>
                  <a:lnTo>
                    <a:pt x="30" y="728"/>
                  </a:lnTo>
                  <a:lnTo>
                    <a:pt x="28" y="730"/>
                  </a:lnTo>
                  <a:lnTo>
                    <a:pt x="27" y="732"/>
                  </a:lnTo>
                  <a:lnTo>
                    <a:pt x="26" y="735"/>
                  </a:lnTo>
                  <a:lnTo>
                    <a:pt x="24" y="737"/>
                  </a:lnTo>
                  <a:lnTo>
                    <a:pt x="23" y="739"/>
                  </a:lnTo>
                  <a:lnTo>
                    <a:pt x="22" y="742"/>
                  </a:lnTo>
                  <a:lnTo>
                    <a:pt x="20" y="744"/>
                  </a:lnTo>
                  <a:lnTo>
                    <a:pt x="19" y="746"/>
                  </a:lnTo>
                  <a:lnTo>
                    <a:pt x="17" y="748"/>
                  </a:lnTo>
                  <a:lnTo>
                    <a:pt x="16" y="751"/>
                  </a:lnTo>
                  <a:lnTo>
                    <a:pt x="15" y="753"/>
                  </a:lnTo>
                  <a:lnTo>
                    <a:pt x="13" y="755"/>
                  </a:lnTo>
                  <a:lnTo>
                    <a:pt x="12" y="757"/>
                  </a:lnTo>
                  <a:lnTo>
                    <a:pt x="11" y="760"/>
                  </a:lnTo>
                  <a:lnTo>
                    <a:pt x="10" y="762"/>
                  </a:lnTo>
                  <a:lnTo>
                    <a:pt x="9" y="764"/>
                  </a:lnTo>
                  <a:lnTo>
                    <a:pt x="8" y="766"/>
                  </a:lnTo>
                  <a:lnTo>
                    <a:pt x="7" y="768"/>
                  </a:lnTo>
                  <a:lnTo>
                    <a:pt x="6" y="770"/>
                  </a:lnTo>
                  <a:lnTo>
                    <a:pt x="5" y="772"/>
                  </a:lnTo>
                  <a:lnTo>
                    <a:pt x="4" y="774"/>
                  </a:lnTo>
                  <a:lnTo>
                    <a:pt x="4" y="775"/>
                  </a:lnTo>
                  <a:lnTo>
                    <a:pt x="3" y="777"/>
                  </a:lnTo>
                  <a:lnTo>
                    <a:pt x="3" y="779"/>
                  </a:lnTo>
                  <a:lnTo>
                    <a:pt x="2" y="781"/>
                  </a:lnTo>
                  <a:lnTo>
                    <a:pt x="2" y="782"/>
                  </a:lnTo>
                  <a:lnTo>
                    <a:pt x="2" y="784"/>
                  </a:lnTo>
                  <a:lnTo>
                    <a:pt x="2" y="785"/>
                  </a:lnTo>
                  <a:lnTo>
                    <a:pt x="1" y="787"/>
                  </a:lnTo>
                  <a:lnTo>
                    <a:pt x="1" y="789"/>
                  </a:lnTo>
                  <a:lnTo>
                    <a:pt x="1" y="790"/>
                  </a:lnTo>
                  <a:lnTo>
                    <a:pt x="1" y="791"/>
                  </a:lnTo>
                  <a:lnTo>
                    <a:pt x="1" y="793"/>
                  </a:lnTo>
                  <a:lnTo>
                    <a:pt x="1" y="794"/>
                  </a:lnTo>
                  <a:lnTo>
                    <a:pt x="0" y="796"/>
                  </a:lnTo>
                  <a:lnTo>
                    <a:pt x="0" y="797"/>
                  </a:lnTo>
                  <a:lnTo>
                    <a:pt x="0" y="798"/>
                  </a:lnTo>
                  <a:lnTo>
                    <a:pt x="0" y="800"/>
                  </a:lnTo>
                  <a:lnTo>
                    <a:pt x="0" y="801"/>
                  </a:lnTo>
                  <a:lnTo>
                    <a:pt x="0" y="802"/>
                  </a:lnTo>
                  <a:lnTo>
                    <a:pt x="0" y="803"/>
                  </a:lnTo>
                  <a:lnTo>
                    <a:pt x="0" y="805"/>
                  </a:lnTo>
                  <a:lnTo>
                    <a:pt x="0" y="806"/>
                  </a:lnTo>
                  <a:lnTo>
                    <a:pt x="0" y="807"/>
                  </a:lnTo>
                  <a:lnTo>
                    <a:pt x="0" y="808"/>
                  </a:lnTo>
                  <a:lnTo>
                    <a:pt x="0" y="809"/>
                  </a:lnTo>
                  <a:lnTo>
                    <a:pt x="0" y="810"/>
                  </a:lnTo>
                  <a:lnTo>
                    <a:pt x="1" y="811"/>
                  </a:lnTo>
                  <a:lnTo>
                    <a:pt x="1" y="812"/>
                  </a:lnTo>
                  <a:lnTo>
                    <a:pt x="1" y="812"/>
                  </a:lnTo>
                  <a:lnTo>
                    <a:pt x="1" y="813"/>
                  </a:lnTo>
                  <a:lnTo>
                    <a:pt x="2" y="814"/>
                  </a:lnTo>
                  <a:lnTo>
                    <a:pt x="2" y="814"/>
                  </a:lnTo>
                  <a:lnTo>
                    <a:pt x="3" y="815"/>
                  </a:lnTo>
                  <a:lnTo>
                    <a:pt x="3" y="815"/>
                  </a:lnTo>
                  <a:lnTo>
                    <a:pt x="4" y="816"/>
                  </a:lnTo>
                  <a:lnTo>
                    <a:pt x="4" y="816"/>
                  </a:lnTo>
                  <a:lnTo>
                    <a:pt x="5" y="816"/>
                  </a:lnTo>
                  <a:lnTo>
                    <a:pt x="5" y="817"/>
                  </a:lnTo>
                  <a:lnTo>
                    <a:pt x="6" y="817"/>
                  </a:lnTo>
                  <a:lnTo>
                    <a:pt x="7" y="817"/>
                  </a:lnTo>
                  <a:lnTo>
                    <a:pt x="8" y="817"/>
                  </a:lnTo>
                  <a:lnTo>
                    <a:pt x="8" y="817"/>
                  </a:lnTo>
                  <a:lnTo>
                    <a:pt x="9" y="817"/>
                  </a:lnTo>
                  <a:lnTo>
                    <a:pt x="10" y="817"/>
                  </a:lnTo>
                  <a:lnTo>
                    <a:pt x="10" y="818"/>
                  </a:lnTo>
                  <a:lnTo>
                    <a:pt x="11" y="818"/>
                  </a:lnTo>
                  <a:lnTo>
                    <a:pt x="12" y="818"/>
                  </a:lnTo>
                  <a:lnTo>
                    <a:pt x="12" y="817"/>
                  </a:lnTo>
                  <a:lnTo>
                    <a:pt x="13" y="817"/>
                  </a:lnTo>
                  <a:lnTo>
                    <a:pt x="14" y="817"/>
                  </a:lnTo>
                  <a:lnTo>
                    <a:pt x="14" y="817"/>
                  </a:lnTo>
                  <a:lnTo>
                    <a:pt x="15" y="817"/>
                  </a:lnTo>
                  <a:lnTo>
                    <a:pt x="16" y="817"/>
                  </a:lnTo>
                  <a:lnTo>
                    <a:pt x="16" y="817"/>
                  </a:lnTo>
                  <a:lnTo>
                    <a:pt x="17" y="816"/>
                  </a:lnTo>
                  <a:lnTo>
                    <a:pt x="18" y="816"/>
                  </a:lnTo>
                  <a:lnTo>
                    <a:pt x="19" y="816"/>
                  </a:lnTo>
                  <a:lnTo>
                    <a:pt x="19" y="815"/>
                  </a:lnTo>
                  <a:lnTo>
                    <a:pt x="20" y="815"/>
                  </a:lnTo>
                  <a:lnTo>
                    <a:pt x="21" y="814"/>
                  </a:lnTo>
                  <a:lnTo>
                    <a:pt x="21" y="814"/>
                  </a:lnTo>
                  <a:lnTo>
                    <a:pt x="22" y="813"/>
                  </a:lnTo>
                  <a:lnTo>
                    <a:pt x="23" y="812"/>
                  </a:lnTo>
                  <a:lnTo>
                    <a:pt x="23" y="812"/>
                  </a:lnTo>
                  <a:lnTo>
                    <a:pt x="24" y="811"/>
                  </a:lnTo>
                  <a:lnTo>
                    <a:pt x="25" y="810"/>
                  </a:lnTo>
                  <a:lnTo>
                    <a:pt x="25" y="809"/>
                  </a:lnTo>
                  <a:lnTo>
                    <a:pt x="26" y="808"/>
                  </a:lnTo>
                  <a:lnTo>
                    <a:pt x="27" y="807"/>
                  </a:lnTo>
                  <a:lnTo>
                    <a:pt x="27" y="806"/>
                  </a:lnTo>
                  <a:lnTo>
                    <a:pt x="28" y="805"/>
                  </a:lnTo>
                  <a:lnTo>
                    <a:pt x="29" y="803"/>
                  </a:lnTo>
                  <a:lnTo>
                    <a:pt x="29" y="802"/>
                  </a:lnTo>
                  <a:lnTo>
                    <a:pt x="30" y="801"/>
                  </a:lnTo>
                  <a:lnTo>
                    <a:pt x="31" y="800"/>
                  </a:lnTo>
                  <a:lnTo>
                    <a:pt x="31" y="799"/>
                  </a:lnTo>
                  <a:lnTo>
                    <a:pt x="32" y="798"/>
                  </a:lnTo>
                  <a:lnTo>
                    <a:pt x="32" y="797"/>
                  </a:lnTo>
                  <a:lnTo>
                    <a:pt x="33" y="795"/>
                  </a:lnTo>
                  <a:lnTo>
                    <a:pt x="33" y="794"/>
                  </a:lnTo>
                  <a:lnTo>
                    <a:pt x="33" y="793"/>
                  </a:lnTo>
                  <a:lnTo>
                    <a:pt x="34" y="792"/>
                  </a:lnTo>
                  <a:lnTo>
                    <a:pt x="34" y="791"/>
                  </a:lnTo>
                  <a:lnTo>
                    <a:pt x="34" y="790"/>
                  </a:lnTo>
                  <a:lnTo>
                    <a:pt x="35" y="789"/>
                  </a:lnTo>
                  <a:lnTo>
                    <a:pt x="35" y="787"/>
                  </a:lnTo>
                  <a:lnTo>
                    <a:pt x="35" y="786"/>
                  </a:lnTo>
                  <a:lnTo>
                    <a:pt x="35" y="785"/>
                  </a:lnTo>
                  <a:lnTo>
                    <a:pt x="35" y="784"/>
                  </a:lnTo>
                  <a:lnTo>
                    <a:pt x="36" y="782"/>
                  </a:lnTo>
                  <a:lnTo>
                    <a:pt x="36" y="780"/>
                  </a:lnTo>
                  <a:lnTo>
                    <a:pt x="36" y="779"/>
                  </a:lnTo>
                  <a:lnTo>
                    <a:pt x="36" y="777"/>
                  </a:lnTo>
                  <a:lnTo>
                    <a:pt x="36" y="775"/>
                  </a:lnTo>
                  <a:lnTo>
                    <a:pt x="36" y="773"/>
                  </a:lnTo>
                  <a:lnTo>
                    <a:pt x="36" y="770"/>
                  </a:lnTo>
                  <a:lnTo>
                    <a:pt x="36" y="768"/>
                  </a:lnTo>
                  <a:lnTo>
                    <a:pt x="37" y="766"/>
                  </a:lnTo>
                  <a:lnTo>
                    <a:pt x="37" y="763"/>
                  </a:lnTo>
                  <a:lnTo>
                    <a:pt x="37" y="760"/>
                  </a:lnTo>
                  <a:lnTo>
                    <a:pt x="37" y="758"/>
                  </a:lnTo>
                  <a:lnTo>
                    <a:pt x="37" y="755"/>
                  </a:lnTo>
                  <a:lnTo>
                    <a:pt x="37" y="752"/>
                  </a:lnTo>
                  <a:lnTo>
                    <a:pt x="37" y="748"/>
                  </a:lnTo>
                  <a:lnTo>
                    <a:pt x="37" y="745"/>
                  </a:lnTo>
                  <a:lnTo>
                    <a:pt x="37" y="741"/>
                  </a:lnTo>
                  <a:lnTo>
                    <a:pt x="36" y="737"/>
                  </a:lnTo>
                  <a:lnTo>
                    <a:pt x="36" y="733"/>
                  </a:lnTo>
                  <a:lnTo>
                    <a:pt x="36" y="729"/>
                  </a:lnTo>
                  <a:lnTo>
                    <a:pt x="36" y="725"/>
                  </a:lnTo>
                  <a:lnTo>
                    <a:pt x="36" y="720"/>
                  </a:lnTo>
                  <a:lnTo>
                    <a:pt x="36" y="715"/>
                  </a:lnTo>
                  <a:lnTo>
                    <a:pt x="36" y="710"/>
                  </a:lnTo>
                  <a:lnTo>
                    <a:pt x="36" y="705"/>
                  </a:lnTo>
                  <a:lnTo>
                    <a:pt x="35" y="699"/>
                  </a:lnTo>
                  <a:lnTo>
                    <a:pt x="35" y="694"/>
                  </a:lnTo>
                  <a:lnTo>
                    <a:pt x="35" y="688"/>
                  </a:lnTo>
                  <a:lnTo>
                    <a:pt x="35" y="682"/>
                  </a:lnTo>
                  <a:lnTo>
                    <a:pt x="35" y="675"/>
                  </a:lnTo>
                  <a:lnTo>
                    <a:pt x="34" y="667"/>
                  </a:lnTo>
                  <a:lnTo>
                    <a:pt x="34" y="658"/>
                  </a:lnTo>
                  <a:lnTo>
                    <a:pt x="34" y="648"/>
                  </a:lnTo>
                  <a:lnTo>
                    <a:pt x="34" y="636"/>
                  </a:lnTo>
                  <a:lnTo>
                    <a:pt x="34" y="624"/>
                  </a:lnTo>
                  <a:lnTo>
                    <a:pt x="34" y="610"/>
                  </a:lnTo>
                  <a:lnTo>
                    <a:pt x="33" y="595"/>
                  </a:lnTo>
                  <a:lnTo>
                    <a:pt x="33" y="579"/>
                  </a:lnTo>
                  <a:lnTo>
                    <a:pt x="33" y="561"/>
                  </a:lnTo>
                  <a:lnTo>
                    <a:pt x="33" y="543"/>
                  </a:lnTo>
                  <a:lnTo>
                    <a:pt x="33" y="523"/>
                  </a:lnTo>
                  <a:lnTo>
                    <a:pt x="33" y="502"/>
                  </a:lnTo>
                  <a:lnTo>
                    <a:pt x="33" y="480"/>
                  </a:lnTo>
                  <a:lnTo>
                    <a:pt x="33" y="457"/>
                  </a:lnTo>
                  <a:lnTo>
                    <a:pt x="33" y="432"/>
                  </a:lnTo>
                  <a:lnTo>
                    <a:pt x="33" y="408"/>
                  </a:lnTo>
                  <a:lnTo>
                    <a:pt x="33" y="385"/>
                  </a:lnTo>
                  <a:lnTo>
                    <a:pt x="33" y="364"/>
                  </a:lnTo>
                  <a:lnTo>
                    <a:pt x="33" y="344"/>
                  </a:lnTo>
                  <a:lnTo>
                    <a:pt x="33" y="325"/>
                  </a:lnTo>
                  <a:lnTo>
                    <a:pt x="34" y="308"/>
                  </a:lnTo>
                  <a:lnTo>
                    <a:pt x="34" y="292"/>
                  </a:lnTo>
                  <a:lnTo>
                    <a:pt x="34" y="277"/>
                  </a:lnTo>
                  <a:lnTo>
                    <a:pt x="34" y="264"/>
                  </a:lnTo>
                  <a:lnTo>
                    <a:pt x="34" y="252"/>
                  </a:lnTo>
                  <a:lnTo>
                    <a:pt x="35" y="242"/>
                  </a:lnTo>
                  <a:lnTo>
                    <a:pt x="35" y="233"/>
                  </a:lnTo>
                  <a:lnTo>
                    <a:pt x="35" y="226"/>
                  </a:lnTo>
                  <a:lnTo>
                    <a:pt x="36" y="220"/>
                  </a:lnTo>
                  <a:lnTo>
                    <a:pt x="36" y="215"/>
                  </a:lnTo>
                  <a:lnTo>
                    <a:pt x="37" y="212"/>
                  </a:lnTo>
                  <a:lnTo>
                    <a:pt x="37" y="210"/>
                  </a:lnTo>
                  <a:lnTo>
                    <a:pt x="38" y="207"/>
                  </a:lnTo>
                  <a:lnTo>
                    <a:pt x="38" y="205"/>
                  </a:lnTo>
                  <a:lnTo>
                    <a:pt x="39" y="202"/>
                  </a:lnTo>
                  <a:lnTo>
                    <a:pt x="39" y="200"/>
                  </a:lnTo>
                  <a:lnTo>
                    <a:pt x="40" y="198"/>
                  </a:lnTo>
                  <a:lnTo>
                    <a:pt x="41" y="196"/>
                  </a:lnTo>
                  <a:lnTo>
                    <a:pt x="42" y="193"/>
                  </a:lnTo>
                  <a:lnTo>
                    <a:pt x="43" y="191"/>
                  </a:lnTo>
                  <a:lnTo>
                    <a:pt x="43" y="189"/>
                  </a:lnTo>
                  <a:lnTo>
                    <a:pt x="44" y="187"/>
                  </a:lnTo>
                  <a:lnTo>
                    <a:pt x="45" y="185"/>
                  </a:lnTo>
                  <a:lnTo>
                    <a:pt x="46" y="183"/>
                  </a:lnTo>
                  <a:lnTo>
                    <a:pt x="47" y="181"/>
                  </a:lnTo>
                  <a:lnTo>
                    <a:pt x="48" y="179"/>
                  </a:lnTo>
                  <a:lnTo>
                    <a:pt x="49" y="177"/>
                  </a:lnTo>
                  <a:lnTo>
                    <a:pt x="51" y="176"/>
                  </a:lnTo>
                  <a:lnTo>
                    <a:pt x="52" y="174"/>
                  </a:lnTo>
                  <a:lnTo>
                    <a:pt x="53" y="172"/>
                  </a:lnTo>
                  <a:lnTo>
                    <a:pt x="54" y="171"/>
                  </a:lnTo>
                  <a:lnTo>
                    <a:pt x="55" y="169"/>
                  </a:lnTo>
                  <a:lnTo>
                    <a:pt x="56" y="167"/>
                  </a:lnTo>
                  <a:lnTo>
                    <a:pt x="58" y="166"/>
                  </a:lnTo>
                  <a:lnTo>
                    <a:pt x="59" y="164"/>
                  </a:lnTo>
                  <a:lnTo>
                    <a:pt x="60" y="163"/>
                  </a:lnTo>
                  <a:lnTo>
                    <a:pt x="61" y="161"/>
                  </a:lnTo>
                  <a:lnTo>
                    <a:pt x="62" y="160"/>
                  </a:lnTo>
                  <a:lnTo>
                    <a:pt x="63" y="159"/>
                  </a:lnTo>
                  <a:lnTo>
                    <a:pt x="64" y="157"/>
                  </a:lnTo>
                  <a:lnTo>
                    <a:pt x="66" y="156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69" y="153"/>
                  </a:lnTo>
                  <a:lnTo>
                    <a:pt x="70" y="152"/>
                  </a:lnTo>
                  <a:lnTo>
                    <a:pt x="71" y="151"/>
                  </a:lnTo>
                  <a:lnTo>
                    <a:pt x="72" y="150"/>
                  </a:lnTo>
                  <a:lnTo>
                    <a:pt x="74" y="149"/>
                  </a:lnTo>
                  <a:lnTo>
                    <a:pt x="75" y="148"/>
                  </a:lnTo>
                  <a:lnTo>
                    <a:pt x="76" y="148"/>
                  </a:lnTo>
                  <a:lnTo>
                    <a:pt x="77" y="147"/>
                  </a:lnTo>
                  <a:lnTo>
                    <a:pt x="78" y="146"/>
                  </a:lnTo>
                  <a:lnTo>
                    <a:pt x="79" y="146"/>
                  </a:lnTo>
                  <a:lnTo>
                    <a:pt x="80" y="146"/>
                  </a:lnTo>
                  <a:lnTo>
                    <a:pt x="82" y="145"/>
                  </a:lnTo>
                  <a:lnTo>
                    <a:pt x="83" y="145"/>
                  </a:lnTo>
                  <a:lnTo>
                    <a:pt x="84" y="145"/>
                  </a:lnTo>
                  <a:lnTo>
                    <a:pt x="85" y="145"/>
                  </a:lnTo>
                  <a:lnTo>
                    <a:pt x="86" y="145"/>
                  </a:lnTo>
                  <a:lnTo>
                    <a:pt x="87" y="145"/>
                  </a:lnTo>
                  <a:lnTo>
                    <a:pt x="88" y="145"/>
                  </a:lnTo>
                  <a:lnTo>
                    <a:pt x="89" y="145"/>
                  </a:lnTo>
                  <a:lnTo>
                    <a:pt x="90" y="145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3" y="146"/>
                  </a:lnTo>
                  <a:lnTo>
                    <a:pt x="94" y="147"/>
                  </a:lnTo>
                  <a:lnTo>
                    <a:pt x="95" y="148"/>
                  </a:lnTo>
                  <a:lnTo>
                    <a:pt x="96" y="148"/>
                  </a:lnTo>
                  <a:lnTo>
                    <a:pt x="97" y="149"/>
                  </a:lnTo>
                  <a:lnTo>
                    <a:pt x="98" y="150"/>
                  </a:lnTo>
                  <a:lnTo>
                    <a:pt x="99" y="151"/>
                  </a:lnTo>
                  <a:lnTo>
                    <a:pt x="99" y="152"/>
                  </a:lnTo>
                  <a:lnTo>
                    <a:pt x="100" y="153"/>
                  </a:lnTo>
                  <a:lnTo>
                    <a:pt x="101" y="154"/>
                  </a:lnTo>
                  <a:lnTo>
                    <a:pt x="102" y="155"/>
                  </a:lnTo>
                  <a:lnTo>
                    <a:pt x="102" y="156"/>
                  </a:lnTo>
                  <a:lnTo>
                    <a:pt x="103" y="157"/>
                  </a:lnTo>
                  <a:lnTo>
                    <a:pt x="104" y="158"/>
                  </a:lnTo>
                  <a:lnTo>
                    <a:pt x="105" y="158"/>
                  </a:lnTo>
                  <a:lnTo>
                    <a:pt x="106" y="159"/>
                  </a:lnTo>
                  <a:lnTo>
                    <a:pt x="107" y="159"/>
                  </a:lnTo>
                  <a:lnTo>
                    <a:pt x="109" y="160"/>
                  </a:lnTo>
                  <a:lnTo>
                    <a:pt x="110" y="160"/>
                  </a:lnTo>
                  <a:lnTo>
                    <a:pt x="111" y="160"/>
                  </a:lnTo>
                  <a:lnTo>
                    <a:pt x="113" y="160"/>
                  </a:lnTo>
                  <a:lnTo>
                    <a:pt x="114" y="160"/>
                  </a:lnTo>
                  <a:lnTo>
                    <a:pt x="116" y="160"/>
                  </a:lnTo>
                  <a:lnTo>
                    <a:pt x="117" y="160"/>
                  </a:lnTo>
                  <a:lnTo>
                    <a:pt x="119" y="160"/>
                  </a:lnTo>
                  <a:lnTo>
                    <a:pt x="121" y="159"/>
                  </a:lnTo>
                  <a:lnTo>
                    <a:pt x="123" y="159"/>
                  </a:lnTo>
                  <a:lnTo>
                    <a:pt x="125" y="158"/>
                  </a:lnTo>
                  <a:lnTo>
                    <a:pt x="126" y="158"/>
                  </a:lnTo>
                  <a:lnTo>
                    <a:pt x="128" y="157"/>
                  </a:lnTo>
                  <a:lnTo>
                    <a:pt x="130" y="156"/>
                  </a:lnTo>
                  <a:lnTo>
                    <a:pt x="132" y="155"/>
                  </a:lnTo>
                  <a:lnTo>
                    <a:pt x="133" y="155"/>
                  </a:lnTo>
                  <a:lnTo>
                    <a:pt x="135" y="154"/>
                  </a:lnTo>
                  <a:lnTo>
                    <a:pt x="137" y="153"/>
                  </a:lnTo>
                  <a:lnTo>
                    <a:pt x="139" y="152"/>
                  </a:lnTo>
                  <a:lnTo>
                    <a:pt x="140" y="151"/>
                  </a:lnTo>
                  <a:lnTo>
                    <a:pt x="142" y="150"/>
                  </a:lnTo>
                  <a:lnTo>
                    <a:pt x="144" y="149"/>
                  </a:lnTo>
                  <a:lnTo>
                    <a:pt x="145" y="147"/>
                  </a:lnTo>
                  <a:lnTo>
                    <a:pt x="147" y="146"/>
                  </a:lnTo>
                  <a:lnTo>
                    <a:pt x="148" y="145"/>
                  </a:lnTo>
                  <a:lnTo>
                    <a:pt x="150" y="143"/>
                  </a:lnTo>
                  <a:lnTo>
                    <a:pt x="152" y="142"/>
                  </a:lnTo>
                  <a:lnTo>
                    <a:pt x="153" y="140"/>
                  </a:lnTo>
                  <a:lnTo>
                    <a:pt x="155" y="139"/>
                  </a:lnTo>
                  <a:lnTo>
                    <a:pt x="157" y="137"/>
                  </a:lnTo>
                  <a:lnTo>
                    <a:pt x="159" y="136"/>
                  </a:lnTo>
                  <a:lnTo>
                    <a:pt x="161" y="134"/>
                  </a:lnTo>
                  <a:lnTo>
                    <a:pt x="163" y="133"/>
                  </a:lnTo>
                  <a:lnTo>
                    <a:pt x="165" y="131"/>
                  </a:lnTo>
                  <a:lnTo>
                    <a:pt x="167" y="130"/>
                  </a:lnTo>
                  <a:lnTo>
                    <a:pt x="169" y="128"/>
                  </a:lnTo>
                  <a:lnTo>
                    <a:pt x="171" y="126"/>
                  </a:lnTo>
                  <a:lnTo>
                    <a:pt x="173" y="125"/>
                  </a:lnTo>
                  <a:lnTo>
                    <a:pt x="175" y="123"/>
                  </a:lnTo>
                  <a:lnTo>
                    <a:pt x="177" y="121"/>
                  </a:lnTo>
                  <a:lnTo>
                    <a:pt x="180" y="119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6" y="114"/>
                  </a:lnTo>
                  <a:lnTo>
                    <a:pt x="189" y="112"/>
                  </a:lnTo>
                  <a:lnTo>
                    <a:pt x="191" y="111"/>
                  </a:lnTo>
                  <a:lnTo>
                    <a:pt x="193" y="110"/>
                  </a:lnTo>
                  <a:lnTo>
                    <a:pt x="195" y="108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1" y="105"/>
                  </a:lnTo>
                  <a:lnTo>
                    <a:pt x="203" y="103"/>
                  </a:lnTo>
                  <a:lnTo>
                    <a:pt x="205" y="102"/>
                  </a:lnTo>
                  <a:lnTo>
                    <a:pt x="207" y="102"/>
                  </a:lnTo>
                  <a:lnTo>
                    <a:pt x="209" y="101"/>
                  </a:lnTo>
                  <a:lnTo>
                    <a:pt x="211" y="100"/>
                  </a:lnTo>
                  <a:lnTo>
                    <a:pt x="213" y="99"/>
                  </a:lnTo>
                  <a:lnTo>
                    <a:pt x="214" y="99"/>
                  </a:lnTo>
                  <a:lnTo>
                    <a:pt x="216" y="98"/>
                  </a:lnTo>
                  <a:lnTo>
                    <a:pt x="218" y="97"/>
                  </a:lnTo>
                  <a:lnTo>
                    <a:pt x="220" y="97"/>
                  </a:lnTo>
                  <a:lnTo>
                    <a:pt x="221" y="96"/>
                  </a:lnTo>
                  <a:lnTo>
                    <a:pt x="223" y="96"/>
                  </a:lnTo>
                  <a:lnTo>
                    <a:pt x="224" y="96"/>
                  </a:lnTo>
                  <a:lnTo>
                    <a:pt x="226" y="96"/>
                  </a:lnTo>
                  <a:lnTo>
                    <a:pt x="227" y="95"/>
                  </a:lnTo>
                  <a:lnTo>
                    <a:pt x="229" y="95"/>
                  </a:lnTo>
                  <a:lnTo>
                    <a:pt x="230" y="95"/>
                  </a:lnTo>
                  <a:lnTo>
                    <a:pt x="231" y="95"/>
                  </a:lnTo>
                  <a:lnTo>
                    <a:pt x="233" y="95"/>
                  </a:lnTo>
                  <a:lnTo>
                    <a:pt x="234" y="95"/>
                  </a:lnTo>
                  <a:lnTo>
                    <a:pt x="235" y="95"/>
                  </a:lnTo>
                  <a:lnTo>
                    <a:pt x="236" y="96"/>
                  </a:lnTo>
                  <a:lnTo>
                    <a:pt x="238" y="96"/>
                  </a:lnTo>
                  <a:lnTo>
                    <a:pt x="239" y="96"/>
                  </a:lnTo>
                  <a:lnTo>
                    <a:pt x="240" y="96"/>
                  </a:lnTo>
                  <a:lnTo>
                    <a:pt x="241" y="97"/>
                  </a:lnTo>
                  <a:lnTo>
                    <a:pt x="242" y="97"/>
                  </a:lnTo>
                  <a:lnTo>
                    <a:pt x="243" y="97"/>
                  </a:lnTo>
                  <a:lnTo>
                    <a:pt x="243" y="98"/>
                  </a:lnTo>
                  <a:lnTo>
                    <a:pt x="244" y="98"/>
                  </a:lnTo>
                  <a:lnTo>
                    <a:pt x="245" y="99"/>
                  </a:lnTo>
                  <a:lnTo>
                    <a:pt x="246" y="99"/>
                  </a:lnTo>
                  <a:lnTo>
                    <a:pt x="246" y="100"/>
                  </a:lnTo>
                  <a:lnTo>
                    <a:pt x="247" y="100"/>
                  </a:lnTo>
                  <a:lnTo>
                    <a:pt x="248" y="101"/>
                  </a:lnTo>
                  <a:lnTo>
                    <a:pt x="248" y="101"/>
                  </a:lnTo>
                  <a:lnTo>
                    <a:pt x="249" y="102"/>
                  </a:lnTo>
                  <a:lnTo>
                    <a:pt x="249" y="103"/>
                  </a:lnTo>
                  <a:lnTo>
                    <a:pt x="250" y="103"/>
                  </a:lnTo>
                  <a:lnTo>
                    <a:pt x="250" y="104"/>
                  </a:lnTo>
                  <a:lnTo>
                    <a:pt x="250" y="105"/>
                  </a:lnTo>
                  <a:lnTo>
                    <a:pt x="251" y="106"/>
                  </a:lnTo>
                  <a:lnTo>
                    <a:pt x="251" y="106"/>
                  </a:lnTo>
                  <a:lnTo>
                    <a:pt x="251" y="107"/>
                  </a:lnTo>
                  <a:lnTo>
                    <a:pt x="252" y="108"/>
                  </a:lnTo>
                  <a:lnTo>
                    <a:pt x="252" y="109"/>
                  </a:lnTo>
                  <a:lnTo>
                    <a:pt x="252" y="110"/>
                  </a:lnTo>
                  <a:lnTo>
                    <a:pt x="252" y="110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3"/>
                  </a:lnTo>
                  <a:lnTo>
                    <a:pt x="253" y="114"/>
                  </a:lnTo>
                  <a:lnTo>
                    <a:pt x="253" y="115"/>
                  </a:lnTo>
                  <a:lnTo>
                    <a:pt x="253" y="116"/>
                  </a:lnTo>
                  <a:lnTo>
                    <a:pt x="253" y="116"/>
                  </a:lnTo>
                  <a:lnTo>
                    <a:pt x="253" y="117"/>
                  </a:lnTo>
                  <a:lnTo>
                    <a:pt x="253" y="118"/>
                  </a:lnTo>
                  <a:lnTo>
                    <a:pt x="253" y="119"/>
                  </a:lnTo>
                  <a:lnTo>
                    <a:pt x="253" y="120"/>
                  </a:lnTo>
                  <a:lnTo>
                    <a:pt x="253" y="121"/>
                  </a:lnTo>
                  <a:lnTo>
                    <a:pt x="254" y="122"/>
                  </a:lnTo>
                  <a:lnTo>
                    <a:pt x="254" y="123"/>
                  </a:lnTo>
                  <a:lnTo>
                    <a:pt x="254" y="124"/>
                  </a:lnTo>
                  <a:lnTo>
                    <a:pt x="254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5" y="129"/>
                  </a:lnTo>
                  <a:lnTo>
                    <a:pt x="256" y="130"/>
                  </a:lnTo>
                  <a:lnTo>
                    <a:pt x="256" y="131"/>
                  </a:lnTo>
                  <a:lnTo>
                    <a:pt x="257" y="132"/>
                  </a:lnTo>
                  <a:lnTo>
                    <a:pt x="257" y="133"/>
                  </a:lnTo>
                  <a:lnTo>
                    <a:pt x="258" y="134"/>
                  </a:lnTo>
                  <a:lnTo>
                    <a:pt x="258" y="135"/>
                  </a:lnTo>
                  <a:lnTo>
                    <a:pt x="259" y="136"/>
                  </a:lnTo>
                  <a:lnTo>
                    <a:pt x="260" y="137"/>
                  </a:lnTo>
                  <a:lnTo>
                    <a:pt x="260" y="138"/>
                  </a:lnTo>
                  <a:lnTo>
                    <a:pt x="261" y="139"/>
                  </a:lnTo>
                  <a:lnTo>
                    <a:pt x="262" y="140"/>
                  </a:lnTo>
                  <a:lnTo>
                    <a:pt x="263" y="140"/>
                  </a:lnTo>
                  <a:lnTo>
                    <a:pt x="264" y="141"/>
                  </a:lnTo>
                  <a:lnTo>
                    <a:pt x="265" y="142"/>
                  </a:lnTo>
                  <a:lnTo>
                    <a:pt x="266" y="143"/>
                  </a:lnTo>
                  <a:lnTo>
                    <a:pt x="267" y="143"/>
                  </a:lnTo>
                  <a:lnTo>
                    <a:pt x="269" y="144"/>
                  </a:lnTo>
                  <a:lnTo>
                    <a:pt x="270" y="144"/>
                  </a:lnTo>
                  <a:lnTo>
                    <a:pt x="271" y="145"/>
                  </a:lnTo>
                  <a:lnTo>
                    <a:pt x="273" y="145"/>
                  </a:lnTo>
                  <a:lnTo>
                    <a:pt x="274" y="146"/>
                  </a:lnTo>
                  <a:lnTo>
                    <a:pt x="275" y="146"/>
                  </a:lnTo>
                  <a:lnTo>
                    <a:pt x="277" y="146"/>
                  </a:lnTo>
                  <a:lnTo>
                    <a:pt x="278" y="146"/>
                  </a:lnTo>
                  <a:lnTo>
                    <a:pt x="279" y="147"/>
                  </a:lnTo>
                  <a:lnTo>
                    <a:pt x="281" y="147"/>
                  </a:lnTo>
                  <a:lnTo>
                    <a:pt x="282" y="147"/>
                  </a:lnTo>
                  <a:lnTo>
                    <a:pt x="283" y="147"/>
                  </a:lnTo>
                  <a:lnTo>
                    <a:pt x="284" y="147"/>
                  </a:lnTo>
                  <a:lnTo>
                    <a:pt x="285" y="147"/>
                  </a:lnTo>
                  <a:lnTo>
                    <a:pt x="287" y="147"/>
                  </a:lnTo>
                  <a:lnTo>
                    <a:pt x="288" y="147"/>
                  </a:lnTo>
                  <a:lnTo>
                    <a:pt x="289" y="147"/>
                  </a:lnTo>
                  <a:lnTo>
                    <a:pt x="290" y="147"/>
                  </a:lnTo>
                  <a:lnTo>
                    <a:pt x="291" y="147"/>
                  </a:lnTo>
                  <a:lnTo>
                    <a:pt x="293" y="146"/>
                  </a:lnTo>
                  <a:lnTo>
                    <a:pt x="295" y="146"/>
                  </a:lnTo>
                  <a:lnTo>
                    <a:pt x="297" y="145"/>
                  </a:lnTo>
                  <a:lnTo>
                    <a:pt x="300" y="144"/>
                  </a:lnTo>
                  <a:lnTo>
                    <a:pt x="303" y="142"/>
                  </a:lnTo>
                  <a:lnTo>
                    <a:pt x="307" y="141"/>
                  </a:lnTo>
                  <a:lnTo>
                    <a:pt x="311" y="139"/>
                  </a:lnTo>
                  <a:lnTo>
                    <a:pt x="316" y="136"/>
                  </a:lnTo>
                  <a:lnTo>
                    <a:pt x="321" y="134"/>
                  </a:lnTo>
                  <a:lnTo>
                    <a:pt x="327" y="131"/>
                  </a:lnTo>
                  <a:lnTo>
                    <a:pt x="333" y="129"/>
                  </a:lnTo>
                  <a:lnTo>
                    <a:pt x="340" y="125"/>
                  </a:lnTo>
                  <a:lnTo>
                    <a:pt x="347" y="122"/>
                  </a:lnTo>
                  <a:lnTo>
                    <a:pt x="355" y="118"/>
                  </a:lnTo>
                  <a:lnTo>
                    <a:pt x="363" y="114"/>
                  </a:lnTo>
                  <a:lnTo>
                    <a:pt x="372" y="110"/>
                  </a:lnTo>
                  <a:lnTo>
                    <a:pt x="381" y="106"/>
                  </a:lnTo>
                  <a:lnTo>
                    <a:pt x="390" y="102"/>
                  </a:lnTo>
                  <a:lnTo>
                    <a:pt x="399" y="98"/>
                  </a:lnTo>
                  <a:lnTo>
                    <a:pt x="408" y="94"/>
                  </a:lnTo>
                  <a:lnTo>
                    <a:pt x="416" y="90"/>
                  </a:lnTo>
                  <a:lnTo>
                    <a:pt x="425" y="86"/>
                  </a:lnTo>
                  <a:lnTo>
                    <a:pt x="434" y="82"/>
                  </a:lnTo>
                  <a:lnTo>
                    <a:pt x="443" y="79"/>
                  </a:lnTo>
                  <a:lnTo>
                    <a:pt x="451" y="75"/>
                  </a:lnTo>
                  <a:lnTo>
                    <a:pt x="460" y="72"/>
                  </a:lnTo>
                  <a:lnTo>
                    <a:pt x="469" y="69"/>
                  </a:lnTo>
                  <a:lnTo>
                    <a:pt x="477" y="65"/>
                  </a:lnTo>
                  <a:lnTo>
                    <a:pt x="486" y="62"/>
                  </a:lnTo>
                  <a:lnTo>
                    <a:pt x="494" y="59"/>
                  </a:lnTo>
                  <a:lnTo>
                    <a:pt x="503" y="56"/>
                  </a:lnTo>
                  <a:lnTo>
                    <a:pt x="511" y="54"/>
                  </a:lnTo>
                  <a:lnTo>
                    <a:pt x="520" y="51"/>
                  </a:lnTo>
                  <a:lnTo>
                    <a:pt x="528" y="48"/>
                  </a:lnTo>
                  <a:lnTo>
                    <a:pt x="537" y="46"/>
                  </a:lnTo>
                  <a:lnTo>
                    <a:pt x="545" y="43"/>
                  </a:lnTo>
                  <a:lnTo>
                    <a:pt x="554" y="41"/>
                  </a:lnTo>
                  <a:lnTo>
                    <a:pt x="563" y="38"/>
                  </a:lnTo>
                  <a:lnTo>
                    <a:pt x="571" y="36"/>
                  </a:lnTo>
                  <a:lnTo>
                    <a:pt x="580" y="34"/>
                  </a:lnTo>
                  <a:lnTo>
                    <a:pt x="589" y="31"/>
                  </a:lnTo>
                  <a:lnTo>
                    <a:pt x="598" y="29"/>
                  </a:lnTo>
                  <a:lnTo>
                    <a:pt x="606" y="27"/>
                  </a:lnTo>
                  <a:lnTo>
                    <a:pt x="615" y="25"/>
                  </a:lnTo>
                  <a:lnTo>
                    <a:pt x="624" y="23"/>
                  </a:lnTo>
                  <a:lnTo>
                    <a:pt x="633" y="21"/>
                  </a:lnTo>
                  <a:lnTo>
                    <a:pt x="642" y="19"/>
                  </a:lnTo>
                  <a:lnTo>
                    <a:pt x="651" y="17"/>
                  </a:lnTo>
                  <a:lnTo>
                    <a:pt x="659" y="15"/>
                  </a:lnTo>
                  <a:lnTo>
                    <a:pt x="668" y="14"/>
                  </a:lnTo>
                  <a:lnTo>
                    <a:pt x="676" y="12"/>
                  </a:lnTo>
                  <a:lnTo>
                    <a:pt x="684" y="11"/>
                  </a:lnTo>
                  <a:lnTo>
                    <a:pt x="692" y="9"/>
                  </a:lnTo>
                  <a:lnTo>
                    <a:pt x="699" y="8"/>
                  </a:lnTo>
                  <a:lnTo>
                    <a:pt x="706" y="7"/>
                  </a:lnTo>
                  <a:lnTo>
                    <a:pt x="713" y="6"/>
                  </a:lnTo>
                  <a:lnTo>
                    <a:pt x="720" y="5"/>
                  </a:lnTo>
                  <a:lnTo>
                    <a:pt x="726" y="4"/>
                  </a:lnTo>
                  <a:lnTo>
                    <a:pt x="732" y="3"/>
                  </a:lnTo>
                  <a:lnTo>
                    <a:pt x="738" y="3"/>
                  </a:lnTo>
                  <a:lnTo>
                    <a:pt x="744" y="2"/>
                  </a:lnTo>
                  <a:lnTo>
                    <a:pt x="749" y="1"/>
                  </a:lnTo>
                  <a:lnTo>
                    <a:pt x="754" y="1"/>
                  </a:lnTo>
                  <a:lnTo>
                    <a:pt x="759" y="1"/>
                  </a:lnTo>
                  <a:lnTo>
                    <a:pt x="763" y="1"/>
                  </a:lnTo>
                  <a:lnTo>
                    <a:pt x="768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2" y="0"/>
                  </a:lnTo>
                  <a:lnTo>
                    <a:pt x="787" y="0"/>
                  </a:lnTo>
                  <a:lnTo>
                    <a:pt x="792" y="0"/>
                  </a:lnTo>
                  <a:lnTo>
                    <a:pt x="797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3" y="0"/>
                  </a:lnTo>
                  <a:lnTo>
                    <a:pt x="818" y="0"/>
                  </a:lnTo>
                  <a:lnTo>
                    <a:pt x="823" y="0"/>
                  </a:lnTo>
                  <a:lnTo>
                    <a:pt x="829" y="0"/>
                  </a:lnTo>
                  <a:lnTo>
                    <a:pt x="834" y="1"/>
                  </a:lnTo>
                  <a:lnTo>
                    <a:pt x="839" y="1"/>
                  </a:lnTo>
                  <a:lnTo>
                    <a:pt x="845" y="1"/>
                  </a:lnTo>
                  <a:lnTo>
                    <a:pt x="850" y="1"/>
                  </a:lnTo>
                  <a:lnTo>
                    <a:pt x="855" y="2"/>
                  </a:lnTo>
                  <a:lnTo>
                    <a:pt x="860" y="2"/>
                  </a:lnTo>
                  <a:lnTo>
                    <a:pt x="865" y="2"/>
                  </a:lnTo>
                  <a:lnTo>
                    <a:pt x="870" y="2"/>
                  </a:lnTo>
                  <a:lnTo>
                    <a:pt x="874" y="3"/>
                  </a:lnTo>
                  <a:lnTo>
                    <a:pt x="879" y="3"/>
                  </a:lnTo>
                  <a:lnTo>
                    <a:pt x="883" y="3"/>
                  </a:lnTo>
                  <a:lnTo>
                    <a:pt x="887" y="4"/>
                  </a:lnTo>
                  <a:lnTo>
                    <a:pt x="891" y="4"/>
                  </a:lnTo>
                  <a:lnTo>
                    <a:pt x="895" y="5"/>
                  </a:lnTo>
                  <a:lnTo>
                    <a:pt x="899" y="5"/>
                  </a:lnTo>
                  <a:lnTo>
                    <a:pt x="902" y="5"/>
                  </a:lnTo>
                  <a:lnTo>
                    <a:pt x="906" y="6"/>
                  </a:lnTo>
                  <a:lnTo>
                    <a:pt x="909" y="6"/>
                  </a:lnTo>
                  <a:lnTo>
                    <a:pt x="912" y="7"/>
                  </a:lnTo>
                  <a:lnTo>
                    <a:pt x="915" y="7"/>
                  </a:lnTo>
                  <a:lnTo>
                    <a:pt x="918" y="8"/>
                  </a:lnTo>
                  <a:lnTo>
                    <a:pt x="921" y="8"/>
                  </a:lnTo>
                  <a:lnTo>
                    <a:pt x="924" y="9"/>
                  </a:lnTo>
                  <a:lnTo>
                    <a:pt x="927" y="10"/>
                  </a:lnTo>
                  <a:lnTo>
                    <a:pt x="930" y="11"/>
                  </a:lnTo>
                  <a:lnTo>
                    <a:pt x="933" y="11"/>
                  </a:lnTo>
                  <a:lnTo>
                    <a:pt x="936" y="12"/>
                  </a:lnTo>
                  <a:lnTo>
                    <a:pt x="938" y="13"/>
                  </a:lnTo>
                  <a:lnTo>
                    <a:pt x="941" y="14"/>
                  </a:lnTo>
                  <a:lnTo>
                    <a:pt x="943" y="15"/>
                  </a:lnTo>
                  <a:lnTo>
                    <a:pt x="946" y="16"/>
                  </a:lnTo>
                  <a:lnTo>
                    <a:pt x="948" y="17"/>
                  </a:lnTo>
                  <a:lnTo>
                    <a:pt x="951" y="18"/>
                  </a:lnTo>
                  <a:lnTo>
                    <a:pt x="953" y="19"/>
                  </a:lnTo>
                  <a:lnTo>
                    <a:pt x="955" y="20"/>
                  </a:lnTo>
                  <a:lnTo>
                    <a:pt x="958" y="21"/>
                  </a:lnTo>
                  <a:lnTo>
                    <a:pt x="960" y="23"/>
                  </a:lnTo>
                  <a:lnTo>
                    <a:pt x="962" y="24"/>
                  </a:lnTo>
                  <a:lnTo>
                    <a:pt x="964" y="25"/>
                  </a:lnTo>
                  <a:lnTo>
                    <a:pt x="966" y="26"/>
                  </a:lnTo>
                  <a:lnTo>
                    <a:pt x="968" y="28"/>
                  </a:lnTo>
                  <a:lnTo>
                    <a:pt x="970" y="29"/>
                  </a:lnTo>
                  <a:lnTo>
                    <a:pt x="972" y="30"/>
                  </a:lnTo>
                  <a:lnTo>
                    <a:pt x="974" y="32"/>
                  </a:lnTo>
                  <a:lnTo>
                    <a:pt x="976" y="33"/>
                  </a:lnTo>
                  <a:lnTo>
                    <a:pt x="978" y="35"/>
                  </a:lnTo>
                  <a:lnTo>
                    <a:pt x="980" y="36"/>
                  </a:lnTo>
                  <a:lnTo>
                    <a:pt x="982" y="38"/>
                  </a:lnTo>
                  <a:lnTo>
                    <a:pt x="984" y="39"/>
                  </a:lnTo>
                  <a:lnTo>
                    <a:pt x="986" y="41"/>
                  </a:lnTo>
                  <a:lnTo>
                    <a:pt x="988" y="42"/>
                  </a:lnTo>
                  <a:lnTo>
                    <a:pt x="990" y="44"/>
                  </a:lnTo>
                  <a:lnTo>
                    <a:pt x="991" y="46"/>
                  </a:lnTo>
                  <a:lnTo>
                    <a:pt x="993" y="48"/>
                  </a:lnTo>
                  <a:lnTo>
                    <a:pt x="994" y="49"/>
                  </a:lnTo>
                  <a:lnTo>
                    <a:pt x="996" y="51"/>
                  </a:lnTo>
                  <a:lnTo>
                    <a:pt x="997" y="53"/>
                  </a:lnTo>
                  <a:lnTo>
                    <a:pt x="999" y="55"/>
                  </a:lnTo>
                  <a:lnTo>
                    <a:pt x="1000" y="57"/>
                  </a:lnTo>
                  <a:lnTo>
                    <a:pt x="1001" y="59"/>
                  </a:lnTo>
                  <a:lnTo>
                    <a:pt x="1003" y="61"/>
                  </a:lnTo>
                  <a:lnTo>
                    <a:pt x="1004" y="63"/>
                  </a:lnTo>
                  <a:lnTo>
                    <a:pt x="1005" y="65"/>
                  </a:lnTo>
                  <a:lnTo>
                    <a:pt x="1006" y="67"/>
                  </a:lnTo>
                  <a:lnTo>
                    <a:pt x="1007" y="70"/>
                  </a:lnTo>
                  <a:lnTo>
                    <a:pt x="1008" y="72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2" name="未知"/>
            <p:cNvSpPr/>
            <p:nvPr/>
          </p:nvSpPr>
          <p:spPr>
            <a:xfrm>
              <a:off x="37" y="352"/>
              <a:ext cx="399" cy="526"/>
            </a:xfrm>
            <a:custGeom>
              <a:avLst/>
              <a:gdLst/>
              <a:ahLst/>
              <a:cxnLst/>
              <a:pathLst>
                <a:path w="399" h="526">
                  <a:moveTo>
                    <a:pt x="146" y="525"/>
                  </a:moveTo>
                  <a:lnTo>
                    <a:pt x="148" y="522"/>
                  </a:lnTo>
                  <a:lnTo>
                    <a:pt x="149" y="519"/>
                  </a:lnTo>
                  <a:lnTo>
                    <a:pt x="150" y="517"/>
                  </a:lnTo>
                  <a:lnTo>
                    <a:pt x="152" y="514"/>
                  </a:lnTo>
                  <a:lnTo>
                    <a:pt x="153" y="512"/>
                  </a:lnTo>
                  <a:lnTo>
                    <a:pt x="154" y="509"/>
                  </a:lnTo>
                  <a:lnTo>
                    <a:pt x="155" y="507"/>
                  </a:lnTo>
                  <a:lnTo>
                    <a:pt x="156" y="505"/>
                  </a:lnTo>
                  <a:lnTo>
                    <a:pt x="157" y="502"/>
                  </a:lnTo>
                  <a:lnTo>
                    <a:pt x="159" y="500"/>
                  </a:lnTo>
                  <a:lnTo>
                    <a:pt x="160" y="498"/>
                  </a:lnTo>
                  <a:lnTo>
                    <a:pt x="161" y="496"/>
                  </a:lnTo>
                  <a:lnTo>
                    <a:pt x="162" y="494"/>
                  </a:lnTo>
                  <a:lnTo>
                    <a:pt x="163" y="492"/>
                  </a:lnTo>
                  <a:lnTo>
                    <a:pt x="164" y="490"/>
                  </a:lnTo>
                  <a:lnTo>
                    <a:pt x="165" y="488"/>
                  </a:lnTo>
                  <a:lnTo>
                    <a:pt x="166" y="486"/>
                  </a:lnTo>
                  <a:lnTo>
                    <a:pt x="166" y="484"/>
                  </a:lnTo>
                  <a:lnTo>
                    <a:pt x="167" y="482"/>
                  </a:lnTo>
                  <a:lnTo>
                    <a:pt x="168" y="480"/>
                  </a:lnTo>
                  <a:lnTo>
                    <a:pt x="170" y="478"/>
                  </a:lnTo>
                  <a:lnTo>
                    <a:pt x="171" y="476"/>
                  </a:lnTo>
                  <a:lnTo>
                    <a:pt x="172" y="473"/>
                  </a:lnTo>
                  <a:lnTo>
                    <a:pt x="173" y="471"/>
                  </a:lnTo>
                  <a:lnTo>
                    <a:pt x="174" y="468"/>
                  </a:lnTo>
                  <a:lnTo>
                    <a:pt x="175" y="466"/>
                  </a:lnTo>
                  <a:lnTo>
                    <a:pt x="176" y="463"/>
                  </a:lnTo>
                  <a:lnTo>
                    <a:pt x="178" y="460"/>
                  </a:lnTo>
                  <a:lnTo>
                    <a:pt x="179" y="457"/>
                  </a:lnTo>
                  <a:lnTo>
                    <a:pt x="180" y="454"/>
                  </a:lnTo>
                  <a:lnTo>
                    <a:pt x="182" y="451"/>
                  </a:lnTo>
                  <a:lnTo>
                    <a:pt x="183" y="448"/>
                  </a:lnTo>
                  <a:lnTo>
                    <a:pt x="184" y="445"/>
                  </a:lnTo>
                  <a:lnTo>
                    <a:pt x="186" y="442"/>
                  </a:lnTo>
                  <a:lnTo>
                    <a:pt x="187" y="439"/>
                  </a:lnTo>
                  <a:lnTo>
                    <a:pt x="188" y="436"/>
                  </a:lnTo>
                  <a:lnTo>
                    <a:pt x="189" y="432"/>
                  </a:lnTo>
                  <a:lnTo>
                    <a:pt x="190" y="429"/>
                  </a:lnTo>
                  <a:lnTo>
                    <a:pt x="191" y="426"/>
                  </a:lnTo>
                  <a:lnTo>
                    <a:pt x="192" y="423"/>
                  </a:lnTo>
                  <a:lnTo>
                    <a:pt x="193" y="420"/>
                  </a:lnTo>
                  <a:lnTo>
                    <a:pt x="194" y="417"/>
                  </a:lnTo>
                  <a:lnTo>
                    <a:pt x="195" y="414"/>
                  </a:lnTo>
                  <a:lnTo>
                    <a:pt x="195" y="411"/>
                  </a:lnTo>
                  <a:lnTo>
                    <a:pt x="196" y="408"/>
                  </a:lnTo>
                  <a:lnTo>
                    <a:pt x="197" y="405"/>
                  </a:lnTo>
                  <a:lnTo>
                    <a:pt x="197" y="402"/>
                  </a:lnTo>
                  <a:lnTo>
                    <a:pt x="198" y="399"/>
                  </a:lnTo>
                  <a:lnTo>
                    <a:pt x="198" y="396"/>
                  </a:lnTo>
                  <a:lnTo>
                    <a:pt x="199" y="393"/>
                  </a:lnTo>
                  <a:lnTo>
                    <a:pt x="199" y="391"/>
                  </a:lnTo>
                  <a:lnTo>
                    <a:pt x="200" y="388"/>
                  </a:lnTo>
                  <a:lnTo>
                    <a:pt x="200" y="386"/>
                  </a:lnTo>
                  <a:lnTo>
                    <a:pt x="201" y="384"/>
                  </a:lnTo>
                  <a:lnTo>
                    <a:pt x="201" y="382"/>
                  </a:lnTo>
                  <a:lnTo>
                    <a:pt x="202" y="380"/>
                  </a:lnTo>
                  <a:lnTo>
                    <a:pt x="202" y="378"/>
                  </a:lnTo>
                  <a:lnTo>
                    <a:pt x="203" y="377"/>
                  </a:lnTo>
                  <a:lnTo>
                    <a:pt x="203" y="375"/>
                  </a:lnTo>
                  <a:lnTo>
                    <a:pt x="204" y="374"/>
                  </a:lnTo>
                  <a:lnTo>
                    <a:pt x="205" y="373"/>
                  </a:lnTo>
                  <a:lnTo>
                    <a:pt x="205" y="372"/>
                  </a:lnTo>
                  <a:lnTo>
                    <a:pt x="206" y="371"/>
                  </a:lnTo>
                  <a:lnTo>
                    <a:pt x="207" y="370"/>
                  </a:lnTo>
                  <a:lnTo>
                    <a:pt x="207" y="369"/>
                  </a:lnTo>
                  <a:lnTo>
                    <a:pt x="208" y="369"/>
                  </a:lnTo>
                  <a:lnTo>
                    <a:pt x="209" y="368"/>
                  </a:lnTo>
                  <a:lnTo>
                    <a:pt x="210" y="367"/>
                  </a:lnTo>
                  <a:lnTo>
                    <a:pt x="210" y="366"/>
                  </a:lnTo>
                  <a:lnTo>
                    <a:pt x="211" y="366"/>
                  </a:lnTo>
                  <a:lnTo>
                    <a:pt x="212" y="365"/>
                  </a:lnTo>
                  <a:lnTo>
                    <a:pt x="212" y="364"/>
                  </a:lnTo>
                  <a:lnTo>
                    <a:pt x="213" y="363"/>
                  </a:lnTo>
                  <a:lnTo>
                    <a:pt x="214" y="362"/>
                  </a:lnTo>
                  <a:lnTo>
                    <a:pt x="214" y="362"/>
                  </a:lnTo>
                  <a:lnTo>
                    <a:pt x="215" y="361"/>
                  </a:lnTo>
                  <a:lnTo>
                    <a:pt x="216" y="360"/>
                  </a:lnTo>
                  <a:lnTo>
                    <a:pt x="216" y="359"/>
                  </a:lnTo>
                  <a:lnTo>
                    <a:pt x="217" y="358"/>
                  </a:lnTo>
                  <a:lnTo>
                    <a:pt x="218" y="357"/>
                  </a:lnTo>
                  <a:lnTo>
                    <a:pt x="218" y="356"/>
                  </a:lnTo>
                  <a:lnTo>
                    <a:pt x="219" y="355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21" y="353"/>
                  </a:lnTo>
                  <a:lnTo>
                    <a:pt x="221" y="352"/>
                  </a:lnTo>
                  <a:lnTo>
                    <a:pt x="222" y="351"/>
                  </a:lnTo>
                  <a:lnTo>
                    <a:pt x="222" y="350"/>
                  </a:lnTo>
                  <a:lnTo>
                    <a:pt x="223" y="349"/>
                  </a:lnTo>
                  <a:lnTo>
                    <a:pt x="223" y="348"/>
                  </a:lnTo>
                  <a:lnTo>
                    <a:pt x="224" y="347"/>
                  </a:lnTo>
                  <a:lnTo>
                    <a:pt x="224" y="346"/>
                  </a:lnTo>
                  <a:lnTo>
                    <a:pt x="224" y="345"/>
                  </a:lnTo>
                  <a:lnTo>
                    <a:pt x="225" y="344"/>
                  </a:lnTo>
                  <a:lnTo>
                    <a:pt x="225" y="344"/>
                  </a:lnTo>
                  <a:lnTo>
                    <a:pt x="225" y="343"/>
                  </a:lnTo>
                  <a:lnTo>
                    <a:pt x="225" y="342"/>
                  </a:lnTo>
                  <a:lnTo>
                    <a:pt x="226" y="341"/>
                  </a:lnTo>
                  <a:lnTo>
                    <a:pt x="226" y="340"/>
                  </a:lnTo>
                  <a:lnTo>
                    <a:pt x="226" y="339"/>
                  </a:lnTo>
                  <a:lnTo>
                    <a:pt x="227" y="339"/>
                  </a:lnTo>
                  <a:lnTo>
                    <a:pt x="227" y="338"/>
                  </a:lnTo>
                  <a:lnTo>
                    <a:pt x="228" y="337"/>
                  </a:lnTo>
                  <a:lnTo>
                    <a:pt x="229" y="337"/>
                  </a:lnTo>
                  <a:lnTo>
                    <a:pt x="229" y="336"/>
                  </a:lnTo>
                  <a:lnTo>
                    <a:pt x="230" y="336"/>
                  </a:lnTo>
                  <a:lnTo>
                    <a:pt x="231" y="335"/>
                  </a:lnTo>
                  <a:lnTo>
                    <a:pt x="232" y="335"/>
                  </a:lnTo>
                  <a:lnTo>
                    <a:pt x="233" y="334"/>
                  </a:lnTo>
                  <a:lnTo>
                    <a:pt x="234" y="334"/>
                  </a:lnTo>
                  <a:lnTo>
                    <a:pt x="235" y="334"/>
                  </a:lnTo>
                  <a:lnTo>
                    <a:pt x="236" y="334"/>
                  </a:lnTo>
                  <a:lnTo>
                    <a:pt x="237" y="333"/>
                  </a:lnTo>
                  <a:lnTo>
                    <a:pt x="238" y="333"/>
                  </a:lnTo>
                  <a:lnTo>
                    <a:pt x="240" y="333"/>
                  </a:lnTo>
                  <a:lnTo>
                    <a:pt x="241" y="332"/>
                  </a:lnTo>
                  <a:lnTo>
                    <a:pt x="242" y="332"/>
                  </a:lnTo>
                  <a:lnTo>
                    <a:pt x="243" y="332"/>
                  </a:lnTo>
                  <a:lnTo>
                    <a:pt x="244" y="331"/>
                  </a:lnTo>
                  <a:lnTo>
                    <a:pt x="246" y="331"/>
                  </a:lnTo>
                  <a:lnTo>
                    <a:pt x="247" y="330"/>
                  </a:lnTo>
                  <a:lnTo>
                    <a:pt x="248" y="330"/>
                  </a:lnTo>
                  <a:lnTo>
                    <a:pt x="250" y="329"/>
                  </a:lnTo>
                  <a:lnTo>
                    <a:pt x="251" y="329"/>
                  </a:lnTo>
                  <a:lnTo>
                    <a:pt x="252" y="328"/>
                  </a:lnTo>
                  <a:lnTo>
                    <a:pt x="254" y="328"/>
                  </a:lnTo>
                  <a:lnTo>
                    <a:pt x="255" y="327"/>
                  </a:lnTo>
                  <a:lnTo>
                    <a:pt x="256" y="326"/>
                  </a:lnTo>
                  <a:lnTo>
                    <a:pt x="258" y="326"/>
                  </a:lnTo>
                  <a:lnTo>
                    <a:pt x="259" y="325"/>
                  </a:lnTo>
                  <a:lnTo>
                    <a:pt x="260" y="324"/>
                  </a:lnTo>
                  <a:lnTo>
                    <a:pt x="262" y="323"/>
                  </a:lnTo>
                  <a:lnTo>
                    <a:pt x="263" y="323"/>
                  </a:lnTo>
                  <a:lnTo>
                    <a:pt x="264" y="322"/>
                  </a:lnTo>
                  <a:lnTo>
                    <a:pt x="265" y="321"/>
                  </a:lnTo>
                  <a:lnTo>
                    <a:pt x="266" y="320"/>
                  </a:lnTo>
                  <a:lnTo>
                    <a:pt x="267" y="320"/>
                  </a:lnTo>
                  <a:lnTo>
                    <a:pt x="269" y="319"/>
                  </a:lnTo>
                  <a:lnTo>
                    <a:pt x="270" y="318"/>
                  </a:lnTo>
                  <a:lnTo>
                    <a:pt x="271" y="317"/>
                  </a:lnTo>
                  <a:lnTo>
                    <a:pt x="272" y="316"/>
                  </a:lnTo>
                  <a:lnTo>
                    <a:pt x="273" y="315"/>
                  </a:lnTo>
                  <a:lnTo>
                    <a:pt x="274" y="314"/>
                  </a:lnTo>
                  <a:lnTo>
                    <a:pt x="275" y="313"/>
                  </a:lnTo>
                  <a:lnTo>
                    <a:pt x="275" y="313"/>
                  </a:lnTo>
                  <a:lnTo>
                    <a:pt x="276" y="312"/>
                  </a:lnTo>
                  <a:lnTo>
                    <a:pt x="277" y="311"/>
                  </a:lnTo>
                  <a:lnTo>
                    <a:pt x="278" y="310"/>
                  </a:lnTo>
                  <a:lnTo>
                    <a:pt x="280" y="309"/>
                  </a:lnTo>
                  <a:lnTo>
                    <a:pt x="281" y="309"/>
                  </a:lnTo>
                  <a:lnTo>
                    <a:pt x="282" y="308"/>
                  </a:lnTo>
                  <a:lnTo>
                    <a:pt x="283" y="308"/>
                  </a:lnTo>
                  <a:lnTo>
                    <a:pt x="284" y="307"/>
                  </a:lnTo>
                  <a:lnTo>
                    <a:pt x="285" y="307"/>
                  </a:lnTo>
                  <a:lnTo>
                    <a:pt x="286" y="306"/>
                  </a:lnTo>
                  <a:lnTo>
                    <a:pt x="288" y="306"/>
                  </a:lnTo>
                  <a:lnTo>
                    <a:pt x="289" y="305"/>
                  </a:lnTo>
                  <a:lnTo>
                    <a:pt x="290" y="305"/>
                  </a:lnTo>
                  <a:lnTo>
                    <a:pt x="292" y="305"/>
                  </a:lnTo>
                  <a:lnTo>
                    <a:pt x="293" y="304"/>
                  </a:lnTo>
                  <a:lnTo>
                    <a:pt x="294" y="304"/>
                  </a:lnTo>
                  <a:lnTo>
                    <a:pt x="296" y="304"/>
                  </a:lnTo>
                  <a:lnTo>
                    <a:pt x="297" y="304"/>
                  </a:lnTo>
                  <a:lnTo>
                    <a:pt x="299" y="303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4" y="302"/>
                  </a:lnTo>
                  <a:lnTo>
                    <a:pt x="306" y="302"/>
                  </a:lnTo>
                  <a:lnTo>
                    <a:pt x="308" y="301"/>
                  </a:lnTo>
                  <a:lnTo>
                    <a:pt x="309" y="301"/>
                  </a:lnTo>
                  <a:lnTo>
                    <a:pt x="311" y="300"/>
                  </a:lnTo>
                  <a:lnTo>
                    <a:pt x="314" y="300"/>
                  </a:lnTo>
                  <a:lnTo>
                    <a:pt x="316" y="299"/>
                  </a:lnTo>
                  <a:lnTo>
                    <a:pt x="318" y="298"/>
                  </a:lnTo>
                  <a:lnTo>
                    <a:pt x="320" y="298"/>
                  </a:lnTo>
                  <a:lnTo>
                    <a:pt x="322" y="297"/>
                  </a:lnTo>
                  <a:lnTo>
                    <a:pt x="324" y="296"/>
                  </a:lnTo>
                  <a:lnTo>
                    <a:pt x="327" y="296"/>
                  </a:lnTo>
                  <a:lnTo>
                    <a:pt x="329" y="295"/>
                  </a:lnTo>
                  <a:lnTo>
                    <a:pt x="331" y="294"/>
                  </a:lnTo>
                  <a:lnTo>
                    <a:pt x="333" y="294"/>
                  </a:lnTo>
                  <a:lnTo>
                    <a:pt x="335" y="293"/>
                  </a:lnTo>
                  <a:lnTo>
                    <a:pt x="338" y="292"/>
                  </a:lnTo>
                  <a:lnTo>
                    <a:pt x="340" y="292"/>
                  </a:lnTo>
                  <a:lnTo>
                    <a:pt x="342" y="291"/>
                  </a:lnTo>
                  <a:lnTo>
                    <a:pt x="344" y="290"/>
                  </a:lnTo>
                  <a:lnTo>
                    <a:pt x="346" y="290"/>
                  </a:lnTo>
                  <a:lnTo>
                    <a:pt x="348" y="289"/>
                  </a:lnTo>
                  <a:lnTo>
                    <a:pt x="350" y="288"/>
                  </a:lnTo>
                  <a:lnTo>
                    <a:pt x="351" y="288"/>
                  </a:lnTo>
                  <a:lnTo>
                    <a:pt x="353" y="287"/>
                  </a:lnTo>
                  <a:lnTo>
                    <a:pt x="355" y="286"/>
                  </a:lnTo>
                  <a:lnTo>
                    <a:pt x="357" y="285"/>
                  </a:lnTo>
                  <a:lnTo>
                    <a:pt x="359" y="285"/>
                  </a:lnTo>
                  <a:lnTo>
                    <a:pt x="360" y="284"/>
                  </a:lnTo>
                  <a:lnTo>
                    <a:pt x="362" y="283"/>
                  </a:lnTo>
                  <a:lnTo>
                    <a:pt x="363" y="282"/>
                  </a:lnTo>
                  <a:lnTo>
                    <a:pt x="365" y="281"/>
                  </a:lnTo>
                  <a:lnTo>
                    <a:pt x="366" y="280"/>
                  </a:lnTo>
                  <a:lnTo>
                    <a:pt x="368" y="279"/>
                  </a:lnTo>
                  <a:lnTo>
                    <a:pt x="369" y="278"/>
                  </a:lnTo>
                  <a:lnTo>
                    <a:pt x="370" y="276"/>
                  </a:lnTo>
                  <a:lnTo>
                    <a:pt x="371" y="275"/>
                  </a:lnTo>
                  <a:lnTo>
                    <a:pt x="372" y="274"/>
                  </a:lnTo>
                  <a:lnTo>
                    <a:pt x="373" y="272"/>
                  </a:lnTo>
                  <a:lnTo>
                    <a:pt x="374" y="271"/>
                  </a:lnTo>
                  <a:lnTo>
                    <a:pt x="375" y="270"/>
                  </a:lnTo>
                  <a:lnTo>
                    <a:pt x="375" y="268"/>
                  </a:lnTo>
                  <a:lnTo>
                    <a:pt x="376" y="266"/>
                  </a:lnTo>
                  <a:lnTo>
                    <a:pt x="377" y="265"/>
                  </a:lnTo>
                  <a:lnTo>
                    <a:pt x="377" y="264"/>
                  </a:lnTo>
                  <a:lnTo>
                    <a:pt x="378" y="262"/>
                  </a:lnTo>
                  <a:lnTo>
                    <a:pt x="378" y="261"/>
                  </a:lnTo>
                  <a:lnTo>
                    <a:pt x="378" y="260"/>
                  </a:lnTo>
                  <a:lnTo>
                    <a:pt x="379" y="259"/>
                  </a:lnTo>
                  <a:lnTo>
                    <a:pt x="379" y="257"/>
                  </a:lnTo>
                  <a:lnTo>
                    <a:pt x="379" y="257"/>
                  </a:lnTo>
                  <a:lnTo>
                    <a:pt x="379" y="256"/>
                  </a:lnTo>
                  <a:lnTo>
                    <a:pt x="379" y="255"/>
                  </a:lnTo>
                  <a:lnTo>
                    <a:pt x="379" y="254"/>
                  </a:lnTo>
                  <a:lnTo>
                    <a:pt x="379" y="253"/>
                  </a:lnTo>
                  <a:lnTo>
                    <a:pt x="379" y="253"/>
                  </a:lnTo>
                  <a:lnTo>
                    <a:pt x="379" y="252"/>
                  </a:lnTo>
                  <a:lnTo>
                    <a:pt x="379" y="252"/>
                  </a:lnTo>
                  <a:lnTo>
                    <a:pt x="379" y="251"/>
                  </a:lnTo>
                  <a:lnTo>
                    <a:pt x="378" y="251"/>
                  </a:lnTo>
                  <a:lnTo>
                    <a:pt x="378" y="250"/>
                  </a:lnTo>
                  <a:lnTo>
                    <a:pt x="378" y="250"/>
                  </a:lnTo>
                  <a:lnTo>
                    <a:pt x="377" y="250"/>
                  </a:lnTo>
                  <a:lnTo>
                    <a:pt x="377" y="249"/>
                  </a:lnTo>
                  <a:lnTo>
                    <a:pt x="376" y="249"/>
                  </a:lnTo>
                  <a:lnTo>
                    <a:pt x="376" y="249"/>
                  </a:lnTo>
                  <a:lnTo>
                    <a:pt x="375" y="249"/>
                  </a:lnTo>
                  <a:lnTo>
                    <a:pt x="375" y="248"/>
                  </a:lnTo>
                  <a:lnTo>
                    <a:pt x="374" y="248"/>
                  </a:lnTo>
                  <a:lnTo>
                    <a:pt x="373" y="248"/>
                  </a:lnTo>
                  <a:lnTo>
                    <a:pt x="372" y="248"/>
                  </a:lnTo>
                  <a:lnTo>
                    <a:pt x="372" y="248"/>
                  </a:lnTo>
                  <a:lnTo>
                    <a:pt x="371" y="248"/>
                  </a:lnTo>
                  <a:lnTo>
                    <a:pt x="370" y="248"/>
                  </a:lnTo>
                  <a:lnTo>
                    <a:pt x="369" y="248"/>
                  </a:lnTo>
                  <a:lnTo>
                    <a:pt x="368" y="248"/>
                  </a:lnTo>
                  <a:lnTo>
                    <a:pt x="367" y="248"/>
                  </a:lnTo>
                  <a:lnTo>
                    <a:pt x="366" y="248"/>
                  </a:lnTo>
                  <a:lnTo>
                    <a:pt x="365" y="248"/>
                  </a:lnTo>
                  <a:lnTo>
                    <a:pt x="363" y="248"/>
                  </a:lnTo>
                  <a:lnTo>
                    <a:pt x="362" y="248"/>
                  </a:lnTo>
                  <a:lnTo>
                    <a:pt x="361" y="248"/>
                  </a:lnTo>
                  <a:lnTo>
                    <a:pt x="359" y="249"/>
                  </a:lnTo>
                  <a:lnTo>
                    <a:pt x="358" y="249"/>
                  </a:lnTo>
                  <a:lnTo>
                    <a:pt x="356" y="249"/>
                  </a:lnTo>
                  <a:lnTo>
                    <a:pt x="355" y="249"/>
                  </a:lnTo>
                  <a:lnTo>
                    <a:pt x="353" y="249"/>
                  </a:lnTo>
                  <a:lnTo>
                    <a:pt x="351" y="249"/>
                  </a:lnTo>
                  <a:lnTo>
                    <a:pt x="350" y="250"/>
                  </a:lnTo>
                  <a:lnTo>
                    <a:pt x="348" y="250"/>
                  </a:lnTo>
                  <a:lnTo>
                    <a:pt x="346" y="250"/>
                  </a:lnTo>
                  <a:lnTo>
                    <a:pt x="344" y="250"/>
                  </a:lnTo>
                  <a:lnTo>
                    <a:pt x="342" y="250"/>
                  </a:lnTo>
                  <a:lnTo>
                    <a:pt x="341" y="251"/>
                  </a:lnTo>
                  <a:lnTo>
                    <a:pt x="339" y="251"/>
                  </a:lnTo>
                  <a:lnTo>
                    <a:pt x="337" y="251"/>
                  </a:lnTo>
                  <a:lnTo>
                    <a:pt x="335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0" y="251"/>
                  </a:lnTo>
                  <a:lnTo>
                    <a:pt x="328" y="251"/>
                  </a:lnTo>
                  <a:lnTo>
                    <a:pt x="326" y="251"/>
                  </a:lnTo>
                  <a:lnTo>
                    <a:pt x="324" y="252"/>
                  </a:lnTo>
                  <a:lnTo>
                    <a:pt x="322" y="252"/>
                  </a:lnTo>
                  <a:lnTo>
                    <a:pt x="320" y="252"/>
                  </a:lnTo>
                  <a:lnTo>
                    <a:pt x="319" y="252"/>
                  </a:lnTo>
                  <a:lnTo>
                    <a:pt x="317" y="252"/>
                  </a:lnTo>
                  <a:lnTo>
                    <a:pt x="315" y="252"/>
                  </a:lnTo>
                  <a:lnTo>
                    <a:pt x="313" y="252"/>
                  </a:lnTo>
                  <a:lnTo>
                    <a:pt x="311" y="252"/>
                  </a:lnTo>
                  <a:lnTo>
                    <a:pt x="308" y="252"/>
                  </a:lnTo>
                  <a:lnTo>
                    <a:pt x="306" y="253"/>
                  </a:lnTo>
                  <a:lnTo>
                    <a:pt x="304" y="253"/>
                  </a:lnTo>
                  <a:lnTo>
                    <a:pt x="302" y="254"/>
                  </a:lnTo>
                  <a:lnTo>
                    <a:pt x="299" y="254"/>
                  </a:lnTo>
                  <a:lnTo>
                    <a:pt x="297" y="255"/>
                  </a:lnTo>
                  <a:lnTo>
                    <a:pt x="294" y="256"/>
                  </a:lnTo>
                  <a:lnTo>
                    <a:pt x="291" y="257"/>
                  </a:lnTo>
                  <a:lnTo>
                    <a:pt x="289" y="258"/>
                  </a:lnTo>
                  <a:lnTo>
                    <a:pt x="286" y="259"/>
                  </a:lnTo>
                  <a:lnTo>
                    <a:pt x="283" y="260"/>
                  </a:lnTo>
                  <a:lnTo>
                    <a:pt x="280" y="261"/>
                  </a:lnTo>
                  <a:lnTo>
                    <a:pt x="277" y="262"/>
                  </a:lnTo>
                  <a:lnTo>
                    <a:pt x="275" y="263"/>
                  </a:lnTo>
                  <a:lnTo>
                    <a:pt x="272" y="263"/>
                  </a:lnTo>
                  <a:lnTo>
                    <a:pt x="270" y="264"/>
                  </a:lnTo>
                  <a:lnTo>
                    <a:pt x="268" y="265"/>
                  </a:lnTo>
                  <a:lnTo>
                    <a:pt x="267" y="265"/>
                  </a:lnTo>
                  <a:lnTo>
                    <a:pt x="266" y="265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63" y="265"/>
                  </a:lnTo>
                  <a:lnTo>
                    <a:pt x="263" y="265"/>
                  </a:lnTo>
                  <a:lnTo>
                    <a:pt x="263" y="264"/>
                  </a:lnTo>
                  <a:lnTo>
                    <a:pt x="263" y="263"/>
                  </a:lnTo>
                  <a:lnTo>
                    <a:pt x="264" y="263"/>
                  </a:lnTo>
                  <a:lnTo>
                    <a:pt x="264" y="262"/>
                  </a:lnTo>
                  <a:lnTo>
                    <a:pt x="265" y="261"/>
                  </a:lnTo>
                  <a:lnTo>
                    <a:pt x="267" y="260"/>
                  </a:lnTo>
                  <a:lnTo>
                    <a:pt x="268" y="258"/>
                  </a:lnTo>
                  <a:lnTo>
                    <a:pt x="269" y="257"/>
                  </a:lnTo>
                  <a:lnTo>
                    <a:pt x="270" y="256"/>
                  </a:lnTo>
                  <a:lnTo>
                    <a:pt x="271" y="255"/>
                  </a:lnTo>
                  <a:lnTo>
                    <a:pt x="272" y="254"/>
                  </a:lnTo>
                  <a:lnTo>
                    <a:pt x="273" y="253"/>
                  </a:lnTo>
                  <a:lnTo>
                    <a:pt x="274" y="252"/>
                  </a:lnTo>
                  <a:lnTo>
                    <a:pt x="275" y="250"/>
                  </a:lnTo>
                  <a:lnTo>
                    <a:pt x="276" y="249"/>
                  </a:lnTo>
                  <a:lnTo>
                    <a:pt x="277" y="248"/>
                  </a:lnTo>
                  <a:lnTo>
                    <a:pt x="278" y="247"/>
                  </a:lnTo>
                  <a:lnTo>
                    <a:pt x="279" y="246"/>
                  </a:lnTo>
                  <a:lnTo>
                    <a:pt x="280" y="245"/>
                  </a:lnTo>
                  <a:lnTo>
                    <a:pt x="281" y="244"/>
                  </a:lnTo>
                  <a:lnTo>
                    <a:pt x="282" y="242"/>
                  </a:lnTo>
                  <a:lnTo>
                    <a:pt x="283" y="241"/>
                  </a:lnTo>
                  <a:lnTo>
                    <a:pt x="284" y="240"/>
                  </a:lnTo>
                  <a:lnTo>
                    <a:pt x="285" y="239"/>
                  </a:lnTo>
                  <a:lnTo>
                    <a:pt x="286" y="238"/>
                  </a:lnTo>
                  <a:lnTo>
                    <a:pt x="286" y="237"/>
                  </a:lnTo>
                  <a:lnTo>
                    <a:pt x="287" y="237"/>
                  </a:lnTo>
                  <a:lnTo>
                    <a:pt x="288" y="236"/>
                  </a:lnTo>
                  <a:lnTo>
                    <a:pt x="289" y="235"/>
                  </a:lnTo>
                  <a:lnTo>
                    <a:pt x="290" y="235"/>
                  </a:lnTo>
                  <a:lnTo>
                    <a:pt x="291" y="234"/>
                  </a:lnTo>
                  <a:lnTo>
                    <a:pt x="292" y="233"/>
                  </a:lnTo>
                  <a:lnTo>
                    <a:pt x="293" y="233"/>
                  </a:lnTo>
                  <a:lnTo>
                    <a:pt x="294" y="232"/>
                  </a:lnTo>
                  <a:lnTo>
                    <a:pt x="295" y="232"/>
                  </a:lnTo>
                  <a:lnTo>
                    <a:pt x="296" y="232"/>
                  </a:lnTo>
                  <a:lnTo>
                    <a:pt x="297" y="232"/>
                  </a:lnTo>
                  <a:lnTo>
                    <a:pt x="297" y="231"/>
                  </a:lnTo>
                  <a:lnTo>
                    <a:pt x="298" y="231"/>
                  </a:lnTo>
                  <a:lnTo>
                    <a:pt x="299" y="231"/>
                  </a:lnTo>
                  <a:lnTo>
                    <a:pt x="300" y="230"/>
                  </a:lnTo>
                  <a:lnTo>
                    <a:pt x="301" y="230"/>
                  </a:lnTo>
                  <a:lnTo>
                    <a:pt x="302" y="230"/>
                  </a:lnTo>
                  <a:lnTo>
                    <a:pt x="303" y="229"/>
                  </a:lnTo>
                  <a:lnTo>
                    <a:pt x="304" y="229"/>
                  </a:lnTo>
                  <a:lnTo>
                    <a:pt x="305" y="228"/>
                  </a:lnTo>
                  <a:lnTo>
                    <a:pt x="306" y="228"/>
                  </a:lnTo>
                  <a:lnTo>
                    <a:pt x="307" y="227"/>
                  </a:lnTo>
                  <a:lnTo>
                    <a:pt x="308" y="227"/>
                  </a:lnTo>
                  <a:lnTo>
                    <a:pt x="308" y="226"/>
                  </a:lnTo>
                  <a:lnTo>
                    <a:pt x="309" y="226"/>
                  </a:lnTo>
                  <a:lnTo>
                    <a:pt x="310" y="225"/>
                  </a:lnTo>
                  <a:lnTo>
                    <a:pt x="311" y="224"/>
                  </a:lnTo>
                  <a:lnTo>
                    <a:pt x="312" y="224"/>
                  </a:lnTo>
                  <a:lnTo>
                    <a:pt x="313" y="223"/>
                  </a:lnTo>
                  <a:lnTo>
                    <a:pt x="314" y="222"/>
                  </a:lnTo>
                  <a:lnTo>
                    <a:pt x="315" y="222"/>
                  </a:lnTo>
                  <a:lnTo>
                    <a:pt x="316" y="221"/>
                  </a:lnTo>
                  <a:lnTo>
                    <a:pt x="317" y="220"/>
                  </a:lnTo>
                  <a:lnTo>
                    <a:pt x="318" y="219"/>
                  </a:lnTo>
                  <a:lnTo>
                    <a:pt x="319" y="219"/>
                  </a:lnTo>
                  <a:lnTo>
                    <a:pt x="319" y="218"/>
                  </a:lnTo>
                  <a:lnTo>
                    <a:pt x="320" y="217"/>
                  </a:lnTo>
                  <a:lnTo>
                    <a:pt x="321" y="217"/>
                  </a:lnTo>
                  <a:lnTo>
                    <a:pt x="322" y="216"/>
                  </a:lnTo>
                  <a:lnTo>
                    <a:pt x="323" y="215"/>
                  </a:lnTo>
                  <a:lnTo>
                    <a:pt x="324" y="215"/>
                  </a:lnTo>
                  <a:lnTo>
                    <a:pt x="325" y="214"/>
                  </a:lnTo>
                  <a:lnTo>
                    <a:pt x="326" y="213"/>
                  </a:lnTo>
                  <a:lnTo>
                    <a:pt x="327" y="213"/>
                  </a:lnTo>
                  <a:lnTo>
                    <a:pt x="328" y="212"/>
                  </a:lnTo>
                  <a:lnTo>
                    <a:pt x="329" y="211"/>
                  </a:lnTo>
                  <a:lnTo>
                    <a:pt x="330" y="211"/>
                  </a:lnTo>
                  <a:lnTo>
                    <a:pt x="331" y="210"/>
                  </a:lnTo>
                  <a:lnTo>
                    <a:pt x="332" y="210"/>
                  </a:lnTo>
                  <a:lnTo>
                    <a:pt x="333" y="209"/>
                  </a:lnTo>
                  <a:lnTo>
                    <a:pt x="334" y="209"/>
                  </a:lnTo>
                  <a:lnTo>
                    <a:pt x="335" y="208"/>
                  </a:lnTo>
                  <a:lnTo>
                    <a:pt x="336" y="208"/>
                  </a:lnTo>
                  <a:lnTo>
                    <a:pt x="338" y="208"/>
                  </a:lnTo>
                  <a:lnTo>
                    <a:pt x="339" y="207"/>
                  </a:lnTo>
                  <a:lnTo>
                    <a:pt x="340" y="207"/>
                  </a:lnTo>
                  <a:lnTo>
                    <a:pt x="342" y="207"/>
                  </a:lnTo>
                  <a:lnTo>
                    <a:pt x="343" y="206"/>
                  </a:lnTo>
                  <a:lnTo>
                    <a:pt x="344" y="206"/>
                  </a:lnTo>
                  <a:lnTo>
                    <a:pt x="346" y="206"/>
                  </a:lnTo>
                  <a:lnTo>
                    <a:pt x="347" y="206"/>
                  </a:lnTo>
                  <a:lnTo>
                    <a:pt x="349" y="205"/>
                  </a:lnTo>
                  <a:lnTo>
                    <a:pt x="350" y="205"/>
                  </a:lnTo>
                  <a:lnTo>
                    <a:pt x="352" y="204"/>
                  </a:lnTo>
                  <a:lnTo>
                    <a:pt x="353" y="204"/>
                  </a:lnTo>
                  <a:lnTo>
                    <a:pt x="355" y="203"/>
                  </a:lnTo>
                  <a:lnTo>
                    <a:pt x="357" y="203"/>
                  </a:lnTo>
                  <a:lnTo>
                    <a:pt x="358" y="202"/>
                  </a:lnTo>
                  <a:lnTo>
                    <a:pt x="360" y="202"/>
                  </a:lnTo>
                  <a:lnTo>
                    <a:pt x="362" y="201"/>
                  </a:lnTo>
                  <a:lnTo>
                    <a:pt x="364" y="200"/>
                  </a:lnTo>
                  <a:lnTo>
                    <a:pt x="366" y="199"/>
                  </a:lnTo>
                  <a:lnTo>
                    <a:pt x="368" y="199"/>
                  </a:lnTo>
                  <a:lnTo>
                    <a:pt x="370" y="198"/>
                  </a:lnTo>
                  <a:lnTo>
                    <a:pt x="372" y="197"/>
                  </a:lnTo>
                  <a:lnTo>
                    <a:pt x="374" y="196"/>
                  </a:lnTo>
                  <a:lnTo>
                    <a:pt x="376" y="195"/>
                  </a:lnTo>
                  <a:lnTo>
                    <a:pt x="377" y="194"/>
                  </a:lnTo>
                  <a:lnTo>
                    <a:pt x="379" y="193"/>
                  </a:lnTo>
                  <a:lnTo>
                    <a:pt x="381" y="192"/>
                  </a:lnTo>
                  <a:lnTo>
                    <a:pt x="383" y="191"/>
                  </a:lnTo>
                  <a:lnTo>
                    <a:pt x="384" y="191"/>
                  </a:lnTo>
                  <a:lnTo>
                    <a:pt x="385" y="190"/>
                  </a:lnTo>
                  <a:lnTo>
                    <a:pt x="387" y="189"/>
                  </a:lnTo>
                  <a:lnTo>
                    <a:pt x="388" y="188"/>
                  </a:lnTo>
                  <a:lnTo>
                    <a:pt x="389" y="187"/>
                  </a:lnTo>
                  <a:lnTo>
                    <a:pt x="390" y="186"/>
                  </a:lnTo>
                  <a:lnTo>
                    <a:pt x="391" y="185"/>
                  </a:lnTo>
                  <a:lnTo>
                    <a:pt x="392" y="184"/>
                  </a:lnTo>
                  <a:lnTo>
                    <a:pt x="393" y="183"/>
                  </a:lnTo>
                  <a:lnTo>
                    <a:pt x="394" y="182"/>
                  </a:lnTo>
                  <a:lnTo>
                    <a:pt x="394" y="181"/>
                  </a:lnTo>
                  <a:lnTo>
                    <a:pt x="395" y="181"/>
                  </a:lnTo>
                  <a:lnTo>
                    <a:pt x="395" y="180"/>
                  </a:lnTo>
                  <a:lnTo>
                    <a:pt x="396" y="179"/>
                  </a:lnTo>
                  <a:lnTo>
                    <a:pt x="396" y="178"/>
                  </a:lnTo>
                  <a:lnTo>
                    <a:pt x="397" y="177"/>
                  </a:lnTo>
                  <a:lnTo>
                    <a:pt x="397" y="176"/>
                  </a:lnTo>
                  <a:lnTo>
                    <a:pt x="397" y="175"/>
                  </a:lnTo>
                  <a:lnTo>
                    <a:pt x="398" y="174"/>
                  </a:lnTo>
                  <a:lnTo>
                    <a:pt x="398" y="173"/>
                  </a:lnTo>
                  <a:lnTo>
                    <a:pt x="398" y="171"/>
                  </a:lnTo>
                  <a:lnTo>
                    <a:pt x="398" y="170"/>
                  </a:lnTo>
                  <a:lnTo>
                    <a:pt x="398" y="169"/>
                  </a:lnTo>
                  <a:lnTo>
                    <a:pt x="398" y="168"/>
                  </a:lnTo>
                  <a:lnTo>
                    <a:pt x="398" y="167"/>
                  </a:lnTo>
                  <a:lnTo>
                    <a:pt x="397" y="166"/>
                  </a:lnTo>
                  <a:lnTo>
                    <a:pt x="397" y="165"/>
                  </a:lnTo>
                  <a:lnTo>
                    <a:pt x="397" y="164"/>
                  </a:lnTo>
                  <a:lnTo>
                    <a:pt x="396" y="163"/>
                  </a:lnTo>
                  <a:lnTo>
                    <a:pt x="396" y="162"/>
                  </a:lnTo>
                  <a:lnTo>
                    <a:pt x="395" y="161"/>
                  </a:lnTo>
                  <a:lnTo>
                    <a:pt x="395" y="160"/>
                  </a:lnTo>
                  <a:lnTo>
                    <a:pt x="394" y="160"/>
                  </a:lnTo>
                  <a:lnTo>
                    <a:pt x="394" y="159"/>
                  </a:lnTo>
                  <a:lnTo>
                    <a:pt x="393" y="159"/>
                  </a:lnTo>
                  <a:lnTo>
                    <a:pt x="392" y="158"/>
                  </a:lnTo>
                  <a:lnTo>
                    <a:pt x="391" y="158"/>
                  </a:lnTo>
                  <a:lnTo>
                    <a:pt x="390" y="157"/>
                  </a:lnTo>
                  <a:lnTo>
                    <a:pt x="390" y="157"/>
                  </a:lnTo>
                  <a:lnTo>
                    <a:pt x="389" y="157"/>
                  </a:lnTo>
                  <a:lnTo>
                    <a:pt x="387" y="157"/>
                  </a:lnTo>
                  <a:lnTo>
                    <a:pt x="386" y="157"/>
                  </a:lnTo>
                  <a:lnTo>
                    <a:pt x="385" y="157"/>
                  </a:lnTo>
                  <a:lnTo>
                    <a:pt x="384" y="157"/>
                  </a:lnTo>
                  <a:lnTo>
                    <a:pt x="383" y="157"/>
                  </a:lnTo>
                  <a:lnTo>
                    <a:pt x="381" y="157"/>
                  </a:lnTo>
                  <a:lnTo>
                    <a:pt x="380" y="157"/>
                  </a:lnTo>
                  <a:lnTo>
                    <a:pt x="379" y="157"/>
                  </a:lnTo>
                  <a:lnTo>
                    <a:pt x="377" y="157"/>
                  </a:lnTo>
                  <a:lnTo>
                    <a:pt x="376" y="157"/>
                  </a:lnTo>
                  <a:lnTo>
                    <a:pt x="374" y="157"/>
                  </a:lnTo>
                  <a:lnTo>
                    <a:pt x="373" y="158"/>
                  </a:lnTo>
                  <a:lnTo>
                    <a:pt x="371" y="158"/>
                  </a:lnTo>
                  <a:lnTo>
                    <a:pt x="370" y="158"/>
                  </a:lnTo>
                  <a:lnTo>
                    <a:pt x="368" y="158"/>
                  </a:lnTo>
                  <a:lnTo>
                    <a:pt x="366" y="158"/>
                  </a:lnTo>
                  <a:lnTo>
                    <a:pt x="364" y="158"/>
                  </a:lnTo>
                  <a:lnTo>
                    <a:pt x="363" y="159"/>
                  </a:lnTo>
                  <a:lnTo>
                    <a:pt x="361" y="159"/>
                  </a:lnTo>
                  <a:lnTo>
                    <a:pt x="359" y="159"/>
                  </a:lnTo>
                  <a:lnTo>
                    <a:pt x="357" y="159"/>
                  </a:lnTo>
                  <a:lnTo>
                    <a:pt x="356" y="159"/>
                  </a:lnTo>
                  <a:lnTo>
                    <a:pt x="354" y="160"/>
                  </a:lnTo>
                  <a:lnTo>
                    <a:pt x="353" y="160"/>
                  </a:lnTo>
                  <a:lnTo>
                    <a:pt x="351" y="160"/>
                  </a:lnTo>
                  <a:lnTo>
                    <a:pt x="350" y="160"/>
                  </a:lnTo>
                  <a:lnTo>
                    <a:pt x="348" y="160"/>
                  </a:lnTo>
                  <a:lnTo>
                    <a:pt x="347" y="160"/>
                  </a:lnTo>
                  <a:lnTo>
                    <a:pt x="346" y="160"/>
                  </a:lnTo>
                  <a:lnTo>
                    <a:pt x="345" y="160"/>
                  </a:lnTo>
                  <a:lnTo>
                    <a:pt x="344" y="160"/>
                  </a:lnTo>
                  <a:lnTo>
                    <a:pt x="342" y="160"/>
                  </a:lnTo>
                  <a:lnTo>
                    <a:pt x="341" y="161"/>
                  </a:lnTo>
                  <a:lnTo>
                    <a:pt x="341" y="161"/>
                  </a:lnTo>
                  <a:lnTo>
                    <a:pt x="340" y="161"/>
                  </a:lnTo>
                  <a:lnTo>
                    <a:pt x="339" y="161"/>
                  </a:lnTo>
                  <a:lnTo>
                    <a:pt x="338" y="161"/>
                  </a:lnTo>
                  <a:lnTo>
                    <a:pt x="337" y="161"/>
                  </a:lnTo>
                  <a:lnTo>
                    <a:pt x="336" y="161"/>
                  </a:lnTo>
                  <a:lnTo>
                    <a:pt x="335" y="161"/>
                  </a:lnTo>
                  <a:lnTo>
                    <a:pt x="334" y="161"/>
                  </a:lnTo>
                  <a:lnTo>
                    <a:pt x="333" y="161"/>
                  </a:lnTo>
                  <a:lnTo>
                    <a:pt x="332" y="161"/>
                  </a:lnTo>
                  <a:lnTo>
                    <a:pt x="331" y="161"/>
                  </a:lnTo>
                  <a:lnTo>
                    <a:pt x="330" y="161"/>
                  </a:lnTo>
                  <a:lnTo>
                    <a:pt x="330" y="162"/>
                  </a:lnTo>
                  <a:lnTo>
                    <a:pt x="329" y="162"/>
                  </a:lnTo>
                  <a:lnTo>
                    <a:pt x="328" y="162"/>
                  </a:lnTo>
                  <a:lnTo>
                    <a:pt x="327" y="162"/>
                  </a:lnTo>
                  <a:lnTo>
                    <a:pt x="326" y="162"/>
                  </a:lnTo>
                  <a:lnTo>
                    <a:pt x="325" y="163"/>
                  </a:lnTo>
                  <a:lnTo>
                    <a:pt x="324" y="163"/>
                  </a:lnTo>
                  <a:lnTo>
                    <a:pt x="323" y="163"/>
                  </a:lnTo>
                  <a:lnTo>
                    <a:pt x="322" y="163"/>
                  </a:lnTo>
                  <a:lnTo>
                    <a:pt x="321" y="164"/>
                  </a:lnTo>
                  <a:lnTo>
                    <a:pt x="320" y="164"/>
                  </a:lnTo>
                  <a:lnTo>
                    <a:pt x="319" y="165"/>
                  </a:lnTo>
                  <a:lnTo>
                    <a:pt x="318" y="165"/>
                  </a:lnTo>
                  <a:lnTo>
                    <a:pt x="317" y="166"/>
                  </a:lnTo>
                  <a:lnTo>
                    <a:pt x="316" y="166"/>
                  </a:lnTo>
                  <a:lnTo>
                    <a:pt x="315" y="167"/>
                  </a:lnTo>
                  <a:lnTo>
                    <a:pt x="314" y="167"/>
                  </a:lnTo>
                  <a:lnTo>
                    <a:pt x="313" y="168"/>
                  </a:lnTo>
                  <a:lnTo>
                    <a:pt x="312" y="168"/>
                  </a:lnTo>
                  <a:lnTo>
                    <a:pt x="311" y="169"/>
                  </a:lnTo>
                  <a:lnTo>
                    <a:pt x="309" y="170"/>
                  </a:lnTo>
                  <a:lnTo>
                    <a:pt x="308" y="170"/>
                  </a:lnTo>
                  <a:lnTo>
                    <a:pt x="307" y="171"/>
                  </a:lnTo>
                  <a:lnTo>
                    <a:pt x="306" y="172"/>
                  </a:lnTo>
                  <a:lnTo>
                    <a:pt x="304" y="172"/>
                  </a:lnTo>
                  <a:lnTo>
                    <a:pt x="303" y="173"/>
                  </a:lnTo>
                  <a:lnTo>
                    <a:pt x="302" y="173"/>
                  </a:lnTo>
                  <a:lnTo>
                    <a:pt x="300" y="174"/>
                  </a:lnTo>
                  <a:lnTo>
                    <a:pt x="299" y="175"/>
                  </a:lnTo>
                  <a:lnTo>
                    <a:pt x="297" y="175"/>
                  </a:lnTo>
                  <a:lnTo>
                    <a:pt x="296" y="176"/>
                  </a:lnTo>
                  <a:lnTo>
                    <a:pt x="294" y="176"/>
                  </a:lnTo>
                  <a:lnTo>
                    <a:pt x="293" y="177"/>
                  </a:lnTo>
                  <a:lnTo>
                    <a:pt x="291" y="177"/>
                  </a:lnTo>
                  <a:lnTo>
                    <a:pt x="289" y="178"/>
                  </a:lnTo>
                  <a:lnTo>
                    <a:pt x="287" y="178"/>
                  </a:lnTo>
                  <a:lnTo>
                    <a:pt x="286" y="179"/>
                  </a:lnTo>
                  <a:lnTo>
                    <a:pt x="284" y="179"/>
                  </a:lnTo>
                  <a:lnTo>
                    <a:pt x="282" y="179"/>
                  </a:lnTo>
                  <a:lnTo>
                    <a:pt x="281" y="179"/>
                  </a:lnTo>
                  <a:lnTo>
                    <a:pt x="281" y="179"/>
                  </a:lnTo>
                  <a:lnTo>
                    <a:pt x="280" y="179"/>
                  </a:lnTo>
                  <a:lnTo>
                    <a:pt x="280" y="178"/>
                  </a:lnTo>
                  <a:lnTo>
                    <a:pt x="280" y="177"/>
                  </a:lnTo>
                  <a:lnTo>
                    <a:pt x="281" y="176"/>
                  </a:lnTo>
                  <a:lnTo>
                    <a:pt x="281" y="175"/>
                  </a:lnTo>
                  <a:lnTo>
                    <a:pt x="282" y="173"/>
                  </a:lnTo>
                  <a:lnTo>
                    <a:pt x="284" y="172"/>
                  </a:lnTo>
                  <a:lnTo>
                    <a:pt x="285" y="170"/>
                  </a:lnTo>
                  <a:lnTo>
                    <a:pt x="287" y="168"/>
                  </a:lnTo>
                  <a:lnTo>
                    <a:pt x="289" y="166"/>
                  </a:lnTo>
                  <a:lnTo>
                    <a:pt x="292" y="163"/>
                  </a:lnTo>
                  <a:lnTo>
                    <a:pt x="295" y="161"/>
                  </a:lnTo>
                  <a:lnTo>
                    <a:pt x="298" y="158"/>
                  </a:lnTo>
                  <a:lnTo>
                    <a:pt x="300" y="155"/>
                  </a:lnTo>
                  <a:lnTo>
                    <a:pt x="303" y="153"/>
                  </a:lnTo>
                  <a:lnTo>
                    <a:pt x="306" y="151"/>
                  </a:lnTo>
                  <a:lnTo>
                    <a:pt x="308" y="149"/>
                  </a:lnTo>
                  <a:lnTo>
                    <a:pt x="311" y="147"/>
                  </a:lnTo>
                  <a:lnTo>
                    <a:pt x="313" y="145"/>
                  </a:lnTo>
                  <a:lnTo>
                    <a:pt x="315" y="143"/>
                  </a:lnTo>
                  <a:lnTo>
                    <a:pt x="317" y="142"/>
                  </a:lnTo>
                  <a:lnTo>
                    <a:pt x="319" y="140"/>
                  </a:lnTo>
                  <a:lnTo>
                    <a:pt x="321" y="139"/>
                  </a:lnTo>
                  <a:lnTo>
                    <a:pt x="323" y="138"/>
                  </a:lnTo>
                  <a:lnTo>
                    <a:pt x="325" y="137"/>
                  </a:lnTo>
                  <a:lnTo>
                    <a:pt x="327" y="136"/>
                  </a:lnTo>
                  <a:lnTo>
                    <a:pt x="328" y="136"/>
                  </a:lnTo>
                  <a:lnTo>
                    <a:pt x="330" y="135"/>
                  </a:lnTo>
                  <a:lnTo>
                    <a:pt x="331" y="135"/>
                  </a:lnTo>
                  <a:lnTo>
                    <a:pt x="332" y="134"/>
                  </a:lnTo>
                  <a:lnTo>
                    <a:pt x="334" y="134"/>
                  </a:lnTo>
                  <a:lnTo>
                    <a:pt x="335" y="133"/>
                  </a:lnTo>
                  <a:lnTo>
                    <a:pt x="337" y="132"/>
                  </a:lnTo>
                  <a:lnTo>
                    <a:pt x="338" y="132"/>
                  </a:lnTo>
                  <a:lnTo>
                    <a:pt x="340" y="131"/>
                  </a:lnTo>
                  <a:lnTo>
                    <a:pt x="341" y="130"/>
                  </a:lnTo>
                  <a:lnTo>
                    <a:pt x="342" y="130"/>
                  </a:lnTo>
                  <a:lnTo>
                    <a:pt x="344" y="129"/>
                  </a:lnTo>
                  <a:lnTo>
                    <a:pt x="346" y="128"/>
                  </a:lnTo>
                  <a:lnTo>
                    <a:pt x="347" y="128"/>
                  </a:lnTo>
                  <a:lnTo>
                    <a:pt x="349" y="127"/>
                  </a:lnTo>
                  <a:lnTo>
                    <a:pt x="350" y="126"/>
                  </a:lnTo>
                  <a:lnTo>
                    <a:pt x="352" y="125"/>
                  </a:lnTo>
                  <a:lnTo>
                    <a:pt x="353" y="124"/>
                  </a:lnTo>
                  <a:lnTo>
                    <a:pt x="355" y="123"/>
                  </a:lnTo>
                  <a:lnTo>
                    <a:pt x="356" y="122"/>
                  </a:lnTo>
                  <a:lnTo>
                    <a:pt x="358" y="121"/>
                  </a:lnTo>
                  <a:lnTo>
                    <a:pt x="359" y="120"/>
                  </a:lnTo>
                  <a:lnTo>
                    <a:pt x="361" y="119"/>
                  </a:lnTo>
                  <a:lnTo>
                    <a:pt x="362" y="118"/>
                  </a:lnTo>
                  <a:lnTo>
                    <a:pt x="364" y="116"/>
                  </a:lnTo>
                  <a:lnTo>
                    <a:pt x="365" y="115"/>
                  </a:lnTo>
                  <a:lnTo>
                    <a:pt x="366" y="114"/>
                  </a:lnTo>
                  <a:lnTo>
                    <a:pt x="367" y="112"/>
                  </a:lnTo>
                  <a:lnTo>
                    <a:pt x="368" y="111"/>
                  </a:lnTo>
                  <a:lnTo>
                    <a:pt x="370" y="109"/>
                  </a:lnTo>
                  <a:lnTo>
                    <a:pt x="371" y="107"/>
                  </a:lnTo>
                  <a:lnTo>
                    <a:pt x="372" y="106"/>
                  </a:lnTo>
                  <a:lnTo>
                    <a:pt x="373" y="104"/>
                  </a:lnTo>
                  <a:lnTo>
                    <a:pt x="374" y="102"/>
                  </a:lnTo>
                  <a:lnTo>
                    <a:pt x="374" y="100"/>
                  </a:lnTo>
                  <a:lnTo>
                    <a:pt x="375" y="99"/>
                  </a:lnTo>
                  <a:lnTo>
                    <a:pt x="376" y="97"/>
                  </a:lnTo>
                  <a:lnTo>
                    <a:pt x="377" y="96"/>
                  </a:lnTo>
                  <a:lnTo>
                    <a:pt x="377" y="94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9" y="90"/>
                  </a:lnTo>
                  <a:lnTo>
                    <a:pt x="379" y="89"/>
                  </a:lnTo>
                  <a:lnTo>
                    <a:pt x="379" y="88"/>
                  </a:lnTo>
                  <a:lnTo>
                    <a:pt x="379" y="87"/>
                  </a:lnTo>
                  <a:lnTo>
                    <a:pt x="379" y="86"/>
                  </a:lnTo>
                  <a:lnTo>
                    <a:pt x="379" y="85"/>
                  </a:lnTo>
                  <a:lnTo>
                    <a:pt x="379" y="84"/>
                  </a:lnTo>
                  <a:lnTo>
                    <a:pt x="379" y="83"/>
                  </a:lnTo>
                  <a:lnTo>
                    <a:pt x="379" y="82"/>
                  </a:lnTo>
                  <a:lnTo>
                    <a:pt x="379" y="82"/>
                  </a:lnTo>
                  <a:lnTo>
                    <a:pt x="378" y="81"/>
                  </a:lnTo>
                  <a:lnTo>
                    <a:pt x="378" y="80"/>
                  </a:lnTo>
                  <a:lnTo>
                    <a:pt x="378" y="80"/>
                  </a:lnTo>
                  <a:lnTo>
                    <a:pt x="377" y="79"/>
                  </a:lnTo>
                  <a:lnTo>
                    <a:pt x="377" y="79"/>
                  </a:lnTo>
                  <a:lnTo>
                    <a:pt x="376" y="78"/>
                  </a:lnTo>
                  <a:lnTo>
                    <a:pt x="375" y="78"/>
                  </a:lnTo>
                  <a:lnTo>
                    <a:pt x="375" y="78"/>
                  </a:lnTo>
                  <a:lnTo>
                    <a:pt x="374" y="78"/>
                  </a:lnTo>
                  <a:lnTo>
                    <a:pt x="373" y="77"/>
                  </a:lnTo>
                  <a:lnTo>
                    <a:pt x="372" y="77"/>
                  </a:lnTo>
                  <a:lnTo>
                    <a:pt x="371" y="77"/>
                  </a:lnTo>
                  <a:lnTo>
                    <a:pt x="370" y="77"/>
                  </a:lnTo>
                  <a:lnTo>
                    <a:pt x="369" y="77"/>
                  </a:lnTo>
                  <a:lnTo>
                    <a:pt x="368" y="77"/>
                  </a:lnTo>
                  <a:lnTo>
                    <a:pt x="367" y="77"/>
                  </a:lnTo>
                  <a:lnTo>
                    <a:pt x="366" y="77"/>
                  </a:lnTo>
                  <a:lnTo>
                    <a:pt x="364" y="77"/>
                  </a:lnTo>
                  <a:lnTo>
                    <a:pt x="363" y="77"/>
                  </a:lnTo>
                  <a:lnTo>
                    <a:pt x="362" y="77"/>
                  </a:lnTo>
                  <a:lnTo>
                    <a:pt x="361" y="78"/>
                  </a:lnTo>
                  <a:lnTo>
                    <a:pt x="359" y="78"/>
                  </a:lnTo>
                  <a:lnTo>
                    <a:pt x="358" y="78"/>
                  </a:lnTo>
                  <a:lnTo>
                    <a:pt x="357" y="78"/>
                  </a:lnTo>
                  <a:lnTo>
                    <a:pt x="355" y="79"/>
                  </a:lnTo>
                  <a:lnTo>
                    <a:pt x="354" y="79"/>
                  </a:lnTo>
                  <a:lnTo>
                    <a:pt x="352" y="80"/>
                  </a:lnTo>
                  <a:lnTo>
                    <a:pt x="351" y="80"/>
                  </a:lnTo>
                  <a:lnTo>
                    <a:pt x="349" y="81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44" y="83"/>
                  </a:lnTo>
                  <a:lnTo>
                    <a:pt x="343" y="84"/>
                  </a:lnTo>
                  <a:lnTo>
                    <a:pt x="341" y="84"/>
                  </a:lnTo>
                  <a:lnTo>
                    <a:pt x="340" y="85"/>
                  </a:lnTo>
                  <a:lnTo>
                    <a:pt x="338" y="85"/>
                  </a:lnTo>
                  <a:lnTo>
                    <a:pt x="337" y="86"/>
                  </a:lnTo>
                  <a:lnTo>
                    <a:pt x="335" y="87"/>
                  </a:lnTo>
                  <a:lnTo>
                    <a:pt x="334" y="87"/>
                  </a:lnTo>
                  <a:lnTo>
                    <a:pt x="332" y="88"/>
                  </a:lnTo>
                  <a:lnTo>
                    <a:pt x="331" y="88"/>
                  </a:lnTo>
                  <a:lnTo>
                    <a:pt x="329" y="89"/>
                  </a:lnTo>
                  <a:lnTo>
                    <a:pt x="328" y="89"/>
                  </a:lnTo>
                  <a:lnTo>
                    <a:pt x="326" y="90"/>
                  </a:lnTo>
                  <a:lnTo>
                    <a:pt x="325" y="90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1" y="92"/>
                  </a:lnTo>
                  <a:lnTo>
                    <a:pt x="319" y="92"/>
                  </a:lnTo>
                  <a:lnTo>
                    <a:pt x="318" y="93"/>
                  </a:lnTo>
                  <a:lnTo>
                    <a:pt x="316" y="93"/>
                  </a:lnTo>
                  <a:lnTo>
                    <a:pt x="315" y="94"/>
                  </a:lnTo>
                  <a:lnTo>
                    <a:pt x="313" y="94"/>
                  </a:lnTo>
                  <a:lnTo>
                    <a:pt x="312" y="95"/>
                  </a:lnTo>
                  <a:lnTo>
                    <a:pt x="310" y="95"/>
                  </a:lnTo>
                  <a:lnTo>
                    <a:pt x="308" y="96"/>
                  </a:lnTo>
                  <a:lnTo>
                    <a:pt x="306" y="97"/>
                  </a:lnTo>
                  <a:lnTo>
                    <a:pt x="304" y="97"/>
                  </a:lnTo>
                  <a:lnTo>
                    <a:pt x="303" y="98"/>
                  </a:lnTo>
                  <a:lnTo>
                    <a:pt x="301" y="98"/>
                  </a:lnTo>
                  <a:lnTo>
                    <a:pt x="299" y="99"/>
                  </a:lnTo>
                  <a:lnTo>
                    <a:pt x="297" y="100"/>
                  </a:lnTo>
                  <a:lnTo>
                    <a:pt x="295" y="100"/>
                  </a:lnTo>
                  <a:lnTo>
                    <a:pt x="293" y="101"/>
                  </a:lnTo>
                  <a:lnTo>
                    <a:pt x="290" y="102"/>
                  </a:lnTo>
                  <a:lnTo>
                    <a:pt x="288" y="103"/>
                  </a:lnTo>
                  <a:lnTo>
                    <a:pt x="286" y="104"/>
                  </a:lnTo>
                  <a:lnTo>
                    <a:pt x="283" y="105"/>
                  </a:lnTo>
                  <a:lnTo>
                    <a:pt x="281" y="106"/>
                  </a:lnTo>
                  <a:lnTo>
                    <a:pt x="278" y="107"/>
                  </a:lnTo>
                  <a:lnTo>
                    <a:pt x="275" y="108"/>
                  </a:lnTo>
                  <a:lnTo>
                    <a:pt x="273" y="109"/>
                  </a:lnTo>
                  <a:lnTo>
                    <a:pt x="270" y="110"/>
                  </a:lnTo>
                  <a:lnTo>
                    <a:pt x="267" y="111"/>
                  </a:lnTo>
                  <a:lnTo>
                    <a:pt x="264" y="113"/>
                  </a:lnTo>
                  <a:lnTo>
                    <a:pt x="261" y="114"/>
                  </a:lnTo>
                  <a:lnTo>
                    <a:pt x="257" y="116"/>
                  </a:lnTo>
                  <a:lnTo>
                    <a:pt x="254" y="117"/>
                  </a:lnTo>
                  <a:lnTo>
                    <a:pt x="251" y="119"/>
                  </a:lnTo>
                  <a:lnTo>
                    <a:pt x="247" y="120"/>
                  </a:lnTo>
                  <a:lnTo>
                    <a:pt x="244" y="121"/>
                  </a:lnTo>
                  <a:lnTo>
                    <a:pt x="242" y="123"/>
                  </a:lnTo>
                  <a:lnTo>
                    <a:pt x="239" y="123"/>
                  </a:lnTo>
                  <a:lnTo>
                    <a:pt x="237" y="124"/>
                  </a:lnTo>
                  <a:lnTo>
                    <a:pt x="236" y="125"/>
                  </a:lnTo>
                  <a:lnTo>
                    <a:pt x="234" y="125"/>
                  </a:lnTo>
                  <a:lnTo>
                    <a:pt x="233" y="125"/>
                  </a:lnTo>
                  <a:lnTo>
                    <a:pt x="232" y="125"/>
                  </a:lnTo>
                  <a:lnTo>
                    <a:pt x="231" y="125"/>
                  </a:lnTo>
                  <a:lnTo>
                    <a:pt x="231" y="124"/>
                  </a:lnTo>
                  <a:lnTo>
                    <a:pt x="231" y="123"/>
                  </a:lnTo>
                  <a:lnTo>
                    <a:pt x="231" y="123"/>
                  </a:lnTo>
                  <a:lnTo>
                    <a:pt x="232" y="121"/>
                  </a:lnTo>
                  <a:lnTo>
                    <a:pt x="233" y="120"/>
                  </a:lnTo>
                  <a:lnTo>
                    <a:pt x="234" y="119"/>
                  </a:lnTo>
                  <a:lnTo>
                    <a:pt x="236" y="117"/>
                  </a:lnTo>
                  <a:lnTo>
                    <a:pt x="237" y="115"/>
                  </a:lnTo>
                  <a:lnTo>
                    <a:pt x="238" y="114"/>
                  </a:lnTo>
                  <a:lnTo>
                    <a:pt x="239" y="112"/>
                  </a:lnTo>
                  <a:lnTo>
                    <a:pt x="241" y="110"/>
                  </a:lnTo>
                  <a:lnTo>
                    <a:pt x="242" y="109"/>
                  </a:lnTo>
                  <a:lnTo>
                    <a:pt x="243" y="107"/>
                  </a:lnTo>
                  <a:lnTo>
                    <a:pt x="244" y="105"/>
                  </a:lnTo>
                  <a:lnTo>
                    <a:pt x="245" y="103"/>
                  </a:lnTo>
                  <a:lnTo>
                    <a:pt x="246" y="101"/>
                  </a:lnTo>
                  <a:lnTo>
                    <a:pt x="247" y="99"/>
                  </a:lnTo>
                  <a:lnTo>
                    <a:pt x="248" y="97"/>
                  </a:lnTo>
                  <a:lnTo>
                    <a:pt x="248" y="96"/>
                  </a:lnTo>
                  <a:lnTo>
                    <a:pt x="249" y="94"/>
                  </a:lnTo>
                  <a:lnTo>
                    <a:pt x="250" y="92"/>
                  </a:lnTo>
                  <a:lnTo>
                    <a:pt x="251" y="90"/>
                  </a:lnTo>
                  <a:lnTo>
                    <a:pt x="251" y="88"/>
                  </a:lnTo>
                  <a:lnTo>
                    <a:pt x="252" y="86"/>
                  </a:lnTo>
                  <a:lnTo>
                    <a:pt x="253" y="84"/>
                  </a:lnTo>
                  <a:lnTo>
                    <a:pt x="254" y="82"/>
                  </a:lnTo>
                  <a:lnTo>
                    <a:pt x="254" y="81"/>
                  </a:lnTo>
                  <a:lnTo>
                    <a:pt x="255" y="79"/>
                  </a:lnTo>
                  <a:lnTo>
                    <a:pt x="256" y="78"/>
                  </a:lnTo>
                  <a:lnTo>
                    <a:pt x="257" y="76"/>
                  </a:lnTo>
                  <a:lnTo>
                    <a:pt x="258" y="75"/>
                  </a:lnTo>
                  <a:lnTo>
                    <a:pt x="258" y="74"/>
                  </a:lnTo>
                  <a:lnTo>
                    <a:pt x="259" y="73"/>
                  </a:lnTo>
                  <a:lnTo>
                    <a:pt x="260" y="72"/>
                  </a:lnTo>
                  <a:lnTo>
                    <a:pt x="261" y="71"/>
                  </a:lnTo>
                  <a:lnTo>
                    <a:pt x="262" y="71"/>
                  </a:lnTo>
                  <a:lnTo>
                    <a:pt x="263" y="70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5" y="68"/>
                  </a:lnTo>
                  <a:lnTo>
                    <a:pt x="266" y="68"/>
                  </a:lnTo>
                  <a:lnTo>
                    <a:pt x="267" y="67"/>
                  </a:lnTo>
                  <a:lnTo>
                    <a:pt x="268" y="66"/>
                  </a:lnTo>
                  <a:lnTo>
                    <a:pt x="269" y="66"/>
                  </a:lnTo>
                  <a:lnTo>
                    <a:pt x="270" y="65"/>
                  </a:lnTo>
                  <a:lnTo>
                    <a:pt x="271" y="64"/>
                  </a:lnTo>
                  <a:lnTo>
                    <a:pt x="272" y="63"/>
                  </a:lnTo>
                  <a:lnTo>
                    <a:pt x="273" y="62"/>
                  </a:lnTo>
                  <a:lnTo>
                    <a:pt x="274" y="61"/>
                  </a:lnTo>
                  <a:lnTo>
                    <a:pt x="275" y="60"/>
                  </a:lnTo>
                  <a:lnTo>
                    <a:pt x="275" y="59"/>
                  </a:lnTo>
                  <a:lnTo>
                    <a:pt x="276" y="58"/>
                  </a:lnTo>
                  <a:lnTo>
                    <a:pt x="277" y="56"/>
                  </a:lnTo>
                  <a:lnTo>
                    <a:pt x="278" y="55"/>
                  </a:lnTo>
                  <a:lnTo>
                    <a:pt x="279" y="54"/>
                  </a:lnTo>
                  <a:lnTo>
                    <a:pt x="280" y="52"/>
                  </a:lnTo>
                  <a:lnTo>
                    <a:pt x="281" y="51"/>
                  </a:lnTo>
                  <a:lnTo>
                    <a:pt x="282" y="49"/>
                  </a:lnTo>
                  <a:lnTo>
                    <a:pt x="282" y="48"/>
                  </a:lnTo>
                  <a:lnTo>
                    <a:pt x="283" y="46"/>
                  </a:lnTo>
                  <a:lnTo>
                    <a:pt x="284" y="45"/>
                  </a:lnTo>
                  <a:lnTo>
                    <a:pt x="284" y="43"/>
                  </a:lnTo>
                  <a:lnTo>
                    <a:pt x="285" y="41"/>
                  </a:lnTo>
                  <a:lnTo>
                    <a:pt x="285" y="40"/>
                  </a:lnTo>
                  <a:lnTo>
                    <a:pt x="286" y="38"/>
                  </a:lnTo>
                  <a:lnTo>
                    <a:pt x="286" y="36"/>
                  </a:lnTo>
                  <a:lnTo>
                    <a:pt x="287" y="35"/>
                  </a:lnTo>
                  <a:lnTo>
                    <a:pt x="287" y="33"/>
                  </a:lnTo>
                  <a:lnTo>
                    <a:pt x="287" y="31"/>
                  </a:lnTo>
                  <a:lnTo>
                    <a:pt x="287" y="29"/>
                  </a:lnTo>
                  <a:lnTo>
                    <a:pt x="288" y="28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8" y="23"/>
                  </a:lnTo>
                  <a:lnTo>
                    <a:pt x="288" y="21"/>
                  </a:lnTo>
                  <a:lnTo>
                    <a:pt x="288" y="20"/>
                  </a:lnTo>
                  <a:lnTo>
                    <a:pt x="288" y="18"/>
                  </a:lnTo>
                  <a:lnTo>
                    <a:pt x="288" y="17"/>
                  </a:lnTo>
                  <a:lnTo>
                    <a:pt x="288" y="15"/>
                  </a:lnTo>
                  <a:lnTo>
                    <a:pt x="288" y="14"/>
                  </a:lnTo>
                  <a:lnTo>
                    <a:pt x="287" y="13"/>
                  </a:lnTo>
                  <a:lnTo>
                    <a:pt x="287" y="12"/>
                  </a:lnTo>
                  <a:lnTo>
                    <a:pt x="287" y="11"/>
                  </a:lnTo>
                  <a:lnTo>
                    <a:pt x="286" y="9"/>
                  </a:lnTo>
                  <a:lnTo>
                    <a:pt x="286" y="8"/>
                  </a:lnTo>
                  <a:lnTo>
                    <a:pt x="286" y="8"/>
                  </a:lnTo>
                  <a:lnTo>
                    <a:pt x="285" y="7"/>
                  </a:lnTo>
                  <a:lnTo>
                    <a:pt x="285" y="6"/>
                  </a:lnTo>
                  <a:lnTo>
                    <a:pt x="284" y="5"/>
                  </a:lnTo>
                  <a:lnTo>
                    <a:pt x="284" y="4"/>
                  </a:lnTo>
                  <a:lnTo>
                    <a:pt x="283" y="4"/>
                  </a:lnTo>
                  <a:lnTo>
                    <a:pt x="283" y="3"/>
                  </a:lnTo>
                  <a:lnTo>
                    <a:pt x="282" y="3"/>
                  </a:lnTo>
                  <a:lnTo>
                    <a:pt x="282" y="2"/>
                  </a:lnTo>
                  <a:lnTo>
                    <a:pt x="281" y="2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0" y="1"/>
                  </a:lnTo>
                  <a:lnTo>
                    <a:pt x="280" y="1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75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3" y="1"/>
                  </a:lnTo>
                  <a:lnTo>
                    <a:pt x="272" y="1"/>
                  </a:lnTo>
                  <a:lnTo>
                    <a:pt x="271" y="1"/>
                  </a:lnTo>
                  <a:lnTo>
                    <a:pt x="271" y="1"/>
                  </a:lnTo>
                  <a:lnTo>
                    <a:pt x="270" y="1"/>
                  </a:lnTo>
                  <a:lnTo>
                    <a:pt x="269" y="2"/>
                  </a:lnTo>
                  <a:lnTo>
                    <a:pt x="268" y="2"/>
                  </a:lnTo>
                  <a:lnTo>
                    <a:pt x="267" y="2"/>
                  </a:lnTo>
                  <a:lnTo>
                    <a:pt x="266" y="2"/>
                  </a:lnTo>
                  <a:lnTo>
                    <a:pt x="265" y="3"/>
                  </a:lnTo>
                  <a:lnTo>
                    <a:pt x="264" y="3"/>
                  </a:lnTo>
                  <a:lnTo>
                    <a:pt x="263" y="4"/>
                  </a:lnTo>
                  <a:lnTo>
                    <a:pt x="262" y="4"/>
                  </a:lnTo>
                  <a:lnTo>
                    <a:pt x="261" y="5"/>
                  </a:lnTo>
                  <a:lnTo>
                    <a:pt x="260" y="6"/>
                  </a:lnTo>
                  <a:lnTo>
                    <a:pt x="259" y="7"/>
                  </a:lnTo>
                  <a:lnTo>
                    <a:pt x="258" y="8"/>
                  </a:lnTo>
                  <a:lnTo>
                    <a:pt x="257" y="9"/>
                  </a:lnTo>
                  <a:lnTo>
                    <a:pt x="256" y="10"/>
                  </a:lnTo>
                  <a:lnTo>
                    <a:pt x="255" y="11"/>
                  </a:lnTo>
                  <a:lnTo>
                    <a:pt x="254" y="12"/>
                  </a:lnTo>
                  <a:lnTo>
                    <a:pt x="253" y="14"/>
                  </a:lnTo>
                  <a:lnTo>
                    <a:pt x="252" y="15"/>
                  </a:lnTo>
                  <a:lnTo>
                    <a:pt x="251" y="17"/>
                  </a:lnTo>
                  <a:lnTo>
                    <a:pt x="250" y="18"/>
                  </a:lnTo>
                  <a:lnTo>
                    <a:pt x="248" y="20"/>
                  </a:lnTo>
                  <a:lnTo>
                    <a:pt x="247" y="21"/>
                  </a:lnTo>
                  <a:lnTo>
                    <a:pt x="246" y="23"/>
                  </a:lnTo>
                  <a:lnTo>
                    <a:pt x="245" y="24"/>
                  </a:lnTo>
                  <a:lnTo>
                    <a:pt x="243" y="25"/>
                  </a:lnTo>
                  <a:lnTo>
                    <a:pt x="242" y="27"/>
                  </a:lnTo>
                  <a:lnTo>
                    <a:pt x="241" y="28"/>
                  </a:lnTo>
                  <a:lnTo>
                    <a:pt x="239" y="29"/>
                  </a:lnTo>
                  <a:lnTo>
                    <a:pt x="238" y="30"/>
                  </a:lnTo>
                  <a:lnTo>
                    <a:pt x="236" y="32"/>
                  </a:lnTo>
                  <a:lnTo>
                    <a:pt x="235" y="33"/>
                  </a:lnTo>
                  <a:lnTo>
                    <a:pt x="233" y="34"/>
                  </a:lnTo>
                  <a:lnTo>
                    <a:pt x="232" y="35"/>
                  </a:lnTo>
                  <a:lnTo>
                    <a:pt x="230" y="36"/>
                  </a:lnTo>
                  <a:lnTo>
                    <a:pt x="229" y="37"/>
                  </a:lnTo>
                  <a:lnTo>
                    <a:pt x="227" y="38"/>
                  </a:lnTo>
                  <a:lnTo>
                    <a:pt x="226" y="38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2" y="41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3"/>
                  </a:lnTo>
                  <a:lnTo>
                    <a:pt x="217" y="44"/>
                  </a:lnTo>
                  <a:lnTo>
                    <a:pt x="216" y="44"/>
                  </a:lnTo>
                  <a:lnTo>
                    <a:pt x="215" y="45"/>
                  </a:lnTo>
                  <a:lnTo>
                    <a:pt x="215" y="46"/>
                  </a:lnTo>
                  <a:lnTo>
                    <a:pt x="214" y="46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12" y="48"/>
                  </a:lnTo>
                  <a:lnTo>
                    <a:pt x="212" y="48"/>
                  </a:lnTo>
                  <a:lnTo>
                    <a:pt x="211" y="49"/>
                  </a:lnTo>
                  <a:lnTo>
                    <a:pt x="211" y="49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09" y="51"/>
                  </a:lnTo>
                  <a:lnTo>
                    <a:pt x="209" y="51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7" y="53"/>
                  </a:lnTo>
                  <a:lnTo>
                    <a:pt x="206" y="53"/>
                  </a:lnTo>
                  <a:lnTo>
                    <a:pt x="206" y="54"/>
                  </a:lnTo>
                  <a:lnTo>
                    <a:pt x="205" y="55"/>
                  </a:lnTo>
                  <a:lnTo>
                    <a:pt x="204" y="55"/>
                  </a:lnTo>
                  <a:lnTo>
                    <a:pt x="204" y="56"/>
                  </a:lnTo>
                  <a:lnTo>
                    <a:pt x="203" y="57"/>
                  </a:lnTo>
                  <a:lnTo>
                    <a:pt x="202" y="57"/>
                  </a:lnTo>
                  <a:lnTo>
                    <a:pt x="202" y="58"/>
                  </a:lnTo>
                  <a:lnTo>
                    <a:pt x="201" y="59"/>
                  </a:lnTo>
                  <a:lnTo>
                    <a:pt x="200" y="60"/>
                  </a:lnTo>
                  <a:lnTo>
                    <a:pt x="200" y="61"/>
                  </a:lnTo>
                  <a:lnTo>
                    <a:pt x="199" y="62"/>
                  </a:lnTo>
                  <a:lnTo>
                    <a:pt x="198" y="63"/>
                  </a:lnTo>
                  <a:lnTo>
                    <a:pt x="198" y="64"/>
                  </a:lnTo>
                  <a:lnTo>
                    <a:pt x="197" y="65"/>
                  </a:lnTo>
                  <a:lnTo>
                    <a:pt x="196" y="66"/>
                  </a:lnTo>
                  <a:lnTo>
                    <a:pt x="196" y="67"/>
                  </a:lnTo>
                  <a:lnTo>
                    <a:pt x="195" y="68"/>
                  </a:lnTo>
                  <a:lnTo>
                    <a:pt x="194" y="69"/>
                  </a:lnTo>
                  <a:lnTo>
                    <a:pt x="193" y="70"/>
                  </a:lnTo>
                  <a:lnTo>
                    <a:pt x="193" y="72"/>
                  </a:lnTo>
                  <a:lnTo>
                    <a:pt x="192" y="73"/>
                  </a:lnTo>
                  <a:lnTo>
                    <a:pt x="191" y="75"/>
                  </a:lnTo>
                  <a:lnTo>
                    <a:pt x="191" y="76"/>
                  </a:lnTo>
                  <a:lnTo>
                    <a:pt x="190" y="77"/>
                  </a:lnTo>
                  <a:lnTo>
                    <a:pt x="189" y="79"/>
                  </a:lnTo>
                  <a:lnTo>
                    <a:pt x="188" y="81"/>
                  </a:lnTo>
                  <a:lnTo>
                    <a:pt x="187" y="82"/>
                  </a:lnTo>
                  <a:lnTo>
                    <a:pt x="186" y="84"/>
                  </a:lnTo>
                  <a:lnTo>
                    <a:pt x="184" y="86"/>
                  </a:lnTo>
                  <a:lnTo>
                    <a:pt x="183" y="88"/>
                  </a:lnTo>
                  <a:lnTo>
                    <a:pt x="182" y="90"/>
                  </a:lnTo>
                  <a:lnTo>
                    <a:pt x="180" y="92"/>
                  </a:lnTo>
                  <a:lnTo>
                    <a:pt x="179" y="94"/>
                  </a:lnTo>
                  <a:lnTo>
                    <a:pt x="177" y="96"/>
                  </a:lnTo>
                  <a:lnTo>
                    <a:pt x="175" y="98"/>
                  </a:lnTo>
                  <a:lnTo>
                    <a:pt x="174" y="100"/>
                  </a:lnTo>
                  <a:lnTo>
                    <a:pt x="172" y="102"/>
                  </a:lnTo>
                  <a:lnTo>
                    <a:pt x="170" y="104"/>
                  </a:lnTo>
                  <a:lnTo>
                    <a:pt x="168" y="107"/>
                  </a:lnTo>
                  <a:lnTo>
                    <a:pt x="167" y="109"/>
                  </a:lnTo>
                  <a:lnTo>
                    <a:pt x="165" y="111"/>
                  </a:lnTo>
                  <a:lnTo>
                    <a:pt x="163" y="113"/>
                  </a:lnTo>
                  <a:lnTo>
                    <a:pt x="162" y="114"/>
                  </a:lnTo>
                  <a:lnTo>
                    <a:pt x="161" y="116"/>
                  </a:lnTo>
                  <a:lnTo>
                    <a:pt x="159" y="118"/>
                  </a:lnTo>
                  <a:lnTo>
                    <a:pt x="158" y="119"/>
                  </a:lnTo>
                  <a:lnTo>
                    <a:pt x="156" y="121"/>
                  </a:lnTo>
                  <a:lnTo>
                    <a:pt x="155" y="122"/>
                  </a:lnTo>
                  <a:lnTo>
                    <a:pt x="154" y="123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49" y="129"/>
                  </a:lnTo>
                  <a:lnTo>
                    <a:pt x="148" y="130"/>
                  </a:lnTo>
                  <a:lnTo>
                    <a:pt x="147" y="131"/>
                  </a:lnTo>
                  <a:lnTo>
                    <a:pt x="147" y="132"/>
                  </a:lnTo>
                  <a:lnTo>
                    <a:pt x="146" y="133"/>
                  </a:lnTo>
                  <a:lnTo>
                    <a:pt x="145" y="134"/>
                  </a:lnTo>
                  <a:lnTo>
                    <a:pt x="144" y="135"/>
                  </a:lnTo>
                  <a:lnTo>
                    <a:pt x="144" y="136"/>
                  </a:lnTo>
                  <a:lnTo>
                    <a:pt x="143" y="138"/>
                  </a:lnTo>
                  <a:lnTo>
                    <a:pt x="142" y="139"/>
                  </a:lnTo>
                  <a:lnTo>
                    <a:pt x="142" y="140"/>
                  </a:lnTo>
                  <a:lnTo>
                    <a:pt x="141" y="142"/>
                  </a:lnTo>
                  <a:lnTo>
                    <a:pt x="140" y="143"/>
                  </a:lnTo>
                  <a:lnTo>
                    <a:pt x="140" y="145"/>
                  </a:lnTo>
                  <a:lnTo>
                    <a:pt x="139" y="146"/>
                  </a:lnTo>
                  <a:lnTo>
                    <a:pt x="139" y="148"/>
                  </a:lnTo>
                  <a:lnTo>
                    <a:pt x="138" y="149"/>
                  </a:lnTo>
                  <a:lnTo>
                    <a:pt x="138" y="151"/>
                  </a:lnTo>
                  <a:lnTo>
                    <a:pt x="137" y="153"/>
                  </a:lnTo>
                  <a:lnTo>
                    <a:pt x="137" y="156"/>
                  </a:lnTo>
                  <a:lnTo>
                    <a:pt x="136" y="158"/>
                  </a:lnTo>
                  <a:lnTo>
                    <a:pt x="135" y="160"/>
                  </a:lnTo>
                  <a:lnTo>
                    <a:pt x="134" y="163"/>
                  </a:lnTo>
                  <a:lnTo>
                    <a:pt x="133" y="166"/>
                  </a:lnTo>
                  <a:lnTo>
                    <a:pt x="132" y="169"/>
                  </a:lnTo>
                  <a:lnTo>
                    <a:pt x="131" y="172"/>
                  </a:lnTo>
                  <a:lnTo>
                    <a:pt x="130" y="176"/>
                  </a:lnTo>
                  <a:lnTo>
                    <a:pt x="128" y="179"/>
                  </a:lnTo>
                  <a:lnTo>
                    <a:pt x="127" y="183"/>
                  </a:lnTo>
                  <a:lnTo>
                    <a:pt x="126" y="187"/>
                  </a:lnTo>
                  <a:lnTo>
                    <a:pt x="124" y="191"/>
                  </a:lnTo>
                  <a:lnTo>
                    <a:pt x="122" y="195"/>
                  </a:lnTo>
                  <a:lnTo>
                    <a:pt x="121" y="199"/>
                  </a:lnTo>
                  <a:lnTo>
                    <a:pt x="119" y="203"/>
                  </a:lnTo>
                  <a:lnTo>
                    <a:pt x="118" y="206"/>
                  </a:lnTo>
                  <a:lnTo>
                    <a:pt x="117" y="209"/>
                  </a:lnTo>
                  <a:lnTo>
                    <a:pt x="116" y="212"/>
                  </a:lnTo>
                  <a:lnTo>
                    <a:pt x="115" y="214"/>
                  </a:lnTo>
                  <a:lnTo>
                    <a:pt x="114" y="216"/>
                  </a:lnTo>
                  <a:lnTo>
                    <a:pt x="113" y="218"/>
                  </a:lnTo>
                  <a:lnTo>
                    <a:pt x="112" y="219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19"/>
                  </a:lnTo>
                  <a:lnTo>
                    <a:pt x="110" y="218"/>
                  </a:lnTo>
                  <a:lnTo>
                    <a:pt x="110" y="217"/>
                  </a:lnTo>
                  <a:lnTo>
                    <a:pt x="110" y="215"/>
                  </a:lnTo>
                  <a:lnTo>
                    <a:pt x="110" y="214"/>
                  </a:lnTo>
                  <a:lnTo>
                    <a:pt x="109" y="212"/>
                  </a:lnTo>
                  <a:lnTo>
                    <a:pt x="109" y="210"/>
                  </a:lnTo>
                  <a:lnTo>
                    <a:pt x="109" y="209"/>
                  </a:lnTo>
                  <a:lnTo>
                    <a:pt x="109" y="207"/>
                  </a:lnTo>
                  <a:lnTo>
                    <a:pt x="109" y="205"/>
                  </a:lnTo>
                  <a:lnTo>
                    <a:pt x="109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199"/>
                  </a:lnTo>
                  <a:lnTo>
                    <a:pt x="108" y="197"/>
                  </a:lnTo>
                  <a:lnTo>
                    <a:pt x="107" y="195"/>
                  </a:lnTo>
                  <a:lnTo>
                    <a:pt x="107" y="193"/>
                  </a:lnTo>
                  <a:lnTo>
                    <a:pt x="106" y="191"/>
                  </a:lnTo>
                  <a:lnTo>
                    <a:pt x="106" y="190"/>
                  </a:lnTo>
                  <a:lnTo>
                    <a:pt x="105" y="188"/>
                  </a:lnTo>
                  <a:lnTo>
                    <a:pt x="105" y="186"/>
                  </a:lnTo>
                  <a:lnTo>
                    <a:pt x="105" y="185"/>
                  </a:lnTo>
                  <a:lnTo>
                    <a:pt x="104" y="183"/>
                  </a:lnTo>
                  <a:lnTo>
                    <a:pt x="103" y="182"/>
                  </a:lnTo>
                  <a:lnTo>
                    <a:pt x="103" y="180"/>
                  </a:lnTo>
                  <a:lnTo>
                    <a:pt x="102" y="179"/>
                  </a:lnTo>
                  <a:lnTo>
                    <a:pt x="102" y="178"/>
                  </a:lnTo>
                  <a:lnTo>
                    <a:pt x="101" y="177"/>
                  </a:lnTo>
                  <a:lnTo>
                    <a:pt x="101" y="176"/>
                  </a:lnTo>
                  <a:lnTo>
                    <a:pt x="100" y="175"/>
                  </a:lnTo>
                  <a:lnTo>
                    <a:pt x="99" y="174"/>
                  </a:lnTo>
                  <a:lnTo>
                    <a:pt x="99" y="173"/>
                  </a:lnTo>
                  <a:lnTo>
                    <a:pt x="98" y="173"/>
                  </a:lnTo>
                  <a:lnTo>
                    <a:pt x="97" y="172"/>
                  </a:lnTo>
                  <a:lnTo>
                    <a:pt x="97" y="171"/>
                  </a:lnTo>
                  <a:lnTo>
                    <a:pt x="96" y="171"/>
                  </a:lnTo>
                  <a:lnTo>
                    <a:pt x="95" y="171"/>
                  </a:lnTo>
                  <a:lnTo>
                    <a:pt x="95" y="170"/>
                  </a:lnTo>
                  <a:lnTo>
                    <a:pt x="94" y="170"/>
                  </a:lnTo>
                  <a:lnTo>
                    <a:pt x="93" y="170"/>
                  </a:lnTo>
                  <a:lnTo>
                    <a:pt x="92" y="169"/>
                  </a:lnTo>
                  <a:lnTo>
                    <a:pt x="92" y="169"/>
                  </a:lnTo>
                  <a:lnTo>
                    <a:pt x="91" y="169"/>
                  </a:lnTo>
                  <a:lnTo>
                    <a:pt x="90" y="169"/>
                  </a:lnTo>
                  <a:lnTo>
                    <a:pt x="89" y="168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87" y="168"/>
                  </a:lnTo>
                  <a:lnTo>
                    <a:pt x="86" y="168"/>
                  </a:lnTo>
                  <a:lnTo>
                    <a:pt x="85" y="168"/>
                  </a:lnTo>
                  <a:lnTo>
                    <a:pt x="84" y="168"/>
                  </a:lnTo>
                  <a:lnTo>
                    <a:pt x="83" y="168"/>
                  </a:lnTo>
                  <a:lnTo>
                    <a:pt x="82" y="168"/>
                  </a:lnTo>
                  <a:lnTo>
                    <a:pt x="81" y="168"/>
                  </a:lnTo>
                  <a:lnTo>
                    <a:pt x="81" y="168"/>
                  </a:lnTo>
                  <a:lnTo>
                    <a:pt x="80" y="169"/>
                  </a:lnTo>
                  <a:lnTo>
                    <a:pt x="79" y="169"/>
                  </a:lnTo>
                  <a:lnTo>
                    <a:pt x="79" y="170"/>
                  </a:lnTo>
                  <a:lnTo>
                    <a:pt x="78" y="170"/>
                  </a:lnTo>
                  <a:lnTo>
                    <a:pt x="77" y="171"/>
                  </a:lnTo>
                  <a:lnTo>
                    <a:pt x="77" y="171"/>
                  </a:lnTo>
                  <a:lnTo>
                    <a:pt x="76" y="172"/>
                  </a:lnTo>
                  <a:lnTo>
                    <a:pt x="76" y="173"/>
                  </a:lnTo>
                  <a:lnTo>
                    <a:pt x="76" y="174"/>
                  </a:lnTo>
                  <a:lnTo>
                    <a:pt x="75" y="175"/>
                  </a:lnTo>
                  <a:lnTo>
                    <a:pt x="75" y="176"/>
                  </a:lnTo>
                  <a:lnTo>
                    <a:pt x="75" y="177"/>
                  </a:lnTo>
                  <a:lnTo>
                    <a:pt x="75" y="178"/>
                  </a:lnTo>
                  <a:lnTo>
                    <a:pt x="74" y="179"/>
                  </a:lnTo>
                  <a:lnTo>
                    <a:pt x="74" y="180"/>
                  </a:lnTo>
                  <a:lnTo>
                    <a:pt x="74" y="181"/>
                  </a:lnTo>
                  <a:lnTo>
                    <a:pt x="74" y="182"/>
                  </a:lnTo>
                  <a:lnTo>
                    <a:pt x="73" y="183"/>
                  </a:lnTo>
                  <a:lnTo>
                    <a:pt x="73" y="184"/>
                  </a:lnTo>
                  <a:lnTo>
                    <a:pt x="73" y="185"/>
                  </a:lnTo>
                  <a:lnTo>
                    <a:pt x="73" y="185"/>
                  </a:lnTo>
                  <a:lnTo>
                    <a:pt x="73" y="186"/>
                  </a:lnTo>
                  <a:lnTo>
                    <a:pt x="72" y="187"/>
                  </a:lnTo>
                  <a:lnTo>
                    <a:pt x="72" y="187"/>
                  </a:lnTo>
                  <a:lnTo>
                    <a:pt x="72" y="188"/>
                  </a:lnTo>
                  <a:lnTo>
                    <a:pt x="72" y="189"/>
                  </a:lnTo>
                  <a:lnTo>
                    <a:pt x="71" y="189"/>
                  </a:lnTo>
                  <a:lnTo>
                    <a:pt x="71" y="190"/>
                  </a:lnTo>
                  <a:lnTo>
                    <a:pt x="71" y="190"/>
                  </a:lnTo>
                  <a:lnTo>
                    <a:pt x="71" y="191"/>
                  </a:lnTo>
                  <a:lnTo>
                    <a:pt x="70" y="191"/>
                  </a:lnTo>
                  <a:lnTo>
                    <a:pt x="70" y="192"/>
                  </a:lnTo>
                  <a:lnTo>
                    <a:pt x="70" y="193"/>
                  </a:lnTo>
                  <a:lnTo>
                    <a:pt x="69" y="194"/>
                  </a:lnTo>
                  <a:lnTo>
                    <a:pt x="69" y="195"/>
                  </a:lnTo>
                  <a:lnTo>
                    <a:pt x="68" y="196"/>
                  </a:lnTo>
                  <a:lnTo>
                    <a:pt x="68" y="197"/>
                  </a:lnTo>
                  <a:lnTo>
                    <a:pt x="67" y="198"/>
                  </a:lnTo>
                  <a:lnTo>
                    <a:pt x="67" y="200"/>
                  </a:lnTo>
                  <a:lnTo>
                    <a:pt x="66" y="201"/>
                  </a:lnTo>
                  <a:lnTo>
                    <a:pt x="66" y="203"/>
                  </a:lnTo>
                  <a:lnTo>
                    <a:pt x="65" y="204"/>
                  </a:lnTo>
                  <a:lnTo>
                    <a:pt x="64" y="206"/>
                  </a:lnTo>
                  <a:lnTo>
                    <a:pt x="64" y="208"/>
                  </a:lnTo>
                  <a:lnTo>
                    <a:pt x="63" y="210"/>
                  </a:lnTo>
                  <a:lnTo>
                    <a:pt x="62" y="211"/>
                  </a:lnTo>
                  <a:lnTo>
                    <a:pt x="62" y="213"/>
                  </a:lnTo>
                  <a:lnTo>
                    <a:pt x="61" y="215"/>
                  </a:lnTo>
                  <a:lnTo>
                    <a:pt x="60" y="217"/>
                  </a:lnTo>
                  <a:lnTo>
                    <a:pt x="59" y="219"/>
                  </a:lnTo>
                  <a:lnTo>
                    <a:pt x="58" y="220"/>
                  </a:lnTo>
                  <a:lnTo>
                    <a:pt x="57" y="222"/>
                  </a:lnTo>
                  <a:lnTo>
                    <a:pt x="56" y="224"/>
                  </a:lnTo>
                  <a:lnTo>
                    <a:pt x="55" y="225"/>
                  </a:lnTo>
                  <a:lnTo>
                    <a:pt x="55" y="227"/>
                  </a:lnTo>
                  <a:lnTo>
                    <a:pt x="53" y="229"/>
                  </a:lnTo>
                  <a:lnTo>
                    <a:pt x="52" y="230"/>
                  </a:lnTo>
                  <a:lnTo>
                    <a:pt x="51" y="232"/>
                  </a:lnTo>
                  <a:lnTo>
                    <a:pt x="50" y="234"/>
                  </a:lnTo>
                  <a:lnTo>
                    <a:pt x="49" y="235"/>
                  </a:lnTo>
                  <a:lnTo>
                    <a:pt x="48" y="237"/>
                  </a:lnTo>
                  <a:lnTo>
                    <a:pt x="47" y="238"/>
                  </a:lnTo>
                  <a:lnTo>
                    <a:pt x="46" y="240"/>
                  </a:lnTo>
                  <a:lnTo>
                    <a:pt x="45" y="241"/>
                  </a:lnTo>
                  <a:lnTo>
                    <a:pt x="44" y="243"/>
                  </a:lnTo>
                  <a:lnTo>
                    <a:pt x="43" y="244"/>
                  </a:lnTo>
                  <a:lnTo>
                    <a:pt x="42" y="245"/>
                  </a:lnTo>
                  <a:lnTo>
                    <a:pt x="41" y="247"/>
                  </a:lnTo>
                  <a:lnTo>
                    <a:pt x="40" y="248"/>
                  </a:lnTo>
                  <a:lnTo>
                    <a:pt x="39" y="249"/>
                  </a:lnTo>
                  <a:lnTo>
                    <a:pt x="38" y="250"/>
                  </a:lnTo>
                  <a:lnTo>
                    <a:pt x="37" y="251"/>
                  </a:lnTo>
                  <a:lnTo>
                    <a:pt x="37" y="252"/>
                  </a:lnTo>
                  <a:lnTo>
                    <a:pt x="36" y="253"/>
                  </a:lnTo>
                  <a:lnTo>
                    <a:pt x="35" y="254"/>
                  </a:lnTo>
                  <a:lnTo>
                    <a:pt x="34" y="255"/>
                  </a:lnTo>
                  <a:lnTo>
                    <a:pt x="34" y="256"/>
                  </a:lnTo>
                  <a:lnTo>
                    <a:pt x="33" y="257"/>
                  </a:lnTo>
                  <a:lnTo>
                    <a:pt x="33" y="258"/>
                  </a:lnTo>
                  <a:lnTo>
                    <a:pt x="32" y="259"/>
                  </a:lnTo>
                  <a:lnTo>
                    <a:pt x="31" y="260"/>
                  </a:lnTo>
                  <a:lnTo>
                    <a:pt x="31" y="261"/>
                  </a:lnTo>
                  <a:lnTo>
                    <a:pt x="30" y="262"/>
                  </a:lnTo>
                  <a:lnTo>
                    <a:pt x="30" y="263"/>
                  </a:lnTo>
                  <a:lnTo>
                    <a:pt x="29" y="265"/>
                  </a:lnTo>
                  <a:lnTo>
                    <a:pt x="29" y="266"/>
                  </a:lnTo>
                  <a:lnTo>
                    <a:pt x="29" y="267"/>
                  </a:lnTo>
                  <a:lnTo>
                    <a:pt x="28" y="268"/>
                  </a:lnTo>
                  <a:lnTo>
                    <a:pt x="28" y="269"/>
                  </a:lnTo>
                  <a:lnTo>
                    <a:pt x="28" y="271"/>
                  </a:lnTo>
                  <a:lnTo>
                    <a:pt x="27" y="272"/>
                  </a:lnTo>
                  <a:lnTo>
                    <a:pt x="27" y="273"/>
                  </a:lnTo>
                  <a:lnTo>
                    <a:pt x="27" y="275"/>
                  </a:lnTo>
                  <a:lnTo>
                    <a:pt x="27" y="276"/>
                  </a:lnTo>
                  <a:lnTo>
                    <a:pt x="27" y="278"/>
                  </a:lnTo>
                  <a:lnTo>
                    <a:pt x="26" y="279"/>
                  </a:lnTo>
                  <a:lnTo>
                    <a:pt x="26" y="280"/>
                  </a:lnTo>
                  <a:lnTo>
                    <a:pt x="26" y="282"/>
                  </a:lnTo>
                  <a:lnTo>
                    <a:pt x="26" y="283"/>
                  </a:lnTo>
                  <a:lnTo>
                    <a:pt x="26" y="284"/>
                  </a:lnTo>
                  <a:lnTo>
                    <a:pt x="26" y="286"/>
                  </a:lnTo>
                  <a:lnTo>
                    <a:pt x="26" y="287"/>
                  </a:lnTo>
                  <a:lnTo>
                    <a:pt x="25" y="288"/>
                  </a:lnTo>
                  <a:lnTo>
                    <a:pt x="25" y="290"/>
                  </a:lnTo>
                  <a:lnTo>
                    <a:pt x="25" y="291"/>
                  </a:lnTo>
                  <a:lnTo>
                    <a:pt x="25" y="293"/>
                  </a:lnTo>
                  <a:lnTo>
                    <a:pt x="25" y="294"/>
                  </a:lnTo>
                  <a:lnTo>
                    <a:pt x="25" y="295"/>
                  </a:lnTo>
                  <a:lnTo>
                    <a:pt x="25" y="297"/>
                  </a:lnTo>
                  <a:lnTo>
                    <a:pt x="25" y="298"/>
                  </a:lnTo>
                  <a:lnTo>
                    <a:pt x="25" y="300"/>
                  </a:lnTo>
                  <a:lnTo>
                    <a:pt x="25" y="301"/>
                  </a:lnTo>
                  <a:lnTo>
                    <a:pt x="25" y="303"/>
                  </a:lnTo>
                  <a:lnTo>
                    <a:pt x="24" y="305"/>
                  </a:lnTo>
                  <a:lnTo>
                    <a:pt x="24" y="307"/>
                  </a:lnTo>
                  <a:lnTo>
                    <a:pt x="23" y="308"/>
                  </a:lnTo>
                  <a:lnTo>
                    <a:pt x="23" y="310"/>
                  </a:lnTo>
                  <a:lnTo>
                    <a:pt x="22" y="312"/>
                  </a:lnTo>
                  <a:lnTo>
                    <a:pt x="22" y="315"/>
                  </a:lnTo>
                  <a:lnTo>
                    <a:pt x="21" y="317"/>
                  </a:lnTo>
                  <a:lnTo>
                    <a:pt x="20" y="319"/>
                  </a:lnTo>
                  <a:lnTo>
                    <a:pt x="20" y="321"/>
                  </a:lnTo>
                  <a:lnTo>
                    <a:pt x="19" y="324"/>
                  </a:lnTo>
                  <a:lnTo>
                    <a:pt x="18" y="326"/>
                  </a:lnTo>
                  <a:lnTo>
                    <a:pt x="17" y="329"/>
                  </a:lnTo>
                  <a:lnTo>
                    <a:pt x="16" y="331"/>
                  </a:lnTo>
                  <a:lnTo>
                    <a:pt x="15" y="334"/>
                  </a:lnTo>
                  <a:lnTo>
                    <a:pt x="14" y="336"/>
                  </a:lnTo>
                  <a:lnTo>
                    <a:pt x="13" y="339"/>
                  </a:lnTo>
                  <a:lnTo>
                    <a:pt x="12" y="342"/>
                  </a:lnTo>
                  <a:lnTo>
                    <a:pt x="11" y="344"/>
                  </a:lnTo>
                  <a:lnTo>
                    <a:pt x="10" y="347"/>
                  </a:lnTo>
                  <a:lnTo>
                    <a:pt x="9" y="349"/>
                  </a:lnTo>
                  <a:lnTo>
                    <a:pt x="7" y="352"/>
                  </a:lnTo>
                  <a:lnTo>
                    <a:pt x="6" y="355"/>
                  </a:lnTo>
                  <a:lnTo>
                    <a:pt x="5" y="357"/>
                  </a:lnTo>
                  <a:lnTo>
                    <a:pt x="4" y="360"/>
                  </a:lnTo>
                  <a:lnTo>
                    <a:pt x="2" y="363"/>
                  </a:lnTo>
                  <a:lnTo>
                    <a:pt x="1" y="365"/>
                  </a:lnTo>
                  <a:lnTo>
                    <a:pt x="0" y="368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3" name="未知"/>
            <p:cNvSpPr/>
            <p:nvPr/>
          </p:nvSpPr>
          <p:spPr>
            <a:xfrm>
              <a:off x="94" y="356"/>
              <a:ext cx="915" cy="577"/>
            </a:xfrm>
            <a:custGeom>
              <a:avLst/>
              <a:gdLst/>
              <a:ahLst/>
              <a:cxnLst/>
              <a:pathLst>
                <a:path w="915" h="577">
                  <a:moveTo>
                    <a:pt x="914" y="0"/>
                  </a:moveTo>
                  <a:lnTo>
                    <a:pt x="905" y="4"/>
                  </a:lnTo>
                  <a:lnTo>
                    <a:pt x="896" y="9"/>
                  </a:lnTo>
                  <a:lnTo>
                    <a:pt x="888" y="13"/>
                  </a:lnTo>
                  <a:lnTo>
                    <a:pt x="880" y="17"/>
                  </a:lnTo>
                  <a:lnTo>
                    <a:pt x="872" y="22"/>
                  </a:lnTo>
                  <a:lnTo>
                    <a:pt x="864" y="26"/>
                  </a:lnTo>
                  <a:lnTo>
                    <a:pt x="857" y="30"/>
                  </a:lnTo>
                  <a:lnTo>
                    <a:pt x="850" y="34"/>
                  </a:lnTo>
                  <a:lnTo>
                    <a:pt x="844" y="37"/>
                  </a:lnTo>
                  <a:lnTo>
                    <a:pt x="837" y="41"/>
                  </a:lnTo>
                  <a:lnTo>
                    <a:pt x="831" y="45"/>
                  </a:lnTo>
                  <a:lnTo>
                    <a:pt x="826" y="48"/>
                  </a:lnTo>
                  <a:lnTo>
                    <a:pt x="820" y="52"/>
                  </a:lnTo>
                  <a:lnTo>
                    <a:pt x="815" y="55"/>
                  </a:lnTo>
                  <a:lnTo>
                    <a:pt x="810" y="59"/>
                  </a:lnTo>
                  <a:lnTo>
                    <a:pt x="806" y="62"/>
                  </a:lnTo>
                  <a:lnTo>
                    <a:pt x="802" y="65"/>
                  </a:lnTo>
                  <a:lnTo>
                    <a:pt x="797" y="68"/>
                  </a:lnTo>
                  <a:lnTo>
                    <a:pt x="793" y="72"/>
                  </a:lnTo>
                  <a:lnTo>
                    <a:pt x="789" y="75"/>
                  </a:lnTo>
                  <a:lnTo>
                    <a:pt x="785" y="78"/>
                  </a:lnTo>
                  <a:lnTo>
                    <a:pt x="781" y="82"/>
                  </a:lnTo>
                  <a:lnTo>
                    <a:pt x="778" y="86"/>
                  </a:lnTo>
                  <a:lnTo>
                    <a:pt x="774" y="89"/>
                  </a:lnTo>
                  <a:lnTo>
                    <a:pt x="770" y="93"/>
                  </a:lnTo>
                  <a:lnTo>
                    <a:pt x="767" y="97"/>
                  </a:lnTo>
                  <a:lnTo>
                    <a:pt x="763" y="100"/>
                  </a:lnTo>
                  <a:lnTo>
                    <a:pt x="760" y="104"/>
                  </a:lnTo>
                  <a:lnTo>
                    <a:pt x="757" y="108"/>
                  </a:lnTo>
                  <a:lnTo>
                    <a:pt x="753" y="112"/>
                  </a:lnTo>
                  <a:lnTo>
                    <a:pt x="750" y="116"/>
                  </a:lnTo>
                  <a:lnTo>
                    <a:pt x="747" y="120"/>
                  </a:lnTo>
                  <a:lnTo>
                    <a:pt x="744" y="124"/>
                  </a:lnTo>
                  <a:lnTo>
                    <a:pt x="742" y="128"/>
                  </a:lnTo>
                  <a:lnTo>
                    <a:pt x="739" y="132"/>
                  </a:lnTo>
                  <a:lnTo>
                    <a:pt x="736" y="136"/>
                  </a:lnTo>
                  <a:lnTo>
                    <a:pt x="734" y="139"/>
                  </a:lnTo>
                  <a:lnTo>
                    <a:pt x="732" y="143"/>
                  </a:lnTo>
                  <a:lnTo>
                    <a:pt x="730" y="146"/>
                  </a:lnTo>
                  <a:lnTo>
                    <a:pt x="728" y="149"/>
                  </a:lnTo>
                  <a:lnTo>
                    <a:pt x="726" y="152"/>
                  </a:lnTo>
                  <a:lnTo>
                    <a:pt x="724" y="155"/>
                  </a:lnTo>
                  <a:lnTo>
                    <a:pt x="722" y="158"/>
                  </a:lnTo>
                  <a:lnTo>
                    <a:pt x="721" y="161"/>
                  </a:lnTo>
                  <a:lnTo>
                    <a:pt x="719" y="164"/>
                  </a:lnTo>
                  <a:lnTo>
                    <a:pt x="718" y="166"/>
                  </a:lnTo>
                  <a:lnTo>
                    <a:pt x="717" y="169"/>
                  </a:lnTo>
                  <a:lnTo>
                    <a:pt x="716" y="171"/>
                  </a:lnTo>
                  <a:lnTo>
                    <a:pt x="715" y="173"/>
                  </a:lnTo>
                  <a:lnTo>
                    <a:pt x="714" y="176"/>
                  </a:lnTo>
                  <a:lnTo>
                    <a:pt x="713" y="178"/>
                  </a:lnTo>
                  <a:lnTo>
                    <a:pt x="713" y="180"/>
                  </a:lnTo>
                  <a:lnTo>
                    <a:pt x="712" y="183"/>
                  </a:lnTo>
                  <a:lnTo>
                    <a:pt x="711" y="185"/>
                  </a:lnTo>
                  <a:lnTo>
                    <a:pt x="710" y="188"/>
                  </a:lnTo>
                  <a:lnTo>
                    <a:pt x="710" y="190"/>
                  </a:lnTo>
                  <a:lnTo>
                    <a:pt x="709" y="193"/>
                  </a:lnTo>
                  <a:lnTo>
                    <a:pt x="708" y="195"/>
                  </a:lnTo>
                  <a:lnTo>
                    <a:pt x="708" y="198"/>
                  </a:lnTo>
                  <a:lnTo>
                    <a:pt x="707" y="200"/>
                  </a:lnTo>
                  <a:lnTo>
                    <a:pt x="707" y="203"/>
                  </a:lnTo>
                  <a:lnTo>
                    <a:pt x="706" y="206"/>
                  </a:lnTo>
                  <a:lnTo>
                    <a:pt x="706" y="208"/>
                  </a:lnTo>
                  <a:lnTo>
                    <a:pt x="705" y="211"/>
                  </a:lnTo>
                  <a:lnTo>
                    <a:pt x="705" y="214"/>
                  </a:lnTo>
                  <a:lnTo>
                    <a:pt x="704" y="217"/>
                  </a:lnTo>
                  <a:lnTo>
                    <a:pt x="704" y="219"/>
                  </a:lnTo>
                  <a:lnTo>
                    <a:pt x="704" y="222"/>
                  </a:lnTo>
                  <a:lnTo>
                    <a:pt x="704" y="224"/>
                  </a:lnTo>
                  <a:lnTo>
                    <a:pt x="704" y="227"/>
                  </a:lnTo>
                  <a:lnTo>
                    <a:pt x="704" y="230"/>
                  </a:lnTo>
                  <a:lnTo>
                    <a:pt x="704" y="232"/>
                  </a:lnTo>
                  <a:lnTo>
                    <a:pt x="704" y="235"/>
                  </a:lnTo>
                  <a:lnTo>
                    <a:pt x="704" y="237"/>
                  </a:lnTo>
                  <a:lnTo>
                    <a:pt x="704" y="239"/>
                  </a:lnTo>
                  <a:lnTo>
                    <a:pt x="705" y="242"/>
                  </a:lnTo>
                  <a:lnTo>
                    <a:pt x="705" y="244"/>
                  </a:lnTo>
                  <a:lnTo>
                    <a:pt x="706" y="247"/>
                  </a:lnTo>
                  <a:lnTo>
                    <a:pt x="706" y="249"/>
                  </a:lnTo>
                  <a:lnTo>
                    <a:pt x="707" y="251"/>
                  </a:lnTo>
                  <a:lnTo>
                    <a:pt x="708" y="253"/>
                  </a:lnTo>
                  <a:lnTo>
                    <a:pt x="708" y="256"/>
                  </a:lnTo>
                  <a:lnTo>
                    <a:pt x="709" y="258"/>
                  </a:lnTo>
                  <a:lnTo>
                    <a:pt x="710" y="260"/>
                  </a:lnTo>
                  <a:lnTo>
                    <a:pt x="711" y="262"/>
                  </a:lnTo>
                  <a:lnTo>
                    <a:pt x="711" y="264"/>
                  </a:lnTo>
                  <a:lnTo>
                    <a:pt x="712" y="266"/>
                  </a:lnTo>
                  <a:lnTo>
                    <a:pt x="713" y="268"/>
                  </a:lnTo>
                  <a:lnTo>
                    <a:pt x="714" y="269"/>
                  </a:lnTo>
                  <a:lnTo>
                    <a:pt x="714" y="271"/>
                  </a:lnTo>
                  <a:lnTo>
                    <a:pt x="715" y="273"/>
                  </a:lnTo>
                  <a:lnTo>
                    <a:pt x="716" y="274"/>
                  </a:lnTo>
                  <a:lnTo>
                    <a:pt x="717" y="276"/>
                  </a:lnTo>
                  <a:lnTo>
                    <a:pt x="718" y="278"/>
                  </a:lnTo>
                  <a:lnTo>
                    <a:pt x="719" y="279"/>
                  </a:lnTo>
                  <a:lnTo>
                    <a:pt x="720" y="280"/>
                  </a:lnTo>
                  <a:lnTo>
                    <a:pt x="721" y="282"/>
                  </a:lnTo>
                  <a:lnTo>
                    <a:pt x="722" y="283"/>
                  </a:lnTo>
                  <a:lnTo>
                    <a:pt x="722" y="285"/>
                  </a:lnTo>
                  <a:lnTo>
                    <a:pt x="723" y="286"/>
                  </a:lnTo>
                  <a:lnTo>
                    <a:pt x="724" y="287"/>
                  </a:lnTo>
                  <a:lnTo>
                    <a:pt x="725" y="289"/>
                  </a:lnTo>
                  <a:lnTo>
                    <a:pt x="726" y="290"/>
                  </a:lnTo>
                  <a:lnTo>
                    <a:pt x="727" y="292"/>
                  </a:lnTo>
                  <a:lnTo>
                    <a:pt x="728" y="293"/>
                  </a:lnTo>
                  <a:lnTo>
                    <a:pt x="729" y="295"/>
                  </a:lnTo>
                  <a:lnTo>
                    <a:pt x="730" y="296"/>
                  </a:lnTo>
                  <a:lnTo>
                    <a:pt x="731" y="298"/>
                  </a:lnTo>
                  <a:lnTo>
                    <a:pt x="732" y="299"/>
                  </a:lnTo>
                  <a:lnTo>
                    <a:pt x="733" y="301"/>
                  </a:lnTo>
                  <a:lnTo>
                    <a:pt x="733" y="302"/>
                  </a:lnTo>
                  <a:lnTo>
                    <a:pt x="734" y="304"/>
                  </a:lnTo>
                  <a:lnTo>
                    <a:pt x="735" y="306"/>
                  </a:lnTo>
                  <a:lnTo>
                    <a:pt x="736" y="307"/>
                  </a:lnTo>
                  <a:lnTo>
                    <a:pt x="737" y="309"/>
                  </a:lnTo>
                  <a:lnTo>
                    <a:pt x="738" y="311"/>
                  </a:lnTo>
                  <a:lnTo>
                    <a:pt x="739" y="313"/>
                  </a:lnTo>
                  <a:lnTo>
                    <a:pt x="740" y="314"/>
                  </a:lnTo>
                  <a:lnTo>
                    <a:pt x="740" y="316"/>
                  </a:lnTo>
                  <a:lnTo>
                    <a:pt x="741" y="318"/>
                  </a:lnTo>
                  <a:lnTo>
                    <a:pt x="742" y="320"/>
                  </a:lnTo>
                  <a:lnTo>
                    <a:pt x="743" y="322"/>
                  </a:lnTo>
                  <a:lnTo>
                    <a:pt x="744" y="324"/>
                  </a:lnTo>
                  <a:lnTo>
                    <a:pt x="744" y="326"/>
                  </a:lnTo>
                  <a:lnTo>
                    <a:pt x="745" y="328"/>
                  </a:lnTo>
                  <a:lnTo>
                    <a:pt x="746" y="331"/>
                  </a:lnTo>
                  <a:lnTo>
                    <a:pt x="747" y="333"/>
                  </a:lnTo>
                  <a:lnTo>
                    <a:pt x="747" y="335"/>
                  </a:lnTo>
                  <a:lnTo>
                    <a:pt x="748" y="337"/>
                  </a:lnTo>
                  <a:lnTo>
                    <a:pt x="749" y="340"/>
                  </a:lnTo>
                  <a:lnTo>
                    <a:pt x="749" y="342"/>
                  </a:lnTo>
                  <a:lnTo>
                    <a:pt x="750" y="344"/>
                  </a:lnTo>
                  <a:lnTo>
                    <a:pt x="750" y="347"/>
                  </a:lnTo>
                  <a:lnTo>
                    <a:pt x="751" y="349"/>
                  </a:lnTo>
                  <a:lnTo>
                    <a:pt x="751" y="351"/>
                  </a:lnTo>
                  <a:lnTo>
                    <a:pt x="752" y="354"/>
                  </a:lnTo>
                  <a:lnTo>
                    <a:pt x="752" y="356"/>
                  </a:lnTo>
                  <a:lnTo>
                    <a:pt x="753" y="358"/>
                  </a:lnTo>
                  <a:lnTo>
                    <a:pt x="753" y="361"/>
                  </a:lnTo>
                  <a:lnTo>
                    <a:pt x="753" y="363"/>
                  </a:lnTo>
                  <a:lnTo>
                    <a:pt x="754" y="366"/>
                  </a:lnTo>
                  <a:lnTo>
                    <a:pt x="754" y="368"/>
                  </a:lnTo>
                  <a:lnTo>
                    <a:pt x="754" y="371"/>
                  </a:lnTo>
                  <a:lnTo>
                    <a:pt x="755" y="373"/>
                  </a:lnTo>
                  <a:lnTo>
                    <a:pt x="755" y="376"/>
                  </a:lnTo>
                  <a:lnTo>
                    <a:pt x="755" y="378"/>
                  </a:lnTo>
                  <a:lnTo>
                    <a:pt x="755" y="381"/>
                  </a:lnTo>
                  <a:lnTo>
                    <a:pt x="755" y="383"/>
                  </a:lnTo>
                  <a:lnTo>
                    <a:pt x="755" y="386"/>
                  </a:lnTo>
                  <a:lnTo>
                    <a:pt x="755" y="388"/>
                  </a:lnTo>
                  <a:lnTo>
                    <a:pt x="755" y="391"/>
                  </a:lnTo>
                  <a:lnTo>
                    <a:pt x="755" y="393"/>
                  </a:lnTo>
                  <a:lnTo>
                    <a:pt x="755" y="396"/>
                  </a:lnTo>
                  <a:lnTo>
                    <a:pt x="755" y="398"/>
                  </a:lnTo>
                  <a:lnTo>
                    <a:pt x="754" y="401"/>
                  </a:lnTo>
                  <a:lnTo>
                    <a:pt x="754" y="403"/>
                  </a:lnTo>
                  <a:lnTo>
                    <a:pt x="754" y="406"/>
                  </a:lnTo>
                  <a:lnTo>
                    <a:pt x="754" y="408"/>
                  </a:lnTo>
                  <a:lnTo>
                    <a:pt x="753" y="411"/>
                  </a:lnTo>
                  <a:lnTo>
                    <a:pt x="753" y="413"/>
                  </a:lnTo>
                  <a:lnTo>
                    <a:pt x="752" y="416"/>
                  </a:lnTo>
                  <a:lnTo>
                    <a:pt x="752" y="418"/>
                  </a:lnTo>
                  <a:lnTo>
                    <a:pt x="751" y="421"/>
                  </a:lnTo>
                  <a:lnTo>
                    <a:pt x="750" y="423"/>
                  </a:lnTo>
                  <a:lnTo>
                    <a:pt x="750" y="425"/>
                  </a:lnTo>
                  <a:lnTo>
                    <a:pt x="749" y="428"/>
                  </a:lnTo>
                  <a:lnTo>
                    <a:pt x="748" y="430"/>
                  </a:lnTo>
                  <a:lnTo>
                    <a:pt x="747" y="432"/>
                  </a:lnTo>
                  <a:lnTo>
                    <a:pt x="746" y="434"/>
                  </a:lnTo>
                  <a:lnTo>
                    <a:pt x="745" y="436"/>
                  </a:lnTo>
                  <a:lnTo>
                    <a:pt x="744" y="438"/>
                  </a:lnTo>
                  <a:lnTo>
                    <a:pt x="743" y="440"/>
                  </a:lnTo>
                  <a:lnTo>
                    <a:pt x="742" y="442"/>
                  </a:lnTo>
                  <a:lnTo>
                    <a:pt x="741" y="444"/>
                  </a:lnTo>
                  <a:lnTo>
                    <a:pt x="739" y="446"/>
                  </a:lnTo>
                  <a:lnTo>
                    <a:pt x="738" y="448"/>
                  </a:lnTo>
                  <a:lnTo>
                    <a:pt x="737" y="450"/>
                  </a:lnTo>
                  <a:lnTo>
                    <a:pt x="735" y="451"/>
                  </a:lnTo>
                  <a:lnTo>
                    <a:pt x="734" y="453"/>
                  </a:lnTo>
                  <a:lnTo>
                    <a:pt x="732" y="454"/>
                  </a:lnTo>
                  <a:lnTo>
                    <a:pt x="730" y="456"/>
                  </a:lnTo>
                  <a:lnTo>
                    <a:pt x="729" y="457"/>
                  </a:lnTo>
                  <a:lnTo>
                    <a:pt x="727" y="459"/>
                  </a:lnTo>
                  <a:lnTo>
                    <a:pt x="725" y="460"/>
                  </a:lnTo>
                  <a:lnTo>
                    <a:pt x="723" y="461"/>
                  </a:lnTo>
                  <a:lnTo>
                    <a:pt x="721" y="462"/>
                  </a:lnTo>
                  <a:lnTo>
                    <a:pt x="719" y="463"/>
                  </a:lnTo>
                  <a:lnTo>
                    <a:pt x="717" y="464"/>
                  </a:lnTo>
                  <a:lnTo>
                    <a:pt x="715" y="464"/>
                  </a:lnTo>
                  <a:lnTo>
                    <a:pt x="713" y="465"/>
                  </a:lnTo>
                  <a:lnTo>
                    <a:pt x="711" y="466"/>
                  </a:lnTo>
                  <a:lnTo>
                    <a:pt x="709" y="466"/>
                  </a:lnTo>
                  <a:lnTo>
                    <a:pt x="706" y="467"/>
                  </a:lnTo>
                  <a:lnTo>
                    <a:pt x="704" y="467"/>
                  </a:lnTo>
                  <a:lnTo>
                    <a:pt x="702" y="467"/>
                  </a:lnTo>
                  <a:lnTo>
                    <a:pt x="700" y="468"/>
                  </a:lnTo>
                  <a:lnTo>
                    <a:pt x="697" y="468"/>
                  </a:lnTo>
                  <a:lnTo>
                    <a:pt x="695" y="468"/>
                  </a:lnTo>
                  <a:lnTo>
                    <a:pt x="693" y="469"/>
                  </a:lnTo>
                  <a:lnTo>
                    <a:pt x="691" y="469"/>
                  </a:lnTo>
                  <a:lnTo>
                    <a:pt x="689" y="469"/>
                  </a:lnTo>
                  <a:lnTo>
                    <a:pt x="687" y="469"/>
                  </a:lnTo>
                  <a:lnTo>
                    <a:pt x="684" y="469"/>
                  </a:lnTo>
                  <a:lnTo>
                    <a:pt x="682" y="470"/>
                  </a:lnTo>
                  <a:lnTo>
                    <a:pt x="680" y="470"/>
                  </a:lnTo>
                  <a:lnTo>
                    <a:pt x="678" y="470"/>
                  </a:lnTo>
                  <a:lnTo>
                    <a:pt x="676" y="470"/>
                  </a:lnTo>
                  <a:lnTo>
                    <a:pt x="674" y="470"/>
                  </a:lnTo>
                  <a:lnTo>
                    <a:pt x="672" y="470"/>
                  </a:lnTo>
                  <a:lnTo>
                    <a:pt x="670" y="470"/>
                  </a:lnTo>
                  <a:lnTo>
                    <a:pt x="668" y="470"/>
                  </a:lnTo>
                  <a:lnTo>
                    <a:pt x="666" y="470"/>
                  </a:lnTo>
                  <a:lnTo>
                    <a:pt x="664" y="470"/>
                  </a:lnTo>
                  <a:lnTo>
                    <a:pt x="663" y="470"/>
                  </a:lnTo>
                  <a:lnTo>
                    <a:pt x="661" y="470"/>
                  </a:lnTo>
                  <a:lnTo>
                    <a:pt x="659" y="470"/>
                  </a:lnTo>
                  <a:lnTo>
                    <a:pt x="658" y="470"/>
                  </a:lnTo>
                  <a:lnTo>
                    <a:pt x="656" y="470"/>
                  </a:lnTo>
                  <a:lnTo>
                    <a:pt x="655" y="471"/>
                  </a:lnTo>
                  <a:lnTo>
                    <a:pt x="653" y="471"/>
                  </a:lnTo>
                  <a:lnTo>
                    <a:pt x="652" y="471"/>
                  </a:lnTo>
                  <a:lnTo>
                    <a:pt x="651" y="471"/>
                  </a:lnTo>
                  <a:lnTo>
                    <a:pt x="649" y="471"/>
                  </a:lnTo>
                  <a:lnTo>
                    <a:pt x="648" y="472"/>
                  </a:lnTo>
                  <a:lnTo>
                    <a:pt x="647" y="472"/>
                  </a:lnTo>
                  <a:lnTo>
                    <a:pt x="646" y="472"/>
                  </a:lnTo>
                  <a:lnTo>
                    <a:pt x="645" y="472"/>
                  </a:lnTo>
                  <a:lnTo>
                    <a:pt x="644" y="473"/>
                  </a:lnTo>
                  <a:lnTo>
                    <a:pt x="643" y="473"/>
                  </a:lnTo>
                  <a:lnTo>
                    <a:pt x="642" y="473"/>
                  </a:lnTo>
                  <a:lnTo>
                    <a:pt x="641" y="473"/>
                  </a:lnTo>
                  <a:lnTo>
                    <a:pt x="640" y="474"/>
                  </a:lnTo>
                  <a:lnTo>
                    <a:pt x="640" y="474"/>
                  </a:lnTo>
                  <a:lnTo>
                    <a:pt x="639" y="475"/>
                  </a:lnTo>
                  <a:lnTo>
                    <a:pt x="638" y="475"/>
                  </a:lnTo>
                  <a:lnTo>
                    <a:pt x="638" y="475"/>
                  </a:lnTo>
                  <a:lnTo>
                    <a:pt x="637" y="476"/>
                  </a:lnTo>
                  <a:lnTo>
                    <a:pt x="636" y="476"/>
                  </a:lnTo>
                  <a:lnTo>
                    <a:pt x="636" y="477"/>
                  </a:lnTo>
                  <a:lnTo>
                    <a:pt x="635" y="477"/>
                  </a:lnTo>
                  <a:lnTo>
                    <a:pt x="635" y="477"/>
                  </a:lnTo>
                  <a:lnTo>
                    <a:pt x="635" y="478"/>
                  </a:lnTo>
                  <a:lnTo>
                    <a:pt x="634" y="479"/>
                  </a:lnTo>
                  <a:lnTo>
                    <a:pt x="634" y="479"/>
                  </a:lnTo>
                  <a:lnTo>
                    <a:pt x="633" y="480"/>
                  </a:lnTo>
                  <a:lnTo>
                    <a:pt x="633" y="481"/>
                  </a:lnTo>
                  <a:lnTo>
                    <a:pt x="633" y="481"/>
                  </a:lnTo>
                  <a:lnTo>
                    <a:pt x="632" y="482"/>
                  </a:lnTo>
                  <a:lnTo>
                    <a:pt x="632" y="483"/>
                  </a:lnTo>
                  <a:lnTo>
                    <a:pt x="632" y="484"/>
                  </a:lnTo>
                  <a:lnTo>
                    <a:pt x="631" y="485"/>
                  </a:lnTo>
                  <a:lnTo>
                    <a:pt x="631" y="486"/>
                  </a:lnTo>
                  <a:lnTo>
                    <a:pt x="631" y="487"/>
                  </a:lnTo>
                  <a:lnTo>
                    <a:pt x="630" y="488"/>
                  </a:lnTo>
                  <a:lnTo>
                    <a:pt x="630" y="489"/>
                  </a:lnTo>
                  <a:lnTo>
                    <a:pt x="630" y="490"/>
                  </a:lnTo>
                  <a:lnTo>
                    <a:pt x="630" y="491"/>
                  </a:lnTo>
                  <a:lnTo>
                    <a:pt x="630" y="492"/>
                  </a:lnTo>
                  <a:lnTo>
                    <a:pt x="630" y="493"/>
                  </a:lnTo>
                  <a:lnTo>
                    <a:pt x="630" y="494"/>
                  </a:lnTo>
                  <a:lnTo>
                    <a:pt x="630" y="495"/>
                  </a:lnTo>
                  <a:lnTo>
                    <a:pt x="630" y="496"/>
                  </a:lnTo>
                  <a:lnTo>
                    <a:pt x="630" y="497"/>
                  </a:lnTo>
                  <a:lnTo>
                    <a:pt x="630" y="498"/>
                  </a:lnTo>
                  <a:lnTo>
                    <a:pt x="631" y="499"/>
                  </a:lnTo>
                  <a:lnTo>
                    <a:pt x="631" y="500"/>
                  </a:lnTo>
                  <a:lnTo>
                    <a:pt x="632" y="501"/>
                  </a:lnTo>
                  <a:lnTo>
                    <a:pt x="632" y="502"/>
                  </a:lnTo>
                  <a:lnTo>
                    <a:pt x="633" y="503"/>
                  </a:lnTo>
                  <a:lnTo>
                    <a:pt x="634" y="504"/>
                  </a:lnTo>
                  <a:lnTo>
                    <a:pt x="635" y="505"/>
                  </a:lnTo>
                  <a:lnTo>
                    <a:pt x="635" y="506"/>
                  </a:lnTo>
                  <a:lnTo>
                    <a:pt x="636" y="507"/>
                  </a:lnTo>
                  <a:lnTo>
                    <a:pt x="637" y="508"/>
                  </a:lnTo>
                  <a:lnTo>
                    <a:pt x="638" y="509"/>
                  </a:lnTo>
                  <a:lnTo>
                    <a:pt x="639" y="510"/>
                  </a:lnTo>
                  <a:lnTo>
                    <a:pt x="639" y="511"/>
                  </a:lnTo>
                  <a:lnTo>
                    <a:pt x="640" y="511"/>
                  </a:lnTo>
                  <a:lnTo>
                    <a:pt x="640" y="512"/>
                  </a:lnTo>
                  <a:lnTo>
                    <a:pt x="641" y="513"/>
                  </a:lnTo>
                  <a:lnTo>
                    <a:pt x="641" y="514"/>
                  </a:lnTo>
                  <a:lnTo>
                    <a:pt x="642" y="515"/>
                  </a:lnTo>
                  <a:lnTo>
                    <a:pt x="642" y="515"/>
                  </a:lnTo>
                  <a:lnTo>
                    <a:pt x="642" y="516"/>
                  </a:lnTo>
                  <a:lnTo>
                    <a:pt x="642" y="517"/>
                  </a:lnTo>
                  <a:lnTo>
                    <a:pt x="643" y="518"/>
                  </a:lnTo>
                  <a:lnTo>
                    <a:pt x="643" y="518"/>
                  </a:lnTo>
                  <a:lnTo>
                    <a:pt x="643" y="519"/>
                  </a:lnTo>
                  <a:lnTo>
                    <a:pt x="643" y="520"/>
                  </a:lnTo>
                  <a:lnTo>
                    <a:pt x="643" y="520"/>
                  </a:lnTo>
                  <a:lnTo>
                    <a:pt x="642" y="521"/>
                  </a:lnTo>
                  <a:lnTo>
                    <a:pt x="642" y="522"/>
                  </a:lnTo>
                  <a:lnTo>
                    <a:pt x="641" y="522"/>
                  </a:lnTo>
                  <a:lnTo>
                    <a:pt x="641" y="523"/>
                  </a:lnTo>
                  <a:lnTo>
                    <a:pt x="640" y="524"/>
                  </a:lnTo>
                  <a:lnTo>
                    <a:pt x="639" y="524"/>
                  </a:lnTo>
                  <a:lnTo>
                    <a:pt x="638" y="525"/>
                  </a:lnTo>
                  <a:lnTo>
                    <a:pt x="637" y="526"/>
                  </a:lnTo>
                  <a:lnTo>
                    <a:pt x="636" y="526"/>
                  </a:lnTo>
                  <a:lnTo>
                    <a:pt x="635" y="527"/>
                  </a:lnTo>
                  <a:lnTo>
                    <a:pt x="633" y="528"/>
                  </a:lnTo>
                  <a:lnTo>
                    <a:pt x="632" y="528"/>
                  </a:lnTo>
                  <a:lnTo>
                    <a:pt x="630" y="529"/>
                  </a:lnTo>
                  <a:lnTo>
                    <a:pt x="628" y="530"/>
                  </a:lnTo>
                  <a:lnTo>
                    <a:pt x="626" y="530"/>
                  </a:lnTo>
                  <a:lnTo>
                    <a:pt x="624" y="531"/>
                  </a:lnTo>
                  <a:lnTo>
                    <a:pt x="623" y="532"/>
                  </a:lnTo>
                  <a:lnTo>
                    <a:pt x="621" y="532"/>
                  </a:lnTo>
                  <a:lnTo>
                    <a:pt x="619" y="532"/>
                  </a:lnTo>
                  <a:lnTo>
                    <a:pt x="617" y="533"/>
                  </a:lnTo>
                  <a:lnTo>
                    <a:pt x="615" y="533"/>
                  </a:lnTo>
                  <a:lnTo>
                    <a:pt x="613" y="533"/>
                  </a:lnTo>
                  <a:lnTo>
                    <a:pt x="611" y="533"/>
                  </a:lnTo>
                  <a:lnTo>
                    <a:pt x="609" y="533"/>
                  </a:lnTo>
                  <a:lnTo>
                    <a:pt x="607" y="533"/>
                  </a:lnTo>
                  <a:lnTo>
                    <a:pt x="605" y="533"/>
                  </a:lnTo>
                  <a:lnTo>
                    <a:pt x="603" y="533"/>
                  </a:lnTo>
                  <a:lnTo>
                    <a:pt x="601" y="532"/>
                  </a:lnTo>
                  <a:lnTo>
                    <a:pt x="599" y="532"/>
                  </a:lnTo>
                  <a:lnTo>
                    <a:pt x="597" y="532"/>
                  </a:lnTo>
                  <a:lnTo>
                    <a:pt x="595" y="531"/>
                  </a:lnTo>
                  <a:lnTo>
                    <a:pt x="592" y="531"/>
                  </a:lnTo>
                  <a:lnTo>
                    <a:pt x="590" y="530"/>
                  </a:lnTo>
                  <a:lnTo>
                    <a:pt x="587" y="530"/>
                  </a:lnTo>
                  <a:lnTo>
                    <a:pt x="584" y="530"/>
                  </a:lnTo>
                  <a:lnTo>
                    <a:pt x="581" y="530"/>
                  </a:lnTo>
                  <a:lnTo>
                    <a:pt x="578" y="530"/>
                  </a:lnTo>
                  <a:lnTo>
                    <a:pt x="574" y="529"/>
                  </a:lnTo>
                  <a:lnTo>
                    <a:pt x="570" y="529"/>
                  </a:lnTo>
                  <a:lnTo>
                    <a:pt x="566" y="529"/>
                  </a:lnTo>
                  <a:lnTo>
                    <a:pt x="562" y="529"/>
                  </a:lnTo>
                  <a:lnTo>
                    <a:pt x="558" y="529"/>
                  </a:lnTo>
                  <a:lnTo>
                    <a:pt x="553" y="529"/>
                  </a:lnTo>
                  <a:lnTo>
                    <a:pt x="548" y="529"/>
                  </a:lnTo>
                  <a:lnTo>
                    <a:pt x="543" y="530"/>
                  </a:lnTo>
                  <a:lnTo>
                    <a:pt x="538" y="530"/>
                  </a:lnTo>
                  <a:lnTo>
                    <a:pt x="533" y="530"/>
                  </a:lnTo>
                  <a:lnTo>
                    <a:pt x="528" y="530"/>
                  </a:lnTo>
                  <a:lnTo>
                    <a:pt x="523" y="531"/>
                  </a:lnTo>
                  <a:lnTo>
                    <a:pt x="518" y="531"/>
                  </a:lnTo>
                  <a:lnTo>
                    <a:pt x="512" y="531"/>
                  </a:lnTo>
                  <a:lnTo>
                    <a:pt x="507" y="532"/>
                  </a:lnTo>
                  <a:lnTo>
                    <a:pt x="502" y="532"/>
                  </a:lnTo>
                  <a:lnTo>
                    <a:pt x="498" y="533"/>
                  </a:lnTo>
                  <a:lnTo>
                    <a:pt x="493" y="533"/>
                  </a:lnTo>
                  <a:lnTo>
                    <a:pt x="488" y="534"/>
                  </a:lnTo>
                  <a:lnTo>
                    <a:pt x="483" y="534"/>
                  </a:lnTo>
                  <a:lnTo>
                    <a:pt x="478" y="535"/>
                  </a:lnTo>
                  <a:lnTo>
                    <a:pt x="473" y="535"/>
                  </a:lnTo>
                  <a:lnTo>
                    <a:pt x="469" y="536"/>
                  </a:lnTo>
                  <a:lnTo>
                    <a:pt x="464" y="536"/>
                  </a:lnTo>
                  <a:lnTo>
                    <a:pt x="459" y="537"/>
                  </a:lnTo>
                  <a:lnTo>
                    <a:pt x="455" y="538"/>
                  </a:lnTo>
                  <a:lnTo>
                    <a:pt x="451" y="538"/>
                  </a:lnTo>
                  <a:lnTo>
                    <a:pt x="446" y="539"/>
                  </a:lnTo>
                  <a:lnTo>
                    <a:pt x="442" y="540"/>
                  </a:lnTo>
                  <a:lnTo>
                    <a:pt x="438" y="540"/>
                  </a:lnTo>
                  <a:lnTo>
                    <a:pt x="434" y="540"/>
                  </a:lnTo>
                  <a:lnTo>
                    <a:pt x="430" y="541"/>
                  </a:lnTo>
                  <a:lnTo>
                    <a:pt x="426" y="541"/>
                  </a:lnTo>
                  <a:lnTo>
                    <a:pt x="423" y="542"/>
                  </a:lnTo>
                  <a:lnTo>
                    <a:pt x="419" y="542"/>
                  </a:lnTo>
                  <a:lnTo>
                    <a:pt x="416" y="542"/>
                  </a:lnTo>
                  <a:lnTo>
                    <a:pt x="413" y="542"/>
                  </a:lnTo>
                  <a:lnTo>
                    <a:pt x="410" y="542"/>
                  </a:lnTo>
                  <a:lnTo>
                    <a:pt x="407" y="542"/>
                  </a:lnTo>
                  <a:lnTo>
                    <a:pt x="404" y="543"/>
                  </a:lnTo>
                  <a:lnTo>
                    <a:pt x="401" y="543"/>
                  </a:lnTo>
                  <a:lnTo>
                    <a:pt x="398" y="543"/>
                  </a:lnTo>
                  <a:lnTo>
                    <a:pt x="395" y="542"/>
                  </a:lnTo>
                  <a:lnTo>
                    <a:pt x="393" y="542"/>
                  </a:lnTo>
                  <a:lnTo>
                    <a:pt x="390" y="542"/>
                  </a:lnTo>
                  <a:lnTo>
                    <a:pt x="387" y="542"/>
                  </a:lnTo>
                  <a:lnTo>
                    <a:pt x="384" y="542"/>
                  </a:lnTo>
                  <a:lnTo>
                    <a:pt x="382" y="542"/>
                  </a:lnTo>
                  <a:lnTo>
                    <a:pt x="379" y="541"/>
                  </a:lnTo>
                  <a:lnTo>
                    <a:pt x="376" y="541"/>
                  </a:lnTo>
                  <a:lnTo>
                    <a:pt x="373" y="540"/>
                  </a:lnTo>
                  <a:lnTo>
                    <a:pt x="371" y="540"/>
                  </a:lnTo>
                  <a:lnTo>
                    <a:pt x="368" y="540"/>
                  </a:lnTo>
                  <a:lnTo>
                    <a:pt x="365" y="539"/>
                  </a:lnTo>
                  <a:lnTo>
                    <a:pt x="362" y="538"/>
                  </a:lnTo>
                  <a:lnTo>
                    <a:pt x="360" y="538"/>
                  </a:lnTo>
                  <a:lnTo>
                    <a:pt x="357" y="537"/>
                  </a:lnTo>
                  <a:lnTo>
                    <a:pt x="354" y="536"/>
                  </a:lnTo>
                  <a:lnTo>
                    <a:pt x="351" y="536"/>
                  </a:lnTo>
                  <a:lnTo>
                    <a:pt x="349" y="535"/>
                  </a:lnTo>
                  <a:lnTo>
                    <a:pt x="346" y="535"/>
                  </a:lnTo>
                  <a:lnTo>
                    <a:pt x="344" y="534"/>
                  </a:lnTo>
                  <a:lnTo>
                    <a:pt x="341" y="534"/>
                  </a:lnTo>
                  <a:lnTo>
                    <a:pt x="339" y="533"/>
                  </a:lnTo>
                  <a:lnTo>
                    <a:pt x="336" y="533"/>
                  </a:lnTo>
                  <a:lnTo>
                    <a:pt x="334" y="532"/>
                  </a:lnTo>
                  <a:lnTo>
                    <a:pt x="332" y="532"/>
                  </a:lnTo>
                  <a:lnTo>
                    <a:pt x="329" y="531"/>
                  </a:lnTo>
                  <a:lnTo>
                    <a:pt x="327" y="531"/>
                  </a:lnTo>
                  <a:lnTo>
                    <a:pt x="325" y="531"/>
                  </a:lnTo>
                  <a:lnTo>
                    <a:pt x="323" y="530"/>
                  </a:lnTo>
                  <a:lnTo>
                    <a:pt x="320" y="530"/>
                  </a:lnTo>
                  <a:lnTo>
                    <a:pt x="318" y="530"/>
                  </a:lnTo>
                  <a:lnTo>
                    <a:pt x="316" y="530"/>
                  </a:lnTo>
                  <a:lnTo>
                    <a:pt x="313" y="529"/>
                  </a:lnTo>
                  <a:lnTo>
                    <a:pt x="309" y="529"/>
                  </a:lnTo>
                  <a:lnTo>
                    <a:pt x="304" y="529"/>
                  </a:lnTo>
                  <a:lnTo>
                    <a:pt x="299" y="529"/>
                  </a:lnTo>
                  <a:lnTo>
                    <a:pt x="293" y="529"/>
                  </a:lnTo>
                  <a:lnTo>
                    <a:pt x="286" y="529"/>
                  </a:lnTo>
                  <a:lnTo>
                    <a:pt x="279" y="529"/>
                  </a:lnTo>
                  <a:lnTo>
                    <a:pt x="271" y="529"/>
                  </a:lnTo>
                  <a:lnTo>
                    <a:pt x="262" y="529"/>
                  </a:lnTo>
                  <a:lnTo>
                    <a:pt x="252" y="529"/>
                  </a:lnTo>
                  <a:lnTo>
                    <a:pt x="242" y="529"/>
                  </a:lnTo>
                  <a:lnTo>
                    <a:pt x="231" y="529"/>
                  </a:lnTo>
                  <a:lnTo>
                    <a:pt x="219" y="529"/>
                  </a:lnTo>
                  <a:lnTo>
                    <a:pt x="207" y="530"/>
                  </a:lnTo>
                  <a:lnTo>
                    <a:pt x="194" y="530"/>
                  </a:lnTo>
                  <a:lnTo>
                    <a:pt x="181" y="530"/>
                  </a:lnTo>
                  <a:lnTo>
                    <a:pt x="168" y="530"/>
                  </a:lnTo>
                  <a:lnTo>
                    <a:pt x="156" y="531"/>
                  </a:lnTo>
                  <a:lnTo>
                    <a:pt x="146" y="531"/>
                  </a:lnTo>
                  <a:lnTo>
                    <a:pt x="135" y="531"/>
                  </a:lnTo>
                  <a:lnTo>
                    <a:pt x="126" y="531"/>
                  </a:lnTo>
                  <a:lnTo>
                    <a:pt x="117" y="531"/>
                  </a:lnTo>
                  <a:lnTo>
                    <a:pt x="109" y="532"/>
                  </a:lnTo>
                  <a:lnTo>
                    <a:pt x="102" y="532"/>
                  </a:lnTo>
                  <a:lnTo>
                    <a:pt x="95" y="532"/>
                  </a:lnTo>
                  <a:lnTo>
                    <a:pt x="89" y="532"/>
                  </a:lnTo>
                  <a:lnTo>
                    <a:pt x="84" y="533"/>
                  </a:lnTo>
                  <a:lnTo>
                    <a:pt x="80" y="533"/>
                  </a:lnTo>
                  <a:lnTo>
                    <a:pt x="76" y="533"/>
                  </a:lnTo>
                  <a:lnTo>
                    <a:pt x="73" y="533"/>
                  </a:lnTo>
                  <a:lnTo>
                    <a:pt x="71" y="533"/>
                  </a:lnTo>
                  <a:lnTo>
                    <a:pt x="69" y="534"/>
                  </a:lnTo>
                  <a:lnTo>
                    <a:pt x="67" y="534"/>
                  </a:lnTo>
                  <a:lnTo>
                    <a:pt x="65" y="534"/>
                  </a:lnTo>
                  <a:lnTo>
                    <a:pt x="64" y="534"/>
                  </a:lnTo>
                  <a:lnTo>
                    <a:pt x="62" y="535"/>
                  </a:lnTo>
                  <a:lnTo>
                    <a:pt x="60" y="535"/>
                  </a:lnTo>
                  <a:lnTo>
                    <a:pt x="58" y="535"/>
                  </a:lnTo>
                  <a:lnTo>
                    <a:pt x="56" y="535"/>
                  </a:lnTo>
                  <a:lnTo>
                    <a:pt x="54" y="536"/>
                  </a:lnTo>
                  <a:lnTo>
                    <a:pt x="53" y="536"/>
                  </a:lnTo>
                  <a:lnTo>
                    <a:pt x="51" y="536"/>
                  </a:lnTo>
                  <a:lnTo>
                    <a:pt x="49" y="536"/>
                  </a:lnTo>
                  <a:lnTo>
                    <a:pt x="47" y="536"/>
                  </a:lnTo>
                  <a:lnTo>
                    <a:pt x="45" y="537"/>
                  </a:lnTo>
                  <a:lnTo>
                    <a:pt x="43" y="537"/>
                  </a:lnTo>
                  <a:lnTo>
                    <a:pt x="42" y="537"/>
                  </a:lnTo>
                  <a:lnTo>
                    <a:pt x="40" y="537"/>
                  </a:lnTo>
                  <a:lnTo>
                    <a:pt x="38" y="538"/>
                  </a:lnTo>
                  <a:lnTo>
                    <a:pt x="36" y="538"/>
                  </a:lnTo>
                  <a:lnTo>
                    <a:pt x="35" y="538"/>
                  </a:lnTo>
                  <a:lnTo>
                    <a:pt x="33" y="539"/>
                  </a:lnTo>
                  <a:lnTo>
                    <a:pt x="31" y="539"/>
                  </a:lnTo>
                  <a:lnTo>
                    <a:pt x="29" y="539"/>
                  </a:lnTo>
                  <a:lnTo>
                    <a:pt x="28" y="540"/>
                  </a:lnTo>
                  <a:lnTo>
                    <a:pt x="26" y="540"/>
                  </a:lnTo>
                  <a:lnTo>
                    <a:pt x="25" y="541"/>
                  </a:lnTo>
                  <a:lnTo>
                    <a:pt x="23" y="541"/>
                  </a:lnTo>
                  <a:lnTo>
                    <a:pt x="22" y="542"/>
                  </a:lnTo>
                  <a:lnTo>
                    <a:pt x="20" y="542"/>
                  </a:lnTo>
                  <a:lnTo>
                    <a:pt x="19" y="543"/>
                  </a:lnTo>
                  <a:lnTo>
                    <a:pt x="17" y="544"/>
                  </a:lnTo>
                  <a:lnTo>
                    <a:pt x="16" y="544"/>
                  </a:lnTo>
                  <a:lnTo>
                    <a:pt x="15" y="545"/>
                  </a:lnTo>
                  <a:lnTo>
                    <a:pt x="13" y="546"/>
                  </a:lnTo>
                  <a:lnTo>
                    <a:pt x="12" y="547"/>
                  </a:lnTo>
                  <a:lnTo>
                    <a:pt x="11" y="547"/>
                  </a:lnTo>
                  <a:lnTo>
                    <a:pt x="10" y="548"/>
                  </a:lnTo>
                  <a:lnTo>
                    <a:pt x="9" y="549"/>
                  </a:lnTo>
                  <a:lnTo>
                    <a:pt x="8" y="550"/>
                  </a:lnTo>
                  <a:lnTo>
                    <a:pt x="7" y="551"/>
                  </a:lnTo>
                  <a:lnTo>
                    <a:pt x="6" y="552"/>
                  </a:lnTo>
                  <a:lnTo>
                    <a:pt x="5" y="553"/>
                  </a:lnTo>
                  <a:lnTo>
                    <a:pt x="4" y="554"/>
                  </a:lnTo>
                  <a:lnTo>
                    <a:pt x="4" y="555"/>
                  </a:lnTo>
                  <a:lnTo>
                    <a:pt x="3" y="556"/>
                  </a:lnTo>
                  <a:lnTo>
                    <a:pt x="2" y="557"/>
                  </a:lnTo>
                  <a:lnTo>
                    <a:pt x="2" y="558"/>
                  </a:lnTo>
                  <a:lnTo>
                    <a:pt x="1" y="559"/>
                  </a:lnTo>
                  <a:lnTo>
                    <a:pt x="1" y="560"/>
                  </a:lnTo>
                  <a:lnTo>
                    <a:pt x="1" y="561"/>
                  </a:lnTo>
                  <a:lnTo>
                    <a:pt x="0" y="562"/>
                  </a:lnTo>
                  <a:lnTo>
                    <a:pt x="0" y="563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6"/>
                  </a:lnTo>
                  <a:lnTo>
                    <a:pt x="0" y="567"/>
                  </a:lnTo>
                  <a:lnTo>
                    <a:pt x="0" y="568"/>
                  </a:lnTo>
                  <a:lnTo>
                    <a:pt x="0" y="569"/>
                  </a:lnTo>
                  <a:lnTo>
                    <a:pt x="1" y="570"/>
                  </a:lnTo>
                  <a:lnTo>
                    <a:pt x="1" y="571"/>
                  </a:lnTo>
                  <a:lnTo>
                    <a:pt x="1" y="571"/>
                  </a:lnTo>
                  <a:lnTo>
                    <a:pt x="2" y="572"/>
                  </a:lnTo>
                  <a:lnTo>
                    <a:pt x="2" y="573"/>
                  </a:lnTo>
                  <a:lnTo>
                    <a:pt x="3" y="574"/>
                  </a:lnTo>
                  <a:lnTo>
                    <a:pt x="4" y="574"/>
                  </a:lnTo>
                  <a:lnTo>
                    <a:pt x="5" y="575"/>
                  </a:lnTo>
                  <a:lnTo>
                    <a:pt x="6" y="575"/>
                  </a:lnTo>
                  <a:lnTo>
                    <a:pt x="6" y="576"/>
                  </a:lnTo>
                  <a:lnTo>
                    <a:pt x="7" y="576"/>
                  </a:lnTo>
                  <a:lnTo>
                    <a:pt x="9" y="576"/>
                  </a:lnTo>
                  <a:lnTo>
                    <a:pt x="10" y="576"/>
                  </a:lnTo>
                  <a:lnTo>
                    <a:pt x="11" y="576"/>
                  </a:lnTo>
                  <a:lnTo>
                    <a:pt x="12" y="576"/>
                  </a:lnTo>
                  <a:lnTo>
                    <a:pt x="14" y="576"/>
                  </a:lnTo>
                  <a:lnTo>
                    <a:pt x="15" y="576"/>
                  </a:lnTo>
                  <a:lnTo>
                    <a:pt x="17" y="576"/>
                  </a:lnTo>
                  <a:lnTo>
                    <a:pt x="18" y="575"/>
                  </a:lnTo>
                  <a:lnTo>
                    <a:pt x="20" y="575"/>
                  </a:lnTo>
                  <a:lnTo>
                    <a:pt x="21" y="574"/>
                  </a:lnTo>
                  <a:lnTo>
                    <a:pt x="23" y="574"/>
                  </a:lnTo>
                  <a:lnTo>
                    <a:pt x="25" y="573"/>
                  </a:lnTo>
                  <a:lnTo>
                    <a:pt x="27" y="572"/>
                  </a:lnTo>
                  <a:lnTo>
                    <a:pt x="29" y="571"/>
                  </a:lnTo>
                  <a:lnTo>
                    <a:pt x="30" y="571"/>
                  </a:lnTo>
                  <a:lnTo>
                    <a:pt x="32" y="570"/>
                  </a:lnTo>
                  <a:lnTo>
                    <a:pt x="34" y="569"/>
                  </a:lnTo>
                  <a:lnTo>
                    <a:pt x="35" y="568"/>
                  </a:lnTo>
                  <a:lnTo>
                    <a:pt x="37" y="568"/>
                  </a:lnTo>
                  <a:lnTo>
                    <a:pt x="39" y="567"/>
                  </a:lnTo>
                  <a:lnTo>
                    <a:pt x="40" y="566"/>
                  </a:lnTo>
                  <a:lnTo>
                    <a:pt x="42" y="565"/>
                  </a:lnTo>
                  <a:lnTo>
                    <a:pt x="43" y="564"/>
                  </a:lnTo>
                  <a:lnTo>
                    <a:pt x="45" y="563"/>
                  </a:lnTo>
                  <a:lnTo>
                    <a:pt x="46" y="563"/>
                  </a:lnTo>
                  <a:lnTo>
                    <a:pt x="48" y="562"/>
                  </a:lnTo>
                  <a:lnTo>
                    <a:pt x="49" y="561"/>
                  </a:lnTo>
                  <a:lnTo>
                    <a:pt x="50" y="560"/>
                  </a:lnTo>
                  <a:lnTo>
                    <a:pt x="52" y="559"/>
                  </a:lnTo>
                  <a:lnTo>
                    <a:pt x="54" y="557"/>
                  </a:lnTo>
                  <a:lnTo>
                    <a:pt x="56" y="556"/>
                  </a:lnTo>
                  <a:lnTo>
                    <a:pt x="58" y="554"/>
                  </a:lnTo>
                  <a:lnTo>
                    <a:pt x="60" y="552"/>
                  </a:lnTo>
                  <a:lnTo>
                    <a:pt x="62" y="550"/>
                  </a:lnTo>
                  <a:lnTo>
                    <a:pt x="65" y="547"/>
                  </a:lnTo>
                  <a:lnTo>
                    <a:pt x="67" y="545"/>
                  </a:lnTo>
                  <a:lnTo>
                    <a:pt x="70" y="542"/>
                  </a:lnTo>
                  <a:lnTo>
                    <a:pt x="73" y="539"/>
                  </a:lnTo>
                  <a:lnTo>
                    <a:pt x="76" y="536"/>
                  </a:lnTo>
                  <a:lnTo>
                    <a:pt x="79" y="532"/>
                  </a:lnTo>
                  <a:lnTo>
                    <a:pt x="82" y="529"/>
                  </a:lnTo>
                  <a:lnTo>
                    <a:pt x="86" y="525"/>
                  </a:lnTo>
                  <a:lnTo>
                    <a:pt x="89" y="521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4" name="未知"/>
            <p:cNvSpPr/>
            <p:nvPr/>
          </p:nvSpPr>
          <p:spPr>
            <a:xfrm>
              <a:off x="826" y="73"/>
              <a:ext cx="147" cy="106"/>
            </a:xfrm>
            <a:custGeom>
              <a:avLst/>
              <a:gdLst/>
              <a:ahLst/>
              <a:cxnLst/>
              <a:pathLst>
                <a:path w="147" h="106">
                  <a:moveTo>
                    <a:pt x="143" y="33"/>
                  </a:moveTo>
                  <a:lnTo>
                    <a:pt x="146" y="47"/>
                  </a:lnTo>
                  <a:lnTo>
                    <a:pt x="146" y="62"/>
                  </a:lnTo>
                  <a:lnTo>
                    <a:pt x="135" y="40"/>
                  </a:lnTo>
                  <a:lnTo>
                    <a:pt x="110" y="33"/>
                  </a:lnTo>
                  <a:lnTo>
                    <a:pt x="84" y="36"/>
                  </a:lnTo>
                  <a:lnTo>
                    <a:pt x="62" y="47"/>
                  </a:lnTo>
                  <a:lnTo>
                    <a:pt x="58" y="47"/>
                  </a:lnTo>
                  <a:lnTo>
                    <a:pt x="51" y="54"/>
                  </a:lnTo>
                  <a:lnTo>
                    <a:pt x="40" y="62"/>
                  </a:lnTo>
                  <a:lnTo>
                    <a:pt x="29" y="76"/>
                  </a:lnTo>
                  <a:lnTo>
                    <a:pt x="14" y="105"/>
                  </a:lnTo>
                  <a:lnTo>
                    <a:pt x="7" y="105"/>
                  </a:lnTo>
                  <a:lnTo>
                    <a:pt x="0" y="80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22" y="25"/>
                  </a:lnTo>
                  <a:lnTo>
                    <a:pt x="33" y="14"/>
                  </a:lnTo>
                  <a:lnTo>
                    <a:pt x="62" y="3"/>
                  </a:lnTo>
                  <a:lnTo>
                    <a:pt x="95" y="0"/>
                  </a:lnTo>
                  <a:lnTo>
                    <a:pt x="110" y="3"/>
                  </a:lnTo>
                  <a:lnTo>
                    <a:pt x="132" y="18"/>
                  </a:lnTo>
                  <a:lnTo>
                    <a:pt x="143" y="33"/>
                  </a:lnTo>
                  <a:lnTo>
                    <a:pt x="143" y="3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5" name="未知"/>
            <p:cNvSpPr/>
            <p:nvPr/>
          </p:nvSpPr>
          <p:spPr>
            <a:xfrm>
              <a:off x="708" y="262"/>
              <a:ext cx="119" cy="151"/>
            </a:xfrm>
            <a:custGeom>
              <a:avLst/>
              <a:gdLst/>
              <a:ahLst/>
              <a:cxnLst/>
              <a:pathLst>
                <a:path w="119" h="151">
                  <a:moveTo>
                    <a:pt x="118" y="120"/>
                  </a:moveTo>
                  <a:lnTo>
                    <a:pt x="118" y="106"/>
                  </a:lnTo>
                  <a:lnTo>
                    <a:pt x="114" y="91"/>
                  </a:lnTo>
                  <a:lnTo>
                    <a:pt x="107" y="73"/>
                  </a:lnTo>
                  <a:lnTo>
                    <a:pt x="96" y="48"/>
                  </a:lnTo>
                  <a:lnTo>
                    <a:pt x="81" y="22"/>
                  </a:lnTo>
                  <a:lnTo>
                    <a:pt x="59" y="4"/>
                  </a:lnTo>
                  <a:lnTo>
                    <a:pt x="44" y="0"/>
                  </a:lnTo>
                  <a:lnTo>
                    <a:pt x="19" y="18"/>
                  </a:lnTo>
                  <a:lnTo>
                    <a:pt x="0" y="29"/>
                  </a:lnTo>
                  <a:lnTo>
                    <a:pt x="15" y="40"/>
                  </a:lnTo>
                  <a:lnTo>
                    <a:pt x="30" y="58"/>
                  </a:lnTo>
                  <a:lnTo>
                    <a:pt x="41" y="77"/>
                  </a:lnTo>
                  <a:lnTo>
                    <a:pt x="48" y="91"/>
                  </a:lnTo>
                  <a:lnTo>
                    <a:pt x="55" y="120"/>
                  </a:lnTo>
                  <a:lnTo>
                    <a:pt x="63" y="150"/>
                  </a:lnTo>
                  <a:lnTo>
                    <a:pt x="92" y="135"/>
                  </a:lnTo>
                  <a:lnTo>
                    <a:pt x="118" y="120"/>
                  </a:lnTo>
                  <a:lnTo>
                    <a:pt x="118" y="12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6" name="未知"/>
            <p:cNvSpPr/>
            <p:nvPr/>
          </p:nvSpPr>
          <p:spPr>
            <a:xfrm>
              <a:off x="467" y="291"/>
              <a:ext cx="151" cy="162"/>
            </a:xfrm>
            <a:custGeom>
              <a:avLst/>
              <a:gdLst/>
              <a:ahLst/>
              <a:cxnLst/>
              <a:pathLst>
                <a:path w="151" h="162">
                  <a:moveTo>
                    <a:pt x="3" y="84"/>
                  </a:moveTo>
                  <a:lnTo>
                    <a:pt x="0" y="62"/>
                  </a:lnTo>
                  <a:lnTo>
                    <a:pt x="14" y="33"/>
                  </a:lnTo>
                  <a:lnTo>
                    <a:pt x="40" y="11"/>
                  </a:lnTo>
                  <a:lnTo>
                    <a:pt x="73" y="0"/>
                  </a:lnTo>
                  <a:lnTo>
                    <a:pt x="109" y="0"/>
                  </a:lnTo>
                  <a:lnTo>
                    <a:pt x="128" y="11"/>
                  </a:lnTo>
                  <a:lnTo>
                    <a:pt x="150" y="26"/>
                  </a:lnTo>
                  <a:lnTo>
                    <a:pt x="139" y="22"/>
                  </a:lnTo>
                  <a:lnTo>
                    <a:pt x="124" y="22"/>
                  </a:lnTo>
                  <a:lnTo>
                    <a:pt x="109" y="26"/>
                  </a:lnTo>
                  <a:lnTo>
                    <a:pt x="98" y="29"/>
                  </a:lnTo>
                  <a:lnTo>
                    <a:pt x="87" y="33"/>
                  </a:lnTo>
                  <a:lnTo>
                    <a:pt x="76" y="44"/>
                  </a:lnTo>
                  <a:lnTo>
                    <a:pt x="58" y="62"/>
                  </a:lnTo>
                  <a:lnTo>
                    <a:pt x="51" y="80"/>
                  </a:lnTo>
                  <a:lnTo>
                    <a:pt x="47" y="106"/>
                  </a:lnTo>
                  <a:lnTo>
                    <a:pt x="51" y="121"/>
                  </a:lnTo>
                  <a:lnTo>
                    <a:pt x="62" y="139"/>
                  </a:lnTo>
                  <a:lnTo>
                    <a:pt x="76" y="150"/>
                  </a:lnTo>
                  <a:lnTo>
                    <a:pt x="91" y="161"/>
                  </a:lnTo>
                  <a:lnTo>
                    <a:pt x="87" y="161"/>
                  </a:lnTo>
                  <a:lnTo>
                    <a:pt x="84" y="161"/>
                  </a:lnTo>
                  <a:lnTo>
                    <a:pt x="58" y="150"/>
                  </a:lnTo>
                  <a:lnTo>
                    <a:pt x="33" y="131"/>
                  </a:lnTo>
                  <a:lnTo>
                    <a:pt x="11" y="106"/>
                  </a:lnTo>
                  <a:lnTo>
                    <a:pt x="3" y="8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7" name="未知"/>
            <p:cNvSpPr/>
            <p:nvPr/>
          </p:nvSpPr>
          <p:spPr>
            <a:xfrm>
              <a:off x="620" y="102"/>
              <a:ext cx="100" cy="128"/>
            </a:xfrm>
            <a:custGeom>
              <a:avLst/>
              <a:gdLst/>
              <a:ahLst/>
              <a:cxnLst/>
              <a:pathLst>
                <a:path w="100" h="128">
                  <a:moveTo>
                    <a:pt x="41" y="0"/>
                  </a:moveTo>
                  <a:lnTo>
                    <a:pt x="52" y="7"/>
                  </a:lnTo>
                  <a:lnTo>
                    <a:pt x="70" y="25"/>
                  </a:lnTo>
                  <a:lnTo>
                    <a:pt x="88" y="55"/>
                  </a:lnTo>
                  <a:lnTo>
                    <a:pt x="99" y="84"/>
                  </a:lnTo>
                  <a:lnTo>
                    <a:pt x="99" y="106"/>
                  </a:lnTo>
                  <a:lnTo>
                    <a:pt x="88" y="113"/>
                  </a:lnTo>
                  <a:lnTo>
                    <a:pt x="66" y="127"/>
                  </a:lnTo>
                  <a:lnTo>
                    <a:pt x="52" y="87"/>
                  </a:lnTo>
                  <a:lnTo>
                    <a:pt x="33" y="58"/>
                  </a:lnTo>
                  <a:lnTo>
                    <a:pt x="15" y="36"/>
                  </a:lnTo>
                  <a:lnTo>
                    <a:pt x="0" y="22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8" name="未知"/>
            <p:cNvSpPr/>
            <p:nvPr/>
          </p:nvSpPr>
          <p:spPr>
            <a:xfrm>
              <a:off x="991" y="73"/>
              <a:ext cx="19" cy="12"/>
            </a:xfrm>
            <a:custGeom>
              <a:avLst/>
              <a:gdLst/>
              <a:ahLst/>
              <a:cxnLst/>
              <a:pathLst>
                <a:path w="19" h="12">
                  <a:moveTo>
                    <a:pt x="18" y="0"/>
                  </a:move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579" name="未知"/>
            <p:cNvSpPr/>
            <p:nvPr/>
          </p:nvSpPr>
          <p:spPr>
            <a:xfrm>
              <a:off x="958" y="69"/>
              <a:ext cx="52" cy="52"/>
            </a:xfrm>
            <a:custGeom>
              <a:avLst/>
              <a:gdLst/>
              <a:ahLst/>
              <a:cxnLst/>
              <a:pathLst>
                <a:path w="52" h="52">
                  <a:moveTo>
                    <a:pt x="11" y="37"/>
                  </a:moveTo>
                  <a:lnTo>
                    <a:pt x="22" y="29"/>
                  </a:lnTo>
                  <a:lnTo>
                    <a:pt x="29" y="22"/>
                  </a:lnTo>
                  <a:lnTo>
                    <a:pt x="33" y="15"/>
                  </a:lnTo>
                  <a:lnTo>
                    <a:pt x="29" y="15"/>
                  </a:lnTo>
                  <a:lnTo>
                    <a:pt x="25" y="18"/>
                  </a:lnTo>
                  <a:lnTo>
                    <a:pt x="18" y="22"/>
                  </a:lnTo>
                  <a:lnTo>
                    <a:pt x="7" y="33"/>
                  </a:lnTo>
                  <a:lnTo>
                    <a:pt x="0" y="22"/>
                  </a:lnTo>
                  <a:lnTo>
                    <a:pt x="11" y="15"/>
                  </a:lnTo>
                  <a:lnTo>
                    <a:pt x="22" y="7"/>
                  </a:lnTo>
                  <a:lnTo>
                    <a:pt x="40" y="0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47" y="18"/>
                  </a:lnTo>
                  <a:lnTo>
                    <a:pt x="36" y="33"/>
                  </a:lnTo>
                  <a:lnTo>
                    <a:pt x="29" y="40"/>
                  </a:lnTo>
                  <a:lnTo>
                    <a:pt x="18" y="48"/>
                  </a:lnTo>
                  <a:lnTo>
                    <a:pt x="11" y="51"/>
                  </a:lnTo>
                  <a:lnTo>
                    <a:pt x="11" y="37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580" name="Group 66579"/>
          <p:cNvGrpSpPr/>
          <p:nvPr/>
        </p:nvGrpSpPr>
        <p:grpSpPr>
          <a:xfrm>
            <a:off x="8402638" y="3281363"/>
            <a:ext cx="1604962" cy="1604962"/>
            <a:chOff x="0" y="0"/>
            <a:chExt cx="1009" cy="1009"/>
          </a:xfrm>
        </p:grpSpPr>
        <p:grpSp>
          <p:nvGrpSpPr>
            <p:cNvPr id="66581" name="Group 66580"/>
            <p:cNvGrpSpPr/>
            <p:nvPr/>
          </p:nvGrpSpPr>
          <p:grpSpPr>
            <a:xfrm>
              <a:off x="344" y="707"/>
              <a:ext cx="665" cy="302"/>
              <a:chOff x="0" y="0"/>
              <a:chExt cx="665" cy="302"/>
            </a:xfrm>
          </p:grpSpPr>
          <p:sp>
            <p:nvSpPr>
              <p:cNvPr id="66582" name="未知"/>
              <p:cNvSpPr/>
              <p:nvPr/>
            </p:nvSpPr>
            <p:spPr>
              <a:xfrm>
                <a:off x="201" y="0"/>
                <a:ext cx="277" cy="101"/>
              </a:xfrm>
              <a:custGeom>
                <a:avLst/>
                <a:gdLst/>
                <a:ahLst/>
                <a:cxnLst/>
                <a:pathLst>
                  <a:path w="277" h="101">
                    <a:moveTo>
                      <a:pt x="276" y="100"/>
                    </a:moveTo>
                    <a:lnTo>
                      <a:pt x="158" y="61"/>
                    </a:lnTo>
                    <a:lnTo>
                      <a:pt x="169" y="50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72" y="18"/>
                    </a:lnTo>
                    <a:lnTo>
                      <a:pt x="165" y="7"/>
                    </a:lnTo>
                    <a:lnTo>
                      <a:pt x="154" y="0"/>
                    </a:lnTo>
                    <a:lnTo>
                      <a:pt x="140" y="0"/>
                    </a:lnTo>
                    <a:lnTo>
                      <a:pt x="126" y="0"/>
                    </a:lnTo>
                    <a:lnTo>
                      <a:pt x="119" y="3"/>
                    </a:lnTo>
                    <a:lnTo>
                      <a:pt x="111" y="14"/>
                    </a:lnTo>
                    <a:lnTo>
                      <a:pt x="104" y="25"/>
                    </a:lnTo>
                    <a:lnTo>
                      <a:pt x="104" y="43"/>
                    </a:lnTo>
                    <a:lnTo>
                      <a:pt x="115" y="53"/>
                    </a:lnTo>
                    <a:lnTo>
                      <a:pt x="122" y="61"/>
                    </a:lnTo>
                    <a:lnTo>
                      <a:pt x="0" y="100"/>
                    </a:lnTo>
                    <a:lnTo>
                      <a:pt x="276" y="100"/>
                    </a:lnTo>
                    <a:lnTo>
                      <a:pt x="276" y="10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83" name="未知"/>
              <p:cNvSpPr/>
              <p:nvPr/>
            </p:nvSpPr>
            <p:spPr>
              <a:xfrm>
                <a:off x="0" y="100"/>
                <a:ext cx="547" cy="202"/>
              </a:xfrm>
              <a:custGeom>
                <a:avLst/>
                <a:gdLst/>
                <a:ahLst/>
                <a:cxnLst/>
                <a:pathLst>
                  <a:path w="547" h="202">
                    <a:moveTo>
                      <a:pt x="0" y="0"/>
                    </a:moveTo>
                    <a:lnTo>
                      <a:pt x="4" y="11"/>
                    </a:lnTo>
                    <a:lnTo>
                      <a:pt x="15" y="25"/>
                    </a:lnTo>
                    <a:lnTo>
                      <a:pt x="33" y="36"/>
                    </a:lnTo>
                    <a:lnTo>
                      <a:pt x="51" y="43"/>
                    </a:lnTo>
                    <a:lnTo>
                      <a:pt x="76" y="54"/>
                    </a:lnTo>
                    <a:lnTo>
                      <a:pt x="86" y="58"/>
                    </a:lnTo>
                    <a:lnTo>
                      <a:pt x="97" y="65"/>
                    </a:lnTo>
                    <a:lnTo>
                      <a:pt x="137" y="93"/>
                    </a:lnTo>
                    <a:lnTo>
                      <a:pt x="169" y="129"/>
                    </a:lnTo>
                    <a:lnTo>
                      <a:pt x="190" y="144"/>
                    </a:lnTo>
                    <a:lnTo>
                      <a:pt x="208" y="154"/>
                    </a:lnTo>
                    <a:lnTo>
                      <a:pt x="234" y="162"/>
                    </a:lnTo>
                    <a:lnTo>
                      <a:pt x="255" y="165"/>
                    </a:lnTo>
                    <a:lnTo>
                      <a:pt x="223" y="201"/>
                    </a:lnTo>
                    <a:lnTo>
                      <a:pt x="463" y="201"/>
                    </a:lnTo>
                    <a:lnTo>
                      <a:pt x="431" y="165"/>
                    </a:lnTo>
                    <a:lnTo>
                      <a:pt x="456" y="158"/>
                    </a:lnTo>
                    <a:lnTo>
                      <a:pt x="477" y="144"/>
                    </a:lnTo>
                    <a:lnTo>
                      <a:pt x="499" y="133"/>
                    </a:lnTo>
                    <a:lnTo>
                      <a:pt x="521" y="115"/>
                    </a:lnTo>
                    <a:lnTo>
                      <a:pt x="528" y="104"/>
                    </a:lnTo>
                    <a:lnTo>
                      <a:pt x="535" y="90"/>
                    </a:lnTo>
                    <a:lnTo>
                      <a:pt x="542" y="75"/>
                    </a:lnTo>
                    <a:lnTo>
                      <a:pt x="546" y="61"/>
                    </a:lnTo>
                    <a:lnTo>
                      <a:pt x="546" y="43"/>
                    </a:lnTo>
                    <a:lnTo>
                      <a:pt x="542" y="29"/>
                    </a:lnTo>
                    <a:lnTo>
                      <a:pt x="535" y="14"/>
                    </a:lnTo>
                    <a:lnTo>
                      <a:pt x="528" y="7"/>
                    </a:lnTo>
                    <a:lnTo>
                      <a:pt x="513" y="0"/>
                    </a:lnTo>
                    <a:lnTo>
                      <a:pt x="477" y="0"/>
                    </a:lnTo>
                    <a:lnTo>
                      <a:pt x="24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84" name="未知"/>
              <p:cNvSpPr/>
              <p:nvPr/>
            </p:nvSpPr>
            <p:spPr>
              <a:xfrm>
                <a:off x="517" y="82"/>
                <a:ext cx="148" cy="137"/>
              </a:xfrm>
              <a:custGeom>
                <a:avLst/>
                <a:gdLst/>
                <a:ahLst/>
                <a:cxnLst/>
                <a:pathLst>
                  <a:path w="148" h="137">
                    <a:moveTo>
                      <a:pt x="47" y="4"/>
                    </a:moveTo>
                    <a:lnTo>
                      <a:pt x="75" y="0"/>
                    </a:lnTo>
                    <a:lnTo>
                      <a:pt x="108" y="4"/>
                    </a:lnTo>
                    <a:lnTo>
                      <a:pt x="122" y="11"/>
                    </a:lnTo>
                    <a:lnTo>
                      <a:pt x="133" y="18"/>
                    </a:lnTo>
                    <a:lnTo>
                      <a:pt x="143" y="32"/>
                    </a:lnTo>
                    <a:lnTo>
                      <a:pt x="147" y="40"/>
                    </a:lnTo>
                    <a:lnTo>
                      <a:pt x="147" y="50"/>
                    </a:lnTo>
                    <a:lnTo>
                      <a:pt x="147" y="61"/>
                    </a:lnTo>
                    <a:lnTo>
                      <a:pt x="140" y="72"/>
                    </a:lnTo>
                    <a:lnTo>
                      <a:pt x="133" y="79"/>
                    </a:lnTo>
                    <a:lnTo>
                      <a:pt x="122" y="90"/>
                    </a:lnTo>
                    <a:lnTo>
                      <a:pt x="100" y="101"/>
                    </a:lnTo>
                    <a:lnTo>
                      <a:pt x="50" y="119"/>
                    </a:lnTo>
                    <a:lnTo>
                      <a:pt x="0" y="136"/>
                    </a:lnTo>
                    <a:lnTo>
                      <a:pt x="32" y="119"/>
                    </a:lnTo>
                    <a:lnTo>
                      <a:pt x="68" y="104"/>
                    </a:lnTo>
                    <a:lnTo>
                      <a:pt x="93" y="93"/>
                    </a:lnTo>
                    <a:lnTo>
                      <a:pt x="108" y="83"/>
                    </a:lnTo>
                    <a:lnTo>
                      <a:pt x="115" y="76"/>
                    </a:lnTo>
                    <a:lnTo>
                      <a:pt x="118" y="61"/>
                    </a:lnTo>
                    <a:lnTo>
                      <a:pt x="118" y="47"/>
                    </a:lnTo>
                    <a:lnTo>
                      <a:pt x="118" y="32"/>
                    </a:lnTo>
                    <a:lnTo>
                      <a:pt x="111" y="29"/>
                    </a:lnTo>
                    <a:lnTo>
                      <a:pt x="104" y="18"/>
                    </a:lnTo>
                    <a:lnTo>
                      <a:pt x="93" y="15"/>
                    </a:lnTo>
                    <a:lnTo>
                      <a:pt x="75" y="7"/>
                    </a:lnTo>
                    <a:lnTo>
                      <a:pt x="54" y="4"/>
                    </a:lnTo>
                    <a:lnTo>
                      <a:pt x="0" y="18"/>
                    </a:lnTo>
                    <a:lnTo>
                      <a:pt x="47" y="4"/>
                    </a:lnTo>
                    <a:lnTo>
                      <a:pt x="47" y="4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6585" name="未知"/>
            <p:cNvSpPr/>
            <p:nvPr/>
          </p:nvSpPr>
          <p:spPr>
            <a:xfrm>
              <a:off x="448" y="441"/>
              <a:ext cx="19" cy="23"/>
            </a:xfrm>
            <a:custGeom>
              <a:avLst/>
              <a:gdLst/>
              <a:ahLst/>
              <a:cxnLst/>
              <a:pathLst>
                <a:path w="19" h="23">
                  <a:moveTo>
                    <a:pt x="18" y="0"/>
                  </a:moveTo>
                  <a:lnTo>
                    <a:pt x="11" y="11"/>
                  </a:lnTo>
                  <a:lnTo>
                    <a:pt x="0" y="22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6586" name="Group 66585"/>
            <p:cNvGrpSpPr/>
            <p:nvPr/>
          </p:nvGrpSpPr>
          <p:grpSpPr>
            <a:xfrm>
              <a:off x="18" y="108"/>
              <a:ext cx="618" cy="585"/>
              <a:chOff x="0" y="0"/>
              <a:chExt cx="618" cy="585"/>
            </a:xfrm>
          </p:grpSpPr>
          <p:sp>
            <p:nvSpPr>
              <p:cNvPr id="66587" name="未知"/>
              <p:cNvSpPr/>
              <p:nvPr/>
            </p:nvSpPr>
            <p:spPr>
              <a:xfrm>
                <a:off x="398" y="376"/>
                <a:ext cx="152" cy="209"/>
              </a:xfrm>
              <a:custGeom>
                <a:avLst/>
                <a:gdLst/>
                <a:ahLst/>
                <a:cxnLst/>
                <a:pathLst>
                  <a:path w="152" h="209">
                    <a:moveTo>
                      <a:pt x="18" y="0"/>
                    </a:moveTo>
                    <a:lnTo>
                      <a:pt x="11" y="22"/>
                    </a:lnTo>
                    <a:lnTo>
                      <a:pt x="4" y="50"/>
                    </a:lnTo>
                    <a:lnTo>
                      <a:pt x="0" y="76"/>
                    </a:lnTo>
                    <a:lnTo>
                      <a:pt x="0" y="97"/>
                    </a:lnTo>
                    <a:lnTo>
                      <a:pt x="7" y="137"/>
                    </a:lnTo>
                    <a:lnTo>
                      <a:pt x="18" y="158"/>
                    </a:lnTo>
                    <a:lnTo>
                      <a:pt x="29" y="176"/>
                    </a:lnTo>
                    <a:lnTo>
                      <a:pt x="40" y="190"/>
                    </a:lnTo>
                    <a:lnTo>
                      <a:pt x="58" y="201"/>
                    </a:lnTo>
                    <a:lnTo>
                      <a:pt x="75" y="208"/>
                    </a:lnTo>
                    <a:lnTo>
                      <a:pt x="93" y="208"/>
                    </a:lnTo>
                    <a:lnTo>
                      <a:pt x="108" y="205"/>
                    </a:lnTo>
                    <a:lnTo>
                      <a:pt x="118" y="198"/>
                    </a:lnTo>
                    <a:lnTo>
                      <a:pt x="133" y="190"/>
                    </a:lnTo>
                    <a:lnTo>
                      <a:pt x="144" y="180"/>
                    </a:lnTo>
                    <a:lnTo>
                      <a:pt x="147" y="165"/>
                    </a:lnTo>
                    <a:lnTo>
                      <a:pt x="151" y="151"/>
                    </a:lnTo>
                    <a:lnTo>
                      <a:pt x="151" y="137"/>
                    </a:lnTo>
                    <a:lnTo>
                      <a:pt x="151" y="122"/>
                    </a:lnTo>
                    <a:lnTo>
                      <a:pt x="147" y="104"/>
                    </a:lnTo>
                    <a:lnTo>
                      <a:pt x="133" y="76"/>
                    </a:lnTo>
                    <a:lnTo>
                      <a:pt x="115" y="50"/>
                    </a:lnTo>
                    <a:lnTo>
                      <a:pt x="97" y="29"/>
                    </a:lnTo>
                    <a:lnTo>
                      <a:pt x="75" y="15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88" name="未知"/>
              <p:cNvSpPr/>
              <p:nvPr/>
            </p:nvSpPr>
            <p:spPr>
              <a:xfrm>
                <a:off x="0" y="0"/>
                <a:ext cx="98" cy="173"/>
              </a:xfrm>
              <a:custGeom>
                <a:avLst/>
                <a:gdLst/>
                <a:ahLst/>
                <a:cxnLst/>
                <a:pathLst>
                  <a:path w="98" h="173">
                    <a:moveTo>
                      <a:pt x="0" y="172"/>
                    </a:moveTo>
                    <a:lnTo>
                      <a:pt x="4" y="154"/>
                    </a:lnTo>
                    <a:lnTo>
                      <a:pt x="11" y="136"/>
                    </a:lnTo>
                    <a:lnTo>
                      <a:pt x="18" y="114"/>
                    </a:lnTo>
                    <a:lnTo>
                      <a:pt x="29" y="96"/>
                    </a:lnTo>
                    <a:lnTo>
                      <a:pt x="57" y="46"/>
                    </a:lnTo>
                    <a:lnTo>
                      <a:pt x="97" y="0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89" name="未知"/>
              <p:cNvSpPr/>
              <p:nvPr/>
            </p:nvSpPr>
            <p:spPr>
              <a:xfrm>
                <a:off x="560" y="25"/>
                <a:ext cx="58" cy="58"/>
              </a:xfrm>
              <a:custGeom>
                <a:avLst/>
                <a:gdLst/>
                <a:ahLst/>
                <a:cxnLst/>
                <a:pathLst>
                  <a:path w="58" h="58">
                    <a:moveTo>
                      <a:pt x="0" y="0"/>
                    </a:moveTo>
                    <a:lnTo>
                      <a:pt x="14" y="14"/>
                    </a:lnTo>
                    <a:lnTo>
                      <a:pt x="21" y="25"/>
                    </a:lnTo>
                    <a:lnTo>
                      <a:pt x="39" y="43"/>
                    </a:lnTo>
                    <a:lnTo>
                      <a:pt x="57" y="57"/>
                    </a:lnTo>
                  </a:path>
                </a:pathLst>
              </a:custGeom>
              <a:noFill/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590" name="Group 66589"/>
            <p:cNvGrpSpPr/>
            <p:nvPr/>
          </p:nvGrpSpPr>
          <p:grpSpPr>
            <a:xfrm>
              <a:off x="0" y="0"/>
              <a:ext cx="991" cy="790"/>
              <a:chOff x="0" y="0"/>
              <a:chExt cx="991" cy="790"/>
            </a:xfrm>
          </p:grpSpPr>
          <p:sp>
            <p:nvSpPr>
              <p:cNvPr id="66591" name="未知"/>
              <p:cNvSpPr/>
              <p:nvPr/>
            </p:nvSpPr>
            <p:spPr>
              <a:xfrm>
                <a:off x="237" y="448"/>
                <a:ext cx="255" cy="321"/>
              </a:xfrm>
              <a:custGeom>
                <a:avLst/>
                <a:gdLst/>
                <a:ahLst/>
                <a:cxnLst/>
                <a:pathLst>
                  <a:path w="255" h="321">
                    <a:moveTo>
                      <a:pt x="115" y="316"/>
                    </a:moveTo>
                    <a:lnTo>
                      <a:pt x="104" y="309"/>
                    </a:lnTo>
                    <a:lnTo>
                      <a:pt x="97" y="302"/>
                    </a:lnTo>
                    <a:lnTo>
                      <a:pt x="89" y="291"/>
                    </a:lnTo>
                    <a:lnTo>
                      <a:pt x="82" y="287"/>
                    </a:lnTo>
                    <a:lnTo>
                      <a:pt x="50" y="230"/>
                    </a:lnTo>
                    <a:lnTo>
                      <a:pt x="43" y="169"/>
                    </a:lnTo>
                    <a:lnTo>
                      <a:pt x="50" y="137"/>
                    </a:lnTo>
                    <a:lnTo>
                      <a:pt x="61" y="115"/>
                    </a:lnTo>
                    <a:lnTo>
                      <a:pt x="97" y="72"/>
                    </a:lnTo>
                    <a:lnTo>
                      <a:pt x="147" y="43"/>
                    </a:lnTo>
                    <a:lnTo>
                      <a:pt x="197" y="36"/>
                    </a:lnTo>
                    <a:lnTo>
                      <a:pt x="226" y="43"/>
                    </a:lnTo>
                    <a:lnTo>
                      <a:pt x="254" y="51"/>
                    </a:lnTo>
                    <a:lnTo>
                      <a:pt x="244" y="43"/>
                    </a:lnTo>
                    <a:lnTo>
                      <a:pt x="237" y="33"/>
                    </a:lnTo>
                    <a:lnTo>
                      <a:pt x="229" y="29"/>
                    </a:lnTo>
                    <a:lnTo>
                      <a:pt x="222" y="22"/>
                    </a:lnTo>
                    <a:lnTo>
                      <a:pt x="201" y="11"/>
                    </a:lnTo>
                    <a:lnTo>
                      <a:pt x="168" y="0"/>
                    </a:lnTo>
                    <a:lnTo>
                      <a:pt x="136" y="0"/>
                    </a:lnTo>
                    <a:lnTo>
                      <a:pt x="100" y="4"/>
                    </a:lnTo>
                    <a:lnTo>
                      <a:pt x="68" y="18"/>
                    </a:lnTo>
                    <a:lnTo>
                      <a:pt x="54" y="29"/>
                    </a:lnTo>
                    <a:lnTo>
                      <a:pt x="28" y="58"/>
                    </a:lnTo>
                    <a:lnTo>
                      <a:pt x="11" y="90"/>
                    </a:lnTo>
                    <a:lnTo>
                      <a:pt x="3" y="122"/>
                    </a:lnTo>
                    <a:lnTo>
                      <a:pt x="0" y="155"/>
                    </a:lnTo>
                    <a:lnTo>
                      <a:pt x="3" y="180"/>
                    </a:lnTo>
                    <a:lnTo>
                      <a:pt x="11" y="201"/>
                    </a:lnTo>
                    <a:lnTo>
                      <a:pt x="25" y="237"/>
                    </a:lnTo>
                    <a:lnTo>
                      <a:pt x="46" y="269"/>
                    </a:lnTo>
                    <a:lnTo>
                      <a:pt x="82" y="302"/>
                    </a:lnTo>
                    <a:lnTo>
                      <a:pt x="125" y="320"/>
                    </a:lnTo>
                    <a:lnTo>
                      <a:pt x="115" y="316"/>
                    </a:lnTo>
                    <a:lnTo>
                      <a:pt x="115" y="3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92" name="未知"/>
              <p:cNvSpPr/>
              <p:nvPr/>
            </p:nvSpPr>
            <p:spPr>
              <a:xfrm>
                <a:off x="466" y="334"/>
                <a:ext cx="342" cy="108"/>
              </a:xfrm>
              <a:custGeom>
                <a:avLst/>
                <a:gdLst/>
                <a:ahLst/>
                <a:cxnLst/>
                <a:pathLst>
                  <a:path w="342" h="108">
                    <a:moveTo>
                      <a:pt x="0" y="107"/>
                    </a:moveTo>
                    <a:lnTo>
                      <a:pt x="43" y="75"/>
                    </a:lnTo>
                    <a:lnTo>
                      <a:pt x="76" y="57"/>
                    </a:lnTo>
                    <a:lnTo>
                      <a:pt x="115" y="43"/>
                    </a:lnTo>
                    <a:lnTo>
                      <a:pt x="162" y="32"/>
                    </a:lnTo>
                    <a:lnTo>
                      <a:pt x="208" y="32"/>
                    </a:lnTo>
                    <a:lnTo>
                      <a:pt x="255" y="39"/>
                    </a:lnTo>
                    <a:lnTo>
                      <a:pt x="341" y="71"/>
                    </a:lnTo>
                    <a:lnTo>
                      <a:pt x="302" y="3"/>
                    </a:lnTo>
                    <a:lnTo>
                      <a:pt x="241" y="0"/>
                    </a:lnTo>
                    <a:lnTo>
                      <a:pt x="180" y="3"/>
                    </a:lnTo>
                    <a:lnTo>
                      <a:pt x="133" y="18"/>
                    </a:lnTo>
                    <a:lnTo>
                      <a:pt x="90" y="39"/>
                    </a:lnTo>
                    <a:lnTo>
                      <a:pt x="43" y="68"/>
                    </a:lnTo>
                    <a:lnTo>
                      <a:pt x="0" y="10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93" name="未知"/>
              <p:cNvSpPr/>
              <p:nvPr/>
            </p:nvSpPr>
            <p:spPr>
              <a:xfrm>
                <a:off x="115" y="0"/>
                <a:ext cx="464" cy="134"/>
              </a:xfrm>
              <a:custGeom>
                <a:avLst/>
                <a:gdLst/>
                <a:ahLst/>
                <a:cxnLst/>
                <a:pathLst>
                  <a:path w="464" h="134">
                    <a:moveTo>
                      <a:pt x="0" y="108"/>
                    </a:moveTo>
                    <a:lnTo>
                      <a:pt x="11" y="100"/>
                    </a:lnTo>
                    <a:lnTo>
                      <a:pt x="25" y="90"/>
                    </a:lnTo>
                    <a:lnTo>
                      <a:pt x="64" y="72"/>
                    </a:lnTo>
                    <a:lnTo>
                      <a:pt x="107" y="61"/>
                    </a:lnTo>
                    <a:lnTo>
                      <a:pt x="176" y="47"/>
                    </a:lnTo>
                    <a:lnTo>
                      <a:pt x="251" y="47"/>
                    </a:lnTo>
                    <a:lnTo>
                      <a:pt x="323" y="57"/>
                    </a:lnTo>
                    <a:lnTo>
                      <a:pt x="391" y="75"/>
                    </a:lnTo>
                    <a:lnTo>
                      <a:pt x="412" y="90"/>
                    </a:lnTo>
                    <a:lnTo>
                      <a:pt x="434" y="104"/>
                    </a:lnTo>
                    <a:lnTo>
                      <a:pt x="445" y="115"/>
                    </a:lnTo>
                    <a:lnTo>
                      <a:pt x="452" y="118"/>
                    </a:lnTo>
                    <a:lnTo>
                      <a:pt x="463" y="133"/>
                    </a:lnTo>
                    <a:lnTo>
                      <a:pt x="452" y="118"/>
                    </a:lnTo>
                    <a:lnTo>
                      <a:pt x="441" y="100"/>
                    </a:lnTo>
                    <a:lnTo>
                      <a:pt x="398" y="61"/>
                    </a:lnTo>
                    <a:lnTo>
                      <a:pt x="348" y="25"/>
                    </a:lnTo>
                    <a:lnTo>
                      <a:pt x="333" y="18"/>
                    </a:lnTo>
                    <a:lnTo>
                      <a:pt x="323" y="18"/>
                    </a:lnTo>
                    <a:lnTo>
                      <a:pt x="308" y="11"/>
                    </a:lnTo>
                    <a:lnTo>
                      <a:pt x="290" y="4"/>
                    </a:lnTo>
                    <a:lnTo>
                      <a:pt x="233" y="0"/>
                    </a:lnTo>
                    <a:lnTo>
                      <a:pt x="176" y="4"/>
                    </a:lnTo>
                    <a:lnTo>
                      <a:pt x="122" y="18"/>
                    </a:lnTo>
                    <a:lnTo>
                      <a:pt x="68" y="47"/>
                    </a:lnTo>
                    <a:lnTo>
                      <a:pt x="32" y="75"/>
                    </a:lnTo>
                    <a:lnTo>
                      <a:pt x="0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94" name="未知"/>
              <p:cNvSpPr/>
              <p:nvPr/>
            </p:nvSpPr>
            <p:spPr>
              <a:xfrm>
                <a:off x="0" y="280"/>
                <a:ext cx="370" cy="510"/>
              </a:xfrm>
              <a:custGeom>
                <a:avLst/>
                <a:gdLst/>
                <a:ahLst/>
                <a:cxnLst/>
                <a:pathLst>
                  <a:path w="370" h="510">
                    <a:moveTo>
                      <a:pt x="18" y="0"/>
                    </a:moveTo>
                    <a:lnTo>
                      <a:pt x="11" y="18"/>
                    </a:lnTo>
                    <a:lnTo>
                      <a:pt x="4" y="46"/>
                    </a:lnTo>
                    <a:lnTo>
                      <a:pt x="0" y="82"/>
                    </a:lnTo>
                    <a:lnTo>
                      <a:pt x="0" y="140"/>
                    </a:lnTo>
                    <a:lnTo>
                      <a:pt x="11" y="211"/>
                    </a:lnTo>
                    <a:lnTo>
                      <a:pt x="36" y="290"/>
                    </a:lnTo>
                    <a:lnTo>
                      <a:pt x="68" y="344"/>
                    </a:lnTo>
                    <a:lnTo>
                      <a:pt x="108" y="394"/>
                    </a:lnTo>
                    <a:lnTo>
                      <a:pt x="165" y="441"/>
                    </a:lnTo>
                    <a:lnTo>
                      <a:pt x="226" y="477"/>
                    </a:lnTo>
                    <a:lnTo>
                      <a:pt x="291" y="498"/>
                    </a:lnTo>
                    <a:lnTo>
                      <a:pt x="369" y="509"/>
                    </a:lnTo>
                    <a:lnTo>
                      <a:pt x="276" y="466"/>
                    </a:lnTo>
                    <a:lnTo>
                      <a:pt x="204" y="402"/>
                    </a:lnTo>
                    <a:lnTo>
                      <a:pt x="140" y="323"/>
                    </a:lnTo>
                    <a:lnTo>
                      <a:pt x="86" y="240"/>
                    </a:lnTo>
                    <a:lnTo>
                      <a:pt x="75" y="215"/>
                    </a:lnTo>
                    <a:lnTo>
                      <a:pt x="47" y="154"/>
                    </a:lnTo>
                    <a:lnTo>
                      <a:pt x="32" y="86"/>
                    </a:lnTo>
                    <a:lnTo>
                      <a:pt x="29" y="79"/>
                    </a:lnTo>
                    <a:lnTo>
                      <a:pt x="22" y="3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595" name="未知"/>
              <p:cNvSpPr/>
              <p:nvPr/>
            </p:nvSpPr>
            <p:spPr>
              <a:xfrm>
                <a:off x="635" y="0"/>
                <a:ext cx="356" cy="234"/>
              </a:xfrm>
              <a:custGeom>
                <a:avLst/>
                <a:gdLst/>
                <a:ahLst/>
                <a:cxnLst/>
                <a:pathLst>
                  <a:path w="356" h="234">
                    <a:moveTo>
                      <a:pt x="251" y="0"/>
                    </a:moveTo>
                    <a:lnTo>
                      <a:pt x="258" y="32"/>
                    </a:lnTo>
                    <a:lnTo>
                      <a:pt x="262" y="61"/>
                    </a:lnTo>
                    <a:lnTo>
                      <a:pt x="247" y="115"/>
                    </a:lnTo>
                    <a:lnTo>
                      <a:pt x="212" y="161"/>
                    </a:lnTo>
                    <a:lnTo>
                      <a:pt x="161" y="190"/>
                    </a:lnTo>
                    <a:lnTo>
                      <a:pt x="104" y="204"/>
                    </a:lnTo>
                    <a:lnTo>
                      <a:pt x="54" y="204"/>
                    </a:lnTo>
                    <a:lnTo>
                      <a:pt x="0" y="190"/>
                    </a:lnTo>
                    <a:lnTo>
                      <a:pt x="29" y="204"/>
                    </a:lnTo>
                    <a:lnTo>
                      <a:pt x="54" y="215"/>
                    </a:lnTo>
                    <a:lnTo>
                      <a:pt x="86" y="226"/>
                    </a:lnTo>
                    <a:lnTo>
                      <a:pt x="129" y="233"/>
                    </a:lnTo>
                    <a:lnTo>
                      <a:pt x="176" y="230"/>
                    </a:lnTo>
                    <a:lnTo>
                      <a:pt x="222" y="212"/>
                    </a:lnTo>
                    <a:lnTo>
                      <a:pt x="258" y="190"/>
                    </a:lnTo>
                    <a:lnTo>
                      <a:pt x="294" y="161"/>
                    </a:lnTo>
                    <a:lnTo>
                      <a:pt x="323" y="129"/>
                    </a:lnTo>
                    <a:lnTo>
                      <a:pt x="344" y="90"/>
                    </a:lnTo>
                    <a:lnTo>
                      <a:pt x="355" y="61"/>
                    </a:lnTo>
                    <a:lnTo>
                      <a:pt x="355" y="43"/>
                    </a:lnTo>
                    <a:lnTo>
                      <a:pt x="351" y="18"/>
                    </a:lnTo>
                    <a:lnTo>
                      <a:pt x="344" y="0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6596" name="Group 66595"/>
          <p:cNvGrpSpPr/>
          <p:nvPr/>
        </p:nvGrpSpPr>
        <p:grpSpPr>
          <a:xfrm>
            <a:off x="6492875" y="4275138"/>
            <a:ext cx="1262063" cy="687387"/>
            <a:chOff x="0" y="0"/>
            <a:chExt cx="793" cy="433"/>
          </a:xfrm>
        </p:grpSpPr>
        <p:sp>
          <p:nvSpPr>
            <p:cNvPr id="66597" name="未知"/>
            <p:cNvSpPr/>
            <p:nvPr/>
          </p:nvSpPr>
          <p:spPr>
            <a:xfrm>
              <a:off x="0" y="0"/>
              <a:ext cx="225" cy="433"/>
            </a:xfrm>
            <a:custGeom>
              <a:avLst/>
              <a:gdLst/>
              <a:ahLst/>
              <a:cxnLst/>
              <a:pathLst>
                <a:path w="225" h="433">
                  <a:moveTo>
                    <a:pt x="218" y="369"/>
                  </a:moveTo>
                  <a:lnTo>
                    <a:pt x="207" y="374"/>
                  </a:lnTo>
                  <a:lnTo>
                    <a:pt x="201" y="382"/>
                  </a:lnTo>
                  <a:lnTo>
                    <a:pt x="199" y="384"/>
                  </a:lnTo>
                  <a:lnTo>
                    <a:pt x="171" y="402"/>
                  </a:lnTo>
                  <a:lnTo>
                    <a:pt x="138" y="409"/>
                  </a:lnTo>
                  <a:lnTo>
                    <a:pt x="105" y="407"/>
                  </a:lnTo>
                  <a:lnTo>
                    <a:pt x="75" y="389"/>
                  </a:lnTo>
                  <a:lnTo>
                    <a:pt x="63" y="377"/>
                  </a:lnTo>
                  <a:lnTo>
                    <a:pt x="58" y="364"/>
                  </a:lnTo>
                  <a:lnTo>
                    <a:pt x="55" y="347"/>
                  </a:lnTo>
                  <a:lnTo>
                    <a:pt x="55" y="332"/>
                  </a:lnTo>
                  <a:lnTo>
                    <a:pt x="66" y="306"/>
                  </a:lnTo>
                  <a:lnTo>
                    <a:pt x="83" y="286"/>
                  </a:lnTo>
                  <a:lnTo>
                    <a:pt x="108" y="269"/>
                  </a:lnTo>
                  <a:lnTo>
                    <a:pt x="135" y="256"/>
                  </a:lnTo>
                  <a:lnTo>
                    <a:pt x="171" y="236"/>
                  </a:lnTo>
                  <a:lnTo>
                    <a:pt x="201" y="203"/>
                  </a:lnTo>
                  <a:lnTo>
                    <a:pt x="218" y="166"/>
                  </a:lnTo>
                  <a:lnTo>
                    <a:pt x="224" y="126"/>
                  </a:lnTo>
                  <a:lnTo>
                    <a:pt x="215" y="90"/>
                  </a:lnTo>
                  <a:lnTo>
                    <a:pt x="201" y="55"/>
                  </a:lnTo>
                  <a:lnTo>
                    <a:pt x="177" y="25"/>
                  </a:lnTo>
                  <a:lnTo>
                    <a:pt x="146" y="0"/>
                  </a:lnTo>
                  <a:lnTo>
                    <a:pt x="149" y="15"/>
                  </a:lnTo>
                  <a:lnTo>
                    <a:pt x="149" y="33"/>
                  </a:lnTo>
                  <a:lnTo>
                    <a:pt x="143" y="63"/>
                  </a:lnTo>
                  <a:lnTo>
                    <a:pt x="127" y="85"/>
                  </a:lnTo>
                  <a:lnTo>
                    <a:pt x="105" y="108"/>
                  </a:lnTo>
                  <a:lnTo>
                    <a:pt x="83" y="128"/>
                  </a:lnTo>
                  <a:lnTo>
                    <a:pt x="50" y="168"/>
                  </a:lnTo>
                  <a:lnTo>
                    <a:pt x="22" y="211"/>
                  </a:lnTo>
                  <a:lnTo>
                    <a:pt x="6" y="259"/>
                  </a:lnTo>
                  <a:lnTo>
                    <a:pt x="0" y="309"/>
                  </a:lnTo>
                  <a:lnTo>
                    <a:pt x="6" y="339"/>
                  </a:lnTo>
                  <a:lnTo>
                    <a:pt x="14" y="364"/>
                  </a:lnTo>
                  <a:lnTo>
                    <a:pt x="39" y="397"/>
                  </a:lnTo>
                  <a:lnTo>
                    <a:pt x="52" y="409"/>
                  </a:lnTo>
                  <a:lnTo>
                    <a:pt x="83" y="427"/>
                  </a:lnTo>
                  <a:lnTo>
                    <a:pt x="110" y="432"/>
                  </a:lnTo>
                  <a:lnTo>
                    <a:pt x="135" y="432"/>
                  </a:lnTo>
                  <a:lnTo>
                    <a:pt x="163" y="427"/>
                  </a:lnTo>
                  <a:lnTo>
                    <a:pt x="188" y="412"/>
                  </a:lnTo>
                  <a:lnTo>
                    <a:pt x="207" y="392"/>
                  </a:lnTo>
                  <a:lnTo>
                    <a:pt x="224" y="367"/>
                  </a:lnTo>
                  <a:lnTo>
                    <a:pt x="218" y="36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598" name="未知"/>
            <p:cNvSpPr/>
            <p:nvPr/>
          </p:nvSpPr>
          <p:spPr>
            <a:xfrm>
              <a:off x="83" y="289"/>
              <a:ext cx="144" cy="86"/>
            </a:xfrm>
            <a:custGeom>
              <a:avLst/>
              <a:gdLst/>
              <a:ahLst/>
              <a:cxnLst/>
              <a:pathLst>
                <a:path w="144" h="86">
                  <a:moveTo>
                    <a:pt x="143" y="20"/>
                  </a:moveTo>
                  <a:lnTo>
                    <a:pt x="138" y="35"/>
                  </a:lnTo>
                  <a:lnTo>
                    <a:pt x="138" y="50"/>
                  </a:lnTo>
                  <a:lnTo>
                    <a:pt x="141" y="60"/>
                  </a:lnTo>
                  <a:lnTo>
                    <a:pt x="143" y="70"/>
                  </a:lnTo>
                  <a:lnTo>
                    <a:pt x="47" y="85"/>
                  </a:lnTo>
                  <a:lnTo>
                    <a:pt x="27" y="80"/>
                  </a:lnTo>
                  <a:lnTo>
                    <a:pt x="14" y="73"/>
                  </a:lnTo>
                  <a:lnTo>
                    <a:pt x="3" y="55"/>
                  </a:lnTo>
                  <a:lnTo>
                    <a:pt x="0" y="38"/>
                  </a:lnTo>
                  <a:lnTo>
                    <a:pt x="8" y="20"/>
                  </a:lnTo>
                  <a:lnTo>
                    <a:pt x="16" y="7"/>
                  </a:lnTo>
                  <a:lnTo>
                    <a:pt x="33" y="0"/>
                  </a:lnTo>
                  <a:lnTo>
                    <a:pt x="47" y="0"/>
                  </a:lnTo>
                  <a:lnTo>
                    <a:pt x="143" y="15"/>
                  </a:lnTo>
                  <a:lnTo>
                    <a:pt x="143" y="2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599" name="未知"/>
            <p:cNvSpPr/>
            <p:nvPr/>
          </p:nvSpPr>
          <p:spPr>
            <a:xfrm>
              <a:off x="235" y="301"/>
              <a:ext cx="558" cy="62"/>
            </a:xfrm>
            <a:custGeom>
              <a:avLst/>
              <a:gdLst/>
              <a:ahLst/>
              <a:cxnLst/>
              <a:pathLst>
                <a:path w="558" h="62">
                  <a:moveTo>
                    <a:pt x="527" y="61"/>
                  </a:moveTo>
                  <a:lnTo>
                    <a:pt x="557" y="31"/>
                  </a:lnTo>
                  <a:lnTo>
                    <a:pt x="527" y="0"/>
                  </a:lnTo>
                  <a:lnTo>
                    <a:pt x="33" y="0"/>
                  </a:lnTo>
                  <a:lnTo>
                    <a:pt x="0" y="31"/>
                  </a:lnTo>
                  <a:lnTo>
                    <a:pt x="33" y="61"/>
                  </a:lnTo>
                  <a:lnTo>
                    <a:pt x="527" y="61"/>
                  </a:lnTo>
                  <a:lnTo>
                    <a:pt x="527" y="6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600" name="未知"/>
            <p:cNvSpPr/>
            <p:nvPr/>
          </p:nvSpPr>
          <p:spPr>
            <a:xfrm>
              <a:off x="251" y="337"/>
              <a:ext cx="495" cy="18"/>
            </a:xfrm>
            <a:custGeom>
              <a:avLst/>
              <a:gdLst/>
              <a:ahLst/>
              <a:cxnLst/>
              <a:pathLst>
                <a:path w="495" h="18">
                  <a:moveTo>
                    <a:pt x="478" y="0"/>
                  </a:moveTo>
                  <a:lnTo>
                    <a:pt x="494" y="17"/>
                  </a:lnTo>
                  <a:lnTo>
                    <a:pt x="19" y="17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601" name="未知"/>
            <p:cNvSpPr/>
            <p:nvPr/>
          </p:nvSpPr>
          <p:spPr>
            <a:xfrm>
              <a:off x="251" y="309"/>
              <a:ext cx="495" cy="19"/>
            </a:xfrm>
            <a:custGeom>
              <a:avLst/>
              <a:gdLst/>
              <a:ahLst/>
              <a:cxnLst/>
              <a:pathLst>
                <a:path w="495" h="19">
                  <a:moveTo>
                    <a:pt x="478" y="18"/>
                  </a:moveTo>
                  <a:lnTo>
                    <a:pt x="494" y="0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478" y="18"/>
                  </a:lnTo>
                  <a:lnTo>
                    <a:pt x="478" y="1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602" name="未知"/>
            <p:cNvSpPr/>
            <p:nvPr/>
          </p:nvSpPr>
          <p:spPr>
            <a:xfrm>
              <a:off x="737" y="311"/>
              <a:ext cx="45" cy="42"/>
            </a:xfrm>
            <a:custGeom>
              <a:avLst/>
              <a:gdLst/>
              <a:ahLst/>
              <a:cxnLst/>
              <a:pathLst>
                <a:path w="45" h="42">
                  <a:moveTo>
                    <a:pt x="0" y="21"/>
                  </a:moveTo>
                  <a:lnTo>
                    <a:pt x="22" y="41"/>
                  </a:lnTo>
                  <a:lnTo>
                    <a:pt x="44" y="21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603" name="Group 66602"/>
          <p:cNvGrpSpPr/>
          <p:nvPr/>
        </p:nvGrpSpPr>
        <p:grpSpPr>
          <a:xfrm>
            <a:off x="8707438" y="534988"/>
            <a:ext cx="1146175" cy="1144587"/>
            <a:chOff x="0" y="0"/>
            <a:chExt cx="720" cy="720"/>
          </a:xfrm>
        </p:grpSpPr>
        <p:grpSp>
          <p:nvGrpSpPr>
            <p:cNvPr id="66604" name="Group 66603"/>
            <p:cNvGrpSpPr/>
            <p:nvPr/>
          </p:nvGrpSpPr>
          <p:grpSpPr>
            <a:xfrm>
              <a:off x="74" y="0"/>
              <a:ext cx="500" cy="394"/>
              <a:chOff x="0" y="0"/>
              <a:chExt cx="500" cy="394"/>
            </a:xfrm>
          </p:grpSpPr>
          <p:sp>
            <p:nvSpPr>
              <p:cNvPr id="66605" name="未知"/>
              <p:cNvSpPr/>
              <p:nvPr/>
            </p:nvSpPr>
            <p:spPr>
              <a:xfrm>
                <a:off x="0" y="0"/>
                <a:ext cx="471" cy="236"/>
              </a:xfrm>
              <a:custGeom>
                <a:avLst/>
                <a:gdLst/>
                <a:ahLst/>
                <a:cxnLst/>
                <a:pathLst>
                  <a:path w="471" h="236">
                    <a:moveTo>
                      <a:pt x="210" y="0"/>
                    </a:moveTo>
                    <a:lnTo>
                      <a:pt x="189" y="3"/>
                    </a:lnTo>
                    <a:lnTo>
                      <a:pt x="165" y="5"/>
                    </a:lnTo>
                    <a:lnTo>
                      <a:pt x="144" y="5"/>
                    </a:lnTo>
                    <a:lnTo>
                      <a:pt x="123" y="3"/>
                    </a:lnTo>
                    <a:lnTo>
                      <a:pt x="105" y="3"/>
                    </a:lnTo>
                    <a:lnTo>
                      <a:pt x="86" y="3"/>
                    </a:lnTo>
                    <a:lnTo>
                      <a:pt x="60" y="5"/>
                    </a:lnTo>
                    <a:lnTo>
                      <a:pt x="36" y="13"/>
                    </a:lnTo>
                    <a:lnTo>
                      <a:pt x="13" y="23"/>
                    </a:lnTo>
                    <a:lnTo>
                      <a:pt x="0" y="43"/>
                    </a:lnTo>
                    <a:lnTo>
                      <a:pt x="0" y="93"/>
                    </a:lnTo>
                    <a:lnTo>
                      <a:pt x="5" y="110"/>
                    </a:lnTo>
                    <a:lnTo>
                      <a:pt x="15" y="123"/>
                    </a:lnTo>
                    <a:lnTo>
                      <a:pt x="44" y="135"/>
                    </a:lnTo>
                    <a:lnTo>
                      <a:pt x="76" y="143"/>
                    </a:lnTo>
                    <a:lnTo>
                      <a:pt x="141" y="153"/>
                    </a:lnTo>
                    <a:lnTo>
                      <a:pt x="184" y="155"/>
                    </a:lnTo>
                    <a:lnTo>
                      <a:pt x="231" y="160"/>
                    </a:lnTo>
                    <a:lnTo>
                      <a:pt x="283" y="168"/>
                    </a:lnTo>
                    <a:lnTo>
                      <a:pt x="323" y="178"/>
                    </a:lnTo>
                    <a:lnTo>
                      <a:pt x="373" y="193"/>
                    </a:lnTo>
                    <a:lnTo>
                      <a:pt x="404" y="215"/>
                    </a:lnTo>
                    <a:lnTo>
                      <a:pt x="470" y="235"/>
                    </a:lnTo>
                    <a:lnTo>
                      <a:pt x="438" y="208"/>
                    </a:lnTo>
                    <a:lnTo>
                      <a:pt x="415" y="188"/>
                    </a:lnTo>
                    <a:lnTo>
                      <a:pt x="386" y="173"/>
                    </a:lnTo>
                    <a:lnTo>
                      <a:pt x="349" y="158"/>
                    </a:lnTo>
                    <a:lnTo>
                      <a:pt x="278" y="143"/>
                    </a:lnTo>
                    <a:lnTo>
                      <a:pt x="207" y="133"/>
                    </a:lnTo>
                    <a:lnTo>
                      <a:pt x="139" y="125"/>
                    </a:lnTo>
                    <a:lnTo>
                      <a:pt x="99" y="123"/>
                    </a:lnTo>
                    <a:lnTo>
                      <a:pt x="57" y="113"/>
                    </a:lnTo>
                    <a:lnTo>
                      <a:pt x="21" y="93"/>
                    </a:lnTo>
                    <a:lnTo>
                      <a:pt x="10" y="83"/>
                    </a:lnTo>
                    <a:lnTo>
                      <a:pt x="2" y="63"/>
                    </a:lnTo>
                    <a:lnTo>
                      <a:pt x="5" y="55"/>
                    </a:lnTo>
                    <a:lnTo>
                      <a:pt x="15" y="48"/>
                    </a:lnTo>
                    <a:lnTo>
                      <a:pt x="47" y="33"/>
                    </a:lnTo>
                    <a:lnTo>
                      <a:pt x="78" y="28"/>
                    </a:lnTo>
                    <a:lnTo>
                      <a:pt x="115" y="28"/>
                    </a:lnTo>
                    <a:lnTo>
                      <a:pt x="147" y="30"/>
                    </a:lnTo>
                    <a:lnTo>
                      <a:pt x="168" y="30"/>
                    </a:lnTo>
                    <a:lnTo>
                      <a:pt x="186" y="28"/>
                    </a:lnTo>
                    <a:lnTo>
                      <a:pt x="207" y="23"/>
                    </a:lnTo>
                    <a:lnTo>
                      <a:pt x="210" y="0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06" name="未知"/>
              <p:cNvSpPr/>
              <p:nvPr/>
            </p:nvSpPr>
            <p:spPr>
              <a:xfrm>
                <a:off x="473" y="315"/>
                <a:ext cx="27" cy="79"/>
              </a:xfrm>
              <a:custGeom>
                <a:avLst/>
                <a:gdLst/>
                <a:ahLst/>
                <a:cxnLst/>
                <a:pathLst>
                  <a:path w="27" h="79">
                    <a:moveTo>
                      <a:pt x="0" y="78"/>
                    </a:moveTo>
                    <a:lnTo>
                      <a:pt x="18" y="43"/>
                    </a:lnTo>
                    <a:lnTo>
                      <a:pt x="23" y="0"/>
                    </a:lnTo>
                    <a:lnTo>
                      <a:pt x="26" y="13"/>
                    </a:lnTo>
                    <a:lnTo>
                      <a:pt x="26" y="28"/>
                    </a:lnTo>
                    <a:lnTo>
                      <a:pt x="23" y="38"/>
                    </a:lnTo>
                    <a:lnTo>
                      <a:pt x="18" y="58"/>
                    </a:lnTo>
                    <a:lnTo>
                      <a:pt x="13" y="78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607" name="Group 66606"/>
            <p:cNvGrpSpPr/>
            <p:nvPr/>
          </p:nvGrpSpPr>
          <p:grpSpPr>
            <a:xfrm>
              <a:off x="0" y="200"/>
              <a:ext cx="720" cy="520"/>
              <a:chOff x="0" y="0"/>
              <a:chExt cx="720" cy="520"/>
            </a:xfrm>
          </p:grpSpPr>
          <p:sp>
            <p:nvSpPr>
              <p:cNvPr id="66608" name="Oval 66607"/>
              <p:cNvSpPr/>
              <p:nvPr/>
            </p:nvSpPr>
            <p:spPr>
              <a:xfrm>
                <a:off x="0" y="25"/>
                <a:ext cx="715" cy="495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09" name="Oval 66608"/>
              <p:cNvSpPr/>
              <p:nvPr/>
            </p:nvSpPr>
            <p:spPr>
              <a:xfrm>
                <a:off x="0" y="0"/>
                <a:ext cx="720" cy="50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0" name="未知"/>
              <p:cNvSpPr/>
              <p:nvPr/>
            </p:nvSpPr>
            <p:spPr>
              <a:xfrm>
                <a:off x="255" y="320"/>
                <a:ext cx="88" cy="119"/>
              </a:xfrm>
              <a:custGeom>
                <a:avLst/>
                <a:gdLst/>
                <a:ahLst/>
                <a:cxnLst/>
                <a:pathLst>
                  <a:path w="88" h="119">
                    <a:moveTo>
                      <a:pt x="81" y="10"/>
                    </a:moveTo>
                    <a:lnTo>
                      <a:pt x="81" y="8"/>
                    </a:lnTo>
                    <a:lnTo>
                      <a:pt x="76" y="3"/>
                    </a:lnTo>
                    <a:lnTo>
                      <a:pt x="73" y="0"/>
                    </a:lnTo>
                    <a:lnTo>
                      <a:pt x="66" y="0"/>
                    </a:lnTo>
                    <a:lnTo>
                      <a:pt x="58" y="8"/>
                    </a:lnTo>
                    <a:lnTo>
                      <a:pt x="0" y="98"/>
                    </a:lnTo>
                    <a:lnTo>
                      <a:pt x="0" y="105"/>
                    </a:lnTo>
                    <a:lnTo>
                      <a:pt x="0" y="113"/>
                    </a:lnTo>
                    <a:lnTo>
                      <a:pt x="3" y="118"/>
                    </a:lnTo>
                    <a:lnTo>
                      <a:pt x="3" y="113"/>
                    </a:lnTo>
                    <a:lnTo>
                      <a:pt x="58" y="33"/>
                    </a:lnTo>
                    <a:lnTo>
                      <a:pt x="60" y="33"/>
                    </a:lnTo>
                    <a:lnTo>
                      <a:pt x="66" y="28"/>
                    </a:lnTo>
                    <a:lnTo>
                      <a:pt x="68" y="28"/>
                    </a:lnTo>
                    <a:lnTo>
                      <a:pt x="76" y="33"/>
                    </a:lnTo>
                    <a:lnTo>
                      <a:pt x="87" y="40"/>
                    </a:lnTo>
                    <a:lnTo>
                      <a:pt x="81" y="10"/>
                    </a:ln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1" name="未知"/>
              <p:cNvSpPr/>
              <p:nvPr/>
            </p:nvSpPr>
            <p:spPr>
              <a:xfrm>
                <a:off x="58" y="243"/>
                <a:ext cx="211" cy="61"/>
              </a:xfrm>
              <a:custGeom>
                <a:avLst/>
                <a:gdLst/>
                <a:ahLst/>
                <a:cxnLst/>
                <a:pathLst>
                  <a:path w="211" h="61">
                    <a:moveTo>
                      <a:pt x="184" y="17"/>
                    </a:moveTo>
                    <a:lnTo>
                      <a:pt x="197" y="30"/>
                    </a:lnTo>
                    <a:lnTo>
                      <a:pt x="210" y="45"/>
                    </a:lnTo>
                    <a:lnTo>
                      <a:pt x="210" y="52"/>
                    </a:lnTo>
                    <a:lnTo>
                      <a:pt x="202" y="60"/>
                    </a:lnTo>
                    <a:lnTo>
                      <a:pt x="194" y="52"/>
                    </a:lnTo>
                    <a:lnTo>
                      <a:pt x="192" y="50"/>
                    </a:lnTo>
                    <a:lnTo>
                      <a:pt x="178" y="35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42" y="27"/>
                    </a:lnTo>
                    <a:lnTo>
                      <a:pt x="105" y="27"/>
                    </a:lnTo>
                    <a:lnTo>
                      <a:pt x="66" y="25"/>
                    </a:lnTo>
                    <a:lnTo>
                      <a:pt x="31" y="25"/>
                    </a:lnTo>
                    <a:lnTo>
                      <a:pt x="16" y="25"/>
                    </a:lnTo>
                    <a:lnTo>
                      <a:pt x="10" y="25"/>
                    </a:lnTo>
                    <a:lnTo>
                      <a:pt x="2" y="30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8" y="12"/>
                    </a:lnTo>
                    <a:lnTo>
                      <a:pt x="18" y="2"/>
                    </a:lnTo>
                    <a:lnTo>
                      <a:pt x="37" y="0"/>
                    </a:lnTo>
                    <a:lnTo>
                      <a:pt x="58" y="0"/>
                    </a:lnTo>
                    <a:lnTo>
                      <a:pt x="173" y="0"/>
                    </a:lnTo>
                    <a:lnTo>
                      <a:pt x="176" y="2"/>
                    </a:lnTo>
                    <a:lnTo>
                      <a:pt x="184" y="17"/>
                    </a:lnTo>
                    <a:lnTo>
                      <a:pt x="184" y="17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2" name="未知"/>
              <p:cNvSpPr/>
              <p:nvPr/>
            </p:nvSpPr>
            <p:spPr>
              <a:xfrm>
                <a:off x="124" y="43"/>
                <a:ext cx="203" cy="93"/>
              </a:xfrm>
              <a:custGeom>
                <a:avLst/>
                <a:gdLst/>
                <a:ahLst/>
                <a:cxnLst/>
                <a:pathLst>
                  <a:path w="203" h="93">
                    <a:moveTo>
                      <a:pt x="202" y="10"/>
                    </a:moveTo>
                    <a:lnTo>
                      <a:pt x="197" y="0"/>
                    </a:lnTo>
                    <a:lnTo>
                      <a:pt x="178" y="0"/>
                    </a:lnTo>
                    <a:lnTo>
                      <a:pt x="139" y="5"/>
                    </a:lnTo>
                    <a:lnTo>
                      <a:pt x="91" y="17"/>
                    </a:lnTo>
                    <a:lnTo>
                      <a:pt x="47" y="37"/>
                    </a:lnTo>
                    <a:lnTo>
                      <a:pt x="7" y="65"/>
                    </a:lnTo>
                    <a:lnTo>
                      <a:pt x="0" y="77"/>
                    </a:lnTo>
                    <a:lnTo>
                      <a:pt x="0" y="87"/>
                    </a:lnTo>
                    <a:lnTo>
                      <a:pt x="7" y="92"/>
                    </a:lnTo>
                    <a:lnTo>
                      <a:pt x="7" y="90"/>
                    </a:lnTo>
                    <a:lnTo>
                      <a:pt x="18" y="82"/>
                    </a:lnTo>
                    <a:lnTo>
                      <a:pt x="28" y="75"/>
                    </a:lnTo>
                    <a:lnTo>
                      <a:pt x="57" y="60"/>
                    </a:lnTo>
                    <a:lnTo>
                      <a:pt x="84" y="45"/>
                    </a:lnTo>
                    <a:lnTo>
                      <a:pt x="112" y="35"/>
                    </a:lnTo>
                    <a:lnTo>
                      <a:pt x="144" y="27"/>
                    </a:lnTo>
                    <a:lnTo>
                      <a:pt x="165" y="22"/>
                    </a:lnTo>
                    <a:lnTo>
                      <a:pt x="186" y="20"/>
                    </a:lnTo>
                    <a:lnTo>
                      <a:pt x="202" y="20"/>
                    </a:lnTo>
                    <a:lnTo>
                      <a:pt x="202" y="10"/>
                    </a:lnTo>
                    <a:lnTo>
                      <a:pt x="202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3" name="未知"/>
              <p:cNvSpPr/>
              <p:nvPr/>
            </p:nvSpPr>
            <p:spPr>
              <a:xfrm>
                <a:off x="371" y="38"/>
                <a:ext cx="74" cy="36"/>
              </a:xfrm>
              <a:custGeom>
                <a:avLst/>
                <a:gdLst/>
                <a:ahLst/>
                <a:cxnLst/>
                <a:pathLst>
                  <a:path w="74" h="36">
                    <a:moveTo>
                      <a:pt x="0" y="20"/>
                    </a:moveTo>
                    <a:lnTo>
                      <a:pt x="2" y="7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44" y="0"/>
                    </a:lnTo>
                    <a:lnTo>
                      <a:pt x="65" y="5"/>
                    </a:lnTo>
                    <a:lnTo>
                      <a:pt x="70" y="15"/>
                    </a:lnTo>
                    <a:lnTo>
                      <a:pt x="73" y="22"/>
                    </a:lnTo>
                    <a:lnTo>
                      <a:pt x="70" y="27"/>
                    </a:lnTo>
                    <a:lnTo>
                      <a:pt x="65" y="35"/>
                    </a:lnTo>
                    <a:lnTo>
                      <a:pt x="65" y="32"/>
                    </a:lnTo>
                    <a:lnTo>
                      <a:pt x="65" y="27"/>
                    </a:lnTo>
                    <a:lnTo>
                      <a:pt x="52" y="25"/>
                    </a:lnTo>
                    <a:lnTo>
                      <a:pt x="39" y="25"/>
                    </a:lnTo>
                    <a:lnTo>
                      <a:pt x="23" y="22"/>
                    </a:lnTo>
                    <a:lnTo>
                      <a:pt x="10" y="25"/>
                    </a:lnTo>
                    <a:lnTo>
                      <a:pt x="0" y="3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4" name="未知"/>
              <p:cNvSpPr/>
              <p:nvPr/>
            </p:nvSpPr>
            <p:spPr>
              <a:xfrm>
                <a:off x="447" y="63"/>
                <a:ext cx="193" cy="118"/>
              </a:xfrm>
              <a:custGeom>
                <a:avLst/>
                <a:gdLst/>
                <a:ahLst/>
                <a:cxnLst/>
                <a:pathLst>
                  <a:path w="193" h="118">
                    <a:moveTo>
                      <a:pt x="0" y="90"/>
                    </a:moveTo>
                    <a:lnTo>
                      <a:pt x="39" y="10"/>
                    </a:lnTo>
                    <a:lnTo>
                      <a:pt x="44" y="5"/>
                    </a:lnTo>
                    <a:lnTo>
                      <a:pt x="52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100" y="17"/>
                    </a:lnTo>
                    <a:lnTo>
                      <a:pt x="136" y="40"/>
                    </a:lnTo>
                    <a:lnTo>
                      <a:pt x="168" y="67"/>
                    </a:lnTo>
                    <a:lnTo>
                      <a:pt x="192" y="100"/>
                    </a:lnTo>
                    <a:lnTo>
                      <a:pt x="192" y="110"/>
                    </a:lnTo>
                    <a:lnTo>
                      <a:pt x="189" y="117"/>
                    </a:lnTo>
                    <a:lnTo>
                      <a:pt x="173" y="95"/>
                    </a:lnTo>
                    <a:lnTo>
                      <a:pt x="149" y="72"/>
                    </a:lnTo>
                    <a:lnTo>
                      <a:pt x="123" y="52"/>
                    </a:lnTo>
                    <a:lnTo>
                      <a:pt x="94" y="35"/>
                    </a:lnTo>
                    <a:lnTo>
                      <a:pt x="63" y="20"/>
                    </a:lnTo>
                    <a:lnTo>
                      <a:pt x="47" y="22"/>
                    </a:lnTo>
                    <a:lnTo>
                      <a:pt x="39" y="30"/>
                    </a:lnTo>
                    <a:lnTo>
                      <a:pt x="29" y="45"/>
                    </a:lnTo>
                    <a:lnTo>
                      <a:pt x="5" y="90"/>
                    </a:lnTo>
                    <a:lnTo>
                      <a:pt x="0" y="90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5" name="未知"/>
              <p:cNvSpPr/>
              <p:nvPr/>
            </p:nvSpPr>
            <p:spPr>
              <a:xfrm>
                <a:off x="510" y="220"/>
                <a:ext cx="153" cy="49"/>
              </a:xfrm>
              <a:custGeom>
                <a:avLst/>
                <a:gdLst/>
                <a:ahLst/>
                <a:cxnLst/>
                <a:pathLst>
                  <a:path w="153" h="49">
                    <a:moveTo>
                      <a:pt x="16" y="28"/>
                    </a:moveTo>
                    <a:lnTo>
                      <a:pt x="2" y="23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121" y="0"/>
                    </a:lnTo>
                    <a:lnTo>
                      <a:pt x="139" y="3"/>
                    </a:lnTo>
                    <a:lnTo>
                      <a:pt x="147" y="13"/>
                    </a:lnTo>
                    <a:lnTo>
                      <a:pt x="152" y="35"/>
                    </a:lnTo>
                    <a:lnTo>
                      <a:pt x="150" y="48"/>
                    </a:lnTo>
                    <a:lnTo>
                      <a:pt x="147" y="40"/>
                    </a:lnTo>
                    <a:lnTo>
                      <a:pt x="136" y="30"/>
                    </a:lnTo>
                    <a:lnTo>
                      <a:pt x="118" y="25"/>
                    </a:lnTo>
                    <a:lnTo>
                      <a:pt x="16" y="28"/>
                    </a:lnTo>
                    <a:lnTo>
                      <a:pt x="16" y="2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6" name="未知"/>
              <p:cNvSpPr/>
              <p:nvPr/>
            </p:nvSpPr>
            <p:spPr>
              <a:xfrm>
                <a:off x="399" y="280"/>
                <a:ext cx="227" cy="66"/>
              </a:xfrm>
              <a:custGeom>
                <a:avLst/>
                <a:gdLst/>
                <a:ahLst/>
                <a:cxnLst/>
                <a:pathLst>
                  <a:path w="227" h="66">
                    <a:moveTo>
                      <a:pt x="3" y="28"/>
                    </a:moveTo>
                    <a:lnTo>
                      <a:pt x="19" y="23"/>
                    </a:lnTo>
                    <a:lnTo>
                      <a:pt x="35" y="18"/>
                    </a:lnTo>
                    <a:lnTo>
                      <a:pt x="48" y="10"/>
                    </a:lnTo>
                    <a:lnTo>
                      <a:pt x="63" y="0"/>
                    </a:lnTo>
                    <a:lnTo>
                      <a:pt x="213" y="30"/>
                    </a:lnTo>
                    <a:lnTo>
                      <a:pt x="224" y="35"/>
                    </a:lnTo>
                    <a:lnTo>
                      <a:pt x="226" y="40"/>
                    </a:lnTo>
                    <a:lnTo>
                      <a:pt x="226" y="53"/>
                    </a:lnTo>
                    <a:lnTo>
                      <a:pt x="221" y="65"/>
                    </a:lnTo>
                    <a:lnTo>
                      <a:pt x="219" y="58"/>
                    </a:lnTo>
                    <a:lnTo>
                      <a:pt x="216" y="53"/>
                    </a:lnTo>
                    <a:lnTo>
                      <a:pt x="208" y="53"/>
                    </a:lnTo>
                    <a:lnTo>
                      <a:pt x="69" y="25"/>
                    </a:lnTo>
                    <a:lnTo>
                      <a:pt x="50" y="40"/>
                    </a:lnTo>
                    <a:lnTo>
                      <a:pt x="27" y="50"/>
                    </a:lnTo>
                    <a:lnTo>
                      <a:pt x="0" y="53"/>
                    </a:lnTo>
                    <a:lnTo>
                      <a:pt x="3" y="28"/>
                    </a:lnTo>
                    <a:lnTo>
                      <a:pt x="3" y="2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7" name="未知"/>
              <p:cNvSpPr/>
              <p:nvPr/>
            </p:nvSpPr>
            <p:spPr>
              <a:xfrm>
                <a:off x="258" y="348"/>
                <a:ext cx="90" cy="111"/>
              </a:xfrm>
              <a:custGeom>
                <a:avLst/>
                <a:gdLst/>
                <a:ahLst/>
                <a:cxnLst/>
                <a:pathLst>
                  <a:path w="90" h="111">
                    <a:moveTo>
                      <a:pt x="89" y="85"/>
                    </a:moveTo>
                    <a:lnTo>
                      <a:pt x="86" y="102"/>
                    </a:lnTo>
                    <a:lnTo>
                      <a:pt x="76" y="107"/>
                    </a:lnTo>
                    <a:lnTo>
                      <a:pt x="57" y="110"/>
                    </a:lnTo>
                    <a:lnTo>
                      <a:pt x="21" y="105"/>
                    </a:lnTo>
                    <a:lnTo>
                      <a:pt x="2" y="95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55" y="5"/>
                    </a:lnTo>
                    <a:lnTo>
                      <a:pt x="57" y="5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73" y="5"/>
                    </a:lnTo>
                    <a:lnTo>
                      <a:pt x="84" y="12"/>
                    </a:lnTo>
                    <a:lnTo>
                      <a:pt x="89" y="85"/>
                    </a:lnTo>
                    <a:lnTo>
                      <a:pt x="89" y="8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8" name="未知"/>
              <p:cNvSpPr/>
              <p:nvPr/>
            </p:nvSpPr>
            <p:spPr>
              <a:xfrm>
                <a:off x="58" y="268"/>
                <a:ext cx="203" cy="136"/>
              </a:xfrm>
              <a:custGeom>
                <a:avLst/>
                <a:gdLst/>
                <a:ahLst/>
                <a:cxnLst/>
                <a:pathLst>
                  <a:path w="203" h="136">
                    <a:moveTo>
                      <a:pt x="152" y="130"/>
                    </a:moveTo>
                    <a:lnTo>
                      <a:pt x="131" y="135"/>
                    </a:lnTo>
                    <a:lnTo>
                      <a:pt x="110" y="132"/>
                    </a:lnTo>
                    <a:lnTo>
                      <a:pt x="89" y="120"/>
                    </a:lnTo>
                    <a:lnTo>
                      <a:pt x="73" y="107"/>
                    </a:lnTo>
                    <a:lnTo>
                      <a:pt x="42" y="85"/>
                    </a:lnTo>
                    <a:lnTo>
                      <a:pt x="26" y="65"/>
                    </a:lnTo>
                    <a:lnTo>
                      <a:pt x="8" y="3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31" y="0"/>
                    </a:lnTo>
                    <a:lnTo>
                      <a:pt x="58" y="0"/>
                    </a:lnTo>
                    <a:lnTo>
                      <a:pt x="84" y="0"/>
                    </a:lnTo>
                    <a:lnTo>
                      <a:pt x="110" y="2"/>
                    </a:lnTo>
                    <a:lnTo>
                      <a:pt x="136" y="2"/>
                    </a:lnTo>
                    <a:lnTo>
                      <a:pt x="178" y="5"/>
                    </a:lnTo>
                    <a:lnTo>
                      <a:pt x="178" y="5"/>
                    </a:lnTo>
                    <a:lnTo>
                      <a:pt x="189" y="20"/>
                    </a:lnTo>
                    <a:lnTo>
                      <a:pt x="194" y="27"/>
                    </a:lnTo>
                    <a:lnTo>
                      <a:pt x="202" y="35"/>
                    </a:lnTo>
                    <a:lnTo>
                      <a:pt x="152" y="130"/>
                    </a:lnTo>
                    <a:lnTo>
                      <a:pt x="152" y="13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19" name="未知"/>
              <p:cNvSpPr/>
              <p:nvPr/>
            </p:nvSpPr>
            <p:spPr>
              <a:xfrm>
                <a:off x="452" y="83"/>
                <a:ext cx="185" cy="113"/>
              </a:xfrm>
              <a:custGeom>
                <a:avLst/>
                <a:gdLst/>
                <a:ahLst/>
                <a:cxnLst/>
                <a:pathLst>
                  <a:path w="185" h="113">
                    <a:moveTo>
                      <a:pt x="0" y="72"/>
                    </a:moveTo>
                    <a:lnTo>
                      <a:pt x="8" y="80"/>
                    </a:lnTo>
                    <a:lnTo>
                      <a:pt x="16" y="87"/>
                    </a:lnTo>
                    <a:lnTo>
                      <a:pt x="26" y="100"/>
                    </a:lnTo>
                    <a:lnTo>
                      <a:pt x="37" y="112"/>
                    </a:lnTo>
                    <a:lnTo>
                      <a:pt x="173" y="110"/>
                    </a:lnTo>
                    <a:lnTo>
                      <a:pt x="179" y="107"/>
                    </a:lnTo>
                    <a:lnTo>
                      <a:pt x="181" y="102"/>
                    </a:lnTo>
                    <a:lnTo>
                      <a:pt x="184" y="97"/>
                    </a:lnTo>
                    <a:lnTo>
                      <a:pt x="168" y="75"/>
                    </a:lnTo>
                    <a:lnTo>
                      <a:pt x="144" y="52"/>
                    </a:lnTo>
                    <a:lnTo>
                      <a:pt x="118" y="32"/>
                    </a:lnTo>
                    <a:lnTo>
                      <a:pt x="89" y="15"/>
                    </a:lnTo>
                    <a:lnTo>
                      <a:pt x="58" y="0"/>
                    </a:lnTo>
                    <a:lnTo>
                      <a:pt x="42" y="0"/>
                    </a:lnTo>
                    <a:lnTo>
                      <a:pt x="34" y="5"/>
                    </a:lnTo>
                    <a:lnTo>
                      <a:pt x="24" y="25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0" name="未知"/>
              <p:cNvSpPr/>
              <p:nvPr/>
            </p:nvSpPr>
            <p:spPr>
              <a:xfrm>
                <a:off x="526" y="245"/>
                <a:ext cx="135" cy="44"/>
              </a:xfrm>
              <a:custGeom>
                <a:avLst/>
                <a:gdLst/>
                <a:ahLst/>
                <a:cxnLst/>
                <a:pathLst>
                  <a:path w="135" h="44">
                    <a:moveTo>
                      <a:pt x="102" y="0"/>
                    </a:moveTo>
                    <a:lnTo>
                      <a:pt x="126" y="8"/>
                    </a:lnTo>
                    <a:lnTo>
                      <a:pt x="131" y="15"/>
                    </a:lnTo>
                    <a:lnTo>
                      <a:pt x="134" y="23"/>
                    </a:lnTo>
                    <a:lnTo>
                      <a:pt x="128" y="33"/>
                    </a:lnTo>
                    <a:lnTo>
                      <a:pt x="120" y="38"/>
                    </a:lnTo>
                    <a:lnTo>
                      <a:pt x="110" y="43"/>
                    </a:lnTo>
                    <a:lnTo>
                      <a:pt x="73" y="33"/>
                    </a:lnTo>
                    <a:lnTo>
                      <a:pt x="0" y="3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1" name="未知"/>
              <p:cNvSpPr/>
              <p:nvPr/>
            </p:nvSpPr>
            <p:spPr>
              <a:xfrm>
                <a:off x="386" y="305"/>
                <a:ext cx="235" cy="149"/>
              </a:xfrm>
              <a:custGeom>
                <a:avLst/>
                <a:gdLst/>
                <a:ahLst/>
                <a:cxnLst/>
                <a:pathLst>
                  <a:path w="235" h="149">
                    <a:moveTo>
                      <a:pt x="13" y="28"/>
                    </a:moveTo>
                    <a:lnTo>
                      <a:pt x="40" y="23"/>
                    </a:lnTo>
                    <a:lnTo>
                      <a:pt x="69" y="10"/>
                    </a:lnTo>
                    <a:lnTo>
                      <a:pt x="82" y="0"/>
                    </a:lnTo>
                    <a:lnTo>
                      <a:pt x="221" y="28"/>
                    </a:lnTo>
                    <a:lnTo>
                      <a:pt x="229" y="28"/>
                    </a:lnTo>
                    <a:lnTo>
                      <a:pt x="232" y="33"/>
                    </a:lnTo>
                    <a:lnTo>
                      <a:pt x="234" y="40"/>
                    </a:lnTo>
                    <a:lnTo>
                      <a:pt x="213" y="65"/>
                    </a:lnTo>
                    <a:lnTo>
                      <a:pt x="166" y="98"/>
                    </a:lnTo>
                    <a:lnTo>
                      <a:pt x="113" y="123"/>
                    </a:lnTo>
                    <a:lnTo>
                      <a:pt x="66" y="138"/>
                    </a:lnTo>
                    <a:lnTo>
                      <a:pt x="32" y="148"/>
                    </a:lnTo>
                    <a:lnTo>
                      <a:pt x="19" y="148"/>
                    </a:lnTo>
                    <a:lnTo>
                      <a:pt x="6" y="140"/>
                    </a:lnTo>
                    <a:lnTo>
                      <a:pt x="0" y="123"/>
                    </a:lnTo>
                    <a:lnTo>
                      <a:pt x="3" y="98"/>
                    </a:lnTo>
                    <a:lnTo>
                      <a:pt x="13" y="28"/>
                    </a:ln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2" name="Oval 66621"/>
              <p:cNvSpPr/>
              <p:nvPr/>
            </p:nvSpPr>
            <p:spPr>
              <a:xfrm>
                <a:off x="247" y="145"/>
                <a:ext cx="234" cy="150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3" name="Oval 66622"/>
              <p:cNvSpPr/>
              <p:nvPr/>
            </p:nvSpPr>
            <p:spPr>
              <a:xfrm>
                <a:off x="244" y="145"/>
                <a:ext cx="234" cy="150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4" name="未知"/>
              <p:cNvSpPr/>
              <p:nvPr/>
            </p:nvSpPr>
            <p:spPr>
              <a:xfrm>
                <a:off x="66" y="160"/>
                <a:ext cx="150" cy="54"/>
              </a:xfrm>
              <a:custGeom>
                <a:avLst/>
                <a:gdLst/>
                <a:ahLst/>
                <a:cxnLst/>
                <a:pathLst>
                  <a:path w="150" h="54">
                    <a:moveTo>
                      <a:pt x="147" y="33"/>
                    </a:moveTo>
                    <a:lnTo>
                      <a:pt x="149" y="33"/>
                    </a:lnTo>
                    <a:lnTo>
                      <a:pt x="149" y="35"/>
                    </a:lnTo>
                    <a:lnTo>
                      <a:pt x="149" y="38"/>
                    </a:lnTo>
                    <a:lnTo>
                      <a:pt x="149" y="45"/>
                    </a:lnTo>
                    <a:lnTo>
                      <a:pt x="142" y="48"/>
                    </a:lnTo>
                    <a:lnTo>
                      <a:pt x="134" y="50"/>
                    </a:lnTo>
                    <a:lnTo>
                      <a:pt x="36" y="30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0" y="43"/>
                    </a:lnTo>
                    <a:lnTo>
                      <a:pt x="10" y="45"/>
                    </a:lnTo>
                    <a:lnTo>
                      <a:pt x="15" y="53"/>
                    </a:lnTo>
                    <a:lnTo>
                      <a:pt x="2" y="50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13" y="8"/>
                    </a:lnTo>
                    <a:lnTo>
                      <a:pt x="23" y="0"/>
                    </a:lnTo>
                    <a:lnTo>
                      <a:pt x="39" y="0"/>
                    </a:lnTo>
                    <a:lnTo>
                      <a:pt x="147" y="33"/>
                    </a:lnTo>
                    <a:lnTo>
                      <a:pt x="147" y="33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5" name="未知"/>
              <p:cNvSpPr/>
              <p:nvPr/>
            </p:nvSpPr>
            <p:spPr>
              <a:xfrm>
                <a:off x="76" y="190"/>
                <a:ext cx="125" cy="24"/>
              </a:xfrm>
              <a:custGeom>
                <a:avLst/>
                <a:gdLst/>
                <a:ahLst/>
                <a:cxnLst/>
                <a:pathLst>
                  <a:path w="125" h="24">
                    <a:moveTo>
                      <a:pt x="124" y="20"/>
                    </a:moveTo>
                    <a:lnTo>
                      <a:pt x="5" y="23"/>
                    </a:lnTo>
                    <a:lnTo>
                      <a:pt x="3" y="20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26" y="0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6" name="未知"/>
              <p:cNvSpPr/>
              <p:nvPr/>
            </p:nvSpPr>
            <p:spPr>
              <a:xfrm>
                <a:off x="131" y="63"/>
                <a:ext cx="198" cy="106"/>
              </a:xfrm>
              <a:custGeom>
                <a:avLst/>
                <a:gdLst/>
                <a:ahLst/>
                <a:cxnLst/>
                <a:pathLst>
                  <a:path w="198" h="106">
                    <a:moveTo>
                      <a:pt x="197" y="70"/>
                    </a:moveTo>
                    <a:lnTo>
                      <a:pt x="174" y="75"/>
                    </a:lnTo>
                    <a:lnTo>
                      <a:pt x="155" y="82"/>
                    </a:lnTo>
                    <a:lnTo>
                      <a:pt x="137" y="92"/>
                    </a:lnTo>
                    <a:lnTo>
                      <a:pt x="121" y="105"/>
                    </a:lnTo>
                    <a:lnTo>
                      <a:pt x="11" y="80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11" y="62"/>
                    </a:lnTo>
                    <a:lnTo>
                      <a:pt x="21" y="55"/>
                    </a:lnTo>
                    <a:lnTo>
                      <a:pt x="50" y="40"/>
                    </a:lnTo>
                    <a:lnTo>
                      <a:pt x="77" y="25"/>
                    </a:lnTo>
                    <a:lnTo>
                      <a:pt x="105" y="15"/>
                    </a:lnTo>
                    <a:lnTo>
                      <a:pt x="129" y="7"/>
                    </a:lnTo>
                    <a:lnTo>
                      <a:pt x="153" y="2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197" y="70"/>
                    </a:lnTo>
                    <a:lnTo>
                      <a:pt x="197" y="7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7" name="未知"/>
              <p:cNvSpPr/>
              <p:nvPr/>
            </p:nvSpPr>
            <p:spPr>
              <a:xfrm>
                <a:off x="371" y="60"/>
                <a:ext cx="66" cy="64"/>
              </a:xfrm>
              <a:custGeom>
                <a:avLst/>
                <a:gdLst/>
                <a:ahLst/>
                <a:cxnLst/>
                <a:pathLst>
                  <a:path w="66" h="64">
                    <a:moveTo>
                      <a:pt x="2" y="63"/>
                    </a:moveTo>
                    <a:lnTo>
                      <a:pt x="10" y="63"/>
                    </a:lnTo>
                    <a:lnTo>
                      <a:pt x="18" y="63"/>
                    </a:lnTo>
                    <a:lnTo>
                      <a:pt x="23" y="58"/>
                    </a:lnTo>
                    <a:lnTo>
                      <a:pt x="65" y="13"/>
                    </a:lnTo>
                    <a:lnTo>
                      <a:pt x="65" y="8"/>
                    </a:lnTo>
                    <a:lnTo>
                      <a:pt x="49" y="3"/>
                    </a:lnTo>
                    <a:lnTo>
                      <a:pt x="23" y="0"/>
                    </a:lnTo>
                    <a:lnTo>
                      <a:pt x="10" y="3"/>
                    </a:lnTo>
                    <a:lnTo>
                      <a:pt x="0" y="8"/>
                    </a:lnTo>
                    <a:lnTo>
                      <a:pt x="2" y="63"/>
                    </a:lnTo>
                    <a:lnTo>
                      <a:pt x="2" y="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8" name="Oval 66627"/>
              <p:cNvSpPr/>
              <p:nvPr/>
            </p:nvSpPr>
            <p:spPr>
              <a:xfrm>
                <a:off x="265" y="235"/>
                <a:ext cx="48" cy="35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29" name="Oval 66628"/>
              <p:cNvSpPr/>
              <p:nvPr/>
            </p:nvSpPr>
            <p:spPr>
              <a:xfrm>
                <a:off x="294" y="165"/>
                <a:ext cx="45" cy="33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0" name="Oval 66629"/>
              <p:cNvSpPr/>
              <p:nvPr/>
            </p:nvSpPr>
            <p:spPr>
              <a:xfrm>
                <a:off x="405" y="180"/>
                <a:ext cx="47" cy="33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1" name="Oval 66630"/>
              <p:cNvSpPr/>
              <p:nvPr/>
            </p:nvSpPr>
            <p:spPr>
              <a:xfrm>
                <a:off x="373" y="253"/>
                <a:ext cx="47" cy="32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2" name="Oval 66631"/>
              <p:cNvSpPr/>
              <p:nvPr/>
            </p:nvSpPr>
            <p:spPr>
              <a:xfrm>
                <a:off x="323" y="210"/>
                <a:ext cx="53" cy="38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3" name="Oval 66632"/>
              <p:cNvSpPr/>
              <p:nvPr/>
            </p:nvSpPr>
            <p:spPr>
              <a:xfrm>
                <a:off x="328" y="205"/>
                <a:ext cx="53" cy="38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4" name="未知"/>
              <p:cNvSpPr/>
              <p:nvPr/>
            </p:nvSpPr>
            <p:spPr>
              <a:xfrm>
                <a:off x="357" y="203"/>
                <a:ext cx="20" cy="11"/>
              </a:xfrm>
              <a:custGeom>
                <a:avLst/>
                <a:gdLst/>
                <a:ahLst/>
                <a:cxnLst/>
                <a:pathLst>
                  <a:path w="20" h="11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9" y="1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5" name="未知"/>
              <p:cNvSpPr/>
              <p:nvPr/>
            </p:nvSpPr>
            <p:spPr>
              <a:xfrm>
                <a:off x="352" y="213"/>
                <a:ext cx="25" cy="18"/>
              </a:xfrm>
              <a:custGeom>
                <a:avLst/>
                <a:gdLst/>
                <a:ahLst/>
                <a:cxnLst/>
                <a:pathLst>
                  <a:path w="25" h="18">
                    <a:moveTo>
                      <a:pt x="0" y="7"/>
                    </a:moveTo>
                    <a:lnTo>
                      <a:pt x="11" y="12"/>
                    </a:lnTo>
                    <a:lnTo>
                      <a:pt x="19" y="10"/>
                    </a:lnTo>
                    <a:lnTo>
                      <a:pt x="24" y="0"/>
                    </a:lnTo>
                    <a:lnTo>
                      <a:pt x="16" y="17"/>
                    </a:lnTo>
                    <a:lnTo>
                      <a:pt x="8" y="17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36" name="未知"/>
              <p:cNvSpPr/>
              <p:nvPr/>
            </p:nvSpPr>
            <p:spPr>
              <a:xfrm>
                <a:off x="352" y="213"/>
                <a:ext cx="25" cy="18"/>
              </a:xfrm>
              <a:custGeom>
                <a:avLst/>
                <a:gdLst/>
                <a:ahLst/>
                <a:cxnLst/>
                <a:pathLst>
                  <a:path w="25" h="18">
                    <a:moveTo>
                      <a:pt x="0" y="7"/>
                    </a:moveTo>
                    <a:lnTo>
                      <a:pt x="11" y="12"/>
                    </a:lnTo>
                    <a:lnTo>
                      <a:pt x="19" y="10"/>
                    </a:lnTo>
                    <a:lnTo>
                      <a:pt x="24" y="0"/>
                    </a:lnTo>
                    <a:lnTo>
                      <a:pt x="16" y="17"/>
                    </a:lnTo>
                    <a:lnTo>
                      <a:pt x="8" y="17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6637" name="Group 66636"/>
          <p:cNvGrpSpPr/>
          <p:nvPr/>
        </p:nvGrpSpPr>
        <p:grpSpPr>
          <a:xfrm>
            <a:off x="458788" y="2136775"/>
            <a:ext cx="1376362" cy="1262063"/>
            <a:chOff x="0" y="0"/>
            <a:chExt cx="865" cy="793"/>
          </a:xfrm>
        </p:grpSpPr>
        <p:sp>
          <p:nvSpPr>
            <p:cNvPr id="66638" name="未知"/>
            <p:cNvSpPr/>
            <p:nvPr/>
          </p:nvSpPr>
          <p:spPr>
            <a:xfrm>
              <a:off x="0" y="0"/>
              <a:ext cx="841" cy="256"/>
            </a:xfrm>
            <a:custGeom>
              <a:avLst/>
              <a:gdLst/>
              <a:ahLst/>
              <a:cxnLst/>
              <a:pathLst>
                <a:path w="841" h="256">
                  <a:moveTo>
                    <a:pt x="818" y="0"/>
                  </a:moveTo>
                  <a:lnTo>
                    <a:pt x="840" y="126"/>
                  </a:lnTo>
                  <a:lnTo>
                    <a:pt x="9" y="255"/>
                  </a:lnTo>
                  <a:lnTo>
                    <a:pt x="0" y="126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39" name="未知"/>
            <p:cNvSpPr/>
            <p:nvPr/>
          </p:nvSpPr>
          <p:spPr>
            <a:xfrm>
              <a:off x="3" y="3"/>
              <a:ext cx="841" cy="256"/>
            </a:xfrm>
            <a:custGeom>
              <a:avLst/>
              <a:gdLst/>
              <a:ahLst/>
              <a:cxnLst/>
              <a:pathLst>
                <a:path w="841" h="256">
                  <a:moveTo>
                    <a:pt x="818" y="0"/>
                  </a:moveTo>
                  <a:lnTo>
                    <a:pt x="840" y="126"/>
                  </a:lnTo>
                  <a:lnTo>
                    <a:pt x="9" y="255"/>
                  </a:lnTo>
                  <a:lnTo>
                    <a:pt x="0" y="126"/>
                  </a:lnTo>
                  <a:lnTo>
                    <a:pt x="818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0" name="未知"/>
            <p:cNvSpPr/>
            <p:nvPr/>
          </p:nvSpPr>
          <p:spPr>
            <a:xfrm>
              <a:off x="15" y="249"/>
              <a:ext cx="847" cy="541"/>
            </a:xfrm>
            <a:custGeom>
              <a:avLst/>
              <a:gdLst/>
              <a:ahLst/>
              <a:cxnLst/>
              <a:pathLst>
                <a:path w="847" h="541">
                  <a:moveTo>
                    <a:pt x="12" y="56"/>
                  </a:moveTo>
                  <a:lnTo>
                    <a:pt x="0" y="56"/>
                  </a:lnTo>
                  <a:lnTo>
                    <a:pt x="0" y="540"/>
                  </a:lnTo>
                  <a:lnTo>
                    <a:pt x="846" y="540"/>
                  </a:lnTo>
                  <a:lnTo>
                    <a:pt x="846" y="47"/>
                  </a:lnTo>
                  <a:lnTo>
                    <a:pt x="165" y="47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47" y="94"/>
                  </a:lnTo>
                  <a:lnTo>
                    <a:pt x="16" y="106"/>
                  </a:lnTo>
                  <a:lnTo>
                    <a:pt x="12" y="56"/>
                  </a:lnTo>
                  <a:lnTo>
                    <a:pt x="12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1" name="未知"/>
            <p:cNvSpPr/>
            <p:nvPr/>
          </p:nvSpPr>
          <p:spPr>
            <a:xfrm>
              <a:off x="18" y="252"/>
              <a:ext cx="847" cy="541"/>
            </a:xfrm>
            <a:custGeom>
              <a:avLst/>
              <a:gdLst/>
              <a:ahLst/>
              <a:cxnLst/>
              <a:pathLst>
                <a:path w="847" h="541">
                  <a:moveTo>
                    <a:pt x="13" y="56"/>
                  </a:moveTo>
                  <a:lnTo>
                    <a:pt x="0" y="56"/>
                  </a:lnTo>
                  <a:lnTo>
                    <a:pt x="0" y="540"/>
                  </a:lnTo>
                  <a:lnTo>
                    <a:pt x="846" y="540"/>
                  </a:lnTo>
                  <a:lnTo>
                    <a:pt x="846" y="47"/>
                  </a:lnTo>
                  <a:lnTo>
                    <a:pt x="165" y="47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47" y="94"/>
                  </a:lnTo>
                  <a:lnTo>
                    <a:pt x="16" y="106"/>
                  </a:lnTo>
                  <a:lnTo>
                    <a:pt x="13" y="56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2" name="未知"/>
            <p:cNvSpPr/>
            <p:nvPr/>
          </p:nvSpPr>
          <p:spPr>
            <a:xfrm>
              <a:off x="180" y="249"/>
              <a:ext cx="682" cy="48"/>
            </a:xfrm>
            <a:custGeom>
              <a:avLst/>
              <a:gdLst/>
              <a:ahLst/>
              <a:cxnLst/>
              <a:pathLst>
                <a:path w="682" h="48">
                  <a:moveTo>
                    <a:pt x="12" y="0"/>
                  </a:moveTo>
                  <a:lnTo>
                    <a:pt x="681" y="0"/>
                  </a:lnTo>
                  <a:lnTo>
                    <a:pt x="681" y="47"/>
                  </a:lnTo>
                  <a:lnTo>
                    <a:pt x="0" y="4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3" name="未知"/>
            <p:cNvSpPr/>
            <p:nvPr/>
          </p:nvSpPr>
          <p:spPr>
            <a:xfrm>
              <a:off x="183" y="252"/>
              <a:ext cx="682" cy="48"/>
            </a:xfrm>
            <a:custGeom>
              <a:avLst/>
              <a:gdLst/>
              <a:ahLst/>
              <a:cxnLst/>
              <a:pathLst>
                <a:path w="682" h="48">
                  <a:moveTo>
                    <a:pt x="12" y="0"/>
                  </a:moveTo>
                  <a:lnTo>
                    <a:pt x="681" y="0"/>
                  </a:lnTo>
                  <a:lnTo>
                    <a:pt x="681" y="47"/>
                  </a:lnTo>
                  <a:lnTo>
                    <a:pt x="0" y="47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4" name="未知"/>
            <p:cNvSpPr/>
            <p:nvPr/>
          </p:nvSpPr>
          <p:spPr>
            <a:xfrm>
              <a:off x="256" y="252"/>
              <a:ext cx="609" cy="31"/>
            </a:xfrm>
            <a:custGeom>
              <a:avLst/>
              <a:gdLst/>
              <a:ahLst/>
              <a:cxnLst/>
              <a:pathLst>
                <a:path w="609" h="31">
                  <a:moveTo>
                    <a:pt x="16" y="0"/>
                  </a:moveTo>
                  <a:lnTo>
                    <a:pt x="0" y="30"/>
                  </a:lnTo>
                  <a:lnTo>
                    <a:pt x="62" y="30"/>
                  </a:lnTo>
                  <a:lnTo>
                    <a:pt x="77" y="0"/>
                  </a:lnTo>
                  <a:lnTo>
                    <a:pt x="165" y="0"/>
                  </a:lnTo>
                  <a:lnTo>
                    <a:pt x="150" y="30"/>
                  </a:lnTo>
                  <a:lnTo>
                    <a:pt x="211" y="30"/>
                  </a:lnTo>
                  <a:lnTo>
                    <a:pt x="226" y="0"/>
                  </a:lnTo>
                  <a:lnTo>
                    <a:pt x="300" y="0"/>
                  </a:lnTo>
                  <a:lnTo>
                    <a:pt x="287" y="30"/>
                  </a:lnTo>
                  <a:lnTo>
                    <a:pt x="352" y="30"/>
                  </a:lnTo>
                  <a:lnTo>
                    <a:pt x="367" y="0"/>
                  </a:lnTo>
                  <a:lnTo>
                    <a:pt x="446" y="0"/>
                  </a:lnTo>
                  <a:lnTo>
                    <a:pt x="434" y="30"/>
                  </a:lnTo>
                  <a:lnTo>
                    <a:pt x="504" y="30"/>
                  </a:lnTo>
                  <a:lnTo>
                    <a:pt x="516" y="0"/>
                  </a:lnTo>
                  <a:lnTo>
                    <a:pt x="596" y="0"/>
                  </a:lnTo>
                  <a:lnTo>
                    <a:pt x="584" y="30"/>
                  </a:lnTo>
                  <a:lnTo>
                    <a:pt x="608" y="30"/>
                  </a:lnTo>
                  <a:lnTo>
                    <a:pt x="60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5" name="未知"/>
            <p:cNvSpPr/>
            <p:nvPr/>
          </p:nvSpPr>
          <p:spPr>
            <a:xfrm>
              <a:off x="3" y="109"/>
              <a:ext cx="154" cy="150"/>
            </a:xfrm>
            <a:custGeom>
              <a:avLst/>
              <a:gdLst/>
              <a:ahLst/>
              <a:cxnLst/>
              <a:pathLst>
                <a:path w="154" h="150">
                  <a:moveTo>
                    <a:pt x="28" y="149"/>
                  </a:moveTo>
                  <a:lnTo>
                    <a:pt x="18" y="38"/>
                  </a:lnTo>
                  <a:lnTo>
                    <a:pt x="153" y="14"/>
                  </a:lnTo>
                  <a:lnTo>
                    <a:pt x="147" y="0"/>
                  </a:lnTo>
                  <a:lnTo>
                    <a:pt x="0" y="20"/>
                  </a:lnTo>
                  <a:lnTo>
                    <a:pt x="12" y="149"/>
                  </a:lnTo>
                  <a:lnTo>
                    <a:pt x="28" y="149"/>
                  </a:lnTo>
                  <a:lnTo>
                    <a:pt x="28" y="14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6" name="未知"/>
            <p:cNvSpPr/>
            <p:nvPr/>
          </p:nvSpPr>
          <p:spPr>
            <a:xfrm>
              <a:off x="208" y="3"/>
              <a:ext cx="636" cy="218"/>
            </a:xfrm>
            <a:custGeom>
              <a:avLst/>
              <a:gdLst/>
              <a:ahLst/>
              <a:cxnLst/>
              <a:pathLst>
                <a:path w="636" h="218">
                  <a:moveTo>
                    <a:pt x="0" y="97"/>
                  </a:moveTo>
                  <a:lnTo>
                    <a:pt x="61" y="85"/>
                  </a:lnTo>
                  <a:lnTo>
                    <a:pt x="119" y="205"/>
                  </a:lnTo>
                  <a:lnTo>
                    <a:pt x="198" y="194"/>
                  </a:lnTo>
                  <a:lnTo>
                    <a:pt x="140" y="73"/>
                  </a:lnTo>
                  <a:lnTo>
                    <a:pt x="201" y="64"/>
                  </a:lnTo>
                  <a:lnTo>
                    <a:pt x="265" y="182"/>
                  </a:lnTo>
                  <a:lnTo>
                    <a:pt x="342" y="173"/>
                  </a:lnTo>
                  <a:lnTo>
                    <a:pt x="277" y="53"/>
                  </a:lnTo>
                  <a:lnTo>
                    <a:pt x="338" y="44"/>
                  </a:lnTo>
                  <a:lnTo>
                    <a:pt x="406" y="161"/>
                  </a:lnTo>
                  <a:lnTo>
                    <a:pt x="482" y="150"/>
                  </a:lnTo>
                  <a:lnTo>
                    <a:pt x="412" y="32"/>
                  </a:lnTo>
                  <a:lnTo>
                    <a:pt x="479" y="23"/>
                  </a:lnTo>
                  <a:lnTo>
                    <a:pt x="555" y="138"/>
                  </a:lnTo>
                  <a:lnTo>
                    <a:pt x="635" y="126"/>
                  </a:lnTo>
                  <a:lnTo>
                    <a:pt x="552" y="12"/>
                  </a:lnTo>
                  <a:lnTo>
                    <a:pt x="613" y="0"/>
                  </a:lnTo>
                  <a:lnTo>
                    <a:pt x="632" y="126"/>
                  </a:lnTo>
                  <a:lnTo>
                    <a:pt x="48" y="217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7" name="未知"/>
            <p:cNvSpPr/>
            <p:nvPr/>
          </p:nvSpPr>
          <p:spPr>
            <a:xfrm>
              <a:off x="189" y="208"/>
              <a:ext cx="13" cy="22"/>
            </a:xfrm>
            <a:custGeom>
              <a:avLst/>
              <a:gdLst/>
              <a:ahLst/>
              <a:cxnLst/>
              <a:pathLst>
                <a:path w="13" h="22">
                  <a:moveTo>
                    <a:pt x="3" y="0"/>
                  </a:moveTo>
                  <a:lnTo>
                    <a:pt x="12" y="21"/>
                  </a:lnTo>
                  <a:lnTo>
                    <a:pt x="0" y="2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8" name="未知"/>
            <p:cNvSpPr/>
            <p:nvPr/>
          </p:nvSpPr>
          <p:spPr>
            <a:xfrm>
              <a:off x="18" y="111"/>
              <a:ext cx="194" cy="245"/>
            </a:xfrm>
            <a:custGeom>
              <a:avLst/>
              <a:gdLst/>
              <a:ahLst/>
              <a:cxnLst/>
              <a:pathLst>
                <a:path w="194" h="245">
                  <a:moveTo>
                    <a:pt x="0" y="33"/>
                  </a:moveTo>
                  <a:lnTo>
                    <a:pt x="193" y="0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13" y="244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49" name="未知"/>
            <p:cNvSpPr/>
            <p:nvPr/>
          </p:nvSpPr>
          <p:spPr>
            <a:xfrm>
              <a:off x="21" y="114"/>
              <a:ext cx="194" cy="245"/>
            </a:xfrm>
            <a:custGeom>
              <a:avLst/>
              <a:gdLst/>
              <a:ahLst/>
              <a:cxnLst/>
              <a:pathLst>
                <a:path w="194" h="245">
                  <a:moveTo>
                    <a:pt x="0" y="33"/>
                  </a:moveTo>
                  <a:lnTo>
                    <a:pt x="193" y="0"/>
                  </a:lnTo>
                  <a:lnTo>
                    <a:pt x="144" y="232"/>
                  </a:lnTo>
                  <a:lnTo>
                    <a:pt x="13" y="244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50" name="未知"/>
            <p:cNvSpPr/>
            <p:nvPr/>
          </p:nvSpPr>
          <p:spPr>
            <a:xfrm>
              <a:off x="43" y="141"/>
              <a:ext cx="141" cy="194"/>
            </a:xfrm>
            <a:custGeom>
              <a:avLst/>
              <a:gdLst/>
              <a:ahLst/>
              <a:cxnLst/>
              <a:pathLst>
                <a:path w="141" h="194">
                  <a:moveTo>
                    <a:pt x="140" y="0"/>
                  </a:moveTo>
                  <a:lnTo>
                    <a:pt x="104" y="185"/>
                  </a:lnTo>
                  <a:lnTo>
                    <a:pt x="9" y="193"/>
                  </a:lnTo>
                  <a:lnTo>
                    <a:pt x="0" y="20"/>
                  </a:lnTo>
                  <a:lnTo>
                    <a:pt x="14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651" name="Group 66650"/>
          <p:cNvGrpSpPr/>
          <p:nvPr/>
        </p:nvGrpSpPr>
        <p:grpSpPr>
          <a:xfrm>
            <a:off x="7089775" y="3587750"/>
            <a:ext cx="701675" cy="801688"/>
            <a:chOff x="0" y="0"/>
            <a:chExt cx="441" cy="504"/>
          </a:xfrm>
        </p:grpSpPr>
        <p:sp>
          <p:nvSpPr>
            <p:cNvPr id="66652" name="未知"/>
            <p:cNvSpPr/>
            <p:nvPr/>
          </p:nvSpPr>
          <p:spPr>
            <a:xfrm>
              <a:off x="168" y="0"/>
              <a:ext cx="273" cy="443"/>
            </a:xfrm>
            <a:custGeom>
              <a:avLst/>
              <a:gdLst/>
              <a:ahLst/>
              <a:cxnLst/>
              <a:pathLst>
                <a:path w="273" h="443">
                  <a:moveTo>
                    <a:pt x="272" y="0"/>
                  </a:moveTo>
                  <a:lnTo>
                    <a:pt x="0" y="54"/>
                  </a:lnTo>
                  <a:lnTo>
                    <a:pt x="0" y="412"/>
                  </a:lnTo>
                  <a:lnTo>
                    <a:pt x="30" y="442"/>
                  </a:lnTo>
                  <a:lnTo>
                    <a:pt x="30" y="188"/>
                  </a:lnTo>
                  <a:lnTo>
                    <a:pt x="246" y="143"/>
                  </a:lnTo>
                  <a:lnTo>
                    <a:pt x="246" y="352"/>
                  </a:lnTo>
                  <a:lnTo>
                    <a:pt x="272" y="382"/>
                  </a:lnTo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653" name="Oval 66652"/>
            <p:cNvSpPr/>
            <p:nvPr/>
          </p:nvSpPr>
          <p:spPr>
            <a:xfrm>
              <a:off x="0" y="394"/>
              <a:ext cx="189" cy="1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654" name="Oval 66653"/>
            <p:cNvSpPr/>
            <p:nvPr/>
          </p:nvSpPr>
          <p:spPr>
            <a:xfrm>
              <a:off x="243" y="320"/>
              <a:ext cx="189" cy="11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655" name="Group 66654"/>
          <p:cNvGrpSpPr/>
          <p:nvPr/>
        </p:nvGrpSpPr>
        <p:grpSpPr>
          <a:xfrm>
            <a:off x="4778375" y="1908175"/>
            <a:ext cx="1147763" cy="1490663"/>
            <a:chOff x="0" y="0"/>
            <a:chExt cx="721" cy="937"/>
          </a:xfrm>
        </p:grpSpPr>
        <p:sp>
          <p:nvSpPr>
            <p:cNvPr id="66656" name="未知"/>
            <p:cNvSpPr/>
            <p:nvPr/>
          </p:nvSpPr>
          <p:spPr>
            <a:xfrm>
              <a:off x="4" y="0"/>
              <a:ext cx="689" cy="924"/>
            </a:xfrm>
            <a:custGeom>
              <a:avLst/>
              <a:gdLst/>
              <a:ahLst/>
              <a:cxnLst/>
              <a:pathLst>
                <a:path w="689" h="924">
                  <a:moveTo>
                    <a:pt x="0" y="13"/>
                  </a:moveTo>
                  <a:lnTo>
                    <a:pt x="3" y="3"/>
                  </a:lnTo>
                  <a:lnTo>
                    <a:pt x="21" y="0"/>
                  </a:lnTo>
                  <a:lnTo>
                    <a:pt x="646" y="0"/>
                  </a:lnTo>
                  <a:lnTo>
                    <a:pt x="677" y="13"/>
                  </a:lnTo>
                  <a:lnTo>
                    <a:pt x="688" y="43"/>
                  </a:lnTo>
                  <a:lnTo>
                    <a:pt x="688" y="873"/>
                  </a:lnTo>
                  <a:lnTo>
                    <a:pt x="688" y="873"/>
                  </a:lnTo>
                  <a:lnTo>
                    <a:pt x="677" y="893"/>
                  </a:lnTo>
                  <a:lnTo>
                    <a:pt x="663" y="906"/>
                  </a:lnTo>
                  <a:lnTo>
                    <a:pt x="646" y="906"/>
                  </a:lnTo>
                  <a:lnTo>
                    <a:pt x="611" y="906"/>
                  </a:lnTo>
                  <a:lnTo>
                    <a:pt x="35" y="906"/>
                  </a:lnTo>
                  <a:lnTo>
                    <a:pt x="17" y="910"/>
                  </a:lnTo>
                  <a:lnTo>
                    <a:pt x="10" y="910"/>
                  </a:lnTo>
                  <a:lnTo>
                    <a:pt x="3" y="913"/>
                  </a:lnTo>
                  <a:lnTo>
                    <a:pt x="0" y="916"/>
                  </a:lnTo>
                  <a:lnTo>
                    <a:pt x="0" y="92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57" name="未知"/>
            <p:cNvSpPr/>
            <p:nvPr/>
          </p:nvSpPr>
          <p:spPr>
            <a:xfrm>
              <a:off x="0" y="40"/>
              <a:ext cx="721" cy="897"/>
            </a:xfrm>
            <a:custGeom>
              <a:avLst/>
              <a:gdLst/>
              <a:ahLst/>
              <a:cxnLst/>
              <a:pathLst>
                <a:path w="721" h="897">
                  <a:moveTo>
                    <a:pt x="692" y="175"/>
                  </a:moveTo>
                  <a:lnTo>
                    <a:pt x="692" y="0"/>
                  </a:lnTo>
                  <a:lnTo>
                    <a:pt x="713" y="6"/>
                  </a:lnTo>
                  <a:lnTo>
                    <a:pt x="720" y="26"/>
                  </a:lnTo>
                  <a:lnTo>
                    <a:pt x="720" y="846"/>
                  </a:lnTo>
                  <a:lnTo>
                    <a:pt x="720" y="850"/>
                  </a:lnTo>
                  <a:lnTo>
                    <a:pt x="720" y="853"/>
                  </a:lnTo>
                  <a:lnTo>
                    <a:pt x="706" y="876"/>
                  </a:lnTo>
                  <a:lnTo>
                    <a:pt x="685" y="893"/>
                  </a:lnTo>
                  <a:lnTo>
                    <a:pt x="685" y="893"/>
                  </a:lnTo>
                  <a:lnTo>
                    <a:pt x="681" y="896"/>
                  </a:lnTo>
                  <a:lnTo>
                    <a:pt x="678" y="896"/>
                  </a:lnTo>
                  <a:lnTo>
                    <a:pt x="667" y="896"/>
                  </a:lnTo>
                  <a:lnTo>
                    <a:pt x="60" y="896"/>
                  </a:lnTo>
                  <a:lnTo>
                    <a:pt x="39" y="896"/>
                  </a:lnTo>
                  <a:lnTo>
                    <a:pt x="21" y="896"/>
                  </a:lnTo>
                  <a:lnTo>
                    <a:pt x="11" y="893"/>
                  </a:lnTo>
                  <a:lnTo>
                    <a:pt x="0" y="886"/>
                  </a:lnTo>
                  <a:lnTo>
                    <a:pt x="4" y="879"/>
                  </a:lnTo>
                  <a:lnTo>
                    <a:pt x="7" y="873"/>
                  </a:lnTo>
                  <a:lnTo>
                    <a:pt x="21" y="870"/>
                  </a:lnTo>
                  <a:lnTo>
                    <a:pt x="42" y="866"/>
                  </a:lnTo>
                  <a:lnTo>
                    <a:pt x="636" y="866"/>
                  </a:lnTo>
                  <a:lnTo>
                    <a:pt x="639" y="866"/>
                  </a:lnTo>
                  <a:lnTo>
                    <a:pt x="643" y="866"/>
                  </a:lnTo>
                  <a:lnTo>
                    <a:pt x="650" y="866"/>
                  </a:lnTo>
                  <a:lnTo>
                    <a:pt x="653" y="866"/>
                  </a:lnTo>
                  <a:lnTo>
                    <a:pt x="671" y="860"/>
                  </a:lnTo>
                  <a:lnTo>
                    <a:pt x="685" y="846"/>
                  </a:lnTo>
                  <a:lnTo>
                    <a:pt x="685" y="843"/>
                  </a:lnTo>
                  <a:lnTo>
                    <a:pt x="688" y="840"/>
                  </a:lnTo>
                  <a:lnTo>
                    <a:pt x="688" y="836"/>
                  </a:lnTo>
                  <a:lnTo>
                    <a:pt x="692" y="833"/>
                  </a:lnTo>
                  <a:lnTo>
                    <a:pt x="692" y="175"/>
                  </a:lnTo>
                  <a:lnTo>
                    <a:pt x="692" y="17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58" name="未知"/>
            <p:cNvSpPr/>
            <p:nvPr/>
          </p:nvSpPr>
          <p:spPr>
            <a:xfrm>
              <a:off x="42" y="923"/>
              <a:ext cx="612" cy="4"/>
            </a:xfrm>
            <a:custGeom>
              <a:avLst/>
              <a:gdLst/>
              <a:ahLst/>
              <a:cxnLst/>
              <a:pathLst>
                <a:path w="612" h="4">
                  <a:moveTo>
                    <a:pt x="611" y="3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659" name="未知"/>
            <p:cNvSpPr/>
            <p:nvPr/>
          </p:nvSpPr>
          <p:spPr>
            <a:xfrm>
              <a:off x="671" y="69"/>
              <a:ext cx="36" cy="851"/>
            </a:xfrm>
            <a:custGeom>
              <a:avLst/>
              <a:gdLst/>
              <a:ahLst/>
              <a:cxnLst/>
              <a:pathLst>
                <a:path w="36" h="851">
                  <a:moveTo>
                    <a:pt x="35" y="0"/>
                  </a:moveTo>
                  <a:lnTo>
                    <a:pt x="35" y="811"/>
                  </a:lnTo>
                  <a:lnTo>
                    <a:pt x="35" y="817"/>
                  </a:lnTo>
                  <a:lnTo>
                    <a:pt x="31" y="824"/>
                  </a:lnTo>
                  <a:lnTo>
                    <a:pt x="17" y="841"/>
                  </a:lnTo>
                  <a:lnTo>
                    <a:pt x="0" y="85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6660" name="Group 66659"/>
            <p:cNvGrpSpPr/>
            <p:nvPr/>
          </p:nvGrpSpPr>
          <p:grpSpPr>
            <a:xfrm>
              <a:off x="397" y="30"/>
              <a:ext cx="275" cy="70"/>
              <a:chOff x="0" y="0"/>
              <a:chExt cx="275" cy="70"/>
            </a:xfrm>
          </p:grpSpPr>
          <p:sp>
            <p:nvSpPr>
              <p:cNvPr id="66661" name="未知"/>
              <p:cNvSpPr/>
              <p:nvPr/>
            </p:nvSpPr>
            <p:spPr>
              <a:xfrm>
                <a:off x="0" y="6"/>
                <a:ext cx="1" cy="8"/>
              </a:xfrm>
              <a:custGeom>
                <a:avLst/>
                <a:gdLst/>
                <a:ahLst/>
                <a:cxnLst/>
                <a:pathLst>
                  <a:path w="1" h="8">
                    <a:moveTo>
                      <a:pt x="0" y="7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2" name="未知"/>
              <p:cNvSpPr/>
              <p:nvPr/>
            </p:nvSpPr>
            <p:spPr>
              <a:xfrm>
                <a:off x="21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3" name="未知"/>
              <p:cNvSpPr/>
              <p:nvPr/>
            </p:nvSpPr>
            <p:spPr>
              <a:xfrm>
                <a:off x="21" y="33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4" name="未知"/>
              <p:cNvSpPr/>
              <p:nvPr/>
            </p:nvSpPr>
            <p:spPr>
              <a:xfrm>
                <a:off x="21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5" name="未知"/>
              <p:cNvSpPr/>
              <p:nvPr/>
            </p:nvSpPr>
            <p:spPr>
              <a:xfrm>
                <a:off x="0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6" name="未知"/>
              <p:cNvSpPr/>
              <p:nvPr/>
            </p:nvSpPr>
            <p:spPr>
              <a:xfrm>
                <a:off x="21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7" name="未知"/>
              <p:cNvSpPr/>
              <p:nvPr/>
            </p:nvSpPr>
            <p:spPr>
              <a:xfrm>
                <a:off x="35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8" name="未知"/>
              <p:cNvSpPr/>
              <p:nvPr/>
            </p:nvSpPr>
            <p:spPr>
              <a:xfrm>
                <a:off x="77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69" name="未知"/>
              <p:cNvSpPr/>
              <p:nvPr/>
            </p:nvSpPr>
            <p:spPr>
              <a:xfrm>
                <a:off x="63" y="20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0" name="未知"/>
              <p:cNvSpPr/>
              <p:nvPr/>
            </p:nvSpPr>
            <p:spPr>
              <a:xfrm>
                <a:off x="63" y="33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1" name="未知"/>
              <p:cNvSpPr/>
              <p:nvPr/>
            </p:nvSpPr>
            <p:spPr>
              <a:xfrm>
                <a:off x="63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2" name="未知"/>
              <p:cNvSpPr/>
              <p:nvPr/>
            </p:nvSpPr>
            <p:spPr>
              <a:xfrm>
                <a:off x="77" y="66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3" name="未知"/>
              <p:cNvSpPr/>
              <p:nvPr/>
            </p:nvSpPr>
            <p:spPr>
              <a:xfrm>
                <a:off x="98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4" name="未知"/>
              <p:cNvSpPr/>
              <p:nvPr/>
            </p:nvSpPr>
            <p:spPr>
              <a:xfrm>
                <a:off x="116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5" name="未知"/>
              <p:cNvSpPr/>
              <p:nvPr/>
            </p:nvSpPr>
            <p:spPr>
              <a:xfrm>
                <a:off x="112" y="26"/>
                <a:ext cx="1" cy="8"/>
              </a:xfrm>
              <a:custGeom>
                <a:avLst/>
                <a:gdLst/>
                <a:ahLst/>
                <a:cxnLst/>
                <a:pathLst>
                  <a:path w="1" h="8">
                    <a:moveTo>
                      <a:pt x="0" y="7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6" name="未知"/>
              <p:cNvSpPr/>
              <p:nvPr/>
            </p:nvSpPr>
            <p:spPr>
              <a:xfrm>
                <a:off x="112" y="20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7" name="未知"/>
              <p:cNvSpPr/>
              <p:nvPr/>
            </p:nvSpPr>
            <p:spPr>
              <a:xfrm>
                <a:off x="98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8" name="未知"/>
              <p:cNvSpPr/>
              <p:nvPr/>
            </p:nvSpPr>
            <p:spPr>
              <a:xfrm>
                <a:off x="158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79" name="未知"/>
              <p:cNvSpPr/>
              <p:nvPr/>
            </p:nvSpPr>
            <p:spPr>
              <a:xfrm>
                <a:off x="144" y="20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0" name="未知"/>
              <p:cNvSpPr/>
              <p:nvPr/>
            </p:nvSpPr>
            <p:spPr>
              <a:xfrm>
                <a:off x="161" y="33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1" name="未知"/>
              <p:cNvSpPr/>
              <p:nvPr/>
            </p:nvSpPr>
            <p:spPr>
              <a:xfrm>
                <a:off x="144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2" name="未知"/>
              <p:cNvSpPr/>
              <p:nvPr/>
            </p:nvSpPr>
            <p:spPr>
              <a:xfrm>
                <a:off x="158" y="66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3" name="未知"/>
              <p:cNvSpPr/>
              <p:nvPr/>
            </p:nvSpPr>
            <p:spPr>
              <a:xfrm>
                <a:off x="175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4" name="未知"/>
              <p:cNvSpPr/>
              <p:nvPr/>
            </p:nvSpPr>
            <p:spPr>
              <a:xfrm>
                <a:off x="190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5" name="未知"/>
              <p:cNvSpPr/>
              <p:nvPr/>
            </p:nvSpPr>
            <p:spPr>
              <a:xfrm>
                <a:off x="175" y="3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6" name="未知"/>
              <p:cNvSpPr/>
              <p:nvPr/>
            </p:nvSpPr>
            <p:spPr>
              <a:xfrm>
                <a:off x="190" y="16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7" name="未知"/>
              <p:cNvSpPr/>
              <p:nvPr/>
            </p:nvSpPr>
            <p:spPr>
              <a:xfrm>
                <a:off x="175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8" name="未知"/>
              <p:cNvSpPr/>
              <p:nvPr/>
            </p:nvSpPr>
            <p:spPr>
              <a:xfrm>
                <a:off x="260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89" name="未知"/>
              <p:cNvSpPr/>
              <p:nvPr/>
            </p:nvSpPr>
            <p:spPr>
              <a:xfrm>
                <a:off x="239" y="0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0" name="未知"/>
              <p:cNvSpPr/>
              <p:nvPr/>
            </p:nvSpPr>
            <p:spPr>
              <a:xfrm>
                <a:off x="225" y="20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1" name="未知"/>
              <p:cNvSpPr/>
              <p:nvPr/>
            </p:nvSpPr>
            <p:spPr>
              <a:xfrm>
                <a:off x="225" y="33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2" name="未知"/>
              <p:cNvSpPr/>
              <p:nvPr/>
            </p:nvSpPr>
            <p:spPr>
              <a:xfrm>
                <a:off x="225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3" name="未知"/>
              <p:cNvSpPr/>
              <p:nvPr/>
            </p:nvSpPr>
            <p:spPr>
              <a:xfrm>
                <a:off x="239" y="66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4" name="未知"/>
              <p:cNvSpPr/>
              <p:nvPr/>
            </p:nvSpPr>
            <p:spPr>
              <a:xfrm>
                <a:off x="260" y="6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5" name="未知"/>
              <p:cNvSpPr/>
              <p:nvPr/>
            </p:nvSpPr>
            <p:spPr>
              <a:xfrm>
                <a:off x="274" y="49"/>
                <a:ext cx="1" cy="5"/>
              </a:xfrm>
              <a:custGeom>
                <a:avLst/>
                <a:gdLst/>
                <a:ahLst/>
                <a:cxnLst/>
                <a:pathLst>
                  <a:path w="1" h="5">
                    <a:moveTo>
                      <a:pt x="0" y="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6" name="未知"/>
              <p:cNvSpPr/>
              <p:nvPr/>
            </p:nvSpPr>
            <p:spPr>
              <a:xfrm>
                <a:off x="260" y="33"/>
                <a:ext cx="1" cy="7"/>
              </a:xfrm>
              <a:custGeom>
                <a:avLst/>
                <a:gdLst/>
                <a:ahLst/>
                <a:cxnLst/>
                <a:pathLst>
                  <a:path w="1" h="7">
                    <a:moveTo>
                      <a:pt x="0" y="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697" name="未知"/>
              <p:cNvSpPr/>
              <p:nvPr/>
            </p:nvSpPr>
            <p:spPr>
              <a:xfrm>
                <a:off x="239" y="33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698" name="Group 66697"/>
            <p:cNvGrpSpPr/>
            <p:nvPr/>
          </p:nvGrpSpPr>
          <p:grpSpPr>
            <a:xfrm>
              <a:off x="172" y="265"/>
              <a:ext cx="342" cy="351"/>
              <a:chOff x="0" y="0"/>
              <a:chExt cx="342" cy="351"/>
            </a:xfrm>
          </p:grpSpPr>
          <p:sp>
            <p:nvSpPr>
              <p:cNvPr id="66699" name="未知"/>
              <p:cNvSpPr/>
              <p:nvPr/>
            </p:nvSpPr>
            <p:spPr>
              <a:xfrm>
                <a:off x="60" y="69"/>
                <a:ext cx="92" cy="84"/>
              </a:xfrm>
              <a:custGeom>
                <a:avLst/>
                <a:gdLst/>
                <a:ahLst/>
                <a:cxnLst/>
                <a:pathLst>
                  <a:path w="92" h="84">
                    <a:moveTo>
                      <a:pt x="24" y="10"/>
                    </a:moveTo>
                    <a:lnTo>
                      <a:pt x="17" y="0"/>
                    </a:lnTo>
                    <a:lnTo>
                      <a:pt x="7" y="0"/>
                    </a:lnTo>
                    <a:lnTo>
                      <a:pt x="0" y="10"/>
                    </a:lnTo>
                    <a:lnTo>
                      <a:pt x="7" y="10"/>
                    </a:lnTo>
                    <a:lnTo>
                      <a:pt x="21" y="20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7"/>
                    </a:lnTo>
                    <a:lnTo>
                      <a:pt x="28" y="33"/>
                    </a:lnTo>
                    <a:lnTo>
                      <a:pt x="35" y="40"/>
                    </a:lnTo>
                    <a:lnTo>
                      <a:pt x="56" y="56"/>
                    </a:lnTo>
                    <a:lnTo>
                      <a:pt x="74" y="76"/>
                    </a:lnTo>
                    <a:lnTo>
                      <a:pt x="77" y="83"/>
                    </a:lnTo>
                    <a:lnTo>
                      <a:pt x="91" y="73"/>
                    </a:lnTo>
                    <a:lnTo>
                      <a:pt x="77" y="56"/>
                    </a:lnTo>
                    <a:lnTo>
                      <a:pt x="56" y="36"/>
                    </a:lnTo>
                    <a:lnTo>
                      <a:pt x="38" y="23"/>
                    </a:lnTo>
                    <a:lnTo>
                      <a:pt x="28" y="20"/>
                    </a:lnTo>
                    <a:lnTo>
                      <a:pt x="24" y="23"/>
                    </a:lnTo>
                    <a:lnTo>
                      <a:pt x="35" y="13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0" name="未知"/>
              <p:cNvSpPr/>
              <p:nvPr/>
            </p:nvSpPr>
            <p:spPr>
              <a:xfrm>
                <a:off x="200" y="69"/>
                <a:ext cx="89" cy="84"/>
              </a:xfrm>
              <a:custGeom>
                <a:avLst/>
                <a:gdLst/>
                <a:ahLst/>
                <a:cxnLst/>
                <a:pathLst>
                  <a:path w="89" h="84">
                    <a:moveTo>
                      <a:pt x="64" y="10"/>
                    </a:moveTo>
                    <a:lnTo>
                      <a:pt x="74" y="3"/>
                    </a:lnTo>
                    <a:lnTo>
                      <a:pt x="81" y="0"/>
                    </a:lnTo>
                    <a:lnTo>
                      <a:pt x="88" y="13"/>
                    </a:lnTo>
                    <a:lnTo>
                      <a:pt x="81" y="13"/>
                    </a:lnTo>
                    <a:lnTo>
                      <a:pt x="74" y="23"/>
                    </a:lnTo>
                    <a:lnTo>
                      <a:pt x="67" y="27"/>
                    </a:lnTo>
                    <a:lnTo>
                      <a:pt x="64" y="23"/>
                    </a:lnTo>
                    <a:lnTo>
                      <a:pt x="71" y="30"/>
                    </a:lnTo>
                    <a:lnTo>
                      <a:pt x="56" y="40"/>
                    </a:lnTo>
                    <a:lnTo>
                      <a:pt x="46" y="50"/>
                    </a:lnTo>
                    <a:lnTo>
                      <a:pt x="28" y="66"/>
                    </a:lnTo>
                    <a:lnTo>
                      <a:pt x="11" y="83"/>
                    </a:lnTo>
                    <a:lnTo>
                      <a:pt x="0" y="73"/>
                    </a:lnTo>
                    <a:lnTo>
                      <a:pt x="11" y="60"/>
                    </a:lnTo>
                    <a:lnTo>
                      <a:pt x="25" y="46"/>
                    </a:lnTo>
                    <a:lnTo>
                      <a:pt x="42" y="33"/>
                    </a:lnTo>
                    <a:lnTo>
                      <a:pt x="64" y="20"/>
                    </a:lnTo>
                    <a:lnTo>
                      <a:pt x="67" y="27"/>
                    </a:lnTo>
                    <a:lnTo>
                      <a:pt x="60" y="13"/>
                    </a:lnTo>
                    <a:lnTo>
                      <a:pt x="64" y="10"/>
                    </a:lnTo>
                    <a:lnTo>
                      <a:pt x="64" y="1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1" name="未知"/>
              <p:cNvSpPr/>
              <p:nvPr/>
            </p:nvSpPr>
            <p:spPr>
              <a:xfrm>
                <a:off x="39" y="96"/>
                <a:ext cx="275" cy="255"/>
              </a:xfrm>
              <a:custGeom>
                <a:avLst/>
                <a:gdLst/>
                <a:ahLst/>
                <a:cxnLst/>
                <a:pathLst>
                  <a:path w="275" h="255">
                    <a:moveTo>
                      <a:pt x="182" y="152"/>
                    </a:moveTo>
                    <a:lnTo>
                      <a:pt x="225" y="132"/>
                    </a:lnTo>
                    <a:lnTo>
                      <a:pt x="249" y="99"/>
                    </a:lnTo>
                    <a:lnTo>
                      <a:pt x="256" y="76"/>
                    </a:lnTo>
                    <a:lnTo>
                      <a:pt x="253" y="52"/>
                    </a:lnTo>
                    <a:lnTo>
                      <a:pt x="274" y="0"/>
                    </a:lnTo>
                    <a:lnTo>
                      <a:pt x="253" y="6"/>
                    </a:lnTo>
                    <a:lnTo>
                      <a:pt x="217" y="33"/>
                    </a:lnTo>
                    <a:lnTo>
                      <a:pt x="193" y="59"/>
                    </a:lnTo>
                    <a:lnTo>
                      <a:pt x="193" y="72"/>
                    </a:lnTo>
                    <a:lnTo>
                      <a:pt x="196" y="79"/>
                    </a:lnTo>
                    <a:lnTo>
                      <a:pt x="189" y="95"/>
                    </a:lnTo>
                    <a:lnTo>
                      <a:pt x="182" y="102"/>
                    </a:lnTo>
                    <a:lnTo>
                      <a:pt x="172" y="102"/>
                    </a:lnTo>
                    <a:lnTo>
                      <a:pt x="172" y="92"/>
                    </a:lnTo>
                    <a:lnTo>
                      <a:pt x="168" y="86"/>
                    </a:lnTo>
                    <a:lnTo>
                      <a:pt x="161" y="82"/>
                    </a:lnTo>
                    <a:lnTo>
                      <a:pt x="161" y="79"/>
                    </a:lnTo>
                    <a:lnTo>
                      <a:pt x="161" y="52"/>
                    </a:lnTo>
                    <a:lnTo>
                      <a:pt x="158" y="46"/>
                    </a:lnTo>
                    <a:lnTo>
                      <a:pt x="137" y="43"/>
                    </a:lnTo>
                    <a:lnTo>
                      <a:pt x="112" y="52"/>
                    </a:lnTo>
                    <a:lnTo>
                      <a:pt x="112" y="66"/>
                    </a:lnTo>
                    <a:lnTo>
                      <a:pt x="126" y="62"/>
                    </a:lnTo>
                    <a:lnTo>
                      <a:pt x="130" y="69"/>
                    </a:lnTo>
                    <a:lnTo>
                      <a:pt x="112" y="86"/>
                    </a:lnTo>
                    <a:lnTo>
                      <a:pt x="102" y="95"/>
                    </a:lnTo>
                    <a:lnTo>
                      <a:pt x="102" y="99"/>
                    </a:lnTo>
                    <a:lnTo>
                      <a:pt x="98" y="99"/>
                    </a:lnTo>
                    <a:lnTo>
                      <a:pt x="98" y="102"/>
                    </a:lnTo>
                    <a:lnTo>
                      <a:pt x="95" y="102"/>
                    </a:lnTo>
                    <a:lnTo>
                      <a:pt x="81" y="92"/>
                    </a:lnTo>
                    <a:lnTo>
                      <a:pt x="81" y="76"/>
                    </a:lnTo>
                    <a:lnTo>
                      <a:pt x="84" y="59"/>
                    </a:lnTo>
                    <a:lnTo>
                      <a:pt x="70" y="43"/>
                    </a:lnTo>
                    <a:lnTo>
                      <a:pt x="38" y="16"/>
                    </a:lnTo>
                    <a:lnTo>
                      <a:pt x="0" y="0"/>
                    </a:lnTo>
                    <a:lnTo>
                      <a:pt x="17" y="52"/>
                    </a:lnTo>
                    <a:lnTo>
                      <a:pt x="17" y="69"/>
                    </a:lnTo>
                    <a:lnTo>
                      <a:pt x="24" y="92"/>
                    </a:lnTo>
                    <a:lnTo>
                      <a:pt x="42" y="125"/>
                    </a:lnTo>
                    <a:lnTo>
                      <a:pt x="95" y="152"/>
                    </a:lnTo>
                    <a:lnTo>
                      <a:pt x="98" y="148"/>
                    </a:lnTo>
                    <a:lnTo>
                      <a:pt x="84" y="162"/>
                    </a:lnTo>
                    <a:lnTo>
                      <a:pt x="70" y="181"/>
                    </a:lnTo>
                    <a:lnTo>
                      <a:pt x="56" y="181"/>
                    </a:lnTo>
                    <a:lnTo>
                      <a:pt x="42" y="188"/>
                    </a:lnTo>
                    <a:lnTo>
                      <a:pt x="45" y="198"/>
                    </a:lnTo>
                    <a:lnTo>
                      <a:pt x="70" y="198"/>
                    </a:lnTo>
                    <a:lnTo>
                      <a:pt x="98" y="198"/>
                    </a:lnTo>
                    <a:lnTo>
                      <a:pt x="112" y="181"/>
                    </a:lnTo>
                    <a:lnTo>
                      <a:pt x="88" y="224"/>
                    </a:lnTo>
                    <a:lnTo>
                      <a:pt x="140" y="254"/>
                    </a:lnTo>
                    <a:lnTo>
                      <a:pt x="182" y="224"/>
                    </a:lnTo>
                    <a:lnTo>
                      <a:pt x="161" y="181"/>
                    </a:lnTo>
                    <a:lnTo>
                      <a:pt x="186" y="198"/>
                    </a:lnTo>
                    <a:lnTo>
                      <a:pt x="217" y="195"/>
                    </a:lnTo>
                    <a:lnTo>
                      <a:pt x="228" y="198"/>
                    </a:lnTo>
                    <a:lnTo>
                      <a:pt x="239" y="188"/>
                    </a:lnTo>
                    <a:lnTo>
                      <a:pt x="225" y="185"/>
                    </a:lnTo>
                    <a:lnTo>
                      <a:pt x="207" y="181"/>
                    </a:lnTo>
                    <a:lnTo>
                      <a:pt x="196" y="165"/>
                    </a:lnTo>
                    <a:lnTo>
                      <a:pt x="182" y="155"/>
                    </a:lnTo>
                    <a:lnTo>
                      <a:pt x="172" y="148"/>
                    </a:lnTo>
                    <a:lnTo>
                      <a:pt x="182" y="152"/>
                    </a:lnTo>
                    <a:lnTo>
                      <a:pt x="182" y="152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2" name="未知"/>
              <p:cNvSpPr/>
              <p:nvPr/>
            </p:nvSpPr>
            <p:spPr>
              <a:xfrm>
                <a:off x="137" y="195"/>
                <a:ext cx="75" cy="83"/>
              </a:xfrm>
              <a:custGeom>
                <a:avLst/>
                <a:gdLst/>
                <a:ahLst/>
                <a:cxnLst/>
                <a:pathLst>
                  <a:path w="75" h="83">
                    <a:moveTo>
                      <a:pt x="0" y="0"/>
                    </a:moveTo>
                    <a:lnTo>
                      <a:pt x="0" y="82"/>
                    </a:lnTo>
                    <a:lnTo>
                      <a:pt x="74" y="82"/>
                    </a:lnTo>
                    <a:lnTo>
                      <a:pt x="7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3" name="未知"/>
              <p:cNvSpPr/>
              <p:nvPr/>
            </p:nvSpPr>
            <p:spPr>
              <a:xfrm>
                <a:off x="67" y="264"/>
                <a:ext cx="29" cy="21"/>
              </a:xfrm>
              <a:custGeom>
                <a:avLst/>
                <a:gdLst/>
                <a:ahLst/>
                <a:cxnLst/>
                <a:pathLst>
                  <a:path w="29" h="21">
                    <a:moveTo>
                      <a:pt x="17" y="0"/>
                    </a:moveTo>
                    <a:lnTo>
                      <a:pt x="0" y="7"/>
                    </a:lnTo>
                    <a:lnTo>
                      <a:pt x="14" y="20"/>
                    </a:lnTo>
                    <a:lnTo>
                      <a:pt x="28" y="1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4" name="未知"/>
              <p:cNvSpPr/>
              <p:nvPr/>
            </p:nvSpPr>
            <p:spPr>
              <a:xfrm>
                <a:off x="53" y="271"/>
                <a:ext cx="39" cy="31"/>
              </a:xfrm>
              <a:custGeom>
                <a:avLst/>
                <a:gdLst/>
                <a:ahLst/>
                <a:cxnLst/>
                <a:pathLst>
                  <a:path w="39" h="31">
                    <a:moveTo>
                      <a:pt x="14" y="0"/>
                    </a:moveTo>
                    <a:lnTo>
                      <a:pt x="0" y="10"/>
                    </a:lnTo>
                    <a:lnTo>
                      <a:pt x="17" y="30"/>
                    </a:lnTo>
                    <a:lnTo>
                      <a:pt x="38" y="2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5" name="未知"/>
              <p:cNvSpPr/>
              <p:nvPr/>
            </p:nvSpPr>
            <p:spPr>
              <a:xfrm>
                <a:off x="0" y="191"/>
                <a:ext cx="89" cy="120"/>
              </a:xfrm>
              <a:custGeom>
                <a:avLst/>
                <a:gdLst/>
                <a:ahLst/>
                <a:cxnLst/>
                <a:pathLst>
                  <a:path w="89" h="120">
                    <a:moveTo>
                      <a:pt x="84" y="73"/>
                    </a:moveTo>
                    <a:lnTo>
                      <a:pt x="88" y="50"/>
                    </a:lnTo>
                    <a:lnTo>
                      <a:pt x="74" y="53"/>
                    </a:lnTo>
                    <a:lnTo>
                      <a:pt x="70" y="37"/>
                    </a:lnTo>
                    <a:lnTo>
                      <a:pt x="63" y="50"/>
                    </a:lnTo>
                    <a:lnTo>
                      <a:pt x="60" y="30"/>
                    </a:lnTo>
                    <a:lnTo>
                      <a:pt x="46" y="37"/>
                    </a:lnTo>
                    <a:lnTo>
                      <a:pt x="53" y="17"/>
                    </a:lnTo>
                    <a:lnTo>
                      <a:pt x="39" y="24"/>
                    </a:lnTo>
                    <a:lnTo>
                      <a:pt x="42" y="0"/>
                    </a:lnTo>
                    <a:lnTo>
                      <a:pt x="32" y="10"/>
                    </a:lnTo>
                    <a:lnTo>
                      <a:pt x="25" y="0"/>
                    </a:lnTo>
                    <a:lnTo>
                      <a:pt x="14" y="14"/>
                    </a:lnTo>
                    <a:lnTo>
                      <a:pt x="0" y="14"/>
                    </a:lnTo>
                    <a:lnTo>
                      <a:pt x="11" y="37"/>
                    </a:lnTo>
                    <a:lnTo>
                      <a:pt x="0" y="37"/>
                    </a:lnTo>
                    <a:lnTo>
                      <a:pt x="11" y="50"/>
                    </a:lnTo>
                    <a:lnTo>
                      <a:pt x="0" y="53"/>
                    </a:lnTo>
                    <a:lnTo>
                      <a:pt x="21" y="67"/>
                    </a:lnTo>
                    <a:lnTo>
                      <a:pt x="11" y="73"/>
                    </a:lnTo>
                    <a:lnTo>
                      <a:pt x="21" y="80"/>
                    </a:lnTo>
                    <a:lnTo>
                      <a:pt x="21" y="90"/>
                    </a:lnTo>
                    <a:lnTo>
                      <a:pt x="39" y="90"/>
                    </a:lnTo>
                    <a:lnTo>
                      <a:pt x="32" y="110"/>
                    </a:lnTo>
                    <a:lnTo>
                      <a:pt x="39" y="103"/>
                    </a:lnTo>
                    <a:lnTo>
                      <a:pt x="46" y="119"/>
                    </a:lnTo>
                    <a:lnTo>
                      <a:pt x="63" y="100"/>
                    </a:lnTo>
                    <a:lnTo>
                      <a:pt x="53" y="90"/>
                    </a:lnTo>
                    <a:lnTo>
                      <a:pt x="84" y="73"/>
                    </a:lnTo>
                    <a:lnTo>
                      <a:pt x="84" y="7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6" name="未知"/>
              <p:cNvSpPr/>
              <p:nvPr/>
            </p:nvSpPr>
            <p:spPr>
              <a:xfrm>
                <a:off x="81" y="294"/>
                <a:ext cx="18" cy="37"/>
              </a:xfrm>
              <a:custGeom>
                <a:avLst/>
                <a:gdLst/>
                <a:ahLst/>
                <a:cxnLst/>
                <a:pathLst>
                  <a:path w="18" h="37">
                    <a:moveTo>
                      <a:pt x="10" y="0"/>
                    </a:moveTo>
                    <a:lnTo>
                      <a:pt x="14" y="10"/>
                    </a:lnTo>
                    <a:lnTo>
                      <a:pt x="17" y="20"/>
                    </a:lnTo>
                    <a:lnTo>
                      <a:pt x="17" y="26"/>
                    </a:lnTo>
                    <a:lnTo>
                      <a:pt x="17" y="36"/>
                    </a:lnTo>
                    <a:lnTo>
                      <a:pt x="3" y="26"/>
                    </a:lnTo>
                    <a:lnTo>
                      <a:pt x="7" y="16"/>
                    </a:lnTo>
                    <a:lnTo>
                      <a:pt x="7" y="13"/>
                    </a:lnTo>
                    <a:lnTo>
                      <a:pt x="3" y="7"/>
                    </a:lnTo>
                    <a:lnTo>
                      <a:pt x="0" y="3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7" name="未知"/>
              <p:cNvSpPr/>
              <p:nvPr/>
            </p:nvSpPr>
            <p:spPr>
              <a:xfrm>
                <a:off x="256" y="264"/>
                <a:ext cx="30" cy="21"/>
              </a:xfrm>
              <a:custGeom>
                <a:avLst/>
                <a:gdLst/>
                <a:ahLst/>
                <a:cxnLst/>
                <a:pathLst>
                  <a:path w="30" h="21">
                    <a:moveTo>
                      <a:pt x="11" y="0"/>
                    </a:moveTo>
                    <a:lnTo>
                      <a:pt x="29" y="7"/>
                    </a:lnTo>
                    <a:lnTo>
                      <a:pt x="22" y="20"/>
                    </a:lnTo>
                    <a:lnTo>
                      <a:pt x="0" y="13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8" name="未知"/>
              <p:cNvSpPr/>
              <p:nvPr/>
            </p:nvSpPr>
            <p:spPr>
              <a:xfrm>
                <a:off x="267" y="271"/>
                <a:ext cx="33" cy="31"/>
              </a:xfrm>
              <a:custGeom>
                <a:avLst/>
                <a:gdLst/>
                <a:ahLst/>
                <a:cxnLst/>
                <a:pathLst>
                  <a:path w="33" h="31">
                    <a:moveTo>
                      <a:pt x="18" y="0"/>
                    </a:moveTo>
                    <a:lnTo>
                      <a:pt x="32" y="10"/>
                    </a:lnTo>
                    <a:lnTo>
                      <a:pt x="14" y="30"/>
                    </a:lnTo>
                    <a:lnTo>
                      <a:pt x="0" y="23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09" name="未知"/>
              <p:cNvSpPr/>
              <p:nvPr/>
            </p:nvSpPr>
            <p:spPr>
              <a:xfrm>
                <a:off x="278" y="205"/>
                <a:ext cx="64" cy="77"/>
              </a:xfrm>
              <a:custGeom>
                <a:avLst/>
                <a:gdLst/>
                <a:ahLst/>
                <a:cxnLst/>
                <a:pathLst>
                  <a:path w="64" h="77">
                    <a:moveTo>
                      <a:pt x="0" y="62"/>
                    </a:moveTo>
                    <a:lnTo>
                      <a:pt x="7" y="36"/>
                    </a:lnTo>
                    <a:lnTo>
                      <a:pt x="28" y="10"/>
                    </a:lnTo>
                    <a:lnTo>
                      <a:pt x="28" y="16"/>
                    </a:lnTo>
                    <a:lnTo>
                      <a:pt x="49" y="0"/>
                    </a:lnTo>
                    <a:lnTo>
                      <a:pt x="49" y="10"/>
                    </a:lnTo>
                    <a:lnTo>
                      <a:pt x="59" y="3"/>
                    </a:lnTo>
                    <a:lnTo>
                      <a:pt x="52" y="23"/>
                    </a:lnTo>
                    <a:lnTo>
                      <a:pt x="63" y="16"/>
                    </a:lnTo>
                    <a:lnTo>
                      <a:pt x="35" y="66"/>
                    </a:lnTo>
                    <a:lnTo>
                      <a:pt x="28" y="62"/>
                    </a:lnTo>
                    <a:lnTo>
                      <a:pt x="17" y="76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10" name="未知"/>
              <p:cNvSpPr/>
              <p:nvPr/>
            </p:nvSpPr>
            <p:spPr>
              <a:xfrm>
                <a:off x="232" y="291"/>
                <a:ext cx="50" cy="40"/>
              </a:xfrm>
              <a:custGeom>
                <a:avLst/>
                <a:gdLst/>
                <a:ahLst/>
                <a:cxnLst/>
                <a:pathLst>
                  <a:path w="50" h="40">
                    <a:moveTo>
                      <a:pt x="49" y="10"/>
                    </a:moveTo>
                    <a:lnTo>
                      <a:pt x="46" y="39"/>
                    </a:lnTo>
                    <a:lnTo>
                      <a:pt x="0" y="19"/>
                    </a:lnTo>
                    <a:lnTo>
                      <a:pt x="28" y="0"/>
                    </a:lnTo>
                    <a:lnTo>
                      <a:pt x="39" y="3"/>
                    </a:lnTo>
                    <a:lnTo>
                      <a:pt x="49" y="10"/>
                    </a:ln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11" name="Oval 66710"/>
              <p:cNvSpPr/>
              <p:nvPr/>
            </p:nvSpPr>
            <p:spPr>
              <a:xfrm>
                <a:off x="120" y="0"/>
                <a:ext cx="115" cy="109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12" name="Oval 66711"/>
              <p:cNvSpPr/>
              <p:nvPr/>
            </p:nvSpPr>
            <p:spPr>
              <a:xfrm>
                <a:off x="134" y="13"/>
                <a:ext cx="87" cy="83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6713" name="Group 66712"/>
          <p:cNvGrpSpPr/>
          <p:nvPr/>
        </p:nvGrpSpPr>
        <p:grpSpPr>
          <a:xfrm>
            <a:off x="458788" y="3281363"/>
            <a:ext cx="1262062" cy="1604962"/>
            <a:chOff x="0" y="0"/>
            <a:chExt cx="793" cy="1009"/>
          </a:xfrm>
        </p:grpSpPr>
        <p:sp>
          <p:nvSpPr>
            <p:cNvPr id="66714" name="未知"/>
            <p:cNvSpPr/>
            <p:nvPr/>
          </p:nvSpPr>
          <p:spPr>
            <a:xfrm>
              <a:off x="400" y="492"/>
              <a:ext cx="133" cy="68"/>
            </a:xfrm>
            <a:custGeom>
              <a:avLst/>
              <a:gdLst/>
              <a:ahLst/>
              <a:cxnLst/>
              <a:pathLst>
                <a:path w="133" h="68">
                  <a:moveTo>
                    <a:pt x="132" y="67"/>
                  </a:moveTo>
                  <a:lnTo>
                    <a:pt x="117" y="7"/>
                  </a:lnTo>
                  <a:lnTo>
                    <a:pt x="0" y="0"/>
                  </a:lnTo>
                  <a:lnTo>
                    <a:pt x="0" y="67"/>
                  </a:lnTo>
                  <a:lnTo>
                    <a:pt x="132" y="67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15" name="Oval 66714"/>
            <p:cNvSpPr/>
            <p:nvPr/>
          </p:nvSpPr>
          <p:spPr>
            <a:xfrm>
              <a:off x="352" y="256"/>
              <a:ext cx="224" cy="271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16" name="未知"/>
            <p:cNvSpPr/>
            <p:nvPr/>
          </p:nvSpPr>
          <p:spPr>
            <a:xfrm>
              <a:off x="165" y="0"/>
              <a:ext cx="265" cy="190"/>
            </a:xfrm>
            <a:custGeom>
              <a:avLst/>
              <a:gdLst/>
              <a:ahLst/>
              <a:cxnLst/>
              <a:pathLst>
                <a:path w="265" h="190">
                  <a:moveTo>
                    <a:pt x="264" y="118"/>
                  </a:moveTo>
                  <a:lnTo>
                    <a:pt x="220" y="0"/>
                  </a:lnTo>
                  <a:lnTo>
                    <a:pt x="0" y="189"/>
                  </a:lnTo>
                  <a:lnTo>
                    <a:pt x="216" y="103"/>
                  </a:lnTo>
                  <a:lnTo>
                    <a:pt x="224" y="118"/>
                  </a:lnTo>
                  <a:lnTo>
                    <a:pt x="264" y="118"/>
                  </a:lnTo>
                  <a:lnTo>
                    <a:pt x="264" y="1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17" name="未知"/>
            <p:cNvSpPr/>
            <p:nvPr/>
          </p:nvSpPr>
          <p:spPr>
            <a:xfrm>
              <a:off x="444" y="0"/>
              <a:ext cx="349" cy="119"/>
            </a:xfrm>
            <a:custGeom>
              <a:avLst/>
              <a:gdLst/>
              <a:ahLst/>
              <a:cxnLst/>
              <a:pathLst>
                <a:path w="349" h="119">
                  <a:moveTo>
                    <a:pt x="0" y="118"/>
                  </a:moveTo>
                  <a:lnTo>
                    <a:pt x="11" y="0"/>
                  </a:lnTo>
                  <a:lnTo>
                    <a:pt x="348" y="0"/>
                  </a:lnTo>
                  <a:lnTo>
                    <a:pt x="55" y="82"/>
                  </a:lnTo>
                  <a:lnTo>
                    <a:pt x="33" y="118"/>
                  </a:lnTo>
                  <a:lnTo>
                    <a:pt x="0" y="118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18" name="未知"/>
            <p:cNvSpPr/>
            <p:nvPr/>
          </p:nvSpPr>
          <p:spPr>
            <a:xfrm>
              <a:off x="330" y="82"/>
              <a:ext cx="254" cy="175"/>
            </a:xfrm>
            <a:custGeom>
              <a:avLst/>
              <a:gdLst/>
              <a:ahLst/>
              <a:cxnLst/>
              <a:pathLst>
                <a:path w="254" h="175">
                  <a:moveTo>
                    <a:pt x="169" y="0"/>
                  </a:moveTo>
                  <a:lnTo>
                    <a:pt x="147" y="36"/>
                  </a:lnTo>
                  <a:lnTo>
                    <a:pt x="40" y="36"/>
                  </a:lnTo>
                  <a:lnTo>
                    <a:pt x="26" y="50"/>
                  </a:lnTo>
                  <a:lnTo>
                    <a:pt x="22" y="60"/>
                  </a:lnTo>
                  <a:lnTo>
                    <a:pt x="22" y="71"/>
                  </a:lnTo>
                  <a:lnTo>
                    <a:pt x="15" y="71"/>
                  </a:lnTo>
                  <a:lnTo>
                    <a:pt x="7" y="75"/>
                  </a:lnTo>
                  <a:lnTo>
                    <a:pt x="0" y="85"/>
                  </a:lnTo>
                  <a:lnTo>
                    <a:pt x="0" y="100"/>
                  </a:lnTo>
                  <a:lnTo>
                    <a:pt x="4" y="107"/>
                  </a:lnTo>
                  <a:lnTo>
                    <a:pt x="15" y="114"/>
                  </a:lnTo>
                  <a:lnTo>
                    <a:pt x="7" y="121"/>
                  </a:lnTo>
                  <a:lnTo>
                    <a:pt x="7" y="132"/>
                  </a:lnTo>
                  <a:lnTo>
                    <a:pt x="11" y="139"/>
                  </a:lnTo>
                  <a:lnTo>
                    <a:pt x="26" y="146"/>
                  </a:lnTo>
                  <a:lnTo>
                    <a:pt x="33" y="146"/>
                  </a:lnTo>
                  <a:lnTo>
                    <a:pt x="29" y="150"/>
                  </a:lnTo>
                  <a:lnTo>
                    <a:pt x="29" y="160"/>
                  </a:lnTo>
                  <a:lnTo>
                    <a:pt x="33" y="167"/>
                  </a:lnTo>
                  <a:lnTo>
                    <a:pt x="40" y="174"/>
                  </a:lnTo>
                  <a:lnTo>
                    <a:pt x="205" y="174"/>
                  </a:lnTo>
                  <a:lnTo>
                    <a:pt x="227" y="171"/>
                  </a:lnTo>
                  <a:lnTo>
                    <a:pt x="238" y="164"/>
                  </a:lnTo>
                  <a:lnTo>
                    <a:pt x="249" y="150"/>
                  </a:lnTo>
                  <a:lnTo>
                    <a:pt x="253" y="132"/>
                  </a:lnTo>
                  <a:lnTo>
                    <a:pt x="253" y="60"/>
                  </a:lnTo>
                  <a:lnTo>
                    <a:pt x="253" y="53"/>
                  </a:lnTo>
                  <a:lnTo>
                    <a:pt x="246" y="36"/>
                  </a:lnTo>
                  <a:lnTo>
                    <a:pt x="231" y="25"/>
                  </a:lnTo>
                  <a:lnTo>
                    <a:pt x="220" y="21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19" name="未知"/>
            <p:cNvSpPr/>
            <p:nvPr/>
          </p:nvSpPr>
          <p:spPr>
            <a:xfrm>
              <a:off x="352" y="153"/>
              <a:ext cx="93" cy="1"/>
            </a:xfrm>
            <a:custGeom>
              <a:avLst/>
              <a:gdLst/>
              <a:ahLst/>
              <a:cxnLst/>
              <a:pathLst>
                <a:path w="93" h="1">
                  <a:moveTo>
                    <a:pt x="0" y="0"/>
                  </a:moveTo>
                  <a:lnTo>
                    <a:pt x="92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0" name="未知"/>
            <p:cNvSpPr/>
            <p:nvPr/>
          </p:nvSpPr>
          <p:spPr>
            <a:xfrm>
              <a:off x="345" y="192"/>
              <a:ext cx="100" cy="1"/>
            </a:xfrm>
            <a:custGeom>
              <a:avLst/>
              <a:gdLst/>
              <a:ahLst/>
              <a:cxnLst/>
              <a:pathLst>
                <a:path w="100" h="1">
                  <a:moveTo>
                    <a:pt x="0" y="0"/>
                  </a:moveTo>
                  <a:lnTo>
                    <a:pt x="99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1" name="未知"/>
            <p:cNvSpPr/>
            <p:nvPr/>
          </p:nvSpPr>
          <p:spPr>
            <a:xfrm>
              <a:off x="363" y="228"/>
              <a:ext cx="82" cy="1"/>
            </a:xfrm>
            <a:custGeom>
              <a:avLst/>
              <a:gdLst/>
              <a:ahLst/>
              <a:cxnLst/>
              <a:pathLst>
                <a:path w="82" h="1">
                  <a:moveTo>
                    <a:pt x="0" y="0"/>
                  </a:moveTo>
                  <a:lnTo>
                    <a:pt x="81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2" name="未知"/>
            <p:cNvSpPr/>
            <p:nvPr/>
          </p:nvSpPr>
          <p:spPr>
            <a:xfrm>
              <a:off x="308" y="588"/>
              <a:ext cx="313" cy="93"/>
            </a:xfrm>
            <a:custGeom>
              <a:avLst/>
              <a:gdLst/>
              <a:ahLst/>
              <a:cxnLst/>
              <a:pathLst>
                <a:path w="313" h="93">
                  <a:moveTo>
                    <a:pt x="312" y="92"/>
                  </a:moveTo>
                  <a:lnTo>
                    <a:pt x="304" y="0"/>
                  </a:lnTo>
                  <a:lnTo>
                    <a:pt x="4" y="0"/>
                  </a:lnTo>
                  <a:lnTo>
                    <a:pt x="0" y="92"/>
                  </a:lnTo>
                  <a:lnTo>
                    <a:pt x="312" y="92"/>
                  </a:lnTo>
                  <a:lnTo>
                    <a:pt x="312" y="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3" name="未知"/>
            <p:cNvSpPr/>
            <p:nvPr/>
          </p:nvSpPr>
          <p:spPr>
            <a:xfrm>
              <a:off x="279" y="680"/>
              <a:ext cx="371" cy="329"/>
            </a:xfrm>
            <a:custGeom>
              <a:avLst/>
              <a:gdLst/>
              <a:ahLst/>
              <a:cxnLst/>
              <a:pathLst>
                <a:path w="371" h="329">
                  <a:moveTo>
                    <a:pt x="238" y="328"/>
                  </a:moveTo>
                  <a:lnTo>
                    <a:pt x="271" y="321"/>
                  </a:lnTo>
                  <a:lnTo>
                    <a:pt x="311" y="307"/>
                  </a:lnTo>
                  <a:lnTo>
                    <a:pt x="341" y="292"/>
                  </a:lnTo>
                  <a:lnTo>
                    <a:pt x="370" y="267"/>
                  </a:lnTo>
                  <a:lnTo>
                    <a:pt x="341" y="0"/>
                  </a:lnTo>
                  <a:lnTo>
                    <a:pt x="29" y="0"/>
                  </a:lnTo>
                  <a:lnTo>
                    <a:pt x="0" y="267"/>
                  </a:lnTo>
                  <a:lnTo>
                    <a:pt x="7" y="278"/>
                  </a:lnTo>
                  <a:lnTo>
                    <a:pt x="33" y="300"/>
                  </a:lnTo>
                  <a:lnTo>
                    <a:pt x="73" y="317"/>
                  </a:lnTo>
                  <a:lnTo>
                    <a:pt x="128" y="328"/>
                  </a:lnTo>
                  <a:lnTo>
                    <a:pt x="238" y="328"/>
                  </a:lnTo>
                  <a:lnTo>
                    <a:pt x="238" y="32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4" name="未知"/>
            <p:cNvSpPr/>
            <p:nvPr/>
          </p:nvSpPr>
          <p:spPr>
            <a:xfrm>
              <a:off x="0" y="296"/>
              <a:ext cx="305" cy="300"/>
            </a:xfrm>
            <a:custGeom>
              <a:avLst/>
              <a:gdLst/>
              <a:ahLst/>
              <a:cxnLst/>
              <a:pathLst>
                <a:path w="305" h="300">
                  <a:moveTo>
                    <a:pt x="84" y="0"/>
                  </a:moveTo>
                  <a:lnTo>
                    <a:pt x="117" y="7"/>
                  </a:lnTo>
                  <a:lnTo>
                    <a:pt x="147" y="25"/>
                  </a:lnTo>
                  <a:lnTo>
                    <a:pt x="249" y="114"/>
                  </a:lnTo>
                  <a:lnTo>
                    <a:pt x="301" y="163"/>
                  </a:lnTo>
                  <a:lnTo>
                    <a:pt x="301" y="178"/>
                  </a:lnTo>
                  <a:lnTo>
                    <a:pt x="297" y="181"/>
                  </a:lnTo>
                  <a:lnTo>
                    <a:pt x="282" y="188"/>
                  </a:lnTo>
                  <a:lnTo>
                    <a:pt x="301" y="206"/>
                  </a:lnTo>
                  <a:lnTo>
                    <a:pt x="304" y="220"/>
                  </a:lnTo>
                  <a:lnTo>
                    <a:pt x="297" y="231"/>
                  </a:lnTo>
                  <a:lnTo>
                    <a:pt x="286" y="235"/>
                  </a:lnTo>
                  <a:lnTo>
                    <a:pt x="275" y="235"/>
                  </a:lnTo>
                  <a:lnTo>
                    <a:pt x="297" y="263"/>
                  </a:lnTo>
                  <a:lnTo>
                    <a:pt x="279" y="267"/>
                  </a:lnTo>
                  <a:lnTo>
                    <a:pt x="246" y="274"/>
                  </a:lnTo>
                  <a:lnTo>
                    <a:pt x="231" y="260"/>
                  </a:lnTo>
                  <a:lnTo>
                    <a:pt x="235" y="274"/>
                  </a:lnTo>
                  <a:lnTo>
                    <a:pt x="235" y="285"/>
                  </a:lnTo>
                  <a:lnTo>
                    <a:pt x="227" y="299"/>
                  </a:lnTo>
                  <a:lnTo>
                    <a:pt x="209" y="299"/>
                  </a:lnTo>
                  <a:lnTo>
                    <a:pt x="194" y="292"/>
                  </a:lnTo>
                  <a:lnTo>
                    <a:pt x="180" y="270"/>
                  </a:lnTo>
                  <a:lnTo>
                    <a:pt x="132" y="206"/>
                  </a:lnTo>
                  <a:lnTo>
                    <a:pt x="103" y="178"/>
                  </a:lnTo>
                  <a:lnTo>
                    <a:pt x="73" y="153"/>
                  </a:lnTo>
                  <a:lnTo>
                    <a:pt x="59" y="160"/>
                  </a:lnTo>
                  <a:lnTo>
                    <a:pt x="59" y="174"/>
                  </a:lnTo>
                  <a:lnTo>
                    <a:pt x="59" y="192"/>
                  </a:lnTo>
                  <a:lnTo>
                    <a:pt x="55" y="210"/>
                  </a:lnTo>
                  <a:lnTo>
                    <a:pt x="40" y="231"/>
                  </a:lnTo>
                  <a:lnTo>
                    <a:pt x="22" y="245"/>
                  </a:lnTo>
                  <a:lnTo>
                    <a:pt x="11" y="245"/>
                  </a:lnTo>
                  <a:lnTo>
                    <a:pt x="0" y="238"/>
                  </a:lnTo>
                  <a:lnTo>
                    <a:pt x="11" y="178"/>
                  </a:lnTo>
                  <a:lnTo>
                    <a:pt x="11" y="85"/>
                  </a:lnTo>
                  <a:lnTo>
                    <a:pt x="18" y="53"/>
                  </a:lnTo>
                  <a:lnTo>
                    <a:pt x="33" y="32"/>
                  </a:lnTo>
                  <a:lnTo>
                    <a:pt x="59" y="1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5" name="未知"/>
            <p:cNvSpPr/>
            <p:nvPr/>
          </p:nvSpPr>
          <p:spPr>
            <a:xfrm>
              <a:off x="191" y="402"/>
              <a:ext cx="92" cy="80"/>
            </a:xfrm>
            <a:custGeom>
              <a:avLst/>
              <a:gdLst/>
              <a:ahLst/>
              <a:cxnLst/>
              <a:pathLst>
                <a:path w="92" h="80">
                  <a:moveTo>
                    <a:pt x="91" y="79"/>
                  </a:moveTo>
                  <a:lnTo>
                    <a:pt x="62" y="54"/>
                  </a:lnTo>
                  <a:lnTo>
                    <a:pt x="33" y="29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6" name="未知"/>
            <p:cNvSpPr/>
            <p:nvPr/>
          </p:nvSpPr>
          <p:spPr>
            <a:xfrm>
              <a:off x="139" y="456"/>
              <a:ext cx="93" cy="101"/>
            </a:xfrm>
            <a:custGeom>
              <a:avLst/>
              <a:gdLst/>
              <a:ahLst/>
              <a:cxnLst/>
              <a:pathLst>
                <a:path w="93" h="101">
                  <a:moveTo>
                    <a:pt x="92" y="100"/>
                  </a:moveTo>
                  <a:lnTo>
                    <a:pt x="70" y="71"/>
                  </a:lnTo>
                  <a:lnTo>
                    <a:pt x="48" y="46"/>
                  </a:lnTo>
                  <a:lnTo>
                    <a:pt x="26" y="21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7" name="未知"/>
            <p:cNvSpPr/>
            <p:nvPr/>
          </p:nvSpPr>
          <p:spPr>
            <a:xfrm>
              <a:off x="169" y="427"/>
              <a:ext cx="107" cy="105"/>
            </a:xfrm>
            <a:custGeom>
              <a:avLst/>
              <a:gdLst/>
              <a:ahLst/>
              <a:cxnLst/>
              <a:pathLst>
                <a:path w="107" h="105">
                  <a:moveTo>
                    <a:pt x="106" y="104"/>
                  </a:moveTo>
                  <a:lnTo>
                    <a:pt x="80" y="75"/>
                  </a:lnTo>
                  <a:lnTo>
                    <a:pt x="51" y="47"/>
                  </a:lnTo>
                  <a:lnTo>
                    <a:pt x="29" y="25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8" name="未知"/>
            <p:cNvSpPr/>
            <p:nvPr/>
          </p:nvSpPr>
          <p:spPr>
            <a:xfrm>
              <a:off x="436" y="417"/>
              <a:ext cx="53" cy="40"/>
            </a:xfrm>
            <a:custGeom>
              <a:avLst/>
              <a:gdLst/>
              <a:ahLst/>
              <a:cxnLst/>
              <a:pathLst>
                <a:path w="53" h="40">
                  <a:moveTo>
                    <a:pt x="52" y="0"/>
                  </a:moveTo>
                  <a:lnTo>
                    <a:pt x="26" y="3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29" name="未知"/>
            <p:cNvSpPr/>
            <p:nvPr/>
          </p:nvSpPr>
          <p:spPr>
            <a:xfrm>
              <a:off x="436" y="417"/>
              <a:ext cx="53" cy="40"/>
            </a:xfrm>
            <a:custGeom>
              <a:avLst/>
              <a:gdLst/>
              <a:ahLst/>
              <a:cxnLst/>
              <a:pathLst>
                <a:path w="53" h="40">
                  <a:moveTo>
                    <a:pt x="52" y="0"/>
                  </a:moveTo>
                  <a:lnTo>
                    <a:pt x="26" y="39"/>
                  </a:lnTo>
                  <a:lnTo>
                    <a:pt x="0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0" name="未知"/>
            <p:cNvSpPr/>
            <p:nvPr/>
          </p:nvSpPr>
          <p:spPr>
            <a:xfrm>
              <a:off x="436" y="417"/>
              <a:ext cx="53" cy="40"/>
            </a:xfrm>
            <a:custGeom>
              <a:avLst/>
              <a:gdLst/>
              <a:ahLst/>
              <a:cxnLst/>
              <a:pathLst>
                <a:path w="53" h="40">
                  <a:moveTo>
                    <a:pt x="52" y="0"/>
                  </a:moveTo>
                  <a:lnTo>
                    <a:pt x="26" y="39"/>
                  </a:lnTo>
                  <a:lnTo>
                    <a:pt x="0" y="0"/>
                  </a:lnTo>
                  <a:lnTo>
                    <a:pt x="5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1" name="未知"/>
            <p:cNvSpPr/>
            <p:nvPr/>
          </p:nvSpPr>
          <p:spPr>
            <a:xfrm>
              <a:off x="396" y="424"/>
              <a:ext cx="140" cy="61"/>
            </a:xfrm>
            <a:custGeom>
              <a:avLst/>
              <a:gdLst/>
              <a:ahLst/>
              <a:cxnLst/>
              <a:pathLst>
                <a:path w="140" h="61">
                  <a:moveTo>
                    <a:pt x="0" y="0"/>
                  </a:moveTo>
                  <a:lnTo>
                    <a:pt x="4" y="21"/>
                  </a:lnTo>
                  <a:lnTo>
                    <a:pt x="11" y="43"/>
                  </a:lnTo>
                  <a:lnTo>
                    <a:pt x="22" y="53"/>
                  </a:lnTo>
                  <a:lnTo>
                    <a:pt x="33" y="60"/>
                  </a:lnTo>
                  <a:lnTo>
                    <a:pt x="51" y="60"/>
                  </a:lnTo>
                  <a:lnTo>
                    <a:pt x="66" y="50"/>
                  </a:lnTo>
                  <a:lnTo>
                    <a:pt x="66" y="32"/>
                  </a:lnTo>
                  <a:lnTo>
                    <a:pt x="66" y="50"/>
                  </a:lnTo>
                  <a:lnTo>
                    <a:pt x="77" y="60"/>
                  </a:lnTo>
                  <a:lnTo>
                    <a:pt x="95" y="60"/>
                  </a:lnTo>
                  <a:lnTo>
                    <a:pt x="110" y="53"/>
                  </a:lnTo>
                  <a:lnTo>
                    <a:pt x="125" y="39"/>
                  </a:lnTo>
                  <a:lnTo>
                    <a:pt x="136" y="18"/>
                  </a:lnTo>
                  <a:lnTo>
                    <a:pt x="13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2" name="未知"/>
            <p:cNvSpPr/>
            <p:nvPr/>
          </p:nvSpPr>
          <p:spPr>
            <a:xfrm>
              <a:off x="381" y="417"/>
              <a:ext cx="20" cy="11"/>
            </a:xfrm>
            <a:custGeom>
              <a:avLst/>
              <a:gdLst/>
              <a:ahLst/>
              <a:cxnLst/>
              <a:pathLst>
                <a:path w="20" h="11">
                  <a:moveTo>
                    <a:pt x="19" y="0"/>
                  </a:moveTo>
                  <a:lnTo>
                    <a:pt x="0" y="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3" name="未知"/>
            <p:cNvSpPr/>
            <p:nvPr/>
          </p:nvSpPr>
          <p:spPr>
            <a:xfrm>
              <a:off x="528" y="417"/>
              <a:ext cx="23" cy="11"/>
            </a:xfrm>
            <a:custGeom>
              <a:avLst/>
              <a:gdLst/>
              <a:ahLst/>
              <a:cxnLst/>
              <a:pathLst>
                <a:path w="23" h="11">
                  <a:moveTo>
                    <a:pt x="0" y="0"/>
                  </a:moveTo>
                  <a:lnTo>
                    <a:pt x="22" y="1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4" name="Oval 66733"/>
            <p:cNvSpPr/>
            <p:nvPr/>
          </p:nvSpPr>
          <p:spPr>
            <a:xfrm>
              <a:off x="389" y="345"/>
              <a:ext cx="44" cy="43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5" name="Oval 66734"/>
            <p:cNvSpPr/>
            <p:nvPr/>
          </p:nvSpPr>
          <p:spPr>
            <a:xfrm>
              <a:off x="396" y="353"/>
              <a:ext cx="29" cy="28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6" name="未知"/>
            <p:cNvSpPr/>
            <p:nvPr/>
          </p:nvSpPr>
          <p:spPr>
            <a:xfrm>
              <a:off x="235" y="559"/>
              <a:ext cx="455" cy="30"/>
            </a:xfrm>
            <a:custGeom>
              <a:avLst/>
              <a:gdLst/>
              <a:ahLst/>
              <a:cxnLst/>
              <a:pathLst>
                <a:path w="455" h="30">
                  <a:moveTo>
                    <a:pt x="414" y="0"/>
                  </a:moveTo>
                  <a:lnTo>
                    <a:pt x="436" y="11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47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29" y="4"/>
                  </a:lnTo>
                  <a:lnTo>
                    <a:pt x="40" y="0"/>
                  </a:lnTo>
                  <a:lnTo>
                    <a:pt x="414" y="0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7" name="Oval 66736"/>
            <p:cNvSpPr/>
            <p:nvPr/>
          </p:nvSpPr>
          <p:spPr>
            <a:xfrm>
              <a:off x="491" y="345"/>
              <a:ext cx="44" cy="43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738" name="Oval 66737"/>
            <p:cNvSpPr/>
            <p:nvPr/>
          </p:nvSpPr>
          <p:spPr>
            <a:xfrm>
              <a:off x="499" y="353"/>
              <a:ext cx="29" cy="28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739" name="Group 66738"/>
          <p:cNvGrpSpPr/>
          <p:nvPr/>
        </p:nvGrpSpPr>
        <p:grpSpPr>
          <a:xfrm>
            <a:off x="2673350" y="3395663"/>
            <a:ext cx="1147763" cy="1603375"/>
            <a:chOff x="0" y="0"/>
            <a:chExt cx="721" cy="1009"/>
          </a:xfrm>
        </p:grpSpPr>
        <p:grpSp>
          <p:nvGrpSpPr>
            <p:cNvPr id="66740" name="Group 66739"/>
            <p:cNvGrpSpPr/>
            <p:nvPr/>
          </p:nvGrpSpPr>
          <p:grpSpPr>
            <a:xfrm>
              <a:off x="0" y="247"/>
              <a:ext cx="721" cy="762"/>
              <a:chOff x="0" y="0"/>
              <a:chExt cx="721" cy="762"/>
            </a:xfrm>
          </p:grpSpPr>
          <p:sp>
            <p:nvSpPr>
              <p:cNvPr id="66741" name="未知"/>
              <p:cNvSpPr/>
              <p:nvPr/>
            </p:nvSpPr>
            <p:spPr>
              <a:xfrm>
                <a:off x="326" y="0"/>
                <a:ext cx="58" cy="248"/>
              </a:xfrm>
              <a:custGeom>
                <a:avLst/>
                <a:gdLst/>
                <a:ahLst/>
                <a:cxnLst/>
                <a:pathLst>
                  <a:path w="58" h="248">
                    <a:moveTo>
                      <a:pt x="23" y="50"/>
                    </a:moveTo>
                    <a:lnTo>
                      <a:pt x="30" y="50"/>
                    </a:lnTo>
                    <a:lnTo>
                      <a:pt x="34" y="31"/>
                    </a:lnTo>
                    <a:lnTo>
                      <a:pt x="34" y="15"/>
                    </a:lnTo>
                    <a:lnTo>
                      <a:pt x="38" y="8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2" y="4"/>
                    </a:lnTo>
                    <a:lnTo>
                      <a:pt x="57" y="4"/>
                    </a:lnTo>
                    <a:lnTo>
                      <a:pt x="57" y="4"/>
                    </a:lnTo>
                    <a:lnTo>
                      <a:pt x="57" y="15"/>
                    </a:lnTo>
                    <a:lnTo>
                      <a:pt x="53" y="19"/>
                    </a:lnTo>
                    <a:lnTo>
                      <a:pt x="53" y="27"/>
                    </a:lnTo>
                    <a:lnTo>
                      <a:pt x="49" y="46"/>
                    </a:lnTo>
                    <a:lnTo>
                      <a:pt x="45" y="61"/>
                    </a:lnTo>
                    <a:lnTo>
                      <a:pt x="38" y="92"/>
                    </a:lnTo>
                    <a:lnTo>
                      <a:pt x="30" y="126"/>
                    </a:lnTo>
                    <a:lnTo>
                      <a:pt x="27" y="156"/>
                    </a:lnTo>
                    <a:lnTo>
                      <a:pt x="23" y="171"/>
                    </a:lnTo>
                    <a:lnTo>
                      <a:pt x="23" y="187"/>
                    </a:lnTo>
                    <a:lnTo>
                      <a:pt x="19" y="209"/>
                    </a:lnTo>
                    <a:lnTo>
                      <a:pt x="19" y="209"/>
                    </a:lnTo>
                    <a:lnTo>
                      <a:pt x="23" y="213"/>
                    </a:lnTo>
                    <a:lnTo>
                      <a:pt x="19" y="213"/>
                    </a:lnTo>
                    <a:lnTo>
                      <a:pt x="15" y="228"/>
                    </a:lnTo>
                    <a:lnTo>
                      <a:pt x="15" y="247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0" y="232"/>
                    </a:lnTo>
                    <a:lnTo>
                      <a:pt x="4" y="228"/>
                    </a:lnTo>
                    <a:lnTo>
                      <a:pt x="0" y="228"/>
                    </a:lnTo>
                    <a:lnTo>
                      <a:pt x="4" y="213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0" y="190"/>
                    </a:lnTo>
                    <a:lnTo>
                      <a:pt x="8" y="187"/>
                    </a:lnTo>
                    <a:lnTo>
                      <a:pt x="8" y="187"/>
                    </a:lnTo>
                    <a:lnTo>
                      <a:pt x="8" y="175"/>
                    </a:lnTo>
                    <a:lnTo>
                      <a:pt x="15" y="137"/>
                    </a:lnTo>
                    <a:lnTo>
                      <a:pt x="15" y="133"/>
                    </a:lnTo>
                    <a:lnTo>
                      <a:pt x="19" y="118"/>
                    </a:lnTo>
                    <a:lnTo>
                      <a:pt x="23" y="107"/>
                    </a:lnTo>
                    <a:lnTo>
                      <a:pt x="23" y="107"/>
                    </a:lnTo>
                    <a:lnTo>
                      <a:pt x="15" y="103"/>
                    </a:lnTo>
                    <a:lnTo>
                      <a:pt x="15" y="103"/>
                    </a:lnTo>
                    <a:lnTo>
                      <a:pt x="23" y="99"/>
                    </a:lnTo>
                    <a:lnTo>
                      <a:pt x="23" y="80"/>
                    </a:lnTo>
                    <a:lnTo>
                      <a:pt x="27" y="65"/>
                    </a:lnTo>
                    <a:lnTo>
                      <a:pt x="27" y="57"/>
                    </a:lnTo>
                    <a:lnTo>
                      <a:pt x="23" y="50"/>
                    </a:lnTo>
                    <a:lnTo>
                      <a:pt x="23" y="5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2" name="未知"/>
              <p:cNvSpPr/>
              <p:nvPr/>
            </p:nvSpPr>
            <p:spPr>
              <a:xfrm>
                <a:off x="221" y="350"/>
                <a:ext cx="88" cy="134"/>
              </a:xfrm>
              <a:custGeom>
                <a:avLst/>
                <a:gdLst/>
                <a:ahLst/>
                <a:cxnLst/>
                <a:pathLst>
                  <a:path w="88" h="134">
                    <a:moveTo>
                      <a:pt x="4" y="19"/>
                    </a:moveTo>
                    <a:lnTo>
                      <a:pt x="4" y="1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5" y="15"/>
                    </a:lnTo>
                    <a:lnTo>
                      <a:pt x="23" y="23"/>
                    </a:lnTo>
                    <a:lnTo>
                      <a:pt x="27" y="31"/>
                    </a:lnTo>
                    <a:lnTo>
                      <a:pt x="38" y="42"/>
                    </a:lnTo>
                    <a:lnTo>
                      <a:pt x="53" y="69"/>
                    </a:lnTo>
                    <a:lnTo>
                      <a:pt x="75" y="95"/>
                    </a:lnTo>
                    <a:lnTo>
                      <a:pt x="79" y="111"/>
                    </a:lnTo>
                    <a:lnTo>
                      <a:pt x="83" y="122"/>
                    </a:lnTo>
                    <a:lnTo>
                      <a:pt x="83" y="122"/>
                    </a:lnTo>
                    <a:lnTo>
                      <a:pt x="87" y="126"/>
                    </a:lnTo>
                    <a:lnTo>
                      <a:pt x="87" y="130"/>
                    </a:lnTo>
                    <a:lnTo>
                      <a:pt x="83" y="130"/>
                    </a:lnTo>
                    <a:lnTo>
                      <a:pt x="75" y="130"/>
                    </a:lnTo>
                    <a:lnTo>
                      <a:pt x="72" y="130"/>
                    </a:lnTo>
                    <a:lnTo>
                      <a:pt x="68" y="133"/>
                    </a:lnTo>
                    <a:lnTo>
                      <a:pt x="68" y="133"/>
                    </a:lnTo>
                    <a:lnTo>
                      <a:pt x="68" y="130"/>
                    </a:lnTo>
                    <a:lnTo>
                      <a:pt x="64" y="118"/>
                    </a:lnTo>
                    <a:lnTo>
                      <a:pt x="60" y="107"/>
                    </a:lnTo>
                    <a:lnTo>
                      <a:pt x="53" y="91"/>
                    </a:lnTo>
                    <a:lnTo>
                      <a:pt x="49" y="80"/>
                    </a:lnTo>
                    <a:lnTo>
                      <a:pt x="42" y="80"/>
                    </a:lnTo>
                    <a:lnTo>
                      <a:pt x="45" y="76"/>
                    </a:lnTo>
                    <a:lnTo>
                      <a:pt x="38" y="61"/>
                    </a:lnTo>
                    <a:lnTo>
                      <a:pt x="23" y="38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3" name="未知"/>
              <p:cNvSpPr/>
              <p:nvPr/>
            </p:nvSpPr>
            <p:spPr>
              <a:xfrm>
                <a:off x="289" y="247"/>
                <a:ext cx="76" cy="515"/>
              </a:xfrm>
              <a:custGeom>
                <a:avLst/>
                <a:gdLst/>
                <a:ahLst/>
                <a:cxnLst/>
                <a:pathLst>
                  <a:path w="76" h="515">
                    <a:moveTo>
                      <a:pt x="15" y="164"/>
                    </a:moveTo>
                    <a:lnTo>
                      <a:pt x="15" y="153"/>
                    </a:lnTo>
                    <a:lnTo>
                      <a:pt x="30" y="99"/>
                    </a:lnTo>
                    <a:lnTo>
                      <a:pt x="30" y="69"/>
                    </a:lnTo>
                    <a:lnTo>
                      <a:pt x="34" y="39"/>
                    </a:lnTo>
                    <a:lnTo>
                      <a:pt x="37" y="31"/>
                    </a:lnTo>
                    <a:lnTo>
                      <a:pt x="37" y="27"/>
                    </a:lnTo>
                    <a:lnTo>
                      <a:pt x="41" y="23"/>
                    </a:lnTo>
                    <a:lnTo>
                      <a:pt x="37" y="20"/>
                    </a:lnTo>
                    <a:lnTo>
                      <a:pt x="45" y="16"/>
                    </a:lnTo>
                    <a:lnTo>
                      <a:pt x="45" y="12"/>
                    </a:lnTo>
                    <a:lnTo>
                      <a:pt x="45" y="8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49" y="31"/>
                    </a:lnTo>
                    <a:lnTo>
                      <a:pt x="45" y="65"/>
                    </a:lnTo>
                    <a:lnTo>
                      <a:pt x="41" y="99"/>
                    </a:lnTo>
                    <a:lnTo>
                      <a:pt x="41" y="111"/>
                    </a:lnTo>
                    <a:lnTo>
                      <a:pt x="37" y="126"/>
                    </a:lnTo>
                    <a:lnTo>
                      <a:pt x="30" y="183"/>
                    </a:lnTo>
                    <a:lnTo>
                      <a:pt x="30" y="210"/>
                    </a:lnTo>
                    <a:lnTo>
                      <a:pt x="26" y="240"/>
                    </a:lnTo>
                    <a:lnTo>
                      <a:pt x="22" y="255"/>
                    </a:lnTo>
                    <a:lnTo>
                      <a:pt x="26" y="267"/>
                    </a:lnTo>
                    <a:lnTo>
                      <a:pt x="19" y="267"/>
                    </a:lnTo>
                    <a:lnTo>
                      <a:pt x="19" y="271"/>
                    </a:lnTo>
                    <a:lnTo>
                      <a:pt x="26" y="271"/>
                    </a:lnTo>
                    <a:lnTo>
                      <a:pt x="26" y="278"/>
                    </a:lnTo>
                    <a:lnTo>
                      <a:pt x="26" y="286"/>
                    </a:lnTo>
                    <a:lnTo>
                      <a:pt x="30" y="316"/>
                    </a:lnTo>
                    <a:lnTo>
                      <a:pt x="34" y="347"/>
                    </a:lnTo>
                    <a:lnTo>
                      <a:pt x="34" y="347"/>
                    </a:lnTo>
                    <a:lnTo>
                      <a:pt x="34" y="350"/>
                    </a:lnTo>
                    <a:lnTo>
                      <a:pt x="41" y="369"/>
                    </a:lnTo>
                    <a:lnTo>
                      <a:pt x="41" y="373"/>
                    </a:lnTo>
                    <a:lnTo>
                      <a:pt x="41" y="377"/>
                    </a:lnTo>
                    <a:lnTo>
                      <a:pt x="49" y="411"/>
                    </a:lnTo>
                    <a:lnTo>
                      <a:pt x="56" y="415"/>
                    </a:lnTo>
                    <a:lnTo>
                      <a:pt x="52" y="419"/>
                    </a:lnTo>
                    <a:lnTo>
                      <a:pt x="60" y="461"/>
                    </a:lnTo>
                    <a:lnTo>
                      <a:pt x="75" y="510"/>
                    </a:lnTo>
                    <a:lnTo>
                      <a:pt x="71" y="514"/>
                    </a:lnTo>
                    <a:lnTo>
                      <a:pt x="56" y="510"/>
                    </a:lnTo>
                    <a:lnTo>
                      <a:pt x="45" y="487"/>
                    </a:lnTo>
                    <a:lnTo>
                      <a:pt x="45" y="480"/>
                    </a:lnTo>
                    <a:lnTo>
                      <a:pt x="37" y="476"/>
                    </a:lnTo>
                    <a:lnTo>
                      <a:pt x="45" y="472"/>
                    </a:lnTo>
                    <a:lnTo>
                      <a:pt x="37" y="453"/>
                    </a:lnTo>
                    <a:lnTo>
                      <a:pt x="30" y="415"/>
                    </a:lnTo>
                    <a:lnTo>
                      <a:pt x="19" y="381"/>
                    </a:lnTo>
                    <a:lnTo>
                      <a:pt x="11" y="331"/>
                    </a:lnTo>
                    <a:lnTo>
                      <a:pt x="0" y="331"/>
                    </a:lnTo>
                    <a:lnTo>
                      <a:pt x="7" y="324"/>
                    </a:lnTo>
                    <a:lnTo>
                      <a:pt x="4" y="297"/>
                    </a:lnTo>
                    <a:lnTo>
                      <a:pt x="0" y="271"/>
                    </a:lnTo>
                    <a:lnTo>
                      <a:pt x="0" y="244"/>
                    </a:lnTo>
                    <a:lnTo>
                      <a:pt x="0" y="240"/>
                    </a:lnTo>
                    <a:lnTo>
                      <a:pt x="0" y="236"/>
                    </a:lnTo>
                    <a:lnTo>
                      <a:pt x="4" y="233"/>
                    </a:lnTo>
                    <a:lnTo>
                      <a:pt x="7" y="233"/>
                    </a:lnTo>
                    <a:lnTo>
                      <a:pt x="15" y="233"/>
                    </a:lnTo>
                    <a:lnTo>
                      <a:pt x="19" y="233"/>
                    </a:lnTo>
                    <a:lnTo>
                      <a:pt x="19" y="229"/>
                    </a:lnTo>
                    <a:lnTo>
                      <a:pt x="15" y="225"/>
                    </a:lnTo>
                    <a:lnTo>
                      <a:pt x="15" y="225"/>
                    </a:lnTo>
                    <a:lnTo>
                      <a:pt x="11" y="214"/>
                    </a:lnTo>
                    <a:lnTo>
                      <a:pt x="7" y="198"/>
                    </a:lnTo>
                    <a:lnTo>
                      <a:pt x="11" y="191"/>
                    </a:lnTo>
                    <a:lnTo>
                      <a:pt x="15" y="172"/>
                    </a:lnTo>
                    <a:lnTo>
                      <a:pt x="11" y="164"/>
                    </a:lnTo>
                    <a:lnTo>
                      <a:pt x="15" y="164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4" name="未知"/>
              <p:cNvSpPr/>
              <p:nvPr/>
            </p:nvSpPr>
            <p:spPr>
              <a:xfrm>
                <a:off x="308" y="514"/>
                <a:ext cx="12" cy="5"/>
              </a:xfrm>
              <a:custGeom>
                <a:avLst/>
                <a:gdLst/>
                <a:ahLst/>
                <a:cxnLst/>
                <a:pathLst>
                  <a:path w="12" h="5">
                    <a:moveTo>
                      <a:pt x="11" y="0"/>
                    </a:moveTo>
                    <a:lnTo>
                      <a:pt x="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5" name="未知"/>
              <p:cNvSpPr/>
              <p:nvPr/>
            </p:nvSpPr>
            <p:spPr>
              <a:xfrm>
                <a:off x="308" y="514"/>
                <a:ext cx="12" cy="5"/>
              </a:xfrm>
              <a:custGeom>
                <a:avLst/>
                <a:gdLst/>
                <a:ahLst/>
                <a:cxnLst/>
                <a:pathLst>
                  <a:path w="12" h="5">
                    <a:moveTo>
                      <a:pt x="11" y="0"/>
                    </a:moveTo>
                    <a:lnTo>
                      <a:pt x="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6" name="未知"/>
              <p:cNvSpPr/>
              <p:nvPr/>
            </p:nvSpPr>
            <p:spPr>
              <a:xfrm>
                <a:off x="323" y="312"/>
                <a:ext cx="177" cy="309"/>
              </a:xfrm>
              <a:custGeom>
                <a:avLst/>
                <a:gdLst/>
                <a:ahLst/>
                <a:cxnLst/>
                <a:pathLst>
                  <a:path w="177" h="309">
                    <a:moveTo>
                      <a:pt x="131" y="0"/>
                    </a:moveTo>
                    <a:lnTo>
                      <a:pt x="131" y="15"/>
                    </a:lnTo>
                    <a:lnTo>
                      <a:pt x="135" y="27"/>
                    </a:lnTo>
                    <a:lnTo>
                      <a:pt x="135" y="34"/>
                    </a:lnTo>
                    <a:lnTo>
                      <a:pt x="135" y="38"/>
                    </a:lnTo>
                    <a:lnTo>
                      <a:pt x="138" y="46"/>
                    </a:lnTo>
                    <a:lnTo>
                      <a:pt x="146" y="80"/>
                    </a:lnTo>
                    <a:lnTo>
                      <a:pt x="146" y="91"/>
                    </a:lnTo>
                    <a:lnTo>
                      <a:pt x="146" y="107"/>
                    </a:lnTo>
                    <a:lnTo>
                      <a:pt x="150" y="118"/>
                    </a:lnTo>
                    <a:lnTo>
                      <a:pt x="150" y="122"/>
                    </a:lnTo>
                    <a:lnTo>
                      <a:pt x="153" y="126"/>
                    </a:lnTo>
                    <a:lnTo>
                      <a:pt x="146" y="129"/>
                    </a:lnTo>
                    <a:lnTo>
                      <a:pt x="123" y="156"/>
                    </a:lnTo>
                    <a:lnTo>
                      <a:pt x="101" y="179"/>
                    </a:lnTo>
                    <a:lnTo>
                      <a:pt x="86" y="190"/>
                    </a:lnTo>
                    <a:lnTo>
                      <a:pt x="75" y="206"/>
                    </a:lnTo>
                    <a:lnTo>
                      <a:pt x="71" y="213"/>
                    </a:lnTo>
                    <a:lnTo>
                      <a:pt x="63" y="221"/>
                    </a:lnTo>
                    <a:lnTo>
                      <a:pt x="52" y="232"/>
                    </a:lnTo>
                    <a:lnTo>
                      <a:pt x="41" y="244"/>
                    </a:lnTo>
                    <a:lnTo>
                      <a:pt x="41" y="236"/>
                    </a:lnTo>
                    <a:lnTo>
                      <a:pt x="37" y="244"/>
                    </a:lnTo>
                    <a:lnTo>
                      <a:pt x="18" y="263"/>
                    </a:lnTo>
                    <a:lnTo>
                      <a:pt x="0" y="282"/>
                    </a:lnTo>
                    <a:lnTo>
                      <a:pt x="0" y="282"/>
                    </a:lnTo>
                    <a:lnTo>
                      <a:pt x="0" y="285"/>
                    </a:lnTo>
                    <a:lnTo>
                      <a:pt x="7" y="304"/>
                    </a:lnTo>
                    <a:lnTo>
                      <a:pt x="7" y="308"/>
                    </a:lnTo>
                    <a:lnTo>
                      <a:pt x="11" y="293"/>
                    </a:lnTo>
                    <a:lnTo>
                      <a:pt x="18" y="282"/>
                    </a:lnTo>
                    <a:lnTo>
                      <a:pt x="18" y="282"/>
                    </a:lnTo>
                    <a:lnTo>
                      <a:pt x="22" y="282"/>
                    </a:lnTo>
                    <a:lnTo>
                      <a:pt x="22" y="278"/>
                    </a:lnTo>
                    <a:lnTo>
                      <a:pt x="26" y="266"/>
                    </a:lnTo>
                    <a:lnTo>
                      <a:pt x="48" y="247"/>
                    </a:lnTo>
                    <a:lnTo>
                      <a:pt x="71" y="225"/>
                    </a:lnTo>
                    <a:lnTo>
                      <a:pt x="75" y="221"/>
                    </a:lnTo>
                    <a:lnTo>
                      <a:pt x="82" y="213"/>
                    </a:lnTo>
                    <a:lnTo>
                      <a:pt x="86" y="209"/>
                    </a:lnTo>
                    <a:lnTo>
                      <a:pt x="101" y="194"/>
                    </a:lnTo>
                    <a:lnTo>
                      <a:pt x="112" y="179"/>
                    </a:lnTo>
                    <a:lnTo>
                      <a:pt x="116" y="175"/>
                    </a:lnTo>
                    <a:lnTo>
                      <a:pt x="123" y="175"/>
                    </a:lnTo>
                    <a:lnTo>
                      <a:pt x="123" y="171"/>
                    </a:lnTo>
                    <a:lnTo>
                      <a:pt x="123" y="171"/>
                    </a:lnTo>
                    <a:lnTo>
                      <a:pt x="123" y="168"/>
                    </a:lnTo>
                    <a:lnTo>
                      <a:pt x="131" y="160"/>
                    </a:lnTo>
                    <a:lnTo>
                      <a:pt x="138" y="152"/>
                    </a:lnTo>
                    <a:lnTo>
                      <a:pt x="150" y="141"/>
                    </a:lnTo>
                    <a:lnTo>
                      <a:pt x="157" y="137"/>
                    </a:lnTo>
                    <a:lnTo>
                      <a:pt x="161" y="129"/>
                    </a:lnTo>
                    <a:lnTo>
                      <a:pt x="161" y="129"/>
                    </a:lnTo>
                    <a:lnTo>
                      <a:pt x="165" y="126"/>
                    </a:lnTo>
                    <a:lnTo>
                      <a:pt x="168" y="122"/>
                    </a:lnTo>
                    <a:lnTo>
                      <a:pt x="168" y="114"/>
                    </a:lnTo>
                    <a:lnTo>
                      <a:pt x="176" y="107"/>
                    </a:lnTo>
                    <a:lnTo>
                      <a:pt x="172" y="107"/>
                    </a:lnTo>
                    <a:lnTo>
                      <a:pt x="165" y="114"/>
                    </a:lnTo>
                    <a:lnTo>
                      <a:pt x="161" y="122"/>
                    </a:lnTo>
                    <a:lnTo>
                      <a:pt x="157" y="126"/>
                    </a:lnTo>
                    <a:lnTo>
                      <a:pt x="157" y="122"/>
                    </a:lnTo>
                    <a:lnTo>
                      <a:pt x="157" y="118"/>
                    </a:lnTo>
                    <a:lnTo>
                      <a:pt x="157" y="114"/>
                    </a:lnTo>
                    <a:lnTo>
                      <a:pt x="146" y="69"/>
                    </a:lnTo>
                    <a:lnTo>
                      <a:pt x="135" y="27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7" name="未知"/>
              <p:cNvSpPr/>
              <p:nvPr/>
            </p:nvSpPr>
            <p:spPr>
              <a:xfrm>
                <a:off x="0" y="73"/>
                <a:ext cx="170" cy="195"/>
              </a:xfrm>
              <a:custGeom>
                <a:avLst/>
                <a:gdLst/>
                <a:ahLst/>
                <a:cxnLst/>
                <a:pathLst>
                  <a:path w="170" h="195">
                    <a:moveTo>
                      <a:pt x="105" y="110"/>
                    </a:moveTo>
                    <a:lnTo>
                      <a:pt x="109" y="117"/>
                    </a:lnTo>
                    <a:lnTo>
                      <a:pt x="113" y="125"/>
                    </a:lnTo>
                    <a:lnTo>
                      <a:pt x="116" y="125"/>
                    </a:lnTo>
                    <a:lnTo>
                      <a:pt x="116" y="125"/>
                    </a:lnTo>
                    <a:lnTo>
                      <a:pt x="128" y="140"/>
                    </a:lnTo>
                    <a:lnTo>
                      <a:pt x="128" y="144"/>
                    </a:lnTo>
                    <a:lnTo>
                      <a:pt x="139" y="155"/>
                    </a:lnTo>
                    <a:lnTo>
                      <a:pt x="139" y="159"/>
                    </a:lnTo>
                    <a:lnTo>
                      <a:pt x="139" y="159"/>
                    </a:lnTo>
                    <a:lnTo>
                      <a:pt x="143" y="171"/>
                    </a:lnTo>
                    <a:lnTo>
                      <a:pt x="143" y="174"/>
                    </a:lnTo>
                    <a:lnTo>
                      <a:pt x="143" y="174"/>
                    </a:lnTo>
                    <a:lnTo>
                      <a:pt x="139" y="178"/>
                    </a:lnTo>
                    <a:lnTo>
                      <a:pt x="128" y="182"/>
                    </a:lnTo>
                    <a:lnTo>
                      <a:pt x="120" y="186"/>
                    </a:lnTo>
                    <a:lnTo>
                      <a:pt x="109" y="190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83" y="194"/>
                    </a:lnTo>
                    <a:lnTo>
                      <a:pt x="75" y="194"/>
                    </a:lnTo>
                    <a:lnTo>
                      <a:pt x="64" y="190"/>
                    </a:lnTo>
                    <a:lnTo>
                      <a:pt x="49" y="186"/>
                    </a:lnTo>
                    <a:lnTo>
                      <a:pt x="38" y="178"/>
                    </a:lnTo>
                    <a:lnTo>
                      <a:pt x="41" y="174"/>
                    </a:lnTo>
                    <a:lnTo>
                      <a:pt x="34" y="171"/>
                    </a:lnTo>
                    <a:lnTo>
                      <a:pt x="30" y="167"/>
                    </a:lnTo>
                    <a:lnTo>
                      <a:pt x="34" y="163"/>
                    </a:lnTo>
                    <a:lnTo>
                      <a:pt x="19" y="152"/>
                    </a:lnTo>
                    <a:lnTo>
                      <a:pt x="23" y="148"/>
                    </a:lnTo>
                    <a:lnTo>
                      <a:pt x="15" y="136"/>
                    </a:lnTo>
                    <a:lnTo>
                      <a:pt x="23" y="136"/>
                    </a:lnTo>
                    <a:lnTo>
                      <a:pt x="19" y="125"/>
                    </a:lnTo>
                    <a:lnTo>
                      <a:pt x="15" y="121"/>
                    </a:lnTo>
                    <a:lnTo>
                      <a:pt x="19" y="117"/>
                    </a:lnTo>
                    <a:lnTo>
                      <a:pt x="19" y="110"/>
                    </a:lnTo>
                    <a:lnTo>
                      <a:pt x="15" y="102"/>
                    </a:lnTo>
                    <a:lnTo>
                      <a:pt x="19" y="98"/>
                    </a:lnTo>
                    <a:lnTo>
                      <a:pt x="23" y="95"/>
                    </a:lnTo>
                    <a:lnTo>
                      <a:pt x="19" y="87"/>
                    </a:lnTo>
                    <a:lnTo>
                      <a:pt x="19" y="79"/>
                    </a:lnTo>
                    <a:lnTo>
                      <a:pt x="23" y="79"/>
                    </a:lnTo>
                    <a:lnTo>
                      <a:pt x="19" y="76"/>
                    </a:lnTo>
                    <a:lnTo>
                      <a:pt x="19" y="68"/>
                    </a:lnTo>
                    <a:lnTo>
                      <a:pt x="23" y="68"/>
                    </a:lnTo>
                    <a:lnTo>
                      <a:pt x="19" y="60"/>
                    </a:lnTo>
                    <a:lnTo>
                      <a:pt x="15" y="53"/>
                    </a:lnTo>
                    <a:lnTo>
                      <a:pt x="19" y="49"/>
                    </a:lnTo>
                    <a:lnTo>
                      <a:pt x="8" y="45"/>
                    </a:lnTo>
                    <a:lnTo>
                      <a:pt x="11" y="38"/>
                    </a:lnTo>
                    <a:lnTo>
                      <a:pt x="8" y="34"/>
                    </a:lnTo>
                    <a:lnTo>
                      <a:pt x="0" y="30"/>
                    </a:lnTo>
                    <a:lnTo>
                      <a:pt x="8" y="26"/>
                    </a:lnTo>
                    <a:lnTo>
                      <a:pt x="19" y="22"/>
                    </a:lnTo>
                    <a:lnTo>
                      <a:pt x="23" y="26"/>
                    </a:lnTo>
                    <a:lnTo>
                      <a:pt x="23" y="19"/>
                    </a:lnTo>
                    <a:lnTo>
                      <a:pt x="34" y="22"/>
                    </a:lnTo>
                    <a:lnTo>
                      <a:pt x="34" y="19"/>
                    </a:lnTo>
                    <a:lnTo>
                      <a:pt x="38" y="19"/>
                    </a:lnTo>
                    <a:lnTo>
                      <a:pt x="34" y="15"/>
                    </a:lnTo>
                    <a:lnTo>
                      <a:pt x="49" y="19"/>
                    </a:lnTo>
                    <a:lnTo>
                      <a:pt x="49" y="11"/>
                    </a:lnTo>
                    <a:lnTo>
                      <a:pt x="45" y="7"/>
                    </a:lnTo>
                    <a:lnTo>
                      <a:pt x="56" y="11"/>
                    </a:lnTo>
                    <a:lnTo>
                      <a:pt x="53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68" y="3"/>
                    </a:lnTo>
                    <a:lnTo>
                      <a:pt x="68" y="3"/>
                    </a:lnTo>
                    <a:lnTo>
                      <a:pt x="79" y="3"/>
                    </a:lnTo>
                    <a:lnTo>
                      <a:pt x="83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8" y="3"/>
                    </a:lnTo>
                    <a:lnTo>
                      <a:pt x="105" y="3"/>
                    </a:lnTo>
                    <a:lnTo>
                      <a:pt x="105" y="0"/>
                    </a:lnTo>
                    <a:lnTo>
                      <a:pt x="109" y="7"/>
                    </a:lnTo>
                    <a:lnTo>
                      <a:pt x="124" y="11"/>
                    </a:lnTo>
                    <a:lnTo>
                      <a:pt x="135" y="19"/>
                    </a:lnTo>
                    <a:lnTo>
                      <a:pt x="139" y="22"/>
                    </a:lnTo>
                    <a:lnTo>
                      <a:pt x="139" y="19"/>
                    </a:lnTo>
                    <a:lnTo>
                      <a:pt x="143" y="30"/>
                    </a:lnTo>
                    <a:lnTo>
                      <a:pt x="146" y="34"/>
                    </a:lnTo>
                    <a:lnTo>
                      <a:pt x="165" y="76"/>
                    </a:lnTo>
                    <a:lnTo>
                      <a:pt x="169" y="114"/>
                    </a:lnTo>
                    <a:lnTo>
                      <a:pt x="161" y="136"/>
                    </a:lnTo>
                    <a:lnTo>
                      <a:pt x="154" y="155"/>
                    </a:lnTo>
                    <a:lnTo>
                      <a:pt x="154" y="159"/>
                    </a:lnTo>
                    <a:lnTo>
                      <a:pt x="154" y="167"/>
                    </a:lnTo>
                    <a:lnTo>
                      <a:pt x="150" y="167"/>
                    </a:lnTo>
                    <a:lnTo>
                      <a:pt x="146" y="167"/>
                    </a:lnTo>
                    <a:lnTo>
                      <a:pt x="139" y="152"/>
                    </a:lnTo>
                    <a:lnTo>
                      <a:pt x="139" y="152"/>
                    </a:lnTo>
                    <a:lnTo>
                      <a:pt x="139" y="152"/>
                    </a:lnTo>
                    <a:lnTo>
                      <a:pt x="131" y="140"/>
                    </a:lnTo>
                    <a:lnTo>
                      <a:pt x="124" y="129"/>
                    </a:lnTo>
                    <a:lnTo>
                      <a:pt x="124" y="129"/>
                    </a:lnTo>
                    <a:lnTo>
                      <a:pt x="109" y="114"/>
                    </a:lnTo>
                    <a:lnTo>
                      <a:pt x="105" y="110"/>
                    </a:lnTo>
                    <a:lnTo>
                      <a:pt x="105" y="110"/>
                    </a:lnTo>
                    <a:lnTo>
                      <a:pt x="105" y="11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8" name="未知"/>
              <p:cNvSpPr/>
              <p:nvPr/>
            </p:nvSpPr>
            <p:spPr>
              <a:xfrm>
                <a:off x="105" y="183"/>
                <a:ext cx="72" cy="92"/>
              </a:xfrm>
              <a:custGeom>
                <a:avLst/>
                <a:gdLst/>
                <a:ahLst/>
                <a:cxnLst/>
                <a:pathLst>
                  <a:path w="72" h="92">
                    <a:moveTo>
                      <a:pt x="4" y="4"/>
                    </a:moveTo>
                    <a:lnTo>
                      <a:pt x="19" y="19"/>
                    </a:lnTo>
                    <a:lnTo>
                      <a:pt x="19" y="19"/>
                    </a:lnTo>
                    <a:lnTo>
                      <a:pt x="26" y="30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41" y="57"/>
                    </a:lnTo>
                    <a:lnTo>
                      <a:pt x="45" y="57"/>
                    </a:lnTo>
                    <a:lnTo>
                      <a:pt x="49" y="57"/>
                    </a:lnTo>
                    <a:lnTo>
                      <a:pt x="49" y="61"/>
                    </a:lnTo>
                    <a:lnTo>
                      <a:pt x="60" y="76"/>
                    </a:lnTo>
                    <a:lnTo>
                      <a:pt x="71" y="91"/>
                    </a:lnTo>
                    <a:lnTo>
                      <a:pt x="68" y="91"/>
                    </a:lnTo>
                    <a:lnTo>
                      <a:pt x="64" y="87"/>
                    </a:lnTo>
                    <a:lnTo>
                      <a:pt x="53" y="76"/>
                    </a:lnTo>
                    <a:lnTo>
                      <a:pt x="49" y="72"/>
                    </a:lnTo>
                    <a:lnTo>
                      <a:pt x="45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1"/>
                    </a:lnTo>
                    <a:lnTo>
                      <a:pt x="34" y="49"/>
                    </a:lnTo>
                    <a:lnTo>
                      <a:pt x="34" y="49"/>
                    </a:lnTo>
                    <a:lnTo>
                      <a:pt x="34" y="45"/>
                    </a:lnTo>
                    <a:lnTo>
                      <a:pt x="23" y="34"/>
                    </a:lnTo>
                    <a:lnTo>
                      <a:pt x="23" y="30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8" y="15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49" name="未知"/>
              <p:cNvSpPr/>
              <p:nvPr/>
            </p:nvSpPr>
            <p:spPr>
              <a:xfrm>
                <a:off x="105" y="183"/>
                <a:ext cx="72" cy="92"/>
              </a:xfrm>
              <a:custGeom>
                <a:avLst/>
                <a:gdLst/>
                <a:ahLst/>
                <a:cxnLst/>
                <a:pathLst>
                  <a:path w="72" h="92">
                    <a:moveTo>
                      <a:pt x="4" y="4"/>
                    </a:moveTo>
                    <a:lnTo>
                      <a:pt x="19" y="19"/>
                    </a:lnTo>
                    <a:lnTo>
                      <a:pt x="26" y="30"/>
                    </a:lnTo>
                    <a:lnTo>
                      <a:pt x="34" y="42"/>
                    </a:lnTo>
                    <a:lnTo>
                      <a:pt x="41" y="57"/>
                    </a:lnTo>
                    <a:lnTo>
                      <a:pt x="45" y="57"/>
                    </a:lnTo>
                    <a:lnTo>
                      <a:pt x="49" y="57"/>
                    </a:lnTo>
                    <a:lnTo>
                      <a:pt x="49" y="61"/>
                    </a:lnTo>
                    <a:lnTo>
                      <a:pt x="60" y="76"/>
                    </a:lnTo>
                    <a:lnTo>
                      <a:pt x="71" y="91"/>
                    </a:lnTo>
                    <a:lnTo>
                      <a:pt x="68" y="91"/>
                    </a:lnTo>
                    <a:lnTo>
                      <a:pt x="64" y="87"/>
                    </a:lnTo>
                    <a:lnTo>
                      <a:pt x="53" y="76"/>
                    </a:lnTo>
                    <a:lnTo>
                      <a:pt x="49" y="72"/>
                    </a:lnTo>
                    <a:lnTo>
                      <a:pt x="45" y="64"/>
                    </a:lnTo>
                    <a:lnTo>
                      <a:pt x="38" y="64"/>
                    </a:lnTo>
                    <a:lnTo>
                      <a:pt x="38" y="61"/>
                    </a:lnTo>
                    <a:lnTo>
                      <a:pt x="34" y="49"/>
                    </a:lnTo>
                    <a:lnTo>
                      <a:pt x="34" y="45"/>
                    </a:lnTo>
                    <a:lnTo>
                      <a:pt x="23" y="34"/>
                    </a:lnTo>
                    <a:lnTo>
                      <a:pt x="23" y="30"/>
                    </a:lnTo>
                    <a:lnTo>
                      <a:pt x="11" y="15"/>
                    </a:lnTo>
                    <a:lnTo>
                      <a:pt x="8" y="15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0" name="未知"/>
              <p:cNvSpPr/>
              <p:nvPr/>
            </p:nvSpPr>
            <p:spPr>
              <a:xfrm>
                <a:off x="176" y="244"/>
                <a:ext cx="159" cy="35"/>
              </a:xfrm>
              <a:custGeom>
                <a:avLst/>
                <a:gdLst/>
                <a:ahLst/>
                <a:cxnLst/>
                <a:pathLst>
                  <a:path w="159" h="35">
                    <a:moveTo>
                      <a:pt x="0" y="30"/>
                    </a:moveTo>
                    <a:lnTo>
                      <a:pt x="4" y="26"/>
                    </a:lnTo>
                    <a:lnTo>
                      <a:pt x="8" y="23"/>
                    </a:lnTo>
                    <a:lnTo>
                      <a:pt x="8" y="19"/>
                    </a:lnTo>
                    <a:lnTo>
                      <a:pt x="23" y="15"/>
                    </a:lnTo>
                    <a:lnTo>
                      <a:pt x="34" y="15"/>
                    </a:lnTo>
                    <a:lnTo>
                      <a:pt x="38" y="11"/>
                    </a:lnTo>
                    <a:lnTo>
                      <a:pt x="38" y="11"/>
                    </a:lnTo>
                    <a:lnTo>
                      <a:pt x="60" y="7"/>
                    </a:lnTo>
                    <a:lnTo>
                      <a:pt x="87" y="3"/>
                    </a:lnTo>
                    <a:lnTo>
                      <a:pt x="113" y="0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50" y="0"/>
                    </a:lnTo>
                    <a:lnTo>
                      <a:pt x="154" y="3"/>
                    </a:lnTo>
                    <a:lnTo>
                      <a:pt x="158" y="3"/>
                    </a:lnTo>
                    <a:lnTo>
                      <a:pt x="147" y="3"/>
                    </a:lnTo>
                    <a:lnTo>
                      <a:pt x="139" y="0"/>
                    </a:lnTo>
                    <a:lnTo>
                      <a:pt x="135" y="0"/>
                    </a:lnTo>
                    <a:lnTo>
                      <a:pt x="117" y="3"/>
                    </a:lnTo>
                    <a:lnTo>
                      <a:pt x="113" y="3"/>
                    </a:lnTo>
                    <a:lnTo>
                      <a:pt x="98" y="3"/>
                    </a:lnTo>
                    <a:lnTo>
                      <a:pt x="98" y="7"/>
                    </a:lnTo>
                    <a:lnTo>
                      <a:pt x="90" y="7"/>
                    </a:lnTo>
                    <a:lnTo>
                      <a:pt x="83" y="7"/>
                    </a:lnTo>
                    <a:lnTo>
                      <a:pt x="68" y="11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34" y="19"/>
                    </a:lnTo>
                    <a:lnTo>
                      <a:pt x="34" y="19"/>
                    </a:lnTo>
                    <a:lnTo>
                      <a:pt x="23" y="23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4" y="3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1" name="未知"/>
              <p:cNvSpPr/>
              <p:nvPr/>
            </p:nvSpPr>
            <p:spPr>
              <a:xfrm>
                <a:off x="176" y="244"/>
                <a:ext cx="159" cy="35"/>
              </a:xfrm>
              <a:custGeom>
                <a:avLst/>
                <a:gdLst/>
                <a:ahLst/>
                <a:cxnLst/>
                <a:pathLst>
                  <a:path w="159" h="35">
                    <a:moveTo>
                      <a:pt x="0" y="30"/>
                    </a:moveTo>
                    <a:lnTo>
                      <a:pt x="4" y="26"/>
                    </a:lnTo>
                    <a:lnTo>
                      <a:pt x="8" y="23"/>
                    </a:lnTo>
                    <a:lnTo>
                      <a:pt x="8" y="19"/>
                    </a:lnTo>
                    <a:lnTo>
                      <a:pt x="23" y="15"/>
                    </a:lnTo>
                    <a:lnTo>
                      <a:pt x="34" y="15"/>
                    </a:lnTo>
                    <a:lnTo>
                      <a:pt x="38" y="11"/>
                    </a:lnTo>
                    <a:lnTo>
                      <a:pt x="60" y="7"/>
                    </a:lnTo>
                    <a:lnTo>
                      <a:pt x="87" y="3"/>
                    </a:lnTo>
                    <a:lnTo>
                      <a:pt x="113" y="0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50" y="0"/>
                    </a:lnTo>
                    <a:lnTo>
                      <a:pt x="154" y="3"/>
                    </a:lnTo>
                    <a:lnTo>
                      <a:pt x="158" y="3"/>
                    </a:lnTo>
                    <a:lnTo>
                      <a:pt x="147" y="3"/>
                    </a:lnTo>
                    <a:lnTo>
                      <a:pt x="139" y="0"/>
                    </a:lnTo>
                    <a:lnTo>
                      <a:pt x="135" y="0"/>
                    </a:lnTo>
                    <a:lnTo>
                      <a:pt x="117" y="3"/>
                    </a:lnTo>
                    <a:lnTo>
                      <a:pt x="113" y="3"/>
                    </a:lnTo>
                    <a:lnTo>
                      <a:pt x="98" y="3"/>
                    </a:lnTo>
                    <a:lnTo>
                      <a:pt x="98" y="7"/>
                    </a:lnTo>
                    <a:lnTo>
                      <a:pt x="90" y="7"/>
                    </a:lnTo>
                    <a:lnTo>
                      <a:pt x="83" y="7"/>
                    </a:lnTo>
                    <a:lnTo>
                      <a:pt x="68" y="11"/>
                    </a:lnTo>
                    <a:lnTo>
                      <a:pt x="53" y="15"/>
                    </a:lnTo>
                    <a:lnTo>
                      <a:pt x="34" y="19"/>
                    </a:lnTo>
                    <a:lnTo>
                      <a:pt x="23" y="23"/>
                    </a:lnTo>
                    <a:lnTo>
                      <a:pt x="15" y="26"/>
                    </a:lnTo>
                    <a:lnTo>
                      <a:pt x="8" y="30"/>
                    </a:lnTo>
                    <a:lnTo>
                      <a:pt x="4" y="34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2" name="未知"/>
              <p:cNvSpPr/>
              <p:nvPr/>
            </p:nvSpPr>
            <p:spPr>
              <a:xfrm>
                <a:off x="184" y="190"/>
                <a:ext cx="158" cy="119"/>
              </a:xfrm>
              <a:custGeom>
                <a:avLst/>
                <a:gdLst/>
                <a:ahLst/>
                <a:cxnLst/>
                <a:pathLst>
                  <a:path w="158" h="119">
                    <a:moveTo>
                      <a:pt x="131" y="54"/>
                    </a:moveTo>
                    <a:lnTo>
                      <a:pt x="139" y="57"/>
                    </a:lnTo>
                    <a:lnTo>
                      <a:pt x="150" y="57"/>
                    </a:lnTo>
                    <a:lnTo>
                      <a:pt x="146" y="57"/>
                    </a:lnTo>
                    <a:lnTo>
                      <a:pt x="142" y="54"/>
                    </a:lnTo>
                    <a:lnTo>
                      <a:pt x="131" y="54"/>
                    </a:lnTo>
                    <a:lnTo>
                      <a:pt x="127" y="54"/>
                    </a:lnTo>
                    <a:lnTo>
                      <a:pt x="109" y="54"/>
                    </a:lnTo>
                    <a:lnTo>
                      <a:pt x="60" y="61"/>
                    </a:lnTo>
                    <a:lnTo>
                      <a:pt x="30" y="65"/>
                    </a:lnTo>
                    <a:lnTo>
                      <a:pt x="30" y="65"/>
                    </a:lnTo>
                    <a:lnTo>
                      <a:pt x="26" y="69"/>
                    </a:lnTo>
                    <a:lnTo>
                      <a:pt x="15" y="69"/>
                    </a:lnTo>
                    <a:lnTo>
                      <a:pt x="0" y="73"/>
                    </a:lnTo>
                    <a:lnTo>
                      <a:pt x="0" y="61"/>
                    </a:lnTo>
                    <a:lnTo>
                      <a:pt x="0" y="54"/>
                    </a:lnTo>
                    <a:lnTo>
                      <a:pt x="0" y="38"/>
                    </a:lnTo>
                    <a:lnTo>
                      <a:pt x="7" y="31"/>
                    </a:lnTo>
                    <a:lnTo>
                      <a:pt x="7" y="23"/>
                    </a:lnTo>
                    <a:lnTo>
                      <a:pt x="11" y="23"/>
                    </a:lnTo>
                    <a:lnTo>
                      <a:pt x="19" y="16"/>
                    </a:lnTo>
                    <a:lnTo>
                      <a:pt x="22" y="16"/>
                    </a:lnTo>
                    <a:lnTo>
                      <a:pt x="26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41" y="8"/>
                    </a:lnTo>
                    <a:lnTo>
                      <a:pt x="45" y="4"/>
                    </a:lnTo>
                    <a:lnTo>
                      <a:pt x="49" y="8"/>
                    </a:lnTo>
                    <a:lnTo>
                      <a:pt x="56" y="4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7" y="8"/>
                    </a:lnTo>
                    <a:lnTo>
                      <a:pt x="79" y="4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101" y="12"/>
                    </a:lnTo>
                    <a:lnTo>
                      <a:pt x="112" y="16"/>
                    </a:lnTo>
                    <a:lnTo>
                      <a:pt x="109" y="19"/>
                    </a:lnTo>
                    <a:lnTo>
                      <a:pt x="120" y="23"/>
                    </a:lnTo>
                    <a:lnTo>
                      <a:pt x="135" y="23"/>
                    </a:lnTo>
                    <a:lnTo>
                      <a:pt x="131" y="27"/>
                    </a:lnTo>
                    <a:lnTo>
                      <a:pt x="127" y="27"/>
                    </a:lnTo>
                    <a:lnTo>
                      <a:pt x="127" y="31"/>
                    </a:lnTo>
                    <a:lnTo>
                      <a:pt x="142" y="38"/>
                    </a:lnTo>
                    <a:lnTo>
                      <a:pt x="142" y="38"/>
                    </a:lnTo>
                    <a:lnTo>
                      <a:pt x="146" y="38"/>
                    </a:lnTo>
                    <a:lnTo>
                      <a:pt x="142" y="42"/>
                    </a:lnTo>
                    <a:lnTo>
                      <a:pt x="157" y="54"/>
                    </a:lnTo>
                    <a:lnTo>
                      <a:pt x="157" y="57"/>
                    </a:lnTo>
                    <a:lnTo>
                      <a:pt x="150" y="65"/>
                    </a:lnTo>
                    <a:lnTo>
                      <a:pt x="150" y="69"/>
                    </a:lnTo>
                    <a:lnTo>
                      <a:pt x="150" y="73"/>
                    </a:lnTo>
                    <a:lnTo>
                      <a:pt x="142" y="77"/>
                    </a:lnTo>
                    <a:lnTo>
                      <a:pt x="146" y="80"/>
                    </a:lnTo>
                    <a:lnTo>
                      <a:pt x="142" y="84"/>
                    </a:lnTo>
                    <a:lnTo>
                      <a:pt x="135" y="88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27" y="99"/>
                    </a:lnTo>
                    <a:lnTo>
                      <a:pt x="120" y="99"/>
                    </a:lnTo>
                    <a:lnTo>
                      <a:pt x="116" y="99"/>
                    </a:lnTo>
                    <a:lnTo>
                      <a:pt x="120" y="103"/>
                    </a:lnTo>
                    <a:lnTo>
                      <a:pt x="109" y="111"/>
                    </a:lnTo>
                    <a:lnTo>
                      <a:pt x="112" y="115"/>
                    </a:lnTo>
                    <a:lnTo>
                      <a:pt x="109" y="115"/>
                    </a:lnTo>
                    <a:lnTo>
                      <a:pt x="90" y="115"/>
                    </a:lnTo>
                    <a:lnTo>
                      <a:pt x="86" y="115"/>
                    </a:lnTo>
                    <a:lnTo>
                      <a:pt x="82" y="118"/>
                    </a:lnTo>
                    <a:lnTo>
                      <a:pt x="71" y="118"/>
                    </a:lnTo>
                    <a:lnTo>
                      <a:pt x="67" y="118"/>
                    </a:lnTo>
                    <a:lnTo>
                      <a:pt x="56" y="115"/>
                    </a:lnTo>
                    <a:lnTo>
                      <a:pt x="45" y="115"/>
                    </a:lnTo>
                    <a:lnTo>
                      <a:pt x="45" y="115"/>
                    </a:lnTo>
                    <a:lnTo>
                      <a:pt x="41" y="115"/>
                    </a:lnTo>
                    <a:lnTo>
                      <a:pt x="19" y="9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15" y="77"/>
                    </a:lnTo>
                    <a:lnTo>
                      <a:pt x="26" y="73"/>
                    </a:lnTo>
                    <a:lnTo>
                      <a:pt x="26" y="73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71" y="61"/>
                    </a:lnTo>
                    <a:lnTo>
                      <a:pt x="90" y="61"/>
                    </a:lnTo>
                    <a:lnTo>
                      <a:pt x="90" y="57"/>
                    </a:lnTo>
                    <a:lnTo>
                      <a:pt x="105" y="57"/>
                    </a:lnTo>
                    <a:lnTo>
                      <a:pt x="109" y="57"/>
                    </a:lnTo>
                    <a:lnTo>
                      <a:pt x="127" y="54"/>
                    </a:lnTo>
                    <a:lnTo>
                      <a:pt x="131" y="54"/>
                    </a:lnTo>
                    <a:lnTo>
                      <a:pt x="131" y="5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3" name="未知"/>
              <p:cNvSpPr/>
              <p:nvPr/>
            </p:nvSpPr>
            <p:spPr>
              <a:xfrm>
                <a:off x="128" y="259"/>
                <a:ext cx="98" cy="145"/>
              </a:xfrm>
              <a:custGeom>
                <a:avLst/>
                <a:gdLst/>
                <a:ahLst/>
                <a:cxnLst/>
                <a:pathLst>
                  <a:path w="98" h="145">
                    <a:moveTo>
                      <a:pt x="93" y="72"/>
                    </a:moveTo>
                    <a:lnTo>
                      <a:pt x="78" y="46"/>
                    </a:lnTo>
                    <a:lnTo>
                      <a:pt x="56" y="23"/>
                    </a:lnTo>
                    <a:lnTo>
                      <a:pt x="52" y="19"/>
                    </a:lnTo>
                    <a:lnTo>
                      <a:pt x="48" y="15"/>
                    </a:lnTo>
                    <a:lnTo>
                      <a:pt x="41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7" y="15"/>
                    </a:lnTo>
                    <a:lnTo>
                      <a:pt x="3" y="19"/>
                    </a:lnTo>
                    <a:lnTo>
                      <a:pt x="11" y="19"/>
                    </a:lnTo>
                    <a:lnTo>
                      <a:pt x="7" y="23"/>
                    </a:lnTo>
                    <a:lnTo>
                      <a:pt x="7" y="27"/>
                    </a:lnTo>
                    <a:lnTo>
                      <a:pt x="3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3" y="46"/>
                    </a:lnTo>
                    <a:lnTo>
                      <a:pt x="7" y="53"/>
                    </a:lnTo>
                    <a:lnTo>
                      <a:pt x="7" y="53"/>
                    </a:lnTo>
                    <a:lnTo>
                      <a:pt x="7" y="57"/>
                    </a:lnTo>
                    <a:lnTo>
                      <a:pt x="11" y="53"/>
                    </a:lnTo>
                    <a:lnTo>
                      <a:pt x="11" y="57"/>
                    </a:lnTo>
                    <a:lnTo>
                      <a:pt x="11" y="61"/>
                    </a:lnTo>
                    <a:lnTo>
                      <a:pt x="11" y="68"/>
                    </a:lnTo>
                    <a:lnTo>
                      <a:pt x="11" y="72"/>
                    </a:lnTo>
                    <a:lnTo>
                      <a:pt x="15" y="72"/>
                    </a:lnTo>
                    <a:lnTo>
                      <a:pt x="18" y="72"/>
                    </a:lnTo>
                    <a:lnTo>
                      <a:pt x="18" y="76"/>
                    </a:lnTo>
                    <a:lnTo>
                      <a:pt x="22" y="80"/>
                    </a:lnTo>
                    <a:lnTo>
                      <a:pt x="26" y="76"/>
                    </a:lnTo>
                    <a:lnTo>
                      <a:pt x="26" y="87"/>
                    </a:lnTo>
                    <a:lnTo>
                      <a:pt x="26" y="91"/>
                    </a:lnTo>
                    <a:lnTo>
                      <a:pt x="30" y="91"/>
                    </a:lnTo>
                    <a:lnTo>
                      <a:pt x="33" y="99"/>
                    </a:lnTo>
                    <a:lnTo>
                      <a:pt x="37" y="106"/>
                    </a:lnTo>
                    <a:lnTo>
                      <a:pt x="41" y="106"/>
                    </a:lnTo>
                    <a:lnTo>
                      <a:pt x="41" y="118"/>
                    </a:lnTo>
                    <a:lnTo>
                      <a:pt x="41" y="122"/>
                    </a:lnTo>
                    <a:lnTo>
                      <a:pt x="45" y="122"/>
                    </a:lnTo>
                    <a:lnTo>
                      <a:pt x="48" y="129"/>
                    </a:lnTo>
                    <a:lnTo>
                      <a:pt x="52" y="129"/>
                    </a:lnTo>
                    <a:lnTo>
                      <a:pt x="52" y="137"/>
                    </a:lnTo>
                    <a:lnTo>
                      <a:pt x="52" y="144"/>
                    </a:lnTo>
                    <a:lnTo>
                      <a:pt x="52" y="141"/>
                    </a:lnTo>
                    <a:lnTo>
                      <a:pt x="56" y="141"/>
                    </a:lnTo>
                    <a:lnTo>
                      <a:pt x="60" y="137"/>
                    </a:lnTo>
                    <a:lnTo>
                      <a:pt x="63" y="133"/>
                    </a:lnTo>
                    <a:lnTo>
                      <a:pt x="63" y="133"/>
                    </a:lnTo>
                    <a:lnTo>
                      <a:pt x="63" y="137"/>
                    </a:lnTo>
                    <a:lnTo>
                      <a:pt x="67" y="137"/>
                    </a:lnTo>
                    <a:lnTo>
                      <a:pt x="71" y="129"/>
                    </a:lnTo>
                    <a:lnTo>
                      <a:pt x="71" y="137"/>
                    </a:lnTo>
                    <a:lnTo>
                      <a:pt x="75" y="137"/>
                    </a:lnTo>
                    <a:lnTo>
                      <a:pt x="78" y="129"/>
                    </a:lnTo>
                    <a:lnTo>
                      <a:pt x="82" y="137"/>
                    </a:lnTo>
                    <a:lnTo>
                      <a:pt x="82" y="137"/>
                    </a:lnTo>
                    <a:lnTo>
                      <a:pt x="86" y="133"/>
                    </a:lnTo>
                    <a:lnTo>
                      <a:pt x="90" y="122"/>
                    </a:lnTo>
                    <a:lnTo>
                      <a:pt x="90" y="125"/>
                    </a:lnTo>
                    <a:lnTo>
                      <a:pt x="93" y="114"/>
                    </a:lnTo>
                    <a:lnTo>
                      <a:pt x="93" y="110"/>
                    </a:lnTo>
                    <a:lnTo>
                      <a:pt x="97" y="110"/>
                    </a:lnTo>
                    <a:lnTo>
                      <a:pt x="97" y="110"/>
                    </a:lnTo>
                    <a:lnTo>
                      <a:pt x="97" y="106"/>
                    </a:lnTo>
                    <a:lnTo>
                      <a:pt x="93" y="91"/>
                    </a:lnTo>
                    <a:lnTo>
                      <a:pt x="97" y="91"/>
                    </a:lnTo>
                    <a:lnTo>
                      <a:pt x="97" y="91"/>
                    </a:lnTo>
                    <a:lnTo>
                      <a:pt x="93" y="80"/>
                    </a:lnTo>
                    <a:lnTo>
                      <a:pt x="93" y="76"/>
                    </a:lnTo>
                    <a:lnTo>
                      <a:pt x="97" y="76"/>
                    </a:lnTo>
                    <a:lnTo>
                      <a:pt x="93" y="72"/>
                    </a:lnTo>
                    <a:lnTo>
                      <a:pt x="93" y="7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4" name="未知"/>
              <p:cNvSpPr/>
              <p:nvPr/>
            </p:nvSpPr>
            <p:spPr>
              <a:xfrm>
                <a:off x="319" y="365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4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5" name="未知"/>
              <p:cNvSpPr/>
              <p:nvPr/>
            </p:nvSpPr>
            <p:spPr>
              <a:xfrm>
                <a:off x="319" y="365"/>
                <a:ext cx="5" cy="5"/>
              </a:xfrm>
              <a:custGeom>
                <a:avLst/>
                <a:gdLst/>
                <a:ahLst/>
                <a:cxnLst/>
                <a:pathLst>
                  <a:path w="5" h="5">
                    <a:moveTo>
                      <a:pt x="4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6" name="未知"/>
              <p:cNvSpPr/>
              <p:nvPr/>
            </p:nvSpPr>
            <p:spPr>
              <a:xfrm>
                <a:off x="514" y="69"/>
                <a:ext cx="207" cy="271"/>
              </a:xfrm>
              <a:custGeom>
                <a:avLst/>
                <a:gdLst/>
                <a:ahLst/>
                <a:cxnLst/>
                <a:pathLst>
                  <a:path w="207" h="271">
                    <a:moveTo>
                      <a:pt x="22" y="83"/>
                    </a:moveTo>
                    <a:lnTo>
                      <a:pt x="22" y="91"/>
                    </a:lnTo>
                    <a:lnTo>
                      <a:pt x="22" y="95"/>
                    </a:lnTo>
                    <a:lnTo>
                      <a:pt x="22" y="91"/>
                    </a:lnTo>
                    <a:lnTo>
                      <a:pt x="15" y="95"/>
                    </a:lnTo>
                    <a:lnTo>
                      <a:pt x="15" y="102"/>
                    </a:lnTo>
                    <a:lnTo>
                      <a:pt x="11" y="114"/>
                    </a:lnTo>
                    <a:lnTo>
                      <a:pt x="11" y="121"/>
                    </a:lnTo>
                    <a:lnTo>
                      <a:pt x="7" y="118"/>
                    </a:lnTo>
                    <a:lnTo>
                      <a:pt x="4" y="129"/>
                    </a:lnTo>
                    <a:lnTo>
                      <a:pt x="4" y="144"/>
                    </a:lnTo>
                    <a:lnTo>
                      <a:pt x="0" y="140"/>
                    </a:lnTo>
                    <a:lnTo>
                      <a:pt x="4" y="144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4" y="159"/>
                    </a:lnTo>
                    <a:lnTo>
                      <a:pt x="0" y="159"/>
                    </a:lnTo>
                    <a:lnTo>
                      <a:pt x="0" y="163"/>
                    </a:lnTo>
                    <a:lnTo>
                      <a:pt x="0" y="171"/>
                    </a:lnTo>
                    <a:lnTo>
                      <a:pt x="0" y="175"/>
                    </a:lnTo>
                    <a:lnTo>
                      <a:pt x="4" y="175"/>
                    </a:lnTo>
                    <a:lnTo>
                      <a:pt x="7" y="190"/>
                    </a:lnTo>
                    <a:lnTo>
                      <a:pt x="7" y="190"/>
                    </a:lnTo>
                    <a:lnTo>
                      <a:pt x="11" y="194"/>
                    </a:lnTo>
                    <a:lnTo>
                      <a:pt x="11" y="205"/>
                    </a:lnTo>
                    <a:lnTo>
                      <a:pt x="15" y="209"/>
                    </a:lnTo>
                    <a:lnTo>
                      <a:pt x="15" y="209"/>
                    </a:lnTo>
                    <a:lnTo>
                      <a:pt x="15" y="213"/>
                    </a:lnTo>
                    <a:lnTo>
                      <a:pt x="15" y="220"/>
                    </a:lnTo>
                    <a:lnTo>
                      <a:pt x="15" y="224"/>
                    </a:lnTo>
                    <a:lnTo>
                      <a:pt x="15" y="228"/>
                    </a:lnTo>
                    <a:lnTo>
                      <a:pt x="22" y="228"/>
                    </a:lnTo>
                    <a:lnTo>
                      <a:pt x="22" y="239"/>
                    </a:lnTo>
                    <a:lnTo>
                      <a:pt x="22" y="251"/>
                    </a:lnTo>
                    <a:lnTo>
                      <a:pt x="22" y="251"/>
                    </a:lnTo>
                    <a:lnTo>
                      <a:pt x="30" y="258"/>
                    </a:lnTo>
                    <a:lnTo>
                      <a:pt x="34" y="266"/>
                    </a:lnTo>
                    <a:lnTo>
                      <a:pt x="34" y="266"/>
                    </a:lnTo>
                    <a:lnTo>
                      <a:pt x="41" y="258"/>
                    </a:lnTo>
                    <a:lnTo>
                      <a:pt x="45" y="247"/>
                    </a:lnTo>
                    <a:lnTo>
                      <a:pt x="52" y="236"/>
                    </a:lnTo>
                    <a:lnTo>
                      <a:pt x="64" y="213"/>
                    </a:lnTo>
                    <a:lnTo>
                      <a:pt x="75" y="194"/>
                    </a:lnTo>
                    <a:lnTo>
                      <a:pt x="75" y="194"/>
                    </a:lnTo>
                    <a:lnTo>
                      <a:pt x="86" y="171"/>
                    </a:lnTo>
                    <a:lnTo>
                      <a:pt x="101" y="144"/>
                    </a:lnTo>
                    <a:lnTo>
                      <a:pt x="101" y="144"/>
                    </a:lnTo>
                    <a:lnTo>
                      <a:pt x="90" y="167"/>
                    </a:lnTo>
                    <a:lnTo>
                      <a:pt x="82" y="178"/>
                    </a:lnTo>
                    <a:lnTo>
                      <a:pt x="79" y="190"/>
                    </a:lnTo>
                    <a:lnTo>
                      <a:pt x="75" y="194"/>
                    </a:lnTo>
                    <a:lnTo>
                      <a:pt x="67" y="209"/>
                    </a:lnTo>
                    <a:lnTo>
                      <a:pt x="67" y="213"/>
                    </a:lnTo>
                    <a:lnTo>
                      <a:pt x="64" y="217"/>
                    </a:lnTo>
                    <a:lnTo>
                      <a:pt x="64" y="220"/>
                    </a:lnTo>
                    <a:lnTo>
                      <a:pt x="60" y="232"/>
                    </a:lnTo>
                    <a:lnTo>
                      <a:pt x="52" y="239"/>
                    </a:lnTo>
                    <a:lnTo>
                      <a:pt x="52" y="239"/>
                    </a:lnTo>
                    <a:lnTo>
                      <a:pt x="49" y="247"/>
                    </a:lnTo>
                    <a:lnTo>
                      <a:pt x="45" y="251"/>
                    </a:lnTo>
                    <a:lnTo>
                      <a:pt x="45" y="262"/>
                    </a:lnTo>
                    <a:lnTo>
                      <a:pt x="45" y="262"/>
                    </a:lnTo>
                    <a:lnTo>
                      <a:pt x="41" y="266"/>
                    </a:lnTo>
                    <a:lnTo>
                      <a:pt x="41" y="266"/>
                    </a:lnTo>
                    <a:lnTo>
                      <a:pt x="41" y="266"/>
                    </a:lnTo>
                    <a:lnTo>
                      <a:pt x="56" y="270"/>
                    </a:lnTo>
                    <a:lnTo>
                      <a:pt x="75" y="270"/>
                    </a:lnTo>
                    <a:lnTo>
                      <a:pt x="90" y="266"/>
                    </a:lnTo>
                    <a:lnTo>
                      <a:pt x="105" y="258"/>
                    </a:lnTo>
                    <a:lnTo>
                      <a:pt x="109" y="251"/>
                    </a:lnTo>
                    <a:lnTo>
                      <a:pt x="112" y="251"/>
                    </a:lnTo>
                    <a:lnTo>
                      <a:pt x="120" y="243"/>
                    </a:lnTo>
                    <a:lnTo>
                      <a:pt x="131" y="236"/>
                    </a:lnTo>
                    <a:lnTo>
                      <a:pt x="139" y="228"/>
                    </a:lnTo>
                    <a:lnTo>
                      <a:pt x="150" y="220"/>
                    </a:lnTo>
                    <a:lnTo>
                      <a:pt x="154" y="209"/>
                    </a:lnTo>
                    <a:lnTo>
                      <a:pt x="157" y="205"/>
                    </a:lnTo>
                    <a:lnTo>
                      <a:pt x="169" y="190"/>
                    </a:lnTo>
                    <a:lnTo>
                      <a:pt x="165" y="190"/>
                    </a:lnTo>
                    <a:lnTo>
                      <a:pt x="172" y="182"/>
                    </a:lnTo>
                    <a:lnTo>
                      <a:pt x="180" y="175"/>
                    </a:lnTo>
                    <a:lnTo>
                      <a:pt x="180" y="171"/>
                    </a:lnTo>
                    <a:lnTo>
                      <a:pt x="180" y="167"/>
                    </a:lnTo>
                    <a:lnTo>
                      <a:pt x="187" y="159"/>
                    </a:lnTo>
                    <a:lnTo>
                      <a:pt x="195" y="152"/>
                    </a:lnTo>
                    <a:lnTo>
                      <a:pt x="195" y="144"/>
                    </a:lnTo>
                    <a:lnTo>
                      <a:pt x="195" y="144"/>
                    </a:lnTo>
                    <a:lnTo>
                      <a:pt x="199" y="133"/>
                    </a:lnTo>
                    <a:lnTo>
                      <a:pt x="202" y="121"/>
                    </a:lnTo>
                    <a:lnTo>
                      <a:pt x="202" y="118"/>
                    </a:lnTo>
                    <a:lnTo>
                      <a:pt x="206" y="114"/>
                    </a:lnTo>
                    <a:lnTo>
                      <a:pt x="206" y="106"/>
                    </a:lnTo>
                    <a:lnTo>
                      <a:pt x="202" y="106"/>
                    </a:lnTo>
                    <a:lnTo>
                      <a:pt x="206" y="99"/>
                    </a:lnTo>
                    <a:lnTo>
                      <a:pt x="206" y="83"/>
                    </a:lnTo>
                    <a:lnTo>
                      <a:pt x="199" y="83"/>
                    </a:lnTo>
                    <a:lnTo>
                      <a:pt x="202" y="80"/>
                    </a:lnTo>
                    <a:lnTo>
                      <a:pt x="202" y="72"/>
                    </a:lnTo>
                    <a:lnTo>
                      <a:pt x="195" y="72"/>
                    </a:lnTo>
                    <a:lnTo>
                      <a:pt x="195" y="68"/>
                    </a:lnTo>
                    <a:lnTo>
                      <a:pt x="195" y="57"/>
                    </a:lnTo>
                    <a:lnTo>
                      <a:pt x="187" y="57"/>
                    </a:lnTo>
                    <a:lnTo>
                      <a:pt x="191" y="49"/>
                    </a:lnTo>
                    <a:lnTo>
                      <a:pt x="180" y="45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0" y="34"/>
                    </a:lnTo>
                    <a:lnTo>
                      <a:pt x="180" y="26"/>
                    </a:lnTo>
                    <a:lnTo>
                      <a:pt x="176" y="26"/>
                    </a:lnTo>
                    <a:lnTo>
                      <a:pt x="180" y="19"/>
                    </a:lnTo>
                    <a:lnTo>
                      <a:pt x="184" y="7"/>
                    </a:lnTo>
                    <a:lnTo>
                      <a:pt x="184" y="4"/>
                    </a:lnTo>
                    <a:lnTo>
                      <a:pt x="187" y="0"/>
                    </a:lnTo>
                    <a:lnTo>
                      <a:pt x="180" y="0"/>
                    </a:lnTo>
                    <a:lnTo>
                      <a:pt x="172" y="7"/>
                    </a:lnTo>
                    <a:lnTo>
                      <a:pt x="161" y="15"/>
                    </a:lnTo>
                    <a:lnTo>
                      <a:pt x="157" y="11"/>
                    </a:lnTo>
                    <a:lnTo>
                      <a:pt x="150" y="19"/>
                    </a:lnTo>
                    <a:lnTo>
                      <a:pt x="142" y="15"/>
                    </a:lnTo>
                    <a:lnTo>
                      <a:pt x="135" y="19"/>
                    </a:lnTo>
                    <a:lnTo>
                      <a:pt x="127" y="23"/>
                    </a:lnTo>
                    <a:lnTo>
                      <a:pt x="120" y="19"/>
                    </a:lnTo>
                    <a:lnTo>
                      <a:pt x="109" y="30"/>
                    </a:lnTo>
                    <a:lnTo>
                      <a:pt x="105" y="23"/>
                    </a:lnTo>
                    <a:lnTo>
                      <a:pt x="101" y="26"/>
                    </a:lnTo>
                    <a:lnTo>
                      <a:pt x="86" y="34"/>
                    </a:lnTo>
                    <a:lnTo>
                      <a:pt x="82" y="30"/>
                    </a:lnTo>
                    <a:lnTo>
                      <a:pt x="75" y="38"/>
                    </a:lnTo>
                    <a:lnTo>
                      <a:pt x="71" y="38"/>
                    </a:lnTo>
                    <a:lnTo>
                      <a:pt x="64" y="45"/>
                    </a:lnTo>
                    <a:lnTo>
                      <a:pt x="60" y="38"/>
                    </a:lnTo>
                    <a:lnTo>
                      <a:pt x="52" y="49"/>
                    </a:lnTo>
                    <a:lnTo>
                      <a:pt x="45" y="61"/>
                    </a:lnTo>
                    <a:lnTo>
                      <a:pt x="37" y="61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22" y="83"/>
                    </a:lnTo>
                    <a:lnTo>
                      <a:pt x="22" y="8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7" name="未知"/>
              <p:cNvSpPr/>
              <p:nvPr/>
            </p:nvSpPr>
            <p:spPr>
              <a:xfrm>
                <a:off x="506" y="213"/>
                <a:ext cx="110" cy="199"/>
              </a:xfrm>
              <a:custGeom>
                <a:avLst/>
                <a:gdLst/>
                <a:ahLst/>
                <a:cxnLst/>
                <a:pathLst>
                  <a:path w="110" h="199">
                    <a:moveTo>
                      <a:pt x="75" y="65"/>
                    </a:moveTo>
                    <a:lnTo>
                      <a:pt x="75" y="69"/>
                    </a:lnTo>
                    <a:lnTo>
                      <a:pt x="72" y="73"/>
                    </a:lnTo>
                    <a:lnTo>
                      <a:pt x="72" y="76"/>
                    </a:lnTo>
                    <a:lnTo>
                      <a:pt x="68" y="88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57" y="103"/>
                    </a:lnTo>
                    <a:lnTo>
                      <a:pt x="53" y="107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38" y="137"/>
                    </a:lnTo>
                    <a:lnTo>
                      <a:pt x="30" y="152"/>
                    </a:lnTo>
                    <a:lnTo>
                      <a:pt x="19" y="168"/>
                    </a:lnTo>
                    <a:lnTo>
                      <a:pt x="8" y="187"/>
                    </a:lnTo>
                    <a:lnTo>
                      <a:pt x="8" y="194"/>
                    </a:lnTo>
                    <a:lnTo>
                      <a:pt x="8" y="194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8" y="183"/>
                    </a:lnTo>
                    <a:lnTo>
                      <a:pt x="12" y="175"/>
                    </a:lnTo>
                    <a:lnTo>
                      <a:pt x="19" y="168"/>
                    </a:lnTo>
                    <a:lnTo>
                      <a:pt x="23" y="152"/>
                    </a:lnTo>
                    <a:lnTo>
                      <a:pt x="23" y="152"/>
                    </a:lnTo>
                    <a:lnTo>
                      <a:pt x="23" y="152"/>
                    </a:lnTo>
                    <a:lnTo>
                      <a:pt x="34" y="137"/>
                    </a:lnTo>
                    <a:lnTo>
                      <a:pt x="42" y="122"/>
                    </a:lnTo>
                    <a:lnTo>
                      <a:pt x="42" y="122"/>
                    </a:lnTo>
                    <a:lnTo>
                      <a:pt x="42" y="122"/>
                    </a:lnTo>
                    <a:lnTo>
                      <a:pt x="49" y="114"/>
                    </a:lnTo>
                    <a:lnTo>
                      <a:pt x="53" y="103"/>
                    </a:lnTo>
                    <a:lnTo>
                      <a:pt x="60" y="92"/>
                    </a:lnTo>
                    <a:lnTo>
                      <a:pt x="72" y="69"/>
                    </a:lnTo>
                    <a:lnTo>
                      <a:pt x="83" y="46"/>
                    </a:lnTo>
                    <a:lnTo>
                      <a:pt x="94" y="27"/>
                    </a:lnTo>
                    <a:lnTo>
                      <a:pt x="98" y="15"/>
                    </a:lnTo>
                    <a:lnTo>
                      <a:pt x="109" y="0"/>
                    </a:lnTo>
                    <a:lnTo>
                      <a:pt x="98" y="19"/>
                    </a:lnTo>
                    <a:lnTo>
                      <a:pt x="94" y="27"/>
                    </a:lnTo>
                    <a:lnTo>
                      <a:pt x="87" y="42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5" y="65"/>
                    </a:lnTo>
                    <a:lnTo>
                      <a:pt x="75" y="6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8" name="未知"/>
              <p:cNvSpPr/>
              <p:nvPr/>
            </p:nvSpPr>
            <p:spPr>
              <a:xfrm>
                <a:off x="506" y="213"/>
                <a:ext cx="110" cy="199"/>
              </a:xfrm>
              <a:custGeom>
                <a:avLst/>
                <a:gdLst/>
                <a:ahLst/>
                <a:cxnLst/>
                <a:pathLst>
                  <a:path w="110" h="199">
                    <a:moveTo>
                      <a:pt x="75" y="65"/>
                    </a:moveTo>
                    <a:lnTo>
                      <a:pt x="75" y="69"/>
                    </a:lnTo>
                    <a:lnTo>
                      <a:pt x="72" y="73"/>
                    </a:lnTo>
                    <a:lnTo>
                      <a:pt x="72" y="76"/>
                    </a:lnTo>
                    <a:lnTo>
                      <a:pt x="68" y="88"/>
                    </a:lnTo>
                    <a:lnTo>
                      <a:pt x="60" y="95"/>
                    </a:lnTo>
                    <a:lnTo>
                      <a:pt x="57" y="103"/>
                    </a:lnTo>
                    <a:lnTo>
                      <a:pt x="53" y="107"/>
                    </a:lnTo>
                    <a:lnTo>
                      <a:pt x="53" y="118"/>
                    </a:lnTo>
                    <a:lnTo>
                      <a:pt x="49" y="122"/>
                    </a:lnTo>
                    <a:lnTo>
                      <a:pt x="38" y="137"/>
                    </a:lnTo>
                    <a:lnTo>
                      <a:pt x="30" y="152"/>
                    </a:lnTo>
                    <a:lnTo>
                      <a:pt x="19" y="168"/>
                    </a:lnTo>
                    <a:lnTo>
                      <a:pt x="8" y="187"/>
                    </a:lnTo>
                    <a:lnTo>
                      <a:pt x="8" y="194"/>
                    </a:lnTo>
                    <a:lnTo>
                      <a:pt x="0" y="198"/>
                    </a:lnTo>
                    <a:lnTo>
                      <a:pt x="8" y="183"/>
                    </a:lnTo>
                    <a:lnTo>
                      <a:pt x="12" y="175"/>
                    </a:lnTo>
                    <a:lnTo>
                      <a:pt x="19" y="168"/>
                    </a:lnTo>
                    <a:lnTo>
                      <a:pt x="23" y="152"/>
                    </a:lnTo>
                    <a:lnTo>
                      <a:pt x="34" y="137"/>
                    </a:lnTo>
                    <a:lnTo>
                      <a:pt x="42" y="122"/>
                    </a:lnTo>
                    <a:lnTo>
                      <a:pt x="49" y="114"/>
                    </a:lnTo>
                    <a:lnTo>
                      <a:pt x="53" y="103"/>
                    </a:lnTo>
                    <a:lnTo>
                      <a:pt x="60" y="92"/>
                    </a:lnTo>
                    <a:lnTo>
                      <a:pt x="72" y="69"/>
                    </a:lnTo>
                    <a:lnTo>
                      <a:pt x="83" y="46"/>
                    </a:lnTo>
                    <a:lnTo>
                      <a:pt x="94" y="27"/>
                    </a:lnTo>
                    <a:lnTo>
                      <a:pt x="98" y="15"/>
                    </a:lnTo>
                    <a:lnTo>
                      <a:pt x="109" y="0"/>
                    </a:lnTo>
                    <a:lnTo>
                      <a:pt x="98" y="19"/>
                    </a:lnTo>
                    <a:lnTo>
                      <a:pt x="94" y="27"/>
                    </a:lnTo>
                    <a:lnTo>
                      <a:pt x="87" y="42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5" y="6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59" name="未知"/>
              <p:cNvSpPr/>
              <p:nvPr/>
            </p:nvSpPr>
            <p:spPr>
              <a:xfrm>
                <a:off x="476" y="381"/>
                <a:ext cx="234" cy="160"/>
              </a:xfrm>
              <a:custGeom>
                <a:avLst/>
                <a:gdLst/>
                <a:ahLst/>
                <a:cxnLst/>
                <a:pathLst>
                  <a:path w="234" h="160">
                    <a:moveTo>
                      <a:pt x="8" y="60"/>
                    </a:moveTo>
                    <a:lnTo>
                      <a:pt x="8" y="60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0" y="80"/>
                    </a:lnTo>
                    <a:lnTo>
                      <a:pt x="4" y="87"/>
                    </a:lnTo>
                    <a:lnTo>
                      <a:pt x="8" y="91"/>
                    </a:lnTo>
                    <a:lnTo>
                      <a:pt x="12" y="95"/>
                    </a:lnTo>
                    <a:lnTo>
                      <a:pt x="15" y="99"/>
                    </a:lnTo>
                    <a:lnTo>
                      <a:pt x="19" y="99"/>
                    </a:lnTo>
                    <a:lnTo>
                      <a:pt x="19" y="102"/>
                    </a:lnTo>
                    <a:lnTo>
                      <a:pt x="27" y="114"/>
                    </a:lnTo>
                    <a:lnTo>
                      <a:pt x="30" y="114"/>
                    </a:lnTo>
                    <a:lnTo>
                      <a:pt x="38" y="121"/>
                    </a:lnTo>
                    <a:lnTo>
                      <a:pt x="53" y="129"/>
                    </a:lnTo>
                    <a:lnTo>
                      <a:pt x="53" y="125"/>
                    </a:lnTo>
                    <a:lnTo>
                      <a:pt x="64" y="137"/>
                    </a:lnTo>
                    <a:lnTo>
                      <a:pt x="68" y="137"/>
                    </a:lnTo>
                    <a:lnTo>
                      <a:pt x="72" y="137"/>
                    </a:lnTo>
                    <a:lnTo>
                      <a:pt x="83" y="144"/>
                    </a:lnTo>
                    <a:lnTo>
                      <a:pt x="83" y="144"/>
                    </a:lnTo>
                    <a:lnTo>
                      <a:pt x="83" y="140"/>
                    </a:lnTo>
                    <a:lnTo>
                      <a:pt x="90" y="144"/>
                    </a:lnTo>
                    <a:lnTo>
                      <a:pt x="98" y="152"/>
                    </a:lnTo>
                    <a:lnTo>
                      <a:pt x="102" y="148"/>
                    </a:lnTo>
                    <a:lnTo>
                      <a:pt x="109" y="152"/>
                    </a:lnTo>
                    <a:lnTo>
                      <a:pt x="117" y="156"/>
                    </a:lnTo>
                    <a:lnTo>
                      <a:pt x="117" y="152"/>
                    </a:lnTo>
                    <a:lnTo>
                      <a:pt x="120" y="152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43" y="156"/>
                    </a:lnTo>
                    <a:lnTo>
                      <a:pt x="147" y="159"/>
                    </a:lnTo>
                    <a:lnTo>
                      <a:pt x="147" y="152"/>
                    </a:lnTo>
                    <a:lnTo>
                      <a:pt x="154" y="152"/>
                    </a:lnTo>
                    <a:lnTo>
                      <a:pt x="158" y="152"/>
                    </a:lnTo>
                    <a:lnTo>
                      <a:pt x="158" y="152"/>
                    </a:lnTo>
                    <a:lnTo>
                      <a:pt x="173" y="152"/>
                    </a:lnTo>
                    <a:lnTo>
                      <a:pt x="173" y="144"/>
                    </a:lnTo>
                    <a:lnTo>
                      <a:pt x="173" y="144"/>
                    </a:lnTo>
                    <a:lnTo>
                      <a:pt x="180" y="148"/>
                    </a:lnTo>
                    <a:lnTo>
                      <a:pt x="180" y="144"/>
                    </a:lnTo>
                    <a:lnTo>
                      <a:pt x="184" y="144"/>
                    </a:lnTo>
                    <a:lnTo>
                      <a:pt x="192" y="148"/>
                    </a:lnTo>
                    <a:lnTo>
                      <a:pt x="192" y="140"/>
                    </a:lnTo>
                    <a:lnTo>
                      <a:pt x="199" y="144"/>
                    </a:lnTo>
                    <a:lnTo>
                      <a:pt x="203" y="140"/>
                    </a:lnTo>
                    <a:lnTo>
                      <a:pt x="207" y="144"/>
                    </a:lnTo>
                    <a:lnTo>
                      <a:pt x="207" y="148"/>
                    </a:lnTo>
                    <a:lnTo>
                      <a:pt x="210" y="144"/>
                    </a:lnTo>
                    <a:lnTo>
                      <a:pt x="214" y="144"/>
                    </a:lnTo>
                    <a:lnTo>
                      <a:pt x="218" y="148"/>
                    </a:lnTo>
                    <a:lnTo>
                      <a:pt x="218" y="148"/>
                    </a:lnTo>
                    <a:lnTo>
                      <a:pt x="229" y="148"/>
                    </a:lnTo>
                    <a:lnTo>
                      <a:pt x="233" y="152"/>
                    </a:lnTo>
                    <a:lnTo>
                      <a:pt x="233" y="152"/>
                    </a:lnTo>
                    <a:lnTo>
                      <a:pt x="229" y="137"/>
                    </a:lnTo>
                    <a:lnTo>
                      <a:pt x="233" y="137"/>
                    </a:lnTo>
                    <a:lnTo>
                      <a:pt x="225" y="129"/>
                    </a:lnTo>
                    <a:lnTo>
                      <a:pt x="229" y="129"/>
                    </a:lnTo>
                    <a:lnTo>
                      <a:pt x="229" y="125"/>
                    </a:lnTo>
                    <a:lnTo>
                      <a:pt x="225" y="121"/>
                    </a:lnTo>
                    <a:lnTo>
                      <a:pt x="222" y="121"/>
                    </a:lnTo>
                    <a:lnTo>
                      <a:pt x="222" y="121"/>
                    </a:lnTo>
                    <a:lnTo>
                      <a:pt x="218" y="118"/>
                    </a:lnTo>
                    <a:lnTo>
                      <a:pt x="222" y="114"/>
                    </a:lnTo>
                    <a:lnTo>
                      <a:pt x="225" y="114"/>
                    </a:lnTo>
                    <a:lnTo>
                      <a:pt x="222" y="106"/>
                    </a:lnTo>
                    <a:lnTo>
                      <a:pt x="218" y="102"/>
                    </a:lnTo>
                    <a:lnTo>
                      <a:pt x="222" y="102"/>
                    </a:lnTo>
                    <a:lnTo>
                      <a:pt x="218" y="95"/>
                    </a:lnTo>
                    <a:lnTo>
                      <a:pt x="210" y="91"/>
                    </a:lnTo>
                    <a:lnTo>
                      <a:pt x="207" y="91"/>
                    </a:lnTo>
                    <a:lnTo>
                      <a:pt x="210" y="87"/>
                    </a:lnTo>
                    <a:lnTo>
                      <a:pt x="218" y="83"/>
                    </a:lnTo>
                    <a:lnTo>
                      <a:pt x="210" y="76"/>
                    </a:lnTo>
                    <a:lnTo>
                      <a:pt x="203" y="76"/>
                    </a:lnTo>
                    <a:lnTo>
                      <a:pt x="207" y="72"/>
                    </a:lnTo>
                    <a:lnTo>
                      <a:pt x="203" y="68"/>
                    </a:lnTo>
                    <a:lnTo>
                      <a:pt x="199" y="60"/>
                    </a:lnTo>
                    <a:lnTo>
                      <a:pt x="199" y="60"/>
                    </a:lnTo>
                    <a:lnTo>
                      <a:pt x="203" y="60"/>
                    </a:lnTo>
                    <a:lnTo>
                      <a:pt x="188" y="49"/>
                    </a:lnTo>
                    <a:lnTo>
                      <a:pt x="192" y="49"/>
                    </a:lnTo>
                    <a:lnTo>
                      <a:pt x="195" y="45"/>
                    </a:lnTo>
                    <a:lnTo>
                      <a:pt x="188" y="38"/>
                    </a:lnTo>
                    <a:lnTo>
                      <a:pt x="180" y="34"/>
                    </a:lnTo>
                    <a:lnTo>
                      <a:pt x="184" y="30"/>
                    </a:lnTo>
                    <a:lnTo>
                      <a:pt x="188" y="30"/>
                    </a:lnTo>
                    <a:lnTo>
                      <a:pt x="188" y="30"/>
                    </a:lnTo>
                    <a:lnTo>
                      <a:pt x="173" y="22"/>
                    </a:lnTo>
                    <a:lnTo>
                      <a:pt x="165" y="19"/>
                    </a:lnTo>
                    <a:lnTo>
                      <a:pt x="169" y="15"/>
                    </a:lnTo>
                    <a:lnTo>
                      <a:pt x="169" y="15"/>
                    </a:lnTo>
                    <a:lnTo>
                      <a:pt x="158" y="11"/>
                    </a:lnTo>
                    <a:lnTo>
                      <a:pt x="147" y="7"/>
                    </a:lnTo>
                    <a:lnTo>
                      <a:pt x="154" y="3"/>
                    </a:lnTo>
                    <a:lnTo>
                      <a:pt x="143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05" y="0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3" y="3"/>
                    </a:lnTo>
                    <a:lnTo>
                      <a:pt x="72" y="7"/>
                    </a:lnTo>
                    <a:lnTo>
                      <a:pt x="72" y="3"/>
                    </a:lnTo>
                    <a:lnTo>
                      <a:pt x="68" y="3"/>
                    </a:lnTo>
                    <a:lnTo>
                      <a:pt x="60" y="11"/>
                    </a:lnTo>
                    <a:lnTo>
                      <a:pt x="53" y="15"/>
                    </a:lnTo>
                    <a:lnTo>
                      <a:pt x="42" y="19"/>
                    </a:lnTo>
                    <a:lnTo>
                      <a:pt x="30" y="30"/>
                    </a:lnTo>
                    <a:lnTo>
                      <a:pt x="19" y="38"/>
                    </a:lnTo>
                    <a:lnTo>
                      <a:pt x="23" y="38"/>
                    </a:lnTo>
                    <a:lnTo>
                      <a:pt x="19" y="45"/>
                    </a:lnTo>
                    <a:lnTo>
                      <a:pt x="15" y="49"/>
                    </a:lnTo>
                    <a:lnTo>
                      <a:pt x="12" y="57"/>
                    </a:lnTo>
                    <a:lnTo>
                      <a:pt x="8" y="60"/>
                    </a:lnTo>
                    <a:lnTo>
                      <a:pt x="8" y="6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0" name="未知"/>
              <p:cNvSpPr/>
              <p:nvPr/>
            </p:nvSpPr>
            <p:spPr>
              <a:xfrm>
                <a:off x="356" y="152"/>
                <a:ext cx="181" cy="279"/>
              </a:xfrm>
              <a:custGeom>
                <a:avLst/>
                <a:gdLst/>
                <a:ahLst/>
                <a:cxnLst/>
                <a:pathLst>
                  <a:path w="181" h="279">
                    <a:moveTo>
                      <a:pt x="98" y="160"/>
                    </a:moveTo>
                    <a:lnTo>
                      <a:pt x="98" y="175"/>
                    </a:lnTo>
                    <a:lnTo>
                      <a:pt x="102" y="187"/>
                    </a:lnTo>
                    <a:lnTo>
                      <a:pt x="102" y="194"/>
                    </a:lnTo>
                    <a:lnTo>
                      <a:pt x="102" y="198"/>
                    </a:lnTo>
                    <a:lnTo>
                      <a:pt x="105" y="206"/>
                    </a:lnTo>
                    <a:lnTo>
                      <a:pt x="113" y="240"/>
                    </a:lnTo>
                    <a:lnTo>
                      <a:pt x="113" y="251"/>
                    </a:lnTo>
                    <a:lnTo>
                      <a:pt x="113" y="267"/>
                    </a:lnTo>
                    <a:lnTo>
                      <a:pt x="117" y="278"/>
                    </a:lnTo>
                    <a:lnTo>
                      <a:pt x="109" y="278"/>
                    </a:lnTo>
                    <a:lnTo>
                      <a:pt x="68" y="270"/>
                    </a:lnTo>
                    <a:lnTo>
                      <a:pt x="34" y="244"/>
                    </a:lnTo>
                    <a:lnTo>
                      <a:pt x="30" y="232"/>
                    </a:lnTo>
                    <a:lnTo>
                      <a:pt x="27" y="229"/>
                    </a:lnTo>
                    <a:lnTo>
                      <a:pt x="23" y="221"/>
                    </a:lnTo>
                    <a:lnTo>
                      <a:pt x="15" y="213"/>
                    </a:lnTo>
                    <a:lnTo>
                      <a:pt x="15" y="213"/>
                    </a:lnTo>
                    <a:lnTo>
                      <a:pt x="19" y="210"/>
                    </a:lnTo>
                    <a:lnTo>
                      <a:pt x="12" y="202"/>
                    </a:lnTo>
                    <a:lnTo>
                      <a:pt x="8" y="194"/>
                    </a:lnTo>
                    <a:lnTo>
                      <a:pt x="8" y="191"/>
                    </a:lnTo>
                    <a:lnTo>
                      <a:pt x="8" y="187"/>
                    </a:lnTo>
                    <a:lnTo>
                      <a:pt x="4" y="175"/>
                    </a:lnTo>
                    <a:lnTo>
                      <a:pt x="0" y="164"/>
                    </a:lnTo>
                    <a:lnTo>
                      <a:pt x="0" y="156"/>
                    </a:lnTo>
                    <a:lnTo>
                      <a:pt x="4" y="156"/>
                    </a:lnTo>
                    <a:lnTo>
                      <a:pt x="0" y="137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4" y="118"/>
                    </a:lnTo>
                    <a:lnTo>
                      <a:pt x="8" y="107"/>
                    </a:lnTo>
                    <a:lnTo>
                      <a:pt x="8" y="103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5" y="76"/>
                    </a:lnTo>
                    <a:lnTo>
                      <a:pt x="19" y="73"/>
                    </a:lnTo>
                    <a:lnTo>
                      <a:pt x="23" y="73"/>
                    </a:lnTo>
                    <a:lnTo>
                      <a:pt x="23" y="61"/>
                    </a:lnTo>
                    <a:lnTo>
                      <a:pt x="27" y="54"/>
                    </a:lnTo>
                    <a:lnTo>
                      <a:pt x="30" y="54"/>
                    </a:lnTo>
                    <a:lnTo>
                      <a:pt x="30" y="42"/>
                    </a:lnTo>
                    <a:lnTo>
                      <a:pt x="38" y="42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27"/>
                    </a:lnTo>
                    <a:lnTo>
                      <a:pt x="38" y="23"/>
                    </a:lnTo>
                    <a:lnTo>
                      <a:pt x="42" y="23"/>
                    </a:lnTo>
                    <a:lnTo>
                      <a:pt x="42" y="16"/>
                    </a:lnTo>
                    <a:lnTo>
                      <a:pt x="42" y="12"/>
                    </a:lnTo>
                    <a:lnTo>
                      <a:pt x="45" y="12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7" y="8"/>
                    </a:lnTo>
                    <a:lnTo>
                      <a:pt x="64" y="8"/>
                    </a:lnTo>
                    <a:lnTo>
                      <a:pt x="75" y="19"/>
                    </a:lnTo>
                    <a:lnTo>
                      <a:pt x="79" y="16"/>
                    </a:lnTo>
                    <a:lnTo>
                      <a:pt x="83" y="23"/>
                    </a:lnTo>
                    <a:lnTo>
                      <a:pt x="90" y="31"/>
                    </a:lnTo>
                    <a:lnTo>
                      <a:pt x="94" y="27"/>
                    </a:lnTo>
                    <a:lnTo>
                      <a:pt x="98" y="31"/>
                    </a:lnTo>
                    <a:lnTo>
                      <a:pt x="105" y="38"/>
                    </a:lnTo>
                    <a:lnTo>
                      <a:pt x="109" y="35"/>
                    </a:lnTo>
                    <a:lnTo>
                      <a:pt x="113" y="35"/>
                    </a:lnTo>
                    <a:lnTo>
                      <a:pt x="117" y="46"/>
                    </a:lnTo>
                    <a:lnTo>
                      <a:pt x="124" y="50"/>
                    </a:lnTo>
                    <a:lnTo>
                      <a:pt x="128" y="46"/>
                    </a:lnTo>
                    <a:lnTo>
                      <a:pt x="132" y="54"/>
                    </a:lnTo>
                    <a:lnTo>
                      <a:pt x="139" y="61"/>
                    </a:lnTo>
                    <a:lnTo>
                      <a:pt x="143" y="69"/>
                    </a:lnTo>
                    <a:lnTo>
                      <a:pt x="143" y="76"/>
                    </a:lnTo>
                    <a:lnTo>
                      <a:pt x="147" y="76"/>
                    </a:lnTo>
                    <a:lnTo>
                      <a:pt x="154" y="76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8"/>
                    </a:lnTo>
                    <a:lnTo>
                      <a:pt x="158" y="92"/>
                    </a:lnTo>
                    <a:lnTo>
                      <a:pt x="162" y="92"/>
                    </a:lnTo>
                    <a:lnTo>
                      <a:pt x="165" y="107"/>
                    </a:lnTo>
                    <a:lnTo>
                      <a:pt x="165" y="107"/>
                    </a:lnTo>
                    <a:lnTo>
                      <a:pt x="169" y="111"/>
                    </a:lnTo>
                    <a:lnTo>
                      <a:pt x="169" y="122"/>
                    </a:lnTo>
                    <a:lnTo>
                      <a:pt x="173" y="126"/>
                    </a:lnTo>
                    <a:lnTo>
                      <a:pt x="173" y="126"/>
                    </a:lnTo>
                    <a:lnTo>
                      <a:pt x="173" y="130"/>
                    </a:lnTo>
                    <a:lnTo>
                      <a:pt x="173" y="137"/>
                    </a:lnTo>
                    <a:lnTo>
                      <a:pt x="173" y="141"/>
                    </a:lnTo>
                    <a:lnTo>
                      <a:pt x="173" y="145"/>
                    </a:lnTo>
                    <a:lnTo>
                      <a:pt x="180" y="145"/>
                    </a:lnTo>
                    <a:lnTo>
                      <a:pt x="180" y="156"/>
                    </a:lnTo>
                    <a:lnTo>
                      <a:pt x="180" y="168"/>
                    </a:lnTo>
                    <a:lnTo>
                      <a:pt x="177" y="172"/>
                    </a:lnTo>
                    <a:lnTo>
                      <a:pt x="177" y="187"/>
                    </a:lnTo>
                    <a:lnTo>
                      <a:pt x="173" y="202"/>
                    </a:lnTo>
                    <a:lnTo>
                      <a:pt x="173" y="210"/>
                    </a:lnTo>
                    <a:lnTo>
                      <a:pt x="173" y="213"/>
                    </a:lnTo>
                    <a:lnTo>
                      <a:pt x="169" y="229"/>
                    </a:lnTo>
                    <a:lnTo>
                      <a:pt x="162" y="236"/>
                    </a:lnTo>
                    <a:lnTo>
                      <a:pt x="158" y="244"/>
                    </a:lnTo>
                    <a:lnTo>
                      <a:pt x="150" y="259"/>
                    </a:lnTo>
                    <a:lnTo>
                      <a:pt x="150" y="259"/>
                    </a:lnTo>
                    <a:lnTo>
                      <a:pt x="139" y="267"/>
                    </a:lnTo>
                    <a:lnTo>
                      <a:pt x="135" y="267"/>
                    </a:lnTo>
                    <a:lnTo>
                      <a:pt x="132" y="270"/>
                    </a:lnTo>
                    <a:lnTo>
                      <a:pt x="128" y="274"/>
                    </a:lnTo>
                    <a:lnTo>
                      <a:pt x="124" y="278"/>
                    </a:lnTo>
                    <a:lnTo>
                      <a:pt x="124" y="274"/>
                    </a:lnTo>
                    <a:lnTo>
                      <a:pt x="113" y="229"/>
                    </a:lnTo>
                    <a:lnTo>
                      <a:pt x="102" y="187"/>
                    </a:lnTo>
                    <a:lnTo>
                      <a:pt x="98" y="160"/>
                    </a:lnTo>
                    <a:lnTo>
                      <a:pt x="98" y="16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1" name="未知"/>
              <p:cNvSpPr/>
              <p:nvPr/>
            </p:nvSpPr>
            <p:spPr>
              <a:xfrm>
                <a:off x="484" y="438"/>
                <a:ext cx="91" cy="20"/>
              </a:xfrm>
              <a:custGeom>
                <a:avLst/>
                <a:gdLst/>
                <a:ahLst/>
                <a:cxnLst/>
                <a:pathLst>
                  <a:path w="91" h="20">
                    <a:moveTo>
                      <a:pt x="37" y="3"/>
                    </a:moveTo>
                    <a:lnTo>
                      <a:pt x="15" y="3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9" y="3"/>
                    </a:lnTo>
                    <a:lnTo>
                      <a:pt x="34" y="7"/>
                    </a:lnTo>
                    <a:lnTo>
                      <a:pt x="60" y="11"/>
                    </a:lnTo>
                    <a:lnTo>
                      <a:pt x="79" y="19"/>
                    </a:lnTo>
                    <a:lnTo>
                      <a:pt x="90" y="19"/>
                    </a:lnTo>
                    <a:lnTo>
                      <a:pt x="64" y="11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2" name="未知"/>
              <p:cNvSpPr/>
              <p:nvPr/>
            </p:nvSpPr>
            <p:spPr>
              <a:xfrm>
                <a:off x="484" y="438"/>
                <a:ext cx="91" cy="20"/>
              </a:xfrm>
              <a:custGeom>
                <a:avLst/>
                <a:gdLst/>
                <a:ahLst/>
                <a:cxnLst/>
                <a:pathLst>
                  <a:path w="91" h="20">
                    <a:moveTo>
                      <a:pt x="37" y="3"/>
                    </a:moveTo>
                    <a:lnTo>
                      <a:pt x="15" y="3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9" y="3"/>
                    </a:lnTo>
                    <a:lnTo>
                      <a:pt x="34" y="7"/>
                    </a:lnTo>
                    <a:lnTo>
                      <a:pt x="60" y="11"/>
                    </a:lnTo>
                    <a:lnTo>
                      <a:pt x="79" y="19"/>
                    </a:lnTo>
                    <a:lnTo>
                      <a:pt x="90" y="19"/>
                    </a:lnTo>
                    <a:lnTo>
                      <a:pt x="64" y="11"/>
                    </a:lnTo>
                    <a:lnTo>
                      <a:pt x="37" y="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3" name="未知"/>
              <p:cNvSpPr/>
              <p:nvPr/>
            </p:nvSpPr>
            <p:spPr>
              <a:xfrm>
                <a:off x="26" y="194"/>
                <a:ext cx="84" cy="24"/>
              </a:xfrm>
              <a:custGeom>
                <a:avLst/>
                <a:gdLst/>
                <a:ahLst/>
                <a:cxnLst/>
                <a:pathLst>
                  <a:path w="84" h="24">
                    <a:moveTo>
                      <a:pt x="0" y="19"/>
                    </a:moveTo>
                    <a:lnTo>
                      <a:pt x="8" y="19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34" y="23"/>
                    </a:lnTo>
                    <a:lnTo>
                      <a:pt x="60" y="15"/>
                    </a:lnTo>
                    <a:lnTo>
                      <a:pt x="68" y="8"/>
                    </a:lnTo>
                    <a:lnTo>
                      <a:pt x="79" y="4"/>
                    </a:lnTo>
                    <a:lnTo>
                      <a:pt x="83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4" name="未知"/>
              <p:cNvSpPr/>
              <p:nvPr/>
            </p:nvSpPr>
            <p:spPr>
              <a:xfrm>
                <a:off x="86" y="213"/>
                <a:ext cx="39" cy="24"/>
              </a:xfrm>
              <a:custGeom>
                <a:avLst/>
                <a:gdLst/>
                <a:ahLst/>
                <a:cxnLst/>
                <a:pathLst>
                  <a:path w="39" h="24">
                    <a:moveTo>
                      <a:pt x="38" y="0"/>
                    </a:moveTo>
                    <a:lnTo>
                      <a:pt x="19" y="12"/>
                    </a:lnTo>
                    <a:lnTo>
                      <a:pt x="8" y="19"/>
                    </a:lnTo>
                    <a:lnTo>
                      <a:pt x="4" y="19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5" name="未知"/>
              <p:cNvSpPr/>
              <p:nvPr/>
            </p:nvSpPr>
            <p:spPr>
              <a:xfrm>
                <a:off x="94" y="130"/>
                <a:ext cx="5" cy="35"/>
              </a:xfrm>
              <a:custGeom>
                <a:avLst/>
                <a:gdLst/>
                <a:ahLst/>
                <a:cxnLst/>
                <a:pathLst>
                  <a:path w="5" h="35">
                    <a:moveTo>
                      <a:pt x="0" y="34"/>
                    </a:moveTo>
                    <a:lnTo>
                      <a:pt x="0" y="19"/>
                    </a:lnTo>
                    <a:lnTo>
                      <a:pt x="4" y="7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6" name="未知"/>
              <p:cNvSpPr/>
              <p:nvPr/>
            </p:nvSpPr>
            <p:spPr>
              <a:xfrm>
                <a:off x="19" y="103"/>
                <a:ext cx="50" cy="39"/>
              </a:xfrm>
              <a:custGeom>
                <a:avLst/>
                <a:gdLst/>
                <a:ahLst/>
                <a:cxnLst/>
                <a:pathLst>
                  <a:path w="50" h="39">
                    <a:moveTo>
                      <a:pt x="0" y="0"/>
                    </a:moveTo>
                    <a:lnTo>
                      <a:pt x="22" y="15"/>
                    </a:lnTo>
                    <a:lnTo>
                      <a:pt x="45" y="34"/>
                    </a:lnTo>
                    <a:lnTo>
                      <a:pt x="49" y="3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7" name="未知"/>
              <p:cNvSpPr/>
              <p:nvPr/>
            </p:nvSpPr>
            <p:spPr>
              <a:xfrm>
                <a:off x="41" y="141"/>
                <a:ext cx="28" cy="12"/>
              </a:xfrm>
              <a:custGeom>
                <a:avLst/>
                <a:gdLst/>
                <a:ahLst/>
                <a:cxnLst/>
                <a:pathLst>
                  <a:path w="28" h="12">
                    <a:moveTo>
                      <a:pt x="27" y="0"/>
                    </a:moveTo>
                    <a:lnTo>
                      <a:pt x="27" y="4"/>
                    </a:lnTo>
                    <a:lnTo>
                      <a:pt x="12" y="8"/>
                    </a:lnTo>
                    <a:lnTo>
                      <a:pt x="4" y="8"/>
                    </a:lnTo>
                    <a:lnTo>
                      <a:pt x="0" y="1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8" name="未知"/>
              <p:cNvSpPr/>
              <p:nvPr/>
            </p:nvSpPr>
            <p:spPr>
              <a:xfrm>
                <a:off x="49" y="152"/>
                <a:ext cx="31" cy="17"/>
              </a:xfrm>
              <a:custGeom>
                <a:avLst/>
                <a:gdLst/>
                <a:ahLst/>
                <a:cxnLst/>
                <a:pathLst>
                  <a:path w="31" h="17">
                    <a:moveTo>
                      <a:pt x="0" y="16"/>
                    </a:moveTo>
                    <a:lnTo>
                      <a:pt x="15" y="12"/>
                    </a:lnTo>
                    <a:lnTo>
                      <a:pt x="3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69" name="未知"/>
              <p:cNvSpPr/>
              <p:nvPr/>
            </p:nvSpPr>
            <p:spPr>
              <a:xfrm>
                <a:off x="79" y="152"/>
                <a:ext cx="16" cy="13"/>
              </a:xfrm>
              <a:custGeom>
                <a:avLst/>
                <a:gdLst/>
                <a:ahLst/>
                <a:cxnLst/>
                <a:pathLst>
                  <a:path w="16" h="13">
                    <a:moveTo>
                      <a:pt x="0" y="0"/>
                    </a:moveTo>
                    <a:lnTo>
                      <a:pt x="7" y="8"/>
                    </a:lnTo>
                    <a:lnTo>
                      <a:pt x="15" y="1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0" name="未知"/>
              <p:cNvSpPr/>
              <p:nvPr/>
            </p:nvSpPr>
            <p:spPr>
              <a:xfrm>
                <a:off x="94" y="164"/>
                <a:ext cx="12" cy="16"/>
              </a:xfrm>
              <a:custGeom>
                <a:avLst/>
                <a:gdLst/>
                <a:ahLst/>
                <a:cxnLst/>
                <a:pathLst>
                  <a:path w="12" h="16">
                    <a:moveTo>
                      <a:pt x="0" y="0"/>
                    </a:moveTo>
                    <a:lnTo>
                      <a:pt x="4" y="4"/>
                    </a:lnTo>
                    <a:lnTo>
                      <a:pt x="11" y="15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1" name="未知"/>
              <p:cNvSpPr/>
              <p:nvPr/>
            </p:nvSpPr>
            <p:spPr>
              <a:xfrm>
                <a:off x="68" y="141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0" y="0"/>
                    </a:moveTo>
                    <a:lnTo>
                      <a:pt x="0" y="4"/>
                    </a:lnTo>
                    <a:lnTo>
                      <a:pt x="11" y="1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2" name="未知"/>
              <p:cNvSpPr/>
              <p:nvPr/>
            </p:nvSpPr>
            <p:spPr>
              <a:xfrm>
                <a:off x="45" y="133"/>
                <a:ext cx="9" cy="1"/>
              </a:xfrm>
              <a:custGeom>
                <a:avLst/>
                <a:gdLst/>
                <a:ahLst/>
                <a:cxnLst/>
                <a:pathLst>
                  <a:path w="9" h="1">
                    <a:moveTo>
                      <a:pt x="8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3" name="未知"/>
              <p:cNvSpPr/>
              <p:nvPr/>
            </p:nvSpPr>
            <p:spPr>
              <a:xfrm>
                <a:off x="128" y="228"/>
                <a:ext cx="12" cy="9"/>
              </a:xfrm>
              <a:custGeom>
                <a:avLst/>
                <a:gdLst/>
                <a:ahLst/>
                <a:cxnLst/>
                <a:pathLst>
                  <a:path w="12" h="9">
                    <a:moveTo>
                      <a:pt x="0" y="8"/>
                    </a:moveTo>
                    <a:lnTo>
                      <a:pt x="7" y="4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4" name="未知"/>
              <p:cNvSpPr/>
              <p:nvPr/>
            </p:nvSpPr>
            <p:spPr>
              <a:xfrm>
                <a:off x="139" y="183"/>
                <a:ext cx="5" cy="35"/>
              </a:xfrm>
              <a:custGeom>
                <a:avLst/>
                <a:gdLst/>
                <a:ahLst/>
                <a:cxnLst/>
                <a:pathLst>
                  <a:path w="5" h="35">
                    <a:moveTo>
                      <a:pt x="0" y="34"/>
                    </a:moveTo>
                    <a:lnTo>
                      <a:pt x="4" y="26"/>
                    </a:lnTo>
                    <a:lnTo>
                      <a:pt x="4" y="1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5" name="未知"/>
              <p:cNvSpPr/>
              <p:nvPr/>
            </p:nvSpPr>
            <p:spPr>
              <a:xfrm>
                <a:off x="113" y="137"/>
                <a:ext cx="4" cy="43"/>
              </a:xfrm>
              <a:custGeom>
                <a:avLst/>
                <a:gdLst/>
                <a:ahLst/>
                <a:cxnLst/>
                <a:pathLst>
                  <a:path w="4" h="43">
                    <a:moveTo>
                      <a:pt x="3" y="0"/>
                    </a:moveTo>
                    <a:lnTo>
                      <a:pt x="3" y="15"/>
                    </a:lnTo>
                    <a:lnTo>
                      <a:pt x="0" y="31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6" name="未知"/>
              <p:cNvSpPr/>
              <p:nvPr/>
            </p:nvSpPr>
            <p:spPr>
              <a:xfrm>
                <a:off x="128" y="137"/>
                <a:ext cx="8" cy="62"/>
              </a:xfrm>
              <a:custGeom>
                <a:avLst/>
                <a:gdLst/>
                <a:ahLst/>
                <a:cxnLst/>
                <a:pathLst>
                  <a:path w="8" h="62">
                    <a:moveTo>
                      <a:pt x="7" y="0"/>
                    </a:moveTo>
                    <a:lnTo>
                      <a:pt x="3" y="12"/>
                    </a:lnTo>
                    <a:lnTo>
                      <a:pt x="0" y="27"/>
                    </a:lnTo>
                    <a:lnTo>
                      <a:pt x="0" y="42"/>
                    </a:lnTo>
                    <a:lnTo>
                      <a:pt x="0" y="57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7" name="未知"/>
              <p:cNvSpPr/>
              <p:nvPr/>
            </p:nvSpPr>
            <p:spPr>
              <a:xfrm>
                <a:off x="38" y="164"/>
                <a:ext cx="57" cy="24"/>
              </a:xfrm>
              <a:custGeom>
                <a:avLst/>
                <a:gdLst/>
                <a:ahLst/>
                <a:cxnLst/>
                <a:pathLst>
                  <a:path w="57" h="24">
                    <a:moveTo>
                      <a:pt x="0" y="23"/>
                    </a:moveTo>
                    <a:lnTo>
                      <a:pt x="18" y="19"/>
                    </a:lnTo>
                    <a:lnTo>
                      <a:pt x="37" y="15"/>
                    </a:lnTo>
                    <a:lnTo>
                      <a:pt x="45" y="11"/>
                    </a:lnTo>
                    <a:lnTo>
                      <a:pt x="56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8" name="未知"/>
              <p:cNvSpPr/>
              <p:nvPr/>
            </p:nvSpPr>
            <p:spPr>
              <a:xfrm>
                <a:off x="195" y="209"/>
                <a:ext cx="16" cy="47"/>
              </a:xfrm>
              <a:custGeom>
                <a:avLst/>
                <a:gdLst/>
                <a:ahLst/>
                <a:cxnLst/>
                <a:pathLst>
                  <a:path w="16" h="47">
                    <a:moveTo>
                      <a:pt x="0" y="46"/>
                    </a:moveTo>
                    <a:lnTo>
                      <a:pt x="4" y="38"/>
                    </a:lnTo>
                    <a:lnTo>
                      <a:pt x="4" y="31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79" name="未知"/>
              <p:cNvSpPr/>
              <p:nvPr/>
            </p:nvSpPr>
            <p:spPr>
              <a:xfrm>
                <a:off x="233" y="255"/>
                <a:ext cx="64" cy="28"/>
              </a:xfrm>
              <a:custGeom>
                <a:avLst/>
                <a:gdLst/>
                <a:ahLst/>
                <a:cxnLst/>
                <a:pathLst>
                  <a:path w="64" h="28">
                    <a:moveTo>
                      <a:pt x="63" y="27"/>
                    </a:moveTo>
                    <a:lnTo>
                      <a:pt x="52" y="23"/>
                    </a:lnTo>
                    <a:lnTo>
                      <a:pt x="41" y="19"/>
                    </a:lnTo>
                    <a:lnTo>
                      <a:pt x="18" y="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0" name="未知"/>
              <p:cNvSpPr/>
              <p:nvPr/>
            </p:nvSpPr>
            <p:spPr>
              <a:xfrm>
                <a:off x="293" y="244"/>
                <a:ext cx="16" cy="8"/>
              </a:xfrm>
              <a:custGeom>
                <a:avLst/>
                <a:gdLst/>
                <a:ahLst/>
                <a:cxnLst/>
                <a:pathLst>
                  <a:path w="16" h="8">
                    <a:moveTo>
                      <a:pt x="15" y="7"/>
                    </a:moveTo>
                    <a:lnTo>
                      <a:pt x="7" y="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1" name="未知"/>
              <p:cNvSpPr/>
              <p:nvPr/>
            </p:nvSpPr>
            <p:spPr>
              <a:xfrm>
                <a:off x="278" y="247"/>
                <a:ext cx="27" cy="13"/>
              </a:xfrm>
              <a:custGeom>
                <a:avLst/>
                <a:gdLst/>
                <a:ahLst/>
                <a:cxnLst/>
                <a:pathLst>
                  <a:path w="27" h="13">
                    <a:moveTo>
                      <a:pt x="0" y="0"/>
                    </a:moveTo>
                    <a:lnTo>
                      <a:pt x="22" y="8"/>
                    </a:lnTo>
                    <a:lnTo>
                      <a:pt x="26" y="1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2" name="未知"/>
              <p:cNvSpPr/>
              <p:nvPr/>
            </p:nvSpPr>
            <p:spPr>
              <a:xfrm>
                <a:off x="244" y="209"/>
                <a:ext cx="23" cy="39"/>
              </a:xfrm>
              <a:custGeom>
                <a:avLst/>
                <a:gdLst/>
                <a:ahLst/>
                <a:cxnLst/>
                <a:pathLst>
                  <a:path w="23" h="39">
                    <a:moveTo>
                      <a:pt x="0" y="38"/>
                    </a:moveTo>
                    <a:lnTo>
                      <a:pt x="0" y="31"/>
                    </a:lnTo>
                    <a:lnTo>
                      <a:pt x="7" y="16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3" name="未知"/>
              <p:cNvSpPr/>
              <p:nvPr/>
            </p:nvSpPr>
            <p:spPr>
              <a:xfrm>
                <a:off x="210" y="202"/>
                <a:ext cx="39" cy="50"/>
              </a:xfrm>
              <a:custGeom>
                <a:avLst/>
                <a:gdLst/>
                <a:ahLst/>
                <a:cxnLst/>
                <a:pathLst>
                  <a:path w="39" h="50">
                    <a:moveTo>
                      <a:pt x="38" y="0"/>
                    </a:moveTo>
                    <a:lnTo>
                      <a:pt x="26" y="7"/>
                    </a:lnTo>
                    <a:lnTo>
                      <a:pt x="23" y="15"/>
                    </a:lnTo>
                    <a:lnTo>
                      <a:pt x="23" y="23"/>
                    </a:lnTo>
                    <a:lnTo>
                      <a:pt x="19" y="23"/>
                    </a:lnTo>
                    <a:lnTo>
                      <a:pt x="8" y="38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4" name="未知"/>
              <p:cNvSpPr/>
              <p:nvPr/>
            </p:nvSpPr>
            <p:spPr>
              <a:xfrm>
                <a:off x="180" y="346"/>
                <a:ext cx="9" cy="43"/>
              </a:xfrm>
              <a:custGeom>
                <a:avLst/>
                <a:gdLst/>
                <a:ahLst/>
                <a:cxnLst/>
                <a:pathLst>
                  <a:path w="9" h="43">
                    <a:moveTo>
                      <a:pt x="0" y="0"/>
                    </a:moveTo>
                    <a:lnTo>
                      <a:pt x="8" y="19"/>
                    </a:lnTo>
                    <a:lnTo>
                      <a:pt x="4" y="4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5" name="未知"/>
              <p:cNvSpPr/>
              <p:nvPr/>
            </p:nvSpPr>
            <p:spPr>
              <a:xfrm>
                <a:off x="274" y="232"/>
                <a:ext cx="8" cy="9"/>
              </a:xfrm>
              <a:custGeom>
                <a:avLst/>
                <a:gdLst/>
                <a:ahLst/>
                <a:cxnLst/>
                <a:pathLst>
                  <a:path w="8" h="9">
                    <a:moveTo>
                      <a:pt x="0" y="8"/>
                    </a:moveTo>
                    <a:lnTo>
                      <a:pt x="4" y="8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6" name="未知"/>
              <p:cNvSpPr/>
              <p:nvPr/>
            </p:nvSpPr>
            <p:spPr>
              <a:xfrm>
                <a:off x="263" y="225"/>
                <a:ext cx="19" cy="20"/>
              </a:xfrm>
              <a:custGeom>
                <a:avLst/>
                <a:gdLst/>
                <a:ahLst/>
                <a:cxnLst/>
                <a:pathLst>
                  <a:path w="19" h="20">
                    <a:moveTo>
                      <a:pt x="0" y="19"/>
                    </a:moveTo>
                    <a:lnTo>
                      <a:pt x="7" y="7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7" name="未知"/>
              <p:cNvSpPr/>
              <p:nvPr/>
            </p:nvSpPr>
            <p:spPr>
              <a:xfrm>
                <a:off x="188" y="263"/>
                <a:ext cx="49" cy="31"/>
              </a:xfrm>
              <a:custGeom>
                <a:avLst/>
                <a:gdLst/>
                <a:ahLst/>
                <a:cxnLst/>
                <a:pathLst>
                  <a:path w="49" h="31">
                    <a:moveTo>
                      <a:pt x="48" y="30"/>
                    </a:moveTo>
                    <a:lnTo>
                      <a:pt x="45" y="26"/>
                    </a:lnTo>
                    <a:lnTo>
                      <a:pt x="22" y="15"/>
                    </a:lnTo>
                    <a:lnTo>
                      <a:pt x="15" y="7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8" name="未知"/>
              <p:cNvSpPr/>
              <p:nvPr/>
            </p:nvSpPr>
            <p:spPr>
              <a:xfrm>
                <a:off x="210" y="259"/>
                <a:ext cx="46" cy="28"/>
              </a:xfrm>
              <a:custGeom>
                <a:avLst/>
                <a:gdLst/>
                <a:ahLst/>
                <a:cxnLst/>
                <a:pathLst>
                  <a:path w="46" h="28">
                    <a:moveTo>
                      <a:pt x="45" y="27"/>
                    </a:moveTo>
                    <a:lnTo>
                      <a:pt x="30" y="19"/>
                    </a:lnTo>
                    <a:lnTo>
                      <a:pt x="19" y="11"/>
                    </a:lnTo>
                    <a:lnTo>
                      <a:pt x="8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89" name="未知"/>
              <p:cNvSpPr/>
              <p:nvPr/>
            </p:nvSpPr>
            <p:spPr>
              <a:xfrm>
                <a:off x="259" y="251"/>
                <a:ext cx="42" cy="20"/>
              </a:xfrm>
              <a:custGeom>
                <a:avLst/>
                <a:gdLst/>
                <a:ahLst/>
                <a:cxnLst/>
                <a:pathLst>
                  <a:path w="42" h="20">
                    <a:moveTo>
                      <a:pt x="0" y="0"/>
                    </a:moveTo>
                    <a:lnTo>
                      <a:pt x="11" y="4"/>
                    </a:lnTo>
                    <a:lnTo>
                      <a:pt x="30" y="16"/>
                    </a:lnTo>
                    <a:lnTo>
                      <a:pt x="41" y="19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0" name="未知"/>
              <p:cNvSpPr/>
              <p:nvPr/>
            </p:nvSpPr>
            <p:spPr>
              <a:xfrm>
                <a:off x="180" y="346"/>
                <a:ext cx="9" cy="17"/>
              </a:xfrm>
              <a:custGeom>
                <a:avLst/>
                <a:gdLst/>
                <a:ahLst/>
                <a:cxnLst/>
                <a:pathLst>
                  <a:path w="9" h="17">
                    <a:moveTo>
                      <a:pt x="0" y="0"/>
                    </a:moveTo>
                    <a:lnTo>
                      <a:pt x="8" y="8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1" name="未知"/>
              <p:cNvSpPr/>
              <p:nvPr/>
            </p:nvSpPr>
            <p:spPr>
              <a:xfrm>
                <a:off x="165" y="327"/>
                <a:ext cx="12" cy="5"/>
              </a:xfrm>
              <a:custGeom>
                <a:avLst/>
                <a:gdLst/>
                <a:ahLst/>
                <a:cxnLst/>
                <a:pathLst>
                  <a:path w="12" h="5">
                    <a:moveTo>
                      <a:pt x="11" y="0"/>
                    </a:moveTo>
                    <a:lnTo>
                      <a:pt x="8" y="4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2" name="未知"/>
              <p:cNvSpPr/>
              <p:nvPr/>
            </p:nvSpPr>
            <p:spPr>
              <a:xfrm>
                <a:off x="176" y="320"/>
                <a:ext cx="31" cy="46"/>
              </a:xfrm>
              <a:custGeom>
                <a:avLst/>
                <a:gdLst/>
                <a:ahLst/>
                <a:cxnLst/>
                <a:pathLst>
                  <a:path w="31" h="46">
                    <a:moveTo>
                      <a:pt x="0" y="0"/>
                    </a:moveTo>
                    <a:lnTo>
                      <a:pt x="19" y="19"/>
                    </a:lnTo>
                    <a:lnTo>
                      <a:pt x="30" y="45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3" name="未知"/>
              <p:cNvSpPr/>
              <p:nvPr/>
            </p:nvSpPr>
            <p:spPr>
              <a:xfrm>
                <a:off x="150" y="308"/>
                <a:ext cx="27" cy="9"/>
              </a:xfrm>
              <a:custGeom>
                <a:avLst/>
                <a:gdLst/>
                <a:ahLst/>
                <a:cxnLst/>
                <a:pathLst>
                  <a:path w="27" h="9">
                    <a:moveTo>
                      <a:pt x="26" y="4"/>
                    </a:moveTo>
                    <a:lnTo>
                      <a:pt x="23" y="4"/>
                    </a:lnTo>
                    <a:lnTo>
                      <a:pt x="15" y="0"/>
                    </a:lnTo>
                    <a:lnTo>
                      <a:pt x="4" y="4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4" name="未知"/>
              <p:cNvSpPr/>
              <p:nvPr/>
            </p:nvSpPr>
            <p:spPr>
              <a:xfrm>
                <a:off x="176" y="301"/>
                <a:ext cx="31" cy="39"/>
              </a:xfrm>
              <a:custGeom>
                <a:avLst/>
                <a:gdLst/>
                <a:ahLst/>
                <a:cxnLst/>
                <a:pathLst>
                  <a:path w="31" h="39">
                    <a:moveTo>
                      <a:pt x="0" y="0"/>
                    </a:moveTo>
                    <a:lnTo>
                      <a:pt x="15" y="15"/>
                    </a:lnTo>
                    <a:lnTo>
                      <a:pt x="30" y="3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5" name="未知"/>
              <p:cNvSpPr/>
              <p:nvPr/>
            </p:nvSpPr>
            <p:spPr>
              <a:xfrm>
                <a:off x="143" y="286"/>
                <a:ext cx="31" cy="4"/>
              </a:xfrm>
              <a:custGeom>
                <a:avLst/>
                <a:gdLst/>
                <a:ahLst/>
                <a:cxnLst/>
                <a:pathLst>
                  <a:path w="31" h="4">
                    <a:moveTo>
                      <a:pt x="30" y="3"/>
                    </a:moveTo>
                    <a:lnTo>
                      <a:pt x="18" y="0"/>
                    </a:lnTo>
                    <a:lnTo>
                      <a:pt x="7" y="0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6" name="未知"/>
              <p:cNvSpPr/>
              <p:nvPr/>
            </p:nvSpPr>
            <p:spPr>
              <a:xfrm>
                <a:off x="173" y="282"/>
                <a:ext cx="31" cy="31"/>
              </a:xfrm>
              <a:custGeom>
                <a:avLst/>
                <a:gdLst/>
                <a:ahLst/>
                <a:cxnLst/>
                <a:pathLst>
                  <a:path w="31" h="31">
                    <a:moveTo>
                      <a:pt x="0" y="0"/>
                    </a:moveTo>
                    <a:lnTo>
                      <a:pt x="7" y="4"/>
                    </a:lnTo>
                    <a:lnTo>
                      <a:pt x="30" y="23"/>
                    </a:lnTo>
                    <a:lnTo>
                      <a:pt x="30" y="3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7" name="未知"/>
              <p:cNvSpPr/>
              <p:nvPr/>
            </p:nvSpPr>
            <p:spPr>
              <a:xfrm>
                <a:off x="173" y="270"/>
                <a:ext cx="8" cy="77"/>
              </a:xfrm>
              <a:custGeom>
                <a:avLst/>
                <a:gdLst/>
                <a:ahLst/>
                <a:cxnLst/>
                <a:pathLst>
                  <a:path w="8" h="77">
                    <a:moveTo>
                      <a:pt x="3" y="0"/>
                    </a:moveTo>
                    <a:lnTo>
                      <a:pt x="0" y="12"/>
                    </a:lnTo>
                    <a:lnTo>
                      <a:pt x="0" y="16"/>
                    </a:lnTo>
                    <a:lnTo>
                      <a:pt x="3" y="31"/>
                    </a:lnTo>
                    <a:lnTo>
                      <a:pt x="3" y="50"/>
                    </a:lnTo>
                    <a:lnTo>
                      <a:pt x="3" y="57"/>
                    </a:lnTo>
                    <a:lnTo>
                      <a:pt x="7" y="76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8" name="未知"/>
              <p:cNvSpPr/>
              <p:nvPr/>
            </p:nvSpPr>
            <p:spPr>
              <a:xfrm>
                <a:off x="548" y="407"/>
                <a:ext cx="61" cy="39"/>
              </a:xfrm>
              <a:custGeom>
                <a:avLst/>
                <a:gdLst/>
                <a:ahLst/>
                <a:cxnLst/>
                <a:pathLst>
                  <a:path w="61" h="39">
                    <a:moveTo>
                      <a:pt x="0" y="38"/>
                    </a:moveTo>
                    <a:lnTo>
                      <a:pt x="15" y="23"/>
                    </a:lnTo>
                    <a:lnTo>
                      <a:pt x="30" y="12"/>
                    </a:lnTo>
                    <a:lnTo>
                      <a:pt x="45" y="4"/>
                    </a:lnTo>
                    <a:lnTo>
                      <a:pt x="6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799" name="未知"/>
              <p:cNvSpPr/>
              <p:nvPr/>
            </p:nvSpPr>
            <p:spPr>
              <a:xfrm>
                <a:off x="600" y="464"/>
                <a:ext cx="80" cy="36"/>
              </a:xfrm>
              <a:custGeom>
                <a:avLst/>
                <a:gdLst/>
                <a:ahLst/>
                <a:cxnLst/>
                <a:pathLst>
                  <a:path w="80" h="36">
                    <a:moveTo>
                      <a:pt x="0" y="0"/>
                    </a:moveTo>
                    <a:lnTo>
                      <a:pt x="34" y="16"/>
                    </a:lnTo>
                    <a:lnTo>
                      <a:pt x="68" y="31"/>
                    </a:lnTo>
                    <a:lnTo>
                      <a:pt x="79" y="35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0" name="未知"/>
              <p:cNvSpPr/>
              <p:nvPr/>
            </p:nvSpPr>
            <p:spPr>
              <a:xfrm>
                <a:off x="386" y="267"/>
                <a:ext cx="65" cy="35"/>
              </a:xfrm>
              <a:custGeom>
                <a:avLst/>
                <a:gdLst/>
                <a:ahLst/>
                <a:cxnLst/>
                <a:pathLst>
                  <a:path w="65" h="35">
                    <a:moveTo>
                      <a:pt x="0" y="0"/>
                    </a:moveTo>
                    <a:lnTo>
                      <a:pt x="8" y="3"/>
                    </a:lnTo>
                    <a:lnTo>
                      <a:pt x="23" y="15"/>
                    </a:lnTo>
                    <a:lnTo>
                      <a:pt x="27" y="19"/>
                    </a:lnTo>
                    <a:lnTo>
                      <a:pt x="42" y="26"/>
                    </a:lnTo>
                    <a:lnTo>
                      <a:pt x="60" y="34"/>
                    </a:lnTo>
                    <a:lnTo>
                      <a:pt x="64" y="34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1" name="未知"/>
              <p:cNvSpPr/>
              <p:nvPr/>
            </p:nvSpPr>
            <p:spPr>
              <a:xfrm>
                <a:off x="390" y="350"/>
                <a:ext cx="80" cy="43"/>
              </a:xfrm>
              <a:custGeom>
                <a:avLst/>
                <a:gdLst/>
                <a:ahLst/>
                <a:cxnLst/>
                <a:pathLst>
                  <a:path w="80" h="43">
                    <a:moveTo>
                      <a:pt x="79" y="42"/>
                    </a:moveTo>
                    <a:lnTo>
                      <a:pt x="75" y="42"/>
                    </a:lnTo>
                    <a:lnTo>
                      <a:pt x="38" y="27"/>
                    </a:lnTo>
                    <a:lnTo>
                      <a:pt x="8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2" name="未知"/>
              <p:cNvSpPr/>
              <p:nvPr/>
            </p:nvSpPr>
            <p:spPr>
              <a:xfrm>
                <a:off x="499" y="438"/>
                <a:ext cx="5" cy="31"/>
              </a:xfrm>
              <a:custGeom>
                <a:avLst/>
                <a:gdLst/>
                <a:ahLst/>
                <a:cxnLst/>
                <a:pathLst>
                  <a:path w="5" h="31">
                    <a:moveTo>
                      <a:pt x="0" y="0"/>
                    </a:moveTo>
                    <a:lnTo>
                      <a:pt x="0" y="15"/>
                    </a:lnTo>
                    <a:lnTo>
                      <a:pt x="0" y="26"/>
                    </a:lnTo>
                    <a:lnTo>
                      <a:pt x="4" y="3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3" name="未知"/>
              <p:cNvSpPr/>
              <p:nvPr/>
            </p:nvSpPr>
            <p:spPr>
              <a:xfrm>
                <a:off x="518" y="441"/>
                <a:ext cx="1" cy="36"/>
              </a:xfrm>
              <a:custGeom>
                <a:avLst/>
                <a:gdLst/>
                <a:ahLst/>
                <a:cxnLst/>
                <a:pathLst>
                  <a:path w="1" h="36">
                    <a:moveTo>
                      <a:pt x="0" y="0"/>
                    </a:moveTo>
                    <a:lnTo>
                      <a:pt x="0" y="16"/>
                    </a:lnTo>
                    <a:lnTo>
                      <a:pt x="0" y="31"/>
                    </a:lnTo>
                    <a:lnTo>
                      <a:pt x="0" y="35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4" name="未知"/>
              <p:cNvSpPr/>
              <p:nvPr/>
            </p:nvSpPr>
            <p:spPr>
              <a:xfrm>
                <a:off x="518" y="392"/>
                <a:ext cx="61" cy="47"/>
              </a:xfrm>
              <a:custGeom>
                <a:avLst/>
                <a:gdLst/>
                <a:ahLst/>
                <a:cxnLst/>
                <a:pathLst>
                  <a:path w="61" h="47">
                    <a:moveTo>
                      <a:pt x="0" y="46"/>
                    </a:moveTo>
                    <a:lnTo>
                      <a:pt x="7" y="42"/>
                    </a:lnTo>
                    <a:lnTo>
                      <a:pt x="15" y="34"/>
                    </a:lnTo>
                    <a:lnTo>
                      <a:pt x="33" y="23"/>
                    </a:lnTo>
                    <a:lnTo>
                      <a:pt x="37" y="15"/>
                    </a:lnTo>
                    <a:lnTo>
                      <a:pt x="45" y="8"/>
                    </a:lnTo>
                    <a:lnTo>
                      <a:pt x="52" y="4"/>
                    </a:lnTo>
                    <a:lnTo>
                      <a:pt x="6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5" name="未知"/>
              <p:cNvSpPr/>
              <p:nvPr/>
            </p:nvSpPr>
            <p:spPr>
              <a:xfrm>
                <a:off x="540" y="445"/>
                <a:ext cx="12" cy="43"/>
              </a:xfrm>
              <a:custGeom>
                <a:avLst/>
                <a:gdLst/>
                <a:ahLst/>
                <a:cxnLst/>
                <a:pathLst>
                  <a:path w="12" h="43">
                    <a:moveTo>
                      <a:pt x="0" y="0"/>
                    </a:moveTo>
                    <a:lnTo>
                      <a:pt x="4" y="16"/>
                    </a:lnTo>
                    <a:lnTo>
                      <a:pt x="4" y="27"/>
                    </a:lnTo>
                    <a:lnTo>
                      <a:pt x="8" y="38"/>
                    </a:lnTo>
                    <a:lnTo>
                      <a:pt x="11" y="4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6" name="未知"/>
              <p:cNvSpPr/>
              <p:nvPr/>
            </p:nvSpPr>
            <p:spPr>
              <a:xfrm>
                <a:off x="503" y="400"/>
                <a:ext cx="38" cy="35"/>
              </a:xfrm>
              <a:custGeom>
                <a:avLst/>
                <a:gdLst/>
                <a:ahLst/>
                <a:cxnLst/>
                <a:pathLst>
                  <a:path w="38" h="35">
                    <a:moveTo>
                      <a:pt x="37" y="0"/>
                    </a:moveTo>
                    <a:lnTo>
                      <a:pt x="15" y="11"/>
                    </a:lnTo>
                    <a:lnTo>
                      <a:pt x="0" y="30"/>
                    </a:lnTo>
                    <a:lnTo>
                      <a:pt x="0" y="34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7" name="未知"/>
              <p:cNvSpPr/>
              <p:nvPr/>
            </p:nvSpPr>
            <p:spPr>
              <a:xfrm>
                <a:off x="563" y="453"/>
                <a:ext cx="19" cy="43"/>
              </a:xfrm>
              <a:custGeom>
                <a:avLst/>
                <a:gdLst/>
                <a:ahLst/>
                <a:cxnLst/>
                <a:pathLst>
                  <a:path w="19" h="43">
                    <a:moveTo>
                      <a:pt x="0" y="0"/>
                    </a:moveTo>
                    <a:lnTo>
                      <a:pt x="3" y="8"/>
                    </a:lnTo>
                    <a:lnTo>
                      <a:pt x="7" y="19"/>
                    </a:lnTo>
                    <a:lnTo>
                      <a:pt x="15" y="38"/>
                    </a:lnTo>
                    <a:lnTo>
                      <a:pt x="18" y="4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8" name="未知"/>
              <p:cNvSpPr/>
              <p:nvPr/>
            </p:nvSpPr>
            <p:spPr>
              <a:xfrm>
                <a:off x="600" y="453"/>
                <a:ext cx="24" cy="12"/>
              </a:xfrm>
              <a:custGeom>
                <a:avLst/>
                <a:gdLst/>
                <a:ahLst/>
                <a:cxnLst/>
                <a:pathLst>
                  <a:path w="24" h="12">
                    <a:moveTo>
                      <a:pt x="0" y="11"/>
                    </a:moveTo>
                    <a:lnTo>
                      <a:pt x="4" y="8"/>
                    </a:lnTo>
                    <a:lnTo>
                      <a:pt x="19" y="0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09" name="未知"/>
              <p:cNvSpPr/>
              <p:nvPr/>
            </p:nvSpPr>
            <p:spPr>
              <a:xfrm>
                <a:off x="593" y="388"/>
                <a:ext cx="16" cy="20"/>
              </a:xfrm>
              <a:custGeom>
                <a:avLst/>
                <a:gdLst/>
                <a:ahLst/>
                <a:cxnLst/>
                <a:pathLst>
                  <a:path w="16" h="20">
                    <a:moveTo>
                      <a:pt x="0" y="19"/>
                    </a:moveTo>
                    <a:lnTo>
                      <a:pt x="7" y="12"/>
                    </a:lnTo>
                    <a:lnTo>
                      <a:pt x="15" y="4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0" name="未知"/>
              <p:cNvSpPr/>
              <p:nvPr/>
            </p:nvSpPr>
            <p:spPr>
              <a:xfrm>
                <a:off x="570" y="438"/>
                <a:ext cx="54" cy="16"/>
              </a:xfrm>
              <a:custGeom>
                <a:avLst/>
                <a:gdLst/>
                <a:ahLst/>
                <a:cxnLst/>
                <a:pathLst>
                  <a:path w="54" h="16">
                    <a:moveTo>
                      <a:pt x="53" y="0"/>
                    </a:moveTo>
                    <a:lnTo>
                      <a:pt x="26" y="0"/>
                    </a:lnTo>
                    <a:lnTo>
                      <a:pt x="4" y="7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1" name="未知"/>
              <p:cNvSpPr/>
              <p:nvPr/>
            </p:nvSpPr>
            <p:spPr>
              <a:xfrm>
                <a:off x="473" y="346"/>
                <a:ext cx="46" cy="62"/>
              </a:xfrm>
              <a:custGeom>
                <a:avLst/>
                <a:gdLst/>
                <a:ahLst/>
                <a:cxnLst/>
                <a:pathLst>
                  <a:path w="46" h="62">
                    <a:moveTo>
                      <a:pt x="0" y="61"/>
                    </a:moveTo>
                    <a:lnTo>
                      <a:pt x="15" y="46"/>
                    </a:lnTo>
                    <a:lnTo>
                      <a:pt x="22" y="38"/>
                    </a:lnTo>
                    <a:lnTo>
                      <a:pt x="30" y="19"/>
                    </a:lnTo>
                    <a:lnTo>
                      <a:pt x="45" y="4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2" name="未知"/>
              <p:cNvSpPr/>
              <p:nvPr/>
            </p:nvSpPr>
            <p:spPr>
              <a:xfrm>
                <a:off x="469" y="305"/>
                <a:ext cx="50" cy="65"/>
              </a:xfrm>
              <a:custGeom>
                <a:avLst/>
                <a:gdLst/>
                <a:ahLst/>
                <a:cxnLst/>
                <a:pathLst>
                  <a:path w="50" h="65">
                    <a:moveTo>
                      <a:pt x="0" y="64"/>
                    </a:moveTo>
                    <a:lnTo>
                      <a:pt x="4" y="64"/>
                    </a:lnTo>
                    <a:lnTo>
                      <a:pt x="15" y="49"/>
                    </a:lnTo>
                    <a:lnTo>
                      <a:pt x="22" y="38"/>
                    </a:lnTo>
                    <a:lnTo>
                      <a:pt x="26" y="30"/>
                    </a:lnTo>
                    <a:lnTo>
                      <a:pt x="30" y="26"/>
                    </a:lnTo>
                    <a:lnTo>
                      <a:pt x="34" y="15"/>
                    </a:lnTo>
                    <a:lnTo>
                      <a:pt x="37" y="11"/>
                    </a:lnTo>
                    <a:lnTo>
                      <a:pt x="49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3" name="未知"/>
              <p:cNvSpPr/>
              <p:nvPr/>
            </p:nvSpPr>
            <p:spPr>
              <a:xfrm>
                <a:off x="386" y="308"/>
                <a:ext cx="73" cy="39"/>
              </a:xfrm>
              <a:custGeom>
                <a:avLst/>
                <a:gdLst/>
                <a:ahLst/>
                <a:cxnLst/>
                <a:pathLst>
                  <a:path w="73" h="39">
                    <a:moveTo>
                      <a:pt x="72" y="38"/>
                    </a:moveTo>
                    <a:lnTo>
                      <a:pt x="38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4" name="未知"/>
              <p:cNvSpPr/>
              <p:nvPr/>
            </p:nvSpPr>
            <p:spPr>
              <a:xfrm>
                <a:off x="413" y="247"/>
                <a:ext cx="23" cy="9"/>
              </a:xfrm>
              <a:custGeom>
                <a:avLst/>
                <a:gdLst/>
                <a:ahLst/>
                <a:cxnLst/>
                <a:pathLst>
                  <a:path w="23" h="9">
                    <a:moveTo>
                      <a:pt x="0" y="0"/>
                    </a:moveTo>
                    <a:lnTo>
                      <a:pt x="11" y="8"/>
                    </a:lnTo>
                    <a:lnTo>
                      <a:pt x="18" y="8"/>
                    </a:lnTo>
                    <a:lnTo>
                      <a:pt x="22" y="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5" name="未知"/>
              <p:cNvSpPr/>
              <p:nvPr/>
            </p:nvSpPr>
            <p:spPr>
              <a:xfrm>
                <a:off x="439" y="255"/>
                <a:ext cx="12" cy="43"/>
              </a:xfrm>
              <a:custGeom>
                <a:avLst/>
                <a:gdLst/>
                <a:ahLst/>
                <a:cxnLst/>
                <a:pathLst>
                  <a:path w="12" h="43">
                    <a:moveTo>
                      <a:pt x="11" y="42"/>
                    </a:moveTo>
                    <a:lnTo>
                      <a:pt x="7" y="42"/>
                    </a:lnTo>
                    <a:lnTo>
                      <a:pt x="4" y="2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6" name="未知"/>
              <p:cNvSpPr/>
              <p:nvPr/>
            </p:nvSpPr>
            <p:spPr>
              <a:xfrm>
                <a:off x="431" y="236"/>
                <a:ext cx="9" cy="20"/>
              </a:xfrm>
              <a:custGeom>
                <a:avLst/>
                <a:gdLst/>
                <a:ahLst/>
                <a:cxnLst/>
                <a:pathLst>
                  <a:path w="9" h="20">
                    <a:moveTo>
                      <a:pt x="8" y="19"/>
                    </a:moveTo>
                    <a:lnTo>
                      <a:pt x="4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7" name="未知"/>
              <p:cNvSpPr/>
              <p:nvPr/>
            </p:nvSpPr>
            <p:spPr>
              <a:xfrm>
                <a:off x="450" y="244"/>
                <a:ext cx="39" cy="58"/>
              </a:xfrm>
              <a:custGeom>
                <a:avLst/>
                <a:gdLst/>
                <a:ahLst/>
                <a:cxnLst/>
                <a:pathLst>
                  <a:path w="39" h="58">
                    <a:moveTo>
                      <a:pt x="38" y="0"/>
                    </a:moveTo>
                    <a:lnTo>
                      <a:pt x="15" y="26"/>
                    </a:lnTo>
                    <a:lnTo>
                      <a:pt x="0" y="57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8" name="未知"/>
              <p:cNvSpPr/>
              <p:nvPr/>
            </p:nvSpPr>
            <p:spPr>
              <a:xfrm>
                <a:off x="450" y="301"/>
                <a:ext cx="5" cy="8"/>
              </a:xfrm>
              <a:custGeom>
                <a:avLst/>
                <a:gdLst/>
                <a:ahLst/>
                <a:cxnLst/>
                <a:pathLst>
                  <a:path w="5" h="8">
                    <a:moveTo>
                      <a:pt x="0" y="0"/>
                    </a:moveTo>
                    <a:lnTo>
                      <a:pt x="4" y="7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19" name="未知"/>
              <p:cNvSpPr/>
              <p:nvPr/>
            </p:nvSpPr>
            <p:spPr>
              <a:xfrm>
                <a:off x="559" y="316"/>
                <a:ext cx="31" cy="12"/>
              </a:xfrm>
              <a:custGeom>
                <a:avLst/>
                <a:gdLst/>
                <a:ahLst/>
                <a:cxnLst/>
                <a:pathLst>
                  <a:path w="31" h="12">
                    <a:moveTo>
                      <a:pt x="0" y="11"/>
                    </a:moveTo>
                    <a:lnTo>
                      <a:pt x="4" y="8"/>
                    </a:lnTo>
                    <a:lnTo>
                      <a:pt x="7" y="8"/>
                    </a:lnTo>
                    <a:lnTo>
                      <a:pt x="19" y="4"/>
                    </a:lnTo>
                    <a:lnTo>
                      <a:pt x="3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0" name="未知"/>
              <p:cNvSpPr/>
              <p:nvPr/>
            </p:nvSpPr>
            <p:spPr>
              <a:xfrm>
                <a:off x="566" y="282"/>
                <a:ext cx="73" cy="24"/>
              </a:xfrm>
              <a:custGeom>
                <a:avLst/>
                <a:gdLst/>
                <a:ahLst/>
                <a:cxnLst/>
                <a:pathLst>
                  <a:path w="73" h="24">
                    <a:moveTo>
                      <a:pt x="0" y="23"/>
                    </a:moveTo>
                    <a:lnTo>
                      <a:pt x="15" y="19"/>
                    </a:lnTo>
                    <a:lnTo>
                      <a:pt x="30" y="15"/>
                    </a:lnTo>
                    <a:lnTo>
                      <a:pt x="38" y="11"/>
                    </a:lnTo>
                    <a:lnTo>
                      <a:pt x="45" y="11"/>
                    </a:lnTo>
                    <a:lnTo>
                      <a:pt x="57" y="4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1" name="未知"/>
              <p:cNvSpPr/>
              <p:nvPr/>
            </p:nvSpPr>
            <p:spPr>
              <a:xfrm>
                <a:off x="555" y="255"/>
                <a:ext cx="12" cy="47"/>
              </a:xfrm>
              <a:custGeom>
                <a:avLst/>
                <a:gdLst/>
                <a:ahLst/>
                <a:cxnLst/>
                <a:pathLst>
                  <a:path w="12" h="47">
                    <a:moveTo>
                      <a:pt x="11" y="46"/>
                    </a:moveTo>
                    <a:lnTo>
                      <a:pt x="8" y="42"/>
                    </a:lnTo>
                    <a:lnTo>
                      <a:pt x="4" y="23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2" name="未知"/>
              <p:cNvSpPr/>
              <p:nvPr/>
            </p:nvSpPr>
            <p:spPr>
              <a:xfrm>
                <a:off x="615" y="183"/>
                <a:ext cx="72" cy="35"/>
              </a:xfrm>
              <a:custGeom>
                <a:avLst/>
                <a:gdLst/>
                <a:ahLst/>
                <a:cxnLst/>
                <a:pathLst>
                  <a:path w="72" h="35">
                    <a:moveTo>
                      <a:pt x="0" y="34"/>
                    </a:moveTo>
                    <a:lnTo>
                      <a:pt x="19" y="26"/>
                    </a:lnTo>
                    <a:lnTo>
                      <a:pt x="38" y="19"/>
                    </a:lnTo>
                    <a:lnTo>
                      <a:pt x="53" y="11"/>
                    </a:lnTo>
                    <a:lnTo>
                      <a:pt x="60" y="7"/>
                    </a:lnTo>
                    <a:lnTo>
                      <a:pt x="68" y="4"/>
                    </a:lnTo>
                    <a:lnTo>
                      <a:pt x="71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3" name="未知"/>
              <p:cNvSpPr/>
              <p:nvPr/>
            </p:nvSpPr>
            <p:spPr>
              <a:xfrm>
                <a:off x="570" y="198"/>
                <a:ext cx="20" cy="62"/>
              </a:xfrm>
              <a:custGeom>
                <a:avLst/>
                <a:gdLst/>
                <a:ahLst/>
                <a:cxnLst/>
                <a:pathLst>
                  <a:path w="20" h="62">
                    <a:moveTo>
                      <a:pt x="0" y="0"/>
                    </a:moveTo>
                    <a:lnTo>
                      <a:pt x="4" y="19"/>
                    </a:lnTo>
                    <a:lnTo>
                      <a:pt x="8" y="38"/>
                    </a:lnTo>
                    <a:lnTo>
                      <a:pt x="8" y="42"/>
                    </a:lnTo>
                    <a:lnTo>
                      <a:pt x="19" y="6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4" name="未知"/>
              <p:cNvSpPr/>
              <p:nvPr/>
            </p:nvSpPr>
            <p:spPr>
              <a:xfrm>
                <a:off x="619" y="179"/>
                <a:ext cx="16" cy="28"/>
              </a:xfrm>
              <a:custGeom>
                <a:avLst/>
                <a:gdLst/>
                <a:ahLst/>
                <a:cxnLst/>
                <a:pathLst>
                  <a:path w="16" h="28">
                    <a:moveTo>
                      <a:pt x="0" y="27"/>
                    </a:moveTo>
                    <a:lnTo>
                      <a:pt x="7" y="11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5" name="未知"/>
              <p:cNvSpPr/>
              <p:nvPr/>
            </p:nvSpPr>
            <p:spPr>
              <a:xfrm>
                <a:off x="634" y="149"/>
                <a:ext cx="65" cy="31"/>
              </a:xfrm>
              <a:custGeom>
                <a:avLst/>
                <a:gdLst/>
                <a:ahLst/>
                <a:cxnLst/>
                <a:pathLst>
                  <a:path w="65" h="31">
                    <a:moveTo>
                      <a:pt x="0" y="30"/>
                    </a:moveTo>
                    <a:lnTo>
                      <a:pt x="19" y="22"/>
                    </a:lnTo>
                    <a:lnTo>
                      <a:pt x="34" y="15"/>
                    </a:lnTo>
                    <a:lnTo>
                      <a:pt x="41" y="15"/>
                    </a:lnTo>
                    <a:lnTo>
                      <a:pt x="49" y="7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6" name="未知"/>
              <p:cNvSpPr/>
              <p:nvPr/>
            </p:nvSpPr>
            <p:spPr>
              <a:xfrm>
                <a:off x="600" y="133"/>
                <a:ext cx="16" cy="74"/>
              </a:xfrm>
              <a:custGeom>
                <a:avLst/>
                <a:gdLst/>
                <a:ahLst/>
                <a:cxnLst/>
                <a:pathLst>
                  <a:path w="16" h="74">
                    <a:moveTo>
                      <a:pt x="0" y="0"/>
                    </a:moveTo>
                    <a:lnTo>
                      <a:pt x="0" y="16"/>
                    </a:lnTo>
                    <a:lnTo>
                      <a:pt x="4" y="31"/>
                    </a:lnTo>
                    <a:lnTo>
                      <a:pt x="8" y="50"/>
                    </a:lnTo>
                    <a:lnTo>
                      <a:pt x="15" y="73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7" name="未知"/>
              <p:cNvSpPr/>
              <p:nvPr/>
            </p:nvSpPr>
            <p:spPr>
              <a:xfrm>
                <a:off x="615" y="206"/>
                <a:ext cx="1" cy="4"/>
              </a:xfrm>
              <a:custGeom>
                <a:avLst/>
                <a:gdLst/>
                <a:ahLst/>
                <a:cxnLst/>
                <a:pathLst>
                  <a:path w="1" h="4">
                    <a:moveTo>
                      <a:pt x="0" y="0"/>
                    </a:moveTo>
                    <a:lnTo>
                      <a:pt x="0" y="3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8" name="未知"/>
              <p:cNvSpPr/>
              <p:nvPr/>
            </p:nvSpPr>
            <p:spPr>
              <a:xfrm>
                <a:off x="638" y="141"/>
                <a:ext cx="16" cy="39"/>
              </a:xfrm>
              <a:custGeom>
                <a:avLst/>
                <a:gdLst/>
                <a:ahLst/>
                <a:cxnLst/>
                <a:pathLst>
                  <a:path w="16" h="39">
                    <a:moveTo>
                      <a:pt x="0" y="38"/>
                    </a:moveTo>
                    <a:lnTo>
                      <a:pt x="3" y="23"/>
                    </a:lnTo>
                    <a:lnTo>
                      <a:pt x="15" y="8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29" name="未知"/>
              <p:cNvSpPr/>
              <p:nvPr/>
            </p:nvSpPr>
            <p:spPr>
              <a:xfrm>
                <a:off x="653" y="133"/>
                <a:ext cx="16" cy="9"/>
              </a:xfrm>
              <a:custGeom>
                <a:avLst/>
                <a:gdLst/>
                <a:ahLst/>
                <a:cxnLst/>
                <a:pathLst>
                  <a:path w="16" h="9">
                    <a:moveTo>
                      <a:pt x="0" y="8"/>
                    </a:moveTo>
                    <a:lnTo>
                      <a:pt x="3" y="8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0" name="未知"/>
              <p:cNvSpPr/>
              <p:nvPr/>
            </p:nvSpPr>
            <p:spPr>
              <a:xfrm>
                <a:off x="581" y="232"/>
                <a:ext cx="84" cy="47"/>
              </a:xfrm>
              <a:custGeom>
                <a:avLst/>
                <a:gdLst/>
                <a:ahLst/>
                <a:cxnLst/>
                <a:pathLst>
                  <a:path w="84" h="47">
                    <a:moveTo>
                      <a:pt x="83" y="0"/>
                    </a:moveTo>
                    <a:lnTo>
                      <a:pt x="79" y="4"/>
                    </a:lnTo>
                    <a:lnTo>
                      <a:pt x="68" y="12"/>
                    </a:lnTo>
                    <a:lnTo>
                      <a:pt x="53" y="23"/>
                    </a:lnTo>
                    <a:lnTo>
                      <a:pt x="49" y="23"/>
                    </a:lnTo>
                    <a:lnTo>
                      <a:pt x="27" y="38"/>
                    </a:lnTo>
                    <a:lnTo>
                      <a:pt x="0" y="46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1" name="未知"/>
              <p:cNvSpPr/>
              <p:nvPr/>
            </p:nvSpPr>
            <p:spPr>
              <a:xfrm>
                <a:off x="664" y="206"/>
                <a:ext cx="31" cy="31"/>
              </a:xfrm>
              <a:custGeom>
                <a:avLst/>
                <a:gdLst/>
                <a:ahLst/>
                <a:cxnLst/>
                <a:pathLst>
                  <a:path w="31" h="31">
                    <a:moveTo>
                      <a:pt x="30" y="0"/>
                    </a:moveTo>
                    <a:lnTo>
                      <a:pt x="15" y="15"/>
                    </a:lnTo>
                    <a:lnTo>
                      <a:pt x="0" y="3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2" name="未知"/>
              <p:cNvSpPr/>
              <p:nvPr/>
            </p:nvSpPr>
            <p:spPr>
              <a:xfrm>
                <a:off x="653" y="69"/>
                <a:ext cx="46" cy="73"/>
              </a:xfrm>
              <a:custGeom>
                <a:avLst/>
                <a:gdLst/>
                <a:ahLst/>
                <a:cxnLst/>
                <a:pathLst>
                  <a:path w="46" h="73">
                    <a:moveTo>
                      <a:pt x="45" y="0"/>
                    </a:moveTo>
                    <a:lnTo>
                      <a:pt x="37" y="7"/>
                    </a:lnTo>
                    <a:lnTo>
                      <a:pt x="30" y="19"/>
                    </a:lnTo>
                    <a:lnTo>
                      <a:pt x="26" y="23"/>
                    </a:lnTo>
                    <a:lnTo>
                      <a:pt x="15" y="49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3" name="未知"/>
              <p:cNvSpPr/>
              <p:nvPr/>
            </p:nvSpPr>
            <p:spPr>
              <a:xfrm>
                <a:off x="461" y="274"/>
                <a:ext cx="43" cy="62"/>
              </a:xfrm>
              <a:custGeom>
                <a:avLst/>
                <a:gdLst/>
                <a:ahLst/>
                <a:cxnLst/>
                <a:pathLst>
                  <a:path w="43" h="62">
                    <a:moveTo>
                      <a:pt x="0" y="61"/>
                    </a:moveTo>
                    <a:lnTo>
                      <a:pt x="4" y="57"/>
                    </a:lnTo>
                    <a:lnTo>
                      <a:pt x="12" y="50"/>
                    </a:lnTo>
                    <a:lnTo>
                      <a:pt x="27" y="27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4" name="未知"/>
              <p:cNvSpPr/>
              <p:nvPr/>
            </p:nvSpPr>
            <p:spPr>
              <a:xfrm>
                <a:off x="578" y="453"/>
                <a:ext cx="23" cy="12"/>
              </a:xfrm>
              <a:custGeom>
                <a:avLst/>
                <a:gdLst/>
                <a:ahLst/>
                <a:cxnLst/>
                <a:pathLst>
                  <a:path w="23" h="12">
                    <a:moveTo>
                      <a:pt x="0" y="0"/>
                    </a:moveTo>
                    <a:lnTo>
                      <a:pt x="22" y="1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835" name="Group 66834"/>
            <p:cNvGrpSpPr/>
            <p:nvPr/>
          </p:nvGrpSpPr>
          <p:grpSpPr>
            <a:xfrm>
              <a:off x="221" y="0"/>
              <a:ext cx="316" cy="252"/>
              <a:chOff x="0" y="0"/>
              <a:chExt cx="316" cy="252"/>
            </a:xfrm>
          </p:grpSpPr>
          <p:sp>
            <p:nvSpPr>
              <p:cNvPr id="66836" name="未知"/>
              <p:cNvSpPr/>
              <p:nvPr/>
            </p:nvSpPr>
            <p:spPr>
              <a:xfrm>
                <a:off x="45" y="148"/>
                <a:ext cx="65" cy="66"/>
              </a:xfrm>
              <a:custGeom>
                <a:avLst/>
                <a:gdLst/>
                <a:ahLst/>
                <a:cxnLst/>
                <a:pathLst>
                  <a:path w="65" h="66">
                    <a:moveTo>
                      <a:pt x="0" y="0"/>
                    </a:moveTo>
                    <a:lnTo>
                      <a:pt x="4" y="8"/>
                    </a:lnTo>
                    <a:lnTo>
                      <a:pt x="8" y="16"/>
                    </a:lnTo>
                    <a:lnTo>
                      <a:pt x="12" y="31"/>
                    </a:lnTo>
                    <a:lnTo>
                      <a:pt x="15" y="38"/>
                    </a:lnTo>
                    <a:lnTo>
                      <a:pt x="30" y="50"/>
                    </a:lnTo>
                    <a:lnTo>
                      <a:pt x="38" y="54"/>
                    </a:lnTo>
                    <a:lnTo>
                      <a:pt x="57" y="61"/>
                    </a:lnTo>
                    <a:lnTo>
                      <a:pt x="64" y="65"/>
                    </a:lnTo>
                    <a:lnTo>
                      <a:pt x="57" y="54"/>
                    </a:lnTo>
                    <a:lnTo>
                      <a:pt x="53" y="46"/>
                    </a:lnTo>
                    <a:lnTo>
                      <a:pt x="23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7" name="未知"/>
              <p:cNvSpPr/>
              <p:nvPr/>
            </p:nvSpPr>
            <p:spPr>
              <a:xfrm>
                <a:off x="68" y="160"/>
                <a:ext cx="143" cy="92"/>
              </a:xfrm>
              <a:custGeom>
                <a:avLst/>
                <a:gdLst/>
                <a:ahLst/>
                <a:cxnLst/>
                <a:pathLst>
                  <a:path w="143" h="92">
                    <a:moveTo>
                      <a:pt x="0" y="0"/>
                    </a:moveTo>
                    <a:lnTo>
                      <a:pt x="0" y="0"/>
                    </a:lnTo>
                    <a:lnTo>
                      <a:pt x="30" y="19"/>
                    </a:lnTo>
                    <a:lnTo>
                      <a:pt x="56" y="42"/>
                    </a:lnTo>
                    <a:lnTo>
                      <a:pt x="75" y="49"/>
                    </a:lnTo>
                    <a:lnTo>
                      <a:pt x="94" y="49"/>
                    </a:lnTo>
                    <a:lnTo>
                      <a:pt x="101" y="45"/>
                    </a:lnTo>
                    <a:lnTo>
                      <a:pt x="105" y="42"/>
                    </a:lnTo>
                    <a:lnTo>
                      <a:pt x="112" y="45"/>
                    </a:lnTo>
                    <a:lnTo>
                      <a:pt x="127" y="57"/>
                    </a:lnTo>
                    <a:lnTo>
                      <a:pt x="142" y="68"/>
                    </a:lnTo>
                    <a:lnTo>
                      <a:pt x="139" y="72"/>
                    </a:lnTo>
                    <a:lnTo>
                      <a:pt x="127" y="80"/>
                    </a:lnTo>
                    <a:lnTo>
                      <a:pt x="109" y="87"/>
                    </a:lnTo>
                    <a:lnTo>
                      <a:pt x="94" y="91"/>
                    </a:lnTo>
                    <a:lnTo>
                      <a:pt x="94" y="91"/>
                    </a:lnTo>
                    <a:lnTo>
                      <a:pt x="79" y="91"/>
                    </a:lnTo>
                    <a:lnTo>
                      <a:pt x="71" y="87"/>
                    </a:lnTo>
                    <a:lnTo>
                      <a:pt x="56" y="76"/>
                    </a:lnTo>
                    <a:lnTo>
                      <a:pt x="49" y="72"/>
                    </a:lnTo>
                    <a:lnTo>
                      <a:pt x="41" y="57"/>
                    </a:lnTo>
                    <a:lnTo>
                      <a:pt x="30" y="34"/>
                    </a:lnTo>
                    <a:lnTo>
                      <a:pt x="19" y="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8" name="未知"/>
              <p:cNvSpPr/>
              <p:nvPr/>
            </p:nvSpPr>
            <p:spPr>
              <a:xfrm>
                <a:off x="120" y="186"/>
                <a:ext cx="54" cy="24"/>
              </a:xfrm>
              <a:custGeom>
                <a:avLst/>
                <a:gdLst/>
                <a:ahLst/>
                <a:cxnLst/>
                <a:pathLst>
                  <a:path w="54" h="24">
                    <a:moveTo>
                      <a:pt x="4" y="1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38" y="8"/>
                    </a:lnTo>
                    <a:lnTo>
                      <a:pt x="53" y="16"/>
                    </a:lnTo>
                    <a:lnTo>
                      <a:pt x="49" y="19"/>
                    </a:lnTo>
                    <a:lnTo>
                      <a:pt x="42" y="23"/>
                    </a:lnTo>
                    <a:lnTo>
                      <a:pt x="38" y="23"/>
                    </a:lnTo>
                    <a:lnTo>
                      <a:pt x="34" y="23"/>
                    </a:lnTo>
                    <a:lnTo>
                      <a:pt x="15" y="23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39" name="未知"/>
              <p:cNvSpPr/>
              <p:nvPr/>
            </p:nvSpPr>
            <p:spPr>
              <a:xfrm>
                <a:off x="124" y="126"/>
                <a:ext cx="192" cy="103"/>
              </a:xfrm>
              <a:custGeom>
                <a:avLst/>
                <a:gdLst/>
                <a:ahLst/>
                <a:cxnLst/>
                <a:pathLst>
                  <a:path w="192" h="103">
                    <a:moveTo>
                      <a:pt x="0" y="60"/>
                    </a:moveTo>
                    <a:lnTo>
                      <a:pt x="4" y="60"/>
                    </a:lnTo>
                    <a:lnTo>
                      <a:pt x="26" y="53"/>
                    </a:lnTo>
                    <a:lnTo>
                      <a:pt x="49" y="49"/>
                    </a:lnTo>
                    <a:lnTo>
                      <a:pt x="64" y="49"/>
                    </a:lnTo>
                    <a:lnTo>
                      <a:pt x="75" y="49"/>
                    </a:lnTo>
                    <a:lnTo>
                      <a:pt x="79" y="49"/>
                    </a:lnTo>
                    <a:lnTo>
                      <a:pt x="79" y="49"/>
                    </a:lnTo>
                    <a:lnTo>
                      <a:pt x="90" y="49"/>
                    </a:lnTo>
                    <a:lnTo>
                      <a:pt x="101" y="45"/>
                    </a:lnTo>
                    <a:lnTo>
                      <a:pt x="116" y="41"/>
                    </a:lnTo>
                    <a:lnTo>
                      <a:pt x="135" y="34"/>
                    </a:lnTo>
                    <a:lnTo>
                      <a:pt x="139" y="30"/>
                    </a:lnTo>
                    <a:lnTo>
                      <a:pt x="146" y="30"/>
                    </a:lnTo>
                    <a:lnTo>
                      <a:pt x="154" y="26"/>
                    </a:lnTo>
                    <a:lnTo>
                      <a:pt x="158" y="22"/>
                    </a:lnTo>
                    <a:lnTo>
                      <a:pt x="165" y="15"/>
                    </a:lnTo>
                    <a:lnTo>
                      <a:pt x="173" y="11"/>
                    </a:lnTo>
                    <a:lnTo>
                      <a:pt x="176" y="7"/>
                    </a:lnTo>
                    <a:lnTo>
                      <a:pt x="180" y="3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91" y="7"/>
                    </a:lnTo>
                    <a:lnTo>
                      <a:pt x="191" y="15"/>
                    </a:lnTo>
                    <a:lnTo>
                      <a:pt x="188" y="22"/>
                    </a:lnTo>
                    <a:lnTo>
                      <a:pt x="184" y="34"/>
                    </a:lnTo>
                    <a:lnTo>
                      <a:pt x="184" y="38"/>
                    </a:lnTo>
                    <a:lnTo>
                      <a:pt x="180" y="45"/>
                    </a:lnTo>
                    <a:lnTo>
                      <a:pt x="169" y="53"/>
                    </a:lnTo>
                    <a:lnTo>
                      <a:pt x="154" y="60"/>
                    </a:lnTo>
                    <a:lnTo>
                      <a:pt x="135" y="76"/>
                    </a:lnTo>
                    <a:lnTo>
                      <a:pt x="128" y="76"/>
                    </a:lnTo>
                    <a:lnTo>
                      <a:pt x="124" y="79"/>
                    </a:lnTo>
                    <a:lnTo>
                      <a:pt x="109" y="91"/>
                    </a:lnTo>
                    <a:lnTo>
                      <a:pt x="94" y="102"/>
                    </a:lnTo>
                    <a:lnTo>
                      <a:pt x="86" y="102"/>
                    </a:lnTo>
                    <a:lnTo>
                      <a:pt x="71" y="91"/>
                    </a:lnTo>
                    <a:lnTo>
                      <a:pt x="56" y="79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23" y="64"/>
                    </a:lnTo>
                    <a:lnTo>
                      <a:pt x="11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0" name="未知"/>
              <p:cNvSpPr/>
              <p:nvPr/>
            </p:nvSpPr>
            <p:spPr>
              <a:xfrm>
                <a:off x="252" y="38"/>
                <a:ext cx="64" cy="127"/>
              </a:xfrm>
              <a:custGeom>
                <a:avLst/>
                <a:gdLst/>
                <a:ahLst/>
                <a:cxnLst/>
                <a:pathLst>
                  <a:path w="64" h="127">
                    <a:moveTo>
                      <a:pt x="56" y="88"/>
                    </a:moveTo>
                    <a:lnTo>
                      <a:pt x="63" y="72"/>
                    </a:lnTo>
                    <a:lnTo>
                      <a:pt x="60" y="53"/>
                    </a:lnTo>
                    <a:lnTo>
                      <a:pt x="52" y="15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30" y="15"/>
                    </a:lnTo>
                    <a:lnTo>
                      <a:pt x="37" y="27"/>
                    </a:lnTo>
                    <a:lnTo>
                      <a:pt x="37" y="42"/>
                    </a:lnTo>
                    <a:lnTo>
                      <a:pt x="30" y="72"/>
                    </a:lnTo>
                    <a:lnTo>
                      <a:pt x="18" y="95"/>
                    </a:lnTo>
                    <a:lnTo>
                      <a:pt x="3" y="118"/>
                    </a:lnTo>
                    <a:lnTo>
                      <a:pt x="0" y="126"/>
                    </a:lnTo>
                    <a:lnTo>
                      <a:pt x="3" y="122"/>
                    </a:lnTo>
                    <a:lnTo>
                      <a:pt x="11" y="118"/>
                    </a:lnTo>
                    <a:lnTo>
                      <a:pt x="18" y="118"/>
                    </a:lnTo>
                    <a:lnTo>
                      <a:pt x="26" y="114"/>
                    </a:lnTo>
                    <a:lnTo>
                      <a:pt x="30" y="110"/>
                    </a:lnTo>
                    <a:lnTo>
                      <a:pt x="37" y="103"/>
                    </a:lnTo>
                    <a:lnTo>
                      <a:pt x="45" y="99"/>
                    </a:lnTo>
                    <a:lnTo>
                      <a:pt x="48" y="95"/>
                    </a:lnTo>
                    <a:lnTo>
                      <a:pt x="52" y="91"/>
                    </a:lnTo>
                    <a:lnTo>
                      <a:pt x="56" y="91"/>
                    </a:lnTo>
                    <a:lnTo>
                      <a:pt x="56" y="88"/>
                    </a:lnTo>
                    <a:lnTo>
                      <a:pt x="56" y="8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1" name="未知"/>
              <p:cNvSpPr/>
              <p:nvPr/>
            </p:nvSpPr>
            <p:spPr>
              <a:xfrm>
                <a:off x="203" y="30"/>
                <a:ext cx="87" cy="146"/>
              </a:xfrm>
              <a:custGeom>
                <a:avLst/>
                <a:gdLst/>
                <a:ahLst/>
                <a:cxnLst/>
                <a:pathLst>
                  <a:path w="87" h="146">
                    <a:moveTo>
                      <a:pt x="49" y="65"/>
                    </a:moveTo>
                    <a:lnTo>
                      <a:pt x="41" y="80"/>
                    </a:lnTo>
                    <a:lnTo>
                      <a:pt x="34" y="96"/>
                    </a:lnTo>
                    <a:lnTo>
                      <a:pt x="4" y="141"/>
                    </a:lnTo>
                    <a:lnTo>
                      <a:pt x="0" y="145"/>
                    </a:lnTo>
                    <a:lnTo>
                      <a:pt x="11" y="145"/>
                    </a:lnTo>
                    <a:lnTo>
                      <a:pt x="22" y="141"/>
                    </a:lnTo>
                    <a:lnTo>
                      <a:pt x="34" y="141"/>
                    </a:lnTo>
                    <a:lnTo>
                      <a:pt x="49" y="134"/>
                    </a:lnTo>
                    <a:lnTo>
                      <a:pt x="52" y="126"/>
                    </a:lnTo>
                    <a:lnTo>
                      <a:pt x="67" y="103"/>
                    </a:lnTo>
                    <a:lnTo>
                      <a:pt x="79" y="80"/>
                    </a:lnTo>
                    <a:lnTo>
                      <a:pt x="86" y="57"/>
                    </a:lnTo>
                    <a:lnTo>
                      <a:pt x="86" y="35"/>
                    </a:lnTo>
                    <a:lnTo>
                      <a:pt x="82" y="27"/>
                    </a:lnTo>
                    <a:lnTo>
                      <a:pt x="75" y="19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56" y="4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5" y="4"/>
                    </a:lnTo>
                    <a:lnTo>
                      <a:pt x="45" y="12"/>
                    </a:lnTo>
                    <a:lnTo>
                      <a:pt x="56" y="31"/>
                    </a:lnTo>
                    <a:lnTo>
                      <a:pt x="56" y="50"/>
                    </a:lnTo>
                    <a:lnTo>
                      <a:pt x="52" y="57"/>
                    </a:lnTo>
                    <a:lnTo>
                      <a:pt x="49" y="61"/>
                    </a:lnTo>
                    <a:lnTo>
                      <a:pt x="49" y="65"/>
                    </a:lnTo>
                    <a:lnTo>
                      <a:pt x="49" y="6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2" name="未知"/>
              <p:cNvSpPr/>
              <p:nvPr/>
            </p:nvSpPr>
            <p:spPr>
              <a:xfrm>
                <a:off x="90" y="53"/>
                <a:ext cx="114" cy="134"/>
              </a:xfrm>
              <a:custGeom>
                <a:avLst/>
                <a:gdLst/>
                <a:ahLst/>
                <a:cxnLst/>
                <a:pathLst>
                  <a:path w="114" h="134">
                    <a:moveTo>
                      <a:pt x="30" y="133"/>
                    </a:moveTo>
                    <a:lnTo>
                      <a:pt x="27" y="122"/>
                    </a:lnTo>
                    <a:lnTo>
                      <a:pt x="23" y="114"/>
                    </a:lnTo>
                    <a:lnTo>
                      <a:pt x="4" y="88"/>
                    </a:lnTo>
                    <a:lnTo>
                      <a:pt x="4" y="84"/>
                    </a:lnTo>
                    <a:lnTo>
                      <a:pt x="4" y="65"/>
                    </a:lnTo>
                    <a:lnTo>
                      <a:pt x="4" y="50"/>
                    </a:lnTo>
                    <a:lnTo>
                      <a:pt x="4" y="23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27" y="23"/>
                    </a:lnTo>
                    <a:lnTo>
                      <a:pt x="34" y="27"/>
                    </a:lnTo>
                    <a:lnTo>
                      <a:pt x="34" y="27"/>
                    </a:lnTo>
                    <a:lnTo>
                      <a:pt x="38" y="31"/>
                    </a:lnTo>
                    <a:lnTo>
                      <a:pt x="38" y="34"/>
                    </a:lnTo>
                    <a:lnTo>
                      <a:pt x="60" y="57"/>
                    </a:lnTo>
                    <a:lnTo>
                      <a:pt x="64" y="57"/>
                    </a:lnTo>
                    <a:lnTo>
                      <a:pt x="83" y="88"/>
                    </a:lnTo>
                    <a:lnTo>
                      <a:pt x="105" y="111"/>
                    </a:lnTo>
                    <a:lnTo>
                      <a:pt x="113" y="122"/>
                    </a:lnTo>
                    <a:lnTo>
                      <a:pt x="113" y="122"/>
                    </a:lnTo>
                    <a:lnTo>
                      <a:pt x="105" y="122"/>
                    </a:lnTo>
                    <a:lnTo>
                      <a:pt x="98" y="122"/>
                    </a:lnTo>
                    <a:lnTo>
                      <a:pt x="83" y="122"/>
                    </a:lnTo>
                    <a:lnTo>
                      <a:pt x="60" y="126"/>
                    </a:lnTo>
                    <a:lnTo>
                      <a:pt x="38" y="133"/>
                    </a:lnTo>
                    <a:lnTo>
                      <a:pt x="30" y="133"/>
                    </a:lnTo>
                    <a:lnTo>
                      <a:pt x="30" y="13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3" name="未知"/>
              <p:cNvSpPr/>
              <p:nvPr/>
            </p:nvSpPr>
            <p:spPr>
              <a:xfrm>
                <a:off x="0" y="49"/>
                <a:ext cx="125" cy="154"/>
              </a:xfrm>
              <a:custGeom>
                <a:avLst/>
                <a:gdLst/>
                <a:ahLst/>
                <a:cxnLst/>
                <a:pathLst>
                  <a:path w="125" h="154">
                    <a:moveTo>
                      <a:pt x="68" y="111"/>
                    </a:moveTo>
                    <a:lnTo>
                      <a:pt x="68" y="111"/>
                    </a:lnTo>
                    <a:lnTo>
                      <a:pt x="98" y="130"/>
                    </a:lnTo>
                    <a:lnTo>
                      <a:pt x="124" y="153"/>
                    </a:lnTo>
                    <a:lnTo>
                      <a:pt x="120" y="137"/>
                    </a:lnTo>
                    <a:lnTo>
                      <a:pt x="117" y="126"/>
                    </a:lnTo>
                    <a:lnTo>
                      <a:pt x="113" y="118"/>
                    </a:lnTo>
                    <a:lnTo>
                      <a:pt x="98" y="92"/>
                    </a:lnTo>
                    <a:lnTo>
                      <a:pt x="83" y="77"/>
                    </a:lnTo>
                    <a:lnTo>
                      <a:pt x="75" y="61"/>
                    </a:lnTo>
                    <a:lnTo>
                      <a:pt x="68" y="46"/>
                    </a:lnTo>
                    <a:lnTo>
                      <a:pt x="57" y="27"/>
                    </a:lnTo>
                    <a:lnTo>
                      <a:pt x="57" y="16"/>
                    </a:lnTo>
                    <a:lnTo>
                      <a:pt x="57" y="12"/>
                    </a:lnTo>
                    <a:lnTo>
                      <a:pt x="53" y="12"/>
                    </a:lnTo>
                    <a:lnTo>
                      <a:pt x="45" y="8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19" y="12"/>
                    </a:lnTo>
                    <a:lnTo>
                      <a:pt x="8" y="23"/>
                    </a:lnTo>
                    <a:lnTo>
                      <a:pt x="4" y="38"/>
                    </a:lnTo>
                    <a:lnTo>
                      <a:pt x="0" y="58"/>
                    </a:lnTo>
                    <a:lnTo>
                      <a:pt x="8" y="61"/>
                    </a:lnTo>
                    <a:lnTo>
                      <a:pt x="23" y="80"/>
                    </a:lnTo>
                    <a:lnTo>
                      <a:pt x="45" y="96"/>
                    </a:lnTo>
                    <a:lnTo>
                      <a:pt x="45" y="99"/>
                    </a:lnTo>
                    <a:lnTo>
                      <a:pt x="68" y="111"/>
                    </a:lnTo>
                    <a:lnTo>
                      <a:pt x="68" y="1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4" name="未知"/>
              <p:cNvSpPr/>
              <p:nvPr/>
            </p:nvSpPr>
            <p:spPr>
              <a:xfrm>
                <a:off x="57" y="38"/>
                <a:ext cx="42" cy="104"/>
              </a:xfrm>
              <a:custGeom>
                <a:avLst/>
                <a:gdLst/>
                <a:ahLst/>
                <a:cxnLst/>
                <a:pathLst>
                  <a:path w="42" h="104">
                    <a:moveTo>
                      <a:pt x="26" y="0"/>
                    </a:moveTo>
                    <a:lnTo>
                      <a:pt x="26" y="11"/>
                    </a:lnTo>
                    <a:lnTo>
                      <a:pt x="33" y="15"/>
                    </a:lnTo>
                    <a:lnTo>
                      <a:pt x="41" y="30"/>
                    </a:lnTo>
                    <a:lnTo>
                      <a:pt x="37" y="38"/>
                    </a:lnTo>
                    <a:lnTo>
                      <a:pt x="37" y="65"/>
                    </a:lnTo>
                    <a:lnTo>
                      <a:pt x="37" y="80"/>
                    </a:lnTo>
                    <a:lnTo>
                      <a:pt x="37" y="99"/>
                    </a:lnTo>
                    <a:lnTo>
                      <a:pt x="37" y="103"/>
                    </a:lnTo>
                    <a:lnTo>
                      <a:pt x="41" y="103"/>
                    </a:lnTo>
                    <a:lnTo>
                      <a:pt x="26" y="88"/>
                    </a:lnTo>
                    <a:lnTo>
                      <a:pt x="18" y="72"/>
                    </a:lnTo>
                    <a:lnTo>
                      <a:pt x="11" y="57"/>
                    </a:lnTo>
                    <a:lnTo>
                      <a:pt x="0" y="38"/>
                    </a:lnTo>
                    <a:lnTo>
                      <a:pt x="0" y="27"/>
                    </a:lnTo>
                    <a:lnTo>
                      <a:pt x="0" y="23"/>
                    </a:lnTo>
                    <a:lnTo>
                      <a:pt x="3" y="15"/>
                    </a:lnTo>
                    <a:lnTo>
                      <a:pt x="11" y="11"/>
                    </a:lnTo>
                    <a:lnTo>
                      <a:pt x="18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5" name="未知"/>
              <p:cNvSpPr/>
              <p:nvPr/>
            </p:nvSpPr>
            <p:spPr>
              <a:xfrm>
                <a:off x="83" y="19"/>
                <a:ext cx="23" cy="47"/>
              </a:xfrm>
              <a:custGeom>
                <a:avLst/>
                <a:gdLst/>
                <a:ahLst/>
                <a:cxnLst/>
                <a:pathLst>
                  <a:path w="23" h="47">
                    <a:moveTo>
                      <a:pt x="22" y="46"/>
                    </a:moveTo>
                    <a:lnTo>
                      <a:pt x="15" y="38"/>
                    </a:lnTo>
                    <a:lnTo>
                      <a:pt x="7" y="34"/>
                    </a:lnTo>
                    <a:lnTo>
                      <a:pt x="0" y="30"/>
                    </a:lnTo>
                    <a:lnTo>
                      <a:pt x="0" y="19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5" y="4"/>
                    </a:lnTo>
                    <a:lnTo>
                      <a:pt x="15" y="0"/>
                    </a:lnTo>
                    <a:lnTo>
                      <a:pt x="19" y="23"/>
                    </a:lnTo>
                    <a:lnTo>
                      <a:pt x="22" y="46"/>
                    </a:lnTo>
                    <a:lnTo>
                      <a:pt x="22" y="4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6" name="未知"/>
              <p:cNvSpPr/>
              <p:nvPr/>
            </p:nvSpPr>
            <p:spPr>
              <a:xfrm>
                <a:off x="124" y="19"/>
                <a:ext cx="35" cy="69"/>
              </a:xfrm>
              <a:custGeom>
                <a:avLst/>
                <a:gdLst/>
                <a:ahLst/>
                <a:cxnLst/>
                <a:pathLst>
                  <a:path w="35" h="69">
                    <a:moveTo>
                      <a:pt x="19" y="23"/>
                    </a:moveTo>
                    <a:lnTo>
                      <a:pt x="19" y="15"/>
                    </a:lnTo>
                    <a:lnTo>
                      <a:pt x="19" y="11"/>
                    </a:lnTo>
                    <a:lnTo>
                      <a:pt x="23" y="4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5" y="4"/>
                    </a:lnTo>
                    <a:lnTo>
                      <a:pt x="8" y="11"/>
                    </a:lnTo>
                    <a:lnTo>
                      <a:pt x="4" y="34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61"/>
                    </a:lnTo>
                    <a:lnTo>
                      <a:pt x="15" y="65"/>
                    </a:lnTo>
                    <a:lnTo>
                      <a:pt x="26" y="65"/>
                    </a:lnTo>
                    <a:lnTo>
                      <a:pt x="34" y="68"/>
                    </a:lnTo>
                    <a:lnTo>
                      <a:pt x="34" y="65"/>
                    </a:lnTo>
                    <a:lnTo>
                      <a:pt x="34" y="57"/>
                    </a:lnTo>
                    <a:lnTo>
                      <a:pt x="23" y="42"/>
                    </a:lnTo>
                    <a:lnTo>
                      <a:pt x="19" y="23"/>
                    </a:lnTo>
                    <a:lnTo>
                      <a:pt x="19" y="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7" name="未知"/>
              <p:cNvSpPr/>
              <p:nvPr/>
            </p:nvSpPr>
            <p:spPr>
              <a:xfrm>
                <a:off x="158" y="65"/>
                <a:ext cx="61" cy="31"/>
              </a:xfrm>
              <a:custGeom>
                <a:avLst/>
                <a:gdLst/>
                <a:ahLst/>
                <a:cxnLst/>
                <a:pathLst>
                  <a:path w="61" h="31">
                    <a:moveTo>
                      <a:pt x="0" y="15"/>
                    </a:moveTo>
                    <a:lnTo>
                      <a:pt x="0" y="11"/>
                    </a:lnTo>
                    <a:lnTo>
                      <a:pt x="11" y="3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45" y="0"/>
                    </a:lnTo>
                    <a:lnTo>
                      <a:pt x="60" y="0"/>
                    </a:lnTo>
                    <a:lnTo>
                      <a:pt x="41" y="15"/>
                    </a:lnTo>
                    <a:lnTo>
                      <a:pt x="37" y="15"/>
                    </a:lnTo>
                    <a:lnTo>
                      <a:pt x="34" y="19"/>
                    </a:lnTo>
                    <a:lnTo>
                      <a:pt x="30" y="22"/>
                    </a:lnTo>
                    <a:lnTo>
                      <a:pt x="22" y="30"/>
                    </a:lnTo>
                    <a:lnTo>
                      <a:pt x="15" y="26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8" name="未知"/>
              <p:cNvSpPr/>
              <p:nvPr/>
            </p:nvSpPr>
            <p:spPr>
              <a:xfrm>
                <a:off x="180" y="42"/>
                <a:ext cx="54" cy="54"/>
              </a:xfrm>
              <a:custGeom>
                <a:avLst/>
                <a:gdLst/>
                <a:ahLst/>
                <a:cxnLst/>
                <a:pathLst>
                  <a:path w="54" h="54">
                    <a:moveTo>
                      <a:pt x="49" y="7"/>
                    </a:moveTo>
                    <a:lnTo>
                      <a:pt x="42" y="19"/>
                    </a:lnTo>
                    <a:lnTo>
                      <a:pt x="38" y="23"/>
                    </a:lnTo>
                    <a:lnTo>
                      <a:pt x="19" y="38"/>
                    </a:lnTo>
                    <a:lnTo>
                      <a:pt x="15" y="38"/>
                    </a:lnTo>
                    <a:lnTo>
                      <a:pt x="12" y="42"/>
                    </a:lnTo>
                    <a:lnTo>
                      <a:pt x="8" y="45"/>
                    </a:lnTo>
                    <a:lnTo>
                      <a:pt x="0" y="53"/>
                    </a:lnTo>
                    <a:lnTo>
                      <a:pt x="23" y="53"/>
                    </a:lnTo>
                    <a:lnTo>
                      <a:pt x="49" y="53"/>
                    </a:lnTo>
                    <a:lnTo>
                      <a:pt x="49" y="45"/>
                    </a:lnTo>
                    <a:lnTo>
                      <a:pt x="53" y="30"/>
                    </a:lnTo>
                    <a:lnTo>
                      <a:pt x="53" y="15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9" y="7"/>
                    </a:lnTo>
                    <a:lnTo>
                      <a:pt x="49" y="7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49" name="未知"/>
              <p:cNvSpPr/>
              <p:nvPr/>
            </p:nvSpPr>
            <p:spPr>
              <a:xfrm>
                <a:off x="98" y="0"/>
                <a:ext cx="91" cy="81"/>
              </a:xfrm>
              <a:custGeom>
                <a:avLst/>
                <a:gdLst/>
                <a:ahLst/>
                <a:cxnLst/>
                <a:pathLst>
                  <a:path w="91" h="81">
                    <a:moveTo>
                      <a:pt x="7" y="65"/>
                    </a:moveTo>
                    <a:lnTo>
                      <a:pt x="4" y="42"/>
                    </a:lnTo>
                    <a:lnTo>
                      <a:pt x="0" y="19"/>
                    </a:lnTo>
                    <a:lnTo>
                      <a:pt x="11" y="8"/>
                    </a:lnTo>
                    <a:lnTo>
                      <a:pt x="15" y="4"/>
                    </a:lnTo>
                    <a:lnTo>
                      <a:pt x="19" y="4"/>
                    </a:lnTo>
                    <a:lnTo>
                      <a:pt x="37" y="0"/>
                    </a:lnTo>
                    <a:lnTo>
                      <a:pt x="60" y="0"/>
                    </a:lnTo>
                    <a:lnTo>
                      <a:pt x="71" y="0"/>
                    </a:lnTo>
                    <a:lnTo>
                      <a:pt x="82" y="4"/>
                    </a:lnTo>
                    <a:lnTo>
                      <a:pt x="90" y="8"/>
                    </a:lnTo>
                    <a:lnTo>
                      <a:pt x="82" y="11"/>
                    </a:lnTo>
                    <a:lnTo>
                      <a:pt x="75" y="15"/>
                    </a:lnTo>
                    <a:lnTo>
                      <a:pt x="71" y="15"/>
                    </a:lnTo>
                    <a:lnTo>
                      <a:pt x="64" y="19"/>
                    </a:lnTo>
                    <a:lnTo>
                      <a:pt x="60" y="19"/>
                    </a:lnTo>
                    <a:lnTo>
                      <a:pt x="49" y="19"/>
                    </a:lnTo>
                    <a:lnTo>
                      <a:pt x="49" y="19"/>
                    </a:lnTo>
                    <a:lnTo>
                      <a:pt x="41" y="23"/>
                    </a:lnTo>
                    <a:lnTo>
                      <a:pt x="34" y="30"/>
                    </a:lnTo>
                    <a:lnTo>
                      <a:pt x="30" y="53"/>
                    </a:lnTo>
                    <a:lnTo>
                      <a:pt x="26" y="80"/>
                    </a:lnTo>
                    <a:lnTo>
                      <a:pt x="19" y="76"/>
                    </a:lnTo>
                    <a:lnTo>
                      <a:pt x="7" y="65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0" name="未知"/>
              <p:cNvSpPr/>
              <p:nvPr/>
            </p:nvSpPr>
            <p:spPr>
              <a:xfrm>
                <a:off x="169" y="49"/>
                <a:ext cx="35" cy="17"/>
              </a:xfrm>
              <a:custGeom>
                <a:avLst/>
                <a:gdLst/>
                <a:ahLst/>
                <a:cxnLst/>
                <a:pathLst>
                  <a:path w="35" h="17">
                    <a:moveTo>
                      <a:pt x="8" y="16"/>
                    </a:moveTo>
                    <a:lnTo>
                      <a:pt x="4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23" y="4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19" y="16"/>
                    </a:lnTo>
                    <a:lnTo>
                      <a:pt x="15" y="16"/>
                    </a:lnTo>
                    <a:lnTo>
                      <a:pt x="11" y="16"/>
                    </a:lnTo>
                    <a:lnTo>
                      <a:pt x="8" y="1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1" name="未知"/>
              <p:cNvSpPr/>
              <p:nvPr/>
            </p:nvSpPr>
            <p:spPr>
              <a:xfrm>
                <a:off x="143" y="42"/>
                <a:ext cx="38" cy="39"/>
              </a:xfrm>
              <a:custGeom>
                <a:avLst/>
                <a:gdLst/>
                <a:ahLst/>
                <a:cxnLst/>
                <a:pathLst>
                  <a:path w="38" h="39">
                    <a:moveTo>
                      <a:pt x="0" y="0"/>
                    </a:moveTo>
                    <a:lnTo>
                      <a:pt x="11" y="11"/>
                    </a:lnTo>
                    <a:lnTo>
                      <a:pt x="22" y="19"/>
                    </a:lnTo>
                    <a:lnTo>
                      <a:pt x="34" y="23"/>
                    </a:lnTo>
                    <a:lnTo>
                      <a:pt x="37" y="23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5" y="34"/>
                    </a:lnTo>
                    <a:lnTo>
                      <a:pt x="15" y="38"/>
                    </a:lnTo>
                    <a:lnTo>
                      <a:pt x="15" y="34"/>
                    </a:lnTo>
                    <a:lnTo>
                      <a:pt x="4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2" name="未知"/>
              <p:cNvSpPr/>
              <p:nvPr/>
            </p:nvSpPr>
            <p:spPr>
              <a:xfrm>
                <a:off x="158" y="38"/>
                <a:ext cx="20" cy="28"/>
              </a:xfrm>
              <a:custGeom>
                <a:avLst/>
                <a:gdLst/>
                <a:ahLst/>
                <a:cxnLst/>
                <a:pathLst>
                  <a:path w="20" h="28">
                    <a:moveTo>
                      <a:pt x="11" y="11"/>
                    </a:moveTo>
                    <a:lnTo>
                      <a:pt x="15" y="19"/>
                    </a:lnTo>
                    <a:lnTo>
                      <a:pt x="19" y="27"/>
                    </a:lnTo>
                    <a:lnTo>
                      <a:pt x="7" y="23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7" y="8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3" name="未知"/>
              <p:cNvSpPr/>
              <p:nvPr/>
            </p:nvSpPr>
            <p:spPr>
              <a:xfrm>
                <a:off x="165" y="27"/>
                <a:ext cx="65" cy="39"/>
              </a:xfrm>
              <a:custGeom>
                <a:avLst/>
                <a:gdLst/>
                <a:ahLst/>
                <a:cxnLst/>
                <a:pathLst>
                  <a:path w="65" h="39">
                    <a:moveTo>
                      <a:pt x="38" y="38"/>
                    </a:moveTo>
                    <a:lnTo>
                      <a:pt x="38" y="38"/>
                    </a:lnTo>
                    <a:lnTo>
                      <a:pt x="27" y="26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19"/>
                    </a:lnTo>
                    <a:lnTo>
                      <a:pt x="4" y="7"/>
                    </a:lnTo>
                    <a:lnTo>
                      <a:pt x="30" y="0"/>
                    </a:lnTo>
                    <a:lnTo>
                      <a:pt x="53" y="7"/>
                    </a:lnTo>
                    <a:lnTo>
                      <a:pt x="60" y="7"/>
                    </a:lnTo>
                    <a:lnTo>
                      <a:pt x="64" y="7"/>
                    </a:lnTo>
                    <a:lnTo>
                      <a:pt x="64" y="22"/>
                    </a:lnTo>
                    <a:lnTo>
                      <a:pt x="60" y="30"/>
                    </a:lnTo>
                    <a:lnTo>
                      <a:pt x="57" y="38"/>
                    </a:lnTo>
                    <a:lnTo>
                      <a:pt x="53" y="38"/>
                    </a:lnTo>
                    <a:lnTo>
                      <a:pt x="38" y="38"/>
                    </a:lnTo>
                    <a:lnTo>
                      <a:pt x="38" y="3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4" name="未知"/>
              <p:cNvSpPr/>
              <p:nvPr/>
            </p:nvSpPr>
            <p:spPr>
              <a:xfrm>
                <a:off x="143" y="4"/>
                <a:ext cx="117" cy="92"/>
              </a:xfrm>
              <a:custGeom>
                <a:avLst/>
                <a:gdLst/>
                <a:ahLst/>
                <a:cxnLst/>
                <a:pathLst>
                  <a:path w="117" h="92">
                    <a:moveTo>
                      <a:pt x="97" y="23"/>
                    </a:moveTo>
                    <a:lnTo>
                      <a:pt x="82" y="15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45" y="4"/>
                    </a:lnTo>
                    <a:lnTo>
                      <a:pt x="37" y="7"/>
                    </a:lnTo>
                    <a:lnTo>
                      <a:pt x="30" y="11"/>
                    </a:lnTo>
                    <a:lnTo>
                      <a:pt x="26" y="11"/>
                    </a:lnTo>
                    <a:lnTo>
                      <a:pt x="19" y="15"/>
                    </a:lnTo>
                    <a:lnTo>
                      <a:pt x="15" y="15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7" y="45"/>
                    </a:lnTo>
                    <a:lnTo>
                      <a:pt x="15" y="53"/>
                    </a:lnTo>
                    <a:lnTo>
                      <a:pt x="15" y="45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30" y="30"/>
                    </a:lnTo>
                    <a:lnTo>
                      <a:pt x="34" y="30"/>
                    </a:lnTo>
                    <a:lnTo>
                      <a:pt x="60" y="30"/>
                    </a:lnTo>
                    <a:lnTo>
                      <a:pt x="79" y="34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90" y="42"/>
                    </a:lnTo>
                    <a:lnTo>
                      <a:pt x="90" y="45"/>
                    </a:lnTo>
                    <a:lnTo>
                      <a:pt x="90" y="53"/>
                    </a:lnTo>
                    <a:lnTo>
                      <a:pt x="90" y="61"/>
                    </a:lnTo>
                    <a:lnTo>
                      <a:pt x="86" y="76"/>
                    </a:lnTo>
                    <a:lnTo>
                      <a:pt x="86" y="91"/>
                    </a:lnTo>
                    <a:lnTo>
                      <a:pt x="90" y="91"/>
                    </a:lnTo>
                    <a:lnTo>
                      <a:pt x="105" y="91"/>
                    </a:lnTo>
                    <a:lnTo>
                      <a:pt x="109" y="91"/>
                    </a:lnTo>
                    <a:lnTo>
                      <a:pt x="109" y="87"/>
                    </a:lnTo>
                    <a:lnTo>
                      <a:pt x="112" y="83"/>
                    </a:lnTo>
                    <a:lnTo>
                      <a:pt x="116" y="72"/>
                    </a:lnTo>
                    <a:lnTo>
                      <a:pt x="116" y="61"/>
                    </a:lnTo>
                    <a:lnTo>
                      <a:pt x="109" y="42"/>
                    </a:lnTo>
                    <a:lnTo>
                      <a:pt x="101" y="26"/>
                    </a:lnTo>
                    <a:lnTo>
                      <a:pt x="97" y="23"/>
                    </a:lnTo>
                    <a:lnTo>
                      <a:pt x="97" y="23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55" name="未知"/>
              <p:cNvSpPr/>
              <p:nvPr/>
            </p:nvSpPr>
            <p:spPr>
              <a:xfrm>
                <a:off x="124" y="80"/>
                <a:ext cx="129" cy="96"/>
              </a:xfrm>
              <a:custGeom>
                <a:avLst/>
                <a:gdLst/>
                <a:ahLst/>
                <a:cxnLst/>
                <a:pathLst>
                  <a:path w="129" h="96">
                    <a:moveTo>
                      <a:pt x="128" y="15"/>
                    </a:moveTo>
                    <a:lnTo>
                      <a:pt x="124" y="27"/>
                    </a:lnTo>
                    <a:lnTo>
                      <a:pt x="116" y="38"/>
                    </a:lnTo>
                    <a:lnTo>
                      <a:pt x="113" y="46"/>
                    </a:lnTo>
                    <a:lnTo>
                      <a:pt x="83" y="91"/>
                    </a:lnTo>
                    <a:lnTo>
                      <a:pt x="79" y="95"/>
                    </a:lnTo>
                    <a:lnTo>
                      <a:pt x="71" y="84"/>
                    </a:lnTo>
                    <a:lnTo>
                      <a:pt x="49" y="61"/>
                    </a:lnTo>
                    <a:lnTo>
                      <a:pt x="30" y="30"/>
                    </a:lnTo>
                    <a:lnTo>
                      <a:pt x="26" y="30"/>
                    </a:lnTo>
                    <a:lnTo>
                      <a:pt x="4" y="7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23" y="4"/>
                    </a:lnTo>
                    <a:lnTo>
                      <a:pt x="38" y="7"/>
                    </a:lnTo>
                    <a:lnTo>
                      <a:pt x="49" y="11"/>
                    </a:lnTo>
                    <a:lnTo>
                      <a:pt x="56" y="15"/>
                    </a:lnTo>
                    <a:lnTo>
                      <a:pt x="79" y="15"/>
                    </a:lnTo>
                    <a:lnTo>
                      <a:pt x="105" y="15"/>
                    </a:lnTo>
                    <a:lnTo>
                      <a:pt x="113" y="15"/>
                    </a:lnTo>
                    <a:lnTo>
                      <a:pt x="124" y="15"/>
                    </a:lnTo>
                    <a:lnTo>
                      <a:pt x="128" y="15"/>
                    </a:lnTo>
                    <a:lnTo>
                      <a:pt x="128" y="1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6856" name="Group 66855"/>
          <p:cNvGrpSpPr/>
          <p:nvPr/>
        </p:nvGrpSpPr>
        <p:grpSpPr>
          <a:xfrm>
            <a:off x="6416675" y="2173288"/>
            <a:ext cx="1831975" cy="1262062"/>
            <a:chOff x="0" y="0"/>
            <a:chExt cx="1152" cy="793"/>
          </a:xfrm>
        </p:grpSpPr>
        <p:sp>
          <p:nvSpPr>
            <p:cNvPr id="66857" name="Rounded Rectangle 66856"/>
            <p:cNvSpPr/>
            <p:nvPr/>
          </p:nvSpPr>
          <p:spPr>
            <a:xfrm>
              <a:off x="0" y="116"/>
              <a:ext cx="1152" cy="628"/>
            </a:xfrm>
            <a:prstGeom prst="roundRect">
              <a:avLst>
                <a:gd name="adj" fmla="val 22931"/>
              </a:avLst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6858" name="Group 66857"/>
            <p:cNvGrpSpPr/>
            <p:nvPr/>
          </p:nvGrpSpPr>
          <p:grpSpPr>
            <a:xfrm>
              <a:off x="95" y="0"/>
              <a:ext cx="963" cy="117"/>
              <a:chOff x="0" y="0"/>
              <a:chExt cx="963" cy="117"/>
            </a:xfrm>
          </p:grpSpPr>
          <p:sp>
            <p:nvSpPr>
              <p:cNvPr id="66859" name="未知"/>
              <p:cNvSpPr/>
              <p:nvPr/>
            </p:nvSpPr>
            <p:spPr>
              <a:xfrm>
                <a:off x="263" y="0"/>
                <a:ext cx="437" cy="89"/>
              </a:xfrm>
              <a:custGeom>
                <a:avLst/>
                <a:gdLst/>
                <a:ahLst/>
                <a:cxnLst/>
                <a:pathLst>
                  <a:path w="437" h="89">
                    <a:moveTo>
                      <a:pt x="436" y="88"/>
                    </a:moveTo>
                    <a:lnTo>
                      <a:pt x="436" y="68"/>
                    </a:lnTo>
                    <a:lnTo>
                      <a:pt x="425" y="68"/>
                    </a:lnTo>
                    <a:lnTo>
                      <a:pt x="413" y="64"/>
                    </a:lnTo>
                    <a:lnTo>
                      <a:pt x="409" y="56"/>
                    </a:lnTo>
                    <a:lnTo>
                      <a:pt x="405" y="52"/>
                    </a:lnTo>
                    <a:lnTo>
                      <a:pt x="393" y="16"/>
                    </a:lnTo>
                    <a:lnTo>
                      <a:pt x="381" y="4"/>
                    </a:lnTo>
                    <a:lnTo>
                      <a:pt x="365" y="0"/>
                    </a:lnTo>
                    <a:lnTo>
                      <a:pt x="67" y="0"/>
                    </a:lnTo>
                    <a:lnTo>
                      <a:pt x="63" y="0"/>
                    </a:lnTo>
                    <a:lnTo>
                      <a:pt x="47" y="4"/>
                    </a:lnTo>
                    <a:lnTo>
                      <a:pt x="43" y="16"/>
                    </a:lnTo>
                    <a:lnTo>
                      <a:pt x="31" y="52"/>
                    </a:lnTo>
                    <a:lnTo>
                      <a:pt x="23" y="60"/>
                    </a:lnTo>
                    <a:lnTo>
                      <a:pt x="15" y="68"/>
                    </a:lnTo>
                    <a:lnTo>
                      <a:pt x="0" y="68"/>
                    </a:lnTo>
                    <a:lnTo>
                      <a:pt x="0" y="88"/>
                    </a:lnTo>
                    <a:lnTo>
                      <a:pt x="47" y="88"/>
                    </a:lnTo>
                    <a:lnTo>
                      <a:pt x="71" y="36"/>
                    </a:lnTo>
                    <a:lnTo>
                      <a:pt x="218" y="36"/>
                    </a:lnTo>
                    <a:lnTo>
                      <a:pt x="222" y="36"/>
                    </a:lnTo>
                    <a:lnTo>
                      <a:pt x="365" y="36"/>
                    </a:lnTo>
                    <a:lnTo>
                      <a:pt x="389" y="88"/>
                    </a:lnTo>
                    <a:lnTo>
                      <a:pt x="436" y="88"/>
                    </a:lnTo>
                    <a:lnTo>
                      <a:pt x="436" y="88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0" name="未知"/>
              <p:cNvSpPr/>
              <p:nvPr/>
            </p:nvSpPr>
            <p:spPr>
              <a:xfrm>
                <a:off x="0" y="88"/>
                <a:ext cx="963" cy="29"/>
              </a:xfrm>
              <a:custGeom>
                <a:avLst/>
                <a:gdLst/>
                <a:ahLst/>
                <a:cxnLst/>
                <a:pathLst>
                  <a:path w="963" h="29">
                    <a:moveTo>
                      <a:pt x="962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485" y="0"/>
                    </a:lnTo>
                    <a:lnTo>
                      <a:pt x="481" y="0"/>
                    </a:lnTo>
                    <a:lnTo>
                      <a:pt x="962" y="0"/>
                    </a:lnTo>
                    <a:lnTo>
                      <a:pt x="962" y="28"/>
                    </a:lnTo>
                    <a:lnTo>
                      <a:pt x="962" y="2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1" name="未知"/>
              <p:cNvSpPr/>
              <p:nvPr/>
            </p:nvSpPr>
            <p:spPr>
              <a:xfrm>
                <a:off x="40" y="68"/>
                <a:ext cx="212" cy="21"/>
              </a:xfrm>
              <a:custGeom>
                <a:avLst/>
                <a:gdLst/>
                <a:ahLst/>
                <a:cxnLst/>
                <a:pathLst>
                  <a:path w="212" h="21">
                    <a:moveTo>
                      <a:pt x="0" y="20"/>
                    </a:moveTo>
                    <a:lnTo>
                      <a:pt x="211" y="20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2" name="未知"/>
              <p:cNvSpPr/>
              <p:nvPr/>
            </p:nvSpPr>
            <p:spPr>
              <a:xfrm>
                <a:off x="707" y="68"/>
                <a:ext cx="212" cy="21"/>
              </a:xfrm>
              <a:custGeom>
                <a:avLst/>
                <a:gdLst/>
                <a:ahLst/>
                <a:cxnLst/>
                <a:pathLst>
                  <a:path w="212" h="21">
                    <a:moveTo>
                      <a:pt x="211" y="20"/>
                    </a:moveTo>
                    <a:lnTo>
                      <a:pt x="0" y="2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11" y="0"/>
                    </a:lnTo>
                    <a:lnTo>
                      <a:pt x="211" y="16"/>
                    </a:lnTo>
                    <a:lnTo>
                      <a:pt x="211" y="20"/>
                    </a:lnTo>
                    <a:lnTo>
                      <a:pt x="211" y="2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863" name="Group 66862"/>
            <p:cNvGrpSpPr/>
            <p:nvPr/>
          </p:nvGrpSpPr>
          <p:grpSpPr>
            <a:xfrm>
              <a:off x="87" y="740"/>
              <a:ext cx="975" cy="53"/>
              <a:chOff x="0" y="0"/>
              <a:chExt cx="975" cy="53"/>
            </a:xfrm>
          </p:grpSpPr>
          <p:sp>
            <p:nvSpPr>
              <p:cNvPr id="66864" name="未知"/>
              <p:cNvSpPr/>
              <p:nvPr/>
            </p:nvSpPr>
            <p:spPr>
              <a:xfrm>
                <a:off x="0" y="0"/>
                <a:ext cx="975" cy="17"/>
              </a:xfrm>
              <a:custGeom>
                <a:avLst/>
                <a:gdLst/>
                <a:ahLst/>
                <a:cxnLst/>
                <a:pathLst>
                  <a:path w="975" h="17">
                    <a:moveTo>
                      <a:pt x="974" y="16"/>
                    </a:moveTo>
                    <a:lnTo>
                      <a:pt x="974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974" y="16"/>
                    </a:lnTo>
                    <a:lnTo>
                      <a:pt x="974" y="16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5" name="未知"/>
              <p:cNvSpPr/>
              <p:nvPr/>
            </p:nvSpPr>
            <p:spPr>
              <a:xfrm>
                <a:off x="60" y="16"/>
                <a:ext cx="69" cy="37"/>
              </a:xfrm>
              <a:custGeom>
                <a:avLst/>
                <a:gdLst/>
                <a:ahLst/>
                <a:cxnLst/>
                <a:pathLst>
                  <a:path w="69" h="37">
                    <a:moveTo>
                      <a:pt x="68" y="0"/>
                    </a:moveTo>
                    <a:lnTo>
                      <a:pt x="0" y="0"/>
                    </a:lnTo>
                    <a:lnTo>
                      <a:pt x="8" y="36"/>
                    </a:lnTo>
                    <a:lnTo>
                      <a:pt x="68" y="36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6" name="未知"/>
              <p:cNvSpPr/>
              <p:nvPr/>
            </p:nvSpPr>
            <p:spPr>
              <a:xfrm>
                <a:off x="847" y="16"/>
                <a:ext cx="68" cy="37"/>
              </a:xfrm>
              <a:custGeom>
                <a:avLst/>
                <a:gdLst/>
                <a:ahLst/>
                <a:cxnLst/>
                <a:pathLst>
                  <a:path w="68" h="37">
                    <a:moveTo>
                      <a:pt x="67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59" y="36"/>
                    </a:lnTo>
                    <a:lnTo>
                      <a:pt x="67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867" name="Group 66866"/>
            <p:cNvGrpSpPr/>
            <p:nvPr/>
          </p:nvGrpSpPr>
          <p:grpSpPr>
            <a:xfrm>
              <a:off x="91" y="524"/>
              <a:ext cx="163" cy="164"/>
              <a:chOff x="0" y="0"/>
              <a:chExt cx="163" cy="164"/>
            </a:xfrm>
          </p:grpSpPr>
          <p:sp>
            <p:nvSpPr>
              <p:cNvPr id="66868" name="Oval 66867"/>
              <p:cNvSpPr/>
              <p:nvPr/>
            </p:nvSpPr>
            <p:spPr>
              <a:xfrm>
                <a:off x="0" y="0"/>
                <a:ext cx="163" cy="164"/>
              </a:xfrm>
              <a:prstGeom prst="ellipse">
                <a:avLst/>
              </a:prstGeom>
              <a:solidFill>
                <a:srgbClr val="000000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69" name="Oval 66868"/>
              <p:cNvSpPr/>
              <p:nvPr/>
            </p:nvSpPr>
            <p:spPr>
              <a:xfrm>
                <a:off x="12" y="12"/>
                <a:ext cx="139" cy="140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0" name="Oval 66869"/>
              <p:cNvSpPr/>
              <p:nvPr/>
            </p:nvSpPr>
            <p:spPr>
              <a:xfrm>
                <a:off x="24" y="24"/>
                <a:ext cx="115" cy="116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1" name="未知"/>
              <p:cNvSpPr/>
              <p:nvPr/>
            </p:nvSpPr>
            <p:spPr>
              <a:xfrm>
                <a:off x="36" y="40"/>
                <a:ext cx="41" cy="97"/>
              </a:xfrm>
              <a:custGeom>
                <a:avLst/>
                <a:gdLst/>
                <a:ahLst/>
                <a:cxnLst/>
                <a:pathLst>
                  <a:path w="41" h="97">
                    <a:moveTo>
                      <a:pt x="4" y="0"/>
                    </a:moveTo>
                    <a:lnTo>
                      <a:pt x="0" y="24"/>
                    </a:lnTo>
                    <a:lnTo>
                      <a:pt x="0" y="44"/>
                    </a:lnTo>
                    <a:lnTo>
                      <a:pt x="8" y="68"/>
                    </a:lnTo>
                    <a:lnTo>
                      <a:pt x="24" y="88"/>
                    </a:lnTo>
                    <a:lnTo>
                      <a:pt x="40" y="96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2" name="未知"/>
              <p:cNvSpPr/>
              <p:nvPr/>
            </p:nvSpPr>
            <p:spPr>
              <a:xfrm>
                <a:off x="48" y="36"/>
                <a:ext cx="45" cy="101"/>
              </a:xfrm>
              <a:custGeom>
                <a:avLst/>
                <a:gdLst/>
                <a:ahLst/>
                <a:cxnLst/>
                <a:pathLst>
                  <a:path w="45" h="101">
                    <a:moveTo>
                      <a:pt x="0" y="0"/>
                    </a:moveTo>
                    <a:lnTo>
                      <a:pt x="4" y="24"/>
                    </a:lnTo>
                    <a:lnTo>
                      <a:pt x="8" y="44"/>
                    </a:lnTo>
                    <a:lnTo>
                      <a:pt x="16" y="68"/>
                    </a:lnTo>
                    <a:lnTo>
                      <a:pt x="32" y="84"/>
                    </a:lnTo>
                    <a:lnTo>
                      <a:pt x="44" y="10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3" name="未知"/>
              <p:cNvSpPr/>
              <p:nvPr/>
            </p:nvSpPr>
            <p:spPr>
              <a:xfrm>
                <a:off x="56" y="32"/>
                <a:ext cx="49" cy="101"/>
              </a:xfrm>
              <a:custGeom>
                <a:avLst/>
                <a:gdLst/>
                <a:ahLst/>
                <a:cxnLst/>
                <a:pathLst>
                  <a:path w="49" h="101">
                    <a:moveTo>
                      <a:pt x="0" y="0"/>
                    </a:moveTo>
                    <a:lnTo>
                      <a:pt x="48" y="10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4" name="未知"/>
              <p:cNvSpPr/>
              <p:nvPr/>
            </p:nvSpPr>
            <p:spPr>
              <a:xfrm>
                <a:off x="64" y="28"/>
                <a:ext cx="53" cy="97"/>
              </a:xfrm>
              <a:custGeom>
                <a:avLst/>
                <a:gdLst/>
                <a:ahLst/>
                <a:cxnLst/>
                <a:pathLst>
                  <a:path w="53" h="97">
                    <a:moveTo>
                      <a:pt x="52" y="96"/>
                    </a:moveTo>
                    <a:lnTo>
                      <a:pt x="44" y="64"/>
                    </a:lnTo>
                    <a:lnTo>
                      <a:pt x="40" y="44"/>
                    </a:lnTo>
                    <a:lnTo>
                      <a:pt x="20" y="2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5" name="未知"/>
              <p:cNvSpPr/>
              <p:nvPr/>
            </p:nvSpPr>
            <p:spPr>
              <a:xfrm>
                <a:off x="76" y="28"/>
                <a:ext cx="45" cy="57"/>
              </a:xfrm>
              <a:custGeom>
                <a:avLst/>
                <a:gdLst/>
                <a:ahLst/>
                <a:cxnLst/>
                <a:pathLst>
                  <a:path w="45" h="57">
                    <a:moveTo>
                      <a:pt x="44" y="56"/>
                    </a:moveTo>
                    <a:lnTo>
                      <a:pt x="40" y="36"/>
                    </a:lnTo>
                    <a:lnTo>
                      <a:pt x="32" y="24"/>
                    </a:lnTo>
                    <a:lnTo>
                      <a:pt x="2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6" name="未知"/>
              <p:cNvSpPr/>
              <p:nvPr/>
            </p:nvSpPr>
            <p:spPr>
              <a:xfrm>
                <a:off x="28" y="32"/>
                <a:ext cx="77" cy="37"/>
              </a:xfrm>
              <a:custGeom>
                <a:avLst/>
                <a:gdLst/>
                <a:ahLst/>
                <a:cxnLst/>
                <a:pathLst>
                  <a:path w="77" h="37">
                    <a:moveTo>
                      <a:pt x="76" y="0"/>
                    </a:moveTo>
                    <a:lnTo>
                      <a:pt x="0" y="36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7" name="未知"/>
              <p:cNvSpPr/>
              <p:nvPr/>
            </p:nvSpPr>
            <p:spPr>
              <a:xfrm>
                <a:off x="24" y="44"/>
                <a:ext cx="97" cy="45"/>
              </a:xfrm>
              <a:custGeom>
                <a:avLst/>
                <a:gdLst/>
                <a:ahLst/>
                <a:cxnLst/>
                <a:pathLst>
                  <a:path w="97" h="45">
                    <a:moveTo>
                      <a:pt x="96" y="0"/>
                    </a:moveTo>
                    <a:lnTo>
                      <a:pt x="0" y="44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8" name="未知"/>
              <p:cNvSpPr/>
              <p:nvPr/>
            </p:nvSpPr>
            <p:spPr>
              <a:xfrm>
                <a:off x="32" y="60"/>
                <a:ext cx="100" cy="49"/>
              </a:xfrm>
              <a:custGeom>
                <a:avLst/>
                <a:gdLst/>
                <a:ahLst/>
                <a:cxnLst/>
                <a:pathLst>
                  <a:path w="100" h="49">
                    <a:moveTo>
                      <a:pt x="99" y="0"/>
                    </a:moveTo>
                    <a:lnTo>
                      <a:pt x="0" y="4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79" name="未知"/>
              <p:cNvSpPr/>
              <p:nvPr/>
            </p:nvSpPr>
            <p:spPr>
              <a:xfrm>
                <a:off x="44" y="88"/>
                <a:ext cx="77" cy="37"/>
              </a:xfrm>
              <a:custGeom>
                <a:avLst/>
                <a:gdLst/>
                <a:ahLst/>
                <a:cxnLst/>
                <a:pathLst>
                  <a:path w="77" h="37">
                    <a:moveTo>
                      <a:pt x="76" y="0"/>
                    </a:moveTo>
                    <a:lnTo>
                      <a:pt x="0" y="36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0" name="未知"/>
              <p:cNvSpPr/>
              <p:nvPr/>
            </p:nvSpPr>
            <p:spPr>
              <a:xfrm>
                <a:off x="68" y="108"/>
                <a:ext cx="53" cy="29"/>
              </a:xfrm>
              <a:custGeom>
                <a:avLst/>
                <a:gdLst/>
                <a:ahLst/>
                <a:cxnLst/>
                <a:pathLst>
                  <a:path w="53" h="29">
                    <a:moveTo>
                      <a:pt x="52" y="0"/>
                    </a:moveTo>
                    <a:lnTo>
                      <a:pt x="0" y="28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881" name="Group 66880"/>
            <p:cNvGrpSpPr/>
            <p:nvPr/>
          </p:nvGrpSpPr>
          <p:grpSpPr>
            <a:xfrm>
              <a:off x="207" y="576"/>
              <a:ext cx="267" cy="149"/>
              <a:chOff x="0" y="0"/>
              <a:chExt cx="267" cy="149"/>
            </a:xfrm>
          </p:grpSpPr>
          <p:sp>
            <p:nvSpPr>
              <p:cNvPr id="66882" name="未知"/>
              <p:cNvSpPr/>
              <p:nvPr/>
            </p:nvSpPr>
            <p:spPr>
              <a:xfrm>
                <a:off x="0" y="0"/>
                <a:ext cx="251" cy="149"/>
              </a:xfrm>
              <a:custGeom>
                <a:avLst/>
                <a:gdLst/>
                <a:ahLst/>
                <a:cxnLst/>
                <a:pathLst>
                  <a:path w="251" h="149">
                    <a:moveTo>
                      <a:pt x="19" y="148"/>
                    </a:moveTo>
                    <a:lnTo>
                      <a:pt x="250" y="0"/>
                    </a:lnTo>
                    <a:lnTo>
                      <a:pt x="0" y="32"/>
                    </a:lnTo>
                    <a:lnTo>
                      <a:pt x="19" y="148"/>
                    </a:lnTo>
                    <a:lnTo>
                      <a:pt x="19" y="148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3" name="未知"/>
              <p:cNvSpPr/>
              <p:nvPr/>
            </p:nvSpPr>
            <p:spPr>
              <a:xfrm>
                <a:off x="19" y="0"/>
                <a:ext cx="248" cy="149"/>
              </a:xfrm>
              <a:custGeom>
                <a:avLst/>
                <a:gdLst/>
                <a:ahLst/>
                <a:cxnLst/>
                <a:pathLst>
                  <a:path w="248" h="149">
                    <a:moveTo>
                      <a:pt x="231" y="0"/>
                    </a:moveTo>
                    <a:lnTo>
                      <a:pt x="247" y="112"/>
                    </a:lnTo>
                    <a:lnTo>
                      <a:pt x="0" y="148"/>
                    </a:lnTo>
                    <a:lnTo>
                      <a:pt x="231" y="0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4" name="未知"/>
              <p:cNvSpPr/>
              <p:nvPr/>
            </p:nvSpPr>
            <p:spPr>
              <a:xfrm>
                <a:off x="71" y="36"/>
                <a:ext cx="17" cy="9"/>
              </a:xfrm>
              <a:custGeom>
                <a:avLst/>
                <a:gdLst/>
                <a:ahLst/>
                <a:cxnLst/>
                <a:pathLst>
                  <a:path w="17" h="9">
                    <a:moveTo>
                      <a:pt x="0" y="0"/>
                    </a:moveTo>
                    <a:lnTo>
                      <a:pt x="0" y="0"/>
                    </a:lnTo>
                    <a:lnTo>
                      <a:pt x="16" y="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5" name="未知"/>
              <p:cNvSpPr/>
              <p:nvPr/>
            </p:nvSpPr>
            <p:spPr>
              <a:xfrm>
                <a:off x="71" y="20"/>
                <a:ext cx="81" cy="45"/>
              </a:xfrm>
              <a:custGeom>
                <a:avLst/>
                <a:gdLst/>
                <a:ahLst/>
                <a:cxnLst/>
                <a:pathLst>
                  <a:path w="81" h="45">
                    <a:moveTo>
                      <a:pt x="16" y="44"/>
                    </a:moveTo>
                    <a:lnTo>
                      <a:pt x="16" y="20"/>
                    </a:lnTo>
                    <a:lnTo>
                      <a:pt x="0" y="16"/>
                    </a:lnTo>
                    <a:lnTo>
                      <a:pt x="80" y="0"/>
                    </a:lnTo>
                    <a:lnTo>
                      <a:pt x="16" y="44"/>
                    </a:lnTo>
                    <a:lnTo>
                      <a:pt x="16" y="44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6" name="未知"/>
              <p:cNvSpPr/>
              <p:nvPr/>
            </p:nvSpPr>
            <p:spPr>
              <a:xfrm>
                <a:off x="23" y="40"/>
                <a:ext cx="69" cy="73"/>
              </a:xfrm>
              <a:custGeom>
                <a:avLst/>
                <a:gdLst/>
                <a:ahLst/>
                <a:cxnLst/>
                <a:pathLst>
                  <a:path w="69" h="73">
                    <a:moveTo>
                      <a:pt x="0" y="12"/>
                    </a:moveTo>
                    <a:lnTo>
                      <a:pt x="16" y="72"/>
                    </a:lnTo>
                    <a:lnTo>
                      <a:pt x="68" y="36"/>
                    </a:lnTo>
                    <a:lnTo>
                      <a:pt x="6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6887" name="Group 66886"/>
            <p:cNvGrpSpPr/>
            <p:nvPr/>
          </p:nvGrpSpPr>
          <p:grpSpPr>
            <a:xfrm>
              <a:off x="882" y="164"/>
              <a:ext cx="192" cy="193"/>
              <a:chOff x="0" y="0"/>
              <a:chExt cx="192" cy="193"/>
            </a:xfrm>
          </p:grpSpPr>
          <p:sp>
            <p:nvSpPr>
              <p:cNvPr id="66888" name="未知"/>
              <p:cNvSpPr/>
              <p:nvPr/>
            </p:nvSpPr>
            <p:spPr>
              <a:xfrm>
                <a:off x="0" y="0"/>
                <a:ext cx="192" cy="193"/>
              </a:xfrm>
              <a:custGeom>
                <a:avLst/>
                <a:gdLst/>
                <a:ahLst/>
                <a:cxnLst/>
                <a:pathLst>
                  <a:path w="192" h="193">
                    <a:moveTo>
                      <a:pt x="167" y="88"/>
                    </a:moveTo>
                    <a:lnTo>
                      <a:pt x="191" y="192"/>
                    </a:lnTo>
                    <a:lnTo>
                      <a:pt x="0" y="128"/>
                    </a:lnTo>
                    <a:lnTo>
                      <a:pt x="143" y="0"/>
                    </a:lnTo>
                    <a:lnTo>
                      <a:pt x="167" y="88"/>
                    </a:lnTo>
                    <a:lnTo>
                      <a:pt x="167" y="88"/>
                    </a:lnTo>
                    <a:close/>
                  </a:path>
                </a:pathLst>
              </a:custGeom>
              <a:solidFill>
                <a:srgbClr val="111111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89" name="未知"/>
              <p:cNvSpPr/>
              <p:nvPr/>
            </p:nvSpPr>
            <p:spPr>
              <a:xfrm>
                <a:off x="52" y="32"/>
                <a:ext cx="108" cy="109"/>
              </a:xfrm>
              <a:custGeom>
                <a:avLst/>
                <a:gdLst/>
                <a:ahLst/>
                <a:cxnLst/>
                <a:pathLst>
                  <a:path w="108" h="109">
                    <a:moveTo>
                      <a:pt x="83" y="0"/>
                    </a:moveTo>
                    <a:lnTo>
                      <a:pt x="0" y="76"/>
                    </a:lnTo>
                    <a:lnTo>
                      <a:pt x="107" y="108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90" name="未知"/>
              <p:cNvSpPr/>
              <p:nvPr/>
            </p:nvSpPr>
            <p:spPr>
              <a:xfrm>
                <a:off x="79" y="52"/>
                <a:ext cx="89" cy="45"/>
              </a:xfrm>
              <a:custGeom>
                <a:avLst/>
                <a:gdLst/>
                <a:ahLst/>
                <a:cxnLst/>
                <a:pathLst>
                  <a:path w="89" h="45">
                    <a:moveTo>
                      <a:pt x="48" y="28"/>
                    </a:moveTo>
                    <a:lnTo>
                      <a:pt x="56" y="44"/>
                    </a:lnTo>
                    <a:lnTo>
                      <a:pt x="60" y="28"/>
                    </a:lnTo>
                    <a:lnTo>
                      <a:pt x="88" y="36"/>
                    </a:lnTo>
                    <a:lnTo>
                      <a:pt x="56" y="12"/>
                    </a:lnTo>
                    <a:lnTo>
                      <a:pt x="56" y="0"/>
                    </a:lnTo>
                    <a:lnTo>
                      <a:pt x="52" y="8"/>
                    </a:lnTo>
                    <a:lnTo>
                      <a:pt x="40" y="4"/>
                    </a:lnTo>
                    <a:lnTo>
                      <a:pt x="44" y="12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16" y="12"/>
                    </a:lnTo>
                    <a:lnTo>
                      <a:pt x="32" y="20"/>
                    </a:lnTo>
                    <a:lnTo>
                      <a:pt x="8" y="32"/>
                    </a:lnTo>
                    <a:lnTo>
                      <a:pt x="36" y="28"/>
                    </a:lnTo>
                    <a:lnTo>
                      <a:pt x="32" y="4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222222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91" name="未知"/>
              <p:cNvSpPr/>
              <p:nvPr/>
            </p:nvSpPr>
            <p:spPr>
              <a:xfrm>
                <a:off x="40" y="96"/>
                <a:ext cx="124" cy="65"/>
              </a:xfrm>
              <a:custGeom>
                <a:avLst/>
                <a:gdLst/>
                <a:ahLst/>
                <a:cxnLst/>
                <a:pathLst>
                  <a:path w="124" h="65">
                    <a:moveTo>
                      <a:pt x="23" y="0"/>
                    </a:moveTo>
                    <a:lnTo>
                      <a:pt x="0" y="24"/>
                    </a:lnTo>
                    <a:lnTo>
                      <a:pt x="123" y="64"/>
                    </a:lnTo>
                    <a:lnTo>
                      <a:pt x="119" y="44"/>
                    </a:lnTo>
                    <a:lnTo>
                      <a:pt x="83" y="28"/>
                    </a:lnTo>
                    <a:lnTo>
                      <a:pt x="103" y="20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892" name="未知"/>
              <p:cNvSpPr/>
              <p:nvPr/>
            </p:nvSpPr>
            <p:spPr>
              <a:xfrm>
                <a:off x="95" y="80"/>
                <a:ext cx="33" cy="49"/>
              </a:xfrm>
              <a:custGeom>
                <a:avLst/>
                <a:gdLst/>
                <a:ahLst/>
                <a:cxnLst/>
                <a:pathLst>
                  <a:path w="33" h="49">
                    <a:moveTo>
                      <a:pt x="32" y="12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8" y="12"/>
                    </a:lnTo>
                    <a:lnTo>
                      <a:pt x="20" y="28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24" y="32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6893" name="Group 66892"/>
          <p:cNvGrpSpPr/>
          <p:nvPr/>
        </p:nvGrpSpPr>
        <p:grpSpPr>
          <a:xfrm>
            <a:off x="4811713" y="228600"/>
            <a:ext cx="1146175" cy="1490663"/>
            <a:chOff x="0" y="0"/>
            <a:chExt cx="720" cy="937"/>
          </a:xfrm>
        </p:grpSpPr>
        <p:sp>
          <p:nvSpPr>
            <p:cNvPr id="66894" name="Straight Connector 66893"/>
            <p:cNvSpPr/>
            <p:nvPr/>
          </p:nvSpPr>
          <p:spPr>
            <a:xfrm flipV="1">
              <a:off x="330" y="651"/>
              <a:ext cx="0" cy="202"/>
            </a:xfrm>
            <a:prstGeom prst="line">
              <a:avLst/>
            </a:prstGeom>
            <a:ln w="381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895" name="Straight Connector 66894"/>
            <p:cNvSpPr/>
            <p:nvPr/>
          </p:nvSpPr>
          <p:spPr>
            <a:xfrm flipV="1">
              <a:off x="153" y="0"/>
              <a:ext cx="345" cy="754"/>
            </a:xfrm>
            <a:prstGeom prst="line">
              <a:avLst/>
            </a:prstGeom>
            <a:ln w="127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896" name="Oval 66895"/>
            <p:cNvSpPr/>
            <p:nvPr/>
          </p:nvSpPr>
          <p:spPr>
            <a:xfrm>
              <a:off x="0" y="60"/>
              <a:ext cx="656" cy="648"/>
            </a:xfrm>
            <a:prstGeom prst="ellipse">
              <a:avLst/>
            </a:prstGeom>
            <a:solidFill>
              <a:srgbClr val="FFFFFF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897" name="未知"/>
            <p:cNvSpPr/>
            <p:nvPr/>
          </p:nvSpPr>
          <p:spPr>
            <a:xfrm>
              <a:off x="157" y="843"/>
              <a:ext cx="383" cy="28"/>
            </a:xfrm>
            <a:custGeom>
              <a:avLst/>
              <a:gdLst/>
              <a:ahLst/>
              <a:cxnLst/>
              <a:pathLst>
                <a:path w="383" h="28">
                  <a:moveTo>
                    <a:pt x="0" y="27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82" y="27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898" name="未知"/>
            <p:cNvSpPr/>
            <p:nvPr/>
          </p:nvSpPr>
          <p:spPr>
            <a:xfrm>
              <a:off x="124" y="886"/>
              <a:ext cx="453" cy="51"/>
            </a:xfrm>
            <a:custGeom>
              <a:avLst/>
              <a:gdLst/>
              <a:ahLst/>
              <a:cxnLst/>
              <a:pathLst>
                <a:path w="453" h="51">
                  <a:moveTo>
                    <a:pt x="0" y="50"/>
                  </a:moveTo>
                  <a:lnTo>
                    <a:pt x="0" y="0"/>
                  </a:lnTo>
                  <a:lnTo>
                    <a:pt x="452" y="0"/>
                  </a:lnTo>
                  <a:lnTo>
                    <a:pt x="452" y="50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6899" name="未知"/>
            <p:cNvSpPr/>
            <p:nvPr/>
          </p:nvSpPr>
          <p:spPr>
            <a:xfrm>
              <a:off x="171" y="86"/>
              <a:ext cx="306" cy="577"/>
            </a:xfrm>
            <a:custGeom>
              <a:avLst/>
              <a:gdLst/>
              <a:ahLst/>
              <a:cxnLst/>
              <a:pathLst>
                <a:path w="306" h="577">
                  <a:moveTo>
                    <a:pt x="154" y="427"/>
                  </a:moveTo>
                  <a:lnTo>
                    <a:pt x="140" y="404"/>
                  </a:lnTo>
                  <a:lnTo>
                    <a:pt x="137" y="374"/>
                  </a:lnTo>
                  <a:lnTo>
                    <a:pt x="144" y="341"/>
                  </a:lnTo>
                  <a:lnTo>
                    <a:pt x="161" y="324"/>
                  </a:lnTo>
                  <a:lnTo>
                    <a:pt x="164" y="315"/>
                  </a:lnTo>
                  <a:lnTo>
                    <a:pt x="161" y="311"/>
                  </a:lnTo>
                  <a:lnTo>
                    <a:pt x="154" y="311"/>
                  </a:lnTo>
                  <a:lnTo>
                    <a:pt x="140" y="298"/>
                  </a:lnTo>
                  <a:lnTo>
                    <a:pt x="140" y="285"/>
                  </a:lnTo>
                  <a:lnTo>
                    <a:pt x="124" y="258"/>
                  </a:lnTo>
                  <a:lnTo>
                    <a:pt x="94" y="242"/>
                  </a:lnTo>
                  <a:lnTo>
                    <a:pt x="84" y="219"/>
                  </a:lnTo>
                  <a:lnTo>
                    <a:pt x="87" y="215"/>
                  </a:lnTo>
                  <a:lnTo>
                    <a:pt x="73" y="172"/>
                  </a:lnTo>
                  <a:lnTo>
                    <a:pt x="77" y="196"/>
                  </a:lnTo>
                  <a:lnTo>
                    <a:pt x="73" y="196"/>
                  </a:lnTo>
                  <a:lnTo>
                    <a:pt x="67" y="176"/>
                  </a:lnTo>
                  <a:lnTo>
                    <a:pt x="67" y="153"/>
                  </a:lnTo>
                  <a:lnTo>
                    <a:pt x="60" y="139"/>
                  </a:lnTo>
                  <a:lnTo>
                    <a:pt x="80" y="93"/>
                  </a:lnTo>
                  <a:lnTo>
                    <a:pt x="73" y="73"/>
                  </a:lnTo>
                  <a:lnTo>
                    <a:pt x="80" y="57"/>
                  </a:lnTo>
                  <a:lnTo>
                    <a:pt x="80" y="50"/>
                  </a:lnTo>
                  <a:lnTo>
                    <a:pt x="47" y="30"/>
                  </a:lnTo>
                  <a:lnTo>
                    <a:pt x="33" y="40"/>
                  </a:lnTo>
                  <a:lnTo>
                    <a:pt x="0" y="34"/>
                  </a:lnTo>
                  <a:lnTo>
                    <a:pt x="17" y="30"/>
                  </a:lnTo>
                  <a:lnTo>
                    <a:pt x="20" y="14"/>
                  </a:lnTo>
                  <a:lnTo>
                    <a:pt x="33" y="17"/>
                  </a:lnTo>
                  <a:lnTo>
                    <a:pt x="30" y="7"/>
                  </a:lnTo>
                  <a:lnTo>
                    <a:pt x="47" y="10"/>
                  </a:lnTo>
                  <a:lnTo>
                    <a:pt x="43" y="4"/>
                  </a:lnTo>
                  <a:lnTo>
                    <a:pt x="73" y="0"/>
                  </a:lnTo>
                  <a:lnTo>
                    <a:pt x="107" y="27"/>
                  </a:lnTo>
                  <a:lnTo>
                    <a:pt x="134" y="30"/>
                  </a:lnTo>
                  <a:lnTo>
                    <a:pt x="147" y="40"/>
                  </a:lnTo>
                  <a:lnTo>
                    <a:pt x="174" y="50"/>
                  </a:lnTo>
                  <a:lnTo>
                    <a:pt x="177" y="40"/>
                  </a:lnTo>
                  <a:lnTo>
                    <a:pt x="197" y="60"/>
                  </a:lnTo>
                  <a:lnTo>
                    <a:pt x="207" y="60"/>
                  </a:lnTo>
                  <a:lnTo>
                    <a:pt x="204" y="73"/>
                  </a:lnTo>
                  <a:lnTo>
                    <a:pt x="191" y="63"/>
                  </a:lnTo>
                  <a:lnTo>
                    <a:pt x="171" y="86"/>
                  </a:lnTo>
                  <a:lnTo>
                    <a:pt x="197" y="110"/>
                  </a:lnTo>
                  <a:lnTo>
                    <a:pt x="197" y="126"/>
                  </a:lnTo>
                  <a:lnTo>
                    <a:pt x="207" y="119"/>
                  </a:lnTo>
                  <a:lnTo>
                    <a:pt x="214" y="86"/>
                  </a:lnTo>
                  <a:lnTo>
                    <a:pt x="231" y="110"/>
                  </a:lnTo>
                  <a:lnTo>
                    <a:pt x="248" y="113"/>
                  </a:lnTo>
                  <a:lnTo>
                    <a:pt x="268" y="153"/>
                  </a:lnTo>
                  <a:lnTo>
                    <a:pt x="264" y="156"/>
                  </a:lnTo>
                  <a:lnTo>
                    <a:pt x="281" y="176"/>
                  </a:lnTo>
                  <a:lnTo>
                    <a:pt x="254" y="172"/>
                  </a:lnTo>
                  <a:lnTo>
                    <a:pt x="254" y="153"/>
                  </a:lnTo>
                  <a:lnTo>
                    <a:pt x="231" y="153"/>
                  </a:lnTo>
                  <a:lnTo>
                    <a:pt x="248" y="169"/>
                  </a:lnTo>
                  <a:lnTo>
                    <a:pt x="217" y="172"/>
                  </a:lnTo>
                  <a:lnTo>
                    <a:pt x="224" y="179"/>
                  </a:lnTo>
                  <a:lnTo>
                    <a:pt x="201" y="186"/>
                  </a:lnTo>
                  <a:lnTo>
                    <a:pt x="191" y="205"/>
                  </a:lnTo>
                  <a:lnTo>
                    <a:pt x="181" y="215"/>
                  </a:lnTo>
                  <a:lnTo>
                    <a:pt x="181" y="229"/>
                  </a:lnTo>
                  <a:lnTo>
                    <a:pt x="174" y="235"/>
                  </a:lnTo>
                  <a:lnTo>
                    <a:pt x="161" y="209"/>
                  </a:lnTo>
                  <a:lnTo>
                    <a:pt x="154" y="205"/>
                  </a:lnTo>
                  <a:lnTo>
                    <a:pt x="147" y="209"/>
                  </a:lnTo>
                  <a:lnTo>
                    <a:pt x="134" y="202"/>
                  </a:lnTo>
                  <a:lnTo>
                    <a:pt x="120" y="215"/>
                  </a:lnTo>
                  <a:lnTo>
                    <a:pt x="117" y="242"/>
                  </a:lnTo>
                  <a:lnTo>
                    <a:pt x="127" y="245"/>
                  </a:lnTo>
                  <a:lnTo>
                    <a:pt x="147" y="245"/>
                  </a:lnTo>
                  <a:lnTo>
                    <a:pt x="157" y="248"/>
                  </a:lnTo>
                  <a:lnTo>
                    <a:pt x="140" y="268"/>
                  </a:lnTo>
                  <a:lnTo>
                    <a:pt x="161" y="275"/>
                  </a:lnTo>
                  <a:lnTo>
                    <a:pt x="150" y="295"/>
                  </a:lnTo>
                  <a:lnTo>
                    <a:pt x="164" y="301"/>
                  </a:lnTo>
                  <a:lnTo>
                    <a:pt x="174" y="301"/>
                  </a:lnTo>
                  <a:lnTo>
                    <a:pt x="181" y="308"/>
                  </a:lnTo>
                  <a:lnTo>
                    <a:pt x="201" y="298"/>
                  </a:lnTo>
                  <a:lnTo>
                    <a:pt x="234" y="324"/>
                  </a:lnTo>
                  <a:lnTo>
                    <a:pt x="241" y="344"/>
                  </a:lnTo>
                  <a:lnTo>
                    <a:pt x="264" y="364"/>
                  </a:lnTo>
                  <a:lnTo>
                    <a:pt x="264" y="387"/>
                  </a:lnTo>
                  <a:lnTo>
                    <a:pt x="305" y="420"/>
                  </a:lnTo>
                  <a:lnTo>
                    <a:pt x="298" y="437"/>
                  </a:lnTo>
                  <a:lnTo>
                    <a:pt x="274" y="450"/>
                  </a:lnTo>
                  <a:lnTo>
                    <a:pt x="261" y="480"/>
                  </a:lnTo>
                  <a:lnTo>
                    <a:pt x="241" y="480"/>
                  </a:lnTo>
                  <a:lnTo>
                    <a:pt x="191" y="510"/>
                  </a:lnTo>
                  <a:lnTo>
                    <a:pt x="181" y="506"/>
                  </a:lnTo>
                  <a:lnTo>
                    <a:pt x="134" y="536"/>
                  </a:lnTo>
                  <a:lnTo>
                    <a:pt x="137" y="549"/>
                  </a:lnTo>
                  <a:lnTo>
                    <a:pt x="127" y="562"/>
                  </a:lnTo>
                  <a:lnTo>
                    <a:pt x="127" y="569"/>
                  </a:lnTo>
                  <a:lnTo>
                    <a:pt x="124" y="576"/>
                  </a:lnTo>
                  <a:lnTo>
                    <a:pt x="107" y="562"/>
                  </a:lnTo>
                  <a:lnTo>
                    <a:pt x="107" y="549"/>
                  </a:lnTo>
                  <a:lnTo>
                    <a:pt x="154" y="427"/>
                  </a:lnTo>
                  <a:lnTo>
                    <a:pt x="154" y="4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0" name="未知"/>
            <p:cNvSpPr/>
            <p:nvPr/>
          </p:nvSpPr>
          <p:spPr>
            <a:xfrm>
              <a:off x="388" y="120"/>
              <a:ext cx="92" cy="93"/>
            </a:xfrm>
            <a:custGeom>
              <a:avLst/>
              <a:gdLst/>
              <a:ahLst/>
              <a:cxnLst/>
              <a:pathLst>
                <a:path w="92" h="93">
                  <a:moveTo>
                    <a:pt x="64" y="92"/>
                  </a:moveTo>
                  <a:lnTo>
                    <a:pt x="57" y="89"/>
                  </a:lnTo>
                  <a:lnTo>
                    <a:pt x="57" y="85"/>
                  </a:lnTo>
                  <a:lnTo>
                    <a:pt x="24" y="26"/>
                  </a:lnTo>
                  <a:lnTo>
                    <a:pt x="4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41" y="6"/>
                  </a:lnTo>
                  <a:lnTo>
                    <a:pt x="61" y="19"/>
                  </a:lnTo>
                  <a:lnTo>
                    <a:pt x="77" y="36"/>
                  </a:lnTo>
                  <a:lnTo>
                    <a:pt x="91" y="56"/>
                  </a:lnTo>
                  <a:lnTo>
                    <a:pt x="84" y="69"/>
                  </a:lnTo>
                  <a:lnTo>
                    <a:pt x="77" y="72"/>
                  </a:lnTo>
                  <a:lnTo>
                    <a:pt x="71" y="82"/>
                  </a:lnTo>
                  <a:lnTo>
                    <a:pt x="64" y="92"/>
                  </a:lnTo>
                  <a:lnTo>
                    <a:pt x="64" y="9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1" name="未知"/>
            <p:cNvSpPr/>
            <p:nvPr/>
          </p:nvSpPr>
          <p:spPr>
            <a:xfrm>
              <a:off x="616" y="381"/>
              <a:ext cx="41" cy="110"/>
            </a:xfrm>
            <a:custGeom>
              <a:avLst/>
              <a:gdLst/>
              <a:ahLst/>
              <a:cxnLst/>
              <a:pathLst>
                <a:path w="41" h="110">
                  <a:moveTo>
                    <a:pt x="24" y="109"/>
                  </a:moveTo>
                  <a:lnTo>
                    <a:pt x="7" y="92"/>
                  </a:lnTo>
                  <a:lnTo>
                    <a:pt x="0" y="69"/>
                  </a:lnTo>
                  <a:lnTo>
                    <a:pt x="7" y="59"/>
                  </a:lnTo>
                  <a:lnTo>
                    <a:pt x="10" y="49"/>
                  </a:lnTo>
                  <a:lnTo>
                    <a:pt x="17" y="33"/>
                  </a:lnTo>
                  <a:lnTo>
                    <a:pt x="17" y="29"/>
                  </a:lnTo>
                  <a:lnTo>
                    <a:pt x="17" y="23"/>
                  </a:lnTo>
                  <a:lnTo>
                    <a:pt x="40" y="0"/>
                  </a:lnTo>
                  <a:lnTo>
                    <a:pt x="37" y="66"/>
                  </a:lnTo>
                  <a:lnTo>
                    <a:pt x="24" y="109"/>
                  </a:lnTo>
                  <a:lnTo>
                    <a:pt x="24" y="10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2" name="未知"/>
            <p:cNvSpPr/>
            <p:nvPr/>
          </p:nvSpPr>
          <p:spPr>
            <a:xfrm>
              <a:off x="640" y="305"/>
              <a:ext cx="14" cy="47"/>
            </a:xfrm>
            <a:custGeom>
              <a:avLst/>
              <a:gdLst/>
              <a:ahLst/>
              <a:cxnLst/>
              <a:pathLst>
                <a:path w="14" h="47">
                  <a:moveTo>
                    <a:pt x="6" y="0"/>
                  </a:moveTo>
                  <a:lnTo>
                    <a:pt x="0" y="23"/>
                  </a:lnTo>
                  <a:lnTo>
                    <a:pt x="10" y="36"/>
                  </a:lnTo>
                  <a:lnTo>
                    <a:pt x="13" y="46"/>
                  </a:lnTo>
                  <a:lnTo>
                    <a:pt x="10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3" name="Freeform 66902"/>
            <p:cNvSpPr/>
            <p:nvPr/>
          </p:nvSpPr>
          <p:spPr>
            <a:xfrm>
              <a:off x="147" y="11"/>
              <a:ext cx="573" cy="763"/>
            </a:xfrm>
            <a:custGeom>
              <a:avLst/>
              <a:gdLst>
                <a:gd name="txL" fmla="*/ 0 w 31741"/>
                <a:gd name="txT" fmla="*/ 0 h 41897"/>
                <a:gd name="txR" fmla="*/ 31741 w 31741"/>
                <a:gd name="txB" fmla="*/ 41897 h 41897"/>
              </a:gdLst>
              <a:ahLst/>
              <a:cxnLst>
                <a:cxn ang="270">
                  <a:pos x="17528" y="0"/>
                </a:cxn>
                <a:cxn ang="90">
                  <a:pos x="0" y="39368"/>
                </a:cxn>
                <a:cxn ang="90">
                  <a:pos x="10141" y="20297"/>
                </a:cxn>
              </a:cxnLst>
              <a:rect l="txL" t="txT" r="txR" b="txB"/>
              <a:pathLst>
                <a:path w="31741" h="41897" fill="none">
                  <a:moveTo>
                    <a:pt x="17528" y="0"/>
                  </a:moveTo>
                  <a:arcTo wR="21600" hR="21600" stAng="-4200075" swAng="11280183"/>
                </a:path>
                <a:path w="31741" h="41897" stroke="0">
                  <a:moveTo>
                    <a:pt x="17528" y="0"/>
                  </a:moveTo>
                  <a:arcTo wR="21600" hR="21600" stAng="-4200075" swAng="11280183"/>
                  <a:lnTo>
                    <a:pt x="10141" y="20297"/>
                  </a:lnTo>
                  <a:close/>
                </a:path>
              </a:pathLst>
            </a:custGeom>
            <a:noFill/>
            <a:ln w="381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904" name="Group 66903"/>
          <p:cNvGrpSpPr/>
          <p:nvPr/>
        </p:nvGrpSpPr>
        <p:grpSpPr>
          <a:xfrm>
            <a:off x="6492875" y="457200"/>
            <a:ext cx="1604963" cy="1262063"/>
            <a:chOff x="0" y="0"/>
            <a:chExt cx="1009" cy="793"/>
          </a:xfrm>
        </p:grpSpPr>
        <p:sp>
          <p:nvSpPr>
            <p:cNvPr id="66905" name="未知"/>
            <p:cNvSpPr/>
            <p:nvPr/>
          </p:nvSpPr>
          <p:spPr>
            <a:xfrm>
              <a:off x="215" y="212"/>
              <a:ext cx="593" cy="581"/>
            </a:xfrm>
            <a:custGeom>
              <a:avLst/>
              <a:gdLst/>
              <a:ahLst/>
              <a:cxnLst/>
              <a:pathLst>
                <a:path w="593" h="581">
                  <a:moveTo>
                    <a:pt x="592" y="580"/>
                  </a:moveTo>
                  <a:lnTo>
                    <a:pt x="592" y="565"/>
                  </a:lnTo>
                  <a:lnTo>
                    <a:pt x="589" y="554"/>
                  </a:lnTo>
                  <a:lnTo>
                    <a:pt x="578" y="543"/>
                  </a:lnTo>
                  <a:lnTo>
                    <a:pt x="563" y="532"/>
                  </a:lnTo>
                  <a:lnTo>
                    <a:pt x="549" y="524"/>
                  </a:lnTo>
                  <a:lnTo>
                    <a:pt x="535" y="524"/>
                  </a:lnTo>
                  <a:lnTo>
                    <a:pt x="445" y="524"/>
                  </a:lnTo>
                  <a:lnTo>
                    <a:pt x="445" y="506"/>
                  </a:lnTo>
                  <a:lnTo>
                    <a:pt x="370" y="506"/>
                  </a:lnTo>
                  <a:lnTo>
                    <a:pt x="370" y="480"/>
                  </a:lnTo>
                  <a:lnTo>
                    <a:pt x="330" y="480"/>
                  </a:lnTo>
                  <a:lnTo>
                    <a:pt x="341" y="476"/>
                  </a:lnTo>
                  <a:lnTo>
                    <a:pt x="352" y="461"/>
                  </a:lnTo>
                  <a:lnTo>
                    <a:pt x="355" y="450"/>
                  </a:lnTo>
                  <a:lnTo>
                    <a:pt x="355" y="435"/>
                  </a:lnTo>
                  <a:lnTo>
                    <a:pt x="355" y="424"/>
                  </a:lnTo>
                  <a:lnTo>
                    <a:pt x="348" y="409"/>
                  </a:lnTo>
                  <a:lnTo>
                    <a:pt x="345" y="402"/>
                  </a:lnTo>
                  <a:lnTo>
                    <a:pt x="334" y="394"/>
                  </a:lnTo>
                  <a:lnTo>
                    <a:pt x="327" y="390"/>
                  </a:lnTo>
                  <a:lnTo>
                    <a:pt x="330" y="387"/>
                  </a:lnTo>
                  <a:lnTo>
                    <a:pt x="337" y="372"/>
                  </a:lnTo>
                  <a:lnTo>
                    <a:pt x="345" y="361"/>
                  </a:lnTo>
                  <a:lnTo>
                    <a:pt x="348" y="346"/>
                  </a:lnTo>
                  <a:lnTo>
                    <a:pt x="355" y="331"/>
                  </a:lnTo>
                  <a:lnTo>
                    <a:pt x="359" y="320"/>
                  </a:lnTo>
                  <a:lnTo>
                    <a:pt x="363" y="297"/>
                  </a:lnTo>
                  <a:lnTo>
                    <a:pt x="363" y="283"/>
                  </a:lnTo>
                  <a:lnTo>
                    <a:pt x="359" y="268"/>
                  </a:lnTo>
                  <a:lnTo>
                    <a:pt x="355" y="253"/>
                  </a:lnTo>
                  <a:lnTo>
                    <a:pt x="348" y="234"/>
                  </a:lnTo>
                  <a:lnTo>
                    <a:pt x="345" y="216"/>
                  </a:lnTo>
                  <a:lnTo>
                    <a:pt x="334" y="193"/>
                  </a:lnTo>
                  <a:lnTo>
                    <a:pt x="323" y="160"/>
                  </a:lnTo>
                  <a:lnTo>
                    <a:pt x="319" y="119"/>
                  </a:lnTo>
                  <a:lnTo>
                    <a:pt x="319" y="71"/>
                  </a:lnTo>
                  <a:lnTo>
                    <a:pt x="323" y="67"/>
                  </a:lnTo>
                  <a:lnTo>
                    <a:pt x="330" y="59"/>
                  </a:lnTo>
                  <a:lnTo>
                    <a:pt x="334" y="56"/>
                  </a:lnTo>
                  <a:lnTo>
                    <a:pt x="334" y="48"/>
                  </a:lnTo>
                  <a:lnTo>
                    <a:pt x="337" y="33"/>
                  </a:lnTo>
                  <a:lnTo>
                    <a:pt x="334" y="19"/>
                  </a:lnTo>
                  <a:lnTo>
                    <a:pt x="330" y="15"/>
                  </a:lnTo>
                  <a:lnTo>
                    <a:pt x="323" y="7"/>
                  </a:lnTo>
                  <a:lnTo>
                    <a:pt x="316" y="0"/>
                  </a:lnTo>
                  <a:lnTo>
                    <a:pt x="309" y="0"/>
                  </a:lnTo>
                  <a:lnTo>
                    <a:pt x="291" y="0"/>
                  </a:lnTo>
                  <a:lnTo>
                    <a:pt x="273" y="0"/>
                  </a:lnTo>
                  <a:lnTo>
                    <a:pt x="262" y="11"/>
                  </a:lnTo>
                  <a:lnTo>
                    <a:pt x="259" y="19"/>
                  </a:lnTo>
                  <a:lnTo>
                    <a:pt x="255" y="30"/>
                  </a:lnTo>
                  <a:lnTo>
                    <a:pt x="255" y="45"/>
                  </a:lnTo>
                  <a:lnTo>
                    <a:pt x="259" y="59"/>
                  </a:lnTo>
                  <a:lnTo>
                    <a:pt x="266" y="63"/>
                  </a:lnTo>
                  <a:lnTo>
                    <a:pt x="276" y="71"/>
                  </a:lnTo>
                  <a:lnTo>
                    <a:pt x="276" y="104"/>
                  </a:lnTo>
                  <a:lnTo>
                    <a:pt x="273" y="149"/>
                  </a:lnTo>
                  <a:lnTo>
                    <a:pt x="266" y="175"/>
                  </a:lnTo>
                  <a:lnTo>
                    <a:pt x="259" y="197"/>
                  </a:lnTo>
                  <a:lnTo>
                    <a:pt x="248" y="223"/>
                  </a:lnTo>
                  <a:lnTo>
                    <a:pt x="241" y="249"/>
                  </a:lnTo>
                  <a:lnTo>
                    <a:pt x="237" y="268"/>
                  </a:lnTo>
                  <a:lnTo>
                    <a:pt x="233" y="283"/>
                  </a:lnTo>
                  <a:lnTo>
                    <a:pt x="233" y="297"/>
                  </a:lnTo>
                  <a:lnTo>
                    <a:pt x="237" y="316"/>
                  </a:lnTo>
                  <a:lnTo>
                    <a:pt x="241" y="338"/>
                  </a:lnTo>
                  <a:lnTo>
                    <a:pt x="248" y="353"/>
                  </a:lnTo>
                  <a:lnTo>
                    <a:pt x="255" y="372"/>
                  </a:lnTo>
                  <a:lnTo>
                    <a:pt x="262" y="387"/>
                  </a:lnTo>
                  <a:lnTo>
                    <a:pt x="266" y="387"/>
                  </a:lnTo>
                  <a:lnTo>
                    <a:pt x="262" y="390"/>
                  </a:lnTo>
                  <a:lnTo>
                    <a:pt x="248" y="402"/>
                  </a:lnTo>
                  <a:lnTo>
                    <a:pt x="241" y="413"/>
                  </a:lnTo>
                  <a:lnTo>
                    <a:pt x="237" y="420"/>
                  </a:lnTo>
                  <a:lnTo>
                    <a:pt x="233" y="431"/>
                  </a:lnTo>
                  <a:lnTo>
                    <a:pt x="233" y="442"/>
                  </a:lnTo>
                  <a:lnTo>
                    <a:pt x="237" y="454"/>
                  </a:lnTo>
                  <a:lnTo>
                    <a:pt x="244" y="465"/>
                  </a:lnTo>
                  <a:lnTo>
                    <a:pt x="251" y="476"/>
                  </a:lnTo>
                  <a:lnTo>
                    <a:pt x="262" y="480"/>
                  </a:lnTo>
                  <a:lnTo>
                    <a:pt x="223" y="480"/>
                  </a:lnTo>
                  <a:lnTo>
                    <a:pt x="223" y="506"/>
                  </a:lnTo>
                  <a:lnTo>
                    <a:pt x="147" y="506"/>
                  </a:lnTo>
                  <a:lnTo>
                    <a:pt x="147" y="524"/>
                  </a:lnTo>
                  <a:lnTo>
                    <a:pt x="58" y="524"/>
                  </a:lnTo>
                  <a:lnTo>
                    <a:pt x="50" y="528"/>
                  </a:lnTo>
                  <a:lnTo>
                    <a:pt x="33" y="532"/>
                  </a:lnTo>
                  <a:lnTo>
                    <a:pt x="18" y="535"/>
                  </a:lnTo>
                  <a:lnTo>
                    <a:pt x="7" y="547"/>
                  </a:lnTo>
                  <a:lnTo>
                    <a:pt x="4" y="550"/>
                  </a:lnTo>
                  <a:lnTo>
                    <a:pt x="4" y="558"/>
                  </a:lnTo>
                  <a:lnTo>
                    <a:pt x="0" y="580"/>
                  </a:lnTo>
                  <a:lnTo>
                    <a:pt x="592" y="580"/>
                  </a:lnTo>
                  <a:lnTo>
                    <a:pt x="592" y="58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6" name="未知"/>
            <p:cNvSpPr/>
            <p:nvPr/>
          </p:nvSpPr>
          <p:spPr>
            <a:xfrm>
              <a:off x="47" y="134"/>
              <a:ext cx="144" cy="276"/>
            </a:xfrm>
            <a:custGeom>
              <a:avLst/>
              <a:gdLst/>
              <a:ahLst/>
              <a:cxnLst/>
              <a:pathLst>
                <a:path w="144" h="276">
                  <a:moveTo>
                    <a:pt x="143" y="0"/>
                  </a:moveTo>
                  <a:lnTo>
                    <a:pt x="0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7" name="未知"/>
            <p:cNvSpPr/>
            <p:nvPr/>
          </p:nvSpPr>
          <p:spPr>
            <a:xfrm>
              <a:off x="190" y="134"/>
              <a:ext cx="1" cy="276"/>
            </a:xfrm>
            <a:custGeom>
              <a:avLst/>
              <a:gdLst/>
              <a:ahLst/>
              <a:cxnLst/>
              <a:pathLst>
                <a:path w="1" h="276">
                  <a:moveTo>
                    <a:pt x="0" y="0"/>
                  </a:moveTo>
                  <a:lnTo>
                    <a:pt x="0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8" name="未知"/>
            <p:cNvSpPr/>
            <p:nvPr/>
          </p:nvSpPr>
          <p:spPr>
            <a:xfrm>
              <a:off x="190" y="134"/>
              <a:ext cx="145" cy="276"/>
            </a:xfrm>
            <a:custGeom>
              <a:avLst/>
              <a:gdLst/>
              <a:ahLst/>
              <a:cxnLst/>
              <a:pathLst>
                <a:path w="145" h="276">
                  <a:moveTo>
                    <a:pt x="0" y="0"/>
                  </a:moveTo>
                  <a:lnTo>
                    <a:pt x="144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09" name="未知"/>
            <p:cNvSpPr/>
            <p:nvPr/>
          </p:nvSpPr>
          <p:spPr>
            <a:xfrm>
              <a:off x="0" y="409"/>
              <a:ext cx="385" cy="42"/>
            </a:xfrm>
            <a:custGeom>
              <a:avLst/>
              <a:gdLst/>
              <a:ahLst/>
              <a:cxnLst/>
              <a:pathLst>
                <a:path w="385" h="42">
                  <a:moveTo>
                    <a:pt x="384" y="0"/>
                  </a:moveTo>
                  <a:lnTo>
                    <a:pt x="291" y="26"/>
                  </a:lnTo>
                  <a:lnTo>
                    <a:pt x="291" y="41"/>
                  </a:lnTo>
                  <a:lnTo>
                    <a:pt x="93" y="41"/>
                  </a:lnTo>
                  <a:lnTo>
                    <a:pt x="93" y="26"/>
                  </a:lnTo>
                  <a:lnTo>
                    <a:pt x="0" y="0"/>
                  </a:lnTo>
                  <a:lnTo>
                    <a:pt x="384" y="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0" name="未知"/>
            <p:cNvSpPr/>
            <p:nvPr/>
          </p:nvSpPr>
          <p:spPr>
            <a:xfrm>
              <a:off x="671" y="134"/>
              <a:ext cx="148" cy="276"/>
            </a:xfrm>
            <a:custGeom>
              <a:avLst/>
              <a:gdLst/>
              <a:ahLst/>
              <a:cxnLst/>
              <a:pathLst>
                <a:path w="148" h="276">
                  <a:moveTo>
                    <a:pt x="147" y="0"/>
                  </a:moveTo>
                  <a:lnTo>
                    <a:pt x="0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1" name="未知"/>
            <p:cNvSpPr/>
            <p:nvPr/>
          </p:nvSpPr>
          <p:spPr>
            <a:xfrm>
              <a:off x="818" y="134"/>
              <a:ext cx="141" cy="276"/>
            </a:xfrm>
            <a:custGeom>
              <a:avLst/>
              <a:gdLst/>
              <a:ahLst/>
              <a:cxnLst/>
              <a:pathLst>
                <a:path w="141" h="276">
                  <a:moveTo>
                    <a:pt x="0" y="0"/>
                  </a:moveTo>
                  <a:lnTo>
                    <a:pt x="140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2" name="未知"/>
            <p:cNvSpPr/>
            <p:nvPr/>
          </p:nvSpPr>
          <p:spPr>
            <a:xfrm>
              <a:off x="624" y="409"/>
              <a:ext cx="385" cy="42"/>
            </a:xfrm>
            <a:custGeom>
              <a:avLst/>
              <a:gdLst/>
              <a:ahLst/>
              <a:cxnLst/>
              <a:pathLst>
                <a:path w="385" h="42">
                  <a:moveTo>
                    <a:pt x="384" y="0"/>
                  </a:moveTo>
                  <a:lnTo>
                    <a:pt x="294" y="26"/>
                  </a:lnTo>
                  <a:lnTo>
                    <a:pt x="294" y="41"/>
                  </a:lnTo>
                  <a:lnTo>
                    <a:pt x="93" y="41"/>
                  </a:lnTo>
                  <a:lnTo>
                    <a:pt x="93" y="26"/>
                  </a:lnTo>
                  <a:lnTo>
                    <a:pt x="0" y="0"/>
                  </a:lnTo>
                  <a:lnTo>
                    <a:pt x="384" y="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3" name="未知"/>
            <p:cNvSpPr/>
            <p:nvPr/>
          </p:nvSpPr>
          <p:spPr>
            <a:xfrm>
              <a:off x="448" y="0"/>
              <a:ext cx="127" cy="213"/>
            </a:xfrm>
            <a:custGeom>
              <a:avLst/>
              <a:gdLst/>
              <a:ahLst/>
              <a:cxnLst/>
              <a:pathLst>
                <a:path w="127" h="213">
                  <a:moveTo>
                    <a:pt x="76" y="212"/>
                  </a:moveTo>
                  <a:lnTo>
                    <a:pt x="86" y="208"/>
                  </a:lnTo>
                  <a:lnTo>
                    <a:pt x="97" y="201"/>
                  </a:lnTo>
                  <a:lnTo>
                    <a:pt x="108" y="193"/>
                  </a:lnTo>
                  <a:lnTo>
                    <a:pt x="115" y="182"/>
                  </a:lnTo>
                  <a:lnTo>
                    <a:pt x="122" y="171"/>
                  </a:lnTo>
                  <a:lnTo>
                    <a:pt x="126" y="152"/>
                  </a:lnTo>
                  <a:lnTo>
                    <a:pt x="126" y="141"/>
                  </a:lnTo>
                  <a:lnTo>
                    <a:pt x="122" y="93"/>
                  </a:lnTo>
                  <a:lnTo>
                    <a:pt x="115" y="82"/>
                  </a:lnTo>
                  <a:lnTo>
                    <a:pt x="101" y="78"/>
                  </a:lnTo>
                  <a:lnTo>
                    <a:pt x="101" y="71"/>
                  </a:lnTo>
                  <a:lnTo>
                    <a:pt x="101" y="63"/>
                  </a:lnTo>
                  <a:lnTo>
                    <a:pt x="101" y="59"/>
                  </a:lnTo>
                  <a:lnTo>
                    <a:pt x="101" y="48"/>
                  </a:lnTo>
                  <a:lnTo>
                    <a:pt x="94" y="45"/>
                  </a:lnTo>
                  <a:lnTo>
                    <a:pt x="86" y="37"/>
                  </a:lnTo>
                  <a:lnTo>
                    <a:pt x="76" y="33"/>
                  </a:lnTo>
                  <a:lnTo>
                    <a:pt x="83" y="30"/>
                  </a:lnTo>
                  <a:lnTo>
                    <a:pt x="86" y="22"/>
                  </a:lnTo>
                  <a:lnTo>
                    <a:pt x="86" y="19"/>
                  </a:lnTo>
                  <a:lnTo>
                    <a:pt x="83" y="7"/>
                  </a:lnTo>
                  <a:lnTo>
                    <a:pt x="76" y="4"/>
                  </a:lnTo>
                  <a:lnTo>
                    <a:pt x="72" y="0"/>
                  </a:lnTo>
                  <a:lnTo>
                    <a:pt x="58" y="0"/>
                  </a:lnTo>
                  <a:lnTo>
                    <a:pt x="47" y="4"/>
                  </a:lnTo>
                  <a:lnTo>
                    <a:pt x="43" y="15"/>
                  </a:lnTo>
                  <a:lnTo>
                    <a:pt x="43" y="22"/>
                  </a:lnTo>
                  <a:lnTo>
                    <a:pt x="47" y="30"/>
                  </a:lnTo>
                  <a:lnTo>
                    <a:pt x="51" y="33"/>
                  </a:lnTo>
                  <a:lnTo>
                    <a:pt x="43" y="33"/>
                  </a:lnTo>
                  <a:lnTo>
                    <a:pt x="40" y="37"/>
                  </a:lnTo>
                  <a:lnTo>
                    <a:pt x="33" y="41"/>
                  </a:lnTo>
                  <a:lnTo>
                    <a:pt x="29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6" y="63"/>
                  </a:lnTo>
                  <a:lnTo>
                    <a:pt x="26" y="71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5" y="78"/>
                  </a:lnTo>
                  <a:lnTo>
                    <a:pt x="8" y="86"/>
                  </a:lnTo>
                  <a:lnTo>
                    <a:pt x="4" y="93"/>
                  </a:lnTo>
                  <a:lnTo>
                    <a:pt x="0" y="134"/>
                  </a:lnTo>
                  <a:lnTo>
                    <a:pt x="0" y="149"/>
                  </a:lnTo>
                  <a:lnTo>
                    <a:pt x="4" y="167"/>
                  </a:lnTo>
                  <a:lnTo>
                    <a:pt x="11" y="178"/>
                  </a:lnTo>
                  <a:lnTo>
                    <a:pt x="18" y="190"/>
                  </a:lnTo>
                  <a:lnTo>
                    <a:pt x="29" y="197"/>
                  </a:lnTo>
                  <a:lnTo>
                    <a:pt x="40" y="208"/>
                  </a:lnTo>
                  <a:lnTo>
                    <a:pt x="51" y="212"/>
                  </a:lnTo>
                  <a:lnTo>
                    <a:pt x="61" y="212"/>
                  </a:lnTo>
                  <a:lnTo>
                    <a:pt x="76" y="212"/>
                  </a:lnTo>
                  <a:lnTo>
                    <a:pt x="76" y="2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4" name="未知"/>
            <p:cNvSpPr/>
            <p:nvPr/>
          </p:nvSpPr>
          <p:spPr>
            <a:xfrm>
              <a:off x="570" y="19"/>
              <a:ext cx="310" cy="142"/>
            </a:xfrm>
            <a:custGeom>
              <a:avLst/>
              <a:gdLst/>
              <a:ahLst/>
              <a:cxnLst/>
              <a:pathLst>
                <a:path w="310" h="142">
                  <a:moveTo>
                    <a:pt x="4" y="122"/>
                  </a:moveTo>
                  <a:lnTo>
                    <a:pt x="29" y="133"/>
                  </a:lnTo>
                  <a:lnTo>
                    <a:pt x="54" y="137"/>
                  </a:lnTo>
                  <a:lnTo>
                    <a:pt x="79" y="141"/>
                  </a:lnTo>
                  <a:lnTo>
                    <a:pt x="108" y="141"/>
                  </a:lnTo>
                  <a:lnTo>
                    <a:pt x="129" y="141"/>
                  </a:lnTo>
                  <a:lnTo>
                    <a:pt x="158" y="141"/>
                  </a:lnTo>
                  <a:lnTo>
                    <a:pt x="183" y="137"/>
                  </a:lnTo>
                  <a:lnTo>
                    <a:pt x="208" y="133"/>
                  </a:lnTo>
                  <a:lnTo>
                    <a:pt x="226" y="130"/>
                  </a:lnTo>
                  <a:lnTo>
                    <a:pt x="244" y="122"/>
                  </a:lnTo>
                  <a:lnTo>
                    <a:pt x="259" y="115"/>
                  </a:lnTo>
                  <a:lnTo>
                    <a:pt x="277" y="104"/>
                  </a:lnTo>
                  <a:lnTo>
                    <a:pt x="291" y="93"/>
                  </a:lnTo>
                  <a:lnTo>
                    <a:pt x="298" y="78"/>
                  </a:lnTo>
                  <a:lnTo>
                    <a:pt x="305" y="63"/>
                  </a:lnTo>
                  <a:lnTo>
                    <a:pt x="309" y="44"/>
                  </a:lnTo>
                  <a:lnTo>
                    <a:pt x="305" y="33"/>
                  </a:lnTo>
                  <a:lnTo>
                    <a:pt x="298" y="22"/>
                  </a:lnTo>
                  <a:lnTo>
                    <a:pt x="291" y="14"/>
                  </a:lnTo>
                  <a:lnTo>
                    <a:pt x="280" y="7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48" y="0"/>
                  </a:lnTo>
                  <a:lnTo>
                    <a:pt x="237" y="0"/>
                  </a:lnTo>
                  <a:lnTo>
                    <a:pt x="223" y="3"/>
                  </a:lnTo>
                  <a:lnTo>
                    <a:pt x="216" y="11"/>
                  </a:lnTo>
                  <a:lnTo>
                    <a:pt x="208" y="14"/>
                  </a:lnTo>
                  <a:lnTo>
                    <a:pt x="208" y="22"/>
                  </a:lnTo>
                  <a:lnTo>
                    <a:pt x="208" y="29"/>
                  </a:lnTo>
                  <a:lnTo>
                    <a:pt x="208" y="37"/>
                  </a:lnTo>
                  <a:lnTo>
                    <a:pt x="208" y="40"/>
                  </a:lnTo>
                  <a:lnTo>
                    <a:pt x="212" y="44"/>
                  </a:lnTo>
                  <a:lnTo>
                    <a:pt x="219" y="52"/>
                  </a:lnTo>
                  <a:lnTo>
                    <a:pt x="226" y="55"/>
                  </a:lnTo>
                  <a:lnTo>
                    <a:pt x="237" y="52"/>
                  </a:lnTo>
                  <a:lnTo>
                    <a:pt x="248" y="48"/>
                  </a:lnTo>
                  <a:lnTo>
                    <a:pt x="251" y="44"/>
                  </a:lnTo>
                  <a:lnTo>
                    <a:pt x="251" y="37"/>
                  </a:lnTo>
                  <a:lnTo>
                    <a:pt x="251" y="29"/>
                  </a:lnTo>
                  <a:lnTo>
                    <a:pt x="251" y="29"/>
                  </a:lnTo>
                  <a:lnTo>
                    <a:pt x="251" y="22"/>
                  </a:lnTo>
                  <a:lnTo>
                    <a:pt x="259" y="22"/>
                  </a:lnTo>
                  <a:lnTo>
                    <a:pt x="266" y="29"/>
                  </a:lnTo>
                  <a:lnTo>
                    <a:pt x="280" y="37"/>
                  </a:lnTo>
                  <a:lnTo>
                    <a:pt x="280" y="55"/>
                  </a:lnTo>
                  <a:lnTo>
                    <a:pt x="280" y="63"/>
                  </a:lnTo>
                  <a:lnTo>
                    <a:pt x="273" y="74"/>
                  </a:lnTo>
                  <a:lnTo>
                    <a:pt x="266" y="78"/>
                  </a:lnTo>
                  <a:lnTo>
                    <a:pt x="262" y="81"/>
                  </a:lnTo>
                  <a:lnTo>
                    <a:pt x="244" y="89"/>
                  </a:lnTo>
                  <a:lnTo>
                    <a:pt x="226" y="89"/>
                  </a:lnTo>
                  <a:lnTo>
                    <a:pt x="208" y="89"/>
                  </a:lnTo>
                  <a:lnTo>
                    <a:pt x="194" y="85"/>
                  </a:lnTo>
                  <a:lnTo>
                    <a:pt x="158" y="74"/>
                  </a:lnTo>
                  <a:lnTo>
                    <a:pt x="126" y="67"/>
                  </a:lnTo>
                  <a:lnTo>
                    <a:pt x="94" y="63"/>
                  </a:lnTo>
                  <a:lnTo>
                    <a:pt x="61" y="63"/>
                  </a:lnTo>
                  <a:lnTo>
                    <a:pt x="29" y="67"/>
                  </a:lnTo>
                  <a:lnTo>
                    <a:pt x="0" y="74"/>
                  </a:lnTo>
                  <a:lnTo>
                    <a:pt x="4" y="122"/>
                  </a:lnTo>
                  <a:lnTo>
                    <a:pt x="4" y="12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5" name="未知"/>
            <p:cNvSpPr/>
            <p:nvPr/>
          </p:nvSpPr>
          <p:spPr>
            <a:xfrm>
              <a:off x="147" y="19"/>
              <a:ext cx="306" cy="142"/>
            </a:xfrm>
            <a:custGeom>
              <a:avLst/>
              <a:gdLst/>
              <a:ahLst/>
              <a:cxnLst/>
              <a:pathLst>
                <a:path w="306" h="142">
                  <a:moveTo>
                    <a:pt x="305" y="74"/>
                  </a:moveTo>
                  <a:lnTo>
                    <a:pt x="294" y="70"/>
                  </a:lnTo>
                  <a:lnTo>
                    <a:pt x="269" y="63"/>
                  </a:lnTo>
                  <a:lnTo>
                    <a:pt x="244" y="63"/>
                  </a:lnTo>
                  <a:lnTo>
                    <a:pt x="201" y="63"/>
                  </a:lnTo>
                  <a:lnTo>
                    <a:pt x="129" y="78"/>
                  </a:lnTo>
                  <a:lnTo>
                    <a:pt x="93" y="89"/>
                  </a:lnTo>
                  <a:lnTo>
                    <a:pt x="68" y="89"/>
                  </a:lnTo>
                  <a:lnTo>
                    <a:pt x="43" y="81"/>
                  </a:lnTo>
                  <a:lnTo>
                    <a:pt x="36" y="74"/>
                  </a:lnTo>
                  <a:lnTo>
                    <a:pt x="29" y="67"/>
                  </a:lnTo>
                  <a:lnTo>
                    <a:pt x="29" y="55"/>
                  </a:lnTo>
                  <a:lnTo>
                    <a:pt x="29" y="44"/>
                  </a:lnTo>
                  <a:lnTo>
                    <a:pt x="32" y="29"/>
                  </a:lnTo>
                  <a:lnTo>
                    <a:pt x="43" y="26"/>
                  </a:lnTo>
                  <a:lnTo>
                    <a:pt x="57" y="22"/>
                  </a:lnTo>
                  <a:lnTo>
                    <a:pt x="50" y="29"/>
                  </a:lnTo>
                  <a:lnTo>
                    <a:pt x="50" y="37"/>
                  </a:lnTo>
                  <a:lnTo>
                    <a:pt x="54" y="44"/>
                  </a:lnTo>
                  <a:lnTo>
                    <a:pt x="57" y="48"/>
                  </a:lnTo>
                  <a:lnTo>
                    <a:pt x="75" y="55"/>
                  </a:lnTo>
                  <a:lnTo>
                    <a:pt x="90" y="48"/>
                  </a:lnTo>
                  <a:lnTo>
                    <a:pt x="97" y="44"/>
                  </a:lnTo>
                  <a:lnTo>
                    <a:pt x="101" y="37"/>
                  </a:lnTo>
                  <a:lnTo>
                    <a:pt x="101" y="29"/>
                  </a:lnTo>
                  <a:lnTo>
                    <a:pt x="101" y="18"/>
                  </a:lnTo>
                  <a:lnTo>
                    <a:pt x="93" y="11"/>
                  </a:lnTo>
                  <a:lnTo>
                    <a:pt x="86" y="3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43" y="0"/>
                  </a:lnTo>
                  <a:lnTo>
                    <a:pt x="29" y="3"/>
                  </a:lnTo>
                  <a:lnTo>
                    <a:pt x="14" y="14"/>
                  </a:lnTo>
                  <a:lnTo>
                    <a:pt x="4" y="29"/>
                  </a:lnTo>
                  <a:lnTo>
                    <a:pt x="0" y="40"/>
                  </a:lnTo>
                  <a:lnTo>
                    <a:pt x="0" y="55"/>
                  </a:lnTo>
                  <a:lnTo>
                    <a:pt x="4" y="74"/>
                  </a:lnTo>
                  <a:lnTo>
                    <a:pt x="11" y="85"/>
                  </a:lnTo>
                  <a:lnTo>
                    <a:pt x="25" y="100"/>
                  </a:lnTo>
                  <a:lnTo>
                    <a:pt x="47" y="115"/>
                  </a:lnTo>
                  <a:lnTo>
                    <a:pt x="57" y="119"/>
                  </a:lnTo>
                  <a:lnTo>
                    <a:pt x="72" y="126"/>
                  </a:lnTo>
                  <a:lnTo>
                    <a:pt x="111" y="133"/>
                  </a:lnTo>
                  <a:lnTo>
                    <a:pt x="151" y="141"/>
                  </a:lnTo>
                  <a:lnTo>
                    <a:pt x="187" y="141"/>
                  </a:lnTo>
                  <a:lnTo>
                    <a:pt x="226" y="137"/>
                  </a:lnTo>
                  <a:lnTo>
                    <a:pt x="266" y="133"/>
                  </a:lnTo>
                  <a:lnTo>
                    <a:pt x="301" y="122"/>
                  </a:lnTo>
                  <a:lnTo>
                    <a:pt x="305" y="7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16" name="未知"/>
            <p:cNvSpPr/>
            <p:nvPr/>
          </p:nvSpPr>
          <p:spPr>
            <a:xfrm>
              <a:off x="825" y="134"/>
              <a:ext cx="1" cy="276"/>
            </a:xfrm>
            <a:custGeom>
              <a:avLst/>
              <a:gdLst/>
              <a:ahLst/>
              <a:cxnLst/>
              <a:pathLst>
                <a:path w="1" h="276">
                  <a:moveTo>
                    <a:pt x="0" y="0"/>
                  </a:moveTo>
                  <a:lnTo>
                    <a:pt x="0" y="275"/>
                  </a:lnTo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6917" name="Group 66916"/>
          <p:cNvGrpSpPr/>
          <p:nvPr/>
        </p:nvGrpSpPr>
        <p:grpSpPr>
          <a:xfrm>
            <a:off x="2597150" y="2058988"/>
            <a:ext cx="1835150" cy="1376362"/>
            <a:chOff x="0" y="0"/>
            <a:chExt cx="1153" cy="865"/>
          </a:xfrm>
        </p:grpSpPr>
        <p:grpSp>
          <p:nvGrpSpPr>
            <p:cNvPr id="66918" name="Group 66917"/>
            <p:cNvGrpSpPr/>
            <p:nvPr/>
          </p:nvGrpSpPr>
          <p:grpSpPr>
            <a:xfrm>
              <a:off x="0" y="0"/>
              <a:ext cx="1153" cy="544"/>
              <a:chOff x="0" y="0"/>
              <a:chExt cx="1153" cy="544"/>
            </a:xfrm>
          </p:grpSpPr>
          <p:sp>
            <p:nvSpPr>
              <p:cNvPr id="66919" name="Rectangle 66918"/>
              <p:cNvSpPr/>
              <p:nvPr/>
            </p:nvSpPr>
            <p:spPr>
              <a:xfrm>
                <a:off x="72" y="68"/>
                <a:ext cx="1080" cy="475"/>
              </a:xfrm>
              <a:prstGeom prst="rect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20" name="未知"/>
              <p:cNvSpPr/>
              <p:nvPr/>
            </p:nvSpPr>
            <p:spPr>
              <a:xfrm>
                <a:off x="0" y="0"/>
                <a:ext cx="1153" cy="544"/>
              </a:xfrm>
              <a:custGeom>
                <a:avLst/>
                <a:gdLst/>
                <a:ahLst/>
                <a:cxnLst/>
                <a:pathLst>
                  <a:path w="1153" h="544">
                    <a:moveTo>
                      <a:pt x="72" y="543"/>
                    </a:moveTo>
                    <a:lnTo>
                      <a:pt x="72" y="68"/>
                    </a:lnTo>
                    <a:lnTo>
                      <a:pt x="1152" y="68"/>
                    </a:lnTo>
                    <a:lnTo>
                      <a:pt x="1152" y="0"/>
                    </a:lnTo>
                    <a:lnTo>
                      <a:pt x="0" y="0"/>
                    </a:lnTo>
                    <a:lnTo>
                      <a:pt x="0" y="543"/>
                    </a:lnTo>
                    <a:lnTo>
                      <a:pt x="72" y="54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6921" name="Group 66920"/>
              <p:cNvGrpSpPr/>
              <p:nvPr/>
            </p:nvGrpSpPr>
            <p:grpSpPr>
              <a:xfrm>
                <a:off x="0" y="102"/>
                <a:ext cx="1152" cy="441"/>
                <a:chOff x="0" y="0"/>
                <a:chExt cx="1152" cy="441"/>
              </a:xfrm>
            </p:grpSpPr>
            <p:sp>
              <p:nvSpPr>
                <p:cNvPr id="66922" name="Straight Connector 66921"/>
                <p:cNvSpPr/>
                <p:nvPr/>
              </p:nvSpPr>
              <p:spPr>
                <a:xfrm>
                  <a:off x="0" y="0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3" name="Straight Connector 66922"/>
                <p:cNvSpPr/>
                <p:nvPr/>
              </p:nvSpPr>
              <p:spPr>
                <a:xfrm>
                  <a:off x="0" y="34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4" name="Straight Connector 66923"/>
                <p:cNvSpPr/>
                <p:nvPr/>
              </p:nvSpPr>
              <p:spPr>
                <a:xfrm>
                  <a:off x="0" y="68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5" name="Straight Connector 66924"/>
                <p:cNvSpPr/>
                <p:nvPr/>
              </p:nvSpPr>
              <p:spPr>
                <a:xfrm>
                  <a:off x="0" y="102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6" name="Straight Connector 66925"/>
                <p:cNvSpPr/>
                <p:nvPr/>
              </p:nvSpPr>
              <p:spPr>
                <a:xfrm>
                  <a:off x="0" y="136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7" name="Straight Connector 66926"/>
                <p:cNvSpPr/>
                <p:nvPr/>
              </p:nvSpPr>
              <p:spPr>
                <a:xfrm>
                  <a:off x="0" y="170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8" name="Straight Connector 66927"/>
                <p:cNvSpPr/>
                <p:nvPr/>
              </p:nvSpPr>
              <p:spPr>
                <a:xfrm>
                  <a:off x="0" y="204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29" name="Straight Connector 66928"/>
                <p:cNvSpPr/>
                <p:nvPr/>
              </p:nvSpPr>
              <p:spPr>
                <a:xfrm>
                  <a:off x="0" y="238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0" name="Straight Connector 66929"/>
                <p:cNvSpPr/>
                <p:nvPr/>
              </p:nvSpPr>
              <p:spPr>
                <a:xfrm>
                  <a:off x="0" y="272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1" name="Straight Connector 66930"/>
                <p:cNvSpPr/>
                <p:nvPr/>
              </p:nvSpPr>
              <p:spPr>
                <a:xfrm>
                  <a:off x="0" y="305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2" name="Straight Connector 66931"/>
                <p:cNvSpPr/>
                <p:nvPr/>
              </p:nvSpPr>
              <p:spPr>
                <a:xfrm>
                  <a:off x="0" y="339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3" name="Straight Connector 66932"/>
                <p:cNvSpPr/>
                <p:nvPr/>
              </p:nvSpPr>
              <p:spPr>
                <a:xfrm>
                  <a:off x="0" y="373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4" name="Straight Connector 66933"/>
                <p:cNvSpPr/>
                <p:nvPr/>
              </p:nvSpPr>
              <p:spPr>
                <a:xfrm>
                  <a:off x="0" y="407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5" name="Straight Connector 66934"/>
                <p:cNvSpPr/>
                <p:nvPr/>
              </p:nvSpPr>
              <p:spPr>
                <a:xfrm>
                  <a:off x="0" y="441"/>
                  <a:ext cx="1152" cy="0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6936" name="Group 66935"/>
              <p:cNvGrpSpPr/>
              <p:nvPr/>
            </p:nvGrpSpPr>
            <p:grpSpPr>
              <a:xfrm>
                <a:off x="288" y="0"/>
                <a:ext cx="648" cy="543"/>
                <a:chOff x="0" y="0"/>
                <a:chExt cx="648" cy="543"/>
              </a:xfrm>
            </p:grpSpPr>
            <p:sp>
              <p:nvSpPr>
                <p:cNvPr id="66937" name="Straight Connector 66936"/>
                <p:cNvSpPr/>
                <p:nvPr/>
              </p:nvSpPr>
              <p:spPr>
                <a:xfrm>
                  <a:off x="0" y="0"/>
                  <a:ext cx="0" cy="543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8" name="Straight Connector 66937"/>
                <p:cNvSpPr/>
                <p:nvPr/>
              </p:nvSpPr>
              <p:spPr>
                <a:xfrm>
                  <a:off x="216" y="0"/>
                  <a:ext cx="0" cy="543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39" name="Straight Connector 66938"/>
                <p:cNvSpPr/>
                <p:nvPr/>
              </p:nvSpPr>
              <p:spPr>
                <a:xfrm>
                  <a:off x="432" y="0"/>
                  <a:ext cx="0" cy="543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940" name="Straight Connector 66939"/>
                <p:cNvSpPr/>
                <p:nvPr/>
              </p:nvSpPr>
              <p:spPr>
                <a:xfrm>
                  <a:off x="648" y="0"/>
                  <a:ext cx="0" cy="543"/>
                </a:xfrm>
                <a:prstGeom prst="line">
                  <a:avLst/>
                </a:prstGeom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6941" name="未知"/>
              <p:cNvSpPr/>
              <p:nvPr/>
            </p:nvSpPr>
            <p:spPr>
              <a:xfrm>
                <a:off x="388" y="25"/>
                <a:ext cx="17" cy="19"/>
              </a:xfrm>
              <a:custGeom>
                <a:avLst/>
                <a:gdLst/>
                <a:ahLst/>
                <a:cxnLst/>
                <a:pathLst>
                  <a:path w="17" h="19">
                    <a:moveTo>
                      <a:pt x="0" y="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12" y="7"/>
                    </a:lnTo>
                    <a:lnTo>
                      <a:pt x="16" y="11"/>
                    </a:lnTo>
                    <a:lnTo>
                      <a:pt x="16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42" name="未知"/>
              <p:cNvSpPr/>
              <p:nvPr/>
            </p:nvSpPr>
            <p:spPr>
              <a:xfrm>
                <a:off x="606" y="25"/>
                <a:ext cx="13" cy="19"/>
              </a:xfrm>
              <a:custGeom>
                <a:avLst/>
                <a:gdLst/>
                <a:ahLst/>
                <a:cxnLst/>
                <a:pathLst>
                  <a:path w="13" h="19">
                    <a:moveTo>
                      <a:pt x="12" y="3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2" y="18"/>
                    </a:lnTo>
                    <a:lnTo>
                      <a:pt x="12" y="15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43" name="未知"/>
              <p:cNvSpPr/>
              <p:nvPr/>
            </p:nvSpPr>
            <p:spPr>
              <a:xfrm>
                <a:off x="822" y="25"/>
                <a:ext cx="13" cy="19"/>
              </a:xfrm>
              <a:custGeom>
                <a:avLst/>
                <a:gdLst/>
                <a:ahLst/>
                <a:cxnLst/>
                <a:pathLst>
                  <a:path w="13" h="19">
                    <a:moveTo>
                      <a:pt x="0" y="18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2" y="3"/>
                    </a:lnTo>
                    <a:lnTo>
                      <a:pt x="12" y="15"/>
                    </a:lnTo>
                    <a:lnTo>
                      <a:pt x="4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6944" name="Group 66943"/>
              <p:cNvGrpSpPr/>
              <p:nvPr/>
            </p:nvGrpSpPr>
            <p:grpSpPr>
              <a:xfrm>
                <a:off x="1038" y="25"/>
                <a:ext cx="13" cy="19"/>
                <a:chOff x="0" y="0"/>
                <a:chExt cx="13" cy="19"/>
              </a:xfrm>
            </p:grpSpPr>
            <p:sp>
              <p:nvSpPr>
                <p:cNvPr id="66945" name="未知"/>
                <p:cNvSpPr/>
                <p:nvPr/>
              </p:nvSpPr>
              <p:spPr>
                <a:xfrm>
                  <a:off x="0" y="7"/>
                  <a:ext cx="13" cy="1"/>
                </a:xfrm>
                <a:custGeom>
                  <a:avLst/>
                  <a:gdLst/>
                  <a:ahLst/>
                  <a:cxnLst/>
                  <a:pathLst>
                    <a:path w="13" h="1">
                      <a:moveTo>
                        <a:pt x="12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6946" name="未知"/>
                <p:cNvSpPr/>
                <p:nvPr/>
              </p:nvSpPr>
              <p:spPr>
                <a:xfrm>
                  <a:off x="0" y="0"/>
                  <a:ext cx="13" cy="19"/>
                </a:xfrm>
                <a:custGeom>
                  <a:avLst/>
                  <a:gdLst/>
                  <a:ahLst/>
                  <a:cxnLst/>
                  <a:pathLst>
                    <a:path w="13" h="19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0" y="18"/>
                      </a:lnTo>
                      <a:lnTo>
                        <a:pt x="12" y="18"/>
                      </a:lnTo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grpSp>
            <p:nvGrpSpPr>
              <p:cNvPr id="66947" name="Group 66946"/>
              <p:cNvGrpSpPr/>
              <p:nvPr/>
            </p:nvGrpSpPr>
            <p:grpSpPr>
              <a:xfrm>
                <a:off x="172" y="25"/>
                <a:ext cx="17" cy="19"/>
                <a:chOff x="0" y="0"/>
                <a:chExt cx="17" cy="19"/>
              </a:xfrm>
            </p:grpSpPr>
            <p:sp>
              <p:nvSpPr>
                <p:cNvPr id="66948" name="未知"/>
                <p:cNvSpPr/>
                <p:nvPr/>
              </p:nvSpPr>
              <p:spPr>
                <a:xfrm>
                  <a:off x="4" y="11"/>
                  <a:ext cx="5" cy="1"/>
                </a:xfrm>
                <a:custGeom>
                  <a:avLst/>
                  <a:gdLst/>
                  <a:ahLst/>
                  <a:cxnLst/>
                  <a:pathLst>
                    <a:path w="5" h="1">
                      <a:moveTo>
                        <a:pt x="0" y="0"/>
                      </a:moveTo>
                      <a:lnTo>
                        <a:pt x="4" y="0"/>
                      </a:lnTo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6949" name="未知"/>
                <p:cNvSpPr/>
                <p:nvPr/>
              </p:nvSpPr>
              <p:spPr>
                <a:xfrm>
                  <a:off x="0" y="0"/>
                  <a:ext cx="17" cy="19"/>
                </a:xfrm>
                <a:custGeom>
                  <a:avLst/>
                  <a:gdLst/>
                  <a:ahLst/>
                  <a:cxnLst/>
                  <a:pathLst>
                    <a:path w="17" h="19">
                      <a:moveTo>
                        <a:pt x="16" y="18"/>
                      </a:moveTo>
                      <a:lnTo>
                        <a:pt x="8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grpSp>
          <p:nvGrpSpPr>
            <p:cNvPr id="66950" name="Group 66949"/>
            <p:cNvGrpSpPr/>
            <p:nvPr/>
          </p:nvGrpSpPr>
          <p:grpSpPr>
            <a:xfrm>
              <a:off x="253" y="102"/>
              <a:ext cx="877" cy="763"/>
              <a:chOff x="0" y="0"/>
              <a:chExt cx="877" cy="763"/>
            </a:xfrm>
          </p:grpSpPr>
          <p:sp>
            <p:nvSpPr>
              <p:cNvPr id="66951" name="未知"/>
              <p:cNvSpPr/>
              <p:nvPr/>
            </p:nvSpPr>
            <p:spPr>
              <a:xfrm>
                <a:off x="400" y="524"/>
                <a:ext cx="213" cy="239"/>
              </a:xfrm>
              <a:custGeom>
                <a:avLst/>
                <a:gdLst/>
                <a:ahLst/>
                <a:cxnLst/>
                <a:pathLst>
                  <a:path w="213" h="239">
                    <a:moveTo>
                      <a:pt x="200" y="215"/>
                    </a:moveTo>
                    <a:lnTo>
                      <a:pt x="204" y="215"/>
                    </a:lnTo>
                    <a:lnTo>
                      <a:pt x="212" y="212"/>
                    </a:lnTo>
                    <a:lnTo>
                      <a:pt x="132" y="197"/>
                    </a:lnTo>
                    <a:lnTo>
                      <a:pt x="116" y="178"/>
                    </a:lnTo>
                    <a:lnTo>
                      <a:pt x="108" y="163"/>
                    </a:lnTo>
                    <a:lnTo>
                      <a:pt x="112" y="151"/>
                    </a:lnTo>
                    <a:lnTo>
                      <a:pt x="124" y="147"/>
                    </a:lnTo>
                    <a:lnTo>
                      <a:pt x="152" y="151"/>
                    </a:lnTo>
                    <a:lnTo>
                      <a:pt x="152" y="144"/>
                    </a:lnTo>
                    <a:lnTo>
                      <a:pt x="144" y="140"/>
                    </a:lnTo>
                    <a:lnTo>
                      <a:pt x="132" y="136"/>
                    </a:lnTo>
                    <a:lnTo>
                      <a:pt x="120" y="132"/>
                    </a:lnTo>
                    <a:lnTo>
                      <a:pt x="120" y="132"/>
                    </a:lnTo>
                    <a:lnTo>
                      <a:pt x="104" y="121"/>
                    </a:lnTo>
                    <a:lnTo>
                      <a:pt x="96" y="106"/>
                    </a:lnTo>
                    <a:lnTo>
                      <a:pt x="96" y="98"/>
                    </a:lnTo>
                    <a:lnTo>
                      <a:pt x="104" y="91"/>
                    </a:lnTo>
                    <a:lnTo>
                      <a:pt x="124" y="76"/>
                    </a:lnTo>
                    <a:lnTo>
                      <a:pt x="104" y="80"/>
                    </a:lnTo>
                    <a:lnTo>
                      <a:pt x="88" y="76"/>
                    </a:lnTo>
                    <a:lnTo>
                      <a:pt x="68" y="68"/>
                    </a:lnTo>
                    <a:lnTo>
                      <a:pt x="56" y="53"/>
                    </a:lnTo>
                    <a:lnTo>
                      <a:pt x="60" y="27"/>
                    </a:lnTo>
                    <a:lnTo>
                      <a:pt x="68" y="19"/>
                    </a:lnTo>
                    <a:lnTo>
                      <a:pt x="96" y="0"/>
                    </a:lnTo>
                    <a:lnTo>
                      <a:pt x="88" y="4"/>
                    </a:lnTo>
                    <a:lnTo>
                      <a:pt x="72" y="8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20" y="34"/>
                    </a:lnTo>
                    <a:lnTo>
                      <a:pt x="0" y="53"/>
                    </a:lnTo>
                    <a:lnTo>
                      <a:pt x="4" y="80"/>
                    </a:lnTo>
                    <a:lnTo>
                      <a:pt x="12" y="95"/>
                    </a:lnTo>
                    <a:lnTo>
                      <a:pt x="24" y="106"/>
                    </a:lnTo>
                    <a:lnTo>
                      <a:pt x="16" y="121"/>
                    </a:lnTo>
                    <a:lnTo>
                      <a:pt x="12" y="144"/>
                    </a:lnTo>
                    <a:lnTo>
                      <a:pt x="12" y="151"/>
                    </a:lnTo>
                    <a:lnTo>
                      <a:pt x="24" y="166"/>
                    </a:lnTo>
                    <a:lnTo>
                      <a:pt x="40" y="181"/>
                    </a:lnTo>
                    <a:lnTo>
                      <a:pt x="40" y="181"/>
                    </a:lnTo>
                    <a:lnTo>
                      <a:pt x="40" y="181"/>
                    </a:lnTo>
                    <a:lnTo>
                      <a:pt x="32" y="193"/>
                    </a:lnTo>
                    <a:lnTo>
                      <a:pt x="28" y="208"/>
                    </a:lnTo>
                    <a:lnTo>
                      <a:pt x="28" y="212"/>
                    </a:lnTo>
                    <a:lnTo>
                      <a:pt x="28" y="215"/>
                    </a:lnTo>
                    <a:lnTo>
                      <a:pt x="32" y="219"/>
                    </a:lnTo>
                    <a:lnTo>
                      <a:pt x="40" y="227"/>
                    </a:lnTo>
                    <a:lnTo>
                      <a:pt x="52" y="238"/>
                    </a:lnTo>
                    <a:lnTo>
                      <a:pt x="108" y="238"/>
                    </a:lnTo>
                    <a:lnTo>
                      <a:pt x="120" y="212"/>
                    </a:lnTo>
                    <a:lnTo>
                      <a:pt x="136" y="215"/>
                    </a:lnTo>
                    <a:lnTo>
                      <a:pt x="152" y="215"/>
                    </a:lnTo>
                    <a:lnTo>
                      <a:pt x="184" y="215"/>
                    </a:lnTo>
                    <a:lnTo>
                      <a:pt x="200" y="215"/>
                    </a:lnTo>
                    <a:lnTo>
                      <a:pt x="200" y="215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52" name="未知"/>
              <p:cNvSpPr/>
              <p:nvPr/>
            </p:nvSpPr>
            <p:spPr>
              <a:xfrm>
                <a:off x="104" y="419"/>
                <a:ext cx="113" cy="1"/>
              </a:xfrm>
              <a:custGeom>
                <a:avLst/>
                <a:gdLst/>
                <a:ahLst/>
                <a:cxnLst/>
                <a:pathLst>
                  <a:path w="113" h="1">
                    <a:moveTo>
                      <a:pt x="0" y="0"/>
                    </a:moveTo>
                    <a:lnTo>
                      <a:pt x="112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53" name="未知"/>
              <p:cNvSpPr/>
              <p:nvPr/>
            </p:nvSpPr>
            <p:spPr>
              <a:xfrm>
                <a:off x="308" y="419"/>
                <a:ext cx="85" cy="1"/>
              </a:xfrm>
              <a:custGeom>
                <a:avLst/>
                <a:gdLst/>
                <a:ahLst/>
                <a:cxnLst/>
                <a:pathLst>
                  <a:path w="85" h="1">
                    <a:moveTo>
                      <a:pt x="84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54" name="Oval 66953"/>
              <p:cNvSpPr/>
              <p:nvPr/>
            </p:nvSpPr>
            <p:spPr>
              <a:xfrm>
                <a:off x="0" y="0"/>
                <a:ext cx="500" cy="475"/>
              </a:xfrm>
              <a:prstGeom prst="ellipse">
                <a:avLst/>
              </a:prstGeom>
              <a:solidFill>
                <a:srgbClr val="FFFFFF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55" name="Oval 66954"/>
              <p:cNvSpPr/>
              <p:nvPr/>
            </p:nvSpPr>
            <p:spPr>
              <a:xfrm>
                <a:off x="32" y="34"/>
                <a:ext cx="500" cy="475"/>
              </a:xfrm>
              <a:prstGeom prst="ellipse">
                <a:avLst/>
              </a:prstGeom>
              <a:solidFill>
                <a:srgbClr val="BBBBBB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56" name="Oval 66955"/>
              <p:cNvSpPr/>
              <p:nvPr/>
            </p:nvSpPr>
            <p:spPr>
              <a:xfrm>
                <a:off x="0" y="0"/>
                <a:ext cx="500" cy="475"/>
              </a:xfrm>
              <a:prstGeom prst="ellipse">
                <a:avLst/>
              </a:prstGeom>
              <a:solidFill>
                <a:srgbClr val="555555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6957" name="Group 66956"/>
              <p:cNvGrpSpPr/>
              <p:nvPr/>
            </p:nvGrpSpPr>
            <p:grpSpPr>
              <a:xfrm>
                <a:off x="12" y="15"/>
                <a:ext cx="476" cy="449"/>
                <a:chOff x="0" y="0"/>
                <a:chExt cx="476" cy="449"/>
              </a:xfrm>
            </p:grpSpPr>
            <p:sp>
              <p:nvSpPr>
                <p:cNvPr id="66958" name="Oval 66957"/>
                <p:cNvSpPr/>
                <p:nvPr/>
              </p:nvSpPr>
              <p:spPr>
                <a:xfrm>
                  <a:off x="0" y="0"/>
                  <a:ext cx="476" cy="449"/>
                </a:xfrm>
                <a:prstGeom prst="ellipse">
                  <a:avLst/>
                </a:prstGeom>
                <a:solidFill>
                  <a:srgbClr val="EEEEEE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6959" name="未知"/>
                <p:cNvSpPr/>
                <p:nvPr/>
              </p:nvSpPr>
              <p:spPr>
                <a:xfrm>
                  <a:off x="12" y="8"/>
                  <a:ext cx="333" cy="253"/>
                </a:xfrm>
                <a:custGeom>
                  <a:avLst/>
                  <a:gdLst/>
                  <a:ahLst/>
                  <a:cxnLst/>
                  <a:pathLst>
                    <a:path w="333" h="253">
                      <a:moveTo>
                        <a:pt x="332" y="15"/>
                      </a:moveTo>
                      <a:lnTo>
                        <a:pt x="296" y="3"/>
                      </a:lnTo>
                      <a:lnTo>
                        <a:pt x="240" y="0"/>
                      </a:lnTo>
                      <a:lnTo>
                        <a:pt x="184" y="7"/>
                      </a:lnTo>
                      <a:lnTo>
                        <a:pt x="140" y="22"/>
                      </a:lnTo>
                      <a:lnTo>
                        <a:pt x="100" y="45"/>
                      </a:lnTo>
                      <a:lnTo>
                        <a:pt x="68" y="71"/>
                      </a:lnTo>
                      <a:lnTo>
                        <a:pt x="36" y="105"/>
                      </a:lnTo>
                      <a:lnTo>
                        <a:pt x="12" y="150"/>
                      </a:lnTo>
                      <a:lnTo>
                        <a:pt x="0" y="199"/>
                      </a:lnTo>
                      <a:lnTo>
                        <a:pt x="0" y="252"/>
                      </a:lnTo>
                    </a:path>
                  </a:pathLst>
                </a:custGeom>
                <a:solidFill>
                  <a:srgbClr val="EEEEEE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6960" name="未知"/>
              <p:cNvSpPr/>
              <p:nvPr/>
            </p:nvSpPr>
            <p:spPr>
              <a:xfrm>
                <a:off x="540" y="502"/>
                <a:ext cx="45" cy="27"/>
              </a:xfrm>
              <a:custGeom>
                <a:avLst/>
                <a:gdLst/>
                <a:ahLst/>
                <a:cxnLst/>
                <a:pathLst>
                  <a:path w="45" h="27">
                    <a:moveTo>
                      <a:pt x="44" y="7"/>
                    </a:moveTo>
                    <a:lnTo>
                      <a:pt x="0" y="0"/>
                    </a:lnTo>
                    <a:lnTo>
                      <a:pt x="44" y="26"/>
                    </a:lnTo>
                    <a:lnTo>
                      <a:pt x="44" y="7"/>
                    </a:lnTo>
                    <a:lnTo>
                      <a:pt x="44" y="7"/>
                    </a:lnTo>
                    <a:lnTo>
                      <a:pt x="44" y="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6961" name="Group 66960"/>
              <p:cNvGrpSpPr/>
              <p:nvPr/>
            </p:nvGrpSpPr>
            <p:grpSpPr>
              <a:xfrm>
                <a:off x="508" y="736"/>
                <a:ext cx="113" cy="27"/>
                <a:chOff x="0" y="0"/>
                <a:chExt cx="113" cy="27"/>
              </a:xfrm>
            </p:grpSpPr>
            <p:sp>
              <p:nvSpPr>
                <p:cNvPr id="66962" name="未知"/>
                <p:cNvSpPr/>
                <p:nvPr/>
              </p:nvSpPr>
              <p:spPr>
                <a:xfrm>
                  <a:off x="4" y="0"/>
                  <a:ext cx="109" cy="27"/>
                </a:xfrm>
                <a:custGeom>
                  <a:avLst/>
                  <a:gdLst/>
                  <a:ahLst/>
                  <a:cxnLst/>
                  <a:pathLst>
                    <a:path w="109" h="27">
                      <a:moveTo>
                        <a:pt x="108" y="0"/>
                      </a:moveTo>
                      <a:lnTo>
                        <a:pt x="104" y="3"/>
                      </a:lnTo>
                      <a:lnTo>
                        <a:pt x="104" y="15"/>
                      </a:lnTo>
                      <a:lnTo>
                        <a:pt x="104" y="15"/>
                      </a:lnTo>
                      <a:lnTo>
                        <a:pt x="104" y="22"/>
                      </a:lnTo>
                      <a:lnTo>
                        <a:pt x="108" y="26"/>
                      </a:lnTo>
                      <a:lnTo>
                        <a:pt x="104" y="26"/>
                      </a:lnTo>
                      <a:lnTo>
                        <a:pt x="0" y="26"/>
                      </a:lnTo>
                      <a:lnTo>
                        <a:pt x="24" y="3"/>
                      </a:lnTo>
                      <a:lnTo>
                        <a:pt x="48" y="3"/>
                      </a:lnTo>
                      <a:lnTo>
                        <a:pt x="72" y="3"/>
                      </a:lnTo>
                      <a:lnTo>
                        <a:pt x="88" y="3"/>
                      </a:lnTo>
                      <a:lnTo>
                        <a:pt x="108" y="0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6963" name="未知"/>
                <p:cNvSpPr/>
                <p:nvPr/>
              </p:nvSpPr>
              <p:spPr>
                <a:xfrm>
                  <a:off x="0" y="0"/>
                  <a:ext cx="29" cy="27"/>
                </a:xfrm>
                <a:custGeom>
                  <a:avLst/>
                  <a:gdLst/>
                  <a:ahLst/>
                  <a:cxnLst/>
                  <a:pathLst>
                    <a:path w="29" h="27">
                      <a:moveTo>
                        <a:pt x="4" y="26"/>
                      </a:moveTo>
                      <a:lnTo>
                        <a:pt x="28" y="3"/>
                      </a:lnTo>
                      <a:lnTo>
                        <a:pt x="12" y="0"/>
                      </a:lnTo>
                      <a:lnTo>
                        <a:pt x="0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close/>
                    </a:path>
                  </a:pathLst>
                </a:custGeom>
                <a:solidFill>
                  <a:srgbClr val="777777">
                    <a:alpha val="100000"/>
                  </a:srgbClr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6964" name="未知"/>
              <p:cNvSpPr/>
              <p:nvPr/>
            </p:nvSpPr>
            <p:spPr>
              <a:xfrm>
                <a:off x="448" y="524"/>
                <a:ext cx="193" cy="213"/>
              </a:xfrm>
              <a:custGeom>
                <a:avLst/>
                <a:gdLst/>
                <a:ahLst/>
                <a:cxnLst/>
                <a:pathLst>
                  <a:path w="193" h="213">
                    <a:moveTo>
                      <a:pt x="176" y="208"/>
                    </a:moveTo>
                    <a:lnTo>
                      <a:pt x="180" y="204"/>
                    </a:lnTo>
                    <a:lnTo>
                      <a:pt x="184" y="197"/>
                    </a:lnTo>
                    <a:lnTo>
                      <a:pt x="184" y="197"/>
                    </a:lnTo>
                    <a:lnTo>
                      <a:pt x="184" y="197"/>
                    </a:lnTo>
                    <a:lnTo>
                      <a:pt x="188" y="193"/>
                    </a:lnTo>
                    <a:lnTo>
                      <a:pt x="188" y="189"/>
                    </a:lnTo>
                    <a:lnTo>
                      <a:pt x="172" y="193"/>
                    </a:lnTo>
                    <a:lnTo>
                      <a:pt x="160" y="193"/>
                    </a:lnTo>
                    <a:lnTo>
                      <a:pt x="148" y="181"/>
                    </a:lnTo>
                    <a:lnTo>
                      <a:pt x="140" y="166"/>
                    </a:lnTo>
                    <a:lnTo>
                      <a:pt x="136" y="166"/>
                    </a:lnTo>
                    <a:lnTo>
                      <a:pt x="140" y="166"/>
                    </a:lnTo>
                    <a:lnTo>
                      <a:pt x="176" y="166"/>
                    </a:lnTo>
                    <a:lnTo>
                      <a:pt x="156" y="159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56" y="151"/>
                    </a:lnTo>
                    <a:lnTo>
                      <a:pt x="176" y="144"/>
                    </a:lnTo>
                    <a:lnTo>
                      <a:pt x="180" y="144"/>
                    </a:lnTo>
                    <a:lnTo>
                      <a:pt x="192" y="125"/>
                    </a:lnTo>
                    <a:lnTo>
                      <a:pt x="192" y="106"/>
                    </a:lnTo>
                    <a:lnTo>
                      <a:pt x="184" y="91"/>
                    </a:lnTo>
                    <a:lnTo>
                      <a:pt x="172" y="83"/>
                    </a:lnTo>
                    <a:lnTo>
                      <a:pt x="168" y="80"/>
                    </a:lnTo>
                    <a:lnTo>
                      <a:pt x="136" y="76"/>
                    </a:lnTo>
                    <a:lnTo>
                      <a:pt x="152" y="68"/>
                    </a:lnTo>
                    <a:lnTo>
                      <a:pt x="152" y="53"/>
                    </a:lnTo>
                    <a:lnTo>
                      <a:pt x="152" y="46"/>
                    </a:lnTo>
                    <a:lnTo>
                      <a:pt x="128" y="15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2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28" y="12"/>
                    </a:lnTo>
                    <a:lnTo>
                      <a:pt x="8" y="23"/>
                    </a:lnTo>
                    <a:lnTo>
                      <a:pt x="4" y="34"/>
                    </a:lnTo>
                    <a:lnTo>
                      <a:pt x="0" y="49"/>
                    </a:lnTo>
                    <a:lnTo>
                      <a:pt x="20" y="72"/>
                    </a:lnTo>
                    <a:lnTo>
                      <a:pt x="48" y="80"/>
                    </a:lnTo>
                    <a:lnTo>
                      <a:pt x="52" y="80"/>
                    </a:lnTo>
                    <a:lnTo>
                      <a:pt x="68" y="76"/>
                    </a:lnTo>
                    <a:lnTo>
                      <a:pt x="52" y="91"/>
                    </a:lnTo>
                    <a:lnTo>
                      <a:pt x="44" y="106"/>
                    </a:lnTo>
                    <a:lnTo>
                      <a:pt x="52" y="121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76" y="140"/>
                    </a:lnTo>
                    <a:lnTo>
                      <a:pt x="104" y="144"/>
                    </a:lnTo>
                    <a:lnTo>
                      <a:pt x="104" y="151"/>
                    </a:lnTo>
                    <a:lnTo>
                      <a:pt x="76" y="144"/>
                    </a:lnTo>
                    <a:lnTo>
                      <a:pt x="64" y="147"/>
                    </a:lnTo>
                    <a:lnTo>
                      <a:pt x="52" y="159"/>
                    </a:lnTo>
                    <a:lnTo>
                      <a:pt x="64" y="181"/>
                    </a:lnTo>
                    <a:lnTo>
                      <a:pt x="84" y="197"/>
                    </a:lnTo>
                    <a:lnTo>
                      <a:pt x="164" y="212"/>
                    </a:lnTo>
                    <a:lnTo>
                      <a:pt x="168" y="212"/>
                    </a:lnTo>
                    <a:lnTo>
                      <a:pt x="176" y="208"/>
                    </a:lnTo>
                    <a:lnTo>
                      <a:pt x="176" y="208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65" name="未知"/>
              <p:cNvSpPr/>
              <p:nvPr/>
            </p:nvSpPr>
            <p:spPr>
              <a:xfrm>
                <a:off x="584" y="690"/>
                <a:ext cx="53" cy="32"/>
              </a:xfrm>
              <a:custGeom>
                <a:avLst/>
                <a:gdLst/>
                <a:ahLst/>
                <a:cxnLst/>
                <a:pathLst>
                  <a:path w="53" h="32">
                    <a:moveTo>
                      <a:pt x="52" y="23"/>
                    </a:moveTo>
                    <a:lnTo>
                      <a:pt x="36" y="27"/>
                    </a:lnTo>
                    <a:lnTo>
                      <a:pt x="20" y="31"/>
                    </a:lnTo>
                    <a:lnTo>
                      <a:pt x="4" y="1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52" y="15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52" y="2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66" name="未知"/>
              <p:cNvSpPr/>
              <p:nvPr/>
            </p:nvSpPr>
            <p:spPr>
              <a:xfrm>
                <a:off x="396" y="479"/>
                <a:ext cx="29" cy="43"/>
              </a:xfrm>
              <a:custGeom>
                <a:avLst/>
                <a:gdLst/>
                <a:ahLst/>
                <a:cxnLst/>
                <a:pathLst>
                  <a:path w="29" h="43">
                    <a:moveTo>
                      <a:pt x="8" y="8"/>
                    </a:moveTo>
                    <a:lnTo>
                      <a:pt x="16" y="0"/>
                    </a:lnTo>
                    <a:lnTo>
                      <a:pt x="20" y="15"/>
                    </a:lnTo>
                    <a:lnTo>
                      <a:pt x="28" y="30"/>
                    </a:lnTo>
                    <a:lnTo>
                      <a:pt x="28" y="34"/>
                    </a:lnTo>
                    <a:lnTo>
                      <a:pt x="16" y="42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15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67" name="未知"/>
              <p:cNvSpPr/>
              <p:nvPr/>
            </p:nvSpPr>
            <p:spPr>
              <a:xfrm>
                <a:off x="588" y="739"/>
                <a:ext cx="5" cy="24"/>
              </a:xfrm>
              <a:custGeom>
                <a:avLst/>
                <a:gdLst/>
                <a:ahLst/>
                <a:cxnLst/>
                <a:pathLst>
                  <a:path w="5" h="24">
                    <a:moveTo>
                      <a:pt x="4" y="0"/>
                    </a:moveTo>
                    <a:lnTo>
                      <a:pt x="0" y="2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68" name="未知"/>
              <p:cNvSpPr/>
              <p:nvPr/>
            </p:nvSpPr>
            <p:spPr>
              <a:xfrm>
                <a:off x="584" y="743"/>
                <a:ext cx="1" cy="20"/>
              </a:xfrm>
              <a:custGeom>
                <a:avLst/>
                <a:gdLst/>
                <a:ahLst/>
                <a:cxnLst/>
                <a:pathLst>
                  <a:path w="1" h="20">
                    <a:moveTo>
                      <a:pt x="0" y="0"/>
                    </a:moveTo>
                    <a:lnTo>
                      <a:pt x="0" y="19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69" name="未知"/>
              <p:cNvSpPr/>
              <p:nvPr/>
            </p:nvSpPr>
            <p:spPr>
              <a:xfrm>
                <a:off x="552" y="739"/>
                <a:ext cx="1" cy="24"/>
              </a:xfrm>
              <a:custGeom>
                <a:avLst/>
                <a:gdLst/>
                <a:ahLst/>
                <a:cxnLst/>
                <a:pathLst>
                  <a:path w="1" h="24">
                    <a:moveTo>
                      <a:pt x="0" y="0"/>
                    </a:moveTo>
                    <a:lnTo>
                      <a:pt x="0" y="23"/>
                    </a:lnTo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0" name="未知"/>
              <p:cNvSpPr/>
              <p:nvPr/>
            </p:nvSpPr>
            <p:spPr>
              <a:xfrm>
                <a:off x="516" y="600"/>
                <a:ext cx="69" cy="1"/>
              </a:xfrm>
              <a:custGeom>
                <a:avLst/>
                <a:gdLst/>
                <a:ahLst/>
                <a:cxnLst/>
                <a:pathLst>
                  <a:path w="69" h="1">
                    <a:moveTo>
                      <a:pt x="68" y="0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1" name="未知"/>
              <p:cNvSpPr/>
              <p:nvPr/>
            </p:nvSpPr>
            <p:spPr>
              <a:xfrm>
                <a:off x="440" y="664"/>
                <a:ext cx="89" cy="42"/>
              </a:xfrm>
              <a:custGeom>
                <a:avLst/>
                <a:gdLst/>
                <a:ahLst/>
                <a:cxnLst/>
                <a:pathLst>
                  <a:path w="89" h="42">
                    <a:moveTo>
                      <a:pt x="88" y="0"/>
                    </a:moveTo>
                    <a:lnTo>
                      <a:pt x="72" y="0"/>
                    </a:lnTo>
                    <a:lnTo>
                      <a:pt x="56" y="11"/>
                    </a:lnTo>
                    <a:lnTo>
                      <a:pt x="32" y="26"/>
                    </a:lnTo>
                    <a:lnTo>
                      <a:pt x="0" y="41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2" name="未知"/>
              <p:cNvSpPr/>
              <p:nvPr/>
            </p:nvSpPr>
            <p:spPr>
              <a:xfrm>
                <a:off x="424" y="604"/>
                <a:ext cx="73" cy="27"/>
              </a:xfrm>
              <a:custGeom>
                <a:avLst/>
                <a:gdLst/>
                <a:ahLst/>
                <a:cxnLst/>
                <a:pathLst>
                  <a:path w="73" h="27">
                    <a:moveTo>
                      <a:pt x="72" y="0"/>
                    </a:moveTo>
                    <a:lnTo>
                      <a:pt x="36" y="11"/>
                    </a:lnTo>
                    <a:lnTo>
                      <a:pt x="0" y="26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3" name="未知"/>
              <p:cNvSpPr/>
              <p:nvPr/>
            </p:nvSpPr>
            <p:spPr>
              <a:xfrm>
                <a:off x="516" y="490"/>
                <a:ext cx="221" cy="232"/>
              </a:xfrm>
              <a:custGeom>
                <a:avLst/>
                <a:gdLst/>
                <a:ahLst/>
                <a:cxnLst/>
                <a:pathLst>
                  <a:path w="221" h="232">
                    <a:moveTo>
                      <a:pt x="120" y="223"/>
                    </a:moveTo>
                    <a:lnTo>
                      <a:pt x="120" y="223"/>
                    </a:lnTo>
                    <a:lnTo>
                      <a:pt x="120" y="215"/>
                    </a:lnTo>
                    <a:lnTo>
                      <a:pt x="120" y="212"/>
                    </a:lnTo>
                    <a:lnTo>
                      <a:pt x="116" y="204"/>
                    </a:lnTo>
                    <a:lnTo>
                      <a:pt x="116" y="200"/>
                    </a:lnTo>
                    <a:lnTo>
                      <a:pt x="108" y="200"/>
                    </a:lnTo>
                    <a:lnTo>
                      <a:pt x="108" y="200"/>
                    </a:lnTo>
                    <a:lnTo>
                      <a:pt x="88" y="193"/>
                    </a:lnTo>
                    <a:lnTo>
                      <a:pt x="68" y="189"/>
                    </a:lnTo>
                    <a:lnTo>
                      <a:pt x="68" y="189"/>
                    </a:lnTo>
                    <a:lnTo>
                      <a:pt x="88" y="185"/>
                    </a:lnTo>
                    <a:lnTo>
                      <a:pt x="108" y="178"/>
                    </a:lnTo>
                    <a:lnTo>
                      <a:pt x="112" y="178"/>
                    </a:lnTo>
                    <a:lnTo>
                      <a:pt x="124" y="159"/>
                    </a:lnTo>
                    <a:lnTo>
                      <a:pt x="124" y="140"/>
                    </a:lnTo>
                    <a:lnTo>
                      <a:pt x="116" y="125"/>
                    </a:lnTo>
                    <a:lnTo>
                      <a:pt x="104" y="117"/>
                    </a:lnTo>
                    <a:lnTo>
                      <a:pt x="100" y="114"/>
                    </a:lnTo>
                    <a:lnTo>
                      <a:pt x="68" y="110"/>
                    </a:lnTo>
                    <a:lnTo>
                      <a:pt x="84" y="102"/>
                    </a:lnTo>
                    <a:lnTo>
                      <a:pt x="84" y="87"/>
                    </a:lnTo>
                    <a:lnTo>
                      <a:pt x="84" y="80"/>
                    </a:lnTo>
                    <a:lnTo>
                      <a:pt x="60" y="49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8" y="12"/>
                    </a:lnTo>
                    <a:lnTo>
                      <a:pt x="20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68" y="38"/>
                    </a:lnTo>
                    <a:lnTo>
                      <a:pt x="68" y="19"/>
                    </a:lnTo>
                    <a:lnTo>
                      <a:pt x="68" y="19"/>
                    </a:lnTo>
                    <a:lnTo>
                      <a:pt x="84" y="0"/>
                    </a:lnTo>
                    <a:lnTo>
                      <a:pt x="84" y="15"/>
                    </a:lnTo>
                    <a:lnTo>
                      <a:pt x="84" y="31"/>
                    </a:lnTo>
                    <a:lnTo>
                      <a:pt x="100" y="80"/>
                    </a:lnTo>
                    <a:lnTo>
                      <a:pt x="136" y="121"/>
                    </a:lnTo>
                    <a:lnTo>
                      <a:pt x="160" y="136"/>
                    </a:lnTo>
                    <a:lnTo>
                      <a:pt x="188" y="144"/>
                    </a:lnTo>
                    <a:lnTo>
                      <a:pt x="188" y="147"/>
                    </a:lnTo>
                    <a:lnTo>
                      <a:pt x="188" y="151"/>
                    </a:lnTo>
                    <a:lnTo>
                      <a:pt x="188" y="155"/>
                    </a:lnTo>
                    <a:lnTo>
                      <a:pt x="188" y="155"/>
                    </a:lnTo>
                    <a:lnTo>
                      <a:pt x="192" y="166"/>
                    </a:lnTo>
                    <a:lnTo>
                      <a:pt x="196" y="174"/>
                    </a:lnTo>
                    <a:lnTo>
                      <a:pt x="220" y="204"/>
                    </a:lnTo>
                    <a:lnTo>
                      <a:pt x="212" y="204"/>
                    </a:lnTo>
                    <a:lnTo>
                      <a:pt x="208" y="200"/>
                    </a:lnTo>
                    <a:lnTo>
                      <a:pt x="200" y="200"/>
                    </a:lnTo>
                    <a:lnTo>
                      <a:pt x="196" y="200"/>
                    </a:lnTo>
                    <a:lnTo>
                      <a:pt x="180" y="200"/>
                    </a:lnTo>
                    <a:lnTo>
                      <a:pt x="164" y="204"/>
                    </a:lnTo>
                    <a:lnTo>
                      <a:pt x="160" y="200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0" y="208"/>
                    </a:lnTo>
                    <a:lnTo>
                      <a:pt x="140" y="212"/>
                    </a:lnTo>
                    <a:lnTo>
                      <a:pt x="136" y="215"/>
                    </a:lnTo>
                    <a:lnTo>
                      <a:pt x="136" y="215"/>
                    </a:lnTo>
                    <a:lnTo>
                      <a:pt x="136" y="219"/>
                    </a:lnTo>
                    <a:lnTo>
                      <a:pt x="136" y="223"/>
                    </a:lnTo>
                    <a:lnTo>
                      <a:pt x="140" y="231"/>
                    </a:lnTo>
                    <a:lnTo>
                      <a:pt x="140" y="231"/>
                    </a:lnTo>
                    <a:lnTo>
                      <a:pt x="116" y="231"/>
                    </a:lnTo>
                    <a:lnTo>
                      <a:pt x="116" y="231"/>
                    </a:lnTo>
                    <a:lnTo>
                      <a:pt x="120" y="227"/>
                    </a:lnTo>
                    <a:lnTo>
                      <a:pt x="120" y="223"/>
                    </a:lnTo>
                    <a:lnTo>
                      <a:pt x="120" y="223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4" name="未知"/>
              <p:cNvSpPr/>
              <p:nvPr/>
            </p:nvSpPr>
            <p:spPr>
              <a:xfrm>
                <a:off x="568" y="607"/>
                <a:ext cx="57" cy="50"/>
              </a:xfrm>
              <a:custGeom>
                <a:avLst/>
                <a:gdLst/>
                <a:ahLst/>
                <a:cxnLst/>
                <a:pathLst>
                  <a:path w="57" h="50">
                    <a:moveTo>
                      <a:pt x="36" y="0"/>
                    </a:moveTo>
                    <a:lnTo>
                      <a:pt x="12" y="8"/>
                    </a:lnTo>
                    <a:lnTo>
                      <a:pt x="0" y="30"/>
                    </a:lnTo>
                    <a:lnTo>
                      <a:pt x="24" y="46"/>
                    </a:lnTo>
                    <a:lnTo>
                      <a:pt x="52" y="49"/>
                    </a:lnTo>
                    <a:lnTo>
                      <a:pt x="56" y="30"/>
                    </a:lnTo>
                    <a:lnTo>
                      <a:pt x="56" y="12"/>
                    </a:lnTo>
                    <a:lnTo>
                      <a:pt x="52" y="4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5" name="未知"/>
              <p:cNvSpPr/>
              <p:nvPr/>
            </p:nvSpPr>
            <p:spPr>
              <a:xfrm>
                <a:off x="528" y="543"/>
                <a:ext cx="61" cy="50"/>
              </a:xfrm>
              <a:custGeom>
                <a:avLst/>
                <a:gdLst/>
                <a:ahLst/>
                <a:cxnLst/>
                <a:pathLst>
                  <a:path w="61" h="50">
                    <a:moveTo>
                      <a:pt x="12" y="0"/>
                    </a:moveTo>
                    <a:lnTo>
                      <a:pt x="0" y="15"/>
                    </a:lnTo>
                    <a:lnTo>
                      <a:pt x="0" y="34"/>
                    </a:lnTo>
                    <a:lnTo>
                      <a:pt x="8" y="42"/>
                    </a:lnTo>
                    <a:lnTo>
                      <a:pt x="12" y="45"/>
                    </a:lnTo>
                    <a:lnTo>
                      <a:pt x="56" y="49"/>
                    </a:lnTo>
                    <a:lnTo>
                      <a:pt x="56" y="45"/>
                    </a:lnTo>
                    <a:lnTo>
                      <a:pt x="60" y="38"/>
                    </a:lnTo>
                    <a:lnTo>
                      <a:pt x="60" y="23"/>
                    </a:lnTo>
                    <a:lnTo>
                      <a:pt x="56" y="11"/>
                    </a:lnTo>
                    <a:lnTo>
                      <a:pt x="56" y="4"/>
                    </a:lnTo>
                    <a:lnTo>
                      <a:pt x="52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6" name="未知"/>
              <p:cNvSpPr/>
              <p:nvPr/>
            </p:nvSpPr>
            <p:spPr>
              <a:xfrm>
                <a:off x="548" y="570"/>
                <a:ext cx="33" cy="12"/>
              </a:xfrm>
              <a:custGeom>
                <a:avLst/>
                <a:gdLst/>
                <a:ahLst/>
                <a:cxnLst/>
                <a:pathLst>
                  <a:path w="33" h="12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2" y="7"/>
                    </a:lnTo>
                    <a:lnTo>
                      <a:pt x="32" y="3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7" name="未知"/>
              <p:cNvSpPr/>
              <p:nvPr/>
            </p:nvSpPr>
            <p:spPr>
              <a:xfrm>
                <a:off x="388" y="468"/>
                <a:ext cx="77" cy="87"/>
              </a:xfrm>
              <a:custGeom>
                <a:avLst/>
                <a:gdLst/>
                <a:ahLst/>
                <a:cxnLst/>
                <a:pathLst>
                  <a:path w="77" h="87">
                    <a:moveTo>
                      <a:pt x="64" y="71"/>
                    </a:moveTo>
                    <a:lnTo>
                      <a:pt x="76" y="60"/>
                    </a:lnTo>
                    <a:lnTo>
                      <a:pt x="76" y="37"/>
                    </a:lnTo>
                    <a:lnTo>
                      <a:pt x="72" y="19"/>
                    </a:lnTo>
                    <a:lnTo>
                      <a:pt x="64" y="11"/>
                    </a:lnTo>
                    <a:lnTo>
                      <a:pt x="52" y="3"/>
                    </a:lnTo>
                    <a:lnTo>
                      <a:pt x="40" y="0"/>
                    </a:lnTo>
                    <a:lnTo>
                      <a:pt x="32" y="7"/>
                    </a:lnTo>
                    <a:lnTo>
                      <a:pt x="24" y="11"/>
                    </a:lnTo>
                    <a:lnTo>
                      <a:pt x="28" y="26"/>
                    </a:lnTo>
                    <a:lnTo>
                      <a:pt x="36" y="41"/>
                    </a:lnTo>
                    <a:lnTo>
                      <a:pt x="36" y="45"/>
                    </a:lnTo>
                    <a:lnTo>
                      <a:pt x="24" y="53"/>
                    </a:lnTo>
                    <a:lnTo>
                      <a:pt x="16" y="45"/>
                    </a:lnTo>
                    <a:lnTo>
                      <a:pt x="12" y="41"/>
                    </a:lnTo>
                    <a:lnTo>
                      <a:pt x="8" y="26"/>
                    </a:lnTo>
                    <a:lnTo>
                      <a:pt x="16" y="19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0" y="49"/>
                    </a:lnTo>
                    <a:lnTo>
                      <a:pt x="4" y="68"/>
                    </a:lnTo>
                    <a:lnTo>
                      <a:pt x="8" y="79"/>
                    </a:lnTo>
                    <a:lnTo>
                      <a:pt x="16" y="86"/>
                    </a:lnTo>
                    <a:lnTo>
                      <a:pt x="24" y="86"/>
                    </a:lnTo>
                    <a:lnTo>
                      <a:pt x="36" y="86"/>
                    </a:lnTo>
                    <a:lnTo>
                      <a:pt x="56" y="79"/>
                    </a:lnTo>
                    <a:lnTo>
                      <a:pt x="64" y="71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8" name="未知"/>
              <p:cNvSpPr/>
              <p:nvPr/>
            </p:nvSpPr>
            <p:spPr>
              <a:xfrm>
                <a:off x="396" y="479"/>
                <a:ext cx="29" cy="43"/>
              </a:xfrm>
              <a:custGeom>
                <a:avLst/>
                <a:gdLst/>
                <a:ahLst/>
                <a:cxnLst/>
                <a:pathLst>
                  <a:path w="29" h="43">
                    <a:moveTo>
                      <a:pt x="8" y="8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20" y="15"/>
                    </a:lnTo>
                    <a:lnTo>
                      <a:pt x="28" y="30"/>
                    </a:lnTo>
                    <a:lnTo>
                      <a:pt x="28" y="34"/>
                    </a:lnTo>
                    <a:lnTo>
                      <a:pt x="16" y="42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15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79" name="未知"/>
              <p:cNvSpPr/>
              <p:nvPr/>
            </p:nvSpPr>
            <p:spPr>
              <a:xfrm>
                <a:off x="388" y="419"/>
                <a:ext cx="149" cy="121"/>
              </a:xfrm>
              <a:custGeom>
                <a:avLst/>
                <a:gdLst/>
                <a:ahLst/>
                <a:cxnLst/>
                <a:pathLst>
                  <a:path w="149" h="121">
                    <a:moveTo>
                      <a:pt x="16" y="68"/>
                    </a:moveTo>
                    <a:lnTo>
                      <a:pt x="24" y="60"/>
                    </a:lnTo>
                    <a:lnTo>
                      <a:pt x="32" y="56"/>
                    </a:lnTo>
                    <a:lnTo>
                      <a:pt x="40" y="49"/>
                    </a:lnTo>
                    <a:lnTo>
                      <a:pt x="52" y="52"/>
                    </a:lnTo>
                    <a:lnTo>
                      <a:pt x="64" y="60"/>
                    </a:lnTo>
                    <a:lnTo>
                      <a:pt x="72" y="79"/>
                    </a:lnTo>
                    <a:lnTo>
                      <a:pt x="72" y="105"/>
                    </a:lnTo>
                    <a:lnTo>
                      <a:pt x="64" y="120"/>
                    </a:lnTo>
                    <a:lnTo>
                      <a:pt x="84" y="113"/>
                    </a:lnTo>
                    <a:lnTo>
                      <a:pt x="100" y="109"/>
                    </a:lnTo>
                    <a:lnTo>
                      <a:pt x="108" y="105"/>
                    </a:lnTo>
                    <a:lnTo>
                      <a:pt x="108" y="105"/>
                    </a:lnTo>
                    <a:lnTo>
                      <a:pt x="132" y="105"/>
                    </a:lnTo>
                    <a:lnTo>
                      <a:pt x="148" y="105"/>
                    </a:lnTo>
                    <a:lnTo>
                      <a:pt x="148" y="105"/>
                    </a:lnTo>
                    <a:lnTo>
                      <a:pt x="128" y="79"/>
                    </a:lnTo>
                    <a:lnTo>
                      <a:pt x="128" y="79"/>
                    </a:lnTo>
                    <a:lnTo>
                      <a:pt x="124" y="75"/>
                    </a:lnTo>
                    <a:lnTo>
                      <a:pt x="116" y="75"/>
                    </a:lnTo>
                    <a:lnTo>
                      <a:pt x="84" y="45"/>
                    </a:lnTo>
                    <a:lnTo>
                      <a:pt x="68" y="7"/>
                    </a:lnTo>
                    <a:lnTo>
                      <a:pt x="68" y="7"/>
                    </a:lnTo>
                    <a:lnTo>
                      <a:pt x="64" y="0"/>
                    </a:lnTo>
                    <a:lnTo>
                      <a:pt x="36" y="0"/>
                    </a:lnTo>
                    <a:lnTo>
                      <a:pt x="12" y="15"/>
                    </a:lnTo>
                    <a:lnTo>
                      <a:pt x="4" y="30"/>
                    </a:lnTo>
                    <a:lnTo>
                      <a:pt x="0" y="45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16" y="68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80" name="未知"/>
              <p:cNvSpPr/>
              <p:nvPr/>
            </p:nvSpPr>
            <p:spPr>
              <a:xfrm>
                <a:off x="400" y="445"/>
                <a:ext cx="65" cy="39"/>
              </a:xfrm>
              <a:custGeom>
                <a:avLst/>
                <a:gdLst/>
                <a:ahLst/>
                <a:cxnLst/>
                <a:pathLst>
                  <a:path w="65" h="39">
                    <a:moveTo>
                      <a:pt x="64" y="0"/>
                    </a:moveTo>
                    <a:lnTo>
                      <a:pt x="40" y="0"/>
                    </a:lnTo>
                    <a:lnTo>
                      <a:pt x="12" y="15"/>
                    </a:lnTo>
                    <a:lnTo>
                      <a:pt x="0" y="38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81" name="未知"/>
              <p:cNvSpPr/>
              <p:nvPr/>
            </p:nvSpPr>
            <p:spPr>
              <a:xfrm>
                <a:off x="444" y="464"/>
                <a:ext cx="29" cy="8"/>
              </a:xfrm>
              <a:custGeom>
                <a:avLst/>
                <a:gdLst/>
                <a:ahLst/>
                <a:cxnLst/>
                <a:pathLst>
                  <a:path w="29" h="8">
                    <a:moveTo>
                      <a:pt x="28" y="0"/>
                    </a:moveTo>
                    <a:lnTo>
                      <a:pt x="12" y="0"/>
                    </a:lnTo>
                    <a:lnTo>
                      <a:pt x="0" y="7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82" name="未知"/>
              <p:cNvSpPr/>
              <p:nvPr/>
            </p:nvSpPr>
            <p:spPr>
              <a:xfrm>
                <a:off x="456" y="411"/>
                <a:ext cx="421" cy="352"/>
              </a:xfrm>
              <a:custGeom>
                <a:avLst/>
                <a:gdLst/>
                <a:ahLst/>
                <a:cxnLst/>
                <a:pathLst>
                  <a:path w="421" h="352">
                    <a:moveTo>
                      <a:pt x="176" y="310"/>
                    </a:moveTo>
                    <a:lnTo>
                      <a:pt x="176" y="310"/>
                    </a:lnTo>
                    <a:lnTo>
                      <a:pt x="172" y="317"/>
                    </a:lnTo>
                    <a:lnTo>
                      <a:pt x="164" y="325"/>
                    </a:lnTo>
                    <a:lnTo>
                      <a:pt x="160" y="328"/>
                    </a:lnTo>
                    <a:lnTo>
                      <a:pt x="160" y="340"/>
                    </a:lnTo>
                    <a:lnTo>
                      <a:pt x="160" y="340"/>
                    </a:lnTo>
                    <a:lnTo>
                      <a:pt x="160" y="347"/>
                    </a:lnTo>
                    <a:lnTo>
                      <a:pt x="164" y="351"/>
                    </a:lnTo>
                    <a:lnTo>
                      <a:pt x="164" y="351"/>
                    </a:lnTo>
                    <a:lnTo>
                      <a:pt x="420" y="351"/>
                    </a:lnTo>
                    <a:lnTo>
                      <a:pt x="420" y="155"/>
                    </a:lnTo>
                    <a:lnTo>
                      <a:pt x="400" y="136"/>
                    </a:lnTo>
                    <a:lnTo>
                      <a:pt x="376" y="121"/>
                    </a:lnTo>
                    <a:lnTo>
                      <a:pt x="356" y="106"/>
                    </a:lnTo>
                    <a:lnTo>
                      <a:pt x="336" y="91"/>
                    </a:lnTo>
                    <a:lnTo>
                      <a:pt x="336" y="91"/>
                    </a:lnTo>
                    <a:lnTo>
                      <a:pt x="240" y="38"/>
                    </a:lnTo>
                    <a:lnTo>
                      <a:pt x="228" y="30"/>
                    </a:lnTo>
                    <a:lnTo>
                      <a:pt x="220" y="23"/>
                    </a:lnTo>
                    <a:lnTo>
                      <a:pt x="208" y="19"/>
                    </a:lnTo>
                    <a:lnTo>
                      <a:pt x="188" y="19"/>
                    </a:lnTo>
                    <a:lnTo>
                      <a:pt x="148" y="15"/>
                    </a:lnTo>
                    <a:lnTo>
                      <a:pt x="112" y="15"/>
                    </a:lnTo>
                    <a:lnTo>
                      <a:pt x="104" y="11"/>
                    </a:lnTo>
                    <a:lnTo>
                      <a:pt x="96" y="8"/>
                    </a:lnTo>
                    <a:lnTo>
                      <a:pt x="80" y="8"/>
                    </a:lnTo>
                    <a:lnTo>
                      <a:pt x="68" y="11"/>
                    </a:lnTo>
                    <a:lnTo>
                      <a:pt x="64" y="15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4" y="8"/>
                    </a:lnTo>
                    <a:lnTo>
                      <a:pt x="0" y="15"/>
                    </a:lnTo>
                    <a:lnTo>
                      <a:pt x="0" y="34"/>
                    </a:lnTo>
                    <a:lnTo>
                      <a:pt x="16" y="53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60" y="87"/>
                    </a:lnTo>
                    <a:lnTo>
                      <a:pt x="76" y="91"/>
                    </a:lnTo>
                    <a:lnTo>
                      <a:pt x="76" y="91"/>
                    </a:lnTo>
                    <a:lnTo>
                      <a:pt x="128" y="98"/>
                    </a:lnTo>
                    <a:lnTo>
                      <a:pt x="128" y="98"/>
                    </a:lnTo>
                    <a:lnTo>
                      <a:pt x="144" y="79"/>
                    </a:lnTo>
                    <a:lnTo>
                      <a:pt x="144" y="94"/>
                    </a:lnTo>
                    <a:lnTo>
                      <a:pt x="144" y="110"/>
                    </a:lnTo>
                    <a:lnTo>
                      <a:pt x="160" y="159"/>
                    </a:lnTo>
                    <a:lnTo>
                      <a:pt x="196" y="200"/>
                    </a:lnTo>
                    <a:lnTo>
                      <a:pt x="220" y="215"/>
                    </a:lnTo>
                    <a:lnTo>
                      <a:pt x="248" y="223"/>
                    </a:lnTo>
                    <a:lnTo>
                      <a:pt x="248" y="226"/>
                    </a:lnTo>
                    <a:lnTo>
                      <a:pt x="248" y="230"/>
                    </a:lnTo>
                    <a:lnTo>
                      <a:pt x="248" y="234"/>
                    </a:lnTo>
                    <a:lnTo>
                      <a:pt x="248" y="234"/>
                    </a:lnTo>
                    <a:lnTo>
                      <a:pt x="252" y="245"/>
                    </a:lnTo>
                    <a:lnTo>
                      <a:pt x="256" y="253"/>
                    </a:lnTo>
                    <a:lnTo>
                      <a:pt x="280" y="283"/>
                    </a:lnTo>
                    <a:lnTo>
                      <a:pt x="272" y="283"/>
                    </a:lnTo>
                    <a:lnTo>
                      <a:pt x="268" y="279"/>
                    </a:lnTo>
                    <a:lnTo>
                      <a:pt x="260" y="279"/>
                    </a:lnTo>
                    <a:lnTo>
                      <a:pt x="256" y="279"/>
                    </a:lnTo>
                    <a:lnTo>
                      <a:pt x="240" y="279"/>
                    </a:lnTo>
                    <a:lnTo>
                      <a:pt x="224" y="283"/>
                    </a:lnTo>
                    <a:lnTo>
                      <a:pt x="220" y="279"/>
                    </a:lnTo>
                    <a:lnTo>
                      <a:pt x="220" y="279"/>
                    </a:lnTo>
                    <a:lnTo>
                      <a:pt x="208" y="279"/>
                    </a:lnTo>
                    <a:lnTo>
                      <a:pt x="200" y="287"/>
                    </a:lnTo>
                    <a:lnTo>
                      <a:pt x="200" y="291"/>
                    </a:lnTo>
                    <a:lnTo>
                      <a:pt x="196" y="294"/>
                    </a:lnTo>
                    <a:lnTo>
                      <a:pt x="196" y="294"/>
                    </a:lnTo>
                    <a:lnTo>
                      <a:pt x="196" y="298"/>
                    </a:lnTo>
                    <a:lnTo>
                      <a:pt x="196" y="302"/>
                    </a:lnTo>
                    <a:lnTo>
                      <a:pt x="200" y="310"/>
                    </a:lnTo>
                    <a:lnTo>
                      <a:pt x="200" y="310"/>
                    </a:lnTo>
                    <a:lnTo>
                      <a:pt x="176" y="310"/>
                    </a:lnTo>
                    <a:lnTo>
                      <a:pt x="176" y="31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83" name="未知"/>
              <p:cNvSpPr/>
              <p:nvPr/>
            </p:nvSpPr>
            <p:spPr>
              <a:xfrm>
                <a:off x="604" y="464"/>
                <a:ext cx="29" cy="16"/>
              </a:xfrm>
              <a:custGeom>
                <a:avLst/>
                <a:gdLst/>
                <a:ahLst/>
                <a:cxnLst/>
                <a:pathLst>
                  <a:path w="29" h="16">
                    <a:moveTo>
                      <a:pt x="0" y="15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6" y="4"/>
                    </a:lnTo>
                    <a:lnTo>
                      <a:pt x="4" y="15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6984" name="Straight Connector 66983"/>
              <p:cNvSpPr/>
              <p:nvPr/>
            </p:nvSpPr>
            <p:spPr>
              <a:xfrm>
                <a:off x="200" y="34"/>
                <a:ext cx="136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85" name="Straight Connector 66984"/>
              <p:cNvSpPr/>
              <p:nvPr/>
            </p:nvSpPr>
            <p:spPr>
              <a:xfrm>
                <a:off x="88" y="102"/>
                <a:ext cx="352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86" name="Straight Connector 66985"/>
              <p:cNvSpPr/>
              <p:nvPr/>
            </p:nvSpPr>
            <p:spPr>
              <a:xfrm>
                <a:off x="35" y="170"/>
                <a:ext cx="437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87" name="Straight Connector 66986"/>
              <p:cNvSpPr/>
              <p:nvPr/>
            </p:nvSpPr>
            <p:spPr>
              <a:xfrm>
                <a:off x="24" y="238"/>
                <a:ext cx="462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88" name="Straight Connector 66987"/>
              <p:cNvSpPr/>
              <p:nvPr/>
            </p:nvSpPr>
            <p:spPr>
              <a:xfrm>
                <a:off x="24" y="305"/>
                <a:ext cx="451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89" name="Straight Connector 66988"/>
              <p:cNvSpPr/>
              <p:nvPr/>
            </p:nvSpPr>
            <p:spPr>
              <a:xfrm>
                <a:off x="64" y="373"/>
                <a:ext cx="374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90" name="Straight Connector 66989"/>
              <p:cNvSpPr/>
              <p:nvPr/>
            </p:nvSpPr>
            <p:spPr>
              <a:xfrm>
                <a:off x="150" y="441"/>
                <a:ext cx="205" cy="0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991" name="Straight Connector 66990"/>
              <p:cNvSpPr/>
              <p:nvPr/>
            </p:nvSpPr>
            <p:spPr>
              <a:xfrm>
                <a:off x="251" y="26"/>
                <a:ext cx="0" cy="439"/>
              </a:xfrm>
              <a:prstGeom prst="line">
                <a:avLst/>
              </a:prstGeom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6992" name="Group 66991"/>
          <p:cNvGrpSpPr/>
          <p:nvPr/>
        </p:nvGrpSpPr>
        <p:grpSpPr>
          <a:xfrm>
            <a:off x="8707438" y="1984375"/>
            <a:ext cx="1376362" cy="1376363"/>
            <a:chOff x="0" y="0"/>
            <a:chExt cx="865" cy="865"/>
          </a:xfrm>
        </p:grpSpPr>
        <p:sp>
          <p:nvSpPr>
            <p:cNvPr id="66993" name="未知"/>
            <p:cNvSpPr/>
            <p:nvPr/>
          </p:nvSpPr>
          <p:spPr>
            <a:xfrm>
              <a:off x="39" y="49"/>
              <a:ext cx="793" cy="804"/>
            </a:xfrm>
            <a:custGeom>
              <a:avLst/>
              <a:gdLst/>
              <a:ahLst/>
              <a:cxnLst/>
              <a:pathLst>
                <a:path w="793" h="804">
                  <a:moveTo>
                    <a:pt x="640" y="106"/>
                  </a:moveTo>
                  <a:lnTo>
                    <a:pt x="643" y="112"/>
                  </a:lnTo>
                  <a:lnTo>
                    <a:pt x="667" y="109"/>
                  </a:lnTo>
                  <a:lnTo>
                    <a:pt x="690" y="100"/>
                  </a:lnTo>
                  <a:lnTo>
                    <a:pt x="699" y="90"/>
                  </a:lnTo>
                  <a:lnTo>
                    <a:pt x="699" y="87"/>
                  </a:lnTo>
                  <a:lnTo>
                    <a:pt x="723" y="75"/>
                  </a:lnTo>
                  <a:lnTo>
                    <a:pt x="717" y="54"/>
                  </a:lnTo>
                  <a:lnTo>
                    <a:pt x="759" y="39"/>
                  </a:lnTo>
                  <a:lnTo>
                    <a:pt x="753" y="27"/>
                  </a:lnTo>
                  <a:lnTo>
                    <a:pt x="714" y="45"/>
                  </a:lnTo>
                  <a:lnTo>
                    <a:pt x="711" y="36"/>
                  </a:lnTo>
                  <a:lnTo>
                    <a:pt x="696" y="42"/>
                  </a:lnTo>
                  <a:lnTo>
                    <a:pt x="684" y="21"/>
                  </a:lnTo>
                  <a:lnTo>
                    <a:pt x="658" y="39"/>
                  </a:lnTo>
                  <a:lnTo>
                    <a:pt x="646" y="45"/>
                  </a:lnTo>
                  <a:lnTo>
                    <a:pt x="634" y="51"/>
                  </a:lnTo>
                  <a:lnTo>
                    <a:pt x="622" y="57"/>
                  </a:lnTo>
                  <a:lnTo>
                    <a:pt x="625" y="63"/>
                  </a:lnTo>
                  <a:lnTo>
                    <a:pt x="406" y="148"/>
                  </a:lnTo>
                  <a:lnTo>
                    <a:pt x="400" y="145"/>
                  </a:lnTo>
                  <a:lnTo>
                    <a:pt x="397" y="139"/>
                  </a:lnTo>
                  <a:lnTo>
                    <a:pt x="394" y="136"/>
                  </a:lnTo>
                  <a:lnTo>
                    <a:pt x="386" y="139"/>
                  </a:lnTo>
                  <a:lnTo>
                    <a:pt x="245" y="190"/>
                  </a:lnTo>
                  <a:lnTo>
                    <a:pt x="239" y="194"/>
                  </a:lnTo>
                  <a:lnTo>
                    <a:pt x="239" y="197"/>
                  </a:lnTo>
                  <a:lnTo>
                    <a:pt x="236" y="206"/>
                  </a:lnTo>
                  <a:lnTo>
                    <a:pt x="239" y="212"/>
                  </a:lnTo>
                  <a:lnTo>
                    <a:pt x="170" y="233"/>
                  </a:lnTo>
                  <a:lnTo>
                    <a:pt x="107" y="254"/>
                  </a:lnTo>
                  <a:lnTo>
                    <a:pt x="66" y="266"/>
                  </a:lnTo>
                  <a:lnTo>
                    <a:pt x="21" y="275"/>
                  </a:lnTo>
                  <a:lnTo>
                    <a:pt x="6" y="39"/>
                  </a:lnTo>
                  <a:lnTo>
                    <a:pt x="3" y="18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88" y="27"/>
                  </a:lnTo>
                  <a:lnTo>
                    <a:pt x="275" y="27"/>
                  </a:lnTo>
                  <a:lnTo>
                    <a:pt x="293" y="0"/>
                  </a:lnTo>
                  <a:lnTo>
                    <a:pt x="502" y="0"/>
                  </a:lnTo>
                  <a:lnTo>
                    <a:pt x="529" y="27"/>
                  </a:lnTo>
                  <a:lnTo>
                    <a:pt x="616" y="27"/>
                  </a:lnTo>
                  <a:lnTo>
                    <a:pt x="634" y="0"/>
                  </a:lnTo>
                  <a:lnTo>
                    <a:pt x="792" y="0"/>
                  </a:lnTo>
                  <a:lnTo>
                    <a:pt x="783" y="12"/>
                  </a:lnTo>
                  <a:lnTo>
                    <a:pt x="780" y="27"/>
                  </a:lnTo>
                  <a:lnTo>
                    <a:pt x="783" y="54"/>
                  </a:lnTo>
                  <a:lnTo>
                    <a:pt x="783" y="139"/>
                  </a:lnTo>
                  <a:lnTo>
                    <a:pt x="783" y="227"/>
                  </a:lnTo>
                  <a:lnTo>
                    <a:pt x="783" y="269"/>
                  </a:lnTo>
                  <a:lnTo>
                    <a:pt x="777" y="306"/>
                  </a:lnTo>
                  <a:lnTo>
                    <a:pt x="765" y="385"/>
                  </a:lnTo>
                  <a:lnTo>
                    <a:pt x="756" y="463"/>
                  </a:lnTo>
                  <a:lnTo>
                    <a:pt x="753" y="524"/>
                  </a:lnTo>
                  <a:lnTo>
                    <a:pt x="753" y="585"/>
                  </a:lnTo>
                  <a:lnTo>
                    <a:pt x="759" y="648"/>
                  </a:lnTo>
                  <a:lnTo>
                    <a:pt x="765" y="706"/>
                  </a:lnTo>
                  <a:lnTo>
                    <a:pt x="765" y="724"/>
                  </a:lnTo>
                  <a:lnTo>
                    <a:pt x="765" y="739"/>
                  </a:lnTo>
                  <a:lnTo>
                    <a:pt x="735" y="782"/>
                  </a:lnTo>
                  <a:lnTo>
                    <a:pt x="690" y="803"/>
                  </a:lnTo>
                  <a:lnTo>
                    <a:pt x="386" y="803"/>
                  </a:lnTo>
                  <a:lnTo>
                    <a:pt x="84" y="794"/>
                  </a:lnTo>
                  <a:lnTo>
                    <a:pt x="39" y="766"/>
                  </a:lnTo>
                  <a:lnTo>
                    <a:pt x="24" y="715"/>
                  </a:lnTo>
                  <a:lnTo>
                    <a:pt x="30" y="694"/>
                  </a:lnTo>
                  <a:lnTo>
                    <a:pt x="30" y="673"/>
                  </a:lnTo>
                  <a:lnTo>
                    <a:pt x="33" y="542"/>
                  </a:lnTo>
                  <a:lnTo>
                    <a:pt x="30" y="415"/>
                  </a:lnTo>
                  <a:lnTo>
                    <a:pt x="24" y="318"/>
                  </a:lnTo>
                  <a:lnTo>
                    <a:pt x="45" y="312"/>
                  </a:lnTo>
                  <a:lnTo>
                    <a:pt x="63" y="306"/>
                  </a:lnTo>
                  <a:lnTo>
                    <a:pt x="84" y="303"/>
                  </a:lnTo>
                  <a:lnTo>
                    <a:pt x="107" y="294"/>
                  </a:lnTo>
                  <a:lnTo>
                    <a:pt x="179" y="275"/>
                  </a:lnTo>
                  <a:lnTo>
                    <a:pt x="251" y="251"/>
                  </a:lnTo>
                  <a:lnTo>
                    <a:pt x="251" y="260"/>
                  </a:lnTo>
                  <a:lnTo>
                    <a:pt x="257" y="266"/>
                  </a:lnTo>
                  <a:lnTo>
                    <a:pt x="263" y="266"/>
                  </a:lnTo>
                  <a:lnTo>
                    <a:pt x="269" y="266"/>
                  </a:lnTo>
                  <a:lnTo>
                    <a:pt x="409" y="215"/>
                  </a:lnTo>
                  <a:lnTo>
                    <a:pt x="415" y="209"/>
                  </a:lnTo>
                  <a:lnTo>
                    <a:pt x="418" y="206"/>
                  </a:lnTo>
                  <a:lnTo>
                    <a:pt x="418" y="203"/>
                  </a:lnTo>
                  <a:lnTo>
                    <a:pt x="418" y="200"/>
                  </a:lnTo>
                  <a:lnTo>
                    <a:pt x="418" y="190"/>
                  </a:lnTo>
                  <a:lnTo>
                    <a:pt x="640" y="106"/>
                  </a:lnTo>
                  <a:lnTo>
                    <a:pt x="640" y="10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4" name="未知"/>
            <p:cNvSpPr/>
            <p:nvPr/>
          </p:nvSpPr>
          <p:spPr>
            <a:xfrm>
              <a:off x="15" y="42"/>
              <a:ext cx="37" cy="283"/>
            </a:xfrm>
            <a:custGeom>
              <a:avLst/>
              <a:gdLst/>
              <a:ahLst/>
              <a:cxnLst/>
              <a:pathLst>
                <a:path w="37" h="283">
                  <a:moveTo>
                    <a:pt x="36" y="282"/>
                  </a:moveTo>
                  <a:lnTo>
                    <a:pt x="18" y="49"/>
                  </a:lnTo>
                  <a:lnTo>
                    <a:pt x="15" y="16"/>
                  </a:lnTo>
                  <a:lnTo>
                    <a:pt x="9" y="0"/>
                  </a:lnTo>
                  <a:lnTo>
                    <a:pt x="3" y="7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6" y="46"/>
                  </a:lnTo>
                  <a:lnTo>
                    <a:pt x="12" y="64"/>
                  </a:lnTo>
                  <a:lnTo>
                    <a:pt x="15" y="88"/>
                  </a:lnTo>
                  <a:lnTo>
                    <a:pt x="15" y="116"/>
                  </a:lnTo>
                  <a:lnTo>
                    <a:pt x="18" y="237"/>
                  </a:lnTo>
                  <a:lnTo>
                    <a:pt x="21" y="243"/>
                  </a:lnTo>
                  <a:lnTo>
                    <a:pt x="21" y="282"/>
                  </a:lnTo>
                  <a:lnTo>
                    <a:pt x="27" y="282"/>
                  </a:lnTo>
                  <a:lnTo>
                    <a:pt x="36" y="282"/>
                  </a:lnTo>
                  <a:lnTo>
                    <a:pt x="36" y="28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5" name="未知"/>
            <p:cNvSpPr/>
            <p:nvPr/>
          </p:nvSpPr>
          <p:spPr>
            <a:xfrm>
              <a:off x="21" y="39"/>
              <a:ext cx="40" cy="286"/>
            </a:xfrm>
            <a:custGeom>
              <a:avLst/>
              <a:gdLst/>
              <a:ahLst/>
              <a:cxnLst/>
              <a:pathLst>
                <a:path w="40" h="286">
                  <a:moveTo>
                    <a:pt x="39" y="285"/>
                  </a:moveTo>
                  <a:lnTo>
                    <a:pt x="24" y="49"/>
                  </a:lnTo>
                  <a:lnTo>
                    <a:pt x="24" y="28"/>
                  </a:lnTo>
                  <a:lnTo>
                    <a:pt x="18" y="6"/>
                  </a:lnTo>
                  <a:lnTo>
                    <a:pt x="9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3" y="10"/>
                  </a:lnTo>
                  <a:lnTo>
                    <a:pt x="6" y="13"/>
                  </a:lnTo>
                  <a:lnTo>
                    <a:pt x="9" y="34"/>
                  </a:lnTo>
                  <a:lnTo>
                    <a:pt x="12" y="52"/>
                  </a:lnTo>
                  <a:lnTo>
                    <a:pt x="30" y="285"/>
                  </a:lnTo>
                  <a:lnTo>
                    <a:pt x="39" y="285"/>
                  </a:lnTo>
                  <a:lnTo>
                    <a:pt x="39" y="28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6" name="未知"/>
            <p:cNvSpPr/>
            <p:nvPr/>
          </p:nvSpPr>
          <p:spPr>
            <a:xfrm>
              <a:off x="18" y="367"/>
              <a:ext cx="43" cy="401"/>
            </a:xfrm>
            <a:custGeom>
              <a:avLst/>
              <a:gdLst/>
              <a:ahLst/>
              <a:cxnLst/>
              <a:pathLst>
                <a:path w="43" h="401">
                  <a:moveTo>
                    <a:pt x="27" y="0"/>
                  </a:moveTo>
                  <a:lnTo>
                    <a:pt x="33" y="0"/>
                  </a:lnTo>
                  <a:lnTo>
                    <a:pt x="33" y="9"/>
                  </a:lnTo>
                  <a:lnTo>
                    <a:pt x="42" y="139"/>
                  </a:lnTo>
                  <a:lnTo>
                    <a:pt x="42" y="267"/>
                  </a:lnTo>
                  <a:lnTo>
                    <a:pt x="39" y="355"/>
                  </a:lnTo>
                  <a:lnTo>
                    <a:pt x="39" y="376"/>
                  </a:lnTo>
                  <a:lnTo>
                    <a:pt x="36" y="394"/>
                  </a:lnTo>
                  <a:lnTo>
                    <a:pt x="36" y="400"/>
                  </a:lnTo>
                  <a:lnTo>
                    <a:pt x="30" y="376"/>
                  </a:lnTo>
                  <a:lnTo>
                    <a:pt x="18" y="336"/>
                  </a:lnTo>
                  <a:lnTo>
                    <a:pt x="0" y="300"/>
                  </a:lnTo>
                  <a:lnTo>
                    <a:pt x="9" y="224"/>
                  </a:lnTo>
                  <a:lnTo>
                    <a:pt x="18" y="112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7" name="未知"/>
            <p:cNvSpPr/>
            <p:nvPr/>
          </p:nvSpPr>
          <p:spPr>
            <a:xfrm>
              <a:off x="804" y="52"/>
              <a:ext cx="61" cy="746"/>
            </a:xfrm>
            <a:custGeom>
              <a:avLst/>
              <a:gdLst/>
              <a:ahLst/>
              <a:cxnLst/>
              <a:pathLst>
                <a:path w="61" h="746">
                  <a:moveTo>
                    <a:pt x="12" y="745"/>
                  </a:moveTo>
                  <a:lnTo>
                    <a:pt x="12" y="724"/>
                  </a:lnTo>
                  <a:lnTo>
                    <a:pt x="12" y="703"/>
                  </a:lnTo>
                  <a:lnTo>
                    <a:pt x="9" y="679"/>
                  </a:lnTo>
                  <a:lnTo>
                    <a:pt x="0" y="594"/>
                  </a:lnTo>
                  <a:lnTo>
                    <a:pt x="0" y="512"/>
                  </a:lnTo>
                  <a:lnTo>
                    <a:pt x="9" y="400"/>
                  </a:lnTo>
                  <a:lnTo>
                    <a:pt x="24" y="288"/>
                  </a:lnTo>
                  <a:lnTo>
                    <a:pt x="27" y="197"/>
                  </a:lnTo>
                  <a:lnTo>
                    <a:pt x="27" y="106"/>
                  </a:lnTo>
                  <a:lnTo>
                    <a:pt x="27" y="72"/>
                  </a:lnTo>
                  <a:lnTo>
                    <a:pt x="27" y="48"/>
                  </a:lnTo>
                  <a:lnTo>
                    <a:pt x="24" y="36"/>
                  </a:lnTo>
                  <a:lnTo>
                    <a:pt x="27" y="24"/>
                  </a:lnTo>
                  <a:lnTo>
                    <a:pt x="30" y="12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51" y="3"/>
                  </a:lnTo>
                  <a:lnTo>
                    <a:pt x="60" y="15"/>
                  </a:lnTo>
                  <a:lnTo>
                    <a:pt x="60" y="30"/>
                  </a:lnTo>
                  <a:lnTo>
                    <a:pt x="57" y="48"/>
                  </a:lnTo>
                  <a:lnTo>
                    <a:pt x="36" y="230"/>
                  </a:lnTo>
                  <a:lnTo>
                    <a:pt x="36" y="412"/>
                  </a:lnTo>
                  <a:lnTo>
                    <a:pt x="39" y="518"/>
                  </a:lnTo>
                  <a:lnTo>
                    <a:pt x="51" y="627"/>
                  </a:lnTo>
                  <a:lnTo>
                    <a:pt x="36" y="645"/>
                  </a:lnTo>
                  <a:lnTo>
                    <a:pt x="24" y="666"/>
                  </a:lnTo>
                  <a:lnTo>
                    <a:pt x="24" y="685"/>
                  </a:lnTo>
                  <a:lnTo>
                    <a:pt x="24" y="703"/>
                  </a:lnTo>
                  <a:lnTo>
                    <a:pt x="18" y="727"/>
                  </a:lnTo>
                  <a:lnTo>
                    <a:pt x="12" y="745"/>
                  </a:lnTo>
                  <a:lnTo>
                    <a:pt x="12" y="74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8" name="未知"/>
            <p:cNvSpPr/>
            <p:nvPr/>
          </p:nvSpPr>
          <p:spPr>
            <a:xfrm>
              <a:off x="51" y="45"/>
              <a:ext cx="811" cy="820"/>
            </a:xfrm>
            <a:custGeom>
              <a:avLst/>
              <a:gdLst/>
              <a:ahLst/>
              <a:cxnLst/>
              <a:pathLst>
                <a:path w="811" h="820">
                  <a:moveTo>
                    <a:pt x="0" y="322"/>
                  </a:moveTo>
                  <a:lnTo>
                    <a:pt x="0" y="331"/>
                  </a:lnTo>
                  <a:lnTo>
                    <a:pt x="9" y="461"/>
                  </a:lnTo>
                  <a:lnTo>
                    <a:pt x="9" y="589"/>
                  </a:lnTo>
                  <a:lnTo>
                    <a:pt x="6" y="677"/>
                  </a:lnTo>
                  <a:lnTo>
                    <a:pt x="6" y="698"/>
                  </a:lnTo>
                  <a:lnTo>
                    <a:pt x="3" y="716"/>
                  </a:lnTo>
                  <a:lnTo>
                    <a:pt x="3" y="722"/>
                  </a:lnTo>
                  <a:lnTo>
                    <a:pt x="3" y="731"/>
                  </a:lnTo>
                  <a:lnTo>
                    <a:pt x="36" y="795"/>
                  </a:lnTo>
                  <a:lnTo>
                    <a:pt x="101" y="819"/>
                  </a:lnTo>
                  <a:lnTo>
                    <a:pt x="681" y="819"/>
                  </a:lnTo>
                  <a:lnTo>
                    <a:pt x="717" y="807"/>
                  </a:lnTo>
                  <a:lnTo>
                    <a:pt x="747" y="783"/>
                  </a:lnTo>
                  <a:lnTo>
                    <a:pt x="765" y="746"/>
                  </a:lnTo>
                  <a:lnTo>
                    <a:pt x="765" y="710"/>
                  </a:lnTo>
                  <a:lnTo>
                    <a:pt x="762" y="686"/>
                  </a:lnTo>
                  <a:lnTo>
                    <a:pt x="753" y="601"/>
                  </a:lnTo>
                  <a:lnTo>
                    <a:pt x="753" y="519"/>
                  </a:lnTo>
                  <a:lnTo>
                    <a:pt x="762" y="407"/>
                  </a:lnTo>
                  <a:lnTo>
                    <a:pt x="777" y="295"/>
                  </a:lnTo>
                  <a:lnTo>
                    <a:pt x="780" y="204"/>
                  </a:lnTo>
                  <a:lnTo>
                    <a:pt x="780" y="113"/>
                  </a:lnTo>
                  <a:lnTo>
                    <a:pt x="780" y="79"/>
                  </a:lnTo>
                  <a:lnTo>
                    <a:pt x="780" y="55"/>
                  </a:lnTo>
                  <a:lnTo>
                    <a:pt x="777" y="43"/>
                  </a:lnTo>
                  <a:lnTo>
                    <a:pt x="780" y="31"/>
                  </a:lnTo>
                  <a:lnTo>
                    <a:pt x="783" y="19"/>
                  </a:lnTo>
                  <a:lnTo>
                    <a:pt x="792" y="7"/>
                  </a:lnTo>
                  <a:lnTo>
                    <a:pt x="801" y="7"/>
                  </a:lnTo>
                  <a:lnTo>
                    <a:pt x="804" y="10"/>
                  </a:lnTo>
                  <a:lnTo>
                    <a:pt x="810" y="16"/>
                  </a:lnTo>
                  <a:lnTo>
                    <a:pt x="807" y="7"/>
                  </a:lnTo>
                  <a:lnTo>
                    <a:pt x="801" y="4"/>
                  </a:lnTo>
                  <a:lnTo>
                    <a:pt x="798" y="0"/>
                  </a:lnTo>
                  <a:lnTo>
                    <a:pt x="780" y="4"/>
                  </a:lnTo>
                  <a:lnTo>
                    <a:pt x="771" y="19"/>
                  </a:lnTo>
                  <a:lnTo>
                    <a:pt x="768" y="31"/>
                  </a:lnTo>
                  <a:lnTo>
                    <a:pt x="771" y="58"/>
                  </a:lnTo>
                  <a:lnTo>
                    <a:pt x="771" y="143"/>
                  </a:lnTo>
                  <a:lnTo>
                    <a:pt x="771" y="231"/>
                  </a:lnTo>
                  <a:lnTo>
                    <a:pt x="771" y="273"/>
                  </a:lnTo>
                  <a:lnTo>
                    <a:pt x="765" y="310"/>
                  </a:lnTo>
                  <a:lnTo>
                    <a:pt x="753" y="389"/>
                  </a:lnTo>
                  <a:lnTo>
                    <a:pt x="744" y="467"/>
                  </a:lnTo>
                  <a:lnTo>
                    <a:pt x="741" y="528"/>
                  </a:lnTo>
                  <a:lnTo>
                    <a:pt x="741" y="589"/>
                  </a:lnTo>
                  <a:lnTo>
                    <a:pt x="747" y="652"/>
                  </a:lnTo>
                  <a:lnTo>
                    <a:pt x="753" y="710"/>
                  </a:lnTo>
                  <a:lnTo>
                    <a:pt x="753" y="728"/>
                  </a:lnTo>
                  <a:lnTo>
                    <a:pt x="753" y="743"/>
                  </a:lnTo>
                  <a:lnTo>
                    <a:pt x="723" y="786"/>
                  </a:lnTo>
                  <a:lnTo>
                    <a:pt x="678" y="807"/>
                  </a:lnTo>
                  <a:lnTo>
                    <a:pt x="374" y="807"/>
                  </a:lnTo>
                  <a:lnTo>
                    <a:pt x="72" y="798"/>
                  </a:lnTo>
                  <a:lnTo>
                    <a:pt x="27" y="770"/>
                  </a:lnTo>
                  <a:lnTo>
                    <a:pt x="12" y="719"/>
                  </a:lnTo>
                  <a:lnTo>
                    <a:pt x="18" y="698"/>
                  </a:lnTo>
                  <a:lnTo>
                    <a:pt x="18" y="677"/>
                  </a:lnTo>
                  <a:lnTo>
                    <a:pt x="21" y="546"/>
                  </a:lnTo>
                  <a:lnTo>
                    <a:pt x="18" y="419"/>
                  </a:lnTo>
                  <a:lnTo>
                    <a:pt x="12" y="322"/>
                  </a:lnTo>
                  <a:lnTo>
                    <a:pt x="0" y="32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6999" name="未知"/>
            <p:cNvSpPr/>
            <p:nvPr/>
          </p:nvSpPr>
          <p:spPr>
            <a:xfrm>
              <a:off x="108" y="239"/>
              <a:ext cx="655" cy="565"/>
            </a:xfrm>
            <a:custGeom>
              <a:avLst/>
              <a:gdLst/>
              <a:ahLst/>
              <a:cxnLst/>
              <a:pathLst>
                <a:path w="655" h="565">
                  <a:moveTo>
                    <a:pt x="0" y="116"/>
                  </a:moveTo>
                  <a:lnTo>
                    <a:pt x="18" y="110"/>
                  </a:lnTo>
                  <a:lnTo>
                    <a:pt x="38" y="104"/>
                  </a:lnTo>
                  <a:lnTo>
                    <a:pt x="110" y="85"/>
                  </a:lnTo>
                  <a:lnTo>
                    <a:pt x="182" y="61"/>
                  </a:lnTo>
                  <a:lnTo>
                    <a:pt x="182" y="70"/>
                  </a:lnTo>
                  <a:lnTo>
                    <a:pt x="188" y="76"/>
                  </a:lnTo>
                  <a:lnTo>
                    <a:pt x="194" y="76"/>
                  </a:lnTo>
                  <a:lnTo>
                    <a:pt x="200" y="76"/>
                  </a:lnTo>
                  <a:lnTo>
                    <a:pt x="340" y="25"/>
                  </a:lnTo>
                  <a:lnTo>
                    <a:pt x="346" y="19"/>
                  </a:lnTo>
                  <a:lnTo>
                    <a:pt x="349" y="16"/>
                  </a:lnTo>
                  <a:lnTo>
                    <a:pt x="349" y="13"/>
                  </a:lnTo>
                  <a:lnTo>
                    <a:pt x="349" y="10"/>
                  </a:lnTo>
                  <a:lnTo>
                    <a:pt x="349" y="0"/>
                  </a:lnTo>
                  <a:lnTo>
                    <a:pt x="595" y="0"/>
                  </a:lnTo>
                  <a:lnTo>
                    <a:pt x="636" y="19"/>
                  </a:lnTo>
                  <a:lnTo>
                    <a:pt x="654" y="61"/>
                  </a:lnTo>
                  <a:lnTo>
                    <a:pt x="654" y="486"/>
                  </a:lnTo>
                  <a:lnTo>
                    <a:pt x="654" y="501"/>
                  </a:lnTo>
                  <a:lnTo>
                    <a:pt x="651" y="513"/>
                  </a:lnTo>
                  <a:lnTo>
                    <a:pt x="624" y="549"/>
                  </a:lnTo>
                  <a:lnTo>
                    <a:pt x="574" y="558"/>
                  </a:lnTo>
                  <a:lnTo>
                    <a:pt x="314" y="564"/>
                  </a:lnTo>
                  <a:lnTo>
                    <a:pt x="56" y="561"/>
                  </a:lnTo>
                  <a:lnTo>
                    <a:pt x="15" y="537"/>
                  </a:lnTo>
                  <a:lnTo>
                    <a:pt x="0" y="492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0" name="未知"/>
            <p:cNvSpPr/>
            <p:nvPr/>
          </p:nvSpPr>
          <p:spPr>
            <a:xfrm>
              <a:off x="123" y="252"/>
              <a:ext cx="628" cy="455"/>
            </a:xfrm>
            <a:custGeom>
              <a:avLst/>
              <a:gdLst/>
              <a:ahLst/>
              <a:cxnLst/>
              <a:pathLst>
                <a:path w="628" h="455">
                  <a:moveTo>
                    <a:pt x="0" y="100"/>
                  </a:moveTo>
                  <a:lnTo>
                    <a:pt x="23" y="91"/>
                  </a:lnTo>
                  <a:lnTo>
                    <a:pt x="95" y="72"/>
                  </a:lnTo>
                  <a:lnTo>
                    <a:pt x="167" y="48"/>
                  </a:lnTo>
                  <a:lnTo>
                    <a:pt x="167" y="57"/>
                  </a:lnTo>
                  <a:lnTo>
                    <a:pt x="173" y="63"/>
                  </a:lnTo>
                  <a:lnTo>
                    <a:pt x="179" y="63"/>
                  </a:lnTo>
                  <a:lnTo>
                    <a:pt x="185" y="63"/>
                  </a:lnTo>
                  <a:lnTo>
                    <a:pt x="325" y="12"/>
                  </a:lnTo>
                  <a:lnTo>
                    <a:pt x="331" y="6"/>
                  </a:lnTo>
                  <a:lnTo>
                    <a:pt x="334" y="3"/>
                  </a:lnTo>
                  <a:lnTo>
                    <a:pt x="334" y="0"/>
                  </a:lnTo>
                  <a:lnTo>
                    <a:pt x="565" y="0"/>
                  </a:lnTo>
                  <a:lnTo>
                    <a:pt x="609" y="9"/>
                  </a:lnTo>
                  <a:lnTo>
                    <a:pt x="627" y="51"/>
                  </a:lnTo>
                  <a:lnTo>
                    <a:pt x="627" y="454"/>
                  </a:lnTo>
                  <a:lnTo>
                    <a:pt x="0" y="454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1" name="未知"/>
            <p:cNvSpPr/>
            <p:nvPr/>
          </p:nvSpPr>
          <p:spPr>
            <a:xfrm>
              <a:off x="123" y="706"/>
              <a:ext cx="628" cy="86"/>
            </a:xfrm>
            <a:custGeom>
              <a:avLst/>
              <a:gdLst/>
              <a:ahLst/>
              <a:cxnLst/>
              <a:pathLst>
                <a:path w="628" h="86">
                  <a:moveTo>
                    <a:pt x="0" y="0"/>
                  </a:moveTo>
                  <a:lnTo>
                    <a:pt x="0" y="19"/>
                  </a:lnTo>
                  <a:lnTo>
                    <a:pt x="0" y="37"/>
                  </a:lnTo>
                  <a:lnTo>
                    <a:pt x="18" y="70"/>
                  </a:lnTo>
                  <a:lnTo>
                    <a:pt x="53" y="82"/>
                  </a:lnTo>
                  <a:lnTo>
                    <a:pt x="302" y="85"/>
                  </a:lnTo>
                  <a:lnTo>
                    <a:pt x="550" y="79"/>
                  </a:lnTo>
                  <a:lnTo>
                    <a:pt x="609" y="61"/>
                  </a:lnTo>
                  <a:lnTo>
                    <a:pt x="627" y="9"/>
                  </a:lnTo>
                  <a:lnTo>
                    <a:pt x="6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2" name="未知"/>
            <p:cNvSpPr/>
            <p:nvPr/>
          </p:nvSpPr>
          <p:spPr>
            <a:xfrm>
              <a:off x="12" y="285"/>
              <a:ext cx="25" cy="40"/>
            </a:xfrm>
            <a:custGeom>
              <a:avLst/>
              <a:gdLst/>
              <a:ahLst/>
              <a:cxnLst/>
              <a:pathLst>
                <a:path w="25" h="40">
                  <a:moveTo>
                    <a:pt x="24" y="0"/>
                  </a:moveTo>
                  <a:lnTo>
                    <a:pt x="12" y="9"/>
                  </a:lnTo>
                  <a:lnTo>
                    <a:pt x="3" y="18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12" y="39"/>
                  </a:lnTo>
                  <a:lnTo>
                    <a:pt x="24" y="39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3" name="未知"/>
            <p:cNvSpPr/>
            <p:nvPr/>
          </p:nvSpPr>
          <p:spPr>
            <a:xfrm>
              <a:off x="108" y="239"/>
              <a:ext cx="177" cy="74"/>
            </a:xfrm>
            <a:custGeom>
              <a:avLst/>
              <a:gdLst/>
              <a:ahLst/>
              <a:cxnLst/>
              <a:pathLst>
                <a:path w="177" h="74">
                  <a:moveTo>
                    <a:pt x="0" y="73"/>
                  </a:moveTo>
                  <a:lnTo>
                    <a:pt x="0" y="61"/>
                  </a:lnTo>
                  <a:lnTo>
                    <a:pt x="3" y="46"/>
                  </a:lnTo>
                  <a:lnTo>
                    <a:pt x="27" y="13"/>
                  </a:lnTo>
                  <a:lnTo>
                    <a:pt x="62" y="0"/>
                  </a:lnTo>
                  <a:lnTo>
                    <a:pt x="176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67" y="16"/>
                  </a:lnTo>
                  <a:lnTo>
                    <a:pt x="170" y="22"/>
                  </a:lnTo>
                  <a:lnTo>
                    <a:pt x="101" y="43"/>
                  </a:lnTo>
                  <a:lnTo>
                    <a:pt x="38" y="64"/>
                  </a:lnTo>
                  <a:lnTo>
                    <a:pt x="18" y="70"/>
                  </a:ln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4" name="未知"/>
            <p:cNvSpPr/>
            <p:nvPr/>
          </p:nvSpPr>
          <p:spPr>
            <a:xfrm>
              <a:off x="123" y="252"/>
              <a:ext cx="156" cy="58"/>
            </a:xfrm>
            <a:custGeom>
              <a:avLst/>
              <a:gdLst/>
              <a:ahLst/>
              <a:cxnLst/>
              <a:pathLst>
                <a:path w="156" h="58">
                  <a:moveTo>
                    <a:pt x="152" y="3"/>
                  </a:moveTo>
                  <a:lnTo>
                    <a:pt x="155" y="9"/>
                  </a:lnTo>
                  <a:lnTo>
                    <a:pt x="86" y="30"/>
                  </a:lnTo>
                  <a:lnTo>
                    <a:pt x="23" y="51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18" y="9"/>
                  </a:lnTo>
                  <a:lnTo>
                    <a:pt x="50" y="0"/>
                  </a:lnTo>
                  <a:lnTo>
                    <a:pt x="152" y="0"/>
                  </a:lnTo>
                  <a:lnTo>
                    <a:pt x="152" y="3"/>
                  </a:lnTo>
                  <a:lnTo>
                    <a:pt x="152" y="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5" name="未知"/>
            <p:cNvSpPr/>
            <p:nvPr/>
          </p:nvSpPr>
          <p:spPr>
            <a:xfrm>
              <a:off x="275" y="185"/>
              <a:ext cx="183" cy="131"/>
            </a:xfrm>
            <a:custGeom>
              <a:avLst/>
              <a:gdLst/>
              <a:ahLst/>
              <a:cxnLst/>
              <a:pathLst>
                <a:path w="183" h="131">
                  <a:moveTo>
                    <a:pt x="173" y="79"/>
                  </a:moveTo>
                  <a:lnTo>
                    <a:pt x="179" y="73"/>
                  </a:lnTo>
                  <a:lnTo>
                    <a:pt x="182" y="70"/>
                  </a:lnTo>
                  <a:lnTo>
                    <a:pt x="182" y="67"/>
                  </a:lnTo>
                  <a:lnTo>
                    <a:pt x="182" y="64"/>
                  </a:lnTo>
                  <a:lnTo>
                    <a:pt x="182" y="54"/>
                  </a:lnTo>
                  <a:lnTo>
                    <a:pt x="147" y="67"/>
                  </a:lnTo>
                  <a:lnTo>
                    <a:pt x="135" y="48"/>
                  </a:lnTo>
                  <a:lnTo>
                    <a:pt x="132" y="27"/>
                  </a:lnTo>
                  <a:lnTo>
                    <a:pt x="170" y="12"/>
                  </a:lnTo>
                  <a:lnTo>
                    <a:pt x="164" y="9"/>
                  </a:lnTo>
                  <a:lnTo>
                    <a:pt x="161" y="3"/>
                  </a:lnTo>
                  <a:lnTo>
                    <a:pt x="158" y="0"/>
                  </a:lnTo>
                  <a:lnTo>
                    <a:pt x="150" y="3"/>
                  </a:lnTo>
                  <a:lnTo>
                    <a:pt x="9" y="54"/>
                  </a:lnTo>
                  <a:lnTo>
                    <a:pt x="3" y="58"/>
                  </a:lnTo>
                  <a:lnTo>
                    <a:pt x="3" y="61"/>
                  </a:lnTo>
                  <a:lnTo>
                    <a:pt x="0" y="70"/>
                  </a:lnTo>
                  <a:lnTo>
                    <a:pt x="3" y="76"/>
                  </a:lnTo>
                  <a:lnTo>
                    <a:pt x="30" y="67"/>
                  </a:lnTo>
                  <a:lnTo>
                    <a:pt x="39" y="85"/>
                  </a:lnTo>
                  <a:lnTo>
                    <a:pt x="45" y="106"/>
                  </a:lnTo>
                  <a:lnTo>
                    <a:pt x="15" y="115"/>
                  </a:lnTo>
                  <a:lnTo>
                    <a:pt x="15" y="124"/>
                  </a:lnTo>
                  <a:lnTo>
                    <a:pt x="21" y="130"/>
                  </a:lnTo>
                  <a:lnTo>
                    <a:pt x="27" y="130"/>
                  </a:lnTo>
                  <a:lnTo>
                    <a:pt x="33" y="130"/>
                  </a:lnTo>
                  <a:lnTo>
                    <a:pt x="173" y="79"/>
                  </a:lnTo>
                  <a:lnTo>
                    <a:pt x="173" y="7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6" name="未知"/>
            <p:cNvSpPr/>
            <p:nvPr/>
          </p:nvSpPr>
          <p:spPr>
            <a:xfrm>
              <a:off x="0" y="252"/>
              <a:ext cx="321" cy="116"/>
            </a:xfrm>
            <a:custGeom>
              <a:avLst/>
              <a:gdLst/>
              <a:ahLst/>
              <a:cxnLst/>
              <a:pathLst>
                <a:path w="321" h="116">
                  <a:moveTo>
                    <a:pt x="0" y="66"/>
                  </a:moveTo>
                  <a:lnTo>
                    <a:pt x="3" y="60"/>
                  </a:lnTo>
                  <a:lnTo>
                    <a:pt x="15" y="42"/>
                  </a:lnTo>
                  <a:lnTo>
                    <a:pt x="33" y="27"/>
                  </a:lnTo>
                  <a:lnTo>
                    <a:pt x="36" y="33"/>
                  </a:lnTo>
                  <a:lnTo>
                    <a:pt x="24" y="42"/>
                  </a:lnTo>
                  <a:lnTo>
                    <a:pt x="15" y="51"/>
                  </a:lnTo>
                  <a:lnTo>
                    <a:pt x="12" y="60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33" y="72"/>
                  </a:lnTo>
                  <a:lnTo>
                    <a:pt x="60" y="72"/>
                  </a:lnTo>
                  <a:lnTo>
                    <a:pt x="105" y="63"/>
                  </a:lnTo>
                  <a:lnTo>
                    <a:pt x="146" y="51"/>
                  </a:lnTo>
                  <a:lnTo>
                    <a:pt x="227" y="27"/>
                  </a:lnTo>
                  <a:lnTo>
                    <a:pt x="305" y="0"/>
                  </a:lnTo>
                  <a:lnTo>
                    <a:pt x="314" y="18"/>
                  </a:lnTo>
                  <a:lnTo>
                    <a:pt x="320" y="39"/>
                  </a:lnTo>
                  <a:lnTo>
                    <a:pt x="290" y="48"/>
                  </a:lnTo>
                  <a:lnTo>
                    <a:pt x="218" y="72"/>
                  </a:lnTo>
                  <a:lnTo>
                    <a:pt x="146" y="91"/>
                  </a:lnTo>
                  <a:lnTo>
                    <a:pt x="114" y="103"/>
                  </a:lnTo>
                  <a:lnTo>
                    <a:pt x="84" y="109"/>
                  </a:lnTo>
                  <a:lnTo>
                    <a:pt x="42" y="115"/>
                  </a:lnTo>
                  <a:lnTo>
                    <a:pt x="6" y="10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7" name="未知"/>
            <p:cNvSpPr/>
            <p:nvPr/>
          </p:nvSpPr>
          <p:spPr>
            <a:xfrm>
              <a:off x="407" y="112"/>
              <a:ext cx="273" cy="141"/>
            </a:xfrm>
            <a:custGeom>
              <a:avLst/>
              <a:gdLst/>
              <a:ahLst/>
              <a:cxnLst/>
              <a:pathLst>
                <a:path w="273" h="141">
                  <a:moveTo>
                    <a:pt x="272" y="43"/>
                  </a:moveTo>
                  <a:lnTo>
                    <a:pt x="50" y="127"/>
                  </a:lnTo>
                  <a:lnTo>
                    <a:pt x="15" y="140"/>
                  </a:lnTo>
                  <a:lnTo>
                    <a:pt x="3" y="121"/>
                  </a:lnTo>
                  <a:lnTo>
                    <a:pt x="0" y="100"/>
                  </a:lnTo>
                  <a:lnTo>
                    <a:pt x="38" y="85"/>
                  </a:lnTo>
                  <a:lnTo>
                    <a:pt x="257" y="0"/>
                  </a:lnTo>
                  <a:lnTo>
                    <a:pt x="272" y="43"/>
                  </a:lnTo>
                  <a:lnTo>
                    <a:pt x="272" y="4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8" name="未知"/>
            <p:cNvSpPr/>
            <p:nvPr/>
          </p:nvSpPr>
          <p:spPr>
            <a:xfrm>
              <a:off x="753" y="76"/>
              <a:ext cx="46" cy="28"/>
            </a:xfrm>
            <a:custGeom>
              <a:avLst/>
              <a:gdLst/>
              <a:ahLst/>
              <a:cxnLst/>
              <a:pathLst>
                <a:path w="46" h="28">
                  <a:moveTo>
                    <a:pt x="3" y="27"/>
                  </a:moveTo>
                  <a:lnTo>
                    <a:pt x="45" y="12"/>
                  </a:lnTo>
                  <a:lnTo>
                    <a:pt x="39" y="0"/>
                  </a:lnTo>
                  <a:lnTo>
                    <a:pt x="0" y="18"/>
                  </a:lnTo>
                  <a:lnTo>
                    <a:pt x="3" y="27"/>
                  </a:lnTo>
                  <a:lnTo>
                    <a:pt x="3" y="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09" name="未知"/>
            <p:cNvSpPr/>
            <p:nvPr/>
          </p:nvSpPr>
          <p:spPr>
            <a:xfrm>
              <a:off x="732" y="85"/>
              <a:ext cx="31" cy="52"/>
            </a:xfrm>
            <a:custGeom>
              <a:avLst/>
              <a:gdLst/>
              <a:ahLst/>
              <a:cxnLst/>
              <a:pathLst>
                <a:path w="31" h="52">
                  <a:moveTo>
                    <a:pt x="12" y="24"/>
                  </a:moveTo>
                  <a:lnTo>
                    <a:pt x="3" y="6"/>
                  </a:lnTo>
                  <a:lnTo>
                    <a:pt x="18" y="0"/>
                  </a:lnTo>
                  <a:lnTo>
                    <a:pt x="24" y="21"/>
                  </a:lnTo>
                  <a:lnTo>
                    <a:pt x="30" y="39"/>
                  </a:lnTo>
                  <a:lnTo>
                    <a:pt x="6" y="51"/>
                  </a:lnTo>
                  <a:lnTo>
                    <a:pt x="0" y="33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10" name="未知"/>
            <p:cNvSpPr/>
            <p:nvPr/>
          </p:nvSpPr>
          <p:spPr>
            <a:xfrm>
              <a:off x="697" y="70"/>
              <a:ext cx="60" cy="61"/>
            </a:xfrm>
            <a:custGeom>
              <a:avLst/>
              <a:gdLst/>
              <a:ahLst/>
              <a:cxnLst/>
              <a:pathLst>
                <a:path w="60" h="61">
                  <a:moveTo>
                    <a:pt x="29" y="19"/>
                  </a:moveTo>
                  <a:lnTo>
                    <a:pt x="15" y="22"/>
                  </a:lnTo>
                  <a:lnTo>
                    <a:pt x="0" y="22"/>
                  </a:lnTo>
                  <a:lnTo>
                    <a:pt x="33" y="0"/>
                  </a:lnTo>
                  <a:lnTo>
                    <a:pt x="48" y="26"/>
                  </a:lnTo>
                  <a:lnTo>
                    <a:pt x="59" y="49"/>
                  </a:lnTo>
                  <a:lnTo>
                    <a:pt x="44" y="60"/>
                  </a:lnTo>
                  <a:lnTo>
                    <a:pt x="29" y="19"/>
                  </a:lnTo>
                  <a:lnTo>
                    <a:pt x="29" y="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11" name="未知"/>
            <p:cNvSpPr/>
            <p:nvPr/>
          </p:nvSpPr>
          <p:spPr>
            <a:xfrm>
              <a:off x="661" y="85"/>
              <a:ext cx="78" cy="77"/>
            </a:xfrm>
            <a:custGeom>
              <a:avLst/>
              <a:gdLst/>
              <a:ahLst/>
              <a:cxnLst/>
              <a:pathLst>
                <a:path w="78" h="77">
                  <a:moveTo>
                    <a:pt x="77" y="51"/>
                  </a:moveTo>
                  <a:lnTo>
                    <a:pt x="77" y="54"/>
                  </a:lnTo>
                  <a:lnTo>
                    <a:pt x="68" y="64"/>
                  </a:lnTo>
                  <a:lnTo>
                    <a:pt x="45" y="73"/>
                  </a:lnTo>
                  <a:lnTo>
                    <a:pt x="21" y="76"/>
                  </a:lnTo>
                  <a:lnTo>
                    <a:pt x="18" y="70"/>
                  </a:lnTo>
                  <a:lnTo>
                    <a:pt x="3" y="27"/>
                  </a:lnTo>
                  <a:lnTo>
                    <a:pt x="0" y="21"/>
                  </a:lnTo>
                  <a:lnTo>
                    <a:pt x="12" y="15"/>
                  </a:lnTo>
                  <a:lnTo>
                    <a:pt x="27" y="6"/>
                  </a:lnTo>
                  <a:lnTo>
                    <a:pt x="42" y="3"/>
                  </a:lnTo>
                  <a:lnTo>
                    <a:pt x="59" y="0"/>
                  </a:lnTo>
                  <a:lnTo>
                    <a:pt x="68" y="24"/>
                  </a:lnTo>
                  <a:lnTo>
                    <a:pt x="77" y="51"/>
                  </a:lnTo>
                  <a:lnTo>
                    <a:pt x="77" y="5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12" name="未知"/>
            <p:cNvSpPr/>
            <p:nvPr/>
          </p:nvSpPr>
          <p:spPr>
            <a:xfrm>
              <a:off x="674" y="92"/>
              <a:ext cx="57" cy="62"/>
            </a:xfrm>
            <a:custGeom>
              <a:avLst/>
              <a:gdLst/>
              <a:ahLst/>
              <a:cxnLst/>
              <a:pathLst>
                <a:path w="57" h="62">
                  <a:moveTo>
                    <a:pt x="56" y="46"/>
                  </a:moveTo>
                  <a:lnTo>
                    <a:pt x="49" y="54"/>
                  </a:lnTo>
                  <a:lnTo>
                    <a:pt x="34" y="57"/>
                  </a:lnTo>
                  <a:lnTo>
                    <a:pt x="15" y="61"/>
                  </a:lnTo>
                  <a:lnTo>
                    <a:pt x="0" y="12"/>
                  </a:lnTo>
                  <a:lnTo>
                    <a:pt x="8" y="8"/>
                  </a:lnTo>
                  <a:lnTo>
                    <a:pt x="23" y="0"/>
                  </a:lnTo>
                  <a:lnTo>
                    <a:pt x="38" y="0"/>
                  </a:lnTo>
                  <a:lnTo>
                    <a:pt x="56" y="46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13" name="未知"/>
            <p:cNvSpPr/>
            <p:nvPr/>
          </p:nvSpPr>
          <p:spPr>
            <a:xfrm>
              <a:off x="206" y="0"/>
              <a:ext cx="468" cy="77"/>
            </a:xfrm>
            <a:custGeom>
              <a:avLst/>
              <a:gdLst/>
              <a:ahLst/>
              <a:cxnLst/>
              <a:pathLst>
                <a:path w="468" h="77">
                  <a:moveTo>
                    <a:pt x="0" y="49"/>
                  </a:moveTo>
                  <a:lnTo>
                    <a:pt x="21" y="76"/>
                  </a:lnTo>
                  <a:lnTo>
                    <a:pt x="108" y="76"/>
                  </a:lnTo>
                  <a:lnTo>
                    <a:pt x="120" y="55"/>
                  </a:lnTo>
                  <a:lnTo>
                    <a:pt x="132" y="36"/>
                  </a:lnTo>
                  <a:lnTo>
                    <a:pt x="326" y="36"/>
                  </a:lnTo>
                  <a:lnTo>
                    <a:pt x="344" y="55"/>
                  </a:lnTo>
                  <a:lnTo>
                    <a:pt x="362" y="76"/>
                  </a:lnTo>
                  <a:lnTo>
                    <a:pt x="449" y="76"/>
                  </a:lnTo>
                  <a:lnTo>
                    <a:pt x="467" y="49"/>
                  </a:lnTo>
                  <a:lnTo>
                    <a:pt x="365" y="49"/>
                  </a:lnTo>
                  <a:lnTo>
                    <a:pt x="311" y="0"/>
                  </a:lnTo>
                  <a:lnTo>
                    <a:pt x="147" y="0"/>
                  </a:lnTo>
                  <a:lnTo>
                    <a:pt x="96" y="49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14" name="Group 67013"/>
          <p:cNvGrpSpPr/>
          <p:nvPr/>
        </p:nvGrpSpPr>
        <p:grpSpPr>
          <a:xfrm>
            <a:off x="4778375" y="3662363"/>
            <a:ext cx="1147763" cy="1374775"/>
            <a:chOff x="0" y="0"/>
            <a:chExt cx="721" cy="865"/>
          </a:xfrm>
        </p:grpSpPr>
        <p:grpSp>
          <p:nvGrpSpPr>
            <p:cNvPr id="67015" name="Group 67014"/>
            <p:cNvGrpSpPr/>
            <p:nvPr/>
          </p:nvGrpSpPr>
          <p:grpSpPr>
            <a:xfrm>
              <a:off x="0" y="180"/>
              <a:ext cx="721" cy="685"/>
              <a:chOff x="0" y="0"/>
              <a:chExt cx="721" cy="685"/>
            </a:xfrm>
          </p:grpSpPr>
          <p:sp>
            <p:nvSpPr>
              <p:cNvPr id="67016" name="Rectangle 67015"/>
              <p:cNvSpPr/>
              <p:nvPr/>
            </p:nvSpPr>
            <p:spPr>
              <a:xfrm>
                <a:off x="0" y="183"/>
                <a:ext cx="536" cy="501"/>
              </a:xfrm>
              <a:prstGeom prst="rect">
                <a:avLst/>
              </a:prstGeom>
              <a:solidFill>
                <a:srgbClr val="EEEEEE"/>
              </a:solidFill>
              <a:ln w="31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17" name="未知"/>
              <p:cNvSpPr/>
              <p:nvPr/>
            </p:nvSpPr>
            <p:spPr>
              <a:xfrm>
                <a:off x="0" y="0"/>
                <a:ext cx="721" cy="184"/>
              </a:xfrm>
              <a:custGeom>
                <a:avLst/>
                <a:gdLst/>
                <a:ahLst/>
                <a:cxnLst/>
                <a:pathLst>
                  <a:path w="721" h="184">
                    <a:moveTo>
                      <a:pt x="0" y="183"/>
                    </a:moveTo>
                    <a:lnTo>
                      <a:pt x="165" y="0"/>
                    </a:lnTo>
                    <a:lnTo>
                      <a:pt x="720" y="0"/>
                    </a:lnTo>
                    <a:lnTo>
                      <a:pt x="533" y="183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18" name="未知"/>
              <p:cNvSpPr/>
              <p:nvPr/>
            </p:nvSpPr>
            <p:spPr>
              <a:xfrm>
                <a:off x="533" y="0"/>
                <a:ext cx="188" cy="685"/>
              </a:xfrm>
              <a:custGeom>
                <a:avLst/>
                <a:gdLst/>
                <a:ahLst/>
                <a:cxnLst/>
                <a:pathLst>
                  <a:path w="188" h="685">
                    <a:moveTo>
                      <a:pt x="0" y="186"/>
                    </a:moveTo>
                    <a:lnTo>
                      <a:pt x="3" y="684"/>
                    </a:lnTo>
                    <a:lnTo>
                      <a:pt x="187" y="474"/>
                    </a:lnTo>
                    <a:lnTo>
                      <a:pt x="187" y="0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7019" name="Group 67018"/>
            <p:cNvGrpSpPr/>
            <p:nvPr/>
          </p:nvGrpSpPr>
          <p:grpSpPr>
            <a:xfrm>
              <a:off x="17" y="0"/>
              <a:ext cx="660" cy="865"/>
              <a:chOff x="0" y="0"/>
              <a:chExt cx="660" cy="865"/>
            </a:xfrm>
          </p:grpSpPr>
          <p:sp>
            <p:nvSpPr>
              <p:cNvPr id="67020" name="未知"/>
              <p:cNvSpPr/>
              <p:nvPr/>
            </p:nvSpPr>
            <p:spPr>
              <a:xfrm>
                <a:off x="0" y="0"/>
                <a:ext cx="660" cy="865"/>
              </a:xfrm>
              <a:custGeom>
                <a:avLst/>
                <a:gdLst/>
                <a:ahLst/>
                <a:cxnLst/>
                <a:pathLst>
                  <a:path w="660" h="865">
                    <a:moveTo>
                      <a:pt x="337" y="220"/>
                    </a:moveTo>
                    <a:lnTo>
                      <a:pt x="407" y="92"/>
                    </a:lnTo>
                    <a:lnTo>
                      <a:pt x="447" y="46"/>
                    </a:lnTo>
                    <a:lnTo>
                      <a:pt x="502" y="18"/>
                    </a:lnTo>
                    <a:lnTo>
                      <a:pt x="582" y="18"/>
                    </a:lnTo>
                    <a:lnTo>
                      <a:pt x="613" y="31"/>
                    </a:lnTo>
                    <a:lnTo>
                      <a:pt x="603" y="37"/>
                    </a:lnTo>
                    <a:lnTo>
                      <a:pt x="554" y="40"/>
                    </a:lnTo>
                    <a:lnTo>
                      <a:pt x="515" y="64"/>
                    </a:lnTo>
                    <a:lnTo>
                      <a:pt x="478" y="101"/>
                    </a:lnTo>
                    <a:lnTo>
                      <a:pt x="447" y="143"/>
                    </a:lnTo>
                    <a:lnTo>
                      <a:pt x="433" y="177"/>
                    </a:lnTo>
                    <a:lnTo>
                      <a:pt x="479" y="177"/>
                    </a:lnTo>
                    <a:lnTo>
                      <a:pt x="417" y="235"/>
                    </a:lnTo>
                    <a:lnTo>
                      <a:pt x="459" y="235"/>
                    </a:lnTo>
                    <a:lnTo>
                      <a:pt x="496" y="229"/>
                    </a:lnTo>
                    <a:lnTo>
                      <a:pt x="545" y="198"/>
                    </a:lnTo>
                    <a:lnTo>
                      <a:pt x="579" y="156"/>
                    </a:lnTo>
                    <a:lnTo>
                      <a:pt x="603" y="107"/>
                    </a:lnTo>
                    <a:lnTo>
                      <a:pt x="613" y="52"/>
                    </a:lnTo>
                    <a:lnTo>
                      <a:pt x="606" y="37"/>
                    </a:lnTo>
                    <a:lnTo>
                      <a:pt x="613" y="31"/>
                    </a:lnTo>
                    <a:lnTo>
                      <a:pt x="643" y="55"/>
                    </a:lnTo>
                    <a:lnTo>
                      <a:pt x="659" y="85"/>
                    </a:lnTo>
                    <a:lnTo>
                      <a:pt x="656" y="147"/>
                    </a:lnTo>
                    <a:lnTo>
                      <a:pt x="619" y="198"/>
                    </a:lnTo>
                    <a:lnTo>
                      <a:pt x="576" y="235"/>
                    </a:lnTo>
                    <a:lnTo>
                      <a:pt x="656" y="235"/>
                    </a:lnTo>
                    <a:lnTo>
                      <a:pt x="656" y="705"/>
                    </a:lnTo>
                    <a:lnTo>
                      <a:pt x="584" y="791"/>
                    </a:lnTo>
                    <a:lnTo>
                      <a:pt x="582" y="299"/>
                    </a:lnTo>
                    <a:lnTo>
                      <a:pt x="349" y="299"/>
                    </a:lnTo>
                    <a:lnTo>
                      <a:pt x="302" y="363"/>
                    </a:lnTo>
                    <a:lnTo>
                      <a:pt x="300" y="864"/>
                    </a:lnTo>
                    <a:lnTo>
                      <a:pt x="199" y="864"/>
                    </a:lnTo>
                    <a:lnTo>
                      <a:pt x="199" y="360"/>
                    </a:lnTo>
                    <a:lnTo>
                      <a:pt x="263" y="296"/>
                    </a:lnTo>
                    <a:lnTo>
                      <a:pt x="43" y="296"/>
                    </a:lnTo>
                    <a:lnTo>
                      <a:pt x="95" y="235"/>
                    </a:lnTo>
                    <a:lnTo>
                      <a:pt x="76" y="217"/>
                    </a:lnTo>
                    <a:lnTo>
                      <a:pt x="43" y="186"/>
                    </a:lnTo>
                    <a:lnTo>
                      <a:pt x="21" y="162"/>
                    </a:lnTo>
                    <a:lnTo>
                      <a:pt x="0" y="113"/>
                    </a:lnTo>
                    <a:lnTo>
                      <a:pt x="3" y="73"/>
                    </a:lnTo>
                    <a:lnTo>
                      <a:pt x="27" y="34"/>
                    </a:lnTo>
                    <a:lnTo>
                      <a:pt x="46" y="49"/>
                    </a:lnTo>
                    <a:lnTo>
                      <a:pt x="46" y="92"/>
                    </a:lnTo>
                    <a:lnTo>
                      <a:pt x="70" y="137"/>
                    </a:lnTo>
                    <a:lnTo>
                      <a:pt x="95" y="165"/>
                    </a:lnTo>
                    <a:lnTo>
                      <a:pt x="144" y="205"/>
                    </a:lnTo>
                    <a:lnTo>
                      <a:pt x="178" y="220"/>
                    </a:lnTo>
                    <a:lnTo>
                      <a:pt x="205" y="232"/>
                    </a:lnTo>
                    <a:lnTo>
                      <a:pt x="239" y="238"/>
                    </a:lnTo>
                    <a:lnTo>
                      <a:pt x="279" y="238"/>
                    </a:lnTo>
                    <a:lnTo>
                      <a:pt x="236" y="162"/>
                    </a:lnTo>
                    <a:lnTo>
                      <a:pt x="187" y="89"/>
                    </a:lnTo>
                    <a:lnTo>
                      <a:pt x="162" y="61"/>
                    </a:lnTo>
                    <a:lnTo>
                      <a:pt x="125" y="40"/>
                    </a:lnTo>
                    <a:lnTo>
                      <a:pt x="86" y="37"/>
                    </a:lnTo>
                    <a:lnTo>
                      <a:pt x="46" y="49"/>
                    </a:lnTo>
                    <a:lnTo>
                      <a:pt x="27" y="34"/>
                    </a:lnTo>
                    <a:lnTo>
                      <a:pt x="67" y="9"/>
                    </a:lnTo>
                    <a:lnTo>
                      <a:pt x="122" y="0"/>
                    </a:lnTo>
                    <a:lnTo>
                      <a:pt x="178" y="15"/>
                    </a:lnTo>
                    <a:lnTo>
                      <a:pt x="224" y="46"/>
                    </a:lnTo>
                    <a:lnTo>
                      <a:pt x="257" y="89"/>
                    </a:lnTo>
                    <a:lnTo>
                      <a:pt x="300" y="153"/>
                    </a:lnTo>
                    <a:lnTo>
                      <a:pt x="337" y="220"/>
                    </a:lnTo>
                    <a:lnTo>
                      <a:pt x="337" y="22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21" name="未知"/>
              <p:cNvSpPr/>
              <p:nvPr/>
            </p:nvSpPr>
            <p:spPr>
              <a:xfrm>
                <a:off x="15" y="308"/>
                <a:ext cx="228" cy="111"/>
              </a:xfrm>
              <a:custGeom>
                <a:avLst/>
                <a:gdLst/>
                <a:ahLst/>
                <a:cxnLst/>
                <a:pathLst>
                  <a:path w="228" h="111">
                    <a:moveTo>
                      <a:pt x="227" y="0"/>
                    </a:moveTo>
                    <a:lnTo>
                      <a:pt x="0" y="25"/>
                    </a:lnTo>
                    <a:lnTo>
                      <a:pt x="49" y="49"/>
                    </a:lnTo>
                    <a:lnTo>
                      <a:pt x="9" y="110"/>
                    </a:lnTo>
                    <a:lnTo>
                      <a:pt x="227" y="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22" name="未知"/>
              <p:cNvSpPr/>
              <p:nvPr/>
            </p:nvSpPr>
            <p:spPr>
              <a:xfrm>
                <a:off x="374" y="308"/>
                <a:ext cx="203" cy="114"/>
              </a:xfrm>
              <a:custGeom>
                <a:avLst/>
                <a:gdLst/>
                <a:ahLst/>
                <a:cxnLst/>
                <a:pathLst>
                  <a:path w="203" h="114">
                    <a:moveTo>
                      <a:pt x="0" y="0"/>
                    </a:moveTo>
                    <a:lnTo>
                      <a:pt x="202" y="22"/>
                    </a:lnTo>
                    <a:lnTo>
                      <a:pt x="150" y="49"/>
                    </a:lnTo>
                    <a:lnTo>
                      <a:pt x="183" y="1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7023" name="Group 67022"/>
          <p:cNvGrpSpPr/>
          <p:nvPr/>
        </p:nvGrpSpPr>
        <p:grpSpPr>
          <a:xfrm>
            <a:off x="2673350" y="457200"/>
            <a:ext cx="1604963" cy="1262063"/>
            <a:chOff x="0" y="0"/>
            <a:chExt cx="1009" cy="793"/>
          </a:xfrm>
        </p:grpSpPr>
        <p:sp>
          <p:nvSpPr>
            <p:cNvPr id="67024" name="未知"/>
            <p:cNvSpPr/>
            <p:nvPr/>
          </p:nvSpPr>
          <p:spPr>
            <a:xfrm>
              <a:off x="875" y="0"/>
              <a:ext cx="134" cy="416"/>
            </a:xfrm>
            <a:custGeom>
              <a:avLst/>
              <a:gdLst/>
              <a:ahLst/>
              <a:cxnLst/>
              <a:pathLst>
                <a:path w="134" h="416">
                  <a:moveTo>
                    <a:pt x="88" y="0"/>
                  </a:moveTo>
                  <a:lnTo>
                    <a:pt x="77" y="3"/>
                  </a:lnTo>
                  <a:lnTo>
                    <a:pt x="70" y="21"/>
                  </a:lnTo>
                  <a:lnTo>
                    <a:pt x="67" y="35"/>
                  </a:lnTo>
                  <a:lnTo>
                    <a:pt x="67" y="90"/>
                  </a:lnTo>
                  <a:lnTo>
                    <a:pt x="74" y="93"/>
                  </a:lnTo>
                  <a:lnTo>
                    <a:pt x="77" y="104"/>
                  </a:lnTo>
                  <a:lnTo>
                    <a:pt x="74" y="114"/>
                  </a:lnTo>
                  <a:lnTo>
                    <a:pt x="67" y="114"/>
                  </a:lnTo>
                  <a:lnTo>
                    <a:pt x="91" y="252"/>
                  </a:lnTo>
                  <a:lnTo>
                    <a:pt x="105" y="287"/>
                  </a:lnTo>
                  <a:lnTo>
                    <a:pt x="116" y="318"/>
                  </a:lnTo>
                  <a:lnTo>
                    <a:pt x="130" y="370"/>
                  </a:lnTo>
                  <a:lnTo>
                    <a:pt x="133" y="415"/>
                  </a:lnTo>
                  <a:lnTo>
                    <a:pt x="112" y="415"/>
                  </a:lnTo>
                  <a:lnTo>
                    <a:pt x="109" y="374"/>
                  </a:lnTo>
                  <a:lnTo>
                    <a:pt x="95" y="322"/>
                  </a:lnTo>
                  <a:lnTo>
                    <a:pt x="74" y="270"/>
                  </a:lnTo>
                  <a:lnTo>
                    <a:pt x="39" y="228"/>
                  </a:lnTo>
                  <a:lnTo>
                    <a:pt x="0" y="190"/>
                  </a:lnTo>
                  <a:lnTo>
                    <a:pt x="18" y="180"/>
                  </a:lnTo>
                  <a:lnTo>
                    <a:pt x="21" y="183"/>
                  </a:lnTo>
                  <a:lnTo>
                    <a:pt x="49" y="208"/>
                  </a:lnTo>
                  <a:lnTo>
                    <a:pt x="67" y="228"/>
                  </a:lnTo>
                  <a:lnTo>
                    <a:pt x="74" y="228"/>
                  </a:lnTo>
                  <a:lnTo>
                    <a:pt x="74" y="194"/>
                  </a:lnTo>
                  <a:lnTo>
                    <a:pt x="67" y="183"/>
                  </a:lnTo>
                  <a:lnTo>
                    <a:pt x="60" y="187"/>
                  </a:lnTo>
                  <a:lnTo>
                    <a:pt x="53" y="187"/>
                  </a:lnTo>
                  <a:lnTo>
                    <a:pt x="60" y="114"/>
                  </a:lnTo>
                  <a:lnTo>
                    <a:pt x="53" y="114"/>
                  </a:lnTo>
                  <a:lnTo>
                    <a:pt x="49" y="104"/>
                  </a:lnTo>
                  <a:lnTo>
                    <a:pt x="53" y="97"/>
                  </a:lnTo>
                  <a:lnTo>
                    <a:pt x="60" y="90"/>
                  </a:lnTo>
                  <a:lnTo>
                    <a:pt x="60" y="35"/>
                  </a:lnTo>
                  <a:lnTo>
                    <a:pt x="56" y="17"/>
                  </a:lnTo>
                  <a:lnTo>
                    <a:pt x="46" y="3"/>
                  </a:lnTo>
                  <a:lnTo>
                    <a:pt x="32" y="0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25" name="未知"/>
            <p:cNvSpPr/>
            <p:nvPr/>
          </p:nvSpPr>
          <p:spPr>
            <a:xfrm>
              <a:off x="384" y="114"/>
              <a:ext cx="510" cy="299"/>
            </a:xfrm>
            <a:custGeom>
              <a:avLst/>
              <a:gdLst/>
              <a:ahLst/>
              <a:cxnLst/>
              <a:pathLst>
                <a:path w="510" h="299">
                  <a:moveTo>
                    <a:pt x="491" y="76"/>
                  </a:moveTo>
                  <a:lnTo>
                    <a:pt x="471" y="62"/>
                  </a:lnTo>
                  <a:lnTo>
                    <a:pt x="446" y="49"/>
                  </a:lnTo>
                  <a:lnTo>
                    <a:pt x="422" y="42"/>
                  </a:lnTo>
                  <a:lnTo>
                    <a:pt x="411" y="52"/>
                  </a:lnTo>
                  <a:lnTo>
                    <a:pt x="390" y="42"/>
                  </a:lnTo>
                  <a:lnTo>
                    <a:pt x="362" y="31"/>
                  </a:lnTo>
                  <a:lnTo>
                    <a:pt x="324" y="24"/>
                  </a:lnTo>
                  <a:lnTo>
                    <a:pt x="286" y="24"/>
                  </a:lnTo>
                  <a:lnTo>
                    <a:pt x="233" y="28"/>
                  </a:lnTo>
                  <a:lnTo>
                    <a:pt x="185" y="45"/>
                  </a:lnTo>
                  <a:lnTo>
                    <a:pt x="178" y="38"/>
                  </a:lnTo>
                  <a:lnTo>
                    <a:pt x="136" y="59"/>
                  </a:lnTo>
                  <a:lnTo>
                    <a:pt x="108" y="80"/>
                  </a:lnTo>
                  <a:lnTo>
                    <a:pt x="80" y="111"/>
                  </a:lnTo>
                  <a:lnTo>
                    <a:pt x="59" y="138"/>
                  </a:lnTo>
                  <a:lnTo>
                    <a:pt x="42" y="177"/>
                  </a:lnTo>
                  <a:lnTo>
                    <a:pt x="31" y="211"/>
                  </a:lnTo>
                  <a:lnTo>
                    <a:pt x="21" y="249"/>
                  </a:lnTo>
                  <a:lnTo>
                    <a:pt x="17" y="277"/>
                  </a:lnTo>
                  <a:lnTo>
                    <a:pt x="14" y="298"/>
                  </a:lnTo>
                  <a:lnTo>
                    <a:pt x="0" y="291"/>
                  </a:lnTo>
                  <a:lnTo>
                    <a:pt x="3" y="263"/>
                  </a:lnTo>
                  <a:lnTo>
                    <a:pt x="7" y="235"/>
                  </a:lnTo>
                  <a:lnTo>
                    <a:pt x="17" y="201"/>
                  </a:lnTo>
                  <a:lnTo>
                    <a:pt x="28" y="170"/>
                  </a:lnTo>
                  <a:lnTo>
                    <a:pt x="48" y="128"/>
                  </a:lnTo>
                  <a:lnTo>
                    <a:pt x="66" y="100"/>
                  </a:lnTo>
                  <a:lnTo>
                    <a:pt x="94" y="73"/>
                  </a:lnTo>
                  <a:lnTo>
                    <a:pt x="125" y="49"/>
                  </a:lnTo>
                  <a:lnTo>
                    <a:pt x="160" y="28"/>
                  </a:lnTo>
                  <a:lnTo>
                    <a:pt x="223" y="11"/>
                  </a:lnTo>
                  <a:lnTo>
                    <a:pt x="286" y="0"/>
                  </a:lnTo>
                  <a:lnTo>
                    <a:pt x="341" y="4"/>
                  </a:lnTo>
                  <a:lnTo>
                    <a:pt x="394" y="11"/>
                  </a:lnTo>
                  <a:lnTo>
                    <a:pt x="432" y="21"/>
                  </a:lnTo>
                  <a:lnTo>
                    <a:pt x="471" y="38"/>
                  </a:lnTo>
                  <a:lnTo>
                    <a:pt x="509" y="66"/>
                  </a:lnTo>
                  <a:lnTo>
                    <a:pt x="491" y="76"/>
                  </a:lnTo>
                  <a:lnTo>
                    <a:pt x="491" y="7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26" name="未知"/>
            <p:cNvSpPr/>
            <p:nvPr/>
          </p:nvSpPr>
          <p:spPr>
            <a:xfrm>
              <a:off x="0" y="329"/>
              <a:ext cx="1009" cy="464"/>
            </a:xfrm>
            <a:custGeom>
              <a:avLst/>
              <a:gdLst/>
              <a:ahLst/>
              <a:cxnLst/>
              <a:pathLst>
                <a:path w="1009" h="464">
                  <a:moveTo>
                    <a:pt x="1008" y="86"/>
                  </a:moveTo>
                  <a:lnTo>
                    <a:pt x="1008" y="110"/>
                  </a:lnTo>
                  <a:lnTo>
                    <a:pt x="1008" y="155"/>
                  </a:lnTo>
                  <a:lnTo>
                    <a:pt x="1001" y="211"/>
                  </a:lnTo>
                  <a:lnTo>
                    <a:pt x="984" y="252"/>
                  </a:lnTo>
                  <a:lnTo>
                    <a:pt x="949" y="311"/>
                  </a:lnTo>
                  <a:lnTo>
                    <a:pt x="903" y="359"/>
                  </a:lnTo>
                  <a:lnTo>
                    <a:pt x="872" y="383"/>
                  </a:lnTo>
                  <a:lnTo>
                    <a:pt x="830" y="408"/>
                  </a:lnTo>
                  <a:lnTo>
                    <a:pt x="767" y="428"/>
                  </a:lnTo>
                  <a:lnTo>
                    <a:pt x="712" y="439"/>
                  </a:lnTo>
                  <a:lnTo>
                    <a:pt x="656" y="442"/>
                  </a:lnTo>
                  <a:lnTo>
                    <a:pt x="589" y="439"/>
                  </a:lnTo>
                  <a:lnTo>
                    <a:pt x="516" y="428"/>
                  </a:lnTo>
                  <a:lnTo>
                    <a:pt x="443" y="411"/>
                  </a:lnTo>
                  <a:lnTo>
                    <a:pt x="349" y="380"/>
                  </a:lnTo>
                  <a:lnTo>
                    <a:pt x="279" y="363"/>
                  </a:lnTo>
                  <a:lnTo>
                    <a:pt x="206" y="352"/>
                  </a:lnTo>
                  <a:lnTo>
                    <a:pt x="140" y="359"/>
                  </a:lnTo>
                  <a:lnTo>
                    <a:pt x="80" y="383"/>
                  </a:lnTo>
                  <a:lnTo>
                    <a:pt x="56" y="408"/>
                  </a:lnTo>
                  <a:lnTo>
                    <a:pt x="31" y="428"/>
                  </a:lnTo>
                  <a:lnTo>
                    <a:pt x="14" y="463"/>
                  </a:lnTo>
                  <a:lnTo>
                    <a:pt x="0" y="456"/>
                  </a:lnTo>
                  <a:lnTo>
                    <a:pt x="209" y="0"/>
                  </a:lnTo>
                  <a:lnTo>
                    <a:pt x="227" y="6"/>
                  </a:lnTo>
                  <a:lnTo>
                    <a:pt x="216" y="48"/>
                  </a:lnTo>
                  <a:lnTo>
                    <a:pt x="220" y="110"/>
                  </a:lnTo>
                  <a:lnTo>
                    <a:pt x="241" y="172"/>
                  </a:lnTo>
                  <a:lnTo>
                    <a:pt x="279" y="221"/>
                  </a:lnTo>
                  <a:lnTo>
                    <a:pt x="324" y="266"/>
                  </a:lnTo>
                  <a:lnTo>
                    <a:pt x="380" y="304"/>
                  </a:lnTo>
                  <a:lnTo>
                    <a:pt x="450" y="342"/>
                  </a:lnTo>
                  <a:lnTo>
                    <a:pt x="516" y="366"/>
                  </a:lnTo>
                  <a:lnTo>
                    <a:pt x="593" y="383"/>
                  </a:lnTo>
                  <a:lnTo>
                    <a:pt x="649" y="390"/>
                  </a:lnTo>
                  <a:lnTo>
                    <a:pt x="708" y="390"/>
                  </a:lnTo>
                  <a:lnTo>
                    <a:pt x="757" y="383"/>
                  </a:lnTo>
                  <a:lnTo>
                    <a:pt x="806" y="370"/>
                  </a:lnTo>
                  <a:lnTo>
                    <a:pt x="851" y="349"/>
                  </a:lnTo>
                  <a:lnTo>
                    <a:pt x="893" y="321"/>
                  </a:lnTo>
                  <a:lnTo>
                    <a:pt x="928" y="287"/>
                  </a:lnTo>
                  <a:lnTo>
                    <a:pt x="956" y="245"/>
                  </a:lnTo>
                  <a:lnTo>
                    <a:pt x="977" y="204"/>
                  </a:lnTo>
                  <a:lnTo>
                    <a:pt x="987" y="155"/>
                  </a:lnTo>
                  <a:lnTo>
                    <a:pt x="987" y="86"/>
                  </a:lnTo>
                  <a:lnTo>
                    <a:pt x="1008" y="86"/>
                  </a:lnTo>
                  <a:lnTo>
                    <a:pt x="1008" y="8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27" name="未知"/>
            <p:cNvSpPr/>
            <p:nvPr/>
          </p:nvSpPr>
          <p:spPr>
            <a:xfrm>
              <a:off x="443" y="152"/>
              <a:ext cx="426" cy="219"/>
            </a:xfrm>
            <a:custGeom>
              <a:avLst/>
              <a:gdLst/>
              <a:ahLst/>
              <a:cxnLst/>
              <a:pathLst>
                <a:path w="426" h="219">
                  <a:moveTo>
                    <a:pt x="345" y="11"/>
                  </a:moveTo>
                  <a:lnTo>
                    <a:pt x="366" y="24"/>
                  </a:lnTo>
                  <a:lnTo>
                    <a:pt x="384" y="42"/>
                  </a:lnTo>
                  <a:lnTo>
                    <a:pt x="391" y="59"/>
                  </a:lnTo>
                  <a:lnTo>
                    <a:pt x="394" y="90"/>
                  </a:lnTo>
                  <a:lnTo>
                    <a:pt x="394" y="128"/>
                  </a:lnTo>
                  <a:lnTo>
                    <a:pt x="394" y="170"/>
                  </a:lnTo>
                  <a:lnTo>
                    <a:pt x="391" y="173"/>
                  </a:lnTo>
                  <a:lnTo>
                    <a:pt x="160" y="173"/>
                  </a:lnTo>
                  <a:lnTo>
                    <a:pt x="133" y="156"/>
                  </a:lnTo>
                  <a:lnTo>
                    <a:pt x="108" y="156"/>
                  </a:lnTo>
                  <a:lnTo>
                    <a:pt x="108" y="166"/>
                  </a:lnTo>
                  <a:lnTo>
                    <a:pt x="98" y="142"/>
                  </a:lnTo>
                  <a:lnTo>
                    <a:pt x="80" y="121"/>
                  </a:lnTo>
                  <a:lnTo>
                    <a:pt x="59" y="111"/>
                  </a:lnTo>
                  <a:lnTo>
                    <a:pt x="35" y="111"/>
                  </a:lnTo>
                  <a:lnTo>
                    <a:pt x="10" y="125"/>
                  </a:lnTo>
                  <a:lnTo>
                    <a:pt x="0" y="152"/>
                  </a:lnTo>
                  <a:lnTo>
                    <a:pt x="0" y="180"/>
                  </a:lnTo>
                  <a:lnTo>
                    <a:pt x="7" y="197"/>
                  </a:lnTo>
                  <a:lnTo>
                    <a:pt x="24" y="215"/>
                  </a:lnTo>
                  <a:lnTo>
                    <a:pt x="49" y="218"/>
                  </a:lnTo>
                  <a:lnTo>
                    <a:pt x="425" y="218"/>
                  </a:lnTo>
                  <a:lnTo>
                    <a:pt x="425" y="190"/>
                  </a:lnTo>
                  <a:lnTo>
                    <a:pt x="366" y="190"/>
                  </a:lnTo>
                  <a:lnTo>
                    <a:pt x="366" y="208"/>
                  </a:lnTo>
                  <a:lnTo>
                    <a:pt x="56" y="208"/>
                  </a:lnTo>
                  <a:lnTo>
                    <a:pt x="35" y="204"/>
                  </a:lnTo>
                  <a:lnTo>
                    <a:pt x="21" y="194"/>
                  </a:lnTo>
                  <a:lnTo>
                    <a:pt x="14" y="177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21" y="135"/>
                  </a:lnTo>
                  <a:lnTo>
                    <a:pt x="35" y="125"/>
                  </a:lnTo>
                  <a:lnTo>
                    <a:pt x="56" y="125"/>
                  </a:lnTo>
                  <a:lnTo>
                    <a:pt x="73" y="135"/>
                  </a:lnTo>
                  <a:lnTo>
                    <a:pt x="87" y="152"/>
                  </a:lnTo>
                  <a:lnTo>
                    <a:pt x="101" y="183"/>
                  </a:lnTo>
                  <a:lnTo>
                    <a:pt x="112" y="183"/>
                  </a:lnTo>
                  <a:lnTo>
                    <a:pt x="153" y="183"/>
                  </a:lnTo>
                  <a:lnTo>
                    <a:pt x="157" y="194"/>
                  </a:lnTo>
                  <a:lnTo>
                    <a:pt x="160" y="197"/>
                  </a:lnTo>
                  <a:lnTo>
                    <a:pt x="171" y="197"/>
                  </a:lnTo>
                  <a:lnTo>
                    <a:pt x="216" y="197"/>
                  </a:lnTo>
                  <a:lnTo>
                    <a:pt x="216" y="197"/>
                  </a:lnTo>
                  <a:lnTo>
                    <a:pt x="223" y="190"/>
                  </a:lnTo>
                  <a:lnTo>
                    <a:pt x="227" y="190"/>
                  </a:lnTo>
                  <a:lnTo>
                    <a:pt x="230" y="208"/>
                  </a:lnTo>
                  <a:lnTo>
                    <a:pt x="241" y="208"/>
                  </a:lnTo>
                  <a:lnTo>
                    <a:pt x="237" y="190"/>
                  </a:lnTo>
                  <a:lnTo>
                    <a:pt x="425" y="190"/>
                  </a:lnTo>
                  <a:lnTo>
                    <a:pt x="408" y="183"/>
                  </a:lnTo>
                  <a:lnTo>
                    <a:pt x="408" y="83"/>
                  </a:lnTo>
                  <a:lnTo>
                    <a:pt x="408" y="59"/>
                  </a:lnTo>
                  <a:lnTo>
                    <a:pt x="398" y="35"/>
                  </a:lnTo>
                  <a:lnTo>
                    <a:pt x="380" y="17"/>
                  </a:lnTo>
                  <a:lnTo>
                    <a:pt x="359" y="0"/>
                  </a:lnTo>
                  <a:lnTo>
                    <a:pt x="345" y="11"/>
                  </a:lnTo>
                  <a:lnTo>
                    <a:pt x="345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28" name="未知"/>
            <p:cNvSpPr/>
            <p:nvPr/>
          </p:nvSpPr>
          <p:spPr>
            <a:xfrm>
              <a:off x="551" y="183"/>
              <a:ext cx="217" cy="527"/>
            </a:xfrm>
            <a:custGeom>
              <a:avLst/>
              <a:gdLst/>
              <a:ahLst/>
              <a:cxnLst/>
              <a:pathLst>
                <a:path w="217" h="527">
                  <a:moveTo>
                    <a:pt x="147" y="526"/>
                  </a:moveTo>
                  <a:lnTo>
                    <a:pt x="178" y="523"/>
                  </a:lnTo>
                  <a:lnTo>
                    <a:pt x="202" y="509"/>
                  </a:lnTo>
                  <a:lnTo>
                    <a:pt x="216" y="491"/>
                  </a:lnTo>
                  <a:lnTo>
                    <a:pt x="216" y="471"/>
                  </a:lnTo>
                  <a:lnTo>
                    <a:pt x="216" y="433"/>
                  </a:lnTo>
                  <a:lnTo>
                    <a:pt x="216" y="97"/>
                  </a:lnTo>
                  <a:lnTo>
                    <a:pt x="213" y="76"/>
                  </a:lnTo>
                  <a:lnTo>
                    <a:pt x="202" y="59"/>
                  </a:lnTo>
                  <a:lnTo>
                    <a:pt x="185" y="42"/>
                  </a:lnTo>
                  <a:lnTo>
                    <a:pt x="168" y="28"/>
                  </a:lnTo>
                  <a:lnTo>
                    <a:pt x="143" y="14"/>
                  </a:lnTo>
                  <a:lnTo>
                    <a:pt x="119" y="4"/>
                  </a:lnTo>
                  <a:lnTo>
                    <a:pt x="80" y="0"/>
                  </a:lnTo>
                  <a:lnTo>
                    <a:pt x="49" y="11"/>
                  </a:lnTo>
                  <a:lnTo>
                    <a:pt x="28" y="25"/>
                  </a:lnTo>
                  <a:lnTo>
                    <a:pt x="11" y="45"/>
                  </a:lnTo>
                  <a:lnTo>
                    <a:pt x="0" y="66"/>
                  </a:lnTo>
                  <a:lnTo>
                    <a:pt x="0" y="111"/>
                  </a:lnTo>
                  <a:lnTo>
                    <a:pt x="0" y="125"/>
                  </a:lnTo>
                  <a:lnTo>
                    <a:pt x="14" y="125"/>
                  </a:lnTo>
                  <a:lnTo>
                    <a:pt x="14" y="111"/>
                  </a:lnTo>
                  <a:lnTo>
                    <a:pt x="157" y="111"/>
                  </a:lnTo>
                  <a:lnTo>
                    <a:pt x="161" y="104"/>
                  </a:lnTo>
                  <a:lnTo>
                    <a:pt x="14" y="104"/>
                  </a:lnTo>
                  <a:lnTo>
                    <a:pt x="14" y="66"/>
                  </a:lnTo>
                  <a:lnTo>
                    <a:pt x="25" y="49"/>
                  </a:lnTo>
                  <a:lnTo>
                    <a:pt x="38" y="31"/>
                  </a:lnTo>
                  <a:lnTo>
                    <a:pt x="56" y="21"/>
                  </a:lnTo>
                  <a:lnTo>
                    <a:pt x="80" y="14"/>
                  </a:lnTo>
                  <a:lnTo>
                    <a:pt x="115" y="18"/>
                  </a:lnTo>
                  <a:lnTo>
                    <a:pt x="136" y="28"/>
                  </a:lnTo>
                  <a:lnTo>
                    <a:pt x="150" y="38"/>
                  </a:lnTo>
                  <a:lnTo>
                    <a:pt x="150" y="52"/>
                  </a:lnTo>
                  <a:lnTo>
                    <a:pt x="161" y="63"/>
                  </a:lnTo>
                  <a:lnTo>
                    <a:pt x="164" y="66"/>
                  </a:lnTo>
                  <a:lnTo>
                    <a:pt x="164" y="76"/>
                  </a:lnTo>
                  <a:lnTo>
                    <a:pt x="164" y="87"/>
                  </a:lnTo>
                  <a:lnTo>
                    <a:pt x="157" y="111"/>
                  </a:lnTo>
                  <a:lnTo>
                    <a:pt x="161" y="111"/>
                  </a:lnTo>
                  <a:lnTo>
                    <a:pt x="147" y="142"/>
                  </a:lnTo>
                  <a:lnTo>
                    <a:pt x="161" y="142"/>
                  </a:lnTo>
                  <a:lnTo>
                    <a:pt x="174" y="111"/>
                  </a:lnTo>
                  <a:lnTo>
                    <a:pt x="174" y="111"/>
                  </a:lnTo>
                  <a:lnTo>
                    <a:pt x="188" y="111"/>
                  </a:lnTo>
                  <a:lnTo>
                    <a:pt x="188" y="101"/>
                  </a:lnTo>
                  <a:lnTo>
                    <a:pt x="178" y="101"/>
                  </a:lnTo>
                  <a:lnTo>
                    <a:pt x="178" y="101"/>
                  </a:lnTo>
                  <a:lnTo>
                    <a:pt x="178" y="59"/>
                  </a:lnTo>
                  <a:lnTo>
                    <a:pt x="192" y="73"/>
                  </a:lnTo>
                  <a:lnTo>
                    <a:pt x="199" y="87"/>
                  </a:lnTo>
                  <a:lnTo>
                    <a:pt x="199" y="101"/>
                  </a:lnTo>
                  <a:lnTo>
                    <a:pt x="188" y="101"/>
                  </a:lnTo>
                  <a:lnTo>
                    <a:pt x="188" y="111"/>
                  </a:lnTo>
                  <a:lnTo>
                    <a:pt x="199" y="111"/>
                  </a:lnTo>
                  <a:lnTo>
                    <a:pt x="199" y="111"/>
                  </a:lnTo>
                  <a:lnTo>
                    <a:pt x="199" y="142"/>
                  </a:lnTo>
                  <a:lnTo>
                    <a:pt x="206" y="142"/>
                  </a:lnTo>
                  <a:lnTo>
                    <a:pt x="206" y="460"/>
                  </a:lnTo>
                  <a:lnTo>
                    <a:pt x="202" y="474"/>
                  </a:lnTo>
                  <a:lnTo>
                    <a:pt x="192" y="498"/>
                  </a:lnTo>
                  <a:lnTo>
                    <a:pt x="171" y="505"/>
                  </a:lnTo>
                  <a:lnTo>
                    <a:pt x="161" y="502"/>
                  </a:lnTo>
                  <a:lnTo>
                    <a:pt x="147" y="505"/>
                  </a:lnTo>
                  <a:lnTo>
                    <a:pt x="133" y="512"/>
                  </a:lnTo>
                  <a:lnTo>
                    <a:pt x="147" y="526"/>
                  </a:lnTo>
                  <a:lnTo>
                    <a:pt x="147" y="52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29" name="未知"/>
            <p:cNvSpPr/>
            <p:nvPr/>
          </p:nvSpPr>
          <p:spPr>
            <a:xfrm>
              <a:off x="530" y="370"/>
              <a:ext cx="346" cy="146"/>
            </a:xfrm>
            <a:custGeom>
              <a:avLst/>
              <a:gdLst/>
              <a:ahLst/>
              <a:cxnLst/>
              <a:pathLst>
                <a:path w="346" h="146">
                  <a:moveTo>
                    <a:pt x="338" y="0"/>
                  </a:moveTo>
                  <a:lnTo>
                    <a:pt x="335" y="0"/>
                  </a:lnTo>
                  <a:lnTo>
                    <a:pt x="335" y="4"/>
                  </a:lnTo>
                  <a:lnTo>
                    <a:pt x="335" y="21"/>
                  </a:lnTo>
                  <a:lnTo>
                    <a:pt x="345" y="21"/>
                  </a:lnTo>
                  <a:lnTo>
                    <a:pt x="345" y="52"/>
                  </a:lnTo>
                  <a:lnTo>
                    <a:pt x="335" y="52"/>
                  </a:lnTo>
                  <a:lnTo>
                    <a:pt x="335" y="62"/>
                  </a:lnTo>
                  <a:lnTo>
                    <a:pt x="345" y="62"/>
                  </a:lnTo>
                  <a:lnTo>
                    <a:pt x="345" y="90"/>
                  </a:lnTo>
                  <a:lnTo>
                    <a:pt x="335" y="90"/>
                  </a:lnTo>
                  <a:lnTo>
                    <a:pt x="335" y="104"/>
                  </a:lnTo>
                  <a:lnTo>
                    <a:pt x="342" y="104"/>
                  </a:lnTo>
                  <a:lnTo>
                    <a:pt x="342" y="125"/>
                  </a:lnTo>
                  <a:lnTo>
                    <a:pt x="328" y="125"/>
                  </a:lnTo>
                  <a:lnTo>
                    <a:pt x="328" y="145"/>
                  </a:lnTo>
                  <a:lnTo>
                    <a:pt x="314" y="145"/>
                  </a:lnTo>
                  <a:lnTo>
                    <a:pt x="300" y="142"/>
                  </a:lnTo>
                  <a:lnTo>
                    <a:pt x="279" y="131"/>
                  </a:lnTo>
                  <a:lnTo>
                    <a:pt x="276" y="107"/>
                  </a:lnTo>
                  <a:lnTo>
                    <a:pt x="21" y="107"/>
                  </a:lnTo>
                  <a:lnTo>
                    <a:pt x="14" y="118"/>
                  </a:lnTo>
                  <a:lnTo>
                    <a:pt x="14" y="131"/>
                  </a:lnTo>
                  <a:lnTo>
                    <a:pt x="14" y="135"/>
                  </a:lnTo>
                  <a:lnTo>
                    <a:pt x="0" y="138"/>
                  </a:lnTo>
                  <a:lnTo>
                    <a:pt x="0" y="118"/>
                  </a:lnTo>
                  <a:lnTo>
                    <a:pt x="4" y="107"/>
                  </a:lnTo>
                  <a:lnTo>
                    <a:pt x="14" y="97"/>
                  </a:lnTo>
                  <a:lnTo>
                    <a:pt x="25" y="97"/>
                  </a:lnTo>
                  <a:lnTo>
                    <a:pt x="307" y="97"/>
                  </a:lnTo>
                  <a:lnTo>
                    <a:pt x="307" y="0"/>
                  </a:lnTo>
                  <a:lnTo>
                    <a:pt x="338" y="0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0" name="未知"/>
            <p:cNvSpPr/>
            <p:nvPr/>
          </p:nvSpPr>
          <p:spPr>
            <a:xfrm>
              <a:off x="555" y="335"/>
              <a:ext cx="25" cy="171"/>
            </a:xfrm>
            <a:custGeom>
              <a:avLst/>
              <a:gdLst/>
              <a:ahLst/>
              <a:cxnLst/>
              <a:pathLst>
                <a:path w="25" h="171">
                  <a:moveTo>
                    <a:pt x="0" y="0"/>
                  </a:moveTo>
                  <a:lnTo>
                    <a:pt x="0" y="132"/>
                  </a:lnTo>
                  <a:lnTo>
                    <a:pt x="10" y="142"/>
                  </a:lnTo>
                  <a:lnTo>
                    <a:pt x="10" y="170"/>
                  </a:lnTo>
                  <a:lnTo>
                    <a:pt x="24" y="170"/>
                  </a:lnTo>
                  <a:lnTo>
                    <a:pt x="24" y="142"/>
                  </a:lnTo>
                  <a:lnTo>
                    <a:pt x="17" y="132"/>
                  </a:lnTo>
                  <a:lnTo>
                    <a:pt x="17" y="104"/>
                  </a:lnTo>
                  <a:lnTo>
                    <a:pt x="14" y="101"/>
                  </a:lnTo>
                  <a:lnTo>
                    <a:pt x="14" y="97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1" name="未知"/>
            <p:cNvSpPr/>
            <p:nvPr/>
          </p:nvSpPr>
          <p:spPr>
            <a:xfrm>
              <a:off x="398" y="429"/>
              <a:ext cx="158" cy="18"/>
            </a:xfrm>
            <a:custGeom>
              <a:avLst/>
              <a:gdLst/>
              <a:ahLst/>
              <a:cxnLst/>
              <a:pathLst>
                <a:path w="158" h="18">
                  <a:moveTo>
                    <a:pt x="0" y="0"/>
                  </a:moveTo>
                  <a:lnTo>
                    <a:pt x="21" y="3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157" y="3"/>
                  </a:lnTo>
                  <a:lnTo>
                    <a:pt x="157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2" name="未知"/>
            <p:cNvSpPr/>
            <p:nvPr/>
          </p:nvSpPr>
          <p:spPr>
            <a:xfrm>
              <a:off x="572" y="370"/>
              <a:ext cx="266" cy="98"/>
            </a:xfrm>
            <a:custGeom>
              <a:avLst/>
              <a:gdLst/>
              <a:ahLst/>
              <a:cxnLst/>
              <a:pathLst>
                <a:path w="266" h="98">
                  <a:moveTo>
                    <a:pt x="265" y="38"/>
                  </a:moveTo>
                  <a:lnTo>
                    <a:pt x="251" y="38"/>
                  </a:lnTo>
                  <a:lnTo>
                    <a:pt x="241" y="48"/>
                  </a:lnTo>
                  <a:lnTo>
                    <a:pt x="241" y="69"/>
                  </a:lnTo>
                  <a:lnTo>
                    <a:pt x="66" y="69"/>
                  </a:lnTo>
                  <a:lnTo>
                    <a:pt x="59" y="66"/>
                  </a:lnTo>
                  <a:lnTo>
                    <a:pt x="56" y="62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70" y="38"/>
                  </a:lnTo>
                  <a:lnTo>
                    <a:pt x="223" y="38"/>
                  </a:lnTo>
                  <a:lnTo>
                    <a:pt x="234" y="42"/>
                  </a:lnTo>
                  <a:lnTo>
                    <a:pt x="237" y="48"/>
                  </a:lnTo>
                  <a:lnTo>
                    <a:pt x="251" y="38"/>
                  </a:lnTo>
                  <a:lnTo>
                    <a:pt x="241" y="35"/>
                  </a:lnTo>
                  <a:lnTo>
                    <a:pt x="227" y="28"/>
                  </a:lnTo>
                  <a:lnTo>
                    <a:pt x="150" y="28"/>
                  </a:lnTo>
                  <a:lnTo>
                    <a:pt x="150" y="0"/>
                  </a:lnTo>
                  <a:lnTo>
                    <a:pt x="129" y="0"/>
                  </a:lnTo>
                  <a:lnTo>
                    <a:pt x="129" y="28"/>
                  </a:lnTo>
                  <a:lnTo>
                    <a:pt x="70" y="28"/>
                  </a:lnTo>
                  <a:lnTo>
                    <a:pt x="52" y="35"/>
                  </a:lnTo>
                  <a:lnTo>
                    <a:pt x="45" y="45"/>
                  </a:lnTo>
                  <a:lnTo>
                    <a:pt x="42" y="52"/>
                  </a:lnTo>
                  <a:lnTo>
                    <a:pt x="42" y="55"/>
                  </a:lnTo>
                  <a:lnTo>
                    <a:pt x="31" y="55"/>
                  </a:lnTo>
                  <a:lnTo>
                    <a:pt x="28" y="62"/>
                  </a:lnTo>
                  <a:lnTo>
                    <a:pt x="28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42" y="76"/>
                  </a:lnTo>
                  <a:lnTo>
                    <a:pt x="66" y="76"/>
                  </a:lnTo>
                  <a:lnTo>
                    <a:pt x="77" y="76"/>
                  </a:lnTo>
                  <a:lnTo>
                    <a:pt x="129" y="76"/>
                  </a:lnTo>
                  <a:lnTo>
                    <a:pt x="129" y="97"/>
                  </a:lnTo>
                  <a:lnTo>
                    <a:pt x="147" y="97"/>
                  </a:lnTo>
                  <a:lnTo>
                    <a:pt x="147" y="80"/>
                  </a:lnTo>
                  <a:lnTo>
                    <a:pt x="265" y="76"/>
                  </a:lnTo>
                  <a:lnTo>
                    <a:pt x="265" y="38"/>
                  </a:lnTo>
                  <a:lnTo>
                    <a:pt x="265" y="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3" name="未知"/>
            <p:cNvSpPr/>
            <p:nvPr/>
          </p:nvSpPr>
          <p:spPr>
            <a:xfrm>
              <a:off x="677" y="477"/>
              <a:ext cx="8" cy="29"/>
            </a:xfrm>
            <a:custGeom>
              <a:avLst/>
              <a:gdLst/>
              <a:ahLst/>
              <a:cxnLst/>
              <a:pathLst>
                <a:path w="8" h="29">
                  <a:moveTo>
                    <a:pt x="0" y="0"/>
                  </a:moveTo>
                  <a:lnTo>
                    <a:pt x="0" y="28"/>
                  </a:lnTo>
                  <a:lnTo>
                    <a:pt x="7" y="28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4" name="未知"/>
            <p:cNvSpPr/>
            <p:nvPr/>
          </p:nvSpPr>
          <p:spPr>
            <a:xfrm>
              <a:off x="896" y="183"/>
              <a:ext cx="40" cy="26"/>
            </a:xfrm>
            <a:custGeom>
              <a:avLst/>
              <a:gdLst/>
              <a:ahLst/>
              <a:cxnLst/>
              <a:pathLst>
                <a:path w="40" h="26">
                  <a:moveTo>
                    <a:pt x="32" y="4"/>
                  </a:moveTo>
                  <a:lnTo>
                    <a:pt x="25" y="11"/>
                  </a:lnTo>
                  <a:lnTo>
                    <a:pt x="11" y="4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25" y="25"/>
                  </a:lnTo>
                  <a:lnTo>
                    <a:pt x="32" y="14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5" name="未知"/>
            <p:cNvSpPr/>
            <p:nvPr/>
          </p:nvSpPr>
          <p:spPr>
            <a:xfrm>
              <a:off x="314" y="557"/>
              <a:ext cx="116" cy="49"/>
            </a:xfrm>
            <a:custGeom>
              <a:avLst/>
              <a:gdLst/>
              <a:ahLst/>
              <a:cxnLst/>
              <a:pathLst>
                <a:path w="116" h="49">
                  <a:moveTo>
                    <a:pt x="108" y="0"/>
                  </a:moveTo>
                  <a:lnTo>
                    <a:pt x="105" y="21"/>
                  </a:lnTo>
                  <a:lnTo>
                    <a:pt x="98" y="31"/>
                  </a:lnTo>
                  <a:lnTo>
                    <a:pt x="84" y="38"/>
                  </a:lnTo>
                  <a:lnTo>
                    <a:pt x="66" y="41"/>
                  </a:lnTo>
                  <a:lnTo>
                    <a:pt x="38" y="38"/>
                  </a:lnTo>
                  <a:lnTo>
                    <a:pt x="24" y="34"/>
                  </a:lnTo>
                  <a:lnTo>
                    <a:pt x="3" y="24"/>
                  </a:lnTo>
                  <a:lnTo>
                    <a:pt x="0" y="27"/>
                  </a:lnTo>
                  <a:lnTo>
                    <a:pt x="14" y="41"/>
                  </a:lnTo>
                  <a:lnTo>
                    <a:pt x="45" y="48"/>
                  </a:lnTo>
                  <a:lnTo>
                    <a:pt x="70" y="48"/>
                  </a:lnTo>
                  <a:lnTo>
                    <a:pt x="84" y="48"/>
                  </a:lnTo>
                  <a:lnTo>
                    <a:pt x="101" y="38"/>
                  </a:lnTo>
                  <a:lnTo>
                    <a:pt x="112" y="24"/>
                  </a:lnTo>
                  <a:lnTo>
                    <a:pt x="115" y="1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6" name="未知"/>
            <p:cNvSpPr/>
            <p:nvPr/>
          </p:nvSpPr>
          <p:spPr>
            <a:xfrm>
              <a:off x="868" y="353"/>
              <a:ext cx="96" cy="15"/>
            </a:xfrm>
            <a:custGeom>
              <a:avLst/>
              <a:gdLst/>
              <a:ahLst/>
              <a:cxnLst/>
              <a:pathLst>
                <a:path w="96" h="15">
                  <a:moveTo>
                    <a:pt x="0" y="7"/>
                  </a:moveTo>
                  <a:lnTo>
                    <a:pt x="84" y="0"/>
                  </a:lnTo>
                  <a:lnTo>
                    <a:pt x="95" y="3"/>
                  </a:lnTo>
                  <a:lnTo>
                    <a:pt x="95" y="10"/>
                  </a:lnTo>
                  <a:lnTo>
                    <a:pt x="95" y="14"/>
                  </a:lnTo>
                  <a:lnTo>
                    <a:pt x="84" y="14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7" name="未知"/>
            <p:cNvSpPr/>
            <p:nvPr/>
          </p:nvSpPr>
          <p:spPr>
            <a:xfrm>
              <a:off x="875" y="405"/>
              <a:ext cx="92" cy="14"/>
            </a:xfrm>
            <a:custGeom>
              <a:avLst/>
              <a:gdLst/>
              <a:ahLst/>
              <a:cxnLst/>
              <a:pathLst>
                <a:path w="92" h="14">
                  <a:moveTo>
                    <a:pt x="0" y="3"/>
                  </a:moveTo>
                  <a:lnTo>
                    <a:pt x="81" y="0"/>
                  </a:lnTo>
                  <a:lnTo>
                    <a:pt x="88" y="0"/>
                  </a:lnTo>
                  <a:lnTo>
                    <a:pt x="91" y="7"/>
                  </a:lnTo>
                  <a:lnTo>
                    <a:pt x="88" y="13"/>
                  </a:lnTo>
                  <a:lnTo>
                    <a:pt x="84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8" name="未知"/>
            <p:cNvSpPr/>
            <p:nvPr/>
          </p:nvSpPr>
          <p:spPr>
            <a:xfrm>
              <a:off x="875" y="446"/>
              <a:ext cx="92" cy="18"/>
            </a:xfrm>
            <a:custGeom>
              <a:avLst/>
              <a:gdLst/>
              <a:ahLst/>
              <a:cxnLst/>
              <a:pathLst>
                <a:path w="92" h="18">
                  <a:moveTo>
                    <a:pt x="0" y="11"/>
                  </a:moveTo>
                  <a:lnTo>
                    <a:pt x="81" y="0"/>
                  </a:lnTo>
                  <a:lnTo>
                    <a:pt x="88" y="0"/>
                  </a:lnTo>
                  <a:lnTo>
                    <a:pt x="91" y="7"/>
                  </a:lnTo>
                  <a:lnTo>
                    <a:pt x="91" y="14"/>
                  </a:lnTo>
                  <a:lnTo>
                    <a:pt x="88" y="14"/>
                  </a:lnTo>
                  <a:lnTo>
                    <a:pt x="84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39" name="未知"/>
            <p:cNvSpPr/>
            <p:nvPr/>
          </p:nvSpPr>
          <p:spPr>
            <a:xfrm>
              <a:off x="569" y="405"/>
              <a:ext cx="35" cy="35"/>
            </a:xfrm>
            <a:custGeom>
              <a:avLst/>
              <a:gdLst/>
              <a:ahLst/>
              <a:cxnLst/>
              <a:pathLst>
                <a:path w="35" h="35">
                  <a:moveTo>
                    <a:pt x="0" y="3"/>
                  </a:moveTo>
                  <a:lnTo>
                    <a:pt x="13" y="3"/>
                  </a:lnTo>
                  <a:lnTo>
                    <a:pt x="27" y="10"/>
                  </a:lnTo>
                  <a:lnTo>
                    <a:pt x="31" y="20"/>
                  </a:lnTo>
                  <a:lnTo>
                    <a:pt x="27" y="34"/>
                  </a:lnTo>
                  <a:lnTo>
                    <a:pt x="31" y="34"/>
                  </a:lnTo>
                  <a:lnTo>
                    <a:pt x="31" y="27"/>
                  </a:lnTo>
                  <a:lnTo>
                    <a:pt x="34" y="20"/>
                  </a:lnTo>
                  <a:lnTo>
                    <a:pt x="31" y="7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40" name="未知"/>
            <p:cNvSpPr/>
            <p:nvPr/>
          </p:nvSpPr>
          <p:spPr>
            <a:xfrm>
              <a:off x="384" y="405"/>
              <a:ext cx="315" cy="315"/>
            </a:xfrm>
            <a:custGeom>
              <a:avLst/>
              <a:gdLst/>
              <a:ahLst/>
              <a:cxnLst/>
              <a:pathLst>
                <a:path w="315" h="315">
                  <a:moveTo>
                    <a:pt x="14" y="7"/>
                  </a:moveTo>
                  <a:lnTo>
                    <a:pt x="14" y="41"/>
                  </a:lnTo>
                  <a:lnTo>
                    <a:pt x="21" y="83"/>
                  </a:lnTo>
                  <a:lnTo>
                    <a:pt x="31" y="117"/>
                  </a:lnTo>
                  <a:lnTo>
                    <a:pt x="45" y="145"/>
                  </a:lnTo>
                  <a:lnTo>
                    <a:pt x="69" y="183"/>
                  </a:lnTo>
                  <a:lnTo>
                    <a:pt x="104" y="221"/>
                  </a:lnTo>
                  <a:lnTo>
                    <a:pt x="143" y="249"/>
                  </a:lnTo>
                  <a:lnTo>
                    <a:pt x="188" y="269"/>
                  </a:lnTo>
                  <a:lnTo>
                    <a:pt x="251" y="283"/>
                  </a:lnTo>
                  <a:lnTo>
                    <a:pt x="300" y="290"/>
                  </a:lnTo>
                  <a:lnTo>
                    <a:pt x="314" y="304"/>
                  </a:lnTo>
                  <a:lnTo>
                    <a:pt x="314" y="314"/>
                  </a:lnTo>
                  <a:lnTo>
                    <a:pt x="293" y="314"/>
                  </a:lnTo>
                  <a:lnTo>
                    <a:pt x="272" y="314"/>
                  </a:lnTo>
                  <a:lnTo>
                    <a:pt x="251" y="314"/>
                  </a:lnTo>
                  <a:lnTo>
                    <a:pt x="254" y="304"/>
                  </a:lnTo>
                  <a:lnTo>
                    <a:pt x="244" y="301"/>
                  </a:lnTo>
                  <a:lnTo>
                    <a:pt x="181" y="287"/>
                  </a:lnTo>
                  <a:lnTo>
                    <a:pt x="139" y="266"/>
                  </a:lnTo>
                  <a:lnTo>
                    <a:pt x="97" y="235"/>
                  </a:lnTo>
                  <a:lnTo>
                    <a:pt x="62" y="193"/>
                  </a:lnTo>
                  <a:lnTo>
                    <a:pt x="31" y="148"/>
                  </a:lnTo>
                  <a:lnTo>
                    <a:pt x="17" y="117"/>
                  </a:lnTo>
                  <a:lnTo>
                    <a:pt x="7" y="83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41" name="未知"/>
            <p:cNvSpPr/>
            <p:nvPr/>
          </p:nvSpPr>
          <p:spPr>
            <a:xfrm>
              <a:off x="481" y="515"/>
              <a:ext cx="378" cy="129"/>
            </a:xfrm>
            <a:custGeom>
              <a:avLst/>
              <a:gdLst/>
              <a:ahLst/>
              <a:cxnLst/>
              <a:pathLst>
                <a:path w="378" h="129">
                  <a:moveTo>
                    <a:pt x="18" y="121"/>
                  </a:moveTo>
                  <a:lnTo>
                    <a:pt x="18" y="118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42" y="121"/>
                  </a:lnTo>
                  <a:lnTo>
                    <a:pt x="63" y="128"/>
                  </a:lnTo>
                  <a:lnTo>
                    <a:pt x="95" y="128"/>
                  </a:lnTo>
                  <a:lnTo>
                    <a:pt x="147" y="128"/>
                  </a:lnTo>
                  <a:lnTo>
                    <a:pt x="199" y="125"/>
                  </a:lnTo>
                  <a:lnTo>
                    <a:pt x="248" y="118"/>
                  </a:lnTo>
                  <a:lnTo>
                    <a:pt x="300" y="97"/>
                  </a:lnTo>
                  <a:lnTo>
                    <a:pt x="332" y="80"/>
                  </a:lnTo>
                  <a:lnTo>
                    <a:pt x="356" y="56"/>
                  </a:lnTo>
                  <a:lnTo>
                    <a:pt x="370" y="21"/>
                  </a:lnTo>
                  <a:lnTo>
                    <a:pt x="377" y="0"/>
                  </a:lnTo>
                  <a:lnTo>
                    <a:pt x="360" y="0"/>
                  </a:lnTo>
                  <a:lnTo>
                    <a:pt x="356" y="21"/>
                  </a:lnTo>
                  <a:lnTo>
                    <a:pt x="342" y="45"/>
                  </a:lnTo>
                  <a:lnTo>
                    <a:pt x="325" y="69"/>
                  </a:lnTo>
                  <a:lnTo>
                    <a:pt x="286" y="90"/>
                  </a:lnTo>
                  <a:lnTo>
                    <a:pt x="238" y="108"/>
                  </a:lnTo>
                  <a:lnTo>
                    <a:pt x="189" y="114"/>
                  </a:lnTo>
                  <a:lnTo>
                    <a:pt x="161" y="111"/>
                  </a:lnTo>
                  <a:lnTo>
                    <a:pt x="126" y="94"/>
                  </a:lnTo>
                  <a:lnTo>
                    <a:pt x="108" y="73"/>
                  </a:lnTo>
                  <a:lnTo>
                    <a:pt x="101" y="52"/>
                  </a:lnTo>
                  <a:lnTo>
                    <a:pt x="98" y="21"/>
                  </a:lnTo>
                  <a:lnTo>
                    <a:pt x="98" y="7"/>
                  </a:lnTo>
                  <a:lnTo>
                    <a:pt x="84" y="7"/>
                  </a:lnTo>
                  <a:lnTo>
                    <a:pt x="84" y="25"/>
                  </a:lnTo>
                  <a:lnTo>
                    <a:pt x="88" y="56"/>
                  </a:lnTo>
                  <a:lnTo>
                    <a:pt x="98" y="83"/>
                  </a:lnTo>
                  <a:lnTo>
                    <a:pt x="112" y="101"/>
                  </a:lnTo>
                  <a:lnTo>
                    <a:pt x="140" y="118"/>
                  </a:lnTo>
                  <a:lnTo>
                    <a:pt x="101" y="118"/>
                  </a:lnTo>
                  <a:lnTo>
                    <a:pt x="74" y="114"/>
                  </a:lnTo>
                  <a:lnTo>
                    <a:pt x="42" y="108"/>
                  </a:lnTo>
                  <a:lnTo>
                    <a:pt x="18" y="87"/>
                  </a:lnTo>
                  <a:lnTo>
                    <a:pt x="0" y="104"/>
                  </a:lnTo>
                  <a:lnTo>
                    <a:pt x="4" y="111"/>
                  </a:lnTo>
                  <a:lnTo>
                    <a:pt x="18" y="121"/>
                  </a:lnTo>
                  <a:lnTo>
                    <a:pt x="18" y="12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42" name="未知"/>
            <p:cNvSpPr/>
            <p:nvPr/>
          </p:nvSpPr>
          <p:spPr>
            <a:xfrm>
              <a:off x="467" y="505"/>
              <a:ext cx="361" cy="115"/>
            </a:xfrm>
            <a:custGeom>
              <a:avLst/>
              <a:gdLst/>
              <a:ahLst/>
              <a:cxnLst/>
              <a:pathLst>
                <a:path w="361" h="115">
                  <a:moveTo>
                    <a:pt x="304" y="17"/>
                  </a:moveTo>
                  <a:lnTo>
                    <a:pt x="318" y="17"/>
                  </a:lnTo>
                  <a:lnTo>
                    <a:pt x="335" y="21"/>
                  </a:lnTo>
                  <a:lnTo>
                    <a:pt x="346" y="35"/>
                  </a:lnTo>
                  <a:lnTo>
                    <a:pt x="346" y="62"/>
                  </a:lnTo>
                  <a:lnTo>
                    <a:pt x="339" y="79"/>
                  </a:lnTo>
                  <a:lnTo>
                    <a:pt x="360" y="59"/>
                  </a:lnTo>
                  <a:lnTo>
                    <a:pt x="360" y="31"/>
                  </a:lnTo>
                  <a:lnTo>
                    <a:pt x="356" y="17"/>
                  </a:lnTo>
                  <a:lnTo>
                    <a:pt x="342" y="7"/>
                  </a:lnTo>
                  <a:lnTo>
                    <a:pt x="318" y="0"/>
                  </a:lnTo>
                  <a:lnTo>
                    <a:pt x="112" y="0"/>
                  </a:lnTo>
                  <a:lnTo>
                    <a:pt x="77" y="0"/>
                  </a:lnTo>
                  <a:lnTo>
                    <a:pt x="56" y="3"/>
                  </a:lnTo>
                  <a:lnTo>
                    <a:pt x="39" y="10"/>
                  </a:lnTo>
                  <a:lnTo>
                    <a:pt x="25" y="28"/>
                  </a:lnTo>
                  <a:lnTo>
                    <a:pt x="14" y="52"/>
                  </a:lnTo>
                  <a:lnTo>
                    <a:pt x="14" y="90"/>
                  </a:lnTo>
                  <a:lnTo>
                    <a:pt x="0" y="100"/>
                  </a:lnTo>
                  <a:lnTo>
                    <a:pt x="14" y="114"/>
                  </a:lnTo>
                  <a:lnTo>
                    <a:pt x="32" y="97"/>
                  </a:lnTo>
                  <a:lnTo>
                    <a:pt x="32" y="52"/>
                  </a:lnTo>
                  <a:lnTo>
                    <a:pt x="39" y="35"/>
                  </a:lnTo>
                  <a:lnTo>
                    <a:pt x="53" y="21"/>
                  </a:lnTo>
                  <a:lnTo>
                    <a:pt x="67" y="17"/>
                  </a:lnTo>
                  <a:lnTo>
                    <a:pt x="84" y="17"/>
                  </a:lnTo>
                  <a:lnTo>
                    <a:pt x="304" y="1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43" name="Group 67042"/>
          <p:cNvGrpSpPr/>
          <p:nvPr/>
        </p:nvGrpSpPr>
        <p:grpSpPr>
          <a:xfrm>
            <a:off x="611188" y="5495925"/>
            <a:ext cx="1031875" cy="1604963"/>
            <a:chOff x="0" y="0"/>
            <a:chExt cx="649" cy="1009"/>
          </a:xfrm>
        </p:grpSpPr>
        <p:sp>
          <p:nvSpPr>
            <p:cNvPr id="67044" name="未知"/>
            <p:cNvSpPr/>
            <p:nvPr/>
          </p:nvSpPr>
          <p:spPr>
            <a:xfrm>
              <a:off x="297" y="690"/>
              <a:ext cx="82" cy="319"/>
            </a:xfrm>
            <a:custGeom>
              <a:avLst/>
              <a:gdLst/>
              <a:ahLst/>
              <a:cxnLst/>
              <a:pathLst>
                <a:path w="82" h="319">
                  <a:moveTo>
                    <a:pt x="0" y="0"/>
                  </a:moveTo>
                  <a:lnTo>
                    <a:pt x="81" y="132"/>
                  </a:lnTo>
                  <a:lnTo>
                    <a:pt x="54" y="31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45" name="Straight Connector 67044"/>
            <p:cNvSpPr/>
            <p:nvPr/>
          </p:nvSpPr>
          <p:spPr>
            <a:xfrm>
              <a:off x="0" y="292"/>
              <a:ext cx="594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46" name="Straight Connector 67045"/>
            <p:cNvSpPr/>
            <p:nvPr/>
          </p:nvSpPr>
          <p:spPr>
            <a:xfrm>
              <a:off x="297" y="0"/>
              <a:ext cx="0" cy="743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47" name="未知"/>
            <p:cNvSpPr/>
            <p:nvPr/>
          </p:nvSpPr>
          <p:spPr>
            <a:xfrm>
              <a:off x="27" y="27"/>
              <a:ext cx="541" cy="664"/>
            </a:xfrm>
            <a:custGeom>
              <a:avLst/>
              <a:gdLst/>
              <a:ahLst/>
              <a:cxnLst/>
              <a:pathLst>
                <a:path w="541" h="664">
                  <a:moveTo>
                    <a:pt x="270" y="663"/>
                  </a:moveTo>
                  <a:lnTo>
                    <a:pt x="540" y="265"/>
                  </a:lnTo>
                  <a:lnTo>
                    <a:pt x="270" y="0"/>
                  </a:lnTo>
                  <a:lnTo>
                    <a:pt x="0" y="265"/>
                  </a:lnTo>
                  <a:lnTo>
                    <a:pt x="270" y="6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48" name="Straight Connector 67047"/>
            <p:cNvSpPr/>
            <p:nvPr/>
          </p:nvSpPr>
          <p:spPr>
            <a:xfrm>
              <a:off x="81" y="292"/>
              <a:ext cx="432" cy="0"/>
            </a:xfrm>
            <a:prstGeom prst="line">
              <a:avLst/>
            </a:prstGeom>
            <a:ln w="12700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49" name="Straight Connector 67048"/>
            <p:cNvSpPr/>
            <p:nvPr/>
          </p:nvSpPr>
          <p:spPr>
            <a:xfrm>
              <a:off x="297" y="80"/>
              <a:ext cx="0" cy="557"/>
            </a:xfrm>
            <a:prstGeom prst="line">
              <a:avLst/>
            </a:prstGeom>
            <a:ln w="12700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50" name="未知"/>
            <p:cNvSpPr/>
            <p:nvPr/>
          </p:nvSpPr>
          <p:spPr>
            <a:xfrm>
              <a:off x="297" y="186"/>
              <a:ext cx="82" cy="319"/>
            </a:xfrm>
            <a:custGeom>
              <a:avLst/>
              <a:gdLst/>
              <a:ahLst/>
              <a:cxnLst/>
              <a:pathLst>
                <a:path w="82" h="319">
                  <a:moveTo>
                    <a:pt x="0" y="0"/>
                  </a:moveTo>
                  <a:lnTo>
                    <a:pt x="81" y="132"/>
                  </a:lnTo>
                  <a:lnTo>
                    <a:pt x="0" y="318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51" name="未知"/>
            <p:cNvSpPr/>
            <p:nvPr/>
          </p:nvSpPr>
          <p:spPr>
            <a:xfrm>
              <a:off x="378" y="318"/>
              <a:ext cx="271" cy="558"/>
            </a:xfrm>
            <a:custGeom>
              <a:avLst/>
              <a:gdLst/>
              <a:ahLst/>
              <a:cxnLst/>
              <a:pathLst>
                <a:path w="271" h="558">
                  <a:moveTo>
                    <a:pt x="0" y="0"/>
                  </a:moveTo>
                  <a:lnTo>
                    <a:pt x="270" y="557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52" name="Group 67051"/>
          <p:cNvGrpSpPr/>
          <p:nvPr/>
        </p:nvGrpSpPr>
        <p:grpSpPr>
          <a:xfrm>
            <a:off x="2443163" y="5724525"/>
            <a:ext cx="1833562" cy="1260475"/>
            <a:chOff x="0" y="0"/>
            <a:chExt cx="1153" cy="793"/>
          </a:xfrm>
        </p:grpSpPr>
        <p:sp>
          <p:nvSpPr>
            <p:cNvPr id="67053" name="未知"/>
            <p:cNvSpPr/>
            <p:nvPr/>
          </p:nvSpPr>
          <p:spPr>
            <a:xfrm>
              <a:off x="576" y="0"/>
              <a:ext cx="577" cy="793"/>
            </a:xfrm>
            <a:custGeom>
              <a:avLst/>
              <a:gdLst/>
              <a:ahLst/>
              <a:cxnLst/>
              <a:pathLst>
                <a:path w="577" h="793">
                  <a:moveTo>
                    <a:pt x="36" y="738"/>
                  </a:moveTo>
                  <a:lnTo>
                    <a:pt x="32" y="745"/>
                  </a:lnTo>
                  <a:lnTo>
                    <a:pt x="28" y="751"/>
                  </a:lnTo>
                  <a:lnTo>
                    <a:pt x="24" y="756"/>
                  </a:lnTo>
                  <a:lnTo>
                    <a:pt x="20" y="762"/>
                  </a:lnTo>
                  <a:lnTo>
                    <a:pt x="17" y="766"/>
                  </a:lnTo>
                  <a:lnTo>
                    <a:pt x="14" y="771"/>
                  </a:lnTo>
                  <a:lnTo>
                    <a:pt x="11" y="775"/>
                  </a:lnTo>
                  <a:lnTo>
                    <a:pt x="9" y="779"/>
                  </a:lnTo>
                  <a:lnTo>
                    <a:pt x="7" y="782"/>
                  </a:lnTo>
                  <a:lnTo>
                    <a:pt x="5" y="784"/>
                  </a:lnTo>
                  <a:lnTo>
                    <a:pt x="4" y="787"/>
                  </a:lnTo>
                  <a:lnTo>
                    <a:pt x="2" y="789"/>
                  </a:lnTo>
                  <a:lnTo>
                    <a:pt x="1" y="790"/>
                  </a:lnTo>
                  <a:lnTo>
                    <a:pt x="1" y="791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0" y="786"/>
                  </a:lnTo>
                  <a:lnTo>
                    <a:pt x="0" y="778"/>
                  </a:lnTo>
                  <a:lnTo>
                    <a:pt x="0" y="767"/>
                  </a:lnTo>
                  <a:lnTo>
                    <a:pt x="0" y="753"/>
                  </a:lnTo>
                  <a:lnTo>
                    <a:pt x="0" y="736"/>
                  </a:lnTo>
                  <a:lnTo>
                    <a:pt x="0" y="716"/>
                  </a:lnTo>
                  <a:lnTo>
                    <a:pt x="0" y="693"/>
                  </a:lnTo>
                  <a:lnTo>
                    <a:pt x="0" y="667"/>
                  </a:lnTo>
                  <a:lnTo>
                    <a:pt x="0" y="637"/>
                  </a:lnTo>
                  <a:lnTo>
                    <a:pt x="0" y="605"/>
                  </a:lnTo>
                  <a:lnTo>
                    <a:pt x="0" y="569"/>
                  </a:lnTo>
                  <a:lnTo>
                    <a:pt x="0" y="531"/>
                  </a:lnTo>
                  <a:lnTo>
                    <a:pt x="0" y="489"/>
                  </a:lnTo>
                  <a:lnTo>
                    <a:pt x="0" y="444"/>
                  </a:lnTo>
                  <a:lnTo>
                    <a:pt x="0" y="396"/>
                  </a:lnTo>
                  <a:lnTo>
                    <a:pt x="0" y="348"/>
                  </a:lnTo>
                  <a:lnTo>
                    <a:pt x="0" y="303"/>
                  </a:lnTo>
                  <a:lnTo>
                    <a:pt x="0" y="261"/>
                  </a:lnTo>
                  <a:lnTo>
                    <a:pt x="0" y="223"/>
                  </a:lnTo>
                  <a:lnTo>
                    <a:pt x="0" y="187"/>
                  </a:lnTo>
                  <a:lnTo>
                    <a:pt x="0" y="155"/>
                  </a:lnTo>
                  <a:lnTo>
                    <a:pt x="0" y="125"/>
                  </a:lnTo>
                  <a:lnTo>
                    <a:pt x="0" y="99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0" y="39"/>
                  </a:lnTo>
                  <a:lnTo>
                    <a:pt x="0" y="25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lnTo>
                    <a:pt x="5" y="5"/>
                  </a:lnTo>
                  <a:lnTo>
                    <a:pt x="10" y="10"/>
                  </a:lnTo>
                  <a:lnTo>
                    <a:pt x="18" y="18"/>
                  </a:lnTo>
                  <a:lnTo>
                    <a:pt x="28" y="28"/>
                  </a:lnTo>
                  <a:lnTo>
                    <a:pt x="41" y="41"/>
                  </a:lnTo>
                  <a:lnTo>
                    <a:pt x="55" y="55"/>
                  </a:lnTo>
                  <a:lnTo>
                    <a:pt x="72" y="72"/>
                  </a:lnTo>
                  <a:lnTo>
                    <a:pt x="91" y="91"/>
                  </a:lnTo>
                  <a:lnTo>
                    <a:pt x="113" y="113"/>
                  </a:lnTo>
                  <a:lnTo>
                    <a:pt x="136" y="136"/>
                  </a:lnTo>
                  <a:lnTo>
                    <a:pt x="162" y="162"/>
                  </a:lnTo>
                  <a:lnTo>
                    <a:pt x="190" y="190"/>
                  </a:lnTo>
                  <a:lnTo>
                    <a:pt x="221" y="221"/>
                  </a:lnTo>
                  <a:lnTo>
                    <a:pt x="253" y="253"/>
                  </a:lnTo>
                  <a:lnTo>
                    <a:pt x="288" y="288"/>
                  </a:lnTo>
                  <a:lnTo>
                    <a:pt x="323" y="323"/>
                  </a:lnTo>
                  <a:lnTo>
                    <a:pt x="356" y="356"/>
                  </a:lnTo>
                  <a:lnTo>
                    <a:pt x="386" y="386"/>
                  </a:lnTo>
                  <a:lnTo>
                    <a:pt x="414" y="414"/>
                  </a:lnTo>
                  <a:lnTo>
                    <a:pt x="440" y="440"/>
                  </a:lnTo>
                  <a:lnTo>
                    <a:pt x="464" y="464"/>
                  </a:lnTo>
                  <a:lnTo>
                    <a:pt x="485" y="485"/>
                  </a:lnTo>
                  <a:lnTo>
                    <a:pt x="504" y="504"/>
                  </a:lnTo>
                  <a:lnTo>
                    <a:pt x="521" y="521"/>
                  </a:lnTo>
                  <a:lnTo>
                    <a:pt x="536" y="536"/>
                  </a:lnTo>
                  <a:lnTo>
                    <a:pt x="548" y="548"/>
                  </a:lnTo>
                  <a:lnTo>
                    <a:pt x="558" y="558"/>
                  </a:lnTo>
                  <a:lnTo>
                    <a:pt x="566" y="566"/>
                  </a:lnTo>
                  <a:lnTo>
                    <a:pt x="572" y="572"/>
                  </a:lnTo>
                  <a:lnTo>
                    <a:pt x="575" y="575"/>
                  </a:lnTo>
                  <a:lnTo>
                    <a:pt x="576" y="576"/>
                  </a:lnTo>
                  <a:lnTo>
                    <a:pt x="576" y="576"/>
                  </a:lnTo>
                  <a:lnTo>
                    <a:pt x="575" y="576"/>
                  </a:lnTo>
                  <a:lnTo>
                    <a:pt x="573" y="576"/>
                  </a:lnTo>
                  <a:lnTo>
                    <a:pt x="572" y="576"/>
                  </a:lnTo>
                  <a:lnTo>
                    <a:pt x="569" y="576"/>
                  </a:lnTo>
                  <a:lnTo>
                    <a:pt x="566" y="576"/>
                  </a:lnTo>
                  <a:lnTo>
                    <a:pt x="562" y="576"/>
                  </a:lnTo>
                  <a:lnTo>
                    <a:pt x="558" y="576"/>
                  </a:lnTo>
                  <a:lnTo>
                    <a:pt x="553" y="576"/>
                  </a:lnTo>
                  <a:lnTo>
                    <a:pt x="548" y="576"/>
                  </a:lnTo>
                  <a:lnTo>
                    <a:pt x="542" y="576"/>
                  </a:lnTo>
                  <a:lnTo>
                    <a:pt x="536" y="576"/>
                  </a:lnTo>
                  <a:lnTo>
                    <a:pt x="528" y="576"/>
                  </a:lnTo>
                  <a:lnTo>
                    <a:pt x="521" y="576"/>
                  </a:lnTo>
                  <a:lnTo>
                    <a:pt x="513" y="576"/>
                  </a:lnTo>
                  <a:lnTo>
                    <a:pt x="504" y="576"/>
                  </a:lnTo>
                  <a:lnTo>
                    <a:pt x="495" y="576"/>
                  </a:lnTo>
                  <a:lnTo>
                    <a:pt x="485" y="576"/>
                  </a:lnTo>
                  <a:lnTo>
                    <a:pt x="476" y="577"/>
                  </a:lnTo>
                  <a:lnTo>
                    <a:pt x="466" y="577"/>
                  </a:lnTo>
                  <a:lnTo>
                    <a:pt x="455" y="578"/>
                  </a:lnTo>
                  <a:lnTo>
                    <a:pt x="445" y="579"/>
                  </a:lnTo>
                  <a:lnTo>
                    <a:pt x="434" y="579"/>
                  </a:lnTo>
                  <a:lnTo>
                    <a:pt x="423" y="581"/>
                  </a:lnTo>
                  <a:lnTo>
                    <a:pt x="412" y="582"/>
                  </a:lnTo>
                  <a:lnTo>
                    <a:pt x="400" y="583"/>
                  </a:lnTo>
                  <a:lnTo>
                    <a:pt x="388" y="585"/>
                  </a:lnTo>
                  <a:lnTo>
                    <a:pt x="376" y="586"/>
                  </a:lnTo>
                  <a:lnTo>
                    <a:pt x="363" y="588"/>
                  </a:lnTo>
                  <a:lnTo>
                    <a:pt x="350" y="590"/>
                  </a:lnTo>
                  <a:lnTo>
                    <a:pt x="337" y="592"/>
                  </a:lnTo>
                  <a:lnTo>
                    <a:pt x="324" y="594"/>
                  </a:lnTo>
                  <a:lnTo>
                    <a:pt x="311" y="596"/>
                  </a:lnTo>
                  <a:lnTo>
                    <a:pt x="298" y="599"/>
                  </a:lnTo>
                  <a:lnTo>
                    <a:pt x="285" y="601"/>
                  </a:lnTo>
                  <a:lnTo>
                    <a:pt x="272" y="604"/>
                  </a:lnTo>
                  <a:lnTo>
                    <a:pt x="260" y="607"/>
                  </a:lnTo>
                  <a:lnTo>
                    <a:pt x="248" y="610"/>
                  </a:lnTo>
                  <a:lnTo>
                    <a:pt x="236" y="613"/>
                  </a:lnTo>
                  <a:lnTo>
                    <a:pt x="225" y="617"/>
                  </a:lnTo>
                  <a:lnTo>
                    <a:pt x="214" y="620"/>
                  </a:lnTo>
                  <a:lnTo>
                    <a:pt x="203" y="624"/>
                  </a:lnTo>
                  <a:lnTo>
                    <a:pt x="193" y="627"/>
                  </a:lnTo>
                  <a:lnTo>
                    <a:pt x="182" y="631"/>
                  </a:lnTo>
                  <a:lnTo>
                    <a:pt x="172" y="635"/>
                  </a:lnTo>
                  <a:lnTo>
                    <a:pt x="163" y="639"/>
                  </a:lnTo>
                  <a:lnTo>
                    <a:pt x="153" y="644"/>
                  </a:lnTo>
                  <a:lnTo>
                    <a:pt x="144" y="648"/>
                  </a:lnTo>
                  <a:lnTo>
                    <a:pt x="135" y="653"/>
                  </a:lnTo>
                  <a:lnTo>
                    <a:pt x="127" y="657"/>
                  </a:lnTo>
                  <a:lnTo>
                    <a:pt x="118" y="662"/>
                  </a:lnTo>
                  <a:lnTo>
                    <a:pt x="110" y="667"/>
                  </a:lnTo>
                  <a:lnTo>
                    <a:pt x="103" y="672"/>
                  </a:lnTo>
                  <a:lnTo>
                    <a:pt x="95" y="678"/>
                  </a:lnTo>
                  <a:lnTo>
                    <a:pt x="88" y="683"/>
                  </a:lnTo>
                  <a:lnTo>
                    <a:pt x="81" y="689"/>
                  </a:lnTo>
                  <a:lnTo>
                    <a:pt x="74" y="694"/>
                  </a:lnTo>
                  <a:lnTo>
                    <a:pt x="68" y="700"/>
                  </a:lnTo>
                  <a:lnTo>
                    <a:pt x="62" y="706"/>
                  </a:lnTo>
                  <a:lnTo>
                    <a:pt x="56" y="712"/>
                  </a:lnTo>
                  <a:lnTo>
                    <a:pt x="51" y="718"/>
                  </a:lnTo>
                  <a:lnTo>
                    <a:pt x="46" y="725"/>
                  </a:lnTo>
                  <a:lnTo>
                    <a:pt x="41" y="731"/>
                  </a:lnTo>
                  <a:lnTo>
                    <a:pt x="36" y="738"/>
                  </a:lnTo>
                  <a:lnTo>
                    <a:pt x="36" y="7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54" name="未知"/>
            <p:cNvSpPr/>
            <p:nvPr/>
          </p:nvSpPr>
          <p:spPr>
            <a:xfrm>
              <a:off x="0" y="0"/>
              <a:ext cx="577" cy="793"/>
            </a:xfrm>
            <a:custGeom>
              <a:avLst/>
              <a:gdLst/>
              <a:ahLst/>
              <a:cxnLst/>
              <a:pathLst>
                <a:path w="577" h="793">
                  <a:moveTo>
                    <a:pt x="540" y="738"/>
                  </a:moveTo>
                  <a:lnTo>
                    <a:pt x="544" y="745"/>
                  </a:lnTo>
                  <a:lnTo>
                    <a:pt x="548" y="751"/>
                  </a:lnTo>
                  <a:lnTo>
                    <a:pt x="552" y="756"/>
                  </a:lnTo>
                  <a:lnTo>
                    <a:pt x="556" y="762"/>
                  </a:lnTo>
                  <a:lnTo>
                    <a:pt x="559" y="766"/>
                  </a:lnTo>
                  <a:lnTo>
                    <a:pt x="562" y="771"/>
                  </a:lnTo>
                  <a:lnTo>
                    <a:pt x="565" y="775"/>
                  </a:lnTo>
                  <a:lnTo>
                    <a:pt x="567" y="779"/>
                  </a:lnTo>
                  <a:lnTo>
                    <a:pt x="569" y="782"/>
                  </a:lnTo>
                  <a:lnTo>
                    <a:pt x="571" y="784"/>
                  </a:lnTo>
                  <a:lnTo>
                    <a:pt x="572" y="787"/>
                  </a:lnTo>
                  <a:lnTo>
                    <a:pt x="574" y="789"/>
                  </a:lnTo>
                  <a:lnTo>
                    <a:pt x="575" y="790"/>
                  </a:lnTo>
                  <a:lnTo>
                    <a:pt x="575" y="791"/>
                  </a:lnTo>
                  <a:lnTo>
                    <a:pt x="576" y="792"/>
                  </a:lnTo>
                  <a:lnTo>
                    <a:pt x="576" y="792"/>
                  </a:lnTo>
                  <a:lnTo>
                    <a:pt x="576" y="790"/>
                  </a:lnTo>
                  <a:lnTo>
                    <a:pt x="576" y="786"/>
                  </a:lnTo>
                  <a:lnTo>
                    <a:pt x="576" y="778"/>
                  </a:lnTo>
                  <a:lnTo>
                    <a:pt x="576" y="767"/>
                  </a:lnTo>
                  <a:lnTo>
                    <a:pt x="576" y="753"/>
                  </a:lnTo>
                  <a:lnTo>
                    <a:pt x="576" y="736"/>
                  </a:lnTo>
                  <a:lnTo>
                    <a:pt x="576" y="716"/>
                  </a:lnTo>
                  <a:lnTo>
                    <a:pt x="576" y="693"/>
                  </a:lnTo>
                  <a:lnTo>
                    <a:pt x="576" y="667"/>
                  </a:lnTo>
                  <a:lnTo>
                    <a:pt x="576" y="637"/>
                  </a:lnTo>
                  <a:lnTo>
                    <a:pt x="576" y="605"/>
                  </a:lnTo>
                  <a:lnTo>
                    <a:pt x="576" y="569"/>
                  </a:lnTo>
                  <a:lnTo>
                    <a:pt x="576" y="531"/>
                  </a:lnTo>
                  <a:lnTo>
                    <a:pt x="576" y="489"/>
                  </a:lnTo>
                  <a:lnTo>
                    <a:pt x="576" y="444"/>
                  </a:lnTo>
                  <a:lnTo>
                    <a:pt x="576" y="396"/>
                  </a:lnTo>
                  <a:lnTo>
                    <a:pt x="576" y="348"/>
                  </a:lnTo>
                  <a:lnTo>
                    <a:pt x="576" y="303"/>
                  </a:lnTo>
                  <a:lnTo>
                    <a:pt x="576" y="261"/>
                  </a:lnTo>
                  <a:lnTo>
                    <a:pt x="576" y="223"/>
                  </a:lnTo>
                  <a:lnTo>
                    <a:pt x="576" y="187"/>
                  </a:lnTo>
                  <a:lnTo>
                    <a:pt x="576" y="155"/>
                  </a:lnTo>
                  <a:lnTo>
                    <a:pt x="576" y="125"/>
                  </a:lnTo>
                  <a:lnTo>
                    <a:pt x="576" y="99"/>
                  </a:lnTo>
                  <a:lnTo>
                    <a:pt x="576" y="76"/>
                  </a:lnTo>
                  <a:lnTo>
                    <a:pt x="576" y="56"/>
                  </a:lnTo>
                  <a:lnTo>
                    <a:pt x="576" y="39"/>
                  </a:lnTo>
                  <a:lnTo>
                    <a:pt x="576" y="25"/>
                  </a:lnTo>
                  <a:lnTo>
                    <a:pt x="576" y="14"/>
                  </a:lnTo>
                  <a:lnTo>
                    <a:pt x="576" y="6"/>
                  </a:lnTo>
                  <a:lnTo>
                    <a:pt x="576" y="2"/>
                  </a:lnTo>
                  <a:lnTo>
                    <a:pt x="576" y="0"/>
                  </a:lnTo>
                  <a:lnTo>
                    <a:pt x="575" y="1"/>
                  </a:lnTo>
                  <a:lnTo>
                    <a:pt x="572" y="5"/>
                  </a:lnTo>
                  <a:lnTo>
                    <a:pt x="566" y="10"/>
                  </a:lnTo>
                  <a:lnTo>
                    <a:pt x="558" y="18"/>
                  </a:lnTo>
                  <a:lnTo>
                    <a:pt x="548" y="28"/>
                  </a:lnTo>
                  <a:lnTo>
                    <a:pt x="536" y="41"/>
                  </a:lnTo>
                  <a:lnTo>
                    <a:pt x="521" y="55"/>
                  </a:lnTo>
                  <a:lnTo>
                    <a:pt x="504" y="72"/>
                  </a:lnTo>
                  <a:lnTo>
                    <a:pt x="485" y="91"/>
                  </a:lnTo>
                  <a:lnTo>
                    <a:pt x="464" y="113"/>
                  </a:lnTo>
                  <a:lnTo>
                    <a:pt x="440" y="136"/>
                  </a:lnTo>
                  <a:lnTo>
                    <a:pt x="414" y="162"/>
                  </a:lnTo>
                  <a:lnTo>
                    <a:pt x="386" y="190"/>
                  </a:lnTo>
                  <a:lnTo>
                    <a:pt x="356" y="221"/>
                  </a:lnTo>
                  <a:lnTo>
                    <a:pt x="323" y="253"/>
                  </a:lnTo>
                  <a:lnTo>
                    <a:pt x="288" y="288"/>
                  </a:lnTo>
                  <a:lnTo>
                    <a:pt x="253" y="323"/>
                  </a:lnTo>
                  <a:lnTo>
                    <a:pt x="221" y="356"/>
                  </a:lnTo>
                  <a:lnTo>
                    <a:pt x="190" y="386"/>
                  </a:lnTo>
                  <a:lnTo>
                    <a:pt x="162" y="414"/>
                  </a:lnTo>
                  <a:lnTo>
                    <a:pt x="136" y="440"/>
                  </a:lnTo>
                  <a:lnTo>
                    <a:pt x="113" y="464"/>
                  </a:lnTo>
                  <a:lnTo>
                    <a:pt x="91" y="485"/>
                  </a:lnTo>
                  <a:lnTo>
                    <a:pt x="72" y="504"/>
                  </a:lnTo>
                  <a:lnTo>
                    <a:pt x="55" y="521"/>
                  </a:lnTo>
                  <a:lnTo>
                    <a:pt x="41" y="536"/>
                  </a:lnTo>
                  <a:lnTo>
                    <a:pt x="28" y="548"/>
                  </a:lnTo>
                  <a:lnTo>
                    <a:pt x="18" y="558"/>
                  </a:lnTo>
                  <a:lnTo>
                    <a:pt x="10" y="566"/>
                  </a:lnTo>
                  <a:lnTo>
                    <a:pt x="5" y="572"/>
                  </a:lnTo>
                  <a:lnTo>
                    <a:pt x="1" y="575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1" y="576"/>
                  </a:lnTo>
                  <a:lnTo>
                    <a:pt x="3" y="576"/>
                  </a:lnTo>
                  <a:lnTo>
                    <a:pt x="5" y="576"/>
                  </a:lnTo>
                  <a:lnTo>
                    <a:pt x="7" y="576"/>
                  </a:lnTo>
                  <a:lnTo>
                    <a:pt x="10" y="576"/>
                  </a:lnTo>
                  <a:lnTo>
                    <a:pt x="14" y="576"/>
                  </a:lnTo>
                  <a:lnTo>
                    <a:pt x="18" y="576"/>
                  </a:lnTo>
                  <a:lnTo>
                    <a:pt x="23" y="576"/>
                  </a:lnTo>
                  <a:lnTo>
                    <a:pt x="28" y="576"/>
                  </a:lnTo>
                  <a:lnTo>
                    <a:pt x="34" y="576"/>
                  </a:lnTo>
                  <a:lnTo>
                    <a:pt x="41" y="576"/>
                  </a:lnTo>
                  <a:lnTo>
                    <a:pt x="48" y="576"/>
                  </a:lnTo>
                  <a:lnTo>
                    <a:pt x="55" y="576"/>
                  </a:lnTo>
                  <a:lnTo>
                    <a:pt x="63" y="576"/>
                  </a:lnTo>
                  <a:lnTo>
                    <a:pt x="72" y="576"/>
                  </a:lnTo>
                  <a:lnTo>
                    <a:pt x="81" y="576"/>
                  </a:lnTo>
                  <a:lnTo>
                    <a:pt x="91" y="576"/>
                  </a:lnTo>
                  <a:lnTo>
                    <a:pt x="100" y="577"/>
                  </a:lnTo>
                  <a:lnTo>
                    <a:pt x="110" y="577"/>
                  </a:lnTo>
                  <a:lnTo>
                    <a:pt x="121" y="578"/>
                  </a:lnTo>
                  <a:lnTo>
                    <a:pt x="131" y="579"/>
                  </a:lnTo>
                  <a:lnTo>
                    <a:pt x="142" y="579"/>
                  </a:lnTo>
                  <a:lnTo>
                    <a:pt x="153" y="581"/>
                  </a:lnTo>
                  <a:lnTo>
                    <a:pt x="164" y="582"/>
                  </a:lnTo>
                  <a:lnTo>
                    <a:pt x="176" y="583"/>
                  </a:lnTo>
                  <a:lnTo>
                    <a:pt x="188" y="585"/>
                  </a:lnTo>
                  <a:lnTo>
                    <a:pt x="200" y="586"/>
                  </a:lnTo>
                  <a:lnTo>
                    <a:pt x="213" y="588"/>
                  </a:lnTo>
                  <a:lnTo>
                    <a:pt x="226" y="590"/>
                  </a:lnTo>
                  <a:lnTo>
                    <a:pt x="239" y="592"/>
                  </a:lnTo>
                  <a:lnTo>
                    <a:pt x="252" y="594"/>
                  </a:lnTo>
                  <a:lnTo>
                    <a:pt x="265" y="596"/>
                  </a:lnTo>
                  <a:lnTo>
                    <a:pt x="278" y="599"/>
                  </a:lnTo>
                  <a:lnTo>
                    <a:pt x="291" y="601"/>
                  </a:lnTo>
                  <a:lnTo>
                    <a:pt x="304" y="604"/>
                  </a:lnTo>
                  <a:lnTo>
                    <a:pt x="316" y="607"/>
                  </a:lnTo>
                  <a:lnTo>
                    <a:pt x="328" y="610"/>
                  </a:lnTo>
                  <a:lnTo>
                    <a:pt x="340" y="613"/>
                  </a:lnTo>
                  <a:lnTo>
                    <a:pt x="351" y="617"/>
                  </a:lnTo>
                  <a:lnTo>
                    <a:pt x="362" y="620"/>
                  </a:lnTo>
                  <a:lnTo>
                    <a:pt x="373" y="624"/>
                  </a:lnTo>
                  <a:lnTo>
                    <a:pt x="383" y="627"/>
                  </a:lnTo>
                  <a:lnTo>
                    <a:pt x="394" y="631"/>
                  </a:lnTo>
                  <a:lnTo>
                    <a:pt x="404" y="635"/>
                  </a:lnTo>
                  <a:lnTo>
                    <a:pt x="413" y="639"/>
                  </a:lnTo>
                  <a:lnTo>
                    <a:pt x="423" y="644"/>
                  </a:lnTo>
                  <a:lnTo>
                    <a:pt x="432" y="648"/>
                  </a:lnTo>
                  <a:lnTo>
                    <a:pt x="441" y="653"/>
                  </a:lnTo>
                  <a:lnTo>
                    <a:pt x="449" y="657"/>
                  </a:lnTo>
                  <a:lnTo>
                    <a:pt x="458" y="662"/>
                  </a:lnTo>
                  <a:lnTo>
                    <a:pt x="466" y="667"/>
                  </a:lnTo>
                  <a:lnTo>
                    <a:pt x="473" y="672"/>
                  </a:lnTo>
                  <a:lnTo>
                    <a:pt x="481" y="678"/>
                  </a:lnTo>
                  <a:lnTo>
                    <a:pt x="488" y="683"/>
                  </a:lnTo>
                  <a:lnTo>
                    <a:pt x="495" y="689"/>
                  </a:lnTo>
                  <a:lnTo>
                    <a:pt x="502" y="694"/>
                  </a:lnTo>
                  <a:lnTo>
                    <a:pt x="508" y="700"/>
                  </a:lnTo>
                  <a:lnTo>
                    <a:pt x="514" y="706"/>
                  </a:lnTo>
                  <a:lnTo>
                    <a:pt x="520" y="712"/>
                  </a:lnTo>
                  <a:lnTo>
                    <a:pt x="525" y="718"/>
                  </a:lnTo>
                  <a:lnTo>
                    <a:pt x="530" y="725"/>
                  </a:lnTo>
                  <a:lnTo>
                    <a:pt x="535" y="731"/>
                  </a:lnTo>
                  <a:lnTo>
                    <a:pt x="540" y="738"/>
                  </a:lnTo>
                  <a:lnTo>
                    <a:pt x="540" y="73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55" name="Straight Connector 67054"/>
            <p:cNvSpPr/>
            <p:nvPr/>
          </p:nvSpPr>
          <p:spPr>
            <a:xfrm>
              <a:off x="577" y="1"/>
              <a:ext cx="0" cy="792"/>
            </a:xfrm>
            <a:prstGeom prst="line">
              <a:avLst/>
            </a:prstGeom>
            <a:ln w="254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56" name="Straight Connector 67055"/>
            <p:cNvSpPr/>
            <p:nvPr/>
          </p:nvSpPr>
          <p:spPr>
            <a:xfrm>
              <a:off x="577" y="217"/>
              <a:ext cx="0" cy="72"/>
            </a:xfrm>
            <a:prstGeom prst="line">
              <a:avLst/>
            </a:prstGeom>
            <a:ln w="508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57" name="Straight Connector 67056"/>
            <p:cNvSpPr/>
            <p:nvPr/>
          </p:nvSpPr>
          <p:spPr>
            <a:xfrm>
              <a:off x="577" y="433"/>
              <a:ext cx="0" cy="72"/>
            </a:xfrm>
            <a:prstGeom prst="line">
              <a:avLst/>
            </a:prstGeom>
            <a:ln w="50800" cap="flat" cmpd="sng">
              <a:solidFill>
                <a:srgbClr val="BBBBBB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058" name="未知"/>
            <p:cNvSpPr/>
            <p:nvPr/>
          </p:nvSpPr>
          <p:spPr>
            <a:xfrm>
              <a:off x="73" y="469"/>
              <a:ext cx="1009" cy="37"/>
            </a:xfrm>
            <a:custGeom>
              <a:avLst/>
              <a:gdLst/>
              <a:ahLst/>
              <a:cxnLst/>
              <a:pathLst>
                <a:path w="1009" h="37">
                  <a:moveTo>
                    <a:pt x="0" y="36"/>
                  </a:moveTo>
                  <a:lnTo>
                    <a:pt x="504" y="0"/>
                  </a:lnTo>
                  <a:lnTo>
                    <a:pt x="1008" y="36"/>
                  </a:lnTo>
                </a:path>
              </a:pathLst>
            </a:custGeom>
            <a:noFill/>
            <a:ln w="127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59" name="未知"/>
            <p:cNvSpPr/>
            <p:nvPr/>
          </p:nvSpPr>
          <p:spPr>
            <a:xfrm>
              <a:off x="289" y="253"/>
              <a:ext cx="577" cy="37"/>
            </a:xfrm>
            <a:custGeom>
              <a:avLst/>
              <a:gdLst/>
              <a:ahLst/>
              <a:cxnLst/>
              <a:pathLst>
                <a:path w="577" h="37">
                  <a:moveTo>
                    <a:pt x="0" y="36"/>
                  </a:moveTo>
                  <a:lnTo>
                    <a:pt x="288" y="0"/>
                  </a:lnTo>
                  <a:lnTo>
                    <a:pt x="576" y="36"/>
                  </a:lnTo>
                </a:path>
              </a:pathLst>
            </a:custGeom>
            <a:noFill/>
            <a:ln w="127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60" name="未知"/>
            <p:cNvSpPr/>
            <p:nvPr/>
          </p:nvSpPr>
          <p:spPr>
            <a:xfrm>
              <a:off x="73" y="473"/>
              <a:ext cx="1009" cy="37"/>
            </a:xfrm>
            <a:custGeom>
              <a:avLst/>
              <a:gdLst/>
              <a:ahLst/>
              <a:cxnLst/>
              <a:pathLst>
                <a:path w="1009" h="37">
                  <a:moveTo>
                    <a:pt x="0" y="36"/>
                  </a:moveTo>
                  <a:lnTo>
                    <a:pt x="504" y="0"/>
                  </a:lnTo>
                  <a:lnTo>
                    <a:pt x="1008" y="36"/>
                  </a:lnTo>
                </a:path>
              </a:pathLst>
            </a:custGeom>
            <a:noFill/>
            <a:ln w="12700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61" name="未知"/>
            <p:cNvSpPr/>
            <p:nvPr/>
          </p:nvSpPr>
          <p:spPr>
            <a:xfrm>
              <a:off x="289" y="257"/>
              <a:ext cx="577" cy="37"/>
            </a:xfrm>
            <a:custGeom>
              <a:avLst/>
              <a:gdLst/>
              <a:ahLst/>
              <a:cxnLst/>
              <a:pathLst>
                <a:path w="577" h="37">
                  <a:moveTo>
                    <a:pt x="0" y="36"/>
                  </a:moveTo>
                  <a:lnTo>
                    <a:pt x="288" y="0"/>
                  </a:lnTo>
                  <a:lnTo>
                    <a:pt x="576" y="36"/>
                  </a:lnTo>
                </a:path>
              </a:pathLst>
            </a:custGeom>
            <a:noFill/>
            <a:ln w="12700" cap="flat" cmpd="sng">
              <a:solidFill>
                <a:srgbClr val="EEEE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062" name="未知"/>
            <p:cNvSpPr/>
            <p:nvPr/>
          </p:nvSpPr>
          <p:spPr>
            <a:xfrm>
              <a:off x="577" y="325"/>
              <a:ext cx="429" cy="417"/>
            </a:xfrm>
            <a:custGeom>
              <a:avLst/>
              <a:gdLst/>
              <a:ahLst/>
              <a:cxnLst/>
              <a:pathLst>
                <a:path w="429" h="417">
                  <a:moveTo>
                    <a:pt x="0" y="0"/>
                  </a:moveTo>
                  <a:lnTo>
                    <a:pt x="24" y="48"/>
                  </a:lnTo>
                  <a:lnTo>
                    <a:pt x="44" y="76"/>
                  </a:lnTo>
                  <a:lnTo>
                    <a:pt x="68" y="124"/>
                  </a:lnTo>
                  <a:lnTo>
                    <a:pt x="96" y="148"/>
                  </a:lnTo>
                  <a:lnTo>
                    <a:pt x="132" y="184"/>
                  </a:lnTo>
                  <a:lnTo>
                    <a:pt x="160" y="212"/>
                  </a:lnTo>
                  <a:lnTo>
                    <a:pt x="200" y="248"/>
                  </a:lnTo>
                  <a:lnTo>
                    <a:pt x="232" y="268"/>
                  </a:lnTo>
                  <a:lnTo>
                    <a:pt x="260" y="288"/>
                  </a:lnTo>
                  <a:lnTo>
                    <a:pt x="288" y="312"/>
                  </a:lnTo>
                  <a:lnTo>
                    <a:pt x="328" y="332"/>
                  </a:lnTo>
                  <a:lnTo>
                    <a:pt x="356" y="356"/>
                  </a:lnTo>
                  <a:lnTo>
                    <a:pt x="396" y="380"/>
                  </a:lnTo>
                  <a:lnTo>
                    <a:pt x="424" y="392"/>
                  </a:lnTo>
                  <a:lnTo>
                    <a:pt x="428" y="41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63" name="Group 67062"/>
          <p:cNvGrpSpPr/>
          <p:nvPr/>
        </p:nvGrpSpPr>
        <p:grpSpPr>
          <a:xfrm>
            <a:off x="4810125" y="5267325"/>
            <a:ext cx="1147763" cy="1833563"/>
            <a:chOff x="0" y="0"/>
            <a:chExt cx="721" cy="1153"/>
          </a:xfrm>
        </p:grpSpPr>
        <p:grpSp>
          <p:nvGrpSpPr>
            <p:cNvPr id="67064" name="Group 67063"/>
            <p:cNvGrpSpPr/>
            <p:nvPr/>
          </p:nvGrpSpPr>
          <p:grpSpPr>
            <a:xfrm>
              <a:off x="31" y="0"/>
              <a:ext cx="690" cy="1153"/>
              <a:chOff x="0" y="0"/>
              <a:chExt cx="690" cy="1153"/>
            </a:xfrm>
          </p:grpSpPr>
          <p:sp>
            <p:nvSpPr>
              <p:cNvPr id="67065" name="未知"/>
              <p:cNvSpPr/>
              <p:nvPr/>
            </p:nvSpPr>
            <p:spPr>
              <a:xfrm>
                <a:off x="355" y="805"/>
                <a:ext cx="300" cy="333"/>
              </a:xfrm>
              <a:custGeom>
                <a:avLst/>
                <a:gdLst/>
                <a:ahLst/>
                <a:cxnLst/>
                <a:pathLst>
                  <a:path w="300" h="333">
                    <a:moveTo>
                      <a:pt x="7" y="0"/>
                    </a:moveTo>
                    <a:lnTo>
                      <a:pt x="0" y="90"/>
                    </a:lnTo>
                    <a:lnTo>
                      <a:pt x="35" y="98"/>
                    </a:lnTo>
                    <a:lnTo>
                      <a:pt x="66" y="105"/>
                    </a:lnTo>
                    <a:lnTo>
                      <a:pt x="101" y="105"/>
                    </a:lnTo>
                    <a:lnTo>
                      <a:pt x="132" y="105"/>
                    </a:lnTo>
                    <a:lnTo>
                      <a:pt x="146" y="105"/>
                    </a:lnTo>
                    <a:lnTo>
                      <a:pt x="146" y="151"/>
                    </a:lnTo>
                    <a:lnTo>
                      <a:pt x="139" y="169"/>
                    </a:lnTo>
                    <a:lnTo>
                      <a:pt x="132" y="188"/>
                    </a:lnTo>
                    <a:lnTo>
                      <a:pt x="139" y="196"/>
                    </a:lnTo>
                    <a:lnTo>
                      <a:pt x="132" y="219"/>
                    </a:lnTo>
                    <a:lnTo>
                      <a:pt x="129" y="237"/>
                    </a:lnTo>
                    <a:lnTo>
                      <a:pt x="118" y="279"/>
                    </a:lnTo>
                    <a:lnTo>
                      <a:pt x="132" y="287"/>
                    </a:lnTo>
                    <a:lnTo>
                      <a:pt x="143" y="287"/>
                    </a:lnTo>
                    <a:lnTo>
                      <a:pt x="132" y="305"/>
                    </a:lnTo>
                    <a:lnTo>
                      <a:pt x="129" y="317"/>
                    </a:lnTo>
                    <a:lnTo>
                      <a:pt x="132" y="321"/>
                    </a:lnTo>
                    <a:lnTo>
                      <a:pt x="143" y="324"/>
                    </a:lnTo>
                    <a:lnTo>
                      <a:pt x="143" y="332"/>
                    </a:lnTo>
                    <a:lnTo>
                      <a:pt x="188" y="332"/>
                    </a:lnTo>
                    <a:lnTo>
                      <a:pt x="171" y="305"/>
                    </a:lnTo>
                    <a:lnTo>
                      <a:pt x="160" y="294"/>
                    </a:lnTo>
                    <a:lnTo>
                      <a:pt x="150" y="287"/>
                    </a:lnTo>
                    <a:lnTo>
                      <a:pt x="160" y="241"/>
                    </a:lnTo>
                    <a:lnTo>
                      <a:pt x="160" y="226"/>
                    </a:lnTo>
                    <a:lnTo>
                      <a:pt x="171" y="215"/>
                    </a:lnTo>
                    <a:lnTo>
                      <a:pt x="181" y="196"/>
                    </a:lnTo>
                    <a:lnTo>
                      <a:pt x="184" y="181"/>
                    </a:lnTo>
                    <a:lnTo>
                      <a:pt x="195" y="132"/>
                    </a:lnTo>
                    <a:lnTo>
                      <a:pt x="198" y="117"/>
                    </a:lnTo>
                    <a:lnTo>
                      <a:pt x="219" y="120"/>
                    </a:lnTo>
                    <a:lnTo>
                      <a:pt x="240" y="128"/>
                    </a:lnTo>
                    <a:lnTo>
                      <a:pt x="254" y="135"/>
                    </a:lnTo>
                    <a:lnTo>
                      <a:pt x="271" y="143"/>
                    </a:lnTo>
                    <a:lnTo>
                      <a:pt x="271" y="151"/>
                    </a:lnTo>
                    <a:lnTo>
                      <a:pt x="254" y="188"/>
                    </a:lnTo>
                    <a:lnTo>
                      <a:pt x="244" y="200"/>
                    </a:lnTo>
                    <a:lnTo>
                      <a:pt x="247" y="211"/>
                    </a:lnTo>
                    <a:lnTo>
                      <a:pt x="244" y="219"/>
                    </a:lnTo>
                    <a:lnTo>
                      <a:pt x="230" y="219"/>
                    </a:lnTo>
                    <a:lnTo>
                      <a:pt x="219" y="222"/>
                    </a:lnTo>
                    <a:lnTo>
                      <a:pt x="216" y="234"/>
                    </a:lnTo>
                    <a:lnTo>
                      <a:pt x="230" y="271"/>
                    </a:lnTo>
                    <a:lnTo>
                      <a:pt x="254" y="245"/>
                    </a:lnTo>
                    <a:lnTo>
                      <a:pt x="254" y="234"/>
                    </a:lnTo>
                    <a:lnTo>
                      <a:pt x="268" y="226"/>
                    </a:lnTo>
                    <a:lnTo>
                      <a:pt x="278" y="211"/>
                    </a:lnTo>
                    <a:lnTo>
                      <a:pt x="282" y="188"/>
                    </a:lnTo>
                    <a:lnTo>
                      <a:pt x="285" y="173"/>
                    </a:lnTo>
                    <a:lnTo>
                      <a:pt x="292" y="154"/>
                    </a:lnTo>
                    <a:lnTo>
                      <a:pt x="299" y="143"/>
                    </a:lnTo>
                    <a:lnTo>
                      <a:pt x="299" y="120"/>
                    </a:lnTo>
                    <a:lnTo>
                      <a:pt x="289" y="109"/>
                    </a:lnTo>
                    <a:lnTo>
                      <a:pt x="254" y="94"/>
                    </a:lnTo>
                    <a:lnTo>
                      <a:pt x="244" y="83"/>
                    </a:lnTo>
                    <a:lnTo>
                      <a:pt x="237" y="75"/>
                    </a:lnTo>
                    <a:lnTo>
                      <a:pt x="240" y="75"/>
                    </a:lnTo>
                    <a:lnTo>
                      <a:pt x="247" y="64"/>
                    </a:lnTo>
                    <a:lnTo>
                      <a:pt x="251" y="45"/>
                    </a:lnTo>
                    <a:lnTo>
                      <a:pt x="244" y="2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66" name="未知"/>
              <p:cNvSpPr/>
              <p:nvPr/>
            </p:nvSpPr>
            <p:spPr>
              <a:xfrm>
                <a:off x="143" y="789"/>
                <a:ext cx="220" cy="364"/>
              </a:xfrm>
              <a:custGeom>
                <a:avLst/>
                <a:gdLst/>
                <a:ahLst/>
                <a:cxnLst/>
                <a:pathLst>
                  <a:path w="220" h="364">
                    <a:moveTo>
                      <a:pt x="7" y="0"/>
                    </a:moveTo>
                    <a:lnTo>
                      <a:pt x="7" y="19"/>
                    </a:lnTo>
                    <a:lnTo>
                      <a:pt x="7" y="38"/>
                    </a:lnTo>
                    <a:lnTo>
                      <a:pt x="10" y="61"/>
                    </a:lnTo>
                    <a:lnTo>
                      <a:pt x="17" y="72"/>
                    </a:lnTo>
                    <a:lnTo>
                      <a:pt x="35" y="106"/>
                    </a:lnTo>
                    <a:lnTo>
                      <a:pt x="17" y="155"/>
                    </a:lnTo>
                    <a:lnTo>
                      <a:pt x="3" y="174"/>
                    </a:lnTo>
                    <a:lnTo>
                      <a:pt x="0" y="197"/>
                    </a:lnTo>
                    <a:lnTo>
                      <a:pt x="7" y="219"/>
                    </a:lnTo>
                    <a:lnTo>
                      <a:pt x="7" y="242"/>
                    </a:lnTo>
                    <a:lnTo>
                      <a:pt x="10" y="314"/>
                    </a:lnTo>
                    <a:lnTo>
                      <a:pt x="35" y="321"/>
                    </a:lnTo>
                    <a:lnTo>
                      <a:pt x="28" y="340"/>
                    </a:lnTo>
                    <a:lnTo>
                      <a:pt x="35" y="359"/>
                    </a:lnTo>
                    <a:lnTo>
                      <a:pt x="42" y="363"/>
                    </a:lnTo>
                    <a:lnTo>
                      <a:pt x="76" y="363"/>
                    </a:lnTo>
                    <a:lnTo>
                      <a:pt x="69" y="348"/>
                    </a:lnTo>
                    <a:lnTo>
                      <a:pt x="52" y="321"/>
                    </a:lnTo>
                    <a:lnTo>
                      <a:pt x="38" y="306"/>
                    </a:lnTo>
                    <a:lnTo>
                      <a:pt x="28" y="242"/>
                    </a:lnTo>
                    <a:lnTo>
                      <a:pt x="42" y="201"/>
                    </a:lnTo>
                    <a:lnTo>
                      <a:pt x="45" y="182"/>
                    </a:lnTo>
                    <a:lnTo>
                      <a:pt x="49" y="159"/>
                    </a:lnTo>
                    <a:lnTo>
                      <a:pt x="73" y="178"/>
                    </a:lnTo>
                    <a:lnTo>
                      <a:pt x="94" y="185"/>
                    </a:lnTo>
                    <a:lnTo>
                      <a:pt x="122" y="193"/>
                    </a:lnTo>
                    <a:lnTo>
                      <a:pt x="125" y="197"/>
                    </a:lnTo>
                    <a:lnTo>
                      <a:pt x="136" y="212"/>
                    </a:lnTo>
                    <a:lnTo>
                      <a:pt x="167" y="223"/>
                    </a:lnTo>
                    <a:lnTo>
                      <a:pt x="167" y="227"/>
                    </a:lnTo>
                    <a:lnTo>
                      <a:pt x="160" y="235"/>
                    </a:lnTo>
                    <a:lnTo>
                      <a:pt x="160" y="238"/>
                    </a:lnTo>
                    <a:lnTo>
                      <a:pt x="163" y="246"/>
                    </a:lnTo>
                    <a:lnTo>
                      <a:pt x="156" y="257"/>
                    </a:lnTo>
                    <a:lnTo>
                      <a:pt x="177" y="299"/>
                    </a:lnTo>
                    <a:lnTo>
                      <a:pt x="184" y="284"/>
                    </a:lnTo>
                    <a:lnTo>
                      <a:pt x="191" y="272"/>
                    </a:lnTo>
                    <a:lnTo>
                      <a:pt x="195" y="212"/>
                    </a:lnTo>
                    <a:lnTo>
                      <a:pt x="188" y="201"/>
                    </a:lnTo>
                    <a:lnTo>
                      <a:pt x="170" y="201"/>
                    </a:lnTo>
                    <a:lnTo>
                      <a:pt x="156" y="193"/>
                    </a:lnTo>
                    <a:lnTo>
                      <a:pt x="149" y="182"/>
                    </a:lnTo>
                    <a:lnTo>
                      <a:pt x="136" y="174"/>
                    </a:lnTo>
                    <a:lnTo>
                      <a:pt x="118" y="151"/>
                    </a:lnTo>
                    <a:lnTo>
                      <a:pt x="170" y="121"/>
                    </a:lnTo>
                    <a:lnTo>
                      <a:pt x="177" y="99"/>
                    </a:lnTo>
                    <a:lnTo>
                      <a:pt x="177" y="95"/>
                    </a:lnTo>
                    <a:lnTo>
                      <a:pt x="212" y="106"/>
                    </a:lnTo>
                    <a:lnTo>
                      <a:pt x="219" y="16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67" name="未知"/>
              <p:cNvSpPr/>
              <p:nvPr/>
            </p:nvSpPr>
            <p:spPr>
              <a:xfrm>
                <a:off x="0" y="548"/>
                <a:ext cx="690" cy="280"/>
              </a:xfrm>
              <a:custGeom>
                <a:avLst/>
                <a:gdLst/>
                <a:ahLst/>
                <a:cxnLst/>
                <a:pathLst>
                  <a:path w="690" h="280">
                    <a:moveTo>
                      <a:pt x="498" y="155"/>
                    </a:moveTo>
                    <a:lnTo>
                      <a:pt x="219" y="143"/>
                    </a:lnTo>
                    <a:lnTo>
                      <a:pt x="199" y="151"/>
                    </a:lnTo>
                    <a:lnTo>
                      <a:pt x="181" y="166"/>
                    </a:lnTo>
                    <a:lnTo>
                      <a:pt x="178" y="173"/>
                    </a:lnTo>
                    <a:lnTo>
                      <a:pt x="167" y="166"/>
                    </a:lnTo>
                    <a:lnTo>
                      <a:pt x="160" y="158"/>
                    </a:lnTo>
                    <a:lnTo>
                      <a:pt x="150" y="151"/>
                    </a:lnTo>
                    <a:lnTo>
                      <a:pt x="139" y="151"/>
                    </a:lnTo>
                    <a:lnTo>
                      <a:pt x="129" y="151"/>
                    </a:lnTo>
                    <a:lnTo>
                      <a:pt x="119" y="158"/>
                    </a:lnTo>
                    <a:lnTo>
                      <a:pt x="112" y="166"/>
                    </a:lnTo>
                    <a:lnTo>
                      <a:pt x="105" y="166"/>
                    </a:lnTo>
                    <a:lnTo>
                      <a:pt x="94" y="170"/>
                    </a:lnTo>
                    <a:lnTo>
                      <a:pt x="84" y="170"/>
                    </a:lnTo>
                    <a:lnTo>
                      <a:pt x="70" y="170"/>
                    </a:lnTo>
                    <a:lnTo>
                      <a:pt x="59" y="170"/>
                    </a:lnTo>
                    <a:lnTo>
                      <a:pt x="46" y="158"/>
                    </a:lnTo>
                    <a:lnTo>
                      <a:pt x="39" y="143"/>
                    </a:lnTo>
                    <a:lnTo>
                      <a:pt x="42" y="128"/>
                    </a:lnTo>
                    <a:lnTo>
                      <a:pt x="42" y="117"/>
                    </a:lnTo>
                    <a:lnTo>
                      <a:pt x="49" y="105"/>
                    </a:lnTo>
                    <a:lnTo>
                      <a:pt x="56" y="102"/>
                    </a:lnTo>
                    <a:lnTo>
                      <a:pt x="63" y="94"/>
                    </a:lnTo>
                    <a:lnTo>
                      <a:pt x="73" y="90"/>
                    </a:lnTo>
                    <a:lnTo>
                      <a:pt x="59" y="90"/>
                    </a:lnTo>
                    <a:lnTo>
                      <a:pt x="49" y="94"/>
                    </a:lnTo>
                    <a:lnTo>
                      <a:pt x="39" y="98"/>
                    </a:lnTo>
                    <a:lnTo>
                      <a:pt x="32" y="102"/>
                    </a:lnTo>
                    <a:lnTo>
                      <a:pt x="28" y="105"/>
                    </a:lnTo>
                    <a:lnTo>
                      <a:pt x="25" y="109"/>
                    </a:lnTo>
                    <a:lnTo>
                      <a:pt x="18" y="117"/>
                    </a:lnTo>
                    <a:lnTo>
                      <a:pt x="14" y="124"/>
                    </a:lnTo>
                    <a:lnTo>
                      <a:pt x="11" y="139"/>
                    </a:lnTo>
                    <a:lnTo>
                      <a:pt x="11" y="155"/>
                    </a:lnTo>
                    <a:lnTo>
                      <a:pt x="14" y="166"/>
                    </a:lnTo>
                    <a:lnTo>
                      <a:pt x="14" y="177"/>
                    </a:lnTo>
                    <a:lnTo>
                      <a:pt x="14" y="181"/>
                    </a:lnTo>
                    <a:lnTo>
                      <a:pt x="7" y="181"/>
                    </a:lnTo>
                    <a:lnTo>
                      <a:pt x="0" y="173"/>
                    </a:lnTo>
                    <a:lnTo>
                      <a:pt x="0" y="181"/>
                    </a:lnTo>
                    <a:lnTo>
                      <a:pt x="4" y="192"/>
                    </a:lnTo>
                    <a:lnTo>
                      <a:pt x="11" y="207"/>
                    </a:lnTo>
                    <a:lnTo>
                      <a:pt x="21" y="219"/>
                    </a:lnTo>
                    <a:lnTo>
                      <a:pt x="35" y="226"/>
                    </a:lnTo>
                    <a:lnTo>
                      <a:pt x="49" y="234"/>
                    </a:lnTo>
                    <a:lnTo>
                      <a:pt x="66" y="241"/>
                    </a:lnTo>
                    <a:lnTo>
                      <a:pt x="80" y="241"/>
                    </a:lnTo>
                    <a:lnTo>
                      <a:pt x="98" y="241"/>
                    </a:lnTo>
                    <a:lnTo>
                      <a:pt x="112" y="234"/>
                    </a:lnTo>
                    <a:lnTo>
                      <a:pt x="126" y="226"/>
                    </a:lnTo>
                    <a:lnTo>
                      <a:pt x="139" y="215"/>
                    </a:lnTo>
                    <a:lnTo>
                      <a:pt x="146" y="204"/>
                    </a:lnTo>
                    <a:lnTo>
                      <a:pt x="153" y="189"/>
                    </a:lnTo>
                    <a:lnTo>
                      <a:pt x="157" y="185"/>
                    </a:lnTo>
                    <a:lnTo>
                      <a:pt x="164" y="185"/>
                    </a:lnTo>
                    <a:lnTo>
                      <a:pt x="171" y="189"/>
                    </a:lnTo>
                    <a:lnTo>
                      <a:pt x="160" y="204"/>
                    </a:lnTo>
                    <a:lnTo>
                      <a:pt x="153" y="223"/>
                    </a:lnTo>
                    <a:lnTo>
                      <a:pt x="150" y="241"/>
                    </a:lnTo>
                    <a:lnTo>
                      <a:pt x="362" y="257"/>
                    </a:lnTo>
                    <a:lnTo>
                      <a:pt x="599" y="279"/>
                    </a:lnTo>
                    <a:lnTo>
                      <a:pt x="602" y="185"/>
                    </a:lnTo>
                    <a:lnTo>
                      <a:pt x="599" y="166"/>
                    </a:lnTo>
                    <a:lnTo>
                      <a:pt x="619" y="158"/>
                    </a:lnTo>
                    <a:lnTo>
                      <a:pt x="619" y="177"/>
                    </a:lnTo>
                    <a:lnTo>
                      <a:pt x="626" y="192"/>
                    </a:lnTo>
                    <a:lnTo>
                      <a:pt x="640" y="196"/>
                    </a:lnTo>
                    <a:lnTo>
                      <a:pt x="640" y="189"/>
                    </a:lnTo>
                    <a:lnTo>
                      <a:pt x="644" y="173"/>
                    </a:lnTo>
                    <a:lnTo>
                      <a:pt x="647" y="173"/>
                    </a:lnTo>
                    <a:lnTo>
                      <a:pt x="654" y="189"/>
                    </a:lnTo>
                    <a:lnTo>
                      <a:pt x="661" y="200"/>
                    </a:lnTo>
                    <a:lnTo>
                      <a:pt x="668" y="204"/>
                    </a:lnTo>
                    <a:lnTo>
                      <a:pt x="675" y="196"/>
                    </a:lnTo>
                    <a:lnTo>
                      <a:pt x="679" y="177"/>
                    </a:lnTo>
                    <a:lnTo>
                      <a:pt x="682" y="162"/>
                    </a:lnTo>
                    <a:lnTo>
                      <a:pt x="682" y="147"/>
                    </a:lnTo>
                    <a:lnTo>
                      <a:pt x="682" y="128"/>
                    </a:lnTo>
                    <a:lnTo>
                      <a:pt x="679" y="98"/>
                    </a:lnTo>
                    <a:lnTo>
                      <a:pt x="675" y="68"/>
                    </a:lnTo>
                    <a:lnTo>
                      <a:pt x="682" y="60"/>
                    </a:lnTo>
                    <a:lnTo>
                      <a:pt x="675" y="49"/>
                    </a:lnTo>
                    <a:lnTo>
                      <a:pt x="668" y="49"/>
                    </a:lnTo>
                    <a:lnTo>
                      <a:pt x="672" y="37"/>
                    </a:lnTo>
                    <a:lnTo>
                      <a:pt x="668" y="30"/>
                    </a:lnTo>
                    <a:lnTo>
                      <a:pt x="665" y="26"/>
                    </a:lnTo>
                    <a:lnTo>
                      <a:pt x="675" y="19"/>
                    </a:lnTo>
                    <a:lnTo>
                      <a:pt x="682" y="11"/>
                    </a:lnTo>
                    <a:lnTo>
                      <a:pt x="689" y="0"/>
                    </a:lnTo>
                    <a:lnTo>
                      <a:pt x="640" y="3"/>
                    </a:lnTo>
                    <a:lnTo>
                      <a:pt x="633" y="0"/>
                    </a:lnTo>
                    <a:lnTo>
                      <a:pt x="626" y="3"/>
                    </a:lnTo>
                    <a:lnTo>
                      <a:pt x="609" y="0"/>
                    </a:lnTo>
                    <a:lnTo>
                      <a:pt x="592" y="3"/>
                    </a:lnTo>
                    <a:lnTo>
                      <a:pt x="557" y="15"/>
                    </a:lnTo>
                    <a:lnTo>
                      <a:pt x="529" y="34"/>
                    </a:lnTo>
                    <a:lnTo>
                      <a:pt x="508" y="64"/>
                    </a:lnTo>
                    <a:lnTo>
                      <a:pt x="498" y="98"/>
                    </a:lnTo>
                    <a:lnTo>
                      <a:pt x="498" y="109"/>
                    </a:lnTo>
                    <a:lnTo>
                      <a:pt x="498" y="155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68" name="未知"/>
              <p:cNvSpPr/>
              <p:nvPr/>
            </p:nvSpPr>
            <p:spPr>
              <a:xfrm>
                <a:off x="226" y="0"/>
                <a:ext cx="290" cy="704"/>
              </a:xfrm>
              <a:custGeom>
                <a:avLst/>
                <a:gdLst/>
                <a:ahLst/>
                <a:cxnLst/>
                <a:pathLst>
                  <a:path w="290" h="704">
                    <a:moveTo>
                      <a:pt x="178" y="461"/>
                    </a:moveTo>
                    <a:lnTo>
                      <a:pt x="171" y="476"/>
                    </a:lnTo>
                    <a:lnTo>
                      <a:pt x="171" y="487"/>
                    </a:lnTo>
                    <a:lnTo>
                      <a:pt x="160" y="499"/>
                    </a:lnTo>
                    <a:lnTo>
                      <a:pt x="157" y="461"/>
                    </a:lnTo>
                    <a:lnTo>
                      <a:pt x="146" y="446"/>
                    </a:lnTo>
                    <a:lnTo>
                      <a:pt x="150" y="446"/>
                    </a:lnTo>
                    <a:lnTo>
                      <a:pt x="150" y="442"/>
                    </a:lnTo>
                    <a:lnTo>
                      <a:pt x="150" y="438"/>
                    </a:lnTo>
                    <a:lnTo>
                      <a:pt x="153" y="427"/>
                    </a:lnTo>
                    <a:lnTo>
                      <a:pt x="157" y="419"/>
                    </a:lnTo>
                    <a:lnTo>
                      <a:pt x="136" y="389"/>
                    </a:lnTo>
                    <a:lnTo>
                      <a:pt x="160" y="385"/>
                    </a:lnTo>
                    <a:lnTo>
                      <a:pt x="136" y="378"/>
                    </a:lnTo>
                    <a:lnTo>
                      <a:pt x="136" y="321"/>
                    </a:lnTo>
                    <a:lnTo>
                      <a:pt x="77" y="321"/>
                    </a:lnTo>
                    <a:lnTo>
                      <a:pt x="87" y="415"/>
                    </a:lnTo>
                    <a:lnTo>
                      <a:pt x="112" y="442"/>
                    </a:lnTo>
                    <a:lnTo>
                      <a:pt x="105" y="446"/>
                    </a:lnTo>
                    <a:lnTo>
                      <a:pt x="105" y="457"/>
                    </a:lnTo>
                    <a:lnTo>
                      <a:pt x="87" y="472"/>
                    </a:lnTo>
                    <a:lnTo>
                      <a:pt x="87" y="480"/>
                    </a:lnTo>
                    <a:lnTo>
                      <a:pt x="87" y="487"/>
                    </a:lnTo>
                    <a:lnTo>
                      <a:pt x="87" y="495"/>
                    </a:lnTo>
                    <a:lnTo>
                      <a:pt x="98" y="525"/>
                    </a:lnTo>
                    <a:lnTo>
                      <a:pt x="108" y="567"/>
                    </a:lnTo>
                    <a:lnTo>
                      <a:pt x="105" y="608"/>
                    </a:lnTo>
                    <a:lnTo>
                      <a:pt x="98" y="635"/>
                    </a:lnTo>
                    <a:lnTo>
                      <a:pt x="101" y="638"/>
                    </a:lnTo>
                    <a:lnTo>
                      <a:pt x="98" y="653"/>
                    </a:lnTo>
                    <a:lnTo>
                      <a:pt x="101" y="672"/>
                    </a:lnTo>
                    <a:lnTo>
                      <a:pt x="108" y="676"/>
                    </a:lnTo>
                    <a:lnTo>
                      <a:pt x="94" y="680"/>
                    </a:lnTo>
                    <a:lnTo>
                      <a:pt x="98" y="699"/>
                    </a:lnTo>
                    <a:lnTo>
                      <a:pt x="56" y="684"/>
                    </a:lnTo>
                    <a:lnTo>
                      <a:pt x="28" y="684"/>
                    </a:lnTo>
                    <a:lnTo>
                      <a:pt x="0" y="691"/>
                    </a:lnTo>
                    <a:lnTo>
                      <a:pt x="32" y="699"/>
                    </a:lnTo>
                    <a:lnTo>
                      <a:pt x="272" y="703"/>
                    </a:lnTo>
                    <a:lnTo>
                      <a:pt x="272" y="653"/>
                    </a:lnTo>
                    <a:lnTo>
                      <a:pt x="181" y="627"/>
                    </a:lnTo>
                    <a:lnTo>
                      <a:pt x="174" y="574"/>
                    </a:lnTo>
                    <a:lnTo>
                      <a:pt x="199" y="555"/>
                    </a:lnTo>
                    <a:lnTo>
                      <a:pt x="216" y="638"/>
                    </a:lnTo>
                    <a:lnTo>
                      <a:pt x="226" y="642"/>
                    </a:lnTo>
                    <a:lnTo>
                      <a:pt x="206" y="548"/>
                    </a:lnTo>
                    <a:lnTo>
                      <a:pt x="226" y="536"/>
                    </a:lnTo>
                    <a:lnTo>
                      <a:pt x="233" y="578"/>
                    </a:lnTo>
                    <a:lnTo>
                      <a:pt x="240" y="608"/>
                    </a:lnTo>
                    <a:lnTo>
                      <a:pt x="258" y="631"/>
                    </a:lnTo>
                    <a:lnTo>
                      <a:pt x="268" y="638"/>
                    </a:lnTo>
                    <a:lnTo>
                      <a:pt x="275" y="638"/>
                    </a:lnTo>
                    <a:lnTo>
                      <a:pt x="275" y="631"/>
                    </a:lnTo>
                    <a:lnTo>
                      <a:pt x="261" y="627"/>
                    </a:lnTo>
                    <a:lnTo>
                      <a:pt x="247" y="612"/>
                    </a:lnTo>
                    <a:lnTo>
                      <a:pt x="240" y="604"/>
                    </a:lnTo>
                    <a:lnTo>
                      <a:pt x="237" y="574"/>
                    </a:lnTo>
                    <a:lnTo>
                      <a:pt x="240" y="551"/>
                    </a:lnTo>
                    <a:lnTo>
                      <a:pt x="240" y="563"/>
                    </a:lnTo>
                    <a:lnTo>
                      <a:pt x="251" y="578"/>
                    </a:lnTo>
                    <a:lnTo>
                      <a:pt x="268" y="597"/>
                    </a:lnTo>
                    <a:lnTo>
                      <a:pt x="289" y="604"/>
                    </a:lnTo>
                    <a:lnTo>
                      <a:pt x="289" y="601"/>
                    </a:lnTo>
                    <a:lnTo>
                      <a:pt x="282" y="597"/>
                    </a:lnTo>
                    <a:lnTo>
                      <a:pt x="268" y="593"/>
                    </a:lnTo>
                    <a:lnTo>
                      <a:pt x="258" y="582"/>
                    </a:lnTo>
                    <a:lnTo>
                      <a:pt x="251" y="563"/>
                    </a:lnTo>
                    <a:lnTo>
                      <a:pt x="247" y="548"/>
                    </a:lnTo>
                    <a:lnTo>
                      <a:pt x="261" y="533"/>
                    </a:lnTo>
                    <a:lnTo>
                      <a:pt x="258" y="521"/>
                    </a:lnTo>
                    <a:lnTo>
                      <a:pt x="258" y="517"/>
                    </a:lnTo>
                    <a:lnTo>
                      <a:pt x="240" y="517"/>
                    </a:lnTo>
                    <a:lnTo>
                      <a:pt x="226" y="525"/>
                    </a:lnTo>
                    <a:lnTo>
                      <a:pt x="171" y="540"/>
                    </a:lnTo>
                    <a:lnTo>
                      <a:pt x="185" y="517"/>
                    </a:lnTo>
                    <a:lnTo>
                      <a:pt x="192" y="517"/>
                    </a:lnTo>
                    <a:lnTo>
                      <a:pt x="192" y="533"/>
                    </a:lnTo>
                    <a:lnTo>
                      <a:pt x="202" y="533"/>
                    </a:lnTo>
                    <a:lnTo>
                      <a:pt x="199" y="517"/>
                    </a:lnTo>
                    <a:lnTo>
                      <a:pt x="206" y="506"/>
                    </a:lnTo>
                    <a:lnTo>
                      <a:pt x="209" y="502"/>
                    </a:lnTo>
                    <a:lnTo>
                      <a:pt x="209" y="499"/>
                    </a:lnTo>
                    <a:lnTo>
                      <a:pt x="209" y="495"/>
                    </a:lnTo>
                    <a:lnTo>
                      <a:pt x="206" y="491"/>
                    </a:lnTo>
                    <a:lnTo>
                      <a:pt x="206" y="487"/>
                    </a:lnTo>
                    <a:lnTo>
                      <a:pt x="202" y="480"/>
                    </a:lnTo>
                    <a:lnTo>
                      <a:pt x="199" y="480"/>
                    </a:lnTo>
                    <a:lnTo>
                      <a:pt x="202" y="476"/>
                    </a:lnTo>
                    <a:lnTo>
                      <a:pt x="199" y="472"/>
                    </a:lnTo>
                    <a:lnTo>
                      <a:pt x="192" y="472"/>
                    </a:lnTo>
                    <a:lnTo>
                      <a:pt x="98" y="49"/>
                    </a:lnTo>
                    <a:lnTo>
                      <a:pt x="98" y="23"/>
                    </a:lnTo>
                    <a:lnTo>
                      <a:pt x="101" y="19"/>
                    </a:lnTo>
                    <a:lnTo>
                      <a:pt x="101" y="4"/>
                    </a:lnTo>
                    <a:lnTo>
                      <a:pt x="94" y="0"/>
                    </a:lnTo>
                    <a:lnTo>
                      <a:pt x="87" y="0"/>
                    </a:lnTo>
                    <a:lnTo>
                      <a:pt x="80" y="4"/>
                    </a:lnTo>
                    <a:lnTo>
                      <a:pt x="80" y="11"/>
                    </a:lnTo>
                    <a:lnTo>
                      <a:pt x="80" y="19"/>
                    </a:lnTo>
                    <a:lnTo>
                      <a:pt x="84" y="23"/>
                    </a:lnTo>
                    <a:lnTo>
                      <a:pt x="87" y="34"/>
                    </a:lnTo>
                    <a:lnTo>
                      <a:pt x="178" y="461"/>
                    </a:lnTo>
                    <a:lnTo>
                      <a:pt x="178" y="461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069" name="未知"/>
            <p:cNvSpPr/>
            <p:nvPr/>
          </p:nvSpPr>
          <p:spPr>
            <a:xfrm>
              <a:off x="83" y="230"/>
              <a:ext cx="304" cy="96"/>
            </a:xfrm>
            <a:custGeom>
              <a:avLst/>
              <a:gdLst/>
              <a:ahLst/>
              <a:cxnLst/>
              <a:pathLst>
                <a:path w="304" h="96">
                  <a:moveTo>
                    <a:pt x="303" y="38"/>
                  </a:moveTo>
                  <a:lnTo>
                    <a:pt x="279" y="31"/>
                  </a:lnTo>
                  <a:lnTo>
                    <a:pt x="254" y="27"/>
                  </a:lnTo>
                  <a:lnTo>
                    <a:pt x="213" y="23"/>
                  </a:lnTo>
                  <a:lnTo>
                    <a:pt x="199" y="27"/>
                  </a:lnTo>
                  <a:lnTo>
                    <a:pt x="164" y="38"/>
                  </a:lnTo>
                  <a:lnTo>
                    <a:pt x="133" y="50"/>
                  </a:lnTo>
                  <a:lnTo>
                    <a:pt x="115" y="53"/>
                  </a:lnTo>
                  <a:lnTo>
                    <a:pt x="91" y="57"/>
                  </a:lnTo>
                  <a:lnTo>
                    <a:pt x="77" y="76"/>
                  </a:lnTo>
                  <a:lnTo>
                    <a:pt x="67" y="76"/>
                  </a:lnTo>
                  <a:lnTo>
                    <a:pt x="46" y="80"/>
                  </a:lnTo>
                  <a:lnTo>
                    <a:pt x="0" y="95"/>
                  </a:lnTo>
                  <a:lnTo>
                    <a:pt x="7" y="91"/>
                  </a:lnTo>
                  <a:lnTo>
                    <a:pt x="21" y="91"/>
                  </a:lnTo>
                  <a:lnTo>
                    <a:pt x="39" y="76"/>
                  </a:lnTo>
                  <a:lnTo>
                    <a:pt x="42" y="68"/>
                  </a:lnTo>
                  <a:lnTo>
                    <a:pt x="67" y="57"/>
                  </a:lnTo>
                  <a:lnTo>
                    <a:pt x="77" y="31"/>
                  </a:lnTo>
                  <a:lnTo>
                    <a:pt x="94" y="31"/>
                  </a:lnTo>
                  <a:lnTo>
                    <a:pt x="129" y="23"/>
                  </a:lnTo>
                  <a:lnTo>
                    <a:pt x="160" y="8"/>
                  </a:lnTo>
                  <a:lnTo>
                    <a:pt x="209" y="0"/>
                  </a:lnTo>
                  <a:lnTo>
                    <a:pt x="251" y="0"/>
                  </a:lnTo>
                  <a:lnTo>
                    <a:pt x="275" y="8"/>
                  </a:lnTo>
                  <a:lnTo>
                    <a:pt x="296" y="16"/>
                  </a:lnTo>
                  <a:lnTo>
                    <a:pt x="303" y="38"/>
                  </a:lnTo>
                  <a:lnTo>
                    <a:pt x="303" y="3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0" name="未知"/>
            <p:cNvSpPr/>
            <p:nvPr/>
          </p:nvSpPr>
          <p:spPr>
            <a:xfrm>
              <a:off x="0" y="45"/>
              <a:ext cx="370" cy="239"/>
            </a:xfrm>
            <a:custGeom>
              <a:avLst/>
              <a:gdLst/>
              <a:ahLst/>
              <a:cxnLst/>
              <a:pathLst>
                <a:path w="370" h="239">
                  <a:moveTo>
                    <a:pt x="341" y="12"/>
                  </a:moveTo>
                  <a:lnTo>
                    <a:pt x="348" y="0"/>
                  </a:lnTo>
                  <a:lnTo>
                    <a:pt x="320" y="4"/>
                  </a:lnTo>
                  <a:lnTo>
                    <a:pt x="292" y="8"/>
                  </a:lnTo>
                  <a:lnTo>
                    <a:pt x="268" y="8"/>
                  </a:lnTo>
                  <a:lnTo>
                    <a:pt x="219" y="15"/>
                  </a:lnTo>
                  <a:lnTo>
                    <a:pt x="174" y="34"/>
                  </a:lnTo>
                  <a:lnTo>
                    <a:pt x="146" y="49"/>
                  </a:lnTo>
                  <a:lnTo>
                    <a:pt x="101" y="53"/>
                  </a:lnTo>
                  <a:lnTo>
                    <a:pt x="73" y="65"/>
                  </a:lnTo>
                  <a:lnTo>
                    <a:pt x="73" y="95"/>
                  </a:lnTo>
                  <a:lnTo>
                    <a:pt x="38" y="106"/>
                  </a:lnTo>
                  <a:lnTo>
                    <a:pt x="24" y="114"/>
                  </a:lnTo>
                  <a:lnTo>
                    <a:pt x="24" y="136"/>
                  </a:lnTo>
                  <a:lnTo>
                    <a:pt x="17" y="140"/>
                  </a:lnTo>
                  <a:lnTo>
                    <a:pt x="0" y="167"/>
                  </a:lnTo>
                  <a:lnTo>
                    <a:pt x="17" y="155"/>
                  </a:lnTo>
                  <a:lnTo>
                    <a:pt x="38" y="155"/>
                  </a:lnTo>
                  <a:lnTo>
                    <a:pt x="45" y="155"/>
                  </a:lnTo>
                  <a:lnTo>
                    <a:pt x="45" y="129"/>
                  </a:lnTo>
                  <a:lnTo>
                    <a:pt x="73" y="133"/>
                  </a:lnTo>
                  <a:lnTo>
                    <a:pt x="87" y="133"/>
                  </a:lnTo>
                  <a:lnTo>
                    <a:pt x="87" y="102"/>
                  </a:lnTo>
                  <a:lnTo>
                    <a:pt x="132" y="114"/>
                  </a:lnTo>
                  <a:lnTo>
                    <a:pt x="177" y="125"/>
                  </a:lnTo>
                  <a:lnTo>
                    <a:pt x="167" y="140"/>
                  </a:lnTo>
                  <a:lnTo>
                    <a:pt x="157" y="151"/>
                  </a:lnTo>
                  <a:lnTo>
                    <a:pt x="129" y="155"/>
                  </a:lnTo>
                  <a:lnTo>
                    <a:pt x="111" y="159"/>
                  </a:lnTo>
                  <a:lnTo>
                    <a:pt x="111" y="185"/>
                  </a:lnTo>
                  <a:lnTo>
                    <a:pt x="66" y="185"/>
                  </a:lnTo>
                  <a:lnTo>
                    <a:pt x="56" y="193"/>
                  </a:lnTo>
                  <a:lnTo>
                    <a:pt x="56" y="212"/>
                  </a:lnTo>
                  <a:lnTo>
                    <a:pt x="35" y="216"/>
                  </a:lnTo>
                  <a:lnTo>
                    <a:pt x="21" y="227"/>
                  </a:lnTo>
                  <a:lnTo>
                    <a:pt x="7" y="238"/>
                  </a:lnTo>
                  <a:lnTo>
                    <a:pt x="28" y="231"/>
                  </a:lnTo>
                  <a:lnTo>
                    <a:pt x="42" y="231"/>
                  </a:lnTo>
                  <a:lnTo>
                    <a:pt x="56" y="231"/>
                  </a:lnTo>
                  <a:lnTo>
                    <a:pt x="63" y="231"/>
                  </a:lnTo>
                  <a:lnTo>
                    <a:pt x="59" y="212"/>
                  </a:lnTo>
                  <a:lnTo>
                    <a:pt x="66" y="208"/>
                  </a:lnTo>
                  <a:lnTo>
                    <a:pt x="97" y="208"/>
                  </a:lnTo>
                  <a:lnTo>
                    <a:pt x="115" y="208"/>
                  </a:lnTo>
                  <a:lnTo>
                    <a:pt x="129" y="201"/>
                  </a:lnTo>
                  <a:lnTo>
                    <a:pt x="129" y="185"/>
                  </a:lnTo>
                  <a:lnTo>
                    <a:pt x="163" y="189"/>
                  </a:lnTo>
                  <a:lnTo>
                    <a:pt x="195" y="185"/>
                  </a:lnTo>
                  <a:lnTo>
                    <a:pt x="216" y="178"/>
                  </a:lnTo>
                  <a:lnTo>
                    <a:pt x="247" y="170"/>
                  </a:lnTo>
                  <a:lnTo>
                    <a:pt x="282" y="163"/>
                  </a:lnTo>
                  <a:lnTo>
                    <a:pt x="334" y="170"/>
                  </a:lnTo>
                  <a:lnTo>
                    <a:pt x="369" y="178"/>
                  </a:lnTo>
                  <a:lnTo>
                    <a:pt x="365" y="170"/>
                  </a:lnTo>
                  <a:lnTo>
                    <a:pt x="344" y="133"/>
                  </a:lnTo>
                  <a:lnTo>
                    <a:pt x="334" y="95"/>
                  </a:lnTo>
                  <a:lnTo>
                    <a:pt x="330" y="46"/>
                  </a:lnTo>
                  <a:lnTo>
                    <a:pt x="341" y="12"/>
                  </a:lnTo>
                  <a:lnTo>
                    <a:pt x="341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71" name="Group 67070"/>
          <p:cNvGrpSpPr/>
          <p:nvPr/>
        </p:nvGrpSpPr>
        <p:grpSpPr>
          <a:xfrm>
            <a:off x="6643688" y="5761038"/>
            <a:ext cx="1376362" cy="1260475"/>
            <a:chOff x="0" y="0"/>
            <a:chExt cx="865" cy="793"/>
          </a:xfrm>
        </p:grpSpPr>
        <p:sp>
          <p:nvSpPr>
            <p:cNvPr id="67072" name="未知"/>
            <p:cNvSpPr/>
            <p:nvPr/>
          </p:nvSpPr>
          <p:spPr>
            <a:xfrm>
              <a:off x="134" y="681"/>
              <a:ext cx="444" cy="112"/>
            </a:xfrm>
            <a:custGeom>
              <a:avLst/>
              <a:gdLst/>
              <a:ahLst/>
              <a:cxnLst/>
              <a:pathLst>
                <a:path w="444" h="112">
                  <a:moveTo>
                    <a:pt x="443" y="111"/>
                  </a:moveTo>
                  <a:lnTo>
                    <a:pt x="382" y="34"/>
                  </a:lnTo>
                  <a:lnTo>
                    <a:pt x="382" y="0"/>
                  </a:lnTo>
                  <a:lnTo>
                    <a:pt x="55" y="0"/>
                  </a:lnTo>
                  <a:lnTo>
                    <a:pt x="55" y="34"/>
                  </a:lnTo>
                  <a:lnTo>
                    <a:pt x="0" y="111"/>
                  </a:lnTo>
                  <a:lnTo>
                    <a:pt x="443" y="111"/>
                  </a:lnTo>
                  <a:lnTo>
                    <a:pt x="443" y="111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3" name="未知"/>
            <p:cNvSpPr/>
            <p:nvPr/>
          </p:nvSpPr>
          <p:spPr>
            <a:xfrm>
              <a:off x="189" y="715"/>
              <a:ext cx="328" cy="1"/>
            </a:xfrm>
            <a:custGeom>
              <a:avLst/>
              <a:gdLst/>
              <a:ahLst/>
              <a:cxnLst/>
              <a:pathLst>
                <a:path w="328" h="1">
                  <a:moveTo>
                    <a:pt x="327" y="0"/>
                  </a:moveTo>
                  <a:lnTo>
                    <a:pt x="0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4" name="未知"/>
            <p:cNvSpPr/>
            <p:nvPr/>
          </p:nvSpPr>
          <p:spPr>
            <a:xfrm>
              <a:off x="0" y="0"/>
              <a:ext cx="486" cy="523"/>
            </a:xfrm>
            <a:custGeom>
              <a:avLst/>
              <a:gdLst/>
              <a:ahLst/>
              <a:cxnLst/>
              <a:pathLst>
                <a:path w="486" h="523">
                  <a:moveTo>
                    <a:pt x="339" y="347"/>
                  </a:moveTo>
                  <a:lnTo>
                    <a:pt x="314" y="368"/>
                  </a:lnTo>
                  <a:lnTo>
                    <a:pt x="284" y="384"/>
                  </a:lnTo>
                  <a:lnTo>
                    <a:pt x="266" y="387"/>
                  </a:lnTo>
                  <a:lnTo>
                    <a:pt x="244" y="390"/>
                  </a:lnTo>
                  <a:lnTo>
                    <a:pt x="260" y="445"/>
                  </a:lnTo>
                  <a:lnTo>
                    <a:pt x="214" y="414"/>
                  </a:lnTo>
                  <a:lnTo>
                    <a:pt x="186" y="448"/>
                  </a:lnTo>
                  <a:lnTo>
                    <a:pt x="232" y="482"/>
                  </a:lnTo>
                  <a:lnTo>
                    <a:pt x="201" y="522"/>
                  </a:lnTo>
                  <a:lnTo>
                    <a:pt x="0" y="359"/>
                  </a:lnTo>
                  <a:lnTo>
                    <a:pt x="27" y="325"/>
                  </a:lnTo>
                  <a:lnTo>
                    <a:pt x="67" y="359"/>
                  </a:lnTo>
                  <a:lnTo>
                    <a:pt x="98" y="322"/>
                  </a:lnTo>
                  <a:lnTo>
                    <a:pt x="52" y="285"/>
                  </a:lnTo>
                  <a:lnTo>
                    <a:pt x="113" y="285"/>
                  </a:lnTo>
                  <a:lnTo>
                    <a:pt x="113" y="264"/>
                  </a:lnTo>
                  <a:lnTo>
                    <a:pt x="113" y="246"/>
                  </a:lnTo>
                  <a:lnTo>
                    <a:pt x="125" y="200"/>
                  </a:lnTo>
                  <a:lnTo>
                    <a:pt x="156" y="163"/>
                  </a:lnTo>
                  <a:lnTo>
                    <a:pt x="192" y="138"/>
                  </a:lnTo>
                  <a:lnTo>
                    <a:pt x="238" y="129"/>
                  </a:lnTo>
                  <a:lnTo>
                    <a:pt x="223" y="71"/>
                  </a:lnTo>
                  <a:lnTo>
                    <a:pt x="269" y="104"/>
                  </a:lnTo>
                  <a:lnTo>
                    <a:pt x="296" y="68"/>
                  </a:lnTo>
                  <a:lnTo>
                    <a:pt x="253" y="37"/>
                  </a:lnTo>
                  <a:lnTo>
                    <a:pt x="281" y="0"/>
                  </a:lnTo>
                  <a:lnTo>
                    <a:pt x="485" y="157"/>
                  </a:lnTo>
                  <a:lnTo>
                    <a:pt x="455" y="193"/>
                  </a:lnTo>
                  <a:lnTo>
                    <a:pt x="412" y="160"/>
                  </a:lnTo>
                  <a:lnTo>
                    <a:pt x="382" y="196"/>
                  </a:lnTo>
                  <a:lnTo>
                    <a:pt x="427" y="233"/>
                  </a:lnTo>
                  <a:lnTo>
                    <a:pt x="369" y="233"/>
                  </a:lnTo>
                  <a:lnTo>
                    <a:pt x="372" y="252"/>
                  </a:lnTo>
                  <a:lnTo>
                    <a:pt x="369" y="276"/>
                  </a:lnTo>
                  <a:lnTo>
                    <a:pt x="360" y="310"/>
                  </a:lnTo>
                  <a:lnTo>
                    <a:pt x="342" y="344"/>
                  </a:lnTo>
                  <a:lnTo>
                    <a:pt x="339" y="347"/>
                  </a:lnTo>
                  <a:lnTo>
                    <a:pt x="339" y="34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5" name="未知"/>
            <p:cNvSpPr/>
            <p:nvPr/>
          </p:nvSpPr>
          <p:spPr>
            <a:xfrm>
              <a:off x="67" y="359"/>
              <a:ext cx="120" cy="90"/>
            </a:xfrm>
            <a:custGeom>
              <a:avLst/>
              <a:gdLst/>
              <a:ahLst/>
              <a:cxnLst/>
              <a:pathLst>
                <a:path w="120" h="90">
                  <a:moveTo>
                    <a:pt x="0" y="0"/>
                  </a:moveTo>
                  <a:lnTo>
                    <a:pt x="119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6" name="未知"/>
            <p:cNvSpPr/>
            <p:nvPr/>
          </p:nvSpPr>
          <p:spPr>
            <a:xfrm>
              <a:off x="98" y="322"/>
              <a:ext cx="117" cy="93"/>
            </a:xfrm>
            <a:custGeom>
              <a:avLst/>
              <a:gdLst/>
              <a:ahLst/>
              <a:cxnLst/>
              <a:pathLst>
                <a:path w="117" h="93">
                  <a:moveTo>
                    <a:pt x="0" y="0"/>
                  </a:moveTo>
                  <a:lnTo>
                    <a:pt x="116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7" name="未知"/>
            <p:cNvSpPr/>
            <p:nvPr/>
          </p:nvSpPr>
          <p:spPr>
            <a:xfrm>
              <a:off x="269" y="104"/>
              <a:ext cx="114" cy="93"/>
            </a:xfrm>
            <a:custGeom>
              <a:avLst/>
              <a:gdLst/>
              <a:ahLst/>
              <a:cxnLst/>
              <a:pathLst>
                <a:path w="114" h="93">
                  <a:moveTo>
                    <a:pt x="0" y="0"/>
                  </a:moveTo>
                  <a:lnTo>
                    <a:pt x="113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8" name="未知"/>
            <p:cNvSpPr/>
            <p:nvPr/>
          </p:nvSpPr>
          <p:spPr>
            <a:xfrm>
              <a:off x="296" y="68"/>
              <a:ext cx="117" cy="93"/>
            </a:xfrm>
            <a:custGeom>
              <a:avLst/>
              <a:gdLst/>
              <a:ahLst/>
              <a:cxnLst/>
              <a:pathLst>
                <a:path w="117" h="93">
                  <a:moveTo>
                    <a:pt x="0" y="0"/>
                  </a:moveTo>
                  <a:lnTo>
                    <a:pt x="116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79" name="未知"/>
            <p:cNvSpPr/>
            <p:nvPr/>
          </p:nvSpPr>
          <p:spPr>
            <a:xfrm>
              <a:off x="345" y="328"/>
              <a:ext cx="520" cy="425"/>
            </a:xfrm>
            <a:custGeom>
              <a:avLst/>
              <a:gdLst/>
              <a:ahLst/>
              <a:cxnLst/>
              <a:pathLst>
                <a:path w="520" h="425">
                  <a:moveTo>
                    <a:pt x="504" y="363"/>
                  </a:moveTo>
                  <a:lnTo>
                    <a:pt x="516" y="378"/>
                  </a:lnTo>
                  <a:lnTo>
                    <a:pt x="519" y="393"/>
                  </a:lnTo>
                  <a:lnTo>
                    <a:pt x="513" y="412"/>
                  </a:lnTo>
                  <a:lnTo>
                    <a:pt x="504" y="421"/>
                  </a:lnTo>
                  <a:lnTo>
                    <a:pt x="482" y="424"/>
                  </a:lnTo>
                  <a:lnTo>
                    <a:pt x="464" y="418"/>
                  </a:lnTo>
                  <a:lnTo>
                    <a:pt x="0" y="56"/>
                  </a:lnTo>
                  <a:lnTo>
                    <a:pt x="40" y="0"/>
                  </a:lnTo>
                  <a:lnTo>
                    <a:pt x="504" y="363"/>
                  </a:lnTo>
                  <a:lnTo>
                    <a:pt x="504" y="36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080" name="Oval 67079"/>
            <p:cNvSpPr/>
            <p:nvPr/>
          </p:nvSpPr>
          <p:spPr>
            <a:xfrm>
              <a:off x="107" y="129"/>
              <a:ext cx="269" cy="267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081" name="Group 67080"/>
          <p:cNvGrpSpPr/>
          <p:nvPr/>
        </p:nvGrpSpPr>
        <p:grpSpPr>
          <a:xfrm>
            <a:off x="8402638" y="5648325"/>
            <a:ext cx="2062162" cy="1374775"/>
            <a:chOff x="0" y="0"/>
            <a:chExt cx="1296" cy="865"/>
          </a:xfrm>
        </p:grpSpPr>
        <p:grpSp>
          <p:nvGrpSpPr>
            <p:cNvPr id="67082" name="Group 67081"/>
            <p:cNvGrpSpPr/>
            <p:nvPr/>
          </p:nvGrpSpPr>
          <p:grpSpPr>
            <a:xfrm>
              <a:off x="0" y="0"/>
              <a:ext cx="1296" cy="865"/>
              <a:chOff x="0" y="0"/>
              <a:chExt cx="1296" cy="865"/>
            </a:xfrm>
          </p:grpSpPr>
          <p:sp>
            <p:nvSpPr>
              <p:cNvPr id="67083" name="Oval 67082"/>
              <p:cNvSpPr/>
              <p:nvPr/>
            </p:nvSpPr>
            <p:spPr>
              <a:xfrm>
                <a:off x="801" y="37"/>
                <a:ext cx="495" cy="458"/>
              </a:xfrm>
              <a:prstGeom prst="ellipse">
                <a:avLst/>
              </a:prstGeom>
              <a:solidFill>
                <a:srgbClr val="888888"/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grpSp>
            <p:nvGrpSpPr>
              <p:cNvPr id="67084" name="Group 67083"/>
              <p:cNvGrpSpPr/>
              <p:nvPr/>
            </p:nvGrpSpPr>
            <p:grpSpPr>
              <a:xfrm>
                <a:off x="0" y="0"/>
                <a:ext cx="1197" cy="865"/>
                <a:chOff x="0" y="0"/>
                <a:chExt cx="1197" cy="865"/>
              </a:xfrm>
            </p:grpSpPr>
            <p:sp>
              <p:nvSpPr>
                <p:cNvPr id="67085" name="未知"/>
                <p:cNvSpPr/>
                <p:nvPr/>
              </p:nvSpPr>
              <p:spPr>
                <a:xfrm>
                  <a:off x="142" y="0"/>
                  <a:ext cx="482" cy="519"/>
                </a:xfrm>
                <a:custGeom>
                  <a:avLst/>
                  <a:gdLst/>
                  <a:ahLst/>
                  <a:cxnLst/>
                  <a:pathLst>
                    <a:path w="482" h="519">
                      <a:moveTo>
                        <a:pt x="75" y="399"/>
                      </a:moveTo>
                      <a:lnTo>
                        <a:pt x="54" y="369"/>
                      </a:lnTo>
                      <a:lnTo>
                        <a:pt x="43" y="352"/>
                      </a:lnTo>
                      <a:lnTo>
                        <a:pt x="25" y="319"/>
                      </a:lnTo>
                      <a:lnTo>
                        <a:pt x="11" y="279"/>
                      </a:lnTo>
                      <a:lnTo>
                        <a:pt x="0" y="233"/>
                      </a:lnTo>
                      <a:lnTo>
                        <a:pt x="0" y="189"/>
                      </a:lnTo>
                      <a:lnTo>
                        <a:pt x="11" y="143"/>
                      </a:lnTo>
                      <a:lnTo>
                        <a:pt x="29" y="103"/>
                      </a:lnTo>
                      <a:lnTo>
                        <a:pt x="54" y="66"/>
                      </a:lnTo>
                      <a:lnTo>
                        <a:pt x="86" y="37"/>
                      </a:lnTo>
                      <a:lnTo>
                        <a:pt x="129" y="17"/>
                      </a:lnTo>
                      <a:lnTo>
                        <a:pt x="171" y="3"/>
                      </a:lnTo>
                      <a:lnTo>
                        <a:pt x="218" y="0"/>
                      </a:lnTo>
                      <a:lnTo>
                        <a:pt x="267" y="7"/>
                      </a:lnTo>
                      <a:lnTo>
                        <a:pt x="324" y="20"/>
                      </a:lnTo>
                      <a:lnTo>
                        <a:pt x="353" y="30"/>
                      </a:lnTo>
                      <a:lnTo>
                        <a:pt x="381" y="43"/>
                      </a:lnTo>
                      <a:lnTo>
                        <a:pt x="410" y="60"/>
                      </a:lnTo>
                      <a:lnTo>
                        <a:pt x="431" y="80"/>
                      </a:lnTo>
                      <a:lnTo>
                        <a:pt x="445" y="103"/>
                      </a:lnTo>
                      <a:lnTo>
                        <a:pt x="456" y="133"/>
                      </a:lnTo>
                      <a:lnTo>
                        <a:pt x="449" y="140"/>
                      </a:lnTo>
                      <a:lnTo>
                        <a:pt x="453" y="169"/>
                      </a:lnTo>
                      <a:lnTo>
                        <a:pt x="453" y="203"/>
                      </a:lnTo>
                      <a:lnTo>
                        <a:pt x="453" y="219"/>
                      </a:lnTo>
                      <a:lnTo>
                        <a:pt x="453" y="236"/>
                      </a:lnTo>
                      <a:lnTo>
                        <a:pt x="445" y="253"/>
                      </a:lnTo>
                      <a:lnTo>
                        <a:pt x="449" y="263"/>
                      </a:lnTo>
                      <a:lnTo>
                        <a:pt x="481" y="329"/>
                      </a:lnTo>
                      <a:lnTo>
                        <a:pt x="481" y="336"/>
                      </a:lnTo>
                      <a:lnTo>
                        <a:pt x="467" y="346"/>
                      </a:lnTo>
                      <a:lnTo>
                        <a:pt x="453" y="352"/>
                      </a:lnTo>
                      <a:lnTo>
                        <a:pt x="453" y="369"/>
                      </a:lnTo>
                      <a:lnTo>
                        <a:pt x="456" y="376"/>
                      </a:lnTo>
                      <a:lnTo>
                        <a:pt x="449" y="389"/>
                      </a:lnTo>
                      <a:lnTo>
                        <a:pt x="456" y="395"/>
                      </a:lnTo>
                      <a:lnTo>
                        <a:pt x="456" y="409"/>
                      </a:lnTo>
                      <a:lnTo>
                        <a:pt x="456" y="409"/>
                      </a:lnTo>
                      <a:lnTo>
                        <a:pt x="445" y="412"/>
                      </a:lnTo>
                      <a:lnTo>
                        <a:pt x="442" y="422"/>
                      </a:lnTo>
                      <a:lnTo>
                        <a:pt x="445" y="432"/>
                      </a:lnTo>
                      <a:lnTo>
                        <a:pt x="445" y="445"/>
                      </a:lnTo>
                      <a:lnTo>
                        <a:pt x="438" y="462"/>
                      </a:lnTo>
                      <a:lnTo>
                        <a:pt x="417" y="469"/>
                      </a:lnTo>
                      <a:lnTo>
                        <a:pt x="392" y="469"/>
                      </a:lnTo>
                      <a:lnTo>
                        <a:pt x="378" y="472"/>
                      </a:lnTo>
                      <a:lnTo>
                        <a:pt x="335" y="485"/>
                      </a:lnTo>
                      <a:lnTo>
                        <a:pt x="303" y="518"/>
                      </a:lnTo>
                      <a:lnTo>
                        <a:pt x="68" y="432"/>
                      </a:lnTo>
                      <a:lnTo>
                        <a:pt x="75" y="399"/>
                      </a:lnTo>
                      <a:lnTo>
                        <a:pt x="75" y="399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086" name="未知"/>
                <p:cNvSpPr/>
                <p:nvPr/>
              </p:nvSpPr>
              <p:spPr>
                <a:xfrm>
                  <a:off x="0" y="432"/>
                  <a:ext cx="952" cy="433"/>
                </a:xfrm>
                <a:custGeom>
                  <a:avLst/>
                  <a:gdLst/>
                  <a:ahLst/>
                  <a:cxnLst/>
                  <a:pathLst>
                    <a:path w="952" h="433">
                      <a:moveTo>
                        <a:pt x="947" y="326"/>
                      </a:moveTo>
                      <a:lnTo>
                        <a:pt x="951" y="342"/>
                      </a:lnTo>
                      <a:lnTo>
                        <a:pt x="951" y="359"/>
                      </a:lnTo>
                      <a:lnTo>
                        <a:pt x="951" y="369"/>
                      </a:lnTo>
                      <a:lnTo>
                        <a:pt x="947" y="376"/>
                      </a:lnTo>
                      <a:lnTo>
                        <a:pt x="908" y="432"/>
                      </a:lnTo>
                      <a:lnTo>
                        <a:pt x="4" y="432"/>
                      </a:lnTo>
                      <a:lnTo>
                        <a:pt x="0" y="389"/>
                      </a:lnTo>
                      <a:lnTo>
                        <a:pt x="0" y="349"/>
                      </a:lnTo>
                      <a:lnTo>
                        <a:pt x="50" y="206"/>
                      </a:lnTo>
                      <a:lnTo>
                        <a:pt x="153" y="83"/>
                      </a:lnTo>
                      <a:lnTo>
                        <a:pt x="157" y="63"/>
                      </a:lnTo>
                      <a:lnTo>
                        <a:pt x="160" y="43"/>
                      </a:lnTo>
                      <a:lnTo>
                        <a:pt x="164" y="40"/>
                      </a:lnTo>
                      <a:lnTo>
                        <a:pt x="174" y="40"/>
                      </a:lnTo>
                      <a:lnTo>
                        <a:pt x="182" y="10"/>
                      </a:lnTo>
                      <a:lnTo>
                        <a:pt x="196" y="3"/>
                      </a:lnTo>
                      <a:lnTo>
                        <a:pt x="210" y="0"/>
                      </a:lnTo>
                      <a:lnTo>
                        <a:pt x="445" y="86"/>
                      </a:lnTo>
                      <a:lnTo>
                        <a:pt x="459" y="96"/>
                      </a:lnTo>
                      <a:lnTo>
                        <a:pt x="488" y="133"/>
                      </a:lnTo>
                      <a:lnTo>
                        <a:pt x="506" y="173"/>
                      </a:lnTo>
                      <a:lnTo>
                        <a:pt x="538" y="209"/>
                      </a:lnTo>
                      <a:lnTo>
                        <a:pt x="577" y="243"/>
                      </a:lnTo>
                      <a:lnTo>
                        <a:pt x="623" y="299"/>
                      </a:lnTo>
                      <a:lnTo>
                        <a:pt x="655" y="366"/>
                      </a:lnTo>
                      <a:lnTo>
                        <a:pt x="662" y="382"/>
                      </a:lnTo>
                      <a:lnTo>
                        <a:pt x="669" y="376"/>
                      </a:lnTo>
                      <a:lnTo>
                        <a:pt x="680" y="372"/>
                      </a:lnTo>
                      <a:lnTo>
                        <a:pt x="694" y="379"/>
                      </a:lnTo>
                      <a:lnTo>
                        <a:pt x="701" y="379"/>
                      </a:lnTo>
                      <a:lnTo>
                        <a:pt x="705" y="376"/>
                      </a:lnTo>
                      <a:lnTo>
                        <a:pt x="709" y="376"/>
                      </a:lnTo>
                      <a:lnTo>
                        <a:pt x="719" y="362"/>
                      </a:lnTo>
                      <a:lnTo>
                        <a:pt x="730" y="352"/>
                      </a:lnTo>
                      <a:lnTo>
                        <a:pt x="751" y="342"/>
                      </a:lnTo>
                      <a:lnTo>
                        <a:pt x="776" y="336"/>
                      </a:lnTo>
                      <a:lnTo>
                        <a:pt x="790" y="329"/>
                      </a:lnTo>
                      <a:lnTo>
                        <a:pt x="787" y="316"/>
                      </a:lnTo>
                      <a:lnTo>
                        <a:pt x="790" y="306"/>
                      </a:lnTo>
                      <a:lnTo>
                        <a:pt x="794" y="296"/>
                      </a:lnTo>
                      <a:lnTo>
                        <a:pt x="805" y="292"/>
                      </a:lnTo>
                      <a:lnTo>
                        <a:pt x="833" y="266"/>
                      </a:lnTo>
                      <a:lnTo>
                        <a:pt x="840" y="256"/>
                      </a:lnTo>
                      <a:lnTo>
                        <a:pt x="847" y="249"/>
                      </a:lnTo>
                      <a:lnTo>
                        <a:pt x="862" y="246"/>
                      </a:lnTo>
                      <a:lnTo>
                        <a:pt x="876" y="246"/>
                      </a:lnTo>
                      <a:lnTo>
                        <a:pt x="947" y="326"/>
                      </a:lnTo>
                      <a:lnTo>
                        <a:pt x="947" y="326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087" name="未知"/>
                <p:cNvSpPr/>
                <p:nvPr/>
              </p:nvSpPr>
              <p:spPr>
                <a:xfrm>
                  <a:off x="876" y="445"/>
                  <a:ext cx="321" cy="314"/>
                </a:xfrm>
                <a:custGeom>
                  <a:avLst/>
                  <a:gdLst/>
                  <a:ahLst/>
                  <a:cxnLst/>
                  <a:pathLst>
                    <a:path w="321" h="314">
                      <a:moveTo>
                        <a:pt x="217" y="47"/>
                      </a:moveTo>
                      <a:lnTo>
                        <a:pt x="238" y="40"/>
                      </a:lnTo>
                      <a:lnTo>
                        <a:pt x="231" y="57"/>
                      </a:lnTo>
                      <a:lnTo>
                        <a:pt x="253" y="37"/>
                      </a:lnTo>
                      <a:lnTo>
                        <a:pt x="270" y="30"/>
                      </a:lnTo>
                      <a:lnTo>
                        <a:pt x="288" y="20"/>
                      </a:lnTo>
                      <a:lnTo>
                        <a:pt x="313" y="7"/>
                      </a:lnTo>
                      <a:lnTo>
                        <a:pt x="320" y="10"/>
                      </a:lnTo>
                      <a:lnTo>
                        <a:pt x="320" y="17"/>
                      </a:lnTo>
                      <a:lnTo>
                        <a:pt x="253" y="107"/>
                      </a:lnTo>
                      <a:lnTo>
                        <a:pt x="203" y="150"/>
                      </a:lnTo>
                      <a:lnTo>
                        <a:pt x="157" y="196"/>
                      </a:lnTo>
                      <a:lnTo>
                        <a:pt x="110" y="256"/>
                      </a:lnTo>
                      <a:lnTo>
                        <a:pt x="71" y="313"/>
                      </a:lnTo>
                      <a:lnTo>
                        <a:pt x="0" y="233"/>
                      </a:lnTo>
                      <a:lnTo>
                        <a:pt x="35" y="186"/>
                      </a:lnTo>
                      <a:lnTo>
                        <a:pt x="39" y="180"/>
                      </a:lnTo>
                      <a:lnTo>
                        <a:pt x="35" y="163"/>
                      </a:lnTo>
                      <a:lnTo>
                        <a:pt x="35" y="143"/>
                      </a:lnTo>
                      <a:lnTo>
                        <a:pt x="35" y="123"/>
                      </a:lnTo>
                      <a:lnTo>
                        <a:pt x="43" y="107"/>
                      </a:lnTo>
                      <a:lnTo>
                        <a:pt x="32" y="43"/>
                      </a:lnTo>
                      <a:lnTo>
                        <a:pt x="14" y="17"/>
                      </a:lnTo>
                      <a:lnTo>
                        <a:pt x="14" y="7"/>
                      </a:lnTo>
                      <a:lnTo>
                        <a:pt x="21" y="0"/>
                      </a:lnTo>
                      <a:lnTo>
                        <a:pt x="28" y="7"/>
                      </a:lnTo>
                      <a:lnTo>
                        <a:pt x="53" y="20"/>
                      </a:lnTo>
                      <a:lnTo>
                        <a:pt x="68" y="27"/>
                      </a:lnTo>
                      <a:lnTo>
                        <a:pt x="78" y="50"/>
                      </a:lnTo>
                      <a:lnTo>
                        <a:pt x="92" y="80"/>
                      </a:lnTo>
                      <a:lnTo>
                        <a:pt x="128" y="93"/>
                      </a:lnTo>
                      <a:lnTo>
                        <a:pt x="160" y="77"/>
                      </a:lnTo>
                      <a:lnTo>
                        <a:pt x="171" y="67"/>
                      </a:lnTo>
                      <a:lnTo>
                        <a:pt x="178" y="53"/>
                      </a:lnTo>
                      <a:lnTo>
                        <a:pt x="181" y="43"/>
                      </a:lnTo>
                      <a:lnTo>
                        <a:pt x="196" y="20"/>
                      </a:lnTo>
                      <a:lnTo>
                        <a:pt x="210" y="7"/>
                      </a:lnTo>
                      <a:lnTo>
                        <a:pt x="221" y="10"/>
                      </a:lnTo>
                      <a:lnTo>
                        <a:pt x="224" y="17"/>
                      </a:lnTo>
                      <a:lnTo>
                        <a:pt x="221" y="30"/>
                      </a:lnTo>
                      <a:lnTo>
                        <a:pt x="217" y="47"/>
                      </a:lnTo>
                      <a:lnTo>
                        <a:pt x="217" y="47"/>
                      </a:lnTo>
                      <a:lnTo>
                        <a:pt x="217" y="47"/>
                      </a:lnTo>
                      <a:close/>
                    </a:path>
                  </a:pathLst>
                </a:custGeom>
                <a:solidFill>
                  <a:srgbClr val="888888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en-US"/>
                </a:p>
              </p:txBody>
            </p:sp>
          </p:grpSp>
        </p:grpSp>
        <p:sp>
          <p:nvSpPr>
            <p:cNvPr id="67088" name="未知"/>
            <p:cNvSpPr/>
            <p:nvPr/>
          </p:nvSpPr>
          <p:spPr>
            <a:xfrm>
              <a:off x="865" y="123"/>
              <a:ext cx="364" cy="327"/>
            </a:xfrm>
            <a:custGeom>
              <a:avLst/>
              <a:gdLst/>
              <a:ahLst/>
              <a:cxnLst/>
              <a:pathLst>
                <a:path w="364" h="327">
                  <a:moveTo>
                    <a:pt x="182" y="0"/>
                  </a:moveTo>
                  <a:lnTo>
                    <a:pt x="196" y="3"/>
                  </a:lnTo>
                  <a:lnTo>
                    <a:pt x="203" y="10"/>
                  </a:lnTo>
                  <a:lnTo>
                    <a:pt x="207" y="20"/>
                  </a:lnTo>
                  <a:lnTo>
                    <a:pt x="207" y="30"/>
                  </a:lnTo>
                  <a:lnTo>
                    <a:pt x="200" y="43"/>
                  </a:lnTo>
                  <a:lnTo>
                    <a:pt x="257" y="33"/>
                  </a:lnTo>
                  <a:lnTo>
                    <a:pt x="356" y="7"/>
                  </a:lnTo>
                  <a:lnTo>
                    <a:pt x="363" y="20"/>
                  </a:lnTo>
                  <a:lnTo>
                    <a:pt x="260" y="56"/>
                  </a:lnTo>
                  <a:lnTo>
                    <a:pt x="235" y="70"/>
                  </a:lnTo>
                  <a:lnTo>
                    <a:pt x="224" y="96"/>
                  </a:lnTo>
                  <a:lnTo>
                    <a:pt x="217" y="123"/>
                  </a:lnTo>
                  <a:lnTo>
                    <a:pt x="221" y="153"/>
                  </a:lnTo>
                  <a:lnTo>
                    <a:pt x="228" y="173"/>
                  </a:lnTo>
                  <a:lnTo>
                    <a:pt x="274" y="306"/>
                  </a:lnTo>
                  <a:lnTo>
                    <a:pt x="292" y="312"/>
                  </a:lnTo>
                  <a:lnTo>
                    <a:pt x="310" y="309"/>
                  </a:lnTo>
                  <a:lnTo>
                    <a:pt x="310" y="312"/>
                  </a:lnTo>
                  <a:lnTo>
                    <a:pt x="292" y="319"/>
                  </a:lnTo>
                  <a:lnTo>
                    <a:pt x="274" y="326"/>
                  </a:lnTo>
                  <a:lnTo>
                    <a:pt x="196" y="206"/>
                  </a:lnTo>
                  <a:lnTo>
                    <a:pt x="185" y="196"/>
                  </a:lnTo>
                  <a:lnTo>
                    <a:pt x="171" y="206"/>
                  </a:lnTo>
                  <a:lnTo>
                    <a:pt x="89" y="326"/>
                  </a:lnTo>
                  <a:lnTo>
                    <a:pt x="71" y="319"/>
                  </a:lnTo>
                  <a:lnTo>
                    <a:pt x="54" y="312"/>
                  </a:lnTo>
                  <a:lnTo>
                    <a:pt x="54" y="309"/>
                  </a:lnTo>
                  <a:lnTo>
                    <a:pt x="68" y="312"/>
                  </a:lnTo>
                  <a:lnTo>
                    <a:pt x="79" y="312"/>
                  </a:lnTo>
                  <a:lnTo>
                    <a:pt x="89" y="306"/>
                  </a:lnTo>
                  <a:lnTo>
                    <a:pt x="143" y="173"/>
                  </a:lnTo>
                  <a:lnTo>
                    <a:pt x="150" y="143"/>
                  </a:lnTo>
                  <a:lnTo>
                    <a:pt x="150" y="116"/>
                  </a:lnTo>
                  <a:lnTo>
                    <a:pt x="146" y="96"/>
                  </a:lnTo>
                  <a:lnTo>
                    <a:pt x="132" y="70"/>
                  </a:lnTo>
                  <a:lnTo>
                    <a:pt x="107" y="56"/>
                  </a:lnTo>
                  <a:lnTo>
                    <a:pt x="0" y="20"/>
                  </a:lnTo>
                  <a:lnTo>
                    <a:pt x="7" y="7"/>
                  </a:lnTo>
                  <a:lnTo>
                    <a:pt x="111" y="33"/>
                  </a:lnTo>
                  <a:lnTo>
                    <a:pt x="168" y="43"/>
                  </a:lnTo>
                  <a:lnTo>
                    <a:pt x="160" y="30"/>
                  </a:lnTo>
                  <a:lnTo>
                    <a:pt x="160" y="20"/>
                  </a:lnTo>
                  <a:lnTo>
                    <a:pt x="164" y="10"/>
                  </a:lnTo>
                  <a:lnTo>
                    <a:pt x="171" y="3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089" name="Group 67088"/>
            <p:cNvGrpSpPr/>
            <p:nvPr/>
          </p:nvGrpSpPr>
          <p:grpSpPr>
            <a:xfrm>
              <a:off x="805" y="37"/>
              <a:ext cx="488" cy="456"/>
              <a:chOff x="0" y="0"/>
              <a:chExt cx="488" cy="456"/>
            </a:xfrm>
          </p:grpSpPr>
          <p:sp>
            <p:nvSpPr>
              <p:cNvPr id="67090" name="未知"/>
              <p:cNvSpPr/>
              <p:nvPr/>
            </p:nvSpPr>
            <p:spPr>
              <a:xfrm>
                <a:off x="114" y="33"/>
                <a:ext cx="257" cy="1"/>
              </a:xfrm>
              <a:custGeom>
                <a:avLst/>
                <a:gdLst/>
                <a:ahLst/>
                <a:cxnLst/>
                <a:pathLst>
                  <a:path w="257" h="1">
                    <a:moveTo>
                      <a:pt x="256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1" name="未知"/>
              <p:cNvSpPr/>
              <p:nvPr/>
            </p:nvSpPr>
            <p:spPr>
              <a:xfrm>
                <a:off x="7" y="159"/>
                <a:ext cx="186" cy="1"/>
              </a:xfrm>
              <a:custGeom>
                <a:avLst/>
                <a:gdLst/>
                <a:ahLst/>
                <a:cxnLst/>
                <a:pathLst>
                  <a:path w="186" h="1">
                    <a:moveTo>
                      <a:pt x="185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2" name="未知"/>
              <p:cNvSpPr/>
              <p:nvPr/>
            </p:nvSpPr>
            <p:spPr>
              <a:xfrm>
                <a:off x="0" y="226"/>
                <a:ext cx="207" cy="1"/>
              </a:xfrm>
              <a:custGeom>
                <a:avLst/>
                <a:gdLst/>
                <a:ahLst/>
                <a:cxnLst/>
                <a:pathLst>
                  <a:path w="207" h="1">
                    <a:moveTo>
                      <a:pt x="0" y="0"/>
                    </a:moveTo>
                    <a:lnTo>
                      <a:pt x="206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3" name="未知"/>
              <p:cNvSpPr/>
              <p:nvPr/>
            </p:nvSpPr>
            <p:spPr>
              <a:xfrm>
                <a:off x="106" y="418"/>
                <a:ext cx="172" cy="1"/>
              </a:xfrm>
              <a:custGeom>
                <a:avLst/>
                <a:gdLst/>
                <a:ahLst/>
                <a:cxnLst/>
                <a:pathLst>
                  <a:path w="172" h="1">
                    <a:moveTo>
                      <a:pt x="0" y="0"/>
                    </a:moveTo>
                    <a:lnTo>
                      <a:pt x="17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4" name="未知"/>
              <p:cNvSpPr/>
              <p:nvPr/>
            </p:nvSpPr>
            <p:spPr>
              <a:xfrm>
                <a:off x="71" y="116"/>
                <a:ext cx="61" cy="283"/>
              </a:xfrm>
              <a:custGeom>
                <a:avLst/>
                <a:gdLst/>
                <a:ahLst/>
                <a:cxnLst/>
                <a:pathLst>
                  <a:path w="61" h="283">
                    <a:moveTo>
                      <a:pt x="21" y="0"/>
                    </a:moveTo>
                    <a:lnTo>
                      <a:pt x="11" y="30"/>
                    </a:lnTo>
                    <a:lnTo>
                      <a:pt x="3" y="63"/>
                    </a:lnTo>
                    <a:lnTo>
                      <a:pt x="0" y="96"/>
                    </a:lnTo>
                    <a:lnTo>
                      <a:pt x="0" y="129"/>
                    </a:lnTo>
                    <a:lnTo>
                      <a:pt x="7" y="169"/>
                    </a:lnTo>
                    <a:lnTo>
                      <a:pt x="18" y="206"/>
                    </a:lnTo>
                    <a:lnTo>
                      <a:pt x="32" y="246"/>
                    </a:lnTo>
                    <a:lnTo>
                      <a:pt x="60" y="28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5" name="未知"/>
              <p:cNvSpPr/>
              <p:nvPr/>
            </p:nvSpPr>
            <p:spPr>
              <a:xfrm>
                <a:off x="160" y="139"/>
                <a:ext cx="12" cy="201"/>
              </a:xfrm>
              <a:custGeom>
                <a:avLst/>
                <a:gdLst/>
                <a:ahLst/>
                <a:cxnLst/>
                <a:pathLst>
                  <a:path w="12" h="201">
                    <a:moveTo>
                      <a:pt x="7" y="0"/>
                    </a:moveTo>
                    <a:lnTo>
                      <a:pt x="0" y="57"/>
                    </a:lnTo>
                    <a:lnTo>
                      <a:pt x="0" y="106"/>
                    </a:lnTo>
                    <a:lnTo>
                      <a:pt x="3" y="146"/>
                    </a:lnTo>
                    <a:lnTo>
                      <a:pt x="7" y="176"/>
                    </a:lnTo>
                    <a:lnTo>
                      <a:pt x="11" y="20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6" name="未知"/>
              <p:cNvSpPr/>
              <p:nvPr/>
            </p:nvSpPr>
            <p:spPr>
              <a:xfrm>
                <a:off x="320" y="139"/>
                <a:ext cx="12" cy="214"/>
              </a:xfrm>
              <a:custGeom>
                <a:avLst/>
                <a:gdLst/>
                <a:ahLst/>
                <a:cxnLst/>
                <a:pathLst>
                  <a:path w="12" h="214">
                    <a:moveTo>
                      <a:pt x="0" y="213"/>
                    </a:moveTo>
                    <a:lnTo>
                      <a:pt x="7" y="146"/>
                    </a:lnTo>
                    <a:lnTo>
                      <a:pt x="11" y="110"/>
                    </a:lnTo>
                    <a:lnTo>
                      <a:pt x="11" y="60"/>
                    </a:lnTo>
                    <a:lnTo>
                      <a:pt x="7" y="30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7" name="未知"/>
              <p:cNvSpPr/>
              <p:nvPr/>
            </p:nvSpPr>
            <p:spPr>
              <a:xfrm>
                <a:off x="245" y="282"/>
                <a:ext cx="1" cy="174"/>
              </a:xfrm>
              <a:custGeom>
                <a:avLst/>
                <a:gdLst/>
                <a:ahLst/>
                <a:cxnLst/>
                <a:pathLst>
                  <a:path w="1" h="174">
                    <a:moveTo>
                      <a:pt x="0" y="0"/>
                    </a:moveTo>
                    <a:lnTo>
                      <a:pt x="0" y="173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8" name="未知"/>
              <p:cNvSpPr/>
              <p:nvPr/>
            </p:nvSpPr>
            <p:spPr>
              <a:xfrm>
                <a:off x="39" y="99"/>
                <a:ext cx="26" cy="1"/>
              </a:xfrm>
              <a:custGeom>
                <a:avLst/>
                <a:gdLst/>
                <a:ahLst/>
                <a:cxnLst/>
                <a:pathLst>
                  <a:path w="26" h="1">
                    <a:moveTo>
                      <a:pt x="0" y="0"/>
                    </a:moveTo>
                    <a:lnTo>
                      <a:pt x="2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099" name="未知"/>
              <p:cNvSpPr/>
              <p:nvPr/>
            </p:nvSpPr>
            <p:spPr>
              <a:xfrm>
                <a:off x="85" y="99"/>
                <a:ext cx="140" cy="1"/>
              </a:xfrm>
              <a:custGeom>
                <a:avLst/>
                <a:gdLst/>
                <a:ahLst/>
                <a:cxnLst/>
                <a:pathLst>
                  <a:path w="140" h="1">
                    <a:moveTo>
                      <a:pt x="0" y="0"/>
                    </a:moveTo>
                    <a:lnTo>
                      <a:pt x="139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0" name="未知"/>
              <p:cNvSpPr/>
              <p:nvPr/>
            </p:nvSpPr>
            <p:spPr>
              <a:xfrm>
                <a:off x="263" y="99"/>
                <a:ext cx="136" cy="1"/>
              </a:xfrm>
              <a:custGeom>
                <a:avLst/>
                <a:gdLst/>
                <a:ahLst/>
                <a:cxnLst/>
                <a:pathLst>
                  <a:path w="136" h="1">
                    <a:moveTo>
                      <a:pt x="0" y="0"/>
                    </a:moveTo>
                    <a:lnTo>
                      <a:pt x="13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1" name="未知"/>
              <p:cNvSpPr/>
              <p:nvPr/>
            </p:nvSpPr>
            <p:spPr>
              <a:xfrm>
                <a:off x="416" y="99"/>
                <a:ext cx="26" cy="1"/>
              </a:xfrm>
              <a:custGeom>
                <a:avLst/>
                <a:gdLst/>
                <a:ahLst/>
                <a:cxnLst/>
                <a:pathLst>
                  <a:path w="26" h="1">
                    <a:moveTo>
                      <a:pt x="0" y="0"/>
                    </a:moveTo>
                    <a:lnTo>
                      <a:pt x="25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2" name="未知"/>
              <p:cNvSpPr/>
              <p:nvPr/>
            </p:nvSpPr>
            <p:spPr>
              <a:xfrm>
                <a:off x="292" y="159"/>
                <a:ext cx="186" cy="1"/>
              </a:xfrm>
              <a:custGeom>
                <a:avLst/>
                <a:gdLst/>
                <a:ahLst/>
                <a:cxnLst/>
                <a:pathLst>
                  <a:path w="186" h="1">
                    <a:moveTo>
                      <a:pt x="185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3" name="未知"/>
              <p:cNvSpPr/>
              <p:nvPr/>
            </p:nvSpPr>
            <p:spPr>
              <a:xfrm>
                <a:off x="277" y="226"/>
                <a:ext cx="211" cy="1"/>
              </a:xfrm>
              <a:custGeom>
                <a:avLst/>
                <a:gdLst/>
                <a:ahLst/>
                <a:cxnLst/>
                <a:pathLst>
                  <a:path w="211" h="1">
                    <a:moveTo>
                      <a:pt x="0" y="0"/>
                    </a:moveTo>
                    <a:lnTo>
                      <a:pt x="21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4" name="未知"/>
              <p:cNvSpPr/>
              <p:nvPr/>
            </p:nvSpPr>
            <p:spPr>
              <a:xfrm>
                <a:off x="7" y="292"/>
                <a:ext cx="182" cy="1"/>
              </a:xfrm>
              <a:custGeom>
                <a:avLst/>
                <a:gdLst/>
                <a:ahLst/>
                <a:cxnLst/>
                <a:pathLst>
                  <a:path w="182" h="1">
                    <a:moveTo>
                      <a:pt x="0" y="0"/>
                    </a:moveTo>
                    <a:lnTo>
                      <a:pt x="181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5" name="未知"/>
              <p:cNvSpPr/>
              <p:nvPr/>
            </p:nvSpPr>
            <p:spPr>
              <a:xfrm>
                <a:off x="235" y="292"/>
                <a:ext cx="18" cy="1"/>
              </a:xfrm>
              <a:custGeom>
                <a:avLst/>
                <a:gdLst/>
                <a:ahLst/>
                <a:cxnLst/>
                <a:pathLst>
                  <a:path w="18" h="1">
                    <a:moveTo>
                      <a:pt x="0" y="0"/>
                    </a:moveTo>
                    <a:lnTo>
                      <a:pt x="17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6" name="未知"/>
              <p:cNvSpPr/>
              <p:nvPr/>
            </p:nvSpPr>
            <p:spPr>
              <a:xfrm>
                <a:off x="299" y="292"/>
                <a:ext cx="179" cy="1"/>
              </a:xfrm>
              <a:custGeom>
                <a:avLst/>
                <a:gdLst/>
                <a:ahLst/>
                <a:cxnLst/>
                <a:pathLst>
                  <a:path w="179" h="1">
                    <a:moveTo>
                      <a:pt x="0" y="0"/>
                    </a:moveTo>
                    <a:lnTo>
                      <a:pt x="178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7" name="未知"/>
              <p:cNvSpPr/>
              <p:nvPr/>
            </p:nvSpPr>
            <p:spPr>
              <a:xfrm>
                <a:off x="35" y="355"/>
                <a:ext cx="129" cy="1"/>
              </a:xfrm>
              <a:custGeom>
                <a:avLst/>
                <a:gdLst/>
                <a:ahLst/>
                <a:cxnLst/>
                <a:pathLst>
                  <a:path w="129" h="1">
                    <a:moveTo>
                      <a:pt x="128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8" name="未知"/>
              <p:cNvSpPr/>
              <p:nvPr/>
            </p:nvSpPr>
            <p:spPr>
              <a:xfrm>
                <a:off x="188" y="355"/>
                <a:ext cx="112" cy="1"/>
              </a:xfrm>
              <a:custGeom>
                <a:avLst/>
                <a:gdLst/>
                <a:ahLst/>
                <a:cxnLst/>
                <a:pathLst>
                  <a:path w="112" h="1">
                    <a:moveTo>
                      <a:pt x="111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09" name="未知"/>
              <p:cNvSpPr/>
              <p:nvPr/>
            </p:nvSpPr>
            <p:spPr>
              <a:xfrm>
                <a:off x="324" y="355"/>
                <a:ext cx="122" cy="1"/>
              </a:xfrm>
              <a:custGeom>
                <a:avLst/>
                <a:gdLst/>
                <a:ahLst/>
                <a:cxnLst/>
                <a:pathLst>
                  <a:path w="122" h="1">
                    <a:moveTo>
                      <a:pt x="121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0" name="未知"/>
              <p:cNvSpPr/>
              <p:nvPr/>
            </p:nvSpPr>
            <p:spPr>
              <a:xfrm>
                <a:off x="292" y="418"/>
                <a:ext cx="83" cy="1"/>
              </a:xfrm>
              <a:custGeom>
                <a:avLst/>
                <a:gdLst/>
                <a:ahLst/>
                <a:cxnLst/>
                <a:pathLst>
                  <a:path w="83" h="1">
                    <a:moveTo>
                      <a:pt x="0" y="0"/>
                    </a:moveTo>
                    <a:lnTo>
                      <a:pt x="82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1" name="未知"/>
              <p:cNvSpPr/>
              <p:nvPr/>
            </p:nvSpPr>
            <p:spPr>
              <a:xfrm>
                <a:off x="99" y="0"/>
                <a:ext cx="286" cy="104"/>
              </a:xfrm>
              <a:custGeom>
                <a:avLst/>
                <a:gdLst/>
                <a:ahLst/>
                <a:cxnLst/>
                <a:pathLst>
                  <a:path w="286" h="104">
                    <a:moveTo>
                      <a:pt x="285" y="99"/>
                    </a:moveTo>
                    <a:lnTo>
                      <a:pt x="275" y="79"/>
                    </a:lnTo>
                    <a:lnTo>
                      <a:pt x="253" y="49"/>
                    </a:lnTo>
                    <a:lnTo>
                      <a:pt x="228" y="26"/>
                    </a:lnTo>
                    <a:lnTo>
                      <a:pt x="200" y="10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07" y="6"/>
                    </a:lnTo>
                    <a:lnTo>
                      <a:pt x="79" y="19"/>
                    </a:lnTo>
                    <a:lnTo>
                      <a:pt x="54" y="36"/>
                    </a:lnTo>
                    <a:lnTo>
                      <a:pt x="29" y="63"/>
                    </a:lnTo>
                    <a:lnTo>
                      <a:pt x="15" y="83"/>
                    </a:lnTo>
                    <a:lnTo>
                      <a:pt x="4" y="99"/>
                    </a:lnTo>
                    <a:lnTo>
                      <a:pt x="0" y="103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2" name="未知"/>
              <p:cNvSpPr/>
              <p:nvPr/>
            </p:nvSpPr>
            <p:spPr>
              <a:xfrm>
                <a:off x="356" y="116"/>
                <a:ext cx="58" cy="283"/>
              </a:xfrm>
              <a:custGeom>
                <a:avLst/>
                <a:gdLst/>
                <a:ahLst/>
                <a:cxnLst/>
                <a:pathLst>
                  <a:path w="58" h="283">
                    <a:moveTo>
                      <a:pt x="35" y="0"/>
                    </a:moveTo>
                    <a:lnTo>
                      <a:pt x="46" y="30"/>
                    </a:lnTo>
                    <a:lnTo>
                      <a:pt x="53" y="63"/>
                    </a:lnTo>
                    <a:lnTo>
                      <a:pt x="57" y="96"/>
                    </a:lnTo>
                    <a:lnTo>
                      <a:pt x="57" y="126"/>
                    </a:lnTo>
                    <a:lnTo>
                      <a:pt x="53" y="169"/>
                    </a:lnTo>
                    <a:lnTo>
                      <a:pt x="42" y="206"/>
                    </a:lnTo>
                    <a:lnTo>
                      <a:pt x="25" y="246"/>
                    </a:lnTo>
                    <a:lnTo>
                      <a:pt x="3" y="279"/>
                    </a:lnTo>
                    <a:lnTo>
                      <a:pt x="0" y="282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3" name="未知"/>
              <p:cNvSpPr/>
              <p:nvPr/>
            </p:nvSpPr>
            <p:spPr>
              <a:xfrm>
                <a:off x="139" y="405"/>
                <a:ext cx="107" cy="51"/>
              </a:xfrm>
              <a:custGeom>
                <a:avLst/>
                <a:gdLst/>
                <a:ahLst/>
                <a:cxnLst/>
                <a:pathLst>
                  <a:path w="107" h="51">
                    <a:moveTo>
                      <a:pt x="0" y="0"/>
                    </a:moveTo>
                    <a:lnTo>
                      <a:pt x="24" y="20"/>
                    </a:lnTo>
                    <a:lnTo>
                      <a:pt x="67" y="40"/>
                    </a:lnTo>
                    <a:lnTo>
                      <a:pt x="106" y="5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4" name="未知"/>
              <p:cNvSpPr/>
              <p:nvPr/>
            </p:nvSpPr>
            <p:spPr>
              <a:xfrm>
                <a:off x="288" y="408"/>
                <a:ext cx="58" cy="38"/>
              </a:xfrm>
              <a:custGeom>
                <a:avLst/>
                <a:gdLst/>
                <a:ahLst/>
                <a:cxnLst/>
                <a:pathLst>
                  <a:path w="58" h="38">
                    <a:moveTo>
                      <a:pt x="0" y="37"/>
                    </a:moveTo>
                    <a:lnTo>
                      <a:pt x="25" y="27"/>
                    </a:lnTo>
                    <a:lnTo>
                      <a:pt x="43" y="14"/>
                    </a:lnTo>
                    <a:lnTo>
                      <a:pt x="57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5" name="未知"/>
              <p:cNvSpPr/>
              <p:nvPr/>
            </p:nvSpPr>
            <p:spPr>
              <a:xfrm>
                <a:off x="171" y="0"/>
                <a:ext cx="150" cy="120"/>
              </a:xfrm>
              <a:custGeom>
                <a:avLst/>
                <a:gdLst/>
                <a:ahLst/>
                <a:cxnLst/>
                <a:pathLst>
                  <a:path w="150" h="120">
                    <a:moveTo>
                      <a:pt x="149" y="119"/>
                    </a:moveTo>
                    <a:lnTo>
                      <a:pt x="146" y="99"/>
                    </a:lnTo>
                    <a:lnTo>
                      <a:pt x="138" y="76"/>
                    </a:lnTo>
                    <a:lnTo>
                      <a:pt x="124" y="43"/>
                    </a:lnTo>
                    <a:lnTo>
                      <a:pt x="110" y="19"/>
                    </a:lnTo>
                    <a:lnTo>
                      <a:pt x="92" y="6"/>
                    </a:lnTo>
                    <a:lnTo>
                      <a:pt x="74" y="0"/>
                    </a:lnTo>
                    <a:lnTo>
                      <a:pt x="53" y="10"/>
                    </a:lnTo>
                    <a:lnTo>
                      <a:pt x="39" y="23"/>
                    </a:lnTo>
                    <a:lnTo>
                      <a:pt x="24" y="43"/>
                    </a:lnTo>
                    <a:lnTo>
                      <a:pt x="14" y="66"/>
                    </a:lnTo>
                    <a:lnTo>
                      <a:pt x="7" y="89"/>
                    </a:lnTo>
                    <a:lnTo>
                      <a:pt x="0" y="119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6" name="未知"/>
              <p:cNvSpPr/>
              <p:nvPr/>
            </p:nvSpPr>
            <p:spPr>
              <a:xfrm>
                <a:off x="178" y="372"/>
                <a:ext cx="68" cy="84"/>
              </a:xfrm>
              <a:custGeom>
                <a:avLst/>
                <a:gdLst/>
                <a:ahLst/>
                <a:cxnLst/>
                <a:pathLst>
                  <a:path w="68" h="84">
                    <a:moveTo>
                      <a:pt x="0" y="0"/>
                    </a:moveTo>
                    <a:lnTo>
                      <a:pt x="7" y="20"/>
                    </a:lnTo>
                    <a:lnTo>
                      <a:pt x="21" y="43"/>
                    </a:lnTo>
                    <a:lnTo>
                      <a:pt x="39" y="63"/>
                    </a:lnTo>
                    <a:lnTo>
                      <a:pt x="67" y="83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7" name="未知"/>
              <p:cNvSpPr/>
              <p:nvPr/>
            </p:nvSpPr>
            <p:spPr>
              <a:xfrm>
                <a:off x="292" y="375"/>
                <a:ext cx="18" cy="44"/>
              </a:xfrm>
              <a:custGeom>
                <a:avLst/>
                <a:gdLst/>
                <a:ahLst/>
                <a:cxnLst/>
                <a:pathLst>
                  <a:path w="18" h="44">
                    <a:moveTo>
                      <a:pt x="0" y="43"/>
                    </a:moveTo>
                    <a:lnTo>
                      <a:pt x="10" y="23"/>
                    </a:lnTo>
                    <a:lnTo>
                      <a:pt x="17" y="0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118" name="未知"/>
              <p:cNvSpPr/>
              <p:nvPr/>
            </p:nvSpPr>
            <p:spPr>
              <a:xfrm>
                <a:off x="242" y="0"/>
                <a:ext cx="1" cy="87"/>
              </a:xfrm>
              <a:custGeom>
                <a:avLst/>
                <a:gdLst/>
                <a:ahLst/>
                <a:cxnLst/>
                <a:pathLst>
                  <a:path w="1" h="87">
                    <a:moveTo>
                      <a:pt x="0" y="0"/>
                    </a:moveTo>
                    <a:lnTo>
                      <a:pt x="0" y="86"/>
                    </a:lnTo>
                  </a:path>
                </a:pathLst>
              </a:custGeom>
              <a:noFill/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7586" name="Group 67585"/>
          <p:cNvGrpSpPr/>
          <p:nvPr/>
        </p:nvGrpSpPr>
        <p:grpSpPr>
          <a:xfrm>
            <a:off x="3589338" y="228600"/>
            <a:ext cx="346075" cy="2062163"/>
            <a:chOff x="0" y="0"/>
            <a:chExt cx="217" cy="1297"/>
          </a:xfrm>
        </p:grpSpPr>
        <p:grpSp>
          <p:nvGrpSpPr>
            <p:cNvPr id="67587" name="Group 67586"/>
            <p:cNvGrpSpPr/>
            <p:nvPr/>
          </p:nvGrpSpPr>
          <p:grpSpPr>
            <a:xfrm>
              <a:off x="0" y="480"/>
              <a:ext cx="217" cy="817"/>
              <a:chOff x="0" y="0"/>
              <a:chExt cx="217" cy="817"/>
            </a:xfrm>
          </p:grpSpPr>
          <p:sp>
            <p:nvSpPr>
              <p:cNvPr id="67588" name="未知"/>
              <p:cNvSpPr/>
              <p:nvPr/>
            </p:nvSpPr>
            <p:spPr>
              <a:xfrm>
                <a:off x="0" y="738"/>
                <a:ext cx="217" cy="79"/>
              </a:xfrm>
              <a:custGeom>
                <a:avLst/>
                <a:gdLst/>
                <a:ahLst/>
                <a:cxnLst/>
                <a:pathLst>
                  <a:path w="217" h="79">
                    <a:moveTo>
                      <a:pt x="216" y="0"/>
                    </a:moveTo>
                    <a:lnTo>
                      <a:pt x="189" y="19"/>
                    </a:lnTo>
                    <a:lnTo>
                      <a:pt x="159" y="31"/>
                    </a:lnTo>
                    <a:lnTo>
                      <a:pt x="110" y="35"/>
                    </a:lnTo>
                    <a:lnTo>
                      <a:pt x="64" y="31"/>
                    </a:lnTo>
                    <a:lnTo>
                      <a:pt x="38" y="19"/>
                    </a:lnTo>
                    <a:lnTo>
                      <a:pt x="11" y="8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1" y="47"/>
                    </a:lnTo>
                    <a:lnTo>
                      <a:pt x="30" y="58"/>
                    </a:lnTo>
                    <a:lnTo>
                      <a:pt x="53" y="70"/>
                    </a:lnTo>
                    <a:lnTo>
                      <a:pt x="80" y="74"/>
                    </a:lnTo>
                    <a:lnTo>
                      <a:pt x="110" y="78"/>
                    </a:lnTo>
                    <a:lnTo>
                      <a:pt x="148" y="74"/>
                    </a:lnTo>
                    <a:lnTo>
                      <a:pt x="174" y="62"/>
                    </a:lnTo>
                    <a:lnTo>
                      <a:pt x="197" y="51"/>
                    </a:lnTo>
                    <a:lnTo>
                      <a:pt x="216" y="35"/>
                    </a:lnTo>
                    <a:lnTo>
                      <a:pt x="216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589" name="未知"/>
              <p:cNvSpPr/>
              <p:nvPr/>
            </p:nvSpPr>
            <p:spPr>
              <a:xfrm>
                <a:off x="0" y="523"/>
                <a:ext cx="217" cy="259"/>
              </a:xfrm>
              <a:custGeom>
                <a:avLst/>
                <a:gdLst/>
                <a:ahLst/>
                <a:cxnLst/>
                <a:pathLst>
                  <a:path w="217" h="259">
                    <a:moveTo>
                      <a:pt x="0" y="0"/>
                    </a:moveTo>
                    <a:lnTo>
                      <a:pt x="216" y="0"/>
                    </a:lnTo>
                    <a:lnTo>
                      <a:pt x="216" y="215"/>
                    </a:lnTo>
                    <a:lnTo>
                      <a:pt x="189" y="238"/>
                    </a:lnTo>
                    <a:lnTo>
                      <a:pt x="152" y="254"/>
                    </a:lnTo>
                    <a:lnTo>
                      <a:pt x="110" y="258"/>
                    </a:lnTo>
                    <a:lnTo>
                      <a:pt x="57" y="250"/>
                    </a:lnTo>
                    <a:lnTo>
                      <a:pt x="19" y="234"/>
                    </a:lnTo>
                    <a:lnTo>
                      <a:pt x="0" y="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590" name="未知"/>
              <p:cNvSpPr/>
              <p:nvPr/>
            </p:nvSpPr>
            <p:spPr>
              <a:xfrm>
                <a:off x="0" y="258"/>
                <a:ext cx="217" cy="305"/>
              </a:xfrm>
              <a:custGeom>
                <a:avLst/>
                <a:gdLst/>
                <a:ahLst/>
                <a:cxnLst/>
                <a:pathLst>
                  <a:path w="217" h="305">
                    <a:moveTo>
                      <a:pt x="171" y="0"/>
                    </a:moveTo>
                    <a:lnTo>
                      <a:pt x="159" y="27"/>
                    </a:lnTo>
                    <a:lnTo>
                      <a:pt x="140" y="54"/>
                    </a:lnTo>
                    <a:lnTo>
                      <a:pt x="167" y="82"/>
                    </a:lnTo>
                    <a:lnTo>
                      <a:pt x="140" y="113"/>
                    </a:lnTo>
                    <a:lnTo>
                      <a:pt x="106" y="82"/>
                    </a:lnTo>
                    <a:lnTo>
                      <a:pt x="76" y="113"/>
                    </a:lnTo>
                    <a:lnTo>
                      <a:pt x="45" y="82"/>
                    </a:lnTo>
                    <a:lnTo>
                      <a:pt x="76" y="54"/>
                    </a:lnTo>
                    <a:lnTo>
                      <a:pt x="57" y="31"/>
                    </a:lnTo>
                    <a:lnTo>
                      <a:pt x="45" y="4"/>
                    </a:lnTo>
                    <a:lnTo>
                      <a:pt x="19" y="101"/>
                    </a:lnTo>
                    <a:lnTo>
                      <a:pt x="8" y="160"/>
                    </a:lnTo>
                    <a:lnTo>
                      <a:pt x="4" y="191"/>
                    </a:lnTo>
                    <a:lnTo>
                      <a:pt x="0" y="230"/>
                    </a:lnTo>
                    <a:lnTo>
                      <a:pt x="0" y="265"/>
                    </a:lnTo>
                    <a:lnTo>
                      <a:pt x="27" y="285"/>
                    </a:lnTo>
                    <a:lnTo>
                      <a:pt x="53" y="296"/>
                    </a:lnTo>
                    <a:lnTo>
                      <a:pt x="106" y="304"/>
                    </a:lnTo>
                    <a:lnTo>
                      <a:pt x="163" y="296"/>
                    </a:lnTo>
                    <a:lnTo>
                      <a:pt x="201" y="281"/>
                    </a:lnTo>
                    <a:lnTo>
                      <a:pt x="216" y="265"/>
                    </a:lnTo>
                    <a:lnTo>
                      <a:pt x="216" y="230"/>
                    </a:lnTo>
                    <a:lnTo>
                      <a:pt x="212" y="191"/>
                    </a:lnTo>
                    <a:lnTo>
                      <a:pt x="208" y="160"/>
                    </a:lnTo>
                    <a:lnTo>
                      <a:pt x="197" y="101"/>
                    </a:lnTo>
                    <a:lnTo>
                      <a:pt x="171" y="0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591" name="未知"/>
              <p:cNvSpPr/>
              <p:nvPr/>
            </p:nvSpPr>
            <p:spPr>
              <a:xfrm>
                <a:off x="61" y="67"/>
                <a:ext cx="99" cy="207"/>
              </a:xfrm>
              <a:custGeom>
                <a:avLst/>
                <a:gdLst/>
                <a:ahLst/>
                <a:cxnLst/>
                <a:pathLst>
                  <a:path w="99" h="207">
                    <a:moveTo>
                      <a:pt x="87" y="113"/>
                    </a:moveTo>
                    <a:lnTo>
                      <a:pt x="83" y="85"/>
                    </a:lnTo>
                    <a:lnTo>
                      <a:pt x="79" y="19"/>
                    </a:lnTo>
                    <a:lnTo>
                      <a:pt x="83" y="0"/>
                    </a:lnTo>
                    <a:lnTo>
                      <a:pt x="11" y="0"/>
                    </a:lnTo>
                    <a:lnTo>
                      <a:pt x="15" y="23"/>
                    </a:lnTo>
                    <a:lnTo>
                      <a:pt x="11" y="89"/>
                    </a:lnTo>
                    <a:lnTo>
                      <a:pt x="7" y="117"/>
                    </a:lnTo>
                    <a:lnTo>
                      <a:pt x="0" y="148"/>
                    </a:lnTo>
                    <a:lnTo>
                      <a:pt x="3" y="160"/>
                    </a:lnTo>
                    <a:lnTo>
                      <a:pt x="22" y="187"/>
                    </a:lnTo>
                    <a:lnTo>
                      <a:pt x="49" y="206"/>
                    </a:lnTo>
                    <a:lnTo>
                      <a:pt x="72" y="187"/>
                    </a:lnTo>
                    <a:lnTo>
                      <a:pt x="91" y="160"/>
                    </a:lnTo>
                    <a:lnTo>
                      <a:pt x="98" y="148"/>
                    </a:lnTo>
                    <a:lnTo>
                      <a:pt x="87" y="113"/>
                    </a:lnTo>
                    <a:lnTo>
                      <a:pt x="87" y="11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592" name="未知"/>
              <p:cNvSpPr/>
              <p:nvPr/>
            </p:nvSpPr>
            <p:spPr>
              <a:xfrm>
                <a:off x="64" y="0"/>
                <a:ext cx="89" cy="68"/>
              </a:xfrm>
              <a:custGeom>
                <a:avLst/>
                <a:gdLst/>
                <a:ahLst/>
                <a:cxnLst/>
                <a:pathLst>
                  <a:path w="89" h="68">
                    <a:moveTo>
                      <a:pt x="80" y="67"/>
                    </a:moveTo>
                    <a:lnTo>
                      <a:pt x="88" y="51"/>
                    </a:lnTo>
                    <a:lnTo>
                      <a:pt x="76" y="35"/>
                    </a:lnTo>
                    <a:lnTo>
                      <a:pt x="76" y="24"/>
                    </a:lnTo>
                    <a:lnTo>
                      <a:pt x="80" y="12"/>
                    </a:lnTo>
                    <a:lnTo>
                      <a:pt x="76" y="0"/>
                    </a:lnTo>
                    <a:lnTo>
                      <a:pt x="12" y="0"/>
                    </a:lnTo>
                    <a:lnTo>
                      <a:pt x="8" y="12"/>
                    </a:lnTo>
                    <a:lnTo>
                      <a:pt x="12" y="24"/>
                    </a:lnTo>
                    <a:lnTo>
                      <a:pt x="12" y="35"/>
                    </a:lnTo>
                    <a:lnTo>
                      <a:pt x="0" y="51"/>
                    </a:lnTo>
                    <a:lnTo>
                      <a:pt x="8" y="67"/>
                    </a:lnTo>
                    <a:lnTo>
                      <a:pt x="80" y="67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593" name="未知"/>
            <p:cNvSpPr/>
            <p:nvPr/>
          </p:nvSpPr>
          <p:spPr>
            <a:xfrm>
              <a:off x="80" y="70"/>
              <a:ext cx="54" cy="25"/>
            </a:xfrm>
            <a:custGeom>
              <a:avLst/>
              <a:gdLst/>
              <a:ahLst/>
              <a:cxnLst/>
              <a:pathLst>
                <a:path w="54" h="25">
                  <a:moveTo>
                    <a:pt x="30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41" y="24"/>
                  </a:lnTo>
                  <a:lnTo>
                    <a:pt x="49" y="20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3" y="8"/>
                  </a:lnTo>
                  <a:lnTo>
                    <a:pt x="53" y="4"/>
                  </a:lnTo>
                  <a:lnTo>
                    <a:pt x="45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4" name="未知"/>
            <p:cNvSpPr/>
            <p:nvPr/>
          </p:nvSpPr>
          <p:spPr>
            <a:xfrm>
              <a:off x="80" y="0"/>
              <a:ext cx="54" cy="28"/>
            </a:xfrm>
            <a:custGeom>
              <a:avLst/>
              <a:gdLst/>
              <a:ahLst/>
              <a:cxnLst/>
              <a:pathLst>
                <a:path w="54" h="28">
                  <a:moveTo>
                    <a:pt x="53" y="12"/>
                  </a:moveTo>
                  <a:lnTo>
                    <a:pt x="41" y="4"/>
                  </a:lnTo>
                  <a:lnTo>
                    <a:pt x="15" y="0"/>
                  </a:lnTo>
                  <a:lnTo>
                    <a:pt x="3" y="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3" y="23"/>
                  </a:lnTo>
                  <a:lnTo>
                    <a:pt x="53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5" name="未知"/>
            <p:cNvSpPr/>
            <p:nvPr/>
          </p:nvSpPr>
          <p:spPr>
            <a:xfrm>
              <a:off x="72" y="23"/>
              <a:ext cx="69" cy="37"/>
            </a:xfrm>
            <a:custGeom>
              <a:avLst/>
              <a:gdLst/>
              <a:ahLst/>
              <a:cxnLst/>
              <a:pathLst>
                <a:path w="69" h="37">
                  <a:moveTo>
                    <a:pt x="8" y="36"/>
                  </a:moveTo>
                  <a:lnTo>
                    <a:pt x="0" y="24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lnTo>
                    <a:pt x="61" y="0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8" y="24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61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6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6" name="未知"/>
            <p:cNvSpPr/>
            <p:nvPr/>
          </p:nvSpPr>
          <p:spPr>
            <a:xfrm>
              <a:off x="11" y="1034"/>
              <a:ext cx="195" cy="208"/>
            </a:xfrm>
            <a:custGeom>
              <a:avLst/>
              <a:gdLst/>
              <a:ahLst/>
              <a:cxnLst/>
              <a:pathLst>
                <a:path w="195" h="208">
                  <a:moveTo>
                    <a:pt x="0" y="0"/>
                  </a:moveTo>
                  <a:lnTo>
                    <a:pt x="27" y="16"/>
                  </a:lnTo>
                  <a:lnTo>
                    <a:pt x="65" y="24"/>
                  </a:lnTo>
                  <a:lnTo>
                    <a:pt x="95" y="28"/>
                  </a:lnTo>
                  <a:lnTo>
                    <a:pt x="133" y="24"/>
                  </a:lnTo>
                  <a:lnTo>
                    <a:pt x="178" y="12"/>
                  </a:lnTo>
                  <a:lnTo>
                    <a:pt x="194" y="0"/>
                  </a:lnTo>
                  <a:lnTo>
                    <a:pt x="194" y="176"/>
                  </a:lnTo>
                  <a:lnTo>
                    <a:pt x="175" y="192"/>
                  </a:lnTo>
                  <a:lnTo>
                    <a:pt x="137" y="203"/>
                  </a:lnTo>
                  <a:lnTo>
                    <a:pt x="103" y="207"/>
                  </a:lnTo>
                  <a:lnTo>
                    <a:pt x="61" y="203"/>
                  </a:lnTo>
                  <a:lnTo>
                    <a:pt x="23" y="188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7" name="未知"/>
            <p:cNvSpPr/>
            <p:nvPr/>
          </p:nvSpPr>
          <p:spPr>
            <a:xfrm>
              <a:off x="45" y="695"/>
              <a:ext cx="127" cy="157"/>
            </a:xfrm>
            <a:custGeom>
              <a:avLst/>
              <a:gdLst/>
              <a:ahLst/>
              <a:cxnLst/>
              <a:pathLst>
                <a:path w="127" h="157">
                  <a:moveTo>
                    <a:pt x="16" y="0"/>
                  </a:moveTo>
                  <a:lnTo>
                    <a:pt x="19" y="12"/>
                  </a:lnTo>
                  <a:lnTo>
                    <a:pt x="38" y="39"/>
                  </a:lnTo>
                  <a:lnTo>
                    <a:pt x="65" y="58"/>
                  </a:lnTo>
                  <a:lnTo>
                    <a:pt x="88" y="39"/>
                  </a:lnTo>
                  <a:lnTo>
                    <a:pt x="107" y="12"/>
                  </a:lnTo>
                  <a:lnTo>
                    <a:pt x="114" y="0"/>
                  </a:lnTo>
                  <a:lnTo>
                    <a:pt x="126" y="43"/>
                  </a:lnTo>
                  <a:lnTo>
                    <a:pt x="114" y="70"/>
                  </a:lnTo>
                  <a:lnTo>
                    <a:pt x="95" y="97"/>
                  </a:lnTo>
                  <a:lnTo>
                    <a:pt x="122" y="125"/>
                  </a:lnTo>
                  <a:lnTo>
                    <a:pt x="95" y="156"/>
                  </a:lnTo>
                  <a:lnTo>
                    <a:pt x="61" y="125"/>
                  </a:lnTo>
                  <a:lnTo>
                    <a:pt x="31" y="156"/>
                  </a:lnTo>
                  <a:lnTo>
                    <a:pt x="0" y="125"/>
                  </a:lnTo>
                  <a:lnTo>
                    <a:pt x="31" y="97"/>
                  </a:lnTo>
                  <a:lnTo>
                    <a:pt x="12" y="74"/>
                  </a:lnTo>
                  <a:lnTo>
                    <a:pt x="0" y="47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8" name="未知"/>
            <p:cNvSpPr/>
            <p:nvPr/>
          </p:nvSpPr>
          <p:spPr>
            <a:xfrm>
              <a:off x="159" y="125"/>
              <a:ext cx="31" cy="149"/>
            </a:xfrm>
            <a:custGeom>
              <a:avLst/>
              <a:gdLst/>
              <a:ahLst/>
              <a:cxnLst/>
              <a:pathLst>
                <a:path w="31" h="149">
                  <a:moveTo>
                    <a:pt x="30" y="0"/>
                  </a:moveTo>
                  <a:lnTo>
                    <a:pt x="15" y="58"/>
                  </a:lnTo>
                  <a:lnTo>
                    <a:pt x="0" y="148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599" name="未知"/>
            <p:cNvSpPr/>
            <p:nvPr/>
          </p:nvSpPr>
          <p:spPr>
            <a:xfrm>
              <a:off x="129" y="101"/>
              <a:ext cx="54" cy="372"/>
            </a:xfrm>
            <a:custGeom>
              <a:avLst/>
              <a:gdLst/>
              <a:ahLst/>
              <a:cxnLst/>
              <a:pathLst>
                <a:path w="54" h="372">
                  <a:moveTo>
                    <a:pt x="53" y="0"/>
                  </a:moveTo>
                  <a:lnTo>
                    <a:pt x="30" y="94"/>
                  </a:lnTo>
                  <a:lnTo>
                    <a:pt x="15" y="184"/>
                  </a:lnTo>
                  <a:lnTo>
                    <a:pt x="7" y="258"/>
                  </a:lnTo>
                  <a:lnTo>
                    <a:pt x="0" y="3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0" name="未知"/>
            <p:cNvSpPr/>
            <p:nvPr/>
          </p:nvSpPr>
          <p:spPr>
            <a:xfrm>
              <a:off x="114" y="301"/>
              <a:ext cx="12" cy="165"/>
            </a:xfrm>
            <a:custGeom>
              <a:avLst/>
              <a:gdLst/>
              <a:ahLst/>
              <a:cxnLst/>
              <a:pathLst>
                <a:path w="12" h="165">
                  <a:moveTo>
                    <a:pt x="11" y="0"/>
                  </a:moveTo>
                  <a:lnTo>
                    <a:pt x="3" y="27"/>
                  </a:lnTo>
                  <a:lnTo>
                    <a:pt x="0" y="58"/>
                  </a:lnTo>
                  <a:lnTo>
                    <a:pt x="0" y="16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1" name="未知"/>
            <p:cNvSpPr/>
            <p:nvPr/>
          </p:nvSpPr>
          <p:spPr>
            <a:xfrm>
              <a:off x="102" y="156"/>
              <a:ext cx="1" cy="114"/>
            </a:xfrm>
            <a:custGeom>
              <a:avLst/>
              <a:gdLst/>
              <a:ahLst/>
              <a:cxnLst/>
              <a:pathLst>
                <a:path w="1" h="114">
                  <a:moveTo>
                    <a:pt x="0" y="113"/>
                  </a:move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2" name="未知"/>
            <p:cNvSpPr/>
            <p:nvPr/>
          </p:nvSpPr>
          <p:spPr>
            <a:xfrm>
              <a:off x="68" y="74"/>
              <a:ext cx="35" cy="395"/>
            </a:xfrm>
            <a:custGeom>
              <a:avLst/>
              <a:gdLst/>
              <a:ahLst/>
              <a:cxnLst/>
              <a:pathLst>
                <a:path w="35" h="395">
                  <a:moveTo>
                    <a:pt x="34" y="394"/>
                  </a:moveTo>
                  <a:lnTo>
                    <a:pt x="34" y="328"/>
                  </a:lnTo>
                  <a:lnTo>
                    <a:pt x="31" y="258"/>
                  </a:lnTo>
                  <a:lnTo>
                    <a:pt x="19" y="129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3" name="未知"/>
            <p:cNvSpPr/>
            <p:nvPr/>
          </p:nvSpPr>
          <p:spPr>
            <a:xfrm>
              <a:off x="72" y="230"/>
              <a:ext cx="16" cy="243"/>
            </a:xfrm>
            <a:custGeom>
              <a:avLst/>
              <a:gdLst/>
              <a:ahLst/>
              <a:cxnLst/>
              <a:pathLst>
                <a:path w="16" h="243">
                  <a:moveTo>
                    <a:pt x="15" y="242"/>
                  </a:moveTo>
                  <a:lnTo>
                    <a:pt x="11" y="145"/>
                  </a:lnTo>
                  <a:lnTo>
                    <a:pt x="4" y="47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4" name="未知"/>
            <p:cNvSpPr/>
            <p:nvPr/>
          </p:nvSpPr>
          <p:spPr>
            <a:xfrm>
              <a:off x="182" y="66"/>
              <a:ext cx="20" cy="36"/>
            </a:xfrm>
            <a:custGeom>
              <a:avLst/>
              <a:gdLst/>
              <a:ahLst/>
              <a:cxnLst/>
              <a:pathLst>
                <a:path w="20" h="36">
                  <a:moveTo>
                    <a:pt x="0" y="35"/>
                  </a:moveTo>
                  <a:lnTo>
                    <a:pt x="19" y="8"/>
                  </a:lnTo>
                  <a:lnTo>
                    <a:pt x="11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5" name="未知"/>
            <p:cNvSpPr/>
            <p:nvPr/>
          </p:nvSpPr>
          <p:spPr>
            <a:xfrm>
              <a:off x="117" y="109"/>
              <a:ext cx="47" cy="181"/>
            </a:xfrm>
            <a:custGeom>
              <a:avLst/>
              <a:gdLst/>
              <a:ahLst/>
              <a:cxnLst/>
              <a:pathLst>
                <a:path w="47" h="181">
                  <a:moveTo>
                    <a:pt x="46" y="16"/>
                  </a:moveTo>
                  <a:lnTo>
                    <a:pt x="23" y="63"/>
                  </a:lnTo>
                  <a:lnTo>
                    <a:pt x="31" y="74"/>
                  </a:lnTo>
                  <a:lnTo>
                    <a:pt x="23" y="86"/>
                  </a:lnTo>
                  <a:lnTo>
                    <a:pt x="12" y="121"/>
                  </a:lnTo>
                  <a:lnTo>
                    <a:pt x="0" y="180"/>
                  </a:lnTo>
                  <a:lnTo>
                    <a:pt x="4" y="141"/>
                  </a:lnTo>
                  <a:lnTo>
                    <a:pt x="16" y="55"/>
                  </a:lnTo>
                  <a:lnTo>
                    <a:pt x="31" y="0"/>
                  </a:lnTo>
                  <a:lnTo>
                    <a:pt x="46" y="16"/>
                  </a:lnTo>
                  <a:lnTo>
                    <a:pt x="46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6" name="未知"/>
            <p:cNvSpPr/>
            <p:nvPr/>
          </p:nvSpPr>
          <p:spPr>
            <a:xfrm>
              <a:off x="99" y="101"/>
              <a:ext cx="16" cy="48"/>
            </a:xfrm>
            <a:custGeom>
              <a:avLst/>
              <a:gdLst/>
              <a:ahLst/>
              <a:cxnLst/>
              <a:pathLst>
                <a:path w="16" h="48">
                  <a:moveTo>
                    <a:pt x="3" y="47"/>
                  </a:move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47"/>
                  </a:lnTo>
                  <a:lnTo>
                    <a:pt x="3" y="4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7" name="未知"/>
            <p:cNvSpPr/>
            <p:nvPr/>
          </p:nvSpPr>
          <p:spPr>
            <a:xfrm>
              <a:off x="42" y="90"/>
              <a:ext cx="31" cy="145"/>
            </a:xfrm>
            <a:custGeom>
              <a:avLst/>
              <a:gdLst/>
              <a:ahLst/>
              <a:cxnLst/>
              <a:pathLst>
                <a:path w="31" h="145">
                  <a:moveTo>
                    <a:pt x="30" y="140"/>
                  </a:moveTo>
                  <a:lnTo>
                    <a:pt x="0" y="1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22" y="70"/>
                  </a:lnTo>
                  <a:lnTo>
                    <a:pt x="30" y="144"/>
                  </a:lnTo>
                  <a:lnTo>
                    <a:pt x="30" y="140"/>
                  </a:lnTo>
                  <a:lnTo>
                    <a:pt x="30" y="14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08" name="未知"/>
            <p:cNvSpPr/>
            <p:nvPr/>
          </p:nvSpPr>
          <p:spPr>
            <a:xfrm>
              <a:off x="80" y="51"/>
              <a:ext cx="54" cy="28"/>
            </a:xfrm>
            <a:custGeom>
              <a:avLst/>
              <a:gdLst/>
              <a:ahLst/>
              <a:cxnLst/>
              <a:pathLst>
                <a:path w="54" h="28">
                  <a:moveTo>
                    <a:pt x="53" y="8"/>
                  </a:moveTo>
                  <a:lnTo>
                    <a:pt x="53" y="8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3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11" y="19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3" y="23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8"/>
                  </a:lnTo>
                  <a:lnTo>
                    <a:pt x="53" y="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609" name="Group 67608"/>
          <p:cNvGrpSpPr/>
          <p:nvPr/>
        </p:nvGrpSpPr>
        <p:grpSpPr>
          <a:xfrm>
            <a:off x="534988" y="2900363"/>
            <a:ext cx="1603375" cy="1831975"/>
            <a:chOff x="0" y="0"/>
            <a:chExt cx="1008" cy="1152"/>
          </a:xfrm>
        </p:grpSpPr>
        <p:sp>
          <p:nvSpPr>
            <p:cNvPr id="67610" name="Oval 67609"/>
            <p:cNvSpPr/>
            <p:nvPr/>
          </p:nvSpPr>
          <p:spPr>
            <a:xfrm>
              <a:off x="0" y="508"/>
              <a:ext cx="1008" cy="644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1" name="Oval 67610"/>
            <p:cNvSpPr/>
            <p:nvPr/>
          </p:nvSpPr>
          <p:spPr>
            <a:xfrm>
              <a:off x="0" y="479"/>
              <a:ext cx="1008" cy="645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2" name="Oval 67611"/>
            <p:cNvSpPr/>
            <p:nvPr/>
          </p:nvSpPr>
          <p:spPr>
            <a:xfrm>
              <a:off x="56" y="528"/>
              <a:ext cx="892" cy="543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3" name="未知"/>
            <p:cNvSpPr/>
            <p:nvPr/>
          </p:nvSpPr>
          <p:spPr>
            <a:xfrm>
              <a:off x="787" y="423"/>
              <a:ext cx="214" cy="287"/>
            </a:xfrm>
            <a:custGeom>
              <a:avLst/>
              <a:gdLst/>
              <a:ahLst/>
              <a:cxnLst/>
              <a:pathLst>
                <a:path w="214" h="287">
                  <a:moveTo>
                    <a:pt x="28" y="85"/>
                  </a:moveTo>
                  <a:lnTo>
                    <a:pt x="28" y="24"/>
                  </a:lnTo>
                  <a:lnTo>
                    <a:pt x="97" y="0"/>
                  </a:lnTo>
                  <a:lnTo>
                    <a:pt x="125" y="0"/>
                  </a:lnTo>
                  <a:lnTo>
                    <a:pt x="161" y="8"/>
                  </a:lnTo>
                  <a:lnTo>
                    <a:pt x="189" y="32"/>
                  </a:lnTo>
                  <a:lnTo>
                    <a:pt x="205" y="60"/>
                  </a:lnTo>
                  <a:lnTo>
                    <a:pt x="213" y="97"/>
                  </a:lnTo>
                  <a:lnTo>
                    <a:pt x="209" y="137"/>
                  </a:lnTo>
                  <a:lnTo>
                    <a:pt x="201" y="169"/>
                  </a:lnTo>
                  <a:lnTo>
                    <a:pt x="189" y="193"/>
                  </a:lnTo>
                  <a:lnTo>
                    <a:pt x="169" y="217"/>
                  </a:lnTo>
                  <a:lnTo>
                    <a:pt x="141" y="230"/>
                  </a:lnTo>
                  <a:lnTo>
                    <a:pt x="109" y="246"/>
                  </a:lnTo>
                  <a:lnTo>
                    <a:pt x="0" y="286"/>
                  </a:lnTo>
                  <a:lnTo>
                    <a:pt x="28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4" name="未知"/>
            <p:cNvSpPr/>
            <p:nvPr/>
          </p:nvSpPr>
          <p:spPr>
            <a:xfrm>
              <a:off x="843" y="483"/>
              <a:ext cx="102" cy="130"/>
            </a:xfrm>
            <a:custGeom>
              <a:avLst/>
              <a:gdLst/>
              <a:ahLst/>
              <a:cxnLst/>
              <a:pathLst>
                <a:path w="102" h="130">
                  <a:moveTo>
                    <a:pt x="97" y="16"/>
                  </a:moveTo>
                  <a:lnTo>
                    <a:pt x="101" y="37"/>
                  </a:lnTo>
                  <a:lnTo>
                    <a:pt x="97" y="77"/>
                  </a:lnTo>
                  <a:lnTo>
                    <a:pt x="85" y="97"/>
                  </a:lnTo>
                  <a:lnTo>
                    <a:pt x="69" y="113"/>
                  </a:lnTo>
                  <a:lnTo>
                    <a:pt x="45" y="129"/>
                  </a:lnTo>
                  <a:lnTo>
                    <a:pt x="12" y="125"/>
                  </a:lnTo>
                  <a:lnTo>
                    <a:pt x="4" y="113"/>
                  </a:lnTo>
                  <a:lnTo>
                    <a:pt x="0" y="93"/>
                  </a:lnTo>
                  <a:lnTo>
                    <a:pt x="0" y="73"/>
                  </a:lnTo>
                  <a:lnTo>
                    <a:pt x="8" y="45"/>
                  </a:lnTo>
                  <a:lnTo>
                    <a:pt x="20" y="25"/>
                  </a:lnTo>
                  <a:lnTo>
                    <a:pt x="41" y="8"/>
                  </a:lnTo>
                  <a:lnTo>
                    <a:pt x="61" y="0"/>
                  </a:lnTo>
                  <a:lnTo>
                    <a:pt x="81" y="0"/>
                  </a:lnTo>
                  <a:lnTo>
                    <a:pt x="97" y="16"/>
                  </a:lnTo>
                  <a:lnTo>
                    <a:pt x="97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5" name="Rounded Rectangle 67614"/>
            <p:cNvSpPr/>
            <p:nvPr/>
          </p:nvSpPr>
          <p:spPr>
            <a:xfrm>
              <a:off x="189" y="278"/>
              <a:ext cx="618" cy="689"/>
            </a:xfrm>
            <a:prstGeom prst="roundRect">
              <a:avLst>
                <a:gd name="adj" fmla="val 50000"/>
              </a:avLst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6" name="Oval 67615"/>
            <p:cNvSpPr/>
            <p:nvPr/>
          </p:nvSpPr>
          <p:spPr>
            <a:xfrm>
              <a:off x="177" y="270"/>
              <a:ext cx="650" cy="471"/>
            </a:xfrm>
            <a:prstGeom prst="ellipse">
              <a:avLst/>
            </a:prstGeom>
            <a:solidFill>
              <a:srgbClr val="BBBBBB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7" name="未知"/>
            <p:cNvSpPr/>
            <p:nvPr/>
          </p:nvSpPr>
          <p:spPr>
            <a:xfrm>
              <a:off x="855" y="483"/>
              <a:ext cx="110" cy="138"/>
            </a:xfrm>
            <a:custGeom>
              <a:avLst/>
              <a:gdLst/>
              <a:ahLst/>
              <a:cxnLst/>
              <a:pathLst>
                <a:path w="110" h="138">
                  <a:moveTo>
                    <a:pt x="8" y="133"/>
                  </a:moveTo>
                  <a:lnTo>
                    <a:pt x="29" y="137"/>
                  </a:lnTo>
                  <a:lnTo>
                    <a:pt x="53" y="137"/>
                  </a:lnTo>
                  <a:lnTo>
                    <a:pt x="77" y="125"/>
                  </a:lnTo>
                  <a:lnTo>
                    <a:pt x="93" y="109"/>
                  </a:lnTo>
                  <a:lnTo>
                    <a:pt x="105" y="85"/>
                  </a:lnTo>
                  <a:lnTo>
                    <a:pt x="109" y="61"/>
                  </a:lnTo>
                  <a:lnTo>
                    <a:pt x="109" y="37"/>
                  </a:lnTo>
                  <a:lnTo>
                    <a:pt x="97" y="12"/>
                  </a:lnTo>
                  <a:lnTo>
                    <a:pt x="85" y="4"/>
                  </a:lnTo>
                  <a:lnTo>
                    <a:pt x="69" y="0"/>
                  </a:lnTo>
                  <a:lnTo>
                    <a:pt x="81" y="12"/>
                  </a:lnTo>
                  <a:lnTo>
                    <a:pt x="89" y="37"/>
                  </a:lnTo>
                  <a:lnTo>
                    <a:pt x="81" y="77"/>
                  </a:lnTo>
                  <a:lnTo>
                    <a:pt x="69" y="97"/>
                  </a:lnTo>
                  <a:lnTo>
                    <a:pt x="49" y="113"/>
                  </a:lnTo>
                  <a:lnTo>
                    <a:pt x="24" y="125"/>
                  </a:lnTo>
                  <a:lnTo>
                    <a:pt x="0" y="125"/>
                  </a:lnTo>
                  <a:lnTo>
                    <a:pt x="8" y="133"/>
                  </a:lnTo>
                  <a:lnTo>
                    <a:pt x="8" y="133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8" name="未知"/>
            <p:cNvSpPr/>
            <p:nvPr/>
          </p:nvSpPr>
          <p:spPr>
            <a:xfrm>
              <a:off x="422" y="286"/>
              <a:ext cx="141" cy="186"/>
            </a:xfrm>
            <a:custGeom>
              <a:avLst/>
              <a:gdLst/>
              <a:ahLst/>
              <a:cxnLst/>
              <a:pathLst>
                <a:path w="141" h="186">
                  <a:moveTo>
                    <a:pt x="24" y="81"/>
                  </a:moveTo>
                  <a:lnTo>
                    <a:pt x="24" y="89"/>
                  </a:lnTo>
                  <a:lnTo>
                    <a:pt x="24" y="105"/>
                  </a:lnTo>
                  <a:lnTo>
                    <a:pt x="72" y="161"/>
                  </a:lnTo>
                  <a:lnTo>
                    <a:pt x="140" y="185"/>
                  </a:lnTo>
                  <a:lnTo>
                    <a:pt x="132" y="185"/>
                  </a:lnTo>
                  <a:lnTo>
                    <a:pt x="116" y="185"/>
                  </a:lnTo>
                  <a:lnTo>
                    <a:pt x="72" y="173"/>
                  </a:lnTo>
                  <a:lnTo>
                    <a:pt x="40" y="153"/>
                  </a:lnTo>
                  <a:lnTo>
                    <a:pt x="36" y="149"/>
                  </a:lnTo>
                  <a:lnTo>
                    <a:pt x="8" y="117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4" y="56"/>
                  </a:lnTo>
                  <a:lnTo>
                    <a:pt x="48" y="12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96" y="4"/>
                  </a:lnTo>
                  <a:lnTo>
                    <a:pt x="72" y="8"/>
                  </a:lnTo>
                  <a:lnTo>
                    <a:pt x="60" y="16"/>
                  </a:lnTo>
                  <a:lnTo>
                    <a:pt x="48" y="24"/>
                  </a:lnTo>
                  <a:lnTo>
                    <a:pt x="28" y="48"/>
                  </a:lnTo>
                  <a:lnTo>
                    <a:pt x="24" y="81"/>
                  </a:lnTo>
                  <a:lnTo>
                    <a:pt x="24" y="8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19" name="未知"/>
            <p:cNvSpPr/>
            <p:nvPr/>
          </p:nvSpPr>
          <p:spPr>
            <a:xfrm>
              <a:off x="422" y="286"/>
              <a:ext cx="141" cy="186"/>
            </a:xfrm>
            <a:custGeom>
              <a:avLst/>
              <a:gdLst/>
              <a:ahLst/>
              <a:cxnLst/>
              <a:pathLst>
                <a:path w="141" h="186">
                  <a:moveTo>
                    <a:pt x="24" y="81"/>
                  </a:moveTo>
                  <a:lnTo>
                    <a:pt x="24" y="89"/>
                  </a:lnTo>
                  <a:lnTo>
                    <a:pt x="24" y="105"/>
                  </a:lnTo>
                  <a:lnTo>
                    <a:pt x="72" y="161"/>
                  </a:lnTo>
                  <a:lnTo>
                    <a:pt x="140" y="185"/>
                  </a:lnTo>
                  <a:lnTo>
                    <a:pt x="132" y="185"/>
                  </a:lnTo>
                  <a:lnTo>
                    <a:pt x="116" y="185"/>
                  </a:lnTo>
                  <a:lnTo>
                    <a:pt x="72" y="173"/>
                  </a:lnTo>
                  <a:lnTo>
                    <a:pt x="40" y="153"/>
                  </a:lnTo>
                  <a:lnTo>
                    <a:pt x="36" y="149"/>
                  </a:lnTo>
                  <a:lnTo>
                    <a:pt x="8" y="117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4" y="56"/>
                  </a:lnTo>
                  <a:lnTo>
                    <a:pt x="48" y="12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96" y="4"/>
                  </a:lnTo>
                  <a:lnTo>
                    <a:pt x="72" y="8"/>
                  </a:lnTo>
                  <a:lnTo>
                    <a:pt x="60" y="16"/>
                  </a:lnTo>
                  <a:lnTo>
                    <a:pt x="48" y="24"/>
                  </a:lnTo>
                  <a:lnTo>
                    <a:pt x="28" y="48"/>
                  </a:lnTo>
                  <a:lnTo>
                    <a:pt x="24" y="8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20" name="Oval 67619"/>
            <p:cNvSpPr/>
            <p:nvPr/>
          </p:nvSpPr>
          <p:spPr>
            <a:xfrm>
              <a:off x="217" y="282"/>
              <a:ext cx="566" cy="330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21" name="Oval 67620"/>
            <p:cNvSpPr/>
            <p:nvPr/>
          </p:nvSpPr>
          <p:spPr>
            <a:xfrm>
              <a:off x="249" y="363"/>
              <a:ext cx="506" cy="249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22" name="未知"/>
            <p:cNvSpPr/>
            <p:nvPr/>
          </p:nvSpPr>
          <p:spPr>
            <a:xfrm>
              <a:off x="470" y="0"/>
              <a:ext cx="121" cy="339"/>
            </a:xfrm>
            <a:custGeom>
              <a:avLst/>
              <a:gdLst/>
              <a:ahLst/>
              <a:cxnLst/>
              <a:pathLst>
                <a:path w="121" h="339">
                  <a:moveTo>
                    <a:pt x="16" y="20"/>
                  </a:moveTo>
                  <a:lnTo>
                    <a:pt x="24" y="28"/>
                  </a:lnTo>
                  <a:lnTo>
                    <a:pt x="48" y="48"/>
                  </a:lnTo>
                  <a:lnTo>
                    <a:pt x="88" y="68"/>
                  </a:lnTo>
                  <a:lnTo>
                    <a:pt x="104" y="89"/>
                  </a:lnTo>
                  <a:lnTo>
                    <a:pt x="116" y="109"/>
                  </a:lnTo>
                  <a:lnTo>
                    <a:pt x="120" y="137"/>
                  </a:lnTo>
                  <a:lnTo>
                    <a:pt x="116" y="169"/>
                  </a:lnTo>
                  <a:lnTo>
                    <a:pt x="112" y="185"/>
                  </a:lnTo>
                  <a:lnTo>
                    <a:pt x="96" y="205"/>
                  </a:lnTo>
                  <a:lnTo>
                    <a:pt x="72" y="226"/>
                  </a:lnTo>
                  <a:lnTo>
                    <a:pt x="56" y="238"/>
                  </a:lnTo>
                  <a:lnTo>
                    <a:pt x="28" y="266"/>
                  </a:lnTo>
                  <a:lnTo>
                    <a:pt x="20" y="290"/>
                  </a:lnTo>
                  <a:lnTo>
                    <a:pt x="8" y="338"/>
                  </a:lnTo>
                  <a:lnTo>
                    <a:pt x="8" y="326"/>
                  </a:lnTo>
                  <a:lnTo>
                    <a:pt x="12" y="282"/>
                  </a:lnTo>
                  <a:lnTo>
                    <a:pt x="16" y="262"/>
                  </a:lnTo>
                  <a:lnTo>
                    <a:pt x="36" y="238"/>
                  </a:lnTo>
                  <a:lnTo>
                    <a:pt x="88" y="197"/>
                  </a:lnTo>
                  <a:lnTo>
                    <a:pt x="104" y="173"/>
                  </a:lnTo>
                  <a:lnTo>
                    <a:pt x="108" y="157"/>
                  </a:lnTo>
                  <a:lnTo>
                    <a:pt x="108" y="133"/>
                  </a:lnTo>
                  <a:lnTo>
                    <a:pt x="104" y="113"/>
                  </a:lnTo>
                  <a:lnTo>
                    <a:pt x="84" y="89"/>
                  </a:lnTo>
                  <a:lnTo>
                    <a:pt x="40" y="64"/>
                  </a:lnTo>
                  <a:lnTo>
                    <a:pt x="16" y="36"/>
                  </a:lnTo>
                  <a:lnTo>
                    <a:pt x="0" y="0"/>
                  </a:lnTo>
                  <a:lnTo>
                    <a:pt x="16" y="2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23" name="未知"/>
            <p:cNvSpPr/>
            <p:nvPr/>
          </p:nvSpPr>
          <p:spPr>
            <a:xfrm>
              <a:off x="502" y="101"/>
              <a:ext cx="138" cy="178"/>
            </a:xfrm>
            <a:custGeom>
              <a:avLst/>
              <a:gdLst/>
              <a:ahLst/>
              <a:cxnLst/>
              <a:pathLst>
                <a:path w="138" h="178">
                  <a:moveTo>
                    <a:pt x="16" y="32"/>
                  </a:moveTo>
                  <a:lnTo>
                    <a:pt x="48" y="64"/>
                  </a:lnTo>
                  <a:lnTo>
                    <a:pt x="68" y="76"/>
                  </a:lnTo>
                  <a:lnTo>
                    <a:pt x="104" y="88"/>
                  </a:lnTo>
                  <a:lnTo>
                    <a:pt x="129" y="100"/>
                  </a:lnTo>
                  <a:lnTo>
                    <a:pt x="137" y="129"/>
                  </a:lnTo>
                  <a:lnTo>
                    <a:pt x="133" y="149"/>
                  </a:lnTo>
                  <a:lnTo>
                    <a:pt x="104" y="161"/>
                  </a:lnTo>
                  <a:lnTo>
                    <a:pt x="60" y="177"/>
                  </a:lnTo>
                  <a:lnTo>
                    <a:pt x="88" y="165"/>
                  </a:lnTo>
                  <a:lnTo>
                    <a:pt x="104" y="153"/>
                  </a:lnTo>
                  <a:lnTo>
                    <a:pt x="116" y="137"/>
                  </a:lnTo>
                  <a:lnTo>
                    <a:pt x="120" y="121"/>
                  </a:lnTo>
                  <a:lnTo>
                    <a:pt x="112" y="108"/>
                  </a:lnTo>
                  <a:lnTo>
                    <a:pt x="92" y="100"/>
                  </a:lnTo>
                  <a:lnTo>
                    <a:pt x="76" y="96"/>
                  </a:lnTo>
                  <a:lnTo>
                    <a:pt x="40" y="72"/>
                  </a:lnTo>
                  <a:lnTo>
                    <a:pt x="16" y="48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624" name="Group 67623"/>
          <p:cNvGrpSpPr/>
          <p:nvPr/>
        </p:nvGrpSpPr>
        <p:grpSpPr>
          <a:xfrm>
            <a:off x="250825" y="908050"/>
            <a:ext cx="2160588" cy="1081088"/>
            <a:chOff x="0" y="0"/>
            <a:chExt cx="1513" cy="865"/>
          </a:xfrm>
        </p:grpSpPr>
        <p:grpSp>
          <p:nvGrpSpPr>
            <p:cNvPr id="67625" name="Group 67624"/>
            <p:cNvGrpSpPr/>
            <p:nvPr/>
          </p:nvGrpSpPr>
          <p:grpSpPr>
            <a:xfrm>
              <a:off x="815" y="244"/>
              <a:ext cx="698" cy="422"/>
              <a:chOff x="0" y="0"/>
              <a:chExt cx="698" cy="422"/>
            </a:xfrm>
          </p:grpSpPr>
          <p:sp>
            <p:nvSpPr>
              <p:cNvPr id="67626" name="未知"/>
              <p:cNvSpPr/>
              <p:nvPr/>
            </p:nvSpPr>
            <p:spPr>
              <a:xfrm>
                <a:off x="22" y="194"/>
                <a:ext cx="390" cy="228"/>
              </a:xfrm>
              <a:custGeom>
                <a:avLst/>
                <a:gdLst/>
                <a:ahLst/>
                <a:cxnLst/>
                <a:pathLst>
                  <a:path w="390" h="228">
                    <a:moveTo>
                      <a:pt x="5" y="33"/>
                    </a:moveTo>
                    <a:lnTo>
                      <a:pt x="0" y="49"/>
                    </a:lnTo>
                    <a:lnTo>
                      <a:pt x="0" y="72"/>
                    </a:lnTo>
                    <a:lnTo>
                      <a:pt x="16" y="99"/>
                    </a:lnTo>
                    <a:lnTo>
                      <a:pt x="27" y="105"/>
                    </a:lnTo>
                    <a:lnTo>
                      <a:pt x="43" y="116"/>
                    </a:lnTo>
                    <a:lnTo>
                      <a:pt x="70" y="110"/>
                    </a:lnTo>
                    <a:lnTo>
                      <a:pt x="76" y="99"/>
                    </a:lnTo>
                    <a:lnTo>
                      <a:pt x="70" y="116"/>
                    </a:lnTo>
                    <a:lnTo>
                      <a:pt x="70" y="138"/>
                    </a:lnTo>
                    <a:lnTo>
                      <a:pt x="81" y="155"/>
                    </a:lnTo>
                    <a:lnTo>
                      <a:pt x="97" y="166"/>
                    </a:lnTo>
                    <a:lnTo>
                      <a:pt x="119" y="171"/>
                    </a:lnTo>
                    <a:lnTo>
                      <a:pt x="140" y="160"/>
                    </a:lnTo>
                    <a:lnTo>
                      <a:pt x="146" y="160"/>
                    </a:lnTo>
                    <a:lnTo>
                      <a:pt x="146" y="160"/>
                    </a:lnTo>
                    <a:lnTo>
                      <a:pt x="146" y="160"/>
                    </a:lnTo>
                    <a:lnTo>
                      <a:pt x="157" y="182"/>
                    </a:lnTo>
                    <a:lnTo>
                      <a:pt x="178" y="199"/>
                    </a:lnTo>
                    <a:lnTo>
                      <a:pt x="205" y="204"/>
                    </a:lnTo>
                    <a:lnTo>
                      <a:pt x="221" y="193"/>
                    </a:lnTo>
                    <a:lnTo>
                      <a:pt x="227" y="210"/>
                    </a:lnTo>
                    <a:lnTo>
                      <a:pt x="243" y="227"/>
                    </a:lnTo>
                    <a:lnTo>
                      <a:pt x="259" y="227"/>
                    </a:lnTo>
                    <a:lnTo>
                      <a:pt x="281" y="227"/>
                    </a:lnTo>
                    <a:lnTo>
                      <a:pt x="297" y="216"/>
                    </a:lnTo>
                    <a:lnTo>
                      <a:pt x="351" y="171"/>
                    </a:lnTo>
                    <a:lnTo>
                      <a:pt x="389" y="116"/>
                    </a:lnTo>
                    <a:lnTo>
                      <a:pt x="389" y="110"/>
                    </a:lnTo>
                    <a:lnTo>
                      <a:pt x="389" y="105"/>
                    </a:lnTo>
                    <a:lnTo>
                      <a:pt x="389" y="105"/>
                    </a:lnTo>
                    <a:lnTo>
                      <a:pt x="389" y="105"/>
                    </a:lnTo>
                    <a:lnTo>
                      <a:pt x="362" y="72"/>
                    </a:lnTo>
                    <a:lnTo>
                      <a:pt x="335" y="72"/>
                    </a:lnTo>
                    <a:lnTo>
                      <a:pt x="346" y="60"/>
                    </a:lnTo>
                    <a:lnTo>
                      <a:pt x="351" y="49"/>
                    </a:lnTo>
                    <a:lnTo>
                      <a:pt x="342" y="27"/>
                    </a:lnTo>
                    <a:lnTo>
                      <a:pt x="324" y="16"/>
                    </a:lnTo>
                    <a:lnTo>
                      <a:pt x="308" y="5"/>
                    </a:lnTo>
                    <a:lnTo>
                      <a:pt x="281" y="22"/>
                    </a:lnTo>
                    <a:lnTo>
                      <a:pt x="254" y="38"/>
                    </a:lnTo>
                    <a:lnTo>
                      <a:pt x="243" y="22"/>
                    </a:lnTo>
                    <a:lnTo>
                      <a:pt x="232" y="5"/>
                    </a:lnTo>
                    <a:lnTo>
                      <a:pt x="216" y="0"/>
                    </a:lnTo>
                    <a:lnTo>
                      <a:pt x="194" y="5"/>
                    </a:lnTo>
                    <a:lnTo>
                      <a:pt x="173" y="22"/>
                    </a:lnTo>
                    <a:lnTo>
                      <a:pt x="146" y="38"/>
                    </a:lnTo>
                    <a:lnTo>
                      <a:pt x="124" y="55"/>
                    </a:lnTo>
                    <a:lnTo>
                      <a:pt x="119" y="60"/>
                    </a:lnTo>
                    <a:lnTo>
                      <a:pt x="119" y="49"/>
                    </a:lnTo>
                    <a:lnTo>
                      <a:pt x="119" y="44"/>
                    </a:lnTo>
                    <a:lnTo>
                      <a:pt x="113" y="27"/>
                    </a:lnTo>
                    <a:lnTo>
                      <a:pt x="97" y="11"/>
                    </a:lnTo>
                    <a:lnTo>
                      <a:pt x="86" y="5"/>
                    </a:lnTo>
                    <a:lnTo>
                      <a:pt x="81" y="0"/>
                    </a:lnTo>
                    <a:lnTo>
                      <a:pt x="49" y="5"/>
                    </a:lnTo>
                    <a:lnTo>
                      <a:pt x="27" y="27"/>
                    </a:lnTo>
                    <a:lnTo>
                      <a:pt x="14" y="19"/>
                    </a:lnTo>
                    <a:lnTo>
                      <a:pt x="5" y="33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27" name="未知"/>
              <p:cNvSpPr/>
              <p:nvPr/>
            </p:nvSpPr>
            <p:spPr>
              <a:xfrm>
                <a:off x="0" y="0"/>
                <a:ext cx="698" cy="233"/>
              </a:xfrm>
              <a:custGeom>
                <a:avLst/>
                <a:gdLst/>
                <a:ahLst/>
                <a:cxnLst/>
                <a:pathLst>
                  <a:path w="698" h="233">
                    <a:moveTo>
                      <a:pt x="670" y="232"/>
                    </a:moveTo>
                    <a:lnTo>
                      <a:pt x="648" y="227"/>
                    </a:lnTo>
                    <a:lnTo>
                      <a:pt x="519" y="210"/>
                    </a:lnTo>
                    <a:lnTo>
                      <a:pt x="373" y="188"/>
                    </a:lnTo>
                    <a:lnTo>
                      <a:pt x="346" y="188"/>
                    </a:lnTo>
                    <a:lnTo>
                      <a:pt x="324" y="182"/>
                    </a:lnTo>
                    <a:lnTo>
                      <a:pt x="281" y="171"/>
                    </a:lnTo>
                    <a:lnTo>
                      <a:pt x="238" y="160"/>
                    </a:lnTo>
                    <a:lnTo>
                      <a:pt x="233" y="155"/>
                    </a:lnTo>
                    <a:lnTo>
                      <a:pt x="227" y="149"/>
                    </a:lnTo>
                    <a:lnTo>
                      <a:pt x="206" y="149"/>
                    </a:lnTo>
                    <a:lnTo>
                      <a:pt x="184" y="144"/>
                    </a:lnTo>
                    <a:lnTo>
                      <a:pt x="141" y="133"/>
                    </a:lnTo>
                    <a:lnTo>
                      <a:pt x="125" y="116"/>
                    </a:lnTo>
                    <a:lnTo>
                      <a:pt x="114" y="116"/>
                    </a:lnTo>
                    <a:lnTo>
                      <a:pt x="98" y="116"/>
                    </a:lnTo>
                    <a:lnTo>
                      <a:pt x="44" y="94"/>
                    </a:lnTo>
                    <a:lnTo>
                      <a:pt x="0" y="66"/>
                    </a:lnTo>
                    <a:lnTo>
                      <a:pt x="6" y="27"/>
                    </a:lnTo>
                    <a:lnTo>
                      <a:pt x="17" y="22"/>
                    </a:lnTo>
                    <a:lnTo>
                      <a:pt x="27" y="27"/>
                    </a:lnTo>
                    <a:lnTo>
                      <a:pt x="44" y="38"/>
                    </a:lnTo>
                    <a:lnTo>
                      <a:pt x="65" y="44"/>
                    </a:lnTo>
                    <a:lnTo>
                      <a:pt x="76" y="38"/>
                    </a:lnTo>
                    <a:lnTo>
                      <a:pt x="87" y="38"/>
                    </a:lnTo>
                    <a:lnTo>
                      <a:pt x="157" y="50"/>
                    </a:lnTo>
                    <a:lnTo>
                      <a:pt x="227" y="61"/>
                    </a:lnTo>
                    <a:lnTo>
                      <a:pt x="254" y="61"/>
                    </a:lnTo>
                    <a:lnTo>
                      <a:pt x="281" y="61"/>
                    </a:lnTo>
                    <a:lnTo>
                      <a:pt x="319" y="66"/>
                    </a:lnTo>
                    <a:lnTo>
                      <a:pt x="351" y="66"/>
                    </a:lnTo>
                    <a:lnTo>
                      <a:pt x="389" y="66"/>
                    </a:lnTo>
                    <a:lnTo>
                      <a:pt x="416" y="66"/>
                    </a:lnTo>
                    <a:lnTo>
                      <a:pt x="454" y="72"/>
                    </a:lnTo>
                    <a:lnTo>
                      <a:pt x="697" y="0"/>
                    </a:lnTo>
                    <a:lnTo>
                      <a:pt x="697" y="221"/>
                    </a:lnTo>
                    <a:lnTo>
                      <a:pt x="670" y="232"/>
                    </a:lnTo>
                    <a:lnTo>
                      <a:pt x="670" y="23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7628" name="Group 67627"/>
            <p:cNvGrpSpPr/>
            <p:nvPr/>
          </p:nvGrpSpPr>
          <p:grpSpPr>
            <a:xfrm>
              <a:off x="1145" y="426"/>
              <a:ext cx="368" cy="439"/>
              <a:chOff x="0" y="0"/>
              <a:chExt cx="368" cy="439"/>
            </a:xfrm>
          </p:grpSpPr>
          <p:sp>
            <p:nvSpPr>
              <p:cNvPr id="67629" name="未知"/>
              <p:cNvSpPr/>
              <p:nvPr/>
            </p:nvSpPr>
            <p:spPr>
              <a:xfrm>
                <a:off x="129" y="78"/>
                <a:ext cx="239" cy="51"/>
              </a:xfrm>
              <a:custGeom>
                <a:avLst/>
                <a:gdLst/>
                <a:ahLst/>
                <a:cxnLst/>
                <a:pathLst>
                  <a:path w="239" h="51">
                    <a:moveTo>
                      <a:pt x="11" y="0"/>
                    </a:moveTo>
                    <a:lnTo>
                      <a:pt x="131" y="9"/>
                    </a:lnTo>
                    <a:lnTo>
                      <a:pt x="238" y="28"/>
                    </a:lnTo>
                    <a:lnTo>
                      <a:pt x="238" y="50"/>
                    </a:lnTo>
                    <a:lnTo>
                      <a:pt x="189" y="39"/>
                    </a:lnTo>
                    <a:lnTo>
                      <a:pt x="135" y="33"/>
                    </a:lnTo>
                    <a:lnTo>
                      <a:pt x="98" y="28"/>
                    </a:lnTo>
                    <a:lnTo>
                      <a:pt x="60" y="28"/>
                    </a:lnTo>
                    <a:lnTo>
                      <a:pt x="0" y="2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30" name="未知"/>
              <p:cNvSpPr/>
              <p:nvPr/>
            </p:nvSpPr>
            <p:spPr>
              <a:xfrm>
                <a:off x="11" y="100"/>
                <a:ext cx="357" cy="339"/>
              </a:xfrm>
              <a:custGeom>
                <a:avLst/>
                <a:gdLst/>
                <a:ahLst/>
                <a:cxnLst/>
                <a:pathLst>
                  <a:path w="357" h="339">
                    <a:moveTo>
                      <a:pt x="0" y="122"/>
                    </a:moveTo>
                    <a:lnTo>
                      <a:pt x="21" y="144"/>
                    </a:lnTo>
                    <a:lnTo>
                      <a:pt x="48" y="161"/>
                    </a:lnTo>
                    <a:lnTo>
                      <a:pt x="70" y="183"/>
                    </a:lnTo>
                    <a:lnTo>
                      <a:pt x="91" y="200"/>
                    </a:lnTo>
                    <a:lnTo>
                      <a:pt x="118" y="222"/>
                    </a:lnTo>
                    <a:lnTo>
                      <a:pt x="140" y="244"/>
                    </a:lnTo>
                    <a:lnTo>
                      <a:pt x="189" y="277"/>
                    </a:lnTo>
                    <a:lnTo>
                      <a:pt x="248" y="299"/>
                    </a:lnTo>
                    <a:lnTo>
                      <a:pt x="297" y="321"/>
                    </a:lnTo>
                    <a:lnTo>
                      <a:pt x="356" y="338"/>
                    </a:lnTo>
                    <a:lnTo>
                      <a:pt x="356" y="28"/>
                    </a:lnTo>
                    <a:lnTo>
                      <a:pt x="307" y="17"/>
                    </a:lnTo>
                    <a:lnTo>
                      <a:pt x="253" y="11"/>
                    </a:lnTo>
                    <a:lnTo>
                      <a:pt x="216" y="6"/>
                    </a:lnTo>
                    <a:lnTo>
                      <a:pt x="178" y="6"/>
                    </a:lnTo>
                    <a:lnTo>
                      <a:pt x="118" y="0"/>
                    </a:lnTo>
                    <a:lnTo>
                      <a:pt x="118" y="22"/>
                    </a:lnTo>
                    <a:lnTo>
                      <a:pt x="108" y="39"/>
                    </a:lnTo>
                    <a:lnTo>
                      <a:pt x="124" y="50"/>
                    </a:lnTo>
                    <a:lnTo>
                      <a:pt x="140" y="50"/>
                    </a:lnTo>
                    <a:lnTo>
                      <a:pt x="156" y="56"/>
                    </a:lnTo>
                    <a:lnTo>
                      <a:pt x="172" y="61"/>
                    </a:lnTo>
                    <a:lnTo>
                      <a:pt x="183" y="72"/>
                    </a:lnTo>
                    <a:lnTo>
                      <a:pt x="183" y="72"/>
                    </a:lnTo>
                    <a:lnTo>
                      <a:pt x="194" y="78"/>
                    </a:lnTo>
                    <a:lnTo>
                      <a:pt x="199" y="72"/>
                    </a:lnTo>
                    <a:lnTo>
                      <a:pt x="199" y="72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8"/>
                    </a:lnTo>
                    <a:lnTo>
                      <a:pt x="210" y="83"/>
                    </a:lnTo>
                    <a:lnTo>
                      <a:pt x="216" y="78"/>
                    </a:lnTo>
                    <a:lnTo>
                      <a:pt x="221" y="78"/>
                    </a:lnTo>
                    <a:lnTo>
                      <a:pt x="221" y="83"/>
                    </a:lnTo>
                    <a:lnTo>
                      <a:pt x="226" y="89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7" y="89"/>
                    </a:lnTo>
                    <a:lnTo>
                      <a:pt x="232" y="89"/>
                    </a:lnTo>
                    <a:lnTo>
                      <a:pt x="226" y="89"/>
                    </a:lnTo>
                    <a:lnTo>
                      <a:pt x="226" y="89"/>
                    </a:lnTo>
                    <a:lnTo>
                      <a:pt x="221" y="83"/>
                    </a:lnTo>
                    <a:lnTo>
                      <a:pt x="221" y="89"/>
                    </a:lnTo>
                    <a:lnTo>
                      <a:pt x="216" y="89"/>
                    </a:lnTo>
                    <a:lnTo>
                      <a:pt x="210" y="83"/>
                    </a:lnTo>
                    <a:lnTo>
                      <a:pt x="205" y="78"/>
                    </a:lnTo>
                    <a:lnTo>
                      <a:pt x="205" y="83"/>
                    </a:lnTo>
                    <a:lnTo>
                      <a:pt x="199" y="83"/>
                    </a:lnTo>
                    <a:lnTo>
                      <a:pt x="199" y="78"/>
                    </a:lnTo>
                    <a:lnTo>
                      <a:pt x="194" y="78"/>
                    </a:lnTo>
                    <a:lnTo>
                      <a:pt x="178" y="72"/>
                    </a:lnTo>
                    <a:lnTo>
                      <a:pt x="156" y="72"/>
                    </a:lnTo>
                    <a:lnTo>
                      <a:pt x="135" y="67"/>
                    </a:lnTo>
                    <a:lnTo>
                      <a:pt x="129" y="61"/>
                    </a:lnTo>
                    <a:lnTo>
                      <a:pt x="124" y="50"/>
                    </a:lnTo>
                    <a:lnTo>
                      <a:pt x="108" y="39"/>
                    </a:lnTo>
                    <a:lnTo>
                      <a:pt x="97" y="56"/>
                    </a:lnTo>
                    <a:lnTo>
                      <a:pt x="75" y="100"/>
                    </a:lnTo>
                    <a:lnTo>
                      <a:pt x="43" y="139"/>
                    </a:lnTo>
                    <a:lnTo>
                      <a:pt x="32" y="139"/>
                    </a:lnTo>
                    <a:lnTo>
                      <a:pt x="10" y="116"/>
                    </a:lnTo>
                    <a:lnTo>
                      <a:pt x="0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31" name="未知"/>
              <p:cNvSpPr/>
              <p:nvPr/>
            </p:nvSpPr>
            <p:spPr>
              <a:xfrm>
                <a:off x="5" y="0"/>
                <a:ext cx="363" cy="107"/>
              </a:xfrm>
              <a:custGeom>
                <a:avLst/>
                <a:gdLst/>
                <a:ahLst/>
                <a:cxnLst/>
                <a:pathLst>
                  <a:path w="363" h="107">
                    <a:moveTo>
                      <a:pt x="0" y="0"/>
                    </a:moveTo>
                    <a:lnTo>
                      <a:pt x="22" y="6"/>
                    </a:lnTo>
                    <a:lnTo>
                      <a:pt x="38" y="6"/>
                    </a:lnTo>
                    <a:lnTo>
                      <a:pt x="146" y="17"/>
                    </a:lnTo>
                    <a:lnTo>
                      <a:pt x="259" y="37"/>
                    </a:lnTo>
                    <a:lnTo>
                      <a:pt x="313" y="45"/>
                    </a:lnTo>
                    <a:lnTo>
                      <a:pt x="362" y="56"/>
                    </a:lnTo>
                    <a:lnTo>
                      <a:pt x="362" y="106"/>
                    </a:lnTo>
                    <a:lnTo>
                      <a:pt x="319" y="100"/>
                    </a:lnTo>
                    <a:lnTo>
                      <a:pt x="270" y="95"/>
                    </a:lnTo>
                    <a:lnTo>
                      <a:pt x="205" y="84"/>
                    </a:lnTo>
                    <a:lnTo>
                      <a:pt x="135" y="78"/>
                    </a:lnTo>
                    <a:lnTo>
                      <a:pt x="141" y="56"/>
                    </a:lnTo>
                    <a:lnTo>
                      <a:pt x="141" y="28"/>
                    </a:lnTo>
                    <a:lnTo>
                      <a:pt x="124" y="28"/>
                    </a:lnTo>
                    <a:lnTo>
                      <a:pt x="65" y="1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32" name="未知"/>
              <p:cNvSpPr/>
              <p:nvPr/>
            </p:nvSpPr>
            <p:spPr>
              <a:xfrm>
                <a:off x="0" y="6"/>
                <a:ext cx="130" cy="79"/>
              </a:xfrm>
              <a:custGeom>
                <a:avLst/>
                <a:gdLst/>
                <a:ahLst/>
                <a:cxnLst/>
                <a:pathLst>
                  <a:path w="130" h="79">
                    <a:moveTo>
                      <a:pt x="5" y="0"/>
                    </a:moveTo>
                    <a:lnTo>
                      <a:pt x="75" y="6"/>
                    </a:lnTo>
                    <a:lnTo>
                      <a:pt x="92" y="11"/>
                    </a:lnTo>
                    <a:lnTo>
                      <a:pt x="129" y="22"/>
                    </a:lnTo>
                    <a:lnTo>
                      <a:pt x="129" y="22"/>
                    </a:lnTo>
                    <a:lnTo>
                      <a:pt x="129" y="28"/>
                    </a:lnTo>
                    <a:lnTo>
                      <a:pt x="124" y="33"/>
                    </a:lnTo>
                    <a:lnTo>
                      <a:pt x="92" y="55"/>
                    </a:lnTo>
                    <a:lnTo>
                      <a:pt x="65" y="78"/>
                    </a:lnTo>
                    <a:lnTo>
                      <a:pt x="65" y="78"/>
                    </a:lnTo>
                    <a:lnTo>
                      <a:pt x="43" y="66"/>
                    </a:lnTo>
                    <a:lnTo>
                      <a:pt x="48" y="55"/>
                    </a:lnTo>
                    <a:lnTo>
                      <a:pt x="54" y="44"/>
                    </a:lnTo>
                    <a:lnTo>
                      <a:pt x="43" y="33"/>
                    </a:lnTo>
                    <a:lnTo>
                      <a:pt x="21" y="11"/>
                    </a:lnTo>
                    <a:lnTo>
                      <a:pt x="0" y="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77777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633" name="未知"/>
            <p:cNvSpPr/>
            <p:nvPr/>
          </p:nvSpPr>
          <p:spPr>
            <a:xfrm>
              <a:off x="1280" y="510"/>
              <a:ext cx="233" cy="39"/>
            </a:xfrm>
            <a:custGeom>
              <a:avLst/>
              <a:gdLst/>
              <a:ahLst/>
              <a:cxnLst/>
              <a:pathLst>
                <a:path w="233" h="39">
                  <a:moveTo>
                    <a:pt x="232" y="27"/>
                  </a:moveTo>
                  <a:lnTo>
                    <a:pt x="156" y="22"/>
                  </a:lnTo>
                  <a:lnTo>
                    <a:pt x="140" y="16"/>
                  </a:lnTo>
                  <a:lnTo>
                    <a:pt x="70" y="1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19" y="22"/>
                  </a:lnTo>
                  <a:lnTo>
                    <a:pt x="232" y="38"/>
                  </a:lnTo>
                  <a:lnTo>
                    <a:pt x="232" y="27"/>
                  </a:lnTo>
                  <a:lnTo>
                    <a:pt x="232" y="27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34" name="未知"/>
            <p:cNvSpPr/>
            <p:nvPr/>
          </p:nvSpPr>
          <p:spPr>
            <a:xfrm>
              <a:off x="1166" y="476"/>
              <a:ext cx="109" cy="184"/>
            </a:xfrm>
            <a:custGeom>
              <a:avLst/>
              <a:gdLst/>
              <a:ahLst/>
              <a:cxnLst/>
              <a:pathLst>
                <a:path w="109" h="184">
                  <a:moveTo>
                    <a:pt x="11" y="183"/>
                  </a:moveTo>
                  <a:lnTo>
                    <a:pt x="0" y="166"/>
                  </a:lnTo>
                  <a:lnTo>
                    <a:pt x="44" y="122"/>
                  </a:lnTo>
                  <a:lnTo>
                    <a:pt x="65" y="67"/>
                  </a:lnTo>
                  <a:lnTo>
                    <a:pt x="60" y="45"/>
                  </a:lnTo>
                  <a:lnTo>
                    <a:pt x="65" y="34"/>
                  </a:lnTo>
                  <a:lnTo>
                    <a:pt x="76" y="28"/>
                  </a:lnTo>
                  <a:lnTo>
                    <a:pt x="98" y="6"/>
                  </a:lnTo>
                  <a:lnTo>
                    <a:pt x="108" y="0"/>
                  </a:lnTo>
                  <a:lnTo>
                    <a:pt x="108" y="11"/>
                  </a:lnTo>
                  <a:lnTo>
                    <a:pt x="89" y="67"/>
                  </a:lnTo>
                  <a:lnTo>
                    <a:pt x="65" y="117"/>
                  </a:lnTo>
                  <a:lnTo>
                    <a:pt x="44" y="166"/>
                  </a:lnTo>
                  <a:lnTo>
                    <a:pt x="11" y="183"/>
                  </a:lnTo>
                  <a:lnTo>
                    <a:pt x="11" y="18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35" name="未知"/>
            <p:cNvSpPr/>
            <p:nvPr/>
          </p:nvSpPr>
          <p:spPr>
            <a:xfrm>
              <a:off x="1183" y="454"/>
              <a:ext cx="109" cy="212"/>
            </a:xfrm>
            <a:custGeom>
              <a:avLst/>
              <a:gdLst/>
              <a:ahLst/>
              <a:cxnLst/>
              <a:pathLst>
                <a:path w="109" h="212">
                  <a:moveTo>
                    <a:pt x="81" y="111"/>
                  </a:moveTo>
                  <a:lnTo>
                    <a:pt x="91" y="94"/>
                  </a:lnTo>
                  <a:lnTo>
                    <a:pt x="91" y="72"/>
                  </a:lnTo>
                  <a:lnTo>
                    <a:pt x="97" y="67"/>
                  </a:lnTo>
                  <a:lnTo>
                    <a:pt x="97" y="61"/>
                  </a:lnTo>
                  <a:lnTo>
                    <a:pt x="108" y="33"/>
                  </a:lnTo>
                  <a:lnTo>
                    <a:pt x="108" y="0"/>
                  </a:lnTo>
                  <a:lnTo>
                    <a:pt x="91" y="0"/>
                  </a:lnTo>
                  <a:lnTo>
                    <a:pt x="91" y="6"/>
                  </a:lnTo>
                  <a:lnTo>
                    <a:pt x="86" y="11"/>
                  </a:lnTo>
                  <a:lnTo>
                    <a:pt x="54" y="33"/>
                  </a:lnTo>
                  <a:lnTo>
                    <a:pt x="27" y="56"/>
                  </a:lnTo>
                  <a:lnTo>
                    <a:pt x="43" y="67"/>
                  </a:lnTo>
                  <a:lnTo>
                    <a:pt x="70" y="50"/>
                  </a:lnTo>
                  <a:lnTo>
                    <a:pt x="91" y="22"/>
                  </a:lnTo>
                  <a:lnTo>
                    <a:pt x="91" y="33"/>
                  </a:lnTo>
                  <a:lnTo>
                    <a:pt x="75" y="78"/>
                  </a:lnTo>
                  <a:lnTo>
                    <a:pt x="54" y="128"/>
                  </a:lnTo>
                  <a:lnTo>
                    <a:pt x="32" y="166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5" y="211"/>
                  </a:lnTo>
                  <a:lnTo>
                    <a:pt x="16" y="211"/>
                  </a:lnTo>
                  <a:lnTo>
                    <a:pt x="37" y="188"/>
                  </a:lnTo>
                  <a:lnTo>
                    <a:pt x="54" y="166"/>
                  </a:lnTo>
                  <a:lnTo>
                    <a:pt x="70" y="139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1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36" name="未知"/>
            <p:cNvSpPr/>
            <p:nvPr/>
          </p:nvSpPr>
          <p:spPr>
            <a:xfrm>
              <a:off x="842" y="266"/>
              <a:ext cx="45" cy="23"/>
            </a:xfrm>
            <a:custGeom>
              <a:avLst/>
              <a:gdLst/>
              <a:ahLst/>
              <a:cxnLst/>
              <a:pathLst>
                <a:path w="45" h="23">
                  <a:moveTo>
                    <a:pt x="44" y="2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" y="16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37" name="未知"/>
            <p:cNvSpPr/>
            <p:nvPr/>
          </p:nvSpPr>
          <p:spPr>
            <a:xfrm>
              <a:off x="799" y="332"/>
              <a:ext cx="352" cy="167"/>
            </a:xfrm>
            <a:custGeom>
              <a:avLst/>
              <a:gdLst/>
              <a:ahLst/>
              <a:cxnLst/>
              <a:pathLst>
                <a:path w="352" h="167">
                  <a:moveTo>
                    <a:pt x="49" y="11"/>
                  </a:moveTo>
                  <a:lnTo>
                    <a:pt x="60" y="0"/>
                  </a:lnTo>
                  <a:lnTo>
                    <a:pt x="87" y="17"/>
                  </a:lnTo>
                  <a:lnTo>
                    <a:pt x="114" y="28"/>
                  </a:lnTo>
                  <a:lnTo>
                    <a:pt x="130" y="28"/>
                  </a:lnTo>
                  <a:lnTo>
                    <a:pt x="141" y="28"/>
                  </a:lnTo>
                  <a:lnTo>
                    <a:pt x="151" y="45"/>
                  </a:lnTo>
                  <a:lnTo>
                    <a:pt x="173" y="45"/>
                  </a:lnTo>
                  <a:lnTo>
                    <a:pt x="189" y="50"/>
                  </a:lnTo>
                  <a:lnTo>
                    <a:pt x="222" y="61"/>
                  </a:lnTo>
                  <a:lnTo>
                    <a:pt x="222" y="61"/>
                  </a:lnTo>
                  <a:lnTo>
                    <a:pt x="243" y="61"/>
                  </a:lnTo>
                  <a:lnTo>
                    <a:pt x="249" y="67"/>
                  </a:lnTo>
                  <a:lnTo>
                    <a:pt x="254" y="72"/>
                  </a:lnTo>
                  <a:lnTo>
                    <a:pt x="297" y="83"/>
                  </a:lnTo>
                  <a:lnTo>
                    <a:pt x="340" y="94"/>
                  </a:lnTo>
                  <a:lnTo>
                    <a:pt x="351" y="94"/>
                  </a:lnTo>
                  <a:lnTo>
                    <a:pt x="351" y="100"/>
                  </a:lnTo>
                  <a:lnTo>
                    <a:pt x="346" y="106"/>
                  </a:lnTo>
                  <a:lnTo>
                    <a:pt x="346" y="111"/>
                  </a:lnTo>
                  <a:lnTo>
                    <a:pt x="346" y="111"/>
                  </a:lnTo>
                  <a:lnTo>
                    <a:pt x="319" y="128"/>
                  </a:lnTo>
                  <a:lnTo>
                    <a:pt x="292" y="144"/>
                  </a:lnTo>
                  <a:lnTo>
                    <a:pt x="281" y="128"/>
                  </a:lnTo>
                  <a:lnTo>
                    <a:pt x="270" y="111"/>
                  </a:lnTo>
                  <a:lnTo>
                    <a:pt x="254" y="106"/>
                  </a:lnTo>
                  <a:lnTo>
                    <a:pt x="232" y="111"/>
                  </a:lnTo>
                  <a:lnTo>
                    <a:pt x="211" y="128"/>
                  </a:lnTo>
                  <a:lnTo>
                    <a:pt x="184" y="144"/>
                  </a:lnTo>
                  <a:lnTo>
                    <a:pt x="162" y="161"/>
                  </a:lnTo>
                  <a:lnTo>
                    <a:pt x="157" y="166"/>
                  </a:lnTo>
                  <a:lnTo>
                    <a:pt x="157" y="155"/>
                  </a:lnTo>
                  <a:lnTo>
                    <a:pt x="157" y="150"/>
                  </a:lnTo>
                  <a:lnTo>
                    <a:pt x="151" y="133"/>
                  </a:lnTo>
                  <a:lnTo>
                    <a:pt x="135" y="117"/>
                  </a:lnTo>
                  <a:lnTo>
                    <a:pt x="124" y="111"/>
                  </a:lnTo>
                  <a:lnTo>
                    <a:pt x="119" y="106"/>
                  </a:lnTo>
                  <a:lnTo>
                    <a:pt x="87" y="111"/>
                  </a:lnTo>
                  <a:lnTo>
                    <a:pt x="65" y="133"/>
                  </a:lnTo>
                  <a:lnTo>
                    <a:pt x="54" y="128"/>
                  </a:lnTo>
                  <a:lnTo>
                    <a:pt x="43" y="122"/>
                  </a:lnTo>
                  <a:lnTo>
                    <a:pt x="33" y="111"/>
                  </a:lnTo>
                  <a:lnTo>
                    <a:pt x="27" y="111"/>
                  </a:lnTo>
                  <a:lnTo>
                    <a:pt x="6" y="100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89"/>
                  </a:lnTo>
                  <a:lnTo>
                    <a:pt x="11" y="94"/>
                  </a:lnTo>
                  <a:lnTo>
                    <a:pt x="16" y="94"/>
                  </a:lnTo>
                  <a:lnTo>
                    <a:pt x="22" y="83"/>
                  </a:lnTo>
                  <a:lnTo>
                    <a:pt x="43" y="45"/>
                  </a:lnTo>
                  <a:lnTo>
                    <a:pt x="43" y="28"/>
                  </a:lnTo>
                  <a:lnTo>
                    <a:pt x="49" y="11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38" name="未知"/>
            <p:cNvSpPr/>
            <p:nvPr/>
          </p:nvSpPr>
          <p:spPr>
            <a:xfrm>
              <a:off x="799" y="332"/>
              <a:ext cx="352" cy="167"/>
            </a:xfrm>
            <a:custGeom>
              <a:avLst/>
              <a:gdLst/>
              <a:ahLst/>
              <a:cxnLst/>
              <a:pathLst>
                <a:path w="352" h="167">
                  <a:moveTo>
                    <a:pt x="49" y="11"/>
                  </a:moveTo>
                  <a:lnTo>
                    <a:pt x="60" y="0"/>
                  </a:lnTo>
                  <a:lnTo>
                    <a:pt x="87" y="17"/>
                  </a:lnTo>
                  <a:lnTo>
                    <a:pt x="114" y="28"/>
                  </a:lnTo>
                  <a:lnTo>
                    <a:pt x="130" y="28"/>
                  </a:lnTo>
                  <a:lnTo>
                    <a:pt x="141" y="28"/>
                  </a:lnTo>
                  <a:lnTo>
                    <a:pt x="156" y="43"/>
                  </a:lnTo>
                  <a:lnTo>
                    <a:pt x="173" y="45"/>
                  </a:lnTo>
                  <a:lnTo>
                    <a:pt x="189" y="50"/>
                  </a:lnTo>
                  <a:lnTo>
                    <a:pt x="222" y="61"/>
                  </a:lnTo>
                  <a:lnTo>
                    <a:pt x="243" y="61"/>
                  </a:lnTo>
                  <a:lnTo>
                    <a:pt x="249" y="67"/>
                  </a:lnTo>
                  <a:lnTo>
                    <a:pt x="254" y="72"/>
                  </a:lnTo>
                  <a:lnTo>
                    <a:pt x="297" y="83"/>
                  </a:lnTo>
                  <a:lnTo>
                    <a:pt x="340" y="94"/>
                  </a:lnTo>
                  <a:lnTo>
                    <a:pt x="351" y="94"/>
                  </a:lnTo>
                  <a:lnTo>
                    <a:pt x="351" y="100"/>
                  </a:lnTo>
                  <a:lnTo>
                    <a:pt x="346" y="106"/>
                  </a:lnTo>
                  <a:lnTo>
                    <a:pt x="346" y="111"/>
                  </a:lnTo>
                  <a:lnTo>
                    <a:pt x="319" y="128"/>
                  </a:lnTo>
                  <a:lnTo>
                    <a:pt x="292" y="144"/>
                  </a:lnTo>
                  <a:lnTo>
                    <a:pt x="281" y="128"/>
                  </a:lnTo>
                  <a:lnTo>
                    <a:pt x="270" y="111"/>
                  </a:lnTo>
                  <a:lnTo>
                    <a:pt x="254" y="106"/>
                  </a:lnTo>
                  <a:lnTo>
                    <a:pt x="232" y="111"/>
                  </a:lnTo>
                  <a:lnTo>
                    <a:pt x="211" y="128"/>
                  </a:lnTo>
                  <a:lnTo>
                    <a:pt x="184" y="144"/>
                  </a:lnTo>
                  <a:lnTo>
                    <a:pt x="162" y="161"/>
                  </a:lnTo>
                  <a:lnTo>
                    <a:pt x="157" y="166"/>
                  </a:lnTo>
                  <a:lnTo>
                    <a:pt x="157" y="155"/>
                  </a:lnTo>
                  <a:lnTo>
                    <a:pt x="157" y="150"/>
                  </a:lnTo>
                  <a:lnTo>
                    <a:pt x="151" y="133"/>
                  </a:lnTo>
                  <a:lnTo>
                    <a:pt x="135" y="117"/>
                  </a:lnTo>
                  <a:lnTo>
                    <a:pt x="124" y="111"/>
                  </a:lnTo>
                  <a:lnTo>
                    <a:pt x="119" y="106"/>
                  </a:lnTo>
                  <a:lnTo>
                    <a:pt x="87" y="111"/>
                  </a:lnTo>
                  <a:lnTo>
                    <a:pt x="65" y="133"/>
                  </a:lnTo>
                  <a:lnTo>
                    <a:pt x="54" y="128"/>
                  </a:lnTo>
                  <a:lnTo>
                    <a:pt x="43" y="122"/>
                  </a:lnTo>
                  <a:lnTo>
                    <a:pt x="33" y="111"/>
                  </a:lnTo>
                  <a:lnTo>
                    <a:pt x="27" y="111"/>
                  </a:lnTo>
                  <a:lnTo>
                    <a:pt x="6" y="100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89"/>
                  </a:lnTo>
                  <a:lnTo>
                    <a:pt x="11" y="94"/>
                  </a:lnTo>
                  <a:lnTo>
                    <a:pt x="16" y="94"/>
                  </a:lnTo>
                  <a:lnTo>
                    <a:pt x="22" y="83"/>
                  </a:lnTo>
                  <a:lnTo>
                    <a:pt x="43" y="45"/>
                  </a:lnTo>
                  <a:lnTo>
                    <a:pt x="43" y="28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639" name="Group 67638"/>
            <p:cNvGrpSpPr/>
            <p:nvPr/>
          </p:nvGrpSpPr>
          <p:grpSpPr>
            <a:xfrm>
              <a:off x="0" y="0"/>
              <a:ext cx="152" cy="128"/>
              <a:chOff x="0" y="0"/>
              <a:chExt cx="152" cy="128"/>
            </a:xfrm>
          </p:grpSpPr>
          <p:sp>
            <p:nvSpPr>
              <p:cNvPr id="67640" name="未知"/>
              <p:cNvSpPr/>
              <p:nvPr/>
            </p:nvSpPr>
            <p:spPr>
              <a:xfrm>
                <a:off x="11" y="11"/>
                <a:ext cx="141" cy="117"/>
              </a:xfrm>
              <a:custGeom>
                <a:avLst/>
                <a:gdLst/>
                <a:ahLst/>
                <a:cxnLst/>
                <a:pathLst>
                  <a:path w="141" h="117">
                    <a:moveTo>
                      <a:pt x="75" y="28"/>
                    </a:moveTo>
                    <a:lnTo>
                      <a:pt x="75" y="33"/>
                    </a:lnTo>
                    <a:lnTo>
                      <a:pt x="75" y="39"/>
                    </a:lnTo>
                    <a:lnTo>
                      <a:pt x="75" y="44"/>
                    </a:lnTo>
                    <a:lnTo>
                      <a:pt x="75" y="44"/>
                    </a:lnTo>
                    <a:lnTo>
                      <a:pt x="81" y="44"/>
                    </a:lnTo>
                    <a:lnTo>
                      <a:pt x="97" y="50"/>
                    </a:lnTo>
                    <a:lnTo>
                      <a:pt x="108" y="55"/>
                    </a:lnTo>
                    <a:lnTo>
                      <a:pt x="119" y="55"/>
                    </a:lnTo>
                    <a:lnTo>
                      <a:pt x="129" y="67"/>
                    </a:lnTo>
                    <a:lnTo>
                      <a:pt x="135" y="61"/>
                    </a:lnTo>
                    <a:lnTo>
                      <a:pt x="140" y="55"/>
                    </a:lnTo>
                    <a:lnTo>
                      <a:pt x="140" y="67"/>
                    </a:lnTo>
                    <a:lnTo>
                      <a:pt x="135" y="83"/>
                    </a:lnTo>
                    <a:lnTo>
                      <a:pt x="124" y="100"/>
                    </a:lnTo>
                    <a:lnTo>
                      <a:pt x="119" y="116"/>
                    </a:lnTo>
                    <a:lnTo>
                      <a:pt x="108" y="116"/>
                    </a:lnTo>
                    <a:lnTo>
                      <a:pt x="102" y="116"/>
                    </a:lnTo>
                    <a:lnTo>
                      <a:pt x="97" y="116"/>
                    </a:lnTo>
                    <a:lnTo>
                      <a:pt x="86" y="111"/>
                    </a:lnTo>
                    <a:lnTo>
                      <a:pt x="75" y="100"/>
                    </a:lnTo>
                    <a:lnTo>
                      <a:pt x="59" y="89"/>
                    </a:lnTo>
                    <a:lnTo>
                      <a:pt x="54" y="89"/>
                    </a:lnTo>
                    <a:lnTo>
                      <a:pt x="48" y="89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16" y="89"/>
                    </a:lnTo>
                    <a:lnTo>
                      <a:pt x="0" y="78"/>
                    </a:lnTo>
                    <a:lnTo>
                      <a:pt x="15" y="59"/>
                    </a:lnTo>
                    <a:lnTo>
                      <a:pt x="27" y="39"/>
                    </a:lnTo>
                    <a:lnTo>
                      <a:pt x="27" y="39"/>
                    </a:lnTo>
                    <a:lnTo>
                      <a:pt x="38" y="11"/>
                    </a:lnTo>
                    <a:lnTo>
                      <a:pt x="43" y="17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65" y="17"/>
                    </a:lnTo>
                    <a:lnTo>
                      <a:pt x="70" y="11"/>
                    </a:lnTo>
                    <a:lnTo>
                      <a:pt x="70" y="11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75" y="6"/>
                    </a:lnTo>
                    <a:lnTo>
                      <a:pt x="75" y="11"/>
                    </a:lnTo>
                    <a:lnTo>
                      <a:pt x="81" y="28"/>
                    </a:lnTo>
                    <a:lnTo>
                      <a:pt x="75" y="28"/>
                    </a:lnTo>
                    <a:lnTo>
                      <a:pt x="75" y="28"/>
                    </a:lnTo>
                    <a:close/>
                  </a:path>
                </a:pathLst>
              </a:custGeom>
              <a:solidFill>
                <a:srgbClr val="444444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41" name="未知"/>
              <p:cNvSpPr/>
              <p:nvPr/>
            </p:nvSpPr>
            <p:spPr>
              <a:xfrm>
                <a:off x="0" y="0"/>
                <a:ext cx="87" cy="90"/>
              </a:xfrm>
              <a:custGeom>
                <a:avLst/>
                <a:gdLst/>
                <a:ahLst/>
                <a:cxnLst/>
                <a:pathLst>
                  <a:path w="87" h="90">
                    <a:moveTo>
                      <a:pt x="43" y="0"/>
                    </a:moveTo>
                    <a:lnTo>
                      <a:pt x="43" y="17"/>
                    </a:lnTo>
                    <a:lnTo>
                      <a:pt x="27" y="44"/>
                    </a:lnTo>
                    <a:lnTo>
                      <a:pt x="5" y="72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5" y="83"/>
                    </a:lnTo>
                    <a:lnTo>
                      <a:pt x="11" y="89"/>
                    </a:lnTo>
                    <a:lnTo>
                      <a:pt x="26" y="73"/>
                    </a:lnTo>
                    <a:lnTo>
                      <a:pt x="38" y="50"/>
                    </a:lnTo>
                    <a:lnTo>
                      <a:pt x="49" y="22"/>
                    </a:lnTo>
                    <a:lnTo>
                      <a:pt x="54" y="28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76" y="28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6" y="11"/>
                    </a:lnTo>
                    <a:lnTo>
                      <a:pt x="86" y="11"/>
                    </a:lnTo>
                    <a:lnTo>
                      <a:pt x="76" y="6"/>
                    </a:lnTo>
                    <a:lnTo>
                      <a:pt x="65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42" name="未知"/>
              <p:cNvSpPr/>
              <p:nvPr/>
            </p:nvSpPr>
            <p:spPr>
              <a:xfrm>
                <a:off x="43" y="44"/>
                <a:ext cx="23" cy="18"/>
              </a:xfrm>
              <a:custGeom>
                <a:avLst/>
                <a:gdLst/>
                <a:ahLst/>
                <a:cxnLst/>
                <a:pathLst>
                  <a:path w="23" h="18">
                    <a:moveTo>
                      <a:pt x="0" y="11"/>
                    </a:moveTo>
                    <a:lnTo>
                      <a:pt x="6" y="11"/>
                    </a:lnTo>
                    <a:lnTo>
                      <a:pt x="11" y="17"/>
                    </a:lnTo>
                    <a:lnTo>
                      <a:pt x="16" y="11"/>
                    </a:lnTo>
                    <a:lnTo>
                      <a:pt x="22" y="11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43" name="未知"/>
              <p:cNvSpPr/>
              <p:nvPr/>
            </p:nvSpPr>
            <p:spPr>
              <a:xfrm>
                <a:off x="86" y="39"/>
                <a:ext cx="66" cy="40"/>
              </a:xfrm>
              <a:custGeom>
                <a:avLst/>
                <a:gdLst/>
                <a:ahLst/>
                <a:cxnLst/>
                <a:pathLst>
                  <a:path w="66" h="40">
                    <a:moveTo>
                      <a:pt x="60" y="33"/>
                    </a:moveTo>
                    <a:lnTo>
                      <a:pt x="54" y="39"/>
                    </a:lnTo>
                    <a:lnTo>
                      <a:pt x="44" y="27"/>
                    </a:lnTo>
                    <a:lnTo>
                      <a:pt x="33" y="27"/>
                    </a:lnTo>
                    <a:lnTo>
                      <a:pt x="17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22" y="11"/>
                    </a:lnTo>
                    <a:lnTo>
                      <a:pt x="44" y="16"/>
                    </a:lnTo>
                    <a:lnTo>
                      <a:pt x="49" y="22"/>
                    </a:lnTo>
                    <a:lnTo>
                      <a:pt x="54" y="27"/>
                    </a:lnTo>
                    <a:lnTo>
                      <a:pt x="65" y="27"/>
                    </a:lnTo>
                    <a:lnTo>
                      <a:pt x="60" y="33"/>
                    </a:lnTo>
                    <a:lnTo>
                      <a:pt x="60" y="33"/>
                    </a:lnTo>
                    <a:close/>
                  </a:path>
                </a:pathLst>
              </a:custGeom>
              <a:solidFill>
                <a:srgbClr val="888888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44" name="未知"/>
              <p:cNvSpPr/>
              <p:nvPr/>
            </p:nvSpPr>
            <p:spPr>
              <a:xfrm>
                <a:off x="0" y="0"/>
                <a:ext cx="50" cy="73"/>
              </a:xfrm>
              <a:custGeom>
                <a:avLst/>
                <a:gdLst/>
                <a:ahLst/>
                <a:cxnLst/>
                <a:pathLst>
                  <a:path w="50" h="73">
                    <a:moveTo>
                      <a:pt x="38" y="0"/>
                    </a:moveTo>
                    <a:lnTo>
                      <a:pt x="49" y="0"/>
                    </a:lnTo>
                    <a:lnTo>
                      <a:pt x="43" y="17"/>
                    </a:lnTo>
                    <a:lnTo>
                      <a:pt x="27" y="44"/>
                    </a:lnTo>
                    <a:lnTo>
                      <a:pt x="5" y="72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16" y="39"/>
                    </a:lnTo>
                    <a:lnTo>
                      <a:pt x="32" y="6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645" name="未知"/>
            <p:cNvSpPr/>
            <p:nvPr/>
          </p:nvSpPr>
          <p:spPr>
            <a:xfrm>
              <a:off x="1280" y="576"/>
              <a:ext cx="60" cy="23"/>
            </a:xfrm>
            <a:custGeom>
              <a:avLst/>
              <a:gdLst/>
              <a:ahLst/>
              <a:cxnLst/>
              <a:pathLst>
                <a:path w="60" h="23">
                  <a:moveTo>
                    <a:pt x="0" y="0"/>
                  </a:moveTo>
                  <a:lnTo>
                    <a:pt x="16" y="0"/>
                  </a:lnTo>
                  <a:lnTo>
                    <a:pt x="32" y="6"/>
                  </a:lnTo>
                  <a:lnTo>
                    <a:pt x="48" y="11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48" y="22"/>
                  </a:lnTo>
                  <a:lnTo>
                    <a:pt x="32" y="22"/>
                  </a:lnTo>
                  <a:lnTo>
                    <a:pt x="11" y="17"/>
                  </a:lnTo>
                  <a:lnTo>
                    <a:pt x="5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46" name="未知"/>
            <p:cNvSpPr/>
            <p:nvPr/>
          </p:nvSpPr>
          <p:spPr>
            <a:xfrm>
              <a:off x="842" y="371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0" y="6"/>
                  </a:moveTo>
                  <a:lnTo>
                    <a:pt x="11" y="11"/>
                  </a:lnTo>
                  <a:lnTo>
                    <a:pt x="11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47" name="未知"/>
            <p:cNvSpPr/>
            <p:nvPr/>
          </p:nvSpPr>
          <p:spPr>
            <a:xfrm>
              <a:off x="902" y="382"/>
              <a:ext cx="130" cy="68"/>
            </a:xfrm>
            <a:custGeom>
              <a:avLst/>
              <a:gdLst/>
              <a:ahLst/>
              <a:cxnLst/>
              <a:pathLst>
                <a:path w="130" h="68">
                  <a:moveTo>
                    <a:pt x="0" y="22"/>
                  </a:moveTo>
                  <a:lnTo>
                    <a:pt x="108" y="67"/>
                  </a:lnTo>
                  <a:lnTo>
                    <a:pt x="113" y="61"/>
                  </a:lnTo>
                  <a:lnTo>
                    <a:pt x="129" y="50"/>
                  </a:lnTo>
                  <a:lnTo>
                    <a:pt x="5" y="0"/>
                  </a:lnTo>
                  <a:lnTo>
                    <a:pt x="5" y="11"/>
                  </a:lnTo>
                  <a:lnTo>
                    <a:pt x="113" y="61"/>
                  </a:lnTo>
                  <a:lnTo>
                    <a:pt x="113" y="61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48" name="未知"/>
            <p:cNvSpPr/>
            <p:nvPr/>
          </p:nvSpPr>
          <p:spPr>
            <a:xfrm>
              <a:off x="864" y="371"/>
              <a:ext cx="28" cy="18"/>
            </a:xfrm>
            <a:custGeom>
              <a:avLst/>
              <a:gdLst/>
              <a:ahLst/>
              <a:cxnLst/>
              <a:pathLst>
                <a:path w="28" h="18">
                  <a:moveTo>
                    <a:pt x="16" y="6"/>
                  </a:moveTo>
                  <a:lnTo>
                    <a:pt x="22" y="17"/>
                  </a:lnTo>
                  <a:lnTo>
                    <a:pt x="27" y="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6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49" name="未知"/>
            <p:cNvSpPr/>
            <p:nvPr/>
          </p:nvSpPr>
          <p:spPr>
            <a:xfrm>
              <a:off x="875" y="382"/>
              <a:ext cx="12" cy="18"/>
            </a:xfrm>
            <a:custGeom>
              <a:avLst/>
              <a:gdLst/>
              <a:ahLst/>
              <a:cxnLst/>
              <a:pathLst>
                <a:path w="12" h="18">
                  <a:moveTo>
                    <a:pt x="11" y="17"/>
                  </a:moveTo>
                  <a:lnTo>
                    <a:pt x="11" y="11"/>
                  </a:lnTo>
                  <a:lnTo>
                    <a:pt x="0" y="0"/>
                  </a:lnTo>
                  <a:lnTo>
                    <a:pt x="0" y="6"/>
                  </a:lnTo>
                  <a:lnTo>
                    <a:pt x="11" y="17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0" name="未知"/>
            <p:cNvSpPr/>
            <p:nvPr/>
          </p:nvSpPr>
          <p:spPr>
            <a:xfrm>
              <a:off x="848" y="360"/>
              <a:ext cx="6" cy="12"/>
            </a:xfrm>
            <a:custGeom>
              <a:avLst/>
              <a:gdLst/>
              <a:ahLst/>
              <a:cxnLst/>
              <a:pathLst>
                <a:path w="6" h="12">
                  <a:moveTo>
                    <a:pt x="5" y="11"/>
                  </a:moveTo>
                  <a:lnTo>
                    <a:pt x="5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1" name="未知"/>
            <p:cNvSpPr/>
            <p:nvPr/>
          </p:nvSpPr>
          <p:spPr>
            <a:xfrm>
              <a:off x="1350" y="598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5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11" y="11"/>
                  </a:lnTo>
                  <a:lnTo>
                    <a:pt x="5" y="11"/>
                  </a:lnTo>
                  <a:lnTo>
                    <a:pt x="5" y="6"/>
                  </a:lnTo>
                  <a:lnTo>
                    <a:pt x="0" y="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2" name="未知"/>
            <p:cNvSpPr/>
            <p:nvPr/>
          </p:nvSpPr>
          <p:spPr>
            <a:xfrm>
              <a:off x="1366" y="604"/>
              <a:ext cx="12" cy="12"/>
            </a:xfrm>
            <a:custGeom>
              <a:avLst/>
              <a:gdLst/>
              <a:ahLst/>
              <a:cxnLst/>
              <a:pathLst>
                <a:path w="12" h="12">
                  <a:moveTo>
                    <a:pt x="6" y="0"/>
                  </a:moveTo>
                  <a:lnTo>
                    <a:pt x="11" y="0"/>
                  </a:lnTo>
                  <a:lnTo>
                    <a:pt x="11" y="5"/>
                  </a:lnTo>
                  <a:lnTo>
                    <a:pt x="11" y="11"/>
                  </a:lnTo>
                  <a:lnTo>
                    <a:pt x="6" y="11"/>
                  </a:lnTo>
                  <a:lnTo>
                    <a:pt x="0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3" name="未知"/>
            <p:cNvSpPr/>
            <p:nvPr/>
          </p:nvSpPr>
          <p:spPr>
            <a:xfrm>
              <a:off x="1382" y="609"/>
              <a:ext cx="12" cy="7"/>
            </a:xfrm>
            <a:custGeom>
              <a:avLst/>
              <a:gdLst/>
              <a:ahLst/>
              <a:cxnLst/>
              <a:pathLst>
                <a:path w="12" h="7">
                  <a:moveTo>
                    <a:pt x="0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11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4" name="未知"/>
            <p:cNvSpPr/>
            <p:nvPr/>
          </p:nvSpPr>
          <p:spPr>
            <a:xfrm>
              <a:off x="1172" y="532"/>
              <a:ext cx="28" cy="39"/>
            </a:xfrm>
            <a:custGeom>
              <a:avLst/>
              <a:gdLst/>
              <a:ahLst/>
              <a:cxnLst/>
              <a:pathLst>
                <a:path w="28" h="39">
                  <a:moveTo>
                    <a:pt x="11" y="38"/>
                  </a:moveTo>
                  <a:lnTo>
                    <a:pt x="0" y="27"/>
                  </a:lnTo>
                  <a:lnTo>
                    <a:pt x="0" y="22"/>
                  </a:lnTo>
                  <a:lnTo>
                    <a:pt x="16" y="0"/>
                  </a:lnTo>
                  <a:lnTo>
                    <a:pt x="2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5" name="未知"/>
            <p:cNvSpPr/>
            <p:nvPr/>
          </p:nvSpPr>
          <p:spPr>
            <a:xfrm>
              <a:off x="1123" y="465"/>
              <a:ext cx="28" cy="46"/>
            </a:xfrm>
            <a:custGeom>
              <a:avLst/>
              <a:gdLst/>
              <a:ahLst/>
              <a:cxnLst/>
              <a:pathLst>
                <a:path w="28" h="46">
                  <a:moveTo>
                    <a:pt x="6" y="45"/>
                  </a:moveTo>
                  <a:lnTo>
                    <a:pt x="0" y="33"/>
                  </a:lnTo>
                  <a:lnTo>
                    <a:pt x="0" y="2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6" name="未知"/>
            <p:cNvSpPr/>
            <p:nvPr/>
          </p:nvSpPr>
          <p:spPr>
            <a:xfrm>
              <a:off x="1031" y="449"/>
              <a:ext cx="28" cy="50"/>
            </a:xfrm>
            <a:custGeom>
              <a:avLst/>
              <a:gdLst/>
              <a:ahLst/>
              <a:cxnLst/>
              <a:pathLst>
                <a:path w="28" h="50">
                  <a:moveTo>
                    <a:pt x="6" y="49"/>
                  </a:moveTo>
                  <a:lnTo>
                    <a:pt x="0" y="44"/>
                  </a:lnTo>
                  <a:lnTo>
                    <a:pt x="0" y="27"/>
                  </a:lnTo>
                  <a:lnTo>
                    <a:pt x="17" y="0"/>
                  </a:lnTo>
                  <a:lnTo>
                    <a:pt x="27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57" name="未知"/>
            <p:cNvSpPr/>
            <p:nvPr/>
          </p:nvSpPr>
          <p:spPr>
            <a:xfrm>
              <a:off x="886" y="449"/>
              <a:ext cx="33" cy="50"/>
            </a:xfrm>
            <a:custGeom>
              <a:avLst/>
              <a:gdLst/>
              <a:ahLst/>
              <a:cxnLst/>
              <a:pathLst>
                <a:path w="33" h="50">
                  <a:moveTo>
                    <a:pt x="10" y="49"/>
                  </a:moveTo>
                  <a:lnTo>
                    <a:pt x="0" y="38"/>
                  </a:lnTo>
                  <a:lnTo>
                    <a:pt x="5" y="22"/>
                  </a:lnTo>
                  <a:lnTo>
                    <a:pt x="21" y="11"/>
                  </a:lnTo>
                  <a:lnTo>
                    <a:pt x="32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658" name="Group 67657"/>
            <p:cNvGrpSpPr/>
            <p:nvPr/>
          </p:nvGrpSpPr>
          <p:grpSpPr>
            <a:xfrm>
              <a:off x="248" y="116"/>
              <a:ext cx="601" cy="311"/>
              <a:chOff x="0" y="0"/>
              <a:chExt cx="601" cy="311"/>
            </a:xfrm>
          </p:grpSpPr>
          <p:sp>
            <p:nvSpPr>
              <p:cNvPr id="67659" name="未知"/>
              <p:cNvSpPr/>
              <p:nvPr/>
            </p:nvSpPr>
            <p:spPr>
              <a:xfrm>
                <a:off x="130" y="45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0" y="5"/>
                    </a:move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5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0" name="未知"/>
              <p:cNvSpPr/>
              <p:nvPr/>
            </p:nvSpPr>
            <p:spPr>
              <a:xfrm>
                <a:off x="130" y="45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0" y="5"/>
                    </a:move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5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1" name="未知"/>
              <p:cNvSpPr/>
              <p:nvPr/>
            </p:nvSpPr>
            <p:spPr>
              <a:xfrm>
                <a:off x="308" y="250"/>
                <a:ext cx="34" cy="12"/>
              </a:xfrm>
              <a:custGeom>
                <a:avLst/>
                <a:gdLst/>
                <a:ahLst/>
                <a:cxnLst/>
                <a:pathLst>
                  <a:path w="34" h="12">
                    <a:moveTo>
                      <a:pt x="0" y="0"/>
                    </a:moveTo>
                    <a:lnTo>
                      <a:pt x="0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7" y="11"/>
                    </a:lnTo>
                    <a:lnTo>
                      <a:pt x="27" y="5"/>
                    </a:lnTo>
                    <a:lnTo>
                      <a:pt x="27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2" name="未知"/>
              <p:cNvSpPr/>
              <p:nvPr/>
            </p:nvSpPr>
            <p:spPr>
              <a:xfrm>
                <a:off x="49" y="78"/>
                <a:ext cx="546" cy="233"/>
              </a:xfrm>
              <a:custGeom>
                <a:avLst/>
                <a:gdLst/>
                <a:ahLst/>
                <a:cxnLst/>
                <a:pathLst>
                  <a:path w="546" h="233">
                    <a:moveTo>
                      <a:pt x="545" y="172"/>
                    </a:moveTo>
                    <a:lnTo>
                      <a:pt x="529" y="205"/>
                    </a:lnTo>
                    <a:lnTo>
                      <a:pt x="475" y="183"/>
                    </a:lnTo>
                    <a:lnTo>
                      <a:pt x="475" y="183"/>
                    </a:lnTo>
                    <a:lnTo>
                      <a:pt x="529" y="205"/>
                    </a:lnTo>
                    <a:lnTo>
                      <a:pt x="524" y="221"/>
                    </a:lnTo>
                    <a:lnTo>
                      <a:pt x="518" y="232"/>
                    </a:lnTo>
                    <a:lnTo>
                      <a:pt x="513" y="232"/>
                    </a:lnTo>
                    <a:lnTo>
                      <a:pt x="416" y="199"/>
                    </a:lnTo>
                    <a:lnTo>
                      <a:pt x="373" y="188"/>
                    </a:lnTo>
                    <a:lnTo>
                      <a:pt x="373" y="194"/>
                    </a:lnTo>
                    <a:lnTo>
                      <a:pt x="340" y="183"/>
                    </a:lnTo>
                    <a:lnTo>
                      <a:pt x="340" y="183"/>
                    </a:lnTo>
                    <a:lnTo>
                      <a:pt x="324" y="177"/>
                    </a:lnTo>
                    <a:lnTo>
                      <a:pt x="335" y="177"/>
                    </a:lnTo>
                    <a:lnTo>
                      <a:pt x="329" y="172"/>
                    </a:lnTo>
                    <a:lnTo>
                      <a:pt x="270" y="149"/>
                    </a:lnTo>
                    <a:lnTo>
                      <a:pt x="270" y="160"/>
                    </a:lnTo>
                    <a:lnTo>
                      <a:pt x="243" y="149"/>
                    </a:lnTo>
                    <a:lnTo>
                      <a:pt x="248" y="144"/>
                    </a:lnTo>
                    <a:lnTo>
                      <a:pt x="205" y="138"/>
                    </a:lnTo>
                    <a:lnTo>
                      <a:pt x="205" y="144"/>
                    </a:lnTo>
                    <a:lnTo>
                      <a:pt x="119" y="127"/>
                    </a:lnTo>
                    <a:lnTo>
                      <a:pt x="135" y="127"/>
                    </a:lnTo>
                    <a:lnTo>
                      <a:pt x="124" y="116"/>
                    </a:lnTo>
                    <a:lnTo>
                      <a:pt x="92" y="111"/>
                    </a:lnTo>
                    <a:lnTo>
                      <a:pt x="54" y="111"/>
                    </a:lnTo>
                    <a:lnTo>
                      <a:pt x="49" y="100"/>
                    </a:lnTo>
                    <a:lnTo>
                      <a:pt x="54" y="100"/>
                    </a:lnTo>
                    <a:lnTo>
                      <a:pt x="22" y="88"/>
                    </a:lnTo>
                    <a:lnTo>
                      <a:pt x="16" y="88"/>
                    </a:lnTo>
                    <a:lnTo>
                      <a:pt x="0" y="83"/>
                    </a:lnTo>
                    <a:lnTo>
                      <a:pt x="22" y="77"/>
                    </a:lnTo>
                    <a:lnTo>
                      <a:pt x="22" y="72"/>
                    </a:lnTo>
                    <a:lnTo>
                      <a:pt x="70" y="88"/>
                    </a:lnTo>
                    <a:lnTo>
                      <a:pt x="70" y="83"/>
                    </a:lnTo>
                    <a:lnTo>
                      <a:pt x="108" y="94"/>
                    </a:lnTo>
                    <a:lnTo>
                      <a:pt x="124" y="94"/>
                    </a:lnTo>
                    <a:lnTo>
                      <a:pt x="130" y="100"/>
                    </a:lnTo>
                    <a:lnTo>
                      <a:pt x="157" y="105"/>
                    </a:lnTo>
                    <a:lnTo>
                      <a:pt x="146" y="94"/>
                    </a:lnTo>
                    <a:lnTo>
                      <a:pt x="167" y="94"/>
                    </a:lnTo>
                    <a:lnTo>
                      <a:pt x="135" y="83"/>
                    </a:lnTo>
                    <a:lnTo>
                      <a:pt x="113" y="66"/>
                    </a:lnTo>
                    <a:lnTo>
                      <a:pt x="135" y="72"/>
                    </a:lnTo>
                    <a:lnTo>
                      <a:pt x="135" y="72"/>
                    </a:lnTo>
                    <a:lnTo>
                      <a:pt x="124" y="61"/>
                    </a:lnTo>
                    <a:lnTo>
                      <a:pt x="178" y="83"/>
                    </a:lnTo>
                    <a:lnTo>
                      <a:pt x="178" y="94"/>
                    </a:lnTo>
                    <a:lnTo>
                      <a:pt x="221" y="100"/>
                    </a:lnTo>
                    <a:lnTo>
                      <a:pt x="200" y="88"/>
                    </a:lnTo>
                    <a:lnTo>
                      <a:pt x="205" y="83"/>
                    </a:lnTo>
                    <a:lnTo>
                      <a:pt x="157" y="61"/>
                    </a:lnTo>
                    <a:lnTo>
                      <a:pt x="135" y="50"/>
                    </a:lnTo>
                    <a:lnTo>
                      <a:pt x="157" y="55"/>
                    </a:lnTo>
                    <a:lnTo>
                      <a:pt x="157" y="50"/>
                    </a:lnTo>
                    <a:lnTo>
                      <a:pt x="178" y="61"/>
                    </a:lnTo>
                    <a:lnTo>
                      <a:pt x="189" y="61"/>
                    </a:lnTo>
                    <a:lnTo>
                      <a:pt x="135" y="28"/>
                    </a:lnTo>
                    <a:lnTo>
                      <a:pt x="146" y="22"/>
                    </a:lnTo>
                    <a:lnTo>
                      <a:pt x="103" y="0"/>
                    </a:lnTo>
                    <a:lnTo>
                      <a:pt x="108" y="0"/>
                    </a:lnTo>
                    <a:lnTo>
                      <a:pt x="140" y="11"/>
                    </a:lnTo>
                    <a:lnTo>
                      <a:pt x="130" y="0"/>
                    </a:lnTo>
                    <a:lnTo>
                      <a:pt x="184" y="28"/>
                    </a:lnTo>
                    <a:lnTo>
                      <a:pt x="178" y="28"/>
                    </a:lnTo>
                    <a:lnTo>
                      <a:pt x="184" y="33"/>
                    </a:lnTo>
                    <a:lnTo>
                      <a:pt x="205" y="44"/>
                    </a:lnTo>
                    <a:lnTo>
                      <a:pt x="270" y="72"/>
                    </a:lnTo>
                    <a:lnTo>
                      <a:pt x="270" y="66"/>
                    </a:lnTo>
                    <a:lnTo>
                      <a:pt x="292" y="72"/>
                    </a:lnTo>
                    <a:lnTo>
                      <a:pt x="416" y="116"/>
                    </a:lnTo>
                    <a:lnTo>
                      <a:pt x="545" y="172"/>
                    </a:lnTo>
                    <a:lnTo>
                      <a:pt x="545" y="17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3" name="未知"/>
              <p:cNvSpPr/>
              <p:nvPr/>
            </p:nvSpPr>
            <p:spPr>
              <a:xfrm>
                <a:off x="108" y="216"/>
                <a:ext cx="77" cy="18"/>
              </a:xfrm>
              <a:custGeom>
                <a:avLst/>
                <a:gdLst/>
                <a:ahLst/>
                <a:cxnLst/>
                <a:pathLst>
                  <a:path w="77" h="18">
                    <a:moveTo>
                      <a:pt x="27" y="6"/>
                    </a:moveTo>
                    <a:lnTo>
                      <a:pt x="54" y="17"/>
                    </a:lnTo>
                    <a:lnTo>
                      <a:pt x="76" y="11"/>
                    </a:lnTo>
                    <a:lnTo>
                      <a:pt x="65" y="6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7" y="6"/>
                    </a:lnTo>
                    <a:lnTo>
                      <a:pt x="27" y="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4" name="未知"/>
              <p:cNvSpPr/>
              <p:nvPr/>
            </p:nvSpPr>
            <p:spPr>
              <a:xfrm>
                <a:off x="119" y="200"/>
                <a:ext cx="28" cy="6"/>
              </a:xfrm>
              <a:custGeom>
                <a:avLst/>
                <a:gdLst/>
                <a:ahLst/>
                <a:cxnLst/>
                <a:pathLst>
                  <a:path w="28" h="6">
                    <a:moveTo>
                      <a:pt x="11" y="0"/>
                    </a:moveTo>
                    <a:lnTo>
                      <a:pt x="27" y="5"/>
                    </a:lnTo>
                    <a:lnTo>
                      <a:pt x="0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5" name="未知"/>
              <p:cNvSpPr/>
              <p:nvPr/>
            </p:nvSpPr>
            <p:spPr>
              <a:xfrm>
                <a:off x="200" y="6"/>
                <a:ext cx="163" cy="112"/>
              </a:xfrm>
              <a:custGeom>
                <a:avLst/>
                <a:gdLst/>
                <a:ahLst/>
                <a:cxnLst/>
                <a:pathLst>
                  <a:path w="163" h="112">
                    <a:moveTo>
                      <a:pt x="0" y="0"/>
                    </a:moveTo>
                    <a:lnTo>
                      <a:pt x="22" y="16"/>
                    </a:lnTo>
                    <a:lnTo>
                      <a:pt x="16" y="16"/>
                    </a:lnTo>
                    <a:lnTo>
                      <a:pt x="27" y="33"/>
                    </a:lnTo>
                    <a:lnTo>
                      <a:pt x="27" y="33"/>
                    </a:lnTo>
                    <a:lnTo>
                      <a:pt x="27" y="28"/>
                    </a:lnTo>
                    <a:lnTo>
                      <a:pt x="27" y="28"/>
                    </a:lnTo>
                    <a:lnTo>
                      <a:pt x="38" y="39"/>
                    </a:lnTo>
                    <a:lnTo>
                      <a:pt x="49" y="44"/>
                    </a:lnTo>
                    <a:lnTo>
                      <a:pt x="49" y="50"/>
                    </a:lnTo>
                    <a:lnTo>
                      <a:pt x="49" y="55"/>
                    </a:lnTo>
                    <a:lnTo>
                      <a:pt x="54" y="55"/>
                    </a:lnTo>
                    <a:lnTo>
                      <a:pt x="54" y="39"/>
                    </a:lnTo>
                    <a:lnTo>
                      <a:pt x="60" y="39"/>
                    </a:lnTo>
                    <a:lnTo>
                      <a:pt x="70" y="50"/>
                    </a:lnTo>
                    <a:lnTo>
                      <a:pt x="60" y="50"/>
                    </a:lnTo>
                    <a:lnTo>
                      <a:pt x="70" y="55"/>
                    </a:lnTo>
                    <a:lnTo>
                      <a:pt x="70" y="61"/>
                    </a:lnTo>
                    <a:lnTo>
                      <a:pt x="92" y="77"/>
                    </a:lnTo>
                    <a:lnTo>
                      <a:pt x="92" y="72"/>
                    </a:lnTo>
                    <a:lnTo>
                      <a:pt x="114" y="83"/>
                    </a:lnTo>
                    <a:lnTo>
                      <a:pt x="114" y="83"/>
                    </a:lnTo>
                    <a:lnTo>
                      <a:pt x="103" y="88"/>
                    </a:lnTo>
                    <a:lnTo>
                      <a:pt x="146" y="111"/>
                    </a:lnTo>
                    <a:lnTo>
                      <a:pt x="157" y="111"/>
                    </a:lnTo>
                    <a:lnTo>
                      <a:pt x="151" y="100"/>
                    </a:lnTo>
                    <a:lnTo>
                      <a:pt x="146" y="100"/>
                    </a:lnTo>
                    <a:lnTo>
                      <a:pt x="135" y="100"/>
                    </a:lnTo>
                    <a:lnTo>
                      <a:pt x="151" y="100"/>
                    </a:lnTo>
                    <a:lnTo>
                      <a:pt x="157" y="105"/>
                    </a:lnTo>
                    <a:lnTo>
                      <a:pt x="162" y="100"/>
                    </a:lnTo>
                    <a:lnTo>
                      <a:pt x="124" y="77"/>
                    </a:lnTo>
                    <a:lnTo>
                      <a:pt x="135" y="77"/>
                    </a:lnTo>
                    <a:lnTo>
                      <a:pt x="135" y="77"/>
                    </a:lnTo>
                    <a:lnTo>
                      <a:pt x="97" y="61"/>
                    </a:lnTo>
                    <a:lnTo>
                      <a:pt x="103" y="61"/>
                    </a:lnTo>
                    <a:lnTo>
                      <a:pt x="60" y="39"/>
                    </a:lnTo>
                    <a:lnTo>
                      <a:pt x="49" y="22"/>
                    </a:lnTo>
                    <a:lnTo>
                      <a:pt x="43" y="22"/>
                    </a:lnTo>
                    <a:lnTo>
                      <a:pt x="22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6" name="未知"/>
              <p:cNvSpPr/>
              <p:nvPr/>
            </p:nvSpPr>
            <p:spPr>
              <a:xfrm>
                <a:off x="227" y="83"/>
                <a:ext cx="169" cy="79"/>
              </a:xfrm>
              <a:custGeom>
                <a:avLst/>
                <a:gdLst/>
                <a:ahLst/>
                <a:cxnLst/>
                <a:pathLst>
                  <a:path w="169" h="79">
                    <a:moveTo>
                      <a:pt x="168" y="78"/>
                    </a:moveTo>
                    <a:lnTo>
                      <a:pt x="130" y="67"/>
                    </a:lnTo>
                    <a:lnTo>
                      <a:pt x="108" y="61"/>
                    </a:lnTo>
                    <a:lnTo>
                      <a:pt x="92" y="50"/>
                    </a:lnTo>
                    <a:lnTo>
                      <a:pt x="97" y="61"/>
                    </a:lnTo>
                    <a:lnTo>
                      <a:pt x="87" y="56"/>
                    </a:lnTo>
                    <a:lnTo>
                      <a:pt x="27" y="34"/>
                    </a:lnTo>
                    <a:lnTo>
                      <a:pt x="33" y="2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5" y="34"/>
                    </a:lnTo>
                    <a:lnTo>
                      <a:pt x="65" y="39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162" y="78"/>
                    </a:lnTo>
                    <a:lnTo>
                      <a:pt x="168" y="78"/>
                    </a:lnTo>
                    <a:lnTo>
                      <a:pt x="168" y="7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7" name="未知"/>
              <p:cNvSpPr/>
              <p:nvPr/>
            </p:nvSpPr>
            <p:spPr>
              <a:xfrm>
                <a:off x="357" y="106"/>
                <a:ext cx="244" cy="139"/>
              </a:xfrm>
              <a:custGeom>
                <a:avLst/>
                <a:gdLst/>
                <a:ahLst/>
                <a:cxnLst/>
                <a:pathLst>
                  <a:path w="244" h="139">
                    <a:moveTo>
                      <a:pt x="237" y="116"/>
                    </a:moveTo>
                    <a:lnTo>
                      <a:pt x="243" y="121"/>
                    </a:lnTo>
                    <a:lnTo>
                      <a:pt x="243" y="121"/>
                    </a:lnTo>
                    <a:lnTo>
                      <a:pt x="221" y="110"/>
                    </a:lnTo>
                    <a:lnTo>
                      <a:pt x="216" y="110"/>
                    </a:lnTo>
                    <a:lnTo>
                      <a:pt x="243" y="127"/>
                    </a:lnTo>
                    <a:lnTo>
                      <a:pt x="243" y="127"/>
                    </a:lnTo>
                    <a:lnTo>
                      <a:pt x="194" y="105"/>
                    </a:lnTo>
                    <a:lnTo>
                      <a:pt x="237" y="132"/>
                    </a:lnTo>
                    <a:lnTo>
                      <a:pt x="237" y="132"/>
                    </a:lnTo>
                    <a:lnTo>
                      <a:pt x="237" y="138"/>
                    </a:lnTo>
                    <a:lnTo>
                      <a:pt x="70" y="66"/>
                    </a:lnTo>
                    <a:lnTo>
                      <a:pt x="38" y="49"/>
                    </a:lnTo>
                    <a:lnTo>
                      <a:pt x="27" y="44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16" y="33"/>
                    </a:lnTo>
                    <a:lnTo>
                      <a:pt x="0" y="22"/>
                    </a:lnTo>
                    <a:lnTo>
                      <a:pt x="5" y="22"/>
                    </a:lnTo>
                    <a:lnTo>
                      <a:pt x="11" y="22"/>
                    </a:lnTo>
                    <a:lnTo>
                      <a:pt x="21" y="27"/>
                    </a:lnTo>
                    <a:lnTo>
                      <a:pt x="11" y="22"/>
                    </a:lnTo>
                    <a:lnTo>
                      <a:pt x="16" y="1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16" y="11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59" y="27"/>
                    </a:lnTo>
                    <a:lnTo>
                      <a:pt x="65" y="22"/>
                    </a:lnTo>
                    <a:lnTo>
                      <a:pt x="102" y="44"/>
                    </a:lnTo>
                    <a:lnTo>
                      <a:pt x="97" y="49"/>
                    </a:lnTo>
                    <a:lnTo>
                      <a:pt x="124" y="60"/>
                    </a:lnTo>
                    <a:lnTo>
                      <a:pt x="119" y="66"/>
                    </a:lnTo>
                    <a:lnTo>
                      <a:pt x="151" y="77"/>
                    </a:lnTo>
                    <a:lnTo>
                      <a:pt x="151" y="72"/>
                    </a:lnTo>
                    <a:lnTo>
                      <a:pt x="237" y="110"/>
                    </a:lnTo>
                    <a:lnTo>
                      <a:pt x="237" y="116"/>
                    </a:lnTo>
                    <a:lnTo>
                      <a:pt x="237" y="116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8" name="未知"/>
              <p:cNvSpPr/>
              <p:nvPr/>
            </p:nvSpPr>
            <p:spPr>
              <a:xfrm>
                <a:off x="362" y="6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11" y="11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69" name="未知"/>
              <p:cNvSpPr/>
              <p:nvPr/>
            </p:nvSpPr>
            <p:spPr>
              <a:xfrm>
                <a:off x="357" y="67"/>
                <a:ext cx="22" cy="28"/>
              </a:xfrm>
              <a:custGeom>
                <a:avLst/>
                <a:gdLst/>
                <a:ahLst/>
                <a:cxnLst/>
                <a:pathLst>
                  <a:path w="22" h="28">
                    <a:moveTo>
                      <a:pt x="11" y="11"/>
                    </a:moveTo>
                    <a:lnTo>
                      <a:pt x="11" y="16"/>
                    </a:lnTo>
                    <a:lnTo>
                      <a:pt x="11" y="16"/>
                    </a:lnTo>
                    <a:lnTo>
                      <a:pt x="16" y="16"/>
                    </a:lnTo>
                    <a:lnTo>
                      <a:pt x="21" y="27"/>
                    </a:lnTo>
                    <a:lnTo>
                      <a:pt x="21" y="22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16" y="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0" name="未知"/>
              <p:cNvSpPr/>
              <p:nvPr/>
            </p:nvSpPr>
            <p:spPr>
              <a:xfrm>
                <a:off x="54" y="0"/>
                <a:ext cx="23" cy="12"/>
              </a:xfrm>
              <a:custGeom>
                <a:avLst/>
                <a:gdLst/>
                <a:ahLst/>
                <a:cxnLst/>
                <a:pathLst>
                  <a:path w="23" h="12">
                    <a:moveTo>
                      <a:pt x="6" y="0"/>
                    </a:moveTo>
                    <a:lnTo>
                      <a:pt x="6" y="0"/>
                    </a:lnTo>
                    <a:lnTo>
                      <a:pt x="11" y="0"/>
                    </a:lnTo>
                    <a:lnTo>
                      <a:pt x="22" y="6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1" name="未知"/>
              <p:cNvSpPr/>
              <p:nvPr/>
            </p:nvSpPr>
            <p:spPr>
              <a:xfrm>
                <a:off x="27" y="45"/>
                <a:ext cx="28" cy="17"/>
              </a:xfrm>
              <a:custGeom>
                <a:avLst/>
                <a:gdLst/>
                <a:ahLst/>
                <a:cxnLst/>
                <a:pathLst>
                  <a:path w="28" h="17">
                    <a:moveTo>
                      <a:pt x="0" y="5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7" y="11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2" y="16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2" name="未知"/>
              <p:cNvSpPr/>
              <p:nvPr/>
            </p:nvSpPr>
            <p:spPr>
              <a:xfrm>
                <a:off x="76" y="67"/>
                <a:ext cx="17" cy="17"/>
              </a:xfrm>
              <a:custGeom>
                <a:avLst/>
                <a:gdLst/>
                <a:ahLst/>
                <a:cxnLst/>
                <a:pathLst>
                  <a:path w="17" h="17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6" y="16"/>
                    </a:lnTo>
                    <a:lnTo>
                      <a:pt x="5" y="16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3" name="未知"/>
              <p:cNvSpPr/>
              <p:nvPr/>
            </p:nvSpPr>
            <p:spPr>
              <a:xfrm>
                <a:off x="125" y="6"/>
                <a:ext cx="11" cy="6"/>
              </a:xfrm>
              <a:custGeom>
                <a:avLst/>
                <a:gdLst/>
                <a:ahLst/>
                <a:cxnLst/>
                <a:pathLst>
                  <a:path w="11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5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4" name="未知"/>
              <p:cNvSpPr/>
              <p:nvPr/>
            </p:nvSpPr>
            <p:spPr>
              <a:xfrm>
                <a:off x="130" y="45"/>
                <a:ext cx="12" cy="12"/>
              </a:xfrm>
              <a:custGeom>
                <a:avLst/>
                <a:gdLst/>
                <a:ahLst/>
                <a:cxnLst/>
                <a:pathLst>
                  <a:path w="12" h="12">
                    <a:moveTo>
                      <a:pt x="0" y="5"/>
                    </a:move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5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5" name="未知"/>
              <p:cNvSpPr/>
              <p:nvPr/>
            </p:nvSpPr>
            <p:spPr>
              <a:xfrm>
                <a:off x="0" y="39"/>
                <a:ext cx="12" cy="7"/>
              </a:xfrm>
              <a:custGeom>
                <a:avLst/>
                <a:gdLst/>
                <a:ahLst/>
                <a:cxnLst/>
                <a:pathLst>
                  <a:path w="12" h="7">
                    <a:moveTo>
                      <a:pt x="0" y="0"/>
                    </a:moveTo>
                    <a:lnTo>
                      <a:pt x="11" y="0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6" name="未知"/>
              <p:cNvSpPr/>
              <p:nvPr/>
            </p:nvSpPr>
            <p:spPr>
              <a:xfrm>
                <a:off x="486" y="277"/>
                <a:ext cx="88" cy="29"/>
              </a:xfrm>
              <a:custGeom>
                <a:avLst/>
                <a:gdLst/>
                <a:ahLst/>
                <a:cxnLst/>
                <a:pathLst>
                  <a:path w="88" h="29">
                    <a:moveTo>
                      <a:pt x="0" y="0"/>
                    </a:moveTo>
                    <a:lnTo>
                      <a:pt x="76" y="28"/>
                    </a:lnTo>
                    <a:lnTo>
                      <a:pt x="87" y="28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7" name="未知"/>
              <p:cNvSpPr/>
              <p:nvPr/>
            </p:nvSpPr>
            <p:spPr>
              <a:xfrm>
                <a:off x="297" y="194"/>
                <a:ext cx="147" cy="62"/>
              </a:xfrm>
              <a:custGeom>
                <a:avLst/>
                <a:gdLst/>
                <a:ahLst/>
                <a:cxnLst/>
                <a:pathLst>
                  <a:path w="147" h="62">
                    <a:moveTo>
                      <a:pt x="0" y="0"/>
                    </a:moveTo>
                    <a:lnTo>
                      <a:pt x="108" y="44"/>
                    </a:lnTo>
                    <a:lnTo>
                      <a:pt x="125" y="50"/>
                    </a:lnTo>
                    <a:lnTo>
                      <a:pt x="146" y="61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8" name="未知"/>
              <p:cNvSpPr/>
              <p:nvPr/>
            </p:nvSpPr>
            <p:spPr>
              <a:xfrm>
                <a:off x="449" y="200"/>
                <a:ext cx="141" cy="62"/>
              </a:xfrm>
              <a:custGeom>
                <a:avLst/>
                <a:gdLst/>
                <a:ahLst/>
                <a:cxnLst/>
                <a:pathLst>
                  <a:path w="141" h="62">
                    <a:moveTo>
                      <a:pt x="140" y="6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79" name="未知"/>
              <p:cNvSpPr/>
              <p:nvPr/>
            </p:nvSpPr>
            <p:spPr>
              <a:xfrm>
                <a:off x="416" y="194"/>
                <a:ext cx="174" cy="73"/>
              </a:xfrm>
              <a:custGeom>
                <a:avLst/>
                <a:gdLst/>
                <a:ahLst/>
                <a:cxnLst/>
                <a:pathLst>
                  <a:path w="174" h="73">
                    <a:moveTo>
                      <a:pt x="173" y="7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7680" name="Group 67679"/>
            <p:cNvGrpSpPr/>
            <p:nvPr/>
          </p:nvGrpSpPr>
          <p:grpSpPr>
            <a:xfrm>
              <a:off x="805" y="227"/>
              <a:ext cx="708" cy="455"/>
              <a:chOff x="0" y="0"/>
              <a:chExt cx="708" cy="455"/>
            </a:xfrm>
          </p:grpSpPr>
          <p:sp>
            <p:nvSpPr>
              <p:cNvPr id="67681" name="未知"/>
              <p:cNvSpPr/>
              <p:nvPr/>
            </p:nvSpPr>
            <p:spPr>
              <a:xfrm>
                <a:off x="16" y="227"/>
                <a:ext cx="336" cy="228"/>
              </a:xfrm>
              <a:custGeom>
                <a:avLst/>
                <a:gdLst/>
                <a:ahLst/>
                <a:cxnLst/>
                <a:pathLst>
                  <a:path w="336" h="228">
                    <a:moveTo>
                      <a:pt x="335" y="194"/>
                    </a:moveTo>
                    <a:lnTo>
                      <a:pt x="324" y="188"/>
                    </a:lnTo>
                    <a:lnTo>
                      <a:pt x="308" y="200"/>
                    </a:lnTo>
                    <a:lnTo>
                      <a:pt x="291" y="211"/>
                    </a:lnTo>
                    <a:lnTo>
                      <a:pt x="259" y="211"/>
                    </a:lnTo>
                    <a:lnTo>
                      <a:pt x="237" y="177"/>
                    </a:lnTo>
                    <a:lnTo>
                      <a:pt x="221" y="188"/>
                    </a:lnTo>
                    <a:lnTo>
                      <a:pt x="194" y="183"/>
                    </a:lnTo>
                    <a:lnTo>
                      <a:pt x="162" y="144"/>
                    </a:lnTo>
                    <a:lnTo>
                      <a:pt x="156" y="144"/>
                    </a:lnTo>
                    <a:lnTo>
                      <a:pt x="135" y="155"/>
                    </a:lnTo>
                    <a:lnTo>
                      <a:pt x="102" y="144"/>
                    </a:lnTo>
                    <a:lnTo>
                      <a:pt x="86" y="105"/>
                    </a:lnTo>
                    <a:lnTo>
                      <a:pt x="86" y="100"/>
                    </a:lnTo>
                    <a:lnTo>
                      <a:pt x="92" y="83"/>
                    </a:lnTo>
                    <a:lnTo>
                      <a:pt x="65" y="100"/>
                    </a:lnTo>
                    <a:lnTo>
                      <a:pt x="43" y="88"/>
                    </a:lnTo>
                    <a:lnTo>
                      <a:pt x="21" y="67"/>
                    </a:lnTo>
                    <a:lnTo>
                      <a:pt x="16" y="33"/>
                    </a:lnTo>
                    <a:lnTo>
                      <a:pt x="21" y="17"/>
                    </a:lnTo>
                    <a:lnTo>
                      <a:pt x="30" y="3"/>
                    </a:lnTo>
                    <a:lnTo>
                      <a:pt x="21" y="0"/>
                    </a:lnTo>
                    <a:lnTo>
                      <a:pt x="0" y="50"/>
                    </a:lnTo>
                    <a:lnTo>
                      <a:pt x="0" y="61"/>
                    </a:lnTo>
                    <a:lnTo>
                      <a:pt x="21" y="89"/>
                    </a:lnTo>
                    <a:lnTo>
                      <a:pt x="43" y="105"/>
                    </a:lnTo>
                    <a:lnTo>
                      <a:pt x="75" y="100"/>
                    </a:lnTo>
                    <a:lnTo>
                      <a:pt x="70" y="116"/>
                    </a:lnTo>
                    <a:lnTo>
                      <a:pt x="70" y="122"/>
                    </a:lnTo>
                    <a:lnTo>
                      <a:pt x="75" y="128"/>
                    </a:lnTo>
                    <a:lnTo>
                      <a:pt x="102" y="155"/>
                    </a:lnTo>
                    <a:lnTo>
                      <a:pt x="129" y="166"/>
                    </a:lnTo>
                    <a:lnTo>
                      <a:pt x="151" y="161"/>
                    </a:lnTo>
                    <a:lnTo>
                      <a:pt x="162" y="166"/>
                    </a:lnTo>
                    <a:lnTo>
                      <a:pt x="173" y="183"/>
                    </a:lnTo>
                    <a:lnTo>
                      <a:pt x="194" y="194"/>
                    </a:lnTo>
                    <a:lnTo>
                      <a:pt x="216" y="205"/>
                    </a:lnTo>
                    <a:lnTo>
                      <a:pt x="232" y="194"/>
                    </a:lnTo>
                    <a:lnTo>
                      <a:pt x="237" y="200"/>
                    </a:lnTo>
                    <a:lnTo>
                      <a:pt x="259" y="211"/>
                    </a:lnTo>
                    <a:lnTo>
                      <a:pt x="281" y="227"/>
                    </a:lnTo>
                    <a:lnTo>
                      <a:pt x="291" y="222"/>
                    </a:lnTo>
                    <a:lnTo>
                      <a:pt x="335" y="194"/>
                    </a:lnTo>
                    <a:lnTo>
                      <a:pt x="335" y="194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82" name="未知"/>
              <p:cNvSpPr/>
              <p:nvPr/>
            </p:nvSpPr>
            <p:spPr>
              <a:xfrm>
                <a:off x="340" y="211"/>
                <a:ext cx="87" cy="211"/>
              </a:xfrm>
              <a:custGeom>
                <a:avLst/>
                <a:gdLst/>
                <a:ahLst/>
                <a:cxnLst/>
                <a:pathLst>
                  <a:path w="87" h="211">
                    <a:moveTo>
                      <a:pt x="11" y="210"/>
                    </a:moveTo>
                    <a:lnTo>
                      <a:pt x="21" y="204"/>
                    </a:lnTo>
                    <a:lnTo>
                      <a:pt x="65" y="160"/>
                    </a:lnTo>
                    <a:lnTo>
                      <a:pt x="86" y="105"/>
                    </a:lnTo>
                    <a:lnTo>
                      <a:pt x="81" y="83"/>
                    </a:lnTo>
                    <a:lnTo>
                      <a:pt x="65" y="72"/>
                    </a:lnTo>
                    <a:lnTo>
                      <a:pt x="43" y="60"/>
                    </a:lnTo>
                    <a:lnTo>
                      <a:pt x="48" y="49"/>
                    </a:lnTo>
                    <a:lnTo>
                      <a:pt x="54" y="38"/>
                    </a:lnTo>
                    <a:lnTo>
                      <a:pt x="43" y="27"/>
                    </a:lnTo>
                    <a:lnTo>
                      <a:pt x="21" y="5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" y="11"/>
                    </a:lnTo>
                    <a:lnTo>
                      <a:pt x="24" y="22"/>
                    </a:lnTo>
                    <a:lnTo>
                      <a:pt x="36" y="34"/>
                    </a:lnTo>
                    <a:lnTo>
                      <a:pt x="43" y="49"/>
                    </a:lnTo>
                    <a:lnTo>
                      <a:pt x="38" y="60"/>
                    </a:lnTo>
                    <a:lnTo>
                      <a:pt x="27" y="72"/>
                    </a:lnTo>
                    <a:lnTo>
                      <a:pt x="48" y="72"/>
                    </a:lnTo>
                    <a:lnTo>
                      <a:pt x="65" y="88"/>
                    </a:lnTo>
                    <a:lnTo>
                      <a:pt x="81" y="105"/>
                    </a:lnTo>
                    <a:lnTo>
                      <a:pt x="81" y="110"/>
                    </a:lnTo>
                    <a:lnTo>
                      <a:pt x="81" y="116"/>
                    </a:lnTo>
                    <a:lnTo>
                      <a:pt x="43" y="160"/>
                    </a:lnTo>
                    <a:lnTo>
                      <a:pt x="0" y="204"/>
                    </a:lnTo>
                    <a:lnTo>
                      <a:pt x="11" y="210"/>
                    </a:lnTo>
                    <a:lnTo>
                      <a:pt x="11" y="21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83" name="未知"/>
              <p:cNvSpPr/>
              <p:nvPr/>
            </p:nvSpPr>
            <p:spPr>
              <a:xfrm>
                <a:off x="0" y="0"/>
                <a:ext cx="708" cy="239"/>
              </a:xfrm>
              <a:custGeom>
                <a:avLst/>
                <a:gdLst/>
                <a:ahLst/>
                <a:cxnLst/>
                <a:pathLst>
                  <a:path w="708" h="239">
                    <a:moveTo>
                      <a:pt x="707" y="0"/>
                    </a:moveTo>
                    <a:lnTo>
                      <a:pt x="469" y="83"/>
                    </a:lnTo>
                    <a:lnTo>
                      <a:pt x="448" y="83"/>
                    </a:lnTo>
                    <a:lnTo>
                      <a:pt x="426" y="72"/>
                    </a:lnTo>
                    <a:lnTo>
                      <a:pt x="351" y="72"/>
                    </a:lnTo>
                    <a:lnTo>
                      <a:pt x="275" y="61"/>
                    </a:lnTo>
                    <a:lnTo>
                      <a:pt x="210" y="61"/>
                    </a:lnTo>
                    <a:lnTo>
                      <a:pt x="135" y="50"/>
                    </a:lnTo>
                    <a:lnTo>
                      <a:pt x="86" y="55"/>
                    </a:lnTo>
                    <a:lnTo>
                      <a:pt x="59" y="39"/>
                    </a:lnTo>
                    <a:lnTo>
                      <a:pt x="37" y="33"/>
                    </a:lnTo>
                    <a:lnTo>
                      <a:pt x="37" y="39"/>
                    </a:lnTo>
                    <a:lnTo>
                      <a:pt x="16" y="33"/>
                    </a:lnTo>
                    <a:lnTo>
                      <a:pt x="5" y="44"/>
                    </a:lnTo>
                    <a:lnTo>
                      <a:pt x="0" y="83"/>
                    </a:lnTo>
                    <a:lnTo>
                      <a:pt x="27" y="100"/>
                    </a:lnTo>
                    <a:lnTo>
                      <a:pt x="37" y="111"/>
                    </a:lnTo>
                    <a:lnTo>
                      <a:pt x="43" y="116"/>
                    </a:lnTo>
                    <a:lnTo>
                      <a:pt x="54" y="105"/>
                    </a:lnTo>
                    <a:lnTo>
                      <a:pt x="37" y="94"/>
                    </a:lnTo>
                    <a:lnTo>
                      <a:pt x="10" y="83"/>
                    </a:lnTo>
                    <a:lnTo>
                      <a:pt x="16" y="44"/>
                    </a:lnTo>
                    <a:lnTo>
                      <a:pt x="27" y="39"/>
                    </a:lnTo>
                    <a:lnTo>
                      <a:pt x="37" y="44"/>
                    </a:lnTo>
                    <a:lnTo>
                      <a:pt x="37" y="39"/>
                    </a:lnTo>
                    <a:lnTo>
                      <a:pt x="81" y="61"/>
                    </a:lnTo>
                    <a:lnTo>
                      <a:pt x="102" y="61"/>
                    </a:lnTo>
                    <a:lnTo>
                      <a:pt x="118" y="61"/>
                    </a:lnTo>
                    <a:lnTo>
                      <a:pt x="172" y="67"/>
                    </a:lnTo>
                    <a:lnTo>
                      <a:pt x="237" y="83"/>
                    </a:lnTo>
                    <a:lnTo>
                      <a:pt x="264" y="78"/>
                    </a:lnTo>
                    <a:lnTo>
                      <a:pt x="291" y="78"/>
                    </a:lnTo>
                    <a:lnTo>
                      <a:pt x="329" y="83"/>
                    </a:lnTo>
                    <a:lnTo>
                      <a:pt x="361" y="83"/>
                    </a:lnTo>
                    <a:lnTo>
                      <a:pt x="399" y="83"/>
                    </a:lnTo>
                    <a:lnTo>
                      <a:pt x="426" y="83"/>
                    </a:lnTo>
                    <a:lnTo>
                      <a:pt x="464" y="89"/>
                    </a:lnTo>
                    <a:lnTo>
                      <a:pt x="707" y="17"/>
                    </a:lnTo>
                    <a:lnTo>
                      <a:pt x="707" y="238"/>
                    </a:lnTo>
                    <a:lnTo>
                      <a:pt x="707" y="238"/>
                    </a:lnTo>
                    <a:lnTo>
                      <a:pt x="707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555555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7684" name="Group 67683"/>
          <p:cNvGrpSpPr/>
          <p:nvPr/>
        </p:nvGrpSpPr>
        <p:grpSpPr>
          <a:xfrm>
            <a:off x="4211638" y="765175"/>
            <a:ext cx="1147762" cy="1146175"/>
            <a:chOff x="0" y="0"/>
            <a:chExt cx="721" cy="721"/>
          </a:xfrm>
        </p:grpSpPr>
        <p:sp>
          <p:nvSpPr>
            <p:cNvPr id="67685" name="未知"/>
            <p:cNvSpPr/>
            <p:nvPr/>
          </p:nvSpPr>
          <p:spPr>
            <a:xfrm>
              <a:off x="0" y="33"/>
              <a:ext cx="343" cy="688"/>
            </a:xfrm>
            <a:custGeom>
              <a:avLst/>
              <a:gdLst/>
              <a:ahLst/>
              <a:cxnLst/>
              <a:pathLst>
                <a:path w="343" h="688">
                  <a:moveTo>
                    <a:pt x="35" y="0"/>
                  </a:moveTo>
                  <a:lnTo>
                    <a:pt x="3" y="170"/>
                  </a:lnTo>
                  <a:lnTo>
                    <a:pt x="0" y="216"/>
                  </a:lnTo>
                  <a:lnTo>
                    <a:pt x="6" y="262"/>
                  </a:lnTo>
                  <a:lnTo>
                    <a:pt x="22" y="294"/>
                  </a:lnTo>
                  <a:lnTo>
                    <a:pt x="48" y="327"/>
                  </a:lnTo>
                  <a:lnTo>
                    <a:pt x="96" y="353"/>
                  </a:lnTo>
                  <a:lnTo>
                    <a:pt x="144" y="366"/>
                  </a:lnTo>
                  <a:lnTo>
                    <a:pt x="157" y="392"/>
                  </a:lnTo>
                  <a:lnTo>
                    <a:pt x="160" y="419"/>
                  </a:lnTo>
                  <a:lnTo>
                    <a:pt x="160" y="648"/>
                  </a:lnTo>
                  <a:lnTo>
                    <a:pt x="10" y="674"/>
                  </a:lnTo>
                  <a:lnTo>
                    <a:pt x="10" y="687"/>
                  </a:lnTo>
                  <a:lnTo>
                    <a:pt x="333" y="687"/>
                  </a:lnTo>
                  <a:lnTo>
                    <a:pt x="333" y="674"/>
                  </a:lnTo>
                  <a:lnTo>
                    <a:pt x="182" y="648"/>
                  </a:lnTo>
                  <a:lnTo>
                    <a:pt x="182" y="419"/>
                  </a:lnTo>
                  <a:lnTo>
                    <a:pt x="186" y="389"/>
                  </a:lnTo>
                  <a:lnTo>
                    <a:pt x="198" y="366"/>
                  </a:lnTo>
                  <a:lnTo>
                    <a:pt x="237" y="360"/>
                  </a:lnTo>
                  <a:lnTo>
                    <a:pt x="282" y="340"/>
                  </a:lnTo>
                  <a:lnTo>
                    <a:pt x="314" y="314"/>
                  </a:lnTo>
                  <a:lnTo>
                    <a:pt x="333" y="284"/>
                  </a:lnTo>
                  <a:lnTo>
                    <a:pt x="342" y="248"/>
                  </a:lnTo>
                  <a:lnTo>
                    <a:pt x="342" y="206"/>
                  </a:lnTo>
                  <a:lnTo>
                    <a:pt x="339" y="170"/>
                  </a:lnTo>
                  <a:lnTo>
                    <a:pt x="307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686" name="Group 67685"/>
            <p:cNvGrpSpPr/>
            <p:nvPr/>
          </p:nvGrpSpPr>
          <p:grpSpPr>
            <a:xfrm>
              <a:off x="362" y="0"/>
              <a:ext cx="359" cy="721"/>
              <a:chOff x="0" y="0"/>
              <a:chExt cx="359" cy="721"/>
            </a:xfrm>
          </p:grpSpPr>
          <p:grpSp>
            <p:nvGrpSpPr>
              <p:cNvPr id="67687" name="Group 67686"/>
              <p:cNvGrpSpPr/>
              <p:nvPr/>
            </p:nvGrpSpPr>
            <p:grpSpPr>
              <a:xfrm>
                <a:off x="179" y="0"/>
                <a:ext cx="105" cy="242"/>
                <a:chOff x="0" y="0"/>
                <a:chExt cx="105" cy="242"/>
              </a:xfrm>
            </p:grpSpPr>
            <p:sp>
              <p:nvSpPr>
                <p:cNvPr id="67688" name="Oval 67687"/>
                <p:cNvSpPr/>
                <p:nvPr/>
              </p:nvSpPr>
              <p:spPr>
                <a:xfrm>
                  <a:off x="64" y="200"/>
                  <a:ext cx="41" cy="42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689" name="Oval 67688"/>
                <p:cNvSpPr/>
                <p:nvPr/>
              </p:nvSpPr>
              <p:spPr>
                <a:xfrm>
                  <a:off x="6" y="137"/>
                  <a:ext cx="51" cy="53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690" name="Oval 67689"/>
                <p:cNvSpPr/>
                <p:nvPr/>
              </p:nvSpPr>
              <p:spPr>
                <a:xfrm>
                  <a:off x="38" y="105"/>
                  <a:ext cx="61" cy="62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691" name="Oval 67690"/>
                <p:cNvSpPr/>
                <p:nvPr/>
              </p:nvSpPr>
              <p:spPr>
                <a:xfrm>
                  <a:off x="0" y="52"/>
                  <a:ext cx="29" cy="3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67692" name="Oval 67691"/>
                <p:cNvSpPr/>
                <p:nvPr/>
              </p:nvSpPr>
              <p:spPr>
                <a:xfrm>
                  <a:off x="67" y="0"/>
                  <a:ext cx="35" cy="36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67693" name="未知"/>
              <p:cNvSpPr/>
              <p:nvPr/>
            </p:nvSpPr>
            <p:spPr>
              <a:xfrm>
                <a:off x="12" y="324"/>
                <a:ext cx="334" cy="397"/>
              </a:xfrm>
              <a:custGeom>
                <a:avLst/>
                <a:gdLst/>
                <a:ahLst/>
                <a:cxnLst/>
                <a:pathLst>
                  <a:path w="334" h="397">
                    <a:moveTo>
                      <a:pt x="138" y="0"/>
                    </a:moveTo>
                    <a:lnTo>
                      <a:pt x="151" y="23"/>
                    </a:lnTo>
                    <a:lnTo>
                      <a:pt x="157" y="49"/>
                    </a:lnTo>
                    <a:lnTo>
                      <a:pt x="157" y="357"/>
                    </a:lnTo>
                    <a:lnTo>
                      <a:pt x="0" y="389"/>
                    </a:lnTo>
                    <a:lnTo>
                      <a:pt x="0" y="396"/>
                    </a:lnTo>
                    <a:lnTo>
                      <a:pt x="333" y="396"/>
                    </a:lnTo>
                    <a:lnTo>
                      <a:pt x="333" y="389"/>
                    </a:lnTo>
                    <a:lnTo>
                      <a:pt x="180" y="357"/>
                    </a:lnTo>
                    <a:lnTo>
                      <a:pt x="180" y="49"/>
                    </a:lnTo>
                    <a:lnTo>
                      <a:pt x="183" y="23"/>
                    </a:lnTo>
                    <a:lnTo>
                      <a:pt x="199" y="0"/>
                    </a:lnTo>
                    <a:lnTo>
                      <a:pt x="138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94" name="未知"/>
              <p:cNvSpPr/>
              <p:nvPr/>
            </p:nvSpPr>
            <p:spPr>
              <a:xfrm>
                <a:off x="0" y="229"/>
                <a:ext cx="359" cy="27"/>
              </a:xfrm>
              <a:custGeom>
                <a:avLst/>
                <a:gdLst/>
                <a:ahLst/>
                <a:cxnLst/>
                <a:pathLst>
                  <a:path w="359" h="27">
                    <a:moveTo>
                      <a:pt x="358" y="0"/>
                    </a:moveTo>
                    <a:lnTo>
                      <a:pt x="358" y="7"/>
                    </a:lnTo>
                    <a:lnTo>
                      <a:pt x="355" y="20"/>
                    </a:lnTo>
                    <a:lnTo>
                      <a:pt x="352" y="26"/>
                    </a:lnTo>
                    <a:lnTo>
                      <a:pt x="9" y="26"/>
                    </a:lnTo>
                    <a:lnTo>
                      <a:pt x="6" y="13"/>
                    </a:lnTo>
                    <a:lnTo>
                      <a:pt x="0" y="0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695" name="未知"/>
              <p:cNvSpPr/>
              <p:nvPr/>
            </p:nvSpPr>
            <p:spPr>
              <a:xfrm>
                <a:off x="9" y="255"/>
                <a:ext cx="344" cy="70"/>
              </a:xfrm>
              <a:custGeom>
                <a:avLst/>
                <a:gdLst/>
                <a:ahLst/>
                <a:cxnLst/>
                <a:pathLst>
                  <a:path w="344" h="70">
                    <a:moveTo>
                      <a:pt x="0" y="0"/>
                    </a:moveTo>
                    <a:lnTo>
                      <a:pt x="13" y="20"/>
                    </a:lnTo>
                    <a:lnTo>
                      <a:pt x="42" y="40"/>
                    </a:lnTo>
                    <a:lnTo>
                      <a:pt x="71" y="56"/>
                    </a:lnTo>
                    <a:lnTo>
                      <a:pt x="106" y="62"/>
                    </a:lnTo>
                    <a:lnTo>
                      <a:pt x="141" y="69"/>
                    </a:lnTo>
                    <a:lnTo>
                      <a:pt x="202" y="69"/>
                    </a:lnTo>
                    <a:lnTo>
                      <a:pt x="240" y="62"/>
                    </a:lnTo>
                    <a:lnTo>
                      <a:pt x="282" y="53"/>
                    </a:lnTo>
                    <a:lnTo>
                      <a:pt x="311" y="36"/>
                    </a:lnTo>
                    <a:lnTo>
                      <a:pt x="333" y="13"/>
                    </a:lnTo>
                    <a:lnTo>
                      <a:pt x="3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</p:grpSp>
      <p:grpSp>
        <p:nvGrpSpPr>
          <p:cNvPr id="67696" name="Group 67695"/>
          <p:cNvGrpSpPr/>
          <p:nvPr/>
        </p:nvGrpSpPr>
        <p:grpSpPr>
          <a:xfrm>
            <a:off x="5580063" y="836613"/>
            <a:ext cx="1833562" cy="1144587"/>
            <a:chOff x="0" y="0"/>
            <a:chExt cx="1152" cy="720"/>
          </a:xfrm>
        </p:grpSpPr>
        <p:sp>
          <p:nvSpPr>
            <p:cNvPr id="67697" name="未知"/>
            <p:cNvSpPr/>
            <p:nvPr/>
          </p:nvSpPr>
          <p:spPr>
            <a:xfrm>
              <a:off x="0" y="133"/>
              <a:ext cx="86" cy="491"/>
            </a:xfrm>
            <a:custGeom>
              <a:avLst/>
              <a:gdLst/>
              <a:ahLst/>
              <a:cxnLst/>
              <a:pathLst>
                <a:path w="86" h="491">
                  <a:moveTo>
                    <a:pt x="36" y="108"/>
                  </a:moveTo>
                  <a:lnTo>
                    <a:pt x="48" y="108"/>
                  </a:lnTo>
                  <a:lnTo>
                    <a:pt x="48" y="0"/>
                  </a:lnTo>
                  <a:lnTo>
                    <a:pt x="60" y="28"/>
                  </a:lnTo>
                  <a:lnTo>
                    <a:pt x="60" y="76"/>
                  </a:lnTo>
                  <a:lnTo>
                    <a:pt x="60" y="108"/>
                  </a:lnTo>
                  <a:lnTo>
                    <a:pt x="68" y="108"/>
                  </a:lnTo>
                  <a:lnTo>
                    <a:pt x="68" y="4"/>
                  </a:lnTo>
                  <a:lnTo>
                    <a:pt x="85" y="48"/>
                  </a:lnTo>
                  <a:lnTo>
                    <a:pt x="85" y="72"/>
                  </a:lnTo>
                  <a:lnTo>
                    <a:pt x="85" y="96"/>
                  </a:lnTo>
                  <a:lnTo>
                    <a:pt x="81" y="116"/>
                  </a:lnTo>
                  <a:lnTo>
                    <a:pt x="73" y="141"/>
                  </a:lnTo>
                  <a:lnTo>
                    <a:pt x="77" y="153"/>
                  </a:lnTo>
                  <a:lnTo>
                    <a:pt x="73" y="161"/>
                  </a:lnTo>
                  <a:lnTo>
                    <a:pt x="68" y="165"/>
                  </a:lnTo>
                  <a:lnTo>
                    <a:pt x="68" y="169"/>
                  </a:lnTo>
                  <a:lnTo>
                    <a:pt x="60" y="169"/>
                  </a:lnTo>
                  <a:lnTo>
                    <a:pt x="68" y="189"/>
                  </a:lnTo>
                  <a:lnTo>
                    <a:pt x="64" y="197"/>
                  </a:lnTo>
                  <a:lnTo>
                    <a:pt x="56" y="205"/>
                  </a:lnTo>
                  <a:lnTo>
                    <a:pt x="60" y="350"/>
                  </a:lnTo>
                  <a:lnTo>
                    <a:pt x="64" y="382"/>
                  </a:lnTo>
                  <a:lnTo>
                    <a:pt x="68" y="394"/>
                  </a:lnTo>
                  <a:lnTo>
                    <a:pt x="77" y="402"/>
                  </a:lnTo>
                  <a:lnTo>
                    <a:pt x="73" y="402"/>
                  </a:lnTo>
                  <a:lnTo>
                    <a:pt x="68" y="402"/>
                  </a:lnTo>
                  <a:lnTo>
                    <a:pt x="81" y="418"/>
                  </a:lnTo>
                  <a:lnTo>
                    <a:pt x="85" y="454"/>
                  </a:lnTo>
                  <a:lnTo>
                    <a:pt x="81" y="462"/>
                  </a:lnTo>
                  <a:lnTo>
                    <a:pt x="73" y="466"/>
                  </a:lnTo>
                  <a:lnTo>
                    <a:pt x="73" y="474"/>
                  </a:lnTo>
                  <a:lnTo>
                    <a:pt x="64" y="478"/>
                  </a:lnTo>
                  <a:lnTo>
                    <a:pt x="60" y="470"/>
                  </a:lnTo>
                  <a:lnTo>
                    <a:pt x="52" y="486"/>
                  </a:lnTo>
                  <a:lnTo>
                    <a:pt x="44" y="490"/>
                  </a:lnTo>
                  <a:lnTo>
                    <a:pt x="32" y="486"/>
                  </a:lnTo>
                  <a:lnTo>
                    <a:pt x="24" y="470"/>
                  </a:lnTo>
                  <a:lnTo>
                    <a:pt x="20" y="478"/>
                  </a:lnTo>
                  <a:lnTo>
                    <a:pt x="20" y="478"/>
                  </a:lnTo>
                  <a:lnTo>
                    <a:pt x="8" y="474"/>
                  </a:lnTo>
                  <a:lnTo>
                    <a:pt x="12" y="466"/>
                  </a:lnTo>
                  <a:lnTo>
                    <a:pt x="4" y="462"/>
                  </a:lnTo>
                  <a:lnTo>
                    <a:pt x="0" y="450"/>
                  </a:lnTo>
                  <a:lnTo>
                    <a:pt x="4" y="418"/>
                  </a:lnTo>
                  <a:lnTo>
                    <a:pt x="8" y="406"/>
                  </a:lnTo>
                  <a:lnTo>
                    <a:pt x="16" y="402"/>
                  </a:lnTo>
                  <a:lnTo>
                    <a:pt x="8" y="402"/>
                  </a:lnTo>
                  <a:lnTo>
                    <a:pt x="4" y="402"/>
                  </a:lnTo>
                  <a:lnTo>
                    <a:pt x="16" y="390"/>
                  </a:lnTo>
                  <a:lnTo>
                    <a:pt x="20" y="370"/>
                  </a:lnTo>
                  <a:lnTo>
                    <a:pt x="28" y="205"/>
                  </a:lnTo>
                  <a:lnTo>
                    <a:pt x="20" y="201"/>
                  </a:lnTo>
                  <a:lnTo>
                    <a:pt x="16" y="189"/>
                  </a:lnTo>
                  <a:lnTo>
                    <a:pt x="24" y="169"/>
                  </a:lnTo>
                  <a:lnTo>
                    <a:pt x="20" y="169"/>
                  </a:lnTo>
                  <a:lnTo>
                    <a:pt x="12" y="165"/>
                  </a:lnTo>
                  <a:lnTo>
                    <a:pt x="8" y="149"/>
                  </a:lnTo>
                  <a:lnTo>
                    <a:pt x="12" y="141"/>
                  </a:lnTo>
                  <a:lnTo>
                    <a:pt x="4" y="132"/>
                  </a:lnTo>
                  <a:lnTo>
                    <a:pt x="0" y="104"/>
                  </a:lnTo>
                  <a:lnTo>
                    <a:pt x="0" y="72"/>
                  </a:lnTo>
                  <a:lnTo>
                    <a:pt x="4" y="48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0" y="4"/>
                  </a:lnTo>
                  <a:lnTo>
                    <a:pt x="20" y="108"/>
                  </a:lnTo>
                  <a:lnTo>
                    <a:pt x="24" y="108"/>
                  </a:lnTo>
                  <a:lnTo>
                    <a:pt x="24" y="24"/>
                  </a:lnTo>
                  <a:lnTo>
                    <a:pt x="36" y="0"/>
                  </a:lnTo>
                  <a:lnTo>
                    <a:pt x="36" y="108"/>
                  </a:lnTo>
                  <a:lnTo>
                    <a:pt x="48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98" name="未知"/>
            <p:cNvSpPr/>
            <p:nvPr/>
          </p:nvSpPr>
          <p:spPr>
            <a:xfrm>
              <a:off x="105" y="52"/>
              <a:ext cx="81" cy="585"/>
            </a:xfrm>
            <a:custGeom>
              <a:avLst/>
              <a:gdLst/>
              <a:ahLst/>
              <a:cxnLst/>
              <a:pathLst>
                <a:path w="81" h="585">
                  <a:moveTo>
                    <a:pt x="36" y="153"/>
                  </a:moveTo>
                  <a:lnTo>
                    <a:pt x="44" y="153"/>
                  </a:lnTo>
                  <a:lnTo>
                    <a:pt x="44" y="0"/>
                  </a:lnTo>
                  <a:lnTo>
                    <a:pt x="56" y="20"/>
                  </a:lnTo>
                  <a:lnTo>
                    <a:pt x="60" y="45"/>
                  </a:lnTo>
                  <a:lnTo>
                    <a:pt x="60" y="153"/>
                  </a:lnTo>
                  <a:lnTo>
                    <a:pt x="64" y="153"/>
                  </a:lnTo>
                  <a:lnTo>
                    <a:pt x="64" y="0"/>
                  </a:lnTo>
                  <a:lnTo>
                    <a:pt x="76" y="20"/>
                  </a:lnTo>
                  <a:lnTo>
                    <a:pt x="76" y="36"/>
                  </a:lnTo>
                  <a:lnTo>
                    <a:pt x="76" y="205"/>
                  </a:lnTo>
                  <a:lnTo>
                    <a:pt x="64" y="209"/>
                  </a:lnTo>
                  <a:lnTo>
                    <a:pt x="60" y="217"/>
                  </a:lnTo>
                  <a:lnTo>
                    <a:pt x="60" y="226"/>
                  </a:lnTo>
                  <a:lnTo>
                    <a:pt x="60" y="230"/>
                  </a:lnTo>
                  <a:lnTo>
                    <a:pt x="60" y="238"/>
                  </a:lnTo>
                  <a:lnTo>
                    <a:pt x="60" y="246"/>
                  </a:lnTo>
                  <a:lnTo>
                    <a:pt x="56" y="250"/>
                  </a:lnTo>
                  <a:lnTo>
                    <a:pt x="60" y="342"/>
                  </a:lnTo>
                  <a:lnTo>
                    <a:pt x="60" y="407"/>
                  </a:lnTo>
                  <a:lnTo>
                    <a:pt x="60" y="471"/>
                  </a:lnTo>
                  <a:lnTo>
                    <a:pt x="72" y="471"/>
                  </a:lnTo>
                  <a:lnTo>
                    <a:pt x="72" y="479"/>
                  </a:lnTo>
                  <a:lnTo>
                    <a:pt x="72" y="483"/>
                  </a:lnTo>
                  <a:lnTo>
                    <a:pt x="80" y="499"/>
                  </a:lnTo>
                  <a:lnTo>
                    <a:pt x="76" y="499"/>
                  </a:lnTo>
                  <a:lnTo>
                    <a:pt x="80" y="519"/>
                  </a:lnTo>
                  <a:lnTo>
                    <a:pt x="80" y="551"/>
                  </a:lnTo>
                  <a:lnTo>
                    <a:pt x="72" y="563"/>
                  </a:lnTo>
                  <a:lnTo>
                    <a:pt x="72" y="567"/>
                  </a:lnTo>
                  <a:lnTo>
                    <a:pt x="64" y="571"/>
                  </a:lnTo>
                  <a:lnTo>
                    <a:pt x="64" y="571"/>
                  </a:lnTo>
                  <a:lnTo>
                    <a:pt x="56" y="567"/>
                  </a:lnTo>
                  <a:lnTo>
                    <a:pt x="56" y="580"/>
                  </a:lnTo>
                  <a:lnTo>
                    <a:pt x="40" y="584"/>
                  </a:lnTo>
                  <a:lnTo>
                    <a:pt x="28" y="580"/>
                  </a:lnTo>
                  <a:lnTo>
                    <a:pt x="28" y="567"/>
                  </a:lnTo>
                  <a:lnTo>
                    <a:pt x="16" y="571"/>
                  </a:lnTo>
                  <a:lnTo>
                    <a:pt x="16" y="571"/>
                  </a:lnTo>
                  <a:lnTo>
                    <a:pt x="12" y="567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519"/>
                  </a:lnTo>
                  <a:lnTo>
                    <a:pt x="12" y="499"/>
                  </a:lnTo>
                  <a:lnTo>
                    <a:pt x="0" y="499"/>
                  </a:lnTo>
                  <a:lnTo>
                    <a:pt x="12" y="483"/>
                  </a:lnTo>
                  <a:lnTo>
                    <a:pt x="12" y="479"/>
                  </a:lnTo>
                  <a:lnTo>
                    <a:pt x="12" y="471"/>
                  </a:lnTo>
                  <a:lnTo>
                    <a:pt x="20" y="471"/>
                  </a:lnTo>
                  <a:lnTo>
                    <a:pt x="20" y="407"/>
                  </a:lnTo>
                  <a:lnTo>
                    <a:pt x="24" y="342"/>
                  </a:lnTo>
                  <a:lnTo>
                    <a:pt x="28" y="250"/>
                  </a:lnTo>
                  <a:lnTo>
                    <a:pt x="24" y="246"/>
                  </a:lnTo>
                  <a:lnTo>
                    <a:pt x="20" y="238"/>
                  </a:lnTo>
                  <a:lnTo>
                    <a:pt x="20" y="230"/>
                  </a:lnTo>
                  <a:lnTo>
                    <a:pt x="24" y="226"/>
                  </a:lnTo>
                  <a:lnTo>
                    <a:pt x="24" y="213"/>
                  </a:lnTo>
                  <a:lnTo>
                    <a:pt x="16" y="209"/>
                  </a:lnTo>
                  <a:lnTo>
                    <a:pt x="4" y="205"/>
                  </a:lnTo>
                  <a:lnTo>
                    <a:pt x="4" y="36"/>
                  </a:lnTo>
                  <a:lnTo>
                    <a:pt x="8" y="2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2" y="153"/>
                  </a:lnTo>
                  <a:lnTo>
                    <a:pt x="24" y="153"/>
                  </a:lnTo>
                  <a:lnTo>
                    <a:pt x="24" y="45"/>
                  </a:lnTo>
                  <a:lnTo>
                    <a:pt x="28" y="28"/>
                  </a:lnTo>
                  <a:lnTo>
                    <a:pt x="28" y="8"/>
                  </a:lnTo>
                  <a:lnTo>
                    <a:pt x="36" y="0"/>
                  </a:lnTo>
                  <a:lnTo>
                    <a:pt x="36" y="153"/>
                  </a:lnTo>
                  <a:lnTo>
                    <a:pt x="44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699" name="未知"/>
            <p:cNvSpPr/>
            <p:nvPr/>
          </p:nvSpPr>
          <p:spPr>
            <a:xfrm>
              <a:off x="955" y="8"/>
              <a:ext cx="81" cy="677"/>
            </a:xfrm>
            <a:custGeom>
              <a:avLst/>
              <a:gdLst/>
              <a:ahLst/>
              <a:cxnLst/>
              <a:pathLst>
                <a:path w="81" h="677">
                  <a:moveTo>
                    <a:pt x="48" y="386"/>
                  </a:moveTo>
                  <a:lnTo>
                    <a:pt x="60" y="386"/>
                  </a:lnTo>
                  <a:lnTo>
                    <a:pt x="60" y="418"/>
                  </a:lnTo>
                  <a:lnTo>
                    <a:pt x="56" y="422"/>
                  </a:lnTo>
                  <a:lnTo>
                    <a:pt x="60" y="434"/>
                  </a:lnTo>
                  <a:lnTo>
                    <a:pt x="64" y="487"/>
                  </a:lnTo>
                  <a:lnTo>
                    <a:pt x="60" y="535"/>
                  </a:lnTo>
                  <a:lnTo>
                    <a:pt x="56" y="579"/>
                  </a:lnTo>
                  <a:lnTo>
                    <a:pt x="64" y="579"/>
                  </a:lnTo>
                  <a:lnTo>
                    <a:pt x="68" y="595"/>
                  </a:lnTo>
                  <a:lnTo>
                    <a:pt x="76" y="599"/>
                  </a:lnTo>
                  <a:lnTo>
                    <a:pt x="68" y="599"/>
                  </a:lnTo>
                  <a:lnTo>
                    <a:pt x="80" y="644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8" y="664"/>
                  </a:lnTo>
                  <a:lnTo>
                    <a:pt x="68" y="664"/>
                  </a:lnTo>
                  <a:lnTo>
                    <a:pt x="68" y="664"/>
                  </a:lnTo>
                  <a:lnTo>
                    <a:pt x="68" y="664"/>
                  </a:lnTo>
                  <a:lnTo>
                    <a:pt x="64" y="668"/>
                  </a:lnTo>
                  <a:lnTo>
                    <a:pt x="60" y="664"/>
                  </a:lnTo>
                  <a:lnTo>
                    <a:pt x="40" y="676"/>
                  </a:lnTo>
                  <a:lnTo>
                    <a:pt x="20" y="664"/>
                  </a:lnTo>
                  <a:lnTo>
                    <a:pt x="12" y="672"/>
                  </a:lnTo>
                  <a:lnTo>
                    <a:pt x="8" y="664"/>
                  </a:lnTo>
                  <a:lnTo>
                    <a:pt x="12" y="660"/>
                  </a:lnTo>
                  <a:lnTo>
                    <a:pt x="0" y="644"/>
                  </a:lnTo>
                  <a:lnTo>
                    <a:pt x="12" y="599"/>
                  </a:lnTo>
                  <a:lnTo>
                    <a:pt x="4" y="599"/>
                  </a:lnTo>
                  <a:lnTo>
                    <a:pt x="16" y="587"/>
                  </a:lnTo>
                  <a:lnTo>
                    <a:pt x="16" y="579"/>
                  </a:lnTo>
                  <a:lnTo>
                    <a:pt x="20" y="579"/>
                  </a:lnTo>
                  <a:lnTo>
                    <a:pt x="16" y="531"/>
                  </a:lnTo>
                  <a:lnTo>
                    <a:pt x="16" y="471"/>
                  </a:lnTo>
                  <a:lnTo>
                    <a:pt x="20" y="434"/>
                  </a:lnTo>
                  <a:lnTo>
                    <a:pt x="24" y="422"/>
                  </a:lnTo>
                  <a:lnTo>
                    <a:pt x="20" y="418"/>
                  </a:lnTo>
                  <a:lnTo>
                    <a:pt x="20" y="390"/>
                  </a:lnTo>
                  <a:lnTo>
                    <a:pt x="20" y="386"/>
                  </a:lnTo>
                  <a:lnTo>
                    <a:pt x="28" y="386"/>
                  </a:lnTo>
                  <a:lnTo>
                    <a:pt x="32" y="386"/>
                  </a:lnTo>
                  <a:lnTo>
                    <a:pt x="28" y="386"/>
                  </a:lnTo>
                  <a:lnTo>
                    <a:pt x="16" y="342"/>
                  </a:lnTo>
                  <a:lnTo>
                    <a:pt x="12" y="302"/>
                  </a:lnTo>
                  <a:lnTo>
                    <a:pt x="16" y="16"/>
                  </a:lnTo>
                  <a:lnTo>
                    <a:pt x="16" y="4"/>
                  </a:lnTo>
                  <a:lnTo>
                    <a:pt x="28" y="0"/>
                  </a:lnTo>
                  <a:lnTo>
                    <a:pt x="40" y="8"/>
                  </a:lnTo>
                  <a:lnTo>
                    <a:pt x="48" y="24"/>
                  </a:lnTo>
                  <a:lnTo>
                    <a:pt x="60" y="68"/>
                  </a:lnTo>
                  <a:lnTo>
                    <a:pt x="64" y="105"/>
                  </a:lnTo>
                  <a:lnTo>
                    <a:pt x="72" y="205"/>
                  </a:lnTo>
                  <a:lnTo>
                    <a:pt x="64" y="362"/>
                  </a:lnTo>
                  <a:lnTo>
                    <a:pt x="52" y="382"/>
                  </a:lnTo>
                  <a:lnTo>
                    <a:pt x="48" y="386"/>
                  </a:lnTo>
                  <a:lnTo>
                    <a:pt x="48" y="386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0" name="Oval 67699"/>
            <p:cNvSpPr/>
            <p:nvPr/>
          </p:nvSpPr>
          <p:spPr>
            <a:xfrm>
              <a:off x="205" y="0"/>
              <a:ext cx="721" cy="720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1" name="未知"/>
            <p:cNvSpPr/>
            <p:nvPr/>
          </p:nvSpPr>
          <p:spPr>
            <a:xfrm>
              <a:off x="1059" y="362"/>
              <a:ext cx="66" cy="295"/>
            </a:xfrm>
            <a:custGeom>
              <a:avLst/>
              <a:gdLst/>
              <a:ahLst/>
              <a:cxnLst/>
              <a:pathLst>
                <a:path w="66" h="295">
                  <a:moveTo>
                    <a:pt x="33" y="294"/>
                  </a:moveTo>
                  <a:lnTo>
                    <a:pt x="45" y="290"/>
                  </a:lnTo>
                  <a:lnTo>
                    <a:pt x="57" y="278"/>
                  </a:lnTo>
                  <a:lnTo>
                    <a:pt x="65" y="261"/>
                  </a:lnTo>
                  <a:lnTo>
                    <a:pt x="57" y="229"/>
                  </a:lnTo>
                  <a:lnTo>
                    <a:pt x="57" y="217"/>
                  </a:lnTo>
                  <a:lnTo>
                    <a:pt x="61" y="217"/>
                  </a:lnTo>
                  <a:lnTo>
                    <a:pt x="57" y="209"/>
                  </a:lnTo>
                  <a:lnTo>
                    <a:pt x="53" y="209"/>
                  </a:lnTo>
                  <a:lnTo>
                    <a:pt x="49" y="197"/>
                  </a:lnTo>
                  <a:lnTo>
                    <a:pt x="45" y="193"/>
                  </a:lnTo>
                  <a:lnTo>
                    <a:pt x="45" y="149"/>
                  </a:lnTo>
                  <a:lnTo>
                    <a:pt x="45" y="105"/>
                  </a:lnTo>
                  <a:lnTo>
                    <a:pt x="41" y="28"/>
                  </a:lnTo>
                  <a:lnTo>
                    <a:pt x="49" y="20"/>
                  </a:lnTo>
                  <a:lnTo>
                    <a:pt x="49" y="12"/>
                  </a:lnTo>
                  <a:lnTo>
                    <a:pt x="45" y="0"/>
                  </a:lnTo>
                  <a:lnTo>
                    <a:pt x="21" y="0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25" y="28"/>
                  </a:lnTo>
                  <a:lnTo>
                    <a:pt x="21" y="105"/>
                  </a:lnTo>
                  <a:lnTo>
                    <a:pt x="21" y="149"/>
                  </a:lnTo>
                  <a:lnTo>
                    <a:pt x="21" y="193"/>
                  </a:lnTo>
                  <a:lnTo>
                    <a:pt x="16" y="197"/>
                  </a:lnTo>
                  <a:lnTo>
                    <a:pt x="12" y="209"/>
                  </a:lnTo>
                  <a:lnTo>
                    <a:pt x="8" y="209"/>
                  </a:lnTo>
                  <a:lnTo>
                    <a:pt x="4" y="217"/>
                  </a:lnTo>
                  <a:lnTo>
                    <a:pt x="8" y="217"/>
                  </a:lnTo>
                  <a:lnTo>
                    <a:pt x="4" y="241"/>
                  </a:lnTo>
                  <a:lnTo>
                    <a:pt x="0" y="261"/>
                  </a:lnTo>
                  <a:lnTo>
                    <a:pt x="4" y="274"/>
                  </a:lnTo>
                  <a:lnTo>
                    <a:pt x="21" y="290"/>
                  </a:lnTo>
                  <a:lnTo>
                    <a:pt x="33" y="294"/>
                  </a:lnTo>
                  <a:lnTo>
                    <a:pt x="33" y="29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2" name="Oval 67701"/>
            <p:cNvSpPr/>
            <p:nvPr/>
          </p:nvSpPr>
          <p:spPr>
            <a:xfrm>
              <a:off x="1035" y="205"/>
              <a:ext cx="117" cy="165"/>
            </a:xfrm>
            <a:prstGeom prst="ellipse">
              <a:avLst/>
            </a:prstGeom>
            <a:solidFill>
              <a:srgbClr val="EEEEEE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03" name="Group 67702"/>
          <p:cNvGrpSpPr/>
          <p:nvPr/>
        </p:nvGrpSpPr>
        <p:grpSpPr>
          <a:xfrm>
            <a:off x="2597150" y="4043363"/>
            <a:ext cx="1835150" cy="688975"/>
            <a:chOff x="0" y="0"/>
            <a:chExt cx="1153" cy="433"/>
          </a:xfrm>
        </p:grpSpPr>
        <p:sp>
          <p:nvSpPr>
            <p:cNvPr id="67704" name="未知"/>
            <p:cNvSpPr/>
            <p:nvPr/>
          </p:nvSpPr>
          <p:spPr>
            <a:xfrm>
              <a:off x="238" y="54"/>
              <a:ext cx="725" cy="379"/>
            </a:xfrm>
            <a:custGeom>
              <a:avLst/>
              <a:gdLst/>
              <a:ahLst/>
              <a:cxnLst/>
              <a:pathLst>
                <a:path w="725" h="379">
                  <a:moveTo>
                    <a:pt x="498" y="378"/>
                  </a:moveTo>
                  <a:lnTo>
                    <a:pt x="490" y="360"/>
                  </a:lnTo>
                  <a:lnTo>
                    <a:pt x="477" y="345"/>
                  </a:lnTo>
                  <a:lnTo>
                    <a:pt x="413" y="280"/>
                  </a:lnTo>
                  <a:lnTo>
                    <a:pt x="340" y="229"/>
                  </a:lnTo>
                  <a:lnTo>
                    <a:pt x="312" y="200"/>
                  </a:lnTo>
                  <a:lnTo>
                    <a:pt x="292" y="171"/>
                  </a:lnTo>
                  <a:lnTo>
                    <a:pt x="162" y="91"/>
                  </a:lnTo>
                  <a:lnTo>
                    <a:pt x="13" y="37"/>
                  </a:lnTo>
                  <a:lnTo>
                    <a:pt x="0" y="26"/>
                  </a:lnTo>
                  <a:lnTo>
                    <a:pt x="0" y="15"/>
                  </a:lnTo>
                  <a:lnTo>
                    <a:pt x="5" y="8"/>
                  </a:lnTo>
                  <a:lnTo>
                    <a:pt x="13" y="0"/>
                  </a:lnTo>
                  <a:lnTo>
                    <a:pt x="85" y="0"/>
                  </a:lnTo>
                  <a:lnTo>
                    <a:pt x="93" y="4"/>
                  </a:lnTo>
                  <a:lnTo>
                    <a:pt x="207" y="37"/>
                  </a:lnTo>
                  <a:lnTo>
                    <a:pt x="308" y="73"/>
                  </a:lnTo>
                  <a:lnTo>
                    <a:pt x="372" y="98"/>
                  </a:lnTo>
                  <a:lnTo>
                    <a:pt x="413" y="117"/>
                  </a:lnTo>
                  <a:lnTo>
                    <a:pt x="449" y="117"/>
                  </a:lnTo>
                  <a:lnTo>
                    <a:pt x="486" y="106"/>
                  </a:lnTo>
                  <a:lnTo>
                    <a:pt x="546" y="88"/>
                  </a:lnTo>
                  <a:lnTo>
                    <a:pt x="558" y="77"/>
                  </a:lnTo>
                  <a:lnTo>
                    <a:pt x="562" y="59"/>
                  </a:lnTo>
                  <a:lnTo>
                    <a:pt x="570" y="44"/>
                  </a:lnTo>
                  <a:lnTo>
                    <a:pt x="591" y="22"/>
                  </a:lnTo>
                  <a:lnTo>
                    <a:pt x="619" y="0"/>
                  </a:lnTo>
                  <a:lnTo>
                    <a:pt x="720" y="0"/>
                  </a:lnTo>
                  <a:lnTo>
                    <a:pt x="724" y="8"/>
                  </a:lnTo>
                  <a:lnTo>
                    <a:pt x="724" y="11"/>
                  </a:lnTo>
                  <a:lnTo>
                    <a:pt x="720" y="22"/>
                  </a:lnTo>
                  <a:lnTo>
                    <a:pt x="704" y="33"/>
                  </a:lnTo>
                  <a:lnTo>
                    <a:pt x="680" y="40"/>
                  </a:lnTo>
                  <a:lnTo>
                    <a:pt x="676" y="44"/>
                  </a:lnTo>
                  <a:lnTo>
                    <a:pt x="647" y="69"/>
                  </a:lnTo>
                  <a:lnTo>
                    <a:pt x="619" y="98"/>
                  </a:lnTo>
                  <a:lnTo>
                    <a:pt x="542" y="273"/>
                  </a:lnTo>
                  <a:lnTo>
                    <a:pt x="542" y="276"/>
                  </a:lnTo>
                  <a:lnTo>
                    <a:pt x="542" y="284"/>
                  </a:lnTo>
                  <a:lnTo>
                    <a:pt x="550" y="291"/>
                  </a:lnTo>
                  <a:lnTo>
                    <a:pt x="566" y="298"/>
                  </a:lnTo>
                  <a:lnTo>
                    <a:pt x="591" y="284"/>
                  </a:lnTo>
                  <a:lnTo>
                    <a:pt x="615" y="262"/>
                  </a:lnTo>
                  <a:lnTo>
                    <a:pt x="619" y="265"/>
                  </a:lnTo>
                  <a:lnTo>
                    <a:pt x="627" y="284"/>
                  </a:lnTo>
                  <a:lnTo>
                    <a:pt x="639" y="298"/>
                  </a:lnTo>
                  <a:lnTo>
                    <a:pt x="655" y="342"/>
                  </a:lnTo>
                  <a:lnTo>
                    <a:pt x="671" y="378"/>
                  </a:lnTo>
                  <a:lnTo>
                    <a:pt x="498" y="378"/>
                  </a:lnTo>
                  <a:lnTo>
                    <a:pt x="498" y="37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5" name="未知"/>
            <p:cNvSpPr/>
            <p:nvPr/>
          </p:nvSpPr>
          <p:spPr>
            <a:xfrm>
              <a:off x="0" y="0"/>
              <a:ext cx="1153" cy="55"/>
            </a:xfrm>
            <a:custGeom>
              <a:avLst/>
              <a:gdLst/>
              <a:ahLst/>
              <a:cxnLst/>
              <a:pathLst>
                <a:path w="1153" h="55">
                  <a:moveTo>
                    <a:pt x="1152" y="0"/>
                  </a:moveTo>
                  <a:lnTo>
                    <a:pt x="1152" y="7"/>
                  </a:lnTo>
                  <a:lnTo>
                    <a:pt x="1116" y="18"/>
                  </a:lnTo>
                  <a:lnTo>
                    <a:pt x="1075" y="25"/>
                  </a:lnTo>
                  <a:lnTo>
                    <a:pt x="1023" y="33"/>
                  </a:lnTo>
                  <a:lnTo>
                    <a:pt x="970" y="36"/>
                  </a:lnTo>
                  <a:lnTo>
                    <a:pt x="958" y="36"/>
                  </a:lnTo>
                  <a:lnTo>
                    <a:pt x="958" y="54"/>
                  </a:lnTo>
                  <a:lnTo>
                    <a:pt x="857" y="54"/>
                  </a:lnTo>
                  <a:lnTo>
                    <a:pt x="441" y="54"/>
                  </a:lnTo>
                  <a:lnTo>
                    <a:pt x="315" y="54"/>
                  </a:lnTo>
                  <a:lnTo>
                    <a:pt x="190" y="54"/>
                  </a:lnTo>
                  <a:lnTo>
                    <a:pt x="190" y="36"/>
                  </a:lnTo>
                  <a:lnTo>
                    <a:pt x="182" y="36"/>
                  </a:lnTo>
                  <a:lnTo>
                    <a:pt x="89" y="29"/>
                  </a:lnTo>
                  <a:lnTo>
                    <a:pt x="0" y="7"/>
                  </a:lnTo>
                  <a:lnTo>
                    <a:pt x="0" y="0"/>
                  </a:lnTo>
                  <a:lnTo>
                    <a:pt x="1152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6" name="未知"/>
            <p:cNvSpPr/>
            <p:nvPr/>
          </p:nvSpPr>
          <p:spPr>
            <a:xfrm>
              <a:off x="158" y="54"/>
              <a:ext cx="591" cy="379"/>
            </a:xfrm>
            <a:custGeom>
              <a:avLst/>
              <a:gdLst/>
              <a:ahLst/>
              <a:cxnLst/>
              <a:pathLst>
                <a:path w="591" h="379">
                  <a:moveTo>
                    <a:pt x="93" y="0"/>
                  </a:moveTo>
                  <a:lnTo>
                    <a:pt x="85" y="8"/>
                  </a:lnTo>
                  <a:lnTo>
                    <a:pt x="80" y="22"/>
                  </a:lnTo>
                  <a:lnTo>
                    <a:pt x="85" y="29"/>
                  </a:lnTo>
                  <a:lnTo>
                    <a:pt x="93" y="37"/>
                  </a:lnTo>
                  <a:lnTo>
                    <a:pt x="121" y="44"/>
                  </a:lnTo>
                  <a:lnTo>
                    <a:pt x="153" y="55"/>
                  </a:lnTo>
                  <a:lnTo>
                    <a:pt x="246" y="84"/>
                  </a:lnTo>
                  <a:lnTo>
                    <a:pt x="372" y="164"/>
                  </a:lnTo>
                  <a:lnTo>
                    <a:pt x="400" y="193"/>
                  </a:lnTo>
                  <a:lnTo>
                    <a:pt x="416" y="218"/>
                  </a:lnTo>
                  <a:lnTo>
                    <a:pt x="460" y="255"/>
                  </a:lnTo>
                  <a:lnTo>
                    <a:pt x="529" y="302"/>
                  </a:lnTo>
                  <a:lnTo>
                    <a:pt x="590" y="378"/>
                  </a:lnTo>
                  <a:lnTo>
                    <a:pt x="537" y="378"/>
                  </a:lnTo>
                  <a:lnTo>
                    <a:pt x="525" y="356"/>
                  </a:lnTo>
                  <a:lnTo>
                    <a:pt x="509" y="342"/>
                  </a:lnTo>
                  <a:lnTo>
                    <a:pt x="428" y="255"/>
                  </a:lnTo>
                  <a:lnTo>
                    <a:pt x="331" y="186"/>
                  </a:lnTo>
                  <a:lnTo>
                    <a:pt x="291" y="164"/>
                  </a:lnTo>
                  <a:lnTo>
                    <a:pt x="258" y="142"/>
                  </a:lnTo>
                  <a:lnTo>
                    <a:pt x="137" y="88"/>
                  </a:lnTo>
                  <a:lnTo>
                    <a:pt x="16" y="44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12" y="4"/>
                  </a:lnTo>
                  <a:lnTo>
                    <a:pt x="32" y="0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7" name="未知"/>
            <p:cNvSpPr/>
            <p:nvPr/>
          </p:nvSpPr>
          <p:spPr>
            <a:xfrm>
              <a:off x="323" y="54"/>
              <a:ext cx="260" cy="92"/>
            </a:xfrm>
            <a:custGeom>
              <a:avLst/>
              <a:gdLst/>
              <a:ahLst/>
              <a:cxnLst/>
              <a:pathLst>
                <a:path w="260" h="92">
                  <a:moveTo>
                    <a:pt x="0" y="0"/>
                  </a:moveTo>
                  <a:lnTo>
                    <a:pt x="8" y="4"/>
                  </a:lnTo>
                  <a:lnTo>
                    <a:pt x="138" y="48"/>
                  </a:lnTo>
                  <a:lnTo>
                    <a:pt x="223" y="91"/>
                  </a:lnTo>
                  <a:lnTo>
                    <a:pt x="251" y="91"/>
                  </a:lnTo>
                  <a:lnTo>
                    <a:pt x="259" y="88"/>
                  </a:lnTo>
                  <a:lnTo>
                    <a:pt x="247" y="77"/>
                  </a:lnTo>
                  <a:lnTo>
                    <a:pt x="239" y="66"/>
                  </a:lnTo>
                  <a:lnTo>
                    <a:pt x="182" y="26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08" name="未知"/>
            <p:cNvSpPr/>
            <p:nvPr/>
          </p:nvSpPr>
          <p:spPr>
            <a:xfrm>
              <a:off x="772" y="94"/>
              <a:ext cx="147" cy="263"/>
            </a:xfrm>
            <a:custGeom>
              <a:avLst/>
              <a:gdLst/>
              <a:ahLst/>
              <a:cxnLst/>
              <a:pathLst>
                <a:path w="147" h="263">
                  <a:moveTo>
                    <a:pt x="142" y="4"/>
                  </a:moveTo>
                  <a:lnTo>
                    <a:pt x="137" y="19"/>
                  </a:lnTo>
                  <a:lnTo>
                    <a:pt x="133" y="26"/>
                  </a:lnTo>
                  <a:lnTo>
                    <a:pt x="121" y="40"/>
                  </a:lnTo>
                  <a:lnTo>
                    <a:pt x="117" y="51"/>
                  </a:lnTo>
                  <a:lnTo>
                    <a:pt x="101" y="80"/>
                  </a:lnTo>
                  <a:lnTo>
                    <a:pt x="97" y="113"/>
                  </a:lnTo>
                  <a:lnTo>
                    <a:pt x="101" y="124"/>
                  </a:lnTo>
                  <a:lnTo>
                    <a:pt x="105" y="142"/>
                  </a:lnTo>
                  <a:lnTo>
                    <a:pt x="105" y="156"/>
                  </a:lnTo>
                  <a:lnTo>
                    <a:pt x="105" y="167"/>
                  </a:lnTo>
                  <a:lnTo>
                    <a:pt x="97" y="196"/>
                  </a:lnTo>
                  <a:lnTo>
                    <a:pt x="85" y="218"/>
                  </a:lnTo>
                  <a:lnTo>
                    <a:pt x="77" y="229"/>
                  </a:lnTo>
                  <a:lnTo>
                    <a:pt x="49" y="255"/>
                  </a:lnTo>
                  <a:lnTo>
                    <a:pt x="24" y="262"/>
                  </a:lnTo>
                  <a:lnTo>
                    <a:pt x="8" y="255"/>
                  </a:lnTo>
                  <a:lnTo>
                    <a:pt x="0" y="240"/>
                  </a:lnTo>
                  <a:lnTo>
                    <a:pt x="0" y="236"/>
                  </a:lnTo>
                  <a:lnTo>
                    <a:pt x="85" y="58"/>
                  </a:lnTo>
                  <a:lnTo>
                    <a:pt x="109" y="26"/>
                  </a:lnTo>
                  <a:lnTo>
                    <a:pt x="142" y="4"/>
                  </a:lnTo>
                  <a:lnTo>
                    <a:pt x="146" y="0"/>
                  </a:lnTo>
                  <a:lnTo>
                    <a:pt x="14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09" name="Group 67708"/>
          <p:cNvGrpSpPr/>
          <p:nvPr/>
        </p:nvGrpSpPr>
        <p:grpSpPr>
          <a:xfrm>
            <a:off x="7524750" y="404813"/>
            <a:ext cx="1371600" cy="1833562"/>
            <a:chOff x="0" y="0"/>
            <a:chExt cx="862" cy="1153"/>
          </a:xfrm>
        </p:grpSpPr>
        <p:sp>
          <p:nvSpPr>
            <p:cNvPr id="67710" name="未知"/>
            <p:cNvSpPr/>
            <p:nvPr/>
          </p:nvSpPr>
          <p:spPr>
            <a:xfrm>
              <a:off x="0" y="167"/>
              <a:ext cx="230" cy="986"/>
            </a:xfrm>
            <a:custGeom>
              <a:avLst/>
              <a:gdLst/>
              <a:ahLst/>
              <a:cxnLst/>
              <a:pathLst>
                <a:path w="230" h="986">
                  <a:moveTo>
                    <a:pt x="84" y="985"/>
                  </a:moveTo>
                  <a:lnTo>
                    <a:pt x="141" y="985"/>
                  </a:lnTo>
                  <a:lnTo>
                    <a:pt x="141" y="887"/>
                  </a:lnTo>
                  <a:lnTo>
                    <a:pt x="138" y="789"/>
                  </a:lnTo>
                  <a:lnTo>
                    <a:pt x="141" y="728"/>
                  </a:lnTo>
                  <a:lnTo>
                    <a:pt x="161" y="658"/>
                  </a:lnTo>
                  <a:lnTo>
                    <a:pt x="180" y="617"/>
                  </a:lnTo>
                  <a:lnTo>
                    <a:pt x="203" y="589"/>
                  </a:lnTo>
                  <a:lnTo>
                    <a:pt x="229" y="568"/>
                  </a:lnTo>
                  <a:lnTo>
                    <a:pt x="229" y="0"/>
                  </a:lnTo>
                  <a:lnTo>
                    <a:pt x="210" y="421"/>
                  </a:lnTo>
                  <a:lnTo>
                    <a:pt x="180" y="421"/>
                  </a:lnTo>
                  <a:lnTo>
                    <a:pt x="176" y="0"/>
                  </a:lnTo>
                  <a:lnTo>
                    <a:pt x="161" y="421"/>
                  </a:lnTo>
                  <a:lnTo>
                    <a:pt x="126" y="421"/>
                  </a:lnTo>
                  <a:lnTo>
                    <a:pt x="111" y="0"/>
                  </a:lnTo>
                  <a:lnTo>
                    <a:pt x="103" y="421"/>
                  </a:lnTo>
                  <a:lnTo>
                    <a:pt x="65" y="421"/>
                  </a:lnTo>
                  <a:lnTo>
                    <a:pt x="50" y="0"/>
                  </a:lnTo>
                  <a:lnTo>
                    <a:pt x="50" y="421"/>
                  </a:lnTo>
                  <a:lnTo>
                    <a:pt x="19" y="421"/>
                  </a:lnTo>
                  <a:lnTo>
                    <a:pt x="4" y="0"/>
                  </a:lnTo>
                  <a:lnTo>
                    <a:pt x="0" y="564"/>
                  </a:lnTo>
                  <a:lnTo>
                    <a:pt x="27" y="585"/>
                  </a:lnTo>
                  <a:lnTo>
                    <a:pt x="50" y="613"/>
                  </a:lnTo>
                  <a:lnTo>
                    <a:pt x="65" y="650"/>
                  </a:lnTo>
                  <a:lnTo>
                    <a:pt x="84" y="724"/>
                  </a:lnTo>
                  <a:lnTo>
                    <a:pt x="92" y="781"/>
                  </a:lnTo>
                  <a:lnTo>
                    <a:pt x="88" y="887"/>
                  </a:lnTo>
                  <a:lnTo>
                    <a:pt x="84" y="98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1" name="未知"/>
            <p:cNvSpPr/>
            <p:nvPr/>
          </p:nvSpPr>
          <p:spPr>
            <a:xfrm>
              <a:off x="344" y="0"/>
              <a:ext cx="143" cy="1153"/>
            </a:xfrm>
            <a:custGeom>
              <a:avLst/>
              <a:gdLst/>
              <a:ahLst/>
              <a:cxnLst/>
              <a:pathLst>
                <a:path w="143" h="1153">
                  <a:moveTo>
                    <a:pt x="103" y="110"/>
                  </a:moveTo>
                  <a:lnTo>
                    <a:pt x="119" y="249"/>
                  </a:lnTo>
                  <a:lnTo>
                    <a:pt x="138" y="547"/>
                  </a:lnTo>
                  <a:lnTo>
                    <a:pt x="142" y="972"/>
                  </a:lnTo>
                  <a:lnTo>
                    <a:pt x="138" y="1074"/>
                  </a:lnTo>
                  <a:lnTo>
                    <a:pt x="84" y="1074"/>
                  </a:lnTo>
                  <a:lnTo>
                    <a:pt x="88" y="1152"/>
                  </a:lnTo>
                  <a:lnTo>
                    <a:pt x="0" y="1152"/>
                  </a:lnTo>
                  <a:lnTo>
                    <a:pt x="0" y="253"/>
                  </a:lnTo>
                  <a:lnTo>
                    <a:pt x="0" y="833"/>
                  </a:lnTo>
                  <a:lnTo>
                    <a:pt x="0" y="458"/>
                  </a:lnTo>
                  <a:lnTo>
                    <a:pt x="0" y="78"/>
                  </a:lnTo>
                  <a:lnTo>
                    <a:pt x="0" y="57"/>
                  </a:lnTo>
                  <a:lnTo>
                    <a:pt x="4" y="29"/>
                  </a:lnTo>
                  <a:lnTo>
                    <a:pt x="15" y="8"/>
                  </a:lnTo>
                  <a:lnTo>
                    <a:pt x="34" y="0"/>
                  </a:lnTo>
                  <a:lnTo>
                    <a:pt x="57" y="4"/>
                  </a:lnTo>
                  <a:lnTo>
                    <a:pt x="77" y="29"/>
                  </a:lnTo>
                  <a:lnTo>
                    <a:pt x="92" y="61"/>
                  </a:lnTo>
                  <a:lnTo>
                    <a:pt x="103" y="11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2" name="未知"/>
            <p:cNvSpPr/>
            <p:nvPr/>
          </p:nvSpPr>
          <p:spPr>
            <a:xfrm>
              <a:off x="563" y="206"/>
              <a:ext cx="299" cy="924"/>
            </a:xfrm>
            <a:custGeom>
              <a:avLst/>
              <a:gdLst/>
              <a:ahLst/>
              <a:cxnLst/>
              <a:pathLst>
                <a:path w="299" h="924">
                  <a:moveTo>
                    <a:pt x="122" y="5"/>
                  </a:moveTo>
                  <a:lnTo>
                    <a:pt x="126" y="4"/>
                  </a:lnTo>
                  <a:lnTo>
                    <a:pt x="130" y="3"/>
                  </a:lnTo>
                  <a:lnTo>
                    <a:pt x="134" y="2"/>
                  </a:lnTo>
                  <a:lnTo>
                    <a:pt x="139" y="1"/>
                  </a:lnTo>
                  <a:lnTo>
                    <a:pt x="143" y="1"/>
                  </a:lnTo>
                  <a:lnTo>
                    <a:pt x="147" y="0"/>
                  </a:lnTo>
                  <a:lnTo>
                    <a:pt x="151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4" y="1"/>
                  </a:lnTo>
                  <a:lnTo>
                    <a:pt x="168" y="2"/>
                  </a:lnTo>
                  <a:lnTo>
                    <a:pt x="172" y="3"/>
                  </a:lnTo>
                  <a:lnTo>
                    <a:pt x="176" y="4"/>
                  </a:lnTo>
                  <a:lnTo>
                    <a:pt x="181" y="6"/>
                  </a:lnTo>
                  <a:lnTo>
                    <a:pt x="185" y="8"/>
                  </a:lnTo>
                  <a:lnTo>
                    <a:pt x="189" y="10"/>
                  </a:lnTo>
                  <a:lnTo>
                    <a:pt x="193" y="12"/>
                  </a:lnTo>
                  <a:lnTo>
                    <a:pt x="198" y="14"/>
                  </a:lnTo>
                  <a:lnTo>
                    <a:pt x="202" y="16"/>
                  </a:lnTo>
                  <a:lnTo>
                    <a:pt x="205" y="19"/>
                  </a:lnTo>
                  <a:lnTo>
                    <a:pt x="209" y="21"/>
                  </a:lnTo>
                  <a:lnTo>
                    <a:pt x="213" y="24"/>
                  </a:lnTo>
                  <a:lnTo>
                    <a:pt x="217" y="27"/>
                  </a:lnTo>
                  <a:lnTo>
                    <a:pt x="220" y="29"/>
                  </a:lnTo>
                  <a:lnTo>
                    <a:pt x="224" y="32"/>
                  </a:lnTo>
                  <a:lnTo>
                    <a:pt x="227" y="36"/>
                  </a:lnTo>
                  <a:lnTo>
                    <a:pt x="230" y="39"/>
                  </a:lnTo>
                  <a:lnTo>
                    <a:pt x="233" y="42"/>
                  </a:lnTo>
                  <a:lnTo>
                    <a:pt x="236" y="46"/>
                  </a:lnTo>
                  <a:lnTo>
                    <a:pt x="239" y="49"/>
                  </a:lnTo>
                  <a:lnTo>
                    <a:pt x="242" y="53"/>
                  </a:lnTo>
                  <a:lnTo>
                    <a:pt x="245" y="56"/>
                  </a:lnTo>
                  <a:lnTo>
                    <a:pt x="247" y="60"/>
                  </a:lnTo>
                  <a:lnTo>
                    <a:pt x="250" y="64"/>
                  </a:lnTo>
                  <a:lnTo>
                    <a:pt x="252" y="68"/>
                  </a:lnTo>
                  <a:lnTo>
                    <a:pt x="255" y="72"/>
                  </a:lnTo>
                  <a:lnTo>
                    <a:pt x="257" y="77"/>
                  </a:lnTo>
                  <a:lnTo>
                    <a:pt x="260" y="81"/>
                  </a:lnTo>
                  <a:lnTo>
                    <a:pt x="262" y="85"/>
                  </a:lnTo>
                  <a:lnTo>
                    <a:pt x="264" y="90"/>
                  </a:lnTo>
                  <a:lnTo>
                    <a:pt x="266" y="94"/>
                  </a:lnTo>
                  <a:lnTo>
                    <a:pt x="269" y="99"/>
                  </a:lnTo>
                  <a:lnTo>
                    <a:pt x="271" y="103"/>
                  </a:lnTo>
                  <a:lnTo>
                    <a:pt x="273" y="108"/>
                  </a:lnTo>
                  <a:lnTo>
                    <a:pt x="275" y="113"/>
                  </a:lnTo>
                  <a:lnTo>
                    <a:pt x="277" y="118"/>
                  </a:lnTo>
                  <a:lnTo>
                    <a:pt x="279" y="123"/>
                  </a:lnTo>
                  <a:lnTo>
                    <a:pt x="281" y="128"/>
                  </a:lnTo>
                  <a:lnTo>
                    <a:pt x="283" y="133"/>
                  </a:lnTo>
                  <a:lnTo>
                    <a:pt x="284" y="138"/>
                  </a:lnTo>
                  <a:lnTo>
                    <a:pt x="286" y="144"/>
                  </a:lnTo>
                  <a:lnTo>
                    <a:pt x="288" y="149"/>
                  </a:lnTo>
                  <a:lnTo>
                    <a:pt x="289" y="155"/>
                  </a:lnTo>
                  <a:lnTo>
                    <a:pt x="290" y="161"/>
                  </a:lnTo>
                  <a:lnTo>
                    <a:pt x="292" y="167"/>
                  </a:lnTo>
                  <a:lnTo>
                    <a:pt x="293" y="173"/>
                  </a:lnTo>
                  <a:lnTo>
                    <a:pt x="294" y="179"/>
                  </a:lnTo>
                  <a:lnTo>
                    <a:pt x="295" y="185"/>
                  </a:lnTo>
                  <a:lnTo>
                    <a:pt x="296" y="192"/>
                  </a:lnTo>
                  <a:lnTo>
                    <a:pt x="296" y="198"/>
                  </a:lnTo>
                  <a:lnTo>
                    <a:pt x="297" y="205"/>
                  </a:lnTo>
                  <a:lnTo>
                    <a:pt x="297" y="212"/>
                  </a:lnTo>
                  <a:lnTo>
                    <a:pt x="298" y="219"/>
                  </a:lnTo>
                  <a:lnTo>
                    <a:pt x="298" y="226"/>
                  </a:lnTo>
                  <a:lnTo>
                    <a:pt x="298" y="233"/>
                  </a:lnTo>
                  <a:lnTo>
                    <a:pt x="298" y="240"/>
                  </a:lnTo>
                  <a:lnTo>
                    <a:pt x="298" y="247"/>
                  </a:lnTo>
                  <a:lnTo>
                    <a:pt x="298" y="254"/>
                  </a:lnTo>
                  <a:lnTo>
                    <a:pt x="298" y="261"/>
                  </a:lnTo>
                  <a:lnTo>
                    <a:pt x="297" y="268"/>
                  </a:lnTo>
                  <a:lnTo>
                    <a:pt x="297" y="274"/>
                  </a:lnTo>
                  <a:lnTo>
                    <a:pt x="296" y="281"/>
                  </a:lnTo>
                  <a:lnTo>
                    <a:pt x="295" y="288"/>
                  </a:lnTo>
                  <a:lnTo>
                    <a:pt x="295" y="294"/>
                  </a:lnTo>
                  <a:lnTo>
                    <a:pt x="293" y="301"/>
                  </a:lnTo>
                  <a:lnTo>
                    <a:pt x="292" y="307"/>
                  </a:lnTo>
                  <a:lnTo>
                    <a:pt x="291" y="314"/>
                  </a:lnTo>
                  <a:lnTo>
                    <a:pt x="290" y="320"/>
                  </a:lnTo>
                  <a:lnTo>
                    <a:pt x="288" y="326"/>
                  </a:lnTo>
                  <a:lnTo>
                    <a:pt x="287" y="332"/>
                  </a:lnTo>
                  <a:lnTo>
                    <a:pt x="285" y="338"/>
                  </a:lnTo>
                  <a:lnTo>
                    <a:pt x="283" y="344"/>
                  </a:lnTo>
                  <a:lnTo>
                    <a:pt x="281" y="350"/>
                  </a:lnTo>
                  <a:lnTo>
                    <a:pt x="279" y="356"/>
                  </a:lnTo>
                  <a:lnTo>
                    <a:pt x="277" y="362"/>
                  </a:lnTo>
                  <a:lnTo>
                    <a:pt x="275" y="368"/>
                  </a:lnTo>
                  <a:lnTo>
                    <a:pt x="273" y="374"/>
                  </a:lnTo>
                  <a:lnTo>
                    <a:pt x="271" y="380"/>
                  </a:lnTo>
                  <a:lnTo>
                    <a:pt x="269" y="386"/>
                  </a:lnTo>
                  <a:lnTo>
                    <a:pt x="266" y="392"/>
                  </a:lnTo>
                  <a:lnTo>
                    <a:pt x="264" y="398"/>
                  </a:lnTo>
                  <a:lnTo>
                    <a:pt x="261" y="403"/>
                  </a:lnTo>
                  <a:lnTo>
                    <a:pt x="259" y="409"/>
                  </a:lnTo>
                  <a:lnTo>
                    <a:pt x="256" y="415"/>
                  </a:lnTo>
                  <a:lnTo>
                    <a:pt x="253" y="421"/>
                  </a:lnTo>
                  <a:lnTo>
                    <a:pt x="250" y="426"/>
                  </a:lnTo>
                  <a:lnTo>
                    <a:pt x="247" y="432"/>
                  </a:lnTo>
                  <a:lnTo>
                    <a:pt x="245" y="437"/>
                  </a:lnTo>
                  <a:lnTo>
                    <a:pt x="242" y="443"/>
                  </a:lnTo>
                  <a:lnTo>
                    <a:pt x="239" y="449"/>
                  </a:lnTo>
                  <a:lnTo>
                    <a:pt x="236" y="454"/>
                  </a:lnTo>
                  <a:lnTo>
                    <a:pt x="233" y="460"/>
                  </a:lnTo>
                  <a:lnTo>
                    <a:pt x="231" y="466"/>
                  </a:lnTo>
                  <a:lnTo>
                    <a:pt x="228" y="471"/>
                  </a:lnTo>
                  <a:lnTo>
                    <a:pt x="225" y="477"/>
                  </a:lnTo>
                  <a:lnTo>
                    <a:pt x="222" y="482"/>
                  </a:lnTo>
                  <a:lnTo>
                    <a:pt x="220" y="488"/>
                  </a:lnTo>
                  <a:lnTo>
                    <a:pt x="217" y="494"/>
                  </a:lnTo>
                  <a:lnTo>
                    <a:pt x="214" y="499"/>
                  </a:lnTo>
                  <a:lnTo>
                    <a:pt x="212" y="505"/>
                  </a:lnTo>
                  <a:lnTo>
                    <a:pt x="209" y="510"/>
                  </a:lnTo>
                  <a:lnTo>
                    <a:pt x="206" y="516"/>
                  </a:lnTo>
                  <a:lnTo>
                    <a:pt x="204" y="522"/>
                  </a:lnTo>
                  <a:lnTo>
                    <a:pt x="201" y="527"/>
                  </a:lnTo>
                  <a:lnTo>
                    <a:pt x="199" y="533"/>
                  </a:lnTo>
                  <a:lnTo>
                    <a:pt x="197" y="539"/>
                  </a:lnTo>
                  <a:lnTo>
                    <a:pt x="195" y="545"/>
                  </a:lnTo>
                  <a:lnTo>
                    <a:pt x="193" y="551"/>
                  </a:lnTo>
                  <a:lnTo>
                    <a:pt x="191" y="558"/>
                  </a:lnTo>
                  <a:lnTo>
                    <a:pt x="190" y="564"/>
                  </a:lnTo>
                  <a:lnTo>
                    <a:pt x="188" y="570"/>
                  </a:lnTo>
                  <a:lnTo>
                    <a:pt x="187" y="577"/>
                  </a:lnTo>
                  <a:lnTo>
                    <a:pt x="186" y="584"/>
                  </a:lnTo>
                  <a:lnTo>
                    <a:pt x="184" y="590"/>
                  </a:lnTo>
                  <a:lnTo>
                    <a:pt x="184" y="597"/>
                  </a:lnTo>
                  <a:lnTo>
                    <a:pt x="183" y="604"/>
                  </a:lnTo>
                  <a:lnTo>
                    <a:pt x="182" y="611"/>
                  </a:lnTo>
                  <a:lnTo>
                    <a:pt x="181" y="618"/>
                  </a:lnTo>
                  <a:lnTo>
                    <a:pt x="181" y="626"/>
                  </a:lnTo>
                  <a:lnTo>
                    <a:pt x="181" y="634"/>
                  </a:lnTo>
                  <a:lnTo>
                    <a:pt x="180" y="642"/>
                  </a:lnTo>
                  <a:lnTo>
                    <a:pt x="180" y="651"/>
                  </a:lnTo>
                  <a:lnTo>
                    <a:pt x="180" y="660"/>
                  </a:lnTo>
                  <a:lnTo>
                    <a:pt x="180" y="670"/>
                  </a:lnTo>
                  <a:lnTo>
                    <a:pt x="180" y="681"/>
                  </a:lnTo>
                  <a:lnTo>
                    <a:pt x="180" y="692"/>
                  </a:lnTo>
                  <a:lnTo>
                    <a:pt x="180" y="704"/>
                  </a:lnTo>
                  <a:lnTo>
                    <a:pt x="180" y="716"/>
                  </a:lnTo>
                  <a:lnTo>
                    <a:pt x="180" y="728"/>
                  </a:lnTo>
                  <a:lnTo>
                    <a:pt x="180" y="741"/>
                  </a:lnTo>
                  <a:lnTo>
                    <a:pt x="180" y="755"/>
                  </a:lnTo>
                  <a:lnTo>
                    <a:pt x="181" y="769"/>
                  </a:lnTo>
                  <a:lnTo>
                    <a:pt x="181" y="784"/>
                  </a:lnTo>
                  <a:lnTo>
                    <a:pt x="181" y="799"/>
                  </a:lnTo>
                  <a:lnTo>
                    <a:pt x="182" y="814"/>
                  </a:lnTo>
                  <a:lnTo>
                    <a:pt x="182" y="828"/>
                  </a:lnTo>
                  <a:lnTo>
                    <a:pt x="183" y="841"/>
                  </a:lnTo>
                  <a:lnTo>
                    <a:pt x="183" y="853"/>
                  </a:lnTo>
                  <a:lnTo>
                    <a:pt x="184" y="864"/>
                  </a:lnTo>
                  <a:lnTo>
                    <a:pt x="184" y="874"/>
                  </a:lnTo>
                  <a:lnTo>
                    <a:pt x="184" y="883"/>
                  </a:lnTo>
                  <a:lnTo>
                    <a:pt x="184" y="892"/>
                  </a:lnTo>
                  <a:lnTo>
                    <a:pt x="185" y="899"/>
                  </a:lnTo>
                  <a:lnTo>
                    <a:pt x="185" y="905"/>
                  </a:lnTo>
                  <a:lnTo>
                    <a:pt x="185" y="910"/>
                  </a:lnTo>
                  <a:lnTo>
                    <a:pt x="185" y="915"/>
                  </a:lnTo>
                  <a:lnTo>
                    <a:pt x="185" y="918"/>
                  </a:lnTo>
                  <a:lnTo>
                    <a:pt x="185" y="921"/>
                  </a:lnTo>
                  <a:lnTo>
                    <a:pt x="185" y="922"/>
                  </a:lnTo>
                  <a:lnTo>
                    <a:pt x="185" y="923"/>
                  </a:lnTo>
                  <a:lnTo>
                    <a:pt x="185" y="923"/>
                  </a:lnTo>
                  <a:lnTo>
                    <a:pt x="185" y="923"/>
                  </a:lnTo>
                  <a:lnTo>
                    <a:pt x="184" y="923"/>
                  </a:lnTo>
                  <a:lnTo>
                    <a:pt x="183" y="923"/>
                  </a:lnTo>
                  <a:lnTo>
                    <a:pt x="182" y="923"/>
                  </a:lnTo>
                  <a:lnTo>
                    <a:pt x="180" y="923"/>
                  </a:lnTo>
                  <a:lnTo>
                    <a:pt x="179" y="923"/>
                  </a:lnTo>
                  <a:lnTo>
                    <a:pt x="177" y="923"/>
                  </a:lnTo>
                  <a:lnTo>
                    <a:pt x="174" y="923"/>
                  </a:lnTo>
                  <a:lnTo>
                    <a:pt x="172" y="923"/>
                  </a:lnTo>
                  <a:lnTo>
                    <a:pt x="169" y="923"/>
                  </a:lnTo>
                  <a:lnTo>
                    <a:pt x="166" y="923"/>
                  </a:lnTo>
                  <a:lnTo>
                    <a:pt x="163" y="923"/>
                  </a:lnTo>
                  <a:lnTo>
                    <a:pt x="159" y="923"/>
                  </a:lnTo>
                  <a:lnTo>
                    <a:pt x="155" y="923"/>
                  </a:lnTo>
                  <a:lnTo>
                    <a:pt x="151" y="923"/>
                  </a:lnTo>
                  <a:lnTo>
                    <a:pt x="147" y="923"/>
                  </a:lnTo>
                  <a:lnTo>
                    <a:pt x="143" y="923"/>
                  </a:lnTo>
                  <a:lnTo>
                    <a:pt x="139" y="923"/>
                  </a:lnTo>
                  <a:lnTo>
                    <a:pt x="136" y="923"/>
                  </a:lnTo>
                  <a:lnTo>
                    <a:pt x="133" y="923"/>
                  </a:lnTo>
                  <a:lnTo>
                    <a:pt x="130" y="923"/>
                  </a:lnTo>
                  <a:lnTo>
                    <a:pt x="127" y="923"/>
                  </a:lnTo>
                  <a:lnTo>
                    <a:pt x="125" y="923"/>
                  </a:lnTo>
                  <a:lnTo>
                    <a:pt x="123" y="923"/>
                  </a:lnTo>
                  <a:lnTo>
                    <a:pt x="121" y="923"/>
                  </a:lnTo>
                  <a:lnTo>
                    <a:pt x="120" y="923"/>
                  </a:lnTo>
                  <a:lnTo>
                    <a:pt x="119" y="923"/>
                  </a:lnTo>
                  <a:lnTo>
                    <a:pt x="118" y="923"/>
                  </a:lnTo>
                  <a:lnTo>
                    <a:pt x="117" y="923"/>
                  </a:lnTo>
                  <a:lnTo>
                    <a:pt x="117" y="923"/>
                  </a:lnTo>
                  <a:lnTo>
                    <a:pt x="116" y="923"/>
                  </a:lnTo>
                  <a:lnTo>
                    <a:pt x="117" y="922"/>
                  </a:lnTo>
                  <a:lnTo>
                    <a:pt x="117" y="921"/>
                  </a:lnTo>
                  <a:lnTo>
                    <a:pt x="117" y="918"/>
                  </a:lnTo>
                  <a:lnTo>
                    <a:pt x="117" y="915"/>
                  </a:lnTo>
                  <a:lnTo>
                    <a:pt x="117" y="910"/>
                  </a:lnTo>
                  <a:lnTo>
                    <a:pt x="117" y="905"/>
                  </a:lnTo>
                  <a:lnTo>
                    <a:pt x="117" y="898"/>
                  </a:lnTo>
                  <a:lnTo>
                    <a:pt x="117" y="891"/>
                  </a:lnTo>
                  <a:lnTo>
                    <a:pt x="118" y="883"/>
                  </a:lnTo>
                  <a:lnTo>
                    <a:pt x="118" y="873"/>
                  </a:lnTo>
                  <a:lnTo>
                    <a:pt x="118" y="863"/>
                  </a:lnTo>
                  <a:lnTo>
                    <a:pt x="119" y="852"/>
                  </a:lnTo>
                  <a:lnTo>
                    <a:pt x="119" y="840"/>
                  </a:lnTo>
                  <a:lnTo>
                    <a:pt x="119" y="826"/>
                  </a:lnTo>
                  <a:lnTo>
                    <a:pt x="120" y="812"/>
                  </a:lnTo>
                  <a:lnTo>
                    <a:pt x="120" y="797"/>
                  </a:lnTo>
                  <a:lnTo>
                    <a:pt x="121" y="781"/>
                  </a:lnTo>
                  <a:lnTo>
                    <a:pt x="121" y="767"/>
                  </a:lnTo>
                  <a:lnTo>
                    <a:pt x="121" y="752"/>
                  </a:lnTo>
                  <a:lnTo>
                    <a:pt x="122" y="739"/>
                  </a:lnTo>
                  <a:lnTo>
                    <a:pt x="122" y="725"/>
                  </a:lnTo>
                  <a:lnTo>
                    <a:pt x="122" y="713"/>
                  </a:lnTo>
                  <a:lnTo>
                    <a:pt x="122" y="701"/>
                  </a:lnTo>
                  <a:lnTo>
                    <a:pt x="122" y="689"/>
                  </a:lnTo>
                  <a:lnTo>
                    <a:pt x="122" y="679"/>
                  </a:lnTo>
                  <a:lnTo>
                    <a:pt x="122" y="668"/>
                  </a:lnTo>
                  <a:lnTo>
                    <a:pt x="122" y="658"/>
                  </a:lnTo>
                  <a:lnTo>
                    <a:pt x="122" y="649"/>
                  </a:lnTo>
                  <a:lnTo>
                    <a:pt x="121" y="641"/>
                  </a:lnTo>
                  <a:lnTo>
                    <a:pt x="121" y="633"/>
                  </a:lnTo>
                  <a:lnTo>
                    <a:pt x="121" y="625"/>
                  </a:lnTo>
                  <a:lnTo>
                    <a:pt x="120" y="618"/>
                  </a:lnTo>
                  <a:lnTo>
                    <a:pt x="120" y="612"/>
                  </a:lnTo>
                  <a:lnTo>
                    <a:pt x="119" y="605"/>
                  </a:lnTo>
                  <a:lnTo>
                    <a:pt x="118" y="598"/>
                  </a:lnTo>
                  <a:lnTo>
                    <a:pt x="117" y="592"/>
                  </a:lnTo>
                  <a:lnTo>
                    <a:pt x="116" y="585"/>
                  </a:lnTo>
                  <a:lnTo>
                    <a:pt x="114" y="578"/>
                  </a:lnTo>
                  <a:lnTo>
                    <a:pt x="113" y="572"/>
                  </a:lnTo>
                  <a:lnTo>
                    <a:pt x="111" y="565"/>
                  </a:lnTo>
                  <a:lnTo>
                    <a:pt x="109" y="558"/>
                  </a:lnTo>
                  <a:lnTo>
                    <a:pt x="107" y="552"/>
                  </a:lnTo>
                  <a:lnTo>
                    <a:pt x="105" y="545"/>
                  </a:lnTo>
                  <a:lnTo>
                    <a:pt x="103" y="539"/>
                  </a:lnTo>
                  <a:lnTo>
                    <a:pt x="100" y="532"/>
                  </a:lnTo>
                  <a:lnTo>
                    <a:pt x="98" y="525"/>
                  </a:lnTo>
                  <a:lnTo>
                    <a:pt x="95" y="519"/>
                  </a:lnTo>
                  <a:lnTo>
                    <a:pt x="92" y="512"/>
                  </a:lnTo>
                  <a:lnTo>
                    <a:pt x="89" y="505"/>
                  </a:lnTo>
                  <a:lnTo>
                    <a:pt x="86" y="499"/>
                  </a:lnTo>
                  <a:lnTo>
                    <a:pt x="83" y="493"/>
                  </a:lnTo>
                  <a:lnTo>
                    <a:pt x="80" y="487"/>
                  </a:lnTo>
                  <a:lnTo>
                    <a:pt x="77" y="481"/>
                  </a:lnTo>
                  <a:lnTo>
                    <a:pt x="74" y="475"/>
                  </a:lnTo>
                  <a:lnTo>
                    <a:pt x="72" y="470"/>
                  </a:lnTo>
                  <a:lnTo>
                    <a:pt x="69" y="464"/>
                  </a:lnTo>
                  <a:lnTo>
                    <a:pt x="67" y="459"/>
                  </a:lnTo>
                  <a:lnTo>
                    <a:pt x="64" y="454"/>
                  </a:lnTo>
                  <a:lnTo>
                    <a:pt x="62" y="450"/>
                  </a:lnTo>
                  <a:lnTo>
                    <a:pt x="60" y="445"/>
                  </a:lnTo>
                  <a:lnTo>
                    <a:pt x="58" y="441"/>
                  </a:lnTo>
                  <a:lnTo>
                    <a:pt x="55" y="436"/>
                  </a:lnTo>
                  <a:lnTo>
                    <a:pt x="53" y="432"/>
                  </a:lnTo>
                  <a:lnTo>
                    <a:pt x="52" y="428"/>
                  </a:lnTo>
                  <a:lnTo>
                    <a:pt x="50" y="424"/>
                  </a:lnTo>
                  <a:lnTo>
                    <a:pt x="48" y="420"/>
                  </a:lnTo>
                  <a:lnTo>
                    <a:pt x="46" y="416"/>
                  </a:lnTo>
                  <a:lnTo>
                    <a:pt x="44" y="412"/>
                  </a:lnTo>
                  <a:lnTo>
                    <a:pt x="42" y="407"/>
                  </a:lnTo>
                  <a:lnTo>
                    <a:pt x="40" y="403"/>
                  </a:lnTo>
                  <a:lnTo>
                    <a:pt x="38" y="398"/>
                  </a:lnTo>
                  <a:lnTo>
                    <a:pt x="36" y="393"/>
                  </a:lnTo>
                  <a:lnTo>
                    <a:pt x="34" y="388"/>
                  </a:lnTo>
                  <a:lnTo>
                    <a:pt x="32" y="383"/>
                  </a:lnTo>
                  <a:lnTo>
                    <a:pt x="30" y="377"/>
                  </a:lnTo>
                  <a:lnTo>
                    <a:pt x="27" y="372"/>
                  </a:lnTo>
                  <a:lnTo>
                    <a:pt x="25" y="366"/>
                  </a:lnTo>
                  <a:lnTo>
                    <a:pt x="23" y="361"/>
                  </a:lnTo>
                  <a:lnTo>
                    <a:pt x="21" y="355"/>
                  </a:lnTo>
                  <a:lnTo>
                    <a:pt x="19" y="349"/>
                  </a:lnTo>
                  <a:lnTo>
                    <a:pt x="17" y="342"/>
                  </a:lnTo>
                  <a:lnTo>
                    <a:pt x="15" y="336"/>
                  </a:lnTo>
                  <a:lnTo>
                    <a:pt x="13" y="330"/>
                  </a:lnTo>
                  <a:lnTo>
                    <a:pt x="11" y="324"/>
                  </a:lnTo>
                  <a:lnTo>
                    <a:pt x="10" y="319"/>
                  </a:lnTo>
                  <a:lnTo>
                    <a:pt x="8" y="313"/>
                  </a:lnTo>
                  <a:lnTo>
                    <a:pt x="7" y="307"/>
                  </a:lnTo>
                  <a:lnTo>
                    <a:pt x="6" y="301"/>
                  </a:lnTo>
                  <a:lnTo>
                    <a:pt x="4" y="295"/>
                  </a:lnTo>
                  <a:lnTo>
                    <a:pt x="3" y="290"/>
                  </a:lnTo>
                  <a:lnTo>
                    <a:pt x="3" y="284"/>
                  </a:lnTo>
                  <a:lnTo>
                    <a:pt x="2" y="278"/>
                  </a:lnTo>
                  <a:lnTo>
                    <a:pt x="1" y="273"/>
                  </a:lnTo>
                  <a:lnTo>
                    <a:pt x="1" y="267"/>
                  </a:lnTo>
                  <a:lnTo>
                    <a:pt x="0" y="262"/>
                  </a:lnTo>
                  <a:lnTo>
                    <a:pt x="0" y="257"/>
                  </a:lnTo>
                  <a:lnTo>
                    <a:pt x="0" y="251"/>
                  </a:lnTo>
                  <a:lnTo>
                    <a:pt x="0" y="246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20"/>
                  </a:lnTo>
                  <a:lnTo>
                    <a:pt x="0" y="215"/>
                  </a:lnTo>
                  <a:lnTo>
                    <a:pt x="1" y="210"/>
                  </a:lnTo>
                  <a:lnTo>
                    <a:pt x="1" y="205"/>
                  </a:lnTo>
                  <a:lnTo>
                    <a:pt x="2" y="201"/>
                  </a:lnTo>
                  <a:lnTo>
                    <a:pt x="2" y="196"/>
                  </a:lnTo>
                  <a:lnTo>
                    <a:pt x="3" y="191"/>
                  </a:lnTo>
                  <a:lnTo>
                    <a:pt x="4" y="186"/>
                  </a:lnTo>
                  <a:lnTo>
                    <a:pt x="5" y="182"/>
                  </a:lnTo>
                  <a:lnTo>
                    <a:pt x="6" y="177"/>
                  </a:lnTo>
                  <a:lnTo>
                    <a:pt x="7" y="172"/>
                  </a:lnTo>
                  <a:lnTo>
                    <a:pt x="8" y="168"/>
                  </a:lnTo>
                  <a:lnTo>
                    <a:pt x="9" y="163"/>
                  </a:lnTo>
                  <a:lnTo>
                    <a:pt x="10" y="159"/>
                  </a:lnTo>
                  <a:lnTo>
                    <a:pt x="11" y="154"/>
                  </a:lnTo>
                  <a:lnTo>
                    <a:pt x="12" y="150"/>
                  </a:lnTo>
                  <a:lnTo>
                    <a:pt x="13" y="145"/>
                  </a:lnTo>
                  <a:lnTo>
                    <a:pt x="15" y="141"/>
                  </a:lnTo>
                  <a:lnTo>
                    <a:pt x="16" y="136"/>
                  </a:lnTo>
                  <a:lnTo>
                    <a:pt x="17" y="132"/>
                  </a:lnTo>
                  <a:lnTo>
                    <a:pt x="19" y="127"/>
                  </a:lnTo>
                  <a:lnTo>
                    <a:pt x="20" y="123"/>
                  </a:lnTo>
                  <a:lnTo>
                    <a:pt x="22" y="119"/>
                  </a:lnTo>
                  <a:lnTo>
                    <a:pt x="23" y="114"/>
                  </a:lnTo>
                  <a:lnTo>
                    <a:pt x="25" y="110"/>
                  </a:lnTo>
                  <a:lnTo>
                    <a:pt x="27" y="106"/>
                  </a:lnTo>
                  <a:lnTo>
                    <a:pt x="28" y="101"/>
                  </a:lnTo>
                  <a:lnTo>
                    <a:pt x="30" y="97"/>
                  </a:lnTo>
                  <a:lnTo>
                    <a:pt x="32" y="93"/>
                  </a:lnTo>
                  <a:lnTo>
                    <a:pt x="34" y="89"/>
                  </a:lnTo>
                  <a:lnTo>
                    <a:pt x="36" y="85"/>
                  </a:lnTo>
                  <a:lnTo>
                    <a:pt x="38" y="81"/>
                  </a:lnTo>
                  <a:lnTo>
                    <a:pt x="41" y="77"/>
                  </a:lnTo>
                  <a:lnTo>
                    <a:pt x="43" y="73"/>
                  </a:lnTo>
                  <a:lnTo>
                    <a:pt x="45" y="69"/>
                  </a:lnTo>
                  <a:lnTo>
                    <a:pt x="48" y="65"/>
                  </a:lnTo>
                  <a:lnTo>
                    <a:pt x="50" y="62"/>
                  </a:lnTo>
                  <a:lnTo>
                    <a:pt x="53" y="58"/>
                  </a:lnTo>
                  <a:lnTo>
                    <a:pt x="56" y="54"/>
                  </a:lnTo>
                  <a:lnTo>
                    <a:pt x="59" y="51"/>
                  </a:lnTo>
                  <a:lnTo>
                    <a:pt x="62" y="48"/>
                  </a:lnTo>
                  <a:lnTo>
                    <a:pt x="65" y="44"/>
                  </a:lnTo>
                  <a:lnTo>
                    <a:pt x="68" y="41"/>
                  </a:lnTo>
                  <a:lnTo>
                    <a:pt x="71" y="38"/>
                  </a:lnTo>
                  <a:lnTo>
                    <a:pt x="74" y="35"/>
                  </a:lnTo>
                  <a:lnTo>
                    <a:pt x="78" y="32"/>
                  </a:lnTo>
                  <a:lnTo>
                    <a:pt x="81" y="29"/>
                  </a:lnTo>
                  <a:lnTo>
                    <a:pt x="85" y="26"/>
                  </a:lnTo>
                  <a:lnTo>
                    <a:pt x="88" y="24"/>
                  </a:lnTo>
                  <a:lnTo>
                    <a:pt x="92" y="21"/>
                  </a:lnTo>
                  <a:lnTo>
                    <a:pt x="95" y="19"/>
                  </a:lnTo>
                  <a:lnTo>
                    <a:pt x="99" y="17"/>
                  </a:lnTo>
                  <a:lnTo>
                    <a:pt x="103" y="14"/>
                  </a:lnTo>
                  <a:lnTo>
                    <a:pt x="106" y="12"/>
                  </a:lnTo>
                  <a:lnTo>
                    <a:pt x="110" y="11"/>
                  </a:lnTo>
                  <a:lnTo>
                    <a:pt x="114" y="9"/>
                  </a:lnTo>
                  <a:lnTo>
                    <a:pt x="118" y="7"/>
                  </a:lnTo>
                  <a:lnTo>
                    <a:pt x="122" y="5"/>
                  </a:lnTo>
                  <a:lnTo>
                    <a:pt x="122" y="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3" name="Oval 67712"/>
            <p:cNvSpPr/>
            <p:nvPr/>
          </p:nvSpPr>
          <p:spPr>
            <a:xfrm>
              <a:off x="589" y="237"/>
              <a:ext cx="252" cy="441"/>
            </a:xfrm>
            <a:prstGeom prst="ellipse">
              <a:avLst/>
            </a:prstGeom>
            <a:solidFill>
              <a:srgbClr val="EEEEE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14" name="Group 67713"/>
          <p:cNvGrpSpPr/>
          <p:nvPr/>
        </p:nvGrpSpPr>
        <p:grpSpPr>
          <a:xfrm>
            <a:off x="2673350" y="5494338"/>
            <a:ext cx="1604963" cy="1604962"/>
            <a:chOff x="0" y="0"/>
            <a:chExt cx="1009" cy="1009"/>
          </a:xfrm>
        </p:grpSpPr>
        <p:sp>
          <p:nvSpPr>
            <p:cNvPr id="67715" name="Oval 67714"/>
            <p:cNvSpPr/>
            <p:nvPr/>
          </p:nvSpPr>
          <p:spPr>
            <a:xfrm>
              <a:off x="149" y="636"/>
              <a:ext cx="46" cy="46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6" name="Oval 67715"/>
            <p:cNvSpPr/>
            <p:nvPr/>
          </p:nvSpPr>
          <p:spPr>
            <a:xfrm>
              <a:off x="180" y="659"/>
              <a:ext cx="46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7" name="Oval 67716"/>
            <p:cNvSpPr/>
            <p:nvPr/>
          </p:nvSpPr>
          <p:spPr>
            <a:xfrm>
              <a:off x="361" y="802"/>
              <a:ext cx="47" cy="46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8" name="Oval 67717"/>
            <p:cNvSpPr/>
            <p:nvPr/>
          </p:nvSpPr>
          <p:spPr>
            <a:xfrm>
              <a:off x="385" y="825"/>
              <a:ext cx="46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19" name="Oval 67718"/>
            <p:cNvSpPr/>
            <p:nvPr/>
          </p:nvSpPr>
          <p:spPr>
            <a:xfrm>
              <a:off x="628" y="768"/>
              <a:ext cx="47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0" name="Oval 67719"/>
            <p:cNvSpPr/>
            <p:nvPr/>
          </p:nvSpPr>
          <p:spPr>
            <a:xfrm>
              <a:off x="659" y="791"/>
              <a:ext cx="47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1" name="Oval 67720"/>
            <p:cNvSpPr/>
            <p:nvPr/>
          </p:nvSpPr>
          <p:spPr>
            <a:xfrm>
              <a:off x="828" y="581"/>
              <a:ext cx="46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2" name="Oval 67721"/>
            <p:cNvSpPr/>
            <p:nvPr/>
          </p:nvSpPr>
          <p:spPr>
            <a:xfrm>
              <a:off x="765" y="283"/>
              <a:ext cx="47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3" name="Oval 67722"/>
            <p:cNvSpPr/>
            <p:nvPr/>
          </p:nvSpPr>
          <p:spPr>
            <a:xfrm>
              <a:off x="797" y="307"/>
              <a:ext cx="46" cy="46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4" name="Oval 67723"/>
            <p:cNvSpPr/>
            <p:nvPr/>
          </p:nvSpPr>
          <p:spPr>
            <a:xfrm>
              <a:off x="550" y="118"/>
              <a:ext cx="47" cy="46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5" name="Oval 67724"/>
            <p:cNvSpPr/>
            <p:nvPr/>
          </p:nvSpPr>
          <p:spPr>
            <a:xfrm>
              <a:off x="581" y="141"/>
              <a:ext cx="47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6" name="Oval 67725"/>
            <p:cNvSpPr/>
            <p:nvPr/>
          </p:nvSpPr>
          <p:spPr>
            <a:xfrm>
              <a:off x="283" y="149"/>
              <a:ext cx="47" cy="46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7" name="Oval 67726"/>
            <p:cNvSpPr/>
            <p:nvPr/>
          </p:nvSpPr>
          <p:spPr>
            <a:xfrm>
              <a:off x="307" y="172"/>
              <a:ext cx="46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8" name="Oval 67727"/>
            <p:cNvSpPr/>
            <p:nvPr/>
          </p:nvSpPr>
          <p:spPr>
            <a:xfrm>
              <a:off x="138" y="387"/>
              <a:ext cx="47" cy="47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29" name="未知"/>
            <p:cNvSpPr/>
            <p:nvPr/>
          </p:nvSpPr>
          <p:spPr>
            <a:xfrm>
              <a:off x="0" y="421"/>
              <a:ext cx="776" cy="246"/>
            </a:xfrm>
            <a:custGeom>
              <a:avLst/>
              <a:gdLst/>
              <a:ahLst/>
              <a:cxnLst/>
              <a:pathLst>
                <a:path w="776" h="246">
                  <a:moveTo>
                    <a:pt x="619" y="232"/>
                  </a:moveTo>
                  <a:lnTo>
                    <a:pt x="611" y="233"/>
                  </a:lnTo>
                  <a:lnTo>
                    <a:pt x="602" y="233"/>
                  </a:lnTo>
                  <a:lnTo>
                    <a:pt x="594" y="234"/>
                  </a:lnTo>
                  <a:lnTo>
                    <a:pt x="587" y="234"/>
                  </a:lnTo>
                  <a:lnTo>
                    <a:pt x="580" y="235"/>
                  </a:lnTo>
                  <a:lnTo>
                    <a:pt x="572" y="235"/>
                  </a:lnTo>
                  <a:lnTo>
                    <a:pt x="566" y="236"/>
                  </a:lnTo>
                  <a:lnTo>
                    <a:pt x="559" y="236"/>
                  </a:lnTo>
                  <a:lnTo>
                    <a:pt x="553" y="236"/>
                  </a:lnTo>
                  <a:lnTo>
                    <a:pt x="548" y="236"/>
                  </a:lnTo>
                  <a:lnTo>
                    <a:pt x="542" y="237"/>
                  </a:lnTo>
                  <a:lnTo>
                    <a:pt x="537" y="237"/>
                  </a:lnTo>
                  <a:lnTo>
                    <a:pt x="532" y="237"/>
                  </a:lnTo>
                  <a:lnTo>
                    <a:pt x="528" y="237"/>
                  </a:lnTo>
                  <a:lnTo>
                    <a:pt x="523" y="237"/>
                  </a:lnTo>
                  <a:lnTo>
                    <a:pt x="520" y="237"/>
                  </a:lnTo>
                  <a:lnTo>
                    <a:pt x="516" y="237"/>
                  </a:lnTo>
                  <a:lnTo>
                    <a:pt x="512" y="237"/>
                  </a:lnTo>
                  <a:lnTo>
                    <a:pt x="508" y="237"/>
                  </a:lnTo>
                  <a:lnTo>
                    <a:pt x="503" y="237"/>
                  </a:lnTo>
                  <a:lnTo>
                    <a:pt x="499" y="237"/>
                  </a:lnTo>
                  <a:lnTo>
                    <a:pt x="494" y="237"/>
                  </a:lnTo>
                  <a:lnTo>
                    <a:pt x="489" y="237"/>
                  </a:lnTo>
                  <a:lnTo>
                    <a:pt x="484" y="237"/>
                  </a:lnTo>
                  <a:lnTo>
                    <a:pt x="478" y="237"/>
                  </a:lnTo>
                  <a:lnTo>
                    <a:pt x="473" y="237"/>
                  </a:lnTo>
                  <a:lnTo>
                    <a:pt x="467" y="237"/>
                  </a:lnTo>
                  <a:lnTo>
                    <a:pt x="461" y="236"/>
                  </a:lnTo>
                  <a:lnTo>
                    <a:pt x="455" y="236"/>
                  </a:lnTo>
                  <a:lnTo>
                    <a:pt x="449" y="236"/>
                  </a:lnTo>
                  <a:lnTo>
                    <a:pt x="442" y="236"/>
                  </a:lnTo>
                  <a:lnTo>
                    <a:pt x="435" y="236"/>
                  </a:lnTo>
                  <a:lnTo>
                    <a:pt x="429" y="236"/>
                  </a:lnTo>
                  <a:lnTo>
                    <a:pt x="422" y="236"/>
                  </a:lnTo>
                  <a:lnTo>
                    <a:pt x="416" y="235"/>
                  </a:lnTo>
                  <a:lnTo>
                    <a:pt x="409" y="235"/>
                  </a:lnTo>
                  <a:lnTo>
                    <a:pt x="403" y="235"/>
                  </a:lnTo>
                  <a:lnTo>
                    <a:pt x="398" y="235"/>
                  </a:lnTo>
                  <a:lnTo>
                    <a:pt x="392" y="234"/>
                  </a:lnTo>
                  <a:lnTo>
                    <a:pt x="386" y="234"/>
                  </a:lnTo>
                  <a:lnTo>
                    <a:pt x="381" y="234"/>
                  </a:lnTo>
                  <a:lnTo>
                    <a:pt x="376" y="233"/>
                  </a:lnTo>
                  <a:lnTo>
                    <a:pt x="371" y="233"/>
                  </a:lnTo>
                  <a:lnTo>
                    <a:pt x="366" y="232"/>
                  </a:lnTo>
                  <a:lnTo>
                    <a:pt x="361" y="232"/>
                  </a:lnTo>
                  <a:lnTo>
                    <a:pt x="357" y="232"/>
                  </a:lnTo>
                  <a:lnTo>
                    <a:pt x="353" y="231"/>
                  </a:lnTo>
                  <a:lnTo>
                    <a:pt x="349" y="231"/>
                  </a:lnTo>
                  <a:lnTo>
                    <a:pt x="344" y="230"/>
                  </a:lnTo>
                  <a:lnTo>
                    <a:pt x="341" y="230"/>
                  </a:lnTo>
                  <a:lnTo>
                    <a:pt x="337" y="229"/>
                  </a:lnTo>
                  <a:lnTo>
                    <a:pt x="333" y="229"/>
                  </a:lnTo>
                  <a:lnTo>
                    <a:pt x="329" y="228"/>
                  </a:lnTo>
                  <a:lnTo>
                    <a:pt x="325" y="228"/>
                  </a:lnTo>
                  <a:lnTo>
                    <a:pt x="321" y="227"/>
                  </a:lnTo>
                  <a:lnTo>
                    <a:pt x="317" y="226"/>
                  </a:lnTo>
                  <a:lnTo>
                    <a:pt x="314" y="226"/>
                  </a:lnTo>
                  <a:lnTo>
                    <a:pt x="310" y="225"/>
                  </a:lnTo>
                  <a:lnTo>
                    <a:pt x="306" y="225"/>
                  </a:lnTo>
                  <a:lnTo>
                    <a:pt x="303" y="224"/>
                  </a:lnTo>
                  <a:lnTo>
                    <a:pt x="299" y="224"/>
                  </a:lnTo>
                  <a:lnTo>
                    <a:pt x="296" y="223"/>
                  </a:lnTo>
                  <a:lnTo>
                    <a:pt x="292" y="222"/>
                  </a:lnTo>
                  <a:lnTo>
                    <a:pt x="289" y="222"/>
                  </a:lnTo>
                  <a:lnTo>
                    <a:pt x="286" y="221"/>
                  </a:lnTo>
                  <a:lnTo>
                    <a:pt x="282" y="220"/>
                  </a:lnTo>
                  <a:lnTo>
                    <a:pt x="279" y="220"/>
                  </a:lnTo>
                  <a:lnTo>
                    <a:pt x="276" y="219"/>
                  </a:lnTo>
                  <a:lnTo>
                    <a:pt x="273" y="218"/>
                  </a:lnTo>
                  <a:lnTo>
                    <a:pt x="270" y="218"/>
                  </a:lnTo>
                  <a:lnTo>
                    <a:pt x="267" y="217"/>
                  </a:lnTo>
                  <a:lnTo>
                    <a:pt x="264" y="216"/>
                  </a:lnTo>
                  <a:lnTo>
                    <a:pt x="261" y="216"/>
                  </a:lnTo>
                  <a:lnTo>
                    <a:pt x="258" y="215"/>
                  </a:lnTo>
                  <a:lnTo>
                    <a:pt x="255" y="215"/>
                  </a:lnTo>
                  <a:lnTo>
                    <a:pt x="252" y="214"/>
                  </a:lnTo>
                  <a:lnTo>
                    <a:pt x="250" y="213"/>
                  </a:lnTo>
                  <a:lnTo>
                    <a:pt x="247" y="213"/>
                  </a:lnTo>
                  <a:lnTo>
                    <a:pt x="245" y="212"/>
                  </a:lnTo>
                  <a:lnTo>
                    <a:pt x="242" y="211"/>
                  </a:lnTo>
                  <a:lnTo>
                    <a:pt x="240" y="211"/>
                  </a:lnTo>
                  <a:lnTo>
                    <a:pt x="237" y="210"/>
                  </a:lnTo>
                  <a:lnTo>
                    <a:pt x="235" y="209"/>
                  </a:lnTo>
                  <a:lnTo>
                    <a:pt x="232" y="209"/>
                  </a:lnTo>
                  <a:lnTo>
                    <a:pt x="230" y="208"/>
                  </a:lnTo>
                  <a:lnTo>
                    <a:pt x="227" y="207"/>
                  </a:lnTo>
                  <a:lnTo>
                    <a:pt x="225" y="206"/>
                  </a:lnTo>
                  <a:lnTo>
                    <a:pt x="222" y="206"/>
                  </a:lnTo>
                  <a:lnTo>
                    <a:pt x="220" y="205"/>
                  </a:lnTo>
                  <a:lnTo>
                    <a:pt x="217" y="204"/>
                  </a:lnTo>
                  <a:lnTo>
                    <a:pt x="214" y="204"/>
                  </a:lnTo>
                  <a:lnTo>
                    <a:pt x="212" y="203"/>
                  </a:lnTo>
                  <a:lnTo>
                    <a:pt x="209" y="202"/>
                  </a:lnTo>
                  <a:lnTo>
                    <a:pt x="206" y="201"/>
                  </a:lnTo>
                  <a:lnTo>
                    <a:pt x="204" y="200"/>
                  </a:lnTo>
                  <a:lnTo>
                    <a:pt x="201" y="200"/>
                  </a:lnTo>
                  <a:lnTo>
                    <a:pt x="198" y="199"/>
                  </a:lnTo>
                  <a:lnTo>
                    <a:pt x="195" y="198"/>
                  </a:lnTo>
                  <a:lnTo>
                    <a:pt x="192" y="197"/>
                  </a:lnTo>
                  <a:lnTo>
                    <a:pt x="190" y="196"/>
                  </a:lnTo>
                  <a:lnTo>
                    <a:pt x="187" y="195"/>
                  </a:lnTo>
                  <a:lnTo>
                    <a:pt x="184" y="194"/>
                  </a:lnTo>
                  <a:lnTo>
                    <a:pt x="181" y="193"/>
                  </a:lnTo>
                  <a:lnTo>
                    <a:pt x="178" y="192"/>
                  </a:lnTo>
                  <a:lnTo>
                    <a:pt x="175" y="191"/>
                  </a:lnTo>
                  <a:lnTo>
                    <a:pt x="172" y="190"/>
                  </a:lnTo>
                  <a:lnTo>
                    <a:pt x="169" y="189"/>
                  </a:lnTo>
                  <a:lnTo>
                    <a:pt x="166" y="188"/>
                  </a:lnTo>
                  <a:lnTo>
                    <a:pt x="162" y="187"/>
                  </a:lnTo>
                  <a:lnTo>
                    <a:pt x="159" y="186"/>
                  </a:lnTo>
                  <a:lnTo>
                    <a:pt x="156" y="185"/>
                  </a:lnTo>
                  <a:lnTo>
                    <a:pt x="153" y="184"/>
                  </a:lnTo>
                  <a:lnTo>
                    <a:pt x="150" y="183"/>
                  </a:lnTo>
                  <a:lnTo>
                    <a:pt x="147" y="182"/>
                  </a:lnTo>
                  <a:lnTo>
                    <a:pt x="144" y="181"/>
                  </a:lnTo>
                  <a:lnTo>
                    <a:pt x="141" y="180"/>
                  </a:lnTo>
                  <a:lnTo>
                    <a:pt x="138" y="179"/>
                  </a:lnTo>
                  <a:lnTo>
                    <a:pt x="135" y="177"/>
                  </a:lnTo>
                  <a:lnTo>
                    <a:pt x="132" y="176"/>
                  </a:lnTo>
                  <a:lnTo>
                    <a:pt x="130" y="175"/>
                  </a:lnTo>
                  <a:lnTo>
                    <a:pt x="127" y="174"/>
                  </a:lnTo>
                  <a:lnTo>
                    <a:pt x="125" y="173"/>
                  </a:lnTo>
                  <a:lnTo>
                    <a:pt x="123" y="172"/>
                  </a:lnTo>
                  <a:lnTo>
                    <a:pt x="121" y="171"/>
                  </a:lnTo>
                  <a:lnTo>
                    <a:pt x="118" y="170"/>
                  </a:lnTo>
                  <a:lnTo>
                    <a:pt x="116" y="169"/>
                  </a:lnTo>
                  <a:lnTo>
                    <a:pt x="115" y="168"/>
                  </a:lnTo>
                  <a:lnTo>
                    <a:pt x="113" y="167"/>
                  </a:lnTo>
                  <a:lnTo>
                    <a:pt x="111" y="166"/>
                  </a:lnTo>
                  <a:lnTo>
                    <a:pt x="109" y="165"/>
                  </a:lnTo>
                  <a:lnTo>
                    <a:pt x="107" y="164"/>
                  </a:lnTo>
                  <a:lnTo>
                    <a:pt x="106" y="163"/>
                  </a:lnTo>
                  <a:lnTo>
                    <a:pt x="104" y="162"/>
                  </a:lnTo>
                  <a:lnTo>
                    <a:pt x="102" y="161"/>
                  </a:lnTo>
                  <a:lnTo>
                    <a:pt x="100" y="160"/>
                  </a:lnTo>
                  <a:lnTo>
                    <a:pt x="98" y="159"/>
                  </a:lnTo>
                  <a:lnTo>
                    <a:pt x="97" y="158"/>
                  </a:lnTo>
                  <a:lnTo>
                    <a:pt x="95" y="157"/>
                  </a:lnTo>
                  <a:lnTo>
                    <a:pt x="93" y="156"/>
                  </a:lnTo>
                  <a:lnTo>
                    <a:pt x="91" y="155"/>
                  </a:lnTo>
                  <a:lnTo>
                    <a:pt x="90" y="154"/>
                  </a:lnTo>
                  <a:lnTo>
                    <a:pt x="88" y="153"/>
                  </a:lnTo>
                  <a:lnTo>
                    <a:pt x="86" y="151"/>
                  </a:lnTo>
                  <a:lnTo>
                    <a:pt x="84" y="150"/>
                  </a:lnTo>
                  <a:lnTo>
                    <a:pt x="82" y="149"/>
                  </a:lnTo>
                  <a:lnTo>
                    <a:pt x="81" y="148"/>
                  </a:lnTo>
                  <a:lnTo>
                    <a:pt x="79" y="147"/>
                  </a:lnTo>
                  <a:lnTo>
                    <a:pt x="77" y="146"/>
                  </a:lnTo>
                  <a:lnTo>
                    <a:pt x="76" y="145"/>
                  </a:lnTo>
                  <a:lnTo>
                    <a:pt x="74" y="144"/>
                  </a:lnTo>
                  <a:lnTo>
                    <a:pt x="73" y="142"/>
                  </a:lnTo>
                  <a:lnTo>
                    <a:pt x="71" y="141"/>
                  </a:lnTo>
                  <a:lnTo>
                    <a:pt x="70" y="140"/>
                  </a:lnTo>
                  <a:lnTo>
                    <a:pt x="68" y="139"/>
                  </a:lnTo>
                  <a:lnTo>
                    <a:pt x="67" y="138"/>
                  </a:lnTo>
                  <a:lnTo>
                    <a:pt x="66" y="137"/>
                  </a:lnTo>
                  <a:lnTo>
                    <a:pt x="64" y="136"/>
                  </a:lnTo>
                  <a:lnTo>
                    <a:pt x="63" y="134"/>
                  </a:lnTo>
                  <a:lnTo>
                    <a:pt x="62" y="133"/>
                  </a:lnTo>
                  <a:lnTo>
                    <a:pt x="61" y="132"/>
                  </a:lnTo>
                  <a:lnTo>
                    <a:pt x="60" y="131"/>
                  </a:lnTo>
                  <a:lnTo>
                    <a:pt x="59" y="130"/>
                  </a:lnTo>
                  <a:lnTo>
                    <a:pt x="58" y="129"/>
                  </a:lnTo>
                  <a:lnTo>
                    <a:pt x="57" y="128"/>
                  </a:lnTo>
                  <a:lnTo>
                    <a:pt x="56" y="127"/>
                  </a:lnTo>
                  <a:lnTo>
                    <a:pt x="55" y="125"/>
                  </a:lnTo>
                  <a:lnTo>
                    <a:pt x="54" y="124"/>
                  </a:lnTo>
                  <a:lnTo>
                    <a:pt x="53" y="123"/>
                  </a:lnTo>
                  <a:lnTo>
                    <a:pt x="52" y="122"/>
                  </a:lnTo>
                  <a:lnTo>
                    <a:pt x="51" y="121"/>
                  </a:lnTo>
                  <a:lnTo>
                    <a:pt x="50" y="120"/>
                  </a:lnTo>
                  <a:lnTo>
                    <a:pt x="49" y="119"/>
                  </a:lnTo>
                  <a:lnTo>
                    <a:pt x="49" y="117"/>
                  </a:lnTo>
                  <a:lnTo>
                    <a:pt x="48" y="116"/>
                  </a:lnTo>
                  <a:lnTo>
                    <a:pt x="47" y="115"/>
                  </a:lnTo>
                  <a:lnTo>
                    <a:pt x="47" y="114"/>
                  </a:lnTo>
                  <a:lnTo>
                    <a:pt x="46" y="113"/>
                  </a:lnTo>
                  <a:lnTo>
                    <a:pt x="45" y="112"/>
                  </a:lnTo>
                  <a:lnTo>
                    <a:pt x="45" y="111"/>
                  </a:lnTo>
                  <a:lnTo>
                    <a:pt x="44" y="109"/>
                  </a:lnTo>
                  <a:lnTo>
                    <a:pt x="44" y="108"/>
                  </a:lnTo>
                  <a:lnTo>
                    <a:pt x="44" y="107"/>
                  </a:lnTo>
                  <a:lnTo>
                    <a:pt x="43" y="106"/>
                  </a:lnTo>
                  <a:lnTo>
                    <a:pt x="43" y="105"/>
                  </a:lnTo>
                  <a:lnTo>
                    <a:pt x="43" y="103"/>
                  </a:lnTo>
                  <a:lnTo>
                    <a:pt x="43" y="102"/>
                  </a:lnTo>
                  <a:lnTo>
                    <a:pt x="43" y="101"/>
                  </a:lnTo>
                  <a:lnTo>
                    <a:pt x="43" y="100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3" y="96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2"/>
                  </a:lnTo>
                  <a:lnTo>
                    <a:pt x="43" y="91"/>
                  </a:lnTo>
                  <a:lnTo>
                    <a:pt x="44" y="90"/>
                  </a:lnTo>
                  <a:lnTo>
                    <a:pt x="44" y="88"/>
                  </a:lnTo>
                  <a:lnTo>
                    <a:pt x="44" y="87"/>
                  </a:lnTo>
                  <a:lnTo>
                    <a:pt x="44" y="86"/>
                  </a:lnTo>
                  <a:lnTo>
                    <a:pt x="45" y="85"/>
                  </a:lnTo>
                  <a:lnTo>
                    <a:pt x="45" y="83"/>
                  </a:lnTo>
                  <a:lnTo>
                    <a:pt x="45" y="82"/>
                  </a:lnTo>
                  <a:lnTo>
                    <a:pt x="46" y="81"/>
                  </a:lnTo>
                  <a:lnTo>
                    <a:pt x="46" y="80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6"/>
                  </a:lnTo>
                  <a:lnTo>
                    <a:pt x="48" y="75"/>
                  </a:lnTo>
                  <a:lnTo>
                    <a:pt x="48" y="74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50" y="71"/>
                  </a:lnTo>
                  <a:lnTo>
                    <a:pt x="51" y="70"/>
                  </a:lnTo>
                  <a:lnTo>
                    <a:pt x="51" y="69"/>
                  </a:lnTo>
                  <a:lnTo>
                    <a:pt x="52" y="68"/>
                  </a:lnTo>
                  <a:lnTo>
                    <a:pt x="52" y="66"/>
                  </a:lnTo>
                  <a:lnTo>
                    <a:pt x="53" y="65"/>
                  </a:lnTo>
                  <a:lnTo>
                    <a:pt x="54" y="64"/>
                  </a:lnTo>
                  <a:lnTo>
                    <a:pt x="55" y="63"/>
                  </a:lnTo>
                  <a:lnTo>
                    <a:pt x="55" y="62"/>
                  </a:lnTo>
                  <a:lnTo>
                    <a:pt x="56" y="61"/>
                  </a:lnTo>
                  <a:lnTo>
                    <a:pt x="57" y="60"/>
                  </a:lnTo>
                  <a:lnTo>
                    <a:pt x="58" y="59"/>
                  </a:lnTo>
                  <a:lnTo>
                    <a:pt x="58" y="58"/>
                  </a:lnTo>
                  <a:lnTo>
                    <a:pt x="59" y="57"/>
                  </a:lnTo>
                  <a:lnTo>
                    <a:pt x="60" y="56"/>
                  </a:lnTo>
                  <a:lnTo>
                    <a:pt x="61" y="55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3" y="53"/>
                  </a:lnTo>
                  <a:lnTo>
                    <a:pt x="64" y="52"/>
                  </a:lnTo>
                  <a:lnTo>
                    <a:pt x="65" y="51"/>
                  </a:lnTo>
                  <a:lnTo>
                    <a:pt x="66" y="50"/>
                  </a:lnTo>
                  <a:lnTo>
                    <a:pt x="67" y="49"/>
                  </a:lnTo>
                  <a:lnTo>
                    <a:pt x="68" y="48"/>
                  </a:lnTo>
                  <a:lnTo>
                    <a:pt x="69" y="47"/>
                  </a:lnTo>
                  <a:lnTo>
                    <a:pt x="70" y="46"/>
                  </a:lnTo>
                  <a:lnTo>
                    <a:pt x="71" y="45"/>
                  </a:lnTo>
                  <a:lnTo>
                    <a:pt x="72" y="44"/>
                  </a:lnTo>
                  <a:lnTo>
                    <a:pt x="73" y="43"/>
                  </a:lnTo>
                  <a:lnTo>
                    <a:pt x="74" y="42"/>
                  </a:lnTo>
                  <a:lnTo>
                    <a:pt x="75" y="41"/>
                  </a:lnTo>
                  <a:lnTo>
                    <a:pt x="76" y="40"/>
                  </a:lnTo>
                  <a:lnTo>
                    <a:pt x="77" y="39"/>
                  </a:lnTo>
                  <a:lnTo>
                    <a:pt x="79" y="37"/>
                  </a:lnTo>
                  <a:lnTo>
                    <a:pt x="80" y="36"/>
                  </a:lnTo>
                  <a:lnTo>
                    <a:pt x="82" y="35"/>
                  </a:lnTo>
                  <a:lnTo>
                    <a:pt x="84" y="33"/>
                  </a:lnTo>
                  <a:lnTo>
                    <a:pt x="85" y="32"/>
                  </a:lnTo>
                  <a:lnTo>
                    <a:pt x="87" y="31"/>
                  </a:lnTo>
                  <a:lnTo>
                    <a:pt x="89" y="29"/>
                  </a:lnTo>
                  <a:lnTo>
                    <a:pt x="92" y="28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9" y="23"/>
                  </a:lnTo>
                  <a:lnTo>
                    <a:pt x="101" y="21"/>
                  </a:lnTo>
                  <a:lnTo>
                    <a:pt x="103" y="19"/>
                  </a:lnTo>
                  <a:lnTo>
                    <a:pt x="105" y="17"/>
                  </a:lnTo>
                  <a:lnTo>
                    <a:pt x="107" y="16"/>
                  </a:lnTo>
                  <a:lnTo>
                    <a:pt x="108" y="14"/>
                  </a:lnTo>
                  <a:lnTo>
                    <a:pt x="109" y="13"/>
                  </a:lnTo>
                  <a:lnTo>
                    <a:pt x="110" y="11"/>
                  </a:lnTo>
                  <a:lnTo>
                    <a:pt x="110" y="10"/>
                  </a:lnTo>
                  <a:lnTo>
                    <a:pt x="110" y="9"/>
                  </a:lnTo>
                  <a:lnTo>
                    <a:pt x="109" y="8"/>
                  </a:lnTo>
                  <a:lnTo>
                    <a:pt x="108" y="7"/>
                  </a:lnTo>
                  <a:lnTo>
                    <a:pt x="107" y="5"/>
                  </a:lnTo>
                  <a:lnTo>
                    <a:pt x="105" y="5"/>
                  </a:lnTo>
                  <a:lnTo>
                    <a:pt x="103" y="4"/>
                  </a:lnTo>
                  <a:lnTo>
                    <a:pt x="101" y="3"/>
                  </a:lnTo>
                  <a:lnTo>
                    <a:pt x="98" y="2"/>
                  </a:lnTo>
                  <a:lnTo>
                    <a:pt x="95" y="1"/>
                  </a:lnTo>
                  <a:lnTo>
                    <a:pt x="91" y="1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68" y="1"/>
                  </a:lnTo>
                  <a:lnTo>
                    <a:pt x="66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59" y="4"/>
                  </a:lnTo>
                  <a:lnTo>
                    <a:pt x="57" y="5"/>
                  </a:lnTo>
                  <a:lnTo>
                    <a:pt x="55" y="6"/>
                  </a:lnTo>
                  <a:lnTo>
                    <a:pt x="53" y="8"/>
                  </a:lnTo>
                  <a:lnTo>
                    <a:pt x="51" y="9"/>
                  </a:lnTo>
                  <a:lnTo>
                    <a:pt x="50" y="11"/>
                  </a:lnTo>
                  <a:lnTo>
                    <a:pt x="48" y="12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43" y="16"/>
                  </a:lnTo>
                  <a:lnTo>
                    <a:pt x="42" y="18"/>
                  </a:lnTo>
                  <a:lnTo>
                    <a:pt x="40" y="19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3"/>
                  </a:lnTo>
                  <a:lnTo>
                    <a:pt x="35" y="24"/>
                  </a:lnTo>
                  <a:lnTo>
                    <a:pt x="34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1" y="29"/>
                  </a:lnTo>
                  <a:lnTo>
                    <a:pt x="30" y="30"/>
                  </a:lnTo>
                  <a:lnTo>
                    <a:pt x="29" y="31"/>
                  </a:lnTo>
                  <a:lnTo>
                    <a:pt x="28" y="32"/>
                  </a:lnTo>
                  <a:lnTo>
                    <a:pt x="27" y="33"/>
                  </a:lnTo>
                  <a:lnTo>
                    <a:pt x="26" y="35"/>
                  </a:lnTo>
                  <a:lnTo>
                    <a:pt x="25" y="36"/>
                  </a:lnTo>
                  <a:lnTo>
                    <a:pt x="24" y="37"/>
                  </a:lnTo>
                  <a:lnTo>
                    <a:pt x="23" y="38"/>
                  </a:lnTo>
                  <a:lnTo>
                    <a:pt x="22" y="40"/>
                  </a:lnTo>
                  <a:lnTo>
                    <a:pt x="21" y="41"/>
                  </a:lnTo>
                  <a:lnTo>
                    <a:pt x="20" y="42"/>
                  </a:lnTo>
                  <a:lnTo>
                    <a:pt x="19" y="44"/>
                  </a:lnTo>
                  <a:lnTo>
                    <a:pt x="18" y="45"/>
                  </a:lnTo>
                  <a:lnTo>
                    <a:pt x="17" y="46"/>
                  </a:lnTo>
                  <a:lnTo>
                    <a:pt x="17" y="48"/>
                  </a:lnTo>
                  <a:lnTo>
                    <a:pt x="16" y="49"/>
                  </a:lnTo>
                  <a:lnTo>
                    <a:pt x="15" y="51"/>
                  </a:lnTo>
                  <a:lnTo>
                    <a:pt x="14" y="52"/>
                  </a:lnTo>
                  <a:lnTo>
                    <a:pt x="13" y="54"/>
                  </a:lnTo>
                  <a:lnTo>
                    <a:pt x="12" y="55"/>
                  </a:lnTo>
                  <a:lnTo>
                    <a:pt x="11" y="57"/>
                  </a:lnTo>
                  <a:lnTo>
                    <a:pt x="10" y="58"/>
                  </a:lnTo>
                  <a:lnTo>
                    <a:pt x="9" y="60"/>
                  </a:lnTo>
                  <a:lnTo>
                    <a:pt x="9" y="61"/>
                  </a:lnTo>
                  <a:lnTo>
                    <a:pt x="8" y="63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6" y="68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3" y="76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2" y="83"/>
                  </a:lnTo>
                  <a:lnTo>
                    <a:pt x="1" y="85"/>
                  </a:lnTo>
                  <a:lnTo>
                    <a:pt x="1" y="86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5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0" y="103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1" y="106"/>
                  </a:lnTo>
                  <a:lnTo>
                    <a:pt x="1" y="107"/>
                  </a:lnTo>
                  <a:lnTo>
                    <a:pt x="1" y="108"/>
                  </a:lnTo>
                  <a:lnTo>
                    <a:pt x="1" y="110"/>
                  </a:lnTo>
                  <a:lnTo>
                    <a:pt x="2" y="111"/>
                  </a:lnTo>
                  <a:lnTo>
                    <a:pt x="2" y="112"/>
                  </a:lnTo>
                  <a:lnTo>
                    <a:pt x="2" y="113"/>
                  </a:lnTo>
                  <a:lnTo>
                    <a:pt x="3" y="114"/>
                  </a:lnTo>
                  <a:lnTo>
                    <a:pt x="3" y="115"/>
                  </a:lnTo>
                  <a:lnTo>
                    <a:pt x="3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4" y="120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6" y="123"/>
                  </a:lnTo>
                  <a:lnTo>
                    <a:pt x="6" y="124"/>
                  </a:lnTo>
                  <a:lnTo>
                    <a:pt x="7" y="125"/>
                  </a:lnTo>
                  <a:lnTo>
                    <a:pt x="7" y="127"/>
                  </a:lnTo>
                  <a:lnTo>
                    <a:pt x="8" y="128"/>
                  </a:lnTo>
                  <a:lnTo>
                    <a:pt x="9" y="129"/>
                  </a:lnTo>
                  <a:lnTo>
                    <a:pt x="9" y="130"/>
                  </a:lnTo>
                  <a:lnTo>
                    <a:pt x="10" y="131"/>
                  </a:lnTo>
                  <a:lnTo>
                    <a:pt x="10" y="132"/>
                  </a:lnTo>
                  <a:lnTo>
                    <a:pt x="11" y="133"/>
                  </a:lnTo>
                  <a:lnTo>
                    <a:pt x="12" y="134"/>
                  </a:lnTo>
                  <a:lnTo>
                    <a:pt x="12" y="136"/>
                  </a:lnTo>
                  <a:lnTo>
                    <a:pt x="13" y="137"/>
                  </a:lnTo>
                  <a:lnTo>
                    <a:pt x="14" y="138"/>
                  </a:lnTo>
                  <a:lnTo>
                    <a:pt x="15" y="139"/>
                  </a:lnTo>
                  <a:lnTo>
                    <a:pt x="16" y="140"/>
                  </a:lnTo>
                  <a:lnTo>
                    <a:pt x="17" y="141"/>
                  </a:lnTo>
                  <a:lnTo>
                    <a:pt x="17" y="142"/>
                  </a:lnTo>
                  <a:lnTo>
                    <a:pt x="18" y="143"/>
                  </a:lnTo>
                  <a:lnTo>
                    <a:pt x="19" y="144"/>
                  </a:lnTo>
                  <a:lnTo>
                    <a:pt x="20" y="145"/>
                  </a:lnTo>
                  <a:lnTo>
                    <a:pt x="21" y="146"/>
                  </a:lnTo>
                  <a:lnTo>
                    <a:pt x="22" y="147"/>
                  </a:lnTo>
                  <a:lnTo>
                    <a:pt x="23" y="148"/>
                  </a:lnTo>
                  <a:lnTo>
                    <a:pt x="25" y="149"/>
                  </a:lnTo>
                  <a:lnTo>
                    <a:pt x="26" y="150"/>
                  </a:lnTo>
                  <a:lnTo>
                    <a:pt x="27" y="151"/>
                  </a:lnTo>
                  <a:lnTo>
                    <a:pt x="28" y="152"/>
                  </a:lnTo>
                  <a:lnTo>
                    <a:pt x="29" y="153"/>
                  </a:lnTo>
                  <a:lnTo>
                    <a:pt x="30" y="154"/>
                  </a:lnTo>
                  <a:lnTo>
                    <a:pt x="32" y="155"/>
                  </a:lnTo>
                  <a:lnTo>
                    <a:pt x="33" y="156"/>
                  </a:lnTo>
                  <a:lnTo>
                    <a:pt x="34" y="157"/>
                  </a:lnTo>
                  <a:lnTo>
                    <a:pt x="35" y="158"/>
                  </a:lnTo>
                  <a:lnTo>
                    <a:pt x="36" y="159"/>
                  </a:lnTo>
                  <a:lnTo>
                    <a:pt x="38" y="160"/>
                  </a:lnTo>
                  <a:lnTo>
                    <a:pt x="39" y="161"/>
                  </a:lnTo>
                  <a:lnTo>
                    <a:pt x="40" y="162"/>
                  </a:lnTo>
                  <a:lnTo>
                    <a:pt x="41" y="163"/>
                  </a:lnTo>
                  <a:lnTo>
                    <a:pt x="43" y="164"/>
                  </a:lnTo>
                  <a:lnTo>
                    <a:pt x="44" y="165"/>
                  </a:lnTo>
                  <a:lnTo>
                    <a:pt x="45" y="166"/>
                  </a:lnTo>
                  <a:lnTo>
                    <a:pt x="47" y="167"/>
                  </a:lnTo>
                  <a:lnTo>
                    <a:pt x="48" y="168"/>
                  </a:lnTo>
                  <a:lnTo>
                    <a:pt x="49" y="169"/>
                  </a:lnTo>
                  <a:lnTo>
                    <a:pt x="51" y="169"/>
                  </a:lnTo>
                  <a:lnTo>
                    <a:pt x="52" y="170"/>
                  </a:lnTo>
                  <a:lnTo>
                    <a:pt x="54" y="171"/>
                  </a:lnTo>
                  <a:lnTo>
                    <a:pt x="55" y="172"/>
                  </a:lnTo>
                  <a:lnTo>
                    <a:pt x="57" y="173"/>
                  </a:lnTo>
                  <a:lnTo>
                    <a:pt x="58" y="174"/>
                  </a:lnTo>
                  <a:lnTo>
                    <a:pt x="60" y="175"/>
                  </a:lnTo>
                  <a:lnTo>
                    <a:pt x="61" y="176"/>
                  </a:lnTo>
                  <a:lnTo>
                    <a:pt x="63" y="177"/>
                  </a:lnTo>
                  <a:lnTo>
                    <a:pt x="64" y="178"/>
                  </a:lnTo>
                  <a:lnTo>
                    <a:pt x="66" y="179"/>
                  </a:lnTo>
                  <a:lnTo>
                    <a:pt x="67" y="180"/>
                  </a:lnTo>
                  <a:lnTo>
                    <a:pt x="69" y="181"/>
                  </a:lnTo>
                  <a:lnTo>
                    <a:pt x="71" y="182"/>
                  </a:lnTo>
                  <a:lnTo>
                    <a:pt x="72" y="183"/>
                  </a:lnTo>
                  <a:lnTo>
                    <a:pt x="74" y="184"/>
                  </a:lnTo>
                  <a:lnTo>
                    <a:pt x="76" y="185"/>
                  </a:lnTo>
                  <a:lnTo>
                    <a:pt x="77" y="186"/>
                  </a:lnTo>
                  <a:lnTo>
                    <a:pt x="79" y="187"/>
                  </a:lnTo>
                  <a:lnTo>
                    <a:pt x="81" y="188"/>
                  </a:lnTo>
                  <a:lnTo>
                    <a:pt x="83" y="189"/>
                  </a:lnTo>
                  <a:lnTo>
                    <a:pt x="85" y="189"/>
                  </a:lnTo>
                  <a:lnTo>
                    <a:pt x="86" y="190"/>
                  </a:lnTo>
                  <a:lnTo>
                    <a:pt x="88" y="191"/>
                  </a:lnTo>
                  <a:lnTo>
                    <a:pt x="90" y="192"/>
                  </a:lnTo>
                  <a:lnTo>
                    <a:pt x="92" y="193"/>
                  </a:lnTo>
                  <a:lnTo>
                    <a:pt x="94" y="194"/>
                  </a:lnTo>
                  <a:lnTo>
                    <a:pt x="96" y="194"/>
                  </a:lnTo>
                  <a:lnTo>
                    <a:pt x="98" y="195"/>
                  </a:lnTo>
                  <a:lnTo>
                    <a:pt x="100" y="196"/>
                  </a:lnTo>
                  <a:lnTo>
                    <a:pt x="102" y="197"/>
                  </a:lnTo>
                  <a:lnTo>
                    <a:pt x="104" y="198"/>
                  </a:lnTo>
                  <a:lnTo>
                    <a:pt x="106" y="198"/>
                  </a:lnTo>
                  <a:lnTo>
                    <a:pt x="108" y="199"/>
                  </a:lnTo>
                  <a:lnTo>
                    <a:pt x="111" y="200"/>
                  </a:lnTo>
                  <a:lnTo>
                    <a:pt x="113" y="201"/>
                  </a:lnTo>
                  <a:lnTo>
                    <a:pt x="115" y="202"/>
                  </a:lnTo>
                  <a:lnTo>
                    <a:pt x="118" y="203"/>
                  </a:lnTo>
                  <a:lnTo>
                    <a:pt x="120" y="203"/>
                  </a:lnTo>
                  <a:lnTo>
                    <a:pt x="123" y="204"/>
                  </a:lnTo>
                  <a:lnTo>
                    <a:pt x="125" y="205"/>
                  </a:lnTo>
                  <a:lnTo>
                    <a:pt x="128" y="206"/>
                  </a:lnTo>
                  <a:lnTo>
                    <a:pt x="131" y="207"/>
                  </a:lnTo>
                  <a:lnTo>
                    <a:pt x="133" y="207"/>
                  </a:lnTo>
                  <a:lnTo>
                    <a:pt x="136" y="208"/>
                  </a:lnTo>
                  <a:lnTo>
                    <a:pt x="139" y="209"/>
                  </a:lnTo>
                  <a:lnTo>
                    <a:pt x="142" y="210"/>
                  </a:lnTo>
                  <a:lnTo>
                    <a:pt x="145" y="211"/>
                  </a:lnTo>
                  <a:lnTo>
                    <a:pt x="147" y="211"/>
                  </a:lnTo>
                  <a:lnTo>
                    <a:pt x="150" y="212"/>
                  </a:lnTo>
                  <a:lnTo>
                    <a:pt x="153" y="213"/>
                  </a:lnTo>
                  <a:lnTo>
                    <a:pt x="156" y="214"/>
                  </a:lnTo>
                  <a:lnTo>
                    <a:pt x="159" y="214"/>
                  </a:lnTo>
                  <a:lnTo>
                    <a:pt x="161" y="215"/>
                  </a:lnTo>
                  <a:lnTo>
                    <a:pt x="164" y="216"/>
                  </a:lnTo>
                  <a:lnTo>
                    <a:pt x="167" y="216"/>
                  </a:lnTo>
                  <a:lnTo>
                    <a:pt x="170" y="217"/>
                  </a:lnTo>
                  <a:lnTo>
                    <a:pt x="173" y="218"/>
                  </a:lnTo>
                  <a:lnTo>
                    <a:pt x="176" y="218"/>
                  </a:lnTo>
                  <a:lnTo>
                    <a:pt x="179" y="219"/>
                  </a:lnTo>
                  <a:lnTo>
                    <a:pt x="182" y="220"/>
                  </a:lnTo>
                  <a:lnTo>
                    <a:pt x="185" y="220"/>
                  </a:lnTo>
                  <a:lnTo>
                    <a:pt x="188" y="221"/>
                  </a:lnTo>
                  <a:lnTo>
                    <a:pt x="191" y="222"/>
                  </a:lnTo>
                  <a:lnTo>
                    <a:pt x="194" y="222"/>
                  </a:lnTo>
                  <a:lnTo>
                    <a:pt x="197" y="223"/>
                  </a:lnTo>
                  <a:lnTo>
                    <a:pt x="200" y="223"/>
                  </a:lnTo>
                  <a:lnTo>
                    <a:pt x="203" y="224"/>
                  </a:lnTo>
                  <a:lnTo>
                    <a:pt x="206" y="224"/>
                  </a:lnTo>
                  <a:lnTo>
                    <a:pt x="209" y="225"/>
                  </a:lnTo>
                  <a:lnTo>
                    <a:pt x="213" y="226"/>
                  </a:lnTo>
                  <a:lnTo>
                    <a:pt x="216" y="226"/>
                  </a:lnTo>
                  <a:lnTo>
                    <a:pt x="219" y="227"/>
                  </a:lnTo>
                  <a:lnTo>
                    <a:pt x="223" y="227"/>
                  </a:lnTo>
                  <a:lnTo>
                    <a:pt x="226" y="228"/>
                  </a:lnTo>
                  <a:lnTo>
                    <a:pt x="229" y="228"/>
                  </a:lnTo>
                  <a:lnTo>
                    <a:pt x="233" y="229"/>
                  </a:lnTo>
                  <a:lnTo>
                    <a:pt x="236" y="229"/>
                  </a:lnTo>
                  <a:lnTo>
                    <a:pt x="240" y="230"/>
                  </a:lnTo>
                  <a:lnTo>
                    <a:pt x="244" y="230"/>
                  </a:lnTo>
                  <a:lnTo>
                    <a:pt x="247" y="231"/>
                  </a:lnTo>
                  <a:lnTo>
                    <a:pt x="251" y="231"/>
                  </a:lnTo>
                  <a:lnTo>
                    <a:pt x="255" y="232"/>
                  </a:lnTo>
                  <a:lnTo>
                    <a:pt x="259" y="232"/>
                  </a:lnTo>
                  <a:lnTo>
                    <a:pt x="263" y="233"/>
                  </a:lnTo>
                  <a:lnTo>
                    <a:pt x="267" y="233"/>
                  </a:lnTo>
                  <a:lnTo>
                    <a:pt x="272" y="234"/>
                  </a:lnTo>
                  <a:lnTo>
                    <a:pt x="276" y="235"/>
                  </a:lnTo>
                  <a:lnTo>
                    <a:pt x="280" y="235"/>
                  </a:lnTo>
                  <a:lnTo>
                    <a:pt x="285" y="236"/>
                  </a:lnTo>
                  <a:lnTo>
                    <a:pt x="289" y="237"/>
                  </a:lnTo>
                  <a:lnTo>
                    <a:pt x="294" y="237"/>
                  </a:lnTo>
                  <a:lnTo>
                    <a:pt x="299" y="238"/>
                  </a:lnTo>
                  <a:lnTo>
                    <a:pt x="303" y="238"/>
                  </a:lnTo>
                  <a:lnTo>
                    <a:pt x="308" y="239"/>
                  </a:lnTo>
                  <a:lnTo>
                    <a:pt x="312" y="240"/>
                  </a:lnTo>
                  <a:lnTo>
                    <a:pt x="316" y="240"/>
                  </a:lnTo>
                  <a:lnTo>
                    <a:pt x="320" y="241"/>
                  </a:lnTo>
                  <a:lnTo>
                    <a:pt x="325" y="241"/>
                  </a:lnTo>
                  <a:lnTo>
                    <a:pt x="328" y="241"/>
                  </a:lnTo>
                  <a:lnTo>
                    <a:pt x="332" y="242"/>
                  </a:lnTo>
                  <a:lnTo>
                    <a:pt x="336" y="242"/>
                  </a:lnTo>
                  <a:lnTo>
                    <a:pt x="340" y="242"/>
                  </a:lnTo>
                  <a:lnTo>
                    <a:pt x="343" y="243"/>
                  </a:lnTo>
                  <a:lnTo>
                    <a:pt x="347" y="243"/>
                  </a:lnTo>
                  <a:lnTo>
                    <a:pt x="350" y="243"/>
                  </a:lnTo>
                  <a:lnTo>
                    <a:pt x="353" y="243"/>
                  </a:lnTo>
                  <a:lnTo>
                    <a:pt x="356" y="244"/>
                  </a:lnTo>
                  <a:lnTo>
                    <a:pt x="360" y="244"/>
                  </a:lnTo>
                  <a:lnTo>
                    <a:pt x="363" y="244"/>
                  </a:lnTo>
                  <a:lnTo>
                    <a:pt x="367" y="244"/>
                  </a:lnTo>
                  <a:lnTo>
                    <a:pt x="371" y="244"/>
                  </a:lnTo>
                  <a:lnTo>
                    <a:pt x="375" y="244"/>
                  </a:lnTo>
                  <a:lnTo>
                    <a:pt x="380" y="244"/>
                  </a:lnTo>
                  <a:lnTo>
                    <a:pt x="385" y="245"/>
                  </a:lnTo>
                  <a:lnTo>
                    <a:pt x="391" y="245"/>
                  </a:lnTo>
                  <a:lnTo>
                    <a:pt x="396" y="245"/>
                  </a:lnTo>
                  <a:lnTo>
                    <a:pt x="402" y="245"/>
                  </a:lnTo>
                  <a:lnTo>
                    <a:pt x="409" y="245"/>
                  </a:lnTo>
                  <a:lnTo>
                    <a:pt x="415" y="245"/>
                  </a:lnTo>
                  <a:lnTo>
                    <a:pt x="422" y="245"/>
                  </a:lnTo>
                  <a:lnTo>
                    <a:pt x="429" y="245"/>
                  </a:lnTo>
                  <a:lnTo>
                    <a:pt x="437" y="245"/>
                  </a:lnTo>
                  <a:lnTo>
                    <a:pt x="444" y="245"/>
                  </a:lnTo>
                  <a:lnTo>
                    <a:pt x="452" y="245"/>
                  </a:lnTo>
                  <a:lnTo>
                    <a:pt x="460" y="245"/>
                  </a:lnTo>
                  <a:lnTo>
                    <a:pt x="467" y="245"/>
                  </a:lnTo>
                  <a:lnTo>
                    <a:pt x="474" y="245"/>
                  </a:lnTo>
                  <a:lnTo>
                    <a:pt x="481" y="245"/>
                  </a:lnTo>
                  <a:lnTo>
                    <a:pt x="487" y="245"/>
                  </a:lnTo>
                  <a:lnTo>
                    <a:pt x="494" y="245"/>
                  </a:lnTo>
                  <a:lnTo>
                    <a:pt x="499" y="245"/>
                  </a:lnTo>
                  <a:lnTo>
                    <a:pt x="505" y="245"/>
                  </a:lnTo>
                  <a:lnTo>
                    <a:pt x="511" y="244"/>
                  </a:lnTo>
                  <a:lnTo>
                    <a:pt x="516" y="244"/>
                  </a:lnTo>
                  <a:lnTo>
                    <a:pt x="521" y="244"/>
                  </a:lnTo>
                  <a:lnTo>
                    <a:pt x="525" y="244"/>
                  </a:lnTo>
                  <a:lnTo>
                    <a:pt x="530" y="244"/>
                  </a:lnTo>
                  <a:lnTo>
                    <a:pt x="534" y="244"/>
                  </a:lnTo>
                  <a:lnTo>
                    <a:pt x="538" y="244"/>
                  </a:lnTo>
                  <a:lnTo>
                    <a:pt x="541" y="243"/>
                  </a:lnTo>
                  <a:lnTo>
                    <a:pt x="545" y="243"/>
                  </a:lnTo>
                  <a:lnTo>
                    <a:pt x="549" y="243"/>
                  </a:lnTo>
                  <a:lnTo>
                    <a:pt x="552" y="243"/>
                  </a:lnTo>
                  <a:lnTo>
                    <a:pt x="556" y="243"/>
                  </a:lnTo>
                  <a:lnTo>
                    <a:pt x="559" y="243"/>
                  </a:lnTo>
                  <a:lnTo>
                    <a:pt x="563" y="242"/>
                  </a:lnTo>
                  <a:lnTo>
                    <a:pt x="566" y="242"/>
                  </a:lnTo>
                  <a:lnTo>
                    <a:pt x="569" y="242"/>
                  </a:lnTo>
                  <a:lnTo>
                    <a:pt x="572" y="242"/>
                  </a:lnTo>
                  <a:lnTo>
                    <a:pt x="576" y="241"/>
                  </a:lnTo>
                  <a:lnTo>
                    <a:pt x="579" y="241"/>
                  </a:lnTo>
                  <a:lnTo>
                    <a:pt x="582" y="241"/>
                  </a:lnTo>
                  <a:lnTo>
                    <a:pt x="585" y="240"/>
                  </a:lnTo>
                  <a:lnTo>
                    <a:pt x="588" y="240"/>
                  </a:lnTo>
                  <a:lnTo>
                    <a:pt x="591" y="240"/>
                  </a:lnTo>
                  <a:lnTo>
                    <a:pt x="594" y="239"/>
                  </a:lnTo>
                  <a:lnTo>
                    <a:pt x="597" y="239"/>
                  </a:lnTo>
                  <a:lnTo>
                    <a:pt x="600" y="239"/>
                  </a:lnTo>
                  <a:lnTo>
                    <a:pt x="604" y="238"/>
                  </a:lnTo>
                  <a:lnTo>
                    <a:pt x="607" y="238"/>
                  </a:lnTo>
                  <a:lnTo>
                    <a:pt x="611" y="237"/>
                  </a:lnTo>
                  <a:lnTo>
                    <a:pt x="615" y="237"/>
                  </a:lnTo>
                  <a:lnTo>
                    <a:pt x="619" y="236"/>
                  </a:lnTo>
                  <a:lnTo>
                    <a:pt x="624" y="235"/>
                  </a:lnTo>
                  <a:lnTo>
                    <a:pt x="628" y="235"/>
                  </a:lnTo>
                  <a:lnTo>
                    <a:pt x="633" y="234"/>
                  </a:lnTo>
                  <a:lnTo>
                    <a:pt x="637" y="233"/>
                  </a:lnTo>
                  <a:lnTo>
                    <a:pt x="642" y="232"/>
                  </a:lnTo>
                  <a:lnTo>
                    <a:pt x="647" y="231"/>
                  </a:lnTo>
                  <a:lnTo>
                    <a:pt x="653" y="230"/>
                  </a:lnTo>
                  <a:lnTo>
                    <a:pt x="658" y="229"/>
                  </a:lnTo>
                  <a:lnTo>
                    <a:pt x="664" y="228"/>
                  </a:lnTo>
                  <a:lnTo>
                    <a:pt x="669" y="227"/>
                  </a:lnTo>
                  <a:lnTo>
                    <a:pt x="675" y="226"/>
                  </a:lnTo>
                  <a:lnTo>
                    <a:pt x="681" y="225"/>
                  </a:lnTo>
                  <a:lnTo>
                    <a:pt x="686" y="224"/>
                  </a:lnTo>
                  <a:lnTo>
                    <a:pt x="692" y="223"/>
                  </a:lnTo>
                  <a:lnTo>
                    <a:pt x="698" y="222"/>
                  </a:lnTo>
                  <a:lnTo>
                    <a:pt x="704" y="221"/>
                  </a:lnTo>
                  <a:lnTo>
                    <a:pt x="709" y="220"/>
                  </a:lnTo>
                  <a:lnTo>
                    <a:pt x="715" y="219"/>
                  </a:lnTo>
                  <a:lnTo>
                    <a:pt x="721" y="217"/>
                  </a:lnTo>
                  <a:lnTo>
                    <a:pt x="727" y="216"/>
                  </a:lnTo>
                  <a:lnTo>
                    <a:pt x="733" y="215"/>
                  </a:lnTo>
                  <a:lnTo>
                    <a:pt x="739" y="214"/>
                  </a:lnTo>
                  <a:lnTo>
                    <a:pt x="745" y="213"/>
                  </a:lnTo>
                  <a:lnTo>
                    <a:pt x="751" y="211"/>
                  </a:lnTo>
                  <a:lnTo>
                    <a:pt x="757" y="210"/>
                  </a:lnTo>
                  <a:lnTo>
                    <a:pt x="762" y="209"/>
                  </a:lnTo>
                  <a:lnTo>
                    <a:pt x="766" y="208"/>
                  </a:lnTo>
                  <a:lnTo>
                    <a:pt x="770" y="207"/>
                  </a:lnTo>
                  <a:lnTo>
                    <a:pt x="772" y="207"/>
                  </a:lnTo>
                  <a:lnTo>
                    <a:pt x="774" y="206"/>
                  </a:lnTo>
                  <a:lnTo>
                    <a:pt x="775" y="206"/>
                  </a:lnTo>
                  <a:lnTo>
                    <a:pt x="775" y="206"/>
                  </a:lnTo>
                  <a:lnTo>
                    <a:pt x="775" y="206"/>
                  </a:lnTo>
                  <a:lnTo>
                    <a:pt x="774" y="206"/>
                  </a:lnTo>
                  <a:lnTo>
                    <a:pt x="771" y="207"/>
                  </a:lnTo>
                  <a:lnTo>
                    <a:pt x="768" y="207"/>
                  </a:lnTo>
                  <a:lnTo>
                    <a:pt x="765" y="208"/>
                  </a:lnTo>
                  <a:lnTo>
                    <a:pt x="760" y="209"/>
                  </a:lnTo>
                  <a:lnTo>
                    <a:pt x="755" y="210"/>
                  </a:lnTo>
                  <a:lnTo>
                    <a:pt x="749" y="211"/>
                  </a:lnTo>
                  <a:lnTo>
                    <a:pt x="742" y="213"/>
                  </a:lnTo>
                  <a:lnTo>
                    <a:pt x="736" y="214"/>
                  </a:lnTo>
                  <a:lnTo>
                    <a:pt x="729" y="215"/>
                  </a:lnTo>
                  <a:lnTo>
                    <a:pt x="721" y="216"/>
                  </a:lnTo>
                  <a:lnTo>
                    <a:pt x="714" y="218"/>
                  </a:lnTo>
                  <a:lnTo>
                    <a:pt x="706" y="219"/>
                  </a:lnTo>
                  <a:lnTo>
                    <a:pt x="699" y="220"/>
                  </a:lnTo>
                  <a:lnTo>
                    <a:pt x="691" y="222"/>
                  </a:lnTo>
                  <a:lnTo>
                    <a:pt x="682" y="223"/>
                  </a:lnTo>
                  <a:lnTo>
                    <a:pt x="674" y="224"/>
                  </a:lnTo>
                  <a:lnTo>
                    <a:pt x="665" y="226"/>
                  </a:lnTo>
                  <a:lnTo>
                    <a:pt x="657" y="227"/>
                  </a:lnTo>
                  <a:lnTo>
                    <a:pt x="648" y="228"/>
                  </a:lnTo>
                  <a:lnTo>
                    <a:pt x="638" y="229"/>
                  </a:lnTo>
                  <a:lnTo>
                    <a:pt x="629" y="231"/>
                  </a:lnTo>
                  <a:lnTo>
                    <a:pt x="619" y="23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0" name="未知"/>
            <p:cNvSpPr/>
            <p:nvPr/>
          </p:nvSpPr>
          <p:spPr>
            <a:xfrm>
              <a:off x="233" y="347"/>
              <a:ext cx="776" cy="246"/>
            </a:xfrm>
            <a:custGeom>
              <a:avLst/>
              <a:gdLst/>
              <a:ahLst/>
              <a:cxnLst/>
              <a:pathLst>
                <a:path w="776" h="246">
                  <a:moveTo>
                    <a:pt x="156" y="13"/>
                  </a:moveTo>
                  <a:lnTo>
                    <a:pt x="164" y="13"/>
                  </a:lnTo>
                  <a:lnTo>
                    <a:pt x="173" y="12"/>
                  </a:lnTo>
                  <a:lnTo>
                    <a:pt x="181" y="11"/>
                  </a:lnTo>
                  <a:lnTo>
                    <a:pt x="188" y="11"/>
                  </a:lnTo>
                  <a:lnTo>
                    <a:pt x="195" y="10"/>
                  </a:lnTo>
                  <a:lnTo>
                    <a:pt x="203" y="10"/>
                  </a:lnTo>
                  <a:lnTo>
                    <a:pt x="209" y="10"/>
                  </a:lnTo>
                  <a:lnTo>
                    <a:pt x="216" y="9"/>
                  </a:lnTo>
                  <a:lnTo>
                    <a:pt x="222" y="9"/>
                  </a:lnTo>
                  <a:lnTo>
                    <a:pt x="227" y="9"/>
                  </a:lnTo>
                  <a:lnTo>
                    <a:pt x="233" y="9"/>
                  </a:lnTo>
                  <a:lnTo>
                    <a:pt x="238" y="8"/>
                  </a:lnTo>
                  <a:lnTo>
                    <a:pt x="243" y="8"/>
                  </a:lnTo>
                  <a:lnTo>
                    <a:pt x="247" y="8"/>
                  </a:lnTo>
                  <a:lnTo>
                    <a:pt x="252" y="8"/>
                  </a:lnTo>
                  <a:lnTo>
                    <a:pt x="255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8"/>
                  </a:lnTo>
                  <a:lnTo>
                    <a:pt x="281" y="8"/>
                  </a:lnTo>
                  <a:lnTo>
                    <a:pt x="286" y="8"/>
                  </a:lnTo>
                  <a:lnTo>
                    <a:pt x="291" y="8"/>
                  </a:lnTo>
                  <a:lnTo>
                    <a:pt x="297" y="8"/>
                  </a:lnTo>
                  <a:lnTo>
                    <a:pt x="302" y="9"/>
                  </a:lnTo>
                  <a:lnTo>
                    <a:pt x="308" y="9"/>
                  </a:lnTo>
                  <a:lnTo>
                    <a:pt x="314" y="9"/>
                  </a:lnTo>
                  <a:lnTo>
                    <a:pt x="320" y="9"/>
                  </a:lnTo>
                  <a:lnTo>
                    <a:pt x="326" y="9"/>
                  </a:lnTo>
                  <a:lnTo>
                    <a:pt x="333" y="9"/>
                  </a:lnTo>
                  <a:lnTo>
                    <a:pt x="340" y="9"/>
                  </a:lnTo>
                  <a:lnTo>
                    <a:pt x="346" y="9"/>
                  </a:lnTo>
                  <a:lnTo>
                    <a:pt x="353" y="10"/>
                  </a:lnTo>
                  <a:lnTo>
                    <a:pt x="359" y="10"/>
                  </a:lnTo>
                  <a:lnTo>
                    <a:pt x="365" y="10"/>
                  </a:lnTo>
                  <a:lnTo>
                    <a:pt x="372" y="10"/>
                  </a:lnTo>
                  <a:lnTo>
                    <a:pt x="377" y="11"/>
                  </a:lnTo>
                  <a:lnTo>
                    <a:pt x="383" y="11"/>
                  </a:lnTo>
                  <a:lnTo>
                    <a:pt x="389" y="11"/>
                  </a:lnTo>
                  <a:lnTo>
                    <a:pt x="394" y="12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09" y="13"/>
                  </a:lnTo>
                  <a:lnTo>
                    <a:pt x="414" y="13"/>
                  </a:lnTo>
                  <a:lnTo>
                    <a:pt x="418" y="14"/>
                  </a:lnTo>
                  <a:lnTo>
                    <a:pt x="422" y="14"/>
                  </a:lnTo>
                  <a:lnTo>
                    <a:pt x="426" y="14"/>
                  </a:lnTo>
                  <a:lnTo>
                    <a:pt x="431" y="15"/>
                  </a:lnTo>
                  <a:lnTo>
                    <a:pt x="434" y="15"/>
                  </a:lnTo>
                  <a:lnTo>
                    <a:pt x="438" y="16"/>
                  </a:lnTo>
                  <a:lnTo>
                    <a:pt x="442" y="17"/>
                  </a:lnTo>
                  <a:lnTo>
                    <a:pt x="446" y="17"/>
                  </a:lnTo>
                  <a:lnTo>
                    <a:pt x="450" y="18"/>
                  </a:lnTo>
                  <a:lnTo>
                    <a:pt x="454" y="18"/>
                  </a:lnTo>
                  <a:lnTo>
                    <a:pt x="458" y="19"/>
                  </a:lnTo>
                  <a:lnTo>
                    <a:pt x="461" y="19"/>
                  </a:lnTo>
                  <a:lnTo>
                    <a:pt x="465" y="20"/>
                  </a:lnTo>
                  <a:lnTo>
                    <a:pt x="469" y="20"/>
                  </a:lnTo>
                  <a:lnTo>
                    <a:pt x="472" y="21"/>
                  </a:lnTo>
                  <a:lnTo>
                    <a:pt x="476" y="22"/>
                  </a:lnTo>
                  <a:lnTo>
                    <a:pt x="479" y="22"/>
                  </a:lnTo>
                  <a:lnTo>
                    <a:pt x="483" y="23"/>
                  </a:lnTo>
                  <a:lnTo>
                    <a:pt x="486" y="24"/>
                  </a:lnTo>
                  <a:lnTo>
                    <a:pt x="489" y="24"/>
                  </a:lnTo>
                  <a:lnTo>
                    <a:pt x="493" y="25"/>
                  </a:lnTo>
                  <a:lnTo>
                    <a:pt x="496" y="25"/>
                  </a:lnTo>
                  <a:lnTo>
                    <a:pt x="499" y="26"/>
                  </a:lnTo>
                  <a:lnTo>
                    <a:pt x="502" y="27"/>
                  </a:lnTo>
                  <a:lnTo>
                    <a:pt x="505" y="27"/>
                  </a:lnTo>
                  <a:lnTo>
                    <a:pt x="508" y="28"/>
                  </a:lnTo>
                  <a:lnTo>
                    <a:pt x="511" y="29"/>
                  </a:lnTo>
                  <a:lnTo>
                    <a:pt x="514" y="29"/>
                  </a:lnTo>
                  <a:lnTo>
                    <a:pt x="517" y="30"/>
                  </a:lnTo>
                  <a:lnTo>
                    <a:pt x="520" y="31"/>
                  </a:lnTo>
                  <a:lnTo>
                    <a:pt x="523" y="31"/>
                  </a:lnTo>
                  <a:lnTo>
                    <a:pt x="525" y="32"/>
                  </a:lnTo>
                  <a:lnTo>
                    <a:pt x="528" y="33"/>
                  </a:lnTo>
                  <a:lnTo>
                    <a:pt x="530" y="33"/>
                  </a:lnTo>
                  <a:lnTo>
                    <a:pt x="533" y="34"/>
                  </a:lnTo>
                  <a:lnTo>
                    <a:pt x="535" y="35"/>
                  </a:lnTo>
                  <a:lnTo>
                    <a:pt x="538" y="35"/>
                  </a:lnTo>
                  <a:lnTo>
                    <a:pt x="540" y="36"/>
                  </a:lnTo>
                  <a:lnTo>
                    <a:pt x="543" y="37"/>
                  </a:lnTo>
                  <a:lnTo>
                    <a:pt x="545" y="37"/>
                  </a:lnTo>
                  <a:lnTo>
                    <a:pt x="548" y="38"/>
                  </a:lnTo>
                  <a:lnTo>
                    <a:pt x="550" y="38"/>
                  </a:lnTo>
                  <a:lnTo>
                    <a:pt x="553" y="39"/>
                  </a:lnTo>
                  <a:lnTo>
                    <a:pt x="555" y="40"/>
                  </a:lnTo>
                  <a:lnTo>
                    <a:pt x="558" y="40"/>
                  </a:lnTo>
                  <a:lnTo>
                    <a:pt x="561" y="41"/>
                  </a:lnTo>
                  <a:lnTo>
                    <a:pt x="563" y="42"/>
                  </a:lnTo>
                  <a:lnTo>
                    <a:pt x="566" y="42"/>
                  </a:lnTo>
                  <a:lnTo>
                    <a:pt x="569" y="43"/>
                  </a:lnTo>
                  <a:lnTo>
                    <a:pt x="571" y="44"/>
                  </a:lnTo>
                  <a:lnTo>
                    <a:pt x="574" y="44"/>
                  </a:lnTo>
                  <a:lnTo>
                    <a:pt x="577" y="45"/>
                  </a:lnTo>
                  <a:lnTo>
                    <a:pt x="580" y="46"/>
                  </a:lnTo>
                  <a:lnTo>
                    <a:pt x="583" y="46"/>
                  </a:lnTo>
                  <a:lnTo>
                    <a:pt x="585" y="47"/>
                  </a:lnTo>
                  <a:lnTo>
                    <a:pt x="588" y="48"/>
                  </a:lnTo>
                  <a:lnTo>
                    <a:pt x="591" y="49"/>
                  </a:lnTo>
                  <a:lnTo>
                    <a:pt x="594" y="50"/>
                  </a:lnTo>
                  <a:lnTo>
                    <a:pt x="597" y="51"/>
                  </a:lnTo>
                  <a:lnTo>
                    <a:pt x="600" y="52"/>
                  </a:lnTo>
                  <a:lnTo>
                    <a:pt x="603" y="53"/>
                  </a:lnTo>
                  <a:lnTo>
                    <a:pt x="606" y="54"/>
                  </a:lnTo>
                  <a:lnTo>
                    <a:pt x="609" y="55"/>
                  </a:lnTo>
                  <a:lnTo>
                    <a:pt x="613" y="56"/>
                  </a:lnTo>
                  <a:lnTo>
                    <a:pt x="616" y="57"/>
                  </a:lnTo>
                  <a:lnTo>
                    <a:pt x="619" y="59"/>
                  </a:lnTo>
                  <a:lnTo>
                    <a:pt x="622" y="60"/>
                  </a:lnTo>
                  <a:lnTo>
                    <a:pt x="625" y="61"/>
                  </a:lnTo>
                  <a:lnTo>
                    <a:pt x="628" y="62"/>
                  </a:lnTo>
                  <a:lnTo>
                    <a:pt x="631" y="64"/>
                  </a:lnTo>
                  <a:lnTo>
                    <a:pt x="634" y="65"/>
                  </a:lnTo>
                  <a:lnTo>
                    <a:pt x="637" y="66"/>
                  </a:lnTo>
                  <a:lnTo>
                    <a:pt x="640" y="67"/>
                  </a:lnTo>
                  <a:lnTo>
                    <a:pt x="643" y="68"/>
                  </a:lnTo>
                  <a:lnTo>
                    <a:pt x="645" y="69"/>
                  </a:lnTo>
                  <a:lnTo>
                    <a:pt x="648" y="70"/>
                  </a:lnTo>
                  <a:lnTo>
                    <a:pt x="650" y="71"/>
                  </a:lnTo>
                  <a:lnTo>
                    <a:pt x="652" y="72"/>
                  </a:lnTo>
                  <a:lnTo>
                    <a:pt x="654" y="73"/>
                  </a:lnTo>
                  <a:lnTo>
                    <a:pt x="657" y="74"/>
                  </a:lnTo>
                  <a:lnTo>
                    <a:pt x="659" y="75"/>
                  </a:lnTo>
                  <a:lnTo>
                    <a:pt x="660" y="76"/>
                  </a:lnTo>
                  <a:lnTo>
                    <a:pt x="662" y="77"/>
                  </a:lnTo>
                  <a:lnTo>
                    <a:pt x="664" y="77"/>
                  </a:lnTo>
                  <a:lnTo>
                    <a:pt x="666" y="78"/>
                  </a:lnTo>
                  <a:lnTo>
                    <a:pt x="668" y="79"/>
                  </a:lnTo>
                  <a:lnTo>
                    <a:pt x="669" y="80"/>
                  </a:lnTo>
                  <a:lnTo>
                    <a:pt x="671" y="81"/>
                  </a:lnTo>
                  <a:lnTo>
                    <a:pt x="673" y="82"/>
                  </a:lnTo>
                  <a:lnTo>
                    <a:pt x="675" y="83"/>
                  </a:lnTo>
                  <a:lnTo>
                    <a:pt x="677" y="84"/>
                  </a:lnTo>
                  <a:lnTo>
                    <a:pt x="678" y="85"/>
                  </a:lnTo>
                  <a:lnTo>
                    <a:pt x="680" y="86"/>
                  </a:lnTo>
                  <a:lnTo>
                    <a:pt x="682" y="87"/>
                  </a:lnTo>
                  <a:lnTo>
                    <a:pt x="684" y="89"/>
                  </a:lnTo>
                  <a:lnTo>
                    <a:pt x="685" y="90"/>
                  </a:lnTo>
                  <a:lnTo>
                    <a:pt x="687" y="91"/>
                  </a:lnTo>
                  <a:lnTo>
                    <a:pt x="689" y="92"/>
                  </a:lnTo>
                  <a:lnTo>
                    <a:pt x="691" y="94"/>
                  </a:lnTo>
                  <a:lnTo>
                    <a:pt x="693" y="95"/>
                  </a:lnTo>
                  <a:lnTo>
                    <a:pt x="694" y="96"/>
                  </a:lnTo>
                  <a:lnTo>
                    <a:pt x="696" y="97"/>
                  </a:lnTo>
                  <a:lnTo>
                    <a:pt x="698" y="99"/>
                  </a:lnTo>
                  <a:lnTo>
                    <a:pt x="699" y="100"/>
                  </a:lnTo>
                  <a:lnTo>
                    <a:pt x="701" y="101"/>
                  </a:lnTo>
                  <a:lnTo>
                    <a:pt x="702" y="102"/>
                  </a:lnTo>
                  <a:lnTo>
                    <a:pt x="704" y="104"/>
                  </a:lnTo>
                  <a:lnTo>
                    <a:pt x="705" y="105"/>
                  </a:lnTo>
                  <a:lnTo>
                    <a:pt x="707" y="106"/>
                  </a:lnTo>
                  <a:lnTo>
                    <a:pt x="708" y="107"/>
                  </a:lnTo>
                  <a:lnTo>
                    <a:pt x="709" y="108"/>
                  </a:lnTo>
                  <a:lnTo>
                    <a:pt x="711" y="110"/>
                  </a:lnTo>
                  <a:lnTo>
                    <a:pt x="712" y="111"/>
                  </a:lnTo>
                  <a:lnTo>
                    <a:pt x="713" y="112"/>
                  </a:lnTo>
                  <a:lnTo>
                    <a:pt x="714" y="113"/>
                  </a:lnTo>
                  <a:lnTo>
                    <a:pt x="715" y="114"/>
                  </a:lnTo>
                  <a:lnTo>
                    <a:pt x="716" y="115"/>
                  </a:lnTo>
                  <a:lnTo>
                    <a:pt x="717" y="116"/>
                  </a:lnTo>
                  <a:lnTo>
                    <a:pt x="718" y="117"/>
                  </a:lnTo>
                  <a:lnTo>
                    <a:pt x="719" y="119"/>
                  </a:lnTo>
                  <a:lnTo>
                    <a:pt x="720" y="120"/>
                  </a:lnTo>
                  <a:lnTo>
                    <a:pt x="721" y="121"/>
                  </a:lnTo>
                  <a:lnTo>
                    <a:pt x="722" y="122"/>
                  </a:lnTo>
                  <a:lnTo>
                    <a:pt x="723" y="123"/>
                  </a:lnTo>
                  <a:lnTo>
                    <a:pt x="724" y="124"/>
                  </a:lnTo>
                  <a:lnTo>
                    <a:pt x="725" y="125"/>
                  </a:lnTo>
                  <a:lnTo>
                    <a:pt x="726" y="127"/>
                  </a:lnTo>
                  <a:lnTo>
                    <a:pt x="726" y="128"/>
                  </a:lnTo>
                  <a:lnTo>
                    <a:pt x="727" y="129"/>
                  </a:lnTo>
                  <a:lnTo>
                    <a:pt x="728" y="130"/>
                  </a:lnTo>
                  <a:lnTo>
                    <a:pt x="728" y="131"/>
                  </a:lnTo>
                  <a:lnTo>
                    <a:pt x="729" y="132"/>
                  </a:lnTo>
                  <a:lnTo>
                    <a:pt x="730" y="133"/>
                  </a:lnTo>
                  <a:lnTo>
                    <a:pt x="730" y="135"/>
                  </a:lnTo>
                  <a:lnTo>
                    <a:pt x="731" y="136"/>
                  </a:lnTo>
                  <a:lnTo>
                    <a:pt x="731" y="137"/>
                  </a:lnTo>
                  <a:lnTo>
                    <a:pt x="731" y="138"/>
                  </a:lnTo>
                  <a:lnTo>
                    <a:pt x="732" y="139"/>
                  </a:lnTo>
                  <a:lnTo>
                    <a:pt x="732" y="140"/>
                  </a:lnTo>
                  <a:lnTo>
                    <a:pt x="732" y="142"/>
                  </a:lnTo>
                  <a:lnTo>
                    <a:pt x="732" y="143"/>
                  </a:lnTo>
                  <a:lnTo>
                    <a:pt x="732" y="144"/>
                  </a:lnTo>
                  <a:lnTo>
                    <a:pt x="732" y="145"/>
                  </a:lnTo>
                  <a:lnTo>
                    <a:pt x="732" y="147"/>
                  </a:lnTo>
                  <a:lnTo>
                    <a:pt x="732" y="148"/>
                  </a:lnTo>
                  <a:lnTo>
                    <a:pt x="732" y="149"/>
                  </a:lnTo>
                  <a:lnTo>
                    <a:pt x="732" y="151"/>
                  </a:lnTo>
                  <a:lnTo>
                    <a:pt x="732" y="152"/>
                  </a:lnTo>
                  <a:lnTo>
                    <a:pt x="732" y="153"/>
                  </a:lnTo>
                  <a:lnTo>
                    <a:pt x="732" y="154"/>
                  </a:lnTo>
                  <a:lnTo>
                    <a:pt x="731" y="156"/>
                  </a:lnTo>
                  <a:lnTo>
                    <a:pt x="731" y="157"/>
                  </a:lnTo>
                  <a:lnTo>
                    <a:pt x="731" y="158"/>
                  </a:lnTo>
                  <a:lnTo>
                    <a:pt x="731" y="159"/>
                  </a:lnTo>
                  <a:lnTo>
                    <a:pt x="730" y="161"/>
                  </a:lnTo>
                  <a:lnTo>
                    <a:pt x="730" y="162"/>
                  </a:lnTo>
                  <a:lnTo>
                    <a:pt x="730" y="163"/>
                  </a:lnTo>
                  <a:lnTo>
                    <a:pt x="729" y="164"/>
                  </a:lnTo>
                  <a:lnTo>
                    <a:pt x="729" y="165"/>
                  </a:lnTo>
                  <a:lnTo>
                    <a:pt x="728" y="167"/>
                  </a:lnTo>
                  <a:lnTo>
                    <a:pt x="728" y="168"/>
                  </a:lnTo>
                  <a:lnTo>
                    <a:pt x="728" y="169"/>
                  </a:lnTo>
                  <a:lnTo>
                    <a:pt x="727" y="170"/>
                  </a:lnTo>
                  <a:lnTo>
                    <a:pt x="727" y="171"/>
                  </a:lnTo>
                  <a:lnTo>
                    <a:pt x="726" y="172"/>
                  </a:lnTo>
                  <a:lnTo>
                    <a:pt x="726" y="173"/>
                  </a:lnTo>
                  <a:lnTo>
                    <a:pt x="725" y="174"/>
                  </a:lnTo>
                  <a:lnTo>
                    <a:pt x="724" y="175"/>
                  </a:lnTo>
                  <a:lnTo>
                    <a:pt x="724" y="177"/>
                  </a:lnTo>
                  <a:lnTo>
                    <a:pt x="723" y="178"/>
                  </a:lnTo>
                  <a:lnTo>
                    <a:pt x="723" y="179"/>
                  </a:lnTo>
                  <a:lnTo>
                    <a:pt x="722" y="180"/>
                  </a:lnTo>
                  <a:lnTo>
                    <a:pt x="721" y="181"/>
                  </a:lnTo>
                  <a:lnTo>
                    <a:pt x="720" y="182"/>
                  </a:lnTo>
                  <a:lnTo>
                    <a:pt x="720" y="183"/>
                  </a:lnTo>
                  <a:lnTo>
                    <a:pt x="719" y="184"/>
                  </a:lnTo>
                  <a:lnTo>
                    <a:pt x="718" y="185"/>
                  </a:lnTo>
                  <a:lnTo>
                    <a:pt x="717" y="186"/>
                  </a:lnTo>
                  <a:lnTo>
                    <a:pt x="717" y="187"/>
                  </a:lnTo>
                  <a:lnTo>
                    <a:pt x="716" y="188"/>
                  </a:lnTo>
                  <a:lnTo>
                    <a:pt x="715" y="189"/>
                  </a:lnTo>
                  <a:lnTo>
                    <a:pt x="714" y="190"/>
                  </a:lnTo>
                  <a:lnTo>
                    <a:pt x="713" y="191"/>
                  </a:lnTo>
                  <a:lnTo>
                    <a:pt x="713" y="192"/>
                  </a:lnTo>
                  <a:lnTo>
                    <a:pt x="712" y="193"/>
                  </a:lnTo>
                  <a:lnTo>
                    <a:pt x="711" y="194"/>
                  </a:lnTo>
                  <a:lnTo>
                    <a:pt x="710" y="195"/>
                  </a:lnTo>
                  <a:lnTo>
                    <a:pt x="709" y="196"/>
                  </a:lnTo>
                  <a:lnTo>
                    <a:pt x="708" y="197"/>
                  </a:lnTo>
                  <a:lnTo>
                    <a:pt x="707" y="197"/>
                  </a:lnTo>
                  <a:lnTo>
                    <a:pt x="706" y="198"/>
                  </a:lnTo>
                  <a:lnTo>
                    <a:pt x="705" y="199"/>
                  </a:lnTo>
                  <a:lnTo>
                    <a:pt x="704" y="200"/>
                  </a:lnTo>
                  <a:lnTo>
                    <a:pt x="703" y="201"/>
                  </a:lnTo>
                  <a:lnTo>
                    <a:pt x="702" y="202"/>
                  </a:lnTo>
                  <a:lnTo>
                    <a:pt x="701" y="203"/>
                  </a:lnTo>
                  <a:lnTo>
                    <a:pt x="700" y="204"/>
                  </a:lnTo>
                  <a:lnTo>
                    <a:pt x="699" y="205"/>
                  </a:lnTo>
                  <a:lnTo>
                    <a:pt x="698" y="207"/>
                  </a:lnTo>
                  <a:lnTo>
                    <a:pt x="696" y="208"/>
                  </a:lnTo>
                  <a:lnTo>
                    <a:pt x="695" y="209"/>
                  </a:lnTo>
                  <a:lnTo>
                    <a:pt x="693" y="210"/>
                  </a:lnTo>
                  <a:lnTo>
                    <a:pt x="691" y="211"/>
                  </a:lnTo>
                  <a:lnTo>
                    <a:pt x="690" y="213"/>
                  </a:lnTo>
                  <a:lnTo>
                    <a:pt x="688" y="214"/>
                  </a:lnTo>
                  <a:lnTo>
                    <a:pt x="686" y="215"/>
                  </a:lnTo>
                  <a:lnTo>
                    <a:pt x="683" y="217"/>
                  </a:lnTo>
                  <a:lnTo>
                    <a:pt x="681" y="218"/>
                  </a:lnTo>
                  <a:lnTo>
                    <a:pt x="679" y="220"/>
                  </a:lnTo>
                  <a:lnTo>
                    <a:pt x="676" y="221"/>
                  </a:lnTo>
                  <a:lnTo>
                    <a:pt x="674" y="223"/>
                  </a:lnTo>
                  <a:lnTo>
                    <a:pt x="672" y="225"/>
                  </a:lnTo>
                  <a:lnTo>
                    <a:pt x="670" y="226"/>
                  </a:lnTo>
                  <a:lnTo>
                    <a:pt x="668" y="228"/>
                  </a:lnTo>
                  <a:lnTo>
                    <a:pt x="667" y="229"/>
                  </a:lnTo>
                  <a:lnTo>
                    <a:pt x="666" y="231"/>
                  </a:lnTo>
                  <a:lnTo>
                    <a:pt x="665" y="232"/>
                  </a:lnTo>
                  <a:lnTo>
                    <a:pt x="665" y="233"/>
                  </a:lnTo>
                  <a:lnTo>
                    <a:pt x="665" y="234"/>
                  </a:lnTo>
                  <a:lnTo>
                    <a:pt x="666" y="236"/>
                  </a:lnTo>
                  <a:lnTo>
                    <a:pt x="667" y="237"/>
                  </a:lnTo>
                  <a:lnTo>
                    <a:pt x="668" y="238"/>
                  </a:lnTo>
                  <a:lnTo>
                    <a:pt x="670" y="239"/>
                  </a:lnTo>
                  <a:lnTo>
                    <a:pt x="672" y="240"/>
                  </a:lnTo>
                  <a:lnTo>
                    <a:pt x="674" y="241"/>
                  </a:lnTo>
                  <a:lnTo>
                    <a:pt x="677" y="242"/>
                  </a:lnTo>
                  <a:lnTo>
                    <a:pt x="680" y="243"/>
                  </a:lnTo>
                  <a:lnTo>
                    <a:pt x="684" y="243"/>
                  </a:lnTo>
                  <a:lnTo>
                    <a:pt x="687" y="244"/>
                  </a:lnTo>
                  <a:lnTo>
                    <a:pt x="690" y="244"/>
                  </a:lnTo>
                  <a:lnTo>
                    <a:pt x="693" y="245"/>
                  </a:lnTo>
                  <a:lnTo>
                    <a:pt x="696" y="245"/>
                  </a:lnTo>
                  <a:lnTo>
                    <a:pt x="699" y="245"/>
                  </a:lnTo>
                  <a:lnTo>
                    <a:pt x="702" y="245"/>
                  </a:lnTo>
                  <a:lnTo>
                    <a:pt x="704" y="244"/>
                  </a:lnTo>
                  <a:lnTo>
                    <a:pt x="707" y="244"/>
                  </a:lnTo>
                  <a:lnTo>
                    <a:pt x="709" y="244"/>
                  </a:lnTo>
                  <a:lnTo>
                    <a:pt x="712" y="243"/>
                  </a:lnTo>
                  <a:lnTo>
                    <a:pt x="714" y="242"/>
                  </a:lnTo>
                  <a:lnTo>
                    <a:pt x="716" y="241"/>
                  </a:lnTo>
                  <a:lnTo>
                    <a:pt x="718" y="240"/>
                  </a:lnTo>
                  <a:lnTo>
                    <a:pt x="720" y="239"/>
                  </a:lnTo>
                  <a:lnTo>
                    <a:pt x="722" y="237"/>
                  </a:lnTo>
                  <a:lnTo>
                    <a:pt x="724" y="236"/>
                  </a:lnTo>
                  <a:lnTo>
                    <a:pt x="725" y="234"/>
                  </a:lnTo>
                  <a:lnTo>
                    <a:pt x="727" y="233"/>
                  </a:lnTo>
                  <a:lnTo>
                    <a:pt x="729" y="232"/>
                  </a:lnTo>
                  <a:lnTo>
                    <a:pt x="730" y="230"/>
                  </a:lnTo>
                  <a:lnTo>
                    <a:pt x="732" y="229"/>
                  </a:lnTo>
                  <a:lnTo>
                    <a:pt x="733" y="227"/>
                  </a:lnTo>
                  <a:lnTo>
                    <a:pt x="735" y="226"/>
                  </a:lnTo>
                  <a:lnTo>
                    <a:pt x="736" y="225"/>
                  </a:lnTo>
                  <a:lnTo>
                    <a:pt x="738" y="223"/>
                  </a:lnTo>
                  <a:lnTo>
                    <a:pt x="739" y="222"/>
                  </a:lnTo>
                  <a:lnTo>
                    <a:pt x="740" y="221"/>
                  </a:lnTo>
                  <a:lnTo>
                    <a:pt x="742" y="219"/>
                  </a:lnTo>
                  <a:lnTo>
                    <a:pt x="743" y="218"/>
                  </a:lnTo>
                  <a:lnTo>
                    <a:pt x="744" y="217"/>
                  </a:lnTo>
                  <a:lnTo>
                    <a:pt x="745" y="215"/>
                  </a:lnTo>
                  <a:lnTo>
                    <a:pt x="746" y="214"/>
                  </a:lnTo>
                  <a:lnTo>
                    <a:pt x="747" y="213"/>
                  </a:lnTo>
                  <a:lnTo>
                    <a:pt x="749" y="211"/>
                  </a:lnTo>
                  <a:lnTo>
                    <a:pt x="750" y="210"/>
                  </a:lnTo>
                  <a:lnTo>
                    <a:pt x="751" y="209"/>
                  </a:lnTo>
                  <a:lnTo>
                    <a:pt x="752" y="208"/>
                  </a:lnTo>
                  <a:lnTo>
                    <a:pt x="753" y="206"/>
                  </a:lnTo>
                  <a:lnTo>
                    <a:pt x="754" y="205"/>
                  </a:lnTo>
                  <a:lnTo>
                    <a:pt x="755" y="204"/>
                  </a:lnTo>
                  <a:lnTo>
                    <a:pt x="756" y="202"/>
                  </a:lnTo>
                  <a:lnTo>
                    <a:pt x="756" y="201"/>
                  </a:lnTo>
                  <a:lnTo>
                    <a:pt x="757" y="200"/>
                  </a:lnTo>
                  <a:lnTo>
                    <a:pt x="758" y="198"/>
                  </a:lnTo>
                  <a:lnTo>
                    <a:pt x="759" y="197"/>
                  </a:lnTo>
                  <a:lnTo>
                    <a:pt x="760" y="196"/>
                  </a:lnTo>
                  <a:lnTo>
                    <a:pt x="761" y="195"/>
                  </a:lnTo>
                  <a:lnTo>
                    <a:pt x="762" y="193"/>
                  </a:lnTo>
                  <a:lnTo>
                    <a:pt x="762" y="192"/>
                  </a:lnTo>
                  <a:lnTo>
                    <a:pt x="763" y="191"/>
                  </a:lnTo>
                  <a:lnTo>
                    <a:pt x="764" y="189"/>
                  </a:lnTo>
                  <a:lnTo>
                    <a:pt x="765" y="188"/>
                  </a:lnTo>
                  <a:lnTo>
                    <a:pt x="765" y="186"/>
                  </a:lnTo>
                  <a:lnTo>
                    <a:pt x="766" y="185"/>
                  </a:lnTo>
                  <a:lnTo>
                    <a:pt x="767" y="184"/>
                  </a:lnTo>
                  <a:lnTo>
                    <a:pt x="767" y="182"/>
                  </a:lnTo>
                  <a:lnTo>
                    <a:pt x="768" y="181"/>
                  </a:lnTo>
                  <a:lnTo>
                    <a:pt x="768" y="179"/>
                  </a:lnTo>
                  <a:lnTo>
                    <a:pt x="769" y="178"/>
                  </a:lnTo>
                  <a:lnTo>
                    <a:pt x="770" y="176"/>
                  </a:lnTo>
                  <a:lnTo>
                    <a:pt x="770" y="174"/>
                  </a:lnTo>
                  <a:lnTo>
                    <a:pt x="771" y="173"/>
                  </a:lnTo>
                  <a:lnTo>
                    <a:pt x="771" y="171"/>
                  </a:lnTo>
                  <a:lnTo>
                    <a:pt x="772" y="170"/>
                  </a:lnTo>
                  <a:lnTo>
                    <a:pt x="772" y="168"/>
                  </a:lnTo>
                  <a:lnTo>
                    <a:pt x="772" y="167"/>
                  </a:lnTo>
                  <a:lnTo>
                    <a:pt x="773" y="165"/>
                  </a:lnTo>
                  <a:lnTo>
                    <a:pt x="773" y="164"/>
                  </a:lnTo>
                  <a:lnTo>
                    <a:pt x="773" y="162"/>
                  </a:lnTo>
                  <a:lnTo>
                    <a:pt x="774" y="161"/>
                  </a:lnTo>
                  <a:lnTo>
                    <a:pt x="774" y="159"/>
                  </a:lnTo>
                  <a:lnTo>
                    <a:pt x="774" y="158"/>
                  </a:lnTo>
                  <a:lnTo>
                    <a:pt x="774" y="157"/>
                  </a:lnTo>
                  <a:lnTo>
                    <a:pt x="775" y="155"/>
                  </a:lnTo>
                  <a:lnTo>
                    <a:pt x="775" y="154"/>
                  </a:lnTo>
                  <a:lnTo>
                    <a:pt x="775" y="153"/>
                  </a:lnTo>
                  <a:lnTo>
                    <a:pt x="775" y="152"/>
                  </a:lnTo>
                  <a:lnTo>
                    <a:pt x="775" y="150"/>
                  </a:lnTo>
                  <a:lnTo>
                    <a:pt x="775" y="149"/>
                  </a:lnTo>
                  <a:lnTo>
                    <a:pt x="775" y="148"/>
                  </a:lnTo>
                  <a:lnTo>
                    <a:pt x="775" y="147"/>
                  </a:lnTo>
                  <a:lnTo>
                    <a:pt x="775" y="146"/>
                  </a:lnTo>
                  <a:lnTo>
                    <a:pt x="775" y="145"/>
                  </a:lnTo>
                  <a:lnTo>
                    <a:pt x="775" y="144"/>
                  </a:lnTo>
                  <a:lnTo>
                    <a:pt x="775" y="142"/>
                  </a:lnTo>
                  <a:lnTo>
                    <a:pt x="775" y="141"/>
                  </a:lnTo>
                  <a:lnTo>
                    <a:pt x="774" y="140"/>
                  </a:lnTo>
                  <a:lnTo>
                    <a:pt x="774" y="139"/>
                  </a:lnTo>
                  <a:lnTo>
                    <a:pt x="774" y="138"/>
                  </a:lnTo>
                  <a:lnTo>
                    <a:pt x="774" y="137"/>
                  </a:lnTo>
                  <a:lnTo>
                    <a:pt x="774" y="136"/>
                  </a:lnTo>
                  <a:lnTo>
                    <a:pt x="773" y="134"/>
                  </a:lnTo>
                  <a:lnTo>
                    <a:pt x="773" y="133"/>
                  </a:lnTo>
                  <a:lnTo>
                    <a:pt x="773" y="132"/>
                  </a:lnTo>
                  <a:lnTo>
                    <a:pt x="772" y="131"/>
                  </a:lnTo>
                  <a:lnTo>
                    <a:pt x="772" y="130"/>
                  </a:lnTo>
                  <a:lnTo>
                    <a:pt x="772" y="129"/>
                  </a:lnTo>
                  <a:lnTo>
                    <a:pt x="771" y="128"/>
                  </a:lnTo>
                  <a:lnTo>
                    <a:pt x="771" y="127"/>
                  </a:lnTo>
                  <a:lnTo>
                    <a:pt x="771" y="125"/>
                  </a:lnTo>
                  <a:lnTo>
                    <a:pt x="770" y="124"/>
                  </a:lnTo>
                  <a:lnTo>
                    <a:pt x="770" y="123"/>
                  </a:lnTo>
                  <a:lnTo>
                    <a:pt x="769" y="122"/>
                  </a:lnTo>
                  <a:lnTo>
                    <a:pt x="769" y="121"/>
                  </a:lnTo>
                  <a:lnTo>
                    <a:pt x="768" y="120"/>
                  </a:lnTo>
                  <a:lnTo>
                    <a:pt x="768" y="119"/>
                  </a:lnTo>
                  <a:lnTo>
                    <a:pt x="767" y="117"/>
                  </a:lnTo>
                  <a:lnTo>
                    <a:pt x="766" y="116"/>
                  </a:lnTo>
                  <a:lnTo>
                    <a:pt x="766" y="115"/>
                  </a:lnTo>
                  <a:lnTo>
                    <a:pt x="765" y="114"/>
                  </a:lnTo>
                  <a:lnTo>
                    <a:pt x="765" y="113"/>
                  </a:lnTo>
                  <a:lnTo>
                    <a:pt x="764" y="112"/>
                  </a:lnTo>
                  <a:lnTo>
                    <a:pt x="763" y="111"/>
                  </a:lnTo>
                  <a:lnTo>
                    <a:pt x="763" y="110"/>
                  </a:lnTo>
                  <a:lnTo>
                    <a:pt x="762" y="108"/>
                  </a:lnTo>
                  <a:lnTo>
                    <a:pt x="761" y="107"/>
                  </a:lnTo>
                  <a:lnTo>
                    <a:pt x="760" y="106"/>
                  </a:lnTo>
                  <a:lnTo>
                    <a:pt x="759" y="105"/>
                  </a:lnTo>
                  <a:lnTo>
                    <a:pt x="758" y="104"/>
                  </a:lnTo>
                  <a:lnTo>
                    <a:pt x="758" y="103"/>
                  </a:lnTo>
                  <a:lnTo>
                    <a:pt x="757" y="102"/>
                  </a:lnTo>
                  <a:lnTo>
                    <a:pt x="756" y="101"/>
                  </a:lnTo>
                  <a:lnTo>
                    <a:pt x="755" y="100"/>
                  </a:lnTo>
                  <a:lnTo>
                    <a:pt x="754" y="99"/>
                  </a:lnTo>
                  <a:lnTo>
                    <a:pt x="753" y="98"/>
                  </a:lnTo>
                  <a:lnTo>
                    <a:pt x="751" y="97"/>
                  </a:lnTo>
                  <a:lnTo>
                    <a:pt x="750" y="96"/>
                  </a:lnTo>
                  <a:lnTo>
                    <a:pt x="749" y="95"/>
                  </a:lnTo>
                  <a:lnTo>
                    <a:pt x="748" y="94"/>
                  </a:lnTo>
                  <a:lnTo>
                    <a:pt x="747" y="93"/>
                  </a:lnTo>
                  <a:lnTo>
                    <a:pt x="746" y="92"/>
                  </a:lnTo>
                  <a:lnTo>
                    <a:pt x="745" y="91"/>
                  </a:lnTo>
                  <a:lnTo>
                    <a:pt x="743" y="90"/>
                  </a:lnTo>
                  <a:lnTo>
                    <a:pt x="742" y="89"/>
                  </a:lnTo>
                  <a:lnTo>
                    <a:pt x="741" y="88"/>
                  </a:lnTo>
                  <a:lnTo>
                    <a:pt x="740" y="87"/>
                  </a:lnTo>
                  <a:lnTo>
                    <a:pt x="739" y="86"/>
                  </a:lnTo>
                  <a:lnTo>
                    <a:pt x="737" y="85"/>
                  </a:lnTo>
                  <a:lnTo>
                    <a:pt x="736" y="84"/>
                  </a:lnTo>
                  <a:lnTo>
                    <a:pt x="735" y="83"/>
                  </a:lnTo>
                  <a:lnTo>
                    <a:pt x="734" y="82"/>
                  </a:lnTo>
                  <a:lnTo>
                    <a:pt x="732" y="82"/>
                  </a:lnTo>
                  <a:lnTo>
                    <a:pt x="731" y="81"/>
                  </a:lnTo>
                  <a:lnTo>
                    <a:pt x="730" y="80"/>
                  </a:lnTo>
                  <a:lnTo>
                    <a:pt x="728" y="79"/>
                  </a:lnTo>
                  <a:lnTo>
                    <a:pt x="727" y="78"/>
                  </a:lnTo>
                  <a:lnTo>
                    <a:pt x="726" y="77"/>
                  </a:lnTo>
                  <a:lnTo>
                    <a:pt x="724" y="76"/>
                  </a:lnTo>
                  <a:lnTo>
                    <a:pt x="723" y="75"/>
                  </a:lnTo>
                  <a:lnTo>
                    <a:pt x="721" y="74"/>
                  </a:lnTo>
                  <a:lnTo>
                    <a:pt x="720" y="73"/>
                  </a:lnTo>
                  <a:lnTo>
                    <a:pt x="718" y="72"/>
                  </a:lnTo>
                  <a:lnTo>
                    <a:pt x="717" y="71"/>
                  </a:lnTo>
                  <a:lnTo>
                    <a:pt x="715" y="70"/>
                  </a:lnTo>
                  <a:lnTo>
                    <a:pt x="714" y="69"/>
                  </a:lnTo>
                  <a:lnTo>
                    <a:pt x="712" y="68"/>
                  </a:lnTo>
                  <a:lnTo>
                    <a:pt x="711" y="67"/>
                  </a:lnTo>
                  <a:lnTo>
                    <a:pt x="709" y="66"/>
                  </a:lnTo>
                  <a:lnTo>
                    <a:pt x="708" y="65"/>
                  </a:lnTo>
                  <a:lnTo>
                    <a:pt x="706" y="64"/>
                  </a:lnTo>
                  <a:lnTo>
                    <a:pt x="704" y="63"/>
                  </a:lnTo>
                  <a:lnTo>
                    <a:pt x="703" y="62"/>
                  </a:lnTo>
                  <a:lnTo>
                    <a:pt x="701" y="61"/>
                  </a:lnTo>
                  <a:lnTo>
                    <a:pt x="699" y="60"/>
                  </a:lnTo>
                  <a:lnTo>
                    <a:pt x="698" y="59"/>
                  </a:lnTo>
                  <a:lnTo>
                    <a:pt x="696" y="58"/>
                  </a:lnTo>
                  <a:lnTo>
                    <a:pt x="694" y="58"/>
                  </a:lnTo>
                  <a:lnTo>
                    <a:pt x="692" y="57"/>
                  </a:lnTo>
                  <a:lnTo>
                    <a:pt x="690" y="56"/>
                  </a:lnTo>
                  <a:lnTo>
                    <a:pt x="689" y="55"/>
                  </a:lnTo>
                  <a:lnTo>
                    <a:pt x="687" y="54"/>
                  </a:lnTo>
                  <a:lnTo>
                    <a:pt x="685" y="53"/>
                  </a:lnTo>
                  <a:lnTo>
                    <a:pt x="683" y="52"/>
                  </a:lnTo>
                  <a:lnTo>
                    <a:pt x="681" y="52"/>
                  </a:lnTo>
                  <a:lnTo>
                    <a:pt x="679" y="51"/>
                  </a:lnTo>
                  <a:lnTo>
                    <a:pt x="677" y="50"/>
                  </a:lnTo>
                  <a:lnTo>
                    <a:pt x="675" y="49"/>
                  </a:lnTo>
                  <a:lnTo>
                    <a:pt x="673" y="48"/>
                  </a:lnTo>
                  <a:lnTo>
                    <a:pt x="671" y="48"/>
                  </a:lnTo>
                  <a:lnTo>
                    <a:pt x="669" y="47"/>
                  </a:lnTo>
                  <a:lnTo>
                    <a:pt x="667" y="46"/>
                  </a:lnTo>
                  <a:lnTo>
                    <a:pt x="664" y="45"/>
                  </a:lnTo>
                  <a:lnTo>
                    <a:pt x="662" y="44"/>
                  </a:lnTo>
                  <a:lnTo>
                    <a:pt x="660" y="43"/>
                  </a:lnTo>
                  <a:lnTo>
                    <a:pt x="657" y="43"/>
                  </a:lnTo>
                  <a:lnTo>
                    <a:pt x="655" y="42"/>
                  </a:lnTo>
                  <a:lnTo>
                    <a:pt x="652" y="41"/>
                  </a:lnTo>
                  <a:lnTo>
                    <a:pt x="650" y="40"/>
                  </a:lnTo>
                  <a:lnTo>
                    <a:pt x="647" y="39"/>
                  </a:lnTo>
                  <a:lnTo>
                    <a:pt x="644" y="39"/>
                  </a:lnTo>
                  <a:lnTo>
                    <a:pt x="642" y="38"/>
                  </a:lnTo>
                  <a:lnTo>
                    <a:pt x="639" y="37"/>
                  </a:lnTo>
                  <a:lnTo>
                    <a:pt x="636" y="36"/>
                  </a:lnTo>
                  <a:lnTo>
                    <a:pt x="633" y="35"/>
                  </a:lnTo>
                  <a:lnTo>
                    <a:pt x="630" y="35"/>
                  </a:lnTo>
                  <a:lnTo>
                    <a:pt x="628" y="34"/>
                  </a:lnTo>
                  <a:lnTo>
                    <a:pt x="625" y="33"/>
                  </a:lnTo>
                  <a:lnTo>
                    <a:pt x="622" y="32"/>
                  </a:lnTo>
                  <a:lnTo>
                    <a:pt x="619" y="32"/>
                  </a:lnTo>
                  <a:lnTo>
                    <a:pt x="616" y="31"/>
                  </a:lnTo>
                  <a:lnTo>
                    <a:pt x="614" y="30"/>
                  </a:lnTo>
                  <a:lnTo>
                    <a:pt x="611" y="30"/>
                  </a:lnTo>
                  <a:lnTo>
                    <a:pt x="608" y="29"/>
                  </a:lnTo>
                  <a:lnTo>
                    <a:pt x="605" y="28"/>
                  </a:lnTo>
                  <a:lnTo>
                    <a:pt x="602" y="27"/>
                  </a:lnTo>
                  <a:lnTo>
                    <a:pt x="599" y="27"/>
                  </a:lnTo>
                  <a:lnTo>
                    <a:pt x="596" y="26"/>
                  </a:lnTo>
                  <a:lnTo>
                    <a:pt x="593" y="25"/>
                  </a:lnTo>
                  <a:lnTo>
                    <a:pt x="590" y="25"/>
                  </a:lnTo>
                  <a:lnTo>
                    <a:pt x="587" y="24"/>
                  </a:lnTo>
                  <a:lnTo>
                    <a:pt x="584" y="24"/>
                  </a:lnTo>
                  <a:lnTo>
                    <a:pt x="581" y="23"/>
                  </a:lnTo>
                  <a:lnTo>
                    <a:pt x="578" y="22"/>
                  </a:lnTo>
                  <a:lnTo>
                    <a:pt x="575" y="22"/>
                  </a:lnTo>
                  <a:lnTo>
                    <a:pt x="572" y="21"/>
                  </a:lnTo>
                  <a:lnTo>
                    <a:pt x="569" y="20"/>
                  </a:lnTo>
                  <a:lnTo>
                    <a:pt x="566" y="20"/>
                  </a:lnTo>
                  <a:lnTo>
                    <a:pt x="562" y="19"/>
                  </a:lnTo>
                  <a:lnTo>
                    <a:pt x="559" y="18"/>
                  </a:lnTo>
                  <a:lnTo>
                    <a:pt x="556" y="18"/>
                  </a:lnTo>
                  <a:lnTo>
                    <a:pt x="552" y="17"/>
                  </a:lnTo>
                  <a:lnTo>
                    <a:pt x="549" y="16"/>
                  </a:lnTo>
                  <a:lnTo>
                    <a:pt x="546" y="16"/>
                  </a:lnTo>
                  <a:lnTo>
                    <a:pt x="542" y="15"/>
                  </a:lnTo>
                  <a:lnTo>
                    <a:pt x="539" y="14"/>
                  </a:lnTo>
                  <a:lnTo>
                    <a:pt x="535" y="14"/>
                  </a:lnTo>
                  <a:lnTo>
                    <a:pt x="531" y="13"/>
                  </a:lnTo>
                  <a:lnTo>
                    <a:pt x="528" y="13"/>
                  </a:lnTo>
                  <a:lnTo>
                    <a:pt x="524" y="12"/>
                  </a:lnTo>
                  <a:lnTo>
                    <a:pt x="520" y="11"/>
                  </a:lnTo>
                  <a:lnTo>
                    <a:pt x="516" y="11"/>
                  </a:lnTo>
                  <a:lnTo>
                    <a:pt x="512" y="10"/>
                  </a:lnTo>
                  <a:lnTo>
                    <a:pt x="508" y="10"/>
                  </a:lnTo>
                  <a:lnTo>
                    <a:pt x="503" y="9"/>
                  </a:lnTo>
                  <a:lnTo>
                    <a:pt x="499" y="9"/>
                  </a:lnTo>
                  <a:lnTo>
                    <a:pt x="495" y="8"/>
                  </a:lnTo>
                  <a:lnTo>
                    <a:pt x="490" y="8"/>
                  </a:lnTo>
                  <a:lnTo>
                    <a:pt x="486" y="7"/>
                  </a:lnTo>
                  <a:lnTo>
                    <a:pt x="481" y="7"/>
                  </a:lnTo>
                  <a:lnTo>
                    <a:pt x="476" y="6"/>
                  </a:lnTo>
                  <a:lnTo>
                    <a:pt x="472" y="6"/>
                  </a:lnTo>
                  <a:lnTo>
                    <a:pt x="467" y="5"/>
                  </a:lnTo>
                  <a:lnTo>
                    <a:pt x="463" y="5"/>
                  </a:lnTo>
                  <a:lnTo>
                    <a:pt x="459" y="5"/>
                  </a:lnTo>
                  <a:lnTo>
                    <a:pt x="455" y="4"/>
                  </a:lnTo>
                  <a:lnTo>
                    <a:pt x="450" y="4"/>
                  </a:lnTo>
                  <a:lnTo>
                    <a:pt x="447" y="3"/>
                  </a:lnTo>
                  <a:lnTo>
                    <a:pt x="443" y="3"/>
                  </a:lnTo>
                  <a:lnTo>
                    <a:pt x="439" y="3"/>
                  </a:lnTo>
                  <a:lnTo>
                    <a:pt x="435" y="3"/>
                  </a:lnTo>
                  <a:lnTo>
                    <a:pt x="432" y="2"/>
                  </a:lnTo>
                  <a:lnTo>
                    <a:pt x="428" y="2"/>
                  </a:lnTo>
                  <a:lnTo>
                    <a:pt x="425" y="2"/>
                  </a:lnTo>
                  <a:lnTo>
                    <a:pt x="422" y="2"/>
                  </a:lnTo>
                  <a:lnTo>
                    <a:pt x="419" y="2"/>
                  </a:lnTo>
                  <a:lnTo>
                    <a:pt x="415" y="1"/>
                  </a:lnTo>
                  <a:lnTo>
                    <a:pt x="412" y="1"/>
                  </a:lnTo>
                  <a:lnTo>
                    <a:pt x="408" y="1"/>
                  </a:lnTo>
                  <a:lnTo>
                    <a:pt x="404" y="1"/>
                  </a:lnTo>
                  <a:lnTo>
                    <a:pt x="400" y="1"/>
                  </a:lnTo>
                  <a:lnTo>
                    <a:pt x="395" y="1"/>
                  </a:lnTo>
                  <a:lnTo>
                    <a:pt x="390" y="1"/>
                  </a:lnTo>
                  <a:lnTo>
                    <a:pt x="385" y="1"/>
                  </a:lnTo>
                  <a:lnTo>
                    <a:pt x="379" y="0"/>
                  </a:lnTo>
                  <a:lnTo>
                    <a:pt x="373" y="0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47" y="0"/>
                  </a:lnTo>
                  <a:lnTo>
                    <a:pt x="340" y="0"/>
                  </a:lnTo>
                  <a:lnTo>
                    <a:pt x="332" y="0"/>
                  </a:lnTo>
                  <a:lnTo>
                    <a:pt x="324" y="0"/>
                  </a:lnTo>
                  <a:lnTo>
                    <a:pt x="317" y="0"/>
                  </a:lnTo>
                  <a:lnTo>
                    <a:pt x="310" y="0"/>
                  </a:lnTo>
                  <a:lnTo>
                    <a:pt x="303" y="0"/>
                  </a:lnTo>
                  <a:lnTo>
                    <a:pt x="296" y="0"/>
                  </a:lnTo>
                  <a:lnTo>
                    <a:pt x="290" y="0"/>
                  </a:lnTo>
                  <a:lnTo>
                    <a:pt x="283" y="0"/>
                  </a:lnTo>
                  <a:lnTo>
                    <a:pt x="277" y="1"/>
                  </a:lnTo>
                  <a:lnTo>
                    <a:pt x="272" y="1"/>
                  </a:lnTo>
                  <a:lnTo>
                    <a:pt x="266" y="1"/>
                  </a:lnTo>
                  <a:lnTo>
                    <a:pt x="261" y="1"/>
                  </a:lnTo>
                  <a:lnTo>
                    <a:pt x="256" y="1"/>
                  </a:lnTo>
                  <a:lnTo>
                    <a:pt x="251" y="1"/>
                  </a:lnTo>
                  <a:lnTo>
                    <a:pt x="247" y="1"/>
                  </a:lnTo>
                  <a:lnTo>
                    <a:pt x="243" y="1"/>
                  </a:lnTo>
                  <a:lnTo>
                    <a:pt x="239" y="2"/>
                  </a:lnTo>
                  <a:lnTo>
                    <a:pt x="235" y="2"/>
                  </a:lnTo>
                  <a:lnTo>
                    <a:pt x="231" y="2"/>
                  </a:lnTo>
                  <a:lnTo>
                    <a:pt x="227" y="2"/>
                  </a:lnTo>
                  <a:lnTo>
                    <a:pt x="224" y="2"/>
                  </a:lnTo>
                  <a:lnTo>
                    <a:pt x="220" y="2"/>
                  </a:lnTo>
                  <a:lnTo>
                    <a:pt x="216" y="3"/>
                  </a:lnTo>
                  <a:lnTo>
                    <a:pt x="213" y="3"/>
                  </a:lnTo>
                  <a:lnTo>
                    <a:pt x="209" y="3"/>
                  </a:lnTo>
                  <a:lnTo>
                    <a:pt x="206" y="3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3" y="4"/>
                  </a:lnTo>
                  <a:lnTo>
                    <a:pt x="190" y="5"/>
                  </a:lnTo>
                  <a:lnTo>
                    <a:pt x="187" y="5"/>
                  </a:lnTo>
                  <a:lnTo>
                    <a:pt x="184" y="5"/>
                  </a:lnTo>
                  <a:lnTo>
                    <a:pt x="181" y="6"/>
                  </a:lnTo>
                  <a:lnTo>
                    <a:pt x="178" y="6"/>
                  </a:lnTo>
                  <a:lnTo>
                    <a:pt x="175" y="7"/>
                  </a:lnTo>
                  <a:lnTo>
                    <a:pt x="171" y="7"/>
                  </a:lnTo>
                  <a:lnTo>
                    <a:pt x="168" y="8"/>
                  </a:lnTo>
                  <a:lnTo>
                    <a:pt x="164" y="8"/>
                  </a:lnTo>
                  <a:lnTo>
                    <a:pt x="160" y="9"/>
                  </a:lnTo>
                  <a:lnTo>
                    <a:pt x="156" y="9"/>
                  </a:lnTo>
                  <a:lnTo>
                    <a:pt x="151" y="10"/>
                  </a:lnTo>
                  <a:lnTo>
                    <a:pt x="147" y="11"/>
                  </a:lnTo>
                  <a:lnTo>
                    <a:pt x="142" y="11"/>
                  </a:lnTo>
                  <a:lnTo>
                    <a:pt x="138" y="12"/>
                  </a:lnTo>
                  <a:lnTo>
                    <a:pt x="133" y="13"/>
                  </a:lnTo>
                  <a:lnTo>
                    <a:pt x="128" y="14"/>
                  </a:lnTo>
                  <a:lnTo>
                    <a:pt x="122" y="15"/>
                  </a:lnTo>
                  <a:lnTo>
                    <a:pt x="117" y="16"/>
                  </a:lnTo>
                  <a:lnTo>
                    <a:pt x="111" y="17"/>
                  </a:lnTo>
                  <a:lnTo>
                    <a:pt x="106" y="18"/>
                  </a:lnTo>
                  <a:lnTo>
                    <a:pt x="100" y="19"/>
                  </a:lnTo>
                  <a:lnTo>
                    <a:pt x="94" y="20"/>
                  </a:lnTo>
                  <a:lnTo>
                    <a:pt x="89" y="21"/>
                  </a:lnTo>
                  <a:lnTo>
                    <a:pt x="83" y="22"/>
                  </a:lnTo>
                  <a:lnTo>
                    <a:pt x="77" y="23"/>
                  </a:lnTo>
                  <a:lnTo>
                    <a:pt x="71" y="24"/>
                  </a:lnTo>
                  <a:lnTo>
                    <a:pt x="66" y="25"/>
                  </a:lnTo>
                  <a:lnTo>
                    <a:pt x="60" y="26"/>
                  </a:lnTo>
                  <a:lnTo>
                    <a:pt x="54" y="27"/>
                  </a:lnTo>
                  <a:lnTo>
                    <a:pt x="48" y="28"/>
                  </a:lnTo>
                  <a:lnTo>
                    <a:pt x="42" y="29"/>
                  </a:lnTo>
                  <a:lnTo>
                    <a:pt x="36" y="30"/>
                  </a:lnTo>
                  <a:lnTo>
                    <a:pt x="30" y="31"/>
                  </a:lnTo>
                  <a:lnTo>
                    <a:pt x="24" y="33"/>
                  </a:lnTo>
                  <a:lnTo>
                    <a:pt x="18" y="34"/>
                  </a:lnTo>
                  <a:lnTo>
                    <a:pt x="13" y="35"/>
                  </a:lnTo>
                  <a:lnTo>
                    <a:pt x="9" y="35"/>
                  </a:lnTo>
                  <a:lnTo>
                    <a:pt x="5" y="36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37"/>
                  </a:lnTo>
                  <a:lnTo>
                    <a:pt x="4" y="37"/>
                  </a:lnTo>
                  <a:lnTo>
                    <a:pt x="7" y="36"/>
                  </a:lnTo>
                  <a:lnTo>
                    <a:pt x="10" y="35"/>
                  </a:lnTo>
                  <a:lnTo>
                    <a:pt x="15" y="35"/>
                  </a:lnTo>
                  <a:lnTo>
                    <a:pt x="20" y="34"/>
                  </a:lnTo>
                  <a:lnTo>
                    <a:pt x="26" y="33"/>
                  </a:lnTo>
                  <a:lnTo>
                    <a:pt x="33" y="31"/>
                  </a:lnTo>
                  <a:lnTo>
                    <a:pt x="39" y="30"/>
                  </a:lnTo>
                  <a:lnTo>
                    <a:pt x="46" y="29"/>
                  </a:lnTo>
                  <a:lnTo>
                    <a:pt x="54" y="28"/>
                  </a:lnTo>
                  <a:lnTo>
                    <a:pt x="61" y="27"/>
                  </a:lnTo>
                  <a:lnTo>
                    <a:pt x="69" y="26"/>
                  </a:lnTo>
                  <a:lnTo>
                    <a:pt x="76" y="24"/>
                  </a:lnTo>
                  <a:lnTo>
                    <a:pt x="84" y="23"/>
                  </a:lnTo>
                  <a:lnTo>
                    <a:pt x="93" y="22"/>
                  </a:lnTo>
                  <a:lnTo>
                    <a:pt x="101" y="21"/>
                  </a:lnTo>
                  <a:lnTo>
                    <a:pt x="110" y="20"/>
                  </a:lnTo>
                  <a:lnTo>
                    <a:pt x="118" y="18"/>
                  </a:lnTo>
                  <a:lnTo>
                    <a:pt x="127" y="17"/>
                  </a:lnTo>
                  <a:lnTo>
                    <a:pt x="137" y="16"/>
                  </a:lnTo>
                  <a:lnTo>
                    <a:pt x="146" y="14"/>
                  </a:lnTo>
                  <a:lnTo>
                    <a:pt x="156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1" name="未知"/>
            <p:cNvSpPr/>
            <p:nvPr/>
          </p:nvSpPr>
          <p:spPr>
            <a:xfrm>
              <a:off x="119" y="130"/>
              <a:ext cx="493" cy="655"/>
            </a:xfrm>
            <a:custGeom>
              <a:avLst/>
              <a:gdLst/>
              <a:ahLst/>
              <a:cxnLst/>
              <a:pathLst>
                <a:path w="493" h="655">
                  <a:moveTo>
                    <a:pt x="363" y="562"/>
                  </a:moveTo>
                  <a:lnTo>
                    <a:pt x="356" y="556"/>
                  </a:lnTo>
                  <a:lnTo>
                    <a:pt x="350" y="551"/>
                  </a:lnTo>
                  <a:lnTo>
                    <a:pt x="344" y="545"/>
                  </a:lnTo>
                  <a:lnTo>
                    <a:pt x="338" y="540"/>
                  </a:lnTo>
                  <a:lnTo>
                    <a:pt x="332" y="535"/>
                  </a:lnTo>
                  <a:lnTo>
                    <a:pt x="327" y="531"/>
                  </a:lnTo>
                  <a:lnTo>
                    <a:pt x="322" y="526"/>
                  </a:lnTo>
                  <a:lnTo>
                    <a:pt x="317" y="522"/>
                  </a:lnTo>
                  <a:lnTo>
                    <a:pt x="312" y="518"/>
                  </a:lnTo>
                  <a:lnTo>
                    <a:pt x="308" y="514"/>
                  </a:lnTo>
                  <a:lnTo>
                    <a:pt x="304" y="510"/>
                  </a:lnTo>
                  <a:lnTo>
                    <a:pt x="300" y="506"/>
                  </a:lnTo>
                  <a:lnTo>
                    <a:pt x="297" y="503"/>
                  </a:lnTo>
                  <a:lnTo>
                    <a:pt x="294" y="500"/>
                  </a:lnTo>
                  <a:lnTo>
                    <a:pt x="291" y="497"/>
                  </a:lnTo>
                  <a:lnTo>
                    <a:pt x="288" y="494"/>
                  </a:lnTo>
                  <a:lnTo>
                    <a:pt x="285" y="492"/>
                  </a:lnTo>
                  <a:lnTo>
                    <a:pt x="282" y="489"/>
                  </a:lnTo>
                  <a:lnTo>
                    <a:pt x="279" y="486"/>
                  </a:lnTo>
                  <a:lnTo>
                    <a:pt x="276" y="483"/>
                  </a:lnTo>
                  <a:lnTo>
                    <a:pt x="273" y="480"/>
                  </a:lnTo>
                  <a:lnTo>
                    <a:pt x="270" y="476"/>
                  </a:lnTo>
                  <a:lnTo>
                    <a:pt x="266" y="473"/>
                  </a:lnTo>
                  <a:lnTo>
                    <a:pt x="263" y="469"/>
                  </a:lnTo>
                  <a:lnTo>
                    <a:pt x="259" y="465"/>
                  </a:lnTo>
                  <a:lnTo>
                    <a:pt x="255" y="461"/>
                  </a:lnTo>
                  <a:lnTo>
                    <a:pt x="251" y="457"/>
                  </a:lnTo>
                  <a:lnTo>
                    <a:pt x="247" y="452"/>
                  </a:lnTo>
                  <a:lnTo>
                    <a:pt x="243" y="448"/>
                  </a:lnTo>
                  <a:lnTo>
                    <a:pt x="239" y="443"/>
                  </a:lnTo>
                  <a:lnTo>
                    <a:pt x="234" y="439"/>
                  </a:lnTo>
                  <a:lnTo>
                    <a:pt x="230" y="434"/>
                  </a:lnTo>
                  <a:lnTo>
                    <a:pt x="225" y="429"/>
                  </a:lnTo>
                  <a:lnTo>
                    <a:pt x="220" y="424"/>
                  </a:lnTo>
                  <a:lnTo>
                    <a:pt x="216" y="419"/>
                  </a:lnTo>
                  <a:lnTo>
                    <a:pt x="212" y="414"/>
                  </a:lnTo>
                  <a:lnTo>
                    <a:pt x="208" y="410"/>
                  </a:lnTo>
                  <a:lnTo>
                    <a:pt x="204" y="405"/>
                  </a:lnTo>
                  <a:lnTo>
                    <a:pt x="200" y="401"/>
                  </a:lnTo>
                  <a:lnTo>
                    <a:pt x="196" y="397"/>
                  </a:lnTo>
                  <a:lnTo>
                    <a:pt x="193" y="393"/>
                  </a:lnTo>
                  <a:lnTo>
                    <a:pt x="189" y="389"/>
                  </a:lnTo>
                  <a:lnTo>
                    <a:pt x="186" y="385"/>
                  </a:lnTo>
                  <a:lnTo>
                    <a:pt x="183" y="381"/>
                  </a:lnTo>
                  <a:lnTo>
                    <a:pt x="180" y="378"/>
                  </a:lnTo>
                  <a:lnTo>
                    <a:pt x="177" y="374"/>
                  </a:lnTo>
                  <a:lnTo>
                    <a:pt x="174" y="371"/>
                  </a:lnTo>
                  <a:lnTo>
                    <a:pt x="171" y="368"/>
                  </a:lnTo>
                  <a:lnTo>
                    <a:pt x="169" y="364"/>
                  </a:lnTo>
                  <a:lnTo>
                    <a:pt x="166" y="361"/>
                  </a:lnTo>
                  <a:lnTo>
                    <a:pt x="164" y="358"/>
                  </a:lnTo>
                  <a:lnTo>
                    <a:pt x="161" y="355"/>
                  </a:lnTo>
                  <a:lnTo>
                    <a:pt x="159" y="352"/>
                  </a:lnTo>
                  <a:lnTo>
                    <a:pt x="156" y="349"/>
                  </a:lnTo>
                  <a:lnTo>
                    <a:pt x="154" y="346"/>
                  </a:lnTo>
                  <a:lnTo>
                    <a:pt x="152" y="343"/>
                  </a:lnTo>
                  <a:lnTo>
                    <a:pt x="150" y="340"/>
                  </a:lnTo>
                  <a:lnTo>
                    <a:pt x="147" y="337"/>
                  </a:lnTo>
                  <a:lnTo>
                    <a:pt x="145" y="334"/>
                  </a:lnTo>
                  <a:lnTo>
                    <a:pt x="143" y="331"/>
                  </a:lnTo>
                  <a:lnTo>
                    <a:pt x="141" y="328"/>
                  </a:lnTo>
                  <a:lnTo>
                    <a:pt x="139" y="325"/>
                  </a:lnTo>
                  <a:lnTo>
                    <a:pt x="137" y="322"/>
                  </a:lnTo>
                  <a:lnTo>
                    <a:pt x="135" y="320"/>
                  </a:lnTo>
                  <a:lnTo>
                    <a:pt x="133" y="317"/>
                  </a:lnTo>
                  <a:lnTo>
                    <a:pt x="131" y="314"/>
                  </a:lnTo>
                  <a:lnTo>
                    <a:pt x="129" y="312"/>
                  </a:lnTo>
                  <a:lnTo>
                    <a:pt x="127" y="309"/>
                  </a:lnTo>
                  <a:lnTo>
                    <a:pt x="126" y="306"/>
                  </a:lnTo>
                  <a:lnTo>
                    <a:pt x="124" y="304"/>
                  </a:lnTo>
                  <a:lnTo>
                    <a:pt x="122" y="301"/>
                  </a:lnTo>
                  <a:lnTo>
                    <a:pt x="121" y="299"/>
                  </a:lnTo>
                  <a:lnTo>
                    <a:pt x="119" y="296"/>
                  </a:lnTo>
                  <a:lnTo>
                    <a:pt x="118" y="294"/>
                  </a:lnTo>
                  <a:lnTo>
                    <a:pt x="116" y="292"/>
                  </a:lnTo>
                  <a:lnTo>
                    <a:pt x="115" y="289"/>
                  </a:lnTo>
                  <a:lnTo>
                    <a:pt x="113" y="287"/>
                  </a:lnTo>
                  <a:lnTo>
                    <a:pt x="112" y="285"/>
                  </a:lnTo>
                  <a:lnTo>
                    <a:pt x="110" y="283"/>
                  </a:lnTo>
                  <a:lnTo>
                    <a:pt x="109" y="281"/>
                  </a:lnTo>
                  <a:lnTo>
                    <a:pt x="108" y="279"/>
                  </a:lnTo>
                  <a:lnTo>
                    <a:pt x="106" y="276"/>
                  </a:lnTo>
                  <a:lnTo>
                    <a:pt x="105" y="274"/>
                  </a:lnTo>
                  <a:lnTo>
                    <a:pt x="104" y="272"/>
                  </a:lnTo>
                  <a:lnTo>
                    <a:pt x="103" y="270"/>
                  </a:lnTo>
                  <a:lnTo>
                    <a:pt x="101" y="268"/>
                  </a:lnTo>
                  <a:lnTo>
                    <a:pt x="100" y="265"/>
                  </a:lnTo>
                  <a:lnTo>
                    <a:pt x="99" y="263"/>
                  </a:lnTo>
                  <a:lnTo>
                    <a:pt x="97" y="261"/>
                  </a:lnTo>
                  <a:lnTo>
                    <a:pt x="96" y="258"/>
                  </a:lnTo>
                  <a:lnTo>
                    <a:pt x="95" y="256"/>
                  </a:lnTo>
                  <a:lnTo>
                    <a:pt x="93" y="253"/>
                  </a:lnTo>
                  <a:lnTo>
                    <a:pt x="92" y="251"/>
                  </a:lnTo>
                  <a:lnTo>
                    <a:pt x="91" y="248"/>
                  </a:lnTo>
                  <a:lnTo>
                    <a:pt x="90" y="246"/>
                  </a:lnTo>
                  <a:lnTo>
                    <a:pt x="88" y="243"/>
                  </a:lnTo>
                  <a:lnTo>
                    <a:pt x="87" y="241"/>
                  </a:lnTo>
                  <a:lnTo>
                    <a:pt x="86" y="238"/>
                  </a:lnTo>
                  <a:lnTo>
                    <a:pt x="84" y="235"/>
                  </a:lnTo>
                  <a:lnTo>
                    <a:pt x="83" y="233"/>
                  </a:lnTo>
                  <a:lnTo>
                    <a:pt x="82" y="230"/>
                  </a:lnTo>
                  <a:lnTo>
                    <a:pt x="80" y="227"/>
                  </a:lnTo>
                  <a:lnTo>
                    <a:pt x="79" y="224"/>
                  </a:lnTo>
                  <a:lnTo>
                    <a:pt x="78" y="221"/>
                  </a:lnTo>
                  <a:lnTo>
                    <a:pt x="76" y="219"/>
                  </a:lnTo>
                  <a:lnTo>
                    <a:pt x="75" y="216"/>
                  </a:lnTo>
                  <a:lnTo>
                    <a:pt x="73" y="213"/>
                  </a:lnTo>
                  <a:lnTo>
                    <a:pt x="72" y="210"/>
                  </a:lnTo>
                  <a:lnTo>
                    <a:pt x="71" y="207"/>
                  </a:lnTo>
                  <a:lnTo>
                    <a:pt x="69" y="204"/>
                  </a:lnTo>
                  <a:lnTo>
                    <a:pt x="68" y="201"/>
                  </a:lnTo>
                  <a:lnTo>
                    <a:pt x="66" y="198"/>
                  </a:lnTo>
                  <a:lnTo>
                    <a:pt x="65" y="195"/>
                  </a:lnTo>
                  <a:lnTo>
                    <a:pt x="63" y="192"/>
                  </a:lnTo>
                  <a:lnTo>
                    <a:pt x="62" y="189"/>
                  </a:lnTo>
                  <a:lnTo>
                    <a:pt x="61" y="186"/>
                  </a:lnTo>
                  <a:lnTo>
                    <a:pt x="60" y="183"/>
                  </a:lnTo>
                  <a:lnTo>
                    <a:pt x="58" y="181"/>
                  </a:lnTo>
                  <a:lnTo>
                    <a:pt x="57" y="178"/>
                  </a:lnTo>
                  <a:lnTo>
                    <a:pt x="56" y="175"/>
                  </a:lnTo>
                  <a:lnTo>
                    <a:pt x="55" y="173"/>
                  </a:lnTo>
                  <a:lnTo>
                    <a:pt x="54" y="171"/>
                  </a:lnTo>
                  <a:lnTo>
                    <a:pt x="53" y="168"/>
                  </a:lnTo>
                  <a:lnTo>
                    <a:pt x="52" y="166"/>
                  </a:lnTo>
                  <a:lnTo>
                    <a:pt x="52" y="164"/>
                  </a:lnTo>
                  <a:lnTo>
                    <a:pt x="51" y="162"/>
                  </a:lnTo>
                  <a:lnTo>
                    <a:pt x="50" y="160"/>
                  </a:lnTo>
                  <a:lnTo>
                    <a:pt x="49" y="158"/>
                  </a:lnTo>
                  <a:lnTo>
                    <a:pt x="49" y="156"/>
                  </a:lnTo>
                  <a:lnTo>
                    <a:pt x="48" y="154"/>
                  </a:lnTo>
                  <a:lnTo>
                    <a:pt x="48" y="152"/>
                  </a:lnTo>
                  <a:lnTo>
                    <a:pt x="47" y="150"/>
                  </a:lnTo>
                  <a:lnTo>
                    <a:pt x="46" y="148"/>
                  </a:lnTo>
                  <a:lnTo>
                    <a:pt x="46" y="146"/>
                  </a:lnTo>
                  <a:lnTo>
                    <a:pt x="45" y="144"/>
                  </a:lnTo>
                  <a:lnTo>
                    <a:pt x="45" y="142"/>
                  </a:lnTo>
                  <a:lnTo>
                    <a:pt x="44" y="140"/>
                  </a:lnTo>
                  <a:lnTo>
                    <a:pt x="43" y="138"/>
                  </a:lnTo>
                  <a:lnTo>
                    <a:pt x="43" y="136"/>
                  </a:lnTo>
                  <a:lnTo>
                    <a:pt x="42" y="134"/>
                  </a:lnTo>
                  <a:lnTo>
                    <a:pt x="42" y="132"/>
                  </a:lnTo>
                  <a:lnTo>
                    <a:pt x="41" y="129"/>
                  </a:lnTo>
                  <a:lnTo>
                    <a:pt x="41" y="127"/>
                  </a:lnTo>
                  <a:lnTo>
                    <a:pt x="40" y="125"/>
                  </a:lnTo>
                  <a:lnTo>
                    <a:pt x="40" y="123"/>
                  </a:lnTo>
                  <a:lnTo>
                    <a:pt x="39" y="121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8" y="115"/>
                  </a:lnTo>
                  <a:lnTo>
                    <a:pt x="38" y="113"/>
                  </a:lnTo>
                  <a:lnTo>
                    <a:pt x="38" y="111"/>
                  </a:lnTo>
                  <a:lnTo>
                    <a:pt x="37" y="109"/>
                  </a:lnTo>
                  <a:lnTo>
                    <a:pt x="37" y="108"/>
                  </a:lnTo>
                  <a:lnTo>
                    <a:pt x="37" y="106"/>
                  </a:lnTo>
                  <a:lnTo>
                    <a:pt x="37" y="104"/>
                  </a:lnTo>
                  <a:lnTo>
                    <a:pt x="37" y="102"/>
                  </a:lnTo>
                  <a:lnTo>
                    <a:pt x="37" y="100"/>
                  </a:lnTo>
                  <a:lnTo>
                    <a:pt x="37" y="99"/>
                  </a:lnTo>
                  <a:lnTo>
                    <a:pt x="36" y="97"/>
                  </a:lnTo>
                  <a:lnTo>
                    <a:pt x="36" y="95"/>
                  </a:lnTo>
                  <a:lnTo>
                    <a:pt x="36" y="94"/>
                  </a:lnTo>
                  <a:lnTo>
                    <a:pt x="37" y="92"/>
                  </a:lnTo>
                  <a:lnTo>
                    <a:pt x="37" y="91"/>
                  </a:lnTo>
                  <a:lnTo>
                    <a:pt x="37" y="89"/>
                  </a:lnTo>
                  <a:lnTo>
                    <a:pt x="37" y="88"/>
                  </a:lnTo>
                  <a:lnTo>
                    <a:pt x="37" y="86"/>
                  </a:lnTo>
                  <a:lnTo>
                    <a:pt x="37" y="85"/>
                  </a:lnTo>
                  <a:lnTo>
                    <a:pt x="37" y="83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9"/>
                  </a:lnTo>
                  <a:lnTo>
                    <a:pt x="39" y="77"/>
                  </a:lnTo>
                  <a:lnTo>
                    <a:pt x="39" y="76"/>
                  </a:lnTo>
                  <a:lnTo>
                    <a:pt x="39" y="75"/>
                  </a:lnTo>
                  <a:lnTo>
                    <a:pt x="40" y="73"/>
                  </a:lnTo>
                  <a:lnTo>
                    <a:pt x="40" y="72"/>
                  </a:lnTo>
                  <a:lnTo>
                    <a:pt x="41" y="71"/>
                  </a:lnTo>
                  <a:lnTo>
                    <a:pt x="41" y="70"/>
                  </a:lnTo>
                  <a:lnTo>
                    <a:pt x="42" y="68"/>
                  </a:lnTo>
                  <a:lnTo>
                    <a:pt x="43" y="67"/>
                  </a:lnTo>
                  <a:lnTo>
                    <a:pt x="43" y="66"/>
                  </a:lnTo>
                  <a:lnTo>
                    <a:pt x="44" y="65"/>
                  </a:lnTo>
                  <a:lnTo>
                    <a:pt x="45" y="64"/>
                  </a:lnTo>
                  <a:lnTo>
                    <a:pt x="45" y="63"/>
                  </a:lnTo>
                  <a:lnTo>
                    <a:pt x="46" y="62"/>
                  </a:lnTo>
                  <a:lnTo>
                    <a:pt x="47" y="61"/>
                  </a:lnTo>
                  <a:lnTo>
                    <a:pt x="48" y="60"/>
                  </a:lnTo>
                  <a:lnTo>
                    <a:pt x="48" y="59"/>
                  </a:lnTo>
                  <a:lnTo>
                    <a:pt x="49" y="58"/>
                  </a:lnTo>
                  <a:lnTo>
                    <a:pt x="50" y="57"/>
                  </a:lnTo>
                  <a:lnTo>
                    <a:pt x="51" y="56"/>
                  </a:lnTo>
                  <a:lnTo>
                    <a:pt x="52" y="55"/>
                  </a:lnTo>
                  <a:lnTo>
                    <a:pt x="53" y="54"/>
                  </a:lnTo>
                  <a:lnTo>
                    <a:pt x="54" y="54"/>
                  </a:lnTo>
                  <a:lnTo>
                    <a:pt x="55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1"/>
                  </a:lnTo>
                  <a:lnTo>
                    <a:pt x="59" y="50"/>
                  </a:lnTo>
                  <a:lnTo>
                    <a:pt x="60" y="50"/>
                  </a:lnTo>
                  <a:lnTo>
                    <a:pt x="61" y="49"/>
                  </a:lnTo>
                  <a:lnTo>
                    <a:pt x="62" y="49"/>
                  </a:lnTo>
                  <a:lnTo>
                    <a:pt x="63" y="48"/>
                  </a:lnTo>
                  <a:lnTo>
                    <a:pt x="64" y="48"/>
                  </a:lnTo>
                  <a:lnTo>
                    <a:pt x="66" y="47"/>
                  </a:lnTo>
                  <a:lnTo>
                    <a:pt x="67" y="47"/>
                  </a:lnTo>
                  <a:lnTo>
                    <a:pt x="68" y="47"/>
                  </a:lnTo>
                  <a:lnTo>
                    <a:pt x="69" y="46"/>
                  </a:lnTo>
                  <a:lnTo>
                    <a:pt x="70" y="46"/>
                  </a:lnTo>
                  <a:lnTo>
                    <a:pt x="71" y="46"/>
                  </a:lnTo>
                  <a:lnTo>
                    <a:pt x="72" y="45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44"/>
                  </a:lnTo>
                  <a:lnTo>
                    <a:pt x="77" y="44"/>
                  </a:lnTo>
                  <a:lnTo>
                    <a:pt x="78" y="44"/>
                  </a:lnTo>
                  <a:lnTo>
                    <a:pt x="79" y="44"/>
                  </a:lnTo>
                  <a:lnTo>
                    <a:pt x="81" y="43"/>
                  </a:lnTo>
                  <a:lnTo>
                    <a:pt x="82" y="43"/>
                  </a:lnTo>
                  <a:lnTo>
                    <a:pt x="83" y="43"/>
                  </a:lnTo>
                  <a:lnTo>
                    <a:pt x="84" y="43"/>
                  </a:lnTo>
                  <a:lnTo>
                    <a:pt x="86" y="43"/>
                  </a:lnTo>
                  <a:lnTo>
                    <a:pt x="87" y="42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3" y="42"/>
                  </a:lnTo>
                  <a:lnTo>
                    <a:pt x="95" y="42"/>
                  </a:lnTo>
                  <a:lnTo>
                    <a:pt x="96" y="42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0" y="41"/>
                  </a:lnTo>
                  <a:lnTo>
                    <a:pt x="101" y="41"/>
                  </a:lnTo>
                  <a:lnTo>
                    <a:pt x="103" y="41"/>
                  </a:lnTo>
                  <a:lnTo>
                    <a:pt x="104" y="41"/>
                  </a:lnTo>
                  <a:lnTo>
                    <a:pt x="105" y="41"/>
                  </a:lnTo>
                  <a:lnTo>
                    <a:pt x="106" y="41"/>
                  </a:lnTo>
                  <a:lnTo>
                    <a:pt x="108" y="41"/>
                  </a:lnTo>
                  <a:lnTo>
                    <a:pt x="109" y="41"/>
                  </a:lnTo>
                  <a:lnTo>
                    <a:pt x="110" y="41"/>
                  </a:lnTo>
                  <a:lnTo>
                    <a:pt x="112" y="41"/>
                  </a:lnTo>
                  <a:lnTo>
                    <a:pt x="113" y="41"/>
                  </a:lnTo>
                  <a:lnTo>
                    <a:pt x="115" y="41"/>
                  </a:lnTo>
                  <a:lnTo>
                    <a:pt x="117" y="42"/>
                  </a:lnTo>
                  <a:lnTo>
                    <a:pt x="119" y="42"/>
                  </a:lnTo>
                  <a:lnTo>
                    <a:pt x="121" y="42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3"/>
                  </a:lnTo>
                  <a:lnTo>
                    <a:pt x="130" y="43"/>
                  </a:lnTo>
                  <a:lnTo>
                    <a:pt x="133" y="44"/>
                  </a:lnTo>
                  <a:lnTo>
                    <a:pt x="135" y="44"/>
                  </a:lnTo>
                  <a:lnTo>
                    <a:pt x="138" y="45"/>
                  </a:lnTo>
                  <a:lnTo>
                    <a:pt x="141" y="46"/>
                  </a:lnTo>
                  <a:lnTo>
                    <a:pt x="144" y="46"/>
                  </a:lnTo>
                  <a:lnTo>
                    <a:pt x="147" y="47"/>
                  </a:lnTo>
                  <a:lnTo>
                    <a:pt x="150" y="47"/>
                  </a:lnTo>
                  <a:lnTo>
                    <a:pt x="152" y="47"/>
                  </a:lnTo>
                  <a:lnTo>
                    <a:pt x="154" y="47"/>
                  </a:lnTo>
                  <a:lnTo>
                    <a:pt x="156" y="47"/>
                  </a:lnTo>
                  <a:lnTo>
                    <a:pt x="157" y="46"/>
                  </a:lnTo>
                  <a:lnTo>
                    <a:pt x="158" y="45"/>
                  </a:lnTo>
                  <a:lnTo>
                    <a:pt x="159" y="44"/>
                  </a:lnTo>
                  <a:lnTo>
                    <a:pt x="159" y="43"/>
                  </a:lnTo>
                  <a:lnTo>
                    <a:pt x="160" y="42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8" y="36"/>
                  </a:lnTo>
                  <a:lnTo>
                    <a:pt x="157" y="33"/>
                  </a:lnTo>
                  <a:lnTo>
                    <a:pt x="156" y="31"/>
                  </a:lnTo>
                  <a:lnTo>
                    <a:pt x="154" y="28"/>
                  </a:lnTo>
                  <a:lnTo>
                    <a:pt x="153" y="25"/>
                  </a:lnTo>
                  <a:lnTo>
                    <a:pt x="151" y="23"/>
                  </a:lnTo>
                  <a:lnTo>
                    <a:pt x="149" y="20"/>
                  </a:lnTo>
                  <a:lnTo>
                    <a:pt x="147" y="18"/>
                  </a:lnTo>
                  <a:lnTo>
                    <a:pt x="145" y="16"/>
                  </a:lnTo>
                  <a:lnTo>
                    <a:pt x="143" y="13"/>
                  </a:lnTo>
                  <a:lnTo>
                    <a:pt x="141" y="12"/>
                  </a:lnTo>
                  <a:lnTo>
                    <a:pt x="139" y="10"/>
                  </a:lnTo>
                  <a:lnTo>
                    <a:pt x="137" y="8"/>
                  </a:lnTo>
                  <a:lnTo>
                    <a:pt x="135" y="7"/>
                  </a:lnTo>
                  <a:lnTo>
                    <a:pt x="132" y="6"/>
                  </a:lnTo>
                  <a:lnTo>
                    <a:pt x="130" y="5"/>
                  </a:lnTo>
                  <a:lnTo>
                    <a:pt x="128" y="4"/>
                  </a:lnTo>
                  <a:lnTo>
                    <a:pt x="125" y="3"/>
                  </a:lnTo>
                  <a:lnTo>
                    <a:pt x="123" y="3"/>
                  </a:lnTo>
                  <a:lnTo>
                    <a:pt x="121" y="2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4" y="1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3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4" y="1"/>
                  </a:lnTo>
                  <a:lnTo>
                    <a:pt x="93" y="1"/>
                  </a:lnTo>
                  <a:lnTo>
                    <a:pt x="91" y="1"/>
                  </a:lnTo>
                  <a:lnTo>
                    <a:pt x="90" y="1"/>
                  </a:lnTo>
                  <a:lnTo>
                    <a:pt x="88" y="1"/>
                  </a:lnTo>
                  <a:lnTo>
                    <a:pt x="87" y="1"/>
                  </a:lnTo>
                  <a:lnTo>
                    <a:pt x="85" y="1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8" y="2"/>
                  </a:lnTo>
                  <a:lnTo>
                    <a:pt x="76" y="3"/>
                  </a:lnTo>
                  <a:lnTo>
                    <a:pt x="75" y="3"/>
                  </a:lnTo>
                  <a:lnTo>
                    <a:pt x="73" y="3"/>
                  </a:lnTo>
                  <a:lnTo>
                    <a:pt x="71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7" y="4"/>
                  </a:lnTo>
                  <a:lnTo>
                    <a:pt x="65" y="5"/>
                  </a:lnTo>
                  <a:lnTo>
                    <a:pt x="63" y="5"/>
                  </a:lnTo>
                  <a:lnTo>
                    <a:pt x="62" y="5"/>
                  </a:lnTo>
                  <a:lnTo>
                    <a:pt x="60" y="6"/>
                  </a:lnTo>
                  <a:lnTo>
                    <a:pt x="59" y="6"/>
                  </a:lnTo>
                  <a:lnTo>
                    <a:pt x="57" y="7"/>
                  </a:lnTo>
                  <a:lnTo>
                    <a:pt x="55" y="7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9"/>
                  </a:lnTo>
                  <a:lnTo>
                    <a:pt x="49" y="10"/>
                  </a:lnTo>
                  <a:lnTo>
                    <a:pt x="47" y="10"/>
                  </a:lnTo>
                  <a:lnTo>
                    <a:pt x="46" y="11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1" y="13"/>
                  </a:lnTo>
                  <a:lnTo>
                    <a:pt x="39" y="14"/>
                  </a:lnTo>
                  <a:lnTo>
                    <a:pt x="37" y="15"/>
                  </a:lnTo>
                  <a:lnTo>
                    <a:pt x="36" y="15"/>
                  </a:lnTo>
                  <a:lnTo>
                    <a:pt x="34" y="16"/>
                  </a:lnTo>
                  <a:lnTo>
                    <a:pt x="33" y="17"/>
                  </a:lnTo>
                  <a:lnTo>
                    <a:pt x="32" y="18"/>
                  </a:lnTo>
                  <a:lnTo>
                    <a:pt x="30" y="19"/>
                  </a:lnTo>
                  <a:lnTo>
                    <a:pt x="29" y="19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4" y="24"/>
                  </a:lnTo>
                  <a:lnTo>
                    <a:pt x="23" y="24"/>
                  </a:lnTo>
                  <a:lnTo>
                    <a:pt x="22" y="25"/>
                  </a:lnTo>
                  <a:lnTo>
                    <a:pt x="22" y="26"/>
                  </a:lnTo>
                  <a:lnTo>
                    <a:pt x="21" y="27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9" y="29"/>
                  </a:lnTo>
                  <a:lnTo>
                    <a:pt x="18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13" y="37"/>
                  </a:lnTo>
                  <a:lnTo>
                    <a:pt x="13" y="38"/>
                  </a:lnTo>
                  <a:lnTo>
                    <a:pt x="12" y="39"/>
                  </a:lnTo>
                  <a:lnTo>
                    <a:pt x="11" y="40"/>
                  </a:lnTo>
                  <a:lnTo>
                    <a:pt x="11" y="41"/>
                  </a:lnTo>
                  <a:lnTo>
                    <a:pt x="10" y="42"/>
                  </a:lnTo>
                  <a:lnTo>
                    <a:pt x="9" y="43"/>
                  </a:lnTo>
                  <a:lnTo>
                    <a:pt x="9" y="44"/>
                  </a:lnTo>
                  <a:lnTo>
                    <a:pt x="8" y="45"/>
                  </a:lnTo>
                  <a:lnTo>
                    <a:pt x="8" y="46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4" y="54"/>
                  </a:lnTo>
                  <a:lnTo>
                    <a:pt x="4" y="55"/>
                  </a:lnTo>
                  <a:lnTo>
                    <a:pt x="3" y="57"/>
                  </a:lnTo>
                  <a:lnTo>
                    <a:pt x="3" y="58"/>
                  </a:lnTo>
                  <a:lnTo>
                    <a:pt x="3" y="59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3"/>
                  </a:lnTo>
                  <a:lnTo>
                    <a:pt x="2" y="64"/>
                  </a:lnTo>
                  <a:lnTo>
                    <a:pt x="1" y="66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1" y="70"/>
                  </a:lnTo>
                  <a:lnTo>
                    <a:pt x="1" y="71"/>
                  </a:lnTo>
                  <a:lnTo>
                    <a:pt x="1" y="73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5"/>
                  </a:lnTo>
                  <a:lnTo>
                    <a:pt x="1" y="96"/>
                  </a:lnTo>
                  <a:lnTo>
                    <a:pt x="1" y="98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2" y="103"/>
                  </a:lnTo>
                  <a:lnTo>
                    <a:pt x="2" y="104"/>
                  </a:lnTo>
                  <a:lnTo>
                    <a:pt x="3" y="106"/>
                  </a:lnTo>
                  <a:lnTo>
                    <a:pt x="3" y="107"/>
                  </a:lnTo>
                  <a:lnTo>
                    <a:pt x="3" y="109"/>
                  </a:lnTo>
                  <a:lnTo>
                    <a:pt x="4" y="111"/>
                  </a:lnTo>
                  <a:lnTo>
                    <a:pt x="4" y="112"/>
                  </a:lnTo>
                  <a:lnTo>
                    <a:pt x="5" y="114"/>
                  </a:lnTo>
                  <a:lnTo>
                    <a:pt x="5" y="116"/>
                  </a:lnTo>
                  <a:lnTo>
                    <a:pt x="5" y="118"/>
                  </a:lnTo>
                  <a:lnTo>
                    <a:pt x="6" y="119"/>
                  </a:lnTo>
                  <a:lnTo>
                    <a:pt x="6" y="121"/>
                  </a:lnTo>
                  <a:lnTo>
                    <a:pt x="7" y="123"/>
                  </a:lnTo>
                  <a:lnTo>
                    <a:pt x="7" y="125"/>
                  </a:lnTo>
                  <a:lnTo>
                    <a:pt x="7" y="127"/>
                  </a:lnTo>
                  <a:lnTo>
                    <a:pt x="8" y="129"/>
                  </a:lnTo>
                  <a:lnTo>
                    <a:pt x="8" y="130"/>
                  </a:lnTo>
                  <a:lnTo>
                    <a:pt x="9" y="132"/>
                  </a:lnTo>
                  <a:lnTo>
                    <a:pt x="9" y="134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1" y="140"/>
                  </a:lnTo>
                  <a:lnTo>
                    <a:pt x="11" y="142"/>
                  </a:lnTo>
                  <a:lnTo>
                    <a:pt x="12" y="144"/>
                  </a:lnTo>
                  <a:lnTo>
                    <a:pt x="13" y="146"/>
                  </a:lnTo>
                  <a:lnTo>
                    <a:pt x="13" y="148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5" y="154"/>
                  </a:lnTo>
                  <a:lnTo>
                    <a:pt x="16" y="156"/>
                  </a:lnTo>
                  <a:lnTo>
                    <a:pt x="17" y="158"/>
                  </a:lnTo>
                  <a:lnTo>
                    <a:pt x="17" y="160"/>
                  </a:lnTo>
                  <a:lnTo>
                    <a:pt x="18" y="162"/>
                  </a:lnTo>
                  <a:lnTo>
                    <a:pt x="19" y="163"/>
                  </a:lnTo>
                  <a:lnTo>
                    <a:pt x="20" y="165"/>
                  </a:lnTo>
                  <a:lnTo>
                    <a:pt x="20" y="167"/>
                  </a:lnTo>
                  <a:lnTo>
                    <a:pt x="21" y="169"/>
                  </a:lnTo>
                  <a:lnTo>
                    <a:pt x="22" y="171"/>
                  </a:lnTo>
                  <a:lnTo>
                    <a:pt x="23" y="173"/>
                  </a:lnTo>
                  <a:lnTo>
                    <a:pt x="24" y="175"/>
                  </a:lnTo>
                  <a:lnTo>
                    <a:pt x="25" y="178"/>
                  </a:lnTo>
                  <a:lnTo>
                    <a:pt x="26" y="180"/>
                  </a:lnTo>
                  <a:lnTo>
                    <a:pt x="27" y="182"/>
                  </a:lnTo>
                  <a:lnTo>
                    <a:pt x="28" y="184"/>
                  </a:lnTo>
                  <a:lnTo>
                    <a:pt x="29" y="186"/>
                  </a:lnTo>
                  <a:lnTo>
                    <a:pt x="30" y="189"/>
                  </a:lnTo>
                  <a:lnTo>
                    <a:pt x="32" y="191"/>
                  </a:lnTo>
                  <a:lnTo>
                    <a:pt x="33" y="193"/>
                  </a:lnTo>
                  <a:lnTo>
                    <a:pt x="34" y="196"/>
                  </a:lnTo>
                  <a:lnTo>
                    <a:pt x="35" y="198"/>
                  </a:lnTo>
                  <a:lnTo>
                    <a:pt x="36" y="200"/>
                  </a:lnTo>
                  <a:lnTo>
                    <a:pt x="38" y="203"/>
                  </a:lnTo>
                  <a:lnTo>
                    <a:pt x="39" y="205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3" y="213"/>
                  </a:lnTo>
                  <a:lnTo>
                    <a:pt x="45" y="215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3"/>
                  </a:lnTo>
                  <a:lnTo>
                    <a:pt x="50" y="225"/>
                  </a:lnTo>
                  <a:lnTo>
                    <a:pt x="52" y="228"/>
                  </a:lnTo>
                  <a:lnTo>
                    <a:pt x="53" y="230"/>
                  </a:lnTo>
                  <a:lnTo>
                    <a:pt x="55" y="233"/>
                  </a:lnTo>
                  <a:lnTo>
                    <a:pt x="57" y="235"/>
                  </a:lnTo>
                  <a:lnTo>
                    <a:pt x="58" y="238"/>
                  </a:lnTo>
                  <a:lnTo>
                    <a:pt x="60" y="241"/>
                  </a:lnTo>
                  <a:lnTo>
                    <a:pt x="61" y="243"/>
                  </a:lnTo>
                  <a:lnTo>
                    <a:pt x="63" y="246"/>
                  </a:lnTo>
                  <a:lnTo>
                    <a:pt x="65" y="248"/>
                  </a:lnTo>
                  <a:lnTo>
                    <a:pt x="67" y="251"/>
                  </a:lnTo>
                  <a:lnTo>
                    <a:pt x="68" y="254"/>
                  </a:lnTo>
                  <a:lnTo>
                    <a:pt x="70" y="256"/>
                  </a:lnTo>
                  <a:lnTo>
                    <a:pt x="72" y="259"/>
                  </a:lnTo>
                  <a:lnTo>
                    <a:pt x="74" y="262"/>
                  </a:lnTo>
                  <a:lnTo>
                    <a:pt x="76" y="264"/>
                  </a:lnTo>
                  <a:lnTo>
                    <a:pt x="78" y="267"/>
                  </a:lnTo>
                  <a:lnTo>
                    <a:pt x="79" y="270"/>
                  </a:lnTo>
                  <a:lnTo>
                    <a:pt x="81" y="272"/>
                  </a:lnTo>
                  <a:lnTo>
                    <a:pt x="83" y="275"/>
                  </a:lnTo>
                  <a:lnTo>
                    <a:pt x="85" y="278"/>
                  </a:lnTo>
                  <a:lnTo>
                    <a:pt x="88" y="281"/>
                  </a:lnTo>
                  <a:lnTo>
                    <a:pt x="90" y="283"/>
                  </a:lnTo>
                  <a:lnTo>
                    <a:pt x="92" y="286"/>
                  </a:lnTo>
                  <a:lnTo>
                    <a:pt x="94" y="289"/>
                  </a:lnTo>
                  <a:lnTo>
                    <a:pt x="96" y="292"/>
                  </a:lnTo>
                  <a:lnTo>
                    <a:pt x="98" y="295"/>
                  </a:lnTo>
                  <a:lnTo>
                    <a:pt x="101" y="298"/>
                  </a:lnTo>
                  <a:lnTo>
                    <a:pt x="103" y="301"/>
                  </a:lnTo>
                  <a:lnTo>
                    <a:pt x="105" y="304"/>
                  </a:lnTo>
                  <a:lnTo>
                    <a:pt x="108" y="307"/>
                  </a:lnTo>
                  <a:lnTo>
                    <a:pt x="110" y="311"/>
                  </a:lnTo>
                  <a:lnTo>
                    <a:pt x="113" y="314"/>
                  </a:lnTo>
                  <a:lnTo>
                    <a:pt x="115" y="317"/>
                  </a:lnTo>
                  <a:lnTo>
                    <a:pt x="118" y="321"/>
                  </a:lnTo>
                  <a:lnTo>
                    <a:pt x="120" y="324"/>
                  </a:lnTo>
                  <a:lnTo>
                    <a:pt x="123" y="328"/>
                  </a:lnTo>
                  <a:lnTo>
                    <a:pt x="126" y="331"/>
                  </a:lnTo>
                  <a:lnTo>
                    <a:pt x="128" y="335"/>
                  </a:lnTo>
                  <a:lnTo>
                    <a:pt x="131" y="339"/>
                  </a:lnTo>
                  <a:lnTo>
                    <a:pt x="134" y="342"/>
                  </a:lnTo>
                  <a:lnTo>
                    <a:pt x="137" y="346"/>
                  </a:lnTo>
                  <a:lnTo>
                    <a:pt x="139" y="349"/>
                  </a:lnTo>
                  <a:lnTo>
                    <a:pt x="142" y="353"/>
                  </a:lnTo>
                  <a:lnTo>
                    <a:pt x="144" y="356"/>
                  </a:lnTo>
                  <a:lnTo>
                    <a:pt x="147" y="359"/>
                  </a:lnTo>
                  <a:lnTo>
                    <a:pt x="150" y="362"/>
                  </a:lnTo>
                  <a:lnTo>
                    <a:pt x="152" y="365"/>
                  </a:lnTo>
                  <a:lnTo>
                    <a:pt x="154" y="368"/>
                  </a:lnTo>
                  <a:lnTo>
                    <a:pt x="157" y="371"/>
                  </a:lnTo>
                  <a:lnTo>
                    <a:pt x="159" y="373"/>
                  </a:lnTo>
                  <a:lnTo>
                    <a:pt x="162" y="376"/>
                  </a:lnTo>
                  <a:lnTo>
                    <a:pt x="164" y="378"/>
                  </a:lnTo>
                  <a:lnTo>
                    <a:pt x="166" y="381"/>
                  </a:lnTo>
                  <a:lnTo>
                    <a:pt x="169" y="383"/>
                  </a:lnTo>
                  <a:lnTo>
                    <a:pt x="171" y="385"/>
                  </a:lnTo>
                  <a:lnTo>
                    <a:pt x="174" y="388"/>
                  </a:lnTo>
                  <a:lnTo>
                    <a:pt x="176" y="391"/>
                  </a:lnTo>
                  <a:lnTo>
                    <a:pt x="179" y="394"/>
                  </a:lnTo>
                  <a:lnTo>
                    <a:pt x="182" y="397"/>
                  </a:lnTo>
                  <a:lnTo>
                    <a:pt x="186" y="400"/>
                  </a:lnTo>
                  <a:lnTo>
                    <a:pt x="189" y="404"/>
                  </a:lnTo>
                  <a:lnTo>
                    <a:pt x="193" y="408"/>
                  </a:lnTo>
                  <a:lnTo>
                    <a:pt x="197" y="412"/>
                  </a:lnTo>
                  <a:lnTo>
                    <a:pt x="201" y="416"/>
                  </a:lnTo>
                  <a:lnTo>
                    <a:pt x="206" y="420"/>
                  </a:lnTo>
                  <a:lnTo>
                    <a:pt x="210" y="425"/>
                  </a:lnTo>
                  <a:lnTo>
                    <a:pt x="215" y="430"/>
                  </a:lnTo>
                  <a:lnTo>
                    <a:pt x="220" y="435"/>
                  </a:lnTo>
                  <a:lnTo>
                    <a:pt x="225" y="440"/>
                  </a:lnTo>
                  <a:lnTo>
                    <a:pt x="231" y="445"/>
                  </a:lnTo>
                  <a:lnTo>
                    <a:pt x="236" y="451"/>
                  </a:lnTo>
                  <a:lnTo>
                    <a:pt x="241" y="456"/>
                  </a:lnTo>
                  <a:lnTo>
                    <a:pt x="247" y="461"/>
                  </a:lnTo>
                  <a:lnTo>
                    <a:pt x="251" y="466"/>
                  </a:lnTo>
                  <a:lnTo>
                    <a:pt x="256" y="471"/>
                  </a:lnTo>
                  <a:lnTo>
                    <a:pt x="261" y="475"/>
                  </a:lnTo>
                  <a:lnTo>
                    <a:pt x="265" y="479"/>
                  </a:lnTo>
                  <a:lnTo>
                    <a:pt x="269" y="483"/>
                  </a:lnTo>
                  <a:lnTo>
                    <a:pt x="273" y="487"/>
                  </a:lnTo>
                  <a:lnTo>
                    <a:pt x="277" y="491"/>
                  </a:lnTo>
                  <a:lnTo>
                    <a:pt x="281" y="495"/>
                  </a:lnTo>
                  <a:lnTo>
                    <a:pt x="285" y="498"/>
                  </a:lnTo>
                  <a:lnTo>
                    <a:pt x="288" y="501"/>
                  </a:lnTo>
                  <a:lnTo>
                    <a:pt x="291" y="504"/>
                  </a:lnTo>
                  <a:lnTo>
                    <a:pt x="294" y="507"/>
                  </a:lnTo>
                  <a:lnTo>
                    <a:pt x="297" y="510"/>
                  </a:lnTo>
                  <a:lnTo>
                    <a:pt x="300" y="513"/>
                  </a:lnTo>
                  <a:lnTo>
                    <a:pt x="302" y="515"/>
                  </a:lnTo>
                  <a:lnTo>
                    <a:pt x="305" y="518"/>
                  </a:lnTo>
                  <a:lnTo>
                    <a:pt x="308" y="520"/>
                  </a:lnTo>
                  <a:lnTo>
                    <a:pt x="310" y="522"/>
                  </a:lnTo>
                  <a:lnTo>
                    <a:pt x="313" y="525"/>
                  </a:lnTo>
                  <a:lnTo>
                    <a:pt x="315" y="527"/>
                  </a:lnTo>
                  <a:lnTo>
                    <a:pt x="318" y="529"/>
                  </a:lnTo>
                  <a:lnTo>
                    <a:pt x="320" y="532"/>
                  </a:lnTo>
                  <a:lnTo>
                    <a:pt x="323" y="534"/>
                  </a:lnTo>
                  <a:lnTo>
                    <a:pt x="325" y="536"/>
                  </a:lnTo>
                  <a:lnTo>
                    <a:pt x="328" y="538"/>
                  </a:lnTo>
                  <a:lnTo>
                    <a:pt x="330" y="540"/>
                  </a:lnTo>
                  <a:lnTo>
                    <a:pt x="332" y="542"/>
                  </a:lnTo>
                  <a:lnTo>
                    <a:pt x="335" y="544"/>
                  </a:lnTo>
                  <a:lnTo>
                    <a:pt x="337" y="546"/>
                  </a:lnTo>
                  <a:lnTo>
                    <a:pt x="339" y="548"/>
                  </a:lnTo>
                  <a:lnTo>
                    <a:pt x="342" y="550"/>
                  </a:lnTo>
                  <a:lnTo>
                    <a:pt x="344" y="553"/>
                  </a:lnTo>
                  <a:lnTo>
                    <a:pt x="347" y="555"/>
                  </a:lnTo>
                  <a:lnTo>
                    <a:pt x="350" y="557"/>
                  </a:lnTo>
                  <a:lnTo>
                    <a:pt x="353" y="559"/>
                  </a:lnTo>
                  <a:lnTo>
                    <a:pt x="356" y="562"/>
                  </a:lnTo>
                  <a:lnTo>
                    <a:pt x="360" y="564"/>
                  </a:lnTo>
                  <a:lnTo>
                    <a:pt x="363" y="567"/>
                  </a:lnTo>
                  <a:lnTo>
                    <a:pt x="367" y="570"/>
                  </a:lnTo>
                  <a:lnTo>
                    <a:pt x="371" y="573"/>
                  </a:lnTo>
                  <a:lnTo>
                    <a:pt x="374" y="575"/>
                  </a:lnTo>
                  <a:lnTo>
                    <a:pt x="379" y="578"/>
                  </a:lnTo>
                  <a:lnTo>
                    <a:pt x="383" y="581"/>
                  </a:lnTo>
                  <a:lnTo>
                    <a:pt x="387" y="585"/>
                  </a:lnTo>
                  <a:lnTo>
                    <a:pt x="391" y="588"/>
                  </a:lnTo>
                  <a:lnTo>
                    <a:pt x="396" y="591"/>
                  </a:lnTo>
                  <a:lnTo>
                    <a:pt x="401" y="594"/>
                  </a:lnTo>
                  <a:lnTo>
                    <a:pt x="405" y="598"/>
                  </a:lnTo>
                  <a:lnTo>
                    <a:pt x="410" y="601"/>
                  </a:lnTo>
                  <a:lnTo>
                    <a:pt x="415" y="604"/>
                  </a:lnTo>
                  <a:lnTo>
                    <a:pt x="420" y="607"/>
                  </a:lnTo>
                  <a:lnTo>
                    <a:pt x="424" y="611"/>
                  </a:lnTo>
                  <a:lnTo>
                    <a:pt x="429" y="614"/>
                  </a:lnTo>
                  <a:lnTo>
                    <a:pt x="434" y="617"/>
                  </a:lnTo>
                  <a:lnTo>
                    <a:pt x="439" y="621"/>
                  </a:lnTo>
                  <a:lnTo>
                    <a:pt x="444" y="624"/>
                  </a:lnTo>
                  <a:lnTo>
                    <a:pt x="450" y="627"/>
                  </a:lnTo>
                  <a:lnTo>
                    <a:pt x="455" y="631"/>
                  </a:lnTo>
                  <a:lnTo>
                    <a:pt x="460" y="634"/>
                  </a:lnTo>
                  <a:lnTo>
                    <a:pt x="465" y="638"/>
                  </a:lnTo>
                  <a:lnTo>
                    <a:pt x="471" y="641"/>
                  </a:lnTo>
                  <a:lnTo>
                    <a:pt x="476" y="644"/>
                  </a:lnTo>
                  <a:lnTo>
                    <a:pt x="480" y="647"/>
                  </a:lnTo>
                  <a:lnTo>
                    <a:pt x="483" y="649"/>
                  </a:lnTo>
                  <a:lnTo>
                    <a:pt x="486" y="651"/>
                  </a:lnTo>
                  <a:lnTo>
                    <a:pt x="489" y="652"/>
                  </a:lnTo>
                  <a:lnTo>
                    <a:pt x="490" y="653"/>
                  </a:lnTo>
                  <a:lnTo>
                    <a:pt x="491" y="654"/>
                  </a:lnTo>
                  <a:lnTo>
                    <a:pt x="492" y="654"/>
                  </a:lnTo>
                  <a:lnTo>
                    <a:pt x="491" y="653"/>
                  </a:lnTo>
                  <a:lnTo>
                    <a:pt x="490" y="653"/>
                  </a:lnTo>
                  <a:lnTo>
                    <a:pt x="488" y="651"/>
                  </a:lnTo>
                  <a:lnTo>
                    <a:pt x="486" y="650"/>
                  </a:lnTo>
                  <a:lnTo>
                    <a:pt x="483" y="647"/>
                  </a:lnTo>
                  <a:lnTo>
                    <a:pt x="479" y="645"/>
                  </a:lnTo>
                  <a:lnTo>
                    <a:pt x="474" y="642"/>
                  </a:lnTo>
                  <a:lnTo>
                    <a:pt x="469" y="638"/>
                  </a:lnTo>
                  <a:lnTo>
                    <a:pt x="464" y="635"/>
                  </a:lnTo>
                  <a:lnTo>
                    <a:pt x="458" y="631"/>
                  </a:lnTo>
                  <a:lnTo>
                    <a:pt x="452" y="627"/>
                  </a:lnTo>
                  <a:lnTo>
                    <a:pt x="446" y="622"/>
                  </a:lnTo>
                  <a:lnTo>
                    <a:pt x="440" y="618"/>
                  </a:lnTo>
                  <a:lnTo>
                    <a:pt x="434" y="614"/>
                  </a:lnTo>
                  <a:lnTo>
                    <a:pt x="427" y="609"/>
                  </a:lnTo>
                  <a:lnTo>
                    <a:pt x="421" y="604"/>
                  </a:lnTo>
                  <a:lnTo>
                    <a:pt x="414" y="599"/>
                  </a:lnTo>
                  <a:lnTo>
                    <a:pt x="407" y="594"/>
                  </a:lnTo>
                  <a:lnTo>
                    <a:pt x="400" y="589"/>
                  </a:lnTo>
                  <a:lnTo>
                    <a:pt x="393" y="584"/>
                  </a:lnTo>
                  <a:lnTo>
                    <a:pt x="386" y="579"/>
                  </a:lnTo>
                  <a:lnTo>
                    <a:pt x="378" y="573"/>
                  </a:lnTo>
                  <a:lnTo>
                    <a:pt x="371" y="568"/>
                  </a:lnTo>
                  <a:lnTo>
                    <a:pt x="363" y="56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2" name="未知"/>
            <p:cNvSpPr/>
            <p:nvPr/>
          </p:nvSpPr>
          <p:spPr>
            <a:xfrm>
              <a:off x="397" y="227"/>
              <a:ext cx="492" cy="655"/>
            </a:xfrm>
            <a:custGeom>
              <a:avLst/>
              <a:gdLst/>
              <a:ahLst/>
              <a:cxnLst/>
              <a:pathLst>
                <a:path w="492" h="655">
                  <a:moveTo>
                    <a:pt x="129" y="94"/>
                  </a:moveTo>
                  <a:lnTo>
                    <a:pt x="135" y="100"/>
                  </a:lnTo>
                  <a:lnTo>
                    <a:pt x="142" y="106"/>
                  </a:lnTo>
                  <a:lnTo>
                    <a:pt x="147" y="111"/>
                  </a:lnTo>
                  <a:lnTo>
                    <a:pt x="153" y="116"/>
                  </a:lnTo>
                  <a:lnTo>
                    <a:pt x="159" y="121"/>
                  </a:lnTo>
                  <a:lnTo>
                    <a:pt x="164" y="126"/>
                  </a:lnTo>
                  <a:lnTo>
                    <a:pt x="169" y="130"/>
                  </a:lnTo>
                  <a:lnTo>
                    <a:pt x="173" y="134"/>
                  </a:lnTo>
                  <a:lnTo>
                    <a:pt x="178" y="139"/>
                  </a:lnTo>
                  <a:lnTo>
                    <a:pt x="182" y="142"/>
                  </a:lnTo>
                  <a:lnTo>
                    <a:pt x="186" y="146"/>
                  </a:lnTo>
                  <a:lnTo>
                    <a:pt x="190" y="150"/>
                  </a:lnTo>
                  <a:lnTo>
                    <a:pt x="194" y="153"/>
                  </a:lnTo>
                  <a:lnTo>
                    <a:pt x="197" y="156"/>
                  </a:lnTo>
                  <a:lnTo>
                    <a:pt x="200" y="159"/>
                  </a:lnTo>
                  <a:lnTo>
                    <a:pt x="203" y="162"/>
                  </a:lnTo>
                  <a:lnTo>
                    <a:pt x="206" y="164"/>
                  </a:lnTo>
                  <a:lnTo>
                    <a:pt x="209" y="167"/>
                  </a:lnTo>
                  <a:lnTo>
                    <a:pt x="212" y="170"/>
                  </a:lnTo>
                  <a:lnTo>
                    <a:pt x="215" y="173"/>
                  </a:lnTo>
                  <a:lnTo>
                    <a:pt x="218" y="176"/>
                  </a:lnTo>
                  <a:lnTo>
                    <a:pt x="222" y="180"/>
                  </a:lnTo>
                  <a:lnTo>
                    <a:pt x="225" y="183"/>
                  </a:lnTo>
                  <a:lnTo>
                    <a:pt x="229" y="187"/>
                  </a:lnTo>
                  <a:lnTo>
                    <a:pt x="233" y="191"/>
                  </a:lnTo>
                  <a:lnTo>
                    <a:pt x="236" y="195"/>
                  </a:lnTo>
                  <a:lnTo>
                    <a:pt x="241" y="199"/>
                  </a:lnTo>
                  <a:lnTo>
                    <a:pt x="245" y="203"/>
                  </a:lnTo>
                  <a:lnTo>
                    <a:pt x="249" y="207"/>
                  </a:lnTo>
                  <a:lnTo>
                    <a:pt x="253" y="212"/>
                  </a:lnTo>
                  <a:lnTo>
                    <a:pt x="258" y="216"/>
                  </a:lnTo>
                  <a:lnTo>
                    <a:pt x="262" y="221"/>
                  </a:lnTo>
                  <a:lnTo>
                    <a:pt x="267" y="226"/>
                  </a:lnTo>
                  <a:lnTo>
                    <a:pt x="272" y="231"/>
                  </a:lnTo>
                  <a:lnTo>
                    <a:pt x="276" y="235"/>
                  </a:lnTo>
                  <a:lnTo>
                    <a:pt x="280" y="240"/>
                  </a:lnTo>
                  <a:lnTo>
                    <a:pt x="284" y="244"/>
                  </a:lnTo>
                  <a:lnTo>
                    <a:pt x="288" y="249"/>
                  </a:lnTo>
                  <a:lnTo>
                    <a:pt x="292" y="253"/>
                  </a:lnTo>
                  <a:lnTo>
                    <a:pt x="296" y="257"/>
                  </a:lnTo>
                  <a:lnTo>
                    <a:pt x="299" y="261"/>
                  </a:lnTo>
                  <a:lnTo>
                    <a:pt x="302" y="265"/>
                  </a:lnTo>
                  <a:lnTo>
                    <a:pt x="306" y="269"/>
                  </a:lnTo>
                  <a:lnTo>
                    <a:pt x="309" y="272"/>
                  </a:lnTo>
                  <a:lnTo>
                    <a:pt x="312" y="276"/>
                  </a:lnTo>
                  <a:lnTo>
                    <a:pt x="314" y="279"/>
                  </a:lnTo>
                  <a:lnTo>
                    <a:pt x="317" y="283"/>
                  </a:lnTo>
                  <a:lnTo>
                    <a:pt x="319" y="286"/>
                  </a:lnTo>
                  <a:lnTo>
                    <a:pt x="322" y="289"/>
                  </a:lnTo>
                  <a:lnTo>
                    <a:pt x="324" y="293"/>
                  </a:lnTo>
                  <a:lnTo>
                    <a:pt x="327" y="296"/>
                  </a:lnTo>
                  <a:lnTo>
                    <a:pt x="329" y="299"/>
                  </a:lnTo>
                  <a:lnTo>
                    <a:pt x="331" y="302"/>
                  </a:lnTo>
                  <a:lnTo>
                    <a:pt x="334" y="305"/>
                  </a:lnTo>
                  <a:lnTo>
                    <a:pt x="336" y="308"/>
                  </a:lnTo>
                  <a:lnTo>
                    <a:pt x="338" y="311"/>
                  </a:lnTo>
                  <a:lnTo>
                    <a:pt x="340" y="314"/>
                  </a:lnTo>
                  <a:lnTo>
                    <a:pt x="342" y="317"/>
                  </a:lnTo>
                  <a:lnTo>
                    <a:pt x="344" y="320"/>
                  </a:lnTo>
                  <a:lnTo>
                    <a:pt x="346" y="323"/>
                  </a:lnTo>
                  <a:lnTo>
                    <a:pt x="348" y="326"/>
                  </a:lnTo>
                  <a:lnTo>
                    <a:pt x="351" y="329"/>
                  </a:lnTo>
                  <a:lnTo>
                    <a:pt x="353" y="332"/>
                  </a:lnTo>
                  <a:lnTo>
                    <a:pt x="354" y="335"/>
                  </a:lnTo>
                  <a:lnTo>
                    <a:pt x="356" y="338"/>
                  </a:lnTo>
                  <a:lnTo>
                    <a:pt x="358" y="341"/>
                  </a:lnTo>
                  <a:lnTo>
                    <a:pt x="360" y="344"/>
                  </a:lnTo>
                  <a:lnTo>
                    <a:pt x="362" y="347"/>
                  </a:lnTo>
                  <a:lnTo>
                    <a:pt x="364" y="349"/>
                  </a:lnTo>
                  <a:lnTo>
                    <a:pt x="365" y="352"/>
                  </a:lnTo>
                  <a:lnTo>
                    <a:pt x="367" y="354"/>
                  </a:lnTo>
                  <a:lnTo>
                    <a:pt x="369" y="357"/>
                  </a:lnTo>
                  <a:lnTo>
                    <a:pt x="370" y="359"/>
                  </a:lnTo>
                  <a:lnTo>
                    <a:pt x="372" y="362"/>
                  </a:lnTo>
                  <a:lnTo>
                    <a:pt x="373" y="364"/>
                  </a:lnTo>
                  <a:lnTo>
                    <a:pt x="375" y="367"/>
                  </a:lnTo>
                  <a:lnTo>
                    <a:pt x="376" y="369"/>
                  </a:lnTo>
                  <a:lnTo>
                    <a:pt x="378" y="371"/>
                  </a:lnTo>
                  <a:lnTo>
                    <a:pt x="379" y="373"/>
                  </a:lnTo>
                  <a:lnTo>
                    <a:pt x="380" y="375"/>
                  </a:lnTo>
                  <a:lnTo>
                    <a:pt x="382" y="378"/>
                  </a:lnTo>
                  <a:lnTo>
                    <a:pt x="383" y="380"/>
                  </a:lnTo>
                  <a:lnTo>
                    <a:pt x="384" y="382"/>
                  </a:lnTo>
                  <a:lnTo>
                    <a:pt x="386" y="384"/>
                  </a:lnTo>
                  <a:lnTo>
                    <a:pt x="387" y="386"/>
                  </a:lnTo>
                  <a:lnTo>
                    <a:pt x="388" y="389"/>
                  </a:lnTo>
                  <a:lnTo>
                    <a:pt x="390" y="391"/>
                  </a:lnTo>
                  <a:lnTo>
                    <a:pt x="391" y="393"/>
                  </a:lnTo>
                  <a:lnTo>
                    <a:pt x="392" y="396"/>
                  </a:lnTo>
                  <a:lnTo>
                    <a:pt x="394" y="398"/>
                  </a:lnTo>
                  <a:lnTo>
                    <a:pt x="395" y="400"/>
                  </a:lnTo>
                  <a:lnTo>
                    <a:pt x="397" y="403"/>
                  </a:lnTo>
                  <a:lnTo>
                    <a:pt x="398" y="405"/>
                  </a:lnTo>
                  <a:lnTo>
                    <a:pt x="400" y="408"/>
                  </a:lnTo>
                  <a:lnTo>
                    <a:pt x="401" y="410"/>
                  </a:lnTo>
                  <a:lnTo>
                    <a:pt x="402" y="413"/>
                  </a:lnTo>
                  <a:lnTo>
                    <a:pt x="404" y="416"/>
                  </a:lnTo>
                  <a:lnTo>
                    <a:pt x="405" y="418"/>
                  </a:lnTo>
                  <a:lnTo>
                    <a:pt x="407" y="421"/>
                  </a:lnTo>
                  <a:lnTo>
                    <a:pt x="408" y="424"/>
                  </a:lnTo>
                  <a:lnTo>
                    <a:pt x="410" y="426"/>
                  </a:lnTo>
                  <a:lnTo>
                    <a:pt x="411" y="429"/>
                  </a:lnTo>
                  <a:lnTo>
                    <a:pt x="413" y="432"/>
                  </a:lnTo>
                  <a:lnTo>
                    <a:pt x="414" y="434"/>
                  </a:lnTo>
                  <a:lnTo>
                    <a:pt x="416" y="437"/>
                  </a:lnTo>
                  <a:lnTo>
                    <a:pt x="417" y="440"/>
                  </a:lnTo>
                  <a:lnTo>
                    <a:pt x="418" y="443"/>
                  </a:lnTo>
                  <a:lnTo>
                    <a:pt x="420" y="446"/>
                  </a:lnTo>
                  <a:lnTo>
                    <a:pt x="421" y="448"/>
                  </a:lnTo>
                  <a:lnTo>
                    <a:pt x="423" y="451"/>
                  </a:lnTo>
                  <a:lnTo>
                    <a:pt x="424" y="454"/>
                  </a:lnTo>
                  <a:lnTo>
                    <a:pt x="426" y="457"/>
                  </a:lnTo>
                  <a:lnTo>
                    <a:pt x="427" y="460"/>
                  </a:lnTo>
                  <a:lnTo>
                    <a:pt x="429" y="463"/>
                  </a:lnTo>
                  <a:lnTo>
                    <a:pt x="430" y="466"/>
                  </a:lnTo>
                  <a:lnTo>
                    <a:pt x="431" y="468"/>
                  </a:lnTo>
                  <a:lnTo>
                    <a:pt x="432" y="471"/>
                  </a:lnTo>
                  <a:lnTo>
                    <a:pt x="433" y="473"/>
                  </a:lnTo>
                  <a:lnTo>
                    <a:pt x="434" y="476"/>
                  </a:lnTo>
                  <a:lnTo>
                    <a:pt x="435" y="478"/>
                  </a:lnTo>
                  <a:lnTo>
                    <a:pt x="436" y="481"/>
                  </a:lnTo>
                  <a:lnTo>
                    <a:pt x="437" y="483"/>
                  </a:lnTo>
                  <a:lnTo>
                    <a:pt x="438" y="485"/>
                  </a:lnTo>
                  <a:lnTo>
                    <a:pt x="439" y="488"/>
                  </a:lnTo>
                  <a:lnTo>
                    <a:pt x="440" y="490"/>
                  </a:lnTo>
                  <a:lnTo>
                    <a:pt x="440" y="492"/>
                  </a:lnTo>
                  <a:lnTo>
                    <a:pt x="441" y="494"/>
                  </a:lnTo>
                  <a:lnTo>
                    <a:pt x="441" y="496"/>
                  </a:lnTo>
                  <a:lnTo>
                    <a:pt x="442" y="498"/>
                  </a:lnTo>
                  <a:lnTo>
                    <a:pt x="442" y="500"/>
                  </a:lnTo>
                  <a:lnTo>
                    <a:pt x="443" y="502"/>
                  </a:lnTo>
                  <a:lnTo>
                    <a:pt x="443" y="504"/>
                  </a:lnTo>
                  <a:lnTo>
                    <a:pt x="444" y="506"/>
                  </a:lnTo>
                  <a:lnTo>
                    <a:pt x="444" y="508"/>
                  </a:lnTo>
                  <a:lnTo>
                    <a:pt x="445" y="510"/>
                  </a:lnTo>
                  <a:lnTo>
                    <a:pt x="445" y="512"/>
                  </a:lnTo>
                  <a:lnTo>
                    <a:pt x="446" y="514"/>
                  </a:lnTo>
                  <a:lnTo>
                    <a:pt x="446" y="516"/>
                  </a:lnTo>
                  <a:lnTo>
                    <a:pt x="447" y="519"/>
                  </a:lnTo>
                  <a:lnTo>
                    <a:pt x="447" y="521"/>
                  </a:lnTo>
                  <a:lnTo>
                    <a:pt x="448" y="523"/>
                  </a:lnTo>
                  <a:lnTo>
                    <a:pt x="448" y="525"/>
                  </a:lnTo>
                  <a:lnTo>
                    <a:pt x="449" y="527"/>
                  </a:lnTo>
                  <a:lnTo>
                    <a:pt x="449" y="530"/>
                  </a:lnTo>
                  <a:lnTo>
                    <a:pt x="450" y="532"/>
                  </a:lnTo>
                  <a:lnTo>
                    <a:pt x="450" y="534"/>
                  </a:lnTo>
                  <a:lnTo>
                    <a:pt x="450" y="536"/>
                  </a:lnTo>
                  <a:lnTo>
                    <a:pt x="451" y="538"/>
                  </a:lnTo>
                  <a:lnTo>
                    <a:pt x="451" y="540"/>
                  </a:lnTo>
                  <a:lnTo>
                    <a:pt x="451" y="543"/>
                  </a:lnTo>
                  <a:lnTo>
                    <a:pt x="452" y="545"/>
                  </a:lnTo>
                  <a:lnTo>
                    <a:pt x="452" y="546"/>
                  </a:lnTo>
                  <a:lnTo>
                    <a:pt x="452" y="548"/>
                  </a:lnTo>
                  <a:lnTo>
                    <a:pt x="452" y="550"/>
                  </a:lnTo>
                  <a:lnTo>
                    <a:pt x="453" y="552"/>
                  </a:lnTo>
                  <a:lnTo>
                    <a:pt x="453" y="554"/>
                  </a:lnTo>
                  <a:lnTo>
                    <a:pt x="453" y="556"/>
                  </a:lnTo>
                  <a:lnTo>
                    <a:pt x="453" y="557"/>
                  </a:lnTo>
                  <a:lnTo>
                    <a:pt x="453" y="559"/>
                  </a:lnTo>
                  <a:lnTo>
                    <a:pt x="453" y="561"/>
                  </a:lnTo>
                  <a:lnTo>
                    <a:pt x="453" y="562"/>
                  </a:lnTo>
                  <a:lnTo>
                    <a:pt x="453" y="564"/>
                  </a:lnTo>
                  <a:lnTo>
                    <a:pt x="453" y="565"/>
                  </a:lnTo>
                  <a:lnTo>
                    <a:pt x="453" y="567"/>
                  </a:lnTo>
                  <a:lnTo>
                    <a:pt x="453" y="568"/>
                  </a:lnTo>
                  <a:lnTo>
                    <a:pt x="453" y="570"/>
                  </a:lnTo>
                  <a:lnTo>
                    <a:pt x="452" y="571"/>
                  </a:lnTo>
                  <a:lnTo>
                    <a:pt x="452" y="573"/>
                  </a:lnTo>
                  <a:lnTo>
                    <a:pt x="452" y="574"/>
                  </a:lnTo>
                  <a:lnTo>
                    <a:pt x="452" y="575"/>
                  </a:lnTo>
                  <a:lnTo>
                    <a:pt x="452" y="577"/>
                  </a:lnTo>
                  <a:lnTo>
                    <a:pt x="451" y="578"/>
                  </a:lnTo>
                  <a:lnTo>
                    <a:pt x="451" y="579"/>
                  </a:lnTo>
                  <a:lnTo>
                    <a:pt x="451" y="580"/>
                  </a:lnTo>
                  <a:lnTo>
                    <a:pt x="451" y="582"/>
                  </a:lnTo>
                  <a:lnTo>
                    <a:pt x="450" y="583"/>
                  </a:lnTo>
                  <a:lnTo>
                    <a:pt x="450" y="584"/>
                  </a:lnTo>
                  <a:lnTo>
                    <a:pt x="450" y="585"/>
                  </a:lnTo>
                  <a:lnTo>
                    <a:pt x="449" y="586"/>
                  </a:lnTo>
                  <a:lnTo>
                    <a:pt x="449" y="587"/>
                  </a:lnTo>
                  <a:lnTo>
                    <a:pt x="448" y="588"/>
                  </a:lnTo>
                  <a:lnTo>
                    <a:pt x="448" y="589"/>
                  </a:lnTo>
                  <a:lnTo>
                    <a:pt x="447" y="590"/>
                  </a:lnTo>
                  <a:lnTo>
                    <a:pt x="446" y="591"/>
                  </a:lnTo>
                  <a:lnTo>
                    <a:pt x="446" y="592"/>
                  </a:lnTo>
                  <a:lnTo>
                    <a:pt x="445" y="593"/>
                  </a:lnTo>
                  <a:lnTo>
                    <a:pt x="444" y="594"/>
                  </a:lnTo>
                  <a:lnTo>
                    <a:pt x="444" y="595"/>
                  </a:lnTo>
                  <a:lnTo>
                    <a:pt x="443" y="596"/>
                  </a:lnTo>
                  <a:lnTo>
                    <a:pt x="442" y="597"/>
                  </a:lnTo>
                  <a:lnTo>
                    <a:pt x="441" y="597"/>
                  </a:lnTo>
                  <a:lnTo>
                    <a:pt x="440" y="598"/>
                  </a:lnTo>
                  <a:lnTo>
                    <a:pt x="439" y="599"/>
                  </a:lnTo>
                  <a:lnTo>
                    <a:pt x="438" y="600"/>
                  </a:lnTo>
                  <a:lnTo>
                    <a:pt x="437" y="601"/>
                  </a:lnTo>
                  <a:lnTo>
                    <a:pt x="436" y="601"/>
                  </a:lnTo>
                  <a:lnTo>
                    <a:pt x="435" y="602"/>
                  </a:lnTo>
                  <a:lnTo>
                    <a:pt x="434" y="603"/>
                  </a:lnTo>
                  <a:lnTo>
                    <a:pt x="433" y="603"/>
                  </a:lnTo>
                  <a:lnTo>
                    <a:pt x="432" y="604"/>
                  </a:lnTo>
                  <a:lnTo>
                    <a:pt x="431" y="605"/>
                  </a:lnTo>
                  <a:lnTo>
                    <a:pt x="430" y="605"/>
                  </a:lnTo>
                  <a:lnTo>
                    <a:pt x="429" y="606"/>
                  </a:lnTo>
                  <a:lnTo>
                    <a:pt x="428" y="607"/>
                  </a:lnTo>
                  <a:lnTo>
                    <a:pt x="426" y="607"/>
                  </a:lnTo>
                  <a:lnTo>
                    <a:pt x="425" y="608"/>
                  </a:lnTo>
                  <a:lnTo>
                    <a:pt x="424" y="608"/>
                  </a:lnTo>
                  <a:lnTo>
                    <a:pt x="423" y="609"/>
                  </a:lnTo>
                  <a:lnTo>
                    <a:pt x="422" y="609"/>
                  </a:lnTo>
                  <a:lnTo>
                    <a:pt x="421" y="610"/>
                  </a:lnTo>
                  <a:lnTo>
                    <a:pt x="420" y="610"/>
                  </a:lnTo>
                  <a:lnTo>
                    <a:pt x="419" y="610"/>
                  </a:lnTo>
                  <a:lnTo>
                    <a:pt x="417" y="611"/>
                  </a:lnTo>
                  <a:lnTo>
                    <a:pt x="416" y="611"/>
                  </a:lnTo>
                  <a:lnTo>
                    <a:pt x="415" y="612"/>
                  </a:lnTo>
                  <a:lnTo>
                    <a:pt x="414" y="612"/>
                  </a:lnTo>
                  <a:lnTo>
                    <a:pt x="413" y="612"/>
                  </a:lnTo>
                  <a:lnTo>
                    <a:pt x="411" y="613"/>
                  </a:lnTo>
                  <a:lnTo>
                    <a:pt x="410" y="613"/>
                  </a:lnTo>
                  <a:lnTo>
                    <a:pt x="409" y="613"/>
                  </a:lnTo>
                  <a:lnTo>
                    <a:pt x="408" y="613"/>
                  </a:lnTo>
                  <a:lnTo>
                    <a:pt x="406" y="613"/>
                  </a:lnTo>
                  <a:lnTo>
                    <a:pt x="405" y="614"/>
                  </a:lnTo>
                  <a:lnTo>
                    <a:pt x="404" y="614"/>
                  </a:lnTo>
                  <a:lnTo>
                    <a:pt x="402" y="614"/>
                  </a:lnTo>
                  <a:lnTo>
                    <a:pt x="401" y="614"/>
                  </a:lnTo>
                  <a:lnTo>
                    <a:pt x="400" y="614"/>
                  </a:lnTo>
                  <a:lnTo>
                    <a:pt x="398" y="614"/>
                  </a:lnTo>
                  <a:lnTo>
                    <a:pt x="397" y="615"/>
                  </a:lnTo>
                  <a:lnTo>
                    <a:pt x="396" y="615"/>
                  </a:lnTo>
                  <a:lnTo>
                    <a:pt x="394" y="615"/>
                  </a:lnTo>
                  <a:lnTo>
                    <a:pt x="393" y="615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89" y="615"/>
                  </a:lnTo>
                  <a:lnTo>
                    <a:pt x="387" y="615"/>
                  </a:lnTo>
                  <a:lnTo>
                    <a:pt x="386" y="615"/>
                  </a:lnTo>
                  <a:lnTo>
                    <a:pt x="385" y="615"/>
                  </a:lnTo>
                  <a:lnTo>
                    <a:pt x="383" y="615"/>
                  </a:lnTo>
                  <a:lnTo>
                    <a:pt x="382" y="615"/>
                  </a:lnTo>
                  <a:lnTo>
                    <a:pt x="380" y="615"/>
                  </a:lnTo>
                  <a:lnTo>
                    <a:pt x="379" y="615"/>
                  </a:lnTo>
                  <a:lnTo>
                    <a:pt x="377" y="615"/>
                  </a:lnTo>
                  <a:lnTo>
                    <a:pt x="375" y="615"/>
                  </a:lnTo>
                  <a:lnTo>
                    <a:pt x="373" y="615"/>
                  </a:lnTo>
                  <a:lnTo>
                    <a:pt x="371" y="614"/>
                  </a:lnTo>
                  <a:lnTo>
                    <a:pt x="369" y="614"/>
                  </a:lnTo>
                  <a:lnTo>
                    <a:pt x="367" y="614"/>
                  </a:lnTo>
                  <a:lnTo>
                    <a:pt x="364" y="614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57" y="612"/>
                  </a:lnTo>
                  <a:lnTo>
                    <a:pt x="354" y="612"/>
                  </a:lnTo>
                  <a:lnTo>
                    <a:pt x="351" y="611"/>
                  </a:lnTo>
                  <a:lnTo>
                    <a:pt x="348" y="611"/>
                  </a:lnTo>
                  <a:lnTo>
                    <a:pt x="345" y="610"/>
                  </a:lnTo>
                  <a:lnTo>
                    <a:pt x="342" y="609"/>
                  </a:lnTo>
                  <a:lnTo>
                    <a:pt x="340" y="609"/>
                  </a:lnTo>
                  <a:lnTo>
                    <a:pt x="338" y="609"/>
                  </a:lnTo>
                  <a:lnTo>
                    <a:pt x="336" y="609"/>
                  </a:lnTo>
                  <a:lnTo>
                    <a:pt x="334" y="610"/>
                  </a:lnTo>
                  <a:lnTo>
                    <a:pt x="333" y="610"/>
                  </a:lnTo>
                  <a:lnTo>
                    <a:pt x="332" y="611"/>
                  </a:lnTo>
                  <a:lnTo>
                    <a:pt x="331" y="612"/>
                  </a:lnTo>
                  <a:lnTo>
                    <a:pt x="330" y="613"/>
                  </a:lnTo>
                  <a:lnTo>
                    <a:pt x="330" y="615"/>
                  </a:lnTo>
                  <a:lnTo>
                    <a:pt x="331" y="616"/>
                  </a:lnTo>
                  <a:lnTo>
                    <a:pt x="331" y="618"/>
                  </a:lnTo>
                  <a:lnTo>
                    <a:pt x="332" y="620"/>
                  </a:lnTo>
                  <a:lnTo>
                    <a:pt x="333" y="623"/>
                  </a:lnTo>
                  <a:lnTo>
                    <a:pt x="335" y="625"/>
                  </a:lnTo>
                  <a:lnTo>
                    <a:pt x="336" y="628"/>
                  </a:lnTo>
                  <a:lnTo>
                    <a:pt x="338" y="631"/>
                  </a:lnTo>
                  <a:lnTo>
                    <a:pt x="340" y="634"/>
                  </a:lnTo>
                  <a:lnTo>
                    <a:pt x="342" y="636"/>
                  </a:lnTo>
                  <a:lnTo>
                    <a:pt x="344" y="638"/>
                  </a:lnTo>
                  <a:lnTo>
                    <a:pt x="346" y="641"/>
                  </a:lnTo>
                  <a:lnTo>
                    <a:pt x="348" y="643"/>
                  </a:lnTo>
                  <a:lnTo>
                    <a:pt x="350" y="644"/>
                  </a:lnTo>
                  <a:lnTo>
                    <a:pt x="353" y="646"/>
                  </a:lnTo>
                  <a:lnTo>
                    <a:pt x="355" y="647"/>
                  </a:lnTo>
                  <a:lnTo>
                    <a:pt x="357" y="649"/>
                  </a:lnTo>
                  <a:lnTo>
                    <a:pt x="359" y="650"/>
                  </a:lnTo>
                  <a:lnTo>
                    <a:pt x="361" y="651"/>
                  </a:lnTo>
                  <a:lnTo>
                    <a:pt x="363" y="651"/>
                  </a:lnTo>
                  <a:lnTo>
                    <a:pt x="366" y="652"/>
                  </a:lnTo>
                  <a:lnTo>
                    <a:pt x="368" y="652"/>
                  </a:lnTo>
                  <a:lnTo>
                    <a:pt x="370" y="653"/>
                  </a:lnTo>
                  <a:lnTo>
                    <a:pt x="372" y="653"/>
                  </a:lnTo>
                  <a:lnTo>
                    <a:pt x="374" y="653"/>
                  </a:lnTo>
                  <a:lnTo>
                    <a:pt x="377" y="653"/>
                  </a:lnTo>
                  <a:lnTo>
                    <a:pt x="379" y="653"/>
                  </a:lnTo>
                  <a:lnTo>
                    <a:pt x="381" y="653"/>
                  </a:lnTo>
                  <a:lnTo>
                    <a:pt x="383" y="654"/>
                  </a:lnTo>
                  <a:lnTo>
                    <a:pt x="385" y="654"/>
                  </a:lnTo>
                  <a:lnTo>
                    <a:pt x="387" y="654"/>
                  </a:lnTo>
                  <a:lnTo>
                    <a:pt x="389" y="654"/>
                  </a:lnTo>
                  <a:lnTo>
                    <a:pt x="391" y="654"/>
                  </a:lnTo>
                  <a:lnTo>
                    <a:pt x="393" y="654"/>
                  </a:lnTo>
                  <a:lnTo>
                    <a:pt x="394" y="654"/>
                  </a:lnTo>
                  <a:lnTo>
                    <a:pt x="396" y="654"/>
                  </a:lnTo>
                  <a:lnTo>
                    <a:pt x="398" y="654"/>
                  </a:lnTo>
                  <a:lnTo>
                    <a:pt x="399" y="654"/>
                  </a:lnTo>
                  <a:lnTo>
                    <a:pt x="401" y="654"/>
                  </a:lnTo>
                  <a:lnTo>
                    <a:pt x="403" y="654"/>
                  </a:lnTo>
                  <a:lnTo>
                    <a:pt x="404" y="654"/>
                  </a:lnTo>
                  <a:lnTo>
                    <a:pt x="406" y="654"/>
                  </a:lnTo>
                  <a:lnTo>
                    <a:pt x="408" y="654"/>
                  </a:lnTo>
                  <a:lnTo>
                    <a:pt x="409" y="654"/>
                  </a:lnTo>
                  <a:lnTo>
                    <a:pt x="411" y="653"/>
                  </a:lnTo>
                  <a:lnTo>
                    <a:pt x="412" y="653"/>
                  </a:lnTo>
                  <a:lnTo>
                    <a:pt x="414" y="653"/>
                  </a:lnTo>
                  <a:lnTo>
                    <a:pt x="416" y="653"/>
                  </a:lnTo>
                  <a:lnTo>
                    <a:pt x="417" y="653"/>
                  </a:lnTo>
                  <a:lnTo>
                    <a:pt x="419" y="652"/>
                  </a:lnTo>
                  <a:lnTo>
                    <a:pt x="421" y="652"/>
                  </a:lnTo>
                  <a:lnTo>
                    <a:pt x="422" y="651"/>
                  </a:lnTo>
                  <a:lnTo>
                    <a:pt x="424" y="651"/>
                  </a:lnTo>
                  <a:lnTo>
                    <a:pt x="425" y="651"/>
                  </a:lnTo>
                  <a:lnTo>
                    <a:pt x="427" y="650"/>
                  </a:lnTo>
                  <a:lnTo>
                    <a:pt x="429" y="650"/>
                  </a:lnTo>
                  <a:lnTo>
                    <a:pt x="430" y="649"/>
                  </a:lnTo>
                  <a:lnTo>
                    <a:pt x="432" y="649"/>
                  </a:lnTo>
                  <a:lnTo>
                    <a:pt x="433" y="648"/>
                  </a:lnTo>
                  <a:lnTo>
                    <a:pt x="435" y="647"/>
                  </a:lnTo>
                  <a:lnTo>
                    <a:pt x="437" y="647"/>
                  </a:lnTo>
                  <a:lnTo>
                    <a:pt x="438" y="646"/>
                  </a:lnTo>
                  <a:lnTo>
                    <a:pt x="440" y="646"/>
                  </a:lnTo>
                  <a:lnTo>
                    <a:pt x="441" y="645"/>
                  </a:lnTo>
                  <a:lnTo>
                    <a:pt x="443" y="644"/>
                  </a:lnTo>
                  <a:lnTo>
                    <a:pt x="444" y="644"/>
                  </a:lnTo>
                  <a:lnTo>
                    <a:pt x="446" y="643"/>
                  </a:lnTo>
                  <a:lnTo>
                    <a:pt x="447" y="642"/>
                  </a:lnTo>
                  <a:lnTo>
                    <a:pt x="449" y="641"/>
                  </a:lnTo>
                  <a:lnTo>
                    <a:pt x="450" y="641"/>
                  </a:lnTo>
                  <a:lnTo>
                    <a:pt x="452" y="640"/>
                  </a:lnTo>
                  <a:lnTo>
                    <a:pt x="453" y="639"/>
                  </a:lnTo>
                  <a:lnTo>
                    <a:pt x="454" y="638"/>
                  </a:lnTo>
                  <a:lnTo>
                    <a:pt x="456" y="637"/>
                  </a:lnTo>
                  <a:lnTo>
                    <a:pt x="457" y="637"/>
                  </a:lnTo>
                  <a:lnTo>
                    <a:pt x="458" y="636"/>
                  </a:lnTo>
                  <a:lnTo>
                    <a:pt x="460" y="635"/>
                  </a:lnTo>
                  <a:lnTo>
                    <a:pt x="461" y="634"/>
                  </a:lnTo>
                  <a:lnTo>
                    <a:pt x="462" y="634"/>
                  </a:lnTo>
                  <a:lnTo>
                    <a:pt x="463" y="633"/>
                  </a:lnTo>
                  <a:lnTo>
                    <a:pt x="464" y="632"/>
                  </a:lnTo>
                  <a:lnTo>
                    <a:pt x="465" y="631"/>
                  </a:lnTo>
                  <a:lnTo>
                    <a:pt x="466" y="631"/>
                  </a:lnTo>
                  <a:lnTo>
                    <a:pt x="467" y="630"/>
                  </a:lnTo>
                  <a:lnTo>
                    <a:pt x="468" y="629"/>
                  </a:lnTo>
                  <a:lnTo>
                    <a:pt x="469" y="629"/>
                  </a:lnTo>
                  <a:lnTo>
                    <a:pt x="470" y="628"/>
                  </a:lnTo>
                  <a:lnTo>
                    <a:pt x="471" y="627"/>
                  </a:lnTo>
                  <a:lnTo>
                    <a:pt x="471" y="627"/>
                  </a:lnTo>
                  <a:lnTo>
                    <a:pt x="472" y="626"/>
                  </a:lnTo>
                  <a:lnTo>
                    <a:pt x="473" y="625"/>
                  </a:lnTo>
                  <a:lnTo>
                    <a:pt x="474" y="624"/>
                  </a:lnTo>
                  <a:lnTo>
                    <a:pt x="474" y="624"/>
                  </a:lnTo>
                  <a:lnTo>
                    <a:pt x="475" y="623"/>
                  </a:lnTo>
                  <a:lnTo>
                    <a:pt x="476" y="622"/>
                  </a:lnTo>
                  <a:lnTo>
                    <a:pt x="477" y="621"/>
                  </a:lnTo>
                  <a:lnTo>
                    <a:pt x="477" y="620"/>
                  </a:lnTo>
                  <a:lnTo>
                    <a:pt x="478" y="619"/>
                  </a:lnTo>
                  <a:lnTo>
                    <a:pt x="479" y="618"/>
                  </a:lnTo>
                  <a:lnTo>
                    <a:pt x="479" y="617"/>
                  </a:lnTo>
                  <a:lnTo>
                    <a:pt x="480" y="616"/>
                  </a:lnTo>
                  <a:lnTo>
                    <a:pt x="481" y="615"/>
                  </a:lnTo>
                  <a:lnTo>
                    <a:pt x="481" y="614"/>
                  </a:lnTo>
                  <a:lnTo>
                    <a:pt x="482" y="613"/>
                  </a:lnTo>
                  <a:lnTo>
                    <a:pt x="483" y="612"/>
                  </a:lnTo>
                  <a:lnTo>
                    <a:pt x="483" y="610"/>
                  </a:lnTo>
                  <a:lnTo>
                    <a:pt x="484" y="609"/>
                  </a:lnTo>
                  <a:lnTo>
                    <a:pt x="484" y="608"/>
                  </a:lnTo>
                  <a:lnTo>
                    <a:pt x="485" y="607"/>
                  </a:lnTo>
                  <a:lnTo>
                    <a:pt x="485" y="606"/>
                  </a:lnTo>
                  <a:lnTo>
                    <a:pt x="486" y="604"/>
                  </a:lnTo>
                  <a:lnTo>
                    <a:pt x="486" y="603"/>
                  </a:lnTo>
                  <a:lnTo>
                    <a:pt x="487" y="602"/>
                  </a:lnTo>
                  <a:lnTo>
                    <a:pt x="487" y="601"/>
                  </a:lnTo>
                  <a:lnTo>
                    <a:pt x="488" y="600"/>
                  </a:lnTo>
                  <a:lnTo>
                    <a:pt x="488" y="598"/>
                  </a:lnTo>
                  <a:lnTo>
                    <a:pt x="489" y="597"/>
                  </a:lnTo>
                  <a:lnTo>
                    <a:pt x="489" y="596"/>
                  </a:lnTo>
                  <a:lnTo>
                    <a:pt x="489" y="594"/>
                  </a:lnTo>
                  <a:lnTo>
                    <a:pt x="490" y="593"/>
                  </a:lnTo>
                  <a:lnTo>
                    <a:pt x="490" y="592"/>
                  </a:lnTo>
                  <a:lnTo>
                    <a:pt x="490" y="590"/>
                  </a:lnTo>
                  <a:lnTo>
                    <a:pt x="490" y="589"/>
                  </a:lnTo>
                  <a:lnTo>
                    <a:pt x="490" y="588"/>
                  </a:lnTo>
                  <a:lnTo>
                    <a:pt x="491" y="586"/>
                  </a:lnTo>
                  <a:lnTo>
                    <a:pt x="491" y="585"/>
                  </a:lnTo>
                  <a:lnTo>
                    <a:pt x="491" y="584"/>
                  </a:lnTo>
                  <a:lnTo>
                    <a:pt x="491" y="582"/>
                  </a:lnTo>
                  <a:lnTo>
                    <a:pt x="491" y="581"/>
                  </a:lnTo>
                  <a:lnTo>
                    <a:pt x="491" y="580"/>
                  </a:lnTo>
                  <a:lnTo>
                    <a:pt x="491" y="578"/>
                  </a:lnTo>
                  <a:lnTo>
                    <a:pt x="491" y="577"/>
                  </a:lnTo>
                  <a:lnTo>
                    <a:pt x="491" y="575"/>
                  </a:lnTo>
                  <a:lnTo>
                    <a:pt x="491" y="574"/>
                  </a:lnTo>
                  <a:lnTo>
                    <a:pt x="491" y="572"/>
                  </a:lnTo>
                  <a:lnTo>
                    <a:pt x="490" y="571"/>
                  </a:lnTo>
                  <a:lnTo>
                    <a:pt x="490" y="569"/>
                  </a:lnTo>
                  <a:lnTo>
                    <a:pt x="490" y="568"/>
                  </a:lnTo>
                  <a:lnTo>
                    <a:pt x="490" y="566"/>
                  </a:lnTo>
                  <a:lnTo>
                    <a:pt x="490" y="565"/>
                  </a:lnTo>
                  <a:lnTo>
                    <a:pt x="490" y="563"/>
                  </a:lnTo>
                  <a:lnTo>
                    <a:pt x="489" y="562"/>
                  </a:lnTo>
                  <a:lnTo>
                    <a:pt x="489" y="560"/>
                  </a:lnTo>
                  <a:lnTo>
                    <a:pt x="489" y="559"/>
                  </a:lnTo>
                  <a:lnTo>
                    <a:pt x="489" y="557"/>
                  </a:lnTo>
                  <a:lnTo>
                    <a:pt x="489" y="556"/>
                  </a:lnTo>
                  <a:lnTo>
                    <a:pt x="489" y="554"/>
                  </a:lnTo>
                  <a:lnTo>
                    <a:pt x="488" y="553"/>
                  </a:lnTo>
                  <a:lnTo>
                    <a:pt x="488" y="551"/>
                  </a:lnTo>
                  <a:lnTo>
                    <a:pt x="488" y="549"/>
                  </a:lnTo>
                  <a:lnTo>
                    <a:pt x="488" y="548"/>
                  </a:lnTo>
                  <a:lnTo>
                    <a:pt x="488" y="546"/>
                  </a:lnTo>
                  <a:lnTo>
                    <a:pt x="488" y="545"/>
                  </a:lnTo>
                  <a:lnTo>
                    <a:pt x="487" y="543"/>
                  </a:lnTo>
                  <a:lnTo>
                    <a:pt x="487" y="541"/>
                  </a:lnTo>
                  <a:lnTo>
                    <a:pt x="487" y="540"/>
                  </a:lnTo>
                  <a:lnTo>
                    <a:pt x="487" y="538"/>
                  </a:lnTo>
                  <a:lnTo>
                    <a:pt x="486" y="536"/>
                  </a:lnTo>
                  <a:lnTo>
                    <a:pt x="486" y="535"/>
                  </a:lnTo>
                  <a:lnTo>
                    <a:pt x="486" y="533"/>
                  </a:lnTo>
                  <a:lnTo>
                    <a:pt x="485" y="531"/>
                  </a:lnTo>
                  <a:lnTo>
                    <a:pt x="485" y="529"/>
                  </a:lnTo>
                  <a:lnTo>
                    <a:pt x="485" y="528"/>
                  </a:lnTo>
                  <a:lnTo>
                    <a:pt x="484" y="526"/>
                  </a:lnTo>
                  <a:lnTo>
                    <a:pt x="484" y="524"/>
                  </a:lnTo>
                  <a:lnTo>
                    <a:pt x="483" y="522"/>
                  </a:lnTo>
                  <a:lnTo>
                    <a:pt x="483" y="521"/>
                  </a:lnTo>
                  <a:lnTo>
                    <a:pt x="482" y="519"/>
                  </a:lnTo>
                  <a:lnTo>
                    <a:pt x="482" y="517"/>
                  </a:lnTo>
                  <a:lnTo>
                    <a:pt x="481" y="515"/>
                  </a:lnTo>
                  <a:lnTo>
                    <a:pt x="481" y="513"/>
                  </a:lnTo>
                  <a:lnTo>
                    <a:pt x="480" y="512"/>
                  </a:lnTo>
                  <a:lnTo>
                    <a:pt x="479" y="510"/>
                  </a:lnTo>
                  <a:lnTo>
                    <a:pt x="479" y="508"/>
                  </a:lnTo>
                  <a:lnTo>
                    <a:pt x="478" y="506"/>
                  </a:lnTo>
                  <a:lnTo>
                    <a:pt x="478" y="504"/>
                  </a:lnTo>
                  <a:lnTo>
                    <a:pt x="477" y="502"/>
                  </a:lnTo>
                  <a:lnTo>
                    <a:pt x="476" y="500"/>
                  </a:lnTo>
                  <a:lnTo>
                    <a:pt x="475" y="498"/>
                  </a:lnTo>
                  <a:lnTo>
                    <a:pt x="475" y="497"/>
                  </a:lnTo>
                  <a:lnTo>
                    <a:pt x="474" y="495"/>
                  </a:lnTo>
                  <a:lnTo>
                    <a:pt x="473" y="493"/>
                  </a:lnTo>
                  <a:lnTo>
                    <a:pt x="472" y="491"/>
                  </a:lnTo>
                  <a:lnTo>
                    <a:pt x="472" y="489"/>
                  </a:lnTo>
                  <a:lnTo>
                    <a:pt x="471" y="487"/>
                  </a:lnTo>
                  <a:lnTo>
                    <a:pt x="470" y="485"/>
                  </a:lnTo>
                  <a:lnTo>
                    <a:pt x="469" y="483"/>
                  </a:lnTo>
                  <a:lnTo>
                    <a:pt x="468" y="481"/>
                  </a:lnTo>
                  <a:lnTo>
                    <a:pt x="467" y="479"/>
                  </a:lnTo>
                  <a:lnTo>
                    <a:pt x="466" y="476"/>
                  </a:lnTo>
                  <a:lnTo>
                    <a:pt x="465" y="474"/>
                  </a:lnTo>
                  <a:lnTo>
                    <a:pt x="464" y="472"/>
                  </a:lnTo>
                  <a:lnTo>
                    <a:pt x="463" y="470"/>
                  </a:lnTo>
                  <a:lnTo>
                    <a:pt x="462" y="468"/>
                  </a:lnTo>
                  <a:lnTo>
                    <a:pt x="460" y="465"/>
                  </a:lnTo>
                  <a:lnTo>
                    <a:pt x="459" y="463"/>
                  </a:lnTo>
                  <a:lnTo>
                    <a:pt x="458" y="461"/>
                  </a:lnTo>
                  <a:lnTo>
                    <a:pt x="457" y="458"/>
                  </a:lnTo>
                  <a:lnTo>
                    <a:pt x="456" y="456"/>
                  </a:lnTo>
                  <a:lnTo>
                    <a:pt x="454" y="453"/>
                  </a:lnTo>
                  <a:lnTo>
                    <a:pt x="453" y="451"/>
                  </a:lnTo>
                  <a:lnTo>
                    <a:pt x="452" y="448"/>
                  </a:lnTo>
                  <a:lnTo>
                    <a:pt x="450" y="446"/>
                  </a:lnTo>
                  <a:lnTo>
                    <a:pt x="449" y="444"/>
                  </a:lnTo>
                  <a:lnTo>
                    <a:pt x="447" y="441"/>
                  </a:lnTo>
                  <a:lnTo>
                    <a:pt x="446" y="439"/>
                  </a:lnTo>
                  <a:lnTo>
                    <a:pt x="445" y="436"/>
                  </a:lnTo>
                  <a:lnTo>
                    <a:pt x="443" y="434"/>
                  </a:lnTo>
                  <a:lnTo>
                    <a:pt x="442" y="431"/>
                  </a:lnTo>
                  <a:lnTo>
                    <a:pt x="440" y="428"/>
                  </a:lnTo>
                  <a:lnTo>
                    <a:pt x="439" y="426"/>
                  </a:lnTo>
                  <a:lnTo>
                    <a:pt x="437" y="423"/>
                  </a:lnTo>
                  <a:lnTo>
                    <a:pt x="435" y="421"/>
                  </a:lnTo>
                  <a:lnTo>
                    <a:pt x="434" y="418"/>
                  </a:lnTo>
                  <a:lnTo>
                    <a:pt x="432" y="416"/>
                  </a:lnTo>
                  <a:lnTo>
                    <a:pt x="431" y="413"/>
                  </a:lnTo>
                  <a:lnTo>
                    <a:pt x="429" y="410"/>
                  </a:lnTo>
                  <a:lnTo>
                    <a:pt x="427" y="408"/>
                  </a:lnTo>
                  <a:lnTo>
                    <a:pt x="425" y="405"/>
                  </a:lnTo>
                  <a:lnTo>
                    <a:pt x="424" y="402"/>
                  </a:lnTo>
                  <a:lnTo>
                    <a:pt x="422" y="400"/>
                  </a:lnTo>
                  <a:lnTo>
                    <a:pt x="420" y="397"/>
                  </a:lnTo>
                  <a:lnTo>
                    <a:pt x="418" y="394"/>
                  </a:lnTo>
                  <a:lnTo>
                    <a:pt x="416" y="391"/>
                  </a:lnTo>
                  <a:lnTo>
                    <a:pt x="414" y="389"/>
                  </a:lnTo>
                  <a:lnTo>
                    <a:pt x="413" y="386"/>
                  </a:lnTo>
                  <a:lnTo>
                    <a:pt x="411" y="383"/>
                  </a:lnTo>
                  <a:lnTo>
                    <a:pt x="409" y="380"/>
                  </a:lnTo>
                  <a:lnTo>
                    <a:pt x="407" y="377"/>
                  </a:lnTo>
                  <a:lnTo>
                    <a:pt x="404" y="374"/>
                  </a:lnTo>
                  <a:lnTo>
                    <a:pt x="402" y="372"/>
                  </a:lnTo>
                  <a:lnTo>
                    <a:pt x="400" y="369"/>
                  </a:lnTo>
                  <a:lnTo>
                    <a:pt x="398" y="366"/>
                  </a:lnTo>
                  <a:lnTo>
                    <a:pt x="396" y="363"/>
                  </a:lnTo>
                  <a:lnTo>
                    <a:pt x="394" y="360"/>
                  </a:lnTo>
                  <a:lnTo>
                    <a:pt x="391" y="356"/>
                  </a:lnTo>
                  <a:lnTo>
                    <a:pt x="389" y="353"/>
                  </a:lnTo>
                  <a:lnTo>
                    <a:pt x="386" y="350"/>
                  </a:lnTo>
                  <a:lnTo>
                    <a:pt x="384" y="347"/>
                  </a:lnTo>
                  <a:lnTo>
                    <a:pt x="381" y="344"/>
                  </a:lnTo>
                  <a:lnTo>
                    <a:pt x="379" y="340"/>
                  </a:lnTo>
                  <a:lnTo>
                    <a:pt x="376" y="337"/>
                  </a:lnTo>
                  <a:lnTo>
                    <a:pt x="373" y="334"/>
                  </a:lnTo>
                  <a:lnTo>
                    <a:pt x="371" y="330"/>
                  </a:lnTo>
                  <a:lnTo>
                    <a:pt x="368" y="327"/>
                  </a:lnTo>
                  <a:lnTo>
                    <a:pt x="365" y="323"/>
                  </a:lnTo>
                  <a:lnTo>
                    <a:pt x="362" y="320"/>
                  </a:lnTo>
                  <a:lnTo>
                    <a:pt x="359" y="316"/>
                  </a:lnTo>
                  <a:lnTo>
                    <a:pt x="357" y="313"/>
                  </a:lnTo>
                  <a:lnTo>
                    <a:pt x="354" y="309"/>
                  </a:lnTo>
                  <a:lnTo>
                    <a:pt x="351" y="306"/>
                  </a:lnTo>
                  <a:lnTo>
                    <a:pt x="348" y="303"/>
                  </a:lnTo>
                  <a:lnTo>
                    <a:pt x="346" y="300"/>
                  </a:lnTo>
                  <a:lnTo>
                    <a:pt x="343" y="297"/>
                  </a:lnTo>
                  <a:lnTo>
                    <a:pt x="341" y="294"/>
                  </a:lnTo>
                  <a:lnTo>
                    <a:pt x="338" y="291"/>
                  </a:lnTo>
                  <a:lnTo>
                    <a:pt x="336" y="288"/>
                  </a:lnTo>
                  <a:lnTo>
                    <a:pt x="333" y="285"/>
                  </a:lnTo>
                  <a:lnTo>
                    <a:pt x="331" y="282"/>
                  </a:lnTo>
                  <a:lnTo>
                    <a:pt x="329" y="279"/>
                  </a:lnTo>
                  <a:lnTo>
                    <a:pt x="326" y="277"/>
                  </a:lnTo>
                  <a:lnTo>
                    <a:pt x="324" y="274"/>
                  </a:lnTo>
                  <a:lnTo>
                    <a:pt x="322" y="272"/>
                  </a:lnTo>
                  <a:lnTo>
                    <a:pt x="320" y="269"/>
                  </a:lnTo>
                  <a:lnTo>
                    <a:pt x="317" y="267"/>
                  </a:lnTo>
                  <a:lnTo>
                    <a:pt x="315" y="264"/>
                  </a:lnTo>
                  <a:lnTo>
                    <a:pt x="312" y="261"/>
                  </a:lnTo>
                  <a:lnTo>
                    <a:pt x="309" y="257"/>
                  </a:lnTo>
                  <a:lnTo>
                    <a:pt x="306" y="254"/>
                  </a:lnTo>
                  <a:lnTo>
                    <a:pt x="302" y="250"/>
                  </a:lnTo>
                  <a:lnTo>
                    <a:pt x="298" y="246"/>
                  </a:lnTo>
                  <a:lnTo>
                    <a:pt x="295" y="242"/>
                  </a:lnTo>
                  <a:lnTo>
                    <a:pt x="290" y="238"/>
                  </a:lnTo>
                  <a:lnTo>
                    <a:pt x="286" y="233"/>
                  </a:lnTo>
                  <a:lnTo>
                    <a:pt x="282" y="229"/>
                  </a:lnTo>
                  <a:lnTo>
                    <a:pt x="277" y="224"/>
                  </a:lnTo>
                  <a:lnTo>
                    <a:pt x="272" y="219"/>
                  </a:lnTo>
                  <a:lnTo>
                    <a:pt x="267" y="214"/>
                  </a:lnTo>
                  <a:lnTo>
                    <a:pt x="261" y="208"/>
                  </a:lnTo>
                  <a:lnTo>
                    <a:pt x="256" y="203"/>
                  </a:lnTo>
                  <a:lnTo>
                    <a:pt x="251" y="198"/>
                  </a:lnTo>
                  <a:lnTo>
                    <a:pt x="245" y="193"/>
                  </a:lnTo>
                  <a:lnTo>
                    <a:pt x="241" y="188"/>
                  </a:lnTo>
                  <a:lnTo>
                    <a:pt x="236" y="183"/>
                  </a:lnTo>
                  <a:lnTo>
                    <a:pt x="231" y="179"/>
                  </a:lnTo>
                  <a:lnTo>
                    <a:pt x="227" y="174"/>
                  </a:lnTo>
                  <a:lnTo>
                    <a:pt x="223" y="170"/>
                  </a:lnTo>
                  <a:lnTo>
                    <a:pt x="219" y="166"/>
                  </a:lnTo>
                  <a:lnTo>
                    <a:pt x="215" y="162"/>
                  </a:lnTo>
                  <a:lnTo>
                    <a:pt x="211" y="159"/>
                  </a:lnTo>
                  <a:lnTo>
                    <a:pt x="207" y="155"/>
                  </a:lnTo>
                  <a:lnTo>
                    <a:pt x="204" y="152"/>
                  </a:lnTo>
                  <a:lnTo>
                    <a:pt x="201" y="149"/>
                  </a:lnTo>
                  <a:lnTo>
                    <a:pt x="198" y="146"/>
                  </a:lnTo>
                  <a:lnTo>
                    <a:pt x="195" y="144"/>
                  </a:lnTo>
                  <a:lnTo>
                    <a:pt x="192" y="141"/>
                  </a:lnTo>
                  <a:lnTo>
                    <a:pt x="190" y="138"/>
                  </a:lnTo>
                  <a:lnTo>
                    <a:pt x="187" y="136"/>
                  </a:lnTo>
                  <a:lnTo>
                    <a:pt x="184" y="134"/>
                  </a:lnTo>
                  <a:lnTo>
                    <a:pt x="182" y="131"/>
                  </a:lnTo>
                  <a:lnTo>
                    <a:pt x="179" y="129"/>
                  </a:lnTo>
                  <a:lnTo>
                    <a:pt x="177" y="127"/>
                  </a:lnTo>
                  <a:lnTo>
                    <a:pt x="174" y="124"/>
                  </a:lnTo>
                  <a:lnTo>
                    <a:pt x="172" y="122"/>
                  </a:lnTo>
                  <a:lnTo>
                    <a:pt x="169" y="120"/>
                  </a:lnTo>
                  <a:lnTo>
                    <a:pt x="167" y="118"/>
                  </a:lnTo>
                  <a:lnTo>
                    <a:pt x="164" y="116"/>
                  </a:lnTo>
                  <a:lnTo>
                    <a:pt x="162" y="114"/>
                  </a:lnTo>
                  <a:lnTo>
                    <a:pt x="160" y="112"/>
                  </a:lnTo>
                  <a:lnTo>
                    <a:pt x="157" y="110"/>
                  </a:lnTo>
                  <a:lnTo>
                    <a:pt x="155" y="109"/>
                  </a:lnTo>
                  <a:lnTo>
                    <a:pt x="153" y="107"/>
                  </a:lnTo>
                  <a:lnTo>
                    <a:pt x="150" y="105"/>
                  </a:lnTo>
                  <a:lnTo>
                    <a:pt x="147" y="103"/>
                  </a:lnTo>
                  <a:lnTo>
                    <a:pt x="145" y="101"/>
                  </a:lnTo>
                  <a:lnTo>
                    <a:pt x="142" y="99"/>
                  </a:lnTo>
                  <a:lnTo>
                    <a:pt x="139" y="96"/>
                  </a:lnTo>
                  <a:lnTo>
                    <a:pt x="136" y="94"/>
                  </a:lnTo>
                  <a:lnTo>
                    <a:pt x="132" y="91"/>
                  </a:lnTo>
                  <a:lnTo>
                    <a:pt x="129" y="89"/>
                  </a:lnTo>
                  <a:lnTo>
                    <a:pt x="125" y="86"/>
                  </a:lnTo>
                  <a:lnTo>
                    <a:pt x="121" y="83"/>
                  </a:lnTo>
                  <a:lnTo>
                    <a:pt x="118" y="81"/>
                  </a:lnTo>
                  <a:lnTo>
                    <a:pt x="113" y="78"/>
                  </a:lnTo>
                  <a:lnTo>
                    <a:pt x="109" y="75"/>
                  </a:lnTo>
                  <a:lnTo>
                    <a:pt x="105" y="72"/>
                  </a:lnTo>
                  <a:lnTo>
                    <a:pt x="101" y="68"/>
                  </a:lnTo>
                  <a:lnTo>
                    <a:pt x="96" y="65"/>
                  </a:lnTo>
                  <a:lnTo>
                    <a:pt x="91" y="6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77" y="52"/>
                  </a:lnTo>
                  <a:lnTo>
                    <a:pt x="72" y="49"/>
                  </a:lnTo>
                  <a:lnTo>
                    <a:pt x="68" y="45"/>
                  </a:lnTo>
                  <a:lnTo>
                    <a:pt x="63" y="42"/>
                  </a:lnTo>
                  <a:lnTo>
                    <a:pt x="58" y="38"/>
                  </a:lnTo>
                  <a:lnTo>
                    <a:pt x="53" y="35"/>
                  </a:lnTo>
                  <a:lnTo>
                    <a:pt x="48" y="32"/>
                  </a:lnTo>
                  <a:lnTo>
                    <a:pt x="42" y="28"/>
                  </a:lnTo>
                  <a:lnTo>
                    <a:pt x="37" y="25"/>
                  </a:lnTo>
                  <a:lnTo>
                    <a:pt x="32" y="21"/>
                  </a:lnTo>
                  <a:lnTo>
                    <a:pt x="27" y="18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2" y="8"/>
                  </a:lnTo>
                  <a:lnTo>
                    <a:pt x="9" y="5"/>
                  </a:lnTo>
                  <a:lnTo>
                    <a:pt x="6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4" y="3"/>
                  </a:lnTo>
                  <a:lnTo>
                    <a:pt x="6" y="5"/>
                  </a:lnTo>
                  <a:lnTo>
                    <a:pt x="9" y="7"/>
                  </a:lnTo>
                  <a:lnTo>
                    <a:pt x="13" y="10"/>
                  </a:lnTo>
                  <a:lnTo>
                    <a:pt x="18" y="13"/>
                  </a:lnTo>
                  <a:lnTo>
                    <a:pt x="23" y="17"/>
                  </a:lnTo>
                  <a:lnTo>
                    <a:pt x="28" y="21"/>
                  </a:lnTo>
                  <a:lnTo>
                    <a:pt x="34" y="25"/>
                  </a:lnTo>
                  <a:lnTo>
                    <a:pt x="40" y="29"/>
                  </a:lnTo>
                  <a:lnTo>
                    <a:pt x="46" y="33"/>
                  </a:lnTo>
                  <a:lnTo>
                    <a:pt x="52" y="38"/>
                  </a:lnTo>
                  <a:lnTo>
                    <a:pt x="58" y="42"/>
                  </a:lnTo>
                  <a:lnTo>
                    <a:pt x="65" y="47"/>
                  </a:lnTo>
                  <a:lnTo>
                    <a:pt x="71" y="52"/>
                  </a:lnTo>
                  <a:lnTo>
                    <a:pt x="78" y="56"/>
                  </a:lnTo>
                  <a:lnTo>
                    <a:pt x="85" y="62"/>
                  </a:lnTo>
                  <a:lnTo>
                    <a:pt x="92" y="67"/>
                  </a:lnTo>
                  <a:lnTo>
                    <a:pt x="99" y="72"/>
                  </a:lnTo>
                  <a:lnTo>
                    <a:pt x="106" y="77"/>
                  </a:lnTo>
                  <a:lnTo>
                    <a:pt x="114" y="83"/>
                  </a:lnTo>
                  <a:lnTo>
                    <a:pt x="121" y="89"/>
                  </a:lnTo>
                  <a:lnTo>
                    <a:pt x="129" y="9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3" name="未知"/>
            <p:cNvSpPr/>
            <p:nvPr/>
          </p:nvSpPr>
          <p:spPr>
            <a:xfrm>
              <a:off x="345" y="0"/>
              <a:ext cx="245" cy="778"/>
            </a:xfrm>
            <a:custGeom>
              <a:avLst/>
              <a:gdLst/>
              <a:ahLst/>
              <a:cxnLst/>
              <a:pathLst>
                <a:path w="245" h="778">
                  <a:moveTo>
                    <a:pt x="13" y="619"/>
                  </a:moveTo>
                  <a:lnTo>
                    <a:pt x="12" y="611"/>
                  </a:lnTo>
                  <a:lnTo>
                    <a:pt x="11" y="602"/>
                  </a:lnTo>
                  <a:lnTo>
                    <a:pt x="11" y="594"/>
                  </a:lnTo>
                  <a:lnTo>
                    <a:pt x="10" y="587"/>
                  </a:lnTo>
                  <a:lnTo>
                    <a:pt x="10" y="580"/>
                  </a:lnTo>
                  <a:lnTo>
                    <a:pt x="9" y="572"/>
                  </a:lnTo>
                  <a:lnTo>
                    <a:pt x="9" y="566"/>
                  </a:lnTo>
                  <a:lnTo>
                    <a:pt x="9" y="559"/>
                  </a:lnTo>
                  <a:lnTo>
                    <a:pt x="8" y="553"/>
                  </a:lnTo>
                  <a:lnTo>
                    <a:pt x="8" y="548"/>
                  </a:lnTo>
                  <a:lnTo>
                    <a:pt x="8" y="542"/>
                  </a:lnTo>
                  <a:lnTo>
                    <a:pt x="8" y="537"/>
                  </a:lnTo>
                  <a:lnTo>
                    <a:pt x="8" y="532"/>
                  </a:lnTo>
                  <a:lnTo>
                    <a:pt x="7" y="528"/>
                  </a:lnTo>
                  <a:lnTo>
                    <a:pt x="7" y="523"/>
                  </a:lnTo>
                  <a:lnTo>
                    <a:pt x="7" y="520"/>
                  </a:lnTo>
                  <a:lnTo>
                    <a:pt x="7" y="516"/>
                  </a:lnTo>
                  <a:lnTo>
                    <a:pt x="7" y="512"/>
                  </a:lnTo>
                  <a:lnTo>
                    <a:pt x="7" y="508"/>
                  </a:lnTo>
                  <a:lnTo>
                    <a:pt x="7" y="503"/>
                  </a:lnTo>
                  <a:lnTo>
                    <a:pt x="8" y="499"/>
                  </a:lnTo>
                  <a:lnTo>
                    <a:pt x="8" y="494"/>
                  </a:lnTo>
                  <a:lnTo>
                    <a:pt x="8" y="489"/>
                  </a:lnTo>
                  <a:lnTo>
                    <a:pt x="8" y="484"/>
                  </a:lnTo>
                  <a:lnTo>
                    <a:pt x="8" y="478"/>
                  </a:lnTo>
                  <a:lnTo>
                    <a:pt x="8" y="473"/>
                  </a:lnTo>
                  <a:lnTo>
                    <a:pt x="8" y="467"/>
                  </a:lnTo>
                  <a:lnTo>
                    <a:pt x="8" y="461"/>
                  </a:lnTo>
                  <a:lnTo>
                    <a:pt x="8" y="455"/>
                  </a:lnTo>
                  <a:lnTo>
                    <a:pt x="8" y="449"/>
                  </a:lnTo>
                  <a:lnTo>
                    <a:pt x="9" y="442"/>
                  </a:lnTo>
                  <a:lnTo>
                    <a:pt x="9" y="435"/>
                  </a:lnTo>
                  <a:lnTo>
                    <a:pt x="9" y="429"/>
                  </a:lnTo>
                  <a:lnTo>
                    <a:pt x="9" y="422"/>
                  </a:lnTo>
                  <a:lnTo>
                    <a:pt x="9" y="416"/>
                  </a:lnTo>
                  <a:lnTo>
                    <a:pt x="10" y="409"/>
                  </a:lnTo>
                  <a:lnTo>
                    <a:pt x="10" y="403"/>
                  </a:lnTo>
                  <a:lnTo>
                    <a:pt x="10" y="398"/>
                  </a:lnTo>
                  <a:lnTo>
                    <a:pt x="10" y="392"/>
                  </a:lnTo>
                  <a:lnTo>
                    <a:pt x="11" y="386"/>
                  </a:lnTo>
                  <a:lnTo>
                    <a:pt x="11" y="381"/>
                  </a:lnTo>
                  <a:lnTo>
                    <a:pt x="11" y="376"/>
                  </a:lnTo>
                  <a:lnTo>
                    <a:pt x="12" y="371"/>
                  </a:lnTo>
                  <a:lnTo>
                    <a:pt x="12" y="366"/>
                  </a:lnTo>
                  <a:lnTo>
                    <a:pt x="13" y="361"/>
                  </a:lnTo>
                  <a:lnTo>
                    <a:pt x="13" y="357"/>
                  </a:lnTo>
                  <a:lnTo>
                    <a:pt x="13" y="353"/>
                  </a:lnTo>
                  <a:lnTo>
                    <a:pt x="14" y="349"/>
                  </a:lnTo>
                  <a:lnTo>
                    <a:pt x="14" y="344"/>
                  </a:lnTo>
                  <a:lnTo>
                    <a:pt x="15" y="341"/>
                  </a:lnTo>
                  <a:lnTo>
                    <a:pt x="15" y="337"/>
                  </a:lnTo>
                  <a:lnTo>
                    <a:pt x="16" y="333"/>
                  </a:lnTo>
                  <a:lnTo>
                    <a:pt x="16" y="329"/>
                  </a:lnTo>
                  <a:lnTo>
                    <a:pt x="17" y="325"/>
                  </a:lnTo>
                  <a:lnTo>
                    <a:pt x="18" y="321"/>
                  </a:lnTo>
                  <a:lnTo>
                    <a:pt x="18" y="317"/>
                  </a:lnTo>
                  <a:lnTo>
                    <a:pt x="19" y="314"/>
                  </a:lnTo>
                  <a:lnTo>
                    <a:pt x="19" y="310"/>
                  </a:lnTo>
                  <a:lnTo>
                    <a:pt x="20" y="306"/>
                  </a:lnTo>
                  <a:lnTo>
                    <a:pt x="20" y="303"/>
                  </a:lnTo>
                  <a:lnTo>
                    <a:pt x="21" y="299"/>
                  </a:lnTo>
                  <a:lnTo>
                    <a:pt x="22" y="296"/>
                  </a:lnTo>
                  <a:lnTo>
                    <a:pt x="22" y="292"/>
                  </a:lnTo>
                  <a:lnTo>
                    <a:pt x="23" y="289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5" y="279"/>
                  </a:lnTo>
                  <a:lnTo>
                    <a:pt x="25" y="276"/>
                  </a:lnTo>
                  <a:lnTo>
                    <a:pt x="26" y="273"/>
                  </a:lnTo>
                  <a:lnTo>
                    <a:pt x="27" y="270"/>
                  </a:lnTo>
                  <a:lnTo>
                    <a:pt x="27" y="267"/>
                  </a:lnTo>
                  <a:lnTo>
                    <a:pt x="28" y="264"/>
                  </a:lnTo>
                  <a:lnTo>
                    <a:pt x="28" y="261"/>
                  </a:lnTo>
                  <a:lnTo>
                    <a:pt x="29" y="258"/>
                  </a:lnTo>
                  <a:lnTo>
                    <a:pt x="29" y="255"/>
                  </a:lnTo>
                  <a:lnTo>
                    <a:pt x="30" y="252"/>
                  </a:lnTo>
                  <a:lnTo>
                    <a:pt x="31" y="250"/>
                  </a:lnTo>
                  <a:lnTo>
                    <a:pt x="31" y="247"/>
                  </a:lnTo>
                  <a:lnTo>
                    <a:pt x="32" y="245"/>
                  </a:lnTo>
                  <a:lnTo>
                    <a:pt x="32" y="242"/>
                  </a:lnTo>
                  <a:lnTo>
                    <a:pt x="33" y="240"/>
                  </a:lnTo>
                  <a:lnTo>
                    <a:pt x="33" y="237"/>
                  </a:lnTo>
                  <a:lnTo>
                    <a:pt x="34" y="235"/>
                  </a:lnTo>
                  <a:lnTo>
                    <a:pt x="34" y="232"/>
                  </a:lnTo>
                  <a:lnTo>
                    <a:pt x="35" y="230"/>
                  </a:lnTo>
                  <a:lnTo>
                    <a:pt x="35" y="227"/>
                  </a:lnTo>
                  <a:lnTo>
                    <a:pt x="36" y="225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8" y="217"/>
                  </a:lnTo>
                  <a:lnTo>
                    <a:pt x="39" y="214"/>
                  </a:lnTo>
                  <a:lnTo>
                    <a:pt x="39" y="212"/>
                  </a:lnTo>
                  <a:lnTo>
                    <a:pt x="40" y="209"/>
                  </a:lnTo>
                  <a:lnTo>
                    <a:pt x="41" y="206"/>
                  </a:lnTo>
                  <a:lnTo>
                    <a:pt x="42" y="204"/>
                  </a:lnTo>
                  <a:lnTo>
                    <a:pt x="42" y="201"/>
                  </a:lnTo>
                  <a:lnTo>
                    <a:pt x="43" y="198"/>
                  </a:lnTo>
                  <a:lnTo>
                    <a:pt x="44" y="195"/>
                  </a:lnTo>
                  <a:lnTo>
                    <a:pt x="45" y="192"/>
                  </a:lnTo>
                  <a:lnTo>
                    <a:pt x="46" y="190"/>
                  </a:lnTo>
                  <a:lnTo>
                    <a:pt x="47" y="187"/>
                  </a:lnTo>
                  <a:lnTo>
                    <a:pt x="48" y="184"/>
                  </a:lnTo>
                  <a:lnTo>
                    <a:pt x="49" y="181"/>
                  </a:lnTo>
                  <a:lnTo>
                    <a:pt x="50" y="178"/>
                  </a:lnTo>
                  <a:lnTo>
                    <a:pt x="50" y="175"/>
                  </a:lnTo>
                  <a:lnTo>
                    <a:pt x="52" y="172"/>
                  </a:lnTo>
                  <a:lnTo>
                    <a:pt x="53" y="169"/>
                  </a:lnTo>
                  <a:lnTo>
                    <a:pt x="54" y="166"/>
                  </a:lnTo>
                  <a:lnTo>
                    <a:pt x="55" y="163"/>
                  </a:lnTo>
                  <a:lnTo>
                    <a:pt x="56" y="160"/>
                  </a:lnTo>
                  <a:lnTo>
                    <a:pt x="57" y="157"/>
                  </a:lnTo>
                  <a:lnTo>
                    <a:pt x="58" y="154"/>
                  </a:lnTo>
                  <a:lnTo>
                    <a:pt x="59" y="151"/>
                  </a:lnTo>
                  <a:lnTo>
                    <a:pt x="60" y="148"/>
                  </a:lnTo>
                  <a:lnTo>
                    <a:pt x="61" y="145"/>
                  </a:lnTo>
                  <a:lnTo>
                    <a:pt x="62" y="142"/>
                  </a:lnTo>
                  <a:lnTo>
                    <a:pt x="63" y="140"/>
                  </a:lnTo>
                  <a:lnTo>
                    <a:pt x="65" y="137"/>
                  </a:lnTo>
                  <a:lnTo>
                    <a:pt x="66" y="134"/>
                  </a:lnTo>
                  <a:lnTo>
                    <a:pt x="67" y="132"/>
                  </a:lnTo>
                  <a:lnTo>
                    <a:pt x="68" y="129"/>
                  </a:lnTo>
                  <a:lnTo>
                    <a:pt x="69" y="127"/>
                  </a:lnTo>
                  <a:lnTo>
                    <a:pt x="70" y="125"/>
                  </a:lnTo>
                  <a:lnTo>
                    <a:pt x="71" y="122"/>
                  </a:lnTo>
                  <a:lnTo>
                    <a:pt x="72" y="120"/>
                  </a:lnTo>
                  <a:lnTo>
                    <a:pt x="73" y="118"/>
                  </a:lnTo>
                  <a:lnTo>
                    <a:pt x="74" y="116"/>
                  </a:lnTo>
                  <a:lnTo>
                    <a:pt x="75" y="114"/>
                  </a:lnTo>
                  <a:lnTo>
                    <a:pt x="76" y="112"/>
                  </a:lnTo>
                  <a:lnTo>
                    <a:pt x="77" y="110"/>
                  </a:lnTo>
                  <a:lnTo>
                    <a:pt x="78" y="108"/>
                  </a:lnTo>
                  <a:lnTo>
                    <a:pt x="79" y="106"/>
                  </a:lnTo>
                  <a:lnTo>
                    <a:pt x="80" y="104"/>
                  </a:lnTo>
                  <a:lnTo>
                    <a:pt x="81" y="103"/>
                  </a:lnTo>
                  <a:lnTo>
                    <a:pt x="82" y="101"/>
                  </a:lnTo>
                  <a:lnTo>
                    <a:pt x="83" y="99"/>
                  </a:lnTo>
                  <a:lnTo>
                    <a:pt x="84" y="97"/>
                  </a:lnTo>
                  <a:lnTo>
                    <a:pt x="86" y="95"/>
                  </a:lnTo>
                  <a:lnTo>
                    <a:pt x="87" y="93"/>
                  </a:lnTo>
                  <a:lnTo>
                    <a:pt x="88" y="91"/>
                  </a:lnTo>
                  <a:lnTo>
                    <a:pt x="89" y="90"/>
                  </a:lnTo>
                  <a:lnTo>
                    <a:pt x="90" y="88"/>
                  </a:lnTo>
                  <a:lnTo>
                    <a:pt x="92" y="86"/>
                  </a:lnTo>
                  <a:lnTo>
                    <a:pt x="93" y="84"/>
                  </a:lnTo>
                  <a:lnTo>
                    <a:pt x="94" y="82"/>
                  </a:lnTo>
                  <a:lnTo>
                    <a:pt x="95" y="81"/>
                  </a:lnTo>
                  <a:lnTo>
                    <a:pt x="97" y="79"/>
                  </a:lnTo>
                  <a:lnTo>
                    <a:pt x="98" y="77"/>
                  </a:lnTo>
                  <a:lnTo>
                    <a:pt x="99" y="76"/>
                  </a:lnTo>
                  <a:lnTo>
                    <a:pt x="101" y="74"/>
                  </a:lnTo>
                  <a:lnTo>
                    <a:pt x="102" y="73"/>
                  </a:lnTo>
                  <a:lnTo>
                    <a:pt x="103" y="71"/>
                  </a:lnTo>
                  <a:lnTo>
                    <a:pt x="104" y="70"/>
                  </a:lnTo>
                  <a:lnTo>
                    <a:pt x="105" y="68"/>
                  </a:lnTo>
                  <a:lnTo>
                    <a:pt x="107" y="67"/>
                  </a:lnTo>
                  <a:lnTo>
                    <a:pt x="108" y="66"/>
                  </a:lnTo>
                  <a:lnTo>
                    <a:pt x="109" y="64"/>
                  </a:lnTo>
                  <a:lnTo>
                    <a:pt x="110" y="63"/>
                  </a:lnTo>
                  <a:lnTo>
                    <a:pt x="111" y="62"/>
                  </a:lnTo>
                  <a:lnTo>
                    <a:pt x="112" y="61"/>
                  </a:lnTo>
                  <a:lnTo>
                    <a:pt x="113" y="60"/>
                  </a:lnTo>
                  <a:lnTo>
                    <a:pt x="115" y="59"/>
                  </a:lnTo>
                  <a:lnTo>
                    <a:pt x="116" y="58"/>
                  </a:lnTo>
                  <a:lnTo>
                    <a:pt x="117" y="57"/>
                  </a:lnTo>
                  <a:lnTo>
                    <a:pt x="118" y="56"/>
                  </a:lnTo>
                  <a:lnTo>
                    <a:pt x="119" y="55"/>
                  </a:lnTo>
                  <a:lnTo>
                    <a:pt x="120" y="54"/>
                  </a:lnTo>
                  <a:lnTo>
                    <a:pt x="121" y="53"/>
                  </a:lnTo>
                  <a:lnTo>
                    <a:pt x="123" y="52"/>
                  </a:lnTo>
                  <a:lnTo>
                    <a:pt x="124" y="51"/>
                  </a:lnTo>
                  <a:lnTo>
                    <a:pt x="125" y="50"/>
                  </a:lnTo>
                  <a:lnTo>
                    <a:pt x="126" y="49"/>
                  </a:lnTo>
                  <a:lnTo>
                    <a:pt x="127" y="49"/>
                  </a:lnTo>
                  <a:lnTo>
                    <a:pt x="128" y="48"/>
                  </a:lnTo>
                  <a:lnTo>
                    <a:pt x="129" y="47"/>
                  </a:lnTo>
                  <a:lnTo>
                    <a:pt x="130" y="47"/>
                  </a:lnTo>
                  <a:lnTo>
                    <a:pt x="132" y="46"/>
                  </a:lnTo>
                  <a:lnTo>
                    <a:pt x="133" y="45"/>
                  </a:lnTo>
                  <a:lnTo>
                    <a:pt x="134" y="45"/>
                  </a:lnTo>
                  <a:lnTo>
                    <a:pt x="135" y="44"/>
                  </a:lnTo>
                  <a:lnTo>
                    <a:pt x="136" y="44"/>
                  </a:lnTo>
                  <a:lnTo>
                    <a:pt x="137" y="44"/>
                  </a:lnTo>
                  <a:lnTo>
                    <a:pt x="139" y="43"/>
                  </a:lnTo>
                  <a:lnTo>
                    <a:pt x="140" y="43"/>
                  </a:lnTo>
                  <a:lnTo>
                    <a:pt x="141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5" y="43"/>
                  </a:lnTo>
                  <a:lnTo>
                    <a:pt x="146" y="42"/>
                  </a:lnTo>
                  <a:lnTo>
                    <a:pt x="147" y="43"/>
                  </a:lnTo>
                  <a:lnTo>
                    <a:pt x="149" y="43"/>
                  </a:lnTo>
                  <a:lnTo>
                    <a:pt x="150" y="43"/>
                  </a:lnTo>
                  <a:lnTo>
                    <a:pt x="151" y="43"/>
                  </a:lnTo>
                  <a:lnTo>
                    <a:pt x="152" y="43"/>
                  </a:lnTo>
                  <a:lnTo>
                    <a:pt x="154" y="43"/>
                  </a:lnTo>
                  <a:lnTo>
                    <a:pt x="155" y="44"/>
                  </a:lnTo>
                  <a:lnTo>
                    <a:pt x="156" y="44"/>
                  </a:lnTo>
                  <a:lnTo>
                    <a:pt x="158" y="44"/>
                  </a:lnTo>
                  <a:lnTo>
                    <a:pt x="159" y="44"/>
                  </a:lnTo>
                  <a:lnTo>
                    <a:pt x="160" y="45"/>
                  </a:lnTo>
                  <a:lnTo>
                    <a:pt x="161" y="45"/>
                  </a:lnTo>
                  <a:lnTo>
                    <a:pt x="162" y="45"/>
                  </a:lnTo>
                  <a:lnTo>
                    <a:pt x="164" y="46"/>
                  </a:lnTo>
                  <a:lnTo>
                    <a:pt x="165" y="46"/>
                  </a:lnTo>
                  <a:lnTo>
                    <a:pt x="166" y="47"/>
                  </a:lnTo>
                  <a:lnTo>
                    <a:pt x="167" y="47"/>
                  </a:lnTo>
                  <a:lnTo>
                    <a:pt x="168" y="47"/>
                  </a:lnTo>
                  <a:lnTo>
                    <a:pt x="169" y="48"/>
                  </a:lnTo>
                  <a:lnTo>
                    <a:pt x="170" y="48"/>
                  </a:lnTo>
                  <a:lnTo>
                    <a:pt x="172" y="49"/>
                  </a:lnTo>
                  <a:lnTo>
                    <a:pt x="173" y="49"/>
                  </a:lnTo>
                  <a:lnTo>
                    <a:pt x="174" y="50"/>
                  </a:lnTo>
                  <a:lnTo>
                    <a:pt x="175" y="51"/>
                  </a:lnTo>
                  <a:lnTo>
                    <a:pt x="176" y="51"/>
                  </a:lnTo>
                  <a:lnTo>
                    <a:pt x="177" y="52"/>
                  </a:lnTo>
                  <a:lnTo>
                    <a:pt x="178" y="52"/>
                  </a:lnTo>
                  <a:lnTo>
                    <a:pt x="179" y="53"/>
                  </a:lnTo>
                  <a:lnTo>
                    <a:pt x="180" y="54"/>
                  </a:lnTo>
                  <a:lnTo>
                    <a:pt x="181" y="55"/>
                  </a:lnTo>
                  <a:lnTo>
                    <a:pt x="182" y="55"/>
                  </a:lnTo>
                  <a:lnTo>
                    <a:pt x="183" y="56"/>
                  </a:lnTo>
                  <a:lnTo>
                    <a:pt x="184" y="57"/>
                  </a:lnTo>
                  <a:lnTo>
                    <a:pt x="185" y="58"/>
                  </a:lnTo>
                  <a:lnTo>
                    <a:pt x="186" y="58"/>
                  </a:lnTo>
                  <a:lnTo>
                    <a:pt x="187" y="59"/>
                  </a:lnTo>
                  <a:lnTo>
                    <a:pt x="188" y="60"/>
                  </a:lnTo>
                  <a:lnTo>
                    <a:pt x="189" y="61"/>
                  </a:lnTo>
                  <a:lnTo>
                    <a:pt x="190" y="62"/>
                  </a:lnTo>
                  <a:lnTo>
                    <a:pt x="191" y="62"/>
                  </a:lnTo>
                  <a:lnTo>
                    <a:pt x="192" y="63"/>
                  </a:lnTo>
                  <a:lnTo>
                    <a:pt x="193" y="64"/>
                  </a:lnTo>
                  <a:lnTo>
                    <a:pt x="194" y="65"/>
                  </a:lnTo>
                  <a:lnTo>
                    <a:pt x="195" y="66"/>
                  </a:lnTo>
                  <a:lnTo>
                    <a:pt x="195" y="67"/>
                  </a:lnTo>
                  <a:lnTo>
                    <a:pt x="196" y="68"/>
                  </a:lnTo>
                  <a:lnTo>
                    <a:pt x="197" y="69"/>
                  </a:lnTo>
                  <a:lnTo>
                    <a:pt x="198" y="70"/>
                  </a:lnTo>
                  <a:lnTo>
                    <a:pt x="199" y="71"/>
                  </a:lnTo>
                  <a:lnTo>
                    <a:pt x="200" y="72"/>
                  </a:lnTo>
                  <a:lnTo>
                    <a:pt x="200" y="73"/>
                  </a:lnTo>
                  <a:lnTo>
                    <a:pt x="201" y="74"/>
                  </a:lnTo>
                  <a:lnTo>
                    <a:pt x="202" y="75"/>
                  </a:lnTo>
                  <a:lnTo>
                    <a:pt x="203" y="76"/>
                  </a:lnTo>
                  <a:lnTo>
                    <a:pt x="204" y="77"/>
                  </a:lnTo>
                  <a:lnTo>
                    <a:pt x="205" y="79"/>
                  </a:lnTo>
                  <a:lnTo>
                    <a:pt x="206" y="80"/>
                  </a:lnTo>
                  <a:lnTo>
                    <a:pt x="208" y="82"/>
                  </a:lnTo>
                  <a:lnTo>
                    <a:pt x="209" y="84"/>
                  </a:lnTo>
                  <a:lnTo>
                    <a:pt x="210" y="85"/>
                  </a:lnTo>
                  <a:lnTo>
                    <a:pt x="212" y="87"/>
                  </a:lnTo>
                  <a:lnTo>
                    <a:pt x="213" y="89"/>
                  </a:lnTo>
                  <a:lnTo>
                    <a:pt x="215" y="92"/>
                  </a:lnTo>
                  <a:lnTo>
                    <a:pt x="216" y="94"/>
                  </a:lnTo>
                  <a:lnTo>
                    <a:pt x="218" y="96"/>
                  </a:lnTo>
                  <a:lnTo>
                    <a:pt x="219" y="99"/>
                  </a:lnTo>
                  <a:lnTo>
                    <a:pt x="221" y="101"/>
                  </a:lnTo>
                  <a:lnTo>
                    <a:pt x="223" y="103"/>
                  </a:lnTo>
                  <a:lnTo>
                    <a:pt x="225" y="105"/>
                  </a:lnTo>
                  <a:lnTo>
                    <a:pt x="226" y="107"/>
                  </a:lnTo>
                  <a:lnTo>
                    <a:pt x="228" y="108"/>
                  </a:lnTo>
                  <a:lnTo>
                    <a:pt x="229" y="109"/>
                  </a:lnTo>
                  <a:lnTo>
                    <a:pt x="231" y="110"/>
                  </a:lnTo>
                  <a:lnTo>
                    <a:pt x="232" y="110"/>
                  </a:lnTo>
                  <a:lnTo>
                    <a:pt x="233" y="110"/>
                  </a:lnTo>
                  <a:lnTo>
                    <a:pt x="235" y="109"/>
                  </a:lnTo>
                  <a:lnTo>
                    <a:pt x="236" y="108"/>
                  </a:lnTo>
                  <a:lnTo>
                    <a:pt x="237" y="107"/>
                  </a:lnTo>
                  <a:lnTo>
                    <a:pt x="238" y="105"/>
                  </a:lnTo>
                  <a:lnTo>
                    <a:pt x="239" y="103"/>
                  </a:lnTo>
                  <a:lnTo>
                    <a:pt x="240" y="101"/>
                  </a:lnTo>
                  <a:lnTo>
                    <a:pt x="241" y="98"/>
                  </a:lnTo>
                  <a:lnTo>
                    <a:pt x="242" y="95"/>
                  </a:lnTo>
                  <a:lnTo>
                    <a:pt x="243" y="91"/>
                  </a:lnTo>
                  <a:lnTo>
                    <a:pt x="243" y="88"/>
                  </a:lnTo>
                  <a:lnTo>
                    <a:pt x="244" y="85"/>
                  </a:lnTo>
                  <a:lnTo>
                    <a:pt x="244" y="82"/>
                  </a:lnTo>
                  <a:lnTo>
                    <a:pt x="244" y="79"/>
                  </a:lnTo>
                  <a:lnTo>
                    <a:pt x="244" y="76"/>
                  </a:lnTo>
                  <a:lnTo>
                    <a:pt x="244" y="73"/>
                  </a:lnTo>
                  <a:lnTo>
                    <a:pt x="244" y="71"/>
                  </a:lnTo>
                  <a:lnTo>
                    <a:pt x="243" y="68"/>
                  </a:lnTo>
                  <a:lnTo>
                    <a:pt x="243" y="66"/>
                  </a:lnTo>
                  <a:lnTo>
                    <a:pt x="242" y="63"/>
                  </a:lnTo>
                  <a:lnTo>
                    <a:pt x="241" y="61"/>
                  </a:lnTo>
                  <a:lnTo>
                    <a:pt x="240" y="59"/>
                  </a:lnTo>
                  <a:lnTo>
                    <a:pt x="239" y="57"/>
                  </a:lnTo>
                  <a:lnTo>
                    <a:pt x="238" y="55"/>
                  </a:lnTo>
                  <a:lnTo>
                    <a:pt x="237" y="53"/>
                  </a:lnTo>
                  <a:lnTo>
                    <a:pt x="235" y="51"/>
                  </a:lnTo>
                  <a:lnTo>
                    <a:pt x="234" y="50"/>
                  </a:lnTo>
                  <a:lnTo>
                    <a:pt x="232" y="48"/>
                  </a:lnTo>
                  <a:lnTo>
                    <a:pt x="231" y="46"/>
                  </a:lnTo>
                  <a:lnTo>
                    <a:pt x="230" y="45"/>
                  </a:lnTo>
                  <a:lnTo>
                    <a:pt x="228" y="43"/>
                  </a:lnTo>
                  <a:lnTo>
                    <a:pt x="227" y="42"/>
                  </a:lnTo>
                  <a:lnTo>
                    <a:pt x="225" y="40"/>
                  </a:lnTo>
                  <a:lnTo>
                    <a:pt x="224" y="39"/>
                  </a:lnTo>
                  <a:lnTo>
                    <a:pt x="223" y="38"/>
                  </a:lnTo>
                  <a:lnTo>
                    <a:pt x="221" y="37"/>
                  </a:lnTo>
                  <a:lnTo>
                    <a:pt x="220" y="35"/>
                  </a:lnTo>
                  <a:lnTo>
                    <a:pt x="219" y="34"/>
                  </a:lnTo>
                  <a:lnTo>
                    <a:pt x="217" y="33"/>
                  </a:lnTo>
                  <a:lnTo>
                    <a:pt x="216" y="32"/>
                  </a:lnTo>
                  <a:lnTo>
                    <a:pt x="215" y="31"/>
                  </a:lnTo>
                  <a:lnTo>
                    <a:pt x="213" y="30"/>
                  </a:lnTo>
                  <a:lnTo>
                    <a:pt x="212" y="29"/>
                  </a:lnTo>
                  <a:lnTo>
                    <a:pt x="211" y="28"/>
                  </a:lnTo>
                  <a:lnTo>
                    <a:pt x="210" y="27"/>
                  </a:lnTo>
                  <a:lnTo>
                    <a:pt x="208" y="26"/>
                  </a:lnTo>
                  <a:lnTo>
                    <a:pt x="207" y="25"/>
                  </a:lnTo>
                  <a:lnTo>
                    <a:pt x="206" y="24"/>
                  </a:lnTo>
                  <a:lnTo>
                    <a:pt x="204" y="23"/>
                  </a:lnTo>
                  <a:lnTo>
                    <a:pt x="203" y="22"/>
                  </a:lnTo>
                  <a:lnTo>
                    <a:pt x="202" y="21"/>
                  </a:lnTo>
                  <a:lnTo>
                    <a:pt x="200" y="20"/>
                  </a:lnTo>
                  <a:lnTo>
                    <a:pt x="199" y="19"/>
                  </a:lnTo>
                  <a:lnTo>
                    <a:pt x="198" y="18"/>
                  </a:lnTo>
                  <a:lnTo>
                    <a:pt x="197" y="17"/>
                  </a:lnTo>
                  <a:lnTo>
                    <a:pt x="195" y="17"/>
                  </a:lnTo>
                  <a:lnTo>
                    <a:pt x="194" y="16"/>
                  </a:lnTo>
                  <a:lnTo>
                    <a:pt x="193" y="15"/>
                  </a:lnTo>
                  <a:lnTo>
                    <a:pt x="191" y="14"/>
                  </a:lnTo>
                  <a:lnTo>
                    <a:pt x="190" y="13"/>
                  </a:lnTo>
                  <a:lnTo>
                    <a:pt x="189" y="12"/>
                  </a:lnTo>
                  <a:lnTo>
                    <a:pt x="187" y="11"/>
                  </a:lnTo>
                  <a:lnTo>
                    <a:pt x="186" y="10"/>
                  </a:lnTo>
                  <a:lnTo>
                    <a:pt x="184" y="9"/>
                  </a:lnTo>
                  <a:lnTo>
                    <a:pt x="183" y="9"/>
                  </a:lnTo>
                  <a:lnTo>
                    <a:pt x="181" y="8"/>
                  </a:lnTo>
                  <a:lnTo>
                    <a:pt x="180" y="7"/>
                  </a:lnTo>
                  <a:lnTo>
                    <a:pt x="179" y="7"/>
                  </a:lnTo>
                  <a:lnTo>
                    <a:pt x="177" y="6"/>
                  </a:lnTo>
                  <a:lnTo>
                    <a:pt x="175" y="5"/>
                  </a:lnTo>
                  <a:lnTo>
                    <a:pt x="174" y="5"/>
                  </a:lnTo>
                  <a:lnTo>
                    <a:pt x="172" y="4"/>
                  </a:lnTo>
                  <a:lnTo>
                    <a:pt x="171" y="4"/>
                  </a:lnTo>
                  <a:lnTo>
                    <a:pt x="169" y="3"/>
                  </a:lnTo>
                  <a:lnTo>
                    <a:pt x="167" y="3"/>
                  </a:lnTo>
                  <a:lnTo>
                    <a:pt x="166" y="3"/>
                  </a:lnTo>
                  <a:lnTo>
                    <a:pt x="164" y="2"/>
                  </a:lnTo>
                  <a:lnTo>
                    <a:pt x="163" y="2"/>
                  </a:lnTo>
                  <a:lnTo>
                    <a:pt x="161" y="2"/>
                  </a:lnTo>
                  <a:lnTo>
                    <a:pt x="160" y="1"/>
                  </a:lnTo>
                  <a:lnTo>
                    <a:pt x="159" y="1"/>
                  </a:lnTo>
                  <a:lnTo>
                    <a:pt x="157" y="1"/>
                  </a:lnTo>
                  <a:lnTo>
                    <a:pt x="156" y="1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1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145" y="0"/>
                  </a:lnTo>
                  <a:lnTo>
                    <a:pt x="144" y="0"/>
                  </a:lnTo>
                  <a:lnTo>
                    <a:pt x="143" y="0"/>
                  </a:lnTo>
                  <a:lnTo>
                    <a:pt x="142" y="0"/>
                  </a:lnTo>
                  <a:lnTo>
                    <a:pt x="141" y="0"/>
                  </a:lnTo>
                  <a:lnTo>
                    <a:pt x="140" y="1"/>
                  </a:lnTo>
                  <a:lnTo>
                    <a:pt x="138" y="1"/>
                  </a:lnTo>
                  <a:lnTo>
                    <a:pt x="137" y="1"/>
                  </a:lnTo>
                  <a:lnTo>
                    <a:pt x="136" y="1"/>
                  </a:lnTo>
                  <a:lnTo>
                    <a:pt x="135" y="1"/>
                  </a:lnTo>
                  <a:lnTo>
                    <a:pt x="134" y="2"/>
                  </a:lnTo>
                  <a:lnTo>
                    <a:pt x="133" y="2"/>
                  </a:lnTo>
                  <a:lnTo>
                    <a:pt x="132" y="2"/>
                  </a:lnTo>
                  <a:lnTo>
                    <a:pt x="130" y="3"/>
                  </a:lnTo>
                  <a:lnTo>
                    <a:pt x="129" y="3"/>
                  </a:lnTo>
                  <a:lnTo>
                    <a:pt x="128" y="3"/>
                  </a:lnTo>
                  <a:lnTo>
                    <a:pt x="127" y="4"/>
                  </a:lnTo>
                  <a:lnTo>
                    <a:pt x="126" y="4"/>
                  </a:lnTo>
                  <a:lnTo>
                    <a:pt x="125" y="5"/>
                  </a:lnTo>
                  <a:lnTo>
                    <a:pt x="124" y="5"/>
                  </a:lnTo>
                  <a:lnTo>
                    <a:pt x="123" y="6"/>
                  </a:lnTo>
                  <a:lnTo>
                    <a:pt x="121" y="6"/>
                  </a:lnTo>
                  <a:lnTo>
                    <a:pt x="120" y="7"/>
                  </a:lnTo>
                  <a:lnTo>
                    <a:pt x="119" y="7"/>
                  </a:lnTo>
                  <a:lnTo>
                    <a:pt x="118" y="8"/>
                  </a:lnTo>
                  <a:lnTo>
                    <a:pt x="117" y="9"/>
                  </a:lnTo>
                  <a:lnTo>
                    <a:pt x="116" y="9"/>
                  </a:lnTo>
                  <a:lnTo>
                    <a:pt x="115" y="10"/>
                  </a:lnTo>
                  <a:lnTo>
                    <a:pt x="113" y="11"/>
                  </a:lnTo>
                  <a:lnTo>
                    <a:pt x="112" y="12"/>
                  </a:lnTo>
                  <a:lnTo>
                    <a:pt x="111" y="12"/>
                  </a:lnTo>
                  <a:lnTo>
                    <a:pt x="110" y="13"/>
                  </a:lnTo>
                  <a:lnTo>
                    <a:pt x="109" y="14"/>
                  </a:lnTo>
                  <a:lnTo>
                    <a:pt x="108" y="15"/>
                  </a:lnTo>
                  <a:lnTo>
                    <a:pt x="107" y="16"/>
                  </a:lnTo>
                  <a:lnTo>
                    <a:pt x="106" y="17"/>
                  </a:lnTo>
                  <a:lnTo>
                    <a:pt x="105" y="18"/>
                  </a:lnTo>
                  <a:lnTo>
                    <a:pt x="104" y="18"/>
                  </a:lnTo>
                  <a:lnTo>
                    <a:pt x="103" y="19"/>
                  </a:lnTo>
                  <a:lnTo>
                    <a:pt x="102" y="20"/>
                  </a:lnTo>
                  <a:lnTo>
                    <a:pt x="100" y="21"/>
                  </a:lnTo>
                  <a:lnTo>
                    <a:pt x="99" y="22"/>
                  </a:lnTo>
                  <a:lnTo>
                    <a:pt x="98" y="23"/>
                  </a:lnTo>
                  <a:lnTo>
                    <a:pt x="97" y="24"/>
                  </a:lnTo>
                  <a:lnTo>
                    <a:pt x="96" y="25"/>
                  </a:lnTo>
                  <a:lnTo>
                    <a:pt x="96" y="26"/>
                  </a:lnTo>
                  <a:lnTo>
                    <a:pt x="95" y="27"/>
                  </a:lnTo>
                  <a:lnTo>
                    <a:pt x="94" y="28"/>
                  </a:lnTo>
                  <a:lnTo>
                    <a:pt x="93" y="29"/>
                  </a:lnTo>
                  <a:lnTo>
                    <a:pt x="92" y="30"/>
                  </a:lnTo>
                  <a:lnTo>
                    <a:pt x="91" y="31"/>
                  </a:lnTo>
                  <a:lnTo>
                    <a:pt x="90" y="32"/>
                  </a:lnTo>
                  <a:lnTo>
                    <a:pt x="89" y="33"/>
                  </a:lnTo>
                  <a:lnTo>
                    <a:pt x="88" y="34"/>
                  </a:lnTo>
                  <a:lnTo>
                    <a:pt x="87" y="35"/>
                  </a:lnTo>
                  <a:lnTo>
                    <a:pt x="86" y="37"/>
                  </a:lnTo>
                  <a:lnTo>
                    <a:pt x="85" y="38"/>
                  </a:lnTo>
                  <a:lnTo>
                    <a:pt x="84" y="39"/>
                  </a:lnTo>
                  <a:lnTo>
                    <a:pt x="83" y="40"/>
                  </a:lnTo>
                  <a:lnTo>
                    <a:pt x="82" y="41"/>
                  </a:lnTo>
                  <a:lnTo>
                    <a:pt x="81" y="43"/>
                  </a:lnTo>
                  <a:lnTo>
                    <a:pt x="80" y="44"/>
                  </a:lnTo>
                  <a:lnTo>
                    <a:pt x="79" y="45"/>
                  </a:lnTo>
                  <a:lnTo>
                    <a:pt x="78" y="47"/>
                  </a:lnTo>
                  <a:lnTo>
                    <a:pt x="77" y="48"/>
                  </a:lnTo>
                  <a:lnTo>
                    <a:pt x="76" y="49"/>
                  </a:lnTo>
                  <a:lnTo>
                    <a:pt x="75" y="51"/>
                  </a:lnTo>
                  <a:lnTo>
                    <a:pt x="74" y="52"/>
                  </a:lnTo>
                  <a:lnTo>
                    <a:pt x="73" y="54"/>
                  </a:lnTo>
                  <a:lnTo>
                    <a:pt x="72" y="55"/>
                  </a:lnTo>
                  <a:lnTo>
                    <a:pt x="71" y="57"/>
                  </a:lnTo>
                  <a:lnTo>
                    <a:pt x="70" y="59"/>
                  </a:lnTo>
                  <a:lnTo>
                    <a:pt x="69" y="60"/>
                  </a:lnTo>
                  <a:lnTo>
                    <a:pt x="68" y="62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5" y="67"/>
                  </a:lnTo>
                  <a:lnTo>
                    <a:pt x="64" y="69"/>
                  </a:lnTo>
                  <a:lnTo>
                    <a:pt x="63" y="70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1" y="76"/>
                  </a:lnTo>
                  <a:lnTo>
                    <a:pt x="60" y="78"/>
                  </a:lnTo>
                  <a:lnTo>
                    <a:pt x="59" y="79"/>
                  </a:lnTo>
                  <a:lnTo>
                    <a:pt x="58" y="81"/>
                  </a:lnTo>
                  <a:lnTo>
                    <a:pt x="57" y="83"/>
                  </a:lnTo>
                  <a:lnTo>
                    <a:pt x="56" y="85"/>
                  </a:lnTo>
                  <a:lnTo>
                    <a:pt x="55" y="86"/>
                  </a:lnTo>
                  <a:lnTo>
                    <a:pt x="54" y="88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2" y="94"/>
                  </a:lnTo>
                  <a:lnTo>
                    <a:pt x="51" y="95"/>
                  </a:lnTo>
                  <a:lnTo>
                    <a:pt x="50" y="97"/>
                  </a:lnTo>
                  <a:lnTo>
                    <a:pt x="49" y="99"/>
                  </a:lnTo>
                  <a:lnTo>
                    <a:pt x="49" y="101"/>
                  </a:lnTo>
                  <a:lnTo>
                    <a:pt x="48" y="103"/>
                  </a:lnTo>
                  <a:lnTo>
                    <a:pt x="47" y="105"/>
                  </a:lnTo>
                  <a:lnTo>
                    <a:pt x="46" y="107"/>
                  </a:lnTo>
                  <a:lnTo>
                    <a:pt x="45" y="109"/>
                  </a:lnTo>
                  <a:lnTo>
                    <a:pt x="44" y="111"/>
                  </a:lnTo>
                  <a:lnTo>
                    <a:pt x="44" y="113"/>
                  </a:lnTo>
                  <a:lnTo>
                    <a:pt x="43" y="116"/>
                  </a:lnTo>
                  <a:lnTo>
                    <a:pt x="42" y="118"/>
                  </a:lnTo>
                  <a:lnTo>
                    <a:pt x="41" y="120"/>
                  </a:lnTo>
                  <a:lnTo>
                    <a:pt x="40" y="123"/>
                  </a:lnTo>
                  <a:lnTo>
                    <a:pt x="40" y="125"/>
                  </a:lnTo>
                  <a:lnTo>
                    <a:pt x="39" y="128"/>
                  </a:lnTo>
                  <a:lnTo>
                    <a:pt x="38" y="131"/>
                  </a:lnTo>
                  <a:lnTo>
                    <a:pt x="37" y="133"/>
                  </a:lnTo>
                  <a:lnTo>
                    <a:pt x="36" y="136"/>
                  </a:lnTo>
                  <a:lnTo>
                    <a:pt x="36" y="139"/>
                  </a:lnTo>
                  <a:lnTo>
                    <a:pt x="35" y="142"/>
                  </a:lnTo>
                  <a:lnTo>
                    <a:pt x="34" y="145"/>
                  </a:lnTo>
                  <a:lnTo>
                    <a:pt x="33" y="147"/>
                  </a:lnTo>
                  <a:lnTo>
                    <a:pt x="33" y="150"/>
                  </a:lnTo>
                  <a:lnTo>
                    <a:pt x="32" y="153"/>
                  </a:lnTo>
                  <a:lnTo>
                    <a:pt x="31" y="156"/>
                  </a:lnTo>
                  <a:lnTo>
                    <a:pt x="30" y="159"/>
                  </a:lnTo>
                  <a:lnTo>
                    <a:pt x="30" y="161"/>
                  </a:lnTo>
                  <a:lnTo>
                    <a:pt x="29" y="164"/>
                  </a:lnTo>
                  <a:lnTo>
                    <a:pt x="28" y="167"/>
                  </a:lnTo>
                  <a:lnTo>
                    <a:pt x="28" y="170"/>
                  </a:lnTo>
                  <a:lnTo>
                    <a:pt x="27" y="173"/>
                  </a:lnTo>
                  <a:lnTo>
                    <a:pt x="26" y="176"/>
                  </a:lnTo>
                  <a:lnTo>
                    <a:pt x="26" y="179"/>
                  </a:lnTo>
                  <a:lnTo>
                    <a:pt x="25" y="182"/>
                  </a:lnTo>
                  <a:lnTo>
                    <a:pt x="24" y="185"/>
                  </a:lnTo>
                  <a:lnTo>
                    <a:pt x="24" y="188"/>
                  </a:lnTo>
                  <a:lnTo>
                    <a:pt x="23" y="191"/>
                  </a:lnTo>
                  <a:lnTo>
                    <a:pt x="22" y="194"/>
                  </a:lnTo>
                  <a:lnTo>
                    <a:pt x="22" y="197"/>
                  </a:lnTo>
                  <a:lnTo>
                    <a:pt x="21" y="200"/>
                  </a:lnTo>
                  <a:lnTo>
                    <a:pt x="20" y="203"/>
                  </a:lnTo>
                  <a:lnTo>
                    <a:pt x="20" y="207"/>
                  </a:lnTo>
                  <a:lnTo>
                    <a:pt x="19" y="210"/>
                  </a:lnTo>
                  <a:lnTo>
                    <a:pt x="18" y="213"/>
                  </a:lnTo>
                  <a:lnTo>
                    <a:pt x="18" y="217"/>
                  </a:lnTo>
                  <a:lnTo>
                    <a:pt x="17" y="220"/>
                  </a:lnTo>
                  <a:lnTo>
                    <a:pt x="16" y="224"/>
                  </a:lnTo>
                  <a:lnTo>
                    <a:pt x="16" y="227"/>
                  </a:lnTo>
                  <a:lnTo>
                    <a:pt x="15" y="231"/>
                  </a:lnTo>
                  <a:lnTo>
                    <a:pt x="15" y="234"/>
                  </a:lnTo>
                  <a:lnTo>
                    <a:pt x="14" y="238"/>
                  </a:lnTo>
                  <a:lnTo>
                    <a:pt x="13" y="242"/>
                  </a:lnTo>
                  <a:lnTo>
                    <a:pt x="13" y="245"/>
                  </a:lnTo>
                  <a:lnTo>
                    <a:pt x="12" y="249"/>
                  </a:lnTo>
                  <a:lnTo>
                    <a:pt x="11" y="253"/>
                  </a:lnTo>
                  <a:lnTo>
                    <a:pt x="11" y="257"/>
                  </a:lnTo>
                  <a:lnTo>
                    <a:pt x="10" y="261"/>
                  </a:lnTo>
                  <a:lnTo>
                    <a:pt x="10" y="265"/>
                  </a:lnTo>
                  <a:lnTo>
                    <a:pt x="9" y="269"/>
                  </a:lnTo>
                  <a:lnTo>
                    <a:pt x="9" y="273"/>
                  </a:lnTo>
                  <a:lnTo>
                    <a:pt x="8" y="278"/>
                  </a:lnTo>
                  <a:lnTo>
                    <a:pt x="8" y="282"/>
                  </a:lnTo>
                  <a:lnTo>
                    <a:pt x="7" y="286"/>
                  </a:lnTo>
                  <a:lnTo>
                    <a:pt x="7" y="291"/>
                  </a:lnTo>
                  <a:lnTo>
                    <a:pt x="6" y="295"/>
                  </a:lnTo>
                  <a:lnTo>
                    <a:pt x="6" y="300"/>
                  </a:lnTo>
                  <a:lnTo>
                    <a:pt x="5" y="304"/>
                  </a:lnTo>
                  <a:lnTo>
                    <a:pt x="5" y="309"/>
                  </a:lnTo>
                  <a:lnTo>
                    <a:pt x="4" y="313"/>
                  </a:lnTo>
                  <a:lnTo>
                    <a:pt x="4" y="317"/>
                  </a:lnTo>
                  <a:lnTo>
                    <a:pt x="4" y="321"/>
                  </a:lnTo>
                  <a:lnTo>
                    <a:pt x="3" y="325"/>
                  </a:lnTo>
                  <a:lnTo>
                    <a:pt x="3" y="329"/>
                  </a:lnTo>
                  <a:lnTo>
                    <a:pt x="3" y="333"/>
                  </a:lnTo>
                  <a:lnTo>
                    <a:pt x="2" y="337"/>
                  </a:lnTo>
                  <a:lnTo>
                    <a:pt x="2" y="340"/>
                  </a:lnTo>
                  <a:lnTo>
                    <a:pt x="2" y="344"/>
                  </a:lnTo>
                  <a:lnTo>
                    <a:pt x="2" y="348"/>
                  </a:lnTo>
                  <a:lnTo>
                    <a:pt x="1" y="351"/>
                  </a:lnTo>
                  <a:lnTo>
                    <a:pt x="1" y="354"/>
                  </a:lnTo>
                  <a:lnTo>
                    <a:pt x="1" y="358"/>
                  </a:lnTo>
                  <a:lnTo>
                    <a:pt x="1" y="361"/>
                  </a:lnTo>
                  <a:lnTo>
                    <a:pt x="1" y="365"/>
                  </a:lnTo>
                  <a:lnTo>
                    <a:pt x="0" y="369"/>
                  </a:lnTo>
                  <a:lnTo>
                    <a:pt x="0" y="373"/>
                  </a:lnTo>
                  <a:lnTo>
                    <a:pt x="0" y="377"/>
                  </a:lnTo>
                  <a:lnTo>
                    <a:pt x="0" y="382"/>
                  </a:lnTo>
                  <a:lnTo>
                    <a:pt x="0" y="387"/>
                  </a:lnTo>
                  <a:lnTo>
                    <a:pt x="0" y="393"/>
                  </a:lnTo>
                  <a:lnTo>
                    <a:pt x="0" y="398"/>
                  </a:lnTo>
                  <a:lnTo>
                    <a:pt x="0" y="404"/>
                  </a:lnTo>
                  <a:lnTo>
                    <a:pt x="0" y="410"/>
                  </a:lnTo>
                  <a:lnTo>
                    <a:pt x="0" y="417"/>
                  </a:lnTo>
                  <a:lnTo>
                    <a:pt x="0" y="424"/>
                  </a:lnTo>
                  <a:lnTo>
                    <a:pt x="0" y="431"/>
                  </a:lnTo>
                  <a:lnTo>
                    <a:pt x="0" y="438"/>
                  </a:lnTo>
                  <a:lnTo>
                    <a:pt x="0" y="446"/>
                  </a:lnTo>
                  <a:lnTo>
                    <a:pt x="0" y="453"/>
                  </a:lnTo>
                  <a:lnTo>
                    <a:pt x="0" y="461"/>
                  </a:lnTo>
                  <a:lnTo>
                    <a:pt x="0" y="468"/>
                  </a:lnTo>
                  <a:lnTo>
                    <a:pt x="0" y="475"/>
                  </a:lnTo>
                  <a:lnTo>
                    <a:pt x="0" y="481"/>
                  </a:lnTo>
                  <a:lnTo>
                    <a:pt x="0" y="488"/>
                  </a:lnTo>
                  <a:lnTo>
                    <a:pt x="0" y="494"/>
                  </a:lnTo>
                  <a:lnTo>
                    <a:pt x="0" y="500"/>
                  </a:lnTo>
                  <a:lnTo>
                    <a:pt x="0" y="505"/>
                  </a:lnTo>
                  <a:lnTo>
                    <a:pt x="0" y="511"/>
                  </a:lnTo>
                  <a:lnTo>
                    <a:pt x="0" y="516"/>
                  </a:lnTo>
                  <a:lnTo>
                    <a:pt x="0" y="521"/>
                  </a:lnTo>
                  <a:lnTo>
                    <a:pt x="0" y="525"/>
                  </a:lnTo>
                  <a:lnTo>
                    <a:pt x="1" y="530"/>
                  </a:lnTo>
                  <a:lnTo>
                    <a:pt x="1" y="534"/>
                  </a:lnTo>
                  <a:lnTo>
                    <a:pt x="1" y="538"/>
                  </a:lnTo>
                  <a:lnTo>
                    <a:pt x="1" y="541"/>
                  </a:lnTo>
                  <a:lnTo>
                    <a:pt x="1" y="545"/>
                  </a:lnTo>
                  <a:lnTo>
                    <a:pt x="1" y="549"/>
                  </a:lnTo>
                  <a:lnTo>
                    <a:pt x="2" y="552"/>
                  </a:lnTo>
                  <a:lnTo>
                    <a:pt x="2" y="556"/>
                  </a:lnTo>
                  <a:lnTo>
                    <a:pt x="2" y="559"/>
                  </a:lnTo>
                  <a:lnTo>
                    <a:pt x="2" y="563"/>
                  </a:lnTo>
                  <a:lnTo>
                    <a:pt x="3" y="566"/>
                  </a:lnTo>
                  <a:lnTo>
                    <a:pt x="3" y="569"/>
                  </a:lnTo>
                  <a:lnTo>
                    <a:pt x="3" y="572"/>
                  </a:lnTo>
                  <a:lnTo>
                    <a:pt x="3" y="576"/>
                  </a:lnTo>
                  <a:lnTo>
                    <a:pt x="4" y="579"/>
                  </a:lnTo>
                  <a:lnTo>
                    <a:pt x="4" y="582"/>
                  </a:lnTo>
                  <a:lnTo>
                    <a:pt x="4" y="585"/>
                  </a:lnTo>
                  <a:lnTo>
                    <a:pt x="4" y="588"/>
                  </a:lnTo>
                  <a:lnTo>
                    <a:pt x="5" y="591"/>
                  </a:lnTo>
                  <a:lnTo>
                    <a:pt x="5" y="594"/>
                  </a:lnTo>
                  <a:lnTo>
                    <a:pt x="6" y="597"/>
                  </a:lnTo>
                  <a:lnTo>
                    <a:pt x="6" y="600"/>
                  </a:lnTo>
                  <a:lnTo>
                    <a:pt x="6" y="604"/>
                  </a:lnTo>
                  <a:lnTo>
                    <a:pt x="7" y="607"/>
                  </a:lnTo>
                  <a:lnTo>
                    <a:pt x="7" y="611"/>
                  </a:lnTo>
                  <a:lnTo>
                    <a:pt x="8" y="615"/>
                  </a:lnTo>
                  <a:lnTo>
                    <a:pt x="8" y="619"/>
                  </a:lnTo>
                  <a:lnTo>
                    <a:pt x="9" y="624"/>
                  </a:lnTo>
                  <a:lnTo>
                    <a:pt x="10" y="628"/>
                  </a:lnTo>
                  <a:lnTo>
                    <a:pt x="10" y="633"/>
                  </a:lnTo>
                  <a:lnTo>
                    <a:pt x="11" y="637"/>
                  </a:lnTo>
                  <a:lnTo>
                    <a:pt x="12" y="642"/>
                  </a:lnTo>
                  <a:lnTo>
                    <a:pt x="12" y="647"/>
                  </a:lnTo>
                  <a:lnTo>
                    <a:pt x="13" y="653"/>
                  </a:lnTo>
                  <a:lnTo>
                    <a:pt x="14" y="658"/>
                  </a:lnTo>
                  <a:lnTo>
                    <a:pt x="15" y="664"/>
                  </a:lnTo>
                  <a:lnTo>
                    <a:pt x="16" y="669"/>
                  </a:lnTo>
                  <a:lnTo>
                    <a:pt x="16" y="675"/>
                  </a:lnTo>
                  <a:lnTo>
                    <a:pt x="17" y="681"/>
                  </a:lnTo>
                  <a:lnTo>
                    <a:pt x="18" y="686"/>
                  </a:lnTo>
                  <a:lnTo>
                    <a:pt x="19" y="692"/>
                  </a:lnTo>
                  <a:lnTo>
                    <a:pt x="20" y="698"/>
                  </a:lnTo>
                  <a:lnTo>
                    <a:pt x="21" y="704"/>
                  </a:lnTo>
                  <a:lnTo>
                    <a:pt x="22" y="710"/>
                  </a:lnTo>
                  <a:lnTo>
                    <a:pt x="24" y="716"/>
                  </a:lnTo>
                  <a:lnTo>
                    <a:pt x="25" y="722"/>
                  </a:lnTo>
                  <a:lnTo>
                    <a:pt x="26" y="728"/>
                  </a:lnTo>
                  <a:lnTo>
                    <a:pt x="27" y="734"/>
                  </a:lnTo>
                  <a:lnTo>
                    <a:pt x="28" y="740"/>
                  </a:lnTo>
                  <a:lnTo>
                    <a:pt x="29" y="746"/>
                  </a:lnTo>
                  <a:lnTo>
                    <a:pt x="31" y="753"/>
                  </a:lnTo>
                  <a:lnTo>
                    <a:pt x="32" y="759"/>
                  </a:lnTo>
                  <a:lnTo>
                    <a:pt x="33" y="764"/>
                  </a:lnTo>
                  <a:lnTo>
                    <a:pt x="34" y="768"/>
                  </a:lnTo>
                  <a:lnTo>
                    <a:pt x="35" y="772"/>
                  </a:lnTo>
                  <a:lnTo>
                    <a:pt x="35" y="774"/>
                  </a:lnTo>
                  <a:lnTo>
                    <a:pt x="36" y="776"/>
                  </a:lnTo>
                  <a:lnTo>
                    <a:pt x="36" y="777"/>
                  </a:lnTo>
                  <a:lnTo>
                    <a:pt x="36" y="777"/>
                  </a:lnTo>
                  <a:lnTo>
                    <a:pt x="36" y="777"/>
                  </a:lnTo>
                  <a:lnTo>
                    <a:pt x="36" y="775"/>
                  </a:lnTo>
                  <a:lnTo>
                    <a:pt x="36" y="773"/>
                  </a:lnTo>
                  <a:lnTo>
                    <a:pt x="35" y="770"/>
                  </a:lnTo>
                  <a:lnTo>
                    <a:pt x="35" y="766"/>
                  </a:lnTo>
                  <a:lnTo>
                    <a:pt x="34" y="762"/>
                  </a:lnTo>
                  <a:lnTo>
                    <a:pt x="33" y="756"/>
                  </a:lnTo>
                  <a:lnTo>
                    <a:pt x="32" y="750"/>
                  </a:lnTo>
                  <a:lnTo>
                    <a:pt x="31" y="743"/>
                  </a:lnTo>
                  <a:lnTo>
                    <a:pt x="30" y="737"/>
                  </a:lnTo>
                  <a:lnTo>
                    <a:pt x="29" y="729"/>
                  </a:lnTo>
                  <a:lnTo>
                    <a:pt x="27" y="722"/>
                  </a:lnTo>
                  <a:lnTo>
                    <a:pt x="26" y="715"/>
                  </a:lnTo>
                  <a:lnTo>
                    <a:pt x="25" y="707"/>
                  </a:lnTo>
                  <a:lnTo>
                    <a:pt x="24" y="699"/>
                  </a:lnTo>
                  <a:lnTo>
                    <a:pt x="23" y="691"/>
                  </a:lnTo>
                  <a:lnTo>
                    <a:pt x="21" y="683"/>
                  </a:lnTo>
                  <a:lnTo>
                    <a:pt x="20" y="674"/>
                  </a:lnTo>
                  <a:lnTo>
                    <a:pt x="19" y="665"/>
                  </a:lnTo>
                  <a:lnTo>
                    <a:pt x="18" y="657"/>
                  </a:lnTo>
                  <a:lnTo>
                    <a:pt x="16" y="648"/>
                  </a:lnTo>
                  <a:lnTo>
                    <a:pt x="15" y="638"/>
                  </a:lnTo>
                  <a:lnTo>
                    <a:pt x="14" y="629"/>
                  </a:lnTo>
                  <a:lnTo>
                    <a:pt x="13" y="61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4" name="未知"/>
            <p:cNvSpPr/>
            <p:nvPr/>
          </p:nvSpPr>
          <p:spPr>
            <a:xfrm>
              <a:off x="418" y="233"/>
              <a:ext cx="246" cy="776"/>
            </a:xfrm>
            <a:custGeom>
              <a:avLst/>
              <a:gdLst/>
              <a:ahLst/>
              <a:cxnLst/>
              <a:pathLst>
                <a:path w="246" h="776">
                  <a:moveTo>
                    <a:pt x="232" y="158"/>
                  </a:moveTo>
                  <a:lnTo>
                    <a:pt x="233" y="167"/>
                  </a:lnTo>
                  <a:lnTo>
                    <a:pt x="234" y="175"/>
                  </a:lnTo>
                  <a:lnTo>
                    <a:pt x="234" y="183"/>
                  </a:lnTo>
                  <a:lnTo>
                    <a:pt x="235" y="191"/>
                  </a:lnTo>
                  <a:lnTo>
                    <a:pt x="235" y="198"/>
                  </a:lnTo>
                  <a:lnTo>
                    <a:pt x="236" y="205"/>
                  </a:lnTo>
                  <a:lnTo>
                    <a:pt x="236" y="212"/>
                  </a:lnTo>
                  <a:lnTo>
                    <a:pt x="236" y="218"/>
                  </a:lnTo>
                  <a:lnTo>
                    <a:pt x="237" y="224"/>
                  </a:lnTo>
                  <a:lnTo>
                    <a:pt x="237" y="230"/>
                  </a:lnTo>
                  <a:lnTo>
                    <a:pt x="237" y="235"/>
                  </a:lnTo>
                  <a:lnTo>
                    <a:pt x="237" y="241"/>
                  </a:lnTo>
                  <a:lnTo>
                    <a:pt x="237" y="245"/>
                  </a:lnTo>
                  <a:lnTo>
                    <a:pt x="238" y="250"/>
                  </a:lnTo>
                  <a:lnTo>
                    <a:pt x="238" y="254"/>
                  </a:lnTo>
                  <a:lnTo>
                    <a:pt x="238" y="258"/>
                  </a:lnTo>
                  <a:lnTo>
                    <a:pt x="238" y="262"/>
                  </a:lnTo>
                  <a:lnTo>
                    <a:pt x="238" y="266"/>
                  </a:lnTo>
                  <a:lnTo>
                    <a:pt x="238" y="270"/>
                  </a:lnTo>
                  <a:lnTo>
                    <a:pt x="238" y="274"/>
                  </a:lnTo>
                  <a:lnTo>
                    <a:pt x="237" y="279"/>
                  </a:lnTo>
                  <a:lnTo>
                    <a:pt x="237" y="284"/>
                  </a:lnTo>
                  <a:lnTo>
                    <a:pt x="237" y="289"/>
                  </a:lnTo>
                  <a:lnTo>
                    <a:pt x="237" y="294"/>
                  </a:lnTo>
                  <a:lnTo>
                    <a:pt x="237" y="299"/>
                  </a:lnTo>
                  <a:lnTo>
                    <a:pt x="237" y="305"/>
                  </a:lnTo>
                  <a:lnTo>
                    <a:pt x="237" y="311"/>
                  </a:lnTo>
                  <a:lnTo>
                    <a:pt x="237" y="317"/>
                  </a:lnTo>
                  <a:lnTo>
                    <a:pt x="237" y="323"/>
                  </a:lnTo>
                  <a:lnTo>
                    <a:pt x="237" y="329"/>
                  </a:lnTo>
                  <a:lnTo>
                    <a:pt x="236" y="336"/>
                  </a:lnTo>
                  <a:lnTo>
                    <a:pt x="236" y="342"/>
                  </a:lnTo>
                  <a:lnTo>
                    <a:pt x="236" y="349"/>
                  </a:lnTo>
                  <a:lnTo>
                    <a:pt x="236" y="356"/>
                  </a:lnTo>
                  <a:lnTo>
                    <a:pt x="236" y="362"/>
                  </a:lnTo>
                  <a:lnTo>
                    <a:pt x="235" y="368"/>
                  </a:lnTo>
                  <a:lnTo>
                    <a:pt x="235" y="374"/>
                  </a:lnTo>
                  <a:lnTo>
                    <a:pt x="235" y="380"/>
                  </a:lnTo>
                  <a:lnTo>
                    <a:pt x="234" y="386"/>
                  </a:lnTo>
                  <a:lnTo>
                    <a:pt x="234" y="391"/>
                  </a:lnTo>
                  <a:lnTo>
                    <a:pt x="234" y="397"/>
                  </a:lnTo>
                  <a:lnTo>
                    <a:pt x="233" y="402"/>
                  </a:lnTo>
                  <a:lnTo>
                    <a:pt x="233" y="407"/>
                  </a:lnTo>
                  <a:lnTo>
                    <a:pt x="232" y="411"/>
                  </a:lnTo>
                  <a:lnTo>
                    <a:pt x="232" y="416"/>
                  </a:lnTo>
                  <a:lnTo>
                    <a:pt x="231" y="421"/>
                  </a:lnTo>
                  <a:lnTo>
                    <a:pt x="230" y="425"/>
                  </a:lnTo>
                  <a:lnTo>
                    <a:pt x="230" y="429"/>
                  </a:lnTo>
                  <a:lnTo>
                    <a:pt x="229" y="433"/>
                  </a:lnTo>
                  <a:lnTo>
                    <a:pt x="229" y="437"/>
                  </a:lnTo>
                  <a:lnTo>
                    <a:pt x="228" y="441"/>
                  </a:lnTo>
                  <a:lnTo>
                    <a:pt x="227" y="445"/>
                  </a:lnTo>
                  <a:lnTo>
                    <a:pt x="227" y="449"/>
                  </a:lnTo>
                  <a:lnTo>
                    <a:pt x="226" y="453"/>
                  </a:lnTo>
                  <a:lnTo>
                    <a:pt x="226" y="456"/>
                  </a:lnTo>
                  <a:lnTo>
                    <a:pt x="225" y="460"/>
                  </a:lnTo>
                  <a:lnTo>
                    <a:pt x="224" y="464"/>
                  </a:lnTo>
                  <a:lnTo>
                    <a:pt x="224" y="468"/>
                  </a:lnTo>
                  <a:lnTo>
                    <a:pt x="223" y="471"/>
                  </a:lnTo>
                  <a:lnTo>
                    <a:pt x="223" y="475"/>
                  </a:lnTo>
                  <a:lnTo>
                    <a:pt x="222" y="478"/>
                  </a:lnTo>
                  <a:lnTo>
                    <a:pt x="222" y="482"/>
                  </a:lnTo>
                  <a:lnTo>
                    <a:pt x="221" y="485"/>
                  </a:lnTo>
                  <a:lnTo>
                    <a:pt x="221" y="489"/>
                  </a:lnTo>
                  <a:lnTo>
                    <a:pt x="220" y="492"/>
                  </a:lnTo>
                  <a:lnTo>
                    <a:pt x="220" y="495"/>
                  </a:lnTo>
                  <a:lnTo>
                    <a:pt x="219" y="499"/>
                  </a:lnTo>
                  <a:lnTo>
                    <a:pt x="219" y="502"/>
                  </a:lnTo>
                  <a:lnTo>
                    <a:pt x="218" y="505"/>
                  </a:lnTo>
                  <a:lnTo>
                    <a:pt x="218" y="508"/>
                  </a:lnTo>
                  <a:lnTo>
                    <a:pt x="217" y="511"/>
                  </a:lnTo>
                  <a:lnTo>
                    <a:pt x="217" y="514"/>
                  </a:lnTo>
                  <a:lnTo>
                    <a:pt x="216" y="516"/>
                  </a:lnTo>
                  <a:lnTo>
                    <a:pt x="215" y="519"/>
                  </a:lnTo>
                  <a:lnTo>
                    <a:pt x="215" y="522"/>
                  </a:lnTo>
                  <a:lnTo>
                    <a:pt x="214" y="524"/>
                  </a:lnTo>
                  <a:lnTo>
                    <a:pt x="214" y="527"/>
                  </a:lnTo>
                  <a:lnTo>
                    <a:pt x="213" y="529"/>
                  </a:lnTo>
                  <a:lnTo>
                    <a:pt x="212" y="532"/>
                  </a:lnTo>
                  <a:lnTo>
                    <a:pt x="212" y="534"/>
                  </a:lnTo>
                  <a:lnTo>
                    <a:pt x="211" y="536"/>
                  </a:lnTo>
                  <a:lnTo>
                    <a:pt x="210" y="539"/>
                  </a:lnTo>
                  <a:lnTo>
                    <a:pt x="210" y="541"/>
                  </a:lnTo>
                  <a:lnTo>
                    <a:pt x="209" y="543"/>
                  </a:lnTo>
                  <a:lnTo>
                    <a:pt x="208" y="546"/>
                  </a:lnTo>
                  <a:lnTo>
                    <a:pt x="208" y="548"/>
                  </a:lnTo>
                  <a:lnTo>
                    <a:pt x="207" y="551"/>
                  </a:lnTo>
                  <a:lnTo>
                    <a:pt x="206" y="553"/>
                  </a:lnTo>
                  <a:lnTo>
                    <a:pt x="205" y="556"/>
                  </a:lnTo>
                  <a:lnTo>
                    <a:pt x="205" y="559"/>
                  </a:lnTo>
                  <a:lnTo>
                    <a:pt x="204" y="561"/>
                  </a:lnTo>
                  <a:lnTo>
                    <a:pt x="203" y="564"/>
                  </a:lnTo>
                  <a:lnTo>
                    <a:pt x="202" y="567"/>
                  </a:lnTo>
                  <a:lnTo>
                    <a:pt x="202" y="570"/>
                  </a:lnTo>
                  <a:lnTo>
                    <a:pt x="201" y="573"/>
                  </a:lnTo>
                  <a:lnTo>
                    <a:pt x="200" y="575"/>
                  </a:lnTo>
                  <a:lnTo>
                    <a:pt x="199" y="578"/>
                  </a:lnTo>
                  <a:lnTo>
                    <a:pt x="198" y="581"/>
                  </a:lnTo>
                  <a:lnTo>
                    <a:pt x="197" y="584"/>
                  </a:lnTo>
                  <a:lnTo>
                    <a:pt x="197" y="587"/>
                  </a:lnTo>
                  <a:lnTo>
                    <a:pt x="196" y="590"/>
                  </a:lnTo>
                  <a:lnTo>
                    <a:pt x="195" y="593"/>
                  </a:lnTo>
                  <a:lnTo>
                    <a:pt x="194" y="596"/>
                  </a:lnTo>
                  <a:lnTo>
                    <a:pt x="193" y="599"/>
                  </a:lnTo>
                  <a:lnTo>
                    <a:pt x="192" y="602"/>
                  </a:lnTo>
                  <a:lnTo>
                    <a:pt x="191" y="605"/>
                  </a:lnTo>
                  <a:lnTo>
                    <a:pt x="190" y="608"/>
                  </a:lnTo>
                  <a:lnTo>
                    <a:pt x="189" y="611"/>
                  </a:lnTo>
                  <a:lnTo>
                    <a:pt x="188" y="614"/>
                  </a:lnTo>
                  <a:lnTo>
                    <a:pt x="187" y="617"/>
                  </a:lnTo>
                  <a:lnTo>
                    <a:pt x="186" y="620"/>
                  </a:lnTo>
                  <a:lnTo>
                    <a:pt x="184" y="623"/>
                  </a:lnTo>
                  <a:lnTo>
                    <a:pt x="183" y="626"/>
                  </a:lnTo>
                  <a:lnTo>
                    <a:pt x="182" y="629"/>
                  </a:lnTo>
                  <a:lnTo>
                    <a:pt x="181" y="632"/>
                  </a:lnTo>
                  <a:lnTo>
                    <a:pt x="180" y="635"/>
                  </a:lnTo>
                  <a:lnTo>
                    <a:pt x="179" y="638"/>
                  </a:lnTo>
                  <a:lnTo>
                    <a:pt x="178" y="640"/>
                  </a:lnTo>
                  <a:lnTo>
                    <a:pt x="177" y="643"/>
                  </a:lnTo>
                  <a:lnTo>
                    <a:pt x="176" y="645"/>
                  </a:lnTo>
                  <a:lnTo>
                    <a:pt x="175" y="648"/>
                  </a:lnTo>
                  <a:lnTo>
                    <a:pt x="174" y="650"/>
                  </a:lnTo>
                  <a:lnTo>
                    <a:pt x="173" y="652"/>
                  </a:lnTo>
                  <a:lnTo>
                    <a:pt x="172" y="655"/>
                  </a:lnTo>
                  <a:lnTo>
                    <a:pt x="171" y="657"/>
                  </a:lnTo>
                  <a:lnTo>
                    <a:pt x="170" y="659"/>
                  </a:lnTo>
                  <a:lnTo>
                    <a:pt x="169" y="660"/>
                  </a:lnTo>
                  <a:lnTo>
                    <a:pt x="168" y="662"/>
                  </a:lnTo>
                  <a:lnTo>
                    <a:pt x="167" y="664"/>
                  </a:lnTo>
                  <a:lnTo>
                    <a:pt x="166" y="666"/>
                  </a:lnTo>
                  <a:lnTo>
                    <a:pt x="165" y="668"/>
                  </a:lnTo>
                  <a:lnTo>
                    <a:pt x="164" y="669"/>
                  </a:lnTo>
                  <a:lnTo>
                    <a:pt x="163" y="671"/>
                  </a:lnTo>
                  <a:lnTo>
                    <a:pt x="162" y="673"/>
                  </a:lnTo>
                  <a:lnTo>
                    <a:pt x="161" y="675"/>
                  </a:lnTo>
                  <a:lnTo>
                    <a:pt x="160" y="677"/>
                  </a:lnTo>
                  <a:lnTo>
                    <a:pt x="158" y="679"/>
                  </a:lnTo>
                  <a:lnTo>
                    <a:pt x="157" y="681"/>
                  </a:lnTo>
                  <a:lnTo>
                    <a:pt x="156" y="682"/>
                  </a:lnTo>
                  <a:lnTo>
                    <a:pt x="155" y="684"/>
                  </a:lnTo>
                  <a:lnTo>
                    <a:pt x="154" y="686"/>
                  </a:lnTo>
                  <a:lnTo>
                    <a:pt x="153" y="688"/>
                  </a:lnTo>
                  <a:lnTo>
                    <a:pt x="152" y="690"/>
                  </a:lnTo>
                  <a:lnTo>
                    <a:pt x="151" y="692"/>
                  </a:lnTo>
                  <a:lnTo>
                    <a:pt x="150" y="694"/>
                  </a:lnTo>
                  <a:lnTo>
                    <a:pt x="149" y="696"/>
                  </a:lnTo>
                  <a:lnTo>
                    <a:pt x="147" y="698"/>
                  </a:lnTo>
                  <a:lnTo>
                    <a:pt x="146" y="699"/>
                  </a:lnTo>
                  <a:lnTo>
                    <a:pt x="145" y="701"/>
                  </a:lnTo>
                  <a:lnTo>
                    <a:pt x="144" y="703"/>
                  </a:lnTo>
                  <a:lnTo>
                    <a:pt x="143" y="704"/>
                  </a:lnTo>
                  <a:lnTo>
                    <a:pt x="142" y="706"/>
                  </a:lnTo>
                  <a:lnTo>
                    <a:pt x="141" y="708"/>
                  </a:lnTo>
                  <a:lnTo>
                    <a:pt x="139" y="709"/>
                  </a:lnTo>
                  <a:lnTo>
                    <a:pt x="138" y="710"/>
                  </a:lnTo>
                  <a:lnTo>
                    <a:pt x="137" y="712"/>
                  </a:lnTo>
                  <a:lnTo>
                    <a:pt x="136" y="713"/>
                  </a:lnTo>
                  <a:lnTo>
                    <a:pt x="135" y="714"/>
                  </a:lnTo>
                  <a:lnTo>
                    <a:pt x="134" y="716"/>
                  </a:lnTo>
                  <a:lnTo>
                    <a:pt x="133" y="717"/>
                  </a:lnTo>
                  <a:lnTo>
                    <a:pt x="132" y="718"/>
                  </a:lnTo>
                  <a:lnTo>
                    <a:pt x="130" y="719"/>
                  </a:lnTo>
                  <a:lnTo>
                    <a:pt x="129" y="720"/>
                  </a:lnTo>
                  <a:lnTo>
                    <a:pt x="128" y="721"/>
                  </a:lnTo>
                  <a:lnTo>
                    <a:pt x="127" y="722"/>
                  </a:lnTo>
                  <a:lnTo>
                    <a:pt x="126" y="723"/>
                  </a:lnTo>
                  <a:lnTo>
                    <a:pt x="125" y="724"/>
                  </a:lnTo>
                  <a:lnTo>
                    <a:pt x="124" y="724"/>
                  </a:lnTo>
                  <a:lnTo>
                    <a:pt x="122" y="725"/>
                  </a:lnTo>
                  <a:lnTo>
                    <a:pt x="121" y="726"/>
                  </a:lnTo>
                  <a:lnTo>
                    <a:pt x="120" y="727"/>
                  </a:lnTo>
                  <a:lnTo>
                    <a:pt x="119" y="727"/>
                  </a:lnTo>
                  <a:lnTo>
                    <a:pt x="118" y="728"/>
                  </a:lnTo>
                  <a:lnTo>
                    <a:pt x="117" y="729"/>
                  </a:lnTo>
                  <a:lnTo>
                    <a:pt x="116" y="729"/>
                  </a:lnTo>
                  <a:lnTo>
                    <a:pt x="115" y="730"/>
                  </a:lnTo>
                  <a:lnTo>
                    <a:pt x="113" y="730"/>
                  </a:lnTo>
                  <a:lnTo>
                    <a:pt x="112" y="731"/>
                  </a:lnTo>
                  <a:lnTo>
                    <a:pt x="111" y="731"/>
                  </a:lnTo>
                  <a:lnTo>
                    <a:pt x="110" y="731"/>
                  </a:lnTo>
                  <a:lnTo>
                    <a:pt x="109" y="732"/>
                  </a:lnTo>
                  <a:lnTo>
                    <a:pt x="108" y="732"/>
                  </a:lnTo>
                  <a:lnTo>
                    <a:pt x="106" y="732"/>
                  </a:lnTo>
                  <a:lnTo>
                    <a:pt x="105" y="733"/>
                  </a:lnTo>
                  <a:lnTo>
                    <a:pt x="104" y="733"/>
                  </a:lnTo>
                  <a:lnTo>
                    <a:pt x="103" y="733"/>
                  </a:lnTo>
                  <a:lnTo>
                    <a:pt x="101" y="733"/>
                  </a:lnTo>
                  <a:lnTo>
                    <a:pt x="100" y="733"/>
                  </a:lnTo>
                  <a:lnTo>
                    <a:pt x="99" y="733"/>
                  </a:lnTo>
                  <a:lnTo>
                    <a:pt x="98" y="733"/>
                  </a:lnTo>
                  <a:lnTo>
                    <a:pt x="96" y="734"/>
                  </a:lnTo>
                  <a:lnTo>
                    <a:pt x="95" y="734"/>
                  </a:lnTo>
                  <a:lnTo>
                    <a:pt x="94" y="734"/>
                  </a:lnTo>
                  <a:lnTo>
                    <a:pt x="92" y="733"/>
                  </a:lnTo>
                  <a:lnTo>
                    <a:pt x="91" y="733"/>
                  </a:lnTo>
                  <a:lnTo>
                    <a:pt x="90" y="733"/>
                  </a:lnTo>
                  <a:lnTo>
                    <a:pt x="89" y="733"/>
                  </a:lnTo>
                  <a:lnTo>
                    <a:pt x="87" y="733"/>
                  </a:lnTo>
                  <a:lnTo>
                    <a:pt x="86" y="733"/>
                  </a:lnTo>
                  <a:lnTo>
                    <a:pt x="85" y="733"/>
                  </a:lnTo>
                  <a:lnTo>
                    <a:pt x="84" y="732"/>
                  </a:lnTo>
                  <a:lnTo>
                    <a:pt x="83" y="732"/>
                  </a:lnTo>
                  <a:lnTo>
                    <a:pt x="81" y="732"/>
                  </a:lnTo>
                  <a:lnTo>
                    <a:pt x="80" y="731"/>
                  </a:lnTo>
                  <a:lnTo>
                    <a:pt x="79" y="731"/>
                  </a:lnTo>
                  <a:lnTo>
                    <a:pt x="78" y="731"/>
                  </a:lnTo>
                  <a:lnTo>
                    <a:pt x="77" y="730"/>
                  </a:lnTo>
                  <a:lnTo>
                    <a:pt x="76" y="730"/>
                  </a:lnTo>
                  <a:lnTo>
                    <a:pt x="74" y="729"/>
                  </a:lnTo>
                  <a:lnTo>
                    <a:pt x="73" y="729"/>
                  </a:lnTo>
                  <a:lnTo>
                    <a:pt x="72" y="728"/>
                  </a:lnTo>
                  <a:lnTo>
                    <a:pt x="71" y="728"/>
                  </a:lnTo>
                  <a:lnTo>
                    <a:pt x="70" y="727"/>
                  </a:lnTo>
                  <a:lnTo>
                    <a:pt x="69" y="726"/>
                  </a:lnTo>
                  <a:lnTo>
                    <a:pt x="68" y="726"/>
                  </a:lnTo>
                  <a:lnTo>
                    <a:pt x="67" y="725"/>
                  </a:lnTo>
                  <a:lnTo>
                    <a:pt x="65" y="724"/>
                  </a:lnTo>
                  <a:lnTo>
                    <a:pt x="64" y="724"/>
                  </a:lnTo>
                  <a:lnTo>
                    <a:pt x="63" y="723"/>
                  </a:lnTo>
                  <a:lnTo>
                    <a:pt x="62" y="722"/>
                  </a:lnTo>
                  <a:lnTo>
                    <a:pt x="61" y="722"/>
                  </a:lnTo>
                  <a:lnTo>
                    <a:pt x="60" y="721"/>
                  </a:lnTo>
                  <a:lnTo>
                    <a:pt x="59" y="720"/>
                  </a:lnTo>
                  <a:lnTo>
                    <a:pt x="57" y="719"/>
                  </a:lnTo>
                  <a:lnTo>
                    <a:pt x="56" y="718"/>
                  </a:lnTo>
                  <a:lnTo>
                    <a:pt x="55" y="718"/>
                  </a:lnTo>
                  <a:lnTo>
                    <a:pt x="54" y="717"/>
                  </a:lnTo>
                  <a:lnTo>
                    <a:pt x="53" y="716"/>
                  </a:lnTo>
                  <a:lnTo>
                    <a:pt x="52" y="715"/>
                  </a:lnTo>
                  <a:lnTo>
                    <a:pt x="51" y="714"/>
                  </a:lnTo>
                  <a:lnTo>
                    <a:pt x="50" y="713"/>
                  </a:lnTo>
                  <a:lnTo>
                    <a:pt x="49" y="712"/>
                  </a:lnTo>
                  <a:lnTo>
                    <a:pt x="48" y="711"/>
                  </a:lnTo>
                  <a:lnTo>
                    <a:pt x="47" y="710"/>
                  </a:lnTo>
                  <a:lnTo>
                    <a:pt x="46" y="709"/>
                  </a:lnTo>
                  <a:lnTo>
                    <a:pt x="45" y="708"/>
                  </a:lnTo>
                  <a:lnTo>
                    <a:pt x="44" y="707"/>
                  </a:lnTo>
                  <a:lnTo>
                    <a:pt x="44" y="706"/>
                  </a:lnTo>
                  <a:lnTo>
                    <a:pt x="43" y="705"/>
                  </a:lnTo>
                  <a:lnTo>
                    <a:pt x="42" y="704"/>
                  </a:lnTo>
                  <a:lnTo>
                    <a:pt x="41" y="703"/>
                  </a:lnTo>
                  <a:lnTo>
                    <a:pt x="40" y="701"/>
                  </a:lnTo>
                  <a:lnTo>
                    <a:pt x="39" y="700"/>
                  </a:lnTo>
                  <a:lnTo>
                    <a:pt x="38" y="699"/>
                  </a:lnTo>
                  <a:lnTo>
                    <a:pt x="37" y="697"/>
                  </a:lnTo>
                  <a:lnTo>
                    <a:pt x="36" y="695"/>
                  </a:lnTo>
                  <a:lnTo>
                    <a:pt x="35" y="694"/>
                  </a:lnTo>
                  <a:lnTo>
                    <a:pt x="34" y="692"/>
                  </a:lnTo>
                  <a:lnTo>
                    <a:pt x="32" y="690"/>
                  </a:lnTo>
                  <a:lnTo>
                    <a:pt x="31" y="688"/>
                  </a:lnTo>
                  <a:lnTo>
                    <a:pt x="29" y="686"/>
                  </a:lnTo>
                  <a:lnTo>
                    <a:pt x="28" y="684"/>
                  </a:lnTo>
                  <a:lnTo>
                    <a:pt x="26" y="682"/>
                  </a:lnTo>
                  <a:lnTo>
                    <a:pt x="25" y="680"/>
                  </a:lnTo>
                  <a:lnTo>
                    <a:pt x="23" y="678"/>
                  </a:lnTo>
                  <a:lnTo>
                    <a:pt x="21" y="675"/>
                  </a:lnTo>
                  <a:lnTo>
                    <a:pt x="19" y="673"/>
                  </a:lnTo>
                  <a:lnTo>
                    <a:pt x="18" y="671"/>
                  </a:lnTo>
                  <a:lnTo>
                    <a:pt x="16" y="670"/>
                  </a:lnTo>
                  <a:lnTo>
                    <a:pt x="15" y="668"/>
                  </a:lnTo>
                  <a:lnTo>
                    <a:pt x="13" y="668"/>
                  </a:lnTo>
                  <a:lnTo>
                    <a:pt x="12" y="667"/>
                  </a:lnTo>
                  <a:lnTo>
                    <a:pt x="10" y="667"/>
                  </a:lnTo>
                  <a:lnTo>
                    <a:pt x="9" y="667"/>
                  </a:lnTo>
                  <a:lnTo>
                    <a:pt x="8" y="668"/>
                  </a:lnTo>
                  <a:lnTo>
                    <a:pt x="7" y="669"/>
                  </a:lnTo>
                  <a:lnTo>
                    <a:pt x="6" y="670"/>
                  </a:lnTo>
                  <a:lnTo>
                    <a:pt x="5" y="672"/>
                  </a:lnTo>
                  <a:lnTo>
                    <a:pt x="4" y="674"/>
                  </a:lnTo>
                  <a:lnTo>
                    <a:pt x="3" y="676"/>
                  </a:lnTo>
                  <a:lnTo>
                    <a:pt x="2" y="679"/>
                  </a:lnTo>
                  <a:lnTo>
                    <a:pt x="2" y="682"/>
                  </a:lnTo>
                  <a:lnTo>
                    <a:pt x="1" y="685"/>
                  </a:lnTo>
                  <a:lnTo>
                    <a:pt x="1" y="688"/>
                  </a:lnTo>
                  <a:lnTo>
                    <a:pt x="0" y="691"/>
                  </a:lnTo>
                  <a:lnTo>
                    <a:pt x="0" y="694"/>
                  </a:lnTo>
                  <a:lnTo>
                    <a:pt x="0" y="697"/>
                  </a:lnTo>
                  <a:lnTo>
                    <a:pt x="0" y="700"/>
                  </a:lnTo>
                  <a:lnTo>
                    <a:pt x="0" y="702"/>
                  </a:lnTo>
                  <a:lnTo>
                    <a:pt x="1" y="705"/>
                  </a:lnTo>
                  <a:lnTo>
                    <a:pt x="1" y="708"/>
                  </a:lnTo>
                  <a:lnTo>
                    <a:pt x="2" y="710"/>
                  </a:lnTo>
                  <a:lnTo>
                    <a:pt x="3" y="712"/>
                  </a:lnTo>
                  <a:lnTo>
                    <a:pt x="3" y="715"/>
                  </a:lnTo>
                  <a:lnTo>
                    <a:pt x="4" y="717"/>
                  </a:lnTo>
                  <a:lnTo>
                    <a:pt x="6" y="719"/>
                  </a:lnTo>
                  <a:lnTo>
                    <a:pt x="7" y="721"/>
                  </a:lnTo>
                  <a:lnTo>
                    <a:pt x="8" y="723"/>
                  </a:lnTo>
                  <a:lnTo>
                    <a:pt x="10" y="725"/>
                  </a:lnTo>
                  <a:lnTo>
                    <a:pt x="11" y="727"/>
                  </a:lnTo>
                  <a:lnTo>
                    <a:pt x="13" y="729"/>
                  </a:lnTo>
                  <a:lnTo>
                    <a:pt x="14" y="730"/>
                  </a:lnTo>
                  <a:lnTo>
                    <a:pt x="15" y="732"/>
                  </a:lnTo>
                  <a:lnTo>
                    <a:pt x="17" y="734"/>
                  </a:lnTo>
                  <a:lnTo>
                    <a:pt x="18" y="735"/>
                  </a:lnTo>
                  <a:lnTo>
                    <a:pt x="19" y="737"/>
                  </a:lnTo>
                  <a:lnTo>
                    <a:pt x="21" y="738"/>
                  </a:lnTo>
                  <a:lnTo>
                    <a:pt x="22" y="740"/>
                  </a:lnTo>
                  <a:lnTo>
                    <a:pt x="23" y="741"/>
                  </a:lnTo>
                  <a:lnTo>
                    <a:pt x="24" y="742"/>
                  </a:lnTo>
                  <a:lnTo>
                    <a:pt x="25" y="743"/>
                  </a:lnTo>
                  <a:lnTo>
                    <a:pt x="27" y="744"/>
                  </a:lnTo>
                  <a:lnTo>
                    <a:pt x="28" y="745"/>
                  </a:lnTo>
                  <a:lnTo>
                    <a:pt x="29" y="746"/>
                  </a:lnTo>
                  <a:lnTo>
                    <a:pt x="30" y="747"/>
                  </a:lnTo>
                  <a:lnTo>
                    <a:pt x="31" y="748"/>
                  </a:lnTo>
                  <a:lnTo>
                    <a:pt x="32" y="749"/>
                  </a:lnTo>
                  <a:lnTo>
                    <a:pt x="34" y="750"/>
                  </a:lnTo>
                  <a:lnTo>
                    <a:pt x="35" y="751"/>
                  </a:lnTo>
                  <a:lnTo>
                    <a:pt x="36" y="752"/>
                  </a:lnTo>
                  <a:lnTo>
                    <a:pt x="37" y="753"/>
                  </a:lnTo>
                  <a:lnTo>
                    <a:pt x="39" y="754"/>
                  </a:lnTo>
                  <a:lnTo>
                    <a:pt x="40" y="755"/>
                  </a:lnTo>
                  <a:lnTo>
                    <a:pt x="41" y="756"/>
                  </a:lnTo>
                  <a:lnTo>
                    <a:pt x="43" y="757"/>
                  </a:lnTo>
                  <a:lnTo>
                    <a:pt x="44" y="757"/>
                  </a:lnTo>
                  <a:lnTo>
                    <a:pt x="45" y="758"/>
                  </a:lnTo>
                  <a:lnTo>
                    <a:pt x="47" y="759"/>
                  </a:lnTo>
                  <a:lnTo>
                    <a:pt x="48" y="760"/>
                  </a:lnTo>
                  <a:lnTo>
                    <a:pt x="50" y="761"/>
                  </a:lnTo>
                  <a:lnTo>
                    <a:pt x="51" y="762"/>
                  </a:lnTo>
                  <a:lnTo>
                    <a:pt x="53" y="762"/>
                  </a:lnTo>
                  <a:lnTo>
                    <a:pt x="54" y="763"/>
                  </a:lnTo>
                  <a:lnTo>
                    <a:pt x="56" y="764"/>
                  </a:lnTo>
                  <a:lnTo>
                    <a:pt x="57" y="765"/>
                  </a:lnTo>
                  <a:lnTo>
                    <a:pt x="59" y="765"/>
                  </a:lnTo>
                  <a:lnTo>
                    <a:pt x="60" y="766"/>
                  </a:lnTo>
                  <a:lnTo>
                    <a:pt x="62" y="767"/>
                  </a:lnTo>
                  <a:lnTo>
                    <a:pt x="63" y="767"/>
                  </a:lnTo>
                  <a:lnTo>
                    <a:pt x="65" y="768"/>
                  </a:lnTo>
                  <a:lnTo>
                    <a:pt x="66" y="768"/>
                  </a:lnTo>
                  <a:lnTo>
                    <a:pt x="68" y="769"/>
                  </a:lnTo>
                  <a:lnTo>
                    <a:pt x="70" y="770"/>
                  </a:lnTo>
                  <a:lnTo>
                    <a:pt x="71" y="770"/>
                  </a:lnTo>
                  <a:lnTo>
                    <a:pt x="73" y="771"/>
                  </a:lnTo>
                  <a:lnTo>
                    <a:pt x="74" y="771"/>
                  </a:lnTo>
                  <a:lnTo>
                    <a:pt x="76" y="772"/>
                  </a:lnTo>
                  <a:lnTo>
                    <a:pt x="78" y="772"/>
                  </a:lnTo>
                  <a:lnTo>
                    <a:pt x="79" y="772"/>
                  </a:lnTo>
                  <a:lnTo>
                    <a:pt x="81" y="773"/>
                  </a:lnTo>
                  <a:lnTo>
                    <a:pt x="82" y="773"/>
                  </a:lnTo>
                  <a:lnTo>
                    <a:pt x="84" y="773"/>
                  </a:lnTo>
                  <a:lnTo>
                    <a:pt x="85" y="774"/>
                  </a:lnTo>
                  <a:lnTo>
                    <a:pt x="86" y="774"/>
                  </a:lnTo>
                  <a:lnTo>
                    <a:pt x="88" y="774"/>
                  </a:lnTo>
                  <a:lnTo>
                    <a:pt x="89" y="774"/>
                  </a:lnTo>
                  <a:lnTo>
                    <a:pt x="90" y="775"/>
                  </a:lnTo>
                  <a:lnTo>
                    <a:pt x="92" y="775"/>
                  </a:lnTo>
                  <a:lnTo>
                    <a:pt x="93" y="775"/>
                  </a:lnTo>
                  <a:lnTo>
                    <a:pt x="94" y="775"/>
                  </a:lnTo>
                  <a:lnTo>
                    <a:pt x="95" y="775"/>
                  </a:lnTo>
                  <a:lnTo>
                    <a:pt x="96" y="775"/>
                  </a:lnTo>
                  <a:lnTo>
                    <a:pt x="97" y="775"/>
                  </a:lnTo>
                  <a:lnTo>
                    <a:pt x="99" y="775"/>
                  </a:lnTo>
                  <a:lnTo>
                    <a:pt x="100" y="775"/>
                  </a:lnTo>
                  <a:lnTo>
                    <a:pt x="101" y="775"/>
                  </a:lnTo>
                  <a:lnTo>
                    <a:pt x="102" y="775"/>
                  </a:lnTo>
                  <a:lnTo>
                    <a:pt x="103" y="775"/>
                  </a:lnTo>
                  <a:lnTo>
                    <a:pt x="104" y="775"/>
                  </a:lnTo>
                  <a:lnTo>
                    <a:pt x="105" y="775"/>
                  </a:lnTo>
                  <a:lnTo>
                    <a:pt x="107" y="775"/>
                  </a:lnTo>
                  <a:lnTo>
                    <a:pt x="108" y="774"/>
                  </a:lnTo>
                  <a:lnTo>
                    <a:pt x="109" y="774"/>
                  </a:lnTo>
                  <a:lnTo>
                    <a:pt x="110" y="774"/>
                  </a:lnTo>
                  <a:lnTo>
                    <a:pt x="111" y="774"/>
                  </a:lnTo>
                  <a:lnTo>
                    <a:pt x="112" y="774"/>
                  </a:lnTo>
                  <a:lnTo>
                    <a:pt x="113" y="774"/>
                  </a:lnTo>
                  <a:lnTo>
                    <a:pt x="115" y="774"/>
                  </a:lnTo>
                  <a:lnTo>
                    <a:pt x="116" y="774"/>
                  </a:lnTo>
                  <a:lnTo>
                    <a:pt x="117" y="773"/>
                  </a:lnTo>
                  <a:lnTo>
                    <a:pt x="118" y="773"/>
                  </a:lnTo>
                  <a:lnTo>
                    <a:pt x="119" y="773"/>
                  </a:lnTo>
                  <a:lnTo>
                    <a:pt x="120" y="772"/>
                  </a:lnTo>
                  <a:lnTo>
                    <a:pt x="121" y="772"/>
                  </a:lnTo>
                  <a:lnTo>
                    <a:pt x="122" y="772"/>
                  </a:lnTo>
                  <a:lnTo>
                    <a:pt x="124" y="771"/>
                  </a:lnTo>
                  <a:lnTo>
                    <a:pt x="125" y="771"/>
                  </a:lnTo>
                  <a:lnTo>
                    <a:pt x="126" y="770"/>
                  </a:lnTo>
                  <a:lnTo>
                    <a:pt x="127" y="769"/>
                  </a:lnTo>
                  <a:lnTo>
                    <a:pt x="128" y="769"/>
                  </a:lnTo>
                  <a:lnTo>
                    <a:pt x="129" y="768"/>
                  </a:lnTo>
                  <a:lnTo>
                    <a:pt x="130" y="767"/>
                  </a:lnTo>
                  <a:lnTo>
                    <a:pt x="132" y="767"/>
                  </a:lnTo>
                  <a:lnTo>
                    <a:pt x="133" y="766"/>
                  </a:lnTo>
                  <a:lnTo>
                    <a:pt x="134" y="765"/>
                  </a:lnTo>
                  <a:lnTo>
                    <a:pt x="135" y="764"/>
                  </a:lnTo>
                  <a:lnTo>
                    <a:pt x="136" y="763"/>
                  </a:lnTo>
                  <a:lnTo>
                    <a:pt x="137" y="763"/>
                  </a:lnTo>
                  <a:lnTo>
                    <a:pt x="138" y="762"/>
                  </a:lnTo>
                  <a:lnTo>
                    <a:pt x="139" y="761"/>
                  </a:lnTo>
                  <a:lnTo>
                    <a:pt x="140" y="760"/>
                  </a:lnTo>
                  <a:lnTo>
                    <a:pt x="141" y="759"/>
                  </a:lnTo>
                  <a:lnTo>
                    <a:pt x="142" y="758"/>
                  </a:lnTo>
                  <a:lnTo>
                    <a:pt x="143" y="757"/>
                  </a:lnTo>
                  <a:lnTo>
                    <a:pt x="144" y="756"/>
                  </a:lnTo>
                  <a:lnTo>
                    <a:pt x="146" y="755"/>
                  </a:lnTo>
                  <a:lnTo>
                    <a:pt x="147" y="755"/>
                  </a:lnTo>
                  <a:lnTo>
                    <a:pt x="148" y="754"/>
                  </a:lnTo>
                  <a:lnTo>
                    <a:pt x="149" y="753"/>
                  </a:lnTo>
                  <a:lnTo>
                    <a:pt x="149" y="752"/>
                  </a:lnTo>
                  <a:lnTo>
                    <a:pt x="150" y="751"/>
                  </a:lnTo>
                  <a:lnTo>
                    <a:pt x="151" y="750"/>
                  </a:lnTo>
                  <a:lnTo>
                    <a:pt x="152" y="749"/>
                  </a:lnTo>
                  <a:lnTo>
                    <a:pt x="153" y="748"/>
                  </a:lnTo>
                  <a:lnTo>
                    <a:pt x="154" y="747"/>
                  </a:lnTo>
                  <a:lnTo>
                    <a:pt x="155" y="745"/>
                  </a:lnTo>
                  <a:lnTo>
                    <a:pt x="156" y="744"/>
                  </a:lnTo>
                  <a:lnTo>
                    <a:pt x="157" y="743"/>
                  </a:lnTo>
                  <a:lnTo>
                    <a:pt x="158" y="742"/>
                  </a:lnTo>
                  <a:lnTo>
                    <a:pt x="159" y="741"/>
                  </a:lnTo>
                  <a:lnTo>
                    <a:pt x="160" y="740"/>
                  </a:lnTo>
                  <a:lnTo>
                    <a:pt x="161" y="739"/>
                  </a:lnTo>
                  <a:lnTo>
                    <a:pt x="162" y="737"/>
                  </a:lnTo>
                  <a:lnTo>
                    <a:pt x="163" y="736"/>
                  </a:lnTo>
                  <a:lnTo>
                    <a:pt x="164" y="735"/>
                  </a:lnTo>
                  <a:lnTo>
                    <a:pt x="165" y="734"/>
                  </a:lnTo>
                  <a:lnTo>
                    <a:pt x="166" y="732"/>
                  </a:lnTo>
                  <a:lnTo>
                    <a:pt x="167" y="731"/>
                  </a:lnTo>
                  <a:lnTo>
                    <a:pt x="168" y="730"/>
                  </a:lnTo>
                  <a:lnTo>
                    <a:pt x="169" y="728"/>
                  </a:lnTo>
                  <a:lnTo>
                    <a:pt x="170" y="727"/>
                  </a:lnTo>
                  <a:lnTo>
                    <a:pt x="171" y="725"/>
                  </a:lnTo>
                  <a:lnTo>
                    <a:pt x="172" y="724"/>
                  </a:lnTo>
                  <a:lnTo>
                    <a:pt x="173" y="722"/>
                  </a:lnTo>
                  <a:lnTo>
                    <a:pt x="174" y="721"/>
                  </a:lnTo>
                  <a:lnTo>
                    <a:pt x="175" y="719"/>
                  </a:lnTo>
                  <a:lnTo>
                    <a:pt x="176" y="717"/>
                  </a:lnTo>
                  <a:lnTo>
                    <a:pt x="177" y="716"/>
                  </a:lnTo>
                  <a:lnTo>
                    <a:pt x="178" y="714"/>
                  </a:lnTo>
                  <a:lnTo>
                    <a:pt x="179" y="712"/>
                  </a:lnTo>
                  <a:lnTo>
                    <a:pt x="180" y="711"/>
                  </a:lnTo>
                  <a:lnTo>
                    <a:pt x="181" y="709"/>
                  </a:lnTo>
                  <a:lnTo>
                    <a:pt x="182" y="707"/>
                  </a:lnTo>
                  <a:lnTo>
                    <a:pt x="183" y="705"/>
                  </a:lnTo>
                  <a:lnTo>
                    <a:pt x="183" y="704"/>
                  </a:lnTo>
                  <a:lnTo>
                    <a:pt x="184" y="702"/>
                  </a:lnTo>
                  <a:lnTo>
                    <a:pt x="185" y="700"/>
                  </a:lnTo>
                  <a:lnTo>
                    <a:pt x="186" y="698"/>
                  </a:lnTo>
                  <a:lnTo>
                    <a:pt x="187" y="696"/>
                  </a:lnTo>
                  <a:lnTo>
                    <a:pt x="188" y="695"/>
                  </a:lnTo>
                  <a:lnTo>
                    <a:pt x="189" y="693"/>
                  </a:lnTo>
                  <a:lnTo>
                    <a:pt x="190" y="691"/>
                  </a:lnTo>
                  <a:lnTo>
                    <a:pt x="191" y="689"/>
                  </a:lnTo>
                  <a:lnTo>
                    <a:pt x="192" y="688"/>
                  </a:lnTo>
                  <a:lnTo>
                    <a:pt x="192" y="686"/>
                  </a:lnTo>
                  <a:lnTo>
                    <a:pt x="193" y="684"/>
                  </a:lnTo>
                  <a:lnTo>
                    <a:pt x="194" y="682"/>
                  </a:lnTo>
                  <a:lnTo>
                    <a:pt x="195" y="680"/>
                  </a:lnTo>
                  <a:lnTo>
                    <a:pt x="196" y="679"/>
                  </a:lnTo>
                  <a:lnTo>
                    <a:pt x="196" y="677"/>
                  </a:lnTo>
                  <a:lnTo>
                    <a:pt x="197" y="675"/>
                  </a:lnTo>
                  <a:lnTo>
                    <a:pt x="198" y="673"/>
                  </a:lnTo>
                  <a:lnTo>
                    <a:pt x="199" y="671"/>
                  </a:lnTo>
                  <a:lnTo>
                    <a:pt x="200" y="669"/>
                  </a:lnTo>
                  <a:lnTo>
                    <a:pt x="200" y="666"/>
                  </a:lnTo>
                  <a:lnTo>
                    <a:pt x="201" y="664"/>
                  </a:lnTo>
                  <a:lnTo>
                    <a:pt x="202" y="662"/>
                  </a:lnTo>
                  <a:lnTo>
                    <a:pt x="203" y="660"/>
                  </a:lnTo>
                  <a:lnTo>
                    <a:pt x="204" y="657"/>
                  </a:lnTo>
                  <a:lnTo>
                    <a:pt x="205" y="655"/>
                  </a:lnTo>
                  <a:lnTo>
                    <a:pt x="205" y="652"/>
                  </a:lnTo>
                  <a:lnTo>
                    <a:pt x="206" y="650"/>
                  </a:lnTo>
                  <a:lnTo>
                    <a:pt x="207" y="647"/>
                  </a:lnTo>
                  <a:lnTo>
                    <a:pt x="208" y="644"/>
                  </a:lnTo>
                  <a:lnTo>
                    <a:pt x="209" y="641"/>
                  </a:lnTo>
                  <a:lnTo>
                    <a:pt x="209" y="639"/>
                  </a:lnTo>
                  <a:lnTo>
                    <a:pt x="210" y="636"/>
                  </a:lnTo>
                  <a:lnTo>
                    <a:pt x="211" y="633"/>
                  </a:lnTo>
                  <a:lnTo>
                    <a:pt x="212" y="630"/>
                  </a:lnTo>
                  <a:lnTo>
                    <a:pt x="212" y="627"/>
                  </a:lnTo>
                  <a:lnTo>
                    <a:pt x="213" y="625"/>
                  </a:lnTo>
                  <a:lnTo>
                    <a:pt x="214" y="622"/>
                  </a:lnTo>
                  <a:lnTo>
                    <a:pt x="215" y="619"/>
                  </a:lnTo>
                  <a:lnTo>
                    <a:pt x="215" y="616"/>
                  </a:lnTo>
                  <a:lnTo>
                    <a:pt x="216" y="613"/>
                  </a:lnTo>
                  <a:lnTo>
                    <a:pt x="217" y="610"/>
                  </a:lnTo>
                  <a:lnTo>
                    <a:pt x="217" y="607"/>
                  </a:lnTo>
                  <a:lnTo>
                    <a:pt x="218" y="605"/>
                  </a:lnTo>
                  <a:lnTo>
                    <a:pt x="219" y="602"/>
                  </a:lnTo>
                  <a:lnTo>
                    <a:pt x="219" y="599"/>
                  </a:lnTo>
                  <a:lnTo>
                    <a:pt x="220" y="596"/>
                  </a:lnTo>
                  <a:lnTo>
                    <a:pt x="221" y="593"/>
                  </a:lnTo>
                  <a:lnTo>
                    <a:pt x="221" y="590"/>
                  </a:lnTo>
                  <a:lnTo>
                    <a:pt x="222" y="587"/>
                  </a:lnTo>
                  <a:lnTo>
                    <a:pt x="223" y="584"/>
                  </a:lnTo>
                  <a:lnTo>
                    <a:pt x="223" y="581"/>
                  </a:lnTo>
                  <a:lnTo>
                    <a:pt x="224" y="577"/>
                  </a:lnTo>
                  <a:lnTo>
                    <a:pt x="224" y="574"/>
                  </a:lnTo>
                  <a:lnTo>
                    <a:pt x="225" y="571"/>
                  </a:lnTo>
                  <a:lnTo>
                    <a:pt x="225" y="568"/>
                  </a:lnTo>
                  <a:lnTo>
                    <a:pt x="226" y="564"/>
                  </a:lnTo>
                  <a:lnTo>
                    <a:pt x="226" y="561"/>
                  </a:lnTo>
                  <a:lnTo>
                    <a:pt x="227" y="557"/>
                  </a:lnTo>
                  <a:lnTo>
                    <a:pt x="228" y="554"/>
                  </a:lnTo>
                  <a:lnTo>
                    <a:pt x="228" y="551"/>
                  </a:lnTo>
                  <a:lnTo>
                    <a:pt x="229" y="547"/>
                  </a:lnTo>
                  <a:lnTo>
                    <a:pt x="229" y="543"/>
                  </a:lnTo>
                  <a:lnTo>
                    <a:pt x="230" y="540"/>
                  </a:lnTo>
                  <a:lnTo>
                    <a:pt x="230" y="536"/>
                  </a:lnTo>
                  <a:lnTo>
                    <a:pt x="231" y="532"/>
                  </a:lnTo>
                  <a:lnTo>
                    <a:pt x="231" y="528"/>
                  </a:lnTo>
                  <a:lnTo>
                    <a:pt x="232" y="524"/>
                  </a:lnTo>
                  <a:lnTo>
                    <a:pt x="232" y="521"/>
                  </a:lnTo>
                  <a:lnTo>
                    <a:pt x="233" y="517"/>
                  </a:lnTo>
                  <a:lnTo>
                    <a:pt x="233" y="512"/>
                  </a:lnTo>
                  <a:lnTo>
                    <a:pt x="234" y="508"/>
                  </a:lnTo>
                  <a:lnTo>
                    <a:pt x="234" y="504"/>
                  </a:lnTo>
                  <a:lnTo>
                    <a:pt x="235" y="500"/>
                  </a:lnTo>
                  <a:lnTo>
                    <a:pt x="236" y="496"/>
                  </a:lnTo>
                  <a:lnTo>
                    <a:pt x="236" y="491"/>
                  </a:lnTo>
                  <a:lnTo>
                    <a:pt x="237" y="487"/>
                  </a:lnTo>
                  <a:lnTo>
                    <a:pt x="238" y="482"/>
                  </a:lnTo>
                  <a:lnTo>
                    <a:pt x="238" y="478"/>
                  </a:lnTo>
                  <a:lnTo>
                    <a:pt x="239" y="473"/>
                  </a:lnTo>
                  <a:lnTo>
                    <a:pt x="239" y="469"/>
                  </a:lnTo>
                  <a:lnTo>
                    <a:pt x="240" y="465"/>
                  </a:lnTo>
                  <a:lnTo>
                    <a:pt x="240" y="461"/>
                  </a:lnTo>
                  <a:lnTo>
                    <a:pt x="241" y="456"/>
                  </a:lnTo>
                  <a:lnTo>
                    <a:pt x="241" y="452"/>
                  </a:lnTo>
                  <a:lnTo>
                    <a:pt x="242" y="448"/>
                  </a:lnTo>
                  <a:lnTo>
                    <a:pt x="242" y="445"/>
                  </a:lnTo>
                  <a:lnTo>
                    <a:pt x="243" y="441"/>
                  </a:lnTo>
                  <a:lnTo>
                    <a:pt x="243" y="437"/>
                  </a:lnTo>
                  <a:lnTo>
                    <a:pt x="243" y="434"/>
                  </a:lnTo>
                  <a:lnTo>
                    <a:pt x="243" y="430"/>
                  </a:lnTo>
                  <a:lnTo>
                    <a:pt x="244" y="427"/>
                  </a:lnTo>
                  <a:lnTo>
                    <a:pt x="244" y="423"/>
                  </a:lnTo>
                  <a:lnTo>
                    <a:pt x="244" y="420"/>
                  </a:lnTo>
                  <a:lnTo>
                    <a:pt x="244" y="417"/>
                  </a:lnTo>
                  <a:lnTo>
                    <a:pt x="244" y="413"/>
                  </a:lnTo>
                  <a:lnTo>
                    <a:pt x="245" y="409"/>
                  </a:lnTo>
                  <a:lnTo>
                    <a:pt x="245" y="405"/>
                  </a:lnTo>
                  <a:lnTo>
                    <a:pt x="245" y="400"/>
                  </a:lnTo>
                  <a:lnTo>
                    <a:pt x="245" y="395"/>
                  </a:lnTo>
                  <a:lnTo>
                    <a:pt x="245" y="390"/>
                  </a:lnTo>
                  <a:lnTo>
                    <a:pt x="245" y="385"/>
                  </a:lnTo>
                  <a:lnTo>
                    <a:pt x="245" y="379"/>
                  </a:lnTo>
                  <a:lnTo>
                    <a:pt x="245" y="373"/>
                  </a:lnTo>
                  <a:lnTo>
                    <a:pt x="245" y="367"/>
                  </a:lnTo>
                  <a:lnTo>
                    <a:pt x="245" y="361"/>
                  </a:lnTo>
                  <a:lnTo>
                    <a:pt x="245" y="354"/>
                  </a:lnTo>
                  <a:lnTo>
                    <a:pt x="245" y="347"/>
                  </a:lnTo>
                  <a:lnTo>
                    <a:pt x="245" y="340"/>
                  </a:lnTo>
                  <a:lnTo>
                    <a:pt x="245" y="332"/>
                  </a:lnTo>
                  <a:lnTo>
                    <a:pt x="245" y="324"/>
                  </a:lnTo>
                  <a:lnTo>
                    <a:pt x="245" y="317"/>
                  </a:lnTo>
                  <a:lnTo>
                    <a:pt x="245" y="310"/>
                  </a:lnTo>
                  <a:lnTo>
                    <a:pt x="245" y="303"/>
                  </a:lnTo>
                  <a:lnTo>
                    <a:pt x="245" y="296"/>
                  </a:lnTo>
                  <a:lnTo>
                    <a:pt x="245" y="290"/>
                  </a:lnTo>
                  <a:lnTo>
                    <a:pt x="245" y="284"/>
                  </a:lnTo>
                  <a:lnTo>
                    <a:pt x="245" y="278"/>
                  </a:lnTo>
                  <a:lnTo>
                    <a:pt x="245" y="272"/>
                  </a:lnTo>
                  <a:lnTo>
                    <a:pt x="245" y="267"/>
                  </a:lnTo>
                  <a:lnTo>
                    <a:pt x="245" y="262"/>
                  </a:lnTo>
                  <a:lnTo>
                    <a:pt x="245" y="257"/>
                  </a:lnTo>
                  <a:lnTo>
                    <a:pt x="245" y="252"/>
                  </a:lnTo>
                  <a:lnTo>
                    <a:pt x="244" y="248"/>
                  </a:lnTo>
                  <a:lnTo>
                    <a:pt x="244" y="244"/>
                  </a:lnTo>
                  <a:lnTo>
                    <a:pt x="244" y="240"/>
                  </a:lnTo>
                  <a:lnTo>
                    <a:pt x="244" y="236"/>
                  </a:lnTo>
                  <a:lnTo>
                    <a:pt x="244" y="233"/>
                  </a:lnTo>
                  <a:lnTo>
                    <a:pt x="244" y="229"/>
                  </a:lnTo>
                  <a:lnTo>
                    <a:pt x="243" y="225"/>
                  </a:lnTo>
                  <a:lnTo>
                    <a:pt x="243" y="222"/>
                  </a:lnTo>
                  <a:lnTo>
                    <a:pt x="243" y="218"/>
                  </a:lnTo>
                  <a:lnTo>
                    <a:pt x="243" y="215"/>
                  </a:lnTo>
                  <a:lnTo>
                    <a:pt x="242" y="212"/>
                  </a:lnTo>
                  <a:lnTo>
                    <a:pt x="242" y="208"/>
                  </a:lnTo>
                  <a:lnTo>
                    <a:pt x="242" y="205"/>
                  </a:lnTo>
                  <a:lnTo>
                    <a:pt x="242" y="202"/>
                  </a:lnTo>
                  <a:lnTo>
                    <a:pt x="241" y="199"/>
                  </a:lnTo>
                  <a:lnTo>
                    <a:pt x="241" y="196"/>
                  </a:lnTo>
                  <a:lnTo>
                    <a:pt x="241" y="193"/>
                  </a:lnTo>
                  <a:lnTo>
                    <a:pt x="240" y="190"/>
                  </a:lnTo>
                  <a:lnTo>
                    <a:pt x="240" y="187"/>
                  </a:lnTo>
                  <a:lnTo>
                    <a:pt x="240" y="184"/>
                  </a:lnTo>
                  <a:lnTo>
                    <a:pt x="239" y="181"/>
                  </a:lnTo>
                  <a:lnTo>
                    <a:pt x="239" y="177"/>
                  </a:lnTo>
                  <a:lnTo>
                    <a:pt x="239" y="174"/>
                  </a:lnTo>
                  <a:lnTo>
                    <a:pt x="238" y="170"/>
                  </a:lnTo>
                  <a:lnTo>
                    <a:pt x="238" y="166"/>
                  </a:lnTo>
                  <a:lnTo>
                    <a:pt x="237" y="162"/>
                  </a:lnTo>
                  <a:lnTo>
                    <a:pt x="236" y="158"/>
                  </a:lnTo>
                  <a:lnTo>
                    <a:pt x="236" y="154"/>
                  </a:lnTo>
                  <a:lnTo>
                    <a:pt x="235" y="150"/>
                  </a:lnTo>
                  <a:lnTo>
                    <a:pt x="234" y="145"/>
                  </a:lnTo>
                  <a:lnTo>
                    <a:pt x="233" y="140"/>
                  </a:lnTo>
                  <a:lnTo>
                    <a:pt x="233" y="135"/>
                  </a:lnTo>
                  <a:lnTo>
                    <a:pt x="232" y="130"/>
                  </a:lnTo>
                  <a:lnTo>
                    <a:pt x="231" y="125"/>
                  </a:lnTo>
                  <a:lnTo>
                    <a:pt x="230" y="119"/>
                  </a:lnTo>
                  <a:lnTo>
                    <a:pt x="229" y="114"/>
                  </a:lnTo>
                  <a:lnTo>
                    <a:pt x="228" y="108"/>
                  </a:lnTo>
                  <a:lnTo>
                    <a:pt x="227" y="103"/>
                  </a:lnTo>
                  <a:lnTo>
                    <a:pt x="226" y="97"/>
                  </a:lnTo>
                  <a:lnTo>
                    <a:pt x="225" y="91"/>
                  </a:lnTo>
                  <a:lnTo>
                    <a:pt x="224" y="85"/>
                  </a:lnTo>
                  <a:lnTo>
                    <a:pt x="223" y="80"/>
                  </a:lnTo>
                  <a:lnTo>
                    <a:pt x="221" y="74"/>
                  </a:lnTo>
                  <a:lnTo>
                    <a:pt x="220" y="68"/>
                  </a:lnTo>
                  <a:lnTo>
                    <a:pt x="219" y="62"/>
                  </a:lnTo>
                  <a:lnTo>
                    <a:pt x="218" y="56"/>
                  </a:lnTo>
                  <a:lnTo>
                    <a:pt x="217" y="50"/>
                  </a:lnTo>
                  <a:lnTo>
                    <a:pt x="215" y="44"/>
                  </a:lnTo>
                  <a:lnTo>
                    <a:pt x="214" y="37"/>
                  </a:lnTo>
                  <a:lnTo>
                    <a:pt x="213" y="31"/>
                  </a:lnTo>
                  <a:lnTo>
                    <a:pt x="212" y="25"/>
                  </a:lnTo>
                  <a:lnTo>
                    <a:pt x="210" y="19"/>
                  </a:lnTo>
                  <a:lnTo>
                    <a:pt x="209" y="14"/>
                  </a:lnTo>
                  <a:lnTo>
                    <a:pt x="209" y="10"/>
                  </a:lnTo>
                  <a:lnTo>
                    <a:pt x="208" y="6"/>
                  </a:lnTo>
                  <a:lnTo>
                    <a:pt x="207" y="3"/>
                  </a:lnTo>
                  <a:lnTo>
                    <a:pt x="207" y="2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7" y="1"/>
                  </a:lnTo>
                  <a:lnTo>
                    <a:pt x="207" y="2"/>
                  </a:lnTo>
                  <a:lnTo>
                    <a:pt x="207" y="4"/>
                  </a:lnTo>
                  <a:lnTo>
                    <a:pt x="208" y="7"/>
                  </a:lnTo>
                  <a:lnTo>
                    <a:pt x="209" y="11"/>
                  </a:lnTo>
                  <a:lnTo>
                    <a:pt x="209" y="16"/>
                  </a:lnTo>
                  <a:lnTo>
                    <a:pt x="210" y="21"/>
                  </a:lnTo>
                  <a:lnTo>
                    <a:pt x="212" y="27"/>
                  </a:lnTo>
                  <a:lnTo>
                    <a:pt x="213" y="34"/>
                  </a:lnTo>
                  <a:lnTo>
                    <a:pt x="214" y="41"/>
                  </a:lnTo>
                  <a:lnTo>
                    <a:pt x="216" y="48"/>
                  </a:lnTo>
                  <a:lnTo>
                    <a:pt x="217" y="56"/>
                  </a:lnTo>
                  <a:lnTo>
                    <a:pt x="218" y="63"/>
                  </a:lnTo>
                  <a:lnTo>
                    <a:pt x="219" y="71"/>
                  </a:lnTo>
                  <a:lnTo>
                    <a:pt x="221" y="79"/>
                  </a:lnTo>
                  <a:lnTo>
                    <a:pt x="222" y="87"/>
                  </a:lnTo>
                  <a:lnTo>
                    <a:pt x="223" y="95"/>
                  </a:lnTo>
                  <a:lnTo>
                    <a:pt x="225" y="103"/>
                  </a:lnTo>
                  <a:lnTo>
                    <a:pt x="226" y="112"/>
                  </a:lnTo>
                  <a:lnTo>
                    <a:pt x="227" y="121"/>
                  </a:lnTo>
                  <a:lnTo>
                    <a:pt x="229" y="130"/>
                  </a:lnTo>
                  <a:lnTo>
                    <a:pt x="230" y="139"/>
                  </a:lnTo>
                  <a:lnTo>
                    <a:pt x="231" y="149"/>
                  </a:lnTo>
                  <a:lnTo>
                    <a:pt x="232" y="15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5" name="未知"/>
            <p:cNvSpPr/>
            <p:nvPr/>
          </p:nvSpPr>
          <p:spPr>
            <a:xfrm>
              <a:off x="225" y="122"/>
              <a:ext cx="654" cy="492"/>
            </a:xfrm>
            <a:custGeom>
              <a:avLst/>
              <a:gdLst/>
              <a:ahLst/>
              <a:cxnLst/>
              <a:pathLst>
                <a:path w="654" h="492">
                  <a:moveTo>
                    <a:pt x="94" y="363"/>
                  </a:moveTo>
                  <a:lnTo>
                    <a:pt x="99" y="356"/>
                  </a:lnTo>
                  <a:lnTo>
                    <a:pt x="105" y="349"/>
                  </a:lnTo>
                  <a:lnTo>
                    <a:pt x="110" y="343"/>
                  </a:lnTo>
                  <a:lnTo>
                    <a:pt x="115" y="337"/>
                  </a:lnTo>
                  <a:lnTo>
                    <a:pt x="120" y="332"/>
                  </a:lnTo>
                  <a:lnTo>
                    <a:pt x="125" y="326"/>
                  </a:lnTo>
                  <a:lnTo>
                    <a:pt x="130" y="321"/>
                  </a:lnTo>
                  <a:lnTo>
                    <a:pt x="134" y="317"/>
                  </a:lnTo>
                  <a:lnTo>
                    <a:pt x="138" y="312"/>
                  </a:lnTo>
                  <a:lnTo>
                    <a:pt x="142" y="308"/>
                  </a:lnTo>
                  <a:lnTo>
                    <a:pt x="146" y="304"/>
                  </a:lnTo>
                  <a:lnTo>
                    <a:pt x="149" y="300"/>
                  </a:lnTo>
                  <a:lnTo>
                    <a:pt x="152" y="296"/>
                  </a:lnTo>
                  <a:lnTo>
                    <a:pt x="156" y="293"/>
                  </a:lnTo>
                  <a:lnTo>
                    <a:pt x="158" y="290"/>
                  </a:lnTo>
                  <a:lnTo>
                    <a:pt x="161" y="287"/>
                  </a:lnTo>
                  <a:lnTo>
                    <a:pt x="164" y="285"/>
                  </a:lnTo>
                  <a:lnTo>
                    <a:pt x="167" y="282"/>
                  </a:lnTo>
                  <a:lnTo>
                    <a:pt x="170" y="279"/>
                  </a:lnTo>
                  <a:lnTo>
                    <a:pt x="173" y="276"/>
                  </a:lnTo>
                  <a:lnTo>
                    <a:pt x="176" y="273"/>
                  </a:lnTo>
                  <a:lnTo>
                    <a:pt x="179" y="270"/>
                  </a:lnTo>
                  <a:lnTo>
                    <a:pt x="183" y="266"/>
                  </a:lnTo>
                  <a:lnTo>
                    <a:pt x="186" y="262"/>
                  </a:lnTo>
                  <a:lnTo>
                    <a:pt x="190" y="259"/>
                  </a:lnTo>
                  <a:lnTo>
                    <a:pt x="194" y="255"/>
                  </a:lnTo>
                  <a:lnTo>
                    <a:pt x="198" y="251"/>
                  </a:lnTo>
                  <a:lnTo>
                    <a:pt x="202" y="247"/>
                  </a:lnTo>
                  <a:lnTo>
                    <a:pt x="207" y="243"/>
                  </a:lnTo>
                  <a:lnTo>
                    <a:pt x="211" y="238"/>
                  </a:lnTo>
                  <a:lnTo>
                    <a:pt x="216" y="234"/>
                  </a:lnTo>
                  <a:lnTo>
                    <a:pt x="221" y="229"/>
                  </a:lnTo>
                  <a:lnTo>
                    <a:pt x="226" y="224"/>
                  </a:lnTo>
                  <a:lnTo>
                    <a:pt x="230" y="220"/>
                  </a:lnTo>
                  <a:lnTo>
                    <a:pt x="235" y="216"/>
                  </a:lnTo>
                  <a:lnTo>
                    <a:pt x="239" y="211"/>
                  </a:lnTo>
                  <a:lnTo>
                    <a:pt x="244" y="207"/>
                  </a:lnTo>
                  <a:lnTo>
                    <a:pt x="248" y="203"/>
                  </a:lnTo>
                  <a:lnTo>
                    <a:pt x="252" y="199"/>
                  </a:lnTo>
                  <a:lnTo>
                    <a:pt x="256" y="196"/>
                  </a:lnTo>
                  <a:lnTo>
                    <a:pt x="260" y="192"/>
                  </a:lnTo>
                  <a:lnTo>
                    <a:pt x="264" y="189"/>
                  </a:lnTo>
                  <a:lnTo>
                    <a:pt x="268" y="185"/>
                  </a:lnTo>
                  <a:lnTo>
                    <a:pt x="272" y="182"/>
                  </a:lnTo>
                  <a:lnTo>
                    <a:pt x="275" y="179"/>
                  </a:lnTo>
                  <a:lnTo>
                    <a:pt x="279" y="176"/>
                  </a:lnTo>
                  <a:lnTo>
                    <a:pt x="282" y="173"/>
                  </a:lnTo>
                  <a:lnTo>
                    <a:pt x="285" y="171"/>
                  </a:lnTo>
                  <a:lnTo>
                    <a:pt x="289" y="168"/>
                  </a:lnTo>
                  <a:lnTo>
                    <a:pt x="292" y="166"/>
                  </a:lnTo>
                  <a:lnTo>
                    <a:pt x="295" y="163"/>
                  </a:lnTo>
                  <a:lnTo>
                    <a:pt x="298" y="161"/>
                  </a:lnTo>
                  <a:lnTo>
                    <a:pt x="301" y="158"/>
                  </a:lnTo>
                  <a:lnTo>
                    <a:pt x="305" y="156"/>
                  </a:lnTo>
                  <a:lnTo>
                    <a:pt x="308" y="154"/>
                  </a:lnTo>
                  <a:lnTo>
                    <a:pt x="311" y="151"/>
                  </a:lnTo>
                  <a:lnTo>
                    <a:pt x="314" y="149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3" y="143"/>
                  </a:lnTo>
                  <a:lnTo>
                    <a:pt x="326" y="141"/>
                  </a:lnTo>
                  <a:lnTo>
                    <a:pt x="329" y="139"/>
                  </a:lnTo>
                  <a:lnTo>
                    <a:pt x="332" y="136"/>
                  </a:lnTo>
                  <a:lnTo>
                    <a:pt x="335" y="135"/>
                  </a:lnTo>
                  <a:lnTo>
                    <a:pt x="338" y="133"/>
                  </a:lnTo>
                  <a:lnTo>
                    <a:pt x="340" y="131"/>
                  </a:lnTo>
                  <a:lnTo>
                    <a:pt x="343" y="129"/>
                  </a:lnTo>
                  <a:lnTo>
                    <a:pt x="346" y="127"/>
                  </a:lnTo>
                  <a:lnTo>
                    <a:pt x="349" y="125"/>
                  </a:lnTo>
                  <a:lnTo>
                    <a:pt x="351" y="124"/>
                  </a:lnTo>
                  <a:lnTo>
                    <a:pt x="354" y="122"/>
                  </a:lnTo>
                  <a:lnTo>
                    <a:pt x="356" y="120"/>
                  </a:lnTo>
                  <a:lnTo>
                    <a:pt x="359" y="119"/>
                  </a:lnTo>
                  <a:lnTo>
                    <a:pt x="361" y="117"/>
                  </a:lnTo>
                  <a:lnTo>
                    <a:pt x="364" y="116"/>
                  </a:lnTo>
                  <a:lnTo>
                    <a:pt x="366" y="114"/>
                  </a:lnTo>
                  <a:lnTo>
                    <a:pt x="368" y="113"/>
                  </a:lnTo>
                  <a:lnTo>
                    <a:pt x="371" y="111"/>
                  </a:lnTo>
                  <a:lnTo>
                    <a:pt x="373" y="110"/>
                  </a:lnTo>
                  <a:lnTo>
                    <a:pt x="375" y="109"/>
                  </a:lnTo>
                  <a:lnTo>
                    <a:pt x="377" y="107"/>
                  </a:lnTo>
                  <a:lnTo>
                    <a:pt x="379" y="106"/>
                  </a:lnTo>
                  <a:lnTo>
                    <a:pt x="381" y="105"/>
                  </a:lnTo>
                  <a:lnTo>
                    <a:pt x="384" y="103"/>
                  </a:lnTo>
                  <a:lnTo>
                    <a:pt x="386" y="102"/>
                  </a:lnTo>
                  <a:lnTo>
                    <a:pt x="388" y="101"/>
                  </a:lnTo>
                  <a:lnTo>
                    <a:pt x="390" y="100"/>
                  </a:lnTo>
                  <a:lnTo>
                    <a:pt x="393" y="98"/>
                  </a:lnTo>
                  <a:lnTo>
                    <a:pt x="395" y="97"/>
                  </a:lnTo>
                  <a:lnTo>
                    <a:pt x="397" y="96"/>
                  </a:lnTo>
                  <a:lnTo>
                    <a:pt x="400" y="94"/>
                  </a:lnTo>
                  <a:lnTo>
                    <a:pt x="402" y="93"/>
                  </a:lnTo>
                  <a:lnTo>
                    <a:pt x="405" y="92"/>
                  </a:lnTo>
                  <a:lnTo>
                    <a:pt x="407" y="90"/>
                  </a:lnTo>
                  <a:lnTo>
                    <a:pt x="410" y="89"/>
                  </a:lnTo>
                  <a:lnTo>
                    <a:pt x="412" y="88"/>
                  </a:lnTo>
                  <a:lnTo>
                    <a:pt x="415" y="87"/>
                  </a:lnTo>
                  <a:lnTo>
                    <a:pt x="418" y="85"/>
                  </a:lnTo>
                  <a:lnTo>
                    <a:pt x="420" y="84"/>
                  </a:lnTo>
                  <a:lnTo>
                    <a:pt x="423" y="83"/>
                  </a:lnTo>
                  <a:lnTo>
                    <a:pt x="426" y="81"/>
                  </a:lnTo>
                  <a:lnTo>
                    <a:pt x="428" y="80"/>
                  </a:lnTo>
                  <a:lnTo>
                    <a:pt x="431" y="79"/>
                  </a:lnTo>
                  <a:lnTo>
                    <a:pt x="434" y="77"/>
                  </a:lnTo>
                  <a:lnTo>
                    <a:pt x="437" y="76"/>
                  </a:lnTo>
                  <a:lnTo>
                    <a:pt x="439" y="74"/>
                  </a:lnTo>
                  <a:lnTo>
                    <a:pt x="442" y="73"/>
                  </a:lnTo>
                  <a:lnTo>
                    <a:pt x="445" y="72"/>
                  </a:lnTo>
                  <a:lnTo>
                    <a:pt x="448" y="70"/>
                  </a:lnTo>
                  <a:lnTo>
                    <a:pt x="451" y="69"/>
                  </a:lnTo>
                  <a:lnTo>
                    <a:pt x="454" y="67"/>
                  </a:lnTo>
                  <a:lnTo>
                    <a:pt x="456" y="66"/>
                  </a:lnTo>
                  <a:lnTo>
                    <a:pt x="459" y="64"/>
                  </a:lnTo>
                  <a:lnTo>
                    <a:pt x="462" y="63"/>
                  </a:lnTo>
                  <a:lnTo>
                    <a:pt x="465" y="62"/>
                  </a:lnTo>
                  <a:lnTo>
                    <a:pt x="468" y="60"/>
                  </a:lnTo>
                  <a:lnTo>
                    <a:pt x="470" y="59"/>
                  </a:lnTo>
                  <a:lnTo>
                    <a:pt x="473" y="58"/>
                  </a:lnTo>
                  <a:lnTo>
                    <a:pt x="475" y="57"/>
                  </a:lnTo>
                  <a:lnTo>
                    <a:pt x="478" y="56"/>
                  </a:lnTo>
                  <a:lnTo>
                    <a:pt x="480" y="55"/>
                  </a:lnTo>
                  <a:lnTo>
                    <a:pt x="483" y="54"/>
                  </a:lnTo>
                  <a:lnTo>
                    <a:pt x="485" y="53"/>
                  </a:lnTo>
                  <a:lnTo>
                    <a:pt x="487" y="52"/>
                  </a:lnTo>
                  <a:lnTo>
                    <a:pt x="489" y="51"/>
                  </a:lnTo>
                  <a:lnTo>
                    <a:pt x="491" y="50"/>
                  </a:lnTo>
                  <a:lnTo>
                    <a:pt x="493" y="50"/>
                  </a:lnTo>
                  <a:lnTo>
                    <a:pt x="495" y="49"/>
                  </a:lnTo>
                  <a:lnTo>
                    <a:pt x="497" y="48"/>
                  </a:lnTo>
                  <a:lnTo>
                    <a:pt x="499" y="48"/>
                  </a:lnTo>
                  <a:lnTo>
                    <a:pt x="501" y="47"/>
                  </a:lnTo>
                  <a:lnTo>
                    <a:pt x="503" y="47"/>
                  </a:lnTo>
                  <a:lnTo>
                    <a:pt x="505" y="46"/>
                  </a:lnTo>
                  <a:lnTo>
                    <a:pt x="507" y="45"/>
                  </a:lnTo>
                  <a:lnTo>
                    <a:pt x="509" y="45"/>
                  </a:lnTo>
                  <a:lnTo>
                    <a:pt x="512" y="44"/>
                  </a:lnTo>
                  <a:lnTo>
                    <a:pt x="514" y="44"/>
                  </a:lnTo>
                  <a:lnTo>
                    <a:pt x="516" y="43"/>
                  </a:lnTo>
                  <a:lnTo>
                    <a:pt x="518" y="43"/>
                  </a:lnTo>
                  <a:lnTo>
                    <a:pt x="520" y="42"/>
                  </a:lnTo>
                  <a:lnTo>
                    <a:pt x="522" y="41"/>
                  </a:lnTo>
                  <a:lnTo>
                    <a:pt x="525" y="41"/>
                  </a:lnTo>
                  <a:lnTo>
                    <a:pt x="527" y="40"/>
                  </a:lnTo>
                  <a:lnTo>
                    <a:pt x="529" y="40"/>
                  </a:lnTo>
                  <a:lnTo>
                    <a:pt x="531" y="39"/>
                  </a:lnTo>
                  <a:lnTo>
                    <a:pt x="534" y="39"/>
                  </a:lnTo>
                  <a:lnTo>
                    <a:pt x="536" y="39"/>
                  </a:lnTo>
                  <a:lnTo>
                    <a:pt x="538" y="38"/>
                  </a:lnTo>
                  <a:lnTo>
                    <a:pt x="540" y="38"/>
                  </a:lnTo>
                  <a:lnTo>
                    <a:pt x="542" y="38"/>
                  </a:lnTo>
                  <a:lnTo>
                    <a:pt x="544" y="37"/>
                  </a:lnTo>
                  <a:lnTo>
                    <a:pt x="546" y="37"/>
                  </a:lnTo>
                  <a:lnTo>
                    <a:pt x="548" y="37"/>
                  </a:lnTo>
                  <a:lnTo>
                    <a:pt x="550" y="37"/>
                  </a:lnTo>
                  <a:lnTo>
                    <a:pt x="552" y="36"/>
                  </a:lnTo>
                  <a:lnTo>
                    <a:pt x="553" y="36"/>
                  </a:lnTo>
                  <a:lnTo>
                    <a:pt x="555" y="36"/>
                  </a:lnTo>
                  <a:lnTo>
                    <a:pt x="557" y="36"/>
                  </a:lnTo>
                  <a:lnTo>
                    <a:pt x="559" y="36"/>
                  </a:lnTo>
                  <a:lnTo>
                    <a:pt x="560" y="36"/>
                  </a:lnTo>
                  <a:lnTo>
                    <a:pt x="562" y="36"/>
                  </a:lnTo>
                  <a:lnTo>
                    <a:pt x="563" y="36"/>
                  </a:lnTo>
                  <a:lnTo>
                    <a:pt x="565" y="36"/>
                  </a:lnTo>
                  <a:lnTo>
                    <a:pt x="566" y="36"/>
                  </a:lnTo>
                  <a:lnTo>
                    <a:pt x="568" y="36"/>
                  </a:lnTo>
                  <a:lnTo>
                    <a:pt x="569" y="37"/>
                  </a:lnTo>
                  <a:lnTo>
                    <a:pt x="571" y="37"/>
                  </a:lnTo>
                  <a:lnTo>
                    <a:pt x="572" y="37"/>
                  </a:lnTo>
                  <a:lnTo>
                    <a:pt x="573" y="37"/>
                  </a:lnTo>
                  <a:lnTo>
                    <a:pt x="575" y="38"/>
                  </a:lnTo>
                  <a:lnTo>
                    <a:pt x="576" y="38"/>
                  </a:lnTo>
                  <a:lnTo>
                    <a:pt x="577" y="38"/>
                  </a:lnTo>
                  <a:lnTo>
                    <a:pt x="579" y="39"/>
                  </a:lnTo>
                  <a:lnTo>
                    <a:pt x="580" y="39"/>
                  </a:lnTo>
                  <a:lnTo>
                    <a:pt x="581" y="39"/>
                  </a:lnTo>
                  <a:lnTo>
                    <a:pt x="582" y="40"/>
                  </a:lnTo>
                  <a:lnTo>
                    <a:pt x="583" y="40"/>
                  </a:lnTo>
                  <a:lnTo>
                    <a:pt x="584" y="41"/>
                  </a:lnTo>
                  <a:lnTo>
                    <a:pt x="585" y="42"/>
                  </a:lnTo>
                  <a:lnTo>
                    <a:pt x="587" y="42"/>
                  </a:lnTo>
                  <a:lnTo>
                    <a:pt x="588" y="43"/>
                  </a:lnTo>
                  <a:lnTo>
                    <a:pt x="589" y="43"/>
                  </a:lnTo>
                  <a:lnTo>
                    <a:pt x="590" y="44"/>
                  </a:lnTo>
                  <a:lnTo>
                    <a:pt x="591" y="45"/>
                  </a:lnTo>
                  <a:lnTo>
                    <a:pt x="592" y="46"/>
                  </a:lnTo>
                  <a:lnTo>
                    <a:pt x="592" y="46"/>
                  </a:lnTo>
                  <a:lnTo>
                    <a:pt x="593" y="47"/>
                  </a:lnTo>
                  <a:lnTo>
                    <a:pt x="594" y="48"/>
                  </a:lnTo>
                  <a:lnTo>
                    <a:pt x="595" y="49"/>
                  </a:lnTo>
                  <a:lnTo>
                    <a:pt x="596" y="50"/>
                  </a:lnTo>
                  <a:lnTo>
                    <a:pt x="597" y="51"/>
                  </a:lnTo>
                  <a:lnTo>
                    <a:pt x="598" y="52"/>
                  </a:lnTo>
                  <a:lnTo>
                    <a:pt x="599" y="53"/>
                  </a:lnTo>
                  <a:lnTo>
                    <a:pt x="599" y="54"/>
                  </a:lnTo>
                  <a:lnTo>
                    <a:pt x="600" y="55"/>
                  </a:lnTo>
                  <a:lnTo>
                    <a:pt x="601" y="56"/>
                  </a:lnTo>
                  <a:lnTo>
                    <a:pt x="602" y="57"/>
                  </a:lnTo>
                  <a:lnTo>
                    <a:pt x="602" y="58"/>
                  </a:lnTo>
                  <a:lnTo>
                    <a:pt x="603" y="59"/>
                  </a:lnTo>
                  <a:lnTo>
                    <a:pt x="604" y="60"/>
                  </a:lnTo>
                  <a:lnTo>
                    <a:pt x="604" y="61"/>
                  </a:lnTo>
                  <a:lnTo>
                    <a:pt x="605" y="62"/>
                  </a:lnTo>
                  <a:lnTo>
                    <a:pt x="605" y="63"/>
                  </a:lnTo>
                  <a:lnTo>
                    <a:pt x="606" y="64"/>
                  </a:lnTo>
                  <a:lnTo>
                    <a:pt x="607" y="65"/>
                  </a:lnTo>
                  <a:lnTo>
                    <a:pt x="607" y="66"/>
                  </a:lnTo>
                  <a:lnTo>
                    <a:pt x="608" y="67"/>
                  </a:lnTo>
                  <a:lnTo>
                    <a:pt x="608" y="68"/>
                  </a:lnTo>
                  <a:lnTo>
                    <a:pt x="609" y="70"/>
                  </a:lnTo>
                  <a:lnTo>
                    <a:pt x="609" y="71"/>
                  </a:lnTo>
                  <a:lnTo>
                    <a:pt x="609" y="72"/>
                  </a:lnTo>
                  <a:lnTo>
                    <a:pt x="610" y="73"/>
                  </a:lnTo>
                  <a:lnTo>
                    <a:pt x="610" y="74"/>
                  </a:lnTo>
                  <a:lnTo>
                    <a:pt x="611" y="75"/>
                  </a:lnTo>
                  <a:lnTo>
                    <a:pt x="611" y="77"/>
                  </a:lnTo>
                  <a:lnTo>
                    <a:pt x="611" y="78"/>
                  </a:lnTo>
                  <a:lnTo>
                    <a:pt x="612" y="79"/>
                  </a:lnTo>
                  <a:lnTo>
                    <a:pt x="612" y="80"/>
                  </a:lnTo>
                  <a:lnTo>
                    <a:pt x="612" y="82"/>
                  </a:lnTo>
                  <a:lnTo>
                    <a:pt x="612" y="83"/>
                  </a:lnTo>
                  <a:lnTo>
                    <a:pt x="613" y="84"/>
                  </a:lnTo>
                  <a:lnTo>
                    <a:pt x="613" y="85"/>
                  </a:lnTo>
                  <a:lnTo>
                    <a:pt x="613" y="87"/>
                  </a:lnTo>
                  <a:lnTo>
                    <a:pt x="613" y="88"/>
                  </a:lnTo>
                  <a:lnTo>
                    <a:pt x="613" y="89"/>
                  </a:lnTo>
                  <a:lnTo>
                    <a:pt x="614" y="90"/>
                  </a:lnTo>
                  <a:lnTo>
                    <a:pt x="614" y="92"/>
                  </a:lnTo>
                  <a:lnTo>
                    <a:pt x="614" y="93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4" y="97"/>
                  </a:lnTo>
                  <a:lnTo>
                    <a:pt x="614" y="98"/>
                  </a:lnTo>
                  <a:lnTo>
                    <a:pt x="614" y="100"/>
                  </a:lnTo>
                  <a:lnTo>
                    <a:pt x="614" y="101"/>
                  </a:lnTo>
                  <a:lnTo>
                    <a:pt x="614" y="102"/>
                  </a:lnTo>
                  <a:lnTo>
                    <a:pt x="614" y="103"/>
                  </a:lnTo>
                  <a:lnTo>
                    <a:pt x="615" y="105"/>
                  </a:lnTo>
                  <a:lnTo>
                    <a:pt x="615" y="106"/>
                  </a:lnTo>
                  <a:lnTo>
                    <a:pt x="615" y="107"/>
                  </a:lnTo>
                  <a:lnTo>
                    <a:pt x="615" y="109"/>
                  </a:lnTo>
                  <a:lnTo>
                    <a:pt x="615" y="110"/>
                  </a:lnTo>
                  <a:lnTo>
                    <a:pt x="614" y="111"/>
                  </a:lnTo>
                  <a:lnTo>
                    <a:pt x="614" y="113"/>
                  </a:lnTo>
                  <a:lnTo>
                    <a:pt x="614" y="115"/>
                  </a:lnTo>
                  <a:lnTo>
                    <a:pt x="614" y="116"/>
                  </a:lnTo>
                  <a:lnTo>
                    <a:pt x="614" y="118"/>
                  </a:lnTo>
                  <a:lnTo>
                    <a:pt x="614" y="120"/>
                  </a:lnTo>
                  <a:lnTo>
                    <a:pt x="613" y="123"/>
                  </a:lnTo>
                  <a:lnTo>
                    <a:pt x="613" y="125"/>
                  </a:lnTo>
                  <a:lnTo>
                    <a:pt x="613" y="127"/>
                  </a:lnTo>
                  <a:lnTo>
                    <a:pt x="612" y="130"/>
                  </a:lnTo>
                  <a:lnTo>
                    <a:pt x="612" y="132"/>
                  </a:lnTo>
                  <a:lnTo>
                    <a:pt x="611" y="135"/>
                  </a:lnTo>
                  <a:lnTo>
                    <a:pt x="611" y="138"/>
                  </a:lnTo>
                  <a:lnTo>
                    <a:pt x="610" y="141"/>
                  </a:lnTo>
                  <a:lnTo>
                    <a:pt x="609" y="144"/>
                  </a:lnTo>
                  <a:lnTo>
                    <a:pt x="609" y="147"/>
                  </a:lnTo>
                  <a:lnTo>
                    <a:pt x="609" y="149"/>
                  </a:lnTo>
                  <a:lnTo>
                    <a:pt x="608" y="151"/>
                  </a:lnTo>
                  <a:lnTo>
                    <a:pt x="609" y="153"/>
                  </a:lnTo>
                  <a:lnTo>
                    <a:pt x="609" y="155"/>
                  </a:lnTo>
                  <a:lnTo>
                    <a:pt x="610" y="157"/>
                  </a:lnTo>
                  <a:lnTo>
                    <a:pt x="610" y="158"/>
                  </a:lnTo>
                  <a:lnTo>
                    <a:pt x="611" y="159"/>
                  </a:lnTo>
                  <a:lnTo>
                    <a:pt x="613" y="159"/>
                  </a:lnTo>
                  <a:lnTo>
                    <a:pt x="614" y="159"/>
                  </a:lnTo>
                  <a:lnTo>
                    <a:pt x="616" y="159"/>
                  </a:lnTo>
                  <a:lnTo>
                    <a:pt x="618" y="159"/>
                  </a:lnTo>
                  <a:lnTo>
                    <a:pt x="620" y="158"/>
                  </a:lnTo>
                  <a:lnTo>
                    <a:pt x="622" y="157"/>
                  </a:lnTo>
                  <a:lnTo>
                    <a:pt x="625" y="156"/>
                  </a:lnTo>
                  <a:lnTo>
                    <a:pt x="628" y="154"/>
                  </a:lnTo>
                  <a:lnTo>
                    <a:pt x="630" y="152"/>
                  </a:lnTo>
                  <a:lnTo>
                    <a:pt x="633" y="150"/>
                  </a:lnTo>
                  <a:lnTo>
                    <a:pt x="635" y="148"/>
                  </a:lnTo>
                  <a:lnTo>
                    <a:pt x="638" y="147"/>
                  </a:lnTo>
                  <a:lnTo>
                    <a:pt x="640" y="145"/>
                  </a:lnTo>
                  <a:lnTo>
                    <a:pt x="642" y="143"/>
                  </a:lnTo>
                  <a:lnTo>
                    <a:pt x="644" y="141"/>
                  </a:lnTo>
                  <a:lnTo>
                    <a:pt x="645" y="138"/>
                  </a:lnTo>
                  <a:lnTo>
                    <a:pt x="647" y="136"/>
                  </a:lnTo>
                  <a:lnTo>
                    <a:pt x="648" y="134"/>
                  </a:lnTo>
                  <a:lnTo>
                    <a:pt x="649" y="132"/>
                  </a:lnTo>
                  <a:lnTo>
                    <a:pt x="650" y="130"/>
                  </a:lnTo>
                  <a:lnTo>
                    <a:pt x="651" y="127"/>
                  </a:lnTo>
                  <a:lnTo>
                    <a:pt x="651" y="125"/>
                  </a:lnTo>
                  <a:lnTo>
                    <a:pt x="652" y="123"/>
                  </a:lnTo>
                  <a:lnTo>
                    <a:pt x="652" y="120"/>
                  </a:lnTo>
                  <a:lnTo>
                    <a:pt x="652" y="118"/>
                  </a:lnTo>
                  <a:lnTo>
                    <a:pt x="652" y="116"/>
                  </a:lnTo>
                  <a:lnTo>
                    <a:pt x="653" y="113"/>
                  </a:lnTo>
                  <a:lnTo>
                    <a:pt x="653" y="111"/>
                  </a:lnTo>
                  <a:lnTo>
                    <a:pt x="653" y="109"/>
                  </a:lnTo>
                  <a:lnTo>
                    <a:pt x="653" y="107"/>
                  </a:lnTo>
                  <a:lnTo>
                    <a:pt x="653" y="105"/>
                  </a:lnTo>
                  <a:lnTo>
                    <a:pt x="653" y="103"/>
                  </a:lnTo>
                  <a:lnTo>
                    <a:pt x="653" y="101"/>
                  </a:lnTo>
                  <a:lnTo>
                    <a:pt x="653" y="99"/>
                  </a:lnTo>
                  <a:lnTo>
                    <a:pt x="653" y="97"/>
                  </a:lnTo>
                  <a:lnTo>
                    <a:pt x="653" y="96"/>
                  </a:lnTo>
                  <a:lnTo>
                    <a:pt x="653" y="94"/>
                  </a:lnTo>
                  <a:lnTo>
                    <a:pt x="653" y="92"/>
                  </a:lnTo>
                  <a:lnTo>
                    <a:pt x="653" y="91"/>
                  </a:lnTo>
                  <a:lnTo>
                    <a:pt x="653" y="89"/>
                  </a:lnTo>
                  <a:lnTo>
                    <a:pt x="653" y="88"/>
                  </a:lnTo>
                  <a:lnTo>
                    <a:pt x="653" y="86"/>
                  </a:lnTo>
                  <a:lnTo>
                    <a:pt x="653" y="85"/>
                  </a:lnTo>
                  <a:lnTo>
                    <a:pt x="653" y="83"/>
                  </a:lnTo>
                  <a:lnTo>
                    <a:pt x="653" y="82"/>
                  </a:lnTo>
                  <a:lnTo>
                    <a:pt x="653" y="80"/>
                  </a:lnTo>
                  <a:lnTo>
                    <a:pt x="653" y="79"/>
                  </a:lnTo>
                  <a:lnTo>
                    <a:pt x="652" y="77"/>
                  </a:lnTo>
                  <a:lnTo>
                    <a:pt x="652" y="76"/>
                  </a:lnTo>
                  <a:lnTo>
                    <a:pt x="652" y="74"/>
                  </a:lnTo>
                  <a:lnTo>
                    <a:pt x="652" y="73"/>
                  </a:lnTo>
                  <a:lnTo>
                    <a:pt x="651" y="71"/>
                  </a:lnTo>
                  <a:lnTo>
                    <a:pt x="651" y="69"/>
                  </a:lnTo>
                  <a:lnTo>
                    <a:pt x="650" y="68"/>
                  </a:lnTo>
                  <a:lnTo>
                    <a:pt x="650" y="66"/>
                  </a:lnTo>
                  <a:lnTo>
                    <a:pt x="650" y="65"/>
                  </a:lnTo>
                  <a:lnTo>
                    <a:pt x="649" y="63"/>
                  </a:lnTo>
                  <a:lnTo>
                    <a:pt x="649" y="61"/>
                  </a:lnTo>
                  <a:lnTo>
                    <a:pt x="648" y="60"/>
                  </a:lnTo>
                  <a:lnTo>
                    <a:pt x="647" y="58"/>
                  </a:lnTo>
                  <a:lnTo>
                    <a:pt x="647" y="56"/>
                  </a:lnTo>
                  <a:lnTo>
                    <a:pt x="646" y="55"/>
                  </a:lnTo>
                  <a:lnTo>
                    <a:pt x="646" y="53"/>
                  </a:lnTo>
                  <a:lnTo>
                    <a:pt x="645" y="52"/>
                  </a:lnTo>
                  <a:lnTo>
                    <a:pt x="644" y="50"/>
                  </a:lnTo>
                  <a:lnTo>
                    <a:pt x="644" y="48"/>
                  </a:lnTo>
                  <a:lnTo>
                    <a:pt x="643" y="47"/>
                  </a:lnTo>
                  <a:lnTo>
                    <a:pt x="642" y="45"/>
                  </a:lnTo>
                  <a:lnTo>
                    <a:pt x="642" y="44"/>
                  </a:lnTo>
                  <a:lnTo>
                    <a:pt x="641" y="42"/>
                  </a:lnTo>
                  <a:lnTo>
                    <a:pt x="640" y="40"/>
                  </a:lnTo>
                  <a:lnTo>
                    <a:pt x="639" y="39"/>
                  </a:lnTo>
                  <a:lnTo>
                    <a:pt x="638" y="37"/>
                  </a:lnTo>
                  <a:lnTo>
                    <a:pt x="638" y="36"/>
                  </a:lnTo>
                  <a:lnTo>
                    <a:pt x="637" y="34"/>
                  </a:lnTo>
                  <a:lnTo>
                    <a:pt x="636" y="33"/>
                  </a:lnTo>
                  <a:lnTo>
                    <a:pt x="635" y="31"/>
                  </a:lnTo>
                  <a:lnTo>
                    <a:pt x="635" y="30"/>
                  </a:lnTo>
                  <a:lnTo>
                    <a:pt x="634" y="29"/>
                  </a:lnTo>
                  <a:lnTo>
                    <a:pt x="633" y="28"/>
                  </a:lnTo>
                  <a:lnTo>
                    <a:pt x="632" y="27"/>
                  </a:lnTo>
                  <a:lnTo>
                    <a:pt x="632" y="25"/>
                  </a:lnTo>
                  <a:lnTo>
                    <a:pt x="631" y="25"/>
                  </a:lnTo>
                  <a:lnTo>
                    <a:pt x="630" y="24"/>
                  </a:lnTo>
                  <a:lnTo>
                    <a:pt x="630" y="23"/>
                  </a:lnTo>
                  <a:lnTo>
                    <a:pt x="629" y="22"/>
                  </a:lnTo>
                  <a:lnTo>
                    <a:pt x="628" y="21"/>
                  </a:lnTo>
                  <a:lnTo>
                    <a:pt x="628" y="21"/>
                  </a:lnTo>
                  <a:lnTo>
                    <a:pt x="627" y="20"/>
                  </a:lnTo>
                  <a:lnTo>
                    <a:pt x="626" y="19"/>
                  </a:lnTo>
                  <a:lnTo>
                    <a:pt x="625" y="19"/>
                  </a:lnTo>
                  <a:lnTo>
                    <a:pt x="625" y="18"/>
                  </a:lnTo>
                  <a:lnTo>
                    <a:pt x="624" y="17"/>
                  </a:lnTo>
                  <a:lnTo>
                    <a:pt x="623" y="17"/>
                  </a:lnTo>
                  <a:lnTo>
                    <a:pt x="622" y="16"/>
                  </a:lnTo>
                  <a:lnTo>
                    <a:pt x="621" y="15"/>
                  </a:lnTo>
                  <a:lnTo>
                    <a:pt x="620" y="15"/>
                  </a:lnTo>
                  <a:lnTo>
                    <a:pt x="620" y="14"/>
                  </a:lnTo>
                  <a:lnTo>
                    <a:pt x="619" y="13"/>
                  </a:lnTo>
                  <a:lnTo>
                    <a:pt x="618" y="13"/>
                  </a:lnTo>
                  <a:lnTo>
                    <a:pt x="617" y="12"/>
                  </a:lnTo>
                  <a:lnTo>
                    <a:pt x="615" y="11"/>
                  </a:lnTo>
                  <a:lnTo>
                    <a:pt x="614" y="11"/>
                  </a:lnTo>
                  <a:lnTo>
                    <a:pt x="613" y="10"/>
                  </a:lnTo>
                  <a:lnTo>
                    <a:pt x="612" y="10"/>
                  </a:lnTo>
                  <a:lnTo>
                    <a:pt x="611" y="9"/>
                  </a:lnTo>
                  <a:lnTo>
                    <a:pt x="610" y="8"/>
                  </a:lnTo>
                  <a:lnTo>
                    <a:pt x="609" y="8"/>
                  </a:lnTo>
                  <a:lnTo>
                    <a:pt x="607" y="7"/>
                  </a:lnTo>
                  <a:lnTo>
                    <a:pt x="606" y="7"/>
                  </a:lnTo>
                  <a:lnTo>
                    <a:pt x="605" y="6"/>
                  </a:lnTo>
                  <a:lnTo>
                    <a:pt x="604" y="6"/>
                  </a:lnTo>
                  <a:lnTo>
                    <a:pt x="603" y="5"/>
                  </a:lnTo>
                  <a:lnTo>
                    <a:pt x="601" y="5"/>
                  </a:lnTo>
                  <a:lnTo>
                    <a:pt x="600" y="4"/>
                  </a:lnTo>
                  <a:lnTo>
                    <a:pt x="599" y="4"/>
                  </a:lnTo>
                  <a:lnTo>
                    <a:pt x="598" y="3"/>
                  </a:lnTo>
                  <a:lnTo>
                    <a:pt x="596" y="3"/>
                  </a:lnTo>
                  <a:lnTo>
                    <a:pt x="595" y="3"/>
                  </a:lnTo>
                  <a:lnTo>
                    <a:pt x="594" y="2"/>
                  </a:lnTo>
                  <a:lnTo>
                    <a:pt x="593" y="2"/>
                  </a:lnTo>
                  <a:lnTo>
                    <a:pt x="591" y="2"/>
                  </a:lnTo>
                  <a:lnTo>
                    <a:pt x="590" y="1"/>
                  </a:lnTo>
                  <a:lnTo>
                    <a:pt x="589" y="1"/>
                  </a:lnTo>
                  <a:lnTo>
                    <a:pt x="587" y="1"/>
                  </a:lnTo>
                  <a:lnTo>
                    <a:pt x="586" y="1"/>
                  </a:lnTo>
                  <a:lnTo>
                    <a:pt x="585" y="1"/>
                  </a:lnTo>
                  <a:lnTo>
                    <a:pt x="583" y="0"/>
                  </a:lnTo>
                  <a:lnTo>
                    <a:pt x="582" y="0"/>
                  </a:lnTo>
                  <a:lnTo>
                    <a:pt x="580" y="0"/>
                  </a:lnTo>
                  <a:lnTo>
                    <a:pt x="579" y="0"/>
                  </a:lnTo>
                  <a:lnTo>
                    <a:pt x="578" y="0"/>
                  </a:lnTo>
                  <a:lnTo>
                    <a:pt x="576" y="0"/>
                  </a:lnTo>
                  <a:lnTo>
                    <a:pt x="575" y="0"/>
                  </a:lnTo>
                  <a:lnTo>
                    <a:pt x="573" y="0"/>
                  </a:lnTo>
                  <a:lnTo>
                    <a:pt x="572" y="0"/>
                  </a:lnTo>
                  <a:lnTo>
                    <a:pt x="570" y="0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6" y="0"/>
                  </a:lnTo>
                  <a:lnTo>
                    <a:pt x="564" y="0"/>
                  </a:lnTo>
                  <a:lnTo>
                    <a:pt x="563" y="0"/>
                  </a:lnTo>
                  <a:lnTo>
                    <a:pt x="561" y="0"/>
                  </a:lnTo>
                  <a:lnTo>
                    <a:pt x="560" y="0"/>
                  </a:lnTo>
                  <a:lnTo>
                    <a:pt x="558" y="1"/>
                  </a:lnTo>
                  <a:lnTo>
                    <a:pt x="557" y="1"/>
                  </a:lnTo>
                  <a:lnTo>
                    <a:pt x="555" y="1"/>
                  </a:lnTo>
                  <a:lnTo>
                    <a:pt x="554" y="1"/>
                  </a:lnTo>
                  <a:lnTo>
                    <a:pt x="552" y="1"/>
                  </a:lnTo>
                  <a:lnTo>
                    <a:pt x="550" y="2"/>
                  </a:lnTo>
                  <a:lnTo>
                    <a:pt x="549" y="2"/>
                  </a:lnTo>
                  <a:lnTo>
                    <a:pt x="547" y="2"/>
                  </a:lnTo>
                  <a:lnTo>
                    <a:pt x="546" y="3"/>
                  </a:lnTo>
                  <a:lnTo>
                    <a:pt x="544" y="3"/>
                  </a:lnTo>
                  <a:lnTo>
                    <a:pt x="542" y="3"/>
                  </a:lnTo>
                  <a:lnTo>
                    <a:pt x="541" y="4"/>
                  </a:lnTo>
                  <a:lnTo>
                    <a:pt x="539" y="4"/>
                  </a:lnTo>
                  <a:lnTo>
                    <a:pt x="537" y="5"/>
                  </a:lnTo>
                  <a:lnTo>
                    <a:pt x="536" y="5"/>
                  </a:lnTo>
                  <a:lnTo>
                    <a:pt x="534" y="5"/>
                  </a:lnTo>
                  <a:lnTo>
                    <a:pt x="532" y="6"/>
                  </a:lnTo>
                  <a:lnTo>
                    <a:pt x="530" y="6"/>
                  </a:lnTo>
                  <a:lnTo>
                    <a:pt x="529" y="7"/>
                  </a:lnTo>
                  <a:lnTo>
                    <a:pt x="527" y="7"/>
                  </a:lnTo>
                  <a:lnTo>
                    <a:pt x="525" y="7"/>
                  </a:lnTo>
                  <a:lnTo>
                    <a:pt x="524" y="8"/>
                  </a:lnTo>
                  <a:lnTo>
                    <a:pt x="522" y="8"/>
                  </a:lnTo>
                  <a:lnTo>
                    <a:pt x="520" y="9"/>
                  </a:lnTo>
                  <a:lnTo>
                    <a:pt x="518" y="9"/>
                  </a:lnTo>
                  <a:lnTo>
                    <a:pt x="516" y="10"/>
                  </a:lnTo>
                  <a:lnTo>
                    <a:pt x="515" y="10"/>
                  </a:lnTo>
                  <a:lnTo>
                    <a:pt x="513" y="11"/>
                  </a:lnTo>
                  <a:lnTo>
                    <a:pt x="511" y="12"/>
                  </a:lnTo>
                  <a:lnTo>
                    <a:pt x="509" y="12"/>
                  </a:lnTo>
                  <a:lnTo>
                    <a:pt x="507" y="13"/>
                  </a:lnTo>
                  <a:lnTo>
                    <a:pt x="505" y="13"/>
                  </a:lnTo>
                  <a:lnTo>
                    <a:pt x="504" y="14"/>
                  </a:lnTo>
                  <a:lnTo>
                    <a:pt x="502" y="15"/>
                  </a:lnTo>
                  <a:lnTo>
                    <a:pt x="500" y="15"/>
                  </a:lnTo>
                  <a:lnTo>
                    <a:pt x="498" y="16"/>
                  </a:lnTo>
                  <a:lnTo>
                    <a:pt x="496" y="17"/>
                  </a:lnTo>
                  <a:lnTo>
                    <a:pt x="494" y="18"/>
                  </a:lnTo>
                  <a:lnTo>
                    <a:pt x="492" y="18"/>
                  </a:lnTo>
                  <a:lnTo>
                    <a:pt x="490" y="19"/>
                  </a:lnTo>
                  <a:lnTo>
                    <a:pt x="488" y="20"/>
                  </a:lnTo>
                  <a:lnTo>
                    <a:pt x="486" y="21"/>
                  </a:lnTo>
                  <a:lnTo>
                    <a:pt x="484" y="22"/>
                  </a:lnTo>
                  <a:lnTo>
                    <a:pt x="482" y="23"/>
                  </a:lnTo>
                  <a:lnTo>
                    <a:pt x="480" y="24"/>
                  </a:lnTo>
                  <a:lnTo>
                    <a:pt x="478" y="25"/>
                  </a:lnTo>
                  <a:lnTo>
                    <a:pt x="476" y="26"/>
                  </a:lnTo>
                  <a:lnTo>
                    <a:pt x="474" y="27"/>
                  </a:lnTo>
                  <a:lnTo>
                    <a:pt x="471" y="28"/>
                  </a:lnTo>
                  <a:lnTo>
                    <a:pt x="469" y="29"/>
                  </a:lnTo>
                  <a:lnTo>
                    <a:pt x="467" y="30"/>
                  </a:lnTo>
                  <a:lnTo>
                    <a:pt x="465" y="31"/>
                  </a:lnTo>
                  <a:lnTo>
                    <a:pt x="462" y="32"/>
                  </a:lnTo>
                  <a:lnTo>
                    <a:pt x="460" y="34"/>
                  </a:lnTo>
                  <a:lnTo>
                    <a:pt x="458" y="35"/>
                  </a:lnTo>
                  <a:lnTo>
                    <a:pt x="455" y="36"/>
                  </a:lnTo>
                  <a:lnTo>
                    <a:pt x="453" y="37"/>
                  </a:lnTo>
                  <a:lnTo>
                    <a:pt x="450" y="39"/>
                  </a:lnTo>
                  <a:lnTo>
                    <a:pt x="448" y="40"/>
                  </a:lnTo>
                  <a:lnTo>
                    <a:pt x="445" y="41"/>
                  </a:lnTo>
                  <a:lnTo>
                    <a:pt x="443" y="43"/>
                  </a:lnTo>
                  <a:lnTo>
                    <a:pt x="440" y="44"/>
                  </a:lnTo>
                  <a:lnTo>
                    <a:pt x="438" y="46"/>
                  </a:lnTo>
                  <a:lnTo>
                    <a:pt x="435" y="47"/>
                  </a:lnTo>
                  <a:lnTo>
                    <a:pt x="433" y="49"/>
                  </a:lnTo>
                  <a:lnTo>
                    <a:pt x="430" y="50"/>
                  </a:lnTo>
                  <a:lnTo>
                    <a:pt x="428" y="52"/>
                  </a:lnTo>
                  <a:lnTo>
                    <a:pt x="425" y="53"/>
                  </a:lnTo>
                  <a:lnTo>
                    <a:pt x="423" y="55"/>
                  </a:lnTo>
                  <a:lnTo>
                    <a:pt x="420" y="56"/>
                  </a:lnTo>
                  <a:lnTo>
                    <a:pt x="418" y="58"/>
                  </a:lnTo>
                  <a:lnTo>
                    <a:pt x="415" y="59"/>
                  </a:lnTo>
                  <a:lnTo>
                    <a:pt x="412" y="61"/>
                  </a:lnTo>
                  <a:lnTo>
                    <a:pt x="410" y="63"/>
                  </a:lnTo>
                  <a:lnTo>
                    <a:pt x="407" y="64"/>
                  </a:lnTo>
                  <a:lnTo>
                    <a:pt x="405" y="66"/>
                  </a:lnTo>
                  <a:lnTo>
                    <a:pt x="402" y="68"/>
                  </a:lnTo>
                  <a:lnTo>
                    <a:pt x="399" y="70"/>
                  </a:lnTo>
                  <a:lnTo>
                    <a:pt x="396" y="71"/>
                  </a:lnTo>
                  <a:lnTo>
                    <a:pt x="394" y="73"/>
                  </a:lnTo>
                  <a:lnTo>
                    <a:pt x="391" y="75"/>
                  </a:lnTo>
                  <a:lnTo>
                    <a:pt x="388" y="77"/>
                  </a:lnTo>
                  <a:lnTo>
                    <a:pt x="385" y="79"/>
                  </a:lnTo>
                  <a:lnTo>
                    <a:pt x="382" y="81"/>
                  </a:lnTo>
                  <a:lnTo>
                    <a:pt x="380" y="83"/>
                  </a:lnTo>
                  <a:lnTo>
                    <a:pt x="377" y="85"/>
                  </a:lnTo>
                  <a:lnTo>
                    <a:pt x="374" y="87"/>
                  </a:lnTo>
                  <a:lnTo>
                    <a:pt x="371" y="89"/>
                  </a:lnTo>
                  <a:lnTo>
                    <a:pt x="368" y="91"/>
                  </a:lnTo>
                  <a:lnTo>
                    <a:pt x="365" y="93"/>
                  </a:lnTo>
                  <a:lnTo>
                    <a:pt x="362" y="96"/>
                  </a:lnTo>
                  <a:lnTo>
                    <a:pt x="359" y="98"/>
                  </a:lnTo>
                  <a:lnTo>
                    <a:pt x="356" y="100"/>
                  </a:lnTo>
                  <a:lnTo>
                    <a:pt x="353" y="103"/>
                  </a:lnTo>
                  <a:lnTo>
                    <a:pt x="350" y="105"/>
                  </a:lnTo>
                  <a:lnTo>
                    <a:pt x="346" y="107"/>
                  </a:lnTo>
                  <a:lnTo>
                    <a:pt x="343" y="110"/>
                  </a:lnTo>
                  <a:lnTo>
                    <a:pt x="340" y="112"/>
                  </a:lnTo>
                  <a:lnTo>
                    <a:pt x="336" y="115"/>
                  </a:lnTo>
                  <a:lnTo>
                    <a:pt x="333" y="117"/>
                  </a:lnTo>
                  <a:lnTo>
                    <a:pt x="330" y="120"/>
                  </a:lnTo>
                  <a:lnTo>
                    <a:pt x="326" y="123"/>
                  </a:lnTo>
                  <a:lnTo>
                    <a:pt x="323" y="125"/>
                  </a:lnTo>
                  <a:lnTo>
                    <a:pt x="319" y="128"/>
                  </a:lnTo>
                  <a:lnTo>
                    <a:pt x="316" y="131"/>
                  </a:lnTo>
                  <a:lnTo>
                    <a:pt x="312" y="134"/>
                  </a:lnTo>
                  <a:lnTo>
                    <a:pt x="309" y="136"/>
                  </a:lnTo>
                  <a:lnTo>
                    <a:pt x="305" y="139"/>
                  </a:lnTo>
                  <a:lnTo>
                    <a:pt x="302" y="141"/>
                  </a:lnTo>
                  <a:lnTo>
                    <a:pt x="299" y="144"/>
                  </a:lnTo>
                  <a:lnTo>
                    <a:pt x="296" y="147"/>
                  </a:lnTo>
                  <a:lnTo>
                    <a:pt x="293" y="149"/>
                  </a:lnTo>
                  <a:lnTo>
                    <a:pt x="290" y="152"/>
                  </a:lnTo>
                  <a:lnTo>
                    <a:pt x="287" y="154"/>
                  </a:lnTo>
                  <a:lnTo>
                    <a:pt x="284" y="157"/>
                  </a:lnTo>
                  <a:lnTo>
                    <a:pt x="282" y="159"/>
                  </a:lnTo>
                  <a:lnTo>
                    <a:pt x="279" y="161"/>
                  </a:lnTo>
                  <a:lnTo>
                    <a:pt x="276" y="164"/>
                  </a:lnTo>
                  <a:lnTo>
                    <a:pt x="274" y="166"/>
                  </a:lnTo>
                  <a:lnTo>
                    <a:pt x="271" y="168"/>
                  </a:lnTo>
                  <a:lnTo>
                    <a:pt x="269" y="171"/>
                  </a:lnTo>
                  <a:lnTo>
                    <a:pt x="266" y="173"/>
                  </a:lnTo>
                  <a:lnTo>
                    <a:pt x="263" y="176"/>
                  </a:lnTo>
                  <a:lnTo>
                    <a:pt x="260" y="179"/>
                  </a:lnTo>
                  <a:lnTo>
                    <a:pt x="257" y="182"/>
                  </a:lnTo>
                  <a:lnTo>
                    <a:pt x="253" y="185"/>
                  </a:lnTo>
                  <a:lnTo>
                    <a:pt x="250" y="189"/>
                  </a:lnTo>
                  <a:lnTo>
                    <a:pt x="246" y="193"/>
                  </a:lnTo>
                  <a:lnTo>
                    <a:pt x="242" y="197"/>
                  </a:lnTo>
                  <a:lnTo>
                    <a:pt x="237" y="201"/>
                  </a:lnTo>
                  <a:lnTo>
                    <a:pt x="233" y="205"/>
                  </a:lnTo>
                  <a:lnTo>
                    <a:pt x="228" y="210"/>
                  </a:lnTo>
                  <a:lnTo>
                    <a:pt x="223" y="215"/>
                  </a:lnTo>
                  <a:lnTo>
                    <a:pt x="218" y="220"/>
                  </a:lnTo>
                  <a:lnTo>
                    <a:pt x="213" y="225"/>
                  </a:lnTo>
                  <a:lnTo>
                    <a:pt x="208" y="230"/>
                  </a:lnTo>
                  <a:lnTo>
                    <a:pt x="202" y="236"/>
                  </a:lnTo>
                  <a:lnTo>
                    <a:pt x="197" y="241"/>
                  </a:lnTo>
                  <a:lnTo>
                    <a:pt x="192" y="246"/>
                  </a:lnTo>
                  <a:lnTo>
                    <a:pt x="187" y="251"/>
                  </a:lnTo>
                  <a:lnTo>
                    <a:pt x="182" y="256"/>
                  </a:lnTo>
                  <a:lnTo>
                    <a:pt x="178" y="260"/>
                  </a:lnTo>
                  <a:lnTo>
                    <a:pt x="174" y="265"/>
                  </a:lnTo>
                  <a:lnTo>
                    <a:pt x="170" y="269"/>
                  </a:lnTo>
                  <a:lnTo>
                    <a:pt x="166" y="273"/>
                  </a:lnTo>
                  <a:lnTo>
                    <a:pt x="162" y="277"/>
                  </a:lnTo>
                  <a:lnTo>
                    <a:pt x="158" y="281"/>
                  </a:lnTo>
                  <a:lnTo>
                    <a:pt x="155" y="284"/>
                  </a:lnTo>
                  <a:lnTo>
                    <a:pt x="152" y="287"/>
                  </a:lnTo>
                  <a:lnTo>
                    <a:pt x="149" y="291"/>
                  </a:lnTo>
                  <a:lnTo>
                    <a:pt x="146" y="294"/>
                  </a:lnTo>
                  <a:lnTo>
                    <a:pt x="143" y="296"/>
                  </a:lnTo>
                  <a:lnTo>
                    <a:pt x="140" y="299"/>
                  </a:lnTo>
                  <a:lnTo>
                    <a:pt x="138" y="302"/>
                  </a:lnTo>
                  <a:lnTo>
                    <a:pt x="135" y="305"/>
                  </a:lnTo>
                  <a:lnTo>
                    <a:pt x="133" y="307"/>
                  </a:lnTo>
                  <a:lnTo>
                    <a:pt x="131" y="310"/>
                  </a:lnTo>
                  <a:lnTo>
                    <a:pt x="128" y="312"/>
                  </a:lnTo>
                  <a:lnTo>
                    <a:pt x="126" y="315"/>
                  </a:lnTo>
                  <a:lnTo>
                    <a:pt x="124" y="318"/>
                  </a:lnTo>
                  <a:lnTo>
                    <a:pt x="122" y="320"/>
                  </a:lnTo>
                  <a:lnTo>
                    <a:pt x="120" y="323"/>
                  </a:lnTo>
                  <a:lnTo>
                    <a:pt x="118" y="325"/>
                  </a:lnTo>
                  <a:lnTo>
                    <a:pt x="116" y="327"/>
                  </a:lnTo>
                  <a:lnTo>
                    <a:pt x="114" y="330"/>
                  </a:lnTo>
                  <a:lnTo>
                    <a:pt x="112" y="332"/>
                  </a:lnTo>
                  <a:lnTo>
                    <a:pt x="110" y="334"/>
                  </a:lnTo>
                  <a:lnTo>
                    <a:pt x="108" y="337"/>
                  </a:lnTo>
                  <a:lnTo>
                    <a:pt x="106" y="339"/>
                  </a:lnTo>
                  <a:lnTo>
                    <a:pt x="104" y="341"/>
                  </a:lnTo>
                  <a:lnTo>
                    <a:pt x="102" y="344"/>
                  </a:lnTo>
                  <a:lnTo>
                    <a:pt x="100" y="347"/>
                  </a:lnTo>
                  <a:lnTo>
                    <a:pt x="98" y="350"/>
                  </a:lnTo>
                  <a:lnTo>
                    <a:pt x="96" y="353"/>
                  </a:lnTo>
                  <a:lnTo>
                    <a:pt x="93" y="356"/>
                  </a:lnTo>
                  <a:lnTo>
                    <a:pt x="91" y="359"/>
                  </a:lnTo>
                  <a:lnTo>
                    <a:pt x="88" y="363"/>
                  </a:lnTo>
                  <a:lnTo>
                    <a:pt x="86" y="366"/>
                  </a:lnTo>
                  <a:lnTo>
                    <a:pt x="83" y="370"/>
                  </a:lnTo>
                  <a:lnTo>
                    <a:pt x="80" y="374"/>
                  </a:lnTo>
                  <a:lnTo>
                    <a:pt x="77" y="378"/>
                  </a:lnTo>
                  <a:lnTo>
                    <a:pt x="74" y="382"/>
                  </a:lnTo>
                  <a:lnTo>
                    <a:pt x="71" y="387"/>
                  </a:lnTo>
                  <a:lnTo>
                    <a:pt x="68" y="391"/>
                  </a:lnTo>
                  <a:lnTo>
                    <a:pt x="65" y="396"/>
                  </a:lnTo>
                  <a:lnTo>
                    <a:pt x="61" y="400"/>
                  </a:lnTo>
                  <a:lnTo>
                    <a:pt x="58" y="405"/>
                  </a:lnTo>
                  <a:lnTo>
                    <a:pt x="55" y="410"/>
                  </a:lnTo>
                  <a:lnTo>
                    <a:pt x="51" y="414"/>
                  </a:lnTo>
                  <a:lnTo>
                    <a:pt x="48" y="419"/>
                  </a:lnTo>
                  <a:lnTo>
                    <a:pt x="45" y="424"/>
                  </a:lnTo>
                  <a:lnTo>
                    <a:pt x="41" y="429"/>
                  </a:lnTo>
                  <a:lnTo>
                    <a:pt x="38" y="434"/>
                  </a:lnTo>
                  <a:lnTo>
                    <a:pt x="34" y="439"/>
                  </a:lnTo>
                  <a:lnTo>
                    <a:pt x="31" y="444"/>
                  </a:lnTo>
                  <a:lnTo>
                    <a:pt x="27" y="449"/>
                  </a:lnTo>
                  <a:lnTo>
                    <a:pt x="24" y="454"/>
                  </a:lnTo>
                  <a:lnTo>
                    <a:pt x="20" y="460"/>
                  </a:lnTo>
                  <a:lnTo>
                    <a:pt x="17" y="465"/>
                  </a:lnTo>
                  <a:lnTo>
                    <a:pt x="13" y="470"/>
                  </a:lnTo>
                  <a:lnTo>
                    <a:pt x="10" y="475"/>
                  </a:lnTo>
                  <a:lnTo>
                    <a:pt x="7" y="479"/>
                  </a:lnTo>
                  <a:lnTo>
                    <a:pt x="5" y="483"/>
                  </a:lnTo>
                  <a:lnTo>
                    <a:pt x="3" y="486"/>
                  </a:lnTo>
                  <a:lnTo>
                    <a:pt x="1" y="488"/>
                  </a:lnTo>
                  <a:lnTo>
                    <a:pt x="0" y="490"/>
                  </a:lnTo>
                  <a:lnTo>
                    <a:pt x="0" y="491"/>
                  </a:lnTo>
                  <a:lnTo>
                    <a:pt x="0" y="491"/>
                  </a:lnTo>
                  <a:lnTo>
                    <a:pt x="0" y="491"/>
                  </a:lnTo>
                  <a:lnTo>
                    <a:pt x="1" y="490"/>
                  </a:lnTo>
                  <a:lnTo>
                    <a:pt x="2" y="488"/>
                  </a:lnTo>
                  <a:lnTo>
                    <a:pt x="4" y="485"/>
                  </a:lnTo>
                  <a:lnTo>
                    <a:pt x="6" y="482"/>
                  </a:lnTo>
                  <a:lnTo>
                    <a:pt x="9" y="478"/>
                  </a:lnTo>
                  <a:lnTo>
                    <a:pt x="12" y="474"/>
                  </a:lnTo>
                  <a:lnTo>
                    <a:pt x="16" y="469"/>
                  </a:lnTo>
                  <a:lnTo>
                    <a:pt x="20" y="463"/>
                  </a:lnTo>
                  <a:lnTo>
                    <a:pt x="24" y="458"/>
                  </a:lnTo>
                  <a:lnTo>
                    <a:pt x="28" y="452"/>
                  </a:lnTo>
                  <a:lnTo>
                    <a:pt x="33" y="446"/>
                  </a:lnTo>
                  <a:lnTo>
                    <a:pt x="37" y="440"/>
                  </a:lnTo>
                  <a:lnTo>
                    <a:pt x="41" y="433"/>
                  </a:lnTo>
                  <a:lnTo>
                    <a:pt x="46" y="427"/>
                  </a:lnTo>
                  <a:lnTo>
                    <a:pt x="51" y="420"/>
                  </a:lnTo>
                  <a:lnTo>
                    <a:pt x="56" y="414"/>
                  </a:lnTo>
                  <a:lnTo>
                    <a:pt x="61" y="407"/>
                  </a:lnTo>
                  <a:lnTo>
                    <a:pt x="66" y="400"/>
                  </a:lnTo>
                  <a:lnTo>
                    <a:pt x="71" y="393"/>
                  </a:lnTo>
                  <a:lnTo>
                    <a:pt x="77" y="385"/>
                  </a:lnTo>
                  <a:lnTo>
                    <a:pt x="82" y="378"/>
                  </a:lnTo>
                  <a:lnTo>
                    <a:pt x="88" y="370"/>
                  </a:lnTo>
                  <a:lnTo>
                    <a:pt x="94" y="36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6" name="未知"/>
            <p:cNvSpPr/>
            <p:nvPr/>
          </p:nvSpPr>
          <p:spPr>
            <a:xfrm>
              <a:off x="128" y="400"/>
              <a:ext cx="654" cy="492"/>
            </a:xfrm>
            <a:custGeom>
              <a:avLst/>
              <a:gdLst/>
              <a:ahLst/>
              <a:cxnLst/>
              <a:pathLst>
                <a:path w="654" h="492">
                  <a:moveTo>
                    <a:pt x="561" y="129"/>
                  </a:moveTo>
                  <a:lnTo>
                    <a:pt x="556" y="135"/>
                  </a:lnTo>
                  <a:lnTo>
                    <a:pt x="550" y="141"/>
                  </a:lnTo>
                  <a:lnTo>
                    <a:pt x="545" y="147"/>
                  </a:lnTo>
                  <a:lnTo>
                    <a:pt x="540" y="153"/>
                  </a:lnTo>
                  <a:lnTo>
                    <a:pt x="535" y="158"/>
                  </a:lnTo>
                  <a:lnTo>
                    <a:pt x="530" y="163"/>
                  </a:lnTo>
                  <a:lnTo>
                    <a:pt x="525" y="168"/>
                  </a:lnTo>
                  <a:lnTo>
                    <a:pt x="521" y="173"/>
                  </a:lnTo>
                  <a:lnTo>
                    <a:pt x="517" y="177"/>
                  </a:lnTo>
                  <a:lnTo>
                    <a:pt x="513" y="182"/>
                  </a:lnTo>
                  <a:lnTo>
                    <a:pt x="509" y="186"/>
                  </a:lnTo>
                  <a:lnTo>
                    <a:pt x="506" y="190"/>
                  </a:lnTo>
                  <a:lnTo>
                    <a:pt x="503" y="193"/>
                  </a:lnTo>
                  <a:lnTo>
                    <a:pt x="499" y="196"/>
                  </a:lnTo>
                  <a:lnTo>
                    <a:pt x="497" y="200"/>
                  </a:lnTo>
                  <a:lnTo>
                    <a:pt x="494" y="202"/>
                  </a:lnTo>
                  <a:lnTo>
                    <a:pt x="491" y="205"/>
                  </a:lnTo>
                  <a:lnTo>
                    <a:pt x="488" y="208"/>
                  </a:lnTo>
                  <a:lnTo>
                    <a:pt x="485" y="211"/>
                  </a:lnTo>
                  <a:lnTo>
                    <a:pt x="482" y="214"/>
                  </a:lnTo>
                  <a:lnTo>
                    <a:pt x="479" y="218"/>
                  </a:lnTo>
                  <a:lnTo>
                    <a:pt x="476" y="221"/>
                  </a:lnTo>
                  <a:lnTo>
                    <a:pt x="472" y="225"/>
                  </a:lnTo>
                  <a:lnTo>
                    <a:pt x="468" y="228"/>
                  </a:lnTo>
                  <a:lnTo>
                    <a:pt x="464" y="232"/>
                  </a:lnTo>
                  <a:lnTo>
                    <a:pt x="460" y="236"/>
                  </a:lnTo>
                  <a:lnTo>
                    <a:pt x="456" y="240"/>
                  </a:lnTo>
                  <a:lnTo>
                    <a:pt x="452" y="244"/>
                  </a:lnTo>
                  <a:lnTo>
                    <a:pt x="447" y="249"/>
                  </a:lnTo>
                  <a:lnTo>
                    <a:pt x="443" y="253"/>
                  </a:lnTo>
                  <a:lnTo>
                    <a:pt x="438" y="257"/>
                  </a:lnTo>
                  <a:lnTo>
                    <a:pt x="433" y="262"/>
                  </a:lnTo>
                  <a:lnTo>
                    <a:pt x="428" y="267"/>
                  </a:lnTo>
                  <a:lnTo>
                    <a:pt x="423" y="271"/>
                  </a:lnTo>
                  <a:lnTo>
                    <a:pt x="418" y="276"/>
                  </a:lnTo>
                  <a:lnTo>
                    <a:pt x="414" y="280"/>
                  </a:lnTo>
                  <a:lnTo>
                    <a:pt x="409" y="284"/>
                  </a:lnTo>
                  <a:lnTo>
                    <a:pt x="405" y="288"/>
                  </a:lnTo>
                  <a:lnTo>
                    <a:pt x="401" y="291"/>
                  </a:lnTo>
                  <a:lnTo>
                    <a:pt x="396" y="295"/>
                  </a:lnTo>
                  <a:lnTo>
                    <a:pt x="392" y="299"/>
                  </a:lnTo>
                  <a:lnTo>
                    <a:pt x="388" y="302"/>
                  </a:lnTo>
                  <a:lnTo>
                    <a:pt x="385" y="305"/>
                  </a:lnTo>
                  <a:lnTo>
                    <a:pt x="381" y="308"/>
                  </a:lnTo>
                  <a:lnTo>
                    <a:pt x="377" y="311"/>
                  </a:lnTo>
                  <a:lnTo>
                    <a:pt x="374" y="314"/>
                  </a:lnTo>
                  <a:lnTo>
                    <a:pt x="370" y="317"/>
                  </a:lnTo>
                  <a:lnTo>
                    <a:pt x="367" y="319"/>
                  </a:lnTo>
                  <a:lnTo>
                    <a:pt x="364" y="321"/>
                  </a:lnTo>
                  <a:lnTo>
                    <a:pt x="361" y="324"/>
                  </a:lnTo>
                  <a:lnTo>
                    <a:pt x="357" y="326"/>
                  </a:lnTo>
                  <a:lnTo>
                    <a:pt x="354" y="329"/>
                  </a:lnTo>
                  <a:lnTo>
                    <a:pt x="351" y="331"/>
                  </a:lnTo>
                  <a:lnTo>
                    <a:pt x="348" y="333"/>
                  </a:lnTo>
                  <a:lnTo>
                    <a:pt x="345" y="335"/>
                  </a:lnTo>
                  <a:lnTo>
                    <a:pt x="342" y="338"/>
                  </a:lnTo>
                  <a:lnTo>
                    <a:pt x="339" y="340"/>
                  </a:lnTo>
                  <a:lnTo>
                    <a:pt x="336" y="342"/>
                  </a:lnTo>
                  <a:lnTo>
                    <a:pt x="333" y="344"/>
                  </a:lnTo>
                  <a:lnTo>
                    <a:pt x="330" y="346"/>
                  </a:lnTo>
                  <a:lnTo>
                    <a:pt x="327" y="348"/>
                  </a:lnTo>
                  <a:lnTo>
                    <a:pt x="325" y="350"/>
                  </a:lnTo>
                  <a:lnTo>
                    <a:pt x="322" y="352"/>
                  </a:lnTo>
                  <a:lnTo>
                    <a:pt x="319" y="354"/>
                  </a:lnTo>
                  <a:lnTo>
                    <a:pt x="316" y="356"/>
                  </a:lnTo>
                  <a:lnTo>
                    <a:pt x="314" y="358"/>
                  </a:lnTo>
                  <a:lnTo>
                    <a:pt x="311" y="360"/>
                  </a:lnTo>
                  <a:lnTo>
                    <a:pt x="308" y="362"/>
                  </a:lnTo>
                  <a:lnTo>
                    <a:pt x="306" y="363"/>
                  </a:lnTo>
                  <a:lnTo>
                    <a:pt x="303" y="365"/>
                  </a:lnTo>
                  <a:lnTo>
                    <a:pt x="301" y="367"/>
                  </a:lnTo>
                  <a:lnTo>
                    <a:pt x="298" y="368"/>
                  </a:lnTo>
                  <a:lnTo>
                    <a:pt x="296" y="370"/>
                  </a:lnTo>
                  <a:lnTo>
                    <a:pt x="293" y="371"/>
                  </a:lnTo>
                  <a:lnTo>
                    <a:pt x="291" y="373"/>
                  </a:lnTo>
                  <a:lnTo>
                    <a:pt x="289" y="374"/>
                  </a:lnTo>
                  <a:lnTo>
                    <a:pt x="287" y="376"/>
                  </a:lnTo>
                  <a:lnTo>
                    <a:pt x="284" y="377"/>
                  </a:lnTo>
                  <a:lnTo>
                    <a:pt x="282" y="379"/>
                  </a:lnTo>
                  <a:lnTo>
                    <a:pt x="280" y="380"/>
                  </a:lnTo>
                  <a:lnTo>
                    <a:pt x="278" y="381"/>
                  </a:lnTo>
                  <a:lnTo>
                    <a:pt x="276" y="383"/>
                  </a:lnTo>
                  <a:lnTo>
                    <a:pt x="274" y="384"/>
                  </a:lnTo>
                  <a:lnTo>
                    <a:pt x="271" y="385"/>
                  </a:lnTo>
                  <a:lnTo>
                    <a:pt x="269" y="387"/>
                  </a:lnTo>
                  <a:lnTo>
                    <a:pt x="267" y="388"/>
                  </a:lnTo>
                  <a:lnTo>
                    <a:pt x="265" y="389"/>
                  </a:lnTo>
                  <a:lnTo>
                    <a:pt x="262" y="391"/>
                  </a:lnTo>
                  <a:lnTo>
                    <a:pt x="260" y="392"/>
                  </a:lnTo>
                  <a:lnTo>
                    <a:pt x="258" y="393"/>
                  </a:lnTo>
                  <a:lnTo>
                    <a:pt x="255" y="395"/>
                  </a:lnTo>
                  <a:lnTo>
                    <a:pt x="253" y="396"/>
                  </a:lnTo>
                  <a:lnTo>
                    <a:pt x="250" y="398"/>
                  </a:lnTo>
                  <a:lnTo>
                    <a:pt x="248" y="399"/>
                  </a:lnTo>
                  <a:lnTo>
                    <a:pt x="245" y="401"/>
                  </a:lnTo>
                  <a:lnTo>
                    <a:pt x="243" y="402"/>
                  </a:lnTo>
                  <a:lnTo>
                    <a:pt x="240" y="403"/>
                  </a:lnTo>
                  <a:lnTo>
                    <a:pt x="237" y="405"/>
                  </a:lnTo>
                  <a:lnTo>
                    <a:pt x="235" y="406"/>
                  </a:lnTo>
                  <a:lnTo>
                    <a:pt x="232" y="408"/>
                  </a:lnTo>
                  <a:lnTo>
                    <a:pt x="229" y="409"/>
                  </a:lnTo>
                  <a:lnTo>
                    <a:pt x="226" y="411"/>
                  </a:lnTo>
                  <a:lnTo>
                    <a:pt x="224" y="412"/>
                  </a:lnTo>
                  <a:lnTo>
                    <a:pt x="221" y="414"/>
                  </a:lnTo>
                  <a:lnTo>
                    <a:pt x="218" y="415"/>
                  </a:lnTo>
                  <a:lnTo>
                    <a:pt x="215" y="417"/>
                  </a:lnTo>
                  <a:lnTo>
                    <a:pt x="212" y="418"/>
                  </a:lnTo>
                  <a:lnTo>
                    <a:pt x="209" y="419"/>
                  </a:lnTo>
                  <a:lnTo>
                    <a:pt x="206" y="421"/>
                  </a:lnTo>
                  <a:lnTo>
                    <a:pt x="203" y="422"/>
                  </a:lnTo>
                  <a:lnTo>
                    <a:pt x="200" y="424"/>
                  </a:lnTo>
                  <a:lnTo>
                    <a:pt x="197" y="425"/>
                  </a:lnTo>
                  <a:lnTo>
                    <a:pt x="194" y="427"/>
                  </a:lnTo>
                  <a:lnTo>
                    <a:pt x="191" y="428"/>
                  </a:lnTo>
                  <a:lnTo>
                    <a:pt x="188" y="429"/>
                  </a:lnTo>
                  <a:lnTo>
                    <a:pt x="185" y="431"/>
                  </a:lnTo>
                  <a:lnTo>
                    <a:pt x="183" y="432"/>
                  </a:lnTo>
                  <a:lnTo>
                    <a:pt x="180" y="433"/>
                  </a:lnTo>
                  <a:lnTo>
                    <a:pt x="177" y="434"/>
                  </a:lnTo>
                  <a:lnTo>
                    <a:pt x="175" y="435"/>
                  </a:lnTo>
                  <a:lnTo>
                    <a:pt x="172" y="436"/>
                  </a:lnTo>
                  <a:lnTo>
                    <a:pt x="170" y="437"/>
                  </a:lnTo>
                  <a:lnTo>
                    <a:pt x="168" y="438"/>
                  </a:lnTo>
                  <a:lnTo>
                    <a:pt x="165" y="438"/>
                  </a:lnTo>
                  <a:lnTo>
                    <a:pt x="163" y="439"/>
                  </a:lnTo>
                  <a:lnTo>
                    <a:pt x="161" y="440"/>
                  </a:lnTo>
                  <a:lnTo>
                    <a:pt x="159" y="440"/>
                  </a:lnTo>
                  <a:lnTo>
                    <a:pt x="157" y="441"/>
                  </a:lnTo>
                  <a:lnTo>
                    <a:pt x="155" y="441"/>
                  </a:lnTo>
                  <a:lnTo>
                    <a:pt x="153" y="442"/>
                  </a:lnTo>
                  <a:lnTo>
                    <a:pt x="151" y="442"/>
                  </a:lnTo>
                  <a:lnTo>
                    <a:pt x="149" y="443"/>
                  </a:lnTo>
                  <a:lnTo>
                    <a:pt x="147" y="443"/>
                  </a:lnTo>
                  <a:lnTo>
                    <a:pt x="145" y="444"/>
                  </a:lnTo>
                  <a:lnTo>
                    <a:pt x="143" y="444"/>
                  </a:lnTo>
                  <a:lnTo>
                    <a:pt x="141" y="445"/>
                  </a:lnTo>
                  <a:lnTo>
                    <a:pt x="139" y="445"/>
                  </a:lnTo>
                  <a:lnTo>
                    <a:pt x="137" y="446"/>
                  </a:lnTo>
                  <a:lnTo>
                    <a:pt x="135" y="446"/>
                  </a:lnTo>
                  <a:lnTo>
                    <a:pt x="133" y="447"/>
                  </a:lnTo>
                  <a:lnTo>
                    <a:pt x="131" y="447"/>
                  </a:lnTo>
                  <a:lnTo>
                    <a:pt x="129" y="448"/>
                  </a:lnTo>
                  <a:lnTo>
                    <a:pt x="127" y="448"/>
                  </a:lnTo>
                  <a:lnTo>
                    <a:pt x="125" y="449"/>
                  </a:lnTo>
                  <a:lnTo>
                    <a:pt x="123" y="449"/>
                  </a:lnTo>
                  <a:lnTo>
                    <a:pt x="120" y="450"/>
                  </a:lnTo>
                  <a:lnTo>
                    <a:pt x="118" y="450"/>
                  </a:lnTo>
                  <a:lnTo>
                    <a:pt x="116" y="450"/>
                  </a:lnTo>
                  <a:lnTo>
                    <a:pt x="114" y="451"/>
                  </a:lnTo>
                  <a:lnTo>
                    <a:pt x="113" y="451"/>
                  </a:lnTo>
                  <a:lnTo>
                    <a:pt x="111" y="451"/>
                  </a:lnTo>
                  <a:lnTo>
                    <a:pt x="109" y="452"/>
                  </a:lnTo>
                  <a:lnTo>
                    <a:pt x="107" y="452"/>
                  </a:lnTo>
                  <a:lnTo>
                    <a:pt x="105" y="452"/>
                  </a:lnTo>
                  <a:lnTo>
                    <a:pt x="103" y="452"/>
                  </a:lnTo>
                  <a:lnTo>
                    <a:pt x="102" y="452"/>
                  </a:lnTo>
                  <a:lnTo>
                    <a:pt x="100" y="452"/>
                  </a:lnTo>
                  <a:lnTo>
                    <a:pt x="98" y="452"/>
                  </a:lnTo>
                  <a:lnTo>
                    <a:pt x="96" y="453"/>
                  </a:lnTo>
                  <a:lnTo>
                    <a:pt x="95" y="453"/>
                  </a:lnTo>
                  <a:lnTo>
                    <a:pt x="93" y="453"/>
                  </a:lnTo>
                  <a:lnTo>
                    <a:pt x="92" y="452"/>
                  </a:lnTo>
                  <a:lnTo>
                    <a:pt x="90" y="452"/>
                  </a:lnTo>
                  <a:lnTo>
                    <a:pt x="89" y="452"/>
                  </a:lnTo>
                  <a:lnTo>
                    <a:pt x="87" y="452"/>
                  </a:lnTo>
                  <a:lnTo>
                    <a:pt x="85" y="452"/>
                  </a:lnTo>
                  <a:lnTo>
                    <a:pt x="84" y="452"/>
                  </a:lnTo>
                  <a:lnTo>
                    <a:pt x="83" y="452"/>
                  </a:lnTo>
                  <a:lnTo>
                    <a:pt x="81" y="452"/>
                  </a:lnTo>
                  <a:lnTo>
                    <a:pt x="80" y="452"/>
                  </a:lnTo>
                  <a:lnTo>
                    <a:pt x="78" y="451"/>
                  </a:lnTo>
                  <a:lnTo>
                    <a:pt x="77" y="451"/>
                  </a:lnTo>
                  <a:lnTo>
                    <a:pt x="76" y="451"/>
                  </a:lnTo>
                  <a:lnTo>
                    <a:pt x="74" y="451"/>
                  </a:lnTo>
                  <a:lnTo>
                    <a:pt x="73" y="450"/>
                  </a:lnTo>
                  <a:lnTo>
                    <a:pt x="72" y="450"/>
                  </a:lnTo>
                  <a:lnTo>
                    <a:pt x="70" y="450"/>
                  </a:lnTo>
                  <a:lnTo>
                    <a:pt x="69" y="449"/>
                  </a:lnTo>
                  <a:lnTo>
                    <a:pt x="68" y="449"/>
                  </a:lnTo>
                  <a:lnTo>
                    <a:pt x="67" y="448"/>
                  </a:lnTo>
                  <a:lnTo>
                    <a:pt x="65" y="448"/>
                  </a:lnTo>
                  <a:lnTo>
                    <a:pt x="64" y="447"/>
                  </a:lnTo>
                  <a:lnTo>
                    <a:pt x="63" y="447"/>
                  </a:lnTo>
                  <a:lnTo>
                    <a:pt x="62" y="446"/>
                  </a:lnTo>
                  <a:lnTo>
                    <a:pt x="61" y="445"/>
                  </a:lnTo>
                  <a:lnTo>
                    <a:pt x="60" y="445"/>
                  </a:lnTo>
                  <a:lnTo>
                    <a:pt x="59" y="444"/>
                  </a:lnTo>
                  <a:lnTo>
                    <a:pt x="58" y="443"/>
                  </a:lnTo>
                  <a:lnTo>
                    <a:pt x="57" y="442"/>
                  </a:lnTo>
                  <a:lnTo>
                    <a:pt x="56" y="441"/>
                  </a:lnTo>
                  <a:lnTo>
                    <a:pt x="56" y="441"/>
                  </a:lnTo>
                  <a:lnTo>
                    <a:pt x="55" y="440"/>
                  </a:lnTo>
                  <a:lnTo>
                    <a:pt x="54" y="439"/>
                  </a:lnTo>
                  <a:lnTo>
                    <a:pt x="53" y="438"/>
                  </a:lnTo>
                  <a:lnTo>
                    <a:pt x="52" y="437"/>
                  </a:lnTo>
                  <a:lnTo>
                    <a:pt x="52" y="436"/>
                  </a:lnTo>
                  <a:lnTo>
                    <a:pt x="51" y="435"/>
                  </a:lnTo>
                  <a:lnTo>
                    <a:pt x="50" y="434"/>
                  </a:lnTo>
                  <a:lnTo>
                    <a:pt x="50" y="433"/>
                  </a:lnTo>
                  <a:lnTo>
                    <a:pt x="49" y="431"/>
                  </a:lnTo>
                  <a:lnTo>
                    <a:pt x="49" y="430"/>
                  </a:lnTo>
                  <a:lnTo>
                    <a:pt x="48" y="429"/>
                  </a:lnTo>
                  <a:lnTo>
                    <a:pt x="48" y="428"/>
                  </a:lnTo>
                  <a:lnTo>
                    <a:pt x="47" y="427"/>
                  </a:lnTo>
                  <a:lnTo>
                    <a:pt x="47" y="426"/>
                  </a:lnTo>
                  <a:lnTo>
                    <a:pt x="46" y="425"/>
                  </a:lnTo>
                  <a:lnTo>
                    <a:pt x="46" y="424"/>
                  </a:lnTo>
                  <a:lnTo>
                    <a:pt x="46" y="423"/>
                  </a:lnTo>
                  <a:lnTo>
                    <a:pt x="45" y="422"/>
                  </a:lnTo>
                  <a:lnTo>
                    <a:pt x="45" y="420"/>
                  </a:lnTo>
                  <a:lnTo>
                    <a:pt x="45" y="419"/>
                  </a:lnTo>
                  <a:lnTo>
                    <a:pt x="44" y="418"/>
                  </a:lnTo>
                  <a:lnTo>
                    <a:pt x="44" y="417"/>
                  </a:lnTo>
                  <a:lnTo>
                    <a:pt x="44" y="416"/>
                  </a:lnTo>
                  <a:lnTo>
                    <a:pt x="44" y="415"/>
                  </a:lnTo>
                  <a:lnTo>
                    <a:pt x="43" y="413"/>
                  </a:lnTo>
                  <a:lnTo>
                    <a:pt x="43" y="412"/>
                  </a:lnTo>
                  <a:lnTo>
                    <a:pt x="43" y="411"/>
                  </a:lnTo>
                  <a:lnTo>
                    <a:pt x="43" y="410"/>
                  </a:lnTo>
                  <a:lnTo>
                    <a:pt x="42" y="408"/>
                  </a:lnTo>
                  <a:lnTo>
                    <a:pt x="42" y="407"/>
                  </a:lnTo>
                  <a:lnTo>
                    <a:pt x="42" y="406"/>
                  </a:lnTo>
                  <a:lnTo>
                    <a:pt x="42" y="405"/>
                  </a:lnTo>
                  <a:lnTo>
                    <a:pt x="42" y="403"/>
                  </a:lnTo>
                  <a:lnTo>
                    <a:pt x="42" y="402"/>
                  </a:lnTo>
                  <a:lnTo>
                    <a:pt x="41" y="401"/>
                  </a:lnTo>
                  <a:lnTo>
                    <a:pt x="41" y="399"/>
                  </a:lnTo>
                  <a:lnTo>
                    <a:pt x="41" y="398"/>
                  </a:lnTo>
                  <a:lnTo>
                    <a:pt x="41" y="397"/>
                  </a:lnTo>
                  <a:lnTo>
                    <a:pt x="41" y="395"/>
                  </a:lnTo>
                  <a:lnTo>
                    <a:pt x="41" y="394"/>
                  </a:lnTo>
                  <a:lnTo>
                    <a:pt x="41" y="393"/>
                  </a:lnTo>
                  <a:lnTo>
                    <a:pt x="41" y="391"/>
                  </a:lnTo>
                  <a:lnTo>
                    <a:pt x="41" y="390"/>
                  </a:lnTo>
                  <a:lnTo>
                    <a:pt x="41" y="388"/>
                  </a:lnTo>
                  <a:lnTo>
                    <a:pt x="41" y="387"/>
                  </a:lnTo>
                  <a:lnTo>
                    <a:pt x="40" y="386"/>
                  </a:lnTo>
                  <a:lnTo>
                    <a:pt x="40" y="384"/>
                  </a:lnTo>
                  <a:lnTo>
                    <a:pt x="40" y="383"/>
                  </a:lnTo>
                  <a:lnTo>
                    <a:pt x="40" y="381"/>
                  </a:lnTo>
                  <a:lnTo>
                    <a:pt x="40" y="380"/>
                  </a:lnTo>
                  <a:lnTo>
                    <a:pt x="41" y="378"/>
                  </a:lnTo>
                  <a:lnTo>
                    <a:pt x="41" y="376"/>
                  </a:lnTo>
                  <a:lnTo>
                    <a:pt x="41" y="375"/>
                  </a:lnTo>
                  <a:lnTo>
                    <a:pt x="41" y="373"/>
                  </a:lnTo>
                  <a:lnTo>
                    <a:pt x="41" y="371"/>
                  </a:lnTo>
                  <a:lnTo>
                    <a:pt x="41" y="369"/>
                  </a:lnTo>
                  <a:lnTo>
                    <a:pt x="42" y="366"/>
                  </a:lnTo>
                  <a:lnTo>
                    <a:pt x="42" y="364"/>
                  </a:lnTo>
                  <a:lnTo>
                    <a:pt x="42" y="362"/>
                  </a:lnTo>
                  <a:lnTo>
                    <a:pt x="43" y="359"/>
                  </a:lnTo>
                  <a:lnTo>
                    <a:pt x="43" y="356"/>
                  </a:lnTo>
                  <a:lnTo>
                    <a:pt x="44" y="354"/>
                  </a:lnTo>
                  <a:lnTo>
                    <a:pt x="44" y="351"/>
                  </a:lnTo>
                  <a:lnTo>
                    <a:pt x="45" y="348"/>
                  </a:lnTo>
                  <a:lnTo>
                    <a:pt x="46" y="345"/>
                  </a:lnTo>
                  <a:lnTo>
                    <a:pt x="46" y="342"/>
                  </a:lnTo>
                  <a:lnTo>
                    <a:pt x="46" y="339"/>
                  </a:lnTo>
                  <a:lnTo>
                    <a:pt x="47" y="337"/>
                  </a:lnTo>
                  <a:lnTo>
                    <a:pt x="46" y="335"/>
                  </a:lnTo>
                  <a:lnTo>
                    <a:pt x="46" y="334"/>
                  </a:lnTo>
                  <a:lnTo>
                    <a:pt x="45" y="332"/>
                  </a:lnTo>
                  <a:lnTo>
                    <a:pt x="45" y="331"/>
                  </a:lnTo>
                  <a:lnTo>
                    <a:pt x="44" y="330"/>
                  </a:lnTo>
                  <a:lnTo>
                    <a:pt x="42" y="330"/>
                  </a:lnTo>
                  <a:lnTo>
                    <a:pt x="41" y="330"/>
                  </a:lnTo>
                  <a:lnTo>
                    <a:pt x="39" y="330"/>
                  </a:lnTo>
                  <a:lnTo>
                    <a:pt x="37" y="331"/>
                  </a:lnTo>
                  <a:lnTo>
                    <a:pt x="35" y="331"/>
                  </a:lnTo>
                  <a:lnTo>
                    <a:pt x="33" y="333"/>
                  </a:lnTo>
                  <a:lnTo>
                    <a:pt x="30" y="334"/>
                  </a:lnTo>
                  <a:lnTo>
                    <a:pt x="27" y="336"/>
                  </a:lnTo>
                  <a:lnTo>
                    <a:pt x="25" y="338"/>
                  </a:lnTo>
                  <a:lnTo>
                    <a:pt x="22" y="340"/>
                  </a:lnTo>
                  <a:lnTo>
                    <a:pt x="19" y="342"/>
                  </a:lnTo>
                  <a:lnTo>
                    <a:pt x="17" y="344"/>
                  </a:lnTo>
                  <a:lnTo>
                    <a:pt x="15" y="346"/>
                  </a:lnTo>
                  <a:lnTo>
                    <a:pt x="13" y="348"/>
                  </a:lnTo>
                  <a:lnTo>
                    <a:pt x="11" y="350"/>
                  </a:lnTo>
                  <a:lnTo>
                    <a:pt x="9" y="352"/>
                  </a:lnTo>
                  <a:lnTo>
                    <a:pt x="8" y="354"/>
                  </a:lnTo>
                  <a:lnTo>
                    <a:pt x="6" y="356"/>
                  </a:lnTo>
                  <a:lnTo>
                    <a:pt x="5" y="359"/>
                  </a:lnTo>
                  <a:lnTo>
                    <a:pt x="4" y="361"/>
                  </a:lnTo>
                  <a:lnTo>
                    <a:pt x="3" y="363"/>
                  </a:lnTo>
                  <a:lnTo>
                    <a:pt x="3" y="365"/>
                  </a:lnTo>
                  <a:lnTo>
                    <a:pt x="2" y="367"/>
                  </a:lnTo>
                  <a:lnTo>
                    <a:pt x="2" y="370"/>
                  </a:lnTo>
                  <a:lnTo>
                    <a:pt x="1" y="372"/>
                  </a:lnTo>
                  <a:lnTo>
                    <a:pt x="1" y="374"/>
                  </a:lnTo>
                  <a:lnTo>
                    <a:pt x="1" y="376"/>
                  </a:lnTo>
                  <a:lnTo>
                    <a:pt x="1" y="378"/>
                  </a:lnTo>
                  <a:lnTo>
                    <a:pt x="0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0" y="386"/>
                  </a:lnTo>
                  <a:lnTo>
                    <a:pt x="0" y="388"/>
                  </a:lnTo>
                  <a:lnTo>
                    <a:pt x="0" y="390"/>
                  </a:lnTo>
                  <a:lnTo>
                    <a:pt x="0" y="392"/>
                  </a:lnTo>
                  <a:lnTo>
                    <a:pt x="0" y="394"/>
                  </a:lnTo>
                  <a:lnTo>
                    <a:pt x="0" y="396"/>
                  </a:lnTo>
                  <a:lnTo>
                    <a:pt x="0" y="397"/>
                  </a:lnTo>
                  <a:lnTo>
                    <a:pt x="0" y="399"/>
                  </a:lnTo>
                  <a:lnTo>
                    <a:pt x="0" y="401"/>
                  </a:lnTo>
                  <a:lnTo>
                    <a:pt x="0" y="402"/>
                  </a:lnTo>
                  <a:lnTo>
                    <a:pt x="1" y="404"/>
                  </a:lnTo>
                  <a:lnTo>
                    <a:pt x="1" y="406"/>
                  </a:lnTo>
                  <a:lnTo>
                    <a:pt x="1" y="407"/>
                  </a:lnTo>
                  <a:lnTo>
                    <a:pt x="1" y="409"/>
                  </a:lnTo>
                  <a:lnTo>
                    <a:pt x="1" y="410"/>
                  </a:lnTo>
                  <a:lnTo>
                    <a:pt x="2" y="412"/>
                  </a:lnTo>
                  <a:lnTo>
                    <a:pt x="2" y="414"/>
                  </a:lnTo>
                  <a:lnTo>
                    <a:pt x="2" y="415"/>
                  </a:lnTo>
                  <a:lnTo>
                    <a:pt x="2" y="417"/>
                  </a:lnTo>
                  <a:lnTo>
                    <a:pt x="3" y="419"/>
                  </a:lnTo>
                  <a:lnTo>
                    <a:pt x="3" y="420"/>
                  </a:lnTo>
                  <a:lnTo>
                    <a:pt x="3" y="422"/>
                  </a:lnTo>
                  <a:lnTo>
                    <a:pt x="4" y="423"/>
                  </a:lnTo>
                  <a:lnTo>
                    <a:pt x="4" y="425"/>
                  </a:lnTo>
                  <a:lnTo>
                    <a:pt x="4" y="427"/>
                  </a:lnTo>
                  <a:lnTo>
                    <a:pt x="4" y="428"/>
                  </a:lnTo>
                  <a:lnTo>
                    <a:pt x="5" y="430"/>
                  </a:lnTo>
                  <a:lnTo>
                    <a:pt x="5" y="431"/>
                  </a:lnTo>
                  <a:lnTo>
                    <a:pt x="6" y="433"/>
                  </a:lnTo>
                  <a:lnTo>
                    <a:pt x="6" y="435"/>
                  </a:lnTo>
                  <a:lnTo>
                    <a:pt x="7" y="436"/>
                  </a:lnTo>
                  <a:lnTo>
                    <a:pt x="7" y="438"/>
                  </a:lnTo>
                  <a:lnTo>
                    <a:pt x="8" y="439"/>
                  </a:lnTo>
                  <a:lnTo>
                    <a:pt x="8" y="441"/>
                  </a:lnTo>
                  <a:lnTo>
                    <a:pt x="9" y="442"/>
                  </a:lnTo>
                  <a:lnTo>
                    <a:pt x="10" y="444"/>
                  </a:lnTo>
                  <a:lnTo>
                    <a:pt x="10" y="445"/>
                  </a:lnTo>
                  <a:lnTo>
                    <a:pt x="11" y="447"/>
                  </a:lnTo>
                  <a:lnTo>
                    <a:pt x="12" y="448"/>
                  </a:lnTo>
                  <a:lnTo>
                    <a:pt x="12" y="450"/>
                  </a:lnTo>
                  <a:lnTo>
                    <a:pt x="13" y="451"/>
                  </a:lnTo>
                  <a:lnTo>
                    <a:pt x="14" y="453"/>
                  </a:lnTo>
                  <a:lnTo>
                    <a:pt x="15" y="454"/>
                  </a:lnTo>
                  <a:lnTo>
                    <a:pt x="16" y="455"/>
                  </a:lnTo>
                  <a:lnTo>
                    <a:pt x="16" y="457"/>
                  </a:lnTo>
                  <a:lnTo>
                    <a:pt x="17" y="458"/>
                  </a:lnTo>
                  <a:lnTo>
                    <a:pt x="18" y="459"/>
                  </a:lnTo>
                  <a:lnTo>
                    <a:pt x="19" y="460"/>
                  </a:lnTo>
                  <a:lnTo>
                    <a:pt x="20" y="462"/>
                  </a:lnTo>
                  <a:lnTo>
                    <a:pt x="21" y="463"/>
                  </a:lnTo>
                  <a:lnTo>
                    <a:pt x="21" y="464"/>
                  </a:lnTo>
                  <a:lnTo>
                    <a:pt x="22" y="465"/>
                  </a:lnTo>
                  <a:lnTo>
                    <a:pt x="23" y="466"/>
                  </a:lnTo>
                  <a:lnTo>
                    <a:pt x="24" y="467"/>
                  </a:lnTo>
                  <a:lnTo>
                    <a:pt x="25" y="468"/>
                  </a:lnTo>
                  <a:lnTo>
                    <a:pt x="25" y="469"/>
                  </a:lnTo>
                  <a:lnTo>
                    <a:pt x="26" y="469"/>
                  </a:lnTo>
                  <a:lnTo>
                    <a:pt x="27" y="470"/>
                  </a:lnTo>
                  <a:lnTo>
                    <a:pt x="28" y="471"/>
                  </a:lnTo>
                  <a:lnTo>
                    <a:pt x="29" y="472"/>
                  </a:lnTo>
                  <a:lnTo>
                    <a:pt x="29" y="473"/>
                  </a:lnTo>
                  <a:lnTo>
                    <a:pt x="30" y="473"/>
                  </a:lnTo>
                  <a:lnTo>
                    <a:pt x="31" y="474"/>
                  </a:lnTo>
                  <a:lnTo>
                    <a:pt x="32" y="475"/>
                  </a:lnTo>
                  <a:lnTo>
                    <a:pt x="33" y="476"/>
                  </a:lnTo>
                  <a:lnTo>
                    <a:pt x="34" y="476"/>
                  </a:lnTo>
                  <a:lnTo>
                    <a:pt x="35" y="477"/>
                  </a:lnTo>
                  <a:lnTo>
                    <a:pt x="36" y="478"/>
                  </a:lnTo>
                  <a:lnTo>
                    <a:pt x="37" y="478"/>
                  </a:lnTo>
                  <a:lnTo>
                    <a:pt x="38" y="479"/>
                  </a:lnTo>
                  <a:lnTo>
                    <a:pt x="39" y="480"/>
                  </a:lnTo>
                  <a:lnTo>
                    <a:pt x="39" y="480"/>
                  </a:lnTo>
                  <a:lnTo>
                    <a:pt x="40" y="481"/>
                  </a:lnTo>
                  <a:lnTo>
                    <a:pt x="41" y="482"/>
                  </a:lnTo>
                  <a:lnTo>
                    <a:pt x="42" y="482"/>
                  </a:lnTo>
                  <a:lnTo>
                    <a:pt x="43" y="483"/>
                  </a:lnTo>
                  <a:lnTo>
                    <a:pt x="44" y="483"/>
                  </a:lnTo>
                  <a:lnTo>
                    <a:pt x="46" y="484"/>
                  </a:lnTo>
                  <a:lnTo>
                    <a:pt x="47" y="485"/>
                  </a:lnTo>
                  <a:lnTo>
                    <a:pt x="48" y="485"/>
                  </a:lnTo>
                  <a:lnTo>
                    <a:pt x="49" y="486"/>
                  </a:lnTo>
                  <a:lnTo>
                    <a:pt x="50" y="486"/>
                  </a:lnTo>
                  <a:lnTo>
                    <a:pt x="51" y="486"/>
                  </a:lnTo>
                  <a:lnTo>
                    <a:pt x="52" y="487"/>
                  </a:lnTo>
                  <a:lnTo>
                    <a:pt x="54" y="487"/>
                  </a:lnTo>
                  <a:lnTo>
                    <a:pt x="55" y="488"/>
                  </a:lnTo>
                  <a:lnTo>
                    <a:pt x="56" y="488"/>
                  </a:lnTo>
                  <a:lnTo>
                    <a:pt x="57" y="488"/>
                  </a:lnTo>
                  <a:lnTo>
                    <a:pt x="59" y="489"/>
                  </a:lnTo>
                  <a:lnTo>
                    <a:pt x="60" y="489"/>
                  </a:lnTo>
                  <a:lnTo>
                    <a:pt x="61" y="489"/>
                  </a:lnTo>
                  <a:lnTo>
                    <a:pt x="63" y="490"/>
                  </a:lnTo>
                  <a:lnTo>
                    <a:pt x="64" y="490"/>
                  </a:lnTo>
                  <a:lnTo>
                    <a:pt x="65" y="490"/>
                  </a:lnTo>
                  <a:lnTo>
                    <a:pt x="67" y="490"/>
                  </a:lnTo>
                  <a:lnTo>
                    <a:pt x="68" y="490"/>
                  </a:lnTo>
                  <a:lnTo>
                    <a:pt x="69" y="490"/>
                  </a:lnTo>
                  <a:lnTo>
                    <a:pt x="71" y="490"/>
                  </a:lnTo>
                  <a:lnTo>
                    <a:pt x="72" y="491"/>
                  </a:lnTo>
                  <a:lnTo>
                    <a:pt x="73" y="491"/>
                  </a:lnTo>
                  <a:lnTo>
                    <a:pt x="75" y="490"/>
                  </a:lnTo>
                  <a:lnTo>
                    <a:pt x="76" y="490"/>
                  </a:lnTo>
                  <a:lnTo>
                    <a:pt x="78" y="490"/>
                  </a:lnTo>
                  <a:lnTo>
                    <a:pt x="79" y="490"/>
                  </a:lnTo>
                  <a:lnTo>
                    <a:pt x="81" y="490"/>
                  </a:lnTo>
                  <a:lnTo>
                    <a:pt x="82" y="490"/>
                  </a:lnTo>
                  <a:lnTo>
                    <a:pt x="84" y="490"/>
                  </a:lnTo>
                  <a:lnTo>
                    <a:pt x="85" y="490"/>
                  </a:lnTo>
                  <a:lnTo>
                    <a:pt x="87" y="489"/>
                  </a:lnTo>
                  <a:lnTo>
                    <a:pt x="88" y="489"/>
                  </a:lnTo>
                  <a:lnTo>
                    <a:pt x="90" y="489"/>
                  </a:lnTo>
                  <a:lnTo>
                    <a:pt x="91" y="489"/>
                  </a:lnTo>
                  <a:lnTo>
                    <a:pt x="93" y="489"/>
                  </a:lnTo>
                  <a:lnTo>
                    <a:pt x="94" y="489"/>
                  </a:lnTo>
                  <a:lnTo>
                    <a:pt x="96" y="488"/>
                  </a:lnTo>
                  <a:lnTo>
                    <a:pt x="97" y="488"/>
                  </a:lnTo>
                  <a:lnTo>
                    <a:pt x="99" y="488"/>
                  </a:lnTo>
                  <a:lnTo>
                    <a:pt x="100" y="488"/>
                  </a:lnTo>
                  <a:lnTo>
                    <a:pt x="102" y="488"/>
                  </a:lnTo>
                  <a:lnTo>
                    <a:pt x="104" y="488"/>
                  </a:lnTo>
                  <a:lnTo>
                    <a:pt x="105" y="488"/>
                  </a:lnTo>
                  <a:lnTo>
                    <a:pt x="107" y="487"/>
                  </a:lnTo>
                  <a:lnTo>
                    <a:pt x="108" y="487"/>
                  </a:lnTo>
                  <a:lnTo>
                    <a:pt x="110" y="487"/>
                  </a:lnTo>
                  <a:lnTo>
                    <a:pt x="112" y="487"/>
                  </a:lnTo>
                  <a:lnTo>
                    <a:pt x="114" y="486"/>
                  </a:lnTo>
                  <a:lnTo>
                    <a:pt x="115" y="486"/>
                  </a:lnTo>
                  <a:lnTo>
                    <a:pt x="117" y="486"/>
                  </a:lnTo>
                  <a:lnTo>
                    <a:pt x="119" y="486"/>
                  </a:lnTo>
                  <a:lnTo>
                    <a:pt x="121" y="485"/>
                  </a:lnTo>
                  <a:lnTo>
                    <a:pt x="122" y="485"/>
                  </a:lnTo>
                  <a:lnTo>
                    <a:pt x="124" y="484"/>
                  </a:lnTo>
                  <a:lnTo>
                    <a:pt x="126" y="484"/>
                  </a:lnTo>
                  <a:lnTo>
                    <a:pt x="128" y="484"/>
                  </a:lnTo>
                  <a:lnTo>
                    <a:pt x="130" y="483"/>
                  </a:lnTo>
                  <a:lnTo>
                    <a:pt x="132" y="483"/>
                  </a:lnTo>
                  <a:lnTo>
                    <a:pt x="134" y="482"/>
                  </a:lnTo>
                  <a:lnTo>
                    <a:pt x="136" y="482"/>
                  </a:lnTo>
                  <a:lnTo>
                    <a:pt x="138" y="481"/>
                  </a:lnTo>
                  <a:lnTo>
                    <a:pt x="140" y="481"/>
                  </a:lnTo>
                  <a:lnTo>
                    <a:pt x="141" y="480"/>
                  </a:lnTo>
                  <a:lnTo>
                    <a:pt x="143" y="480"/>
                  </a:lnTo>
                  <a:lnTo>
                    <a:pt x="145" y="479"/>
                  </a:lnTo>
                  <a:lnTo>
                    <a:pt x="147" y="478"/>
                  </a:lnTo>
                  <a:lnTo>
                    <a:pt x="149" y="478"/>
                  </a:lnTo>
                  <a:lnTo>
                    <a:pt x="151" y="477"/>
                  </a:lnTo>
                  <a:lnTo>
                    <a:pt x="153" y="476"/>
                  </a:lnTo>
                  <a:lnTo>
                    <a:pt x="155" y="476"/>
                  </a:lnTo>
                  <a:lnTo>
                    <a:pt x="157" y="475"/>
                  </a:lnTo>
                  <a:lnTo>
                    <a:pt x="159" y="474"/>
                  </a:lnTo>
                  <a:lnTo>
                    <a:pt x="161" y="474"/>
                  </a:lnTo>
                  <a:lnTo>
                    <a:pt x="163" y="473"/>
                  </a:lnTo>
                  <a:lnTo>
                    <a:pt x="165" y="472"/>
                  </a:lnTo>
                  <a:lnTo>
                    <a:pt x="167" y="471"/>
                  </a:lnTo>
                  <a:lnTo>
                    <a:pt x="169" y="470"/>
                  </a:lnTo>
                  <a:lnTo>
                    <a:pt x="171" y="469"/>
                  </a:lnTo>
                  <a:lnTo>
                    <a:pt x="173" y="468"/>
                  </a:lnTo>
                  <a:lnTo>
                    <a:pt x="175" y="468"/>
                  </a:lnTo>
                  <a:lnTo>
                    <a:pt x="177" y="467"/>
                  </a:lnTo>
                  <a:lnTo>
                    <a:pt x="179" y="466"/>
                  </a:lnTo>
                  <a:lnTo>
                    <a:pt x="181" y="465"/>
                  </a:lnTo>
                  <a:lnTo>
                    <a:pt x="184" y="463"/>
                  </a:lnTo>
                  <a:lnTo>
                    <a:pt x="186" y="462"/>
                  </a:lnTo>
                  <a:lnTo>
                    <a:pt x="188" y="461"/>
                  </a:lnTo>
                  <a:lnTo>
                    <a:pt x="190" y="460"/>
                  </a:lnTo>
                  <a:lnTo>
                    <a:pt x="193" y="459"/>
                  </a:lnTo>
                  <a:lnTo>
                    <a:pt x="195" y="458"/>
                  </a:lnTo>
                  <a:lnTo>
                    <a:pt x="197" y="456"/>
                  </a:lnTo>
                  <a:lnTo>
                    <a:pt x="200" y="455"/>
                  </a:lnTo>
                  <a:lnTo>
                    <a:pt x="202" y="454"/>
                  </a:lnTo>
                  <a:lnTo>
                    <a:pt x="205" y="452"/>
                  </a:lnTo>
                  <a:lnTo>
                    <a:pt x="207" y="451"/>
                  </a:lnTo>
                  <a:lnTo>
                    <a:pt x="210" y="450"/>
                  </a:lnTo>
                  <a:lnTo>
                    <a:pt x="212" y="448"/>
                  </a:lnTo>
                  <a:lnTo>
                    <a:pt x="215" y="447"/>
                  </a:lnTo>
                  <a:lnTo>
                    <a:pt x="217" y="446"/>
                  </a:lnTo>
                  <a:lnTo>
                    <a:pt x="220" y="444"/>
                  </a:lnTo>
                  <a:lnTo>
                    <a:pt x="222" y="443"/>
                  </a:lnTo>
                  <a:lnTo>
                    <a:pt x="225" y="441"/>
                  </a:lnTo>
                  <a:lnTo>
                    <a:pt x="227" y="440"/>
                  </a:lnTo>
                  <a:lnTo>
                    <a:pt x="230" y="438"/>
                  </a:lnTo>
                  <a:lnTo>
                    <a:pt x="232" y="437"/>
                  </a:lnTo>
                  <a:lnTo>
                    <a:pt x="235" y="435"/>
                  </a:lnTo>
                  <a:lnTo>
                    <a:pt x="237" y="433"/>
                  </a:lnTo>
                  <a:lnTo>
                    <a:pt x="240" y="432"/>
                  </a:lnTo>
                  <a:lnTo>
                    <a:pt x="243" y="430"/>
                  </a:lnTo>
                  <a:lnTo>
                    <a:pt x="245" y="428"/>
                  </a:lnTo>
                  <a:lnTo>
                    <a:pt x="248" y="427"/>
                  </a:lnTo>
                  <a:lnTo>
                    <a:pt x="250" y="425"/>
                  </a:lnTo>
                  <a:lnTo>
                    <a:pt x="253" y="423"/>
                  </a:lnTo>
                  <a:lnTo>
                    <a:pt x="256" y="422"/>
                  </a:lnTo>
                  <a:lnTo>
                    <a:pt x="258" y="420"/>
                  </a:lnTo>
                  <a:lnTo>
                    <a:pt x="261" y="418"/>
                  </a:lnTo>
                  <a:lnTo>
                    <a:pt x="264" y="416"/>
                  </a:lnTo>
                  <a:lnTo>
                    <a:pt x="266" y="414"/>
                  </a:lnTo>
                  <a:lnTo>
                    <a:pt x="269" y="412"/>
                  </a:lnTo>
                  <a:lnTo>
                    <a:pt x="272" y="410"/>
                  </a:lnTo>
                  <a:lnTo>
                    <a:pt x="274" y="408"/>
                  </a:lnTo>
                  <a:lnTo>
                    <a:pt x="277" y="406"/>
                  </a:lnTo>
                  <a:lnTo>
                    <a:pt x="280" y="404"/>
                  </a:lnTo>
                  <a:lnTo>
                    <a:pt x="283" y="402"/>
                  </a:lnTo>
                  <a:lnTo>
                    <a:pt x="285" y="400"/>
                  </a:lnTo>
                  <a:lnTo>
                    <a:pt x="288" y="398"/>
                  </a:lnTo>
                  <a:lnTo>
                    <a:pt x="291" y="395"/>
                  </a:lnTo>
                  <a:lnTo>
                    <a:pt x="294" y="393"/>
                  </a:lnTo>
                  <a:lnTo>
                    <a:pt x="297" y="391"/>
                  </a:lnTo>
                  <a:lnTo>
                    <a:pt x="300" y="388"/>
                  </a:lnTo>
                  <a:lnTo>
                    <a:pt x="303" y="386"/>
                  </a:lnTo>
                  <a:lnTo>
                    <a:pt x="307" y="384"/>
                  </a:lnTo>
                  <a:lnTo>
                    <a:pt x="310" y="381"/>
                  </a:lnTo>
                  <a:lnTo>
                    <a:pt x="313" y="378"/>
                  </a:lnTo>
                  <a:lnTo>
                    <a:pt x="317" y="376"/>
                  </a:lnTo>
                  <a:lnTo>
                    <a:pt x="320" y="373"/>
                  </a:lnTo>
                  <a:lnTo>
                    <a:pt x="324" y="370"/>
                  </a:lnTo>
                  <a:lnTo>
                    <a:pt x="327" y="368"/>
                  </a:lnTo>
                  <a:lnTo>
                    <a:pt x="331" y="365"/>
                  </a:lnTo>
                  <a:lnTo>
                    <a:pt x="335" y="362"/>
                  </a:lnTo>
                  <a:lnTo>
                    <a:pt x="338" y="359"/>
                  </a:lnTo>
                  <a:lnTo>
                    <a:pt x="342" y="356"/>
                  </a:lnTo>
                  <a:lnTo>
                    <a:pt x="345" y="353"/>
                  </a:lnTo>
                  <a:lnTo>
                    <a:pt x="349" y="351"/>
                  </a:lnTo>
                  <a:lnTo>
                    <a:pt x="352" y="348"/>
                  </a:lnTo>
                  <a:lnTo>
                    <a:pt x="355" y="345"/>
                  </a:lnTo>
                  <a:lnTo>
                    <a:pt x="358" y="343"/>
                  </a:lnTo>
                  <a:lnTo>
                    <a:pt x="361" y="340"/>
                  </a:lnTo>
                  <a:lnTo>
                    <a:pt x="364" y="338"/>
                  </a:lnTo>
                  <a:lnTo>
                    <a:pt x="367" y="335"/>
                  </a:lnTo>
                  <a:lnTo>
                    <a:pt x="370" y="333"/>
                  </a:lnTo>
                  <a:lnTo>
                    <a:pt x="373" y="330"/>
                  </a:lnTo>
                  <a:lnTo>
                    <a:pt x="375" y="328"/>
                  </a:lnTo>
                  <a:lnTo>
                    <a:pt x="378" y="326"/>
                  </a:lnTo>
                  <a:lnTo>
                    <a:pt x="380" y="324"/>
                  </a:lnTo>
                  <a:lnTo>
                    <a:pt x="382" y="322"/>
                  </a:lnTo>
                  <a:lnTo>
                    <a:pt x="385" y="319"/>
                  </a:lnTo>
                  <a:lnTo>
                    <a:pt x="387" y="317"/>
                  </a:lnTo>
                  <a:lnTo>
                    <a:pt x="390" y="314"/>
                  </a:lnTo>
                  <a:lnTo>
                    <a:pt x="393" y="312"/>
                  </a:lnTo>
                  <a:lnTo>
                    <a:pt x="396" y="308"/>
                  </a:lnTo>
                  <a:lnTo>
                    <a:pt x="400" y="305"/>
                  </a:lnTo>
                  <a:lnTo>
                    <a:pt x="403" y="302"/>
                  </a:lnTo>
                  <a:lnTo>
                    <a:pt x="407" y="298"/>
                  </a:lnTo>
                  <a:lnTo>
                    <a:pt x="411" y="294"/>
                  </a:lnTo>
                  <a:lnTo>
                    <a:pt x="415" y="290"/>
                  </a:lnTo>
                  <a:lnTo>
                    <a:pt x="420" y="286"/>
                  </a:lnTo>
                  <a:lnTo>
                    <a:pt x="424" y="281"/>
                  </a:lnTo>
                  <a:lnTo>
                    <a:pt x="429" y="276"/>
                  </a:lnTo>
                  <a:lnTo>
                    <a:pt x="434" y="271"/>
                  </a:lnTo>
                  <a:lnTo>
                    <a:pt x="439" y="266"/>
                  </a:lnTo>
                  <a:lnTo>
                    <a:pt x="445" y="261"/>
                  </a:lnTo>
                  <a:lnTo>
                    <a:pt x="450" y="255"/>
                  </a:lnTo>
                  <a:lnTo>
                    <a:pt x="455" y="250"/>
                  </a:lnTo>
                  <a:lnTo>
                    <a:pt x="460" y="245"/>
                  </a:lnTo>
                  <a:lnTo>
                    <a:pt x="465" y="240"/>
                  </a:lnTo>
                  <a:lnTo>
                    <a:pt x="470" y="235"/>
                  </a:lnTo>
                  <a:lnTo>
                    <a:pt x="474" y="231"/>
                  </a:lnTo>
                  <a:lnTo>
                    <a:pt x="479" y="226"/>
                  </a:lnTo>
                  <a:lnTo>
                    <a:pt x="483" y="222"/>
                  </a:lnTo>
                  <a:lnTo>
                    <a:pt x="487" y="218"/>
                  </a:lnTo>
                  <a:lnTo>
                    <a:pt x="491" y="214"/>
                  </a:lnTo>
                  <a:lnTo>
                    <a:pt x="494" y="211"/>
                  </a:lnTo>
                  <a:lnTo>
                    <a:pt x="498" y="207"/>
                  </a:lnTo>
                  <a:lnTo>
                    <a:pt x="501" y="204"/>
                  </a:lnTo>
                  <a:lnTo>
                    <a:pt x="504" y="201"/>
                  </a:lnTo>
                  <a:lnTo>
                    <a:pt x="507" y="198"/>
                  </a:lnTo>
                  <a:lnTo>
                    <a:pt x="509" y="195"/>
                  </a:lnTo>
                  <a:lnTo>
                    <a:pt x="512" y="192"/>
                  </a:lnTo>
                  <a:lnTo>
                    <a:pt x="515" y="189"/>
                  </a:lnTo>
                  <a:lnTo>
                    <a:pt x="517" y="187"/>
                  </a:lnTo>
                  <a:lnTo>
                    <a:pt x="519" y="184"/>
                  </a:lnTo>
                  <a:lnTo>
                    <a:pt x="522" y="181"/>
                  </a:lnTo>
                  <a:lnTo>
                    <a:pt x="524" y="179"/>
                  </a:lnTo>
                  <a:lnTo>
                    <a:pt x="527" y="176"/>
                  </a:lnTo>
                  <a:lnTo>
                    <a:pt x="529" y="174"/>
                  </a:lnTo>
                  <a:lnTo>
                    <a:pt x="531" y="171"/>
                  </a:lnTo>
                  <a:lnTo>
                    <a:pt x="533" y="169"/>
                  </a:lnTo>
                  <a:lnTo>
                    <a:pt x="536" y="166"/>
                  </a:lnTo>
                  <a:lnTo>
                    <a:pt x="538" y="164"/>
                  </a:lnTo>
                  <a:lnTo>
                    <a:pt x="540" y="161"/>
                  </a:lnTo>
                  <a:lnTo>
                    <a:pt x="542" y="159"/>
                  </a:lnTo>
                  <a:lnTo>
                    <a:pt x="544" y="157"/>
                  </a:lnTo>
                  <a:lnTo>
                    <a:pt x="546" y="155"/>
                  </a:lnTo>
                  <a:lnTo>
                    <a:pt x="548" y="152"/>
                  </a:lnTo>
                  <a:lnTo>
                    <a:pt x="550" y="150"/>
                  </a:lnTo>
                  <a:lnTo>
                    <a:pt x="552" y="147"/>
                  </a:lnTo>
                  <a:lnTo>
                    <a:pt x="554" y="144"/>
                  </a:lnTo>
                  <a:lnTo>
                    <a:pt x="556" y="141"/>
                  </a:lnTo>
                  <a:lnTo>
                    <a:pt x="559" y="138"/>
                  </a:lnTo>
                  <a:lnTo>
                    <a:pt x="561" y="135"/>
                  </a:lnTo>
                  <a:lnTo>
                    <a:pt x="564" y="132"/>
                  </a:lnTo>
                  <a:lnTo>
                    <a:pt x="566" y="128"/>
                  </a:lnTo>
                  <a:lnTo>
                    <a:pt x="569" y="125"/>
                  </a:lnTo>
                  <a:lnTo>
                    <a:pt x="572" y="121"/>
                  </a:lnTo>
                  <a:lnTo>
                    <a:pt x="575" y="117"/>
                  </a:lnTo>
                  <a:lnTo>
                    <a:pt x="578" y="113"/>
                  </a:lnTo>
                  <a:lnTo>
                    <a:pt x="581" y="109"/>
                  </a:lnTo>
                  <a:lnTo>
                    <a:pt x="584" y="105"/>
                  </a:lnTo>
                  <a:lnTo>
                    <a:pt x="587" y="100"/>
                  </a:lnTo>
                  <a:lnTo>
                    <a:pt x="590" y="96"/>
                  </a:lnTo>
                  <a:lnTo>
                    <a:pt x="594" y="91"/>
                  </a:lnTo>
                  <a:lnTo>
                    <a:pt x="597" y="86"/>
                  </a:lnTo>
                  <a:lnTo>
                    <a:pt x="600" y="82"/>
                  </a:lnTo>
                  <a:lnTo>
                    <a:pt x="604" y="77"/>
                  </a:lnTo>
                  <a:lnTo>
                    <a:pt x="607" y="72"/>
                  </a:lnTo>
                  <a:lnTo>
                    <a:pt x="610" y="67"/>
                  </a:lnTo>
                  <a:lnTo>
                    <a:pt x="613" y="62"/>
                  </a:lnTo>
                  <a:lnTo>
                    <a:pt x="617" y="57"/>
                  </a:lnTo>
                  <a:lnTo>
                    <a:pt x="620" y="52"/>
                  </a:lnTo>
                  <a:lnTo>
                    <a:pt x="623" y="47"/>
                  </a:lnTo>
                  <a:lnTo>
                    <a:pt x="627" y="42"/>
                  </a:lnTo>
                  <a:lnTo>
                    <a:pt x="630" y="37"/>
                  </a:lnTo>
                  <a:lnTo>
                    <a:pt x="634" y="32"/>
                  </a:lnTo>
                  <a:lnTo>
                    <a:pt x="637" y="26"/>
                  </a:lnTo>
                  <a:lnTo>
                    <a:pt x="640" y="21"/>
                  </a:lnTo>
                  <a:lnTo>
                    <a:pt x="643" y="16"/>
                  </a:lnTo>
                  <a:lnTo>
                    <a:pt x="646" y="12"/>
                  </a:lnTo>
                  <a:lnTo>
                    <a:pt x="649" y="8"/>
                  </a:lnTo>
                  <a:lnTo>
                    <a:pt x="650" y="5"/>
                  </a:lnTo>
                  <a:lnTo>
                    <a:pt x="652" y="3"/>
                  </a:lnTo>
                  <a:lnTo>
                    <a:pt x="653" y="1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2" y="2"/>
                  </a:lnTo>
                  <a:lnTo>
                    <a:pt x="651" y="3"/>
                  </a:lnTo>
                  <a:lnTo>
                    <a:pt x="649" y="6"/>
                  </a:lnTo>
                  <a:lnTo>
                    <a:pt x="647" y="9"/>
                  </a:lnTo>
                  <a:lnTo>
                    <a:pt x="644" y="13"/>
                  </a:lnTo>
                  <a:lnTo>
                    <a:pt x="641" y="17"/>
                  </a:lnTo>
                  <a:lnTo>
                    <a:pt x="638" y="22"/>
                  </a:lnTo>
                  <a:lnTo>
                    <a:pt x="634" y="28"/>
                  </a:lnTo>
                  <a:lnTo>
                    <a:pt x="630" y="34"/>
                  </a:lnTo>
                  <a:lnTo>
                    <a:pt x="626" y="40"/>
                  </a:lnTo>
                  <a:lnTo>
                    <a:pt x="622" y="46"/>
                  </a:lnTo>
                  <a:lnTo>
                    <a:pt x="617" y="52"/>
                  </a:lnTo>
                  <a:lnTo>
                    <a:pt x="613" y="58"/>
                  </a:lnTo>
                  <a:lnTo>
                    <a:pt x="608" y="64"/>
                  </a:lnTo>
                  <a:lnTo>
                    <a:pt x="604" y="71"/>
                  </a:lnTo>
                  <a:lnTo>
                    <a:pt x="599" y="78"/>
                  </a:lnTo>
                  <a:lnTo>
                    <a:pt x="594" y="85"/>
                  </a:lnTo>
                  <a:lnTo>
                    <a:pt x="589" y="92"/>
                  </a:lnTo>
                  <a:lnTo>
                    <a:pt x="584" y="99"/>
                  </a:lnTo>
                  <a:lnTo>
                    <a:pt x="578" y="106"/>
                  </a:lnTo>
                  <a:lnTo>
                    <a:pt x="573" y="113"/>
                  </a:lnTo>
                  <a:lnTo>
                    <a:pt x="567" y="121"/>
                  </a:lnTo>
                  <a:lnTo>
                    <a:pt x="561" y="12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37" name="Group 67736"/>
          <p:cNvGrpSpPr/>
          <p:nvPr/>
        </p:nvGrpSpPr>
        <p:grpSpPr>
          <a:xfrm>
            <a:off x="4675188" y="5267325"/>
            <a:ext cx="1341437" cy="1831975"/>
            <a:chOff x="0" y="0"/>
            <a:chExt cx="843" cy="1152"/>
          </a:xfrm>
        </p:grpSpPr>
        <p:sp>
          <p:nvSpPr>
            <p:cNvPr id="67738" name="未知"/>
            <p:cNvSpPr/>
            <p:nvPr/>
          </p:nvSpPr>
          <p:spPr>
            <a:xfrm>
              <a:off x="438" y="101"/>
              <a:ext cx="405" cy="209"/>
            </a:xfrm>
            <a:custGeom>
              <a:avLst/>
              <a:gdLst/>
              <a:ahLst/>
              <a:cxnLst/>
              <a:pathLst>
                <a:path w="405" h="209">
                  <a:moveTo>
                    <a:pt x="168" y="12"/>
                  </a:moveTo>
                  <a:lnTo>
                    <a:pt x="164" y="11"/>
                  </a:lnTo>
                  <a:lnTo>
                    <a:pt x="162" y="10"/>
                  </a:lnTo>
                  <a:lnTo>
                    <a:pt x="159" y="10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51" y="7"/>
                  </a:lnTo>
                  <a:lnTo>
                    <a:pt x="149" y="6"/>
                  </a:lnTo>
                  <a:lnTo>
                    <a:pt x="147" y="6"/>
                  </a:lnTo>
                  <a:lnTo>
                    <a:pt x="145" y="5"/>
                  </a:lnTo>
                  <a:lnTo>
                    <a:pt x="143" y="5"/>
                  </a:lnTo>
                  <a:lnTo>
                    <a:pt x="141" y="4"/>
                  </a:lnTo>
                  <a:lnTo>
                    <a:pt x="139" y="4"/>
                  </a:lnTo>
                  <a:lnTo>
                    <a:pt x="138" y="3"/>
                  </a:lnTo>
                  <a:lnTo>
                    <a:pt x="136" y="3"/>
                  </a:lnTo>
                  <a:lnTo>
                    <a:pt x="135" y="2"/>
                  </a:lnTo>
                  <a:lnTo>
                    <a:pt x="134" y="2"/>
                  </a:lnTo>
                  <a:lnTo>
                    <a:pt x="133" y="2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30" y="1"/>
                  </a:lnTo>
                  <a:lnTo>
                    <a:pt x="129" y="1"/>
                  </a:lnTo>
                  <a:lnTo>
                    <a:pt x="128" y="1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5" y="1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1" y="0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8" y="0"/>
                  </a:lnTo>
                  <a:lnTo>
                    <a:pt x="117" y="0"/>
                  </a:lnTo>
                  <a:lnTo>
                    <a:pt x="116" y="0"/>
                  </a:lnTo>
                  <a:lnTo>
                    <a:pt x="115" y="1"/>
                  </a:lnTo>
                  <a:lnTo>
                    <a:pt x="113" y="2"/>
                  </a:lnTo>
                  <a:lnTo>
                    <a:pt x="111" y="3"/>
                  </a:lnTo>
                  <a:lnTo>
                    <a:pt x="110" y="5"/>
                  </a:lnTo>
                  <a:lnTo>
                    <a:pt x="107" y="8"/>
                  </a:lnTo>
                  <a:lnTo>
                    <a:pt x="105" y="10"/>
                  </a:lnTo>
                  <a:lnTo>
                    <a:pt x="103" y="13"/>
                  </a:lnTo>
                  <a:lnTo>
                    <a:pt x="100" y="17"/>
                  </a:lnTo>
                  <a:lnTo>
                    <a:pt x="97" y="21"/>
                  </a:lnTo>
                  <a:lnTo>
                    <a:pt x="94" y="25"/>
                  </a:lnTo>
                  <a:lnTo>
                    <a:pt x="90" y="30"/>
                  </a:lnTo>
                  <a:lnTo>
                    <a:pt x="87" y="35"/>
                  </a:lnTo>
                  <a:lnTo>
                    <a:pt x="83" y="41"/>
                  </a:lnTo>
                  <a:lnTo>
                    <a:pt x="79" y="47"/>
                  </a:lnTo>
                  <a:lnTo>
                    <a:pt x="75" y="53"/>
                  </a:lnTo>
                  <a:lnTo>
                    <a:pt x="71" y="60"/>
                  </a:lnTo>
                  <a:lnTo>
                    <a:pt x="67" y="66"/>
                  </a:lnTo>
                  <a:lnTo>
                    <a:pt x="63" y="71"/>
                  </a:lnTo>
                  <a:lnTo>
                    <a:pt x="59" y="77"/>
                  </a:lnTo>
                  <a:lnTo>
                    <a:pt x="56" y="81"/>
                  </a:lnTo>
                  <a:lnTo>
                    <a:pt x="52" y="86"/>
                  </a:lnTo>
                  <a:lnTo>
                    <a:pt x="48" y="90"/>
                  </a:lnTo>
                  <a:lnTo>
                    <a:pt x="45" y="94"/>
                  </a:lnTo>
                  <a:lnTo>
                    <a:pt x="42" y="97"/>
                  </a:lnTo>
                  <a:lnTo>
                    <a:pt x="38" y="100"/>
                  </a:lnTo>
                  <a:lnTo>
                    <a:pt x="35" y="102"/>
                  </a:lnTo>
                  <a:lnTo>
                    <a:pt x="32" y="104"/>
                  </a:lnTo>
                  <a:lnTo>
                    <a:pt x="29" y="106"/>
                  </a:lnTo>
                  <a:lnTo>
                    <a:pt x="26" y="107"/>
                  </a:lnTo>
                  <a:lnTo>
                    <a:pt x="23" y="108"/>
                  </a:lnTo>
                  <a:lnTo>
                    <a:pt x="21" y="108"/>
                  </a:lnTo>
                  <a:lnTo>
                    <a:pt x="18" y="109"/>
                  </a:lnTo>
                  <a:lnTo>
                    <a:pt x="16" y="110"/>
                  </a:lnTo>
                  <a:lnTo>
                    <a:pt x="14" y="111"/>
                  </a:lnTo>
                  <a:lnTo>
                    <a:pt x="12" y="112"/>
                  </a:lnTo>
                  <a:lnTo>
                    <a:pt x="10" y="114"/>
                  </a:lnTo>
                  <a:lnTo>
                    <a:pt x="8" y="117"/>
                  </a:lnTo>
                  <a:lnTo>
                    <a:pt x="6" y="119"/>
                  </a:lnTo>
                  <a:lnTo>
                    <a:pt x="5" y="122"/>
                  </a:lnTo>
                  <a:lnTo>
                    <a:pt x="4" y="126"/>
                  </a:lnTo>
                  <a:lnTo>
                    <a:pt x="3" y="129"/>
                  </a:lnTo>
                  <a:lnTo>
                    <a:pt x="2" y="133"/>
                  </a:lnTo>
                  <a:lnTo>
                    <a:pt x="1" y="138"/>
                  </a:lnTo>
                  <a:lnTo>
                    <a:pt x="1" y="143"/>
                  </a:lnTo>
                  <a:lnTo>
                    <a:pt x="0" y="148"/>
                  </a:lnTo>
                  <a:lnTo>
                    <a:pt x="0" y="153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0" y="171"/>
                  </a:lnTo>
                  <a:lnTo>
                    <a:pt x="0" y="176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1" y="189"/>
                  </a:lnTo>
                  <a:lnTo>
                    <a:pt x="1" y="193"/>
                  </a:lnTo>
                  <a:lnTo>
                    <a:pt x="1" y="196"/>
                  </a:lnTo>
                  <a:lnTo>
                    <a:pt x="2" y="199"/>
                  </a:lnTo>
                  <a:lnTo>
                    <a:pt x="2" y="202"/>
                  </a:lnTo>
                  <a:lnTo>
                    <a:pt x="3" y="204"/>
                  </a:lnTo>
                  <a:lnTo>
                    <a:pt x="3" y="205"/>
                  </a:lnTo>
                  <a:lnTo>
                    <a:pt x="4" y="207"/>
                  </a:lnTo>
                  <a:lnTo>
                    <a:pt x="5" y="208"/>
                  </a:lnTo>
                  <a:lnTo>
                    <a:pt x="5" y="208"/>
                  </a:lnTo>
                  <a:lnTo>
                    <a:pt x="6" y="208"/>
                  </a:lnTo>
                  <a:lnTo>
                    <a:pt x="7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9" y="208"/>
                  </a:lnTo>
                  <a:lnTo>
                    <a:pt x="9" y="207"/>
                  </a:lnTo>
                  <a:lnTo>
                    <a:pt x="10" y="207"/>
                  </a:lnTo>
                  <a:lnTo>
                    <a:pt x="10" y="206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1" y="204"/>
                  </a:lnTo>
                  <a:lnTo>
                    <a:pt x="12" y="203"/>
                  </a:lnTo>
                  <a:lnTo>
                    <a:pt x="12" y="202"/>
                  </a:lnTo>
                  <a:lnTo>
                    <a:pt x="12" y="200"/>
                  </a:lnTo>
                  <a:lnTo>
                    <a:pt x="12" y="199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5"/>
                  </a:lnTo>
                  <a:lnTo>
                    <a:pt x="12" y="194"/>
                  </a:lnTo>
                  <a:lnTo>
                    <a:pt x="13" y="192"/>
                  </a:lnTo>
                  <a:lnTo>
                    <a:pt x="13" y="192"/>
                  </a:lnTo>
                  <a:lnTo>
                    <a:pt x="13" y="191"/>
                  </a:lnTo>
                  <a:lnTo>
                    <a:pt x="13" y="190"/>
                  </a:lnTo>
                  <a:lnTo>
                    <a:pt x="13" y="190"/>
                  </a:lnTo>
                  <a:lnTo>
                    <a:pt x="13" y="190"/>
                  </a:lnTo>
                  <a:lnTo>
                    <a:pt x="14" y="190"/>
                  </a:lnTo>
                  <a:lnTo>
                    <a:pt x="14" y="190"/>
                  </a:lnTo>
                  <a:lnTo>
                    <a:pt x="14" y="191"/>
                  </a:lnTo>
                  <a:lnTo>
                    <a:pt x="15" y="192"/>
                  </a:lnTo>
                  <a:lnTo>
                    <a:pt x="15" y="192"/>
                  </a:lnTo>
                  <a:lnTo>
                    <a:pt x="16" y="194"/>
                  </a:lnTo>
                  <a:lnTo>
                    <a:pt x="16" y="195"/>
                  </a:lnTo>
                  <a:lnTo>
                    <a:pt x="17" y="196"/>
                  </a:lnTo>
                  <a:lnTo>
                    <a:pt x="17" y="198"/>
                  </a:lnTo>
                  <a:lnTo>
                    <a:pt x="18" y="199"/>
                  </a:lnTo>
                  <a:lnTo>
                    <a:pt x="18" y="200"/>
                  </a:lnTo>
                  <a:lnTo>
                    <a:pt x="19" y="202"/>
                  </a:lnTo>
                  <a:lnTo>
                    <a:pt x="19" y="203"/>
                  </a:lnTo>
                  <a:lnTo>
                    <a:pt x="20" y="204"/>
                  </a:lnTo>
                  <a:lnTo>
                    <a:pt x="21" y="205"/>
                  </a:lnTo>
                  <a:lnTo>
                    <a:pt x="21" y="205"/>
                  </a:lnTo>
                  <a:lnTo>
                    <a:pt x="22" y="206"/>
                  </a:lnTo>
                  <a:lnTo>
                    <a:pt x="23" y="207"/>
                  </a:lnTo>
                  <a:lnTo>
                    <a:pt x="23" y="207"/>
                  </a:lnTo>
                  <a:lnTo>
                    <a:pt x="24" y="208"/>
                  </a:lnTo>
                  <a:lnTo>
                    <a:pt x="25" y="208"/>
                  </a:lnTo>
                  <a:lnTo>
                    <a:pt x="25" y="208"/>
                  </a:lnTo>
                  <a:lnTo>
                    <a:pt x="26" y="208"/>
                  </a:lnTo>
                  <a:lnTo>
                    <a:pt x="27" y="208"/>
                  </a:lnTo>
                  <a:lnTo>
                    <a:pt x="28" y="208"/>
                  </a:lnTo>
                  <a:lnTo>
                    <a:pt x="29" y="208"/>
                  </a:lnTo>
                  <a:lnTo>
                    <a:pt x="29" y="208"/>
                  </a:lnTo>
                  <a:lnTo>
                    <a:pt x="30" y="208"/>
                  </a:lnTo>
                  <a:lnTo>
                    <a:pt x="31" y="208"/>
                  </a:lnTo>
                  <a:lnTo>
                    <a:pt x="31" y="208"/>
                  </a:lnTo>
                  <a:lnTo>
                    <a:pt x="32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4" y="208"/>
                  </a:lnTo>
                  <a:lnTo>
                    <a:pt x="35" y="208"/>
                  </a:lnTo>
                  <a:lnTo>
                    <a:pt x="35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9" y="208"/>
                  </a:lnTo>
                  <a:lnTo>
                    <a:pt x="39" y="208"/>
                  </a:lnTo>
                  <a:lnTo>
                    <a:pt x="40" y="207"/>
                  </a:lnTo>
                  <a:lnTo>
                    <a:pt x="40" y="207"/>
                  </a:lnTo>
                  <a:lnTo>
                    <a:pt x="40" y="206"/>
                  </a:lnTo>
                  <a:lnTo>
                    <a:pt x="40" y="205"/>
                  </a:lnTo>
                  <a:lnTo>
                    <a:pt x="40" y="205"/>
                  </a:lnTo>
                  <a:lnTo>
                    <a:pt x="40" y="204"/>
                  </a:lnTo>
                  <a:lnTo>
                    <a:pt x="40" y="203"/>
                  </a:lnTo>
                  <a:lnTo>
                    <a:pt x="40" y="202"/>
                  </a:lnTo>
                  <a:lnTo>
                    <a:pt x="40" y="200"/>
                  </a:lnTo>
                  <a:lnTo>
                    <a:pt x="40" y="199"/>
                  </a:lnTo>
                  <a:lnTo>
                    <a:pt x="40" y="198"/>
                  </a:lnTo>
                  <a:lnTo>
                    <a:pt x="40" y="196"/>
                  </a:lnTo>
                  <a:lnTo>
                    <a:pt x="39" y="195"/>
                  </a:lnTo>
                  <a:lnTo>
                    <a:pt x="39" y="194"/>
                  </a:lnTo>
                  <a:lnTo>
                    <a:pt x="39" y="192"/>
                  </a:lnTo>
                  <a:lnTo>
                    <a:pt x="39" y="192"/>
                  </a:lnTo>
                  <a:lnTo>
                    <a:pt x="40" y="191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1" y="190"/>
                  </a:lnTo>
                  <a:lnTo>
                    <a:pt x="41" y="190"/>
                  </a:lnTo>
                  <a:lnTo>
                    <a:pt x="42" y="190"/>
                  </a:lnTo>
                  <a:lnTo>
                    <a:pt x="43" y="191"/>
                  </a:lnTo>
                  <a:lnTo>
                    <a:pt x="44" y="192"/>
                  </a:lnTo>
                  <a:lnTo>
                    <a:pt x="45" y="192"/>
                  </a:lnTo>
                  <a:lnTo>
                    <a:pt x="46" y="194"/>
                  </a:lnTo>
                  <a:lnTo>
                    <a:pt x="47" y="195"/>
                  </a:lnTo>
                  <a:lnTo>
                    <a:pt x="48" y="196"/>
                  </a:lnTo>
                  <a:lnTo>
                    <a:pt x="49" y="198"/>
                  </a:lnTo>
                  <a:lnTo>
                    <a:pt x="51" y="199"/>
                  </a:lnTo>
                  <a:lnTo>
                    <a:pt x="52" y="200"/>
                  </a:lnTo>
                  <a:lnTo>
                    <a:pt x="53" y="202"/>
                  </a:lnTo>
                  <a:lnTo>
                    <a:pt x="55" y="203"/>
                  </a:lnTo>
                  <a:lnTo>
                    <a:pt x="56" y="204"/>
                  </a:lnTo>
                  <a:lnTo>
                    <a:pt x="57" y="205"/>
                  </a:lnTo>
                  <a:lnTo>
                    <a:pt x="58" y="205"/>
                  </a:lnTo>
                  <a:lnTo>
                    <a:pt x="60" y="206"/>
                  </a:lnTo>
                  <a:lnTo>
                    <a:pt x="61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5" y="208"/>
                  </a:lnTo>
                  <a:lnTo>
                    <a:pt x="66" y="208"/>
                  </a:lnTo>
                  <a:lnTo>
                    <a:pt x="68" y="208"/>
                  </a:lnTo>
                  <a:lnTo>
                    <a:pt x="69" y="208"/>
                  </a:lnTo>
                  <a:lnTo>
                    <a:pt x="70" y="208"/>
                  </a:lnTo>
                  <a:lnTo>
                    <a:pt x="71" y="208"/>
                  </a:lnTo>
                  <a:lnTo>
                    <a:pt x="72" y="208"/>
                  </a:lnTo>
                  <a:lnTo>
                    <a:pt x="73" y="208"/>
                  </a:lnTo>
                  <a:lnTo>
                    <a:pt x="74" y="207"/>
                  </a:lnTo>
                  <a:lnTo>
                    <a:pt x="75" y="206"/>
                  </a:lnTo>
                  <a:lnTo>
                    <a:pt x="76" y="206"/>
                  </a:lnTo>
                  <a:lnTo>
                    <a:pt x="76" y="205"/>
                  </a:lnTo>
                  <a:lnTo>
                    <a:pt x="77" y="204"/>
                  </a:lnTo>
                  <a:lnTo>
                    <a:pt x="77" y="203"/>
                  </a:lnTo>
                  <a:lnTo>
                    <a:pt x="77" y="202"/>
                  </a:lnTo>
                  <a:lnTo>
                    <a:pt x="78" y="200"/>
                  </a:lnTo>
                  <a:lnTo>
                    <a:pt x="78" y="199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7" y="194"/>
                  </a:lnTo>
                  <a:lnTo>
                    <a:pt x="77" y="192"/>
                  </a:lnTo>
                  <a:lnTo>
                    <a:pt x="77" y="191"/>
                  </a:lnTo>
                  <a:lnTo>
                    <a:pt x="77" y="190"/>
                  </a:lnTo>
                  <a:lnTo>
                    <a:pt x="77" y="189"/>
                  </a:lnTo>
                  <a:lnTo>
                    <a:pt x="77" y="188"/>
                  </a:lnTo>
                  <a:lnTo>
                    <a:pt x="77" y="187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6"/>
                  </a:lnTo>
                  <a:lnTo>
                    <a:pt x="79" y="187"/>
                  </a:lnTo>
                  <a:lnTo>
                    <a:pt x="79" y="187"/>
                  </a:lnTo>
                  <a:lnTo>
                    <a:pt x="80" y="188"/>
                  </a:lnTo>
                  <a:lnTo>
                    <a:pt x="81" y="188"/>
                  </a:lnTo>
                  <a:lnTo>
                    <a:pt x="82" y="189"/>
                  </a:lnTo>
                  <a:lnTo>
                    <a:pt x="83" y="191"/>
                  </a:lnTo>
                  <a:lnTo>
                    <a:pt x="84" y="192"/>
                  </a:lnTo>
                  <a:lnTo>
                    <a:pt x="85" y="194"/>
                  </a:lnTo>
                  <a:lnTo>
                    <a:pt x="86" y="195"/>
                  </a:lnTo>
                  <a:lnTo>
                    <a:pt x="87" y="196"/>
                  </a:lnTo>
                  <a:lnTo>
                    <a:pt x="88" y="197"/>
                  </a:lnTo>
                  <a:lnTo>
                    <a:pt x="89" y="198"/>
                  </a:lnTo>
                  <a:lnTo>
                    <a:pt x="90" y="199"/>
                  </a:lnTo>
                  <a:lnTo>
                    <a:pt x="91" y="200"/>
                  </a:lnTo>
                  <a:lnTo>
                    <a:pt x="92" y="201"/>
                  </a:lnTo>
                  <a:lnTo>
                    <a:pt x="92" y="201"/>
                  </a:lnTo>
                  <a:lnTo>
                    <a:pt x="93" y="202"/>
                  </a:lnTo>
                  <a:lnTo>
                    <a:pt x="94" y="202"/>
                  </a:lnTo>
                  <a:lnTo>
                    <a:pt x="95" y="202"/>
                  </a:lnTo>
                  <a:lnTo>
                    <a:pt x="96" y="203"/>
                  </a:lnTo>
                  <a:lnTo>
                    <a:pt x="97" y="203"/>
                  </a:lnTo>
                  <a:lnTo>
                    <a:pt x="98" y="203"/>
                  </a:lnTo>
                  <a:lnTo>
                    <a:pt x="98" y="202"/>
                  </a:lnTo>
                  <a:lnTo>
                    <a:pt x="99" y="202"/>
                  </a:lnTo>
                  <a:lnTo>
                    <a:pt x="100" y="202"/>
                  </a:lnTo>
                  <a:lnTo>
                    <a:pt x="101" y="202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4" y="201"/>
                  </a:lnTo>
                  <a:lnTo>
                    <a:pt x="105" y="201"/>
                  </a:lnTo>
                  <a:lnTo>
                    <a:pt x="106" y="201"/>
                  </a:lnTo>
                  <a:lnTo>
                    <a:pt x="107" y="201"/>
                  </a:lnTo>
                  <a:lnTo>
                    <a:pt x="108" y="200"/>
                  </a:lnTo>
                  <a:lnTo>
                    <a:pt x="109" y="200"/>
                  </a:lnTo>
                  <a:lnTo>
                    <a:pt x="110" y="200"/>
                  </a:lnTo>
                  <a:lnTo>
                    <a:pt x="111" y="200"/>
                  </a:lnTo>
                  <a:lnTo>
                    <a:pt x="112" y="200"/>
                  </a:lnTo>
                  <a:lnTo>
                    <a:pt x="113" y="200"/>
                  </a:lnTo>
                  <a:lnTo>
                    <a:pt x="114" y="200"/>
                  </a:lnTo>
                  <a:lnTo>
                    <a:pt x="115" y="200"/>
                  </a:lnTo>
                  <a:lnTo>
                    <a:pt x="116" y="200"/>
                  </a:lnTo>
                  <a:lnTo>
                    <a:pt x="116" y="200"/>
                  </a:lnTo>
                  <a:lnTo>
                    <a:pt x="117" y="199"/>
                  </a:lnTo>
                  <a:lnTo>
                    <a:pt x="117" y="199"/>
                  </a:lnTo>
                  <a:lnTo>
                    <a:pt x="117" y="198"/>
                  </a:lnTo>
                  <a:lnTo>
                    <a:pt x="117" y="197"/>
                  </a:lnTo>
                  <a:lnTo>
                    <a:pt x="117" y="196"/>
                  </a:lnTo>
                  <a:lnTo>
                    <a:pt x="117" y="196"/>
                  </a:lnTo>
                  <a:lnTo>
                    <a:pt x="117" y="195"/>
                  </a:lnTo>
                  <a:lnTo>
                    <a:pt x="116" y="193"/>
                  </a:lnTo>
                  <a:lnTo>
                    <a:pt x="116" y="192"/>
                  </a:lnTo>
                  <a:lnTo>
                    <a:pt x="115" y="191"/>
                  </a:lnTo>
                  <a:lnTo>
                    <a:pt x="114" y="190"/>
                  </a:lnTo>
                  <a:lnTo>
                    <a:pt x="113" y="188"/>
                  </a:lnTo>
                  <a:lnTo>
                    <a:pt x="112" y="187"/>
                  </a:lnTo>
                  <a:lnTo>
                    <a:pt x="111" y="185"/>
                  </a:lnTo>
                  <a:lnTo>
                    <a:pt x="111" y="184"/>
                  </a:lnTo>
                  <a:lnTo>
                    <a:pt x="110" y="183"/>
                  </a:lnTo>
                  <a:lnTo>
                    <a:pt x="110" y="183"/>
                  </a:lnTo>
                  <a:lnTo>
                    <a:pt x="110" y="182"/>
                  </a:lnTo>
                  <a:lnTo>
                    <a:pt x="110" y="182"/>
                  </a:lnTo>
                  <a:lnTo>
                    <a:pt x="111" y="181"/>
                  </a:lnTo>
                  <a:lnTo>
                    <a:pt x="112" y="181"/>
                  </a:lnTo>
                  <a:lnTo>
                    <a:pt x="112" y="181"/>
                  </a:lnTo>
                  <a:lnTo>
                    <a:pt x="113" y="182"/>
                  </a:lnTo>
                  <a:lnTo>
                    <a:pt x="115" y="182"/>
                  </a:lnTo>
                  <a:lnTo>
                    <a:pt x="116" y="183"/>
                  </a:lnTo>
                  <a:lnTo>
                    <a:pt x="118" y="184"/>
                  </a:lnTo>
                  <a:lnTo>
                    <a:pt x="119" y="185"/>
                  </a:lnTo>
                  <a:lnTo>
                    <a:pt x="121" y="186"/>
                  </a:lnTo>
                  <a:lnTo>
                    <a:pt x="123" y="187"/>
                  </a:lnTo>
                  <a:lnTo>
                    <a:pt x="126" y="188"/>
                  </a:lnTo>
                  <a:lnTo>
                    <a:pt x="128" y="189"/>
                  </a:lnTo>
                  <a:lnTo>
                    <a:pt x="130" y="190"/>
                  </a:lnTo>
                  <a:lnTo>
                    <a:pt x="131" y="191"/>
                  </a:lnTo>
                  <a:lnTo>
                    <a:pt x="133" y="192"/>
                  </a:lnTo>
                  <a:lnTo>
                    <a:pt x="135" y="193"/>
                  </a:lnTo>
                  <a:lnTo>
                    <a:pt x="137" y="193"/>
                  </a:lnTo>
                  <a:lnTo>
                    <a:pt x="139" y="194"/>
                  </a:lnTo>
                  <a:lnTo>
                    <a:pt x="141" y="194"/>
                  </a:lnTo>
                  <a:lnTo>
                    <a:pt x="142" y="194"/>
                  </a:lnTo>
                  <a:lnTo>
                    <a:pt x="144" y="194"/>
                  </a:lnTo>
                  <a:lnTo>
                    <a:pt x="146" y="195"/>
                  </a:lnTo>
                  <a:lnTo>
                    <a:pt x="148" y="194"/>
                  </a:lnTo>
                  <a:lnTo>
                    <a:pt x="149" y="194"/>
                  </a:lnTo>
                  <a:lnTo>
                    <a:pt x="151" y="194"/>
                  </a:lnTo>
                  <a:lnTo>
                    <a:pt x="152" y="194"/>
                  </a:lnTo>
                  <a:lnTo>
                    <a:pt x="154" y="193"/>
                  </a:lnTo>
                  <a:lnTo>
                    <a:pt x="155" y="193"/>
                  </a:lnTo>
                  <a:lnTo>
                    <a:pt x="156" y="193"/>
                  </a:lnTo>
                  <a:lnTo>
                    <a:pt x="157" y="192"/>
                  </a:lnTo>
                  <a:lnTo>
                    <a:pt x="157" y="191"/>
                  </a:lnTo>
                  <a:lnTo>
                    <a:pt x="158" y="190"/>
                  </a:lnTo>
                  <a:lnTo>
                    <a:pt x="158" y="190"/>
                  </a:lnTo>
                  <a:lnTo>
                    <a:pt x="158" y="189"/>
                  </a:lnTo>
                  <a:lnTo>
                    <a:pt x="158" y="188"/>
                  </a:lnTo>
                  <a:lnTo>
                    <a:pt x="158" y="187"/>
                  </a:lnTo>
                  <a:lnTo>
                    <a:pt x="158" y="185"/>
                  </a:lnTo>
                  <a:lnTo>
                    <a:pt x="157" y="184"/>
                  </a:lnTo>
                  <a:lnTo>
                    <a:pt x="157" y="183"/>
                  </a:lnTo>
                  <a:lnTo>
                    <a:pt x="156" y="181"/>
                  </a:lnTo>
                  <a:lnTo>
                    <a:pt x="155" y="180"/>
                  </a:lnTo>
                  <a:lnTo>
                    <a:pt x="154" y="178"/>
                  </a:lnTo>
                  <a:lnTo>
                    <a:pt x="153" y="177"/>
                  </a:lnTo>
                  <a:lnTo>
                    <a:pt x="153" y="176"/>
                  </a:lnTo>
                  <a:lnTo>
                    <a:pt x="152" y="175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3"/>
                  </a:lnTo>
                  <a:lnTo>
                    <a:pt x="153" y="173"/>
                  </a:lnTo>
                  <a:lnTo>
                    <a:pt x="153" y="173"/>
                  </a:lnTo>
                  <a:lnTo>
                    <a:pt x="154" y="173"/>
                  </a:lnTo>
                  <a:lnTo>
                    <a:pt x="155" y="174"/>
                  </a:lnTo>
                  <a:lnTo>
                    <a:pt x="157" y="174"/>
                  </a:lnTo>
                  <a:lnTo>
                    <a:pt x="158" y="175"/>
                  </a:lnTo>
                  <a:lnTo>
                    <a:pt x="160" y="176"/>
                  </a:lnTo>
                  <a:lnTo>
                    <a:pt x="161" y="177"/>
                  </a:lnTo>
                  <a:lnTo>
                    <a:pt x="163" y="178"/>
                  </a:lnTo>
                  <a:lnTo>
                    <a:pt x="165" y="179"/>
                  </a:lnTo>
                  <a:lnTo>
                    <a:pt x="167" y="180"/>
                  </a:lnTo>
                  <a:lnTo>
                    <a:pt x="169" y="181"/>
                  </a:lnTo>
                  <a:lnTo>
                    <a:pt x="171" y="182"/>
                  </a:lnTo>
                  <a:lnTo>
                    <a:pt x="172" y="183"/>
                  </a:lnTo>
                  <a:lnTo>
                    <a:pt x="174" y="184"/>
                  </a:lnTo>
                  <a:lnTo>
                    <a:pt x="175" y="185"/>
                  </a:lnTo>
                  <a:lnTo>
                    <a:pt x="176" y="185"/>
                  </a:lnTo>
                  <a:lnTo>
                    <a:pt x="178" y="186"/>
                  </a:lnTo>
                  <a:lnTo>
                    <a:pt x="179" y="187"/>
                  </a:lnTo>
                  <a:lnTo>
                    <a:pt x="179" y="187"/>
                  </a:lnTo>
                  <a:lnTo>
                    <a:pt x="180" y="187"/>
                  </a:lnTo>
                  <a:lnTo>
                    <a:pt x="181" y="188"/>
                  </a:lnTo>
                  <a:lnTo>
                    <a:pt x="181" y="188"/>
                  </a:lnTo>
                  <a:lnTo>
                    <a:pt x="182" y="188"/>
                  </a:lnTo>
                  <a:lnTo>
                    <a:pt x="182" y="188"/>
                  </a:lnTo>
                  <a:lnTo>
                    <a:pt x="183" y="188"/>
                  </a:lnTo>
                  <a:lnTo>
                    <a:pt x="183" y="188"/>
                  </a:lnTo>
                  <a:lnTo>
                    <a:pt x="183" y="188"/>
                  </a:lnTo>
                  <a:lnTo>
                    <a:pt x="184" y="188"/>
                  </a:lnTo>
                  <a:lnTo>
                    <a:pt x="185" y="188"/>
                  </a:lnTo>
                  <a:lnTo>
                    <a:pt x="185" y="187"/>
                  </a:lnTo>
                  <a:lnTo>
                    <a:pt x="186" y="187"/>
                  </a:lnTo>
                  <a:lnTo>
                    <a:pt x="187" y="187"/>
                  </a:lnTo>
                  <a:lnTo>
                    <a:pt x="188" y="187"/>
                  </a:lnTo>
                  <a:lnTo>
                    <a:pt x="189" y="186"/>
                  </a:lnTo>
                  <a:lnTo>
                    <a:pt x="190" y="186"/>
                  </a:lnTo>
                  <a:lnTo>
                    <a:pt x="191" y="186"/>
                  </a:lnTo>
                  <a:lnTo>
                    <a:pt x="193" y="185"/>
                  </a:lnTo>
                  <a:lnTo>
                    <a:pt x="194" y="185"/>
                  </a:lnTo>
                  <a:lnTo>
                    <a:pt x="195" y="184"/>
                  </a:lnTo>
                  <a:lnTo>
                    <a:pt x="197" y="184"/>
                  </a:lnTo>
                  <a:lnTo>
                    <a:pt x="198" y="183"/>
                  </a:lnTo>
                  <a:lnTo>
                    <a:pt x="200" y="183"/>
                  </a:lnTo>
                  <a:lnTo>
                    <a:pt x="201" y="182"/>
                  </a:lnTo>
                  <a:lnTo>
                    <a:pt x="202" y="182"/>
                  </a:lnTo>
                  <a:lnTo>
                    <a:pt x="203" y="181"/>
                  </a:lnTo>
                  <a:lnTo>
                    <a:pt x="203" y="180"/>
                  </a:lnTo>
                  <a:lnTo>
                    <a:pt x="203" y="179"/>
                  </a:lnTo>
                  <a:lnTo>
                    <a:pt x="204" y="178"/>
                  </a:lnTo>
                  <a:lnTo>
                    <a:pt x="204" y="177"/>
                  </a:lnTo>
                  <a:lnTo>
                    <a:pt x="204" y="176"/>
                  </a:lnTo>
                  <a:lnTo>
                    <a:pt x="203" y="175"/>
                  </a:lnTo>
                  <a:lnTo>
                    <a:pt x="203" y="174"/>
                  </a:lnTo>
                  <a:lnTo>
                    <a:pt x="202" y="173"/>
                  </a:lnTo>
                  <a:lnTo>
                    <a:pt x="201" y="172"/>
                  </a:lnTo>
                  <a:lnTo>
                    <a:pt x="200" y="171"/>
                  </a:lnTo>
                  <a:lnTo>
                    <a:pt x="199" y="170"/>
                  </a:lnTo>
                  <a:lnTo>
                    <a:pt x="198" y="168"/>
                  </a:lnTo>
                  <a:lnTo>
                    <a:pt x="197" y="167"/>
                  </a:lnTo>
                  <a:lnTo>
                    <a:pt x="196" y="166"/>
                  </a:lnTo>
                  <a:lnTo>
                    <a:pt x="196" y="166"/>
                  </a:lnTo>
                  <a:lnTo>
                    <a:pt x="196" y="165"/>
                  </a:lnTo>
                  <a:lnTo>
                    <a:pt x="196" y="165"/>
                  </a:lnTo>
                  <a:lnTo>
                    <a:pt x="196" y="164"/>
                  </a:lnTo>
                  <a:lnTo>
                    <a:pt x="197" y="164"/>
                  </a:lnTo>
                  <a:lnTo>
                    <a:pt x="198" y="164"/>
                  </a:lnTo>
                  <a:lnTo>
                    <a:pt x="199" y="164"/>
                  </a:lnTo>
                  <a:lnTo>
                    <a:pt x="200" y="164"/>
                  </a:lnTo>
                  <a:lnTo>
                    <a:pt x="202" y="165"/>
                  </a:lnTo>
                  <a:lnTo>
                    <a:pt x="204" y="165"/>
                  </a:lnTo>
                  <a:lnTo>
                    <a:pt x="206" y="166"/>
                  </a:lnTo>
                  <a:lnTo>
                    <a:pt x="209" y="167"/>
                  </a:lnTo>
                  <a:lnTo>
                    <a:pt x="212" y="168"/>
                  </a:lnTo>
                  <a:lnTo>
                    <a:pt x="214" y="169"/>
                  </a:lnTo>
                  <a:lnTo>
                    <a:pt x="217" y="169"/>
                  </a:lnTo>
                  <a:lnTo>
                    <a:pt x="220" y="170"/>
                  </a:lnTo>
                  <a:lnTo>
                    <a:pt x="222" y="171"/>
                  </a:lnTo>
                  <a:lnTo>
                    <a:pt x="225" y="172"/>
                  </a:lnTo>
                  <a:lnTo>
                    <a:pt x="227" y="172"/>
                  </a:lnTo>
                  <a:lnTo>
                    <a:pt x="229" y="172"/>
                  </a:lnTo>
                  <a:lnTo>
                    <a:pt x="231" y="173"/>
                  </a:lnTo>
                  <a:lnTo>
                    <a:pt x="233" y="173"/>
                  </a:lnTo>
                  <a:lnTo>
                    <a:pt x="235" y="173"/>
                  </a:lnTo>
                  <a:lnTo>
                    <a:pt x="236" y="173"/>
                  </a:lnTo>
                  <a:lnTo>
                    <a:pt x="238" y="173"/>
                  </a:lnTo>
                  <a:lnTo>
                    <a:pt x="239" y="173"/>
                  </a:lnTo>
                  <a:lnTo>
                    <a:pt x="241" y="173"/>
                  </a:lnTo>
                  <a:lnTo>
                    <a:pt x="242" y="172"/>
                  </a:lnTo>
                  <a:lnTo>
                    <a:pt x="243" y="172"/>
                  </a:lnTo>
                  <a:lnTo>
                    <a:pt x="244" y="171"/>
                  </a:lnTo>
                  <a:lnTo>
                    <a:pt x="245" y="171"/>
                  </a:lnTo>
                  <a:lnTo>
                    <a:pt x="246" y="170"/>
                  </a:lnTo>
                  <a:lnTo>
                    <a:pt x="247" y="170"/>
                  </a:lnTo>
                  <a:lnTo>
                    <a:pt x="248" y="169"/>
                  </a:lnTo>
                  <a:lnTo>
                    <a:pt x="249" y="169"/>
                  </a:lnTo>
                  <a:lnTo>
                    <a:pt x="250" y="168"/>
                  </a:lnTo>
                  <a:lnTo>
                    <a:pt x="251" y="168"/>
                  </a:lnTo>
                  <a:lnTo>
                    <a:pt x="252" y="167"/>
                  </a:lnTo>
                  <a:lnTo>
                    <a:pt x="254" y="167"/>
                  </a:lnTo>
                  <a:lnTo>
                    <a:pt x="255" y="166"/>
                  </a:lnTo>
                  <a:lnTo>
                    <a:pt x="256" y="166"/>
                  </a:lnTo>
                  <a:lnTo>
                    <a:pt x="257" y="165"/>
                  </a:lnTo>
                  <a:lnTo>
                    <a:pt x="258" y="165"/>
                  </a:lnTo>
                  <a:lnTo>
                    <a:pt x="259" y="164"/>
                  </a:lnTo>
                  <a:lnTo>
                    <a:pt x="260" y="164"/>
                  </a:lnTo>
                  <a:lnTo>
                    <a:pt x="261" y="163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0"/>
                  </a:lnTo>
                  <a:lnTo>
                    <a:pt x="263" y="159"/>
                  </a:lnTo>
                  <a:lnTo>
                    <a:pt x="262" y="158"/>
                  </a:lnTo>
                  <a:lnTo>
                    <a:pt x="262" y="158"/>
                  </a:lnTo>
                  <a:lnTo>
                    <a:pt x="261" y="157"/>
                  </a:lnTo>
                  <a:lnTo>
                    <a:pt x="260" y="156"/>
                  </a:lnTo>
                  <a:lnTo>
                    <a:pt x="259" y="155"/>
                  </a:lnTo>
                  <a:lnTo>
                    <a:pt x="258" y="154"/>
                  </a:lnTo>
                  <a:lnTo>
                    <a:pt x="257" y="153"/>
                  </a:lnTo>
                  <a:lnTo>
                    <a:pt x="255" y="152"/>
                  </a:lnTo>
                  <a:lnTo>
                    <a:pt x="254" y="151"/>
                  </a:lnTo>
                  <a:lnTo>
                    <a:pt x="252" y="150"/>
                  </a:lnTo>
                  <a:lnTo>
                    <a:pt x="250" y="149"/>
                  </a:lnTo>
                  <a:lnTo>
                    <a:pt x="249" y="149"/>
                  </a:lnTo>
                  <a:lnTo>
                    <a:pt x="249" y="148"/>
                  </a:lnTo>
                  <a:lnTo>
                    <a:pt x="248" y="148"/>
                  </a:lnTo>
                  <a:lnTo>
                    <a:pt x="248" y="147"/>
                  </a:lnTo>
                  <a:lnTo>
                    <a:pt x="248" y="147"/>
                  </a:lnTo>
                  <a:lnTo>
                    <a:pt x="249" y="147"/>
                  </a:lnTo>
                  <a:lnTo>
                    <a:pt x="250" y="147"/>
                  </a:lnTo>
                  <a:lnTo>
                    <a:pt x="251" y="147"/>
                  </a:lnTo>
                  <a:lnTo>
                    <a:pt x="252" y="147"/>
                  </a:lnTo>
                  <a:lnTo>
                    <a:pt x="254" y="147"/>
                  </a:lnTo>
                  <a:lnTo>
                    <a:pt x="256" y="147"/>
                  </a:lnTo>
                  <a:lnTo>
                    <a:pt x="258" y="148"/>
                  </a:lnTo>
                  <a:lnTo>
                    <a:pt x="261" y="149"/>
                  </a:lnTo>
                  <a:lnTo>
                    <a:pt x="264" y="149"/>
                  </a:lnTo>
                  <a:lnTo>
                    <a:pt x="267" y="150"/>
                  </a:lnTo>
                  <a:lnTo>
                    <a:pt x="270" y="151"/>
                  </a:lnTo>
                  <a:lnTo>
                    <a:pt x="273" y="151"/>
                  </a:lnTo>
                  <a:lnTo>
                    <a:pt x="276" y="152"/>
                  </a:lnTo>
                  <a:lnTo>
                    <a:pt x="278" y="152"/>
                  </a:lnTo>
                  <a:lnTo>
                    <a:pt x="281" y="152"/>
                  </a:lnTo>
                  <a:lnTo>
                    <a:pt x="283" y="153"/>
                  </a:lnTo>
                  <a:lnTo>
                    <a:pt x="285" y="153"/>
                  </a:lnTo>
                  <a:lnTo>
                    <a:pt x="287" y="153"/>
                  </a:lnTo>
                  <a:lnTo>
                    <a:pt x="289" y="153"/>
                  </a:lnTo>
                  <a:lnTo>
                    <a:pt x="291" y="153"/>
                  </a:lnTo>
                  <a:lnTo>
                    <a:pt x="292" y="153"/>
                  </a:lnTo>
                  <a:lnTo>
                    <a:pt x="294" y="152"/>
                  </a:lnTo>
                  <a:lnTo>
                    <a:pt x="295" y="152"/>
                  </a:lnTo>
                  <a:lnTo>
                    <a:pt x="296" y="152"/>
                  </a:lnTo>
                  <a:lnTo>
                    <a:pt x="298" y="151"/>
                  </a:lnTo>
                  <a:lnTo>
                    <a:pt x="299" y="151"/>
                  </a:lnTo>
                  <a:lnTo>
                    <a:pt x="300" y="150"/>
                  </a:lnTo>
                  <a:lnTo>
                    <a:pt x="301" y="150"/>
                  </a:lnTo>
                  <a:lnTo>
                    <a:pt x="302" y="149"/>
                  </a:lnTo>
                  <a:lnTo>
                    <a:pt x="303" y="149"/>
                  </a:lnTo>
                  <a:lnTo>
                    <a:pt x="304" y="148"/>
                  </a:lnTo>
                  <a:lnTo>
                    <a:pt x="305" y="148"/>
                  </a:lnTo>
                  <a:lnTo>
                    <a:pt x="306" y="147"/>
                  </a:lnTo>
                  <a:lnTo>
                    <a:pt x="308" y="147"/>
                  </a:lnTo>
                  <a:lnTo>
                    <a:pt x="309" y="146"/>
                  </a:lnTo>
                  <a:lnTo>
                    <a:pt x="310" y="146"/>
                  </a:lnTo>
                  <a:lnTo>
                    <a:pt x="311" y="145"/>
                  </a:lnTo>
                  <a:lnTo>
                    <a:pt x="313" y="145"/>
                  </a:lnTo>
                  <a:lnTo>
                    <a:pt x="314" y="144"/>
                  </a:lnTo>
                  <a:lnTo>
                    <a:pt x="315" y="144"/>
                  </a:lnTo>
                  <a:lnTo>
                    <a:pt x="316" y="143"/>
                  </a:lnTo>
                  <a:lnTo>
                    <a:pt x="318" y="143"/>
                  </a:lnTo>
                  <a:lnTo>
                    <a:pt x="319" y="142"/>
                  </a:lnTo>
                  <a:lnTo>
                    <a:pt x="320" y="142"/>
                  </a:lnTo>
                  <a:lnTo>
                    <a:pt x="321" y="141"/>
                  </a:lnTo>
                  <a:lnTo>
                    <a:pt x="322" y="141"/>
                  </a:lnTo>
                  <a:lnTo>
                    <a:pt x="323" y="140"/>
                  </a:lnTo>
                  <a:lnTo>
                    <a:pt x="324" y="140"/>
                  </a:lnTo>
                  <a:lnTo>
                    <a:pt x="325" y="140"/>
                  </a:lnTo>
                  <a:lnTo>
                    <a:pt x="326" y="139"/>
                  </a:lnTo>
                  <a:lnTo>
                    <a:pt x="327" y="139"/>
                  </a:lnTo>
                  <a:lnTo>
                    <a:pt x="328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30" y="138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32" y="137"/>
                  </a:lnTo>
                  <a:lnTo>
                    <a:pt x="332" y="136"/>
                  </a:lnTo>
                  <a:lnTo>
                    <a:pt x="332" y="136"/>
                  </a:lnTo>
                  <a:lnTo>
                    <a:pt x="332" y="136"/>
                  </a:lnTo>
                  <a:lnTo>
                    <a:pt x="332" y="135"/>
                  </a:lnTo>
                  <a:lnTo>
                    <a:pt x="331" y="135"/>
                  </a:lnTo>
                  <a:lnTo>
                    <a:pt x="331" y="134"/>
                  </a:lnTo>
                  <a:lnTo>
                    <a:pt x="330" y="133"/>
                  </a:lnTo>
                  <a:lnTo>
                    <a:pt x="329" y="133"/>
                  </a:lnTo>
                  <a:lnTo>
                    <a:pt x="328" y="132"/>
                  </a:lnTo>
                  <a:lnTo>
                    <a:pt x="327" y="131"/>
                  </a:lnTo>
                  <a:lnTo>
                    <a:pt x="326" y="130"/>
                  </a:lnTo>
                  <a:lnTo>
                    <a:pt x="324" y="130"/>
                  </a:lnTo>
                  <a:lnTo>
                    <a:pt x="322" y="129"/>
                  </a:lnTo>
                  <a:lnTo>
                    <a:pt x="321" y="128"/>
                  </a:lnTo>
                  <a:lnTo>
                    <a:pt x="319" y="127"/>
                  </a:lnTo>
                  <a:lnTo>
                    <a:pt x="317" y="126"/>
                  </a:lnTo>
                  <a:lnTo>
                    <a:pt x="315" y="125"/>
                  </a:lnTo>
                  <a:lnTo>
                    <a:pt x="314" y="124"/>
                  </a:lnTo>
                  <a:lnTo>
                    <a:pt x="313" y="123"/>
                  </a:lnTo>
                  <a:lnTo>
                    <a:pt x="313" y="123"/>
                  </a:lnTo>
                  <a:lnTo>
                    <a:pt x="312" y="122"/>
                  </a:lnTo>
                  <a:lnTo>
                    <a:pt x="313" y="122"/>
                  </a:lnTo>
                  <a:lnTo>
                    <a:pt x="313" y="121"/>
                  </a:lnTo>
                  <a:lnTo>
                    <a:pt x="314" y="121"/>
                  </a:lnTo>
                  <a:lnTo>
                    <a:pt x="316" y="121"/>
                  </a:lnTo>
                  <a:lnTo>
                    <a:pt x="317" y="120"/>
                  </a:lnTo>
                  <a:lnTo>
                    <a:pt x="319" y="120"/>
                  </a:lnTo>
                  <a:lnTo>
                    <a:pt x="322" y="120"/>
                  </a:lnTo>
                  <a:lnTo>
                    <a:pt x="324" y="120"/>
                  </a:lnTo>
                  <a:lnTo>
                    <a:pt x="328" y="120"/>
                  </a:lnTo>
                  <a:lnTo>
                    <a:pt x="331" y="121"/>
                  </a:lnTo>
                  <a:lnTo>
                    <a:pt x="335" y="121"/>
                  </a:lnTo>
                  <a:lnTo>
                    <a:pt x="338" y="121"/>
                  </a:lnTo>
                  <a:lnTo>
                    <a:pt x="342" y="121"/>
                  </a:lnTo>
                  <a:lnTo>
                    <a:pt x="345" y="121"/>
                  </a:lnTo>
                  <a:lnTo>
                    <a:pt x="348" y="121"/>
                  </a:lnTo>
                  <a:lnTo>
                    <a:pt x="351" y="121"/>
                  </a:lnTo>
                  <a:lnTo>
                    <a:pt x="354" y="120"/>
                  </a:lnTo>
                  <a:lnTo>
                    <a:pt x="356" y="120"/>
                  </a:lnTo>
                  <a:lnTo>
                    <a:pt x="359" y="120"/>
                  </a:lnTo>
                  <a:lnTo>
                    <a:pt x="361" y="119"/>
                  </a:lnTo>
                  <a:lnTo>
                    <a:pt x="364" y="119"/>
                  </a:lnTo>
                  <a:lnTo>
                    <a:pt x="366" y="118"/>
                  </a:lnTo>
                  <a:lnTo>
                    <a:pt x="368" y="117"/>
                  </a:lnTo>
                  <a:lnTo>
                    <a:pt x="370" y="116"/>
                  </a:lnTo>
                  <a:lnTo>
                    <a:pt x="371" y="115"/>
                  </a:lnTo>
                  <a:lnTo>
                    <a:pt x="373" y="115"/>
                  </a:lnTo>
                  <a:lnTo>
                    <a:pt x="375" y="113"/>
                  </a:lnTo>
                  <a:lnTo>
                    <a:pt x="376" y="112"/>
                  </a:lnTo>
                  <a:lnTo>
                    <a:pt x="378" y="111"/>
                  </a:lnTo>
                  <a:lnTo>
                    <a:pt x="379" y="110"/>
                  </a:lnTo>
                  <a:lnTo>
                    <a:pt x="381" y="109"/>
                  </a:lnTo>
                  <a:lnTo>
                    <a:pt x="383" y="108"/>
                  </a:lnTo>
                  <a:lnTo>
                    <a:pt x="384" y="107"/>
                  </a:lnTo>
                  <a:lnTo>
                    <a:pt x="386" y="106"/>
                  </a:lnTo>
                  <a:lnTo>
                    <a:pt x="388" y="105"/>
                  </a:lnTo>
                  <a:lnTo>
                    <a:pt x="390" y="104"/>
                  </a:lnTo>
                  <a:lnTo>
                    <a:pt x="391" y="103"/>
                  </a:lnTo>
                  <a:lnTo>
                    <a:pt x="393" y="102"/>
                  </a:lnTo>
                  <a:lnTo>
                    <a:pt x="395" y="101"/>
                  </a:lnTo>
                  <a:lnTo>
                    <a:pt x="397" y="100"/>
                  </a:lnTo>
                  <a:lnTo>
                    <a:pt x="398" y="99"/>
                  </a:lnTo>
                  <a:lnTo>
                    <a:pt x="400" y="98"/>
                  </a:lnTo>
                  <a:lnTo>
                    <a:pt x="402" y="97"/>
                  </a:lnTo>
                  <a:lnTo>
                    <a:pt x="403" y="96"/>
                  </a:lnTo>
                  <a:lnTo>
                    <a:pt x="404" y="95"/>
                  </a:lnTo>
                  <a:lnTo>
                    <a:pt x="404" y="94"/>
                  </a:lnTo>
                  <a:lnTo>
                    <a:pt x="404" y="93"/>
                  </a:lnTo>
                  <a:lnTo>
                    <a:pt x="404" y="92"/>
                  </a:lnTo>
                  <a:lnTo>
                    <a:pt x="403" y="91"/>
                  </a:lnTo>
                  <a:lnTo>
                    <a:pt x="401" y="90"/>
                  </a:lnTo>
                  <a:lnTo>
                    <a:pt x="400" y="89"/>
                  </a:lnTo>
                  <a:lnTo>
                    <a:pt x="397" y="88"/>
                  </a:lnTo>
                  <a:lnTo>
                    <a:pt x="395" y="87"/>
                  </a:lnTo>
                  <a:lnTo>
                    <a:pt x="392" y="86"/>
                  </a:lnTo>
                  <a:lnTo>
                    <a:pt x="388" y="85"/>
                  </a:lnTo>
                  <a:lnTo>
                    <a:pt x="384" y="84"/>
                  </a:lnTo>
                  <a:lnTo>
                    <a:pt x="380" y="83"/>
                  </a:lnTo>
                  <a:lnTo>
                    <a:pt x="375" y="82"/>
                  </a:lnTo>
                  <a:lnTo>
                    <a:pt x="370" y="81"/>
                  </a:lnTo>
                  <a:lnTo>
                    <a:pt x="365" y="80"/>
                  </a:lnTo>
                  <a:lnTo>
                    <a:pt x="361" y="79"/>
                  </a:lnTo>
                  <a:lnTo>
                    <a:pt x="356" y="78"/>
                  </a:lnTo>
                  <a:lnTo>
                    <a:pt x="351" y="77"/>
                  </a:lnTo>
                  <a:lnTo>
                    <a:pt x="347" y="76"/>
                  </a:lnTo>
                  <a:lnTo>
                    <a:pt x="342" y="75"/>
                  </a:lnTo>
                  <a:lnTo>
                    <a:pt x="338" y="74"/>
                  </a:lnTo>
                  <a:lnTo>
                    <a:pt x="334" y="73"/>
                  </a:lnTo>
                  <a:lnTo>
                    <a:pt x="329" y="72"/>
                  </a:lnTo>
                  <a:lnTo>
                    <a:pt x="325" y="72"/>
                  </a:lnTo>
                  <a:lnTo>
                    <a:pt x="321" y="71"/>
                  </a:lnTo>
                  <a:lnTo>
                    <a:pt x="317" y="70"/>
                  </a:lnTo>
                  <a:lnTo>
                    <a:pt x="313" y="69"/>
                  </a:lnTo>
                  <a:lnTo>
                    <a:pt x="310" y="68"/>
                  </a:lnTo>
                  <a:lnTo>
                    <a:pt x="306" y="68"/>
                  </a:lnTo>
                  <a:lnTo>
                    <a:pt x="302" y="67"/>
                  </a:lnTo>
                  <a:lnTo>
                    <a:pt x="299" y="66"/>
                  </a:lnTo>
                  <a:lnTo>
                    <a:pt x="295" y="65"/>
                  </a:lnTo>
                  <a:lnTo>
                    <a:pt x="291" y="64"/>
                  </a:lnTo>
                  <a:lnTo>
                    <a:pt x="287" y="63"/>
                  </a:lnTo>
                  <a:lnTo>
                    <a:pt x="284" y="62"/>
                  </a:lnTo>
                  <a:lnTo>
                    <a:pt x="280" y="61"/>
                  </a:lnTo>
                  <a:lnTo>
                    <a:pt x="276" y="59"/>
                  </a:lnTo>
                  <a:lnTo>
                    <a:pt x="272" y="58"/>
                  </a:lnTo>
                  <a:lnTo>
                    <a:pt x="268" y="57"/>
                  </a:lnTo>
                  <a:lnTo>
                    <a:pt x="265" y="55"/>
                  </a:lnTo>
                  <a:lnTo>
                    <a:pt x="261" y="54"/>
                  </a:lnTo>
                  <a:lnTo>
                    <a:pt x="257" y="52"/>
                  </a:lnTo>
                  <a:lnTo>
                    <a:pt x="253" y="51"/>
                  </a:lnTo>
                  <a:lnTo>
                    <a:pt x="249" y="49"/>
                  </a:lnTo>
                  <a:lnTo>
                    <a:pt x="245" y="47"/>
                  </a:lnTo>
                  <a:lnTo>
                    <a:pt x="241" y="45"/>
                  </a:lnTo>
                  <a:lnTo>
                    <a:pt x="237" y="44"/>
                  </a:lnTo>
                  <a:lnTo>
                    <a:pt x="234" y="42"/>
                  </a:lnTo>
                  <a:lnTo>
                    <a:pt x="230" y="40"/>
                  </a:lnTo>
                  <a:lnTo>
                    <a:pt x="226" y="39"/>
                  </a:lnTo>
                  <a:lnTo>
                    <a:pt x="223" y="37"/>
                  </a:lnTo>
                  <a:lnTo>
                    <a:pt x="219" y="35"/>
                  </a:lnTo>
                  <a:lnTo>
                    <a:pt x="216" y="34"/>
                  </a:lnTo>
                  <a:lnTo>
                    <a:pt x="212" y="32"/>
                  </a:lnTo>
                  <a:lnTo>
                    <a:pt x="209" y="31"/>
                  </a:lnTo>
                  <a:lnTo>
                    <a:pt x="206" y="29"/>
                  </a:lnTo>
                  <a:lnTo>
                    <a:pt x="203" y="28"/>
                  </a:lnTo>
                  <a:lnTo>
                    <a:pt x="200" y="27"/>
                  </a:lnTo>
                  <a:lnTo>
                    <a:pt x="197" y="25"/>
                  </a:lnTo>
                  <a:lnTo>
                    <a:pt x="194" y="24"/>
                  </a:lnTo>
                  <a:lnTo>
                    <a:pt x="191" y="23"/>
                  </a:lnTo>
                  <a:lnTo>
                    <a:pt x="188" y="21"/>
                  </a:lnTo>
                  <a:lnTo>
                    <a:pt x="185" y="20"/>
                  </a:lnTo>
                  <a:lnTo>
                    <a:pt x="183" y="19"/>
                  </a:lnTo>
                  <a:lnTo>
                    <a:pt x="181" y="18"/>
                  </a:lnTo>
                  <a:lnTo>
                    <a:pt x="178" y="17"/>
                  </a:lnTo>
                  <a:lnTo>
                    <a:pt x="177" y="16"/>
                  </a:lnTo>
                  <a:lnTo>
                    <a:pt x="175" y="16"/>
                  </a:lnTo>
                  <a:lnTo>
                    <a:pt x="173" y="15"/>
                  </a:lnTo>
                  <a:lnTo>
                    <a:pt x="172" y="14"/>
                  </a:lnTo>
                  <a:lnTo>
                    <a:pt x="171" y="14"/>
                  </a:lnTo>
                  <a:lnTo>
                    <a:pt x="170" y="13"/>
                  </a:lnTo>
                  <a:lnTo>
                    <a:pt x="169" y="13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2"/>
                  </a:lnTo>
                  <a:lnTo>
                    <a:pt x="168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39" name="未知"/>
            <p:cNvSpPr/>
            <p:nvPr/>
          </p:nvSpPr>
          <p:spPr>
            <a:xfrm>
              <a:off x="438" y="89"/>
              <a:ext cx="140" cy="140"/>
            </a:xfrm>
            <a:custGeom>
              <a:avLst/>
              <a:gdLst/>
              <a:ahLst/>
              <a:cxnLst/>
              <a:pathLst>
                <a:path w="140" h="140">
                  <a:moveTo>
                    <a:pt x="117" y="8"/>
                  </a:moveTo>
                  <a:lnTo>
                    <a:pt x="121" y="9"/>
                  </a:lnTo>
                  <a:lnTo>
                    <a:pt x="124" y="10"/>
                  </a:lnTo>
                  <a:lnTo>
                    <a:pt x="127" y="11"/>
                  </a:lnTo>
                  <a:lnTo>
                    <a:pt x="129" y="12"/>
                  </a:lnTo>
                  <a:lnTo>
                    <a:pt x="132" y="12"/>
                  </a:lnTo>
                  <a:lnTo>
                    <a:pt x="134" y="13"/>
                  </a:lnTo>
                  <a:lnTo>
                    <a:pt x="135" y="14"/>
                  </a:lnTo>
                  <a:lnTo>
                    <a:pt x="137" y="14"/>
                  </a:lnTo>
                  <a:lnTo>
                    <a:pt x="138" y="15"/>
                  </a:lnTo>
                  <a:lnTo>
                    <a:pt x="138" y="15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8" y="16"/>
                  </a:lnTo>
                  <a:lnTo>
                    <a:pt x="137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4" y="16"/>
                  </a:lnTo>
                  <a:lnTo>
                    <a:pt x="132" y="16"/>
                  </a:lnTo>
                  <a:lnTo>
                    <a:pt x="131" y="16"/>
                  </a:lnTo>
                  <a:lnTo>
                    <a:pt x="130" y="17"/>
                  </a:lnTo>
                  <a:lnTo>
                    <a:pt x="129" y="17"/>
                  </a:lnTo>
                  <a:lnTo>
                    <a:pt x="128" y="17"/>
                  </a:lnTo>
                  <a:lnTo>
                    <a:pt x="127" y="17"/>
                  </a:lnTo>
                  <a:lnTo>
                    <a:pt x="126" y="18"/>
                  </a:lnTo>
                  <a:lnTo>
                    <a:pt x="125" y="18"/>
                  </a:lnTo>
                  <a:lnTo>
                    <a:pt x="124" y="18"/>
                  </a:lnTo>
                  <a:lnTo>
                    <a:pt x="123" y="19"/>
                  </a:lnTo>
                  <a:lnTo>
                    <a:pt x="122" y="19"/>
                  </a:lnTo>
                  <a:lnTo>
                    <a:pt x="121" y="19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9" y="21"/>
                  </a:lnTo>
                  <a:lnTo>
                    <a:pt x="118" y="21"/>
                  </a:lnTo>
                  <a:lnTo>
                    <a:pt x="117" y="22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5" y="24"/>
                  </a:lnTo>
                  <a:lnTo>
                    <a:pt x="114" y="24"/>
                  </a:lnTo>
                  <a:lnTo>
                    <a:pt x="113" y="25"/>
                  </a:lnTo>
                  <a:lnTo>
                    <a:pt x="112" y="26"/>
                  </a:lnTo>
                  <a:lnTo>
                    <a:pt x="111" y="26"/>
                  </a:lnTo>
                  <a:lnTo>
                    <a:pt x="111" y="27"/>
                  </a:lnTo>
                  <a:lnTo>
                    <a:pt x="110" y="28"/>
                  </a:lnTo>
                  <a:lnTo>
                    <a:pt x="109" y="28"/>
                  </a:lnTo>
                  <a:lnTo>
                    <a:pt x="108" y="29"/>
                  </a:lnTo>
                  <a:lnTo>
                    <a:pt x="108" y="30"/>
                  </a:lnTo>
                  <a:lnTo>
                    <a:pt x="107" y="31"/>
                  </a:lnTo>
                  <a:lnTo>
                    <a:pt x="106" y="31"/>
                  </a:lnTo>
                  <a:lnTo>
                    <a:pt x="105" y="32"/>
                  </a:lnTo>
                  <a:lnTo>
                    <a:pt x="104" y="33"/>
                  </a:lnTo>
                  <a:lnTo>
                    <a:pt x="104" y="34"/>
                  </a:lnTo>
                  <a:lnTo>
                    <a:pt x="103" y="35"/>
                  </a:lnTo>
                  <a:lnTo>
                    <a:pt x="102" y="36"/>
                  </a:lnTo>
                  <a:lnTo>
                    <a:pt x="102" y="37"/>
                  </a:lnTo>
                  <a:lnTo>
                    <a:pt x="101" y="38"/>
                  </a:lnTo>
                  <a:lnTo>
                    <a:pt x="100" y="39"/>
                  </a:lnTo>
                  <a:lnTo>
                    <a:pt x="100" y="41"/>
                  </a:lnTo>
                  <a:lnTo>
                    <a:pt x="99" y="42"/>
                  </a:lnTo>
                  <a:lnTo>
                    <a:pt x="98" y="43"/>
                  </a:lnTo>
                  <a:lnTo>
                    <a:pt x="98" y="45"/>
                  </a:lnTo>
                  <a:lnTo>
                    <a:pt x="97" y="46"/>
                  </a:lnTo>
                  <a:lnTo>
                    <a:pt x="97" y="47"/>
                  </a:lnTo>
                  <a:lnTo>
                    <a:pt x="96" y="49"/>
                  </a:lnTo>
                  <a:lnTo>
                    <a:pt x="96" y="50"/>
                  </a:lnTo>
                  <a:lnTo>
                    <a:pt x="95" y="52"/>
                  </a:lnTo>
                  <a:lnTo>
                    <a:pt x="95" y="53"/>
                  </a:lnTo>
                  <a:lnTo>
                    <a:pt x="94" y="55"/>
                  </a:lnTo>
                  <a:lnTo>
                    <a:pt x="94" y="57"/>
                  </a:lnTo>
                  <a:lnTo>
                    <a:pt x="93" y="58"/>
                  </a:lnTo>
                  <a:lnTo>
                    <a:pt x="93" y="60"/>
                  </a:lnTo>
                  <a:lnTo>
                    <a:pt x="93" y="61"/>
                  </a:lnTo>
                  <a:lnTo>
                    <a:pt x="92" y="63"/>
                  </a:lnTo>
                  <a:lnTo>
                    <a:pt x="92" y="64"/>
                  </a:lnTo>
                  <a:lnTo>
                    <a:pt x="91" y="66"/>
                  </a:lnTo>
                  <a:lnTo>
                    <a:pt x="91" y="67"/>
                  </a:lnTo>
                  <a:lnTo>
                    <a:pt x="91" y="69"/>
                  </a:lnTo>
                  <a:lnTo>
                    <a:pt x="91" y="70"/>
                  </a:lnTo>
                  <a:lnTo>
                    <a:pt x="90" y="72"/>
                  </a:lnTo>
                  <a:lnTo>
                    <a:pt x="90" y="73"/>
                  </a:lnTo>
                  <a:lnTo>
                    <a:pt x="90" y="75"/>
                  </a:lnTo>
                  <a:lnTo>
                    <a:pt x="89" y="76"/>
                  </a:lnTo>
                  <a:lnTo>
                    <a:pt x="89" y="78"/>
                  </a:lnTo>
                  <a:lnTo>
                    <a:pt x="89" y="80"/>
                  </a:lnTo>
                  <a:lnTo>
                    <a:pt x="88" y="81"/>
                  </a:lnTo>
                  <a:lnTo>
                    <a:pt x="88" y="83"/>
                  </a:lnTo>
                  <a:lnTo>
                    <a:pt x="88" y="84"/>
                  </a:lnTo>
                  <a:lnTo>
                    <a:pt x="87" y="86"/>
                  </a:lnTo>
                  <a:lnTo>
                    <a:pt x="87" y="87"/>
                  </a:lnTo>
                  <a:lnTo>
                    <a:pt x="87" y="89"/>
                  </a:lnTo>
                  <a:lnTo>
                    <a:pt x="86" y="90"/>
                  </a:lnTo>
                  <a:lnTo>
                    <a:pt x="86" y="92"/>
                  </a:lnTo>
                  <a:lnTo>
                    <a:pt x="85" y="93"/>
                  </a:lnTo>
                  <a:lnTo>
                    <a:pt x="85" y="95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3" y="99"/>
                  </a:lnTo>
                  <a:lnTo>
                    <a:pt x="83" y="101"/>
                  </a:lnTo>
                  <a:lnTo>
                    <a:pt x="82" y="102"/>
                  </a:lnTo>
                  <a:lnTo>
                    <a:pt x="81" y="104"/>
                  </a:lnTo>
                  <a:lnTo>
                    <a:pt x="81" y="105"/>
                  </a:lnTo>
                  <a:lnTo>
                    <a:pt x="80" y="107"/>
                  </a:lnTo>
                  <a:lnTo>
                    <a:pt x="79" y="108"/>
                  </a:lnTo>
                  <a:lnTo>
                    <a:pt x="78" y="110"/>
                  </a:lnTo>
                  <a:lnTo>
                    <a:pt x="78" y="111"/>
                  </a:lnTo>
                  <a:lnTo>
                    <a:pt x="77" y="112"/>
                  </a:lnTo>
                  <a:lnTo>
                    <a:pt x="76" y="114"/>
                  </a:lnTo>
                  <a:lnTo>
                    <a:pt x="75" y="115"/>
                  </a:lnTo>
                  <a:lnTo>
                    <a:pt x="74" y="116"/>
                  </a:lnTo>
                  <a:lnTo>
                    <a:pt x="73" y="118"/>
                  </a:lnTo>
                  <a:lnTo>
                    <a:pt x="72" y="119"/>
                  </a:lnTo>
                  <a:lnTo>
                    <a:pt x="71" y="120"/>
                  </a:lnTo>
                  <a:lnTo>
                    <a:pt x="70" y="122"/>
                  </a:lnTo>
                  <a:lnTo>
                    <a:pt x="69" y="123"/>
                  </a:lnTo>
                  <a:lnTo>
                    <a:pt x="68" y="124"/>
                  </a:lnTo>
                  <a:lnTo>
                    <a:pt x="67" y="125"/>
                  </a:lnTo>
                  <a:lnTo>
                    <a:pt x="65" y="126"/>
                  </a:lnTo>
                  <a:lnTo>
                    <a:pt x="64" y="127"/>
                  </a:lnTo>
                  <a:lnTo>
                    <a:pt x="63" y="128"/>
                  </a:lnTo>
                  <a:lnTo>
                    <a:pt x="62" y="129"/>
                  </a:lnTo>
                  <a:lnTo>
                    <a:pt x="60" y="130"/>
                  </a:lnTo>
                  <a:lnTo>
                    <a:pt x="59" y="131"/>
                  </a:lnTo>
                  <a:lnTo>
                    <a:pt x="58" y="132"/>
                  </a:lnTo>
                  <a:lnTo>
                    <a:pt x="56" y="132"/>
                  </a:lnTo>
                  <a:lnTo>
                    <a:pt x="55" y="133"/>
                  </a:lnTo>
                  <a:lnTo>
                    <a:pt x="53" y="134"/>
                  </a:lnTo>
                  <a:lnTo>
                    <a:pt x="52" y="134"/>
                  </a:lnTo>
                  <a:lnTo>
                    <a:pt x="50" y="135"/>
                  </a:lnTo>
                  <a:lnTo>
                    <a:pt x="49" y="135"/>
                  </a:lnTo>
                  <a:lnTo>
                    <a:pt x="47" y="136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2" y="137"/>
                  </a:lnTo>
                  <a:lnTo>
                    <a:pt x="41" y="137"/>
                  </a:lnTo>
                  <a:lnTo>
                    <a:pt x="39" y="137"/>
                  </a:lnTo>
                  <a:lnTo>
                    <a:pt x="38" y="138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3" y="138"/>
                  </a:lnTo>
                  <a:lnTo>
                    <a:pt x="31" y="139"/>
                  </a:lnTo>
                  <a:lnTo>
                    <a:pt x="30" y="139"/>
                  </a:lnTo>
                  <a:lnTo>
                    <a:pt x="28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3" y="139"/>
                  </a:lnTo>
                  <a:lnTo>
                    <a:pt x="22" y="139"/>
                  </a:lnTo>
                  <a:lnTo>
                    <a:pt x="20" y="139"/>
                  </a:lnTo>
                  <a:lnTo>
                    <a:pt x="19" y="139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5" y="138"/>
                  </a:lnTo>
                  <a:lnTo>
                    <a:pt x="14" y="138"/>
                  </a:lnTo>
                  <a:lnTo>
                    <a:pt x="13" y="137"/>
                  </a:lnTo>
                  <a:lnTo>
                    <a:pt x="12" y="137"/>
                  </a:lnTo>
                  <a:lnTo>
                    <a:pt x="11" y="137"/>
                  </a:lnTo>
                  <a:lnTo>
                    <a:pt x="10" y="136"/>
                  </a:lnTo>
                  <a:lnTo>
                    <a:pt x="9" y="136"/>
                  </a:lnTo>
                  <a:lnTo>
                    <a:pt x="8" y="136"/>
                  </a:lnTo>
                  <a:lnTo>
                    <a:pt x="7" y="135"/>
                  </a:lnTo>
                  <a:lnTo>
                    <a:pt x="6" y="135"/>
                  </a:lnTo>
                  <a:lnTo>
                    <a:pt x="5" y="134"/>
                  </a:lnTo>
                  <a:lnTo>
                    <a:pt x="5" y="134"/>
                  </a:lnTo>
                  <a:lnTo>
                    <a:pt x="4" y="133"/>
                  </a:lnTo>
                  <a:lnTo>
                    <a:pt x="3" y="133"/>
                  </a:lnTo>
                  <a:lnTo>
                    <a:pt x="3" y="132"/>
                  </a:lnTo>
                  <a:lnTo>
                    <a:pt x="2" y="132"/>
                  </a:lnTo>
                  <a:lnTo>
                    <a:pt x="2" y="131"/>
                  </a:lnTo>
                  <a:lnTo>
                    <a:pt x="1" y="131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6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1" y="124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3" y="121"/>
                  </a:lnTo>
                  <a:lnTo>
                    <a:pt x="4" y="121"/>
                  </a:lnTo>
                  <a:lnTo>
                    <a:pt x="4" y="120"/>
                  </a:lnTo>
                  <a:lnTo>
                    <a:pt x="5" y="120"/>
                  </a:lnTo>
                  <a:lnTo>
                    <a:pt x="6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8"/>
                  </a:lnTo>
                  <a:lnTo>
                    <a:pt x="10" y="117"/>
                  </a:lnTo>
                  <a:lnTo>
                    <a:pt x="11" y="117"/>
                  </a:lnTo>
                  <a:lnTo>
                    <a:pt x="12" y="116"/>
                  </a:lnTo>
                  <a:lnTo>
                    <a:pt x="13" y="116"/>
                  </a:lnTo>
                  <a:lnTo>
                    <a:pt x="14" y="115"/>
                  </a:lnTo>
                  <a:lnTo>
                    <a:pt x="15" y="115"/>
                  </a:lnTo>
                  <a:lnTo>
                    <a:pt x="16" y="114"/>
                  </a:lnTo>
                  <a:lnTo>
                    <a:pt x="17" y="114"/>
                  </a:lnTo>
                  <a:lnTo>
                    <a:pt x="18" y="113"/>
                  </a:lnTo>
                  <a:lnTo>
                    <a:pt x="19" y="113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1" y="111"/>
                  </a:lnTo>
                  <a:lnTo>
                    <a:pt x="22" y="111"/>
                  </a:lnTo>
                  <a:lnTo>
                    <a:pt x="23" y="110"/>
                  </a:lnTo>
                  <a:lnTo>
                    <a:pt x="24" y="110"/>
                  </a:lnTo>
                  <a:lnTo>
                    <a:pt x="24" y="109"/>
                  </a:lnTo>
                  <a:lnTo>
                    <a:pt x="25" y="108"/>
                  </a:lnTo>
                  <a:lnTo>
                    <a:pt x="26" y="108"/>
                  </a:lnTo>
                  <a:lnTo>
                    <a:pt x="27" y="107"/>
                  </a:lnTo>
                  <a:lnTo>
                    <a:pt x="28" y="106"/>
                  </a:lnTo>
                  <a:lnTo>
                    <a:pt x="28" y="105"/>
                  </a:lnTo>
                  <a:lnTo>
                    <a:pt x="29" y="105"/>
                  </a:lnTo>
                  <a:lnTo>
                    <a:pt x="30" y="104"/>
                  </a:lnTo>
                  <a:lnTo>
                    <a:pt x="31" y="103"/>
                  </a:lnTo>
                  <a:lnTo>
                    <a:pt x="31" y="102"/>
                  </a:lnTo>
                  <a:lnTo>
                    <a:pt x="32" y="101"/>
                  </a:lnTo>
                  <a:lnTo>
                    <a:pt x="33" y="99"/>
                  </a:lnTo>
                  <a:lnTo>
                    <a:pt x="34" y="98"/>
                  </a:lnTo>
                  <a:lnTo>
                    <a:pt x="35" y="97"/>
                  </a:lnTo>
                  <a:lnTo>
                    <a:pt x="35" y="96"/>
                  </a:lnTo>
                  <a:lnTo>
                    <a:pt x="36" y="95"/>
                  </a:lnTo>
                  <a:lnTo>
                    <a:pt x="37" y="93"/>
                  </a:lnTo>
                  <a:lnTo>
                    <a:pt x="38" y="92"/>
                  </a:lnTo>
                  <a:lnTo>
                    <a:pt x="38" y="91"/>
                  </a:lnTo>
                  <a:lnTo>
                    <a:pt x="39" y="89"/>
                  </a:lnTo>
                  <a:lnTo>
                    <a:pt x="40" y="88"/>
                  </a:lnTo>
                  <a:lnTo>
                    <a:pt x="40" y="87"/>
                  </a:lnTo>
                  <a:lnTo>
                    <a:pt x="41" y="86"/>
                  </a:lnTo>
                  <a:lnTo>
                    <a:pt x="41" y="84"/>
                  </a:lnTo>
                  <a:lnTo>
                    <a:pt x="42" y="83"/>
                  </a:lnTo>
                  <a:lnTo>
                    <a:pt x="42" y="82"/>
                  </a:lnTo>
                  <a:lnTo>
                    <a:pt x="43" y="81"/>
                  </a:lnTo>
                  <a:lnTo>
                    <a:pt x="43" y="79"/>
                  </a:lnTo>
                  <a:lnTo>
                    <a:pt x="43" y="78"/>
                  </a:lnTo>
                  <a:lnTo>
                    <a:pt x="44" y="77"/>
                  </a:lnTo>
                  <a:lnTo>
                    <a:pt x="44" y="75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72"/>
                  </a:lnTo>
                  <a:lnTo>
                    <a:pt x="45" y="70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5" y="67"/>
                  </a:lnTo>
                  <a:lnTo>
                    <a:pt x="45" y="66"/>
                  </a:lnTo>
                  <a:lnTo>
                    <a:pt x="45" y="65"/>
                  </a:lnTo>
                  <a:lnTo>
                    <a:pt x="45" y="63"/>
                  </a:lnTo>
                  <a:lnTo>
                    <a:pt x="45" y="62"/>
                  </a:lnTo>
                  <a:lnTo>
                    <a:pt x="45" y="61"/>
                  </a:lnTo>
                  <a:lnTo>
                    <a:pt x="44" y="60"/>
                  </a:lnTo>
                  <a:lnTo>
                    <a:pt x="44" y="59"/>
                  </a:lnTo>
                  <a:lnTo>
                    <a:pt x="44" y="58"/>
                  </a:lnTo>
                  <a:lnTo>
                    <a:pt x="44" y="57"/>
                  </a:lnTo>
                  <a:lnTo>
                    <a:pt x="44" y="56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3" y="51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42" y="47"/>
                  </a:lnTo>
                  <a:lnTo>
                    <a:pt x="42" y="46"/>
                  </a:lnTo>
                  <a:lnTo>
                    <a:pt x="42" y="45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2" y="41"/>
                  </a:lnTo>
                  <a:lnTo>
                    <a:pt x="42" y="40"/>
                  </a:lnTo>
                  <a:lnTo>
                    <a:pt x="42" y="39"/>
                  </a:lnTo>
                  <a:lnTo>
                    <a:pt x="42" y="37"/>
                  </a:lnTo>
                  <a:lnTo>
                    <a:pt x="42" y="36"/>
                  </a:lnTo>
                  <a:lnTo>
                    <a:pt x="42" y="35"/>
                  </a:lnTo>
                  <a:lnTo>
                    <a:pt x="42" y="34"/>
                  </a:lnTo>
                  <a:lnTo>
                    <a:pt x="42" y="33"/>
                  </a:lnTo>
                  <a:lnTo>
                    <a:pt x="42" y="32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2" y="28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6"/>
                  </a:lnTo>
                  <a:lnTo>
                    <a:pt x="43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1"/>
                  </a:lnTo>
                  <a:lnTo>
                    <a:pt x="45" y="20"/>
                  </a:lnTo>
                  <a:lnTo>
                    <a:pt x="45" y="19"/>
                  </a:lnTo>
                  <a:lnTo>
                    <a:pt x="46" y="19"/>
                  </a:lnTo>
                  <a:lnTo>
                    <a:pt x="46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49" y="14"/>
                  </a:lnTo>
                  <a:lnTo>
                    <a:pt x="49" y="13"/>
                  </a:lnTo>
                  <a:lnTo>
                    <a:pt x="50" y="12"/>
                  </a:lnTo>
                  <a:lnTo>
                    <a:pt x="51" y="12"/>
                  </a:lnTo>
                  <a:lnTo>
                    <a:pt x="51" y="11"/>
                  </a:lnTo>
                  <a:lnTo>
                    <a:pt x="52" y="10"/>
                  </a:lnTo>
                  <a:lnTo>
                    <a:pt x="53" y="9"/>
                  </a:lnTo>
                  <a:lnTo>
                    <a:pt x="54" y="9"/>
                  </a:lnTo>
                  <a:lnTo>
                    <a:pt x="55" y="8"/>
                  </a:lnTo>
                  <a:lnTo>
                    <a:pt x="55" y="7"/>
                  </a:lnTo>
                  <a:lnTo>
                    <a:pt x="56" y="7"/>
                  </a:lnTo>
                  <a:lnTo>
                    <a:pt x="57" y="6"/>
                  </a:lnTo>
                  <a:lnTo>
                    <a:pt x="58" y="6"/>
                  </a:lnTo>
                  <a:lnTo>
                    <a:pt x="58" y="5"/>
                  </a:lnTo>
                  <a:lnTo>
                    <a:pt x="59" y="4"/>
                  </a:lnTo>
                  <a:lnTo>
                    <a:pt x="60" y="4"/>
                  </a:lnTo>
                  <a:lnTo>
                    <a:pt x="61" y="4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5" y="2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9" y="1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2" y="1"/>
                  </a:lnTo>
                  <a:lnTo>
                    <a:pt x="94" y="1"/>
                  </a:lnTo>
                  <a:lnTo>
                    <a:pt x="96" y="1"/>
                  </a:lnTo>
                  <a:lnTo>
                    <a:pt x="98" y="2"/>
                  </a:lnTo>
                  <a:lnTo>
                    <a:pt x="100" y="2"/>
                  </a:lnTo>
                  <a:lnTo>
                    <a:pt x="103" y="3"/>
                  </a:lnTo>
                  <a:lnTo>
                    <a:pt x="105" y="4"/>
                  </a:lnTo>
                  <a:lnTo>
                    <a:pt x="107" y="4"/>
                  </a:lnTo>
                  <a:lnTo>
                    <a:pt x="110" y="5"/>
                  </a:lnTo>
                  <a:lnTo>
                    <a:pt x="112" y="6"/>
                  </a:lnTo>
                  <a:lnTo>
                    <a:pt x="115" y="7"/>
                  </a:lnTo>
                  <a:lnTo>
                    <a:pt x="117" y="8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0" name="未知"/>
            <p:cNvSpPr/>
            <p:nvPr/>
          </p:nvSpPr>
          <p:spPr>
            <a:xfrm>
              <a:off x="0" y="101"/>
              <a:ext cx="405" cy="205"/>
            </a:xfrm>
            <a:custGeom>
              <a:avLst/>
              <a:gdLst/>
              <a:ahLst/>
              <a:cxnLst/>
              <a:pathLst>
                <a:path w="405" h="205">
                  <a:moveTo>
                    <a:pt x="236" y="12"/>
                  </a:moveTo>
                  <a:lnTo>
                    <a:pt x="240" y="11"/>
                  </a:lnTo>
                  <a:lnTo>
                    <a:pt x="242" y="10"/>
                  </a:lnTo>
                  <a:lnTo>
                    <a:pt x="245" y="10"/>
                  </a:lnTo>
                  <a:lnTo>
                    <a:pt x="248" y="9"/>
                  </a:lnTo>
                  <a:lnTo>
                    <a:pt x="251" y="8"/>
                  </a:lnTo>
                  <a:lnTo>
                    <a:pt x="253" y="7"/>
                  </a:lnTo>
                  <a:lnTo>
                    <a:pt x="255" y="6"/>
                  </a:lnTo>
                  <a:lnTo>
                    <a:pt x="257" y="6"/>
                  </a:lnTo>
                  <a:lnTo>
                    <a:pt x="259" y="5"/>
                  </a:lnTo>
                  <a:lnTo>
                    <a:pt x="261" y="5"/>
                  </a:lnTo>
                  <a:lnTo>
                    <a:pt x="263" y="4"/>
                  </a:lnTo>
                  <a:lnTo>
                    <a:pt x="265" y="4"/>
                  </a:lnTo>
                  <a:lnTo>
                    <a:pt x="266" y="3"/>
                  </a:lnTo>
                  <a:lnTo>
                    <a:pt x="268" y="3"/>
                  </a:lnTo>
                  <a:lnTo>
                    <a:pt x="269" y="2"/>
                  </a:lnTo>
                  <a:lnTo>
                    <a:pt x="270" y="2"/>
                  </a:lnTo>
                  <a:lnTo>
                    <a:pt x="271" y="2"/>
                  </a:lnTo>
                  <a:lnTo>
                    <a:pt x="272" y="2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5" y="1"/>
                  </a:lnTo>
                  <a:lnTo>
                    <a:pt x="276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80" y="0"/>
                  </a:lnTo>
                  <a:lnTo>
                    <a:pt x="282" y="0"/>
                  </a:lnTo>
                  <a:lnTo>
                    <a:pt x="283" y="0"/>
                  </a:lnTo>
                  <a:lnTo>
                    <a:pt x="284" y="0"/>
                  </a:lnTo>
                  <a:lnTo>
                    <a:pt x="285" y="0"/>
                  </a:lnTo>
                  <a:lnTo>
                    <a:pt x="286" y="0"/>
                  </a:lnTo>
                  <a:lnTo>
                    <a:pt x="287" y="0"/>
                  </a:lnTo>
                  <a:lnTo>
                    <a:pt x="288" y="0"/>
                  </a:lnTo>
                  <a:lnTo>
                    <a:pt x="289" y="1"/>
                  </a:lnTo>
                  <a:lnTo>
                    <a:pt x="291" y="2"/>
                  </a:lnTo>
                  <a:lnTo>
                    <a:pt x="293" y="3"/>
                  </a:lnTo>
                  <a:lnTo>
                    <a:pt x="294" y="5"/>
                  </a:lnTo>
                  <a:lnTo>
                    <a:pt x="297" y="8"/>
                  </a:lnTo>
                  <a:lnTo>
                    <a:pt x="299" y="10"/>
                  </a:lnTo>
                  <a:lnTo>
                    <a:pt x="301" y="13"/>
                  </a:lnTo>
                  <a:lnTo>
                    <a:pt x="304" y="17"/>
                  </a:lnTo>
                  <a:lnTo>
                    <a:pt x="307" y="21"/>
                  </a:lnTo>
                  <a:lnTo>
                    <a:pt x="310" y="25"/>
                  </a:lnTo>
                  <a:lnTo>
                    <a:pt x="314" y="30"/>
                  </a:lnTo>
                  <a:lnTo>
                    <a:pt x="317" y="35"/>
                  </a:lnTo>
                  <a:lnTo>
                    <a:pt x="321" y="41"/>
                  </a:lnTo>
                  <a:lnTo>
                    <a:pt x="325" y="47"/>
                  </a:lnTo>
                  <a:lnTo>
                    <a:pt x="329" y="53"/>
                  </a:lnTo>
                  <a:lnTo>
                    <a:pt x="333" y="60"/>
                  </a:lnTo>
                  <a:lnTo>
                    <a:pt x="337" y="66"/>
                  </a:lnTo>
                  <a:lnTo>
                    <a:pt x="341" y="71"/>
                  </a:lnTo>
                  <a:lnTo>
                    <a:pt x="345" y="77"/>
                  </a:lnTo>
                  <a:lnTo>
                    <a:pt x="348" y="81"/>
                  </a:lnTo>
                  <a:lnTo>
                    <a:pt x="352" y="86"/>
                  </a:lnTo>
                  <a:lnTo>
                    <a:pt x="356" y="90"/>
                  </a:lnTo>
                  <a:lnTo>
                    <a:pt x="359" y="94"/>
                  </a:lnTo>
                  <a:lnTo>
                    <a:pt x="362" y="97"/>
                  </a:lnTo>
                  <a:lnTo>
                    <a:pt x="366" y="100"/>
                  </a:lnTo>
                  <a:lnTo>
                    <a:pt x="369" y="102"/>
                  </a:lnTo>
                  <a:lnTo>
                    <a:pt x="372" y="104"/>
                  </a:lnTo>
                  <a:lnTo>
                    <a:pt x="375" y="106"/>
                  </a:lnTo>
                  <a:lnTo>
                    <a:pt x="378" y="107"/>
                  </a:lnTo>
                  <a:lnTo>
                    <a:pt x="381" y="108"/>
                  </a:lnTo>
                  <a:lnTo>
                    <a:pt x="383" y="108"/>
                  </a:lnTo>
                  <a:lnTo>
                    <a:pt x="386" y="109"/>
                  </a:lnTo>
                  <a:lnTo>
                    <a:pt x="388" y="110"/>
                  </a:lnTo>
                  <a:lnTo>
                    <a:pt x="390" y="111"/>
                  </a:lnTo>
                  <a:lnTo>
                    <a:pt x="392" y="112"/>
                  </a:lnTo>
                  <a:lnTo>
                    <a:pt x="394" y="114"/>
                  </a:lnTo>
                  <a:lnTo>
                    <a:pt x="396" y="116"/>
                  </a:lnTo>
                  <a:lnTo>
                    <a:pt x="398" y="119"/>
                  </a:lnTo>
                  <a:lnTo>
                    <a:pt x="399" y="122"/>
                  </a:lnTo>
                  <a:lnTo>
                    <a:pt x="400" y="125"/>
                  </a:lnTo>
                  <a:lnTo>
                    <a:pt x="401" y="128"/>
                  </a:lnTo>
                  <a:lnTo>
                    <a:pt x="402" y="132"/>
                  </a:lnTo>
                  <a:lnTo>
                    <a:pt x="403" y="137"/>
                  </a:lnTo>
                  <a:lnTo>
                    <a:pt x="403" y="141"/>
                  </a:lnTo>
                  <a:lnTo>
                    <a:pt x="404" y="146"/>
                  </a:lnTo>
                  <a:lnTo>
                    <a:pt x="404" y="152"/>
                  </a:lnTo>
                  <a:lnTo>
                    <a:pt x="404" y="157"/>
                  </a:lnTo>
                  <a:lnTo>
                    <a:pt x="404" y="163"/>
                  </a:lnTo>
                  <a:lnTo>
                    <a:pt x="404" y="168"/>
                  </a:lnTo>
                  <a:lnTo>
                    <a:pt x="404" y="173"/>
                  </a:lnTo>
                  <a:lnTo>
                    <a:pt x="404" y="178"/>
                  </a:lnTo>
                  <a:lnTo>
                    <a:pt x="404" y="182"/>
                  </a:lnTo>
                  <a:lnTo>
                    <a:pt x="403" y="186"/>
                  </a:lnTo>
                  <a:lnTo>
                    <a:pt x="403" y="190"/>
                  </a:lnTo>
                  <a:lnTo>
                    <a:pt x="403" y="193"/>
                  </a:lnTo>
                  <a:lnTo>
                    <a:pt x="402" y="195"/>
                  </a:lnTo>
                  <a:lnTo>
                    <a:pt x="402" y="198"/>
                  </a:lnTo>
                  <a:lnTo>
                    <a:pt x="401" y="200"/>
                  </a:lnTo>
                  <a:lnTo>
                    <a:pt x="401" y="201"/>
                  </a:lnTo>
                  <a:lnTo>
                    <a:pt x="400" y="203"/>
                  </a:lnTo>
                  <a:lnTo>
                    <a:pt x="399" y="204"/>
                  </a:lnTo>
                  <a:lnTo>
                    <a:pt x="399" y="204"/>
                  </a:lnTo>
                  <a:lnTo>
                    <a:pt x="398" y="204"/>
                  </a:lnTo>
                  <a:lnTo>
                    <a:pt x="397" y="204"/>
                  </a:lnTo>
                  <a:lnTo>
                    <a:pt x="396" y="204"/>
                  </a:lnTo>
                  <a:lnTo>
                    <a:pt x="396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4" y="203"/>
                  </a:lnTo>
                  <a:lnTo>
                    <a:pt x="394" y="202"/>
                  </a:lnTo>
                  <a:lnTo>
                    <a:pt x="393" y="202"/>
                  </a:lnTo>
                  <a:lnTo>
                    <a:pt x="393" y="201"/>
                  </a:lnTo>
                  <a:lnTo>
                    <a:pt x="393" y="200"/>
                  </a:lnTo>
                  <a:lnTo>
                    <a:pt x="392" y="200"/>
                  </a:lnTo>
                  <a:lnTo>
                    <a:pt x="392" y="199"/>
                  </a:lnTo>
                  <a:lnTo>
                    <a:pt x="392" y="198"/>
                  </a:lnTo>
                  <a:lnTo>
                    <a:pt x="392" y="197"/>
                  </a:lnTo>
                  <a:lnTo>
                    <a:pt x="392" y="195"/>
                  </a:lnTo>
                  <a:lnTo>
                    <a:pt x="392" y="194"/>
                  </a:lnTo>
                  <a:lnTo>
                    <a:pt x="392" y="193"/>
                  </a:lnTo>
                  <a:lnTo>
                    <a:pt x="392" y="192"/>
                  </a:lnTo>
                  <a:lnTo>
                    <a:pt x="391" y="191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89"/>
                  </a:lnTo>
                  <a:lnTo>
                    <a:pt x="391" y="189"/>
                  </a:lnTo>
                  <a:lnTo>
                    <a:pt x="391" y="189"/>
                  </a:lnTo>
                  <a:lnTo>
                    <a:pt x="390" y="189"/>
                  </a:lnTo>
                  <a:lnTo>
                    <a:pt x="390" y="189"/>
                  </a:lnTo>
                  <a:lnTo>
                    <a:pt x="390" y="190"/>
                  </a:lnTo>
                  <a:lnTo>
                    <a:pt x="389" y="190"/>
                  </a:lnTo>
                  <a:lnTo>
                    <a:pt x="389" y="191"/>
                  </a:lnTo>
                  <a:lnTo>
                    <a:pt x="388" y="192"/>
                  </a:lnTo>
                  <a:lnTo>
                    <a:pt x="388" y="193"/>
                  </a:lnTo>
                  <a:lnTo>
                    <a:pt x="387" y="194"/>
                  </a:lnTo>
                  <a:lnTo>
                    <a:pt x="387" y="195"/>
                  </a:lnTo>
                  <a:lnTo>
                    <a:pt x="386" y="197"/>
                  </a:lnTo>
                  <a:lnTo>
                    <a:pt x="386" y="198"/>
                  </a:lnTo>
                  <a:lnTo>
                    <a:pt x="385" y="199"/>
                  </a:lnTo>
                  <a:lnTo>
                    <a:pt x="385" y="200"/>
                  </a:lnTo>
                  <a:lnTo>
                    <a:pt x="384" y="200"/>
                  </a:lnTo>
                  <a:lnTo>
                    <a:pt x="383" y="201"/>
                  </a:lnTo>
                  <a:lnTo>
                    <a:pt x="383" y="202"/>
                  </a:lnTo>
                  <a:lnTo>
                    <a:pt x="382" y="202"/>
                  </a:lnTo>
                  <a:lnTo>
                    <a:pt x="381" y="203"/>
                  </a:lnTo>
                  <a:lnTo>
                    <a:pt x="381" y="203"/>
                  </a:lnTo>
                  <a:lnTo>
                    <a:pt x="380" y="204"/>
                  </a:lnTo>
                  <a:lnTo>
                    <a:pt x="379" y="204"/>
                  </a:lnTo>
                  <a:lnTo>
                    <a:pt x="379" y="204"/>
                  </a:lnTo>
                  <a:lnTo>
                    <a:pt x="378" y="204"/>
                  </a:lnTo>
                  <a:lnTo>
                    <a:pt x="377" y="204"/>
                  </a:lnTo>
                  <a:lnTo>
                    <a:pt x="376" y="204"/>
                  </a:lnTo>
                  <a:lnTo>
                    <a:pt x="375" y="204"/>
                  </a:lnTo>
                  <a:lnTo>
                    <a:pt x="375" y="204"/>
                  </a:lnTo>
                  <a:lnTo>
                    <a:pt x="374" y="204"/>
                  </a:lnTo>
                  <a:lnTo>
                    <a:pt x="373" y="204"/>
                  </a:lnTo>
                  <a:lnTo>
                    <a:pt x="373" y="204"/>
                  </a:lnTo>
                  <a:lnTo>
                    <a:pt x="372" y="204"/>
                  </a:lnTo>
                  <a:lnTo>
                    <a:pt x="371" y="204"/>
                  </a:lnTo>
                  <a:lnTo>
                    <a:pt x="371" y="204"/>
                  </a:lnTo>
                  <a:lnTo>
                    <a:pt x="370" y="204"/>
                  </a:lnTo>
                  <a:lnTo>
                    <a:pt x="369" y="204"/>
                  </a:lnTo>
                  <a:lnTo>
                    <a:pt x="369" y="204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67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5" y="204"/>
                  </a:lnTo>
                  <a:lnTo>
                    <a:pt x="365" y="204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2"/>
                  </a:lnTo>
                  <a:lnTo>
                    <a:pt x="364" y="202"/>
                  </a:lnTo>
                  <a:lnTo>
                    <a:pt x="364" y="201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64" y="199"/>
                  </a:lnTo>
                  <a:lnTo>
                    <a:pt x="364" y="198"/>
                  </a:lnTo>
                  <a:lnTo>
                    <a:pt x="364" y="197"/>
                  </a:lnTo>
                  <a:lnTo>
                    <a:pt x="364" y="195"/>
                  </a:lnTo>
                  <a:lnTo>
                    <a:pt x="364" y="194"/>
                  </a:lnTo>
                  <a:lnTo>
                    <a:pt x="365" y="193"/>
                  </a:lnTo>
                  <a:lnTo>
                    <a:pt x="365" y="192"/>
                  </a:lnTo>
                  <a:lnTo>
                    <a:pt x="365" y="191"/>
                  </a:lnTo>
                  <a:lnTo>
                    <a:pt x="365" y="190"/>
                  </a:lnTo>
                  <a:lnTo>
                    <a:pt x="364" y="190"/>
                  </a:lnTo>
                  <a:lnTo>
                    <a:pt x="364" y="189"/>
                  </a:lnTo>
                  <a:lnTo>
                    <a:pt x="364" y="189"/>
                  </a:lnTo>
                  <a:lnTo>
                    <a:pt x="363" y="189"/>
                  </a:lnTo>
                  <a:lnTo>
                    <a:pt x="363" y="189"/>
                  </a:lnTo>
                  <a:lnTo>
                    <a:pt x="362" y="189"/>
                  </a:lnTo>
                  <a:lnTo>
                    <a:pt x="361" y="190"/>
                  </a:lnTo>
                  <a:lnTo>
                    <a:pt x="360" y="190"/>
                  </a:lnTo>
                  <a:lnTo>
                    <a:pt x="359" y="191"/>
                  </a:lnTo>
                  <a:lnTo>
                    <a:pt x="358" y="192"/>
                  </a:lnTo>
                  <a:lnTo>
                    <a:pt x="357" y="193"/>
                  </a:lnTo>
                  <a:lnTo>
                    <a:pt x="356" y="194"/>
                  </a:lnTo>
                  <a:lnTo>
                    <a:pt x="355" y="195"/>
                  </a:lnTo>
                  <a:lnTo>
                    <a:pt x="353" y="197"/>
                  </a:lnTo>
                  <a:lnTo>
                    <a:pt x="352" y="198"/>
                  </a:lnTo>
                  <a:lnTo>
                    <a:pt x="351" y="199"/>
                  </a:lnTo>
                  <a:lnTo>
                    <a:pt x="349" y="200"/>
                  </a:lnTo>
                  <a:lnTo>
                    <a:pt x="348" y="200"/>
                  </a:lnTo>
                  <a:lnTo>
                    <a:pt x="347" y="201"/>
                  </a:lnTo>
                  <a:lnTo>
                    <a:pt x="346" y="202"/>
                  </a:lnTo>
                  <a:lnTo>
                    <a:pt x="344" y="202"/>
                  </a:lnTo>
                  <a:lnTo>
                    <a:pt x="343" y="203"/>
                  </a:lnTo>
                  <a:lnTo>
                    <a:pt x="342" y="203"/>
                  </a:lnTo>
                  <a:lnTo>
                    <a:pt x="340" y="204"/>
                  </a:lnTo>
                  <a:lnTo>
                    <a:pt x="339" y="204"/>
                  </a:lnTo>
                  <a:lnTo>
                    <a:pt x="338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4" y="204"/>
                  </a:lnTo>
                  <a:lnTo>
                    <a:pt x="333" y="204"/>
                  </a:lnTo>
                  <a:lnTo>
                    <a:pt x="332" y="204"/>
                  </a:lnTo>
                  <a:lnTo>
                    <a:pt x="331" y="204"/>
                  </a:lnTo>
                  <a:lnTo>
                    <a:pt x="330" y="203"/>
                  </a:lnTo>
                  <a:lnTo>
                    <a:pt x="329" y="203"/>
                  </a:lnTo>
                  <a:lnTo>
                    <a:pt x="328" y="202"/>
                  </a:lnTo>
                  <a:lnTo>
                    <a:pt x="328" y="201"/>
                  </a:lnTo>
                  <a:lnTo>
                    <a:pt x="327" y="201"/>
                  </a:lnTo>
                  <a:lnTo>
                    <a:pt x="327" y="200"/>
                  </a:lnTo>
                  <a:lnTo>
                    <a:pt x="327" y="199"/>
                  </a:lnTo>
                  <a:lnTo>
                    <a:pt x="326" y="197"/>
                  </a:lnTo>
                  <a:lnTo>
                    <a:pt x="326" y="196"/>
                  </a:lnTo>
                  <a:lnTo>
                    <a:pt x="326" y="195"/>
                  </a:lnTo>
                  <a:lnTo>
                    <a:pt x="326" y="194"/>
                  </a:lnTo>
                  <a:lnTo>
                    <a:pt x="327" y="192"/>
                  </a:lnTo>
                  <a:lnTo>
                    <a:pt x="327" y="191"/>
                  </a:lnTo>
                  <a:lnTo>
                    <a:pt x="327" y="189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7"/>
                  </a:lnTo>
                  <a:lnTo>
                    <a:pt x="327" y="186"/>
                  </a:lnTo>
                  <a:lnTo>
                    <a:pt x="326" y="186"/>
                  </a:lnTo>
                  <a:lnTo>
                    <a:pt x="326" y="186"/>
                  </a:lnTo>
                  <a:lnTo>
                    <a:pt x="326" y="186"/>
                  </a:lnTo>
                  <a:lnTo>
                    <a:pt x="325" y="186"/>
                  </a:lnTo>
                  <a:lnTo>
                    <a:pt x="325" y="187"/>
                  </a:lnTo>
                  <a:lnTo>
                    <a:pt x="324" y="188"/>
                  </a:lnTo>
                  <a:lnTo>
                    <a:pt x="323" y="188"/>
                  </a:lnTo>
                  <a:lnTo>
                    <a:pt x="322" y="189"/>
                  </a:lnTo>
                  <a:lnTo>
                    <a:pt x="321" y="191"/>
                  </a:lnTo>
                  <a:lnTo>
                    <a:pt x="320" y="192"/>
                  </a:lnTo>
                  <a:lnTo>
                    <a:pt x="319" y="194"/>
                  </a:lnTo>
                  <a:lnTo>
                    <a:pt x="318" y="195"/>
                  </a:lnTo>
                  <a:lnTo>
                    <a:pt x="317" y="196"/>
                  </a:lnTo>
                  <a:lnTo>
                    <a:pt x="316" y="197"/>
                  </a:lnTo>
                  <a:lnTo>
                    <a:pt x="315" y="198"/>
                  </a:lnTo>
                  <a:lnTo>
                    <a:pt x="314" y="199"/>
                  </a:lnTo>
                  <a:lnTo>
                    <a:pt x="313" y="200"/>
                  </a:lnTo>
                  <a:lnTo>
                    <a:pt x="312" y="201"/>
                  </a:lnTo>
                  <a:lnTo>
                    <a:pt x="312" y="201"/>
                  </a:lnTo>
                  <a:lnTo>
                    <a:pt x="311" y="202"/>
                  </a:lnTo>
                  <a:lnTo>
                    <a:pt x="310" y="202"/>
                  </a:lnTo>
                  <a:lnTo>
                    <a:pt x="309" y="202"/>
                  </a:lnTo>
                  <a:lnTo>
                    <a:pt x="308" y="203"/>
                  </a:lnTo>
                  <a:lnTo>
                    <a:pt x="307" y="203"/>
                  </a:lnTo>
                  <a:lnTo>
                    <a:pt x="306" y="203"/>
                  </a:lnTo>
                  <a:lnTo>
                    <a:pt x="306" y="202"/>
                  </a:lnTo>
                  <a:lnTo>
                    <a:pt x="305" y="202"/>
                  </a:lnTo>
                  <a:lnTo>
                    <a:pt x="304" y="202"/>
                  </a:lnTo>
                  <a:lnTo>
                    <a:pt x="303" y="202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1" y="201"/>
                  </a:lnTo>
                  <a:lnTo>
                    <a:pt x="300" y="201"/>
                  </a:lnTo>
                  <a:lnTo>
                    <a:pt x="299" y="201"/>
                  </a:lnTo>
                  <a:lnTo>
                    <a:pt x="299" y="201"/>
                  </a:lnTo>
                  <a:lnTo>
                    <a:pt x="298" y="201"/>
                  </a:lnTo>
                  <a:lnTo>
                    <a:pt x="297" y="200"/>
                  </a:lnTo>
                  <a:lnTo>
                    <a:pt x="296" y="200"/>
                  </a:lnTo>
                  <a:lnTo>
                    <a:pt x="295" y="200"/>
                  </a:lnTo>
                  <a:lnTo>
                    <a:pt x="295" y="200"/>
                  </a:lnTo>
                  <a:lnTo>
                    <a:pt x="294" y="200"/>
                  </a:lnTo>
                  <a:lnTo>
                    <a:pt x="293" y="200"/>
                  </a:lnTo>
                  <a:lnTo>
                    <a:pt x="292" y="200"/>
                  </a:lnTo>
                  <a:lnTo>
                    <a:pt x="292" y="200"/>
                  </a:lnTo>
                  <a:lnTo>
                    <a:pt x="291" y="200"/>
                  </a:lnTo>
                  <a:lnTo>
                    <a:pt x="291" y="200"/>
                  </a:lnTo>
                  <a:lnTo>
                    <a:pt x="290" y="199"/>
                  </a:lnTo>
                  <a:lnTo>
                    <a:pt x="290" y="199"/>
                  </a:lnTo>
                  <a:lnTo>
                    <a:pt x="290" y="198"/>
                  </a:lnTo>
                  <a:lnTo>
                    <a:pt x="290" y="197"/>
                  </a:lnTo>
                  <a:lnTo>
                    <a:pt x="290" y="196"/>
                  </a:lnTo>
                  <a:lnTo>
                    <a:pt x="290" y="196"/>
                  </a:lnTo>
                  <a:lnTo>
                    <a:pt x="290" y="195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2" y="191"/>
                  </a:lnTo>
                  <a:lnTo>
                    <a:pt x="292" y="190"/>
                  </a:lnTo>
                  <a:lnTo>
                    <a:pt x="293" y="188"/>
                  </a:lnTo>
                  <a:lnTo>
                    <a:pt x="294" y="187"/>
                  </a:lnTo>
                  <a:lnTo>
                    <a:pt x="294" y="185"/>
                  </a:lnTo>
                  <a:lnTo>
                    <a:pt x="295" y="184"/>
                  </a:lnTo>
                  <a:lnTo>
                    <a:pt x="295" y="183"/>
                  </a:lnTo>
                  <a:lnTo>
                    <a:pt x="295" y="183"/>
                  </a:lnTo>
                  <a:lnTo>
                    <a:pt x="295" y="182"/>
                  </a:lnTo>
                  <a:lnTo>
                    <a:pt x="295" y="182"/>
                  </a:lnTo>
                  <a:lnTo>
                    <a:pt x="294" y="181"/>
                  </a:lnTo>
                  <a:lnTo>
                    <a:pt x="294" y="181"/>
                  </a:lnTo>
                  <a:lnTo>
                    <a:pt x="293" y="181"/>
                  </a:lnTo>
                  <a:lnTo>
                    <a:pt x="292" y="182"/>
                  </a:lnTo>
                  <a:lnTo>
                    <a:pt x="291" y="182"/>
                  </a:lnTo>
                  <a:lnTo>
                    <a:pt x="289" y="183"/>
                  </a:lnTo>
                  <a:lnTo>
                    <a:pt x="288" y="184"/>
                  </a:lnTo>
                  <a:lnTo>
                    <a:pt x="286" y="185"/>
                  </a:lnTo>
                  <a:lnTo>
                    <a:pt x="285" y="186"/>
                  </a:lnTo>
                  <a:lnTo>
                    <a:pt x="283" y="187"/>
                  </a:lnTo>
                  <a:lnTo>
                    <a:pt x="281" y="188"/>
                  </a:lnTo>
                  <a:lnTo>
                    <a:pt x="279" y="189"/>
                  </a:lnTo>
                  <a:lnTo>
                    <a:pt x="277" y="190"/>
                  </a:lnTo>
                  <a:lnTo>
                    <a:pt x="276" y="191"/>
                  </a:lnTo>
                  <a:lnTo>
                    <a:pt x="274" y="192"/>
                  </a:lnTo>
                  <a:lnTo>
                    <a:pt x="272" y="193"/>
                  </a:lnTo>
                  <a:lnTo>
                    <a:pt x="270" y="193"/>
                  </a:lnTo>
                  <a:lnTo>
                    <a:pt x="268" y="194"/>
                  </a:lnTo>
                  <a:lnTo>
                    <a:pt x="266" y="194"/>
                  </a:lnTo>
                  <a:lnTo>
                    <a:pt x="265" y="194"/>
                  </a:lnTo>
                  <a:lnTo>
                    <a:pt x="263" y="194"/>
                  </a:lnTo>
                  <a:lnTo>
                    <a:pt x="261" y="195"/>
                  </a:lnTo>
                  <a:lnTo>
                    <a:pt x="259" y="194"/>
                  </a:lnTo>
                  <a:lnTo>
                    <a:pt x="257" y="194"/>
                  </a:lnTo>
                  <a:lnTo>
                    <a:pt x="255" y="194"/>
                  </a:lnTo>
                  <a:lnTo>
                    <a:pt x="254" y="194"/>
                  </a:lnTo>
                  <a:lnTo>
                    <a:pt x="252" y="193"/>
                  </a:lnTo>
                  <a:lnTo>
                    <a:pt x="251" y="193"/>
                  </a:lnTo>
                  <a:lnTo>
                    <a:pt x="249" y="193"/>
                  </a:lnTo>
                  <a:lnTo>
                    <a:pt x="248" y="192"/>
                  </a:lnTo>
                  <a:lnTo>
                    <a:pt x="248" y="191"/>
                  </a:lnTo>
                  <a:lnTo>
                    <a:pt x="247" y="190"/>
                  </a:lnTo>
                  <a:lnTo>
                    <a:pt x="246" y="190"/>
                  </a:lnTo>
                  <a:lnTo>
                    <a:pt x="246" y="189"/>
                  </a:lnTo>
                  <a:lnTo>
                    <a:pt x="246" y="188"/>
                  </a:lnTo>
                  <a:lnTo>
                    <a:pt x="246" y="187"/>
                  </a:lnTo>
                  <a:lnTo>
                    <a:pt x="246" y="185"/>
                  </a:lnTo>
                  <a:lnTo>
                    <a:pt x="247" y="184"/>
                  </a:lnTo>
                  <a:lnTo>
                    <a:pt x="247" y="183"/>
                  </a:lnTo>
                  <a:lnTo>
                    <a:pt x="248" y="181"/>
                  </a:lnTo>
                  <a:lnTo>
                    <a:pt x="249" y="180"/>
                  </a:lnTo>
                  <a:lnTo>
                    <a:pt x="250" y="178"/>
                  </a:lnTo>
                  <a:lnTo>
                    <a:pt x="251" y="177"/>
                  </a:lnTo>
                  <a:lnTo>
                    <a:pt x="251" y="176"/>
                  </a:lnTo>
                  <a:lnTo>
                    <a:pt x="252" y="175"/>
                  </a:lnTo>
                  <a:lnTo>
                    <a:pt x="252" y="174"/>
                  </a:lnTo>
                  <a:lnTo>
                    <a:pt x="252" y="174"/>
                  </a:lnTo>
                  <a:lnTo>
                    <a:pt x="252" y="173"/>
                  </a:lnTo>
                  <a:lnTo>
                    <a:pt x="251" y="173"/>
                  </a:lnTo>
                  <a:lnTo>
                    <a:pt x="251" y="173"/>
                  </a:lnTo>
                  <a:lnTo>
                    <a:pt x="250" y="173"/>
                  </a:lnTo>
                  <a:lnTo>
                    <a:pt x="249" y="174"/>
                  </a:lnTo>
                  <a:lnTo>
                    <a:pt x="247" y="174"/>
                  </a:lnTo>
                  <a:lnTo>
                    <a:pt x="246" y="175"/>
                  </a:lnTo>
                  <a:lnTo>
                    <a:pt x="244" y="176"/>
                  </a:lnTo>
                  <a:lnTo>
                    <a:pt x="243" y="177"/>
                  </a:lnTo>
                  <a:lnTo>
                    <a:pt x="241" y="178"/>
                  </a:lnTo>
                  <a:lnTo>
                    <a:pt x="239" y="179"/>
                  </a:lnTo>
                  <a:lnTo>
                    <a:pt x="237" y="180"/>
                  </a:lnTo>
                  <a:lnTo>
                    <a:pt x="235" y="181"/>
                  </a:lnTo>
                  <a:lnTo>
                    <a:pt x="233" y="182"/>
                  </a:lnTo>
                  <a:lnTo>
                    <a:pt x="232" y="183"/>
                  </a:lnTo>
                  <a:lnTo>
                    <a:pt x="230" y="184"/>
                  </a:lnTo>
                  <a:lnTo>
                    <a:pt x="229" y="185"/>
                  </a:lnTo>
                  <a:lnTo>
                    <a:pt x="228" y="185"/>
                  </a:lnTo>
                  <a:lnTo>
                    <a:pt x="226" y="186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4" y="187"/>
                  </a:lnTo>
                  <a:lnTo>
                    <a:pt x="223" y="188"/>
                  </a:lnTo>
                  <a:lnTo>
                    <a:pt x="223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1" y="188"/>
                  </a:lnTo>
                  <a:lnTo>
                    <a:pt x="221" y="188"/>
                  </a:lnTo>
                  <a:lnTo>
                    <a:pt x="221" y="188"/>
                  </a:lnTo>
                  <a:lnTo>
                    <a:pt x="220" y="188"/>
                  </a:lnTo>
                  <a:lnTo>
                    <a:pt x="219" y="188"/>
                  </a:lnTo>
                  <a:lnTo>
                    <a:pt x="219" y="187"/>
                  </a:lnTo>
                  <a:lnTo>
                    <a:pt x="218" y="187"/>
                  </a:lnTo>
                  <a:lnTo>
                    <a:pt x="217" y="187"/>
                  </a:lnTo>
                  <a:lnTo>
                    <a:pt x="216" y="187"/>
                  </a:lnTo>
                  <a:lnTo>
                    <a:pt x="215" y="186"/>
                  </a:lnTo>
                  <a:lnTo>
                    <a:pt x="214" y="186"/>
                  </a:lnTo>
                  <a:lnTo>
                    <a:pt x="213" y="186"/>
                  </a:lnTo>
                  <a:lnTo>
                    <a:pt x="211" y="185"/>
                  </a:lnTo>
                  <a:lnTo>
                    <a:pt x="210" y="185"/>
                  </a:lnTo>
                  <a:lnTo>
                    <a:pt x="209" y="184"/>
                  </a:lnTo>
                  <a:lnTo>
                    <a:pt x="207" y="184"/>
                  </a:lnTo>
                  <a:lnTo>
                    <a:pt x="206" y="183"/>
                  </a:lnTo>
                  <a:lnTo>
                    <a:pt x="204" y="183"/>
                  </a:lnTo>
                  <a:lnTo>
                    <a:pt x="203" y="182"/>
                  </a:lnTo>
                  <a:lnTo>
                    <a:pt x="202" y="181"/>
                  </a:lnTo>
                  <a:lnTo>
                    <a:pt x="201" y="181"/>
                  </a:lnTo>
                  <a:lnTo>
                    <a:pt x="201" y="180"/>
                  </a:lnTo>
                  <a:lnTo>
                    <a:pt x="201" y="179"/>
                  </a:lnTo>
                  <a:lnTo>
                    <a:pt x="200" y="178"/>
                  </a:lnTo>
                  <a:lnTo>
                    <a:pt x="200" y="177"/>
                  </a:lnTo>
                  <a:lnTo>
                    <a:pt x="200" y="176"/>
                  </a:lnTo>
                  <a:lnTo>
                    <a:pt x="201" y="174"/>
                  </a:lnTo>
                  <a:lnTo>
                    <a:pt x="201" y="173"/>
                  </a:lnTo>
                  <a:lnTo>
                    <a:pt x="202" y="172"/>
                  </a:lnTo>
                  <a:lnTo>
                    <a:pt x="203" y="171"/>
                  </a:lnTo>
                  <a:lnTo>
                    <a:pt x="204" y="169"/>
                  </a:lnTo>
                  <a:lnTo>
                    <a:pt x="205" y="168"/>
                  </a:lnTo>
                  <a:lnTo>
                    <a:pt x="206" y="166"/>
                  </a:lnTo>
                  <a:lnTo>
                    <a:pt x="207" y="165"/>
                  </a:lnTo>
                  <a:lnTo>
                    <a:pt x="208" y="164"/>
                  </a:lnTo>
                  <a:lnTo>
                    <a:pt x="208" y="163"/>
                  </a:lnTo>
                  <a:lnTo>
                    <a:pt x="208" y="162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07" y="160"/>
                  </a:lnTo>
                  <a:lnTo>
                    <a:pt x="206" y="160"/>
                  </a:lnTo>
                  <a:lnTo>
                    <a:pt x="205" y="160"/>
                  </a:lnTo>
                  <a:lnTo>
                    <a:pt x="204" y="160"/>
                  </a:lnTo>
                  <a:lnTo>
                    <a:pt x="202" y="161"/>
                  </a:lnTo>
                  <a:lnTo>
                    <a:pt x="200" y="161"/>
                  </a:lnTo>
                  <a:lnTo>
                    <a:pt x="198" y="162"/>
                  </a:lnTo>
                  <a:lnTo>
                    <a:pt x="195" y="163"/>
                  </a:lnTo>
                  <a:lnTo>
                    <a:pt x="192" y="164"/>
                  </a:lnTo>
                  <a:lnTo>
                    <a:pt x="190" y="165"/>
                  </a:lnTo>
                  <a:lnTo>
                    <a:pt x="187" y="165"/>
                  </a:lnTo>
                  <a:lnTo>
                    <a:pt x="184" y="166"/>
                  </a:lnTo>
                  <a:lnTo>
                    <a:pt x="182" y="167"/>
                  </a:lnTo>
                  <a:lnTo>
                    <a:pt x="179" y="168"/>
                  </a:lnTo>
                  <a:lnTo>
                    <a:pt x="177" y="168"/>
                  </a:lnTo>
                  <a:lnTo>
                    <a:pt x="175" y="169"/>
                  </a:lnTo>
                  <a:lnTo>
                    <a:pt x="173" y="169"/>
                  </a:lnTo>
                  <a:lnTo>
                    <a:pt x="171" y="169"/>
                  </a:lnTo>
                  <a:lnTo>
                    <a:pt x="169" y="170"/>
                  </a:lnTo>
                  <a:lnTo>
                    <a:pt x="168" y="170"/>
                  </a:lnTo>
                  <a:lnTo>
                    <a:pt x="166" y="170"/>
                  </a:lnTo>
                  <a:lnTo>
                    <a:pt x="165" y="170"/>
                  </a:lnTo>
                  <a:lnTo>
                    <a:pt x="163" y="170"/>
                  </a:lnTo>
                  <a:lnTo>
                    <a:pt x="162" y="170"/>
                  </a:lnTo>
                  <a:lnTo>
                    <a:pt x="161" y="170"/>
                  </a:lnTo>
                  <a:lnTo>
                    <a:pt x="160" y="169"/>
                  </a:lnTo>
                  <a:lnTo>
                    <a:pt x="159" y="169"/>
                  </a:lnTo>
                  <a:lnTo>
                    <a:pt x="158" y="169"/>
                  </a:lnTo>
                  <a:lnTo>
                    <a:pt x="157" y="169"/>
                  </a:lnTo>
                  <a:lnTo>
                    <a:pt x="156" y="168"/>
                  </a:lnTo>
                  <a:lnTo>
                    <a:pt x="155" y="168"/>
                  </a:lnTo>
                  <a:lnTo>
                    <a:pt x="154" y="167"/>
                  </a:lnTo>
                  <a:lnTo>
                    <a:pt x="153" y="167"/>
                  </a:lnTo>
                  <a:lnTo>
                    <a:pt x="152" y="167"/>
                  </a:lnTo>
                  <a:lnTo>
                    <a:pt x="150" y="166"/>
                  </a:lnTo>
                  <a:lnTo>
                    <a:pt x="149" y="166"/>
                  </a:lnTo>
                  <a:lnTo>
                    <a:pt x="148" y="165"/>
                  </a:lnTo>
                  <a:lnTo>
                    <a:pt x="147" y="165"/>
                  </a:lnTo>
                  <a:lnTo>
                    <a:pt x="146" y="165"/>
                  </a:lnTo>
                  <a:lnTo>
                    <a:pt x="145" y="164"/>
                  </a:lnTo>
                  <a:lnTo>
                    <a:pt x="144" y="164"/>
                  </a:lnTo>
                  <a:lnTo>
                    <a:pt x="143" y="163"/>
                  </a:lnTo>
                  <a:lnTo>
                    <a:pt x="142" y="162"/>
                  </a:lnTo>
                  <a:lnTo>
                    <a:pt x="142" y="162"/>
                  </a:lnTo>
                  <a:lnTo>
                    <a:pt x="141" y="161"/>
                  </a:lnTo>
                  <a:lnTo>
                    <a:pt x="141" y="161"/>
                  </a:lnTo>
                  <a:lnTo>
                    <a:pt x="141" y="160"/>
                  </a:lnTo>
                  <a:lnTo>
                    <a:pt x="141" y="159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3" y="157"/>
                  </a:lnTo>
                  <a:lnTo>
                    <a:pt x="144" y="156"/>
                  </a:lnTo>
                  <a:lnTo>
                    <a:pt x="145" y="155"/>
                  </a:lnTo>
                  <a:lnTo>
                    <a:pt x="146" y="154"/>
                  </a:lnTo>
                  <a:lnTo>
                    <a:pt x="147" y="153"/>
                  </a:lnTo>
                  <a:lnTo>
                    <a:pt x="149" y="152"/>
                  </a:lnTo>
                  <a:lnTo>
                    <a:pt x="150" y="151"/>
                  </a:lnTo>
                  <a:lnTo>
                    <a:pt x="152" y="150"/>
                  </a:lnTo>
                  <a:lnTo>
                    <a:pt x="154" y="149"/>
                  </a:lnTo>
                  <a:lnTo>
                    <a:pt x="155" y="149"/>
                  </a:lnTo>
                  <a:lnTo>
                    <a:pt x="155" y="148"/>
                  </a:lnTo>
                  <a:lnTo>
                    <a:pt x="156" y="148"/>
                  </a:lnTo>
                  <a:lnTo>
                    <a:pt x="156" y="147"/>
                  </a:lnTo>
                  <a:lnTo>
                    <a:pt x="156" y="147"/>
                  </a:lnTo>
                  <a:lnTo>
                    <a:pt x="156" y="147"/>
                  </a:lnTo>
                  <a:lnTo>
                    <a:pt x="155" y="147"/>
                  </a:lnTo>
                  <a:lnTo>
                    <a:pt x="154" y="147"/>
                  </a:lnTo>
                  <a:lnTo>
                    <a:pt x="153" y="147"/>
                  </a:lnTo>
                  <a:lnTo>
                    <a:pt x="151" y="147"/>
                  </a:lnTo>
                  <a:lnTo>
                    <a:pt x="149" y="147"/>
                  </a:lnTo>
                  <a:lnTo>
                    <a:pt x="147" y="148"/>
                  </a:lnTo>
                  <a:lnTo>
                    <a:pt x="145" y="149"/>
                  </a:lnTo>
                  <a:lnTo>
                    <a:pt x="142" y="149"/>
                  </a:lnTo>
                  <a:lnTo>
                    <a:pt x="139" y="150"/>
                  </a:lnTo>
                  <a:lnTo>
                    <a:pt x="137" y="151"/>
                  </a:lnTo>
                  <a:lnTo>
                    <a:pt x="134" y="151"/>
                  </a:lnTo>
                  <a:lnTo>
                    <a:pt x="131" y="152"/>
                  </a:lnTo>
                  <a:lnTo>
                    <a:pt x="129" y="152"/>
                  </a:lnTo>
                  <a:lnTo>
                    <a:pt x="127" y="152"/>
                  </a:lnTo>
                  <a:lnTo>
                    <a:pt x="124" y="153"/>
                  </a:lnTo>
                  <a:lnTo>
                    <a:pt x="122" y="153"/>
                  </a:lnTo>
                  <a:lnTo>
                    <a:pt x="120" y="153"/>
                  </a:lnTo>
                  <a:lnTo>
                    <a:pt x="118" y="153"/>
                  </a:lnTo>
                  <a:lnTo>
                    <a:pt x="116" y="153"/>
                  </a:lnTo>
                  <a:lnTo>
                    <a:pt x="115" y="153"/>
                  </a:lnTo>
                  <a:lnTo>
                    <a:pt x="113" y="152"/>
                  </a:lnTo>
                  <a:lnTo>
                    <a:pt x="111" y="152"/>
                  </a:lnTo>
                  <a:lnTo>
                    <a:pt x="110" y="152"/>
                  </a:lnTo>
                  <a:lnTo>
                    <a:pt x="109" y="151"/>
                  </a:lnTo>
                  <a:lnTo>
                    <a:pt x="107" y="151"/>
                  </a:lnTo>
                  <a:lnTo>
                    <a:pt x="106" y="150"/>
                  </a:lnTo>
                  <a:lnTo>
                    <a:pt x="105" y="150"/>
                  </a:lnTo>
                  <a:lnTo>
                    <a:pt x="103" y="149"/>
                  </a:lnTo>
                  <a:lnTo>
                    <a:pt x="102" y="149"/>
                  </a:lnTo>
                  <a:lnTo>
                    <a:pt x="101" y="148"/>
                  </a:lnTo>
                  <a:lnTo>
                    <a:pt x="99" y="148"/>
                  </a:lnTo>
                  <a:lnTo>
                    <a:pt x="98" y="147"/>
                  </a:lnTo>
                  <a:lnTo>
                    <a:pt x="97" y="147"/>
                  </a:lnTo>
                  <a:lnTo>
                    <a:pt x="95" y="146"/>
                  </a:lnTo>
                  <a:lnTo>
                    <a:pt x="94" y="146"/>
                  </a:lnTo>
                  <a:lnTo>
                    <a:pt x="93" y="145"/>
                  </a:lnTo>
                  <a:lnTo>
                    <a:pt x="91" y="145"/>
                  </a:lnTo>
                  <a:lnTo>
                    <a:pt x="90" y="144"/>
                  </a:lnTo>
                  <a:lnTo>
                    <a:pt x="89" y="144"/>
                  </a:lnTo>
                  <a:lnTo>
                    <a:pt x="88" y="143"/>
                  </a:lnTo>
                  <a:lnTo>
                    <a:pt x="86" y="143"/>
                  </a:lnTo>
                  <a:lnTo>
                    <a:pt x="85" y="142"/>
                  </a:lnTo>
                  <a:lnTo>
                    <a:pt x="84" y="142"/>
                  </a:lnTo>
                  <a:lnTo>
                    <a:pt x="83" y="141"/>
                  </a:lnTo>
                  <a:lnTo>
                    <a:pt x="82" y="141"/>
                  </a:lnTo>
                  <a:lnTo>
                    <a:pt x="81" y="140"/>
                  </a:lnTo>
                  <a:lnTo>
                    <a:pt x="80" y="140"/>
                  </a:lnTo>
                  <a:lnTo>
                    <a:pt x="79" y="140"/>
                  </a:lnTo>
                  <a:lnTo>
                    <a:pt x="78" y="139"/>
                  </a:lnTo>
                  <a:lnTo>
                    <a:pt x="77" y="139"/>
                  </a:lnTo>
                  <a:lnTo>
                    <a:pt x="76" y="138"/>
                  </a:lnTo>
                  <a:lnTo>
                    <a:pt x="75" y="138"/>
                  </a:lnTo>
                  <a:lnTo>
                    <a:pt x="75" y="138"/>
                  </a:lnTo>
                  <a:lnTo>
                    <a:pt x="74" y="138"/>
                  </a:lnTo>
                  <a:lnTo>
                    <a:pt x="73" y="137"/>
                  </a:lnTo>
                  <a:lnTo>
                    <a:pt x="73" y="137"/>
                  </a:lnTo>
                  <a:lnTo>
                    <a:pt x="72" y="137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5"/>
                  </a:lnTo>
                  <a:lnTo>
                    <a:pt x="73" y="135"/>
                  </a:lnTo>
                  <a:lnTo>
                    <a:pt x="73" y="134"/>
                  </a:lnTo>
                  <a:lnTo>
                    <a:pt x="74" y="133"/>
                  </a:lnTo>
                  <a:lnTo>
                    <a:pt x="75" y="133"/>
                  </a:lnTo>
                  <a:lnTo>
                    <a:pt x="76" y="132"/>
                  </a:lnTo>
                  <a:lnTo>
                    <a:pt x="77" y="131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2" y="129"/>
                  </a:lnTo>
                  <a:lnTo>
                    <a:pt x="83" y="128"/>
                  </a:lnTo>
                  <a:lnTo>
                    <a:pt x="85" y="127"/>
                  </a:lnTo>
                  <a:lnTo>
                    <a:pt x="87" y="126"/>
                  </a:lnTo>
                  <a:lnTo>
                    <a:pt x="89" y="125"/>
                  </a:lnTo>
                  <a:lnTo>
                    <a:pt x="90" y="124"/>
                  </a:lnTo>
                  <a:lnTo>
                    <a:pt x="91" y="123"/>
                  </a:lnTo>
                  <a:lnTo>
                    <a:pt x="91" y="123"/>
                  </a:lnTo>
                  <a:lnTo>
                    <a:pt x="92" y="122"/>
                  </a:lnTo>
                  <a:lnTo>
                    <a:pt x="91" y="122"/>
                  </a:lnTo>
                  <a:lnTo>
                    <a:pt x="91" y="121"/>
                  </a:lnTo>
                  <a:lnTo>
                    <a:pt x="90" y="121"/>
                  </a:lnTo>
                  <a:lnTo>
                    <a:pt x="88" y="121"/>
                  </a:lnTo>
                  <a:lnTo>
                    <a:pt x="87" y="120"/>
                  </a:lnTo>
                  <a:lnTo>
                    <a:pt x="85" y="120"/>
                  </a:lnTo>
                  <a:lnTo>
                    <a:pt x="82" y="120"/>
                  </a:lnTo>
                  <a:lnTo>
                    <a:pt x="80" y="120"/>
                  </a:lnTo>
                  <a:lnTo>
                    <a:pt x="76" y="120"/>
                  </a:lnTo>
                  <a:lnTo>
                    <a:pt x="73" y="121"/>
                  </a:lnTo>
                  <a:lnTo>
                    <a:pt x="69" y="121"/>
                  </a:lnTo>
                  <a:lnTo>
                    <a:pt x="66" y="121"/>
                  </a:lnTo>
                  <a:lnTo>
                    <a:pt x="62" y="121"/>
                  </a:lnTo>
                  <a:lnTo>
                    <a:pt x="59" y="121"/>
                  </a:lnTo>
                  <a:lnTo>
                    <a:pt x="56" y="121"/>
                  </a:lnTo>
                  <a:lnTo>
                    <a:pt x="53" y="121"/>
                  </a:lnTo>
                  <a:lnTo>
                    <a:pt x="50" y="120"/>
                  </a:lnTo>
                  <a:lnTo>
                    <a:pt x="48" y="120"/>
                  </a:lnTo>
                  <a:lnTo>
                    <a:pt x="45" y="120"/>
                  </a:lnTo>
                  <a:lnTo>
                    <a:pt x="43" y="119"/>
                  </a:lnTo>
                  <a:lnTo>
                    <a:pt x="40" y="119"/>
                  </a:lnTo>
                  <a:lnTo>
                    <a:pt x="38" y="118"/>
                  </a:lnTo>
                  <a:lnTo>
                    <a:pt x="36" y="117"/>
                  </a:lnTo>
                  <a:lnTo>
                    <a:pt x="34" y="116"/>
                  </a:lnTo>
                  <a:lnTo>
                    <a:pt x="33" y="115"/>
                  </a:lnTo>
                  <a:lnTo>
                    <a:pt x="31" y="115"/>
                  </a:lnTo>
                  <a:lnTo>
                    <a:pt x="29" y="113"/>
                  </a:lnTo>
                  <a:lnTo>
                    <a:pt x="28" y="112"/>
                  </a:lnTo>
                  <a:lnTo>
                    <a:pt x="26" y="111"/>
                  </a:lnTo>
                  <a:lnTo>
                    <a:pt x="25" y="110"/>
                  </a:lnTo>
                  <a:lnTo>
                    <a:pt x="23" y="109"/>
                  </a:lnTo>
                  <a:lnTo>
                    <a:pt x="21" y="108"/>
                  </a:lnTo>
                  <a:lnTo>
                    <a:pt x="20" y="107"/>
                  </a:lnTo>
                  <a:lnTo>
                    <a:pt x="18" y="106"/>
                  </a:lnTo>
                  <a:lnTo>
                    <a:pt x="16" y="105"/>
                  </a:lnTo>
                  <a:lnTo>
                    <a:pt x="14" y="104"/>
                  </a:lnTo>
                  <a:lnTo>
                    <a:pt x="13" y="103"/>
                  </a:lnTo>
                  <a:lnTo>
                    <a:pt x="11" y="102"/>
                  </a:lnTo>
                  <a:lnTo>
                    <a:pt x="9" y="101"/>
                  </a:lnTo>
                  <a:lnTo>
                    <a:pt x="7" y="100"/>
                  </a:lnTo>
                  <a:lnTo>
                    <a:pt x="6" y="99"/>
                  </a:lnTo>
                  <a:lnTo>
                    <a:pt x="4" y="98"/>
                  </a:lnTo>
                  <a:lnTo>
                    <a:pt x="2" y="97"/>
                  </a:lnTo>
                  <a:lnTo>
                    <a:pt x="1" y="96"/>
                  </a:lnTo>
                  <a:lnTo>
                    <a:pt x="0" y="95"/>
                  </a:lnTo>
                  <a:lnTo>
                    <a:pt x="0" y="94"/>
                  </a:lnTo>
                  <a:lnTo>
                    <a:pt x="0" y="93"/>
                  </a:lnTo>
                  <a:lnTo>
                    <a:pt x="0" y="92"/>
                  </a:lnTo>
                  <a:lnTo>
                    <a:pt x="1" y="91"/>
                  </a:lnTo>
                  <a:lnTo>
                    <a:pt x="3" y="90"/>
                  </a:lnTo>
                  <a:lnTo>
                    <a:pt x="4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12" y="86"/>
                  </a:lnTo>
                  <a:lnTo>
                    <a:pt x="16" y="85"/>
                  </a:lnTo>
                  <a:lnTo>
                    <a:pt x="20" y="84"/>
                  </a:lnTo>
                  <a:lnTo>
                    <a:pt x="24" y="83"/>
                  </a:lnTo>
                  <a:lnTo>
                    <a:pt x="29" y="82"/>
                  </a:lnTo>
                  <a:lnTo>
                    <a:pt x="34" y="81"/>
                  </a:lnTo>
                  <a:lnTo>
                    <a:pt x="39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7"/>
                  </a:lnTo>
                  <a:lnTo>
                    <a:pt x="57" y="76"/>
                  </a:lnTo>
                  <a:lnTo>
                    <a:pt x="62" y="75"/>
                  </a:lnTo>
                  <a:lnTo>
                    <a:pt x="66" y="74"/>
                  </a:lnTo>
                  <a:lnTo>
                    <a:pt x="70" y="73"/>
                  </a:lnTo>
                  <a:lnTo>
                    <a:pt x="75" y="72"/>
                  </a:lnTo>
                  <a:lnTo>
                    <a:pt x="79" y="71"/>
                  </a:lnTo>
                  <a:lnTo>
                    <a:pt x="83" y="70"/>
                  </a:lnTo>
                  <a:lnTo>
                    <a:pt x="87" y="69"/>
                  </a:lnTo>
                  <a:lnTo>
                    <a:pt x="91" y="68"/>
                  </a:lnTo>
                  <a:lnTo>
                    <a:pt x="94" y="67"/>
                  </a:lnTo>
                  <a:lnTo>
                    <a:pt x="98" y="65"/>
                  </a:lnTo>
                  <a:lnTo>
                    <a:pt x="102" y="64"/>
                  </a:lnTo>
                  <a:lnTo>
                    <a:pt x="105" y="63"/>
                  </a:lnTo>
                  <a:lnTo>
                    <a:pt x="109" y="62"/>
                  </a:lnTo>
                  <a:lnTo>
                    <a:pt x="113" y="61"/>
                  </a:lnTo>
                  <a:lnTo>
                    <a:pt x="117" y="60"/>
                  </a:lnTo>
                  <a:lnTo>
                    <a:pt x="120" y="59"/>
                  </a:lnTo>
                  <a:lnTo>
                    <a:pt x="124" y="58"/>
                  </a:lnTo>
                  <a:lnTo>
                    <a:pt x="128" y="56"/>
                  </a:lnTo>
                  <a:lnTo>
                    <a:pt x="132" y="55"/>
                  </a:lnTo>
                  <a:lnTo>
                    <a:pt x="136" y="54"/>
                  </a:lnTo>
                  <a:lnTo>
                    <a:pt x="139" y="52"/>
                  </a:lnTo>
                  <a:lnTo>
                    <a:pt x="143" y="51"/>
                  </a:lnTo>
                  <a:lnTo>
                    <a:pt x="147" y="50"/>
                  </a:lnTo>
                  <a:lnTo>
                    <a:pt x="151" y="48"/>
                  </a:lnTo>
                  <a:lnTo>
                    <a:pt x="155" y="47"/>
                  </a:lnTo>
                  <a:lnTo>
                    <a:pt x="159" y="45"/>
                  </a:lnTo>
                  <a:lnTo>
                    <a:pt x="163" y="44"/>
                  </a:lnTo>
                  <a:lnTo>
                    <a:pt x="167" y="42"/>
                  </a:lnTo>
                  <a:lnTo>
                    <a:pt x="170" y="41"/>
                  </a:lnTo>
                  <a:lnTo>
                    <a:pt x="174" y="39"/>
                  </a:lnTo>
                  <a:lnTo>
                    <a:pt x="178" y="38"/>
                  </a:lnTo>
                  <a:lnTo>
                    <a:pt x="181" y="36"/>
                  </a:lnTo>
                  <a:lnTo>
                    <a:pt x="185" y="35"/>
                  </a:lnTo>
                  <a:lnTo>
                    <a:pt x="188" y="33"/>
                  </a:lnTo>
                  <a:lnTo>
                    <a:pt x="192" y="32"/>
                  </a:lnTo>
                  <a:lnTo>
                    <a:pt x="195" y="31"/>
                  </a:lnTo>
                  <a:lnTo>
                    <a:pt x="198" y="29"/>
                  </a:lnTo>
                  <a:lnTo>
                    <a:pt x="201" y="28"/>
                  </a:lnTo>
                  <a:lnTo>
                    <a:pt x="204" y="26"/>
                  </a:lnTo>
                  <a:lnTo>
                    <a:pt x="207" y="25"/>
                  </a:lnTo>
                  <a:lnTo>
                    <a:pt x="210" y="24"/>
                  </a:lnTo>
                  <a:lnTo>
                    <a:pt x="213" y="23"/>
                  </a:lnTo>
                  <a:lnTo>
                    <a:pt x="216" y="21"/>
                  </a:lnTo>
                  <a:lnTo>
                    <a:pt x="219" y="20"/>
                  </a:lnTo>
                  <a:lnTo>
                    <a:pt x="221" y="19"/>
                  </a:lnTo>
                  <a:lnTo>
                    <a:pt x="223" y="18"/>
                  </a:lnTo>
                  <a:lnTo>
                    <a:pt x="226" y="17"/>
                  </a:lnTo>
                  <a:lnTo>
                    <a:pt x="227" y="16"/>
                  </a:lnTo>
                  <a:lnTo>
                    <a:pt x="229" y="16"/>
                  </a:lnTo>
                  <a:lnTo>
                    <a:pt x="231" y="15"/>
                  </a:lnTo>
                  <a:lnTo>
                    <a:pt x="232" y="14"/>
                  </a:lnTo>
                  <a:lnTo>
                    <a:pt x="233" y="14"/>
                  </a:lnTo>
                  <a:lnTo>
                    <a:pt x="234" y="13"/>
                  </a:lnTo>
                  <a:lnTo>
                    <a:pt x="235" y="13"/>
                  </a:lnTo>
                  <a:lnTo>
                    <a:pt x="236" y="13"/>
                  </a:lnTo>
                  <a:lnTo>
                    <a:pt x="236" y="13"/>
                  </a:lnTo>
                  <a:lnTo>
                    <a:pt x="236" y="12"/>
                  </a:lnTo>
                  <a:lnTo>
                    <a:pt x="236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1" name="未知"/>
            <p:cNvSpPr/>
            <p:nvPr/>
          </p:nvSpPr>
          <p:spPr>
            <a:xfrm>
              <a:off x="265" y="89"/>
              <a:ext cx="140" cy="140"/>
            </a:xfrm>
            <a:custGeom>
              <a:avLst/>
              <a:gdLst/>
              <a:ahLst/>
              <a:cxnLst/>
              <a:pathLst>
                <a:path w="140" h="140">
                  <a:moveTo>
                    <a:pt x="22" y="4"/>
                  </a:moveTo>
                  <a:lnTo>
                    <a:pt x="18" y="5"/>
                  </a:lnTo>
                  <a:lnTo>
                    <a:pt x="15" y="7"/>
                  </a:lnTo>
                  <a:lnTo>
                    <a:pt x="12" y="8"/>
                  </a:lnTo>
                  <a:lnTo>
                    <a:pt x="10" y="9"/>
                  </a:lnTo>
                  <a:lnTo>
                    <a:pt x="7" y="10"/>
                  </a:lnTo>
                  <a:lnTo>
                    <a:pt x="5" y="11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5" y="18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8" y="19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3" y="22"/>
                  </a:lnTo>
                  <a:lnTo>
                    <a:pt x="24" y="23"/>
                  </a:lnTo>
                  <a:lnTo>
                    <a:pt x="24" y="24"/>
                  </a:lnTo>
                  <a:lnTo>
                    <a:pt x="25" y="24"/>
                  </a:lnTo>
                  <a:lnTo>
                    <a:pt x="26" y="25"/>
                  </a:lnTo>
                  <a:lnTo>
                    <a:pt x="27" y="26"/>
                  </a:lnTo>
                  <a:lnTo>
                    <a:pt x="28" y="26"/>
                  </a:lnTo>
                  <a:lnTo>
                    <a:pt x="28" y="27"/>
                  </a:lnTo>
                  <a:lnTo>
                    <a:pt x="29" y="28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2" y="31"/>
                  </a:lnTo>
                  <a:lnTo>
                    <a:pt x="33" y="31"/>
                  </a:lnTo>
                  <a:lnTo>
                    <a:pt x="34" y="32"/>
                  </a:lnTo>
                  <a:lnTo>
                    <a:pt x="35" y="33"/>
                  </a:lnTo>
                  <a:lnTo>
                    <a:pt x="35" y="34"/>
                  </a:lnTo>
                  <a:lnTo>
                    <a:pt x="36" y="35"/>
                  </a:lnTo>
                  <a:lnTo>
                    <a:pt x="37" y="36"/>
                  </a:lnTo>
                  <a:lnTo>
                    <a:pt x="37" y="37"/>
                  </a:lnTo>
                  <a:lnTo>
                    <a:pt x="38" y="38"/>
                  </a:lnTo>
                  <a:lnTo>
                    <a:pt x="39" y="39"/>
                  </a:lnTo>
                  <a:lnTo>
                    <a:pt x="39" y="41"/>
                  </a:lnTo>
                  <a:lnTo>
                    <a:pt x="40" y="42"/>
                  </a:lnTo>
                  <a:lnTo>
                    <a:pt x="41" y="43"/>
                  </a:lnTo>
                  <a:lnTo>
                    <a:pt x="41" y="45"/>
                  </a:lnTo>
                  <a:lnTo>
                    <a:pt x="42" y="46"/>
                  </a:lnTo>
                  <a:lnTo>
                    <a:pt x="42" y="47"/>
                  </a:lnTo>
                  <a:lnTo>
                    <a:pt x="43" y="49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5" y="55"/>
                  </a:lnTo>
                  <a:lnTo>
                    <a:pt x="45" y="57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6" y="61"/>
                  </a:lnTo>
                  <a:lnTo>
                    <a:pt x="47" y="63"/>
                  </a:lnTo>
                  <a:lnTo>
                    <a:pt x="47" y="64"/>
                  </a:lnTo>
                  <a:lnTo>
                    <a:pt x="48" y="66"/>
                  </a:lnTo>
                  <a:lnTo>
                    <a:pt x="48" y="67"/>
                  </a:lnTo>
                  <a:lnTo>
                    <a:pt x="48" y="69"/>
                  </a:lnTo>
                  <a:lnTo>
                    <a:pt x="48" y="70"/>
                  </a:lnTo>
                  <a:lnTo>
                    <a:pt x="49" y="72"/>
                  </a:lnTo>
                  <a:lnTo>
                    <a:pt x="49" y="73"/>
                  </a:lnTo>
                  <a:lnTo>
                    <a:pt x="49" y="75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50" y="80"/>
                  </a:lnTo>
                  <a:lnTo>
                    <a:pt x="51" y="81"/>
                  </a:lnTo>
                  <a:lnTo>
                    <a:pt x="51" y="83"/>
                  </a:lnTo>
                  <a:lnTo>
                    <a:pt x="51" y="84"/>
                  </a:lnTo>
                  <a:lnTo>
                    <a:pt x="52" y="86"/>
                  </a:lnTo>
                  <a:lnTo>
                    <a:pt x="52" y="87"/>
                  </a:lnTo>
                  <a:lnTo>
                    <a:pt x="52" y="89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4" y="93"/>
                  </a:lnTo>
                  <a:lnTo>
                    <a:pt x="54" y="95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6" y="99"/>
                  </a:lnTo>
                  <a:lnTo>
                    <a:pt x="56" y="101"/>
                  </a:lnTo>
                  <a:lnTo>
                    <a:pt x="57" y="102"/>
                  </a:lnTo>
                  <a:lnTo>
                    <a:pt x="58" y="104"/>
                  </a:lnTo>
                  <a:lnTo>
                    <a:pt x="58" y="105"/>
                  </a:lnTo>
                  <a:lnTo>
                    <a:pt x="59" y="107"/>
                  </a:lnTo>
                  <a:lnTo>
                    <a:pt x="60" y="108"/>
                  </a:lnTo>
                  <a:lnTo>
                    <a:pt x="61" y="110"/>
                  </a:lnTo>
                  <a:lnTo>
                    <a:pt x="61" y="111"/>
                  </a:lnTo>
                  <a:lnTo>
                    <a:pt x="62" y="112"/>
                  </a:lnTo>
                  <a:lnTo>
                    <a:pt x="63" y="114"/>
                  </a:lnTo>
                  <a:lnTo>
                    <a:pt x="64" y="115"/>
                  </a:lnTo>
                  <a:lnTo>
                    <a:pt x="65" y="116"/>
                  </a:lnTo>
                  <a:lnTo>
                    <a:pt x="66" y="118"/>
                  </a:lnTo>
                  <a:lnTo>
                    <a:pt x="67" y="119"/>
                  </a:lnTo>
                  <a:lnTo>
                    <a:pt x="68" y="120"/>
                  </a:lnTo>
                  <a:lnTo>
                    <a:pt x="69" y="122"/>
                  </a:lnTo>
                  <a:lnTo>
                    <a:pt x="70" y="123"/>
                  </a:lnTo>
                  <a:lnTo>
                    <a:pt x="71" y="124"/>
                  </a:lnTo>
                  <a:lnTo>
                    <a:pt x="72" y="125"/>
                  </a:lnTo>
                  <a:lnTo>
                    <a:pt x="74" y="126"/>
                  </a:lnTo>
                  <a:lnTo>
                    <a:pt x="75" y="127"/>
                  </a:lnTo>
                  <a:lnTo>
                    <a:pt x="76" y="128"/>
                  </a:lnTo>
                  <a:lnTo>
                    <a:pt x="77" y="129"/>
                  </a:lnTo>
                  <a:lnTo>
                    <a:pt x="79" y="130"/>
                  </a:lnTo>
                  <a:lnTo>
                    <a:pt x="80" y="131"/>
                  </a:lnTo>
                  <a:lnTo>
                    <a:pt x="81" y="132"/>
                  </a:lnTo>
                  <a:lnTo>
                    <a:pt x="83" y="132"/>
                  </a:lnTo>
                  <a:lnTo>
                    <a:pt x="84" y="133"/>
                  </a:lnTo>
                  <a:lnTo>
                    <a:pt x="86" y="134"/>
                  </a:lnTo>
                  <a:lnTo>
                    <a:pt x="87" y="134"/>
                  </a:lnTo>
                  <a:lnTo>
                    <a:pt x="89" y="135"/>
                  </a:lnTo>
                  <a:lnTo>
                    <a:pt x="90" y="135"/>
                  </a:lnTo>
                  <a:lnTo>
                    <a:pt x="92" y="136"/>
                  </a:lnTo>
                  <a:lnTo>
                    <a:pt x="94" y="136"/>
                  </a:lnTo>
                  <a:lnTo>
                    <a:pt x="95" y="136"/>
                  </a:lnTo>
                  <a:lnTo>
                    <a:pt x="97" y="137"/>
                  </a:lnTo>
                  <a:lnTo>
                    <a:pt x="98" y="137"/>
                  </a:lnTo>
                  <a:lnTo>
                    <a:pt x="100" y="137"/>
                  </a:lnTo>
                  <a:lnTo>
                    <a:pt x="101" y="138"/>
                  </a:lnTo>
                  <a:lnTo>
                    <a:pt x="103" y="138"/>
                  </a:lnTo>
                  <a:lnTo>
                    <a:pt x="105" y="138"/>
                  </a:lnTo>
                  <a:lnTo>
                    <a:pt x="106" y="138"/>
                  </a:lnTo>
                  <a:lnTo>
                    <a:pt x="108" y="139"/>
                  </a:lnTo>
                  <a:lnTo>
                    <a:pt x="109" y="139"/>
                  </a:lnTo>
                  <a:lnTo>
                    <a:pt x="111" y="139"/>
                  </a:lnTo>
                  <a:lnTo>
                    <a:pt x="112" y="139"/>
                  </a:lnTo>
                  <a:lnTo>
                    <a:pt x="114" y="139"/>
                  </a:lnTo>
                  <a:lnTo>
                    <a:pt x="116" y="139"/>
                  </a:lnTo>
                  <a:lnTo>
                    <a:pt x="117" y="139"/>
                  </a:lnTo>
                  <a:lnTo>
                    <a:pt x="119" y="139"/>
                  </a:lnTo>
                  <a:lnTo>
                    <a:pt x="120" y="139"/>
                  </a:lnTo>
                  <a:lnTo>
                    <a:pt x="121" y="138"/>
                  </a:lnTo>
                  <a:lnTo>
                    <a:pt x="123" y="138"/>
                  </a:lnTo>
                  <a:lnTo>
                    <a:pt x="124" y="138"/>
                  </a:lnTo>
                  <a:lnTo>
                    <a:pt x="125" y="138"/>
                  </a:lnTo>
                  <a:lnTo>
                    <a:pt x="126" y="137"/>
                  </a:lnTo>
                  <a:lnTo>
                    <a:pt x="127" y="137"/>
                  </a:lnTo>
                  <a:lnTo>
                    <a:pt x="128" y="137"/>
                  </a:lnTo>
                  <a:lnTo>
                    <a:pt x="129" y="136"/>
                  </a:lnTo>
                  <a:lnTo>
                    <a:pt x="130" y="136"/>
                  </a:lnTo>
                  <a:lnTo>
                    <a:pt x="131" y="136"/>
                  </a:lnTo>
                  <a:lnTo>
                    <a:pt x="132" y="135"/>
                  </a:lnTo>
                  <a:lnTo>
                    <a:pt x="133" y="135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5" y="133"/>
                  </a:lnTo>
                  <a:lnTo>
                    <a:pt x="136" y="133"/>
                  </a:lnTo>
                  <a:lnTo>
                    <a:pt x="136" y="132"/>
                  </a:lnTo>
                  <a:lnTo>
                    <a:pt x="137" y="131"/>
                  </a:lnTo>
                  <a:lnTo>
                    <a:pt x="137" y="131"/>
                  </a:lnTo>
                  <a:lnTo>
                    <a:pt x="138" y="130"/>
                  </a:lnTo>
                  <a:lnTo>
                    <a:pt x="138" y="129"/>
                  </a:lnTo>
                  <a:lnTo>
                    <a:pt x="138" y="129"/>
                  </a:lnTo>
                  <a:lnTo>
                    <a:pt x="139" y="128"/>
                  </a:lnTo>
                  <a:lnTo>
                    <a:pt x="139" y="127"/>
                  </a:lnTo>
                  <a:lnTo>
                    <a:pt x="139" y="127"/>
                  </a:lnTo>
                  <a:lnTo>
                    <a:pt x="139" y="126"/>
                  </a:lnTo>
                  <a:lnTo>
                    <a:pt x="139" y="125"/>
                  </a:lnTo>
                  <a:lnTo>
                    <a:pt x="139" y="124"/>
                  </a:lnTo>
                  <a:lnTo>
                    <a:pt x="139" y="124"/>
                  </a:lnTo>
                  <a:lnTo>
                    <a:pt x="139" y="123"/>
                  </a:lnTo>
                  <a:lnTo>
                    <a:pt x="139" y="122"/>
                  </a:lnTo>
                  <a:lnTo>
                    <a:pt x="139" y="122"/>
                  </a:lnTo>
                  <a:lnTo>
                    <a:pt x="138" y="121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6" y="118"/>
                  </a:lnTo>
                  <a:lnTo>
                    <a:pt x="135" y="118"/>
                  </a:lnTo>
                  <a:lnTo>
                    <a:pt x="135" y="118"/>
                  </a:lnTo>
                  <a:lnTo>
                    <a:pt x="134" y="117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1" y="116"/>
                  </a:lnTo>
                  <a:lnTo>
                    <a:pt x="130" y="116"/>
                  </a:lnTo>
                  <a:lnTo>
                    <a:pt x="129" y="116"/>
                  </a:lnTo>
                  <a:lnTo>
                    <a:pt x="128" y="115"/>
                  </a:lnTo>
                  <a:lnTo>
                    <a:pt x="127" y="115"/>
                  </a:lnTo>
                  <a:lnTo>
                    <a:pt x="126" y="115"/>
                  </a:lnTo>
                  <a:lnTo>
                    <a:pt x="125" y="114"/>
                  </a:lnTo>
                  <a:lnTo>
                    <a:pt x="124" y="114"/>
                  </a:lnTo>
                  <a:lnTo>
                    <a:pt x="123" y="113"/>
                  </a:lnTo>
                  <a:lnTo>
                    <a:pt x="122" y="113"/>
                  </a:lnTo>
                  <a:lnTo>
                    <a:pt x="121" y="112"/>
                  </a:lnTo>
                  <a:lnTo>
                    <a:pt x="120" y="112"/>
                  </a:lnTo>
                  <a:lnTo>
                    <a:pt x="119" y="111"/>
                  </a:lnTo>
                  <a:lnTo>
                    <a:pt x="119" y="110"/>
                  </a:lnTo>
                  <a:lnTo>
                    <a:pt x="118" y="110"/>
                  </a:lnTo>
                  <a:lnTo>
                    <a:pt x="117" y="109"/>
                  </a:lnTo>
                  <a:lnTo>
                    <a:pt x="116" y="108"/>
                  </a:lnTo>
                  <a:lnTo>
                    <a:pt x="115" y="107"/>
                  </a:lnTo>
                  <a:lnTo>
                    <a:pt x="115" y="107"/>
                  </a:lnTo>
                  <a:lnTo>
                    <a:pt x="114" y="106"/>
                  </a:lnTo>
                  <a:lnTo>
                    <a:pt x="113" y="105"/>
                  </a:lnTo>
                  <a:lnTo>
                    <a:pt x="112" y="104"/>
                  </a:lnTo>
                  <a:lnTo>
                    <a:pt x="111" y="103"/>
                  </a:lnTo>
                  <a:lnTo>
                    <a:pt x="111" y="102"/>
                  </a:lnTo>
                  <a:lnTo>
                    <a:pt x="110" y="101"/>
                  </a:lnTo>
                  <a:lnTo>
                    <a:pt x="109" y="101"/>
                  </a:lnTo>
                  <a:lnTo>
                    <a:pt x="108" y="100"/>
                  </a:lnTo>
                  <a:lnTo>
                    <a:pt x="108" y="99"/>
                  </a:lnTo>
                  <a:lnTo>
                    <a:pt x="107" y="98"/>
                  </a:lnTo>
                  <a:lnTo>
                    <a:pt x="106" y="97"/>
                  </a:lnTo>
                  <a:lnTo>
                    <a:pt x="105" y="96"/>
                  </a:lnTo>
                  <a:lnTo>
                    <a:pt x="104" y="95"/>
                  </a:lnTo>
                  <a:lnTo>
                    <a:pt x="104" y="94"/>
                  </a:lnTo>
                  <a:lnTo>
                    <a:pt x="103" y="93"/>
                  </a:lnTo>
                  <a:lnTo>
                    <a:pt x="102" y="92"/>
                  </a:lnTo>
                  <a:lnTo>
                    <a:pt x="101" y="91"/>
                  </a:lnTo>
                  <a:lnTo>
                    <a:pt x="101" y="90"/>
                  </a:lnTo>
                  <a:lnTo>
                    <a:pt x="100" y="89"/>
                  </a:lnTo>
                  <a:lnTo>
                    <a:pt x="99" y="87"/>
                  </a:lnTo>
                  <a:lnTo>
                    <a:pt x="99" y="86"/>
                  </a:lnTo>
                  <a:lnTo>
                    <a:pt x="98" y="85"/>
                  </a:lnTo>
                  <a:lnTo>
                    <a:pt x="98" y="84"/>
                  </a:lnTo>
                  <a:lnTo>
                    <a:pt x="97" y="83"/>
                  </a:lnTo>
                  <a:lnTo>
                    <a:pt x="97" y="82"/>
                  </a:lnTo>
                  <a:lnTo>
                    <a:pt x="96" y="80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7"/>
                  </a:lnTo>
                  <a:lnTo>
                    <a:pt x="95" y="75"/>
                  </a:lnTo>
                  <a:lnTo>
                    <a:pt x="95" y="74"/>
                  </a:lnTo>
                  <a:lnTo>
                    <a:pt x="95" y="73"/>
                  </a:lnTo>
                  <a:lnTo>
                    <a:pt x="95" y="72"/>
                  </a:lnTo>
                  <a:lnTo>
                    <a:pt x="94" y="70"/>
                  </a:lnTo>
                  <a:lnTo>
                    <a:pt x="94" y="69"/>
                  </a:lnTo>
                  <a:lnTo>
                    <a:pt x="94" y="68"/>
                  </a:lnTo>
                  <a:lnTo>
                    <a:pt x="94" y="67"/>
                  </a:lnTo>
                  <a:lnTo>
                    <a:pt x="94" y="66"/>
                  </a:lnTo>
                  <a:lnTo>
                    <a:pt x="94" y="65"/>
                  </a:lnTo>
                  <a:lnTo>
                    <a:pt x="94" y="63"/>
                  </a:lnTo>
                  <a:lnTo>
                    <a:pt x="94" y="62"/>
                  </a:lnTo>
                  <a:lnTo>
                    <a:pt x="94" y="61"/>
                  </a:lnTo>
                  <a:lnTo>
                    <a:pt x="95" y="60"/>
                  </a:lnTo>
                  <a:lnTo>
                    <a:pt x="95" y="59"/>
                  </a:lnTo>
                  <a:lnTo>
                    <a:pt x="95" y="58"/>
                  </a:lnTo>
                  <a:lnTo>
                    <a:pt x="95" y="57"/>
                  </a:lnTo>
                  <a:lnTo>
                    <a:pt x="95" y="56"/>
                  </a:lnTo>
                  <a:lnTo>
                    <a:pt x="96" y="55"/>
                  </a:lnTo>
                  <a:lnTo>
                    <a:pt x="96" y="54"/>
                  </a:lnTo>
                  <a:lnTo>
                    <a:pt x="96" y="53"/>
                  </a:lnTo>
                  <a:lnTo>
                    <a:pt x="96" y="52"/>
                  </a:lnTo>
                  <a:lnTo>
                    <a:pt x="96" y="51"/>
                  </a:lnTo>
                  <a:lnTo>
                    <a:pt x="97" y="50"/>
                  </a:lnTo>
                  <a:lnTo>
                    <a:pt x="97" y="48"/>
                  </a:lnTo>
                  <a:lnTo>
                    <a:pt x="97" y="47"/>
                  </a:lnTo>
                  <a:lnTo>
                    <a:pt x="97" y="46"/>
                  </a:lnTo>
                  <a:lnTo>
                    <a:pt x="97" y="45"/>
                  </a:lnTo>
                  <a:lnTo>
                    <a:pt x="97" y="44"/>
                  </a:lnTo>
                  <a:lnTo>
                    <a:pt x="97" y="42"/>
                  </a:lnTo>
                  <a:lnTo>
                    <a:pt x="97" y="41"/>
                  </a:lnTo>
                  <a:lnTo>
                    <a:pt x="97" y="40"/>
                  </a:lnTo>
                  <a:lnTo>
                    <a:pt x="97" y="39"/>
                  </a:lnTo>
                  <a:lnTo>
                    <a:pt x="97" y="37"/>
                  </a:lnTo>
                  <a:lnTo>
                    <a:pt x="97" y="36"/>
                  </a:lnTo>
                  <a:lnTo>
                    <a:pt x="97" y="35"/>
                  </a:lnTo>
                  <a:lnTo>
                    <a:pt x="97" y="34"/>
                  </a:lnTo>
                  <a:lnTo>
                    <a:pt x="97" y="33"/>
                  </a:lnTo>
                  <a:lnTo>
                    <a:pt x="97" y="32"/>
                  </a:lnTo>
                  <a:lnTo>
                    <a:pt x="97" y="31"/>
                  </a:lnTo>
                  <a:lnTo>
                    <a:pt x="97" y="29"/>
                  </a:lnTo>
                  <a:lnTo>
                    <a:pt x="97" y="28"/>
                  </a:lnTo>
                  <a:lnTo>
                    <a:pt x="96" y="28"/>
                  </a:lnTo>
                  <a:lnTo>
                    <a:pt x="96" y="27"/>
                  </a:lnTo>
                  <a:lnTo>
                    <a:pt x="96" y="26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5" y="23"/>
                  </a:lnTo>
                  <a:lnTo>
                    <a:pt x="95" y="22"/>
                  </a:lnTo>
                  <a:lnTo>
                    <a:pt x="95" y="22"/>
                  </a:lnTo>
                  <a:lnTo>
                    <a:pt x="95" y="21"/>
                  </a:lnTo>
                  <a:lnTo>
                    <a:pt x="94" y="20"/>
                  </a:lnTo>
                  <a:lnTo>
                    <a:pt x="94" y="19"/>
                  </a:lnTo>
                  <a:lnTo>
                    <a:pt x="93" y="19"/>
                  </a:lnTo>
                  <a:lnTo>
                    <a:pt x="93" y="18"/>
                  </a:lnTo>
                  <a:lnTo>
                    <a:pt x="93" y="17"/>
                  </a:lnTo>
                  <a:lnTo>
                    <a:pt x="92" y="16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90" y="14"/>
                  </a:lnTo>
                  <a:lnTo>
                    <a:pt x="90" y="13"/>
                  </a:lnTo>
                  <a:lnTo>
                    <a:pt x="89" y="12"/>
                  </a:lnTo>
                  <a:lnTo>
                    <a:pt x="88" y="12"/>
                  </a:lnTo>
                  <a:lnTo>
                    <a:pt x="88" y="11"/>
                  </a:lnTo>
                  <a:lnTo>
                    <a:pt x="87" y="10"/>
                  </a:lnTo>
                  <a:lnTo>
                    <a:pt x="86" y="9"/>
                  </a:lnTo>
                  <a:lnTo>
                    <a:pt x="85" y="9"/>
                  </a:lnTo>
                  <a:lnTo>
                    <a:pt x="84" y="8"/>
                  </a:lnTo>
                  <a:lnTo>
                    <a:pt x="84" y="7"/>
                  </a:lnTo>
                  <a:lnTo>
                    <a:pt x="83" y="7"/>
                  </a:lnTo>
                  <a:lnTo>
                    <a:pt x="82" y="6"/>
                  </a:lnTo>
                  <a:lnTo>
                    <a:pt x="81" y="6"/>
                  </a:lnTo>
                  <a:lnTo>
                    <a:pt x="81" y="5"/>
                  </a:lnTo>
                  <a:lnTo>
                    <a:pt x="80" y="4"/>
                  </a:lnTo>
                  <a:lnTo>
                    <a:pt x="79" y="4"/>
                  </a:lnTo>
                  <a:lnTo>
                    <a:pt x="78" y="4"/>
                  </a:lnTo>
                  <a:lnTo>
                    <a:pt x="77" y="3"/>
                  </a:lnTo>
                  <a:lnTo>
                    <a:pt x="77" y="3"/>
                  </a:lnTo>
                  <a:lnTo>
                    <a:pt x="76" y="2"/>
                  </a:lnTo>
                  <a:lnTo>
                    <a:pt x="75" y="2"/>
                  </a:lnTo>
                  <a:lnTo>
                    <a:pt x="74" y="2"/>
                  </a:lnTo>
                  <a:lnTo>
                    <a:pt x="73" y="2"/>
                  </a:lnTo>
                  <a:lnTo>
                    <a:pt x="73" y="1"/>
                  </a:lnTo>
                  <a:lnTo>
                    <a:pt x="72" y="1"/>
                  </a:lnTo>
                  <a:lnTo>
                    <a:pt x="71" y="1"/>
                  </a:lnTo>
                  <a:lnTo>
                    <a:pt x="70" y="1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39" y="1"/>
                  </a:lnTo>
                  <a:lnTo>
                    <a:pt x="36" y="1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4" y="3"/>
                  </a:lnTo>
                  <a:lnTo>
                    <a:pt x="22" y="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2" name="未知"/>
            <p:cNvSpPr/>
            <p:nvPr/>
          </p:nvSpPr>
          <p:spPr>
            <a:xfrm>
              <a:off x="346" y="1053"/>
              <a:ext cx="59" cy="61"/>
            </a:xfrm>
            <a:custGeom>
              <a:avLst/>
              <a:gdLst/>
              <a:ahLst/>
              <a:cxnLst/>
              <a:pathLst>
                <a:path w="59" h="61">
                  <a:moveTo>
                    <a:pt x="20" y="0"/>
                  </a:moveTo>
                  <a:lnTo>
                    <a:pt x="25" y="1"/>
                  </a:lnTo>
                  <a:lnTo>
                    <a:pt x="29" y="2"/>
                  </a:lnTo>
                  <a:lnTo>
                    <a:pt x="33" y="3"/>
                  </a:lnTo>
                  <a:lnTo>
                    <a:pt x="37" y="4"/>
                  </a:lnTo>
                  <a:lnTo>
                    <a:pt x="40" y="5"/>
                  </a:lnTo>
                  <a:lnTo>
                    <a:pt x="43" y="6"/>
                  </a:lnTo>
                  <a:lnTo>
                    <a:pt x="46" y="7"/>
                  </a:lnTo>
                  <a:lnTo>
                    <a:pt x="49" y="8"/>
                  </a:lnTo>
                  <a:lnTo>
                    <a:pt x="51" y="8"/>
                  </a:lnTo>
                  <a:lnTo>
                    <a:pt x="53" y="9"/>
                  </a:lnTo>
                  <a:lnTo>
                    <a:pt x="55" y="10"/>
                  </a:lnTo>
                  <a:lnTo>
                    <a:pt x="56" y="11"/>
                  </a:lnTo>
                  <a:lnTo>
                    <a:pt x="57" y="12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4"/>
                  </a:lnTo>
                  <a:lnTo>
                    <a:pt x="58" y="15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7"/>
                  </a:lnTo>
                  <a:lnTo>
                    <a:pt x="58" y="18"/>
                  </a:lnTo>
                  <a:lnTo>
                    <a:pt x="58" y="19"/>
                  </a:lnTo>
                  <a:lnTo>
                    <a:pt x="57" y="19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21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55" y="24"/>
                  </a:lnTo>
                  <a:lnTo>
                    <a:pt x="54" y="24"/>
                  </a:lnTo>
                  <a:lnTo>
                    <a:pt x="53" y="25"/>
                  </a:lnTo>
                  <a:lnTo>
                    <a:pt x="53" y="26"/>
                  </a:lnTo>
                  <a:lnTo>
                    <a:pt x="52" y="26"/>
                  </a:lnTo>
                  <a:lnTo>
                    <a:pt x="52" y="27"/>
                  </a:lnTo>
                  <a:lnTo>
                    <a:pt x="51" y="28"/>
                  </a:lnTo>
                  <a:lnTo>
                    <a:pt x="50" y="29"/>
                  </a:lnTo>
                  <a:lnTo>
                    <a:pt x="50" y="30"/>
                  </a:lnTo>
                  <a:lnTo>
                    <a:pt x="49" y="31"/>
                  </a:lnTo>
                  <a:lnTo>
                    <a:pt x="48" y="32"/>
                  </a:lnTo>
                  <a:lnTo>
                    <a:pt x="47" y="34"/>
                  </a:lnTo>
                  <a:lnTo>
                    <a:pt x="46" y="35"/>
                  </a:lnTo>
                  <a:lnTo>
                    <a:pt x="45" y="36"/>
                  </a:lnTo>
                  <a:lnTo>
                    <a:pt x="44" y="38"/>
                  </a:lnTo>
                  <a:lnTo>
                    <a:pt x="43" y="39"/>
                  </a:lnTo>
                  <a:lnTo>
                    <a:pt x="42" y="41"/>
                  </a:lnTo>
                  <a:lnTo>
                    <a:pt x="41" y="43"/>
                  </a:lnTo>
                  <a:lnTo>
                    <a:pt x="40" y="45"/>
                  </a:lnTo>
                  <a:lnTo>
                    <a:pt x="39" y="46"/>
                  </a:lnTo>
                  <a:lnTo>
                    <a:pt x="38" y="48"/>
                  </a:lnTo>
                  <a:lnTo>
                    <a:pt x="37" y="49"/>
                  </a:lnTo>
                  <a:lnTo>
                    <a:pt x="36" y="51"/>
                  </a:lnTo>
                  <a:lnTo>
                    <a:pt x="35" y="52"/>
                  </a:lnTo>
                  <a:lnTo>
                    <a:pt x="34" y="53"/>
                  </a:lnTo>
                  <a:lnTo>
                    <a:pt x="33" y="54"/>
                  </a:lnTo>
                  <a:lnTo>
                    <a:pt x="32" y="55"/>
                  </a:lnTo>
                  <a:lnTo>
                    <a:pt x="31" y="56"/>
                  </a:lnTo>
                  <a:lnTo>
                    <a:pt x="30" y="57"/>
                  </a:lnTo>
                  <a:lnTo>
                    <a:pt x="29" y="57"/>
                  </a:lnTo>
                  <a:lnTo>
                    <a:pt x="28" y="58"/>
                  </a:lnTo>
                  <a:lnTo>
                    <a:pt x="27" y="58"/>
                  </a:lnTo>
                  <a:lnTo>
                    <a:pt x="26" y="59"/>
                  </a:lnTo>
                  <a:lnTo>
                    <a:pt x="25" y="59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0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8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5" y="60"/>
                  </a:lnTo>
                  <a:lnTo>
                    <a:pt x="14" y="59"/>
                  </a:lnTo>
                  <a:lnTo>
                    <a:pt x="13" y="59"/>
                  </a:lnTo>
                  <a:lnTo>
                    <a:pt x="12" y="59"/>
                  </a:lnTo>
                  <a:lnTo>
                    <a:pt x="11" y="58"/>
                  </a:lnTo>
                  <a:lnTo>
                    <a:pt x="10" y="58"/>
                  </a:lnTo>
                  <a:lnTo>
                    <a:pt x="9" y="58"/>
                  </a:lnTo>
                  <a:lnTo>
                    <a:pt x="8" y="57"/>
                  </a:lnTo>
                  <a:lnTo>
                    <a:pt x="7" y="57"/>
                  </a:lnTo>
                  <a:lnTo>
                    <a:pt x="6" y="56"/>
                  </a:lnTo>
                  <a:lnTo>
                    <a:pt x="5" y="55"/>
                  </a:lnTo>
                  <a:lnTo>
                    <a:pt x="4" y="55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1" y="51"/>
                  </a:lnTo>
                  <a:lnTo>
                    <a:pt x="1" y="50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1" y="25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8" y="12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1" y="9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4" y="6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3" name="未知"/>
            <p:cNvSpPr/>
            <p:nvPr/>
          </p:nvSpPr>
          <p:spPr>
            <a:xfrm>
              <a:off x="438" y="341"/>
              <a:ext cx="201" cy="252"/>
            </a:xfrm>
            <a:custGeom>
              <a:avLst/>
              <a:gdLst/>
              <a:ahLst/>
              <a:cxnLst/>
              <a:pathLst>
                <a:path w="201" h="252">
                  <a:moveTo>
                    <a:pt x="0" y="226"/>
                  </a:moveTo>
                  <a:lnTo>
                    <a:pt x="0" y="226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9"/>
                  </a:lnTo>
                  <a:lnTo>
                    <a:pt x="0" y="229"/>
                  </a:lnTo>
                  <a:lnTo>
                    <a:pt x="0" y="229"/>
                  </a:lnTo>
                  <a:lnTo>
                    <a:pt x="0" y="229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1" y="230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3" y="231"/>
                  </a:lnTo>
                  <a:lnTo>
                    <a:pt x="5" y="231"/>
                  </a:lnTo>
                  <a:lnTo>
                    <a:pt x="6" y="231"/>
                  </a:lnTo>
                  <a:lnTo>
                    <a:pt x="8" y="232"/>
                  </a:lnTo>
                  <a:lnTo>
                    <a:pt x="10" y="232"/>
                  </a:lnTo>
                  <a:lnTo>
                    <a:pt x="12" y="233"/>
                  </a:lnTo>
                  <a:lnTo>
                    <a:pt x="14" y="233"/>
                  </a:lnTo>
                  <a:lnTo>
                    <a:pt x="16" y="234"/>
                  </a:lnTo>
                  <a:lnTo>
                    <a:pt x="19" y="235"/>
                  </a:lnTo>
                  <a:lnTo>
                    <a:pt x="22" y="235"/>
                  </a:lnTo>
                  <a:lnTo>
                    <a:pt x="25" y="236"/>
                  </a:lnTo>
                  <a:lnTo>
                    <a:pt x="28" y="237"/>
                  </a:lnTo>
                  <a:lnTo>
                    <a:pt x="31" y="238"/>
                  </a:lnTo>
                  <a:lnTo>
                    <a:pt x="34" y="238"/>
                  </a:lnTo>
                  <a:lnTo>
                    <a:pt x="37" y="239"/>
                  </a:lnTo>
                  <a:lnTo>
                    <a:pt x="40" y="240"/>
                  </a:lnTo>
                  <a:lnTo>
                    <a:pt x="43" y="241"/>
                  </a:lnTo>
                  <a:lnTo>
                    <a:pt x="46" y="241"/>
                  </a:lnTo>
                  <a:lnTo>
                    <a:pt x="49" y="242"/>
                  </a:lnTo>
                  <a:lnTo>
                    <a:pt x="52" y="243"/>
                  </a:lnTo>
                  <a:lnTo>
                    <a:pt x="55" y="244"/>
                  </a:lnTo>
                  <a:lnTo>
                    <a:pt x="58" y="244"/>
                  </a:lnTo>
                  <a:lnTo>
                    <a:pt x="60" y="245"/>
                  </a:lnTo>
                  <a:lnTo>
                    <a:pt x="63" y="246"/>
                  </a:lnTo>
                  <a:lnTo>
                    <a:pt x="66" y="247"/>
                  </a:lnTo>
                  <a:lnTo>
                    <a:pt x="68" y="248"/>
                  </a:lnTo>
                  <a:lnTo>
                    <a:pt x="71" y="248"/>
                  </a:lnTo>
                  <a:lnTo>
                    <a:pt x="74" y="249"/>
                  </a:lnTo>
                  <a:lnTo>
                    <a:pt x="76" y="250"/>
                  </a:lnTo>
                  <a:lnTo>
                    <a:pt x="79" y="250"/>
                  </a:lnTo>
                  <a:lnTo>
                    <a:pt x="81" y="251"/>
                  </a:lnTo>
                  <a:lnTo>
                    <a:pt x="84" y="251"/>
                  </a:lnTo>
                  <a:lnTo>
                    <a:pt x="86" y="251"/>
                  </a:lnTo>
                  <a:lnTo>
                    <a:pt x="89" y="251"/>
                  </a:lnTo>
                  <a:lnTo>
                    <a:pt x="91" y="251"/>
                  </a:lnTo>
                  <a:lnTo>
                    <a:pt x="93" y="251"/>
                  </a:lnTo>
                  <a:lnTo>
                    <a:pt x="96" y="251"/>
                  </a:lnTo>
                  <a:lnTo>
                    <a:pt x="98" y="251"/>
                  </a:lnTo>
                  <a:lnTo>
                    <a:pt x="100" y="251"/>
                  </a:lnTo>
                  <a:lnTo>
                    <a:pt x="102" y="250"/>
                  </a:lnTo>
                  <a:lnTo>
                    <a:pt x="105" y="250"/>
                  </a:lnTo>
                  <a:lnTo>
                    <a:pt x="107" y="249"/>
                  </a:lnTo>
                  <a:lnTo>
                    <a:pt x="109" y="248"/>
                  </a:lnTo>
                  <a:lnTo>
                    <a:pt x="111" y="248"/>
                  </a:lnTo>
                  <a:lnTo>
                    <a:pt x="113" y="247"/>
                  </a:lnTo>
                  <a:lnTo>
                    <a:pt x="115" y="246"/>
                  </a:lnTo>
                  <a:lnTo>
                    <a:pt x="117" y="245"/>
                  </a:lnTo>
                  <a:lnTo>
                    <a:pt x="119" y="244"/>
                  </a:lnTo>
                  <a:lnTo>
                    <a:pt x="121" y="243"/>
                  </a:lnTo>
                  <a:lnTo>
                    <a:pt x="123" y="242"/>
                  </a:lnTo>
                  <a:lnTo>
                    <a:pt x="125" y="241"/>
                  </a:lnTo>
                  <a:lnTo>
                    <a:pt x="127" y="240"/>
                  </a:lnTo>
                  <a:lnTo>
                    <a:pt x="129" y="239"/>
                  </a:lnTo>
                  <a:lnTo>
                    <a:pt x="131" y="238"/>
                  </a:lnTo>
                  <a:lnTo>
                    <a:pt x="133" y="237"/>
                  </a:lnTo>
                  <a:lnTo>
                    <a:pt x="135" y="236"/>
                  </a:lnTo>
                  <a:lnTo>
                    <a:pt x="137" y="234"/>
                  </a:lnTo>
                  <a:lnTo>
                    <a:pt x="138" y="233"/>
                  </a:lnTo>
                  <a:lnTo>
                    <a:pt x="140" y="232"/>
                  </a:lnTo>
                  <a:lnTo>
                    <a:pt x="142" y="231"/>
                  </a:lnTo>
                  <a:lnTo>
                    <a:pt x="144" y="229"/>
                  </a:lnTo>
                  <a:lnTo>
                    <a:pt x="146" y="228"/>
                  </a:lnTo>
                  <a:lnTo>
                    <a:pt x="147" y="227"/>
                  </a:lnTo>
                  <a:lnTo>
                    <a:pt x="149" y="225"/>
                  </a:lnTo>
                  <a:lnTo>
                    <a:pt x="151" y="224"/>
                  </a:lnTo>
                  <a:lnTo>
                    <a:pt x="153" y="222"/>
                  </a:lnTo>
                  <a:lnTo>
                    <a:pt x="154" y="221"/>
                  </a:lnTo>
                  <a:lnTo>
                    <a:pt x="156" y="219"/>
                  </a:lnTo>
                  <a:lnTo>
                    <a:pt x="158" y="218"/>
                  </a:lnTo>
                  <a:lnTo>
                    <a:pt x="159" y="216"/>
                  </a:lnTo>
                  <a:lnTo>
                    <a:pt x="161" y="214"/>
                  </a:lnTo>
                  <a:lnTo>
                    <a:pt x="163" y="213"/>
                  </a:lnTo>
                  <a:lnTo>
                    <a:pt x="164" y="211"/>
                  </a:lnTo>
                  <a:lnTo>
                    <a:pt x="166" y="209"/>
                  </a:lnTo>
                  <a:lnTo>
                    <a:pt x="168" y="207"/>
                  </a:lnTo>
                  <a:lnTo>
                    <a:pt x="169" y="206"/>
                  </a:lnTo>
                  <a:lnTo>
                    <a:pt x="171" y="204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5" y="199"/>
                  </a:lnTo>
                  <a:lnTo>
                    <a:pt x="176" y="197"/>
                  </a:lnTo>
                  <a:lnTo>
                    <a:pt x="178" y="195"/>
                  </a:lnTo>
                  <a:lnTo>
                    <a:pt x="179" y="193"/>
                  </a:lnTo>
                  <a:lnTo>
                    <a:pt x="180" y="191"/>
                  </a:lnTo>
                  <a:lnTo>
                    <a:pt x="182" y="190"/>
                  </a:lnTo>
                  <a:lnTo>
                    <a:pt x="183" y="188"/>
                  </a:lnTo>
                  <a:lnTo>
                    <a:pt x="184" y="186"/>
                  </a:lnTo>
                  <a:lnTo>
                    <a:pt x="185" y="184"/>
                  </a:lnTo>
                  <a:lnTo>
                    <a:pt x="186" y="182"/>
                  </a:lnTo>
                  <a:lnTo>
                    <a:pt x="187" y="181"/>
                  </a:lnTo>
                  <a:lnTo>
                    <a:pt x="189" y="179"/>
                  </a:lnTo>
                  <a:lnTo>
                    <a:pt x="190" y="177"/>
                  </a:lnTo>
                  <a:lnTo>
                    <a:pt x="191" y="175"/>
                  </a:lnTo>
                  <a:lnTo>
                    <a:pt x="191" y="173"/>
                  </a:lnTo>
                  <a:lnTo>
                    <a:pt x="192" y="171"/>
                  </a:lnTo>
                  <a:lnTo>
                    <a:pt x="193" y="170"/>
                  </a:lnTo>
                  <a:lnTo>
                    <a:pt x="194" y="168"/>
                  </a:lnTo>
                  <a:lnTo>
                    <a:pt x="195" y="166"/>
                  </a:lnTo>
                  <a:lnTo>
                    <a:pt x="195" y="164"/>
                  </a:lnTo>
                  <a:lnTo>
                    <a:pt x="196" y="161"/>
                  </a:lnTo>
                  <a:lnTo>
                    <a:pt x="197" y="159"/>
                  </a:lnTo>
                  <a:lnTo>
                    <a:pt x="197" y="157"/>
                  </a:lnTo>
                  <a:lnTo>
                    <a:pt x="198" y="155"/>
                  </a:lnTo>
                  <a:lnTo>
                    <a:pt x="198" y="153"/>
                  </a:lnTo>
                  <a:lnTo>
                    <a:pt x="198" y="151"/>
                  </a:lnTo>
                  <a:lnTo>
                    <a:pt x="199" y="148"/>
                  </a:lnTo>
                  <a:lnTo>
                    <a:pt x="199" y="146"/>
                  </a:lnTo>
                  <a:lnTo>
                    <a:pt x="199" y="144"/>
                  </a:lnTo>
                  <a:lnTo>
                    <a:pt x="199" y="142"/>
                  </a:lnTo>
                  <a:lnTo>
                    <a:pt x="200" y="139"/>
                  </a:lnTo>
                  <a:lnTo>
                    <a:pt x="200" y="137"/>
                  </a:lnTo>
                  <a:lnTo>
                    <a:pt x="200" y="134"/>
                  </a:lnTo>
                  <a:lnTo>
                    <a:pt x="200" y="132"/>
                  </a:lnTo>
                  <a:lnTo>
                    <a:pt x="200" y="130"/>
                  </a:lnTo>
                  <a:lnTo>
                    <a:pt x="200" y="127"/>
                  </a:lnTo>
                  <a:lnTo>
                    <a:pt x="200" y="125"/>
                  </a:lnTo>
                  <a:lnTo>
                    <a:pt x="200" y="122"/>
                  </a:lnTo>
                  <a:lnTo>
                    <a:pt x="200" y="120"/>
                  </a:lnTo>
                  <a:lnTo>
                    <a:pt x="200" y="117"/>
                  </a:lnTo>
                  <a:lnTo>
                    <a:pt x="200" y="115"/>
                  </a:lnTo>
                  <a:lnTo>
                    <a:pt x="199" y="112"/>
                  </a:lnTo>
                  <a:lnTo>
                    <a:pt x="199" y="110"/>
                  </a:lnTo>
                  <a:lnTo>
                    <a:pt x="199" y="107"/>
                  </a:lnTo>
                  <a:lnTo>
                    <a:pt x="199" y="105"/>
                  </a:lnTo>
                  <a:lnTo>
                    <a:pt x="198" y="102"/>
                  </a:lnTo>
                  <a:lnTo>
                    <a:pt x="198" y="100"/>
                  </a:lnTo>
                  <a:lnTo>
                    <a:pt x="198" y="97"/>
                  </a:lnTo>
                  <a:lnTo>
                    <a:pt x="197" y="95"/>
                  </a:lnTo>
                  <a:lnTo>
                    <a:pt x="197" y="92"/>
                  </a:lnTo>
                  <a:lnTo>
                    <a:pt x="196" y="90"/>
                  </a:lnTo>
                  <a:lnTo>
                    <a:pt x="196" y="87"/>
                  </a:lnTo>
                  <a:lnTo>
                    <a:pt x="195" y="85"/>
                  </a:lnTo>
                  <a:lnTo>
                    <a:pt x="195" y="83"/>
                  </a:lnTo>
                  <a:lnTo>
                    <a:pt x="194" y="80"/>
                  </a:lnTo>
                  <a:lnTo>
                    <a:pt x="193" y="78"/>
                  </a:lnTo>
                  <a:lnTo>
                    <a:pt x="193" y="76"/>
                  </a:lnTo>
                  <a:lnTo>
                    <a:pt x="192" y="73"/>
                  </a:lnTo>
                  <a:lnTo>
                    <a:pt x="191" y="71"/>
                  </a:lnTo>
                  <a:lnTo>
                    <a:pt x="191" y="69"/>
                  </a:lnTo>
                  <a:lnTo>
                    <a:pt x="190" y="66"/>
                  </a:lnTo>
                  <a:lnTo>
                    <a:pt x="189" y="64"/>
                  </a:lnTo>
                  <a:lnTo>
                    <a:pt x="188" y="62"/>
                  </a:lnTo>
                  <a:lnTo>
                    <a:pt x="187" y="60"/>
                  </a:lnTo>
                  <a:lnTo>
                    <a:pt x="186" y="57"/>
                  </a:lnTo>
                  <a:lnTo>
                    <a:pt x="185" y="55"/>
                  </a:lnTo>
                  <a:lnTo>
                    <a:pt x="183" y="53"/>
                  </a:lnTo>
                  <a:lnTo>
                    <a:pt x="182" y="51"/>
                  </a:lnTo>
                  <a:lnTo>
                    <a:pt x="181" y="49"/>
                  </a:lnTo>
                  <a:lnTo>
                    <a:pt x="179" y="47"/>
                  </a:lnTo>
                  <a:lnTo>
                    <a:pt x="178" y="45"/>
                  </a:lnTo>
                  <a:lnTo>
                    <a:pt x="176" y="43"/>
                  </a:lnTo>
                  <a:lnTo>
                    <a:pt x="175" y="41"/>
                  </a:lnTo>
                  <a:lnTo>
                    <a:pt x="173" y="40"/>
                  </a:lnTo>
                  <a:lnTo>
                    <a:pt x="171" y="38"/>
                  </a:lnTo>
                  <a:lnTo>
                    <a:pt x="170" y="36"/>
                  </a:lnTo>
                  <a:lnTo>
                    <a:pt x="168" y="34"/>
                  </a:lnTo>
                  <a:lnTo>
                    <a:pt x="166" y="32"/>
                  </a:lnTo>
                  <a:lnTo>
                    <a:pt x="164" y="31"/>
                  </a:lnTo>
                  <a:lnTo>
                    <a:pt x="162" y="29"/>
                  </a:lnTo>
                  <a:lnTo>
                    <a:pt x="160" y="28"/>
                  </a:lnTo>
                  <a:lnTo>
                    <a:pt x="158" y="26"/>
                  </a:lnTo>
                  <a:lnTo>
                    <a:pt x="156" y="25"/>
                  </a:lnTo>
                  <a:lnTo>
                    <a:pt x="154" y="23"/>
                  </a:lnTo>
                  <a:lnTo>
                    <a:pt x="152" y="22"/>
                  </a:lnTo>
                  <a:lnTo>
                    <a:pt x="150" y="20"/>
                  </a:lnTo>
                  <a:lnTo>
                    <a:pt x="147" y="19"/>
                  </a:lnTo>
                  <a:lnTo>
                    <a:pt x="145" y="18"/>
                  </a:lnTo>
                  <a:lnTo>
                    <a:pt x="143" y="17"/>
                  </a:lnTo>
                  <a:lnTo>
                    <a:pt x="141" y="16"/>
                  </a:lnTo>
                  <a:lnTo>
                    <a:pt x="138" y="14"/>
                  </a:lnTo>
                  <a:lnTo>
                    <a:pt x="136" y="13"/>
                  </a:lnTo>
                  <a:lnTo>
                    <a:pt x="134" y="12"/>
                  </a:lnTo>
                  <a:lnTo>
                    <a:pt x="131" y="11"/>
                  </a:lnTo>
                  <a:lnTo>
                    <a:pt x="129" y="10"/>
                  </a:lnTo>
                  <a:lnTo>
                    <a:pt x="127" y="10"/>
                  </a:lnTo>
                  <a:lnTo>
                    <a:pt x="124" y="9"/>
                  </a:lnTo>
                  <a:lnTo>
                    <a:pt x="122" y="8"/>
                  </a:lnTo>
                  <a:lnTo>
                    <a:pt x="120" y="7"/>
                  </a:lnTo>
                  <a:lnTo>
                    <a:pt x="117" y="6"/>
                  </a:lnTo>
                  <a:lnTo>
                    <a:pt x="115" y="6"/>
                  </a:lnTo>
                  <a:lnTo>
                    <a:pt x="112" y="5"/>
                  </a:lnTo>
                  <a:lnTo>
                    <a:pt x="110" y="4"/>
                  </a:lnTo>
                  <a:lnTo>
                    <a:pt x="108" y="3"/>
                  </a:lnTo>
                  <a:lnTo>
                    <a:pt x="105" y="3"/>
                  </a:lnTo>
                  <a:lnTo>
                    <a:pt x="103" y="2"/>
                  </a:lnTo>
                  <a:lnTo>
                    <a:pt x="101" y="2"/>
                  </a:lnTo>
                  <a:lnTo>
                    <a:pt x="98" y="1"/>
                  </a:lnTo>
                  <a:lnTo>
                    <a:pt x="96" y="1"/>
                  </a:lnTo>
                  <a:lnTo>
                    <a:pt x="94" y="0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8" y="1"/>
                  </a:lnTo>
                  <a:lnTo>
                    <a:pt x="65" y="2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58" y="4"/>
                  </a:lnTo>
                  <a:lnTo>
                    <a:pt x="56" y="5"/>
                  </a:lnTo>
                  <a:lnTo>
                    <a:pt x="54" y="6"/>
                  </a:lnTo>
                  <a:lnTo>
                    <a:pt x="52" y="7"/>
                  </a:lnTo>
                  <a:lnTo>
                    <a:pt x="50" y="7"/>
                  </a:lnTo>
                  <a:lnTo>
                    <a:pt x="48" y="8"/>
                  </a:lnTo>
                  <a:lnTo>
                    <a:pt x="46" y="9"/>
                  </a:lnTo>
                  <a:lnTo>
                    <a:pt x="44" y="10"/>
                  </a:lnTo>
                  <a:lnTo>
                    <a:pt x="42" y="11"/>
                  </a:lnTo>
                  <a:lnTo>
                    <a:pt x="40" y="12"/>
                  </a:lnTo>
                  <a:lnTo>
                    <a:pt x="39" y="14"/>
                  </a:lnTo>
                  <a:lnTo>
                    <a:pt x="37" y="15"/>
                  </a:lnTo>
                  <a:lnTo>
                    <a:pt x="35" y="16"/>
                  </a:lnTo>
                  <a:lnTo>
                    <a:pt x="34" y="17"/>
                  </a:lnTo>
                  <a:lnTo>
                    <a:pt x="33" y="18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9" y="22"/>
                  </a:lnTo>
                  <a:lnTo>
                    <a:pt x="27" y="24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4" y="28"/>
                  </a:lnTo>
                  <a:lnTo>
                    <a:pt x="23" y="29"/>
                  </a:lnTo>
                  <a:lnTo>
                    <a:pt x="22" y="31"/>
                  </a:lnTo>
                  <a:lnTo>
                    <a:pt x="21" y="32"/>
                  </a:lnTo>
                  <a:lnTo>
                    <a:pt x="20" y="34"/>
                  </a:lnTo>
                  <a:lnTo>
                    <a:pt x="19" y="36"/>
                  </a:lnTo>
                  <a:lnTo>
                    <a:pt x="18" y="37"/>
                  </a:lnTo>
                  <a:lnTo>
                    <a:pt x="17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3" y="47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3" y="51"/>
                  </a:lnTo>
                  <a:lnTo>
                    <a:pt x="13" y="52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15" y="54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19" y="54"/>
                  </a:lnTo>
                  <a:lnTo>
                    <a:pt x="21" y="54"/>
                  </a:lnTo>
                  <a:lnTo>
                    <a:pt x="23" y="53"/>
                  </a:lnTo>
                  <a:lnTo>
                    <a:pt x="25" y="53"/>
                  </a:lnTo>
                  <a:lnTo>
                    <a:pt x="27" y="52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4" y="50"/>
                  </a:lnTo>
                  <a:lnTo>
                    <a:pt x="36" y="49"/>
                  </a:lnTo>
                  <a:lnTo>
                    <a:pt x="38" y="49"/>
                  </a:lnTo>
                  <a:lnTo>
                    <a:pt x="41" y="48"/>
                  </a:lnTo>
                  <a:lnTo>
                    <a:pt x="43" y="48"/>
                  </a:lnTo>
                  <a:lnTo>
                    <a:pt x="45" y="47"/>
                  </a:lnTo>
                  <a:lnTo>
                    <a:pt x="47" y="47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5"/>
                  </a:lnTo>
                  <a:lnTo>
                    <a:pt x="55" y="45"/>
                  </a:lnTo>
                  <a:lnTo>
                    <a:pt x="57" y="45"/>
                  </a:lnTo>
                  <a:lnTo>
                    <a:pt x="59" y="44"/>
                  </a:lnTo>
                  <a:lnTo>
                    <a:pt x="61" y="44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70" y="43"/>
                  </a:lnTo>
                  <a:lnTo>
                    <a:pt x="72" y="43"/>
                  </a:lnTo>
                  <a:lnTo>
                    <a:pt x="74" y="43"/>
                  </a:lnTo>
                  <a:lnTo>
                    <a:pt x="76" y="44"/>
                  </a:lnTo>
                  <a:lnTo>
                    <a:pt x="78" y="44"/>
                  </a:lnTo>
                  <a:lnTo>
                    <a:pt x="81" y="44"/>
                  </a:lnTo>
                  <a:lnTo>
                    <a:pt x="83" y="44"/>
                  </a:lnTo>
                  <a:lnTo>
                    <a:pt x="85" y="44"/>
                  </a:lnTo>
                  <a:lnTo>
                    <a:pt x="87" y="45"/>
                  </a:lnTo>
                  <a:lnTo>
                    <a:pt x="89" y="45"/>
                  </a:lnTo>
                  <a:lnTo>
                    <a:pt x="92" y="46"/>
                  </a:lnTo>
                  <a:lnTo>
                    <a:pt x="94" y="46"/>
                  </a:lnTo>
                  <a:lnTo>
                    <a:pt x="96" y="47"/>
                  </a:lnTo>
                  <a:lnTo>
                    <a:pt x="99" y="47"/>
                  </a:lnTo>
                  <a:lnTo>
                    <a:pt x="101" y="48"/>
                  </a:lnTo>
                  <a:lnTo>
                    <a:pt x="103" y="49"/>
                  </a:lnTo>
                  <a:lnTo>
                    <a:pt x="106" y="49"/>
                  </a:lnTo>
                  <a:lnTo>
                    <a:pt x="108" y="50"/>
                  </a:lnTo>
                  <a:lnTo>
                    <a:pt x="110" y="51"/>
                  </a:lnTo>
                  <a:lnTo>
                    <a:pt x="112" y="52"/>
                  </a:lnTo>
                  <a:lnTo>
                    <a:pt x="114" y="53"/>
                  </a:lnTo>
                  <a:lnTo>
                    <a:pt x="116" y="54"/>
                  </a:lnTo>
                  <a:lnTo>
                    <a:pt x="118" y="55"/>
                  </a:lnTo>
                  <a:lnTo>
                    <a:pt x="120" y="56"/>
                  </a:lnTo>
                  <a:lnTo>
                    <a:pt x="122" y="57"/>
                  </a:lnTo>
                  <a:lnTo>
                    <a:pt x="124" y="58"/>
                  </a:lnTo>
                  <a:lnTo>
                    <a:pt x="126" y="59"/>
                  </a:lnTo>
                  <a:lnTo>
                    <a:pt x="128" y="60"/>
                  </a:lnTo>
                  <a:lnTo>
                    <a:pt x="129" y="62"/>
                  </a:lnTo>
                  <a:lnTo>
                    <a:pt x="131" y="63"/>
                  </a:lnTo>
                  <a:lnTo>
                    <a:pt x="133" y="64"/>
                  </a:lnTo>
                  <a:lnTo>
                    <a:pt x="135" y="66"/>
                  </a:lnTo>
                  <a:lnTo>
                    <a:pt x="136" y="67"/>
                  </a:lnTo>
                  <a:lnTo>
                    <a:pt x="138" y="69"/>
                  </a:lnTo>
                  <a:lnTo>
                    <a:pt x="139" y="70"/>
                  </a:lnTo>
                  <a:lnTo>
                    <a:pt x="140" y="72"/>
                  </a:lnTo>
                  <a:lnTo>
                    <a:pt x="142" y="73"/>
                  </a:lnTo>
                  <a:lnTo>
                    <a:pt x="143" y="75"/>
                  </a:lnTo>
                  <a:lnTo>
                    <a:pt x="144" y="76"/>
                  </a:lnTo>
                  <a:lnTo>
                    <a:pt x="145" y="78"/>
                  </a:lnTo>
                  <a:lnTo>
                    <a:pt x="146" y="80"/>
                  </a:lnTo>
                  <a:lnTo>
                    <a:pt x="147" y="81"/>
                  </a:lnTo>
                  <a:lnTo>
                    <a:pt x="148" y="83"/>
                  </a:lnTo>
                  <a:lnTo>
                    <a:pt x="149" y="85"/>
                  </a:lnTo>
                  <a:lnTo>
                    <a:pt x="149" y="87"/>
                  </a:lnTo>
                  <a:lnTo>
                    <a:pt x="150" y="89"/>
                  </a:lnTo>
                  <a:lnTo>
                    <a:pt x="151" y="91"/>
                  </a:lnTo>
                  <a:lnTo>
                    <a:pt x="151" y="93"/>
                  </a:lnTo>
                  <a:lnTo>
                    <a:pt x="152" y="95"/>
                  </a:lnTo>
                  <a:lnTo>
                    <a:pt x="152" y="97"/>
                  </a:lnTo>
                  <a:lnTo>
                    <a:pt x="153" y="99"/>
                  </a:lnTo>
                  <a:lnTo>
                    <a:pt x="153" y="102"/>
                  </a:lnTo>
                  <a:lnTo>
                    <a:pt x="153" y="104"/>
                  </a:lnTo>
                  <a:lnTo>
                    <a:pt x="153" y="107"/>
                  </a:lnTo>
                  <a:lnTo>
                    <a:pt x="153" y="109"/>
                  </a:lnTo>
                  <a:lnTo>
                    <a:pt x="153" y="112"/>
                  </a:lnTo>
                  <a:lnTo>
                    <a:pt x="153" y="115"/>
                  </a:lnTo>
                  <a:lnTo>
                    <a:pt x="153" y="118"/>
                  </a:lnTo>
                  <a:lnTo>
                    <a:pt x="153" y="121"/>
                  </a:lnTo>
                  <a:lnTo>
                    <a:pt x="153" y="124"/>
                  </a:lnTo>
                  <a:lnTo>
                    <a:pt x="153" y="127"/>
                  </a:lnTo>
                  <a:lnTo>
                    <a:pt x="152" y="130"/>
                  </a:lnTo>
                  <a:lnTo>
                    <a:pt x="152" y="133"/>
                  </a:lnTo>
                  <a:lnTo>
                    <a:pt x="151" y="135"/>
                  </a:lnTo>
                  <a:lnTo>
                    <a:pt x="151" y="138"/>
                  </a:lnTo>
                  <a:lnTo>
                    <a:pt x="150" y="141"/>
                  </a:lnTo>
                  <a:lnTo>
                    <a:pt x="149" y="143"/>
                  </a:lnTo>
                  <a:lnTo>
                    <a:pt x="149" y="146"/>
                  </a:lnTo>
                  <a:lnTo>
                    <a:pt x="148" y="148"/>
                  </a:lnTo>
                  <a:lnTo>
                    <a:pt x="147" y="150"/>
                  </a:lnTo>
                  <a:lnTo>
                    <a:pt x="146" y="153"/>
                  </a:lnTo>
                  <a:lnTo>
                    <a:pt x="145" y="155"/>
                  </a:lnTo>
                  <a:lnTo>
                    <a:pt x="144" y="157"/>
                  </a:lnTo>
                  <a:lnTo>
                    <a:pt x="143" y="159"/>
                  </a:lnTo>
                  <a:lnTo>
                    <a:pt x="142" y="161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8" y="166"/>
                  </a:lnTo>
                  <a:lnTo>
                    <a:pt x="136" y="168"/>
                  </a:lnTo>
                  <a:lnTo>
                    <a:pt x="135" y="170"/>
                  </a:lnTo>
                  <a:lnTo>
                    <a:pt x="133" y="171"/>
                  </a:lnTo>
                  <a:lnTo>
                    <a:pt x="131" y="173"/>
                  </a:lnTo>
                  <a:lnTo>
                    <a:pt x="129" y="175"/>
                  </a:lnTo>
                  <a:lnTo>
                    <a:pt x="128" y="177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2" y="182"/>
                  </a:lnTo>
                  <a:lnTo>
                    <a:pt x="120" y="184"/>
                  </a:lnTo>
                  <a:lnTo>
                    <a:pt x="118" y="186"/>
                  </a:lnTo>
                  <a:lnTo>
                    <a:pt x="116" y="188"/>
                  </a:lnTo>
                  <a:lnTo>
                    <a:pt x="113" y="189"/>
                  </a:lnTo>
                  <a:lnTo>
                    <a:pt x="111" y="191"/>
                  </a:lnTo>
                  <a:lnTo>
                    <a:pt x="109" y="193"/>
                  </a:lnTo>
                  <a:lnTo>
                    <a:pt x="106" y="195"/>
                  </a:lnTo>
                  <a:lnTo>
                    <a:pt x="104" y="196"/>
                  </a:lnTo>
                  <a:lnTo>
                    <a:pt x="101" y="198"/>
                  </a:lnTo>
                  <a:lnTo>
                    <a:pt x="99" y="199"/>
                  </a:lnTo>
                  <a:lnTo>
                    <a:pt x="96" y="201"/>
                  </a:lnTo>
                  <a:lnTo>
                    <a:pt x="94" y="202"/>
                  </a:lnTo>
                  <a:lnTo>
                    <a:pt x="92" y="204"/>
                  </a:lnTo>
                  <a:lnTo>
                    <a:pt x="89" y="205"/>
                  </a:lnTo>
                  <a:lnTo>
                    <a:pt x="87" y="207"/>
                  </a:lnTo>
                  <a:lnTo>
                    <a:pt x="84" y="208"/>
                  </a:lnTo>
                  <a:lnTo>
                    <a:pt x="81" y="209"/>
                  </a:lnTo>
                  <a:lnTo>
                    <a:pt x="79" y="210"/>
                  </a:lnTo>
                  <a:lnTo>
                    <a:pt x="76" y="211"/>
                  </a:lnTo>
                  <a:lnTo>
                    <a:pt x="74" y="213"/>
                  </a:lnTo>
                  <a:lnTo>
                    <a:pt x="71" y="214"/>
                  </a:lnTo>
                  <a:lnTo>
                    <a:pt x="68" y="215"/>
                  </a:lnTo>
                  <a:lnTo>
                    <a:pt x="66" y="216"/>
                  </a:lnTo>
                  <a:lnTo>
                    <a:pt x="63" y="216"/>
                  </a:lnTo>
                  <a:lnTo>
                    <a:pt x="60" y="217"/>
                  </a:lnTo>
                  <a:lnTo>
                    <a:pt x="58" y="218"/>
                  </a:lnTo>
                  <a:lnTo>
                    <a:pt x="55" y="219"/>
                  </a:lnTo>
                  <a:lnTo>
                    <a:pt x="52" y="220"/>
                  </a:lnTo>
                  <a:lnTo>
                    <a:pt x="50" y="220"/>
                  </a:lnTo>
                  <a:lnTo>
                    <a:pt x="47" y="221"/>
                  </a:lnTo>
                  <a:lnTo>
                    <a:pt x="44" y="221"/>
                  </a:lnTo>
                  <a:lnTo>
                    <a:pt x="41" y="222"/>
                  </a:lnTo>
                  <a:lnTo>
                    <a:pt x="38" y="222"/>
                  </a:lnTo>
                  <a:lnTo>
                    <a:pt x="36" y="223"/>
                  </a:lnTo>
                  <a:lnTo>
                    <a:pt x="33" y="223"/>
                  </a:lnTo>
                  <a:lnTo>
                    <a:pt x="30" y="224"/>
                  </a:lnTo>
                  <a:lnTo>
                    <a:pt x="27" y="224"/>
                  </a:lnTo>
                  <a:lnTo>
                    <a:pt x="24" y="224"/>
                  </a:lnTo>
                  <a:lnTo>
                    <a:pt x="22" y="224"/>
                  </a:lnTo>
                  <a:lnTo>
                    <a:pt x="19" y="224"/>
                  </a:lnTo>
                  <a:lnTo>
                    <a:pt x="17" y="225"/>
                  </a:lnTo>
                  <a:lnTo>
                    <a:pt x="15" y="225"/>
                  </a:lnTo>
                  <a:lnTo>
                    <a:pt x="13" y="225"/>
                  </a:lnTo>
                  <a:lnTo>
                    <a:pt x="11" y="225"/>
                  </a:lnTo>
                  <a:lnTo>
                    <a:pt x="9" y="225"/>
                  </a:lnTo>
                  <a:lnTo>
                    <a:pt x="8" y="225"/>
                  </a:lnTo>
                  <a:lnTo>
                    <a:pt x="6" y="226"/>
                  </a:lnTo>
                  <a:lnTo>
                    <a:pt x="5" y="226"/>
                  </a:lnTo>
                  <a:lnTo>
                    <a:pt x="4" y="226"/>
                  </a:lnTo>
                  <a:lnTo>
                    <a:pt x="3" y="226"/>
                  </a:lnTo>
                  <a:lnTo>
                    <a:pt x="3" y="226"/>
                  </a:lnTo>
                  <a:lnTo>
                    <a:pt x="2" y="226"/>
                  </a:lnTo>
                  <a:lnTo>
                    <a:pt x="2" y="226"/>
                  </a:lnTo>
                  <a:lnTo>
                    <a:pt x="2" y="226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4" name="未知"/>
            <p:cNvSpPr/>
            <p:nvPr/>
          </p:nvSpPr>
          <p:spPr>
            <a:xfrm>
              <a:off x="404" y="93"/>
              <a:ext cx="35" cy="1059"/>
            </a:xfrm>
            <a:custGeom>
              <a:avLst/>
              <a:gdLst/>
              <a:ahLst/>
              <a:cxnLst/>
              <a:pathLst>
                <a:path w="35" h="1059">
                  <a:moveTo>
                    <a:pt x="34" y="0"/>
                  </a:moveTo>
                  <a:lnTo>
                    <a:pt x="34" y="30"/>
                  </a:lnTo>
                  <a:lnTo>
                    <a:pt x="34" y="58"/>
                  </a:lnTo>
                  <a:lnTo>
                    <a:pt x="34" y="86"/>
                  </a:lnTo>
                  <a:lnTo>
                    <a:pt x="34" y="113"/>
                  </a:lnTo>
                  <a:lnTo>
                    <a:pt x="34" y="138"/>
                  </a:lnTo>
                  <a:lnTo>
                    <a:pt x="34" y="163"/>
                  </a:lnTo>
                  <a:lnTo>
                    <a:pt x="34" y="187"/>
                  </a:lnTo>
                  <a:lnTo>
                    <a:pt x="34" y="210"/>
                  </a:lnTo>
                  <a:lnTo>
                    <a:pt x="34" y="232"/>
                  </a:lnTo>
                  <a:lnTo>
                    <a:pt x="34" y="253"/>
                  </a:lnTo>
                  <a:lnTo>
                    <a:pt x="34" y="272"/>
                  </a:lnTo>
                  <a:lnTo>
                    <a:pt x="34" y="291"/>
                  </a:lnTo>
                  <a:lnTo>
                    <a:pt x="34" y="309"/>
                  </a:lnTo>
                  <a:lnTo>
                    <a:pt x="34" y="326"/>
                  </a:lnTo>
                  <a:lnTo>
                    <a:pt x="34" y="342"/>
                  </a:lnTo>
                  <a:lnTo>
                    <a:pt x="34" y="357"/>
                  </a:lnTo>
                  <a:lnTo>
                    <a:pt x="34" y="373"/>
                  </a:lnTo>
                  <a:lnTo>
                    <a:pt x="34" y="389"/>
                  </a:lnTo>
                  <a:lnTo>
                    <a:pt x="34" y="407"/>
                  </a:lnTo>
                  <a:lnTo>
                    <a:pt x="34" y="426"/>
                  </a:lnTo>
                  <a:lnTo>
                    <a:pt x="34" y="447"/>
                  </a:lnTo>
                  <a:lnTo>
                    <a:pt x="34" y="469"/>
                  </a:lnTo>
                  <a:lnTo>
                    <a:pt x="34" y="493"/>
                  </a:lnTo>
                  <a:lnTo>
                    <a:pt x="34" y="517"/>
                  </a:lnTo>
                  <a:lnTo>
                    <a:pt x="34" y="543"/>
                  </a:lnTo>
                  <a:lnTo>
                    <a:pt x="34" y="571"/>
                  </a:lnTo>
                  <a:lnTo>
                    <a:pt x="34" y="600"/>
                  </a:lnTo>
                  <a:lnTo>
                    <a:pt x="34" y="630"/>
                  </a:lnTo>
                  <a:lnTo>
                    <a:pt x="34" y="661"/>
                  </a:lnTo>
                  <a:lnTo>
                    <a:pt x="34" y="694"/>
                  </a:lnTo>
                  <a:lnTo>
                    <a:pt x="34" y="728"/>
                  </a:lnTo>
                  <a:lnTo>
                    <a:pt x="34" y="764"/>
                  </a:lnTo>
                  <a:lnTo>
                    <a:pt x="34" y="799"/>
                  </a:lnTo>
                  <a:lnTo>
                    <a:pt x="34" y="832"/>
                  </a:lnTo>
                  <a:lnTo>
                    <a:pt x="34" y="863"/>
                  </a:lnTo>
                  <a:lnTo>
                    <a:pt x="34" y="891"/>
                  </a:lnTo>
                  <a:lnTo>
                    <a:pt x="33" y="917"/>
                  </a:lnTo>
                  <a:lnTo>
                    <a:pt x="33" y="941"/>
                  </a:lnTo>
                  <a:lnTo>
                    <a:pt x="33" y="963"/>
                  </a:lnTo>
                  <a:lnTo>
                    <a:pt x="33" y="982"/>
                  </a:lnTo>
                  <a:lnTo>
                    <a:pt x="32" y="999"/>
                  </a:lnTo>
                  <a:lnTo>
                    <a:pt x="32" y="1014"/>
                  </a:lnTo>
                  <a:lnTo>
                    <a:pt x="32" y="1027"/>
                  </a:lnTo>
                  <a:lnTo>
                    <a:pt x="31" y="1037"/>
                  </a:lnTo>
                  <a:lnTo>
                    <a:pt x="31" y="1045"/>
                  </a:lnTo>
                  <a:lnTo>
                    <a:pt x="31" y="1051"/>
                  </a:lnTo>
                  <a:lnTo>
                    <a:pt x="30" y="1055"/>
                  </a:lnTo>
                  <a:lnTo>
                    <a:pt x="30" y="1056"/>
                  </a:lnTo>
                  <a:lnTo>
                    <a:pt x="29" y="1056"/>
                  </a:lnTo>
                  <a:lnTo>
                    <a:pt x="28" y="1056"/>
                  </a:lnTo>
                  <a:lnTo>
                    <a:pt x="28" y="1057"/>
                  </a:lnTo>
                  <a:lnTo>
                    <a:pt x="27" y="1057"/>
                  </a:lnTo>
                  <a:lnTo>
                    <a:pt x="27" y="1057"/>
                  </a:lnTo>
                  <a:lnTo>
                    <a:pt x="26" y="1057"/>
                  </a:lnTo>
                  <a:lnTo>
                    <a:pt x="25" y="1057"/>
                  </a:lnTo>
                  <a:lnTo>
                    <a:pt x="24" y="1057"/>
                  </a:lnTo>
                  <a:lnTo>
                    <a:pt x="24" y="1058"/>
                  </a:lnTo>
                  <a:lnTo>
                    <a:pt x="23" y="1058"/>
                  </a:lnTo>
                  <a:lnTo>
                    <a:pt x="22" y="1058"/>
                  </a:lnTo>
                  <a:lnTo>
                    <a:pt x="21" y="1058"/>
                  </a:lnTo>
                  <a:lnTo>
                    <a:pt x="20" y="1058"/>
                  </a:lnTo>
                  <a:lnTo>
                    <a:pt x="19" y="1058"/>
                  </a:lnTo>
                  <a:lnTo>
                    <a:pt x="18" y="1058"/>
                  </a:lnTo>
                  <a:lnTo>
                    <a:pt x="17" y="1058"/>
                  </a:lnTo>
                  <a:lnTo>
                    <a:pt x="16" y="1058"/>
                  </a:lnTo>
                  <a:lnTo>
                    <a:pt x="15" y="1058"/>
                  </a:lnTo>
                  <a:lnTo>
                    <a:pt x="14" y="1058"/>
                  </a:lnTo>
                  <a:lnTo>
                    <a:pt x="13" y="1058"/>
                  </a:lnTo>
                  <a:lnTo>
                    <a:pt x="12" y="1058"/>
                  </a:lnTo>
                  <a:lnTo>
                    <a:pt x="11" y="1058"/>
                  </a:lnTo>
                  <a:lnTo>
                    <a:pt x="10" y="1058"/>
                  </a:lnTo>
                  <a:lnTo>
                    <a:pt x="10" y="1057"/>
                  </a:lnTo>
                  <a:lnTo>
                    <a:pt x="9" y="1057"/>
                  </a:lnTo>
                  <a:lnTo>
                    <a:pt x="8" y="1057"/>
                  </a:lnTo>
                  <a:lnTo>
                    <a:pt x="7" y="1057"/>
                  </a:lnTo>
                  <a:lnTo>
                    <a:pt x="7" y="1057"/>
                  </a:lnTo>
                  <a:lnTo>
                    <a:pt x="6" y="1057"/>
                  </a:lnTo>
                  <a:lnTo>
                    <a:pt x="6" y="1056"/>
                  </a:lnTo>
                  <a:lnTo>
                    <a:pt x="5" y="1056"/>
                  </a:lnTo>
                  <a:lnTo>
                    <a:pt x="4" y="1056"/>
                  </a:lnTo>
                  <a:lnTo>
                    <a:pt x="4" y="1055"/>
                  </a:lnTo>
                  <a:lnTo>
                    <a:pt x="3" y="1051"/>
                  </a:lnTo>
                  <a:lnTo>
                    <a:pt x="3" y="1045"/>
                  </a:lnTo>
                  <a:lnTo>
                    <a:pt x="3" y="1037"/>
                  </a:lnTo>
                  <a:lnTo>
                    <a:pt x="2" y="1027"/>
                  </a:lnTo>
                  <a:lnTo>
                    <a:pt x="2" y="1014"/>
                  </a:lnTo>
                  <a:lnTo>
                    <a:pt x="2" y="999"/>
                  </a:lnTo>
                  <a:lnTo>
                    <a:pt x="1" y="982"/>
                  </a:lnTo>
                  <a:lnTo>
                    <a:pt x="1" y="963"/>
                  </a:lnTo>
                  <a:lnTo>
                    <a:pt x="1" y="941"/>
                  </a:lnTo>
                  <a:lnTo>
                    <a:pt x="1" y="917"/>
                  </a:lnTo>
                  <a:lnTo>
                    <a:pt x="0" y="891"/>
                  </a:lnTo>
                  <a:lnTo>
                    <a:pt x="0" y="863"/>
                  </a:lnTo>
                  <a:lnTo>
                    <a:pt x="0" y="832"/>
                  </a:lnTo>
                  <a:lnTo>
                    <a:pt x="0" y="799"/>
                  </a:lnTo>
                  <a:lnTo>
                    <a:pt x="0" y="764"/>
                  </a:lnTo>
                  <a:lnTo>
                    <a:pt x="0" y="728"/>
                  </a:lnTo>
                  <a:lnTo>
                    <a:pt x="0" y="694"/>
                  </a:lnTo>
                  <a:lnTo>
                    <a:pt x="0" y="661"/>
                  </a:lnTo>
                  <a:lnTo>
                    <a:pt x="0" y="630"/>
                  </a:lnTo>
                  <a:lnTo>
                    <a:pt x="0" y="600"/>
                  </a:lnTo>
                  <a:lnTo>
                    <a:pt x="0" y="571"/>
                  </a:lnTo>
                  <a:lnTo>
                    <a:pt x="0" y="543"/>
                  </a:lnTo>
                  <a:lnTo>
                    <a:pt x="0" y="517"/>
                  </a:lnTo>
                  <a:lnTo>
                    <a:pt x="0" y="493"/>
                  </a:lnTo>
                  <a:lnTo>
                    <a:pt x="0" y="469"/>
                  </a:lnTo>
                  <a:lnTo>
                    <a:pt x="0" y="447"/>
                  </a:lnTo>
                  <a:lnTo>
                    <a:pt x="0" y="426"/>
                  </a:lnTo>
                  <a:lnTo>
                    <a:pt x="0" y="407"/>
                  </a:lnTo>
                  <a:lnTo>
                    <a:pt x="0" y="389"/>
                  </a:lnTo>
                  <a:lnTo>
                    <a:pt x="0" y="373"/>
                  </a:lnTo>
                  <a:lnTo>
                    <a:pt x="0" y="357"/>
                  </a:lnTo>
                  <a:lnTo>
                    <a:pt x="0" y="343"/>
                  </a:lnTo>
                  <a:lnTo>
                    <a:pt x="0" y="328"/>
                  </a:lnTo>
                  <a:lnTo>
                    <a:pt x="0" y="314"/>
                  </a:lnTo>
                  <a:lnTo>
                    <a:pt x="0" y="299"/>
                  </a:lnTo>
                  <a:lnTo>
                    <a:pt x="0" y="284"/>
                  </a:lnTo>
                  <a:lnTo>
                    <a:pt x="0" y="270"/>
                  </a:lnTo>
                  <a:lnTo>
                    <a:pt x="0" y="255"/>
                  </a:lnTo>
                  <a:lnTo>
                    <a:pt x="0" y="240"/>
                  </a:lnTo>
                  <a:lnTo>
                    <a:pt x="0" y="225"/>
                  </a:lnTo>
                  <a:lnTo>
                    <a:pt x="0" y="210"/>
                  </a:lnTo>
                  <a:lnTo>
                    <a:pt x="0" y="195"/>
                  </a:lnTo>
                  <a:lnTo>
                    <a:pt x="0" y="180"/>
                  </a:lnTo>
                  <a:lnTo>
                    <a:pt x="0" y="166"/>
                  </a:lnTo>
                  <a:lnTo>
                    <a:pt x="0" y="151"/>
                  </a:lnTo>
                  <a:lnTo>
                    <a:pt x="0" y="136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0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9" y="6"/>
                  </a:lnTo>
                  <a:lnTo>
                    <a:pt x="20" y="6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5" name="未知"/>
            <p:cNvSpPr/>
            <p:nvPr/>
          </p:nvSpPr>
          <p:spPr>
            <a:xfrm>
              <a:off x="202" y="344"/>
              <a:ext cx="396" cy="467"/>
            </a:xfrm>
            <a:custGeom>
              <a:avLst/>
              <a:gdLst/>
              <a:ahLst/>
              <a:cxnLst/>
              <a:pathLst>
                <a:path w="396" h="467">
                  <a:moveTo>
                    <a:pt x="236" y="435"/>
                  </a:moveTo>
                  <a:lnTo>
                    <a:pt x="242" y="437"/>
                  </a:lnTo>
                  <a:lnTo>
                    <a:pt x="249" y="439"/>
                  </a:lnTo>
                  <a:lnTo>
                    <a:pt x="255" y="441"/>
                  </a:lnTo>
                  <a:lnTo>
                    <a:pt x="260" y="443"/>
                  </a:lnTo>
                  <a:lnTo>
                    <a:pt x="266" y="445"/>
                  </a:lnTo>
                  <a:lnTo>
                    <a:pt x="271" y="446"/>
                  </a:lnTo>
                  <a:lnTo>
                    <a:pt x="275" y="448"/>
                  </a:lnTo>
                  <a:lnTo>
                    <a:pt x="280" y="450"/>
                  </a:lnTo>
                  <a:lnTo>
                    <a:pt x="284" y="451"/>
                  </a:lnTo>
                  <a:lnTo>
                    <a:pt x="288" y="452"/>
                  </a:lnTo>
                  <a:lnTo>
                    <a:pt x="291" y="454"/>
                  </a:lnTo>
                  <a:lnTo>
                    <a:pt x="294" y="455"/>
                  </a:lnTo>
                  <a:lnTo>
                    <a:pt x="297" y="456"/>
                  </a:lnTo>
                  <a:lnTo>
                    <a:pt x="299" y="458"/>
                  </a:lnTo>
                  <a:lnTo>
                    <a:pt x="301" y="459"/>
                  </a:lnTo>
                  <a:lnTo>
                    <a:pt x="303" y="460"/>
                  </a:lnTo>
                  <a:lnTo>
                    <a:pt x="304" y="461"/>
                  </a:lnTo>
                  <a:lnTo>
                    <a:pt x="306" y="462"/>
                  </a:lnTo>
                  <a:lnTo>
                    <a:pt x="307" y="462"/>
                  </a:lnTo>
                  <a:lnTo>
                    <a:pt x="308" y="463"/>
                  </a:lnTo>
                  <a:lnTo>
                    <a:pt x="310" y="464"/>
                  </a:lnTo>
                  <a:lnTo>
                    <a:pt x="311" y="464"/>
                  </a:lnTo>
                  <a:lnTo>
                    <a:pt x="311" y="465"/>
                  </a:lnTo>
                  <a:lnTo>
                    <a:pt x="312" y="465"/>
                  </a:lnTo>
                  <a:lnTo>
                    <a:pt x="313" y="466"/>
                  </a:lnTo>
                  <a:lnTo>
                    <a:pt x="314" y="466"/>
                  </a:lnTo>
                  <a:lnTo>
                    <a:pt x="314" y="466"/>
                  </a:lnTo>
                  <a:lnTo>
                    <a:pt x="315" y="466"/>
                  </a:lnTo>
                  <a:lnTo>
                    <a:pt x="315" y="466"/>
                  </a:lnTo>
                  <a:lnTo>
                    <a:pt x="315" y="466"/>
                  </a:lnTo>
                  <a:lnTo>
                    <a:pt x="315" y="466"/>
                  </a:lnTo>
                  <a:lnTo>
                    <a:pt x="315" y="466"/>
                  </a:lnTo>
                  <a:lnTo>
                    <a:pt x="315" y="466"/>
                  </a:lnTo>
                  <a:lnTo>
                    <a:pt x="316" y="465"/>
                  </a:lnTo>
                  <a:lnTo>
                    <a:pt x="316" y="465"/>
                  </a:lnTo>
                  <a:lnTo>
                    <a:pt x="316" y="465"/>
                  </a:lnTo>
                  <a:lnTo>
                    <a:pt x="316" y="465"/>
                  </a:lnTo>
                  <a:lnTo>
                    <a:pt x="316" y="464"/>
                  </a:lnTo>
                  <a:lnTo>
                    <a:pt x="317" y="464"/>
                  </a:lnTo>
                  <a:lnTo>
                    <a:pt x="317" y="464"/>
                  </a:lnTo>
                  <a:lnTo>
                    <a:pt x="317" y="464"/>
                  </a:lnTo>
                  <a:lnTo>
                    <a:pt x="318" y="463"/>
                  </a:lnTo>
                  <a:lnTo>
                    <a:pt x="318" y="463"/>
                  </a:lnTo>
                  <a:lnTo>
                    <a:pt x="319" y="463"/>
                  </a:lnTo>
                  <a:lnTo>
                    <a:pt x="320" y="463"/>
                  </a:lnTo>
                  <a:lnTo>
                    <a:pt x="320" y="462"/>
                  </a:lnTo>
                  <a:lnTo>
                    <a:pt x="321" y="462"/>
                  </a:lnTo>
                  <a:lnTo>
                    <a:pt x="322" y="462"/>
                  </a:lnTo>
                  <a:lnTo>
                    <a:pt x="323" y="462"/>
                  </a:lnTo>
                  <a:lnTo>
                    <a:pt x="324" y="461"/>
                  </a:lnTo>
                  <a:lnTo>
                    <a:pt x="325" y="461"/>
                  </a:lnTo>
                  <a:lnTo>
                    <a:pt x="326" y="460"/>
                  </a:lnTo>
                  <a:lnTo>
                    <a:pt x="327" y="459"/>
                  </a:lnTo>
                  <a:lnTo>
                    <a:pt x="328" y="459"/>
                  </a:lnTo>
                  <a:lnTo>
                    <a:pt x="330" y="458"/>
                  </a:lnTo>
                  <a:lnTo>
                    <a:pt x="331" y="457"/>
                  </a:lnTo>
                  <a:lnTo>
                    <a:pt x="333" y="456"/>
                  </a:lnTo>
                  <a:lnTo>
                    <a:pt x="335" y="454"/>
                  </a:lnTo>
                  <a:lnTo>
                    <a:pt x="336" y="453"/>
                  </a:lnTo>
                  <a:lnTo>
                    <a:pt x="338" y="452"/>
                  </a:lnTo>
                  <a:lnTo>
                    <a:pt x="340" y="450"/>
                  </a:lnTo>
                  <a:lnTo>
                    <a:pt x="342" y="449"/>
                  </a:lnTo>
                  <a:lnTo>
                    <a:pt x="345" y="447"/>
                  </a:lnTo>
                  <a:lnTo>
                    <a:pt x="347" y="445"/>
                  </a:lnTo>
                  <a:lnTo>
                    <a:pt x="349" y="444"/>
                  </a:lnTo>
                  <a:lnTo>
                    <a:pt x="351" y="442"/>
                  </a:lnTo>
                  <a:lnTo>
                    <a:pt x="354" y="440"/>
                  </a:lnTo>
                  <a:lnTo>
                    <a:pt x="356" y="438"/>
                  </a:lnTo>
                  <a:lnTo>
                    <a:pt x="358" y="437"/>
                  </a:lnTo>
                  <a:lnTo>
                    <a:pt x="360" y="435"/>
                  </a:lnTo>
                  <a:lnTo>
                    <a:pt x="361" y="433"/>
                  </a:lnTo>
                  <a:lnTo>
                    <a:pt x="363" y="432"/>
                  </a:lnTo>
                  <a:lnTo>
                    <a:pt x="365" y="430"/>
                  </a:lnTo>
                  <a:lnTo>
                    <a:pt x="366" y="428"/>
                  </a:lnTo>
                  <a:lnTo>
                    <a:pt x="368" y="427"/>
                  </a:lnTo>
                  <a:lnTo>
                    <a:pt x="369" y="425"/>
                  </a:lnTo>
                  <a:lnTo>
                    <a:pt x="371" y="424"/>
                  </a:lnTo>
                  <a:lnTo>
                    <a:pt x="372" y="422"/>
                  </a:lnTo>
                  <a:lnTo>
                    <a:pt x="373" y="420"/>
                  </a:lnTo>
                  <a:lnTo>
                    <a:pt x="374" y="419"/>
                  </a:lnTo>
                  <a:lnTo>
                    <a:pt x="375" y="417"/>
                  </a:lnTo>
                  <a:lnTo>
                    <a:pt x="376" y="416"/>
                  </a:lnTo>
                  <a:lnTo>
                    <a:pt x="377" y="414"/>
                  </a:lnTo>
                  <a:lnTo>
                    <a:pt x="378" y="412"/>
                  </a:lnTo>
                  <a:lnTo>
                    <a:pt x="379" y="410"/>
                  </a:lnTo>
                  <a:lnTo>
                    <a:pt x="380" y="408"/>
                  </a:lnTo>
                  <a:lnTo>
                    <a:pt x="381" y="406"/>
                  </a:lnTo>
                  <a:lnTo>
                    <a:pt x="382" y="404"/>
                  </a:lnTo>
                  <a:lnTo>
                    <a:pt x="383" y="402"/>
                  </a:lnTo>
                  <a:lnTo>
                    <a:pt x="384" y="400"/>
                  </a:lnTo>
                  <a:lnTo>
                    <a:pt x="385" y="397"/>
                  </a:lnTo>
                  <a:lnTo>
                    <a:pt x="386" y="395"/>
                  </a:lnTo>
                  <a:lnTo>
                    <a:pt x="386" y="392"/>
                  </a:lnTo>
                  <a:lnTo>
                    <a:pt x="387" y="390"/>
                  </a:lnTo>
                  <a:lnTo>
                    <a:pt x="388" y="387"/>
                  </a:lnTo>
                  <a:lnTo>
                    <a:pt x="389" y="384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1" y="376"/>
                  </a:lnTo>
                  <a:lnTo>
                    <a:pt x="392" y="373"/>
                  </a:lnTo>
                  <a:lnTo>
                    <a:pt x="392" y="371"/>
                  </a:lnTo>
                  <a:lnTo>
                    <a:pt x="393" y="368"/>
                  </a:lnTo>
                  <a:lnTo>
                    <a:pt x="393" y="366"/>
                  </a:lnTo>
                  <a:lnTo>
                    <a:pt x="394" y="364"/>
                  </a:lnTo>
                  <a:lnTo>
                    <a:pt x="394" y="361"/>
                  </a:lnTo>
                  <a:lnTo>
                    <a:pt x="394" y="359"/>
                  </a:lnTo>
                  <a:lnTo>
                    <a:pt x="395" y="357"/>
                  </a:lnTo>
                  <a:lnTo>
                    <a:pt x="395" y="355"/>
                  </a:lnTo>
                  <a:lnTo>
                    <a:pt x="395" y="353"/>
                  </a:lnTo>
                  <a:lnTo>
                    <a:pt x="395" y="351"/>
                  </a:lnTo>
                  <a:lnTo>
                    <a:pt x="395" y="349"/>
                  </a:lnTo>
                  <a:lnTo>
                    <a:pt x="395" y="347"/>
                  </a:lnTo>
                  <a:lnTo>
                    <a:pt x="395" y="346"/>
                  </a:lnTo>
                  <a:lnTo>
                    <a:pt x="395" y="344"/>
                  </a:lnTo>
                  <a:lnTo>
                    <a:pt x="395" y="342"/>
                  </a:lnTo>
                  <a:lnTo>
                    <a:pt x="395" y="340"/>
                  </a:lnTo>
                  <a:lnTo>
                    <a:pt x="395" y="338"/>
                  </a:lnTo>
                  <a:lnTo>
                    <a:pt x="394" y="336"/>
                  </a:lnTo>
                  <a:lnTo>
                    <a:pt x="394" y="335"/>
                  </a:lnTo>
                  <a:lnTo>
                    <a:pt x="394" y="333"/>
                  </a:lnTo>
                  <a:lnTo>
                    <a:pt x="393" y="331"/>
                  </a:lnTo>
                  <a:lnTo>
                    <a:pt x="393" y="329"/>
                  </a:lnTo>
                  <a:lnTo>
                    <a:pt x="392" y="327"/>
                  </a:lnTo>
                  <a:lnTo>
                    <a:pt x="392" y="325"/>
                  </a:lnTo>
                  <a:lnTo>
                    <a:pt x="391" y="323"/>
                  </a:lnTo>
                  <a:lnTo>
                    <a:pt x="390" y="321"/>
                  </a:lnTo>
                  <a:lnTo>
                    <a:pt x="390" y="319"/>
                  </a:lnTo>
                  <a:lnTo>
                    <a:pt x="389" y="317"/>
                  </a:lnTo>
                  <a:lnTo>
                    <a:pt x="388" y="315"/>
                  </a:lnTo>
                  <a:lnTo>
                    <a:pt x="387" y="313"/>
                  </a:lnTo>
                  <a:lnTo>
                    <a:pt x="386" y="311"/>
                  </a:lnTo>
                  <a:lnTo>
                    <a:pt x="385" y="308"/>
                  </a:lnTo>
                  <a:lnTo>
                    <a:pt x="384" y="306"/>
                  </a:lnTo>
                  <a:lnTo>
                    <a:pt x="383" y="304"/>
                  </a:lnTo>
                  <a:lnTo>
                    <a:pt x="382" y="302"/>
                  </a:lnTo>
                  <a:lnTo>
                    <a:pt x="380" y="300"/>
                  </a:lnTo>
                  <a:lnTo>
                    <a:pt x="379" y="298"/>
                  </a:lnTo>
                  <a:lnTo>
                    <a:pt x="378" y="296"/>
                  </a:lnTo>
                  <a:lnTo>
                    <a:pt x="376" y="293"/>
                  </a:lnTo>
                  <a:lnTo>
                    <a:pt x="375" y="291"/>
                  </a:lnTo>
                  <a:lnTo>
                    <a:pt x="373" y="289"/>
                  </a:lnTo>
                  <a:lnTo>
                    <a:pt x="371" y="287"/>
                  </a:lnTo>
                  <a:lnTo>
                    <a:pt x="370" y="284"/>
                  </a:lnTo>
                  <a:lnTo>
                    <a:pt x="368" y="282"/>
                  </a:lnTo>
                  <a:lnTo>
                    <a:pt x="366" y="280"/>
                  </a:lnTo>
                  <a:lnTo>
                    <a:pt x="364" y="278"/>
                  </a:lnTo>
                  <a:lnTo>
                    <a:pt x="363" y="276"/>
                  </a:lnTo>
                  <a:lnTo>
                    <a:pt x="361" y="274"/>
                  </a:lnTo>
                  <a:lnTo>
                    <a:pt x="359" y="272"/>
                  </a:lnTo>
                  <a:lnTo>
                    <a:pt x="357" y="270"/>
                  </a:lnTo>
                  <a:lnTo>
                    <a:pt x="356" y="268"/>
                  </a:lnTo>
                  <a:lnTo>
                    <a:pt x="354" y="267"/>
                  </a:lnTo>
                  <a:lnTo>
                    <a:pt x="353" y="265"/>
                  </a:lnTo>
                  <a:lnTo>
                    <a:pt x="351" y="264"/>
                  </a:lnTo>
                  <a:lnTo>
                    <a:pt x="350" y="263"/>
                  </a:lnTo>
                  <a:lnTo>
                    <a:pt x="348" y="261"/>
                  </a:lnTo>
                  <a:lnTo>
                    <a:pt x="347" y="260"/>
                  </a:lnTo>
                  <a:lnTo>
                    <a:pt x="345" y="259"/>
                  </a:lnTo>
                  <a:lnTo>
                    <a:pt x="344" y="258"/>
                  </a:lnTo>
                  <a:lnTo>
                    <a:pt x="343" y="258"/>
                  </a:lnTo>
                  <a:lnTo>
                    <a:pt x="341" y="257"/>
                  </a:lnTo>
                  <a:lnTo>
                    <a:pt x="340" y="256"/>
                  </a:lnTo>
                  <a:lnTo>
                    <a:pt x="338" y="255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3"/>
                  </a:lnTo>
                  <a:lnTo>
                    <a:pt x="331" y="252"/>
                  </a:lnTo>
                  <a:lnTo>
                    <a:pt x="329" y="251"/>
                  </a:lnTo>
                  <a:lnTo>
                    <a:pt x="327" y="250"/>
                  </a:lnTo>
                  <a:lnTo>
                    <a:pt x="325" y="249"/>
                  </a:lnTo>
                  <a:lnTo>
                    <a:pt x="322" y="248"/>
                  </a:lnTo>
                  <a:lnTo>
                    <a:pt x="320" y="247"/>
                  </a:lnTo>
                  <a:lnTo>
                    <a:pt x="317" y="246"/>
                  </a:lnTo>
                  <a:lnTo>
                    <a:pt x="315" y="245"/>
                  </a:lnTo>
                  <a:lnTo>
                    <a:pt x="312" y="244"/>
                  </a:lnTo>
                  <a:lnTo>
                    <a:pt x="309" y="243"/>
                  </a:lnTo>
                  <a:lnTo>
                    <a:pt x="306" y="242"/>
                  </a:lnTo>
                  <a:lnTo>
                    <a:pt x="303" y="241"/>
                  </a:lnTo>
                  <a:lnTo>
                    <a:pt x="301" y="240"/>
                  </a:lnTo>
                  <a:lnTo>
                    <a:pt x="298" y="239"/>
                  </a:lnTo>
                  <a:lnTo>
                    <a:pt x="295" y="239"/>
                  </a:lnTo>
                  <a:lnTo>
                    <a:pt x="292" y="238"/>
                  </a:lnTo>
                  <a:lnTo>
                    <a:pt x="289" y="237"/>
                  </a:lnTo>
                  <a:lnTo>
                    <a:pt x="287" y="236"/>
                  </a:lnTo>
                  <a:lnTo>
                    <a:pt x="284" y="235"/>
                  </a:lnTo>
                  <a:lnTo>
                    <a:pt x="281" y="235"/>
                  </a:lnTo>
                  <a:lnTo>
                    <a:pt x="278" y="234"/>
                  </a:lnTo>
                  <a:lnTo>
                    <a:pt x="276" y="233"/>
                  </a:lnTo>
                  <a:lnTo>
                    <a:pt x="273" y="233"/>
                  </a:lnTo>
                  <a:lnTo>
                    <a:pt x="270" y="232"/>
                  </a:lnTo>
                  <a:lnTo>
                    <a:pt x="268" y="232"/>
                  </a:lnTo>
                  <a:lnTo>
                    <a:pt x="265" y="231"/>
                  </a:lnTo>
                  <a:lnTo>
                    <a:pt x="263" y="230"/>
                  </a:lnTo>
                  <a:lnTo>
                    <a:pt x="260" y="230"/>
                  </a:lnTo>
                  <a:lnTo>
                    <a:pt x="257" y="230"/>
                  </a:lnTo>
                  <a:lnTo>
                    <a:pt x="255" y="229"/>
                  </a:lnTo>
                  <a:lnTo>
                    <a:pt x="252" y="229"/>
                  </a:lnTo>
                  <a:lnTo>
                    <a:pt x="249" y="228"/>
                  </a:lnTo>
                  <a:lnTo>
                    <a:pt x="246" y="228"/>
                  </a:lnTo>
                  <a:lnTo>
                    <a:pt x="244" y="227"/>
                  </a:lnTo>
                  <a:lnTo>
                    <a:pt x="241" y="227"/>
                  </a:lnTo>
                  <a:lnTo>
                    <a:pt x="238" y="227"/>
                  </a:lnTo>
                  <a:lnTo>
                    <a:pt x="235" y="226"/>
                  </a:lnTo>
                  <a:lnTo>
                    <a:pt x="232" y="226"/>
                  </a:lnTo>
                  <a:lnTo>
                    <a:pt x="230" y="226"/>
                  </a:lnTo>
                  <a:lnTo>
                    <a:pt x="227" y="225"/>
                  </a:lnTo>
                  <a:lnTo>
                    <a:pt x="224" y="225"/>
                  </a:lnTo>
                  <a:lnTo>
                    <a:pt x="221" y="225"/>
                  </a:lnTo>
                  <a:lnTo>
                    <a:pt x="218" y="225"/>
                  </a:lnTo>
                  <a:lnTo>
                    <a:pt x="215" y="224"/>
                  </a:lnTo>
                  <a:lnTo>
                    <a:pt x="212" y="224"/>
                  </a:lnTo>
                  <a:lnTo>
                    <a:pt x="210" y="224"/>
                  </a:lnTo>
                  <a:lnTo>
                    <a:pt x="207" y="224"/>
                  </a:lnTo>
                  <a:lnTo>
                    <a:pt x="204" y="223"/>
                  </a:lnTo>
                  <a:lnTo>
                    <a:pt x="201" y="223"/>
                  </a:lnTo>
                  <a:lnTo>
                    <a:pt x="198" y="223"/>
                  </a:lnTo>
                  <a:lnTo>
                    <a:pt x="195" y="223"/>
                  </a:lnTo>
                  <a:lnTo>
                    <a:pt x="192" y="222"/>
                  </a:lnTo>
                  <a:lnTo>
                    <a:pt x="189" y="222"/>
                  </a:lnTo>
                  <a:lnTo>
                    <a:pt x="186" y="222"/>
                  </a:lnTo>
                  <a:lnTo>
                    <a:pt x="184" y="222"/>
                  </a:lnTo>
                  <a:lnTo>
                    <a:pt x="181" y="221"/>
                  </a:lnTo>
                  <a:lnTo>
                    <a:pt x="178" y="221"/>
                  </a:lnTo>
                  <a:lnTo>
                    <a:pt x="175" y="221"/>
                  </a:lnTo>
                  <a:lnTo>
                    <a:pt x="172" y="221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19"/>
                  </a:lnTo>
                  <a:lnTo>
                    <a:pt x="161" y="219"/>
                  </a:lnTo>
                  <a:lnTo>
                    <a:pt x="158" y="218"/>
                  </a:lnTo>
                  <a:lnTo>
                    <a:pt x="156" y="218"/>
                  </a:lnTo>
                  <a:lnTo>
                    <a:pt x="153" y="217"/>
                  </a:lnTo>
                  <a:lnTo>
                    <a:pt x="150" y="217"/>
                  </a:lnTo>
                  <a:lnTo>
                    <a:pt x="148" y="216"/>
                  </a:lnTo>
                  <a:lnTo>
                    <a:pt x="145" y="215"/>
                  </a:lnTo>
                  <a:lnTo>
                    <a:pt x="143" y="214"/>
                  </a:lnTo>
                  <a:lnTo>
                    <a:pt x="140" y="213"/>
                  </a:lnTo>
                  <a:lnTo>
                    <a:pt x="138" y="213"/>
                  </a:lnTo>
                  <a:lnTo>
                    <a:pt x="135" y="212"/>
                  </a:lnTo>
                  <a:lnTo>
                    <a:pt x="133" y="211"/>
                  </a:lnTo>
                  <a:lnTo>
                    <a:pt x="131" y="210"/>
                  </a:lnTo>
                  <a:lnTo>
                    <a:pt x="128" y="208"/>
                  </a:lnTo>
                  <a:lnTo>
                    <a:pt x="126" y="207"/>
                  </a:lnTo>
                  <a:lnTo>
                    <a:pt x="123" y="206"/>
                  </a:lnTo>
                  <a:lnTo>
                    <a:pt x="121" y="205"/>
                  </a:lnTo>
                  <a:lnTo>
                    <a:pt x="119" y="204"/>
                  </a:lnTo>
                  <a:lnTo>
                    <a:pt x="116" y="202"/>
                  </a:lnTo>
                  <a:lnTo>
                    <a:pt x="114" y="201"/>
                  </a:lnTo>
                  <a:lnTo>
                    <a:pt x="111" y="199"/>
                  </a:lnTo>
                  <a:lnTo>
                    <a:pt x="109" y="198"/>
                  </a:lnTo>
                  <a:lnTo>
                    <a:pt x="106" y="196"/>
                  </a:lnTo>
                  <a:lnTo>
                    <a:pt x="104" y="195"/>
                  </a:lnTo>
                  <a:lnTo>
                    <a:pt x="101" y="193"/>
                  </a:lnTo>
                  <a:lnTo>
                    <a:pt x="98" y="192"/>
                  </a:lnTo>
                  <a:lnTo>
                    <a:pt x="96" y="190"/>
                  </a:lnTo>
                  <a:lnTo>
                    <a:pt x="93" y="188"/>
                  </a:lnTo>
                  <a:lnTo>
                    <a:pt x="91" y="186"/>
                  </a:lnTo>
                  <a:lnTo>
                    <a:pt x="88" y="184"/>
                  </a:lnTo>
                  <a:lnTo>
                    <a:pt x="86" y="183"/>
                  </a:lnTo>
                  <a:lnTo>
                    <a:pt x="83" y="181"/>
                  </a:lnTo>
                  <a:lnTo>
                    <a:pt x="81" y="179"/>
                  </a:lnTo>
                  <a:lnTo>
                    <a:pt x="79" y="177"/>
                  </a:lnTo>
                  <a:lnTo>
                    <a:pt x="77" y="175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69"/>
                  </a:lnTo>
                  <a:lnTo>
                    <a:pt x="69" y="167"/>
                  </a:lnTo>
                  <a:lnTo>
                    <a:pt x="68" y="166"/>
                  </a:lnTo>
                  <a:lnTo>
                    <a:pt x="66" y="164"/>
                  </a:lnTo>
                  <a:lnTo>
                    <a:pt x="65" y="162"/>
                  </a:lnTo>
                  <a:lnTo>
                    <a:pt x="63" y="160"/>
                  </a:lnTo>
                  <a:lnTo>
                    <a:pt x="62" y="157"/>
                  </a:lnTo>
                  <a:lnTo>
                    <a:pt x="60" y="155"/>
                  </a:lnTo>
                  <a:lnTo>
                    <a:pt x="59" y="153"/>
                  </a:lnTo>
                  <a:lnTo>
                    <a:pt x="58" y="151"/>
                  </a:lnTo>
                  <a:lnTo>
                    <a:pt x="57" y="149"/>
                  </a:lnTo>
                  <a:lnTo>
                    <a:pt x="56" y="147"/>
                  </a:lnTo>
                  <a:lnTo>
                    <a:pt x="55" y="145"/>
                  </a:lnTo>
                  <a:lnTo>
                    <a:pt x="54" y="142"/>
                  </a:lnTo>
                  <a:lnTo>
                    <a:pt x="53" y="140"/>
                  </a:lnTo>
                  <a:lnTo>
                    <a:pt x="53" y="138"/>
                  </a:lnTo>
                  <a:lnTo>
                    <a:pt x="52" y="135"/>
                  </a:lnTo>
                  <a:lnTo>
                    <a:pt x="51" y="133"/>
                  </a:lnTo>
                  <a:lnTo>
                    <a:pt x="51" y="131"/>
                  </a:lnTo>
                  <a:lnTo>
                    <a:pt x="50" y="128"/>
                  </a:lnTo>
                  <a:lnTo>
                    <a:pt x="50" y="126"/>
                  </a:lnTo>
                  <a:lnTo>
                    <a:pt x="49" y="123"/>
                  </a:lnTo>
                  <a:lnTo>
                    <a:pt x="49" y="121"/>
                  </a:lnTo>
                  <a:lnTo>
                    <a:pt x="49" y="118"/>
                  </a:lnTo>
                  <a:lnTo>
                    <a:pt x="49" y="116"/>
                  </a:lnTo>
                  <a:lnTo>
                    <a:pt x="49" y="113"/>
                  </a:lnTo>
                  <a:lnTo>
                    <a:pt x="49" y="111"/>
                  </a:lnTo>
                  <a:lnTo>
                    <a:pt x="49" y="109"/>
                  </a:lnTo>
                  <a:lnTo>
                    <a:pt x="49" y="107"/>
                  </a:lnTo>
                  <a:lnTo>
                    <a:pt x="49" y="104"/>
                  </a:lnTo>
                  <a:lnTo>
                    <a:pt x="50" y="102"/>
                  </a:lnTo>
                  <a:lnTo>
                    <a:pt x="50" y="100"/>
                  </a:lnTo>
                  <a:lnTo>
                    <a:pt x="51" y="98"/>
                  </a:lnTo>
                  <a:lnTo>
                    <a:pt x="51" y="96"/>
                  </a:lnTo>
                  <a:lnTo>
                    <a:pt x="52" y="95"/>
                  </a:lnTo>
                  <a:lnTo>
                    <a:pt x="53" y="93"/>
                  </a:lnTo>
                  <a:lnTo>
                    <a:pt x="53" y="91"/>
                  </a:lnTo>
                  <a:lnTo>
                    <a:pt x="54" y="90"/>
                  </a:lnTo>
                  <a:lnTo>
                    <a:pt x="55" y="88"/>
                  </a:lnTo>
                  <a:lnTo>
                    <a:pt x="56" y="86"/>
                  </a:lnTo>
                  <a:lnTo>
                    <a:pt x="58" y="85"/>
                  </a:lnTo>
                  <a:lnTo>
                    <a:pt x="59" y="83"/>
                  </a:lnTo>
                  <a:lnTo>
                    <a:pt x="60" y="82"/>
                  </a:lnTo>
                  <a:lnTo>
                    <a:pt x="61" y="80"/>
                  </a:lnTo>
                  <a:lnTo>
                    <a:pt x="62" y="79"/>
                  </a:lnTo>
                  <a:lnTo>
                    <a:pt x="64" y="77"/>
                  </a:lnTo>
                  <a:lnTo>
                    <a:pt x="65" y="76"/>
                  </a:lnTo>
                  <a:lnTo>
                    <a:pt x="66" y="74"/>
                  </a:lnTo>
                  <a:lnTo>
                    <a:pt x="68" y="73"/>
                  </a:lnTo>
                  <a:lnTo>
                    <a:pt x="69" y="71"/>
                  </a:lnTo>
                  <a:lnTo>
                    <a:pt x="70" y="70"/>
                  </a:lnTo>
                  <a:lnTo>
                    <a:pt x="72" y="68"/>
                  </a:lnTo>
                  <a:lnTo>
                    <a:pt x="73" y="67"/>
                  </a:lnTo>
                  <a:lnTo>
                    <a:pt x="75" y="65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80" y="61"/>
                  </a:lnTo>
                  <a:lnTo>
                    <a:pt x="81" y="59"/>
                  </a:lnTo>
                  <a:lnTo>
                    <a:pt x="83" y="58"/>
                  </a:lnTo>
                  <a:lnTo>
                    <a:pt x="85" y="57"/>
                  </a:lnTo>
                  <a:lnTo>
                    <a:pt x="87" y="55"/>
                  </a:lnTo>
                  <a:lnTo>
                    <a:pt x="89" y="54"/>
                  </a:lnTo>
                  <a:lnTo>
                    <a:pt x="91" y="53"/>
                  </a:lnTo>
                  <a:lnTo>
                    <a:pt x="93" y="52"/>
                  </a:lnTo>
                  <a:lnTo>
                    <a:pt x="95" y="51"/>
                  </a:lnTo>
                  <a:lnTo>
                    <a:pt x="97" y="51"/>
                  </a:lnTo>
                  <a:lnTo>
                    <a:pt x="99" y="50"/>
                  </a:lnTo>
                  <a:lnTo>
                    <a:pt x="101" y="49"/>
                  </a:lnTo>
                  <a:lnTo>
                    <a:pt x="103" y="48"/>
                  </a:lnTo>
                  <a:lnTo>
                    <a:pt x="106" y="48"/>
                  </a:lnTo>
                  <a:lnTo>
                    <a:pt x="108" y="47"/>
                  </a:lnTo>
                  <a:lnTo>
                    <a:pt x="110" y="47"/>
                  </a:lnTo>
                  <a:lnTo>
                    <a:pt x="113" y="46"/>
                  </a:lnTo>
                  <a:lnTo>
                    <a:pt x="115" y="46"/>
                  </a:lnTo>
                  <a:lnTo>
                    <a:pt x="118" y="46"/>
                  </a:lnTo>
                  <a:lnTo>
                    <a:pt x="120" y="45"/>
                  </a:lnTo>
                  <a:lnTo>
                    <a:pt x="123" y="45"/>
                  </a:lnTo>
                  <a:lnTo>
                    <a:pt x="126" y="45"/>
                  </a:lnTo>
                  <a:lnTo>
                    <a:pt x="128" y="45"/>
                  </a:lnTo>
                  <a:lnTo>
                    <a:pt x="131" y="45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40" y="44"/>
                  </a:lnTo>
                  <a:lnTo>
                    <a:pt x="143" y="45"/>
                  </a:lnTo>
                  <a:lnTo>
                    <a:pt x="146" y="45"/>
                  </a:lnTo>
                  <a:lnTo>
                    <a:pt x="149" y="45"/>
                  </a:lnTo>
                  <a:lnTo>
                    <a:pt x="152" y="45"/>
                  </a:lnTo>
                  <a:lnTo>
                    <a:pt x="155" y="45"/>
                  </a:lnTo>
                  <a:lnTo>
                    <a:pt x="158" y="46"/>
                  </a:lnTo>
                  <a:lnTo>
                    <a:pt x="161" y="46"/>
                  </a:lnTo>
                  <a:lnTo>
                    <a:pt x="163" y="46"/>
                  </a:lnTo>
                  <a:lnTo>
                    <a:pt x="166" y="47"/>
                  </a:lnTo>
                  <a:lnTo>
                    <a:pt x="168" y="47"/>
                  </a:lnTo>
                  <a:lnTo>
                    <a:pt x="171" y="47"/>
                  </a:lnTo>
                  <a:lnTo>
                    <a:pt x="173" y="48"/>
                  </a:lnTo>
                  <a:lnTo>
                    <a:pt x="175" y="48"/>
                  </a:lnTo>
                  <a:lnTo>
                    <a:pt x="177" y="48"/>
                  </a:lnTo>
                  <a:lnTo>
                    <a:pt x="179" y="49"/>
                  </a:lnTo>
                  <a:lnTo>
                    <a:pt x="180" y="49"/>
                  </a:lnTo>
                  <a:lnTo>
                    <a:pt x="182" y="50"/>
                  </a:lnTo>
                  <a:lnTo>
                    <a:pt x="183" y="50"/>
                  </a:lnTo>
                  <a:lnTo>
                    <a:pt x="184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7" y="52"/>
                  </a:lnTo>
                  <a:lnTo>
                    <a:pt x="188" y="52"/>
                  </a:lnTo>
                  <a:lnTo>
                    <a:pt x="189" y="52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91" y="52"/>
                  </a:lnTo>
                  <a:lnTo>
                    <a:pt x="191" y="51"/>
                  </a:lnTo>
                  <a:lnTo>
                    <a:pt x="192" y="51"/>
                  </a:lnTo>
                  <a:lnTo>
                    <a:pt x="192" y="50"/>
                  </a:lnTo>
                  <a:lnTo>
                    <a:pt x="192" y="49"/>
                  </a:lnTo>
                  <a:lnTo>
                    <a:pt x="192" y="48"/>
                  </a:lnTo>
                  <a:lnTo>
                    <a:pt x="192" y="47"/>
                  </a:lnTo>
                  <a:lnTo>
                    <a:pt x="192" y="46"/>
                  </a:lnTo>
                  <a:lnTo>
                    <a:pt x="192" y="45"/>
                  </a:lnTo>
                  <a:lnTo>
                    <a:pt x="192" y="43"/>
                  </a:lnTo>
                  <a:lnTo>
                    <a:pt x="191" y="42"/>
                  </a:lnTo>
                  <a:lnTo>
                    <a:pt x="191" y="40"/>
                  </a:lnTo>
                  <a:lnTo>
                    <a:pt x="191" y="39"/>
                  </a:lnTo>
                  <a:lnTo>
                    <a:pt x="190" y="37"/>
                  </a:lnTo>
                  <a:lnTo>
                    <a:pt x="190" y="36"/>
                  </a:lnTo>
                  <a:lnTo>
                    <a:pt x="190" y="34"/>
                  </a:lnTo>
                  <a:lnTo>
                    <a:pt x="189" y="33"/>
                  </a:lnTo>
                  <a:lnTo>
                    <a:pt x="189" y="31"/>
                  </a:lnTo>
                  <a:lnTo>
                    <a:pt x="188" y="30"/>
                  </a:lnTo>
                  <a:lnTo>
                    <a:pt x="187" y="29"/>
                  </a:lnTo>
                  <a:lnTo>
                    <a:pt x="187" y="27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5" y="23"/>
                  </a:lnTo>
                  <a:lnTo>
                    <a:pt x="184" y="22"/>
                  </a:lnTo>
                  <a:lnTo>
                    <a:pt x="183" y="21"/>
                  </a:lnTo>
                  <a:lnTo>
                    <a:pt x="183" y="19"/>
                  </a:lnTo>
                  <a:lnTo>
                    <a:pt x="182" y="18"/>
                  </a:lnTo>
                  <a:lnTo>
                    <a:pt x="180" y="17"/>
                  </a:lnTo>
                  <a:lnTo>
                    <a:pt x="179" y="16"/>
                  </a:lnTo>
                  <a:lnTo>
                    <a:pt x="178" y="15"/>
                  </a:lnTo>
                  <a:lnTo>
                    <a:pt x="177" y="14"/>
                  </a:lnTo>
                  <a:lnTo>
                    <a:pt x="175" y="12"/>
                  </a:lnTo>
                  <a:lnTo>
                    <a:pt x="173" y="11"/>
                  </a:lnTo>
                  <a:lnTo>
                    <a:pt x="172" y="10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6" y="8"/>
                  </a:lnTo>
                  <a:lnTo>
                    <a:pt x="163" y="7"/>
                  </a:lnTo>
                  <a:lnTo>
                    <a:pt x="161" y="6"/>
                  </a:lnTo>
                  <a:lnTo>
                    <a:pt x="159" y="5"/>
                  </a:lnTo>
                  <a:lnTo>
                    <a:pt x="156" y="4"/>
                  </a:lnTo>
                  <a:lnTo>
                    <a:pt x="153" y="4"/>
                  </a:lnTo>
                  <a:lnTo>
                    <a:pt x="151" y="3"/>
                  </a:lnTo>
                  <a:lnTo>
                    <a:pt x="148" y="2"/>
                  </a:lnTo>
                  <a:lnTo>
                    <a:pt x="145" y="2"/>
                  </a:lnTo>
                  <a:lnTo>
                    <a:pt x="143" y="1"/>
                  </a:lnTo>
                  <a:lnTo>
                    <a:pt x="140" y="1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6" y="1"/>
                  </a:lnTo>
                  <a:lnTo>
                    <a:pt x="103" y="1"/>
                  </a:lnTo>
                  <a:lnTo>
                    <a:pt x="100" y="2"/>
                  </a:lnTo>
                  <a:lnTo>
                    <a:pt x="97" y="2"/>
                  </a:lnTo>
                  <a:lnTo>
                    <a:pt x="94" y="3"/>
                  </a:lnTo>
                  <a:lnTo>
                    <a:pt x="91" y="4"/>
                  </a:lnTo>
                  <a:lnTo>
                    <a:pt x="88" y="5"/>
                  </a:lnTo>
                  <a:lnTo>
                    <a:pt x="85" y="6"/>
                  </a:lnTo>
                  <a:lnTo>
                    <a:pt x="82" y="7"/>
                  </a:lnTo>
                  <a:lnTo>
                    <a:pt x="79" y="8"/>
                  </a:lnTo>
                  <a:lnTo>
                    <a:pt x="76" y="9"/>
                  </a:lnTo>
                  <a:lnTo>
                    <a:pt x="73" y="10"/>
                  </a:lnTo>
                  <a:lnTo>
                    <a:pt x="70" y="12"/>
                  </a:lnTo>
                  <a:lnTo>
                    <a:pt x="67" y="13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58" y="18"/>
                  </a:lnTo>
                  <a:lnTo>
                    <a:pt x="55" y="19"/>
                  </a:lnTo>
                  <a:lnTo>
                    <a:pt x="52" y="21"/>
                  </a:lnTo>
                  <a:lnTo>
                    <a:pt x="49" y="23"/>
                  </a:lnTo>
                  <a:lnTo>
                    <a:pt x="46" y="25"/>
                  </a:lnTo>
                  <a:lnTo>
                    <a:pt x="44" y="27"/>
                  </a:lnTo>
                  <a:lnTo>
                    <a:pt x="41" y="29"/>
                  </a:lnTo>
                  <a:lnTo>
                    <a:pt x="39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2" y="39"/>
                  </a:lnTo>
                  <a:lnTo>
                    <a:pt x="30" y="41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9"/>
                  </a:lnTo>
                  <a:lnTo>
                    <a:pt x="22" y="52"/>
                  </a:lnTo>
                  <a:lnTo>
                    <a:pt x="20" y="55"/>
                  </a:lnTo>
                  <a:lnTo>
                    <a:pt x="19" y="58"/>
                  </a:lnTo>
                  <a:lnTo>
                    <a:pt x="17" y="61"/>
                  </a:lnTo>
                  <a:lnTo>
                    <a:pt x="16" y="64"/>
                  </a:lnTo>
                  <a:lnTo>
                    <a:pt x="14" y="67"/>
                  </a:lnTo>
                  <a:lnTo>
                    <a:pt x="13" y="70"/>
                  </a:lnTo>
                  <a:lnTo>
                    <a:pt x="11" y="73"/>
                  </a:lnTo>
                  <a:lnTo>
                    <a:pt x="10" y="76"/>
                  </a:lnTo>
                  <a:lnTo>
                    <a:pt x="9" y="79"/>
                  </a:lnTo>
                  <a:lnTo>
                    <a:pt x="8" y="82"/>
                  </a:lnTo>
                  <a:lnTo>
                    <a:pt x="7" y="85"/>
                  </a:lnTo>
                  <a:lnTo>
                    <a:pt x="6" y="88"/>
                  </a:lnTo>
                  <a:lnTo>
                    <a:pt x="5" y="92"/>
                  </a:lnTo>
                  <a:lnTo>
                    <a:pt x="4" y="95"/>
                  </a:lnTo>
                  <a:lnTo>
                    <a:pt x="3" y="98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1" y="114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4"/>
                  </a:lnTo>
                  <a:lnTo>
                    <a:pt x="1" y="127"/>
                  </a:lnTo>
                  <a:lnTo>
                    <a:pt x="1" y="130"/>
                  </a:lnTo>
                  <a:lnTo>
                    <a:pt x="1" y="133"/>
                  </a:lnTo>
                  <a:lnTo>
                    <a:pt x="2" y="136"/>
                  </a:lnTo>
                  <a:lnTo>
                    <a:pt x="2" y="139"/>
                  </a:lnTo>
                  <a:lnTo>
                    <a:pt x="3" y="142"/>
                  </a:lnTo>
                  <a:lnTo>
                    <a:pt x="4" y="144"/>
                  </a:lnTo>
                  <a:lnTo>
                    <a:pt x="5" y="147"/>
                  </a:lnTo>
                  <a:lnTo>
                    <a:pt x="6" y="150"/>
                  </a:lnTo>
                  <a:lnTo>
                    <a:pt x="7" y="153"/>
                  </a:lnTo>
                  <a:lnTo>
                    <a:pt x="8" y="155"/>
                  </a:lnTo>
                  <a:lnTo>
                    <a:pt x="9" y="158"/>
                  </a:lnTo>
                  <a:lnTo>
                    <a:pt x="10" y="161"/>
                  </a:lnTo>
                  <a:lnTo>
                    <a:pt x="11" y="163"/>
                  </a:lnTo>
                  <a:lnTo>
                    <a:pt x="12" y="166"/>
                  </a:lnTo>
                  <a:lnTo>
                    <a:pt x="13" y="168"/>
                  </a:lnTo>
                  <a:lnTo>
                    <a:pt x="15" y="171"/>
                  </a:lnTo>
                  <a:lnTo>
                    <a:pt x="16" y="173"/>
                  </a:lnTo>
                  <a:lnTo>
                    <a:pt x="17" y="175"/>
                  </a:lnTo>
                  <a:lnTo>
                    <a:pt x="18" y="178"/>
                  </a:lnTo>
                  <a:lnTo>
                    <a:pt x="19" y="180"/>
                  </a:lnTo>
                  <a:lnTo>
                    <a:pt x="20" y="182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3" y="188"/>
                  </a:lnTo>
                  <a:lnTo>
                    <a:pt x="24" y="190"/>
                  </a:lnTo>
                  <a:lnTo>
                    <a:pt x="25" y="192"/>
                  </a:lnTo>
                  <a:lnTo>
                    <a:pt x="27" y="194"/>
                  </a:lnTo>
                  <a:lnTo>
                    <a:pt x="28" y="196"/>
                  </a:lnTo>
                  <a:lnTo>
                    <a:pt x="29" y="198"/>
                  </a:lnTo>
                  <a:lnTo>
                    <a:pt x="31" y="200"/>
                  </a:lnTo>
                  <a:lnTo>
                    <a:pt x="32" y="201"/>
                  </a:lnTo>
                  <a:lnTo>
                    <a:pt x="34" y="203"/>
                  </a:lnTo>
                  <a:lnTo>
                    <a:pt x="36" y="205"/>
                  </a:lnTo>
                  <a:lnTo>
                    <a:pt x="37" y="207"/>
                  </a:lnTo>
                  <a:lnTo>
                    <a:pt x="39" y="208"/>
                  </a:lnTo>
                  <a:lnTo>
                    <a:pt x="41" y="210"/>
                  </a:lnTo>
                  <a:lnTo>
                    <a:pt x="43" y="212"/>
                  </a:lnTo>
                  <a:lnTo>
                    <a:pt x="45" y="213"/>
                  </a:lnTo>
                  <a:lnTo>
                    <a:pt x="47" y="215"/>
                  </a:lnTo>
                  <a:lnTo>
                    <a:pt x="49" y="216"/>
                  </a:lnTo>
                  <a:lnTo>
                    <a:pt x="51" y="218"/>
                  </a:lnTo>
                  <a:lnTo>
                    <a:pt x="53" y="219"/>
                  </a:lnTo>
                  <a:lnTo>
                    <a:pt x="55" y="221"/>
                  </a:lnTo>
                  <a:lnTo>
                    <a:pt x="57" y="222"/>
                  </a:lnTo>
                  <a:lnTo>
                    <a:pt x="59" y="224"/>
                  </a:lnTo>
                  <a:lnTo>
                    <a:pt x="61" y="225"/>
                  </a:lnTo>
                  <a:lnTo>
                    <a:pt x="63" y="226"/>
                  </a:lnTo>
                  <a:lnTo>
                    <a:pt x="65" y="228"/>
                  </a:lnTo>
                  <a:lnTo>
                    <a:pt x="67" y="229"/>
                  </a:lnTo>
                  <a:lnTo>
                    <a:pt x="69" y="231"/>
                  </a:lnTo>
                  <a:lnTo>
                    <a:pt x="71" y="232"/>
                  </a:lnTo>
                  <a:lnTo>
                    <a:pt x="73" y="233"/>
                  </a:lnTo>
                  <a:lnTo>
                    <a:pt x="75" y="235"/>
                  </a:lnTo>
                  <a:lnTo>
                    <a:pt x="77" y="236"/>
                  </a:lnTo>
                  <a:lnTo>
                    <a:pt x="78" y="237"/>
                  </a:lnTo>
                  <a:lnTo>
                    <a:pt x="80" y="238"/>
                  </a:lnTo>
                  <a:lnTo>
                    <a:pt x="82" y="240"/>
                  </a:lnTo>
                  <a:lnTo>
                    <a:pt x="84" y="241"/>
                  </a:lnTo>
                  <a:lnTo>
                    <a:pt x="86" y="242"/>
                  </a:lnTo>
                  <a:lnTo>
                    <a:pt x="88" y="243"/>
                  </a:lnTo>
                  <a:lnTo>
                    <a:pt x="90" y="244"/>
                  </a:lnTo>
                  <a:lnTo>
                    <a:pt x="92" y="245"/>
                  </a:lnTo>
                  <a:lnTo>
                    <a:pt x="94" y="246"/>
                  </a:lnTo>
                  <a:lnTo>
                    <a:pt x="96" y="247"/>
                  </a:lnTo>
                  <a:lnTo>
                    <a:pt x="98" y="248"/>
                  </a:lnTo>
                  <a:lnTo>
                    <a:pt x="101" y="249"/>
                  </a:lnTo>
                  <a:lnTo>
                    <a:pt x="103" y="250"/>
                  </a:lnTo>
                  <a:lnTo>
                    <a:pt x="105" y="251"/>
                  </a:lnTo>
                  <a:lnTo>
                    <a:pt x="107" y="252"/>
                  </a:lnTo>
                  <a:lnTo>
                    <a:pt x="110" y="253"/>
                  </a:lnTo>
                  <a:lnTo>
                    <a:pt x="112" y="253"/>
                  </a:lnTo>
                  <a:lnTo>
                    <a:pt x="114" y="254"/>
                  </a:lnTo>
                  <a:lnTo>
                    <a:pt x="117" y="255"/>
                  </a:lnTo>
                  <a:lnTo>
                    <a:pt x="119" y="256"/>
                  </a:lnTo>
                  <a:lnTo>
                    <a:pt x="121" y="256"/>
                  </a:lnTo>
                  <a:lnTo>
                    <a:pt x="123" y="257"/>
                  </a:lnTo>
                  <a:lnTo>
                    <a:pt x="126" y="258"/>
                  </a:lnTo>
                  <a:lnTo>
                    <a:pt x="128" y="258"/>
                  </a:lnTo>
                  <a:lnTo>
                    <a:pt x="130" y="259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1"/>
                  </a:lnTo>
                  <a:lnTo>
                    <a:pt x="138" y="262"/>
                  </a:lnTo>
                  <a:lnTo>
                    <a:pt x="140" y="262"/>
                  </a:lnTo>
                  <a:lnTo>
                    <a:pt x="142" y="263"/>
                  </a:lnTo>
                  <a:lnTo>
                    <a:pt x="144" y="263"/>
                  </a:lnTo>
                  <a:lnTo>
                    <a:pt x="146" y="264"/>
                  </a:lnTo>
                  <a:lnTo>
                    <a:pt x="147" y="264"/>
                  </a:lnTo>
                  <a:lnTo>
                    <a:pt x="149" y="265"/>
                  </a:lnTo>
                  <a:lnTo>
                    <a:pt x="151" y="265"/>
                  </a:lnTo>
                  <a:lnTo>
                    <a:pt x="153" y="266"/>
                  </a:lnTo>
                  <a:lnTo>
                    <a:pt x="155" y="266"/>
                  </a:lnTo>
                  <a:lnTo>
                    <a:pt x="157" y="266"/>
                  </a:lnTo>
                  <a:lnTo>
                    <a:pt x="159" y="267"/>
                  </a:lnTo>
                  <a:lnTo>
                    <a:pt x="161" y="267"/>
                  </a:lnTo>
                  <a:lnTo>
                    <a:pt x="163" y="268"/>
                  </a:lnTo>
                  <a:lnTo>
                    <a:pt x="166" y="268"/>
                  </a:lnTo>
                  <a:lnTo>
                    <a:pt x="168" y="268"/>
                  </a:lnTo>
                  <a:lnTo>
                    <a:pt x="170" y="269"/>
                  </a:lnTo>
                  <a:lnTo>
                    <a:pt x="172" y="269"/>
                  </a:lnTo>
                  <a:lnTo>
                    <a:pt x="174" y="269"/>
                  </a:lnTo>
                  <a:lnTo>
                    <a:pt x="177" y="270"/>
                  </a:lnTo>
                  <a:lnTo>
                    <a:pt x="179" y="270"/>
                  </a:lnTo>
                  <a:lnTo>
                    <a:pt x="182" y="270"/>
                  </a:lnTo>
                  <a:lnTo>
                    <a:pt x="184" y="270"/>
                  </a:lnTo>
                  <a:lnTo>
                    <a:pt x="186" y="270"/>
                  </a:lnTo>
                  <a:lnTo>
                    <a:pt x="189" y="271"/>
                  </a:lnTo>
                  <a:lnTo>
                    <a:pt x="191" y="271"/>
                  </a:lnTo>
                  <a:lnTo>
                    <a:pt x="193" y="271"/>
                  </a:lnTo>
                  <a:lnTo>
                    <a:pt x="196" y="271"/>
                  </a:lnTo>
                  <a:lnTo>
                    <a:pt x="198" y="271"/>
                  </a:lnTo>
                  <a:lnTo>
                    <a:pt x="200" y="271"/>
                  </a:lnTo>
                  <a:lnTo>
                    <a:pt x="203" y="272"/>
                  </a:lnTo>
                  <a:lnTo>
                    <a:pt x="205" y="272"/>
                  </a:lnTo>
                  <a:lnTo>
                    <a:pt x="207" y="272"/>
                  </a:lnTo>
                  <a:lnTo>
                    <a:pt x="210" y="272"/>
                  </a:lnTo>
                  <a:lnTo>
                    <a:pt x="212" y="272"/>
                  </a:lnTo>
                  <a:lnTo>
                    <a:pt x="215" y="272"/>
                  </a:lnTo>
                  <a:lnTo>
                    <a:pt x="217" y="272"/>
                  </a:lnTo>
                  <a:lnTo>
                    <a:pt x="219" y="272"/>
                  </a:lnTo>
                  <a:lnTo>
                    <a:pt x="222" y="272"/>
                  </a:lnTo>
                  <a:lnTo>
                    <a:pt x="224" y="272"/>
                  </a:lnTo>
                  <a:lnTo>
                    <a:pt x="226" y="272"/>
                  </a:lnTo>
                  <a:lnTo>
                    <a:pt x="228" y="272"/>
                  </a:lnTo>
                  <a:lnTo>
                    <a:pt x="230" y="272"/>
                  </a:lnTo>
                  <a:lnTo>
                    <a:pt x="233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9" y="273"/>
                  </a:lnTo>
                  <a:lnTo>
                    <a:pt x="241" y="273"/>
                  </a:lnTo>
                  <a:lnTo>
                    <a:pt x="243" y="273"/>
                  </a:lnTo>
                  <a:lnTo>
                    <a:pt x="245" y="273"/>
                  </a:lnTo>
                  <a:lnTo>
                    <a:pt x="247" y="273"/>
                  </a:lnTo>
                  <a:lnTo>
                    <a:pt x="249" y="274"/>
                  </a:lnTo>
                  <a:lnTo>
                    <a:pt x="250" y="274"/>
                  </a:lnTo>
                  <a:lnTo>
                    <a:pt x="252" y="274"/>
                  </a:lnTo>
                  <a:lnTo>
                    <a:pt x="254" y="274"/>
                  </a:lnTo>
                  <a:lnTo>
                    <a:pt x="256" y="275"/>
                  </a:lnTo>
                  <a:lnTo>
                    <a:pt x="258" y="275"/>
                  </a:lnTo>
                  <a:lnTo>
                    <a:pt x="260" y="276"/>
                  </a:lnTo>
                  <a:lnTo>
                    <a:pt x="262" y="276"/>
                  </a:lnTo>
                  <a:lnTo>
                    <a:pt x="264" y="276"/>
                  </a:lnTo>
                  <a:lnTo>
                    <a:pt x="266" y="277"/>
                  </a:lnTo>
                  <a:lnTo>
                    <a:pt x="268" y="277"/>
                  </a:lnTo>
                  <a:lnTo>
                    <a:pt x="270" y="278"/>
                  </a:lnTo>
                  <a:lnTo>
                    <a:pt x="273" y="279"/>
                  </a:lnTo>
                  <a:lnTo>
                    <a:pt x="275" y="279"/>
                  </a:lnTo>
                  <a:lnTo>
                    <a:pt x="277" y="280"/>
                  </a:lnTo>
                  <a:lnTo>
                    <a:pt x="279" y="281"/>
                  </a:lnTo>
                  <a:lnTo>
                    <a:pt x="282" y="281"/>
                  </a:lnTo>
                  <a:lnTo>
                    <a:pt x="284" y="282"/>
                  </a:lnTo>
                  <a:lnTo>
                    <a:pt x="286" y="283"/>
                  </a:lnTo>
                  <a:lnTo>
                    <a:pt x="289" y="284"/>
                  </a:lnTo>
                  <a:lnTo>
                    <a:pt x="291" y="285"/>
                  </a:lnTo>
                  <a:lnTo>
                    <a:pt x="293" y="285"/>
                  </a:lnTo>
                  <a:lnTo>
                    <a:pt x="295" y="286"/>
                  </a:lnTo>
                  <a:lnTo>
                    <a:pt x="297" y="287"/>
                  </a:lnTo>
                  <a:lnTo>
                    <a:pt x="299" y="288"/>
                  </a:lnTo>
                  <a:lnTo>
                    <a:pt x="301" y="289"/>
                  </a:lnTo>
                  <a:lnTo>
                    <a:pt x="303" y="290"/>
                  </a:lnTo>
                  <a:lnTo>
                    <a:pt x="305" y="291"/>
                  </a:lnTo>
                  <a:lnTo>
                    <a:pt x="307" y="292"/>
                  </a:lnTo>
                  <a:lnTo>
                    <a:pt x="309" y="294"/>
                  </a:lnTo>
                  <a:lnTo>
                    <a:pt x="311" y="295"/>
                  </a:lnTo>
                  <a:lnTo>
                    <a:pt x="312" y="296"/>
                  </a:lnTo>
                  <a:lnTo>
                    <a:pt x="314" y="297"/>
                  </a:lnTo>
                  <a:lnTo>
                    <a:pt x="315" y="298"/>
                  </a:lnTo>
                  <a:lnTo>
                    <a:pt x="317" y="300"/>
                  </a:lnTo>
                  <a:lnTo>
                    <a:pt x="319" y="301"/>
                  </a:lnTo>
                  <a:lnTo>
                    <a:pt x="320" y="302"/>
                  </a:lnTo>
                  <a:lnTo>
                    <a:pt x="321" y="304"/>
                  </a:lnTo>
                  <a:lnTo>
                    <a:pt x="323" y="305"/>
                  </a:lnTo>
                  <a:lnTo>
                    <a:pt x="324" y="306"/>
                  </a:lnTo>
                  <a:lnTo>
                    <a:pt x="325" y="308"/>
                  </a:lnTo>
                  <a:lnTo>
                    <a:pt x="326" y="309"/>
                  </a:lnTo>
                  <a:lnTo>
                    <a:pt x="328" y="311"/>
                  </a:lnTo>
                  <a:lnTo>
                    <a:pt x="329" y="312"/>
                  </a:lnTo>
                  <a:lnTo>
                    <a:pt x="330" y="313"/>
                  </a:lnTo>
                  <a:lnTo>
                    <a:pt x="331" y="315"/>
                  </a:lnTo>
                  <a:lnTo>
                    <a:pt x="332" y="316"/>
                  </a:lnTo>
                  <a:lnTo>
                    <a:pt x="333" y="318"/>
                  </a:lnTo>
                  <a:lnTo>
                    <a:pt x="334" y="319"/>
                  </a:lnTo>
                  <a:lnTo>
                    <a:pt x="334" y="321"/>
                  </a:lnTo>
                  <a:lnTo>
                    <a:pt x="335" y="322"/>
                  </a:lnTo>
                  <a:lnTo>
                    <a:pt x="336" y="324"/>
                  </a:lnTo>
                  <a:lnTo>
                    <a:pt x="337" y="326"/>
                  </a:lnTo>
                  <a:lnTo>
                    <a:pt x="337" y="327"/>
                  </a:lnTo>
                  <a:lnTo>
                    <a:pt x="338" y="329"/>
                  </a:lnTo>
                  <a:lnTo>
                    <a:pt x="339" y="330"/>
                  </a:lnTo>
                  <a:lnTo>
                    <a:pt x="339" y="332"/>
                  </a:lnTo>
                  <a:lnTo>
                    <a:pt x="340" y="334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2" y="339"/>
                  </a:lnTo>
                  <a:lnTo>
                    <a:pt x="343" y="340"/>
                  </a:lnTo>
                  <a:lnTo>
                    <a:pt x="343" y="342"/>
                  </a:lnTo>
                  <a:lnTo>
                    <a:pt x="344" y="344"/>
                  </a:lnTo>
                  <a:lnTo>
                    <a:pt x="344" y="346"/>
                  </a:lnTo>
                  <a:lnTo>
                    <a:pt x="345" y="347"/>
                  </a:lnTo>
                  <a:lnTo>
                    <a:pt x="345" y="349"/>
                  </a:lnTo>
                  <a:lnTo>
                    <a:pt x="346" y="351"/>
                  </a:lnTo>
                  <a:lnTo>
                    <a:pt x="346" y="353"/>
                  </a:lnTo>
                  <a:lnTo>
                    <a:pt x="346" y="355"/>
                  </a:lnTo>
                  <a:lnTo>
                    <a:pt x="346" y="356"/>
                  </a:lnTo>
                  <a:lnTo>
                    <a:pt x="346" y="358"/>
                  </a:lnTo>
                  <a:lnTo>
                    <a:pt x="346" y="360"/>
                  </a:lnTo>
                  <a:lnTo>
                    <a:pt x="346" y="362"/>
                  </a:lnTo>
                  <a:lnTo>
                    <a:pt x="346" y="364"/>
                  </a:lnTo>
                  <a:lnTo>
                    <a:pt x="346" y="365"/>
                  </a:lnTo>
                  <a:lnTo>
                    <a:pt x="346" y="367"/>
                  </a:lnTo>
                  <a:lnTo>
                    <a:pt x="345" y="369"/>
                  </a:lnTo>
                  <a:lnTo>
                    <a:pt x="345" y="371"/>
                  </a:lnTo>
                  <a:lnTo>
                    <a:pt x="344" y="372"/>
                  </a:lnTo>
                  <a:lnTo>
                    <a:pt x="343" y="374"/>
                  </a:lnTo>
                  <a:lnTo>
                    <a:pt x="343" y="376"/>
                  </a:lnTo>
                  <a:lnTo>
                    <a:pt x="342" y="378"/>
                  </a:lnTo>
                  <a:lnTo>
                    <a:pt x="341" y="380"/>
                  </a:lnTo>
                  <a:lnTo>
                    <a:pt x="340" y="381"/>
                  </a:lnTo>
                  <a:lnTo>
                    <a:pt x="339" y="383"/>
                  </a:lnTo>
                  <a:lnTo>
                    <a:pt x="338" y="385"/>
                  </a:lnTo>
                  <a:lnTo>
                    <a:pt x="337" y="386"/>
                  </a:lnTo>
                  <a:lnTo>
                    <a:pt x="336" y="388"/>
                  </a:lnTo>
                  <a:lnTo>
                    <a:pt x="335" y="389"/>
                  </a:lnTo>
                  <a:lnTo>
                    <a:pt x="334" y="391"/>
                  </a:lnTo>
                  <a:lnTo>
                    <a:pt x="333" y="392"/>
                  </a:lnTo>
                  <a:lnTo>
                    <a:pt x="332" y="394"/>
                  </a:lnTo>
                  <a:lnTo>
                    <a:pt x="331" y="395"/>
                  </a:lnTo>
                  <a:lnTo>
                    <a:pt x="330" y="397"/>
                  </a:lnTo>
                  <a:lnTo>
                    <a:pt x="329" y="398"/>
                  </a:lnTo>
                  <a:lnTo>
                    <a:pt x="327" y="399"/>
                  </a:lnTo>
                  <a:lnTo>
                    <a:pt x="326" y="401"/>
                  </a:lnTo>
                  <a:lnTo>
                    <a:pt x="325" y="402"/>
                  </a:lnTo>
                  <a:lnTo>
                    <a:pt x="323" y="403"/>
                  </a:lnTo>
                  <a:lnTo>
                    <a:pt x="322" y="404"/>
                  </a:lnTo>
                  <a:lnTo>
                    <a:pt x="320" y="406"/>
                  </a:lnTo>
                  <a:lnTo>
                    <a:pt x="319" y="407"/>
                  </a:lnTo>
                  <a:lnTo>
                    <a:pt x="317" y="408"/>
                  </a:lnTo>
                  <a:lnTo>
                    <a:pt x="315" y="409"/>
                  </a:lnTo>
                  <a:lnTo>
                    <a:pt x="313" y="411"/>
                  </a:lnTo>
                  <a:lnTo>
                    <a:pt x="311" y="412"/>
                  </a:lnTo>
                  <a:lnTo>
                    <a:pt x="310" y="413"/>
                  </a:lnTo>
                  <a:lnTo>
                    <a:pt x="308" y="415"/>
                  </a:lnTo>
                  <a:lnTo>
                    <a:pt x="306" y="416"/>
                  </a:lnTo>
                  <a:lnTo>
                    <a:pt x="303" y="417"/>
                  </a:lnTo>
                  <a:lnTo>
                    <a:pt x="301" y="418"/>
                  </a:lnTo>
                  <a:lnTo>
                    <a:pt x="299" y="420"/>
                  </a:lnTo>
                  <a:lnTo>
                    <a:pt x="297" y="421"/>
                  </a:lnTo>
                  <a:lnTo>
                    <a:pt x="294" y="422"/>
                  </a:lnTo>
                  <a:lnTo>
                    <a:pt x="292" y="423"/>
                  </a:lnTo>
                  <a:lnTo>
                    <a:pt x="289" y="424"/>
                  </a:lnTo>
                  <a:lnTo>
                    <a:pt x="287" y="426"/>
                  </a:lnTo>
                  <a:lnTo>
                    <a:pt x="285" y="427"/>
                  </a:lnTo>
                  <a:lnTo>
                    <a:pt x="282" y="427"/>
                  </a:lnTo>
                  <a:lnTo>
                    <a:pt x="280" y="428"/>
                  </a:lnTo>
                  <a:lnTo>
                    <a:pt x="277" y="429"/>
                  </a:lnTo>
                  <a:lnTo>
                    <a:pt x="275" y="430"/>
                  </a:lnTo>
                  <a:lnTo>
                    <a:pt x="272" y="431"/>
                  </a:lnTo>
                  <a:lnTo>
                    <a:pt x="270" y="431"/>
                  </a:lnTo>
                  <a:lnTo>
                    <a:pt x="267" y="432"/>
                  </a:lnTo>
                  <a:lnTo>
                    <a:pt x="265" y="432"/>
                  </a:lnTo>
                  <a:lnTo>
                    <a:pt x="262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4" y="433"/>
                  </a:lnTo>
                  <a:lnTo>
                    <a:pt x="252" y="434"/>
                  </a:lnTo>
                  <a:lnTo>
                    <a:pt x="250" y="434"/>
                  </a:lnTo>
                  <a:lnTo>
                    <a:pt x="248" y="434"/>
                  </a:lnTo>
                  <a:lnTo>
                    <a:pt x="246" y="434"/>
                  </a:lnTo>
                  <a:lnTo>
                    <a:pt x="244" y="434"/>
                  </a:lnTo>
                  <a:lnTo>
                    <a:pt x="242" y="435"/>
                  </a:lnTo>
                  <a:lnTo>
                    <a:pt x="241" y="435"/>
                  </a:lnTo>
                  <a:lnTo>
                    <a:pt x="240" y="435"/>
                  </a:lnTo>
                  <a:lnTo>
                    <a:pt x="239" y="435"/>
                  </a:lnTo>
                  <a:lnTo>
                    <a:pt x="238" y="435"/>
                  </a:lnTo>
                  <a:lnTo>
                    <a:pt x="237" y="435"/>
                  </a:lnTo>
                  <a:lnTo>
                    <a:pt x="237" y="435"/>
                  </a:lnTo>
                  <a:lnTo>
                    <a:pt x="236" y="435"/>
                  </a:lnTo>
                  <a:lnTo>
                    <a:pt x="236" y="435"/>
                  </a:lnTo>
                  <a:lnTo>
                    <a:pt x="236" y="435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6" name="未知"/>
            <p:cNvSpPr/>
            <p:nvPr/>
          </p:nvSpPr>
          <p:spPr>
            <a:xfrm>
              <a:off x="246" y="599"/>
              <a:ext cx="312" cy="359"/>
            </a:xfrm>
            <a:custGeom>
              <a:avLst/>
              <a:gdLst/>
              <a:ahLst/>
              <a:cxnLst/>
              <a:pathLst>
                <a:path w="312" h="359">
                  <a:moveTo>
                    <a:pt x="192" y="327"/>
                  </a:moveTo>
                  <a:lnTo>
                    <a:pt x="195" y="327"/>
                  </a:lnTo>
                  <a:lnTo>
                    <a:pt x="199" y="326"/>
                  </a:lnTo>
                  <a:lnTo>
                    <a:pt x="202" y="326"/>
                  </a:lnTo>
                  <a:lnTo>
                    <a:pt x="205" y="325"/>
                  </a:lnTo>
                  <a:lnTo>
                    <a:pt x="208" y="325"/>
                  </a:lnTo>
                  <a:lnTo>
                    <a:pt x="211" y="324"/>
                  </a:lnTo>
                  <a:lnTo>
                    <a:pt x="213" y="324"/>
                  </a:lnTo>
                  <a:lnTo>
                    <a:pt x="216" y="323"/>
                  </a:lnTo>
                  <a:lnTo>
                    <a:pt x="218" y="323"/>
                  </a:lnTo>
                  <a:lnTo>
                    <a:pt x="220" y="322"/>
                  </a:lnTo>
                  <a:lnTo>
                    <a:pt x="222" y="322"/>
                  </a:lnTo>
                  <a:lnTo>
                    <a:pt x="224" y="321"/>
                  </a:lnTo>
                  <a:lnTo>
                    <a:pt x="226" y="321"/>
                  </a:lnTo>
                  <a:lnTo>
                    <a:pt x="227" y="320"/>
                  </a:lnTo>
                  <a:lnTo>
                    <a:pt x="228" y="320"/>
                  </a:lnTo>
                  <a:lnTo>
                    <a:pt x="230" y="319"/>
                  </a:lnTo>
                  <a:lnTo>
                    <a:pt x="231" y="319"/>
                  </a:lnTo>
                  <a:lnTo>
                    <a:pt x="232" y="318"/>
                  </a:lnTo>
                  <a:lnTo>
                    <a:pt x="233" y="317"/>
                  </a:lnTo>
                  <a:lnTo>
                    <a:pt x="234" y="317"/>
                  </a:lnTo>
                  <a:lnTo>
                    <a:pt x="235" y="316"/>
                  </a:lnTo>
                  <a:lnTo>
                    <a:pt x="236" y="316"/>
                  </a:lnTo>
                  <a:lnTo>
                    <a:pt x="237" y="315"/>
                  </a:lnTo>
                  <a:lnTo>
                    <a:pt x="238" y="314"/>
                  </a:lnTo>
                  <a:lnTo>
                    <a:pt x="239" y="313"/>
                  </a:lnTo>
                  <a:lnTo>
                    <a:pt x="240" y="312"/>
                  </a:lnTo>
                  <a:lnTo>
                    <a:pt x="241" y="312"/>
                  </a:lnTo>
                  <a:lnTo>
                    <a:pt x="242" y="311"/>
                  </a:lnTo>
                  <a:lnTo>
                    <a:pt x="243" y="310"/>
                  </a:lnTo>
                  <a:lnTo>
                    <a:pt x="244" y="309"/>
                  </a:lnTo>
                  <a:lnTo>
                    <a:pt x="245" y="308"/>
                  </a:lnTo>
                  <a:lnTo>
                    <a:pt x="246" y="307"/>
                  </a:lnTo>
                  <a:lnTo>
                    <a:pt x="247" y="306"/>
                  </a:lnTo>
                  <a:lnTo>
                    <a:pt x="248" y="305"/>
                  </a:lnTo>
                  <a:lnTo>
                    <a:pt x="249" y="304"/>
                  </a:lnTo>
                  <a:lnTo>
                    <a:pt x="250" y="303"/>
                  </a:lnTo>
                  <a:lnTo>
                    <a:pt x="251" y="302"/>
                  </a:lnTo>
                  <a:lnTo>
                    <a:pt x="252" y="300"/>
                  </a:lnTo>
                  <a:lnTo>
                    <a:pt x="252" y="299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5" y="295"/>
                  </a:lnTo>
                  <a:lnTo>
                    <a:pt x="255" y="293"/>
                  </a:lnTo>
                  <a:lnTo>
                    <a:pt x="256" y="292"/>
                  </a:lnTo>
                  <a:lnTo>
                    <a:pt x="256" y="291"/>
                  </a:lnTo>
                  <a:lnTo>
                    <a:pt x="256" y="290"/>
                  </a:lnTo>
                  <a:lnTo>
                    <a:pt x="257" y="289"/>
                  </a:lnTo>
                  <a:lnTo>
                    <a:pt x="257" y="287"/>
                  </a:lnTo>
                  <a:lnTo>
                    <a:pt x="257" y="286"/>
                  </a:lnTo>
                  <a:lnTo>
                    <a:pt x="257" y="285"/>
                  </a:lnTo>
                  <a:lnTo>
                    <a:pt x="257" y="283"/>
                  </a:lnTo>
                  <a:lnTo>
                    <a:pt x="257" y="282"/>
                  </a:lnTo>
                  <a:lnTo>
                    <a:pt x="257" y="281"/>
                  </a:lnTo>
                  <a:lnTo>
                    <a:pt x="257" y="279"/>
                  </a:lnTo>
                  <a:lnTo>
                    <a:pt x="257" y="278"/>
                  </a:lnTo>
                  <a:lnTo>
                    <a:pt x="257" y="276"/>
                  </a:lnTo>
                  <a:lnTo>
                    <a:pt x="257" y="275"/>
                  </a:lnTo>
                  <a:lnTo>
                    <a:pt x="257" y="273"/>
                  </a:lnTo>
                  <a:lnTo>
                    <a:pt x="256" y="272"/>
                  </a:lnTo>
                  <a:lnTo>
                    <a:pt x="256" y="271"/>
                  </a:lnTo>
                  <a:lnTo>
                    <a:pt x="256" y="269"/>
                  </a:lnTo>
                  <a:lnTo>
                    <a:pt x="255" y="268"/>
                  </a:lnTo>
                  <a:lnTo>
                    <a:pt x="255" y="266"/>
                  </a:lnTo>
                  <a:lnTo>
                    <a:pt x="254" y="265"/>
                  </a:lnTo>
                  <a:lnTo>
                    <a:pt x="254" y="263"/>
                  </a:lnTo>
                  <a:lnTo>
                    <a:pt x="253" y="262"/>
                  </a:lnTo>
                  <a:lnTo>
                    <a:pt x="252" y="260"/>
                  </a:lnTo>
                  <a:lnTo>
                    <a:pt x="251" y="259"/>
                  </a:lnTo>
                  <a:lnTo>
                    <a:pt x="250" y="257"/>
                  </a:lnTo>
                  <a:lnTo>
                    <a:pt x="249" y="256"/>
                  </a:lnTo>
                  <a:lnTo>
                    <a:pt x="248" y="255"/>
                  </a:lnTo>
                  <a:lnTo>
                    <a:pt x="247" y="254"/>
                  </a:lnTo>
                  <a:lnTo>
                    <a:pt x="246" y="252"/>
                  </a:lnTo>
                  <a:lnTo>
                    <a:pt x="245" y="251"/>
                  </a:lnTo>
                  <a:lnTo>
                    <a:pt x="244" y="250"/>
                  </a:lnTo>
                  <a:lnTo>
                    <a:pt x="242" y="249"/>
                  </a:lnTo>
                  <a:lnTo>
                    <a:pt x="241" y="248"/>
                  </a:lnTo>
                  <a:lnTo>
                    <a:pt x="239" y="247"/>
                  </a:lnTo>
                  <a:lnTo>
                    <a:pt x="238" y="246"/>
                  </a:lnTo>
                  <a:lnTo>
                    <a:pt x="236" y="245"/>
                  </a:lnTo>
                  <a:lnTo>
                    <a:pt x="235" y="244"/>
                  </a:lnTo>
                  <a:lnTo>
                    <a:pt x="233" y="243"/>
                  </a:lnTo>
                  <a:lnTo>
                    <a:pt x="232" y="242"/>
                  </a:lnTo>
                  <a:lnTo>
                    <a:pt x="230" y="241"/>
                  </a:lnTo>
                  <a:lnTo>
                    <a:pt x="228" y="240"/>
                  </a:lnTo>
                  <a:lnTo>
                    <a:pt x="227" y="239"/>
                  </a:lnTo>
                  <a:lnTo>
                    <a:pt x="225" y="238"/>
                  </a:lnTo>
                  <a:lnTo>
                    <a:pt x="224" y="238"/>
                  </a:lnTo>
                  <a:lnTo>
                    <a:pt x="222" y="237"/>
                  </a:lnTo>
                  <a:lnTo>
                    <a:pt x="221" y="236"/>
                  </a:lnTo>
                  <a:lnTo>
                    <a:pt x="219" y="236"/>
                  </a:lnTo>
                  <a:lnTo>
                    <a:pt x="217" y="235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3" y="233"/>
                  </a:lnTo>
                  <a:lnTo>
                    <a:pt x="211" y="233"/>
                  </a:lnTo>
                  <a:lnTo>
                    <a:pt x="210" y="232"/>
                  </a:lnTo>
                  <a:lnTo>
                    <a:pt x="208" y="232"/>
                  </a:lnTo>
                  <a:lnTo>
                    <a:pt x="206" y="232"/>
                  </a:lnTo>
                  <a:lnTo>
                    <a:pt x="204" y="231"/>
                  </a:lnTo>
                  <a:lnTo>
                    <a:pt x="202" y="231"/>
                  </a:lnTo>
                  <a:lnTo>
                    <a:pt x="201" y="231"/>
                  </a:lnTo>
                  <a:lnTo>
                    <a:pt x="199" y="230"/>
                  </a:lnTo>
                  <a:lnTo>
                    <a:pt x="197" y="230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0" y="230"/>
                  </a:lnTo>
                  <a:lnTo>
                    <a:pt x="188" y="229"/>
                  </a:lnTo>
                  <a:lnTo>
                    <a:pt x="186" y="229"/>
                  </a:lnTo>
                  <a:lnTo>
                    <a:pt x="184" y="229"/>
                  </a:lnTo>
                  <a:lnTo>
                    <a:pt x="181" y="229"/>
                  </a:lnTo>
                  <a:lnTo>
                    <a:pt x="179" y="229"/>
                  </a:lnTo>
                  <a:lnTo>
                    <a:pt x="177" y="229"/>
                  </a:lnTo>
                  <a:lnTo>
                    <a:pt x="174" y="229"/>
                  </a:lnTo>
                  <a:lnTo>
                    <a:pt x="172" y="229"/>
                  </a:lnTo>
                  <a:lnTo>
                    <a:pt x="169" y="229"/>
                  </a:lnTo>
                  <a:lnTo>
                    <a:pt x="167" y="229"/>
                  </a:lnTo>
                  <a:lnTo>
                    <a:pt x="164" y="229"/>
                  </a:lnTo>
                  <a:lnTo>
                    <a:pt x="162" y="229"/>
                  </a:lnTo>
                  <a:lnTo>
                    <a:pt x="159" y="229"/>
                  </a:lnTo>
                  <a:lnTo>
                    <a:pt x="157" y="228"/>
                  </a:lnTo>
                  <a:lnTo>
                    <a:pt x="154" y="228"/>
                  </a:lnTo>
                  <a:lnTo>
                    <a:pt x="152" y="228"/>
                  </a:lnTo>
                  <a:lnTo>
                    <a:pt x="149" y="228"/>
                  </a:lnTo>
                  <a:lnTo>
                    <a:pt x="147" y="228"/>
                  </a:lnTo>
                  <a:lnTo>
                    <a:pt x="144" y="227"/>
                  </a:lnTo>
                  <a:lnTo>
                    <a:pt x="141" y="227"/>
                  </a:lnTo>
                  <a:lnTo>
                    <a:pt x="139" y="227"/>
                  </a:lnTo>
                  <a:lnTo>
                    <a:pt x="136" y="227"/>
                  </a:lnTo>
                  <a:lnTo>
                    <a:pt x="134" y="226"/>
                  </a:lnTo>
                  <a:lnTo>
                    <a:pt x="131" y="226"/>
                  </a:lnTo>
                  <a:lnTo>
                    <a:pt x="128" y="226"/>
                  </a:lnTo>
                  <a:lnTo>
                    <a:pt x="126" y="225"/>
                  </a:lnTo>
                  <a:lnTo>
                    <a:pt x="123" y="225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5" y="223"/>
                  </a:lnTo>
                  <a:lnTo>
                    <a:pt x="113" y="222"/>
                  </a:lnTo>
                  <a:lnTo>
                    <a:pt x="110" y="222"/>
                  </a:lnTo>
                  <a:lnTo>
                    <a:pt x="107" y="221"/>
                  </a:lnTo>
                  <a:lnTo>
                    <a:pt x="105" y="221"/>
                  </a:lnTo>
                  <a:lnTo>
                    <a:pt x="102" y="220"/>
                  </a:lnTo>
                  <a:lnTo>
                    <a:pt x="100" y="219"/>
                  </a:lnTo>
                  <a:lnTo>
                    <a:pt x="97" y="218"/>
                  </a:lnTo>
                  <a:lnTo>
                    <a:pt x="94" y="217"/>
                  </a:lnTo>
                  <a:lnTo>
                    <a:pt x="92" y="217"/>
                  </a:lnTo>
                  <a:lnTo>
                    <a:pt x="89" y="216"/>
                  </a:lnTo>
                  <a:lnTo>
                    <a:pt x="87" y="215"/>
                  </a:lnTo>
                  <a:lnTo>
                    <a:pt x="84" y="214"/>
                  </a:lnTo>
                  <a:lnTo>
                    <a:pt x="82" y="213"/>
                  </a:lnTo>
                  <a:lnTo>
                    <a:pt x="80" y="212"/>
                  </a:lnTo>
                  <a:lnTo>
                    <a:pt x="77" y="211"/>
                  </a:lnTo>
                  <a:lnTo>
                    <a:pt x="75" y="210"/>
                  </a:lnTo>
                  <a:lnTo>
                    <a:pt x="73" y="209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6" y="205"/>
                  </a:lnTo>
                  <a:lnTo>
                    <a:pt x="64" y="204"/>
                  </a:lnTo>
                  <a:lnTo>
                    <a:pt x="62" y="203"/>
                  </a:lnTo>
                  <a:lnTo>
                    <a:pt x="60" y="201"/>
                  </a:lnTo>
                  <a:lnTo>
                    <a:pt x="58" y="200"/>
                  </a:lnTo>
                  <a:lnTo>
                    <a:pt x="56" y="199"/>
                  </a:lnTo>
                  <a:lnTo>
                    <a:pt x="54" y="197"/>
                  </a:lnTo>
                  <a:lnTo>
                    <a:pt x="52" y="196"/>
                  </a:lnTo>
                  <a:lnTo>
                    <a:pt x="50" y="195"/>
                  </a:lnTo>
                  <a:lnTo>
                    <a:pt x="48" y="193"/>
                  </a:lnTo>
                  <a:lnTo>
                    <a:pt x="46" y="192"/>
                  </a:lnTo>
                  <a:lnTo>
                    <a:pt x="44" y="191"/>
                  </a:lnTo>
                  <a:lnTo>
                    <a:pt x="42" y="189"/>
                  </a:lnTo>
                  <a:lnTo>
                    <a:pt x="41" y="188"/>
                  </a:lnTo>
                  <a:lnTo>
                    <a:pt x="39" y="186"/>
                  </a:lnTo>
                  <a:lnTo>
                    <a:pt x="37" y="185"/>
                  </a:lnTo>
                  <a:lnTo>
                    <a:pt x="36" y="183"/>
                  </a:lnTo>
                  <a:lnTo>
                    <a:pt x="34" y="182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29" y="177"/>
                  </a:lnTo>
                  <a:lnTo>
                    <a:pt x="28" y="175"/>
                  </a:lnTo>
                  <a:lnTo>
                    <a:pt x="26" y="174"/>
                  </a:lnTo>
                  <a:lnTo>
                    <a:pt x="25" y="172"/>
                  </a:lnTo>
                  <a:lnTo>
                    <a:pt x="24" y="170"/>
                  </a:lnTo>
                  <a:lnTo>
                    <a:pt x="22" y="168"/>
                  </a:lnTo>
                  <a:lnTo>
                    <a:pt x="21" y="166"/>
                  </a:lnTo>
                  <a:lnTo>
                    <a:pt x="20" y="165"/>
                  </a:lnTo>
                  <a:lnTo>
                    <a:pt x="18" y="163"/>
                  </a:lnTo>
                  <a:lnTo>
                    <a:pt x="17" y="161"/>
                  </a:lnTo>
                  <a:lnTo>
                    <a:pt x="16" y="158"/>
                  </a:lnTo>
                  <a:lnTo>
                    <a:pt x="15" y="156"/>
                  </a:lnTo>
                  <a:lnTo>
                    <a:pt x="14" y="154"/>
                  </a:lnTo>
                  <a:lnTo>
                    <a:pt x="12" y="152"/>
                  </a:lnTo>
                  <a:lnTo>
                    <a:pt x="11" y="150"/>
                  </a:lnTo>
                  <a:lnTo>
                    <a:pt x="10" y="147"/>
                  </a:lnTo>
                  <a:lnTo>
                    <a:pt x="9" y="145"/>
                  </a:lnTo>
                  <a:lnTo>
                    <a:pt x="9" y="143"/>
                  </a:lnTo>
                  <a:lnTo>
                    <a:pt x="8" y="140"/>
                  </a:lnTo>
                  <a:lnTo>
                    <a:pt x="7" y="138"/>
                  </a:lnTo>
                  <a:lnTo>
                    <a:pt x="6" y="136"/>
                  </a:lnTo>
                  <a:lnTo>
                    <a:pt x="5" y="134"/>
                  </a:lnTo>
                  <a:lnTo>
                    <a:pt x="5" y="131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3" y="124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2" y="117"/>
                  </a:lnTo>
                  <a:lnTo>
                    <a:pt x="1" y="115"/>
                  </a:lnTo>
                  <a:lnTo>
                    <a:pt x="1" y="113"/>
                  </a:lnTo>
                  <a:lnTo>
                    <a:pt x="1" y="111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1" y="78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4" y="68"/>
                  </a:lnTo>
                  <a:lnTo>
                    <a:pt x="5" y="66"/>
                  </a:lnTo>
                  <a:lnTo>
                    <a:pt x="5" y="64"/>
                  </a:lnTo>
                  <a:lnTo>
                    <a:pt x="6" y="62"/>
                  </a:lnTo>
                  <a:lnTo>
                    <a:pt x="7" y="61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1" y="52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5" y="46"/>
                  </a:lnTo>
                  <a:lnTo>
                    <a:pt x="16" y="45"/>
                  </a:lnTo>
                  <a:lnTo>
                    <a:pt x="17" y="43"/>
                  </a:lnTo>
                  <a:lnTo>
                    <a:pt x="18" y="41"/>
                  </a:lnTo>
                  <a:lnTo>
                    <a:pt x="19" y="40"/>
                  </a:lnTo>
                  <a:lnTo>
                    <a:pt x="20" y="38"/>
                  </a:lnTo>
                  <a:lnTo>
                    <a:pt x="21" y="37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4" y="32"/>
                  </a:lnTo>
                  <a:lnTo>
                    <a:pt x="25" y="31"/>
                  </a:lnTo>
                  <a:lnTo>
                    <a:pt x="26" y="30"/>
                  </a:lnTo>
                  <a:lnTo>
                    <a:pt x="27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2"/>
                  </a:lnTo>
                  <a:lnTo>
                    <a:pt x="34" y="21"/>
                  </a:lnTo>
                  <a:lnTo>
                    <a:pt x="35" y="19"/>
                  </a:lnTo>
                  <a:lnTo>
                    <a:pt x="36" y="18"/>
                  </a:lnTo>
                  <a:lnTo>
                    <a:pt x="38" y="17"/>
                  </a:lnTo>
                  <a:lnTo>
                    <a:pt x="39" y="16"/>
                  </a:lnTo>
                  <a:lnTo>
                    <a:pt x="40" y="14"/>
                  </a:lnTo>
                  <a:lnTo>
                    <a:pt x="42" y="13"/>
                  </a:lnTo>
                  <a:lnTo>
                    <a:pt x="43" y="12"/>
                  </a:lnTo>
                  <a:lnTo>
                    <a:pt x="45" y="10"/>
                  </a:lnTo>
                  <a:lnTo>
                    <a:pt x="46" y="9"/>
                  </a:lnTo>
                  <a:lnTo>
                    <a:pt x="48" y="8"/>
                  </a:lnTo>
                  <a:lnTo>
                    <a:pt x="49" y="7"/>
                  </a:lnTo>
                  <a:lnTo>
                    <a:pt x="51" y="5"/>
                  </a:lnTo>
                  <a:lnTo>
                    <a:pt x="52" y="4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2"/>
                  </a:lnTo>
                  <a:lnTo>
                    <a:pt x="60" y="1"/>
                  </a:lnTo>
                  <a:lnTo>
                    <a:pt x="62" y="1"/>
                  </a:lnTo>
                  <a:lnTo>
                    <a:pt x="64" y="1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8" y="1"/>
                  </a:lnTo>
                  <a:lnTo>
                    <a:pt x="80" y="2"/>
                  </a:lnTo>
                  <a:lnTo>
                    <a:pt x="83" y="3"/>
                  </a:lnTo>
                  <a:lnTo>
                    <a:pt x="85" y="3"/>
                  </a:lnTo>
                  <a:lnTo>
                    <a:pt x="88" y="4"/>
                  </a:lnTo>
                  <a:lnTo>
                    <a:pt x="91" y="5"/>
                  </a:lnTo>
                  <a:lnTo>
                    <a:pt x="93" y="5"/>
                  </a:lnTo>
                  <a:lnTo>
                    <a:pt x="96" y="6"/>
                  </a:lnTo>
                  <a:lnTo>
                    <a:pt x="99" y="7"/>
                  </a:lnTo>
                  <a:lnTo>
                    <a:pt x="102" y="8"/>
                  </a:lnTo>
                  <a:lnTo>
                    <a:pt x="105" y="8"/>
                  </a:lnTo>
                  <a:lnTo>
                    <a:pt x="108" y="9"/>
                  </a:lnTo>
                  <a:lnTo>
                    <a:pt x="111" y="9"/>
                  </a:lnTo>
                  <a:lnTo>
                    <a:pt x="114" y="10"/>
                  </a:lnTo>
                  <a:lnTo>
                    <a:pt x="117" y="11"/>
                  </a:lnTo>
                  <a:lnTo>
                    <a:pt x="120" y="11"/>
                  </a:lnTo>
                  <a:lnTo>
                    <a:pt x="123" y="12"/>
                  </a:lnTo>
                  <a:lnTo>
                    <a:pt x="126" y="12"/>
                  </a:lnTo>
                  <a:lnTo>
                    <a:pt x="129" y="13"/>
                  </a:lnTo>
                  <a:lnTo>
                    <a:pt x="132" y="13"/>
                  </a:lnTo>
                  <a:lnTo>
                    <a:pt x="134" y="14"/>
                  </a:lnTo>
                  <a:lnTo>
                    <a:pt x="137" y="14"/>
                  </a:lnTo>
                  <a:lnTo>
                    <a:pt x="139" y="15"/>
                  </a:lnTo>
                  <a:lnTo>
                    <a:pt x="140" y="15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3" y="18"/>
                  </a:lnTo>
                  <a:lnTo>
                    <a:pt x="143" y="18"/>
                  </a:lnTo>
                  <a:lnTo>
                    <a:pt x="142" y="19"/>
                  </a:lnTo>
                  <a:lnTo>
                    <a:pt x="141" y="19"/>
                  </a:lnTo>
                  <a:lnTo>
                    <a:pt x="139" y="20"/>
                  </a:lnTo>
                  <a:lnTo>
                    <a:pt x="137" y="20"/>
                  </a:lnTo>
                  <a:lnTo>
                    <a:pt x="135" y="21"/>
                  </a:lnTo>
                  <a:lnTo>
                    <a:pt x="133" y="21"/>
                  </a:lnTo>
                  <a:lnTo>
                    <a:pt x="131" y="22"/>
                  </a:lnTo>
                  <a:lnTo>
                    <a:pt x="128" y="23"/>
                  </a:lnTo>
                  <a:lnTo>
                    <a:pt x="126" y="23"/>
                  </a:lnTo>
                  <a:lnTo>
                    <a:pt x="124" y="24"/>
                  </a:lnTo>
                  <a:lnTo>
                    <a:pt x="122" y="24"/>
                  </a:lnTo>
                  <a:lnTo>
                    <a:pt x="119" y="25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3" y="27"/>
                  </a:lnTo>
                  <a:lnTo>
                    <a:pt x="111" y="28"/>
                  </a:lnTo>
                  <a:lnTo>
                    <a:pt x="109" y="28"/>
                  </a:lnTo>
                  <a:lnTo>
                    <a:pt x="107" y="29"/>
                  </a:lnTo>
                  <a:lnTo>
                    <a:pt x="105" y="30"/>
                  </a:lnTo>
                  <a:lnTo>
                    <a:pt x="103" y="30"/>
                  </a:lnTo>
                  <a:lnTo>
                    <a:pt x="102" y="31"/>
                  </a:lnTo>
                  <a:lnTo>
                    <a:pt x="100" y="32"/>
                  </a:lnTo>
                  <a:lnTo>
                    <a:pt x="98" y="33"/>
                  </a:lnTo>
                  <a:lnTo>
                    <a:pt x="96" y="34"/>
                  </a:lnTo>
                  <a:lnTo>
                    <a:pt x="94" y="34"/>
                  </a:lnTo>
                  <a:lnTo>
                    <a:pt x="93" y="35"/>
                  </a:lnTo>
                  <a:lnTo>
                    <a:pt x="91" y="36"/>
                  </a:lnTo>
                  <a:lnTo>
                    <a:pt x="89" y="37"/>
                  </a:lnTo>
                  <a:lnTo>
                    <a:pt x="87" y="38"/>
                  </a:lnTo>
                  <a:lnTo>
                    <a:pt x="86" y="39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1" y="43"/>
                  </a:lnTo>
                  <a:lnTo>
                    <a:pt x="79" y="44"/>
                  </a:lnTo>
                  <a:lnTo>
                    <a:pt x="78" y="45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3" y="49"/>
                  </a:lnTo>
                  <a:lnTo>
                    <a:pt x="71" y="50"/>
                  </a:lnTo>
                  <a:lnTo>
                    <a:pt x="70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5" y="57"/>
                  </a:lnTo>
                  <a:lnTo>
                    <a:pt x="63" y="59"/>
                  </a:lnTo>
                  <a:lnTo>
                    <a:pt x="62" y="60"/>
                  </a:lnTo>
                  <a:lnTo>
                    <a:pt x="61" y="62"/>
                  </a:lnTo>
                  <a:lnTo>
                    <a:pt x="60" y="63"/>
                  </a:lnTo>
                  <a:lnTo>
                    <a:pt x="59" y="65"/>
                  </a:lnTo>
                  <a:lnTo>
                    <a:pt x="58" y="67"/>
                  </a:lnTo>
                  <a:lnTo>
                    <a:pt x="57" y="68"/>
                  </a:lnTo>
                  <a:lnTo>
                    <a:pt x="56" y="70"/>
                  </a:lnTo>
                  <a:lnTo>
                    <a:pt x="55" y="72"/>
                  </a:lnTo>
                  <a:lnTo>
                    <a:pt x="55" y="74"/>
                  </a:lnTo>
                  <a:lnTo>
                    <a:pt x="54" y="76"/>
                  </a:lnTo>
                  <a:lnTo>
                    <a:pt x="53" y="77"/>
                  </a:lnTo>
                  <a:lnTo>
                    <a:pt x="53" y="79"/>
                  </a:lnTo>
                  <a:lnTo>
                    <a:pt x="52" y="81"/>
                  </a:lnTo>
                  <a:lnTo>
                    <a:pt x="52" y="83"/>
                  </a:lnTo>
                  <a:lnTo>
                    <a:pt x="51" y="85"/>
                  </a:lnTo>
                  <a:lnTo>
                    <a:pt x="51" y="87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93"/>
                  </a:lnTo>
                  <a:lnTo>
                    <a:pt x="50" y="95"/>
                  </a:lnTo>
                  <a:lnTo>
                    <a:pt x="49" y="97"/>
                  </a:lnTo>
                  <a:lnTo>
                    <a:pt x="49" y="99"/>
                  </a:lnTo>
                  <a:lnTo>
                    <a:pt x="49" y="101"/>
                  </a:lnTo>
                  <a:lnTo>
                    <a:pt x="49" y="103"/>
                  </a:lnTo>
                  <a:lnTo>
                    <a:pt x="49" y="105"/>
                  </a:lnTo>
                  <a:lnTo>
                    <a:pt x="49" y="107"/>
                  </a:lnTo>
                  <a:lnTo>
                    <a:pt x="50" y="109"/>
                  </a:lnTo>
                  <a:lnTo>
                    <a:pt x="50" y="111"/>
                  </a:lnTo>
                  <a:lnTo>
                    <a:pt x="50" y="113"/>
                  </a:lnTo>
                  <a:lnTo>
                    <a:pt x="51" y="115"/>
                  </a:lnTo>
                  <a:lnTo>
                    <a:pt x="51" y="117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3" y="122"/>
                  </a:lnTo>
                  <a:lnTo>
                    <a:pt x="54" y="124"/>
                  </a:lnTo>
                  <a:lnTo>
                    <a:pt x="55" y="126"/>
                  </a:lnTo>
                  <a:lnTo>
                    <a:pt x="56" y="128"/>
                  </a:lnTo>
                  <a:lnTo>
                    <a:pt x="57" y="130"/>
                  </a:lnTo>
                  <a:lnTo>
                    <a:pt x="58" y="131"/>
                  </a:lnTo>
                  <a:lnTo>
                    <a:pt x="60" y="133"/>
                  </a:lnTo>
                  <a:lnTo>
                    <a:pt x="61" y="135"/>
                  </a:lnTo>
                  <a:lnTo>
                    <a:pt x="62" y="137"/>
                  </a:lnTo>
                  <a:lnTo>
                    <a:pt x="64" y="138"/>
                  </a:lnTo>
                  <a:lnTo>
                    <a:pt x="65" y="140"/>
                  </a:lnTo>
                  <a:lnTo>
                    <a:pt x="67" y="142"/>
                  </a:lnTo>
                  <a:lnTo>
                    <a:pt x="68" y="143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3" y="148"/>
                  </a:lnTo>
                  <a:lnTo>
                    <a:pt x="75" y="150"/>
                  </a:lnTo>
                  <a:lnTo>
                    <a:pt x="77" y="151"/>
                  </a:lnTo>
                  <a:lnTo>
                    <a:pt x="79" y="152"/>
                  </a:lnTo>
                  <a:lnTo>
                    <a:pt x="81" y="154"/>
                  </a:lnTo>
                  <a:lnTo>
                    <a:pt x="83" y="155"/>
                  </a:lnTo>
                  <a:lnTo>
                    <a:pt x="85" y="156"/>
                  </a:lnTo>
                  <a:lnTo>
                    <a:pt x="87" y="158"/>
                  </a:lnTo>
                  <a:lnTo>
                    <a:pt x="89" y="159"/>
                  </a:lnTo>
                  <a:lnTo>
                    <a:pt x="91" y="160"/>
                  </a:lnTo>
                  <a:lnTo>
                    <a:pt x="93" y="161"/>
                  </a:lnTo>
                  <a:lnTo>
                    <a:pt x="96" y="163"/>
                  </a:lnTo>
                  <a:lnTo>
                    <a:pt x="98" y="164"/>
                  </a:lnTo>
                  <a:lnTo>
                    <a:pt x="100" y="165"/>
                  </a:lnTo>
                  <a:lnTo>
                    <a:pt x="103" y="166"/>
                  </a:lnTo>
                  <a:lnTo>
                    <a:pt x="105" y="167"/>
                  </a:lnTo>
                  <a:lnTo>
                    <a:pt x="108" y="168"/>
                  </a:lnTo>
                  <a:lnTo>
                    <a:pt x="110" y="169"/>
                  </a:lnTo>
                  <a:lnTo>
                    <a:pt x="113" y="170"/>
                  </a:lnTo>
                  <a:lnTo>
                    <a:pt x="116" y="171"/>
                  </a:lnTo>
                  <a:lnTo>
                    <a:pt x="118" y="172"/>
                  </a:lnTo>
                  <a:lnTo>
                    <a:pt x="121" y="173"/>
                  </a:lnTo>
                  <a:lnTo>
                    <a:pt x="124" y="173"/>
                  </a:lnTo>
                  <a:lnTo>
                    <a:pt x="127" y="174"/>
                  </a:lnTo>
                  <a:lnTo>
                    <a:pt x="130" y="175"/>
                  </a:lnTo>
                  <a:lnTo>
                    <a:pt x="132" y="176"/>
                  </a:lnTo>
                  <a:lnTo>
                    <a:pt x="135" y="176"/>
                  </a:lnTo>
                  <a:lnTo>
                    <a:pt x="138" y="177"/>
                  </a:lnTo>
                  <a:lnTo>
                    <a:pt x="141" y="177"/>
                  </a:lnTo>
                  <a:lnTo>
                    <a:pt x="143" y="178"/>
                  </a:lnTo>
                  <a:lnTo>
                    <a:pt x="146" y="178"/>
                  </a:lnTo>
                  <a:lnTo>
                    <a:pt x="149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80"/>
                  </a:lnTo>
                  <a:lnTo>
                    <a:pt x="159" y="180"/>
                  </a:lnTo>
                  <a:lnTo>
                    <a:pt x="161" y="180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0"/>
                  </a:lnTo>
                  <a:lnTo>
                    <a:pt x="171" y="180"/>
                  </a:lnTo>
                  <a:lnTo>
                    <a:pt x="173" y="180"/>
                  </a:lnTo>
                  <a:lnTo>
                    <a:pt x="175" y="180"/>
                  </a:lnTo>
                  <a:lnTo>
                    <a:pt x="177" y="180"/>
                  </a:lnTo>
                  <a:lnTo>
                    <a:pt x="179" y="180"/>
                  </a:lnTo>
                  <a:lnTo>
                    <a:pt x="181" y="180"/>
                  </a:lnTo>
                  <a:lnTo>
                    <a:pt x="182" y="180"/>
                  </a:lnTo>
                  <a:lnTo>
                    <a:pt x="184" y="180"/>
                  </a:lnTo>
                  <a:lnTo>
                    <a:pt x="185" y="180"/>
                  </a:lnTo>
                  <a:lnTo>
                    <a:pt x="187" y="180"/>
                  </a:lnTo>
                  <a:lnTo>
                    <a:pt x="188" y="180"/>
                  </a:lnTo>
                  <a:lnTo>
                    <a:pt x="189" y="180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191" y="180"/>
                  </a:lnTo>
                  <a:lnTo>
                    <a:pt x="192" y="180"/>
                  </a:lnTo>
                  <a:lnTo>
                    <a:pt x="192" y="180"/>
                  </a:lnTo>
                  <a:lnTo>
                    <a:pt x="193" y="180"/>
                  </a:lnTo>
                  <a:lnTo>
                    <a:pt x="194" y="180"/>
                  </a:lnTo>
                  <a:lnTo>
                    <a:pt x="195" y="181"/>
                  </a:lnTo>
                  <a:lnTo>
                    <a:pt x="196" y="181"/>
                  </a:lnTo>
                  <a:lnTo>
                    <a:pt x="197" y="181"/>
                  </a:lnTo>
                  <a:lnTo>
                    <a:pt x="199" y="181"/>
                  </a:lnTo>
                  <a:lnTo>
                    <a:pt x="200" y="182"/>
                  </a:lnTo>
                  <a:lnTo>
                    <a:pt x="202" y="182"/>
                  </a:lnTo>
                  <a:lnTo>
                    <a:pt x="204" y="183"/>
                  </a:lnTo>
                  <a:lnTo>
                    <a:pt x="205" y="183"/>
                  </a:lnTo>
                  <a:lnTo>
                    <a:pt x="208" y="184"/>
                  </a:lnTo>
                  <a:lnTo>
                    <a:pt x="210" y="184"/>
                  </a:lnTo>
                  <a:lnTo>
                    <a:pt x="212" y="185"/>
                  </a:lnTo>
                  <a:lnTo>
                    <a:pt x="214" y="186"/>
                  </a:lnTo>
                  <a:lnTo>
                    <a:pt x="217" y="186"/>
                  </a:lnTo>
                  <a:lnTo>
                    <a:pt x="220" y="187"/>
                  </a:lnTo>
                  <a:lnTo>
                    <a:pt x="222" y="188"/>
                  </a:lnTo>
                  <a:lnTo>
                    <a:pt x="225" y="189"/>
                  </a:lnTo>
                  <a:lnTo>
                    <a:pt x="227" y="190"/>
                  </a:lnTo>
                  <a:lnTo>
                    <a:pt x="230" y="191"/>
                  </a:lnTo>
                  <a:lnTo>
                    <a:pt x="233" y="192"/>
                  </a:lnTo>
                  <a:lnTo>
                    <a:pt x="235" y="193"/>
                  </a:lnTo>
                  <a:lnTo>
                    <a:pt x="238" y="194"/>
                  </a:lnTo>
                  <a:lnTo>
                    <a:pt x="241" y="195"/>
                  </a:lnTo>
                  <a:lnTo>
                    <a:pt x="243" y="196"/>
                  </a:lnTo>
                  <a:lnTo>
                    <a:pt x="246" y="197"/>
                  </a:lnTo>
                  <a:lnTo>
                    <a:pt x="248" y="198"/>
                  </a:lnTo>
                  <a:lnTo>
                    <a:pt x="251" y="199"/>
                  </a:lnTo>
                  <a:lnTo>
                    <a:pt x="254" y="200"/>
                  </a:lnTo>
                  <a:lnTo>
                    <a:pt x="256" y="201"/>
                  </a:lnTo>
                  <a:lnTo>
                    <a:pt x="259" y="203"/>
                  </a:lnTo>
                  <a:lnTo>
                    <a:pt x="261" y="204"/>
                  </a:lnTo>
                  <a:lnTo>
                    <a:pt x="264" y="205"/>
                  </a:lnTo>
                  <a:lnTo>
                    <a:pt x="266" y="207"/>
                  </a:lnTo>
                  <a:lnTo>
                    <a:pt x="269" y="208"/>
                  </a:lnTo>
                  <a:lnTo>
                    <a:pt x="271" y="210"/>
                  </a:lnTo>
                  <a:lnTo>
                    <a:pt x="273" y="211"/>
                  </a:lnTo>
                  <a:lnTo>
                    <a:pt x="276" y="213"/>
                  </a:lnTo>
                  <a:lnTo>
                    <a:pt x="278" y="214"/>
                  </a:lnTo>
                  <a:lnTo>
                    <a:pt x="280" y="216"/>
                  </a:lnTo>
                  <a:lnTo>
                    <a:pt x="282" y="218"/>
                  </a:lnTo>
                  <a:lnTo>
                    <a:pt x="284" y="220"/>
                  </a:lnTo>
                  <a:lnTo>
                    <a:pt x="286" y="221"/>
                  </a:lnTo>
                  <a:lnTo>
                    <a:pt x="287" y="223"/>
                  </a:lnTo>
                  <a:lnTo>
                    <a:pt x="289" y="225"/>
                  </a:lnTo>
                  <a:lnTo>
                    <a:pt x="291" y="227"/>
                  </a:lnTo>
                  <a:lnTo>
                    <a:pt x="292" y="229"/>
                  </a:lnTo>
                  <a:lnTo>
                    <a:pt x="294" y="231"/>
                  </a:lnTo>
                  <a:lnTo>
                    <a:pt x="295" y="233"/>
                  </a:lnTo>
                  <a:lnTo>
                    <a:pt x="297" y="235"/>
                  </a:lnTo>
                  <a:lnTo>
                    <a:pt x="298" y="237"/>
                  </a:lnTo>
                  <a:lnTo>
                    <a:pt x="299" y="239"/>
                  </a:lnTo>
                  <a:lnTo>
                    <a:pt x="301" y="242"/>
                  </a:lnTo>
                  <a:lnTo>
                    <a:pt x="302" y="244"/>
                  </a:lnTo>
                  <a:lnTo>
                    <a:pt x="303" y="246"/>
                  </a:lnTo>
                  <a:lnTo>
                    <a:pt x="304" y="248"/>
                  </a:lnTo>
                  <a:lnTo>
                    <a:pt x="305" y="250"/>
                  </a:lnTo>
                  <a:lnTo>
                    <a:pt x="306" y="252"/>
                  </a:lnTo>
                  <a:lnTo>
                    <a:pt x="307" y="254"/>
                  </a:lnTo>
                  <a:lnTo>
                    <a:pt x="307" y="256"/>
                  </a:lnTo>
                  <a:lnTo>
                    <a:pt x="308" y="258"/>
                  </a:lnTo>
                  <a:lnTo>
                    <a:pt x="309" y="260"/>
                  </a:lnTo>
                  <a:lnTo>
                    <a:pt x="309" y="262"/>
                  </a:lnTo>
                  <a:lnTo>
                    <a:pt x="310" y="264"/>
                  </a:lnTo>
                  <a:lnTo>
                    <a:pt x="310" y="266"/>
                  </a:lnTo>
                  <a:lnTo>
                    <a:pt x="310" y="268"/>
                  </a:lnTo>
                  <a:lnTo>
                    <a:pt x="311" y="270"/>
                  </a:lnTo>
                  <a:lnTo>
                    <a:pt x="311" y="272"/>
                  </a:lnTo>
                  <a:lnTo>
                    <a:pt x="311" y="274"/>
                  </a:lnTo>
                  <a:lnTo>
                    <a:pt x="311" y="276"/>
                  </a:lnTo>
                  <a:lnTo>
                    <a:pt x="311" y="278"/>
                  </a:lnTo>
                  <a:lnTo>
                    <a:pt x="311" y="280"/>
                  </a:lnTo>
                  <a:lnTo>
                    <a:pt x="311" y="282"/>
                  </a:lnTo>
                  <a:lnTo>
                    <a:pt x="311" y="284"/>
                  </a:lnTo>
                  <a:lnTo>
                    <a:pt x="311" y="286"/>
                  </a:lnTo>
                  <a:lnTo>
                    <a:pt x="310" y="289"/>
                  </a:lnTo>
                  <a:lnTo>
                    <a:pt x="310" y="291"/>
                  </a:lnTo>
                  <a:lnTo>
                    <a:pt x="310" y="293"/>
                  </a:lnTo>
                  <a:lnTo>
                    <a:pt x="309" y="295"/>
                  </a:lnTo>
                  <a:lnTo>
                    <a:pt x="309" y="297"/>
                  </a:lnTo>
                  <a:lnTo>
                    <a:pt x="308" y="299"/>
                  </a:lnTo>
                  <a:lnTo>
                    <a:pt x="307" y="301"/>
                  </a:lnTo>
                  <a:lnTo>
                    <a:pt x="307" y="303"/>
                  </a:lnTo>
                  <a:lnTo>
                    <a:pt x="306" y="305"/>
                  </a:lnTo>
                  <a:lnTo>
                    <a:pt x="305" y="307"/>
                  </a:lnTo>
                  <a:lnTo>
                    <a:pt x="304" y="309"/>
                  </a:lnTo>
                  <a:lnTo>
                    <a:pt x="303" y="310"/>
                  </a:lnTo>
                  <a:lnTo>
                    <a:pt x="303" y="312"/>
                  </a:lnTo>
                  <a:lnTo>
                    <a:pt x="302" y="314"/>
                  </a:lnTo>
                  <a:lnTo>
                    <a:pt x="300" y="316"/>
                  </a:lnTo>
                  <a:lnTo>
                    <a:pt x="299" y="318"/>
                  </a:lnTo>
                  <a:lnTo>
                    <a:pt x="298" y="320"/>
                  </a:lnTo>
                  <a:lnTo>
                    <a:pt x="297" y="322"/>
                  </a:lnTo>
                  <a:lnTo>
                    <a:pt x="296" y="323"/>
                  </a:lnTo>
                  <a:lnTo>
                    <a:pt x="295" y="325"/>
                  </a:lnTo>
                  <a:lnTo>
                    <a:pt x="293" y="327"/>
                  </a:lnTo>
                  <a:lnTo>
                    <a:pt x="292" y="329"/>
                  </a:lnTo>
                  <a:lnTo>
                    <a:pt x="290" y="330"/>
                  </a:lnTo>
                  <a:lnTo>
                    <a:pt x="289" y="332"/>
                  </a:lnTo>
                  <a:lnTo>
                    <a:pt x="288" y="334"/>
                  </a:lnTo>
                  <a:lnTo>
                    <a:pt x="286" y="335"/>
                  </a:lnTo>
                  <a:lnTo>
                    <a:pt x="285" y="337"/>
                  </a:lnTo>
                  <a:lnTo>
                    <a:pt x="283" y="338"/>
                  </a:lnTo>
                  <a:lnTo>
                    <a:pt x="281" y="339"/>
                  </a:lnTo>
                  <a:lnTo>
                    <a:pt x="280" y="341"/>
                  </a:lnTo>
                  <a:lnTo>
                    <a:pt x="278" y="342"/>
                  </a:lnTo>
                  <a:lnTo>
                    <a:pt x="276" y="343"/>
                  </a:lnTo>
                  <a:lnTo>
                    <a:pt x="275" y="344"/>
                  </a:lnTo>
                  <a:lnTo>
                    <a:pt x="273" y="346"/>
                  </a:lnTo>
                  <a:lnTo>
                    <a:pt x="271" y="347"/>
                  </a:lnTo>
                  <a:lnTo>
                    <a:pt x="269" y="348"/>
                  </a:lnTo>
                  <a:lnTo>
                    <a:pt x="268" y="349"/>
                  </a:lnTo>
                  <a:lnTo>
                    <a:pt x="266" y="350"/>
                  </a:lnTo>
                  <a:lnTo>
                    <a:pt x="264" y="351"/>
                  </a:lnTo>
                  <a:lnTo>
                    <a:pt x="263" y="351"/>
                  </a:lnTo>
                  <a:lnTo>
                    <a:pt x="262" y="352"/>
                  </a:lnTo>
                  <a:lnTo>
                    <a:pt x="260" y="353"/>
                  </a:lnTo>
                  <a:lnTo>
                    <a:pt x="259" y="354"/>
                  </a:lnTo>
                  <a:lnTo>
                    <a:pt x="258" y="354"/>
                  </a:lnTo>
                  <a:lnTo>
                    <a:pt x="257" y="355"/>
                  </a:lnTo>
                  <a:lnTo>
                    <a:pt x="257" y="356"/>
                  </a:lnTo>
                  <a:lnTo>
                    <a:pt x="256" y="356"/>
                  </a:lnTo>
                  <a:lnTo>
                    <a:pt x="256" y="357"/>
                  </a:lnTo>
                  <a:lnTo>
                    <a:pt x="255" y="357"/>
                  </a:lnTo>
                  <a:lnTo>
                    <a:pt x="255" y="357"/>
                  </a:lnTo>
                  <a:lnTo>
                    <a:pt x="255" y="358"/>
                  </a:lnTo>
                  <a:lnTo>
                    <a:pt x="255" y="358"/>
                  </a:lnTo>
                  <a:lnTo>
                    <a:pt x="255" y="358"/>
                  </a:lnTo>
                  <a:lnTo>
                    <a:pt x="254" y="358"/>
                  </a:lnTo>
                  <a:lnTo>
                    <a:pt x="254" y="358"/>
                  </a:lnTo>
                  <a:lnTo>
                    <a:pt x="254" y="358"/>
                  </a:lnTo>
                  <a:lnTo>
                    <a:pt x="253" y="358"/>
                  </a:lnTo>
                  <a:lnTo>
                    <a:pt x="252" y="358"/>
                  </a:lnTo>
                  <a:lnTo>
                    <a:pt x="251" y="358"/>
                  </a:lnTo>
                  <a:lnTo>
                    <a:pt x="250" y="357"/>
                  </a:lnTo>
                  <a:lnTo>
                    <a:pt x="249" y="357"/>
                  </a:lnTo>
                  <a:lnTo>
                    <a:pt x="248" y="357"/>
                  </a:lnTo>
                  <a:lnTo>
                    <a:pt x="247" y="356"/>
                  </a:lnTo>
                  <a:lnTo>
                    <a:pt x="245" y="355"/>
                  </a:lnTo>
                  <a:lnTo>
                    <a:pt x="244" y="355"/>
                  </a:lnTo>
                  <a:lnTo>
                    <a:pt x="242" y="354"/>
                  </a:lnTo>
                  <a:lnTo>
                    <a:pt x="240" y="353"/>
                  </a:lnTo>
                  <a:lnTo>
                    <a:pt x="238" y="352"/>
                  </a:lnTo>
                  <a:lnTo>
                    <a:pt x="236" y="351"/>
                  </a:lnTo>
                  <a:lnTo>
                    <a:pt x="234" y="350"/>
                  </a:lnTo>
                  <a:lnTo>
                    <a:pt x="232" y="349"/>
                  </a:lnTo>
                  <a:lnTo>
                    <a:pt x="230" y="348"/>
                  </a:lnTo>
                  <a:lnTo>
                    <a:pt x="228" y="347"/>
                  </a:lnTo>
                  <a:lnTo>
                    <a:pt x="226" y="346"/>
                  </a:lnTo>
                  <a:lnTo>
                    <a:pt x="224" y="345"/>
                  </a:lnTo>
                  <a:lnTo>
                    <a:pt x="222" y="344"/>
                  </a:lnTo>
                  <a:lnTo>
                    <a:pt x="220" y="343"/>
                  </a:lnTo>
                  <a:lnTo>
                    <a:pt x="218" y="342"/>
                  </a:lnTo>
                  <a:lnTo>
                    <a:pt x="216" y="341"/>
                  </a:lnTo>
                  <a:lnTo>
                    <a:pt x="214" y="340"/>
                  </a:lnTo>
                  <a:lnTo>
                    <a:pt x="212" y="339"/>
                  </a:lnTo>
                  <a:lnTo>
                    <a:pt x="210" y="338"/>
                  </a:lnTo>
                  <a:lnTo>
                    <a:pt x="208" y="337"/>
                  </a:lnTo>
                  <a:lnTo>
                    <a:pt x="206" y="335"/>
                  </a:lnTo>
                  <a:lnTo>
                    <a:pt x="205" y="334"/>
                  </a:lnTo>
                  <a:lnTo>
                    <a:pt x="203" y="334"/>
                  </a:lnTo>
                  <a:lnTo>
                    <a:pt x="201" y="333"/>
                  </a:lnTo>
                  <a:lnTo>
                    <a:pt x="200" y="332"/>
                  </a:lnTo>
                  <a:lnTo>
                    <a:pt x="199" y="331"/>
                  </a:lnTo>
                  <a:lnTo>
                    <a:pt x="198" y="331"/>
                  </a:lnTo>
                  <a:lnTo>
                    <a:pt x="196" y="330"/>
                  </a:lnTo>
                  <a:lnTo>
                    <a:pt x="195" y="329"/>
                  </a:lnTo>
                  <a:lnTo>
                    <a:pt x="195" y="329"/>
                  </a:lnTo>
                  <a:lnTo>
                    <a:pt x="194" y="328"/>
                  </a:lnTo>
                  <a:lnTo>
                    <a:pt x="193" y="328"/>
                  </a:lnTo>
                  <a:lnTo>
                    <a:pt x="193" y="328"/>
                  </a:lnTo>
                  <a:lnTo>
                    <a:pt x="192" y="328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lnTo>
                    <a:pt x="192" y="32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7" name="未知"/>
            <p:cNvSpPr/>
            <p:nvPr/>
          </p:nvSpPr>
          <p:spPr>
            <a:xfrm>
              <a:off x="330" y="962"/>
              <a:ext cx="166" cy="152"/>
            </a:xfrm>
            <a:custGeom>
              <a:avLst/>
              <a:gdLst/>
              <a:ahLst/>
              <a:cxnLst/>
              <a:pathLst>
                <a:path w="166" h="152">
                  <a:moveTo>
                    <a:pt x="74" y="9"/>
                  </a:moveTo>
                  <a:lnTo>
                    <a:pt x="72" y="10"/>
                  </a:lnTo>
                  <a:lnTo>
                    <a:pt x="70" y="10"/>
                  </a:lnTo>
                  <a:lnTo>
                    <a:pt x="68" y="11"/>
                  </a:lnTo>
                  <a:lnTo>
                    <a:pt x="67" y="12"/>
                  </a:lnTo>
                  <a:lnTo>
                    <a:pt x="65" y="12"/>
                  </a:lnTo>
                  <a:lnTo>
                    <a:pt x="63" y="13"/>
                  </a:lnTo>
                  <a:lnTo>
                    <a:pt x="62" y="14"/>
                  </a:lnTo>
                  <a:lnTo>
                    <a:pt x="61" y="14"/>
                  </a:lnTo>
                  <a:lnTo>
                    <a:pt x="59" y="15"/>
                  </a:lnTo>
                  <a:lnTo>
                    <a:pt x="58" y="16"/>
                  </a:lnTo>
                  <a:lnTo>
                    <a:pt x="57" y="17"/>
                  </a:lnTo>
                  <a:lnTo>
                    <a:pt x="56" y="18"/>
                  </a:lnTo>
                  <a:lnTo>
                    <a:pt x="55" y="19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3" y="22"/>
                  </a:lnTo>
                  <a:lnTo>
                    <a:pt x="53" y="23"/>
                  </a:lnTo>
                  <a:lnTo>
                    <a:pt x="52" y="24"/>
                  </a:lnTo>
                  <a:lnTo>
                    <a:pt x="52" y="25"/>
                  </a:lnTo>
                  <a:lnTo>
                    <a:pt x="52" y="26"/>
                  </a:lnTo>
                  <a:lnTo>
                    <a:pt x="51" y="27"/>
                  </a:lnTo>
                  <a:lnTo>
                    <a:pt x="51" y="28"/>
                  </a:lnTo>
                  <a:lnTo>
                    <a:pt x="51" y="29"/>
                  </a:lnTo>
                  <a:lnTo>
                    <a:pt x="51" y="30"/>
                  </a:lnTo>
                  <a:lnTo>
                    <a:pt x="51" y="31"/>
                  </a:lnTo>
                  <a:lnTo>
                    <a:pt x="50" y="32"/>
                  </a:lnTo>
                  <a:lnTo>
                    <a:pt x="50" y="33"/>
                  </a:lnTo>
                  <a:lnTo>
                    <a:pt x="50" y="34"/>
                  </a:lnTo>
                  <a:lnTo>
                    <a:pt x="51" y="35"/>
                  </a:lnTo>
                  <a:lnTo>
                    <a:pt x="51" y="36"/>
                  </a:lnTo>
                  <a:lnTo>
                    <a:pt x="51" y="37"/>
                  </a:lnTo>
                  <a:lnTo>
                    <a:pt x="51" y="38"/>
                  </a:lnTo>
                  <a:lnTo>
                    <a:pt x="51" y="39"/>
                  </a:lnTo>
                  <a:lnTo>
                    <a:pt x="52" y="40"/>
                  </a:lnTo>
                  <a:lnTo>
                    <a:pt x="52" y="41"/>
                  </a:lnTo>
                  <a:lnTo>
                    <a:pt x="53" y="42"/>
                  </a:lnTo>
                  <a:lnTo>
                    <a:pt x="53" y="43"/>
                  </a:lnTo>
                  <a:lnTo>
                    <a:pt x="54" y="44"/>
                  </a:lnTo>
                  <a:lnTo>
                    <a:pt x="55" y="45"/>
                  </a:lnTo>
                  <a:lnTo>
                    <a:pt x="55" y="46"/>
                  </a:lnTo>
                  <a:lnTo>
                    <a:pt x="56" y="46"/>
                  </a:lnTo>
                  <a:lnTo>
                    <a:pt x="57" y="47"/>
                  </a:lnTo>
                  <a:lnTo>
                    <a:pt x="58" y="48"/>
                  </a:lnTo>
                  <a:lnTo>
                    <a:pt x="59" y="49"/>
                  </a:lnTo>
                  <a:lnTo>
                    <a:pt x="60" y="50"/>
                  </a:lnTo>
                  <a:lnTo>
                    <a:pt x="61" y="51"/>
                  </a:lnTo>
                  <a:lnTo>
                    <a:pt x="62" y="51"/>
                  </a:lnTo>
                  <a:lnTo>
                    <a:pt x="64" y="52"/>
                  </a:lnTo>
                  <a:lnTo>
                    <a:pt x="65" y="53"/>
                  </a:lnTo>
                  <a:lnTo>
                    <a:pt x="66" y="54"/>
                  </a:lnTo>
                  <a:lnTo>
                    <a:pt x="68" y="54"/>
                  </a:lnTo>
                  <a:lnTo>
                    <a:pt x="69" y="55"/>
                  </a:lnTo>
                  <a:lnTo>
                    <a:pt x="71" y="56"/>
                  </a:lnTo>
                  <a:lnTo>
                    <a:pt x="72" y="56"/>
                  </a:lnTo>
                  <a:lnTo>
                    <a:pt x="74" y="57"/>
                  </a:lnTo>
                  <a:lnTo>
                    <a:pt x="75" y="57"/>
                  </a:lnTo>
                  <a:lnTo>
                    <a:pt x="77" y="58"/>
                  </a:lnTo>
                  <a:lnTo>
                    <a:pt x="78" y="58"/>
                  </a:lnTo>
                  <a:lnTo>
                    <a:pt x="80" y="59"/>
                  </a:lnTo>
                  <a:lnTo>
                    <a:pt x="82" y="59"/>
                  </a:lnTo>
                  <a:lnTo>
                    <a:pt x="84" y="59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9" y="60"/>
                  </a:lnTo>
                  <a:lnTo>
                    <a:pt x="91" y="61"/>
                  </a:lnTo>
                  <a:lnTo>
                    <a:pt x="93" y="61"/>
                  </a:lnTo>
                  <a:lnTo>
                    <a:pt x="94" y="61"/>
                  </a:lnTo>
                  <a:lnTo>
                    <a:pt x="96" y="61"/>
                  </a:lnTo>
                  <a:lnTo>
                    <a:pt x="98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4" y="63"/>
                  </a:lnTo>
                  <a:lnTo>
                    <a:pt x="105" y="63"/>
                  </a:lnTo>
                  <a:lnTo>
                    <a:pt x="107" y="64"/>
                  </a:lnTo>
                  <a:lnTo>
                    <a:pt x="109" y="64"/>
                  </a:lnTo>
                  <a:lnTo>
                    <a:pt x="111" y="65"/>
                  </a:lnTo>
                  <a:lnTo>
                    <a:pt x="113" y="65"/>
                  </a:lnTo>
                  <a:lnTo>
                    <a:pt x="115" y="65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20" y="67"/>
                  </a:lnTo>
                  <a:lnTo>
                    <a:pt x="122" y="67"/>
                  </a:lnTo>
                  <a:lnTo>
                    <a:pt x="124" y="68"/>
                  </a:lnTo>
                  <a:lnTo>
                    <a:pt x="125" y="69"/>
                  </a:lnTo>
                  <a:lnTo>
                    <a:pt x="127" y="69"/>
                  </a:lnTo>
                  <a:lnTo>
                    <a:pt x="128" y="70"/>
                  </a:lnTo>
                  <a:lnTo>
                    <a:pt x="130" y="70"/>
                  </a:lnTo>
                  <a:lnTo>
                    <a:pt x="131" y="71"/>
                  </a:lnTo>
                  <a:lnTo>
                    <a:pt x="133" y="72"/>
                  </a:lnTo>
                  <a:lnTo>
                    <a:pt x="134" y="72"/>
                  </a:lnTo>
                  <a:lnTo>
                    <a:pt x="135" y="73"/>
                  </a:lnTo>
                  <a:lnTo>
                    <a:pt x="137" y="74"/>
                  </a:lnTo>
                  <a:lnTo>
                    <a:pt x="138" y="74"/>
                  </a:lnTo>
                  <a:lnTo>
                    <a:pt x="139" y="75"/>
                  </a:lnTo>
                  <a:lnTo>
                    <a:pt x="140" y="76"/>
                  </a:lnTo>
                  <a:lnTo>
                    <a:pt x="141" y="77"/>
                  </a:lnTo>
                  <a:lnTo>
                    <a:pt x="142" y="77"/>
                  </a:lnTo>
                  <a:lnTo>
                    <a:pt x="143" y="78"/>
                  </a:lnTo>
                  <a:lnTo>
                    <a:pt x="144" y="79"/>
                  </a:lnTo>
                  <a:lnTo>
                    <a:pt x="146" y="80"/>
                  </a:lnTo>
                  <a:lnTo>
                    <a:pt x="147" y="82"/>
                  </a:lnTo>
                  <a:lnTo>
                    <a:pt x="148" y="83"/>
                  </a:lnTo>
                  <a:lnTo>
                    <a:pt x="149" y="84"/>
                  </a:lnTo>
                  <a:lnTo>
                    <a:pt x="150" y="86"/>
                  </a:lnTo>
                  <a:lnTo>
                    <a:pt x="151" y="87"/>
                  </a:lnTo>
                  <a:lnTo>
                    <a:pt x="152" y="89"/>
                  </a:lnTo>
                  <a:lnTo>
                    <a:pt x="153" y="91"/>
                  </a:lnTo>
                  <a:lnTo>
                    <a:pt x="154" y="93"/>
                  </a:lnTo>
                  <a:lnTo>
                    <a:pt x="155" y="95"/>
                  </a:lnTo>
                  <a:lnTo>
                    <a:pt x="156" y="97"/>
                  </a:lnTo>
                  <a:lnTo>
                    <a:pt x="157" y="99"/>
                  </a:lnTo>
                  <a:lnTo>
                    <a:pt x="158" y="101"/>
                  </a:lnTo>
                  <a:lnTo>
                    <a:pt x="159" y="103"/>
                  </a:lnTo>
                  <a:lnTo>
                    <a:pt x="160" y="106"/>
                  </a:lnTo>
                  <a:lnTo>
                    <a:pt x="161" y="108"/>
                  </a:lnTo>
                  <a:lnTo>
                    <a:pt x="162" y="110"/>
                  </a:lnTo>
                  <a:lnTo>
                    <a:pt x="162" y="112"/>
                  </a:lnTo>
                  <a:lnTo>
                    <a:pt x="163" y="114"/>
                  </a:lnTo>
                  <a:lnTo>
                    <a:pt x="163" y="116"/>
                  </a:lnTo>
                  <a:lnTo>
                    <a:pt x="164" y="118"/>
                  </a:lnTo>
                  <a:lnTo>
                    <a:pt x="164" y="120"/>
                  </a:lnTo>
                  <a:lnTo>
                    <a:pt x="164" y="122"/>
                  </a:lnTo>
                  <a:lnTo>
                    <a:pt x="165" y="124"/>
                  </a:lnTo>
                  <a:lnTo>
                    <a:pt x="165" y="125"/>
                  </a:lnTo>
                  <a:lnTo>
                    <a:pt x="165" y="127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4" y="132"/>
                  </a:lnTo>
                  <a:lnTo>
                    <a:pt x="164" y="133"/>
                  </a:lnTo>
                  <a:lnTo>
                    <a:pt x="164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9"/>
                  </a:lnTo>
                  <a:lnTo>
                    <a:pt x="162" y="140"/>
                  </a:lnTo>
                  <a:lnTo>
                    <a:pt x="162" y="141"/>
                  </a:lnTo>
                  <a:lnTo>
                    <a:pt x="161" y="142"/>
                  </a:lnTo>
                  <a:lnTo>
                    <a:pt x="161" y="143"/>
                  </a:lnTo>
                  <a:lnTo>
                    <a:pt x="160" y="144"/>
                  </a:lnTo>
                  <a:lnTo>
                    <a:pt x="160" y="145"/>
                  </a:lnTo>
                  <a:lnTo>
                    <a:pt x="159" y="146"/>
                  </a:lnTo>
                  <a:lnTo>
                    <a:pt x="158" y="146"/>
                  </a:lnTo>
                  <a:lnTo>
                    <a:pt x="158" y="147"/>
                  </a:lnTo>
                  <a:lnTo>
                    <a:pt x="157" y="148"/>
                  </a:lnTo>
                  <a:lnTo>
                    <a:pt x="156" y="148"/>
                  </a:lnTo>
                  <a:lnTo>
                    <a:pt x="155" y="149"/>
                  </a:lnTo>
                  <a:lnTo>
                    <a:pt x="154" y="149"/>
                  </a:lnTo>
                  <a:lnTo>
                    <a:pt x="154" y="149"/>
                  </a:lnTo>
                  <a:lnTo>
                    <a:pt x="153" y="150"/>
                  </a:lnTo>
                  <a:lnTo>
                    <a:pt x="152" y="150"/>
                  </a:lnTo>
                  <a:lnTo>
                    <a:pt x="151" y="150"/>
                  </a:lnTo>
                  <a:lnTo>
                    <a:pt x="150" y="151"/>
                  </a:lnTo>
                  <a:lnTo>
                    <a:pt x="149" y="151"/>
                  </a:lnTo>
                  <a:lnTo>
                    <a:pt x="148" y="151"/>
                  </a:lnTo>
                  <a:lnTo>
                    <a:pt x="147" y="151"/>
                  </a:lnTo>
                  <a:lnTo>
                    <a:pt x="146" y="151"/>
                  </a:lnTo>
                  <a:lnTo>
                    <a:pt x="145" y="151"/>
                  </a:lnTo>
                  <a:lnTo>
                    <a:pt x="144" y="151"/>
                  </a:lnTo>
                  <a:lnTo>
                    <a:pt x="143" y="151"/>
                  </a:lnTo>
                  <a:lnTo>
                    <a:pt x="142" y="150"/>
                  </a:lnTo>
                  <a:lnTo>
                    <a:pt x="141" y="150"/>
                  </a:lnTo>
                  <a:lnTo>
                    <a:pt x="140" y="150"/>
                  </a:lnTo>
                  <a:lnTo>
                    <a:pt x="139" y="150"/>
                  </a:lnTo>
                  <a:lnTo>
                    <a:pt x="138" y="149"/>
                  </a:lnTo>
                  <a:lnTo>
                    <a:pt x="137" y="149"/>
                  </a:lnTo>
                  <a:lnTo>
                    <a:pt x="136" y="149"/>
                  </a:lnTo>
                  <a:lnTo>
                    <a:pt x="136" y="148"/>
                  </a:lnTo>
                  <a:lnTo>
                    <a:pt x="135" y="148"/>
                  </a:lnTo>
                  <a:lnTo>
                    <a:pt x="134" y="148"/>
                  </a:lnTo>
                  <a:lnTo>
                    <a:pt x="133" y="147"/>
                  </a:lnTo>
                  <a:lnTo>
                    <a:pt x="132" y="147"/>
                  </a:lnTo>
                  <a:lnTo>
                    <a:pt x="132" y="146"/>
                  </a:lnTo>
                  <a:lnTo>
                    <a:pt x="131" y="146"/>
                  </a:lnTo>
                  <a:lnTo>
                    <a:pt x="130" y="146"/>
                  </a:lnTo>
                  <a:lnTo>
                    <a:pt x="130" y="145"/>
                  </a:lnTo>
                  <a:lnTo>
                    <a:pt x="129" y="145"/>
                  </a:lnTo>
                  <a:lnTo>
                    <a:pt x="129" y="144"/>
                  </a:lnTo>
                  <a:lnTo>
                    <a:pt x="128" y="144"/>
                  </a:lnTo>
                  <a:lnTo>
                    <a:pt x="128" y="143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26" y="141"/>
                  </a:lnTo>
                  <a:lnTo>
                    <a:pt x="126" y="140"/>
                  </a:lnTo>
                  <a:lnTo>
                    <a:pt x="125" y="139"/>
                  </a:lnTo>
                  <a:lnTo>
                    <a:pt x="125" y="138"/>
                  </a:lnTo>
                  <a:lnTo>
                    <a:pt x="125" y="138"/>
                  </a:lnTo>
                  <a:lnTo>
                    <a:pt x="124" y="137"/>
                  </a:lnTo>
                  <a:lnTo>
                    <a:pt x="124" y="136"/>
                  </a:lnTo>
                  <a:lnTo>
                    <a:pt x="124" y="134"/>
                  </a:lnTo>
                  <a:lnTo>
                    <a:pt x="123" y="133"/>
                  </a:lnTo>
                  <a:lnTo>
                    <a:pt x="123" y="132"/>
                  </a:lnTo>
                  <a:lnTo>
                    <a:pt x="123" y="131"/>
                  </a:lnTo>
                  <a:lnTo>
                    <a:pt x="122" y="130"/>
                  </a:lnTo>
                  <a:lnTo>
                    <a:pt x="122" y="129"/>
                  </a:lnTo>
                  <a:lnTo>
                    <a:pt x="122" y="127"/>
                  </a:lnTo>
                  <a:lnTo>
                    <a:pt x="121" y="126"/>
                  </a:lnTo>
                  <a:lnTo>
                    <a:pt x="121" y="125"/>
                  </a:lnTo>
                  <a:lnTo>
                    <a:pt x="121" y="124"/>
                  </a:lnTo>
                  <a:lnTo>
                    <a:pt x="120" y="123"/>
                  </a:lnTo>
                  <a:lnTo>
                    <a:pt x="119" y="122"/>
                  </a:lnTo>
                  <a:lnTo>
                    <a:pt x="119" y="121"/>
                  </a:lnTo>
                  <a:lnTo>
                    <a:pt x="118" y="120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6" y="118"/>
                  </a:lnTo>
                  <a:lnTo>
                    <a:pt x="115" y="117"/>
                  </a:lnTo>
                  <a:lnTo>
                    <a:pt x="114" y="117"/>
                  </a:lnTo>
                  <a:lnTo>
                    <a:pt x="113" y="116"/>
                  </a:lnTo>
                  <a:lnTo>
                    <a:pt x="112" y="115"/>
                  </a:lnTo>
                  <a:lnTo>
                    <a:pt x="111" y="115"/>
                  </a:lnTo>
                  <a:lnTo>
                    <a:pt x="110" y="114"/>
                  </a:lnTo>
                  <a:lnTo>
                    <a:pt x="109" y="114"/>
                  </a:lnTo>
                  <a:lnTo>
                    <a:pt x="107" y="113"/>
                  </a:lnTo>
                  <a:lnTo>
                    <a:pt x="106" y="113"/>
                  </a:lnTo>
                  <a:lnTo>
                    <a:pt x="105" y="112"/>
                  </a:lnTo>
                  <a:lnTo>
                    <a:pt x="103" y="112"/>
                  </a:lnTo>
                  <a:lnTo>
                    <a:pt x="102" y="111"/>
                  </a:lnTo>
                  <a:lnTo>
                    <a:pt x="101" y="111"/>
                  </a:lnTo>
                  <a:lnTo>
                    <a:pt x="99" y="110"/>
                  </a:lnTo>
                  <a:lnTo>
                    <a:pt x="97" y="110"/>
                  </a:lnTo>
                  <a:lnTo>
                    <a:pt x="96" y="109"/>
                  </a:lnTo>
                  <a:lnTo>
                    <a:pt x="94" y="109"/>
                  </a:lnTo>
                  <a:lnTo>
                    <a:pt x="92" y="108"/>
                  </a:lnTo>
                  <a:lnTo>
                    <a:pt x="91" y="108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5" y="106"/>
                  </a:lnTo>
                  <a:lnTo>
                    <a:pt x="83" y="106"/>
                  </a:lnTo>
                  <a:lnTo>
                    <a:pt x="81" y="105"/>
                  </a:lnTo>
                  <a:lnTo>
                    <a:pt x="79" y="105"/>
                  </a:lnTo>
                  <a:lnTo>
                    <a:pt x="77" y="104"/>
                  </a:lnTo>
                  <a:lnTo>
                    <a:pt x="75" y="103"/>
                  </a:lnTo>
                  <a:lnTo>
                    <a:pt x="73" y="103"/>
                  </a:lnTo>
                  <a:lnTo>
                    <a:pt x="70" y="102"/>
                  </a:lnTo>
                  <a:lnTo>
                    <a:pt x="68" y="101"/>
                  </a:lnTo>
                  <a:lnTo>
                    <a:pt x="66" y="101"/>
                  </a:lnTo>
                  <a:lnTo>
                    <a:pt x="63" y="100"/>
                  </a:lnTo>
                  <a:lnTo>
                    <a:pt x="61" y="99"/>
                  </a:lnTo>
                  <a:lnTo>
                    <a:pt x="58" y="99"/>
                  </a:lnTo>
                  <a:lnTo>
                    <a:pt x="56" y="98"/>
                  </a:lnTo>
                  <a:lnTo>
                    <a:pt x="53" y="97"/>
                  </a:lnTo>
                  <a:lnTo>
                    <a:pt x="51" y="96"/>
                  </a:lnTo>
                  <a:lnTo>
                    <a:pt x="48" y="95"/>
                  </a:lnTo>
                  <a:lnTo>
                    <a:pt x="46" y="95"/>
                  </a:lnTo>
                  <a:lnTo>
                    <a:pt x="43" y="94"/>
                  </a:lnTo>
                  <a:lnTo>
                    <a:pt x="41" y="93"/>
                  </a:lnTo>
                  <a:lnTo>
                    <a:pt x="39" y="92"/>
                  </a:lnTo>
                  <a:lnTo>
                    <a:pt x="37" y="91"/>
                  </a:lnTo>
                  <a:lnTo>
                    <a:pt x="35" y="90"/>
                  </a:lnTo>
                  <a:lnTo>
                    <a:pt x="33" y="89"/>
                  </a:lnTo>
                  <a:lnTo>
                    <a:pt x="31" y="88"/>
                  </a:lnTo>
                  <a:lnTo>
                    <a:pt x="29" y="87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5" y="83"/>
                  </a:lnTo>
                  <a:lnTo>
                    <a:pt x="23" y="82"/>
                  </a:lnTo>
                  <a:lnTo>
                    <a:pt x="22" y="81"/>
                  </a:lnTo>
                  <a:lnTo>
                    <a:pt x="21" y="79"/>
                  </a:lnTo>
                  <a:lnTo>
                    <a:pt x="19" y="78"/>
                  </a:lnTo>
                  <a:lnTo>
                    <a:pt x="18" y="77"/>
                  </a:lnTo>
                  <a:lnTo>
                    <a:pt x="17" y="76"/>
                  </a:lnTo>
                  <a:lnTo>
                    <a:pt x="16" y="74"/>
                  </a:lnTo>
                  <a:lnTo>
                    <a:pt x="15" y="73"/>
                  </a:lnTo>
                  <a:lnTo>
                    <a:pt x="14" y="72"/>
                  </a:lnTo>
                  <a:lnTo>
                    <a:pt x="13" y="71"/>
                  </a:lnTo>
                  <a:lnTo>
                    <a:pt x="12" y="69"/>
                  </a:lnTo>
                  <a:lnTo>
                    <a:pt x="11" y="68"/>
                  </a:lnTo>
                  <a:lnTo>
                    <a:pt x="10" y="67"/>
                  </a:lnTo>
                  <a:lnTo>
                    <a:pt x="10" y="65"/>
                  </a:lnTo>
                  <a:lnTo>
                    <a:pt x="9" y="64"/>
                  </a:lnTo>
                  <a:lnTo>
                    <a:pt x="8" y="63"/>
                  </a:lnTo>
                  <a:lnTo>
                    <a:pt x="8" y="62"/>
                  </a:lnTo>
                  <a:lnTo>
                    <a:pt x="7" y="60"/>
                  </a:lnTo>
                  <a:lnTo>
                    <a:pt x="7" y="59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4" y="52"/>
                  </a:lnTo>
                  <a:lnTo>
                    <a:pt x="4" y="51"/>
                  </a:lnTo>
                  <a:lnTo>
                    <a:pt x="3" y="50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1" y="41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1" y="36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4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5" y="14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8" y="10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40" y="2"/>
                  </a:lnTo>
                  <a:lnTo>
                    <a:pt x="44" y="2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5"/>
                  </a:lnTo>
                  <a:lnTo>
                    <a:pt x="56" y="5"/>
                  </a:lnTo>
                  <a:lnTo>
                    <a:pt x="59" y="6"/>
                  </a:lnTo>
                  <a:lnTo>
                    <a:pt x="61" y="6"/>
                  </a:lnTo>
                  <a:lnTo>
                    <a:pt x="64" y="7"/>
                  </a:lnTo>
                  <a:lnTo>
                    <a:pt x="66" y="7"/>
                  </a:lnTo>
                  <a:lnTo>
                    <a:pt x="67" y="8"/>
                  </a:lnTo>
                  <a:lnTo>
                    <a:pt x="69" y="8"/>
                  </a:lnTo>
                  <a:lnTo>
                    <a:pt x="70" y="8"/>
                  </a:lnTo>
                  <a:lnTo>
                    <a:pt x="72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8" name="未知"/>
            <p:cNvSpPr/>
            <p:nvPr/>
          </p:nvSpPr>
          <p:spPr>
            <a:xfrm>
              <a:off x="284" y="815"/>
              <a:ext cx="230" cy="231"/>
            </a:xfrm>
            <a:custGeom>
              <a:avLst/>
              <a:gdLst/>
              <a:ahLst/>
              <a:cxnLst/>
              <a:pathLst>
                <a:path w="230" h="231">
                  <a:moveTo>
                    <a:pt x="154" y="213"/>
                  </a:moveTo>
                  <a:lnTo>
                    <a:pt x="156" y="214"/>
                  </a:lnTo>
                  <a:lnTo>
                    <a:pt x="159" y="215"/>
                  </a:lnTo>
                  <a:lnTo>
                    <a:pt x="161" y="215"/>
                  </a:lnTo>
                  <a:lnTo>
                    <a:pt x="164" y="216"/>
                  </a:lnTo>
                  <a:lnTo>
                    <a:pt x="166" y="216"/>
                  </a:lnTo>
                  <a:lnTo>
                    <a:pt x="168" y="217"/>
                  </a:lnTo>
                  <a:lnTo>
                    <a:pt x="171" y="218"/>
                  </a:lnTo>
                  <a:lnTo>
                    <a:pt x="173" y="219"/>
                  </a:lnTo>
                  <a:lnTo>
                    <a:pt x="175" y="219"/>
                  </a:lnTo>
                  <a:lnTo>
                    <a:pt x="177" y="220"/>
                  </a:lnTo>
                  <a:lnTo>
                    <a:pt x="179" y="221"/>
                  </a:lnTo>
                  <a:lnTo>
                    <a:pt x="181" y="222"/>
                  </a:lnTo>
                  <a:lnTo>
                    <a:pt x="182" y="223"/>
                  </a:lnTo>
                  <a:lnTo>
                    <a:pt x="184" y="224"/>
                  </a:lnTo>
                  <a:lnTo>
                    <a:pt x="186" y="225"/>
                  </a:lnTo>
                  <a:lnTo>
                    <a:pt x="187" y="226"/>
                  </a:lnTo>
                  <a:lnTo>
                    <a:pt x="189" y="227"/>
                  </a:lnTo>
                  <a:lnTo>
                    <a:pt x="190" y="228"/>
                  </a:lnTo>
                  <a:lnTo>
                    <a:pt x="192" y="228"/>
                  </a:lnTo>
                  <a:lnTo>
                    <a:pt x="193" y="229"/>
                  </a:lnTo>
                  <a:lnTo>
                    <a:pt x="195" y="229"/>
                  </a:lnTo>
                  <a:lnTo>
                    <a:pt x="196" y="230"/>
                  </a:lnTo>
                  <a:lnTo>
                    <a:pt x="197" y="230"/>
                  </a:lnTo>
                  <a:lnTo>
                    <a:pt x="198" y="230"/>
                  </a:lnTo>
                  <a:lnTo>
                    <a:pt x="199" y="230"/>
                  </a:lnTo>
                  <a:lnTo>
                    <a:pt x="201" y="230"/>
                  </a:lnTo>
                  <a:lnTo>
                    <a:pt x="202" y="230"/>
                  </a:lnTo>
                  <a:lnTo>
                    <a:pt x="203" y="230"/>
                  </a:lnTo>
                  <a:lnTo>
                    <a:pt x="204" y="230"/>
                  </a:lnTo>
                  <a:lnTo>
                    <a:pt x="205" y="229"/>
                  </a:lnTo>
                  <a:lnTo>
                    <a:pt x="205" y="228"/>
                  </a:lnTo>
                  <a:lnTo>
                    <a:pt x="206" y="228"/>
                  </a:lnTo>
                  <a:lnTo>
                    <a:pt x="207" y="227"/>
                  </a:lnTo>
                  <a:lnTo>
                    <a:pt x="208" y="226"/>
                  </a:lnTo>
                  <a:lnTo>
                    <a:pt x="209" y="225"/>
                  </a:lnTo>
                  <a:lnTo>
                    <a:pt x="209" y="225"/>
                  </a:lnTo>
                  <a:lnTo>
                    <a:pt x="210" y="224"/>
                  </a:lnTo>
                  <a:lnTo>
                    <a:pt x="211" y="223"/>
                  </a:lnTo>
                  <a:lnTo>
                    <a:pt x="212" y="222"/>
                  </a:lnTo>
                  <a:lnTo>
                    <a:pt x="212" y="221"/>
                  </a:lnTo>
                  <a:lnTo>
                    <a:pt x="213" y="220"/>
                  </a:lnTo>
                  <a:lnTo>
                    <a:pt x="214" y="219"/>
                  </a:lnTo>
                  <a:lnTo>
                    <a:pt x="215" y="218"/>
                  </a:lnTo>
                  <a:lnTo>
                    <a:pt x="216" y="217"/>
                  </a:lnTo>
                  <a:lnTo>
                    <a:pt x="216" y="216"/>
                  </a:lnTo>
                  <a:lnTo>
                    <a:pt x="217" y="215"/>
                  </a:lnTo>
                  <a:lnTo>
                    <a:pt x="218" y="214"/>
                  </a:lnTo>
                  <a:lnTo>
                    <a:pt x="219" y="213"/>
                  </a:lnTo>
                  <a:lnTo>
                    <a:pt x="220" y="212"/>
                  </a:lnTo>
                  <a:lnTo>
                    <a:pt x="220" y="211"/>
                  </a:lnTo>
                  <a:lnTo>
                    <a:pt x="221" y="210"/>
                  </a:lnTo>
                  <a:lnTo>
                    <a:pt x="222" y="209"/>
                  </a:lnTo>
                  <a:lnTo>
                    <a:pt x="222" y="208"/>
                  </a:lnTo>
                  <a:lnTo>
                    <a:pt x="223" y="207"/>
                  </a:lnTo>
                  <a:lnTo>
                    <a:pt x="223" y="206"/>
                  </a:lnTo>
                  <a:lnTo>
                    <a:pt x="224" y="205"/>
                  </a:lnTo>
                  <a:lnTo>
                    <a:pt x="225" y="204"/>
                  </a:lnTo>
                  <a:lnTo>
                    <a:pt x="225" y="203"/>
                  </a:lnTo>
                  <a:lnTo>
                    <a:pt x="225" y="202"/>
                  </a:lnTo>
                  <a:lnTo>
                    <a:pt x="226" y="201"/>
                  </a:lnTo>
                  <a:lnTo>
                    <a:pt x="226" y="200"/>
                  </a:lnTo>
                  <a:lnTo>
                    <a:pt x="227" y="199"/>
                  </a:lnTo>
                  <a:lnTo>
                    <a:pt x="227" y="198"/>
                  </a:lnTo>
                  <a:lnTo>
                    <a:pt x="227" y="197"/>
                  </a:lnTo>
                  <a:lnTo>
                    <a:pt x="227" y="196"/>
                  </a:lnTo>
                  <a:lnTo>
                    <a:pt x="228" y="195"/>
                  </a:lnTo>
                  <a:lnTo>
                    <a:pt x="228" y="194"/>
                  </a:lnTo>
                  <a:lnTo>
                    <a:pt x="228" y="193"/>
                  </a:lnTo>
                  <a:lnTo>
                    <a:pt x="228" y="192"/>
                  </a:lnTo>
                  <a:lnTo>
                    <a:pt x="228" y="191"/>
                  </a:lnTo>
                  <a:lnTo>
                    <a:pt x="229" y="190"/>
                  </a:lnTo>
                  <a:lnTo>
                    <a:pt x="229" y="188"/>
                  </a:lnTo>
                  <a:lnTo>
                    <a:pt x="229" y="187"/>
                  </a:lnTo>
                  <a:lnTo>
                    <a:pt x="229" y="186"/>
                  </a:lnTo>
                  <a:lnTo>
                    <a:pt x="229" y="185"/>
                  </a:lnTo>
                  <a:lnTo>
                    <a:pt x="229" y="184"/>
                  </a:lnTo>
                  <a:lnTo>
                    <a:pt x="229" y="182"/>
                  </a:lnTo>
                  <a:lnTo>
                    <a:pt x="229" y="181"/>
                  </a:lnTo>
                  <a:lnTo>
                    <a:pt x="229" y="180"/>
                  </a:lnTo>
                  <a:lnTo>
                    <a:pt x="229" y="179"/>
                  </a:lnTo>
                  <a:lnTo>
                    <a:pt x="229" y="177"/>
                  </a:lnTo>
                  <a:lnTo>
                    <a:pt x="229" y="176"/>
                  </a:lnTo>
                  <a:lnTo>
                    <a:pt x="229" y="175"/>
                  </a:lnTo>
                  <a:lnTo>
                    <a:pt x="229" y="174"/>
                  </a:lnTo>
                  <a:lnTo>
                    <a:pt x="229" y="172"/>
                  </a:lnTo>
                  <a:lnTo>
                    <a:pt x="229" y="171"/>
                  </a:lnTo>
                  <a:lnTo>
                    <a:pt x="228" y="170"/>
                  </a:lnTo>
                  <a:lnTo>
                    <a:pt x="228" y="169"/>
                  </a:lnTo>
                  <a:lnTo>
                    <a:pt x="228" y="167"/>
                  </a:lnTo>
                  <a:lnTo>
                    <a:pt x="228" y="166"/>
                  </a:lnTo>
                  <a:lnTo>
                    <a:pt x="227" y="165"/>
                  </a:lnTo>
                  <a:lnTo>
                    <a:pt x="227" y="163"/>
                  </a:lnTo>
                  <a:lnTo>
                    <a:pt x="227" y="162"/>
                  </a:lnTo>
                  <a:lnTo>
                    <a:pt x="226" y="161"/>
                  </a:lnTo>
                  <a:lnTo>
                    <a:pt x="226" y="160"/>
                  </a:lnTo>
                  <a:lnTo>
                    <a:pt x="225" y="158"/>
                  </a:lnTo>
                  <a:lnTo>
                    <a:pt x="225" y="157"/>
                  </a:lnTo>
                  <a:lnTo>
                    <a:pt x="224" y="156"/>
                  </a:lnTo>
                  <a:lnTo>
                    <a:pt x="223" y="155"/>
                  </a:lnTo>
                  <a:lnTo>
                    <a:pt x="223" y="153"/>
                  </a:lnTo>
                  <a:lnTo>
                    <a:pt x="222" y="152"/>
                  </a:lnTo>
                  <a:lnTo>
                    <a:pt x="221" y="151"/>
                  </a:lnTo>
                  <a:lnTo>
                    <a:pt x="221" y="150"/>
                  </a:lnTo>
                  <a:lnTo>
                    <a:pt x="220" y="149"/>
                  </a:lnTo>
                  <a:lnTo>
                    <a:pt x="219" y="147"/>
                  </a:lnTo>
                  <a:lnTo>
                    <a:pt x="218" y="146"/>
                  </a:lnTo>
                  <a:lnTo>
                    <a:pt x="217" y="145"/>
                  </a:lnTo>
                  <a:lnTo>
                    <a:pt x="216" y="144"/>
                  </a:lnTo>
                  <a:lnTo>
                    <a:pt x="215" y="143"/>
                  </a:lnTo>
                  <a:lnTo>
                    <a:pt x="215" y="142"/>
                  </a:lnTo>
                  <a:lnTo>
                    <a:pt x="214" y="141"/>
                  </a:lnTo>
                  <a:lnTo>
                    <a:pt x="212" y="140"/>
                  </a:lnTo>
                  <a:lnTo>
                    <a:pt x="211" y="139"/>
                  </a:lnTo>
                  <a:lnTo>
                    <a:pt x="210" y="138"/>
                  </a:lnTo>
                  <a:lnTo>
                    <a:pt x="209" y="137"/>
                  </a:lnTo>
                  <a:lnTo>
                    <a:pt x="208" y="136"/>
                  </a:lnTo>
                  <a:lnTo>
                    <a:pt x="207" y="135"/>
                  </a:lnTo>
                  <a:lnTo>
                    <a:pt x="206" y="134"/>
                  </a:lnTo>
                  <a:lnTo>
                    <a:pt x="205" y="133"/>
                  </a:lnTo>
                  <a:lnTo>
                    <a:pt x="204" y="132"/>
                  </a:lnTo>
                  <a:lnTo>
                    <a:pt x="202" y="131"/>
                  </a:lnTo>
                  <a:lnTo>
                    <a:pt x="201" y="130"/>
                  </a:lnTo>
                  <a:lnTo>
                    <a:pt x="200" y="130"/>
                  </a:lnTo>
                  <a:lnTo>
                    <a:pt x="199" y="129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5" y="126"/>
                  </a:lnTo>
                  <a:lnTo>
                    <a:pt x="194" y="126"/>
                  </a:lnTo>
                  <a:lnTo>
                    <a:pt x="192" y="125"/>
                  </a:lnTo>
                  <a:lnTo>
                    <a:pt x="191" y="124"/>
                  </a:lnTo>
                  <a:lnTo>
                    <a:pt x="190" y="123"/>
                  </a:lnTo>
                  <a:lnTo>
                    <a:pt x="188" y="123"/>
                  </a:lnTo>
                  <a:lnTo>
                    <a:pt x="187" y="122"/>
                  </a:lnTo>
                  <a:lnTo>
                    <a:pt x="185" y="121"/>
                  </a:lnTo>
                  <a:lnTo>
                    <a:pt x="184" y="121"/>
                  </a:lnTo>
                  <a:lnTo>
                    <a:pt x="182" y="120"/>
                  </a:lnTo>
                  <a:lnTo>
                    <a:pt x="180" y="119"/>
                  </a:lnTo>
                  <a:lnTo>
                    <a:pt x="179" y="119"/>
                  </a:lnTo>
                  <a:lnTo>
                    <a:pt x="177" y="118"/>
                  </a:lnTo>
                  <a:lnTo>
                    <a:pt x="176" y="118"/>
                  </a:lnTo>
                  <a:lnTo>
                    <a:pt x="174" y="117"/>
                  </a:lnTo>
                  <a:lnTo>
                    <a:pt x="172" y="116"/>
                  </a:lnTo>
                  <a:lnTo>
                    <a:pt x="170" y="116"/>
                  </a:lnTo>
                  <a:lnTo>
                    <a:pt x="168" y="115"/>
                  </a:lnTo>
                  <a:lnTo>
                    <a:pt x="167" y="115"/>
                  </a:lnTo>
                  <a:lnTo>
                    <a:pt x="165" y="114"/>
                  </a:lnTo>
                  <a:lnTo>
                    <a:pt x="163" y="114"/>
                  </a:lnTo>
                  <a:lnTo>
                    <a:pt x="161" y="114"/>
                  </a:lnTo>
                  <a:lnTo>
                    <a:pt x="159" y="113"/>
                  </a:lnTo>
                  <a:lnTo>
                    <a:pt x="158" y="113"/>
                  </a:lnTo>
                  <a:lnTo>
                    <a:pt x="156" y="113"/>
                  </a:lnTo>
                  <a:lnTo>
                    <a:pt x="154" y="112"/>
                  </a:lnTo>
                  <a:lnTo>
                    <a:pt x="153" y="112"/>
                  </a:lnTo>
                  <a:lnTo>
                    <a:pt x="151" y="112"/>
                  </a:lnTo>
                  <a:lnTo>
                    <a:pt x="149" y="112"/>
                  </a:lnTo>
                  <a:lnTo>
                    <a:pt x="148" y="112"/>
                  </a:lnTo>
                  <a:lnTo>
                    <a:pt x="146" y="111"/>
                  </a:lnTo>
                  <a:lnTo>
                    <a:pt x="144" y="111"/>
                  </a:lnTo>
                  <a:lnTo>
                    <a:pt x="143" y="111"/>
                  </a:lnTo>
                  <a:lnTo>
                    <a:pt x="141" y="111"/>
                  </a:lnTo>
                  <a:lnTo>
                    <a:pt x="140" y="111"/>
                  </a:lnTo>
                  <a:lnTo>
                    <a:pt x="138" y="111"/>
                  </a:lnTo>
                  <a:lnTo>
                    <a:pt x="136" y="111"/>
                  </a:lnTo>
                  <a:lnTo>
                    <a:pt x="135" y="111"/>
                  </a:lnTo>
                  <a:lnTo>
                    <a:pt x="133" y="111"/>
                  </a:lnTo>
                  <a:lnTo>
                    <a:pt x="131" y="111"/>
                  </a:lnTo>
                  <a:lnTo>
                    <a:pt x="129" y="111"/>
                  </a:lnTo>
                  <a:lnTo>
                    <a:pt x="128" y="111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0"/>
                  </a:lnTo>
                  <a:lnTo>
                    <a:pt x="120" y="110"/>
                  </a:lnTo>
                  <a:lnTo>
                    <a:pt x="118" y="110"/>
                  </a:lnTo>
                  <a:lnTo>
                    <a:pt x="116" y="110"/>
                  </a:lnTo>
                  <a:lnTo>
                    <a:pt x="114" y="110"/>
                  </a:lnTo>
                  <a:lnTo>
                    <a:pt x="112" y="109"/>
                  </a:lnTo>
                  <a:lnTo>
                    <a:pt x="110" y="109"/>
                  </a:lnTo>
                  <a:lnTo>
                    <a:pt x="108" y="109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8"/>
                  </a:lnTo>
                  <a:lnTo>
                    <a:pt x="100" y="107"/>
                  </a:lnTo>
                  <a:lnTo>
                    <a:pt x="98" y="107"/>
                  </a:lnTo>
                  <a:lnTo>
                    <a:pt x="96" y="106"/>
                  </a:lnTo>
                  <a:lnTo>
                    <a:pt x="94" y="106"/>
                  </a:lnTo>
                  <a:lnTo>
                    <a:pt x="92" y="105"/>
                  </a:lnTo>
                  <a:lnTo>
                    <a:pt x="90" y="105"/>
                  </a:lnTo>
                  <a:lnTo>
                    <a:pt x="88" y="104"/>
                  </a:lnTo>
                  <a:lnTo>
                    <a:pt x="86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0" y="101"/>
                  </a:lnTo>
                  <a:lnTo>
                    <a:pt x="79" y="100"/>
                  </a:lnTo>
                  <a:lnTo>
                    <a:pt x="77" y="100"/>
                  </a:lnTo>
                  <a:lnTo>
                    <a:pt x="75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1" y="97"/>
                  </a:lnTo>
                  <a:lnTo>
                    <a:pt x="69" y="96"/>
                  </a:lnTo>
                  <a:lnTo>
                    <a:pt x="68" y="95"/>
                  </a:lnTo>
                  <a:lnTo>
                    <a:pt x="67" y="94"/>
                  </a:lnTo>
                  <a:lnTo>
                    <a:pt x="65" y="93"/>
                  </a:lnTo>
                  <a:lnTo>
                    <a:pt x="64" y="93"/>
                  </a:lnTo>
                  <a:lnTo>
                    <a:pt x="63" y="92"/>
                  </a:lnTo>
                  <a:lnTo>
                    <a:pt x="62" y="91"/>
                  </a:lnTo>
                  <a:lnTo>
                    <a:pt x="61" y="90"/>
                  </a:lnTo>
                  <a:lnTo>
                    <a:pt x="60" y="90"/>
                  </a:lnTo>
                  <a:lnTo>
                    <a:pt x="59" y="89"/>
                  </a:lnTo>
                  <a:lnTo>
                    <a:pt x="59" y="88"/>
                  </a:lnTo>
                  <a:lnTo>
                    <a:pt x="58" y="87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6" y="85"/>
                  </a:lnTo>
                  <a:lnTo>
                    <a:pt x="55" y="84"/>
                  </a:lnTo>
                  <a:lnTo>
                    <a:pt x="55" y="83"/>
                  </a:lnTo>
                  <a:lnTo>
                    <a:pt x="54" y="82"/>
                  </a:lnTo>
                  <a:lnTo>
                    <a:pt x="54" y="81"/>
                  </a:lnTo>
                  <a:lnTo>
                    <a:pt x="53" y="80"/>
                  </a:lnTo>
                  <a:lnTo>
                    <a:pt x="53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5"/>
                  </a:lnTo>
                  <a:lnTo>
                    <a:pt x="51" y="74"/>
                  </a:lnTo>
                  <a:lnTo>
                    <a:pt x="51" y="73"/>
                  </a:lnTo>
                  <a:lnTo>
                    <a:pt x="51" y="71"/>
                  </a:lnTo>
                  <a:lnTo>
                    <a:pt x="51" y="70"/>
                  </a:lnTo>
                  <a:lnTo>
                    <a:pt x="51" y="69"/>
                  </a:lnTo>
                  <a:lnTo>
                    <a:pt x="50" y="67"/>
                  </a:lnTo>
                  <a:lnTo>
                    <a:pt x="51" y="66"/>
                  </a:lnTo>
                  <a:lnTo>
                    <a:pt x="51" y="65"/>
                  </a:lnTo>
                  <a:lnTo>
                    <a:pt x="51" y="64"/>
                  </a:lnTo>
                  <a:lnTo>
                    <a:pt x="51" y="62"/>
                  </a:lnTo>
                  <a:lnTo>
                    <a:pt x="51" y="61"/>
                  </a:lnTo>
                  <a:lnTo>
                    <a:pt x="52" y="60"/>
                  </a:lnTo>
                  <a:lnTo>
                    <a:pt x="52" y="58"/>
                  </a:lnTo>
                  <a:lnTo>
                    <a:pt x="53" y="57"/>
                  </a:lnTo>
                  <a:lnTo>
                    <a:pt x="53" y="56"/>
                  </a:lnTo>
                  <a:lnTo>
                    <a:pt x="54" y="55"/>
                  </a:lnTo>
                  <a:lnTo>
                    <a:pt x="54" y="53"/>
                  </a:lnTo>
                  <a:lnTo>
                    <a:pt x="55" y="52"/>
                  </a:lnTo>
                  <a:lnTo>
                    <a:pt x="56" y="51"/>
                  </a:lnTo>
                  <a:lnTo>
                    <a:pt x="57" y="50"/>
                  </a:lnTo>
                  <a:lnTo>
                    <a:pt x="58" y="48"/>
                  </a:lnTo>
                  <a:lnTo>
                    <a:pt x="58" y="47"/>
                  </a:lnTo>
                  <a:lnTo>
                    <a:pt x="59" y="46"/>
                  </a:lnTo>
                  <a:lnTo>
                    <a:pt x="60" y="45"/>
                  </a:lnTo>
                  <a:lnTo>
                    <a:pt x="61" y="44"/>
                  </a:lnTo>
                  <a:lnTo>
                    <a:pt x="62" y="43"/>
                  </a:lnTo>
                  <a:lnTo>
                    <a:pt x="63" y="42"/>
                  </a:lnTo>
                  <a:lnTo>
                    <a:pt x="64" y="41"/>
                  </a:lnTo>
                  <a:lnTo>
                    <a:pt x="65" y="40"/>
                  </a:lnTo>
                  <a:lnTo>
                    <a:pt x="66" y="39"/>
                  </a:lnTo>
                  <a:lnTo>
                    <a:pt x="67" y="38"/>
                  </a:lnTo>
                  <a:lnTo>
                    <a:pt x="68" y="37"/>
                  </a:lnTo>
                  <a:lnTo>
                    <a:pt x="69" y="37"/>
                  </a:lnTo>
                  <a:lnTo>
                    <a:pt x="70" y="36"/>
                  </a:lnTo>
                  <a:lnTo>
                    <a:pt x="71" y="35"/>
                  </a:lnTo>
                  <a:lnTo>
                    <a:pt x="72" y="34"/>
                  </a:lnTo>
                  <a:lnTo>
                    <a:pt x="73" y="33"/>
                  </a:lnTo>
                  <a:lnTo>
                    <a:pt x="74" y="33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8" y="30"/>
                  </a:lnTo>
                  <a:lnTo>
                    <a:pt x="79" y="30"/>
                  </a:lnTo>
                  <a:lnTo>
                    <a:pt x="80" y="29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5" y="26"/>
                  </a:lnTo>
                  <a:lnTo>
                    <a:pt x="86" y="25"/>
                  </a:lnTo>
                  <a:lnTo>
                    <a:pt x="87" y="24"/>
                  </a:lnTo>
                  <a:lnTo>
                    <a:pt x="89" y="23"/>
                  </a:lnTo>
                  <a:lnTo>
                    <a:pt x="90" y="23"/>
                  </a:lnTo>
                  <a:lnTo>
                    <a:pt x="91" y="22"/>
                  </a:lnTo>
                  <a:lnTo>
                    <a:pt x="93" y="21"/>
                  </a:lnTo>
                  <a:lnTo>
                    <a:pt x="94" y="21"/>
                  </a:lnTo>
                  <a:lnTo>
                    <a:pt x="95" y="20"/>
                  </a:lnTo>
                  <a:lnTo>
                    <a:pt x="97" y="19"/>
                  </a:lnTo>
                  <a:lnTo>
                    <a:pt x="98" y="19"/>
                  </a:lnTo>
                  <a:lnTo>
                    <a:pt x="99" y="18"/>
                  </a:lnTo>
                  <a:lnTo>
                    <a:pt x="101" y="18"/>
                  </a:lnTo>
                  <a:lnTo>
                    <a:pt x="102" y="17"/>
                  </a:lnTo>
                  <a:lnTo>
                    <a:pt x="103" y="17"/>
                  </a:lnTo>
                  <a:lnTo>
                    <a:pt x="104" y="17"/>
                  </a:lnTo>
                  <a:lnTo>
                    <a:pt x="106" y="16"/>
                  </a:lnTo>
                  <a:lnTo>
                    <a:pt x="107" y="16"/>
                  </a:lnTo>
                  <a:lnTo>
                    <a:pt x="108" y="16"/>
                  </a:lnTo>
                  <a:lnTo>
                    <a:pt x="110" y="15"/>
                  </a:lnTo>
                  <a:lnTo>
                    <a:pt x="111" y="15"/>
                  </a:lnTo>
                  <a:lnTo>
                    <a:pt x="112" y="15"/>
                  </a:lnTo>
                  <a:lnTo>
                    <a:pt x="113" y="15"/>
                  </a:lnTo>
                  <a:lnTo>
                    <a:pt x="114" y="14"/>
                  </a:lnTo>
                  <a:lnTo>
                    <a:pt x="115" y="14"/>
                  </a:lnTo>
                  <a:lnTo>
                    <a:pt x="116" y="14"/>
                  </a:lnTo>
                  <a:lnTo>
                    <a:pt x="117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9" y="14"/>
                  </a:lnTo>
                  <a:lnTo>
                    <a:pt x="119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19" y="13"/>
                  </a:lnTo>
                  <a:lnTo>
                    <a:pt x="119" y="13"/>
                  </a:lnTo>
                  <a:lnTo>
                    <a:pt x="118" y="13"/>
                  </a:lnTo>
                  <a:lnTo>
                    <a:pt x="117" y="13"/>
                  </a:lnTo>
                  <a:lnTo>
                    <a:pt x="116" y="13"/>
                  </a:lnTo>
                  <a:lnTo>
                    <a:pt x="115" y="13"/>
                  </a:lnTo>
                  <a:lnTo>
                    <a:pt x="114" y="12"/>
                  </a:lnTo>
                  <a:lnTo>
                    <a:pt x="112" y="12"/>
                  </a:lnTo>
                  <a:lnTo>
                    <a:pt x="111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5" y="11"/>
                  </a:lnTo>
                  <a:lnTo>
                    <a:pt x="103" y="11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90" y="9"/>
                  </a:lnTo>
                  <a:lnTo>
                    <a:pt x="88" y="9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80" y="7"/>
                  </a:lnTo>
                  <a:lnTo>
                    <a:pt x="77" y="6"/>
                  </a:lnTo>
                  <a:lnTo>
                    <a:pt x="75" y="6"/>
                  </a:lnTo>
                  <a:lnTo>
                    <a:pt x="72" y="5"/>
                  </a:lnTo>
                  <a:lnTo>
                    <a:pt x="69" y="5"/>
                  </a:lnTo>
                  <a:lnTo>
                    <a:pt x="66" y="4"/>
                  </a:lnTo>
                  <a:lnTo>
                    <a:pt x="64" y="3"/>
                  </a:lnTo>
                  <a:lnTo>
                    <a:pt x="61" y="2"/>
                  </a:lnTo>
                  <a:lnTo>
                    <a:pt x="58" y="2"/>
                  </a:lnTo>
                  <a:lnTo>
                    <a:pt x="55" y="1"/>
                  </a:lnTo>
                  <a:lnTo>
                    <a:pt x="53" y="1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2" y="1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6" y="2"/>
                  </a:lnTo>
                  <a:lnTo>
                    <a:pt x="34" y="3"/>
                  </a:lnTo>
                  <a:lnTo>
                    <a:pt x="33" y="3"/>
                  </a:lnTo>
                  <a:lnTo>
                    <a:pt x="31" y="4"/>
                  </a:lnTo>
                  <a:lnTo>
                    <a:pt x="30" y="5"/>
                  </a:lnTo>
                  <a:lnTo>
                    <a:pt x="29" y="6"/>
                  </a:lnTo>
                  <a:lnTo>
                    <a:pt x="27" y="7"/>
                  </a:lnTo>
                  <a:lnTo>
                    <a:pt x="26" y="8"/>
                  </a:lnTo>
                  <a:lnTo>
                    <a:pt x="25" y="10"/>
                  </a:lnTo>
                  <a:lnTo>
                    <a:pt x="24" y="11"/>
                  </a:lnTo>
                  <a:lnTo>
                    <a:pt x="22" y="12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2"/>
                  </a:lnTo>
                  <a:lnTo>
                    <a:pt x="14" y="24"/>
                  </a:lnTo>
                  <a:lnTo>
                    <a:pt x="13" y="26"/>
                  </a:lnTo>
                  <a:lnTo>
                    <a:pt x="12" y="28"/>
                  </a:lnTo>
                  <a:lnTo>
                    <a:pt x="11" y="30"/>
                  </a:lnTo>
                  <a:lnTo>
                    <a:pt x="10" y="32"/>
                  </a:lnTo>
                  <a:lnTo>
                    <a:pt x="9" y="34"/>
                  </a:lnTo>
                  <a:lnTo>
                    <a:pt x="8" y="36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6" y="42"/>
                  </a:lnTo>
                  <a:lnTo>
                    <a:pt x="5" y="44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3" y="50"/>
                  </a:lnTo>
                  <a:lnTo>
                    <a:pt x="3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1" y="58"/>
                  </a:lnTo>
                  <a:lnTo>
                    <a:pt x="1" y="60"/>
                  </a:lnTo>
                  <a:lnTo>
                    <a:pt x="1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1" y="80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2" y="86"/>
                  </a:lnTo>
                  <a:lnTo>
                    <a:pt x="3" y="87"/>
                  </a:lnTo>
                  <a:lnTo>
                    <a:pt x="3" y="89"/>
                  </a:lnTo>
                  <a:lnTo>
                    <a:pt x="4" y="91"/>
                  </a:lnTo>
                  <a:lnTo>
                    <a:pt x="5" y="93"/>
                  </a:lnTo>
                  <a:lnTo>
                    <a:pt x="6" y="95"/>
                  </a:lnTo>
                  <a:lnTo>
                    <a:pt x="7" y="96"/>
                  </a:lnTo>
                  <a:lnTo>
                    <a:pt x="7" y="98"/>
                  </a:lnTo>
                  <a:lnTo>
                    <a:pt x="8" y="100"/>
                  </a:lnTo>
                  <a:lnTo>
                    <a:pt x="9" y="101"/>
                  </a:lnTo>
                  <a:lnTo>
                    <a:pt x="10" y="103"/>
                  </a:lnTo>
                  <a:lnTo>
                    <a:pt x="11" y="105"/>
                  </a:lnTo>
                  <a:lnTo>
                    <a:pt x="12" y="106"/>
                  </a:lnTo>
                  <a:lnTo>
                    <a:pt x="13" y="108"/>
                  </a:lnTo>
                  <a:lnTo>
                    <a:pt x="14" y="109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8" y="113"/>
                  </a:lnTo>
                  <a:lnTo>
                    <a:pt x="19" y="115"/>
                  </a:lnTo>
                  <a:lnTo>
                    <a:pt x="20" y="116"/>
                  </a:lnTo>
                  <a:lnTo>
                    <a:pt x="22" y="117"/>
                  </a:lnTo>
                  <a:lnTo>
                    <a:pt x="23" y="119"/>
                  </a:lnTo>
                  <a:lnTo>
                    <a:pt x="24" y="120"/>
                  </a:lnTo>
                  <a:lnTo>
                    <a:pt x="26" y="121"/>
                  </a:lnTo>
                  <a:lnTo>
                    <a:pt x="27" y="122"/>
                  </a:lnTo>
                  <a:lnTo>
                    <a:pt x="28" y="124"/>
                  </a:lnTo>
                  <a:lnTo>
                    <a:pt x="30" y="125"/>
                  </a:lnTo>
                  <a:lnTo>
                    <a:pt x="31" y="126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29"/>
                  </a:lnTo>
                  <a:lnTo>
                    <a:pt x="37" y="131"/>
                  </a:lnTo>
                  <a:lnTo>
                    <a:pt x="39" y="132"/>
                  </a:lnTo>
                  <a:lnTo>
                    <a:pt x="40" y="133"/>
                  </a:lnTo>
                  <a:lnTo>
                    <a:pt x="42" y="134"/>
                  </a:lnTo>
                  <a:lnTo>
                    <a:pt x="43" y="135"/>
                  </a:lnTo>
                  <a:lnTo>
                    <a:pt x="45" y="136"/>
                  </a:lnTo>
                  <a:lnTo>
                    <a:pt x="46" y="137"/>
                  </a:lnTo>
                  <a:lnTo>
                    <a:pt x="48" y="138"/>
                  </a:lnTo>
                  <a:lnTo>
                    <a:pt x="50" y="139"/>
                  </a:lnTo>
                  <a:lnTo>
                    <a:pt x="52" y="140"/>
                  </a:lnTo>
                  <a:lnTo>
                    <a:pt x="54" y="141"/>
                  </a:lnTo>
                  <a:lnTo>
                    <a:pt x="57" y="142"/>
                  </a:lnTo>
                  <a:lnTo>
                    <a:pt x="59" y="143"/>
                  </a:lnTo>
                  <a:lnTo>
                    <a:pt x="62" y="143"/>
                  </a:lnTo>
                  <a:lnTo>
                    <a:pt x="65" y="144"/>
                  </a:lnTo>
                  <a:lnTo>
                    <a:pt x="68" y="145"/>
                  </a:lnTo>
                  <a:lnTo>
                    <a:pt x="71" y="146"/>
                  </a:lnTo>
                  <a:lnTo>
                    <a:pt x="74" y="147"/>
                  </a:lnTo>
                  <a:lnTo>
                    <a:pt x="78" y="148"/>
                  </a:lnTo>
                  <a:lnTo>
                    <a:pt x="81" y="149"/>
                  </a:lnTo>
                  <a:lnTo>
                    <a:pt x="85" y="149"/>
                  </a:lnTo>
                  <a:lnTo>
                    <a:pt x="89" y="150"/>
                  </a:lnTo>
                  <a:lnTo>
                    <a:pt x="93" y="151"/>
                  </a:lnTo>
                  <a:lnTo>
                    <a:pt x="96" y="152"/>
                  </a:lnTo>
                  <a:lnTo>
                    <a:pt x="100" y="152"/>
                  </a:lnTo>
                  <a:lnTo>
                    <a:pt x="104" y="153"/>
                  </a:lnTo>
                  <a:lnTo>
                    <a:pt x="107" y="154"/>
                  </a:lnTo>
                  <a:lnTo>
                    <a:pt x="111" y="154"/>
                  </a:lnTo>
                  <a:lnTo>
                    <a:pt x="114" y="155"/>
                  </a:lnTo>
                  <a:lnTo>
                    <a:pt x="118" y="155"/>
                  </a:lnTo>
                  <a:lnTo>
                    <a:pt x="121" y="156"/>
                  </a:lnTo>
                  <a:lnTo>
                    <a:pt x="124" y="156"/>
                  </a:lnTo>
                  <a:lnTo>
                    <a:pt x="127" y="157"/>
                  </a:lnTo>
                  <a:lnTo>
                    <a:pt x="130" y="157"/>
                  </a:lnTo>
                  <a:lnTo>
                    <a:pt x="133" y="157"/>
                  </a:lnTo>
                  <a:lnTo>
                    <a:pt x="136" y="158"/>
                  </a:lnTo>
                  <a:lnTo>
                    <a:pt x="139" y="158"/>
                  </a:lnTo>
                  <a:lnTo>
                    <a:pt x="141" y="158"/>
                  </a:lnTo>
                  <a:lnTo>
                    <a:pt x="144" y="159"/>
                  </a:lnTo>
                  <a:lnTo>
                    <a:pt x="146" y="159"/>
                  </a:lnTo>
                  <a:lnTo>
                    <a:pt x="149" y="159"/>
                  </a:lnTo>
                  <a:lnTo>
                    <a:pt x="151" y="160"/>
                  </a:lnTo>
                  <a:lnTo>
                    <a:pt x="153" y="160"/>
                  </a:lnTo>
                  <a:lnTo>
                    <a:pt x="155" y="161"/>
                  </a:lnTo>
                  <a:lnTo>
                    <a:pt x="157" y="161"/>
                  </a:lnTo>
                  <a:lnTo>
                    <a:pt x="159" y="162"/>
                  </a:lnTo>
                  <a:lnTo>
                    <a:pt x="161" y="163"/>
                  </a:lnTo>
                  <a:lnTo>
                    <a:pt x="162" y="163"/>
                  </a:lnTo>
                  <a:lnTo>
                    <a:pt x="164" y="164"/>
                  </a:lnTo>
                  <a:lnTo>
                    <a:pt x="166" y="165"/>
                  </a:lnTo>
                  <a:lnTo>
                    <a:pt x="167" y="166"/>
                  </a:lnTo>
                  <a:lnTo>
                    <a:pt x="168" y="167"/>
                  </a:lnTo>
                  <a:lnTo>
                    <a:pt x="169" y="168"/>
                  </a:lnTo>
                  <a:lnTo>
                    <a:pt x="171" y="169"/>
                  </a:lnTo>
                  <a:lnTo>
                    <a:pt x="172" y="170"/>
                  </a:lnTo>
                  <a:lnTo>
                    <a:pt x="172" y="171"/>
                  </a:lnTo>
                  <a:lnTo>
                    <a:pt x="173" y="172"/>
                  </a:lnTo>
                  <a:lnTo>
                    <a:pt x="174" y="173"/>
                  </a:lnTo>
                  <a:lnTo>
                    <a:pt x="174" y="174"/>
                  </a:lnTo>
                  <a:lnTo>
                    <a:pt x="175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5" y="178"/>
                  </a:lnTo>
                  <a:lnTo>
                    <a:pt x="175" y="180"/>
                  </a:lnTo>
                  <a:lnTo>
                    <a:pt x="175" y="181"/>
                  </a:lnTo>
                  <a:lnTo>
                    <a:pt x="175" y="182"/>
                  </a:lnTo>
                  <a:lnTo>
                    <a:pt x="174" y="183"/>
                  </a:lnTo>
                  <a:lnTo>
                    <a:pt x="174" y="184"/>
                  </a:lnTo>
                  <a:lnTo>
                    <a:pt x="173" y="186"/>
                  </a:lnTo>
                  <a:lnTo>
                    <a:pt x="173" y="187"/>
                  </a:lnTo>
                  <a:lnTo>
                    <a:pt x="172" y="188"/>
                  </a:lnTo>
                  <a:lnTo>
                    <a:pt x="171" y="189"/>
                  </a:lnTo>
                  <a:lnTo>
                    <a:pt x="170" y="190"/>
                  </a:lnTo>
                  <a:lnTo>
                    <a:pt x="170" y="191"/>
                  </a:lnTo>
                  <a:lnTo>
                    <a:pt x="169" y="192"/>
                  </a:lnTo>
                  <a:lnTo>
                    <a:pt x="168" y="193"/>
                  </a:lnTo>
                  <a:lnTo>
                    <a:pt x="167" y="194"/>
                  </a:lnTo>
                  <a:lnTo>
                    <a:pt x="166" y="195"/>
                  </a:lnTo>
                  <a:lnTo>
                    <a:pt x="166" y="196"/>
                  </a:lnTo>
                  <a:lnTo>
                    <a:pt x="165" y="196"/>
                  </a:lnTo>
                  <a:lnTo>
                    <a:pt x="164" y="197"/>
                  </a:lnTo>
                  <a:lnTo>
                    <a:pt x="163" y="198"/>
                  </a:lnTo>
                  <a:lnTo>
                    <a:pt x="162" y="198"/>
                  </a:lnTo>
                  <a:lnTo>
                    <a:pt x="162" y="199"/>
                  </a:lnTo>
                  <a:lnTo>
                    <a:pt x="161" y="199"/>
                  </a:lnTo>
                  <a:lnTo>
                    <a:pt x="160" y="199"/>
                  </a:lnTo>
                  <a:lnTo>
                    <a:pt x="159" y="199"/>
                  </a:lnTo>
                  <a:lnTo>
                    <a:pt x="159" y="200"/>
                  </a:lnTo>
                  <a:lnTo>
                    <a:pt x="158" y="200"/>
                  </a:lnTo>
                  <a:lnTo>
                    <a:pt x="157" y="200"/>
                  </a:lnTo>
                  <a:lnTo>
                    <a:pt x="157" y="201"/>
                  </a:lnTo>
                  <a:lnTo>
                    <a:pt x="156" y="201"/>
                  </a:lnTo>
                  <a:lnTo>
                    <a:pt x="156" y="202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4" y="204"/>
                  </a:lnTo>
                  <a:lnTo>
                    <a:pt x="154" y="205"/>
                  </a:lnTo>
                  <a:lnTo>
                    <a:pt x="154" y="205"/>
                  </a:lnTo>
                  <a:lnTo>
                    <a:pt x="154" y="206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8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10"/>
                  </a:lnTo>
                  <a:lnTo>
                    <a:pt x="154" y="211"/>
                  </a:lnTo>
                  <a:lnTo>
                    <a:pt x="154" y="211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49" name="Oval 67748"/>
            <p:cNvSpPr/>
            <p:nvPr/>
          </p:nvSpPr>
          <p:spPr>
            <a:xfrm>
              <a:off x="367" y="0"/>
              <a:ext cx="110" cy="106"/>
            </a:xfrm>
            <a:prstGeom prst="ellipse">
              <a:avLst/>
            </a:prstGeom>
            <a:solidFill>
              <a:srgbClr val="888888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50" name="Group 67749"/>
          <p:cNvGrpSpPr/>
          <p:nvPr/>
        </p:nvGrpSpPr>
        <p:grpSpPr>
          <a:xfrm>
            <a:off x="4545013" y="2670175"/>
            <a:ext cx="1603375" cy="2062163"/>
            <a:chOff x="0" y="0"/>
            <a:chExt cx="1008" cy="1297"/>
          </a:xfrm>
        </p:grpSpPr>
        <p:sp>
          <p:nvSpPr>
            <p:cNvPr id="67751" name="Oval 67750"/>
            <p:cNvSpPr/>
            <p:nvPr/>
          </p:nvSpPr>
          <p:spPr>
            <a:xfrm>
              <a:off x="0" y="0"/>
              <a:ext cx="1008" cy="1102"/>
            </a:xfrm>
            <a:prstGeom prst="ellipse">
              <a:avLst/>
            </a:prstGeom>
            <a:solidFill>
              <a:srgbClr val="444444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52" name="Oval 67751"/>
            <p:cNvSpPr/>
            <p:nvPr/>
          </p:nvSpPr>
          <p:spPr>
            <a:xfrm>
              <a:off x="33" y="37"/>
              <a:ext cx="945" cy="103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53" name="Oval 67752"/>
            <p:cNvSpPr/>
            <p:nvPr/>
          </p:nvSpPr>
          <p:spPr>
            <a:xfrm>
              <a:off x="261" y="286"/>
              <a:ext cx="486" cy="530"/>
            </a:xfrm>
            <a:prstGeom prst="ellipse">
              <a:avLst/>
            </a:prstGeom>
            <a:solidFill>
              <a:srgbClr val="BBBBBB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54" name="未知"/>
            <p:cNvSpPr/>
            <p:nvPr/>
          </p:nvSpPr>
          <p:spPr>
            <a:xfrm>
              <a:off x="218" y="297"/>
              <a:ext cx="550" cy="638"/>
            </a:xfrm>
            <a:custGeom>
              <a:avLst/>
              <a:gdLst/>
              <a:ahLst/>
              <a:cxnLst/>
              <a:pathLst>
                <a:path w="550" h="638">
                  <a:moveTo>
                    <a:pt x="549" y="637"/>
                  </a:moveTo>
                  <a:lnTo>
                    <a:pt x="519" y="512"/>
                  </a:lnTo>
                  <a:lnTo>
                    <a:pt x="492" y="384"/>
                  </a:lnTo>
                  <a:lnTo>
                    <a:pt x="502" y="369"/>
                  </a:lnTo>
                  <a:lnTo>
                    <a:pt x="515" y="296"/>
                  </a:lnTo>
                  <a:lnTo>
                    <a:pt x="519" y="227"/>
                  </a:lnTo>
                  <a:lnTo>
                    <a:pt x="492" y="124"/>
                  </a:lnTo>
                  <a:lnTo>
                    <a:pt x="422" y="43"/>
                  </a:lnTo>
                  <a:lnTo>
                    <a:pt x="335" y="0"/>
                  </a:lnTo>
                  <a:lnTo>
                    <a:pt x="234" y="3"/>
                  </a:lnTo>
                  <a:lnTo>
                    <a:pt x="154" y="40"/>
                  </a:lnTo>
                  <a:lnTo>
                    <a:pt x="90" y="109"/>
                  </a:lnTo>
                  <a:lnTo>
                    <a:pt x="57" y="194"/>
                  </a:lnTo>
                  <a:lnTo>
                    <a:pt x="53" y="289"/>
                  </a:lnTo>
                  <a:lnTo>
                    <a:pt x="60" y="329"/>
                  </a:lnTo>
                  <a:lnTo>
                    <a:pt x="70" y="362"/>
                  </a:lnTo>
                  <a:lnTo>
                    <a:pt x="73" y="373"/>
                  </a:lnTo>
                  <a:lnTo>
                    <a:pt x="0" y="637"/>
                  </a:lnTo>
                  <a:lnTo>
                    <a:pt x="33" y="637"/>
                  </a:lnTo>
                  <a:lnTo>
                    <a:pt x="37" y="629"/>
                  </a:lnTo>
                  <a:lnTo>
                    <a:pt x="114" y="336"/>
                  </a:lnTo>
                  <a:lnTo>
                    <a:pt x="127" y="318"/>
                  </a:lnTo>
                  <a:lnTo>
                    <a:pt x="140" y="300"/>
                  </a:lnTo>
                  <a:lnTo>
                    <a:pt x="191" y="270"/>
                  </a:lnTo>
                  <a:lnTo>
                    <a:pt x="204" y="263"/>
                  </a:lnTo>
                  <a:lnTo>
                    <a:pt x="204" y="245"/>
                  </a:lnTo>
                  <a:lnTo>
                    <a:pt x="211" y="227"/>
                  </a:lnTo>
                  <a:lnTo>
                    <a:pt x="234" y="194"/>
                  </a:lnTo>
                  <a:lnTo>
                    <a:pt x="268" y="179"/>
                  </a:lnTo>
                  <a:lnTo>
                    <a:pt x="301" y="175"/>
                  </a:lnTo>
                  <a:lnTo>
                    <a:pt x="331" y="194"/>
                  </a:lnTo>
                  <a:lnTo>
                    <a:pt x="358" y="227"/>
                  </a:lnTo>
                  <a:lnTo>
                    <a:pt x="368" y="270"/>
                  </a:lnTo>
                  <a:lnTo>
                    <a:pt x="428" y="311"/>
                  </a:lnTo>
                  <a:lnTo>
                    <a:pt x="445" y="333"/>
                  </a:lnTo>
                  <a:lnTo>
                    <a:pt x="455" y="362"/>
                  </a:lnTo>
                  <a:lnTo>
                    <a:pt x="515" y="629"/>
                  </a:lnTo>
                  <a:lnTo>
                    <a:pt x="515" y="637"/>
                  </a:lnTo>
                  <a:lnTo>
                    <a:pt x="549" y="63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55" name="未知"/>
            <p:cNvSpPr/>
            <p:nvPr/>
          </p:nvSpPr>
          <p:spPr>
            <a:xfrm>
              <a:off x="259" y="471"/>
              <a:ext cx="474" cy="455"/>
            </a:xfrm>
            <a:custGeom>
              <a:avLst/>
              <a:gdLst/>
              <a:ahLst/>
              <a:cxnLst/>
              <a:pathLst>
                <a:path w="474" h="455">
                  <a:moveTo>
                    <a:pt x="473" y="454"/>
                  </a:moveTo>
                  <a:lnTo>
                    <a:pt x="466" y="422"/>
                  </a:lnTo>
                  <a:lnTo>
                    <a:pt x="459" y="391"/>
                  </a:lnTo>
                  <a:lnTo>
                    <a:pt x="453" y="363"/>
                  </a:lnTo>
                  <a:lnTo>
                    <a:pt x="447" y="336"/>
                  </a:lnTo>
                  <a:lnTo>
                    <a:pt x="441" y="312"/>
                  </a:lnTo>
                  <a:lnTo>
                    <a:pt x="436" y="289"/>
                  </a:lnTo>
                  <a:lnTo>
                    <a:pt x="431" y="269"/>
                  </a:lnTo>
                  <a:lnTo>
                    <a:pt x="427" y="250"/>
                  </a:lnTo>
                  <a:lnTo>
                    <a:pt x="423" y="233"/>
                  </a:lnTo>
                  <a:lnTo>
                    <a:pt x="420" y="219"/>
                  </a:lnTo>
                  <a:lnTo>
                    <a:pt x="417" y="206"/>
                  </a:lnTo>
                  <a:lnTo>
                    <a:pt x="414" y="195"/>
                  </a:lnTo>
                  <a:lnTo>
                    <a:pt x="412" y="187"/>
                  </a:lnTo>
                  <a:lnTo>
                    <a:pt x="410" y="180"/>
                  </a:lnTo>
                  <a:lnTo>
                    <a:pt x="409" y="175"/>
                  </a:lnTo>
                  <a:lnTo>
                    <a:pt x="408" y="172"/>
                  </a:lnTo>
                  <a:lnTo>
                    <a:pt x="407" y="171"/>
                  </a:lnTo>
                  <a:lnTo>
                    <a:pt x="407" y="169"/>
                  </a:lnTo>
                  <a:lnTo>
                    <a:pt x="406" y="167"/>
                  </a:lnTo>
                  <a:lnTo>
                    <a:pt x="405" y="165"/>
                  </a:lnTo>
                  <a:lnTo>
                    <a:pt x="405" y="164"/>
                  </a:lnTo>
                  <a:lnTo>
                    <a:pt x="404" y="162"/>
                  </a:lnTo>
                  <a:lnTo>
                    <a:pt x="403" y="160"/>
                  </a:lnTo>
                  <a:lnTo>
                    <a:pt x="402" y="159"/>
                  </a:lnTo>
                  <a:lnTo>
                    <a:pt x="401" y="157"/>
                  </a:lnTo>
                  <a:lnTo>
                    <a:pt x="401" y="155"/>
                  </a:lnTo>
                  <a:lnTo>
                    <a:pt x="400" y="154"/>
                  </a:lnTo>
                  <a:lnTo>
                    <a:pt x="399" y="152"/>
                  </a:lnTo>
                  <a:lnTo>
                    <a:pt x="398" y="151"/>
                  </a:lnTo>
                  <a:lnTo>
                    <a:pt x="397" y="150"/>
                  </a:lnTo>
                  <a:lnTo>
                    <a:pt x="396" y="148"/>
                  </a:lnTo>
                  <a:lnTo>
                    <a:pt x="395" y="147"/>
                  </a:lnTo>
                  <a:lnTo>
                    <a:pt x="394" y="145"/>
                  </a:lnTo>
                  <a:lnTo>
                    <a:pt x="392" y="144"/>
                  </a:lnTo>
                  <a:lnTo>
                    <a:pt x="391" y="142"/>
                  </a:lnTo>
                  <a:lnTo>
                    <a:pt x="389" y="141"/>
                  </a:lnTo>
                  <a:lnTo>
                    <a:pt x="387" y="139"/>
                  </a:lnTo>
                  <a:lnTo>
                    <a:pt x="385" y="137"/>
                  </a:lnTo>
                  <a:lnTo>
                    <a:pt x="383" y="135"/>
                  </a:lnTo>
                  <a:lnTo>
                    <a:pt x="381" y="133"/>
                  </a:lnTo>
                  <a:lnTo>
                    <a:pt x="378" y="131"/>
                  </a:lnTo>
                  <a:lnTo>
                    <a:pt x="376" y="129"/>
                  </a:lnTo>
                  <a:lnTo>
                    <a:pt x="373" y="127"/>
                  </a:lnTo>
                  <a:lnTo>
                    <a:pt x="370" y="125"/>
                  </a:lnTo>
                  <a:lnTo>
                    <a:pt x="367" y="123"/>
                  </a:lnTo>
                  <a:lnTo>
                    <a:pt x="363" y="120"/>
                  </a:lnTo>
                  <a:lnTo>
                    <a:pt x="360" y="118"/>
                  </a:lnTo>
                  <a:lnTo>
                    <a:pt x="356" y="116"/>
                  </a:lnTo>
                  <a:lnTo>
                    <a:pt x="353" y="113"/>
                  </a:lnTo>
                  <a:lnTo>
                    <a:pt x="349" y="111"/>
                  </a:lnTo>
                  <a:lnTo>
                    <a:pt x="346" y="108"/>
                  </a:lnTo>
                  <a:lnTo>
                    <a:pt x="343" y="106"/>
                  </a:lnTo>
                  <a:lnTo>
                    <a:pt x="340" y="104"/>
                  </a:lnTo>
                  <a:lnTo>
                    <a:pt x="338" y="102"/>
                  </a:lnTo>
                  <a:lnTo>
                    <a:pt x="336" y="100"/>
                  </a:lnTo>
                  <a:lnTo>
                    <a:pt x="334" y="98"/>
                  </a:lnTo>
                  <a:lnTo>
                    <a:pt x="332" y="96"/>
                  </a:lnTo>
                  <a:lnTo>
                    <a:pt x="330" y="94"/>
                  </a:lnTo>
                  <a:lnTo>
                    <a:pt x="329" y="92"/>
                  </a:lnTo>
                  <a:lnTo>
                    <a:pt x="328" y="91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6" y="86"/>
                  </a:lnTo>
                  <a:lnTo>
                    <a:pt x="326" y="84"/>
                  </a:lnTo>
                  <a:lnTo>
                    <a:pt x="326" y="83"/>
                  </a:lnTo>
                  <a:lnTo>
                    <a:pt x="326" y="82"/>
                  </a:lnTo>
                  <a:lnTo>
                    <a:pt x="326" y="80"/>
                  </a:lnTo>
                  <a:lnTo>
                    <a:pt x="326" y="79"/>
                  </a:lnTo>
                  <a:lnTo>
                    <a:pt x="326" y="77"/>
                  </a:lnTo>
                  <a:lnTo>
                    <a:pt x="325" y="76"/>
                  </a:lnTo>
                  <a:lnTo>
                    <a:pt x="325" y="74"/>
                  </a:lnTo>
                  <a:lnTo>
                    <a:pt x="325" y="73"/>
                  </a:lnTo>
                  <a:lnTo>
                    <a:pt x="324" y="71"/>
                  </a:lnTo>
                  <a:lnTo>
                    <a:pt x="324" y="69"/>
                  </a:lnTo>
                  <a:lnTo>
                    <a:pt x="324" y="68"/>
                  </a:lnTo>
                  <a:lnTo>
                    <a:pt x="323" y="66"/>
                  </a:lnTo>
                  <a:lnTo>
                    <a:pt x="323" y="64"/>
                  </a:lnTo>
                  <a:lnTo>
                    <a:pt x="322" y="62"/>
                  </a:lnTo>
                  <a:lnTo>
                    <a:pt x="322" y="61"/>
                  </a:lnTo>
                  <a:lnTo>
                    <a:pt x="321" y="59"/>
                  </a:lnTo>
                  <a:lnTo>
                    <a:pt x="320" y="57"/>
                  </a:lnTo>
                  <a:lnTo>
                    <a:pt x="320" y="55"/>
                  </a:lnTo>
                  <a:lnTo>
                    <a:pt x="319" y="53"/>
                  </a:lnTo>
                  <a:lnTo>
                    <a:pt x="318" y="52"/>
                  </a:lnTo>
                  <a:lnTo>
                    <a:pt x="317" y="50"/>
                  </a:lnTo>
                  <a:lnTo>
                    <a:pt x="317" y="48"/>
                  </a:lnTo>
                  <a:lnTo>
                    <a:pt x="316" y="46"/>
                  </a:lnTo>
                  <a:lnTo>
                    <a:pt x="315" y="44"/>
                  </a:lnTo>
                  <a:lnTo>
                    <a:pt x="314" y="42"/>
                  </a:lnTo>
                  <a:lnTo>
                    <a:pt x="313" y="41"/>
                  </a:lnTo>
                  <a:lnTo>
                    <a:pt x="312" y="39"/>
                  </a:lnTo>
                  <a:lnTo>
                    <a:pt x="311" y="37"/>
                  </a:lnTo>
                  <a:lnTo>
                    <a:pt x="310" y="35"/>
                  </a:lnTo>
                  <a:lnTo>
                    <a:pt x="308" y="33"/>
                  </a:lnTo>
                  <a:lnTo>
                    <a:pt x="307" y="31"/>
                  </a:lnTo>
                  <a:lnTo>
                    <a:pt x="306" y="30"/>
                  </a:lnTo>
                  <a:lnTo>
                    <a:pt x="305" y="28"/>
                  </a:lnTo>
                  <a:lnTo>
                    <a:pt x="303" y="26"/>
                  </a:lnTo>
                  <a:lnTo>
                    <a:pt x="302" y="24"/>
                  </a:lnTo>
                  <a:lnTo>
                    <a:pt x="301" y="23"/>
                  </a:lnTo>
                  <a:lnTo>
                    <a:pt x="299" y="21"/>
                  </a:lnTo>
                  <a:lnTo>
                    <a:pt x="297" y="20"/>
                  </a:lnTo>
                  <a:lnTo>
                    <a:pt x="296" y="18"/>
                  </a:lnTo>
                  <a:lnTo>
                    <a:pt x="294" y="17"/>
                  </a:lnTo>
                  <a:lnTo>
                    <a:pt x="293" y="15"/>
                  </a:lnTo>
                  <a:lnTo>
                    <a:pt x="291" y="14"/>
                  </a:lnTo>
                  <a:lnTo>
                    <a:pt x="289" y="13"/>
                  </a:lnTo>
                  <a:lnTo>
                    <a:pt x="287" y="12"/>
                  </a:lnTo>
                  <a:lnTo>
                    <a:pt x="285" y="11"/>
                  </a:lnTo>
                  <a:lnTo>
                    <a:pt x="283" y="10"/>
                  </a:lnTo>
                  <a:lnTo>
                    <a:pt x="281" y="9"/>
                  </a:lnTo>
                  <a:lnTo>
                    <a:pt x="279" y="8"/>
                  </a:lnTo>
                  <a:lnTo>
                    <a:pt x="277" y="7"/>
                  </a:lnTo>
                  <a:lnTo>
                    <a:pt x="275" y="6"/>
                  </a:lnTo>
                  <a:lnTo>
                    <a:pt x="273" y="5"/>
                  </a:lnTo>
                  <a:lnTo>
                    <a:pt x="271" y="4"/>
                  </a:lnTo>
                  <a:lnTo>
                    <a:pt x="268" y="4"/>
                  </a:lnTo>
                  <a:lnTo>
                    <a:pt x="266" y="3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2"/>
                  </a:lnTo>
                  <a:lnTo>
                    <a:pt x="257" y="1"/>
                  </a:lnTo>
                  <a:lnTo>
                    <a:pt x="255" y="1"/>
                  </a:lnTo>
                  <a:lnTo>
                    <a:pt x="252" y="1"/>
                  </a:lnTo>
                  <a:lnTo>
                    <a:pt x="250" y="1"/>
                  </a:lnTo>
                  <a:lnTo>
                    <a:pt x="247" y="0"/>
                  </a:lnTo>
                  <a:lnTo>
                    <a:pt x="245" y="0"/>
                  </a:lnTo>
                  <a:lnTo>
                    <a:pt x="242" y="0"/>
                  </a:lnTo>
                  <a:lnTo>
                    <a:pt x="240" y="0"/>
                  </a:lnTo>
                  <a:lnTo>
                    <a:pt x="237" y="0"/>
                  </a:lnTo>
                  <a:lnTo>
                    <a:pt x="235" y="1"/>
                  </a:lnTo>
                  <a:lnTo>
                    <a:pt x="232" y="1"/>
                  </a:lnTo>
                  <a:lnTo>
                    <a:pt x="230" y="1"/>
                  </a:lnTo>
                  <a:lnTo>
                    <a:pt x="228" y="2"/>
                  </a:lnTo>
                  <a:lnTo>
                    <a:pt x="225" y="2"/>
                  </a:lnTo>
                  <a:lnTo>
                    <a:pt x="223" y="3"/>
                  </a:lnTo>
                  <a:lnTo>
                    <a:pt x="221" y="3"/>
                  </a:lnTo>
                  <a:lnTo>
                    <a:pt x="219" y="4"/>
                  </a:lnTo>
                  <a:lnTo>
                    <a:pt x="216" y="5"/>
                  </a:lnTo>
                  <a:lnTo>
                    <a:pt x="214" y="5"/>
                  </a:lnTo>
                  <a:lnTo>
                    <a:pt x="212" y="6"/>
                  </a:lnTo>
                  <a:lnTo>
                    <a:pt x="210" y="7"/>
                  </a:lnTo>
                  <a:lnTo>
                    <a:pt x="208" y="8"/>
                  </a:lnTo>
                  <a:lnTo>
                    <a:pt x="205" y="9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3"/>
                  </a:lnTo>
                  <a:lnTo>
                    <a:pt x="197" y="15"/>
                  </a:lnTo>
                  <a:lnTo>
                    <a:pt x="196" y="16"/>
                  </a:lnTo>
                  <a:lnTo>
                    <a:pt x="194" y="18"/>
                  </a:lnTo>
                  <a:lnTo>
                    <a:pt x="192" y="20"/>
                  </a:lnTo>
                  <a:lnTo>
                    <a:pt x="190" y="21"/>
                  </a:lnTo>
                  <a:lnTo>
                    <a:pt x="188" y="23"/>
                  </a:lnTo>
                  <a:lnTo>
                    <a:pt x="187" y="25"/>
                  </a:lnTo>
                  <a:lnTo>
                    <a:pt x="185" y="27"/>
                  </a:lnTo>
                  <a:lnTo>
                    <a:pt x="183" y="29"/>
                  </a:lnTo>
                  <a:lnTo>
                    <a:pt x="182" y="32"/>
                  </a:lnTo>
                  <a:lnTo>
                    <a:pt x="180" y="34"/>
                  </a:lnTo>
                  <a:lnTo>
                    <a:pt x="179" y="36"/>
                  </a:lnTo>
                  <a:lnTo>
                    <a:pt x="177" y="39"/>
                  </a:lnTo>
                  <a:lnTo>
                    <a:pt x="176" y="41"/>
                  </a:lnTo>
                  <a:lnTo>
                    <a:pt x="174" y="44"/>
                  </a:lnTo>
                  <a:lnTo>
                    <a:pt x="173" y="46"/>
                  </a:lnTo>
                  <a:lnTo>
                    <a:pt x="172" y="48"/>
                  </a:lnTo>
                  <a:lnTo>
                    <a:pt x="171" y="51"/>
                  </a:lnTo>
                  <a:lnTo>
                    <a:pt x="170" y="53"/>
                  </a:lnTo>
                  <a:lnTo>
                    <a:pt x="169" y="55"/>
                  </a:lnTo>
                  <a:lnTo>
                    <a:pt x="168" y="57"/>
                  </a:lnTo>
                  <a:lnTo>
                    <a:pt x="167" y="60"/>
                  </a:lnTo>
                  <a:lnTo>
                    <a:pt x="166" y="62"/>
                  </a:lnTo>
                  <a:lnTo>
                    <a:pt x="166" y="64"/>
                  </a:lnTo>
                  <a:lnTo>
                    <a:pt x="165" y="66"/>
                  </a:lnTo>
                  <a:lnTo>
                    <a:pt x="165" y="68"/>
                  </a:lnTo>
                  <a:lnTo>
                    <a:pt x="164" y="70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5"/>
                  </a:lnTo>
                  <a:lnTo>
                    <a:pt x="163" y="77"/>
                  </a:lnTo>
                  <a:lnTo>
                    <a:pt x="162" y="79"/>
                  </a:lnTo>
                  <a:lnTo>
                    <a:pt x="161" y="81"/>
                  </a:lnTo>
                  <a:lnTo>
                    <a:pt x="160" y="83"/>
                  </a:lnTo>
                  <a:lnTo>
                    <a:pt x="158" y="85"/>
                  </a:lnTo>
                  <a:lnTo>
                    <a:pt x="156" y="87"/>
                  </a:lnTo>
                  <a:lnTo>
                    <a:pt x="154" y="89"/>
                  </a:lnTo>
                  <a:lnTo>
                    <a:pt x="152" y="91"/>
                  </a:lnTo>
                  <a:lnTo>
                    <a:pt x="150" y="93"/>
                  </a:lnTo>
                  <a:lnTo>
                    <a:pt x="147" y="95"/>
                  </a:lnTo>
                  <a:lnTo>
                    <a:pt x="144" y="98"/>
                  </a:lnTo>
                  <a:lnTo>
                    <a:pt x="141" y="100"/>
                  </a:lnTo>
                  <a:lnTo>
                    <a:pt x="138" y="102"/>
                  </a:lnTo>
                  <a:lnTo>
                    <a:pt x="134" y="104"/>
                  </a:lnTo>
                  <a:lnTo>
                    <a:pt x="130" y="106"/>
                  </a:lnTo>
                  <a:lnTo>
                    <a:pt x="126" y="109"/>
                  </a:lnTo>
                  <a:lnTo>
                    <a:pt x="123" y="111"/>
                  </a:lnTo>
                  <a:lnTo>
                    <a:pt x="119" y="113"/>
                  </a:lnTo>
                  <a:lnTo>
                    <a:pt x="116" y="115"/>
                  </a:lnTo>
                  <a:lnTo>
                    <a:pt x="113" y="117"/>
                  </a:lnTo>
                  <a:lnTo>
                    <a:pt x="110" y="119"/>
                  </a:lnTo>
                  <a:lnTo>
                    <a:pt x="107" y="121"/>
                  </a:lnTo>
                  <a:lnTo>
                    <a:pt x="105" y="122"/>
                  </a:lnTo>
                  <a:lnTo>
                    <a:pt x="102" y="124"/>
                  </a:lnTo>
                  <a:lnTo>
                    <a:pt x="100" y="126"/>
                  </a:lnTo>
                  <a:lnTo>
                    <a:pt x="98" y="127"/>
                  </a:lnTo>
                  <a:lnTo>
                    <a:pt x="97" y="129"/>
                  </a:lnTo>
                  <a:lnTo>
                    <a:pt x="95" y="130"/>
                  </a:lnTo>
                  <a:lnTo>
                    <a:pt x="94" y="131"/>
                  </a:lnTo>
                  <a:lnTo>
                    <a:pt x="93" y="133"/>
                  </a:lnTo>
                  <a:lnTo>
                    <a:pt x="92" y="134"/>
                  </a:lnTo>
                  <a:lnTo>
                    <a:pt x="91" y="135"/>
                  </a:lnTo>
                  <a:lnTo>
                    <a:pt x="90" y="136"/>
                  </a:lnTo>
                  <a:lnTo>
                    <a:pt x="89" y="137"/>
                  </a:lnTo>
                  <a:lnTo>
                    <a:pt x="88" y="138"/>
                  </a:lnTo>
                  <a:lnTo>
                    <a:pt x="87" y="140"/>
                  </a:lnTo>
                  <a:lnTo>
                    <a:pt x="87" y="141"/>
                  </a:lnTo>
                  <a:lnTo>
                    <a:pt x="86" y="142"/>
                  </a:lnTo>
                  <a:lnTo>
                    <a:pt x="85" y="143"/>
                  </a:lnTo>
                  <a:lnTo>
                    <a:pt x="84" y="144"/>
                  </a:lnTo>
                  <a:lnTo>
                    <a:pt x="83" y="145"/>
                  </a:lnTo>
                  <a:lnTo>
                    <a:pt x="82" y="146"/>
                  </a:lnTo>
                  <a:lnTo>
                    <a:pt x="82" y="148"/>
                  </a:lnTo>
                  <a:lnTo>
                    <a:pt x="81" y="149"/>
                  </a:lnTo>
                  <a:lnTo>
                    <a:pt x="80" y="150"/>
                  </a:lnTo>
                  <a:lnTo>
                    <a:pt x="79" y="151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6" y="157"/>
                  </a:lnTo>
                  <a:lnTo>
                    <a:pt x="75" y="160"/>
                  </a:lnTo>
                  <a:lnTo>
                    <a:pt x="73" y="165"/>
                  </a:lnTo>
                  <a:lnTo>
                    <a:pt x="71" y="171"/>
                  </a:lnTo>
                  <a:lnTo>
                    <a:pt x="69" y="178"/>
                  </a:lnTo>
                  <a:lnTo>
                    <a:pt x="66" y="186"/>
                  </a:lnTo>
                  <a:lnTo>
                    <a:pt x="64" y="196"/>
                  </a:lnTo>
                  <a:lnTo>
                    <a:pt x="61" y="206"/>
                  </a:lnTo>
                  <a:lnTo>
                    <a:pt x="57" y="217"/>
                  </a:lnTo>
                  <a:lnTo>
                    <a:pt x="54" y="230"/>
                  </a:lnTo>
                  <a:lnTo>
                    <a:pt x="50" y="243"/>
                  </a:lnTo>
                  <a:lnTo>
                    <a:pt x="46" y="258"/>
                  </a:lnTo>
                  <a:lnTo>
                    <a:pt x="42" y="273"/>
                  </a:lnTo>
                  <a:lnTo>
                    <a:pt x="38" y="290"/>
                  </a:lnTo>
                  <a:lnTo>
                    <a:pt x="33" y="308"/>
                  </a:lnTo>
                  <a:lnTo>
                    <a:pt x="28" y="325"/>
                  </a:lnTo>
                  <a:lnTo>
                    <a:pt x="24" y="342"/>
                  </a:lnTo>
                  <a:lnTo>
                    <a:pt x="20" y="357"/>
                  </a:lnTo>
                  <a:lnTo>
                    <a:pt x="17" y="371"/>
                  </a:lnTo>
                  <a:lnTo>
                    <a:pt x="13" y="384"/>
                  </a:lnTo>
                  <a:lnTo>
                    <a:pt x="10" y="396"/>
                  </a:lnTo>
                  <a:lnTo>
                    <a:pt x="8" y="406"/>
                  </a:lnTo>
                  <a:lnTo>
                    <a:pt x="6" y="415"/>
                  </a:lnTo>
                  <a:lnTo>
                    <a:pt x="4" y="423"/>
                  </a:lnTo>
                  <a:lnTo>
                    <a:pt x="3" y="430"/>
                  </a:lnTo>
                  <a:lnTo>
                    <a:pt x="1" y="436"/>
                  </a:lnTo>
                  <a:lnTo>
                    <a:pt x="1" y="440"/>
                  </a:lnTo>
                  <a:lnTo>
                    <a:pt x="0" y="443"/>
                  </a:lnTo>
                  <a:lnTo>
                    <a:pt x="0" y="445"/>
                  </a:lnTo>
                  <a:lnTo>
                    <a:pt x="1" y="446"/>
                  </a:lnTo>
                  <a:lnTo>
                    <a:pt x="1" y="445"/>
                  </a:lnTo>
                  <a:lnTo>
                    <a:pt x="2" y="444"/>
                  </a:lnTo>
                  <a:lnTo>
                    <a:pt x="3" y="443"/>
                  </a:lnTo>
                  <a:lnTo>
                    <a:pt x="4" y="442"/>
                  </a:lnTo>
                  <a:lnTo>
                    <a:pt x="5" y="441"/>
                  </a:lnTo>
                  <a:lnTo>
                    <a:pt x="5" y="440"/>
                  </a:lnTo>
                  <a:lnTo>
                    <a:pt x="6" y="439"/>
                  </a:lnTo>
                  <a:lnTo>
                    <a:pt x="7" y="438"/>
                  </a:lnTo>
                  <a:lnTo>
                    <a:pt x="8" y="437"/>
                  </a:lnTo>
                  <a:lnTo>
                    <a:pt x="9" y="436"/>
                  </a:lnTo>
                  <a:lnTo>
                    <a:pt x="10" y="435"/>
                  </a:lnTo>
                  <a:lnTo>
                    <a:pt x="10" y="434"/>
                  </a:lnTo>
                  <a:lnTo>
                    <a:pt x="11" y="433"/>
                  </a:lnTo>
                  <a:lnTo>
                    <a:pt x="12" y="433"/>
                  </a:lnTo>
                  <a:lnTo>
                    <a:pt x="13" y="432"/>
                  </a:lnTo>
                  <a:lnTo>
                    <a:pt x="14" y="431"/>
                  </a:lnTo>
                  <a:lnTo>
                    <a:pt x="15" y="430"/>
                  </a:lnTo>
                  <a:lnTo>
                    <a:pt x="15" y="430"/>
                  </a:lnTo>
                  <a:lnTo>
                    <a:pt x="16" y="429"/>
                  </a:lnTo>
                  <a:lnTo>
                    <a:pt x="17" y="428"/>
                  </a:lnTo>
                  <a:lnTo>
                    <a:pt x="18" y="427"/>
                  </a:lnTo>
                  <a:lnTo>
                    <a:pt x="20" y="426"/>
                  </a:lnTo>
                  <a:lnTo>
                    <a:pt x="21" y="425"/>
                  </a:lnTo>
                  <a:lnTo>
                    <a:pt x="22" y="424"/>
                  </a:lnTo>
                  <a:lnTo>
                    <a:pt x="23" y="423"/>
                  </a:lnTo>
                  <a:lnTo>
                    <a:pt x="25" y="422"/>
                  </a:lnTo>
                  <a:lnTo>
                    <a:pt x="26" y="421"/>
                  </a:lnTo>
                  <a:lnTo>
                    <a:pt x="28" y="419"/>
                  </a:lnTo>
                  <a:lnTo>
                    <a:pt x="29" y="418"/>
                  </a:lnTo>
                  <a:lnTo>
                    <a:pt x="31" y="417"/>
                  </a:lnTo>
                  <a:lnTo>
                    <a:pt x="33" y="415"/>
                  </a:lnTo>
                  <a:lnTo>
                    <a:pt x="35" y="414"/>
                  </a:lnTo>
                  <a:lnTo>
                    <a:pt x="36" y="412"/>
                  </a:lnTo>
                  <a:lnTo>
                    <a:pt x="38" y="411"/>
                  </a:lnTo>
                  <a:lnTo>
                    <a:pt x="40" y="409"/>
                  </a:lnTo>
                  <a:lnTo>
                    <a:pt x="42" y="407"/>
                  </a:lnTo>
                  <a:lnTo>
                    <a:pt x="44" y="406"/>
                  </a:lnTo>
                  <a:lnTo>
                    <a:pt x="46" y="404"/>
                  </a:lnTo>
                  <a:lnTo>
                    <a:pt x="48" y="403"/>
                  </a:lnTo>
                  <a:lnTo>
                    <a:pt x="50" y="401"/>
                  </a:lnTo>
                  <a:lnTo>
                    <a:pt x="52" y="400"/>
                  </a:lnTo>
                  <a:lnTo>
                    <a:pt x="54" y="398"/>
                  </a:lnTo>
                  <a:lnTo>
                    <a:pt x="56" y="397"/>
                  </a:lnTo>
                  <a:lnTo>
                    <a:pt x="58" y="395"/>
                  </a:lnTo>
                  <a:lnTo>
                    <a:pt x="60" y="394"/>
                  </a:lnTo>
                  <a:lnTo>
                    <a:pt x="62" y="393"/>
                  </a:lnTo>
                  <a:lnTo>
                    <a:pt x="64" y="391"/>
                  </a:lnTo>
                  <a:lnTo>
                    <a:pt x="66" y="390"/>
                  </a:lnTo>
                  <a:lnTo>
                    <a:pt x="68" y="388"/>
                  </a:lnTo>
                  <a:lnTo>
                    <a:pt x="70" y="387"/>
                  </a:lnTo>
                  <a:lnTo>
                    <a:pt x="72" y="386"/>
                  </a:lnTo>
                  <a:lnTo>
                    <a:pt x="74" y="385"/>
                  </a:lnTo>
                  <a:lnTo>
                    <a:pt x="76" y="385"/>
                  </a:lnTo>
                  <a:lnTo>
                    <a:pt x="78" y="385"/>
                  </a:lnTo>
                  <a:lnTo>
                    <a:pt x="80" y="385"/>
                  </a:lnTo>
                  <a:lnTo>
                    <a:pt x="81" y="385"/>
                  </a:lnTo>
                  <a:lnTo>
                    <a:pt x="83" y="386"/>
                  </a:lnTo>
                  <a:lnTo>
                    <a:pt x="84" y="386"/>
                  </a:lnTo>
                  <a:lnTo>
                    <a:pt x="86" y="387"/>
                  </a:lnTo>
                  <a:lnTo>
                    <a:pt x="87" y="389"/>
                  </a:lnTo>
                  <a:lnTo>
                    <a:pt x="89" y="390"/>
                  </a:lnTo>
                  <a:lnTo>
                    <a:pt x="90" y="392"/>
                  </a:lnTo>
                  <a:lnTo>
                    <a:pt x="91" y="394"/>
                  </a:lnTo>
                  <a:lnTo>
                    <a:pt x="92" y="397"/>
                  </a:lnTo>
                  <a:lnTo>
                    <a:pt x="93" y="399"/>
                  </a:lnTo>
                  <a:lnTo>
                    <a:pt x="94" y="402"/>
                  </a:lnTo>
                  <a:lnTo>
                    <a:pt x="95" y="405"/>
                  </a:lnTo>
                  <a:lnTo>
                    <a:pt x="97" y="407"/>
                  </a:lnTo>
                  <a:lnTo>
                    <a:pt x="98" y="409"/>
                  </a:lnTo>
                  <a:lnTo>
                    <a:pt x="99" y="412"/>
                  </a:lnTo>
                  <a:lnTo>
                    <a:pt x="100" y="414"/>
                  </a:lnTo>
                  <a:lnTo>
                    <a:pt x="101" y="416"/>
                  </a:lnTo>
                  <a:lnTo>
                    <a:pt x="103" y="418"/>
                  </a:lnTo>
                  <a:lnTo>
                    <a:pt x="104" y="420"/>
                  </a:lnTo>
                  <a:lnTo>
                    <a:pt x="105" y="422"/>
                  </a:lnTo>
                  <a:lnTo>
                    <a:pt x="106" y="423"/>
                  </a:lnTo>
                  <a:lnTo>
                    <a:pt x="108" y="425"/>
                  </a:lnTo>
                  <a:lnTo>
                    <a:pt x="109" y="427"/>
                  </a:lnTo>
                  <a:lnTo>
                    <a:pt x="111" y="428"/>
                  </a:lnTo>
                  <a:lnTo>
                    <a:pt x="112" y="429"/>
                  </a:lnTo>
                  <a:lnTo>
                    <a:pt x="113" y="430"/>
                  </a:lnTo>
                  <a:lnTo>
                    <a:pt x="115" y="432"/>
                  </a:lnTo>
                  <a:lnTo>
                    <a:pt x="116" y="433"/>
                  </a:lnTo>
                  <a:lnTo>
                    <a:pt x="118" y="433"/>
                  </a:lnTo>
                  <a:lnTo>
                    <a:pt x="119" y="434"/>
                  </a:lnTo>
                  <a:lnTo>
                    <a:pt x="121" y="435"/>
                  </a:lnTo>
                  <a:lnTo>
                    <a:pt x="122" y="435"/>
                  </a:lnTo>
                  <a:lnTo>
                    <a:pt x="124" y="436"/>
                  </a:lnTo>
                  <a:lnTo>
                    <a:pt x="126" y="436"/>
                  </a:lnTo>
                  <a:lnTo>
                    <a:pt x="127" y="437"/>
                  </a:lnTo>
                  <a:lnTo>
                    <a:pt x="129" y="437"/>
                  </a:lnTo>
                  <a:lnTo>
                    <a:pt x="130" y="437"/>
                  </a:lnTo>
                  <a:lnTo>
                    <a:pt x="132" y="437"/>
                  </a:lnTo>
                  <a:lnTo>
                    <a:pt x="134" y="437"/>
                  </a:lnTo>
                  <a:lnTo>
                    <a:pt x="135" y="437"/>
                  </a:lnTo>
                  <a:lnTo>
                    <a:pt x="137" y="436"/>
                  </a:lnTo>
                  <a:lnTo>
                    <a:pt x="139" y="436"/>
                  </a:lnTo>
                  <a:lnTo>
                    <a:pt x="140" y="435"/>
                  </a:lnTo>
                  <a:lnTo>
                    <a:pt x="142" y="435"/>
                  </a:lnTo>
                  <a:lnTo>
                    <a:pt x="143" y="434"/>
                  </a:lnTo>
                  <a:lnTo>
                    <a:pt x="145" y="434"/>
                  </a:lnTo>
                  <a:lnTo>
                    <a:pt x="146" y="433"/>
                  </a:lnTo>
                  <a:lnTo>
                    <a:pt x="147" y="433"/>
                  </a:lnTo>
                  <a:lnTo>
                    <a:pt x="149" y="432"/>
                  </a:lnTo>
                  <a:lnTo>
                    <a:pt x="150" y="431"/>
                  </a:lnTo>
                  <a:lnTo>
                    <a:pt x="151" y="431"/>
                  </a:lnTo>
                  <a:lnTo>
                    <a:pt x="152" y="430"/>
                  </a:lnTo>
                  <a:lnTo>
                    <a:pt x="153" y="429"/>
                  </a:lnTo>
                  <a:lnTo>
                    <a:pt x="154" y="428"/>
                  </a:lnTo>
                  <a:lnTo>
                    <a:pt x="155" y="428"/>
                  </a:lnTo>
                  <a:lnTo>
                    <a:pt x="156" y="427"/>
                  </a:lnTo>
                  <a:lnTo>
                    <a:pt x="156" y="426"/>
                  </a:lnTo>
                  <a:lnTo>
                    <a:pt x="157" y="425"/>
                  </a:lnTo>
                  <a:lnTo>
                    <a:pt x="158" y="424"/>
                  </a:lnTo>
                  <a:lnTo>
                    <a:pt x="158" y="423"/>
                  </a:lnTo>
                  <a:lnTo>
                    <a:pt x="159" y="422"/>
                  </a:lnTo>
                  <a:lnTo>
                    <a:pt x="159" y="421"/>
                  </a:lnTo>
                  <a:lnTo>
                    <a:pt x="160" y="420"/>
                  </a:lnTo>
                  <a:lnTo>
                    <a:pt x="160" y="419"/>
                  </a:lnTo>
                  <a:lnTo>
                    <a:pt x="160" y="418"/>
                  </a:lnTo>
                  <a:lnTo>
                    <a:pt x="161" y="417"/>
                  </a:lnTo>
                  <a:lnTo>
                    <a:pt x="161" y="416"/>
                  </a:lnTo>
                  <a:lnTo>
                    <a:pt x="161" y="414"/>
                  </a:lnTo>
                  <a:lnTo>
                    <a:pt x="161" y="413"/>
                  </a:lnTo>
                  <a:lnTo>
                    <a:pt x="162" y="412"/>
                  </a:lnTo>
                  <a:lnTo>
                    <a:pt x="162" y="411"/>
                  </a:lnTo>
                  <a:lnTo>
                    <a:pt x="162" y="409"/>
                  </a:lnTo>
                  <a:lnTo>
                    <a:pt x="162" y="408"/>
                  </a:lnTo>
                  <a:lnTo>
                    <a:pt x="162" y="407"/>
                  </a:lnTo>
                  <a:lnTo>
                    <a:pt x="162" y="405"/>
                  </a:lnTo>
                  <a:lnTo>
                    <a:pt x="162" y="404"/>
                  </a:lnTo>
                  <a:lnTo>
                    <a:pt x="162" y="402"/>
                  </a:lnTo>
                  <a:lnTo>
                    <a:pt x="161" y="400"/>
                  </a:lnTo>
                  <a:lnTo>
                    <a:pt x="161" y="399"/>
                  </a:lnTo>
                  <a:lnTo>
                    <a:pt x="161" y="397"/>
                  </a:lnTo>
                  <a:lnTo>
                    <a:pt x="160" y="395"/>
                  </a:lnTo>
                  <a:lnTo>
                    <a:pt x="159" y="393"/>
                  </a:lnTo>
                  <a:lnTo>
                    <a:pt x="159" y="391"/>
                  </a:lnTo>
                  <a:lnTo>
                    <a:pt x="158" y="389"/>
                  </a:lnTo>
                  <a:lnTo>
                    <a:pt x="157" y="386"/>
                  </a:lnTo>
                  <a:lnTo>
                    <a:pt x="156" y="384"/>
                  </a:lnTo>
                  <a:lnTo>
                    <a:pt x="155" y="382"/>
                  </a:lnTo>
                  <a:lnTo>
                    <a:pt x="154" y="379"/>
                  </a:lnTo>
                  <a:lnTo>
                    <a:pt x="153" y="376"/>
                  </a:lnTo>
                  <a:lnTo>
                    <a:pt x="152" y="374"/>
                  </a:lnTo>
                  <a:lnTo>
                    <a:pt x="151" y="371"/>
                  </a:lnTo>
                  <a:lnTo>
                    <a:pt x="150" y="369"/>
                  </a:lnTo>
                  <a:lnTo>
                    <a:pt x="149" y="366"/>
                  </a:lnTo>
                  <a:lnTo>
                    <a:pt x="149" y="364"/>
                  </a:lnTo>
                  <a:lnTo>
                    <a:pt x="149" y="363"/>
                  </a:lnTo>
                  <a:lnTo>
                    <a:pt x="149" y="361"/>
                  </a:lnTo>
                  <a:lnTo>
                    <a:pt x="150" y="360"/>
                  </a:lnTo>
                  <a:lnTo>
                    <a:pt x="151" y="359"/>
                  </a:lnTo>
                  <a:lnTo>
                    <a:pt x="152" y="358"/>
                  </a:lnTo>
                  <a:lnTo>
                    <a:pt x="153" y="357"/>
                  </a:lnTo>
                  <a:lnTo>
                    <a:pt x="155" y="356"/>
                  </a:lnTo>
                  <a:lnTo>
                    <a:pt x="157" y="356"/>
                  </a:lnTo>
                  <a:lnTo>
                    <a:pt x="159" y="356"/>
                  </a:lnTo>
                  <a:lnTo>
                    <a:pt x="161" y="356"/>
                  </a:lnTo>
                  <a:lnTo>
                    <a:pt x="164" y="357"/>
                  </a:lnTo>
                  <a:lnTo>
                    <a:pt x="167" y="357"/>
                  </a:lnTo>
                  <a:lnTo>
                    <a:pt x="170" y="358"/>
                  </a:lnTo>
                  <a:lnTo>
                    <a:pt x="173" y="359"/>
                  </a:lnTo>
                  <a:lnTo>
                    <a:pt x="176" y="359"/>
                  </a:lnTo>
                  <a:lnTo>
                    <a:pt x="180" y="360"/>
                  </a:lnTo>
                  <a:lnTo>
                    <a:pt x="183" y="360"/>
                  </a:lnTo>
                  <a:lnTo>
                    <a:pt x="186" y="361"/>
                  </a:lnTo>
                  <a:lnTo>
                    <a:pt x="189" y="361"/>
                  </a:lnTo>
                  <a:lnTo>
                    <a:pt x="192" y="362"/>
                  </a:lnTo>
                  <a:lnTo>
                    <a:pt x="195" y="362"/>
                  </a:lnTo>
                  <a:lnTo>
                    <a:pt x="198" y="363"/>
                  </a:lnTo>
                  <a:lnTo>
                    <a:pt x="202" y="363"/>
                  </a:lnTo>
                  <a:lnTo>
                    <a:pt x="205" y="363"/>
                  </a:lnTo>
                  <a:lnTo>
                    <a:pt x="208" y="364"/>
                  </a:lnTo>
                  <a:lnTo>
                    <a:pt x="211" y="364"/>
                  </a:lnTo>
                  <a:lnTo>
                    <a:pt x="214" y="364"/>
                  </a:lnTo>
                  <a:lnTo>
                    <a:pt x="217" y="365"/>
                  </a:lnTo>
                  <a:lnTo>
                    <a:pt x="220" y="365"/>
                  </a:lnTo>
                  <a:lnTo>
                    <a:pt x="223" y="365"/>
                  </a:lnTo>
                  <a:lnTo>
                    <a:pt x="227" y="365"/>
                  </a:lnTo>
                  <a:lnTo>
                    <a:pt x="230" y="365"/>
                  </a:lnTo>
                  <a:lnTo>
                    <a:pt x="233" y="366"/>
                  </a:lnTo>
                  <a:lnTo>
                    <a:pt x="236" y="366"/>
                  </a:lnTo>
                  <a:lnTo>
                    <a:pt x="239" y="366"/>
                  </a:lnTo>
                  <a:lnTo>
                    <a:pt x="241" y="366"/>
                  </a:lnTo>
                  <a:lnTo>
                    <a:pt x="244" y="366"/>
                  </a:lnTo>
                  <a:lnTo>
                    <a:pt x="247" y="366"/>
                  </a:lnTo>
                  <a:lnTo>
                    <a:pt x="250" y="366"/>
                  </a:lnTo>
                  <a:lnTo>
                    <a:pt x="253" y="366"/>
                  </a:lnTo>
                  <a:lnTo>
                    <a:pt x="256" y="366"/>
                  </a:lnTo>
                  <a:lnTo>
                    <a:pt x="259" y="366"/>
                  </a:lnTo>
                  <a:lnTo>
                    <a:pt x="261" y="366"/>
                  </a:lnTo>
                  <a:lnTo>
                    <a:pt x="264" y="366"/>
                  </a:lnTo>
                  <a:lnTo>
                    <a:pt x="267" y="366"/>
                  </a:lnTo>
                  <a:lnTo>
                    <a:pt x="270" y="366"/>
                  </a:lnTo>
                  <a:lnTo>
                    <a:pt x="272" y="366"/>
                  </a:lnTo>
                  <a:lnTo>
                    <a:pt x="275" y="366"/>
                  </a:lnTo>
                  <a:lnTo>
                    <a:pt x="278" y="366"/>
                  </a:lnTo>
                  <a:lnTo>
                    <a:pt x="281" y="365"/>
                  </a:lnTo>
                  <a:lnTo>
                    <a:pt x="284" y="365"/>
                  </a:lnTo>
                  <a:lnTo>
                    <a:pt x="287" y="365"/>
                  </a:lnTo>
                  <a:lnTo>
                    <a:pt x="290" y="364"/>
                  </a:lnTo>
                  <a:lnTo>
                    <a:pt x="293" y="364"/>
                  </a:lnTo>
                  <a:lnTo>
                    <a:pt x="296" y="363"/>
                  </a:lnTo>
                  <a:lnTo>
                    <a:pt x="299" y="362"/>
                  </a:lnTo>
                  <a:lnTo>
                    <a:pt x="302" y="362"/>
                  </a:lnTo>
                  <a:lnTo>
                    <a:pt x="305" y="361"/>
                  </a:lnTo>
                  <a:lnTo>
                    <a:pt x="308" y="360"/>
                  </a:lnTo>
                  <a:lnTo>
                    <a:pt x="311" y="359"/>
                  </a:lnTo>
                  <a:lnTo>
                    <a:pt x="314" y="358"/>
                  </a:lnTo>
                  <a:lnTo>
                    <a:pt x="317" y="358"/>
                  </a:lnTo>
                  <a:lnTo>
                    <a:pt x="319" y="357"/>
                  </a:lnTo>
                  <a:lnTo>
                    <a:pt x="321" y="357"/>
                  </a:lnTo>
                  <a:lnTo>
                    <a:pt x="323" y="357"/>
                  </a:lnTo>
                  <a:lnTo>
                    <a:pt x="325" y="357"/>
                  </a:lnTo>
                  <a:lnTo>
                    <a:pt x="326" y="358"/>
                  </a:lnTo>
                  <a:lnTo>
                    <a:pt x="327" y="359"/>
                  </a:lnTo>
                  <a:lnTo>
                    <a:pt x="328" y="359"/>
                  </a:lnTo>
                  <a:lnTo>
                    <a:pt x="329" y="361"/>
                  </a:lnTo>
                  <a:lnTo>
                    <a:pt x="329" y="362"/>
                  </a:lnTo>
                  <a:lnTo>
                    <a:pt x="329" y="364"/>
                  </a:lnTo>
                  <a:lnTo>
                    <a:pt x="329" y="365"/>
                  </a:lnTo>
                  <a:lnTo>
                    <a:pt x="328" y="367"/>
                  </a:lnTo>
                  <a:lnTo>
                    <a:pt x="327" y="369"/>
                  </a:lnTo>
                  <a:lnTo>
                    <a:pt x="326" y="372"/>
                  </a:lnTo>
                  <a:lnTo>
                    <a:pt x="325" y="374"/>
                  </a:lnTo>
                  <a:lnTo>
                    <a:pt x="324" y="377"/>
                  </a:lnTo>
                  <a:lnTo>
                    <a:pt x="323" y="379"/>
                  </a:lnTo>
                  <a:lnTo>
                    <a:pt x="321" y="381"/>
                  </a:lnTo>
                  <a:lnTo>
                    <a:pt x="320" y="383"/>
                  </a:lnTo>
                  <a:lnTo>
                    <a:pt x="319" y="385"/>
                  </a:lnTo>
                  <a:lnTo>
                    <a:pt x="319" y="387"/>
                  </a:lnTo>
                  <a:lnTo>
                    <a:pt x="318" y="389"/>
                  </a:lnTo>
                  <a:lnTo>
                    <a:pt x="317" y="391"/>
                  </a:lnTo>
                  <a:lnTo>
                    <a:pt x="316" y="393"/>
                  </a:lnTo>
                  <a:lnTo>
                    <a:pt x="315" y="394"/>
                  </a:lnTo>
                  <a:lnTo>
                    <a:pt x="315" y="396"/>
                  </a:lnTo>
                  <a:lnTo>
                    <a:pt x="314" y="397"/>
                  </a:lnTo>
                  <a:lnTo>
                    <a:pt x="314" y="399"/>
                  </a:lnTo>
                  <a:lnTo>
                    <a:pt x="313" y="400"/>
                  </a:lnTo>
                  <a:lnTo>
                    <a:pt x="313" y="401"/>
                  </a:lnTo>
                  <a:lnTo>
                    <a:pt x="312" y="402"/>
                  </a:lnTo>
                  <a:lnTo>
                    <a:pt x="312" y="403"/>
                  </a:lnTo>
                  <a:lnTo>
                    <a:pt x="312" y="405"/>
                  </a:lnTo>
                  <a:lnTo>
                    <a:pt x="311" y="406"/>
                  </a:lnTo>
                  <a:lnTo>
                    <a:pt x="311" y="407"/>
                  </a:lnTo>
                  <a:lnTo>
                    <a:pt x="311" y="408"/>
                  </a:lnTo>
                  <a:lnTo>
                    <a:pt x="311" y="409"/>
                  </a:lnTo>
                  <a:lnTo>
                    <a:pt x="311" y="410"/>
                  </a:lnTo>
                  <a:lnTo>
                    <a:pt x="310" y="411"/>
                  </a:lnTo>
                  <a:lnTo>
                    <a:pt x="310" y="412"/>
                  </a:lnTo>
                  <a:lnTo>
                    <a:pt x="310" y="413"/>
                  </a:lnTo>
                  <a:lnTo>
                    <a:pt x="310" y="414"/>
                  </a:lnTo>
                  <a:lnTo>
                    <a:pt x="311" y="415"/>
                  </a:lnTo>
                  <a:lnTo>
                    <a:pt x="311" y="416"/>
                  </a:lnTo>
                  <a:lnTo>
                    <a:pt x="311" y="417"/>
                  </a:lnTo>
                  <a:lnTo>
                    <a:pt x="311" y="418"/>
                  </a:lnTo>
                  <a:lnTo>
                    <a:pt x="311" y="419"/>
                  </a:lnTo>
                  <a:lnTo>
                    <a:pt x="312" y="419"/>
                  </a:lnTo>
                  <a:lnTo>
                    <a:pt x="312" y="420"/>
                  </a:lnTo>
                  <a:lnTo>
                    <a:pt x="312" y="421"/>
                  </a:lnTo>
                  <a:lnTo>
                    <a:pt x="313" y="422"/>
                  </a:lnTo>
                  <a:lnTo>
                    <a:pt x="313" y="423"/>
                  </a:lnTo>
                  <a:lnTo>
                    <a:pt x="314" y="424"/>
                  </a:lnTo>
                  <a:lnTo>
                    <a:pt x="315" y="425"/>
                  </a:lnTo>
                  <a:lnTo>
                    <a:pt x="316" y="426"/>
                  </a:lnTo>
                  <a:lnTo>
                    <a:pt x="316" y="427"/>
                  </a:lnTo>
                  <a:lnTo>
                    <a:pt x="317" y="429"/>
                  </a:lnTo>
                  <a:lnTo>
                    <a:pt x="318" y="430"/>
                  </a:lnTo>
                  <a:lnTo>
                    <a:pt x="319" y="431"/>
                  </a:lnTo>
                  <a:lnTo>
                    <a:pt x="320" y="432"/>
                  </a:lnTo>
                  <a:lnTo>
                    <a:pt x="321" y="433"/>
                  </a:lnTo>
                  <a:lnTo>
                    <a:pt x="323" y="434"/>
                  </a:lnTo>
                  <a:lnTo>
                    <a:pt x="324" y="435"/>
                  </a:lnTo>
                  <a:lnTo>
                    <a:pt x="325" y="436"/>
                  </a:lnTo>
                  <a:lnTo>
                    <a:pt x="327" y="437"/>
                  </a:lnTo>
                  <a:lnTo>
                    <a:pt x="328" y="438"/>
                  </a:lnTo>
                  <a:lnTo>
                    <a:pt x="329" y="439"/>
                  </a:lnTo>
                  <a:lnTo>
                    <a:pt x="330" y="439"/>
                  </a:lnTo>
                  <a:lnTo>
                    <a:pt x="332" y="440"/>
                  </a:lnTo>
                  <a:lnTo>
                    <a:pt x="333" y="441"/>
                  </a:lnTo>
                  <a:lnTo>
                    <a:pt x="335" y="441"/>
                  </a:lnTo>
                  <a:lnTo>
                    <a:pt x="336" y="441"/>
                  </a:lnTo>
                  <a:lnTo>
                    <a:pt x="337" y="441"/>
                  </a:lnTo>
                  <a:lnTo>
                    <a:pt x="339" y="442"/>
                  </a:lnTo>
                  <a:lnTo>
                    <a:pt x="340" y="442"/>
                  </a:lnTo>
                  <a:lnTo>
                    <a:pt x="342" y="442"/>
                  </a:lnTo>
                  <a:lnTo>
                    <a:pt x="343" y="442"/>
                  </a:lnTo>
                  <a:lnTo>
                    <a:pt x="344" y="441"/>
                  </a:lnTo>
                  <a:lnTo>
                    <a:pt x="346" y="441"/>
                  </a:lnTo>
                  <a:lnTo>
                    <a:pt x="347" y="441"/>
                  </a:lnTo>
                  <a:lnTo>
                    <a:pt x="349" y="441"/>
                  </a:lnTo>
                  <a:lnTo>
                    <a:pt x="350" y="440"/>
                  </a:lnTo>
                  <a:lnTo>
                    <a:pt x="351" y="440"/>
                  </a:lnTo>
                  <a:lnTo>
                    <a:pt x="353" y="440"/>
                  </a:lnTo>
                  <a:lnTo>
                    <a:pt x="354" y="439"/>
                  </a:lnTo>
                  <a:lnTo>
                    <a:pt x="355" y="439"/>
                  </a:lnTo>
                  <a:lnTo>
                    <a:pt x="356" y="438"/>
                  </a:lnTo>
                  <a:lnTo>
                    <a:pt x="357" y="438"/>
                  </a:lnTo>
                  <a:lnTo>
                    <a:pt x="358" y="437"/>
                  </a:lnTo>
                  <a:lnTo>
                    <a:pt x="359" y="437"/>
                  </a:lnTo>
                  <a:lnTo>
                    <a:pt x="360" y="436"/>
                  </a:lnTo>
                  <a:lnTo>
                    <a:pt x="361" y="435"/>
                  </a:lnTo>
                  <a:lnTo>
                    <a:pt x="362" y="435"/>
                  </a:lnTo>
                  <a:lnTo>
                    <a:pt x="363" y="434"/>
                  </a:lnTo>
                  <a:lnTo>
                    <a:pt x="364" y="433"/>
                  </a:lnTo>
                  <a:lnTo>
                    <a:pt x="365" y="432"/>
                  </a:lnTo>
                  <a:lnTo>
                    <a:pt x="366" y="431"/>
                  </a:lnTo>
                  <a:lnTo>
                    <a:pt x="367" y="430"/>
                  </a:lnTo>
                  <a:lnTo>
                    <a:pt x="368" y="429"/>
                  </a:lnTo>
                  <a:lnTo>
                    <a:pt x="369" y="427"/>
                  </a:lnTo>
                  <a:lnTo>
                    <a:pt x="370" y="425"/>
                  </a:lnTo>
                  <a:lnTo>
                    <a:pt x="372" y="424"/>
                  </a:lnTo>
                  <a:lnTo>
                    <a:pt x="373" y="422"/>
                  </a:lnTo>
                  <a:lnTo>
                    <a:pt x="375" y="419"/>
                  </a:lnTo>
                  <a:lnTo>
                    <a:pt x="376" y="417"/>
                  </a:lnTo>
                  <a:lnTo>
                    <a:pt x="378" y="415"/>
                  </a:lnTo>
                  <a:lnTo>
                    <a:pt x="379" y="412"/>
                  </a:lnTo>
                  <a:lnTo>
                    <a:pt x="381" y="409"/>
                  </a:lnTo>
                  <a:lnTo>
                    <a:pt x="383" y="406"/>
                  </a:lnTo>
                  <a:lnTo>
                    <a:pt x="385" y="403"/>
                  </a:lnTo>
                  <a:lnTo>
                    <a:pt x="387" y="400"/>
                  </a:lnTo>
                  <a:lnTo>
                    <a:pt x="388" y="397"/>
                  </a:lnTo>
                  <a:lnTo>
                    <a:pt x="390" y="395"/>
                  </a:lnTo>
                  <a:lnTo>
                    <a:pt x="392" y="392"/>
                  </a:lnTo>
                  <a:lnTo>
                    <a:pt x="394" y="390"/>
                  </a:lnTo>
                  <a:lnTo>
                    <a:pt x="395" y="389"/>
                  </a:lnTo>
                  <a:lnTo>
                    <a:pt x="397" y="387"/>
                  </a:lnTo>
                  <a:lnTo>
                    <a:pt x="399" y="386"/>
                  </a:lnTo>
                  <a:lnTo>
                    <a:pt x="401" y="385"/>
                  </a:lnTo>
                  <a:lnTo>
                    <a:pt x="402" y="385"/>
                  </a:lnTo>
                  <a:lnTo>
                    <a:pt x="404" y="384"/>
                  </a:lnTo>
                  <a:lnTo>
                    <a:pt x="405" y="384"/>
                  </a:lnTo>
                  <a:lnTo>
                    <a:pt x="407" y="384"/>
                  </a:lnTo>
                  <a:lnTo>
                    <a:pt x="408" y="385"/>
                  </a:lnTo>
                  <a:lnTo>
                    <a:pt x="410" y="385"/>
                  </a:lnTo>
                  <a:lnTo>
                    <a:pt x="411" y="387"/>
                  </a:lnTo>
                  <a:lnTo>
                    <a:pt x="413" y="388"/>
                  </a:lnTo>
                  <a:lnTo>
                    <a:pt x="414" y="389"/>
                  </a:lnTo>
                  <a:lnTo>
                    <a:pt x="416" y="390"/>
                  </a:lnTo>
                  <a:lnTo>
                    <a:pt x="417" y="391"/>
                  </a:lnTo>
                  <a:lnTo>
                    <a:pt x="419" y="393"/>
                  </a:lnTo>
                  <a:lnTo>
                    <a:pt x="420" y="394"/>
                  </a:lnTo>
                  <a:lnTo>
                    <a:pt x="422" y="395"/>
                  </a:lnTo>
                  <a:lnTo>
                    <a:pt x="424" y="397"/>
                  </a:lnTo>
                  <a:lnTo>
                    <a:pt x="425" y="398"/>
                  </a:lnTo>
                  <a:lnTo>
                    <a:pt x="427" y="399"/>
                  </a:lnTo>
                  <a:lnTo>
                    <a:pt x="428" y="401"/>
                  </a:lnTo>
                  <a:lnTo>
                    <a:pt x="430" y="402"/>
                  </a:lnTo>
                  <a:lnTo>
                    <a:pt x="432" y="404"/>
                  </a:lnTo>
                  <a:lnTo>
                    <a:pt x="433" y="405"/>
                  </a:lnTo>
                  <a:lnTo>
                    <a:pt x="435" y="407"/>
                  </a:lnTo>
                  <a:lnTo>
                    <a:pt x="437" y="408"/>
                  </a:lnTo>
                  <a:lnTo>
                    <a:pt x="438" y="410"/>
                  </a:lnTo>
                  <a:lnTo>
                    <a:pt x="440" y="412"/>
                  </a:lnTo>
                  <a:lnTo>
                    <a:pt x="442" y="413"/>
                  </a:lnTo>
                  <a:lnTo>
                    <a:pt x="443" y="415"/>
                  </a:lnTo>
                  <a:lnTo>
                    <a:pt x="445" y="417"/>
                  </a:lnTo>
                  <a:lnTo>
                    <a:pt x="446" y="419"/>
                  </a:lnTo>
                  <a:lnTo>
                    <a:pt x="448" y="420"/>
                  </a:lnTo>
                  <a:lnTo>
                    <a:pt x="450" y="422"/>
                  </a:lnTo>
                  <a:lnTo>
                    <a:pt x="451" y="424"/>
                  </a:lnTo>
                  <a:lnTo>
                    <a:pt x="453" y="426"/>
                  </a:lnTo>
                  <a:lnTo>
                    <a:pt x="454" y="428"/>
                  </a:lnTo>
                  <a:lnTo>
                    <a:pt x="456" y="430"/>
                  </a:lnTo>
                  <a:lnTo>
                    <a:pt x="457" y="432"/>
                  </a:lnTo>
                  <a:lnTo>
                    <a:pt x="459" y="434"/>
                  </a:lnTo>
                  <a:lnTo>
                    <a:pt x="460" y="436"/>
                  </a:lnTo>
                  <a:lnTo>
                    <a:pt x="462" y="438"/>
                  </a:lnTo>
                  <a:lnTo>
                    <a:pt x="463" y="440"/>
                  </a:lnTo>
                  <a:lnTo>
                    <a:pt x="464" y="442"/>
                  </a:lnTo>
                  <a:lnTo>
                    <a:pt x="466" y="443"/>
                  </a:lnTo>
                  <a:lnTo>
                    <a:pt x="467" y="445"/>
                  </a:lnTo>
                  <a:lnTo>
                    <a:pt x="468" y="446"/>
                  </a:lnTo>
                  <a:lnTo>
                    <a:pt x="469" y="448"/>
                  </a:lnTo>
                  <a:lnTo>
                    <a:pt x="470" y="449"/>
                  </a:lnTo>
                  <a:lnTo>
                    <a:pt x="470" y="450"/>
                  </a:lnTo>
                  <a:lnTo>
                    <a:pt x="471" y="451"/>
                  </a:lnTo>
                  <a:lnTo>
                    <a:pt x="472" y="452"/>
                  </a:lnTo>
                  <a:lnTo>
                    <a:pt x="472" y="453"/>
                  </a:lnTo>
                  <a:lnTo>
                    <a:pt x="473" y="453"/>
                  </a:lnTo>
                  <a:lnTo>
                    <a:pt x="473" y="454"/>
                  </a:lnTo>
                  <a:lnTo>
                    <a:pt x="473" y="454"/>
                  </a:lnTo>
                  <a:lnTo>
                    <a:pt x="473" y="454"/>
                  </a:lnTo>
                  <a:lnTo>
                    <a:pt x="473" y="45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56" name="未知"/>
            <p:cNvSpPr/>
            <p:nvPr/>
          </p:nvSpPr>
          <p:spPr>
            <a:xfrm>
              <a:off x="441" y="499"/>
              <a:ext cx="121" cy="52"/>
            </a:xfrm>
            <a:custGeom>
              <a:avLst/>
              <a:gdLst/>
              <a:ahLst/>
              <a:cxnLst/>
              <a:pathLst>
                <a:path w="121" h="52">
                  <a:moveTo>
                    <a:pt x="7" y="27"/>
                  </a:moveTo>
                  <a:lnTo>
                    <a:pt x="10" y="25"/>
                  </a:lnTo>
                  <a:lnTo>
                    <a:pt x="13" y="22"/>
                  </a:lnTo>
                  <a:lnTo>
                    <a:pt x="15" y="20"/>
                  </a:lnTo>
                  <a:lnTo>
                    <a:pt x="18" y="17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7" y="11"/>
                  </a:lnTo>
                  <a:lnTo>
                    <a:pt x="29" y="10"/>
                  </a:lnTo>
                  <a:lnTo>
                    <a:pt x="32" y="8"/>
                  </a:lnTo>
                  <a:lnTo>
                    <a:pt x="35" y="7"/>
                  </a:lnTo>
                  <a:lnTo>
                    <a:pt x="37" y="6"/>
                  </a:lnTo>
                  <a:lnTo>
                    <a:pt x="40" y="5"/>
                  </a:lnTo>
                  <a:lnTo>
                    <a:pt x="43" y="4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3" y="1"/>
                  </a:lnTo>
                  <a:lnTo>
                    <a:pt x="55" y="1"/>
                  </a:lnTo>
                  <a:lnTo>
                    <a:pt x="58" y="1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7" y="2"/>
                  </a:lnTo>
                  <a:lnTo>
                    <a:pt x="79" y="2"/>
                  </a:lnTo>
                  <a:lnTo>
                    <a:pt x="81" y="3"/>
                  </a:lnTo>
                  <a:lnTo>
                    <a:pt x="82" y="3"/>
                  </a:lnTo>
                  <a:lnTo>
                    <a:pt x="84" y="4"/>
                  </a:lnTo>
                  <a:lnTo>
                    <a:pt x="85" y="5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9" y="7"/>
                  </a:lnTo>
                  <a:lnTo>
                    <a:pt x="90" y="8"/>
                  </a:lnTo>
                  <a:lnTo>
                    <a:pt x="92" y="9"/>
                  </a:lnTo>
                  <a:lnTo>
                    <a:pt x="93" y="9"/>
                  </a:lnTo>
                  <a:lnTo>
                    <a:pt x="94" y="10"/>
                  </a:lnTo>
                  <a:lnTo>
                    <a:pt x="95" y="11"/>
                  </a:lnTo>
                  <a:lnTo>
                    <a:pt x="97" y="12"/>
                  </a:lnTo>
                  <a:lnTo>
                    <a:pt x="98" y="13"/>
                  </a:lnTo>
                  <a:lnTo>
                    <a:pt x="99" y="14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2" y="16"/>
                  </a:lnTo>
                  <a:lnTo>
                    <a:pt x="103" y="17"/>
                  </a:lnTo>
                  <a:lnTo>
                    <a:pt x="104" y="18"/>
                  </a:lnTo>
                  <a:lnTo>
                    <a:pt x="105" y="19"/>
                  </a:lnTo>
                  <a:lnTo>
                    <a:pt x="106" y="20"/>
                  </a:lnTo>
                  <a:lnTo>
                    <a:pt x="107" y="21"/>
                  </a:lnTo>
                  <a:lnTo>
                    <a:pt x="108" y="23"/>
                  </a:lnTo>
                  <a:lnTo>
                    <a:pt x="109" y="24"/>
                  </a:lnTo>
                  <a:lnTo>
                    <a:pt x="110" y="25"/>
                  </a:lnTo>
                  <a:lnTo>
                    <a:pt x="111" y="27"/>
                  </a:lnTo>
                  <a:lnTo>
                    <a:pt x="112" y="28"/>
                  </a:lnTo>
                  <a:lnTo>
                    <a:pt x="113" y="30"/>
                  </a:lnTo>
                  <a:lnTo>
                    <a:pt x="114" y="31"/>
                  </a:lnTo>
                  <a:lnTo>
                    <a:pt x="115" y="33"/>
                  </a:lnTo>
                  <a:lnTo>
                    <a:pt x="116" y="35"/>
                  </a:lnTo>
                  <a:lnTo>
                    <a:pt x="116" y="36"/>
                  </a:lnTo>
                  <a:lnTo>
                    <a:pt x="117" y="38"/>
                  </a:lnTo>
                  <a:lnTo>
                    <a:pt x="118" y="40"/>
                  </a:lnTo>
                  <a:lnTo>
                    <a:pt x="119" y="42"/>
                  </a:lnTo>
                  <a:lnTo>
                    <a:pt x="119" y="43"/>
                  </a:lnTo>
                  <a:lnTo>
                    <a:pt x="119" y="44"/>
                  </a:lnTo>
                  <a:lnTo>
                    <a:pt x="120" y="46"/>
                  </a:lnTo>
                  <a:lnTo>
                    <a:pt x="120" y="47"/>
                  </a:lnTo>
                  <a:lnTo>
                    <a:pt x="120" y="48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8" y="50"/>
                  </a:lnTo>
                  <a:lnTo>
                    <a:pt x="118" y="51"/>
                  </a:lnTo>
                  <a:lnTo>
                    <a:pt x="117" y="51"/>
                  </a:lnTo>
                  <a:lnTo>
                    <a:pt x="116" y="51"/>
                  </a:lnTo>
                  <a:lnTo>
                    <a:pt x="115" y="51"/>
                  </a:lnTo>
                  <a:lnTo>
                    <a:pt x="114" y="51"/>
                  </a:lnTo>
                  <a:lnTo>
                    <a:pt x="112" y="51"/>
                  </a:lnTo>
                  <a:lnTo>
                    <a:pt x="111" y="51"/>
                  </a:lnTo>
                  <a:lnTo>
                    <a:pt x="109" y="51"/>
                  </a:lnTo>
                  <a:lnTo>
                    <a:pt x="108" y="50"/>
                  </a:lnTo>
                  <a:lnTo>
                    <a:pt x="106" y="50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1" y="49"/>
                  </a:lnTo>
                  <a:lnTo>
                    <a:pt x="99" y="49"/>
                  </a:lnTo>
                  <a:lnTo>
                    <a:pt x="97" y="49"/>
                  </a:lnTo>
                  <a:lnTo>
                    <a:pt x="95" y="49"/>
                  </a:lnTo>
                  <a:lnTo>
                    <a:pt x="93" y="48"/>
                  </a:lnTo>
                  <a:lnTo>
                    <a:pt x="91" y="48"/>
                  </a:lnTo>
                  <a:lnTo>
                    <a:pt x="89" y="48"/>
                  </a:lnTo>
                  <a:lnTo>
                    <a:pt x="87" y="48"/>
                  </a:lnTo>
                  <a:lnTo>
                    <a:pt x="84" y="48"/>
                  </a:lnTo>
                  <a:lnTo>
                    <a:pt x="82" y="47"/>
                  </a:lnTo>
                  <a:lnTo>
                    <a:pt x="80" y="47"/>
                  </a:lnTo>
                  <a:lnTo>
                    <a:pt x="77" y="47"/>
                  </a:lnTo>
                  <a:lnTo>
                    <a:pt x="75" y="47"/>
                  </a:lnTo>
                  <a:lnTo>
                    <a:pt x="73" y="47"/>
                  </a:lnTo>
                  <a:lnTo>
                    <a:pt x="70" y="47"/>
                  </a:lnTo>
                  <a:lnTo>
                    <a:pt x="68" y="46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8" y="46"/>
                  </a:lnTo>
                  <a:lnTo>
                    <a:pt x="56" y="47"/>
                  </a:lnTo>
                  <a:lnTo>
                    <a:pt x="54" y="47"/>
                  </a:lnTo>
                  <a:lnTo>
                    <a:pt x="51" y="47"/>
                  </a:lnTo>
                  <a:lnTo>
                    <a:pt x="49" y="47"/>
                  </a:lnTo>
                  <a:lnTo>
                    <a:pt x="46" y="47"/>
                  </a:lnTo>
                  <a:lnTo>
                    <a:pt x="44" y="47"/>
                  </a:lnTo>
                  <a:lnTo>
                    <a:pt x="41" y="48"/>
                  </a:lnTo>
                  <a:lnTo>
                    <a:pt x="39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29" y="49"/>
                  </a:lnTo>
                  <a:lnTo>
                    <a:pt x="27" y="49"/>
                  </a:lnTo>
                  <a:lnTo>
                    <a:pt x="25" y="49"/>
                  </a:lnTo>
                  <a:lnTo>
                    <a:pt x="23" y="49"/>
                  </a:lnTo>
                  <a:lnTo>
                    <a:pt x="21" y="50"/>
                  </a:lnTo>
                  <a:lnTo>
                    <a:pt x="19" y="50"/>
                  </a:lnTo>
                  <a:lnTo>
                    <a:pt x="17" y="50"/>
                  </a:lnTo>
                  <a:lnTo>
                    <a:pt x="15" y="50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10" y="51"/>
                  </a:lnTo>
                  <a:lnTo>
                    <a:pt x="8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5" y="51"/>
                  </a:lnTo>
                  <a:lnTo>
                    <a:pt x="4" y="51"/>
                  </a:lnTo>
                  <a:lnTo>
                    <a:pt x="3" y="50"/>
                  </a:lnTo>
                  <a:lnTo>
                    <a:pt x="2" y="50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1" y="43"/>
                  </a:lnTo>
                  <a:lnTo>
                    <a:pt x="1" y="42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5" y="32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6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7" y="28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757" name="Group 67756"/>
            <p:cNvGrpSpPr/>
            <p:nvPr/>
          </p:nvGrpSpPr>
          <p:grpSpPr>
            <a:xfrm>
              <a:off x="332" y="688"/>
              <a:ext cx="342" cy="217"/>
              <a:chOff x="0" y="0"/>
              <a:chExt cx="342" cy="217"/>
            </a:xfrm>
          </p:grpSpPr>
          <p:sp>
            <p:nvSpPr>
              <p:cNvPr id="67758" name="未知"/>
              <p:cNvSpPr/>
              <p:nvPr/>
            </p:nvSpPr>
            <p:spPr>
              <a:xfrm>
                <a:off x="3" y="8"/>
                <a:ext cx="31" cy="26"/>
              </a:xfrm>
              <a:custGeom>
                <a:avLst/>
                <a:gdLst/>
                <a:ahLst/>
                <a:cxnLst/>
                <a:pathLst>
                  <a:path w="31" h="26">
                    <a:moveTo>
                      <a:pt x="30" y="14"/>
                    </a:moveTo>
                    <a:lnTo>
                      <a:pt x="30" y="7"/>
                    </a:lnTo>
                    <a:lnTo>
                      <a:pt x="27" y="3"/>
                    </a:lnTo>
                    <a:lnTo>
                      <a:pt x="27" y="0"/>
                    </a:lnTo>
                    <a:lnTo>
                      <a:pt x="20" y="0"/>
                    </a:lnTo>
                    <a:lnTo>
                      <a:pt x="13" y="3"/>
                    </a:lnTo>
                    <a:lnTo>
                      <a:pt x="7" y="11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7" y="22"/>
                    </a:lnTo>
                    <a:lnTo>
                      <a:pt x="13" y="18"/>
                    </a:lnTo>
                    <a:lnTo>
                      <a:pt x="17" y="18"/>
                    </a:lnTo>
                    <a:lnTo>
                      <a:pt x="20" y="14"/>
                    </a:lnTo>
                    <a:lnTo>
                      <a:pt x="23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59" name="未知"/>
              <p:cNvSpPr/>
              <p:nvPr/>
            </p:nvSpPr>
            <p:spPr>
              <a:xfrm>
                <a:off x="311" y="15"/>
                <a:ext cx="28" cy="30"/>
              </a:xfrm>
              <a:custGeom>
                <a:avLst/>
                <a:gdLst/>
                <a:ahLst/>
                <a:cxnLst/>
                <a:pathLst>
                  <a:path w="28" h="30">
                    <a:moveTo>
                      <a:pt x="0" y="15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7" y="4"/>
                    </a:lnTo>
                    <a:lnTo>
                      <a:pt x="23" y="15"/>
                    </a:lnTo>
                    <a:lnTo>
                      <a:pt x="27" y="29"/>
                    </a:lnTo>
                    <a:lnTo>
                      <a:pt x="27" y="29"/>
                    </a:lnTo>
                    <a:lnTo>
                      <a:pt x="20" y="26"/>
                    </a:lnTo>
                    <a:lnTo>
                      <a:pt x="17" y="22"/>
                    </a:lnTo>
                    <a:lnTo>
                      <a:pt x="13" y="18"/>
                    </a:lnTo>
                    <a:lnTo>
                      <a:pt x="10" y="18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60" name="未知"/>
              <p:cNvSpPr/>
              <p:nvPr/>
            </p:nvSpPr>
            <p:spPr>
              <a:xfrm>
                <a:off x="33" y="0"/>
                <a:ext cx="24" cy="23"/>
              </a:xfrm>
              <a:custGeom>
                <a:avLst/>
                <a:gdLst/>
                <a:ahLst/>
                <a:cxnLst/>
                <a:pathLst>
                  <a:path w="24" h="23">
                    <a:moveTo>
                      <a:pt x="0" y="22"/>
                    </a:moveTo>
                    <a:lnTo>
                      <a:pt x="10" y="19"/>
                    </a:lnTo>
                    <a:lnTo>
                      <a:pt x="17" y="19"/>
                    </a:lnTo>
                    <a:lnTo>
                      <a:pt x="23" y="19"/>
                    </a:lnTo>
                    <a:lnTo>
                      <a:pt x="17" y="1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61" name="未知"/>
              <p:cNvSpPr/>
              <p:nvPr/>
            </p:nvSpPr>
            <p:spPr>
              <a:xfrm>
                <a:off x="288" y="8"/>
                <a:ext cx="24" cy="23"/>
              </a:xfrm>
              <a:custGeom>
                <a:avLst/>
                <a:gdLst/>
                <a:ahLst/>
                <a:cxnLst/>
                <a:pathLst>
                  <a:path w="24" h="23">
                    <a:moveTo>
                      <a:pt x="23" y="22"/>
                    </a:moveTo>
                    <a:lnTo>
                      <a:pt x="16" y="22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6" y="11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3"/>
                    </a:lnTo>
                    <a:lnTo>
                      <a:pt x="23" y="7"/>
                    </a:lnTo>
                    <a:lnTo>
                      <a:pt x="23" y="14"/>
                    </a:lnTo>
                    <a:lnTo>
                      <a:pt x="23" y="22"/>
                    </a:lnTo>
                    <a:lnTo>
                      <a:pt x="23" y="2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62" name="未知"/>
              <p:cNvSpPr/>
              <p:nvPr/>
            </p:nvSpPr>
            <p:spPr>
              <a:xfrm>
                <a:off x="0" y="30"/>
                <a:ext cx="81" cy="180"/>
              </a:xfrm>
              <a:custGeom>
                <a:avLst/>
                <a:gdLst/>
                <a:ahLst/>
                <a:cxnLst/>
                <a:pathLst>
                  <a:path w="81" h="180">
                    <a:moveTo>
                      <a:pt x="3" y="14"/>
                    </a:moveTo>
                    <a:lnTo>
                      <a:pt x="26" y="3"/>
                    </a:lnTo>
                    <a:lnTo>
                      <a:pt x="53" y="0"/>
                    </a:lnTo>
                    <a:lnTo>
                      <a:pt x="63" y="22"/>
                    </a:lnTo>
                    <a:lnTo>
                      <a:pt x="63" y="47"/>
                    </a:lnTo>
                    <a:lnTo>
                      <a:pt x="60" y="91"/>
                    </a:lnTo>
                    <a:lnTo>
                      <a:pt x="67" y="120"/>
                    </a:lnTo>
                    <a:lnTo>
                      <a:pt x="77" y="146"/>
                    </a:lnTo>
                    <a:lnTo>
                      <a:pt x="80" y="157"/>
                    </a:lnTo>
                    <a:lnTo>
                      <a:pt x="77" y="175"/>
                    </a:lnTo>
                    <a:lnTo>
                      <a:pt x="60" y="179"/>
                    </a:lnTo>
                    <a:lnTo>
                      <a:pt x="40" y="168"/>
                    </a:lnTo>
                    <a:lnTo>
                      <a:pt x="23" y="128"/>
                    </a:lnTo>
                    <a:lnTo>
                      <a:pt x="6" y="91"/>
                    </a:lnTo>
                    <a:lnTo>
                      <a:pt x="0" y="54"/>
                    </a:lnTo>
                    <a:lnTo>
                      <a:pt x="0" y="18"/>
                    </a:ln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63" name="未知"/>
              <p:cNvSpPr/>
              <p:nvPr/>
            </p:nvSpPr>
            <p:spPr>
              <a:xfrm>
                <a:off x="247" y="37"/>
                <a:ext cx="95" cy="180"/>
              </a:xfrm>
              <a:custGeom>
                <a:avLst/>
                <a:gdLst/>
                <a:ahLst/>
                <a:cxnLst/>
                <a:pathLst>
                  <a:path w="95" h="180">
                    <a:moveTo>
                      <a:pt x="64" y="132"/>
                    </a:moveTo>
                    <a:lnTo>
                      <a:pt x="87" y="80"/>
                    </a:lnTo>
                    <a:lnTo>
                      <a:pt x="94" y="26"/>
                    </a:lnTo>
                    <a:lnTo>
                      <a:pt x="94" y="18"/>
                    </a:lnTo>
                    <a:lnTo>
                      <a:pt x="71" y="4"/>
                    </a:lnTo>
                    <a:lnTo>
                      <a:pt x="41" y="0"/>
                    </a:lnTo>
                    <a:lnTo>
                      <a:pt x="37" y="4"/>
                    </a:lnTo>
                    <a:lnTo>
                      <a:pt x="27" y="33"/>
                    </a:lnTo>
                    <a:lnTo>
                      <a:pt x="30" y="66"/>
                    </a:lnTo>
                    <a:lnTo>
                      <a:pt x="30" y="84"/>
                    </a:lnTo>
                    <a:lnTo>
                      <a:pt x="17" y="117"/>
                    </a:lnTo>
                    <a:lnTo>
                      <a:pt x="0" y="154"/>
                    </a:lnTo>
                    <a:lnTo>
                      <a:pt x="0" y="165"/>
                    </a:lnTo>
                    <a:lnTo>
                      <a:pt x="4" y="168"/>
                    </a:lnTo>
                    <a:lnTo>
                      <a:pt x="10" y="176"/>
                    </a:lnTo>
                    <a:lnTo>
                      <a:pt x="17" y="179"/>
                    </a:lnTo>
                    <a:lnTo>
                      <a:pt x="27" y="179"/>
                    </a:lnTo>
                    <a:lnTo>
                      <a:pt x="47" y="161"/>
                    </a:lnTo>
                    <a:lnTo>
                      <a:pt x="64" y="132"/>
                    </a:lnTo>
                    <a:lnTo>
                      <a:pt x="64" y="13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31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764" name="未知"/>
            <p:cNvSpPr/>
            <p:nvPr/>
          </p:nvSpPr>
          <p:spPr>
            <a:xfrm>
              <a:off x="251" y="926"/>
              <a:ext cx="483" cy="9"/>
            </a:xfrm>
            <a:custGeom>
              <a:avLst/>
              <a:gdLst/>
              <a:ahLst/>
              <a:cxnLst/>
              <a:pathLst>
                <a:path w="483" h="9">
                  <a:moveTo>
                    <a:pt x="4" y="0"/>
                  </a:moveTo>
                  <a:lnTo>
                    <a:pt x="0" y="8"/>
                  </a:lnTo>
                  <a:lnTo>
                    <a:pt x="482" y="8"/>
                  </a:lnTo>
                  <a:lnTo>
                    <a:pt x="48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65" name="未知"/>
            <p:cNvSpPr/>
            <p:nvPr/>
          </p:nvSpPr>
          <p:spPr>
            <a:xfrm>
              <a:off x="251" y="926"/>
              <a:ext cx="483" cy="9"/>
            </a:xfrm>
            <a:custGeom>
              <a:avLst/>
              <a:gdLst/>
              <a:ahLst/>
              <a:cxnLst/>
              <a:pathLst>
                <a:path w="483" h="9">
                  <a:moveTo>
                    <a:pt x="4" y="0"/>
                  </a:moveTo>
                  <a:lnTo>
                    <a:pt x="0" y="8"/>
                  </a:lnTo>
                  <a:lnTo>
                    <a:pt x="482" y="8"/>
                  </a:lnTo>
                  <a:lnTo>
                    <a:pt x="48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66" name="未知"/>
            <p:cNvSpPr/>
            <p:nvPr/>
          </p:nvSpPr>
          <p:spPr>
            <a:xfrm>
              <a:off x="218" y="934"/>
              <a:ext cx="550" cy="363"/>
            </a:xfrm>
            <a:custGeom>
              <a:avLst/>
              <a:gdLst/>
              <a:ahLst/>
              <a:cxnLst/>
              <a:pathLst>
                <a:path w="550" h="363">
                  <a:moveTo>
                    <a:pt x="549" y="47"/>
                  </a:moveTo>
                  <a:lnTo>
                    <a:pt x="549" y="0"/>
                  </a:lnTo>
                  <a:lnTo>
                    <a:pt x="515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87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0" y="300"/>
                  </a:lnTo>
                  <a:lnTo>
                    <a:pt x="20" y="322"/>
                  </a:lnTo>
                  <a:lnTo>
                    <a:pt x="23" y="340"/>
                  </a:lnTo>
                  <a:lnTo>
                    <a:pt x="26" y="355"/>
                  </a:lnTo>
                  <a:lnTo>
                    <a:pt x="37" y="362"/>
                  </a:lnTo>
                  <a:lnTo>
                    <a:pt x="87" y="362"/>
                  </a:lnTo>
                  <a:lnTo>
                    <a:pt x="103" y="333"/>
                  </a:lnTo>
                  <a:lnTo>
                    <a:pt x="107" y="300"/>
                  </a:lnTo>
                  <a:lnTo>
                    <a:pt x="107" y="300"/>
                  </a:lnTo>
                  <a:lnTo>
                    <a:pt x="422" y="300"/>
                  </a:lnTo>
                  <a:lnTo>
                    <a:pt x="422" y="311"/>
                  </a:lnTo>
                  <a:lnTo>
                    <a:pt x="425" y="325"/>
                  </a:lnTo>
                  <a:lnTo>
                    <a:pt x="428" y="344"/>
                  </a:lnTo>
                  <a:lnTo>
                    <a:pt x="442" y="358"/>
                  </a:lnTo>
                  <a:lnTo>
                    <a:pt x="495" y="358"/>
                  </a:lnTo>
                  <a:lnTo>
                    <a:pt x="512" y="333"/>
                  </a:lnTo>
                  <a:lnTo>
                    <a:pt x="512" y="300"/>
                  </a:lnTo>
                  <a:lnTo>
                    <a:pt x="512" y="300"/>
                  </a:lnTo>
                  <a:lnTo>
                    <a:pt x="549" y="300"/>
                  </a:lnTo>
                  <a:lnTo>
                    <a:pt x="549" y="300"/>
                  </a:lnTo>
                  <a:lnTo>
                    <a:pt x="549" y="87"/>
                  </a:lnTo>
                  <a:lnTo>
                    <a:pt x="549" y="47"/>
                  </a:lnTo>
                  <a:lnTo>
                    <a:pt x="549" y="4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67" name="未知"/>
            <p:cNvSpPr/>
            <p:nvPr/>
          </p:nvSpPr>
          <p:spPr>
            <a:xfrm>
              <a:off x="127" y="483"/>
              <a:ext cx="108" cy="122"/>
            </a:xfrm>
            <a:custGeom>
              <a:avLst/>
              <a:gdLst/>
              <a:ahLst/>
              <a:cxnLst/>
              <a:pathLst>
                <a:path w="108" h="122">
                  <a:moveTo>
                    <a:pt x="7" y="121"/>
                  </a:moveTo>
                  <a:lnTo>
                    <a:pt x="104" y="92"/>
                  </a:lnTo>
                  <a:lnTo>
                    <a:pt x="104" y="73"/>
                  </a:lnTo>
                  <a:lnTo>
                    <a:pt x="104" y="52"/>
                  </a:lnTo>
                  <a:lnTo>
                    <a:pt x="107" y="37"/>
                  </a:lnTo>
                  <a:lnTo>
                    <a:pt x="7" y="0"/>
                  </a:lnTo>
                  <a:lnTo>
                    <a:pt x="4" y="15"/>
                  </a:lnTo>
                  <a:lnTo>
                    <a:pt x="0" y="55"/>
                  </a:lnTo>
                  <a:lnTo>
                    <a:pt x="0" y="88"/>
                  </a:lnTo>
                  <a:lnTo>
                    <a:pt x="4" y="103"/>
                  </a:lnTo>
                  <a:lnTo>
                    <a:pt x="7" y="121"/>
                  </a:lnTo>
                  <a:lnTo>
                    <a:pt x="7" y="121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68" name="未知"/>
            <p:cNvSpPr/>
            <p:nvPr/>
          </p:nvSpPr>
          <p:spPr>
            <a:xfrm>
              <a:off x="774" y="483"/>
              <a:ext cx="104" cy="122"/>
            </a:xfrm>
            <a:custGeom>
              <a:avLst/>
              <a:gdLst/>
              <a:ahLst/>
              <a:cxnLst/>
              <a:pathLst>
                <a:path w="104" h="122">
                  <a:moveTo>
                    <a:pt x="100" y="121"/>
                  </a:moveTo>
                  <a:lnTo>
                    <a:pt x="103" y="106"/>
                  </a:lnTo>
                  <a:lnTo>
                    <a:pt x="103" y="73"/>
                  </a:lnTo>
                  <a:lnTo>
                    <a:pt x="103" y="33"/>
                  </a:lnTo>
                  <a:lnTo>
                    <a:pt x="103" y="19"/>
                  </a:lnTo>
                  <a:lnTo>
                    <a:pt x="100" y="0"/>
                  </a:lnTo>
                  <a:lnTo>
                    <a:pt x="0" y="37"/>
                  </a:lnTo>
                  <a:lnTo>
                    <a:pt x="3" y="52"/>
                  </a:lnTo>
                  <a:lnTo>
                    <a:pt x="3" y="73"/>
                  </a:lnTo>
                  <a:lnTo>
                    <a:pt x="3" y="92"/>
                  </a:lnTo>
                  <a:lnTo>
                    <a:pt x="100" y="121"/>
                  </a:lnTo>
                  <a:lnTo>
                    <a:pt x="100" y="121"/>
                  </a:lnTo>
                  <a:close/>
                </a:path>
              </a:pathLst>
            </a:custGeom>
            <a:solidFill>
              <a:srgbClr val="44444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67769" name="Group 67768"/>
            <p:cNvGrpSpPr/>
            <p:nvPr/>
          </p:nvGrpSpPr>
          <p:grpSpPr>
            <a:xfrm>
              <a:off x="251" y="1073"/>
              <a:ext cx="483" cy="209"/>
              <a:chOff x="0" y="0"/>
              <a:chExt cx="483" cy="209"/>
            </a:xfrm>
          </p:grpSpPr>
          <p:sp>
            <p:nvSpPr>
              <p:cNvPr id="67770" name="未知"/>
              <p:cNvSpPr/>
              <p:nvPr/>
            </p:nvSpPr>
            <p:spPr>
              <a:xfrm>
                <a:off x="0" y="0"/>
                <a:ext cx="35" cy="125"/>
              </a:xfrm>
              <a:custGeom>
                <a:avLst/>
                <a:gdLst/>
                <a:ahLst/>
                <a:cxnLst/>
                <a:pathLst>
                  <a:path w="35" h="125">
                    <a:moveTo>
                      <a:pt x="0" y="124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0" y="124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71" name="未知"/>
              <p:cNvSpPr/>
              <p:nvPr/>
            </p:nvSpPr>
            <p:spPr>
              <a:xfrm>
                <a:off x="449" y="0"/>
                <a:ext cx="34" cy="125"/>
              </a:xfrm>
              <a:custGeom>
                <a:avLst/>
                <a:gdLst/>
                <a:ahLst/>
                <a:cxnLst/>
                <a:pathLst>
                  <a:path w="34" h="125">
                    <a:moveTo>
                      <a:pt x="33" y="124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124"/>
                    </a:lnTo>
                    <a:lnTo>
                      <a:pt x="33" y="12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72" name="未知"/>
              <p:cNvSpPr/>
              <p:nvPr/>
            </p:nvSpPr>
            <p:spPr>
              <a:xfrm>
                <a:off x="47" y="161"/>
                <a:ext cx="18" cy="48"/>
              </a:xfrm>
              <a:custGeom>
                <a:avLst/>
                <a:gdLst/>
                <a:ahLst/>
                <a:cxnLst/>
                <a:pathLst>
                  <a:path w="18" h="48">
                    <a:moveTo>
                      <a:pt x="17" y="0"/>
                    </a:moveTo>
                    <a:lnTo>
                      <a:pt x="17" y="14"/>
                    </a:lnTo>
                    <a:lnTo>
                      <a:pt x="17" y="25"/>
                    </a:lnTo>
                    <a:lnTo>
                      <a:pt x="13" y="36"/>
                    </a:lnTo>
                    <a:lnTo>
                      <a:pt x="7" y="47"/>
                    </a:lnTo>
                    <a:lnTo>
                      <a:pt x="3" y="44"/>
                    </a:lnTo>
                    <a:lnTo>
                      <a:pt x="0" y="25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773" name="未知"/>
              <p:cNvSpPr/>
              <p:nvPr/>
            </p:nvSpPr>
            <p:spPr>
              <a:xfrm>
                <a:off x="452" y="161"/>
                <a:ext cx="18" cy="48"/>
              </a:xfrm>
              <a:custGeom>
                <a:avLst/>
                <a:gdLst/>
                <a:ahLst/>
                <a:cxnLst/>
                <a:pathLst>
                  <a:path w="18" h="48">
                    <a:moveTo>
                      <a:pt x="17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4" y="44"/>
                    </a:lnTo>
                    <a:lnTo>
                      <a:pt x="7" y="47"/>
                    </a:lnTo>
                    <a:lnTo>
                      <a:pt x="10" y="44"/>
                    </a:lnTo>
                    <a:lnTo>
                      <a:pt x="14" y="40"/>
                    </a:lnTo>
                    <a:lnTo>
                      <a:pt x="17" y="18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774" name="未知"/>
            <p:cNvSpPr/>
            <p:nvPr/>
          </p:nvSpPr>
          <p:spPr>
            <a:xfrm>
              <a:off x="254" y="827"/>
              <a:ext cx="478" cy="99"/>
            </a:xfrm>
            <a:custGeom>
              <a:avLst/>
              <a:gdLst/>
              <a:ahLst/>
              <a:cxnLst/>
              <a:pathLst>
                <a:path w="478" h="99">
                  <a:moveTo>
                    <a:pt x="0" y="98"/>
                  </a:moveTo>
                  <a:lnTo>
                    <a:pt x="57" y="98"/>
                  </a:lnTo>
                  <a:lnTo>
                    <a:pt x="112" y="98"/>
                  </a:lnTo>
                  <a:lnTo>
                    <a:pt x="162" y="98"/>
                  </a:lnTo>
                  <a:lnTo>
                    <a:pt x="209" y="98"/>
                  </a:lnTo>
                  <a:lnTo>
                    <a:pt x="252" y="98"/>
                  </a:lnTo>
                  <a:lnTo>
                    <a:pt x="291" y="97"/>
                  </a:lnTo>
                  <a:lnTo>
                    <a:pt x="327" y="97"/>
                  </a:lnTo>
                  <a:lnTo>
                    <a:pt x="358" y="97"/>
                  </a:lnTo>
                  <a:lnTo>
                    <a:pt x="386" y="96"/>
                  </a:lnTo>
                  <a:lnTo>
                    <a:pt x="410" y="96"/>
                  </a:lnTo>
                  <a:lnTo>
                    <a:pt x="431" y="96"/>
                  </a:lnTo>
                  <a:lnTo>
                    <a:pt x="448" y="95"/>
                  </a:lnTo>
                  <a:lnTo>
                    <a:pt x="460" y="95"/>
                  </a:lnTo>
                  <a:lnTo>
                    <a:pt x="470" y="94"/>
                  </a:lnTo>
                  <a:lnTo>
                    <a:pt x="475" y="93"/>
                  </a:lnTo>
                  <a:lnTo>
                    <a:pt x="477" y="93"/>
                  </a:lnTo>
                  <a:lnTo>
                    <a:pt x="477" y="92"/>
                  </a:lnTo>
                  <a:lnTo>
                    <a:pt x="476" y="91"/>
                  </a:lnTo>
                  <a:lnTo>
                    <a:pt x="476" y="91"/>
                  </a:lnTo>
                  <a:lnTo>
                    <a:pt x="476" y="90"/>
                  </a:lnTo>
                  <a:lnTo>
                    <a:pt x="476" y="89"/>
                  </a:lnTo>
                  <a:lnTo>
                    <a:pt x="475" y="89"/>
                  </a:lnTo>
                  <a:lnTo>
                    <a:pt x="475" y="88"/>
                  </a:lnTo>
                  <a:lnTo>
                    <a:pt x="475" y="88"/>
                  </a:lnTo>
                  <a:lnTo>
                    <a:pt x="474" y="87"/>
                  </a:lnTo>
                  <a:lnTo>
                    <a:pt x="474" y="87"/>
                  </a:lnTo>
                  <a:lnTo>
                    <a:pt x="474" y="86"/>
                  </a:lnTo>
                  <a:lnTo>
                    <a:pt x="473" y="86"/>
                  </a:lnTo>
                  <a:lnTo>
                    <a:pt x="473" y="85"/>
                  </a:lnTo>
                  <a:lnTo>
                    <a:pt x="473" y="85"/>
                  </a:lnTo>
                  <a:lnTo>
                    <a:pt x="472" y="84"/>
                  </a:lnTo>
                  <a:lnTo>
                    <a:pt x="472" y="84"/>
                  </a:lnTo>
                  <a:lnTo>
                    <a:pt x="471" y="83"/>
                  </a:lnTo>
                  <a:lnTo>
                    <a:pt x="471" y="83"/>
                  </a:lnTo>
                  <a:lnTo>
                    <a:pt x="470" y="82"/>
                  </a:lnTo>
                  <a:lnTo>
                    <a:pt x="469" y="81"/>
                  </a:lnTo>
                  <a:lnTo>
                    <a:pt x="468" y="80"/>
                  </a:lnTo>
                  <a:lnTo>
                    <a:pt x="468" y="79"/>
                  </a:lnTo>
                  <a:lnTo>
                    <a:pt x="467" y="78"/>
                  </a:lnTo>
                  <a:lnTo>
                    <a:pt x="465" y="77"/>
                  </a:lnTo>
                  <a:lnTo>
                    <a:pt x="464" y="76"/>
                  </a:lnTo>
                  <a:lnTo>
                    <a:pt x="463" y="75"/>
                  </a:lnTo>
                  <a:lnTo>
                    <a:pt x="462" y="73"/>
                  </a:lnTo>
                  <a:lnTo>
                    <a:pt x="460" y="72"/>
                  </a:lnTo>
                  <a:lnTo>
                    <a:pt x="459" y="70"/>
                  </a:lnTo>
                  <a:lnTo>
                    <a:pt x="457" y="69"/>
                  </a:lnTo>
                  <a:lnTo>
                    <a:pt x="455" y="67"/>
                  </a:lnTo>
                  <a:lnTo>
                    <a:pt x="453" y="65"/>
                  </a:lnTo>
                  <a:lnTo>
                    <a:pt x="451" y="63"/>
                  </a:lnTo>
                  <a:lnTo>
                    <a:pt x="449" y="62"/>
                  </a:lnTo>
                  <a:lnTo>
                    <a:pt x="448" y="60"/>
                  </a:lnTo>
                  <a:lnTo>
                    <a:pt x="446" y="58"/>
                  </a:lnTo>
                  <a:lnTo>
                    <a:pt x="444" y="56"/>
                  </a:lnTo>
                  <a:lnTo>
                    <a:pt x="442" y="54"/>
                  </a:lnTo>
                  <a:lnTo>
                    <a:pt x="440" y="52"/>
                  </a:lnTo>
                  <a:lnTo>
                    <a:pt x="438" y="51"/>
                  </a:lnTo>
                  <a:lnTo>
                    <a:pt x="436" y="49"/>
                  </a:lnTo>
                  <a:lnTo>
                    <a:pt x="434" y="47"/>
                  </a:lnTo>
                  <a:lnTo>
                    <a:pt x="432" y="45"/>
                  </a:lnTo>
                  <a:lnTo>
                    <a:pt x="430" y="43"/>
                  </a:lnTo>
                  <a:lnTo>
                    <a:pt x="428" y="41"/>
                  </a:lnTo>
                  <a:lnTo>
                    <a:pt x="426" y="40"/>
                  </a:lnTo>
                  <a:lnTo>
                    <a:pt x="424" y="38"/>
                  </a:lnTo>
                  <a:lnTo>
                    <a:pt x="421" y="36"/>
                  </a:lnTo>
                  <a:lnTo>
                    <a:pt x="419" y="34"/>
                  </a:lnTo>
                  <a:lnTo>
                    <a:pt x="417" y="33"/>
                  </a:lnTo>
                  <a:lnTo>
                    <a:pt x="415" y="32"/>
                  </a:lnTo>
                  <a:lnTo>
                    <a:pt x="413" y="31"/>
                  </a:lnTo>
                  <a:lnTo>
                    <a:pt x="411" y="31"/>
                  </a:lnTo>
                  <a:lnTo>
                    <a:pt x="409" y="31"/>
                  </a:lnTo>
                  <a:lnTo>
                    <a:pt x="407" y="31"/>
                  </a:lnTo>
                  <a:lnTo>
                    <a:pt x="405" y="31"/>
                  </a:lnTo>
                  <a:lnTo>
                    <a:pt x="403" y="32"/>
                  </a:lnTo>
                  <a:lnTo>
                    <a:pt x="401" y="33"/>
                  </a:lnTo>
                  <a:lnTo>
                    <a:pt x="399" y="35"/>
                  </a:lnTo>
                  <a:lnTo>
                    <a:pt x="397" y="37"/>
                  </a:lnTo>
                  <a:lnTo>
                    <a:pt x="395" y="39"/>
                  </a:lnTo>
                  <a:lnTo>
                    <a:pt x="393" y="41"/>
                  </a:lnTo>
                  <a:lnTo>
                    <a:pt x="392" y="44"/>
                  </a:lnTo>
                  <a:lnTo>
                    <a:pt x="390" y="47"/>
                  </a:lnTo>
                  <a:lnTo>
                    <a:pt x="388" y="50"/>
                  </a:lnTo>
                  <a:lnTo>
                    <a:pt x="386" y="53"/>
                  </a:lnTo>
                  <a:lnTo>
                    <a:pt x="384" y="56"/>
                  </a:lnTo>
                  <a:lnTo>
                    <a:pt x="382" y="59"/>
                  </a:lnTo>
                  <a:lnTo>
                    <a:pt x="381" y="61"/>
                  </a:lnTo>
                  <a:lnTo>
                    <a:pt x="379" y="64"/>
                  </a:lnTo>
                  <a:lnTo>
                    <a:pt x="377" y="66"/>
                  </a:lnTo>
                  <a:lnTo>
                    <a:pt x="375" y="68"/>
                  </a:lnTo>
                  <a:lnTo>
                    <a:pt x="374" y="70"/>
                  </a:lnTo>
                  <a:lnTo>
                    <a:pt x="372" y="72"/>
                  </a:lnTo>
                  <a:lnTo>
                    <a:pt x="371" y="74"/>
                  </a:lnTo>
                  <a:lnTo>
                    <a:pt x="369" y="75"/>
                  </a:lnTo>
                  <a:lnTo>
                    <a:pt x="367" y="77"/>
                  </a:lnTo>
                  <a:lnTo>
                    <a:pt x="366" y="78"/>
                  </a:lnTo>
                  <a:lnTo>
                    <a:pt x="364" y="79"/>
                  </a:lnTo>
                  <a:lnTo>
                    <a:pt x="363" y="80"/>
                  </a:lnTo>
                  <a:lnTo>
                    <a:pt x="361" y="81"/>
                  </a:lnTo>
                  <a:lnTo>
                    <a:pt x="360" y="82"/>
                  </a:lnTo>
                  <a:lnTo>
                    <a:pt x="358" y="82"/>
                  </a:lnTo>
                  <a:lnTo>
                    <a:pt x="357" y="83"/>
                  </a:lnTo>
                  <a:lnTo>
                    <a:pt x="355" y="83"/>
                  </a:lnTo>
                  <a:lnTo>
                    <a:pt x="354" y="84"/>
                  </a:lnTo>
                  <a:lnTo>
                    <a:pt x="352" y="84"/>
                  </a:lnTo>
                  <a:lnTo>
                    <a:pt x="351" y="85"/>
                  </a:lnTo>
                  <a:lnTo>
                    <a:pt x="349" y="85"/>
                  </a:lnTo>
                  <a:lnTo>
                    <a:pt x="348" y="85"/>
                  </a:lnTo>
                  <a:lnTo>
                    <a:pt x="346" y="85"/>
                  </a:lnTo>
                  <a:lnTo>
                    <a:pt x="344" y="85"/>
                  </a:lnTo>
                  <a:lnTo>
                    <a:pt x="343" y="85"/>
                  </a:lnTo>
                  <a:lnTo>
                    <a:pt x="341" y="84"/>
                  </a:lnTo>
                  <a:lnTo>
                    <a:pt x="339" y="84"/>
                  </a:lnTo>
                  <a:lnTo>
                    <a:pt x="338" y="84"/>
                  </a:lnTo>
                  <a:lnTo>
                    <a:pt x="336" y="83"/>
                  </a:lnTo>
                  <a:lnTo>
                    <a:pt x="335" y="83"/>
                  </a:lnTo>
                  <a:lnTo>
                    <a:pt x="333" y="82"/>
                  </a:lnTo>
                  <a:lnTo>
                    <a:pt x="332" y="82"/>
                  </a:lnTo>
                  <a:lnTo>
                    <a:pt x="330" y="81"/>
                  </a:lnTo>
                  <a:lnTo>
                    <a:pt x="329" y="80"/>
                  </a:lnTo>
                  <a:lnTo>
                    <a:pt x="328" y="80"/>
                  </a:lnTo>
                  <a:lnTo>
                    <a:pt x="326" y="79"/>
                  </a:lnTo>
                  <a:lnTo>
                    <a:pt x="325" y="78"/>
                  </a:lnTo>
                  <a:lnTo>
                    <a:pt x="324" y="78"/>
                  </a:lnTo>
                  <a:lnTo>
                    <a:pt x="323" y="77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1" y="74"/>
                  </a:lnTo>
                  <a:lnTo>
                    <a:pt x="320" y="74"/>
                  </a:lnTo>
                  <a:lnTo>
                    <a:pt x="319" y="73"/>
                  </a:lnTo>
                  <a:lnTo>
                    <a:pt x="319" y="72"/>
                  </a:lnTo>
                  <a:lnTo>
                    <a:pt x="318" y="71"/>
                  </a:lnTo>
                  <a:lnTo>
                    <a:pt x="318" y="70"/>
                  </a:lnTo>
                  <a:lnTo>
                    <a:pt x="317" y="68"/>
                  </a:lnTo>
                  <a:lnTo>
                    <a:pt x="317" y="67"/>
                  </a:lnTo>
                  <a:lnTo>
                    <a:pt x="317" y="66"/>
                  </a:lnTo>
                  <a:lnTo>
                    <a:pt x="317" y="65"/>
                  </a:lnTo>
                  <a:lnTo>
                    <a:pt x="316" y="63"/>
                  </a:lnTo>
                  <a:lnTo>
                    <a:pt x="316" y="62"/>
                  </a:lnTo>
                  <a:lnTo>
                    <a:pt x="316" y="61"/>
                  </a:lnTo>
                  <a:lnTo>
                    <a:pt x="316" y="59"/>
                  </a:lnTo>
                  <a:lnTo>
                    <a:pt x="316" y="58"/>
                  </a:lnTo>
                  <a:lnTo>
                    <a:pt x="317" y="56"/>
                  </a:lnTo>
                  <a:lnTo>
                    <a:pt x="317" y="54"/>
                  </a:lnTo>
                  <a:lnTo>
                    <a:pt x="317" y="52"/>
                  </a:lnTo>
                  <a:lnTo>
                    <a:pt x="318" y="51"/>
                  </a:lnTo>
                  <a:lnTo>
                    <a:pt x="318" y="49"/>
                  </a:lnTo>
                  <a:lnTo>
                    <a:pt x="319" y="47"/>
                  </a:lnTo>
                  <a:lnTo>
                    <a:pt x="319" y="45"/>
                  </a:lnTo>
                  <a:lnTo>
                    <a:pt x="320" y="43"/>
                  </a:lnTo>
                  <a:lnTo>
                    <a:pt x="320" y="41"/>
                  </a:lnTo>
                  <a:lnTo>
                    <a:pt x="321" y="39"/>
                  </a:lnTo>
                  <a:lnTo>
                    <a:pt x="322" y="37"/>
                  </a:lnTo>
                  <a:lnTo>
                    <a:pt x="323" y="35"/>
                  </a:lnTo>
                  <a:lnTo>
                    <a:pt x="324" y="32"/>
                  </a:lnTo>
                  <a:lnTo>
                    <a:pt x="324" y="30"/>
                  </a:lnTo>
                  <a:lnTo>
                    <a:pt x="325" y="28"/>
                  </a:lnTo>
                  <a:lnTo>
                    <a:pt x="326" y="26"/>
                  </a:lnTo>
                  <a:lnTo>
                    <a:pt x="328" y="23"/>
                  </a:lnTo>
                  <a:lnTo>
                    <a:pt x="329" y="21"/>
                  </a:lnTo>
                  <a:lnTo>
                    <a:pt x="330" y="18"/>
                  </a:lnTo>
                  <a:lnTo>
                    <a:pt x="331" y="16"/>
                  </a:lnTo>
                  <a:lnTo>
                    <a:pt x="332" y="13"/>
                  </a:lnTo>
                  <a:lnTo>
                    <a:pt x="333" y="11"/>
                  </a:lnTo>
                  <a:lnTo>
                    <a:pt x="334" y="9"/>
                  </a:lnTo>
                  <a:lnTo>
                    <a:pt x="334" y="8"/>
                  </a:lnTo>
                  <a:lnTo>
                    <a:pt x="334" y="6"/>
                  </a:lnTo>
                  <a:lnTo>
                    <a:pt x="334" y="5"/>
                  </a:lnTo>
                  <a:lnTo>
                    <a:pt x="333" y="3"/>
                  </a:lnTo>
                  <a:lnTo>
                    <a:pt x="332" y="3"/>
                  </a:lnTo>
                  <a:lnTo>
                    <a:pt x="331" y="2"/>
                  </a:lnTo>
                  <a:lnTo>
                    <a:pt x="330" y="1"/>
                  </a:lnTo>
                  <a:lnTo>
                    <a:pt x="328" y="1"/>
                  </a:lnTo>
                  <a:lnTo>
                    <a:pt x="326" y="1"/>
                  </a:lnTo>
                  <a:lnTo>
                    <a:pt x="324" y="1"/>
                  </a:lnTo>
                  <a:lnTo>
                    <a:pt x="322" y="2"/>
                  </a:lnTo>
                  <a:lnTo>
                    <a:pt x="319" y="2"/>
                  </a:lnTo>
                  <a:lnTo>
                    <a:pt x="316" y="3"/>
                  </a:lnTo>
                  <a:lnTo>
                    <a:pt x="313" y="4"/>
                  </a:lnTo>
                  <a:lnTo>
                    <a:pt x="310" y="5"/>
                  </a:lnTo>
                  <a:lnTo>
                    <a:pt x="307" y="6"/>
                  </a:lnTo>
                  <a:lnTo>
                    <a:pt x="304" y="6"/>
                  </a:lnTo>
                  <a:lnTo>
                    <a:pt x="301" y="7"/>
                  </a:lnTo>
                  <a:lnTo>
                    <a:pt x="298" y="8"/>
                  </a:lnTo>
                  <a:lnTo>
                    <a:pt x="295" y="8"/>
                  </a:lnTo>
                  <a:lnTo>
                    <a:pt x="292" y="9"/>
                  </a:lnTo>
                  <a:lnTo>
                    <a:pt x="289" y="9"/>
                  </a:lnTo>
                  <a:lnTo>
                    <a:pt x="286" y="9"/>
                  </a:lnTo>
                  <a:lnTo>
                    <a:pt x="283" y="10"/>
                  </a:lnTo>
                  <a:lnTo>
                    <a:pt x="280" y="10"/>
                  </a:lnTo>
                  <a:lnTo>
                    <a:pt x="277" y="10"/>
                  </a:lnTo>
                  <a:lnTo>
                    <a:pt x="275" y="10"/>
                  </a:lnTo>
                  <a:lnTo>
                    <a:pt x="272" y="10"/>
                  </a:lnTo>
                  <a:lnTo>
                    <a:pt x="269" y="10"/>
                  </a:lnTo>
                  <a:lnTo>
                    <a:pt x="266" y="10"/>
                  </a:lnTo>
                  <a:lnTo>
                    <a:pt x="264" y="10"/>
                  </a:lnTo>
                  <a:lnTo>
                    <a:pt x="261" y="10"/>
                  </a:lnTo>
                  <a:lnTo>
                    <a:pt x="258" y="10"/>
                  </a:lnTo>
                  <a:lnTo>
                    <a:pt x="255" y="10"/>
                  </a:lnTo>
                  <a:lnTo>
                    <a:pt x="252" y="10"/>
                  </a:lnTo>
                  <a:lnTo>
                    <a:pt x="249" y="10"/>
                  </a:lnTo>
                  <a:lnTo>
                    <a:pt x="246" y="10"/>
                  </a:lnTo>
                  <a:lnTo>
                    <a:pt x="244" y="10"/>
                  </a:lnTo>
                  <a:lnTo>
                    <a:pt x="241" y="10"/>
                  </a:lnTo>
                  <a:lnTo>
                    <a:pt x="238" y="10"/>
                  </a:lnTo>
                  <a:lnTo>
                    <a:pt x="235" y="9"/>
                  </a:lnTo>
                  <a:lnTo>
                    <a:pt x="232" y="9"/>
                  </a:lnTo>
                  <a:lnTo>
                    <a:pt x="228" y="9"/>
                  </a:lnTo>
                  <a:lnTo>
                    <a:pt x="225" y="9"/>
                  </a:lnTo>
                  <a:lnTo>
                    <a:pt x="222" y="9"/>
                  </a:lnTo>
                  <a:lnTo>
                    <a:pt x="219" y="8"/>
                  </a:lnTo>
                  <a:lnTo>
                    <a:pt x="216" y="8"/>
                  </a:lnTo>
                  <a:lnTo>
                    <a:pt x="213" y="8"/>
                  </a:lnTo>
                  <a:lnTo>
                    <a:pt x="210" y="7"/>
                  </a:lnTo>
                  <a:lnTo>
                    <a:pt x="207" y="7"/>
                  </a:lnTo>
                  <a:lnTo>
                    <a:pt x="203" y="7"/>
                  </a:lnTo>
                  <a:lnTo>
                    <a:pt x="200" y="6"/>
                  </a:lnTo>
                  <a:lnTo>
                    <a:pt x="197" y="6"/>
                  </a:lnTo>
                  <a:lnTo>
                    <a:pt x="194" y="5"/>
                  </a:lnTo>
                  <a:lnTo>
                    <a:pt x="191" y="5"/>
                  </a:lnTo>
                  <a:lnTo>
                    <a:pt x="188" y="4"/>
                  </a:lnTo>
                  <a:lnTo>
                    <a:pt x="185" y="4"/>
                  </a:lnTo>
                  <a:lnTo>
                    <a:pt x="181" y="3"/>
                  </a:lnTo>
                  <a:lnTo>
                    <a:pt x="178" y="3"/>
                  </a:lnTo>
                  <a:lnTo>
                    <a:pt x="175" y="2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8" y="1"/>
                  </a:lnTo>
                  <a:lnTo>
                    <a:pt x="157" y="2"/>
                  </a:lnTo>
                  <a:lnTo>
                    <a:pt x="156" y="3"/>
                  </a:lnTo>
                  <a:lnTo>
                    <a:pt x="155" y="4"/>
                  </a:lnTo>
                  <a:lnTo>
                    <a:pt x="154" y="5"/>
                  </a:lnTo>
                  <a:lnTo>
                    <a:pt x="154" y="7"/>
                  </a:lnTo>
                  <a:lnTo>
                    <a:pt x="154" y="8"/>
                  </a:lnTo>
                  <a:lnTo>
                    <a:pt x="154" y="10"/>
                  </a:lnTo>
                  <a:lnTo>
                    <a:pt x="155" y="13"/>
                  </a:lnTo>
                  <a:lnTo>
                    <a:pt x="156" y="15"/>
                  </a:lnTo>
                  <a:lnTo>
                    <a:pt x="157" y="18"/>
                  </a:lnTo>
                  <a:lnTo>
                    <a:pt x="158" y="20"/>
                  </a:lnTo>
                  <a:lnTo>
                    <a:pt x="159" y="23"/>
                  </a:lnTo>
                  <a:lnTo>
                    <a:pt x="160" y="25"/>
                  </a:lnTo>
                  <a:lnTo>
                    <a:pt x="161" y="28"/>
                  </a:lnTo>
                  <a:lnTo>
                    <a:pt x="162" y="30"/>
                  </a:lnTo>
                  <a:lnTo>
                    <a:pt x="163" y="32"/>
                  </a:lnTo>
                  <a:lnTo>
                    <a:pt x="164" y="34"/>
                  </a:lnTo>
                  <a:lnTo>
                    <a:pt x="164" y="36"/>
                  </a:lnTo>
                  <a:lnTo>
                    <a:pt x="165" y="38"/>
                  </a:lnTo>
                  <a:lnTo>
                    <a:pt x="166" y="40"/>
                  </a:lnTo>
                  <a:lnTo>
                    <a:pt x="166" y="42"/>
                  </a:lnTo>
                  <a:lnTo>
                    <a:pt x="166" y="43"/>
                  </a:lnTo>
                  <a:lnTo>
                    <a:pt x="167" y="45"/>
                  </a:lnTo>
                  <a:lnTo>
                    <a:pt x="167" y="46"/>
                  </a:lnTo>
                  <a:lnTo>
                    <a:pt x="167" y="48"/>
                  </a:lnTo>
                  <a:lnTo>
                    <a:pt x="167" y="49"/>
                  </a:lnTo>
                  <a:lnTo>
                    <a:pt x="167" y="50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7" y="53"/>
                  </a:lnTo>
                  <a:lnTo>
                    <a:pt x="166" y="55"/>
                  </a:lnTo>
                  <a:lnTo>
                    <a:pt x="166" y="56"/>
                  </a:lnTo>
                  <a:lnTo>
                    <a:pt x="166" y="57"/>
                  </a:lnTo>
                  <a:lnTo>
                    <a:pt x="165" y="58"/>
                  </a:lnTo>
                  <a:lnTo>
                    <a:pt x="165" y="60"/>
                  </a:lnTo>
                  <a:lnTo>
                    <a:pt x="164" y="61"/>
                  </a:lnTo>
                  <a:lnTo>
                    <a:pt x="164" y="62"/>
                  </a:lnTo>
                  <a:lnTo>
                    <a:pt x="163" y="64"/>
                  </a:lnTo>
                  <a:lnTo>
                    <a:pt x="163" y="65"/>
                  </a:lnTo>
                  <a:lnTo>
                    <a:pt x="162" y="66"/>
                  </a:lnTo>
                  <a:lnTo>
                    <a:pt x="161" y="68"/>
                  </a:lnTo>
                  <a:lnTo>
                    <a:pt x="160" y="69"/>
                  </a:lnTo>
                  <a:lnTo>
                    <a:pt x="159" y="70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6" y="74"/>
                  </a:lnTo>
                  <a:lnTo>
                    <a:pt x="155" y="75"/>
                  </a:lnTo>
                  <a:lnTo>
                    <a:pt x="154" y="76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1" y="78"/>
                  </a:lnTo>
                  <a:lnTo>
                    <a:pt x="149" y="79"/>
                  </a:lnTo>
                  <a:lnTo>
                    <a:pt x="148" y="80"/>
                  </a:lnTo>
                  <a:lnTo>
                    <a:pt x="146" y="80"/>
                  </a:lnTo>
                  <a:lnTo>
                    <a:pt x="145" y="81"/>
                  </a:lnTo>
                  <a:lnTo>
                    <a:pt x="143" y="81"/>
                  </a:lnTo>
                  <a:lnTo>
                    <a:pt x="142" y="81"/>
                  </a:lnTo>
                  <a:lnTo>
                    <a:pt x="140" y="82"/>
                  </a:lnTo>
                  <a:lnTo>
                    <a:pt x="139" y="82"/>
                  </a:lnTo>
                  <a:lnTo>
                    <a:pt x="137" y="82"/>
                  </a:lnTo>
                  <a:lnTo>
                    <a:pt x="135" y="82"/>
                  </a:lnTo>
                  <a:lnTo>
                    <a:pt x="134" y="82"/>
                  </a:lnTo>
                  <a:lnTo>
                    <a:pt x="132" y="82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28" y="81"/>
                  </a:lnTo>
                  <a:lnTo>
                    <a:pt x="126" y="80"/>
                  </a:lnTo>
                  <a:lnTo>
                    <a:pt x="125" y="80"/>
                  </a:lnTo>
                  <a:lnTo>
                    <a:pt x="123" y="79"/>
                  </a:lnTo>
                  <a:lnTo>
                    <a:pt x="122" y="78"/>
                  </a:lnTo>
                  <a:lnTo>
                    <a:pt x="121" y="77"/>
                  </a:lnTo>
                  <a:lnTo>
                    <a:pt x="119" y="77"/>
                  </a:lnTo>
                  <a:lnTo>
                    <a:pt x="118" y="76"/>
                  </a:lnTo>
                  <a:lnTo>
                    <a:pt x="117" y="74"/>
                  </a:lnTo>
                  <a:lnTo>
                    <a:pt x="115" y="73"/>
                  </a:lnTo>
                  <a:lnTo>
                    <a:pt x="114" y="72"/>
                  </a:lnTo>
                  <a:lnTo>
                    <a:pt x="113" y="71"/>
                  </a:lnTo>
                  <a:lnTo>
                    <a:pt x="112" y="69"/>
                  </a:lnTo>
                  <a:lnTo>
                    <a:pt x="111" y="67"/>
                  </a:lnTo>
                  <a:lnTo>
                    <a:pt x="109" y="66"/>
                  </a:lnTo>
                  <a:lnTo>
                    <a:pt x="108" y="64"/>
                  </a:lnTo>
                  <a:lnTo>
                    <a:pt x="107" y="62"/>
                  </a:lnTo>
                  <a:lnTo>
                    <a:pt x="106" y="60"/>
                  </a:lnTo>
                  <a:lnTo>
                    <a:pt x="105" y="58"/>
                  </a:lnTo>
                  <a:lnTo>
                    <a:pt x="104" y="56"/>
                  </a:lnTo>
                  <a:lnTo>
                    <a:pt x="103" y="53"/>
                  </a:lnTo>
                  <a:lnTo>
                    <a:pt x="102" y="51"/>
                  </a:lnTo>
                  <a:lnTo>
                    <a:pt x="100" y="49"/>
                  </a:lnTo>
                  <a:lnTo>
                    <a:pt x="99" y="46"/>
                  </a:lnTo>
                  <a:lnTo>
                    <a:pt x="98" y="43"/>
                  </a:lnTo>
                  <a:lnTo>
                    <a:pt x="97" y="41"/>
                  </a:lnTo>
                  <a:lnTo>
                    <a:pt x="96" y="38"/>
                  </a:lnTo>
                  <a:lnTo>
                    <a:pt x="95" y="36"/>
                  </a:lnTo>
                  <a:lnTo>
                    <a:pt x="93" y="35"/>
                  </a:lnTo>
                  <a:lnTo>
                    <a:pt x="92" y="33"/>
                  </a:lnTo>
                  <a:lnTo>
                    <a:pt x="90" y="32"/>
                  </a:lnTo>
                  <a:lnTo>
                    <a:pt x="89" y="31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29"/>
                  </a:lnTo>
                  <a:lnTo>
                    <a:pt x="81" y="30"/>
                  </a:lnTo>
                  <a:lnTo>
                    <a:pt x="79" y="30"/>
                  </a:lnTo>
                  <a:lnTo>
                    <a:pt x="77" y="31"/>
                  </a:lnTo>
                  <a:lnTo>
                    <a:pt x="75" y="32"/>
                  </a:lnTo>
                  <a:lnTo>
                    <a:pt x="72" y="33"/>
                  </a:lnTo>
                  <a:lnTo>
                    <a:pt x="70" y="34"/>
                  </a:lnTo>
                  <a:lnTo>
                    <a:pt x="67" y="36"/>
                  </a:lnTo>
                  <a:lnTo>
                    <a:pt x="65" y="37"/>
                  </a:lnTo>
                  <a:lnTo>
                    <a:pt x="63" y="39"/>
                  </a:lnTo>
                  <a:lnTo>
                    <a:pt x="60" y="40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4" y="45"/>
                  </a:lnTo>
                  <a:lnTo>
                    <a:pt x="52" y="47"/>
                  </a:lnTo>
                  <a:lnTo>
                    <a:pt x="50" y="48"/>
                  </a:lnTo>
                  <a:lnTo>
                    <a:pt x="48" y="49"/>
                  </a:lnTo>
                  <a:lnTo>
                    <a:pt x="46" y="51"/>
                  </a:lnTo>
                  <a:lnTo>
                    <a:pt x="44" y="52"/>
                  </a:lnTo>
                  <a:lnTo>
                    <a:pt x="43" y="54"/>
                  </a:lnTo>
                  <a:lnTo>
                    <a:pt x="41" y="55"/>
                  </a:lnTo>
                  <a:lnTo>
                    <a:pt x="40" y="57"/>
                  </a:lnTo>
                  <a:lnTo>
                    <a:pt x="38" y="58"/>
                  </a:lnTo>
                  <a:lnTo>
                    <a:pt x="37" y="59"/>
                  </a:lnTo>
                  <a:lnTo>
                    <a:pt x="35" y="61"/>
                  </a:lnTo>
                  <a:lnTo>
                    <a:pt x="34" y="62"/>
                  </a:lnTo>
                  <a:lnTo>
                    <a:pt x="32" y="63"/>
                  </a:lnTo>
                  <a:lnTo>
                    <a:pt x="31" y="64"/>
                  </a:lnTo>
                  <a:lnTo>
                    <a:pt x="30" y="65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6" y="69"/>
                  </a:lnTo>
                  <a:lnTo>
                    <a:pt x="25" y="70"/>
                  </a:lnTo>
                  <a:lnTo>
                    <a:pt x="24" y="70"/>
                  </a:lnTo>
                  <a:lnTo>
                    <a:pt x="23" y="71"/>
                  </a:lnTo>
                  <a:lnTo>
                    <a:pt x="22" y="72"/>
                  </a:lnTo>
                  <a:lnTo>
                    <a:pt x="21" y="73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9" y="75"/>
                  </a:lnTo>
                  <a:lnTo>
                    <a:pt x="18" y="76"/>
                  </a:lnTo>
                  <a:lnTo>
                    <a:pt x="17" y="77"/>
                  </a:lnTo>
                  <a:lnTo>
                    <a:pt x="16" y="77"/>
                  </a:lnTo>
                  <a:lnTo>
                    <a:pt x="15" y="78"/>
                  </a:lnTo>
                  <a:lnTo>
                    <a:pt x="15" y="79"/>
                  </a:lnTo>
                  <a:lnTo>
                    <a:pt x="14" y="80"/>
                  </a:lnTo>
                  <a:lnTo>
                    <a:pt x="13" y="81"/>
                  </a:lnTo>
                  <a:lnTo>
                    <a:pt x="12" y="82"/>
                  </a:lnTo>
                  <a:lnTo>
                    <a:pt x="11" y="83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9" y="86"/>
                  </a:lnTo>
                  <a:lnTo>
                    <a:pt x="8" y="87"/>
                  </a:lnTo>
                  <a:lnTo>
                    <a:pt x="7" y="88"/>
                  </a:lnTo>
                  <a:lnTo>
                    <a:pt x="6" y="89"/>
                  </a:lnTo>
                  <a:lnTo>
                    <a:pt x="5" y="90"/>
                  </a:lnTo>
                  <a:lnTo>
                    <a:pt x="5" y="91"/>
                  </a:lnTo>
                  <a:lnTo>
                    <a:pt x="4" y="92"/>
                  </a:lnTo>
                  <a:lnTo>
                    <a:pt x="3" y="93"/>
                  </a:lnTo>
                  <a:lnTo>
                    <a:pt x="3" y="94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775" name="Freeform 67774"/>
            <p:cNvSpPr/>
            <p:nvPr/>
          </p:nvSpPr>
          <p:spPr>
            <a:xfrm>
              <a:off x="717" y="221"/>
              <a:ext cx="157" cy="176"/>
            </a:xfrm>
            <a:custGeom>
              <a:avLst/>
              <a:gdLst>
                <a:gd name="txL" fmla="*/ 0 w 21049"/>
                <a:gd name="txT" fmla="*/ 0 h 19598"/>
                <a:gd name="txR" fmla="*/ 21049 w 21049"/>
                <a:gd name="txB" fmla="*/ 19598 h 19598"/>
              </a:gdLst>
              <a:ahLst/>
              <a:cxnLst>
                <a:cxn ang="270">
                  <a:pos x="9081" y="0"/>
                </a:cxn>
                <a:cxn ang="0">
                  <a:pos x="21048" y="14748"/>
                </a:cxn>
                <a:cxn ang="180">
                  <a:pos x="0" y="19598"/>
                </a:cxn>
              </a:cxnLst>
              <a:rect l="txL" t="txT" r="txR" b="txB"/>
              <a:pathLst>
                <a:path w="21049" h="19598" fill="none">
                  <a:moveTo>
                    <a:pt x="9081" y="0"/>
                  </a:moveTo>
                  <a:arcTo wR="21600" hR="21600" stAng="-3908323" swAng="3129767"/>
                </a:path>
                <a:path w="21049" h="19598" stroke="0">
                  <a:moveTo>
                    <a:pt x="9081" y="0"/>
                  </a:moveTo>
                  <a:arcTo wR="21600" hR="21600" stAng="-3908323" swAng="3129767"/>
                  <a:lnTo>
                    <a:pt x="0" y="19598"/>
                  </a:lnTo>
                  <a:close/>
                </a:path>
              </a:pathLst>
            </a:custGeom>
            <a:noFill/>
            <a:ln w="635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76" name="Freeform 67775"/>
            <p:cNvSpPr/>
            <p:nvPr/>
          </p:nvSpPr>
          <p:spPr>
            <a:xfrm>
              <a:off x="144" y="221"/>
              <a:ext cx="157" cy="176"/>
            </a:xfrm>
            <a:custGeom>
              <a:avLst/>
              <a:gdLst>
                <a:gd name="txL" fmla="*/ 0 w 21049"/>
                <a:gd name="txT" fmla="*/ 0 h 19598"/>
                <a:gd name="txR" fmla="*/ 21049 w 21049"/>
                <a:gd name="txB" fmla="*/ 19598 h 19598"/>
              </a:gdLst>
              <a:ahLst/>
              <a:cxnLst>
                <a:cxn ang="180">
                  <a:pos x="0" y="14748"/>
                </a:cxn>
                <a:cxn ang="270">
                  <a:pos x="11967" y="0"/>
                </a:cxn>
                <a:cxn ang="0">
                  <a:pos x="21049" y="19598"/>
                </a:cxn>
              </a:cxnLst>
              <a:rect l="txL" t="txT" r="txR" b="txB"/>
              <a:pathLst>
                <a:path w="21049" h="19598" fill="none">
                  <a:moveTo>
                    <a:pt x="0" y="14748"/>
                  </a:moveTo>
                  <a:arcTo wR="21600" hR="21600" stAng="-10021480" swAng="3129658"/>
                </a:path>
                <a:path w="21049" h="19598" stroke="0">
                  <a:moveTo>
                    <a:pt x="0" y="14748"/>
                  </a:moveTo>
                  <a:arcTo wR="21600" hR="21600" stAng="-10021480" swAng="3129658"/>
                  <a:lnTo>
                    <a:pt x="21049" y="19598"/>
                  </a:lnTo>
                  <a:close/>
                </a:path>
              </a:pathLst>
            </a:custGeom>
            <a:noFill/>
            <a:ln w="63500" cap="flat" cmpd="sng">
              <a:solidFill>
                <a:srgbClr val="444444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777" name="Group 67776"/>
          <p:cNvGrpSpPr/>
          <p:nvPr/>
        </p:nvGrpSpPr>
        <p:grpSpPr>
          <a:xfrm>
            <a:off x="6156325" y="2852738"/>
            <a:ext cx="1606550" cy="1833562"/>
            <a:chOff x="0" y="0"/>
            <a:chExt cx="1009" cy="1153"/>
          </a:xfrm>
        </p:grpSpPr>
        <p:sp>
          <p:nvSpPr>
            <p:cNvPr id="67778" name="Oval 67777"/>
            <p:cNvSpPr/>
            <p:nvPr/>
          </p:nvSpPr>
          <p:spPr>
            <a:xfrm>
              <a:off x="44" y="574"/>
              <a:ext cx="414" cy="293"/>
            </a:xfrm>
            <a:prstGeom prst="ellipse">
              <a:avLst/>
            </a:prstGeom>
            <a:solidFill>
              <a:srgbClr val="555555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79" name="未知"/>
            <p:cNvSpPr/>
            <p:nvPr/>
          </p:nvSpPr>
          <p:spPr>
            <a:xfrm>
              <a:off x="323" y="281"/>
              <a:ext cx="399" cy="388"/>
            </a:xfrm>
            <a:custGeom>
              <a:avLst/>
              <a:gdLst/>
              <a:ahLst/>
              <a:cxnLst/>
              <a:pathLst>
                <a:path w="399" h="388">
                  <a:moveTo>
                    <a:pt x="0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2" y="285"/>
                  </a:lnTo>
                  <a:lnTo>
                    <a:pt x="95" y="358"/>
                  </a:lnTo>
                  <a:lnTo>
                    <a:pt x="127" y="387"/>
                  </a:lnTo>
                  <a:lnTo>
                    <a:pt x="227" y="387"/>
                  </a:lnTo>
                  <a:lnTo>
                    <a:pt x="275" y="383"/>
                  </a:lnTo>
                  <a:lnTo>
                    <a:pt x="322" y="370"/>
                  </a:lnTo>
                  <a:lnTo>
                    <a:pt x="346" y="362"/>
                  </a:lnTo>
                  <a:lnTo>
                    <a:pt x="398" y="49"/>
                  </a:lnTo>
                  <a:lnTo>
                    <a:pt x="350" y="16"/>
                  </a:lnTo>
                  <a:lnTo>
                    <a:pt x="307" y="28"/>
                  </a:lnTo>
                  <a:lnTo>
                    <a:pt x="227" y="37"/>
                  </a:lnTo>
                  <a:lnTo>
                    <a:pt x="183" y="41"/>
                  </a:lnTo>
                  <a:lnTo>
                    <a:pt x="115" y="41"/>
                  </a:lnTo>
                  <a:lnTo>
                    <a:pt x="79" y="37"/>
                  </a:lnTo>
                  <a:lnTo>
                    <a:pt x="44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0" name="未知"/>
            <p:cNvSpPr/>
            <p:nvPr/>
          </p:nvSpPr>
          <p:spPr>
            <a:xfrm>
              <a:off x="339" y="309"/>
              <a:ext cx="29" cy="38"/>
            </a:xfrm>
            <a:custGeom>
              <a:avLst/>
              <a:gdLst/>
              <a:ahLst/>
              <a:cxnLst/>
              <a:pathLst>
                <a:path w="29" h="38">
                  <a:moveTo>
                    <a:pt x="0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2" y="25"/>
                  </a:lnTo>
                  <a:lnTo>
                    <a:pt x="20" y="37"/>
                  </a:lnTo>
                  <a:lnTo>
                    <a:pt x="24" y="21"/>
                  </a:lnTo>
                  <a:lnTo>
                    <a:pt x="28" y="17"/>
                  </a:lnTo>
                  <a:lnTo>
                    <a:pt x="16" y="9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1" name="未知"/>
            <p:cNvSpPr/>
            <p:nvPr/>
          </p:nvSpPr>
          <p:spPr>
            <a:xfrm>
              <a:off x="339" y="309"/>
              <a:ext cx="29" cy="38"/>
            </a:xfrm>
            <a:custGeom>
              <a:avLst/>
              <a:gdLst/>
              <a:ahLst/>
              <a:cxnLst/>
              <a:pathLst>
                <a:path w="29" h="38">
                  <a:moveTo>
                    <a:pt x="0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12" y="25"/>
                  </a:lnTo>
                  <a:lnTo>
                    <a:pt x="20" y="37"/>
                  </a:lnTo>
                  <a:lnTo>
                    <a:pt x="24" y="21"/>
                  </a:lnTo>
                  <a:lnTo>
                    <a:pt x="28" y="17"/>
                  </a:lnTo>
                  <a:lnTo>
                    <a:pt x="16" y="9"/>
                  </a:lnTo>
                  <a:lnTo>
                    <a:pt x="1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2" name="未知"/>
            <p:cNvSpPr/>
            <p:nvPr/>
          </p:nvSpPr>
          <p:spPr>
            <a:xfrm>
              <a:off x="355" y="313"/>
              <a:ext cx="315" cy="67"/>
            </a:xfrm>
            <a:custGeom>
              <a:avLst/>
              <a:gdLst/>
              <a:ahLst/>
              <a:cxnLst/>
              <a:pathLst>
                <a:path w="315" h="67">
                  <a:moveTo>
                    <a:pt x="12" y="13"/>
                  </a:moveTo>
                  <a:lnTo>
                    <a:pt x="8" y="17"/>
                  </a:lnTo>
                  <a:lnTo>
                    <a:pt x="0" y="29"/>
                  </a:lnTo>
                  <a:lnTo>
                    <a:pt x="12" y="45"/>
                  </a:lnTo>
                  <a:lnTo>
                    <a:pt x="31" y="53"/>
                  </a:lnTo>
                  <a:lnTo>
                    <a:pt x="139" y="66"/>
                  </a:lnTo>
                  <a:lnTo>
                    <a:pt x="227" y="61"/>
                  </a:lnTo>
                  <a:lnTo>
                    <a:pt x="290" y="41"/>
                  </a:lnTo>
                  <a:lnTo>
                    <a:pt x="314" y="33"/>
                  </a:lnTo>
                  <a:lnTo>
                    <a:pt x="310" y="13"/>
                  </a:lnTo>
                  <a:lnTo>
                    <a:pt x="302" y="0"/>
                  </a:lnTo>
                  <a:lnTo>
                    <a:pt x="286" y="9"/>
                  </a:lnTo>
                  <a:lnTo>
                    <a:pt x="271" y="17"/>
                  </a:lnTo>
                  <a:lnTo>
                    <a:pt x="259" y="17"/>
                  </a:lnTo>
                  <a:lnTo>
                    <a:pt x="247" y="21"/>
                  </a:lnTo>
                  <a:lnTo>
                    <a:pt x="199" y="25"/>
                  </a:lnTo>
                  <a:lnTo>
                    <a:pt x="151" y="29"/>
                  </a:lnTo>
                  <a:lnTo>
                    <a:pt x="79" y="29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3" name="未知"/>
            <p:cNvSpPr/>
            <p:nvPr/>
          </p:nvSpPr>
          <p:spPr>
            <a:xfrm>
              <a:off x="12" y="468"/>
              <a:ext cx="985" cy="673"/>
            </a:xfrm>
            <a:custGeom>
              <a:avLst/>
              <a:gdLst/>
              <a:ahLst/>
              <a:cxnLst/>
              <a:pathLst>
                <a:path w="985" h="673">
                  <a:moveTo>
                    <a:pt x="359" y="4"/>
                  </a:moveTo>
                  <a:lnTo>
                    <a:pt x="359" y="0"/>
                  </a:lnTo>
                  <a:lnTo>
                    <a:pt x="343" y="0"/>
                  </a:lnTo>
                  <a:lnTo>
                    <a:pt x="335" y="4"/>
                  </a:lnTo>
                  <a:lnTo>
                    <a:pt x="327" y="12"/>
                  </a:lnTo>
                  <a:lnTo>
                    <a:pt x="311" y="41"/>
                  </a:lnTo>
                  <a:lnTo>
                    <a:pt x="303" y="41"/>
                  </a:lnTo>
                  <a:lnTo>
                    <a:pt x="299" y="139"/>
                  </a:lnTo>
                  <a:lnTo>
                    <a:pt x="307" y="139"/>
                  </a:lnTo>
                  <a:lnTo>
                    <a:pt x="323" y="139"/>
                  </a:lnTo>
                  <a:lnTo>
                    <a:pt x="335" y="139"/>
                  </a:lnTo>
                  <a:lnTo>
                    <a:pt x="351" y="155"/>
                  </a:lnTo>
                  <a:lnTo>
                    <a:pt x="363" y="159"/>
                  </a:lnTo>
                  <a:lnTo>
                    <a:pt x="394" y="200"/>
                  </a:lnTo>
                  <a:lnTo>
                    <a:pt x="390" y="204"/>
                  </a:lnTo>
                  <a:lnTo>
                    <a:pt x="434" y="244"/>
                  </a:lnTo>
                  <a:lnTo>
                    <a:pt x="426" y="253"/>
                  </a:lnTo>
                  <a:lnTo>
                    <a:pt x="450" y="273"/>
                  </a:lnTo>
                  <a:lnTo>
                    <a:pt x="470" y="289"/>
                  </a:lnTo>
                  <a:lnTo>
                    <a:pt x="470" y="293"/>
                  </a:lnTo>
                  <a:lnTo>
                    <a:pt x="470" y="297"/>
                  </a:lnTo>
                  <a:lnTo>
                    <a:pt x="470" y="301"/>
                  </a:lnTo>
                  <a:lnTo>
                    <a:pt x="462" y="301"/>
                  </a:lnTo>
                  <a:lnTo>
                    <a:pt x="438" y="326"/>
                  </a:lnTo>
                  <a:lnTo>
                    <a:pt x="434" y="334"/>
                  </a:lnTo>
                  <a:lnTo>
                    <a:pt x="426" y="334"/>
                  </a:lnTo>
                  <a:lnTo>
                    <a:pt x="422" y="330"/>
                  </a:lnTo>
                  <a:lnTo>
                    <a:pt x="406" y="314"/>
                  </a:lnTo>
                  <a:lnTo>
                    <a:pt x="374" y="322"/>
                  </a:lnTo>
                  <a:lnTo>
                    <a:pt x="343" y="334"/>
                  </a:lnTo>
                  <a:lnTo>
                    <a:pt x="283" y="342"/>
                  </a:lnTo>
                  <a:lnTo>
                    <a:pt x="203" y="346"/>
                  </a:lnTo>
                  <a:lnTo>
                    <a:pt x="131" y="342"/>
                  </a:lnTo>
                  <a:lnTo>
                    <a:pt x="96" y="330"/>
                  </a:lnTo>
                  <a:lnTo>
                    <a:pt x="60" y="314"/>
                  </a:lnTo>
                  <a:lnTo>
                    <a:pt x="32" y="399"/>
                  </a:lnTo>
                  <a:lnTo>
                    <a:pt x="40" y="423"/>
                  </a:lnTo>
                  <a:lnTo>
                    <a:pt x="20" y="562"/>
                  </a:lnTo>
                  <a:lnTo>
                    <a:pt x="0" y="594"/>
                  </a:lnTo>
                  <a:lnTo>
                    <a:pt x="0" y="672"/>
                  </a:lnTo>
                  <a:lnTo>
                    <a:pt x="984" y="672"/>
                  </a:lnTo>
                  <a:lnTo>
                    <a:pt x="984" y="623"/>
                  </a:lnTo>
                  <a:lnTo>
                    <a:pt x="952" y="415"/>
                  </a:lnTo>
                  <a:lnTo>
                    <a:pt x="964" y="383"/>
                  </a:lnTo>
                  <a:lnTo>
                    <a:pt x="964" y="362"/>
                  </a:lnTo>
                  <a:lnTo>
                    <a:pt x="964" y="326"/>
                  </a:lnTo>
                  <a:lnTo>
                    <a:pt x="920" y="159"/>
                  </a:lnTo>
                  <a:lnTo>
                    <a:pt x="896" y="122"/>
                  </a:lnTo>
                  <a:lnTo>
                    <a:pt x="872" y="86"/>
                  </a:lnTo>
                  <a:lnTo>
                    <a:pt x="837" y="65"/>
                  </a:lnTo>
                  <a:lnTo>
                    <a:pt x="813" y="41"/>
                  </a:lnTo>
                  <a:lnTo>
                    <a:pt x="645" y="8"/>
                  </a:lnTo>
                  <a:lnTo>
                    <a:pt x="621" y="49"/>
                  </a:lnTo>
                  <a:lnTo>
                    <a:pt x="633" y="61"/>
                  </a:lnTo>
                  <a:lnTo>
                    <a:pt x="629" y="73"/>
                  </a:lnTo>
                  <a:lnTo>
                    <a:pt x="629" y="139"/>
                  </a:lnTo>
                  <a:lnTo>
                    <a:pt x="606" y="155"/>
                  </a:lnTo>
                  <a:lnTo>
                    <a:pt x="486" y="187"/>
                  </a:lnTo>
                  <a:lnTo>
                    <a:pt x="410" y="163"/>
                  </a:lnTo>
                  <a:lnTo>
                    <a:pt x="410" y="139"/>
                  </a:lnTo>
                  <a:lnTo>
                    <a:pt x="398" y="134"/>
                  </a:lnTo>
                  <a:lnTo>
                    <a:pt x="390" y="126"/>
                  </a:lnTo>
                  <a:lnTo>
                    <a:pt x="367" y="106"/>
                  </a:lnTo>
                  <a:lnTo>
                    <a:pt x="347" y="82"/>
                  </a:lnTo>
                  <a:lnTo>
                    <a:pt x="335" y="61"/>
                  </a:lnTo>
                  <a:lnTo>
                    <a:pt x="323" y="41"/>
                  </a:lnTo>
                  <a:lnTo>
                    <a:pt x="331" y="25"/>
                  </a:lnTo>
                  <a:lnTo>
                    <a:pt x="339" y="8"/>
                  </a:lnTo>
                  <a:lnTo>
                    <a:pt x="359" y="4"/>
                  </a:lnTo>
                  <a:lnTo>
                    <a:pt x="359" y="4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4" name="未知"/>
            <p:cNvSpPr/>
            <p:nvPr/>
          </p:nvSpPr>
          <p:spPr>
            <a:xfrm>
              <a:off x="657" y="327"/>
              <a:ext cx="340" cy="766"/>
            </a:xfrm>
            <a:custGeom>
              <a:avLst/>
              <a:gdLst/>
              <a:ahLst/>
              <a:cxnLst/>
              <a:pathLst>
                <a:path w="340" h="766">
                  <a:moveTo>
                    <a:pt x="48" y="0"/>
                  </a:moveTo>
                  <a:lnTo>
                    <a:pt x="52" y="12"/>
                  </a:lnTo>
                  <a:lnTo>
                    <a:pt x="52" y="24"/>
                  </a:lnTo>
                  <a:lnTo>
                    <a:pt x="52" y="32"/>
                  </a:lnTo>
                  <a:lnTo>
                    <a:pt x="52" y="40"/>
                  </a:lnTo>
                  <a:lnTo>
                    <a:pt x="36" y="85"/>
                  </a:lnTo>
                  <a:lnTo>
                    <a:pt x="16" y="118"/>
                  </a:lnTo>
                  <a:lnTo>
                    <a:pt x="12" y="122"/>
                  </a:lnTo>
                  <a:lnTo>
                    <a:pt x="12" y="138"/>
                  </a:lnTo>
                  <a:lnTo>
                    <a:pt x="0" y="150"/>
                  </a:lnTo>
                  <a:lnTo>
                    <a:pt x="168" y="183"/>
                  </a:lnTo>
                  <a:lnTo>
                    <a:pt x="192" y="207"/>
                  </a:lnTo>
                  <a:lnTo>
                    <a:pt x="227" y="228"/>
                  </a:lnTo>
                  <a:lnTo>
                    <a:pt x="251" y="264"/>
                  </a:lnTo>
                  <a:lnTo>
                    <a:pt x="275" y="301"/>
                  </a:lnTo>
                  <a:lnTo>
                    <a:pt x="291" y="386"/>
                  </a:lnTo>
                  <a:lnTo>
                    <a:pt x="319" y="468"/>
                  </a:lnTo>
                  <a:lnTo>
                    <a:pt x="319" y="484"/>
                  </a:lnTo>
                  <a:lnTo>
                    <a:pt x="315" y="521"/>
                  </a:lnTo>
                  <a:lnTo>
                    <a:pt x="299" y="549"/>
                  </a:lnTo>
                  <a:lnTo>
                    <a:pt x="339" y="765"/>
                  </a:lnTo>
                  <a:lnTo>
                    <a:pt x="339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5" name="未知"/>
            <p:cNvSpPr/>
            <p:nvPr/>
          </p:nvSpPr>
          <p:spPr>
            <a:xfrm>
              <a:off x="12" y="326"/>
              <a:ext cx="252" cy="737"/>
            </a:xfrm>
            <a:custGeom>
              <a:avLst/>
              <a:gdLst/>
              <a:ahLst/>
              <a:cxnLst/>
              <a:pathLst>
                <a:path w="252" h="737">
                  <a:moveTo>
                    <a:pt x="243" y="101"/>
                  </a:moveTo>
                  <a:lnTo>
                    <a:pt x="243" y="89"/>
                  </a:lnTo>
                  <a:lnTo>
                    <a:pt x="239" y="69"/>
                  </a:lnTo>
                  <a:lnTo>
                    <a:pt x="239" y="48"/>
                  </a:lnTo>
                  <a:lnTo>
                    <a:pt x="239" y="24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736"/>
                  </a:lnTo>
                  <a:lnTo>
                    <a:pt x="20" y="704"/>
                  </a:lnTo>
                  <a:lnTo>
                    <a:pt x="40" y="565"/>
                  </a:lnTo>
                  <a:lnTo>
                    <a:pt x="32" y="541"/>
                  </a:lnTo>
                  <a:lnTo>
                    <a:pt x="60" y="456"/>
                  </a:lnTo>
                  <a:lnTo>
                    <a:pt x="52" y="443"/>
                  </a:lnTo>
                  <a:lnTo>
                    <a:pt x="40" y="415"/>
                  </a:lnTo>
                  <a:lnTo>
                    <a:pt x="36" y="386"/>
                  </a:lnTo>
                  <a:lnTo>
                    <a:pt x="36" y="374"/>
                  </a:lnTo>
                  <a:lnTo>
                    <a:pt x="40" y="362"/>
                  </a:lnTo>
                  <a:lnTo>
                    <a:pt x="56" y="333"/>
                  </a:lnTo>
                  <a:lnTo>
                    <a:pt x="84" y="313"/>
                  </a:lnTo>
                  <a:lnTo>
                    <a:pt x="88" y="281"/>
                  </a:lnTo>
                  <a:lnTo>
                    <a:pt x="119" y="252"/>
                  </a:lnTo>
                  <a:lnTo>
                    <a:pt x="143" y="215"/>
                  </a:lnTo>
                  <a:lnTo>
                    <a:pt x="163" y="215"/>
                  </a:lnTo>
                  <a:lnTo>
                    <a:pt x="251" y="199"/>
                  </a:lnTo>
                  <a:lnTo>
                    <a:pt x="251" y="179"/>
                  </a:lnTo>
                  <a:lnTo>
                    <a:pt x="247" y="162"/>
                  </a:lnTo>
                  <a:lnTo>
                    <a:pt x="247" y="146"/>
                  </a:lnTo>
                  <a:lnTo>
                    <a:pt x="243" y="126"/>
                  </a:lnTo>
                  <a:lnTo>
                    <a:pt x="235" y="122"/>
                  </a:lnTo>
                  <a:lnTo>
                    <a:pt x="231" y="118"/>
                  </a:lnTo>
                  <a:lnTo>
                    <a:pt x="227" y="114"/>
                  </a:lnTo>
                  <a:lnTo>
                    <a:pt x="215" y="110"/>
                  </a:lnTo>
                  <a:lnTo>
                    <a:pt x="219" y="101"/>
                  </a:lnTo>
                  <a:lnTo>
                    <a:pt x="239" y="101"/>
                  </a:lnTo>
                  <a:lnTo>
                    <a:pt x="243" y="101"/>
                  </a:lnTo>
                  <a:lnTo>
                    <a:pt x="243" y="101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6" name="未知"/>
            <p:cNvSpPr/>
            <p:nvPr/>
          </p:nvSpPr>
          <p:spPr>
            <a:xfrm>
              <a:off x="307" y="69"/>
              <a:ext cx="379" cy="258"/>
            </a:xfrm>
            <a:custGeom>
              <a:avLst/>
              <a:gdLst/>
              <a:ahLst/>
              <a:cxnLst/>
              <a:pathLst>
                <a:path w="379" h="258">
                  <a:moveTo>
                    <a:pt x="8" y="16"/>
                  </a:moveTo>
                  <a:lnTo>
                    <a:pt x="8" y="25"/>
                  </a:lnTo>
                  <a:lnTo>
                    <a:pt x="8" y="57"/>
                  </a:lnTo>
                  <a:lnTo>
                    <a:pt x="4" y="7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8" y="143"/>
                  </a:lnTo>
                  <a:lnTo>
                    <a:pt x="8" y="151"/>
                  </a:lnTo>
                  <a:lnTo>
                    <a:pt x="8" y="159"/>
                  </a:lnTo>
                  <a:lnTo>
                    <a:pt x="12" y="183"/>
                  </a:lnTo>
                  <a:lnTo>
                    <a:pt x="16" y="212"/>
                  </a:lnTo>
                  <a:lnTo>
                    <a:pt x="72" y="244"/>
                  </a:lnTo>
                  <a:lnTo>
                    <a:pt x="131" y="257"/>
                  </a:lnTo>
                  <a:lnTo>
                    <a:pt x="167" y="257"/>
                  </a:lnTo>
                  <a:lnTo>
                    <a:pt x="195" y="257"/>
                  </a:lnTo>
                  <a:lnTo>
                    <a:pt x="235" y="253"/>
                  </a:lnTo>
                  <a:lnTo>
                    <a:pt x="287" y="244"/>
                  </a:lnTo>
                  <a:lnTo>
                    <a:pt x="326" y="240"/>
                  </a:lnTo>
                  <a:lnTo>
                    <a:pt x="366" y="228"/>
                  </a:lnTo>
                  <a:lnTo>
                    <a:pt x="378" y="216"/>
                  </a:lnTo>
                  <a:lnTo>
                    <a:pt x="319" y="187"/>
                  </a:lnTo>
                  <a:lnTo>
                    <a:pt x="271" y="163"/>
                  </a:lnTo>
                  <a:lnTo>
                    <a:pt x="247" y="147"/>
                  </a:lnTo>
                  <a:lnTo>
                    <a:pt x="239" y="143"/>
                  </a:lnTo>
                  <a:lnTo>
                    <a:pt x="239" y="139"/>
                  </a:lnTo>
                  <a:lnTo>
                    <a:pt x="207" y="114"/>
                  </a:lnTo>
                  <a:lnTo>
                    <a:pt x="199" y="110"/>
                  </a:lnTo>
                  <a:lnTo>
                    <a:pt x="191" y="102"/>
                  </a:lnTo>
                  <a:lnTo>
                    <a:pt x="163" y="82"/>
                  </a:lnTo>
                  <a:lnTo>
                    <a:pt x="139" y="57"/>
                  </a:lnTo>
                  <a:lnTo>
                    <a:pt x="135" y="41"/>
                  </a:lnTo>
                  <a:lnTo>
                    <a:pt x="95" y="16"/>
                  </a:lnTo>
                  <a:lnTo>
                    <a:pt x="72" y="0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7" name="未知"/>
            <p:cNvSpPr/>
            <p:nvPr/>
          </p:nvSpPr>
          <p:spPr>
            <a:xfrm>
              <a:off x="315" y="77"/>
              <a:ext cx="375" cy="209"/>
            </a:xfrm>
            <a:custGeom>
              <a:avLst/>
              <a:gdLst/>
              <a:ahLst/>
              <a:cxnLst/>
              <a:pathLst>
                <a:path w="375" h="209">
                  <a:moveTo>
                    <a:pt x="0" y="8"/>
                  </a:moveTo>
                  <a:lnTo>
                    <a:pt x="8" y="8"/>
                  </a:lnTo>
                  <a:lnTo>
                    <a:pt x="12" y="4"/>
                  </a:lnTo>
                  <a:lnTo>
                    <a:pt x="79" y="8"/>
                  </a:lnTo>
                  <a:lnTo>
                    <a:pt x="131" y="49"/>
                  </a:lnTo>
                  <a:lnTo>
                    <a:pt x="167" y="82"/>
                  </a:lnTo>
                  <a:lnTo>
                    <a:pt x="199" y="106"/>
                  </a:lnTo>
                  <a:lnTo>
                    <a:pt x="231" y="131"/>
                  </a:lnTo>
                  <a:lnTo>
                    <a:pt x="231" y="135"/>
                  </a:lnTo>
                  <a:lnTo>
                    <a:pt x="239" y="139"/>
                  </a:lnTo>
                  <a:lnTo>
                    <a:pt x="263" y="155"/>
                  </a:lnTo>
                  <a:lnTo>
                    <a:pt x="311" y="179"/>
                  </a:lnTo>
                  <a:lnTo>
                    <a:pt x="370" y="208"/>
                  </a:lnTo>
                  <a:lnTo>
                    <a:pt x="370" y="188"/>
                  </a:lnTo>
                  <a:lnTo>
                    <a:pt x="370" y="151"/>
                  </a:lnTo>
                  <a:lnTo>
                    <a:pt x="370" y="114"/>
                  </a:lnTo>
                  <a:lnTo>
                    <a:pt x="366" y="90"/>
                  </a:lnTo>
                  <a:lnTo>
                    <a:pt x="370" y="82"/>
                  </a:lnTo>
                  <a:lnTo>
                    <a:pt x="370" y="74"/>
                  </a:lnTo>
                  <a:lnTo>
                    <a:pt x="374" y="57"/>
                  </a:lnTo>
                  <a:lnTo>
                    <a:pt x="370" y="49"/>
                  </a:lnTo>
                  <a:lnTo>
                    <a:pt x="366" y="29"/>
                  </a:lnTo>
                  <a:lnTo>
                    <a:pt x="358" y="8"/>
                  </a:lnTo>
                  <a:lnTo>
                    <a:pt x="358" y="0"/>
                  </a:lnTo>
                  <a:lnTo>
                    <a:pt x="350" y="4"/>
                  </a:lnTo>
                  <a:lnTo>
                    <a:pt x="326" y="8"/>
                  </a:lnTo>
                  <a:lnTo>
                    <a:pt x="307" y="13"/>
                  </a:lnTo>
                  <a:lnTo>
                    <a:pt x="259" y="21"/>
                  </a:lnTo>
                  <a:lnTo>
                    <a:pt x="207" y="13"/>
                  </a:lnTo>
                  <a:lnTo>
                    <a:pt x="179" y="21"/>
                  </a:lnTo>
                  <a:lnTo>
                    <a:pt x="147" y="33"/>
                  </a:lnTo>
                  <a:lnTo>
                    <a:pt x="143" y="33"/>
                  </a:lnTo>
                  <a:lnTo>
                    <a:pt x="135" y="33"/>
                  </a:lnTo>
                  <a:lnTo>
                    <a:pt x="135" y="37"/>
                  </a:lnTo>
                  <a:lnTo>
                    <a:pt x="127" y="37"/>
                  </a:lnTo>
                  <a:lnTo>
                    <a:pt x="107" y="25"/>
                  </a:lnTo>
                  <a:lnTo>
                    <a:pt x="87" y="13"/>
                  </a:lnTo>
                  <a:lnTo>
                    <a:pt x="4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8" name="未知"/>
            <p:cNvSpPr/>
            <p:nvPr/>
          </p:nvSpPr>
          <p:spPr>
            <a:xfrm>
              <a:off x="315" y="24"/>
              <a:ext cx="359" cy="91"/>
            </a:xfrm>
            <a:custGeom>
              <a:avLst/>
              <a:gdLst/>
              <a:ahLst/>
              <a:cxnLst/>
              <a:pathLst>
                <a:path w="359" h="91">
                  <a:moveTo>
                    <a:pt x="0" y="61"/>
                  </a:moveTo>
                  <a:lnTo>
                    <a:pt x="127" y="90"/>
                  </a:lnTo>
                  <a:lnTo>
                    <a:pt x="147" y="86"/>
                  </a:lnTo>
                  <a:lnTo>
                    <a:pt x="211" y="74"/>
                  </a:lnTo>
                  <a:lnTo>
                    <a:pt x="263" y="78"/>
                  </a:lnTo>
                  <a:lnTo>
                    <a:pt x="299" y="74"/>
                  </a:lnTo>
                  <a:lnTo>
                    <a:pt x="330" y="66"/>
                  </a:lnTo>
                  <a:lnTo>
                    <a:pt x="358" y="53"/>
                  </a:lnTo>
                  <a:lnTo>
                    <a:pt x="350" y="45"/>
                  </a:lnTo>
                  <a:lnTo>
                    <a:pt x="338" y="45"/>
                  </a:lnTo>
                  <a:lnTo>
                    <a:pt x="311" y="29"/>
                  </a:lnTo>
                  <a:lnTo>
                    <a:pt x="291" y="13"/>
                  </a:lnTo>
                  <a:lnTo>
                    <a:pt x="279" y="9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1" y="0"/>
                  </a:lnTo>
                  <a:lnTo>
                    <a:pt x="199" y="4"/>
                  </a:lnTo>
                  <a:lnTo>
                    <a:pt x="143" y="13"/>
                  </a:lnTo>
                  <a:lnTo>
                    <a:pt x="135" y="13"/>
                  </a:lnTo>
                  <a:lnTo>
                    <a:pt x="127" y="13"/>
                  </a:lnTo>
                  <a:lnTo>
                    <a:pt x="99" y="17"/>
                  </a:lnTo>
                  <a:lnTo>
                    <a:pt x="71" y="29"/>
                  </a:lnTo>
                  <a:lnTo>
                    <a:pt x="52" y="37"/>
                  </a:lnTo>
                  <a:lnTo>
                    <a:pt x="28" y="45"/>
                  </a:lnTo>
                  <a:lnTo>
                    <a:pt x="16" y="53"/>
                  </a:lnTo>
                  <a:lnTo>
                    <a:pt x="8" y="57"/>
                  </a:lnTo>
                  <a:lnTo>
                    <a:pt x="4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89" name="未知"/>
            <p:cNvSpPr/>
            <p:nvPr/>
          </p:nvSpPr>
          <p:spPr>
            <a:xfrm>
              <a:off x="299" y="810"/>
              <a:ext cx="316" cy="262"/>
            </a:xfrm>
            <a:custGeom>
              <a:avLst/>
              <a:gdLst/>
              <a:ahLst/>
              <a:cxnLst/>
              <a:pathLst>
                <a:path w="316" h="262">
                  <a:moveTo>
                    <a:pt x="211" y="0"/>
                  </a:moveTo>
                  <a:lnTo>
                    <a:pt x="207" y="0"/>
                  </a:lnTo>
                  <a:lnTo>
                    <a:pt x="195" y="0"/>
                  </a:lnTo>
                  <a:lnTo>
                    <a:pt x="179" y="0"/>
                  </a:lnTo>
                  <a:lnTo>
                    <a:pt x="167" y="4"/>
                  </a:lnTo>
                  <a:lnTo>
                    <a:pt x="159" y="4"/>
                  </a:lnTo>
                  <a:lnTo>
                    <a:pt x="147" y="8"/>
                  </a:lnTo>
                  <a:lnTo>
                    <a:pt x="131" y="8"/>
                  </a:lnTo>
                  <a:lnTo>
                    <a:pt x="111" y="12"/>
                  </a:lnTo>
                  <a:lnTo>
                    <a:pt x="103" y="29"/>
                  </a:lnTo>
                  <a:lnTo>
                    <a:pt x="87" y="53"/>
                  </a:lnTo>
                  <a:lnTo>
                    <a:pt x="64" y="69"/>
                  </a:lnTo>
                  <a:lnTo>
                    <a:pt x="56" y="77"/>
                  </a:lnTo>
                  <a:lnTo>
                    <a:pt x="52" y="98"/>
                  </a:lnTo>
                  <a:lnTo>
                    <a:pt x="32" y="126"/>
                  </a:lnTo>
                  <a:lnTo>
                    <a:pt x="28" y="130"/>
                  </a:lnTo>
                  <a:lnTo>
                    <a:pt x="12" y="147"/>
                  </a:lnTo>
                  <a:lnTo>
                    <a:pt x="0" y="175"/>
                  </a:lnTo>
                  <a:lnTo>
                    <a:pt x="4" y="208"/>
                  </a:lnTo>
                  <a:lnTo>
                    <a:pt x="16" y="240"/>
                  </a:lnTo>
                  <a:lnTo>
                    <a:pt x="40" y="261"/>
                  </a:lnTo>
                  <a:lnTo>
                    <a:pt x="80" y="257"/>
                  </a:lnTo>
                  <a:lnTo>
                    <a:pt x="103" y="248"/>
                  </a:lnTo>
                  <a:lnTo>
                    <a:pt x="127" y="232"/>
                  </a:lnTo>
                  <a:lnTo>
                    <a:pt x="143" y="220"/>
                  </a:lnTo>
                  <a:lnTo>
                    <a:pt x="151" y="224"/>
                  </a:lnTo>
                  <a:lnTo>
                    <a:pt x="175" y="232"/>
                  </a:lnTo>
                  <a:lnTo>
                    <a:pt x="183" y="236"/>
                  </a:lnTo>
                  <a:lnTo>
                    <a:pt x="195" y="236"/>
                  </a:lnTo>
                  <a:lnTo>
                    <a:pt x="207" y="228"/>
                  </a:lnTo>
                  <a:lnTo>
                    <a:pt x="215" y="212"/>
                  </a:lnTo>
                  <a:lnTo>
                    <a:pt x="215" y="204"/>
                  </a:lnTo>
                  <a:lnTo>
                    <a:pt x="219" y="195"/>
                  </a:lnTo>
                  <a:lnTo>
                    <a:pt x="231" y="187"/>
                  </a:lnTo>
                  <a:lnTo>
                    <a:pt x="243" y="155"/>
                  </a:lnTo>
                  <a:lnTo>
                    <a:pt x="275" y="151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75" y="114"/>
                  </a:lnTo>
                  <a:lnTo>
                    <a:pt x="295" y="118"/>
                  </a:lnTo>
                  <a:lnTo>
                    <a:pt x="311" y="106"/>
                  </a:lnTo>
                  <a:lnTo>
                    <a:pt x="315" y="94"/>
                  </a:lnTo>
                  <a:lnTo>
                    <a:pt x="303" y="73"/>
                  </a:lnTo>
                  <a:lnTo>
                    <a:pt x="283" y="57"/>
                  </a:lnTo>
                  <a:lnTo>
                    <a:pt x="239" y="12"/>
                  </a:lnTo>
                  <a:lnTo>
                    <a:pt x="219" y="4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0" name="未知"/>
            <p:cNvSpPr/>
            <p:nvPr/>
          </p:nvSpPr>
          <p:spPr>
            <a:xfrm>
              <a:off x="402" y="313"/>
              <a:ext cx="308" cy="91"/>
            </a:xfrm>
            <a:custGeom>
              <a:avLst/>
              <a:gdLst/>
              <a:ahLst/>
              <a:cxnLst/>
              <a:pathLst>
                <a:path w="308" h="91">
                  <a:moveTo>
                    <a:pt x="0" y="82"/>
                  </a:moveTo>
                  <a:lnTo>
                    <a:pt x="16" y="82"/>
                  </a:lnTo>
                  <a:lnTo>
                    <a:pt x="28" y="86"/>
                  </a:lnTo>
                  <a:lnTo>
                    <a:pt x="60" y="90"/>
                  </a:lnTo>
                  <a:lnTo>
                    <a:pt x="88" y="90"/>
                  </a:lnTo>
                  <a:lnTo>
                    <a:pt x="112" y="90"/>
                  </a:lnTo>
                  <a:lnTo>
                    <a:pt x="128" y="90"/>
                  </a:lnTo>
                  <a:lnTo>
                    <a:pt x="144" y="90"/>
                  </a:lnTo>
                  <a:lnTo>
                    <a:pt x="224" y="74"/>
                  </a:lnTo>
                  <a:lnTo>
                    <a:pt x="307" y="37"/>
                  </a:lnTo>
                  <a:lnTo>
                    <a:pt x="307" y="33"/>
                  </a:lnTo>
                  <a:lnTo>
                    <a:pt x="307" y="25"/>
                  </a:lnTo>
                  <a:lnTo>
                    <a:pt x="299" y="13"/>
                  </a:lnTo>
                  <a:lnTo>
                    <a:pt x="287" y="0"/>
                  </a:lnTo>
                  <a:lnTo>
                    <a:pt x="295" y="17"/>
                  </a:lnTo>
                  <a:lnTo>
                    <a:pt x="303" y="37"/>
                  </a:lnTo>
                  <a:lnTo>
                    <a:pt x="287" y="49"/>
                  </a:lnTo>
                  <a:lnTo>
                    <a:pt x="271" y="53"/>
                  </a:lnTo>
                  <a:lnTo>
                    <a:pt x="255" y="61"/>
                  </a:lnTo>
                  <a:lnTo>
                    <a:pt x="239" y="66"/>
                  </a:lnTo>
                  <a:lnTo>
                    <a:pt x="224" y="70"/>
                  </a:lnTo>
                  <a:lnTo>
                    <a:pt x="212" y="74"/>
                  </a:lnTo>
                  <a:lnTo>
                    <a:pt x="116" y="86"/>
                  </a:lnTo>
                  <a:lnTo>
                    <a:pt x="24" y="82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1" name="未知"/>
            <p:cNvSpPr/>
            <p:nvPr/>
          </p:nvSpPr>
          <p:spPr>
            <a:xfrm>
              <a:off x="402" y="313"/>
              <a:ext cx="308" cy="91"/>
            </a:xfrm>
            <a:custGeom>
              <a:avLst/>
              <a:gdLst/>
              <a:ahLst/>
              <a:cxnLst/>
              <a:pathLst>
                <a:path w="308" h="91">
                  <a:moveTo>
                    <a:pt x="0" y="82"/>
                  </a:moveTo>
                  <a:lnTo>
                    <a:pt x="16" y="82"/>
                  </a:lnTo>
                  <a:lnTo>
                    <a:pt x="28" y="86"/>
                  </a:lnTo>
                  <a:lnTo>
                    <a:pt x="60" y="90"/>
                  </a:lnTo>
                  <a:lnTo>
                    <a:pt x="88" y="90"/>
                  </a:lnTo>
                  <a:lnTo>
                    <a:pt x="112" y="90"/>
                  </a:lnTo>
                  <a:lnTo>
                    <a:pt x="128" y="90"/>
                  </a:lnTo>
                  <a:lnTo>
                    <a:pt x="144" y="90"/>
                  </a:lnTo>
                  <a:lnTo>
                    <a:pt x="224" y="74"/>
                  </a:lnTo>
                  <a:lnTo>
                    <a:pt x="307" y="37"/>
                  </a:lnTo>
                  <a:lnTo>
                    <a:pt x="307" y="33"/>
                  </a:lnTo>
                  <a:lnTo>
                    <a:pt x="307" y="25"/>
                  </a:lnTo>
                  <a:lnTo>
                    <a:pt x="299" y="13"/>
                  </a:lnTo>
                  <a:lnTo>
                    <a:pt x="287" y="0"/>
                  </a:lnTo>
                  <a:lnTo>
                    <a:pt x="295" y="17"/>
                  </a:lnTo>
                  <a:lnTo>
                    <a:pt x="303" y="37"/>
                  </a:lnTo>
                  <a:lnTo>
                    <a:pt x="287" y="49"/>
                  </a:lnTo>
                  <a:lnTo>
                    <a:pt x="271" y="53"/>
                  </a:lnTo>
                  <a:lnTo>
                    <a:pt x="255" y="61"/>
                  </a:lnTo>
                  <a:lnTo>
                    <a:pt x="239" y="66"/>
                  </a:lnTo>
                  <a:lnTo>
                    <a:pt x="224" y="70"/>
                  </a:lnTo>
                  <a:lnTo>
                    <a:pt x="212" y="74"/>
                  </a:lnTo>
                  <a:lnTo>
                    <a:pt x="116" y="86"/>
                  </a:lnTo>
                  <a:lnTo>
                    <a:pt x="24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2" name="未知"/>
            <p:cNvSpPr/>
            <p:nvPr/>
          </p:nvSpPr>
          <p:spPr>
            <a:xfrm>
              <a:off x="267" y="151"/>
              <a:ext cx="57" cy="273"/>
            </a:xfrm>
            <a:custGeom>
              <a:avLst/>
              <a:gdLst/>
              <a:ahLst/>
              <a:cxnLst/>
              <a:pathLst>
                <a:path w="57" h="273">
                  <a:moveTo>
                    <a:pt x="8" y="4"/>
                  </a:moveTo>
                  <a:lnTo>
                    <a:pt x="8" y="24"/>
                  </a:lnTo>
                  <a:lnTo>
                    <a:pt x="8" y="81"/>
                  </a:lnTo>
                  <a:lnTo>
                    <a:pt x="0" y="272"/>
                  </a:lnTo>
                  <a:lnTo>
                    <a:pt x="16" y="264"/>
                  </a:lnTo>
                  <a:lnTo>
                    <a:pt x="36" y="264"/>
                  </a:lnTo>
                  <a:lnTo>
                    <a:pt x="44" y="268"/>
                  </a:lnTo>
                  <a:lnTo>
                    <a:pt x="52" y="272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6" y="138"/>
                  </a:lnTo>
                  <a:lnTo>
                    <a:pt x="56" y="130"/>
                  </a:lnTo>
                  <a:lnTo>
                    <a:pt x="52" y="101"/>
                  </a:lnTo>
                  <a:lnTo>
                    <a:pt x="48" y="77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0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3" name="未知"/>
            <p:cNvSpPr/>
            <p:nvPr/>
          </p:nvSpPr>
          <p:spPr>
            <a:xfrm>
              <a:off x="255" y="155"/>
              <a:ext cx="21" cy="273"/>
            </a:xfrm>
            <a:custGeom>
              <a:avLst/>
              <a:gdLst/>
              <a:ahLst/>
              <a:cxnLst/>
              <a:pathLst>
                <a:path w="21" h="273">
                  <a:moveTo>
                    <a:pt x="12" y="8"/>
                  </a:moveTo>
                  <a:lnTo>
                    <a:pt x="12" y="16"/>
                  </a:lnTo>
                  <a:lnTo>
                    <a:pt x="12" y="32"/>
                  </a:lnTo>
                  <a:lnTo>
                    <a:pt x="12" y="49"/>
                  </a:lnTo>
                  <a:lnTo>
                    <a:pt x="8" y="93"/>
                  </a:lnTo>
                  <a:lnTo>
                    <a:pt x="4" y="134"/>
                  </a:lnTo>
                  <a:lnTo>
                    <a:pt x="0" y="179"/>
                  </a:lnTo>
                  <a:lnTo>
                    <a:pt x="0" y="219"/>
                  </a:lnTo>
                  <a:lnTo>
                    <a:pt x="4" y="272"/>
                  </a:lnTo>
                  <a:lnTo>
                    <a:pt x="8" y="268"/>
                  </a:lnTo>
                  <a:lnTo>
                    <a:pt x="12" y="268"/>
                  </a:lnTo>
                  <a:lnTo>
                    <a:pt x="20" y="77"/>
                  </a:lnTo>
                  <a:lnTo>
                    <a:pt x="20" y="20"/>
                  </a:lnTo>
                  <a:lnTo>
                    <a:pt x="20" y="0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4" name="未知"/>
            <p:cNvSpPr/>
            <p:nvPr/>
          </p:nvSpPr>
          <p:spPr>
            <a:xfrm>
              <a:off x="398" y="448"/>
              <a:ext cx="260" cy="46"/>
            </a:xfrm>
            <a:custGeom>
              <a:avLst/>
              <a:gdLst/>
              <a:ahLst/>
              <a:cxnLst/>
              <a:pathLst>
                <a:path w="260" h="46">
                  <a:moveTo>
                    <a:pt x="259" y="0"/>
                  </a:moveTo>
                  <a:lnTo>
                    <a:pt x="235" y="12"/>
                  </a:lnTo>
                  <a:lnTo>
                    <a:pt x="212" y="16"/>
                  </a:lnTo>
                  <a:lnTo>
                    <a:pt x="188" y="20"/>
                  </a:lnTo>
                  <a:lnTo>
                    <a:pt x="164" y="20"/>
                  </a:lnTo>
                  <a:lnTo>
                    <a:pt x="148" y="28"/>
                  </a:lnTo>
                  <a:lnTo>
                    <a:pt x="136" y="32"/>
                  </a:lnTo>
                  <a:lnTo>
                    <a:pt x="116" y="28"/>
                  </a:lnTo>
                  <a:lnTo>
                    <a:pt x="100" y="24"/>
                  </a:lnTo>
                  <a:lnTo>
                    <a:pt x="84" y="28"/>
                  </a:lnTo>
                  <a:lnTo>
                    <a:pt x="68" y="28"/>
                  </a:lnTo>
                  <a:lnTo>
                    <a:pt x="36" y="28"/>
                  </a:lnTo>
                  <a:lnTo>
                    <a:pt x="0" y="24"/>
                  </a:lnTo>
                  <a:lnTo>
                    <a:pt x="12" y="28"/>
                  </a:lnTo>
                  <a:lnTo>
                    <a:pt x="28" y="28"/>
                  </a:lnTo>
                  <a:lnTo>
                    <a:pt x="56" y="32"/>
                  </a:lnTo>
                  <a:lnTo>
                    <a:pt x="88" y="28"/>
                  </a:lnTo>
                  <a:lnTo>
                    <a:pt x="108" y="36"/>
                  </a:lnTo>
                  <a:lnTo>
                    <a:pt x="120" y="45"/>
                  </a:lnTo>
                  <a:lnTo>
                    <a:pt x="144" y="40"/>
                  </a:lnTo>
                  <a:lnTo>
                    <a:pt x="164" y="28"/>
                  </a:lnTo>
                  <a:lnTo>
                    <a:pt x="184" y="24"/>
                  </a:lnTo>
                  <a:lnTo>
                    <a:pt x="208" y="24"/>
                  </a:lnTo>
                  <a:lnTo>
                    <a:pt x="232" y="12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5" name="未知"/>
            <p:cNvSpPr/>
            <p:nvPr/>
          </p:nvSpPr>
          <p:spPr>
            <a:xfrm>
              <a:off x="251" y="163"/>
              <a:ext cx="17" cy="265"/>
            </a:xfrm>
            <a:custGeom>
              <a:avLst/>
              <a:gdLst/>
              <a:ahLst/>
              <a:cxnLst/>
              <a:pathLst>
                <a:path w="17" h="265">
                  <a:moveTo>
                    <a:pt x="8" y="24"/>
                  </a:moveTo>
                  <a:lnTo>
                    <a:pt x="8" y="61"/>
                  </a:lnTo>
                  <a:lnTo>
                    <a:pt x="8" y="93"/>
                  </a:lnTo>
                  <a:lnTo>
                    <a:pt x="4" y="122"/>
                  </a:lnTo>
                  <a:lnTo>
                    <a:pt x="4" y="130"/>
                  </a:lnTo>
                  <a:lnTo>
                    <a:pt x="0" y="163"/>
                  </a:lnTo>
                  <a:lnTo>
                    <a:pt x="0" y="195"/>
                  </a:lnTo>
                  <a:lnTo>
                    <a:pt x="0" y="232"/>
                  </a:lnTo>
                  <a:lnTo>
                    <a:pt x="4" y="264"/>
                  </a:lnTo>
                  <a:lnTo>
                    <a:pt x="8" y="264"/>
                  </a:lnTo>
                  <a:lnTo>
                    <a:pt x="4" y="211"/>
                  </a:lnTo>
                  <a:lnTo>
                    <a:pt x="4" y="175"/>
                  </a:lnTo>
                  <a:lnTo>
                    <a:pt x="8" y="138"/>
                  </a:lnTo>
                  <a:lnTo>
                    <a:pt x="8" y="126"/>
                  </a:lnTo>
                  <a:lnTo>
                    <a:pt x="12" y="85"/>
                  </a:lnTo>
                  <a:lnTo>
                    <a:pt x="16" y="41"/>
                  </a:lnTo>
                  <a:lnTo>
                    <a:pt x="16" y="24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6" name="未知"/>
            <p:cNvSpPr/>
            <p:nvPr/>
          </p:nvSpPr>
          <p:spPr>
            <a:xfrm>
              <a:off x="315" y="293"/>
              <a:ext cx="57" cy="217"/>
            </a:xfrm>
            <a:custGeom>
              <a:avLst/>
              <a:gdLst/>
              <a:ahLst/>
              <a:cxnLst/>
              <a:pathLst>
                <a:path w="57" h="217">
                  <a:moveTo>
                    <a:pt x="8" y="0"/>
                  </a:moveTo>
                  <a:lnTo>
                    <a:pt x="4" y="130"/>
                  </a:lnTo>
                  <a:lnTo>
                    <a:pt x="8" y="130"/>
                  </a:lnTo>
                  <a:lnTo>
                    <a:pt x="12" y="138"/>
                  </a:lnTo>
                  <a:lnTo>
                    <a:pt x="8" y="147"/>
                  </a:lnTo>
                  <a:lnTo>
                    <a:pt x="8" y="151"/>
                  </a:lnTo>
                  <a:lnTo>
                    <a:pt x="4" y="155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24" y="183"/>
                  </a:lnTo>
                  <a:lnTo>
                    <a:pt x="40" y="175"/>
                  </a:lnTo>
                  <a:lnTo>
                    <a:pt x="56" y="175"/>
                  </a:lnTo>
                  <a:lnTo>
                    <a:pt x="52" y="163"/>
                  </a:lnTo>
                  <a:lnTo>
                    <a:pt x="48" y="155"/>
                  </a:lnTo>
                  <a:lnTo>
                    <a:pt x="40" y="151"/>
                  </a:lnTo>
                  <a:lnTo>
                    <a:pt x="28" y="118"/>
                  </a:lnTo>
                  <a:lnTo>
                    <a:pt x="20" y="90"/>
                  </a:lnTo>
                  <a:lnTo>
                    <a:pt x="20" y="73"/>
                  </a:lnTo>
                  <a:lnTo>
                    <a:pt x="16" y="5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7" name="未知"/>
            <p:cNvSpPr/>
            <p:nvPr/>
          </p:nvSpPr>
          <p:spPr>
            <a:xfrm>
              <a:off x="315" y="293"/>
              <a:ext cx="57" cy="217"/>
            </a:xfrm>
            <a:custGeom>
              <a:avLst/>
              <a:gdLst/>
              <a:ahLst/>
              <a:cxnLst/>
              <a:pathLst>
                <a:path w="57" h="217">
                  <a:moveTo>
                    <a:pt x="8" y="0"/>
                  </a:moveTo>
                  <a:lnTo>
                    <a:pt x="4" y="130"/>
                  </a:lnTo>
                  <a:lnTo>
                    <a:pt x="8" y="130"/>
                  </a:lnTo>
                  <a:lnTo>
                    <a:pt x="12" y="138"/>
                  </a:lnTo>
                  <a:lnTo>
                    <a:pt x="8" y="147"/>
                  </a:lnTo>
                  <a:lnTo>
                    <a:pt x="8" y="151"/>
                  </a:lnTo>
                  <a:lnTo>
                    <a:pt x="4" y="155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24" y="183"/>
                  </a:lnTo>
                  <a:lnTo>
                    <a:pt x="40" y="175"/>
                  </a:lnTo>
                  <a:lnTo>
                    <a:pt x="56" y="175"/>
                  </a:lnTo>
                  <a:lnTo>
                    <a:pt x="52" y="163"/>
                  </a:lnTo>
                  <a:lnTo>
                    <a:pt x="48" y="155"/>
                  </a:lnTo>
                  <a:lnTo>
                    <a:pt x="40" y="151"/>
                  </a:lnTo>
                  <a:lnTo>
                    <a:pt x="28" y="118"/>
                  </a:lnTo>
                  <a:lnTo>
                    <a:pt x="20" y="90"/>
                  </a:lnTo>
                  <a:lnTo>
                    <a:pt x="20" y="73"/>
                  </a:lnTo>
                  <a:lnTo>
                    <a:pt x="16" y="5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8" name="未知"/>
            <p:cNvSpPr/>
            <p:nvPr/>
          </p:nvSpPr>
          <p:spPr>
            <a:xfrm>
              <a:off x="72" y="611"/>
              <a:ext cx="188" cy="188"/>
            </a:xfrm>
            <a:custGeom>
              <a:avLst/>
              <a:gdLst/>
              <a:ahLst/>
              <a:cxnLst/>
              <a:pathLst>
                <a:path w="188" h="188">
                  <a:moveTo>
                    <a:pt x="20" y="48"/>
                  </a:moveTo>
                  <a:lnTo>
                    <a:pt x="12" y="97"/>
                  </a:lnTo>
                  <a:lnTo>
                    <a:pt x="0" y="142"/>
                  </a:lnTo>
                  <a:lnTo>
                    <a:pt x="32" y="162"/>
                  </a:lnTo>
                  <a:lnTo>
                    <a:pt x="71" y="179"/>
                  </a:lnTo>
                  <a:lnTo>
                    <a:pt x="115" y="183"/>
                  </a:lnTo>
                  <a:lnTo>
                    <a:pt x="155" y="187"/>
                  </a:lnTo>
                  <a:lnTo>
                    <a:pt x="155" y="175"/>
                  </a:lnTo>
                  <a:lnTo>
                    <a:pt x="155" y="171"/>
                  </a:lnTo>
                  <a:lnTo>
                    <a:pt x="151" y="175"/>
                  </a:lnTo>
                  <a:lnTo>
                    <a:pt x="143" y="166"/>
                  </a:lnTo>
                  <a:lnTo>
                    <a:pt x="139" y="158"/>
                  </a:lnTo>
                  <a:lnTo>
                    <a:pt x="95" y="118"/>
                  </a:lnTo>
                  <a:lnTo>
                    <a:pt x="111" y="65"/>
                  </a:lnTo>
                  <a:lnTo>
                    <a:pt x="111" y="61"/>
                  </a:lnTo>
                  <a:lnTo>
                    <a:pt x="135" y="44"/>
                  </a:lnTo>
                  <a:lnTo>
                    <a:pt x="147" y="61"/>
                  </a:lnTo>
                  <a:lnTo>
                    <a:pt x="151" y="57"/>
                  </a:lnTo>
                  <a:lnTo>
                    <a:pt x="147" y="53"/>
                  </a:lnTo>
                  <a:lnTo>
                    <a:pt x="187" y="20"/>
                  </a:lnTo>
                  <a:lnTo>
                    <a:pt x="187" y="20"/>
                  </a:lnTo>
                  <a:lnTo>
                    <a:pt x="187" y="0"/>
                  </a:lnTo>
                  <a:lnTo>
                    <a:pt x="127" y="4"/>
                  </a:lnTo>
                  <a:lnTo>
                    <a:pt x="91" y="12"/>
                  </a:lnTo>
                  <a:lnTo>
                    <a:pt x="55" y="28"/>
                  </a:lnTo>
                  <a:lnTo>
                    <a:pt x="20" y="48"/>
                  </a:lnTo>
                  <a:lnTo>
                    <a:pt x="20" y="48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799" name="未知"/>
            <p:cNvSpPr/>
            <p:nvPr/>
          </p:nvSpPr>
          <p:spPr>
            <a:xfrm>
              <a:off x="215" y="936"/>
              <a:ext cx="157" cy="188"/>
            </a:xfrm>
            <a:custGeom>
              <a:avLst/>
              <a:gdLst/>
              <a:ahLst/>
              <a:cxnLst/>
              <a:pathLst>
                <a:path w="157" h="188">
                  <a:moveTo>
                    <a:pt x="156" y="131"/>
                  </a:moveTo>
                  <a:lnTo>
                    <a:pt x="128" y="131"/>
                  </a:lnTo>
                  <a:lnTo>
                    <a:pt x="108" y="118"/>
                  </a:lnTo>
                  <a:lnTo>
                    <a:pt x="92" y="86"/>
                  </a:lnTo>
                  <a:lnTo>
                    <a:pt x="88" y="49"/>
                  </a:lnTo>
                  <a:lnTo>
                    <a:pt x="100" y="25"/>
                  </a:lnTo>
                  <a:lnTo>
                    <a:pt x="116" y="0"/>
                  </a:lnTo>
                  <a:lnTo>
                    <a:pt x="28" y="49"/>
                  </a:lnTo>
                  <a:lnTo>
                    <a:pt x="8" y="86"/>
                  </a:lnTo>
                  <a:lnTo>
                    <a:pt x="0" y="126"/>
                  </a:lnTo>
                  <a:lnTo>
                    <a:pt x="12" y="159"/>
                  </a:lnTo>
                  <a:lnTo>
                    <a:pt x="32" y="175"/>
                  </a:lnTo>
                  <a:lnTo>
                    <a:pt x="64" y="187"/>
                  </a:lnTo>
                  <a:lnTo>
                    <a:pt x="92" y="187"/>
                  </a:lnTo>
                  <a:lnTo>
                    <a:pt x="120" y="175"/>
                  </a:lnTo>
                  <a:lnTo>
                    <a:pt x="140" y="155"/>
                  </a:lnTo>
                  <a:lnTo>
                    <a:pt x="148" y="143"/>
                  </a:lnTo>
                  <a:lnTo>
                    <a:pt x="156" y="131"/>
                  </a:lnTo>
                  <a:lnTo>
                    <a:pt x="156" y="131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0" name="未知"/>
            <p:cNvSpPr/>
            <p:nvPr/>
          </p:nvSpPr>
          <p:spPr>
            <a:xfrm>
              <a:off x="259" y="427"/>
              <a:ext cx="61" cy="181"/>
            </a:xfrm>
            <a:custGeom>
              <a:avLst/>
              <a:gdLst/>
              <a:ahLst/>
              <a:cxnLst/>
              <a:pathLst>
                <a:path w="61" h="181">
                  <a:moveTo>
                    <a:pt x="60" y="21"/>
                  </a:moveTo>
                  <a:lnTo>
                    <a:pt x="60" y="13"/>
                  </a:lnTo>
                  <a:lnTo>
                    <a:pt x="60" y="4"/>
                  </a:lnTo>
                  <a:lnTo>
                    <a:pt x="32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78"/>
                  </a:lnTo>
                  <a:lnTo>
                    <a:pt x="4" y="98"/>
                  </a:lnTo>
                  <a:lnTo>
                    <a:pt x="0" y="163"/>
                  </a:lnTo>
                  <a:lnTo>
                    <a:pt x="16" y="163"/>
                  </a:lnTo>
                  <a:lnTo>
                    <a:pt x="24" y="167"/>
                  </a:lnTo>
                  <a:lnTo>
                    <a:pt x="40" y="171"/>
                  </a:lnTo>
                  <a:lnTo>
                    <a:pt x="52" y="180"/>
                  </a:lnTo>
                  <a:lnTo>
                    <a:pt x="56" y="82"/>
                  </a:lnTo>
                  <a:lnTo>
                    <a:pt x="60" y="21"/>
                  </a:lnTo>
                  <a:lnTo>
                    <a:pt x="60" y="21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1" name="未知"/>
            <p:cNvSpPr/>
            <p:nvPr/>
          </p:nvSpPr>
          <p:spPr>
            <a:xfrm>
              <a:off x="96" y="525"/>
              <a:ext cx="168" cy="115"/>
            </a:xfrm>
            <a:custGeom>
              <a:avLst/>
              <a:gdLst/>
              <a:ahLst/>
              <a:cxnLst/>
              <a:pathLst>
                <a:path w="168" h="115">
                  <a:moveTo>
                    <a:pt x="167" y="0"/>
                  </a:moveTo>
                  <a:lnTo>
                    <a:pt x="79" y="16"/>
                  </a:lnTo>
                  <a:lnTo>
                    <a:pt x="59" y="16"/>
                  </a:lnTo>
                  <a:lnTo>
                    <a:pt x="35" y="53"/>
                  </a:lnTo>
                  <a:lnTo>
                    <a:pt x="4" y="82"/>
                  </a:lnTo>
                  <a:lnTo>
                    <a:pt x="0" y="114"/>
                  </a:lnTo>
                  <a:lnTo>
                    <a:pt x="20" y="98"/>
                  </a:lnTo>
                  <a:lnTo>
                    <a:pt x="47" y="86"/>
                  </a:lnTo>
                  <a:lnTo>
                    <a:pt x="91" y="73"/>
                  </a:lnTo>
                  <a:lnTo>
                    <a:pt x="127" y="69"/>
                  </a:lnTo>
                  <a:lnTo>
                    <a:pt x="163" y="65"/>
                  </a:lnTo>
                  <a:lnTo>
                    <a:pt x="167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2" name="未知"/>
            <p:cNvSpPr/>
            <p:nvPr/>
          </p:nvSpPr>
          <p:spPr>
            <a:xfrm>
              <a:off x="255" y="0"/>
              <a:ext cx="21" cy="152"/>
            </a:xfrm>
            <a:custGeom>
              <a:avLst/>
              <a:gdLst/>
              <a:ahLst/>
              <a:cxnLst/>
              <a:pathLst>
                <a:path w="21" h="152">
                  <a:moveTo>
                    <a:pt x="8" y="118"/>
                  </a:moveTo>
                  <a:lnTo>
                    <a:pt x="8" y="134"/>
                  </a:lnTo>
                  <a:lnTo>
                    <a:pt x="12" y="151"/>
                  </a:lnTo>
                  <a:lnTo>
                    <a:pt x="16" y="151"/>
                  </a:lnTo>
                  <a:lnTo>
                    <a:pt x="20" y="147"/>
                  </a:lnTo>
                  <a:lnTo>
                    <a:pt x="20" y="130"/>
                  </a:lnTo>
                  <a:lnTo>
                    <a:pt x="20" y="110"/>
                  </a:lnTo>
                  <a:lnTo>
                    <a:pt x="16" y="81"/>
                  </a:lnTo>
                  <a:lnTo>
                    <a:pt x="16" y="45"/>
                  </a:lnTo>
                  <a:lnTo>
                    <a:pt x="20" y="20"/>
                  </a:lnTo>
                  <a:lnTo>
                    <a:pt x="20" y="0"/>
                  </a:lnTo>
                  <a:lnTo>
                    <a:pt x="8" y="0"/>
                  </a:lnTo>
                  <a:lnTo>
                    <a:pt x="4" y="33"/>
                  </a:lnTo>
                  <a:lnTo>
                    <a:pt x="0" y="69"/>
                  </a:lnTo>
                  <a:lnTo>
                    <a:pt x="4" y="85"/>
                  </a:lnTo>
                  <a:lnTo>
                    <a:pt x="4" y="102"/>
                  </a:lnTo>
                  <a:lnTo>
                    <a:pt x="8" y="118"/>
                  </a:lnTo>
                  <a:lnTo>
                    <a:pt x="8" y="11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3" name="未知"/>
            <p:cNvSpPr/>
            <p:nvPr/>
          </p:nvSpPr>
          <p:spPr>
            <a:xfrm>
              <a:off x="275" y="0"/>
              <a:ext cx="61" cy="148"/>
            </a:xfrm>
            <a:custGeom>
              <a:avLst/>
              <a:gdLst/>
              <a:ahLst/>
              <a:cxnLst/>
              <a:pathLst>
                <a:path w="61" h="148">
                  <a:moveTo>
                    <a:pt x="0" y="147"/>
                  </a:moveTo>
                  <a:lnTo>
                    <a:pt x="16" y="142"/>
                  </a:lnTo>
                  <a:lnTo>
                    <a:pt x="32" y="138"/>
                  </a:lnTo>
                  <a:lnTo>
                    <a:pt x="36" y="142"/>
                  </a:lnTo>
                  <a:lnTo>
                    <a:pt x="40" y="126"/>
                  </a:lnTo>
                  <a:lnTo>
                    <a:pt x="40" y="94"/>
                  </a:lnTo>
                  <a:lnTo>
                    <a:pt x="40" y="85"/>
                  </a:lnTo>
                  <a:lnTo>
                    <a:pt x="44" y="81"/>
                  </a:lnTo>
                  <a:lnTo>
                    <a:pt x="48" y="81"/>
                  </a:lnTo>
                  <a:lnTo>
                    <a:pt x="52" y="77"/>
                  </a:lnTo>
                  <a:lnTo>
                    <a:pt x="56" y="77"/>
                  </a:lnTo>
                  <a:lnTo>
                    <a:pt x="60" y="0"/>
                  </a:lnTo>
                  <a:lnTo>
                    <a:pt x="8" y="0"/>
                  </a:lnTo>
                  <a:lnTo>
                    <a:pt x="0" y="102"/>
                  </a:lnTo>
                  <a:lnTo>
                    <a:pt x="0" y="122"/>
                  </a:lnTo>
                  <a:lnTo>
                    <a:pt x="0" y="147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4" name="未知"/>
            <p:cNvSpPr/>
            <p:nvPr/>
          </p:nvSpPr>
          <p:spPr>
            <a:xfrm>
              <a:off x="335" y="472"/>
              <a:ext cx="88" cy="136"/>
            </a:xfrm>
            <a:custGeom>
              <a:avLst/>
              <a:gdLst/>
              <a:ahLst/>
              <a:cxnLst/>
              <a:pathLst>
                <a:path w="88" h="136">
                  <a:moveTo>
                    <a:pt x="59" y="102"/>
                  </a:moveTo>
                  <a:lnTo>
                    <a:pt x="47" y="78"/>
                  </a:lnTo>
                  <a:lnTo>
                    <a:pt x="44" y="69"/>
                  </a:lnTo>
                  <a:lnTo>
                    <a:pt x="44" y="57"/>
                  </a:lnTo>
                  <a:lnTo>
                    <a:pt x="51" y="33"/>
                  </a:lnTo>
                  <a:lnTo>
                    <a:pt x="4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4"/>
                  </a:lnTo>
                  <a:lnTo>
                    <a:pt x="4" y="21"/>
                  </a:lnTo>
                  <a:lnTo>
                    <a:pt x="0" y="37"/>
                  </a:lnTo>
                  <a:lnTo>
                    <a:pt x="4" y="45"/>
                  </a:lnTo>
                  <a:lnTo>
                    <a:pt x="20" y="69"/>
                  </a:lnTo>
                  <a:lnTo>
                    <a:pt x="36" y="94"/>
                  </a:lnTo>
                  <a:lnTo>
                    <a:pt x="67" y="126"/>
                  </a:lnTo>
                  <a:lnTo>
                    <a:pt x="87" y="135"/>
                  </a:lnTo>
                  <a:lnTo>
                    <a:pt x="83" y="126"/>
                  </a:lnTo>
                  <a:lnTo>
                    <a:pt x="67" y="118"/>
                  </a:lnTo>
                  <a:lnTo>
                    <a:pt x="63" y="106"/>
                  </a:lnTo>
                  <a:lnTo>
                    <a:pt x="59" y="102"/>
                  </a:lnTo>
                  <a:lnTo>
                    <a:pt x="59" y="102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5" name="未知"/>
            <p:cNvSpPr/>
            <p:nvPr/>
          </p:nvSpPr>
          <p:spPr>
            <a:xfrm>
              <a:off x="271" y="0"/>
              <a:ext cx="13" cy="131"/>
            </a:xfrm>
            <a:custGeom>
              <a:avLst/>
              <a:gdLst/>
              <a:ahLst/>
              <a:cxnLst/>
              <a:pathLst>
                <a:path w="13" h="131">
                  <a:moveTo>
                    <a:pt x="4" y="130"/>
                  </a:moveTo>
                  <a:lnTo>
                    <a:pt x="4" y="102"/>
                  </a:lnTo>
                  <a:lnTo>
                    <a:pt x="4" y="85"/>
                  </a:lnTo>
                  <a:lnTo>
                    <a:pt x="4" y="69"/>
                  </a:lnTo>
                  <a:lnTo>
                    <a:pt x="4" y="53"/>
                  </a:lnTo>
                  <a:lnTo>
                    <a:pt x="4" y="24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41"/>
                  </a:lnTo>
                  <a:lnTo>
                    <a:pt x="0" y="81"/>
                  </a:lnTo>
                  <a:lnTo>
                    <a:pt x="4" y="102"/>
                  </a:lnTo>
                  <a:lnTo>
                    <a:pt x="4" y="130"/>
                  </a:lnTo>
                  <a:lnTo>
                    <a:pt x="4" y="13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6" name="未知"/>
            <p:cNvSpPr/>
            <p:nvPr/>
          </p:nvSpPr>
          <p:spPr>
            <a:xfrm>
              <a:off x="299" y="684"/>
              <a:ext cx="104" cy="107"/>
            </a:xfrm>
            <a:custGeom>
              <a:avLst/>
              <a:gdLst/>
              <a:ahLst/>
              <a:cxnLst/>
              <a:pathLst>
                <a:path w="104" h="107">
                  <a:moveTo>
                    <a:pt x="8" y="65"/>
                  </a:moveTo>
                  <a:lnTo>
                    <a:pt x="20" y="73"/>
                  </a:lnTo>
                  <a:lnTo>
                    <a:pt x="20" y="85"/>
                  </a:lnTo>
                  <a:lnTo>
                    <a:pt x="0" y="106"/>
                  </a:lnTo>
                  <a:lnTo>
                    <a:pt x="28" y="102"/>
                  </a:lnTo>
                  <a:lnTo>
                    <a:pt x="56" y="98"/>
                  </a:lnTo>
                  <a:lnTo>
                    <a:pt x="83" y="89"/>
                  </a:lnTo>
                  <a:lnTo>
                    <a:pt x="103" y="81"/>
                  </a:lnTo>
                  <a:lnTo>
                    <a:pt x="99" y="73"/>
                  </a:lnTo>
                  <a:lnTo>
                    <a:pt x="95" y="77"/>
                  </a:lnTo>
                  <a:lnTo>
                    <a:pt x="56" y="37"/>
                  </a:lnTo>
                  <a:lnTo>
                    <a:pt x="52" y="41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16" y="12"/>
                  </a:lnTo>
                  <a:lnTo>
                    <a:pt x="20" y="16"/>
                  </a:lnTo>
                  <a:lnTo>
                    <a:pt x="16" y="53"/>
                  </a:lnTo>
                  <a:lnTo>
                    <a:pt x="16" y="57"/>
                  </a:lnTo>
                  <a:lnTo>
                    <a:pt x="8" y="65"/>
                  </a:lnTo>
                  <a:lnTo>
                    <a:pt x="8" y="6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7" name="未知"/>
            <p:cNvSpPr/>
            <p:nvPr/>
          </p:nvSpPr>
          <p:spPr>
            <a:xfrm>
              <a:off x="299" y="684"/>
              <a:ext cx="104" cy="107"/>
            </a:xfrm>
            <a:custGeom>
              <a:avLst/>
              <a:gdLst/>
              <a:ahLst/>
              <a:cxnLst/>
              <a:pathLst>
                <a:path w="104" h="107">
                  <a:moveTo>
                    <a:pt x="8" y="65"/>
                  </a:moveTo>
                  <a:lnTo>
                    <a:pt x="20" y="73"/>
                  </a:lnTo>
                  <a:lnTo>
                    <a:pt x="20" y="85"/>
                  </a:lnTo>
                  <a:lnTo>
                    <a:pt x="0" y="106"/>
                  </a:lnTo>
                  <a:lnTo>
                    <a:pt x="28" y="102"/>
                  </a:lnTo>
                  <a:lnTo>
                    <a:pt x="56" y="98"/>
                  </a:lnTo>
                  <a:lnTo>
                    <a:pt x="83" y="89"/>
                  </a:lnTo>
                  <a:lnTo>
                    <a:pt x="103" y="81"/>
                  </a:lnTo>
                  <a:lnTo>
                    <a:pt x="99" y="73"/>
                  </a:lnTo>
                  <a:lnTo>
                    <a:pt x="95" y="77"/>
                  </a:lnTo>
                  <a:lnTo>
                    <a:pt x="56" y="37"/>
                  </a:lnTo>
                  <a:lnTo>
                    <a:pt x="52" y="41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16" y="12"/>
                  </a:lnTo>
                  <a:lnTo>
                    <a:pt x="20" y="16"/>
                  </a:lnTo>
                  <a:lnTo>
                    <a:pt x="16" y="53"/>
                  </a:lnTo>
                  <a:lnTo>
                    <a:pt x="16" y="57"/>
                  </a:lnTo>
                  <a:lnTo>
                    <a:pt x="8" y="65"/>
                  </a:lnTo>
                  <a:close/>
                </a:path>
              </a:pathLst>
            </a:custGeom>
            <a:solidFill>
              <a:srgbClr val="888888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8" name="未知"/>
            <p:cNvSpPr/>
            <p:nvPr/>
          </p:nvSpPr>
          <p:spPr>
            <a:xfrm>
              <a:off x="183" y="672"/>
              <a:ext cx="65" cy="106"/>
            </a:xfrm>
            <a:custGeom>
              <a:avLst/>
              <a:gdLst/>
              <a:ahLst/>
              <a:cxnLst/>
              <a:pathLst>
                <a:path w="65" h="106">
                  <a:moveTo>
                    <a:pt x="0" y="0"/>
                  </a:moveTo>
                  <a:lnTo>
                    <a:pt x="0" y="4"/>
                  </a:lnTo>
                  <a:lnTo>
                    <a:pt x="40" y="49"/>
                  </a:lnTo>
                  <a:lnTo>
                    <a:pt x="28" y="97"/>
                  </a:lnTo>
                  <a:lnTo>
                    <a:pt x="28" y="105"/>
                  </a:lnTo>
                  <a:lnTo>
                    <a:pt x="44" y="44"/>
                  </a:lnTo>
                  <a:lnTo>
                    <a:pt x="64" y="28"/>
                  </a:lnTo>
                  <a:lnTo>
                    <a:pt x="60" y="24"/>
                  </a:lnTo>
                  <a:lnTo>
                    <a:pt x="44" y="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09" name="未知"/>
            <p:cNvSpPr/>
            <p:nvPr/>
          </p:nvSpPr>
          <p:spPr>
            <a:xfrm>
              <a:off x="183" y="672"/>
              <a:ext cx="65" cy="106"/>
            </a:xfrm>
            <a:custGeom>
              <a:avLst/>
              <a:gdLst/>
              <a:ahLst/>
              <a:cxnLst/>
              <a:pathLst>
                <a:path w="65" h="106">
                  <a:moveTo>
                    <a:pt x="0" y="0"/>
                  </a:moveTo>
                  <a:lnTo>
                    <a:pt x="0" y="4"/>
                  </a:lnTo>
                  <a:lnTo>
                    <a:pt x="40" y="49"/>
                  </a:lnTo>
                  <a:lnTo>
                    <a:pt x="28" y="97"/>
                  </a:lnTo>
                  <a:lnTo>
                    <a:pt x="28" y="105"/>
                  </a:lnTo>
                  <a:lnTo>
                    <a:pt x="44" y="44"/>
                  </a:lnTo>
                  <a:lnTo>
                    <a:pt x="64" y="28"/>
                  </a:lnTo>
                  <a:lnTo>
                    <a:pt x="60" y="24"/>
                  </a:lnTo>
                  <a:lnTo>
                    <a:pt x="44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0" name="未知"/>
            <p:cNvSpPr/>
            <p:nvPr/>
          </p:nvSpPr>
          <p:spPr>
            <a:xfrm>
              <a:off x="626" y="436"/>
              <a:ext cx="48" cy="106"/>
            </a:xfrm>
            <a:custGeom>
              <a:avLst/>
              <a:gdLst/>
              <a:ahLst/>
              <a:cxnLst/>
              <a:pathLst>
                <a:path w="48" h="106">
                  <a:moveTo>
                    <a:pt x="47" y="0"/>
                  </a:moveTo>
                  <a:lnTo>
                    <a:pt x="43" y="8"/>
                  </a:lnTo>
                  <a:lnTo>
                    <a:pt x="31" y="12"/>
                  </a:lnTo>
                  <a:lnTo>
                    <a:pt x="15" y="48"/>
                  </a:lnTo>
                  <a:lnTo>
                    <a:pt x="0" y="89"/>
                  </a:lnTo>
                  <a:lnTo>
                    <a:pt x="15" y="105"/>
                  </a:lnTo>
                  <a:lnTo>
                    <a:pt x="19" y="93"/>
                  </a:lnTo>
                  <a:lnTo>
                    <a:pt x="7" y="81"/>
                  </a:lnTo>
                  <a:lnTo>
                    <a:pt x="31" y="40"/>
                  </a:lnTo>
                  <a:lnTo>
                    <a:pt x="43" y="28"/>
                  </a:lnTo>
                  <a:lnTo>
                    <a:pt x="43" y="12"/>
                  </a:lnTo>
                  <a:lnTo>
                    <a:pt x="47" y="8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1" name="未知"/>
            <p:cNvSpPr/>
            <p:nvPr/>
          </p:nvSpPr>
          <p:spPr>
            <a:xfrm>
              <a:off x="263" y="623"/>
              <a:ext cx="101" cy="58"/>
            </a:xfrm>
            <a:custGeom>
              <a:avLst/>
              <a:gdLst/>
              <a:ahLst/>
              <a:cxnLst/>
              <a:pathLst>
                <a:path w="101" h="58">
                  <a:moveTo>
                    <a:pt x="0" y="0"/>
                  </a:moveTo>
                  <a:lnTo>
                    <a:pt x="24" y="28"/>
                  </a:lnTo>
                  <a:lnTo>
                    <a:pt x="44" y="57"/>
                  </a:lnTo>
                  <a:lnTo>
                    <a:pt x="48" y="53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2" name="未知"/>
            <p:cNvSpPr/>
            <p:nvPr/>
          </p:nvSpPr>
          <p:spPr>
            <a:xfrm>
              <a:off x="263" y="607"/>
              <a:ext cx="101" cy="17"/>
            </a:xfrm>
            <a:custGeom>
              <a:avLst/>
              <a:gdLst/>
              <a:ahLst/>
              <a:cxnLst/>
              <a:pathLst>
                <a:path w="101" h="17">
                  <a:moveTo>
                    <a:pt x="12" y="4"/>
                  </a:moveTo>
                  <a:lnTo>
                    <a:pt x="0" y="16"/>
                  </a:lnTo>
                  <a:lnTo>
                    <a:pt x="100" y="1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3" name="未知"/>
            <p:cNvSpPr/>
            <p:nvPr/>
          </p:nvSpPr>
          <p:spPr>
            <a:xfrm>
              <a:off x="311" y="627"/>
              <a:ext cx="96" cy="99"/>
            </a:xfrm>
            <a:custGeom>
              <a:avLst/>
              <a:gdLst/>
              <a:ahLst/>
              <a:cxnLst/>
              <a:pathLst>
                <a:path w="96" h="99">
                  <a:moveTo>
                    <a:pt x="64" y="0"/>
                  </a:moveTo>
                  <a:lnTo>
                    <a:pt x="28" y="28"/>
                  </a:lnTo>
                  <a:lnTo>
                    <a:pt x="0" y="57"/>
                  </a:lnTo>
                  <a:lnTo>
                    <a:pt x="40" y="98"/>
                  </a:lnTo>
                  <a:lnTo>
                    <a:pt x="44" y="94"/>
                  </a:lnTo>
                  <a:lnTo>
                    <a:pt x="71" y="65"/>
                  </a:lnTo>
                  <a:lnTo>
                    <a:pt x="95" y="41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4" name="未知"/>
            <p:cNvSpPr/>
            <p:nvPr/>
          </p:nvSpPr>
          <p:spPr>
            <a:xfrm>
              <a:off x="386" y="468"/>
              <a:ext cx="33" cy="99"/>
            </a:xfrm>
            <a:custGeom>
              <a:avLst/>
              <a:gdLst/>
              <a:ahLst/>
              <a:cxnLst/>
              <a:pathLst>
                <a:path w="33" h="99">
                  <a:moveTo>
                    <a:pt x="0" y="0"/>
                  </a:moveTo>
                  <a:lnTo>
                    <a:pt x="0" y="37"/>
                  </a:lnTo>
                  <a:lnTo>
                    <a:pt x="20" y="73"/>
                  </a:lnTo>
                  <a:lnTo>
                    <a:pt x="20" y="86"/>
                  </a:lnTo>
                  <a:lnTo>
                    <a:pt x="20" y="98"/>
                  </a:lnTo>
                  <a:lnTo>
                    <a:pt x="28" y="82"/>
                  </a:lnTo>
                  <a:lnTo>
                    <a:pt x="32" y="73"/>
                  </a:lnTo>
                  <a:lnTo>
                    <a:pt x="20" y="41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5" name="未知"/>
            <p:cNvSpPr/>
            <p:nvPr/>
          </p:nvSpPr>
          <p:spPr>
            <a:xfrm>
              <a:off x="438" y="839"/>
              <a:ext cx="93" cy="41"/>
            </a:xfrm>
            <a:custGeom>
              <a:avLst/>
              <a:gdLst/>
              <a:ahLst/>
              <a:cxnLst/>
              <a:pathLst>
                <a:path w="93" h="41">
                  <a:moveTo>
                    <a:pt x="92" y="40"/>
                  </a:moveTo>
                  <a:lnTo>
                    <a:pt x="88" y="36"/>
                  </a:lnTo>
                  <a:lnTo>
                    <a:pt x="80" y="36"/>
                  </a:lnTo>
                  <a:lnTo>
                    <a:pt x="72" y="32"/>
                  </a:lnTo>
                  <a:lnTo>
                    <a:pt x="64" y="28"/>
                  </a:lnTo>
                  <a:lnTo>
                    <a:pt x="32" y="16"/>
                  </a:lnTo>
                  <a:lnTo>
                    <a:pt x="8" y="0"/>
                  </a:lnTo>
                  <a:lnTo>
                    <a:pt x="0" y="0"/>
                  </a:lnTo>
                  <a:lnTo>
                    <a:pt x="12" y="8"/>
                  </a:lnTo>
                  <a:lnTo>
                    <a:pt x="36" y="24"/>
                  </a:lnTo>
                  <a:lnTo>
                    <a:pt x="64" y="36"/>
                  </a:lnTo>
                  <a:lnTo>
                    <a:pt x="92" y="4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6" name="未知"/>
            <p:cNvSpPr/>
            <p:nvPr/>
          </p:nvSpPr>
          <p:spPr>
            <a:xfrm>
              <a:off x="167" y="676"/>
              <a:ext cx="57" cy="94"/>
            </a:xfrm>
            <a:custGeom>
              <a:avLst/>
              <a:gdLst/>
              <a:ahLst/>
              <a:cxnLst/>
              <a:pathLst>
                <a:path w="57" h="94">
                  <a:moveTo>
                    <a:pt x="16" y="0"/>
                  </a:moveTo>
                  <a:lnTo>
                    <a:pt x="0" y="53"/>
                  </a:lnTo>
                  <a:lnTo>
                    <a:pt x="44" y="93"/>
                  </a:lnTo>
                  <a:lnTo>
                    <a:pt x="56" y="45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7" name="未知"/>
            <p:cNvSpPr/>
            <p:nvPr/>
          </p:nvSpPr>
          <p:spPr>
            <a:xfrm>
              <a:off x="363" y="452"/>
              <a:ext cx="44" cy="103"/>
            </a:xfrm>
            <a:custGeom>
              <a:avLst/>
              <a:gdLst/>
              <a:ahLst/>
              <a:cxnLst/>
              <a:pathLst>
                <a:path w="44" h="103">
                  <a:moveTo>
                    <a:pt x="0" y="0"/>
                  </a:moveTo>
                  <a:lnTo>
                    <a:pt x="4" y="12"/>
                  </a:lnTo>
                  <a:lnTo>
                    <a:pt x="12" y="36"/>
                  </a:lnTo>
                  <a:lnTo>
                    <a:pt x="23" y="53"/>
                  </a:lnTo>
                  <a:lnTo>
                    <a:pt x="43" y="102"/>
                  </a:lnTo>
                  <a:lnTo>
                    <a:pt x="43" y="89"/>
                  </a:lnTo>
                  <a:lnTo>
                    <a:pt x="23" y="53"/>
                  </a:lnTo>
                  <a:lnTo>
                    <a:pt x="23" y="16"/>
                  </a:lnTo>
                  <a:lnTo>
                    <a:pt x="16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8" name="未知"/>
            <p:cNvSpPr/>
            <p:nvPr/>
          </p:nvSpPr>
          <p:spPr>
            <a:xfrm>
              <a:off x="355" y="672"/>
              <a:ext cx="92" cy="90"/>
            </a:xfrm>
            <a:custGeom>
              <a:avLst/>
              <a:gdLst/>
              <a:ahLst/>
              <a:cxnLst/>
              <a:pathLst>
                <a:path w="92" h="90">
                  <a:moveTo>
                    <a:pt x="83" y="49"/>
                  </a:moveTo>
                  <a:lnTo>
                    <a:pt x="91" y="40"/>
                  </a:lnTo>
                  <a:lnTo>
                    <a:pt x="47" y="0"/>
                  </a:lnTo>
                  <a:lnTo>
                    <a:pt x="35" y="12"/>
                  </a:lnTo>
                  <a:lnTo>
                    <a:pt x="24" y="24"/>
                  </a:lnTo>
                  <a:lnTo>
                    <a:pt x="12" y="32"/>
                  </a:lnTo>
                  <a:lnTo>
                    <a:pt x="0" y="49"/>
                  </a:lnTo>
                  <a:lnTo>
                    <a:pt x="39" y="89"/>
                  </a:lnTo>
                  <a:lnTo>
                    <a:pt x="43" y="85"/>
                  </a:lnTo>
                  <a:lnTo>
                    <a:pt x="83" y="49"/>
                  </a:lnTo>
                  <a:lnTo>
                    <a:pt x="83" y="4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19" name="未知"/>
            <p:cNvSpPr/>
            <p:nvPr/>
          </p:nvSpPr>
          <p:spPr>
            <a:xfrm>
              <a:off x="219" y="631"/>
              <a:ext cx="89" cy="91"/>
            </a:xfrm>
            <a:custGeom>
              <a:avLst/>
              <a:gdLst/>
              <a:ahLst/>
              <a:cxnLst/>
              <a:pathLst>
                <a:path w="89" h="91">
                  <a:moveTo>
                    <a:pt x="4" y="37"/>
                  </a:moveTo>
                  <a:lnTo>
                    <a:pt x="56" y="90"/>
                  </a:lnTo>
                  <a:lnTo>
                    <a:pt x="88" y="57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0" name="未知"/>
            <p:cNvSpPr/>
            <p:nvPr/>
          </p:nvSpPr>
          <p:spPr>
            <a:xfrm>
              <a:off x="64" y="659"/>
              <a:ext cx="29" cy="95"/>
            </a:xfrm>
            <a:custGeom>
              <a:avLst/>
              <a:gdLst/>
              <a:ahLst/>
              <a:cxnLst/>
              <a:pathLst>
                <a:path w="29" h="95">
                  <a:moveTo>
                    <a:pt x="28" y="0"/>
                  </a:moveTo>
                  <a:lnTo>
                    <a:pt x="12" y="17"/>
                  </a:lnTo>
                  <a:lnTo>
                    <a:pt x="4" y="41"/>
                  </a:lnTo>
                  <a:lnTo>
                    <a:pt x="0" y="57"/>
                  </a:lnTo>
                  <a:lnTo>
                    <a:pt x="4" y="82"/>
                  </a:lnTo>
                  <a:lnTo>
                    <a:pt x="8" y="94"/>
                  </a:lnTo>
                  <a:lnTo>
                    <a:pt x="24" y="57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1" name="未知"/>
            <p:cNvSpPr/>
            <p:nvPr/>
          </p:nvSpPr>
          <p:spPr>
            <a:xfrm>
              <a:off x="64" y="659"/>
              <a:ext cx="29" cy="95"/>
            </a:xfrm>
            <a:custGeom>
              <a:avLst/>
              <a:gdLst/>
              <a:ahLst/>
              <a:cxnLst/>
              <a:pathLst>
                <a:path w="29" h="95">
                  <a:moveTo>
                    <a:pt x="28" y="0"/>
                  </a:moveTo>
                  <a:lnTo>
                    <a:pt x="12" y="17"/>
                  </a:lnTo>
                  <a:lnTo>
                    <a:pt x="4" y="41"/>
                  </a:lnTo>
                  <a:lnTo>
                    <a:pt x="0" y="57"/>
                  </a:lnTo>
                  <a:lnTo>
                    <a:pt x="4" y="82"/>
                  </a:lnTo>
                  <a:lnTo>
                    <a:pt x="8" y="94"/>
                  </a:lnTo>
                  <a:lnTo>
                    <a:pt x="24" y="5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2" name="未知"/>
            <p:cNvSpPr/>
            <p:nvPr/>
          </p:nvSpPr>
          <p:spPr>
            <a:xfrm>
              <a:off x="211" y="700"/>
              <a:ext cx="65" cy="87"/>
            </a:xfrm>
            <a:custGeom>
              <a:avLst/>
              <a:gdLst/>
              <a:ahLst/>
              <a:cxnLst/>
              <a:pathLst>
                <a:path w="65" h="87">
                  <a:moveTo>
                    <a:pt x="36" y="0"/>
                  </a:moveTo>
                  <a:lnTo>
                    <a:pt x="16" y="16"/>
                  </a:lnTo>
                  <a:lnTo>
                    <a:pt x="0" y="77"/>
                  </a:lnTo>
                  <a:lnTo>
                    <a:pt x="12" y="86"/>
                  </a:lnTo>
                  <a:lnTo>
                    <a:pt x="16" y="77"/>
                  </a:lnTo>
                  <a:lnTo>
                    <a:pt x="20" y="82"/>
                  </a:lnTo>
                  <a:lnTo>
                    <a:pt x="56" y="53"/>
                  </a:lnTo>
                  <a:lnTo>
                    <a:pt x="64" y="37"/>
                  </a:lnTo>
                  <a:lnTo>
                    <a:pt x="64" y="25"/>
                  </a:lnTo>
                  <a:lnTo>
                    <a:pt x="52" y="21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3" name="未知"/>
            <p:cNvSpPr/>
            <p:nvPr/>
          </p:nvSpPr>
          <p:spPr>
            <a:xfrm>
              <a:off x="227" y="721"/>
              <a:ext cx="65" cy="78"/>
            </a:xfrm>
            <a:custGeom>
              <a:avLst/>
              <a:gdLst/>
              <a:ahLst/>
              <a:cxnLst/>
              <a:pathLst>
                <a:path w="65" h="78">
                  <a:moveTo>
                    <a:pt x="16" y="77"/>
                  </a:moveTo>
                  <a:lnTo>
                    <a:pt x="36" y="77"/>
                  </a:lnTo>
                  <a:lnTo>
                    <a:pt x="52" y="61"/>
                  </a:lnTo>
                  <a:lnTo>
                    <a:pt x="64" y="44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48" y="4"/>
                  </a:lnTo>
                  <a:lnTo>
                    <a:pt x="48" y="12"/>
                  </a:lnTo>
                  <a:lnTo>
                    <a:pt x="28" y="36"/>
                  </a:lnTo>
                  <a:lnTo>
                    <a:pt x="0" y="61"/>
                  </a:lnTo>
                  <a:lnTo>
                    <a:pt x="0" y="65"/>
                  </a:lnTo>
                  <a:lnTo>
                    <a:pt x="16" y="77"/>
                  </a:lnTo>
                  <a:lnTo>
                    <a:pt x="16" y="7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4" name="未知"/>
            <p:cNvSpPr/>
            <p:nvPr/>
          </p:nvSpPr>
          <p:spPr>
            <a:xfrm>
              <a:off x="259" y="611"/>
              <a:ext cx="53" cy="78"/>
            </a:xfrm>
            <a:custGeom>
              <a:avLst/>
              <a:gdLst/>
              <a:ahLst/>
              <a:cxnLst/>
              <a:pathLst>
                <a:path w="53" h="78">
                  <a:moveTo>
                    <a:pt x="0" y="0"/>
                  </a:moveTo>
                  <a:lnTo>
                    <a:pt x="0" y="20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52" y="77"/>
                  </a:lnTo>
                  <a:lnTo>
                    <a:pt x="52" y="73"/>
                  </a:lnTo>
                  <a:lnTo>
                    <a:pt x="52" y="65"/>
                  </a:lnTo>
                  <a:lnTo>
                    <a:pt x="48" y="69"/>
                  </a:lnTo>
                  <a:lnTo>
                    <a:pt x="20" y="32"/>
                  </a:lnTo>
                  <a:lnTo>
                    <a:pt x="4" y="12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5" name="未知"/>
            <p:cNvSpPr/>
            <p:nvPr/>
          </p:nvSpPr>
          <p:spPr>
            <a:xfrm>
              <a:off x="263" y="721"/>
              <a:ext cx="57" cy="78"/>
            </a:xfrm>
            <a:custGeom>
              <a:avLst/>
              <a:gdLst/>
              <a:ahLst/>
              <a:cxnLst/>
              <a:pathLst>
                <a:path w="57" h="78">
                  <a:moveTo>
                    <a:pt x="12" y="0"/>
                  </a:moveTo>
                  <a:lnTo>
                    <a:pt x="28" y="20"/>
                  </a:lnTo>
                  <a:lnTo>
                    <a:pt x="28" y="32"/>
                  </a:lnTo>
                  <a:lnTo>
                    <a:pt x="28" y="40"/>
                  </a:lnTo>
                  <a:lnTo>
                    <a:pt x="16" y="61"/>
                  </a:lnTo>
                  <a:lnTo>
                    <a:pt x="0" y="77"/>
                  </a:lnTo>
                  <a:lnTo>
                    <a:pt x="20" y="73"/>
                  </a:lnTo>
                  <a:lnTo>
                    <a:pt x="56" y="36"/>
                  </a:lnTo>
                  <a:lnTo>
                    <a:pt x="44" y="28"/>
                  </a:lnTo>
                  <a:lnTo>
                    <a:pt x="24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6" name="未知"/>
            <p:cNvSpPr/>
            <p:nvPr/>
          </p:nvSpPr>
          <p:spPr>
            <a:xfrm>
              <a:off x="255" y="431"/>
              <a:ext cx="13" cy="75"/>
            </a:xfrm>
            <a:custGeom>
              <a:avLst/>
              <a:gdLst/>
              <a:ahLst/>
              <a:cxnLst/>
              <a:pathLst>
                <a:path w="13" h="75">
                  <a:moveTo>
                    <a:pt x="4" y="9"/>
                  </a:moveTo>
                  <a:lnTo>
                    <a:pt x="0" y="13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62"/>
                  </a:lnTo>
                  <a:lnTo>
                    <a:pt x="8" y="74"/>
                  </a:lnTo>
                  <a:lnTo>
                    <a:pt x="12" y="0"/>
                  </a:lnTo>
                  <a:lnTo>
                    <a:pt x="8" y="5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7" name="未知"/>
            <p:cNvSpPr/>
            <p:nvPr/>
          </p:nvSpPr>
          <p:spPr>
            <a:xfrm>
              <a:off x="418" y="741"/>
              <a:ext cx="65" cy="62"/>
            </a:xfrm>
            <a:custGeom>
              <a:avLst/>
              <a:gdLst/>
              <a:ahLst/>
              <a:cxnLst/>
              <a:pathLst>
                <a:path w="65" h="62">
                  <a:moveTo>
                    <a:pt x="0" y="36"/>
                  </a:moveTo>
                  <a:lnTo>
                    <a:pt x="0" y="41"/>
                  </a:lnTo>
                  <a:lnTo>
                    <a:pt x="16" y="57"/>
                  </a:lnTo>
                  <a:lnTo>
                    <a:pt x="20" y="61"/>
                  </a:lnTo>
                  <a:lnTo>
                    <a:pt x="28" y="61"/>
                  </a:lnTo>
                  <a:lnTo>
                    <a:pt x="32" y="53"/>
                  </a:lnTo>
                  <a:lnTo>
                    <a:pt x="56" y="28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44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8" name="未知"/>
            <p:cNvSpPr/>
            <p:nvPr/>
          </p:nvSpPr>
          <p:spPr>
            <a:xfrm>
              <a:off x="255" y="138"/>
              <a:ext cx="57" cy="50"/>
            </a:xfrm>
            <a:custGeom>
              <a:avLst/>
              <a:gdLst/>
              <a:ahLst/>
              <a:cxnLst/>
              <a:pathLst>
                <a:path w="57" h="50">
                  <a:moveTo>
                    <a:pt x="12" y="13"/>
                  </a:moveTo>
                  <a:lnTo>
                    <a:pt x="0" y="2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9"/>
                  </a:lnTo>
                  <a:lnTo>
                    <a:pt x="4" y="41"/>
                  </a:lnTo>
                  <a:lnTo>
                    <a:pt x="8" y="29"/>
                  </a:lnTo>
                  <a:lnTo>
                    <a:pt x="28" y="13"/>
                  </a:lnTo>
                  <a:lnTo>
                    <a:pt x="56" y="13"/>
                  </a:lnTo>
                  <a:lnTo>
                    <a:pt x="56" y="4"/>
                  </a:lnTo>
                  <a:lnTo>
                    <a:pt x="52" y="0"/>
                  </a:lnTo>
                  <a:lnTo>
                    <a:pt x="28" y="4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29" name="未知"/>
            <p:cNvSpPr/>
            <p:nvPr/>
          </p:nvSpPr>
          <p:spPr>
            <a:xfrm>
              <a:off x="398" y="721"/>
              <a:ext cx="65" cy="57"/>
            </a:xfrm>
            <a:custGeom>
              <a:avLst/>
              <a:gdLst/>
              <a:ahLst/>
              <a:cxnLst/>
              <a:pathLst>
                <a:path w="65" h="57">
                  <a:moveTo>
                    <a:pt x="40" y="0"/>
                  </a:moveTo>
                  <a:lnTo>
                    <a:pt x="0" y="36"/>
                  </a:lnTo>
                  <a:lnTo>
                    <a:pt x="4" y="44"/>
                  </a:lnTo>
                  <a:lnTo>
                    <a:pt x="20" y="56"/>
                  </a:lnTo>
                  <a:lnTo>
                    <a:pt x="64" y="2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0" name="未知"/>
            <p:cNvSpPr/>
            <p:nvPr/>
          </p:nvSpPr>
          <p:spPr>
            <a:xfrm>
              <a:off x="311" y="623"/>
              <a:ext cx="65" cy="62"/>
            </a:xfrm>
            <a:custGeom>
              <a:avLst/>
              <a:gdLst/>
              <a:ahLst/>
              <a:cxnLst/>
              <a:pathLst>
                <a:path w="65" h="62">
                  <a:moveTo>
                    <a:pt x="0" y="53"/>
                  </a:moveTo>
                  <a:lnTo>
                    <a:pt x="0" y="61"/>
                  </a:lnTo>
                  <a:lnTo>
                    <a:pt x="12" y="49"/>
                  </a:lnTo>
                  <a:lnTo>
                    <a:pt x="36" y="28"/>
                  </a:lnTo>
                  <a:lnTo>
                    <a:pt x="64" y="4"/>
                  </a:lnTo>
                  <a:lnTo>
                    <a:pt x="52" y="0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1" name="未知"/>
            <p:cNvSpPr/>
            <p:nvPr/>
          </p:nvSpPr>
          <p:spPr>
            <a:xfrm>
              <a:off x="450" y="769"/>
              <a:ext cx="61" cy="46"/>
            </a:xfrm>
            <a:custGeom>
              <a:avLst/>
              <a:gdLst/>
              <a:ahLst/>
              <a:cxnLst/>
              <a:pathLst>
                <a:path w="61" h="46">
                  <a:moveTo>
                    <a:pt x="0" y="25"/>
                  </a:moveTo>
                  <a:lnTo>
                    <a:pt x="16" y="45"/>
                  </a:lnTo>
                  <a:lnTo>
                    <a:pt x="28" y="41"/>
                  </a:lnTo>
                  <a:lnTo>
                    <a:pt x="40" y="41"/>
                  </a:lnTo>
                  <a:lnTo>
                    <a:pt x="56" y="41"/>
                  </a:lnTo>
                  <a:lnTo>
                    <a:pt x="60" y="41"/>
                  </a:lnTo>
                  <a:lnTo>
                    <a:pt x="24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2" name="未知"/>
            <p:cNvSpPr/>
            <p:nvPr/>
          </p:nvSpPr>
          <p:spPr>
            <a:xfrm>
              <a:off x="183" y="655"/>
              <a:ext cx="61" cy="58"/>
            </a:xfrm>
            <a:custGeom>
              <a:avLst/>
              <a:gdLst/>
              <a:ahLst/>
              <a:cxnLst/>
              <a:pathLst>
                <a:path w="61" h="58">
                  <a:moveTo>
                    <a:pt x="0" y="17"/>
                  </a:moveTo>
                  <a:lnTo>
                    <a:pt x="44" y="57"/>
                  </a:lnTo>
                  <a:lnTo>
                    <a:pt x="60" y="41"/>
                  </a:lnTo>
                  <a:lnTo>
                    <a:pt x="44" y="21"/>
                  </a:lnTo>
                  <a:lnTo>
                    <a:pt x="24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3" name="未知"/>
            <p:cNvSpPr/>
            <p:nvPr/>
          </p:nvSpPr>
          <p:spPr>
            <a:xfrm>
              <a:off x="323" y="293"/>
              <a:ext cx="17" cy="58"/>
            </a:xfrm>
            <a:custGeom>
              <a:avLst/>
              <a:gdLst/>
              <a:ahLst/>
              <a:cxnLst/>
              <a:pathLst>
                <a:path w="17" h="58">
                  <a:moveTo>
                    <a:pt x="0" y="0"/>
                  </a:moveTo>
                  <a:lnTo>
                    <a:pt x="8" y="57"/>
                  </a:lnTo>
                  <a:lnTo>
                    <a:pt x="8" y="53"/>
                  </a:lnTo>
                  <a:lnTo>
                    <a:pt x="8" y="45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12" y="20"/>
                  </a:lnTo>
                  <a:lnTo>
                    <a:pt x="16" y="12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4" name="未知"/>
            <p:cNvSpPr/>
            <p:nvPr/>
          </p:nvSpPr>
          <p:spPr>
            <a:xfrm>
              <a:off x="323" y="293"/>
              <a:ext cx="17" cy="58"/>
            </a:xfrm>
            <a:custGeom>
              <a:avLst/>
              <a:gdLst/>
              <a:ahLst/>
              <a:cxnLst/>
              <a:pathLst>
                <a:path w="17" h="58">
                  <a:moveTo>
                    <a:pt x="0" y="0"/>
                  </a:moveTo>
                  <a:lnTo>
                    <a:pt x="8" y="57"/>
                  </a:lnTo>
                  <a:lnTo>
                    <a:pt x="8" y="53"/>
                  </a:lnTo>
                  <a:lnTo>
                    <a:pt x="8" y="45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12" y="20"/>
                  </a:lnTo>
                  <a:lnTo>
                    <a:pt x="16" y="1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5" name="未知"/>
            <p:cNvSpPr/>
            <p:nvPr/>
          </p:nvSpPr>
          <p:spPr>
            <a:xfrm>
              <a:off x="219" y="668"/>
              <a:ext cx="57" cy="54"/>
            </a:xfrm>
            <a:custGeom>
              <a:avLst/>
              <a:gdLst/>
              <a:ahLst/>
              <a:cxnLst/>
              <a:pathLst>
                <a:path w="57" h="54">
                  <a:moveTo>
                    <a:pt x="24" y="28"/>
                  </a:moveTo>
                  <a:lnTo>
                    <a:pt x="28" y="32"/>
                  </a:lnTo>
                  <a:lnTo>
                    <a:pt x="44" y="53"/>
                  </a:lnTo>
                  <a:lnTo>
                    <a:pt x="52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4" y="0"/>
                  </a:lnTo>
                  <a:lnTo>
                    <a:pt x="0" y="4"/>
                  </a:lnTo>
                  <a:lnTo>
                    <a:pt x="24" y="28"/>
                  </a:lnTo>
                  <a:lnTo>
                    <a:pt x="24" y="2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6" name="未知"/>
            <p:cNvSpPr/>
            <p:nvPr/>
          </p:nvSpPr>
          <p:spPr>
            <a:xfrm>
              <a:off x="534" y="818"/>
              <a:ext cx="61" cy="50"/>
            </a:xfrm>
            <a:custGeom>
              <a:avLst/>
              <a:gdLst/>
              <a:ahLst/>
              <a:cxnLst/>
              <a:pathLst>
                <a:path w="61" h="50">
                  <a:moveTo>
                    <a:pt x="0" y="0"/>
                  </a:moveTo>
                  <a:lnTo>
                    <a:pt x="28" y="25"/>
                  </a:lnTo>
                  <a:lnTo>
                    <a:pt x="48" y="49"/>
                  </a:lnTo>
                  <a:lnTo>
                    <a:pt x="56" y="37"/>
                  </a:lnTo>
                  <a:lnTo>
                    <a:pt x="60" y="29"/>
                  </a:lnTo>
                  <a:lnTo>
                    <a:pt x="56" y="16"/>
                  </a:lnTo>
                  <a:lnTo>
                    <a:pt x="44" y="4"/>
                  </a:lnTo>
                  <a:lnTo>
                    <a:pt x="24" y="4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7" name="未知"/>
            <p:cNvSpPr/>
            <p:nvPr/>
          </p:nvSpPr>
          <p:spPr>
            <a:xfrm>
              <a:off x="602" y="936"/>
              <a:ext cx="48" cy="58"/>
            </a:xfrm>
            <a:custGeom>
              <a:avLst/>
              <a:gdLst/>
              <a:ahLst/>
              <a:cxnLst/>
              <a:pathLst>
                <a:path w="48" h="58">
                  <a:moveTo>
                    <a:pt x="8" y="0"/>
                  </a:moveTo>
                  <a:lnTo>
                    <a:pt x="0" y="12"/>
                  </a:lnTo>
                  <a:lnTo>
                    <a:pt x="39" y="53"/>
                  </a:lnTo>
                  <a:lnTo>
                    <a:pt x="39" y="57"/>
                  </a:lnTo>
                  <a:lnTo>
                    <a:pt x="43" y="57"/>
                  </a:lnTo>
                  <a:lnTo>
                    <a:pt x="47" y="53"/>
                  </a:lnTo>
                  <a:lnTo>
                    <a:pt x="47" y="49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8" name="未知"/>
            <p:cNvSpPr/>
            <p:nvPr/>
          </p:nvSpPr>
          <p:spPr>
            <a:xfrm>
              <a:off x="394" y="550"/>
              <a:ext cx="25" cy="49"/>
            </a:xfrm>
            <a:custGeom>
              <a:avLst/>
              <a:gdLst/>
              <a:ahLst/>
              <a:cxnLst/>
              <a:pathLst>
                <a:path w="25" h="49">
                  <a:moveTo>
                    <a:pt x="12" y="16"/>
                  </a:moveTo>
                  <a:lnTo>
                    <a:pt x="4" y="24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8" y="40"/>
                  </a:lnTo>
                  <a:lnTo>
                    <a:pt x="24" y="48"/>
                  </a:lnTo>
                  <a:lnTo>
                    <a:pt x="20" y="0"/>
                  </a:lnTo>
                  <a:lnTo>
                    <a:pt x="12" y="16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39" name="未知"/>
            <p:cNvSpPr/>
            <p:nvPr/>
          </p:nvSpPr>
          <p:spPr>
            <a:xfrm>
              <a:off x="275" y="688"/>
              <a:ext cx="45" cy="50"/>
            </a:xfrm>
            <a:custGeom>
              <a:avLst/>
              <a:gdLst/>
              <a:ahLst/>
              <a:cxnLst/>
              <a:pathLst>
                <a:path w="45" h="50">
                  <a:moveTo>
                    <a:pt x="0" y="33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4" y="37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0" name="未知"/>
            <p:cNvSpPr/>
            <p:nvPr/>
          </p:nvSpPr>
          <p:spPr>
            <a:xfrm>
              <a:off x="402" y="875"/>
              <a:ext cx="49" cy="38"/>
            </a:xfrm>
            <a:custGeom>
              <a:avLst/>
              <a:gdLst/>
              <a:ahLst/>
              <a:cxnLst/>
              <a:pathLst>
                <a:path w="49" h="38">
                  <a:moveTo>
                    <a:pt x="48" y="37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48" y="37"/>
                  </a:lnTo>
                  <a:lnTo>
                    <a:pt x="48" y="37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1" name="未知"/>
            <p:cNvSpPr/>
            <p:nvPr/>
          </p:nvSpPr>
          <p:spPr>
            <a:xfrm>
              <a:off x="379" y="505"/>
              <a:ext cx="28" cy="50"/>
            </a:xfrm>
            <a:custGeom>
              <a:avLst/>
              <a:gdLst/>
              <a:ahLst/>
              <a:cxnLst/>
              <a:pathLst>
                <a:path w="28" h="50">
                  <a:moveTo>
                    <a:pt x="27" y="49"/>
                  </a:moveTo>
                  <a:lnTo>
                    <a:pt x="7" y="0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3" y="45"/>
                  </a:lnTo>
                  <a:lnTo>
                    <a:pt x="27" y="49"/>
                  </a:lnTo>
                  <a:lnTo>
                    <a:pt x="27" y="4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2" name="未知"/>
            <p:cNvSpPr/>
            <p:nvPr/>
          </p:nvSpPr>
          <p:spPr>
            <a:xfrm>
              <a:off x="657" y="297"/>
              <a:ext cx="29" cy="50"/>
            </a:xfrm>
            <a:custGeom>
              <a:avLst/>
              <a:gdLst/>
              <a:ahLst/>
              <a:cxnLst/>
              <a:pathLst>
                <a:path w="29" h="50">
                  <a:moveTo>
                    <a:pt x="0" y="16"/>
                  </a:moveTo>
                  <a:lnTo>
                    <a:pt x="4" y="21"/>
                  </a:lnTo>
                  <a:lnTo>
                    <a:pt x="8" y="33"/>
                  </a:lnTo>
                  <a:lnTo>
                    <a:pt x="12" y="49"/>
                  </a:lnTo>
                  <a:lnTo>
                    <a:pt x="16" y="49"/>
                  </a:lnTo>
                  <a:lnTo>
                    <a:pt x="20" y="45"/>
                  </a:lnTo>
                  <a:lnTo>
                    <a:pt x="24" y="41"/>
                  </a:lnTo>
                  <a:lnTo>
                    <a:pt x="24" y="33"/>
                  </a:lnTo>
                  <a:lnTo>
                    <a:pt x="28" y="29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3" name="未知"/>
            <p:cNvSpPr/>
            <p:nvPr/>
          </p:nvSpPr>
          <p:spPr>
            <a:xfrm>
              <a:off x="657" y="297"/>
              <a:ext cx="29" cy="50"/>
            </a:xfrm>
            <a:custGeom>
              <a:avLst/>
              <a:gdLst/>
              <a:ahLst/>
              <a:cxnLst/>
              <a:pathLst>
                <a:path w="29" h="50">
                  <a:moveTo>
                    <a:pt x="0" y="16"/>
                  </a:moveTo>
                  <a:lnTo>
                    <a:pt x="4" y="21"/>
                  </a:lnTo>
                  <a:lnTo>
                    <a:pt x="8" y="33"/>
                  </a:lnTo>
                  <a:lnTo>
                    <a:pt x="12" y="49"/>
                  </a:lnTo>
                  <a:lnTo>
                    <a:pt x="16" y="49"/>
                  </a:lnTo>
                  <a:lnTo>
                    <a:pt x="20" y="45"/>
                  </a:lnTo>
                  <a:lnTo>
                    <a:pt x="24" y="41"/>
                  </a:lnTo>
                  <a:lnTo>
                    <a:pt x="24" y="33"/>
                  </a:lnTo>
                  <a:lnTo>
                    <a:pt x="28" y="29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1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4" name="未知"/>
            <p:cNvSpPr/>
            <p:nvPr/>
          </p:nvSpPr>
          <p:spPr>
            <a:xfrm>
              <a:off x="398" y="932"/>
              <a:ext cx="41" cy="34"/>
            </a:xfrm>
            <a:custGeom>
              <a:avLst/>
              <a:gdLst/>
              <a:ahLst/>
              <a:cxnLst/>
              <a:pathLst>
                <a:path w="41" h="34">
                  <a:moveTo>
                    <a:pt x="0" y="0"/>
                  </a:moveTo>
                  <a:lnTo>
                    <a:pt x="20" y="16"/>
                  </a:lnTo>
                  <a:lnTo>
                    <a:pt x="40" y="33"/>
                  </a:lnTo>
                  <a:lnTo>
                    <a:pt x="28" y="21"/>
                  </a:lnTo>
                  <a:lnTo>
                    <a:pt x="20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5" name="未知"/>
            <p:cNvSpPr/>
            <p:nvPr/>
          </p:nvSpPr>
          <p:spPr>
            <a:xfrm>
              <a:off x="275" y="721"/>
              <a:ext cx="41" cy="29"/>
            </a:xfrm>
            <a:custGeom>
              <a:avLst/>
              <a:gdLst/>
              <a:ahLst/>
              <a:cxnLst/>
              <a:pathLst>
                <a:path w="41" h="29">
                  <a:moveTo>
                    <a:pt x="0" y="0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40" y="20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6" name="未知"/>
            <p:cNvSpPr/>
            <p:nvPr/>
          </p:nvSpPr>
          <p:spPr>
            <a:xfrm>
              <a:off x="259" y="118"/>
              <a:ext cx="9" cy="38"/>
            </a:xfrm>
            <a:custGeom>
              <a:avLst/>
              <a:gdLst/>
              <a:ahLst/>
              <a:cxnLst/>
              <a:pathLst>
                <a:path w="9" h="38">
                  <a:moveTo>
                    <a:pt x="4" y="0"/>
                  </a:moveTo>
                  <a:lnTo>
                    <a:pt x="0" y="8"/>
                  </a:lnTo>
                  <a:lnTo>
                    <a:pt x="4" y="24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4" y="24"/>
                  </a:lnTo>
                  <a:lnTo>
                    <a:pt x="4" y="1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7" name="未知"/>
            <p:cNvSpPr/>
            <p:nvPr/>
          </p:nvSpPr>
          <p:spPr>
            <a:xfrm>
              <a:off x="259" y="118"/>
              <a:ext cx="9" cy="38"/>
            </a:xfrm>
            <a:custGeom>
              <a:avLst/>
              <a:gdLst/>
              <a:ahLst/>
              <a:cxnLst/>
              <a:pathLst>
                <a:path w="9" h="38">
                  <a:moveTo>
                    <a:pt x="4" y="0"/>
                  </a:moveTo>
                  <a:lnTo>
                    <a:pt x="0" y="8"/>
                  </a:lnTo>
                  <a:lnTo>
                    <a:pt x="4" y="24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4" y="24"/>
                  </a:lnTo>
                  <a:lnTo>
                    <a:pt x="4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8" name="未知"/>
            <p:cNvSpPr/>
            <p:nvPr/>
          </p:nvSpPr>
          <p:spPr>
            <a:xfrm>
              <a:off x="283" y="757"/>
              <a:ext cx="37" cy="38"/>
            </a:xfrm>
            <a:custGeom>
              <a:avLst/>
              <a:gdLst/>
              <a:ahLst/>
              <a:cxnLst/>
              <a:pathLst>
                <a:path w="37" h="38">
                  <a:moveTo>
                    <a:pt x="36" y="0"/>
                  </a:moveTo>
                  <a:lnTo>
                    <a:pt x="0" y="37"/>
                  </a:lnTo>
                  <a:lnTo>
                    <a:pt x="16" y="33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49" name="未知"/>
            <p:cNvSpPr/>
            <p:nvPr/>
          </p:nvSpPr>
          <p:spPr>
            <a:xfrm>
              <a:off x="386" y="765"/>
              <a:ext cx="33" cy="26"/>
            </a:xfrm>
            <a:custGeom>
              <a:avLst/>
              <a:gdLst/>
              <a:ahLst/>
              <a:cxnLst/>
              <a:pathLst>
                <a:path w="33" h="26">
                  <a:moveTo>
                    <a:pt x="16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21"/>
                  </a:lnTo>
                  <a:lnTo>
                    <a:pt x="8" y="25"/>
                  </a:lnTo>
                  <a:lnTo>
                    <a:pt x="32" y="17"/>
                  </a:lnTo>
                  <a:lnTo>
                    <a:pt x="32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0" name="未知"/>
            <p:cNvSpPr/>
            <p:nvPr/>
          </p:nvSpPr>
          <p:spPr>
            <a:xfrm>
              <a:off x="235" y="745"/>
              <a:ext cx="37" cy="29"/>
            </a:xfrm>
            <a:custGeom>
              <a:avLst/>
              <a:gdLst/>
              <a:ahLst/>
              <a:cxnLst/>
              <a:pathLst>
                <a:path w="37" h="29">
                  <a:moveTo>
                    <a:pt x="36" y="0"/>
                  </a:moveTo>
                  <a:lnTo>
                    <a:pt x="0" y="28"/>
                  </a:lnTo>
                  <a:lnTo>
                    <a:pt x="8" y="24"/>
                  </a:lnTo>
                  <a:lnTo>
                    <a:pt x="20" y="20"/>
                  </a:lnTo>
                  <a:lnTo>
                    <a:pt x="28" y="8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1" name="未知"/>
            <p:cNvSpPr/>
            <p:nvPr/>
          </p:nvSpPr>
          <p:spPr>
            <a:xfrm>
              <a:off x="235" y="745"/>
              <a:ext cx="37" cy="29"/>
            </a:xfrm>
            <a:custGeom>
              <a:avLst/>
              <a:gdLst/>
              <a:ahLst/>
              <a:cxnLst/>
              <a:pathLst>
                <a:path w="37" h="29">
                  <a:moveTo>
                    <a:pt x="36" y="0"/>
                  </a:moveTo>
                  <a:lnTo>
                    <a:pt x="0" y="28"/>
                  </a:lnTo>
                  <a:lnTo>
                    <a:pt x="8" y="24"/>
                  </a:lnTo>
                  <a:lnTo>
                    <a:pt x="20" y="20"/>
                  </a:lnTo>
                  <a:lnTo>
                    <a:pt x="28" y="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2" name="未知"/>
            <p:cNvSpPr/>
            <p:nvPr/>
          </p:nvSpPr>
          <p:spPr>
            <a:xfrm>
              <a:off x="574" y="924"/>
              <a:ext cx="33" cy="21"/>
            </a:xfrm>
            <a:custGeom>
              <a:avLst/>
              <a:gdLst/>
              <a:ahLst/>
              <a:cxnLst/>
              <a:pathLst>
                <a:path w="33" h="21">
                  <a:moveTo>
                    <a:pt x="4" y="8"/>
                  </a:moveTo>
                  <a:lnTo>
                    <a:pt x="12" y="20"/>
                  </a:lnTo>
                  <a:lnTo>
                    <a:pt x="32" y="0"/>
                  </a:lnTo>
                  <a:lnTo>
                    <a:pt x="16" y="4"/>
                  </a:lnTo>
                  <a:lnTo>
                    <a:pt x="0" y="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3" name="未知"/>
            <p:cNvSpPr/>
            <p:nvPr/>
          </p:nvSpPr>
          <p:spPr>
            <a:xfrm>
              <a:off x="586" y="924"/>
              <a:ext cx="33" cy="30"/>
            </a:xfrm>
            <a:custGeom>
              <a:avLst/>
              <a:gdLst/>
              <a:ahLst/>
              <a:cxnLst/>
              <a:pathLst>
                <a:path w="33" h="30">
                  <a:moveTo>
                    <a:pt x="24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12" y="29"/>
                  </a:lnTo>
                  <a:lnTo>
                    <a:pt x="20" y="2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4" name="未知"/>
            <p:cNvSpPr/>
            <p:nvPr/>
          </p:nvSpPr>
          <p:spPr>
            <a:xfrm>
              <a:off x="382" y="550"/>
              <a:ext cx="25" cy="25"/>
            </a:xfrm>
            <a:custGeom>
              <a:avLst/>
              <a:gdLst/>
              <a:ahLst/>
              <a:cxnLst/>
              <a:pathLst>
                <a:path w="25" h="25">
                  <a:moveTo>
                    <a:pt x="24" y="4"/>
                  </a:moveTo>
                  <a:lnTo>
                    <a:pt x="0" y="0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5" name="未知"/>
            <p:cNvSpPr/>
            <p:nvPr/>
          </p:nvSpPr>
          <p:spPr>
            <a:xfrm>
              <a:off x="227" y="786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0" y="12"/>
                  </a:moveTo>
                  <a:lnTo>
                    <a:pt x="16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6" name="未知"/>
            <p:cNvSpPr/>
            <p:nvPr/>
          </p:nvSpPr>
          <p:spPr>
            <a:xfrm>
              <a:off x="227" y="786"/>
              <a:ext cx="17" cy="13"/>
            </a:xfrm>
            <a:custGeom>
              <a:avLst/>
              <a:gdLst/>
              <a:ahLst/>
              <a:cxnLst/>
              <a:pathLst>
                <a:path w="17" h="13">
                  <a:moveTo>
                    <a:pt x="0" y="12"/>
                  </a:moveTo>
                  <a:lnTo>
                    <a:pt x="16" y="12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7" name="未知"/>
            <p:cNvSpPr/>
            <p:nvPr/>
          </p:nvSpPr>
          <p:spPr>
            <a:xfrm>
              <a:off x="339" y="346"/>
              <a:ext cx="5" cy="13"/>
            </a:xfrm>
            <a:custGeom>
              <a:avLst/>
              <a:gdLst/>
              <a:ahLst/>
              <a:cxnLst/>
              <a:pathLst>
                <a:path w="5" h="13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8" name="未知"/>
            <p:cNvSpPr/>
            <p:nvPr/>
          </p:nvSpPr>
          <p:spPr>
            <a:xfrm>
              <a:off x="339" y="346"/>
              <a:ext cx="5" cy="13"/>
            </a:xfrm>
            <a:custGeom>
              <a:avLst/>
              <a:gdLst/>
              <a:ahLst/>
              <a:cxnLst/>
              <a:pathLst>
                <a:path w="5" h="13">
                  <a:moveTo>
                    <a:pt x="0" y="0"/>
                  </a:moveTo>
                  <a:lnTo>
                    <a:pt x="4" y="4"/>
                  </a:lnTo>
                  <a:lnTo>
                    <a:pt x="4" y="8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59" name="未知"/>
            <p:cNvSpPr/>
            <p:nvPr/>
          </p:nvSpPr>
          <p:spPr>
            <a:xfrm>
              <a:off x="331" y="342"/>
              <a:ext cx="383" cy="135"/>
            </a:xfrm>
            <a:custGeom>
              <a:avLst/>
              <a:gdLst/>
              <a:ahLst/>
              <a:cxnLst/>
              <a:pathLst>
                <a:path w="383" h="135">
                  <a:moveTo>
                    <a:pt x="330" y="28"/>
                  </a:moveTo>
                  <a:lnTo>
                    <a:pt x="318" y="28"/>
                  </a:lnTo>
                  <a:lnTo>
                    <a:pt x="287" y="37"/>
                  </a:lnTo>
                  <a:lnTo>
                    <a:pt x="259" y="45"/>
                  </a:lnTo>
                  <a:lnTo>
                    <a:pt x="219" y="53"/>
                  </a:lnTo>
                  <a:lnTo>
                    <a:pt x="187" y="53"/>
                  </a:lnTo>
                  <a:lnTo>
                    <a:pt x="163" y="53"/>
                  </a:lnTo>
                  <a:lnTo>
                    <a:pt x="107" y="53"/>
                  </a:lnTo>
                  <a:lnTo>
                    <a:pt x="71" y="49"/>
                  </a:lnTo>
                  <a:lnTo>
                    <a:pt x="55" y="45"/>
                  </a:lnTo>
                  <a:lnTo>
                    <a:pt x="24" y="37"/>
                  </a:lnTo>
                  <a:lnTo>
                    <a:pt x="8" y="2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32"/>
                  </a:lnTo>
                  <a:lnTo>
                    <a:pt x="8" y="45"/>
                  </a:lnTo>
                  <a:lnTo>
                    <a:pt x="8" y="57"/>
                  </a:lnTo>
                  <a:lnTo>
                    <a:pt x="48" y="118"/>
                  </a:lnTo>
                  <a:lnTo>
                    <a:pt x="63" y="130"/>
                  </a:lnTo>
                  <a:lnTo>
                    <a:pt x="111" y="134"/>
                  </a:lnTo>
                  <a:lnTo>
                    <a:pt x="151" y="134"/>
                  </a:lnTo>
                  <a:lnTo>
                    <a:pt x="175" y="122"/>
                  </a:lnTo>
                  <a:lnTo>
                    <a:pt x="179" y="118"/>
                  </a:lnTo>
                  <a:lnTo>
                    <a:pt x="183" y="114"/>
                  </a:lnTo>
                  <a:lnTo>
                    <a:pt x="187" y="110"/>
                  </a:lnTo>
                  <a:lnTo>
                    <a:pt x="195" y="102"/>
                  </a:lnTo>
                  <a:lnTo>
                    <a:pt x="199" y="102"/>
                  </a:lnTo>
                  <a:lnTo>
                    <a:pt x="203" y="98"/>
                  </a:lnTo>
                  <a:lnTo>
                    <a:pt x="211" y="102"/>
                  </a:lnTo>
                  <a:lnTo>
                    <a:pt x="219" y="114"/>
                  </a:lnTo>
                  <a:lnTo>
                    <a:pt x="239" y="126"/>
                  </a:lnTo>
                  <a:lnTo>
                    <a:pt x="263" y="126"/>
                  </a:lnTo>
                  <a:lnTo>
                    <a:pt x="295" y="122"/>
                  </a:lnTo>
                  <a:lnTo>
                    <a:pt x="314" y="114"/>
                  </a:lnTo>
                  <a:lnTo>
                    <a:pt x="346" y="94"/>
                  </a:lnTo>
                  <a:lnTo>
                    <a:pt x="366" y="69"/>
                  </a:lnTo>
                  <a:lnTo>
                    <a:pt x="382" y="24"/>
                  </a:lnTo>
                  <a:lnTo>
                    <a:pt x="378" y="8"/>
                  </a:lnTo>
                  <a:lnTo>
                    <a:pt x="378" y="0"/>
                  </a:lnTo>
                  <a:lnTo>
                    <a:pt x="366" y="12"/>
                  </a:lnTo>
                  <a:lnTo>
                    <a:pt x="354" y="16"/>
                  </a:lnTo>
                  <a:lnTo>
                    <a:pt x="342" y="24"/>
                  </a:lnTo>
                  <a:lnTo>
                    <a:pt x="330" y="28"/>
                  </a:lnTo>
                  <a:lnTo>
                    <a:pt x="330" y="28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60" name="未知"/>
            <p:cNvSpPr/>
            <p:nvPr/>
          </p:nvSpPr>
          <p:spPr>
            <a:xfrm>
              <a:off x="0" y="313"/>
              <a:ext cx="1009" cy="840"/>
            </a:xfrm>
            <a:custGeom>
              <a:avLst/>
              <a:gdLst/>
              <a:ahLst/>
              <a:cxnLst/>
              <a:pathLst>
                <a:path w="1009" h="840">
                  <a:moveTo>
                    <a:pt x="693" y="0"/>
                  </a:moveTo>
                  <a:lnTo>
                    <a:pt x="697" y="5"/>
                  </a:lnTo>
                  <a:lnTo>
                    <a:pt x="705" y="13"/>
                  </a:lnTo>
                  <a:lnTo>
                    <a:pt x="996" y="13"/>
                  </a:lnTo>
                  <a:lnTo>
                    <a:pt x="996" y="778"/>
                  </a:lnTo>
                  <a:lnTo>
                    <a:pt x="996" y="827"/>
                  </a:lnTo>
                  <a:lnTo>
                    <a:pt x="12" y="827"/>
                  </a:lnTo>
                  <a:lnTo>
                    <a:pt x="12" y="749"/>
                  </a:lnTo>
                  <a:lnTo>
                    <a:pt x="12" y="13"/>
                  </a:lnTo>
                  <a:lnTo>
                    <a:pt x="251" y="13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839"/>
                  </a:lnTo>
                  <a:lnTo>
                    <a:pt x="1008" y="839"/>
                  </a:lnTo>
                  <a:lnTo>
                    <a:pt x="1008" y="0"/>
                  </a:lnTo>
                  <a:lnTo>
                    <a:pt x="693" y="0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61" name="未知"/>
            <p:cNvSpPr/>
            <p:nvPr/>
          </p:nvSpPr>
          <p:spPr>
            <a:xfrm>
              <a:off x="490" y="440"/>
              <a:ext cx="81" cy="41"/>
            </a:xfrm>
            <a:custGeom>
              <a:avLst/>
              <a:gdLst/>
              <a:ahLst/>
              <a:cxnLst/>
              <a:pathLst>
                <a:path w="81" h="41">
                  <a:moveTo>
                    <a:pt x="80" y="24"/>
                  </a:moveTo>
                  <a:lnTo>
                    <a:pt x="64" y="20"/>
                  </a:lnTo>
                  <a:lnTo>
                    <a:pt x="52" y="4"/>
                  </a:lnTo>
                  <a:lnTo>
                    <a:pt x="44" y="0"/>
                  </a:lnTo>
                  <a:lnTo>
                    <a:pt x="36" y="4"/>
                  </a:lnTo>
                  <a:lnTo>
                    <a:pt x="24" y="16"/>
                  </a:lnTo>
                  <a:lnTo>
                    <a:pt x="12" y="24"/>
                  </a:lnTo>
                  <a:lnTo>
                    <a:pt x="0" y="32"/>
                  </a:lnTo>
                  <a:lnTo>
                    <a:pt x="16" y="36"/>
                  </a:lnTo>
                  <a:lnTo>
                    <a:pt x="28" y="40"/>
                  </a:lnTo>
                  <a:lnTo>
                    <a:pt x="48" y="40"/>
                  </a:lnTo>
                  <a:lnTo>
                    <a:pt x="64" y="32"/>
                  </a:lnTo>
                  <a:lnTo>
                    <a:pt x="72" y="28"/>
                  </a:lnTo>
                  <a:lnTo>
                    <a:pt x="80" y="24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62" name="未知"/>
            <p:cNvSpPr/>
            <p:nvPr/>
          </p:nvSpPr>
          <p:spPr>
            <a:xfrm>
              <a:off x="339" y="366"/>
              <a:ext cx="37" cy="83"/>
            </a:xfrm>
            <a:custGeom>
              <a:avLst/>
              <a:gdLst/>
              <a:ahLst/>
              <a:cxnLst/>
              <a:pathLst>
                <a:path w="37" h="83">
                  <a:moveTo>
                    <a:pt x="0" y="0"/>
                  </a:moveTo>
                  <a:lnTo>
                    <a:pt x="0" y="13"/>
                  </a:lnTo>
                  <a:lnTo>
                    <a:pt x="0" y="21"/>
                  </a:lnTo>
                  <a:lnTo>
                    <a:pt x="8" y="41"/>
                  </a:lnTo>
                  <a:lnTo>
                    <a:pt x="12" y="57"/>
                  </a:lnTo>
                  <a:lnTo>
                    <a:pt x="20" y="74"/>
                  </a:lnTo>
                  <a:lnTo>
                    <a:pt x="36" y="82"/>
                  </a:lnTo>
                  <a:lnTo>
                    <a:pt x="16" y="4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67863" name="Group 67862"/>
            <p:cNvGrpSpPr/>
            <p:nvPr/>
          </p:nvGrpSpPr>
          <p:grpSpPr>
            <a:xfrm>
              <a:off x="390" y="366"/>
              <a:ext cx="312" cy="107"/>
              <a:chOff x="0" y="0"/>
              <a:chExt cx="312" cy="107"/>
            </a:xfrm>
          </p:grpSpPr>
          <p:sp>
            <p:nvSpPr>
              <p:cNvPr id="67864" name="未知"/>
              <p:cNvSpPr/>
              <p:nvPr/>
            </p:nvSpPr>
            <p:spPr>
              <a:xfrm>
                <a:off x="243" y="29"/>
                <a:ext cx="13" cy="33"/>
              </a:xfrm>
              <a:custGeom>
                <a:avLst/>
                <a:gdLst/>
                <a:ahLst/>
                <a:cxnLst/>
                <a:pathLst>
                  <a:path w="13" h="33">
                    <a:moveTo>
                      <a:pt x="0" y="4"/>
                    </a:moveTo>
                    <a:lnTo>
                      <a:pt x="8" y="32"/>
                    </a:lnTo>
                    <a:lnTo>
                      <a:pt x="12" y="3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65" name="未知"/>
              <p:cNvSpPr/>
              <p:nvPr/>
            </p:nvSpPr>
            <p:spPr>
              <a:xfrm>
                <a:off x="96" y="45"/>
                <a:ext cx="29" cy="34"/>
              </a:xfrm>
              <a:custGeom>
                <a:avLst/>
                <a:gdLst/>
                <a:ahLst/>
                <a:cxnLst/>
                <a:pathLst>
                  <a:path w="29" h="34">
                    <a:moveTo>
                      <a:pt x="0" y="0"/>
                    </a:moveTo>
                    <a:lnTo>
                      <a:pt x="8" y="0"/>
                    </a:lnTo>
                    <a:lnTo>
                      <a:pt x="28" y="29"/>
                    </a:lnTo>
                    <a:lnTo>
                      <a:pt x="28" y="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66" name="未知"/>
              <p:cNvSpPr/>
              <p:nvPr/>
            </p:nvSpPr>
            <p:spPr>
              <a:xfrm>
                <a:off x="0" y="33"/>
                <a:ext cx="93" cy="74"/>
              </a:xfrm>
              <a:custGeom>
                <a:avLst/>
                <a:gdLst/>
                <a:ahLst/>
                <a:cxnLst/>
                <a:pathLst>
                  <a:path w="93" h="74">
                    <a:moveTo>
                      <a:pt x="0" y="0"/>
                    </a:moveTo>
                    <a:lnTo>
                      <a:pt x="8" y="12"/>
                    </a:lnTo>
                    <a:lnTo>
                      <a:pt x="16" y="28"/>
                    </a:lnTo>
                    <a:lnTo>
                      <a:pt x="40" y="49"/>
                    </a:lnTo>
                    <a:lnTo>
                      <a:pt x="60" y="73"/>
                    </a:lnTo>
                    <a:lnTo>
                      <a:pt x="40" y="45"/>
                    </a:lnTo>
                    <a:lnTo>
                      <a:pt x="24" y="20"/>
                    </a:lnTo>
                    <a:lnTo>
                      <a:pt x="88" y="49"/>
                    </a:lnTo>
                    <a:lnTo>
                      <a:pt x="60" y="24"/>
                    </a:lnTo>
                    <a:lnTo>
                      <a:pt x="92" y="37"/>
                    </a:lnTo>
                    <a:lnTo>
                      <a:pt x="72" y="12"/>
                    </a:lnTo>
                    <a:lnTo>
                      <a:pt x="56" y="12"/>
                    </a:lnTo>
                    <a:lnTo>
                      <a:pt x="44" y="12"/>
                    </a:lnTo>
                    <a:lnTo>
                      <a:pt x="28" y="8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67" name="未知"/>
              <p:cNvSpPr/>
              <p:nvPr/>
            </p:nvSpPr>
            <p:spPr>
              <a:xfrm>
                <a:off x="188" y="33"/>
                <a:ext cx="64" cy="62"/>
              </a:xfrm>
              <a:custGeom>
                <a:avLst/>
                <a:gdLst/>
                <a:ahLst/>
                <a:cxnLst/>
                <a:pathLst>
                  <a:path w="64" h="62">
                    <a:moveTo>
                      <a:pt x="4" y="12"/>
                    </a:moveTo>
                    <a:lnTo>
                      <a:pt x="0" y="12"/>
                    </a:lnTo>
                    <a:lnTo>
                      <a:pt x="8" y="24"/>
                    </a:lnTo>
                    <a:lnTo>
                      <a:pt x="16" y="37"/>
                    </a:lnTo>
                    <a:lnTo>
                      <a:pt x="28" y="49"/>
                    </a:lnTo>
                    <a:lnTo>
                      <a:pt x="40" y="61"/>
                    </a:lnTo>
                    <a:lnTo>
                      <a:pt x="32" y="45"/>
                    </a:lnTo>
                    <a:lnTo>
                      <a:pt x="36" y="37"/>
                    </a:lnTo>
                    <a:lnTo>
                      <a:pt x="52" y="53"/>
                    </a:lnTo>
                    <a:lnTo>
                      <a:pt x="48" y="41"/>
                    </a:lnTo>
                    <a:lnTo>
                      <a:pt x="44" y="28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52" y="28"/>
                    </a:lnTo>
                    <a:lnTo>
                      <a:pt x="59" y="41"/>
                    </a:lnTo>
                    <a:lnTo>
                      <a:pt x="63" y="32"/>
                    </a:lnTo>
                    <a:lnTo>
                      <a:pt x="59" y="28"/>
                    </a:lnTo>
                    <a:lnTo>
                      <a:pt x="55" y="12"/>
                    </a:lnTo>
                    <a:lnTo>
                      <a:pt x="48" y="0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0" y="12"/>
                    </a:lnTo>
                    <a:lnTo>
                      <a:pt x="16" y="12"/>
                    </a:lnTo>
                    <a:lnTo>
                      <a:pt x="28" y="37"/>
                    </a:lnTo>
                    <a:lnTo>
                      <a:pt x="20" y="37"/>
                    </a:lnTo>
                    <a:lnTo>
                      <a:pt x="12" y="2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68" name="未知"/>
              <p:cNvSpPr/>
              <p:nvPr/>
            </p:nvSpPr>
            <p:spPr>
              <a:xfrm>
                <a:off x="283" y="0"/>
                <a:ext cx="29" cy="62"/>
              </a:xfrm>
              <a:custGeom>
                <a:avLst/>
                <a:gdLst/>
                <a:ahLst/>
                <a:cxnLst/>
                <a:pathLst>
                  <a:path w="29" h="62">
                    <a:moveTo>
                      <a:pt x="16" y="8"/>
                    </a:moveTo>
                    <a:lnTo>
                      <a:pt x="24" y="4"/>
                    </a:lnTo>
                    <a:lnTo>
                      <a:pt x="28" y="0"/>
                    </a:lnTo>
                    <a:lnTo>
                      <a:pt x="28" y="8"/>
                    </a:lnTo>
                    <a:lnTo>
                      <a:pt x="28" y="17"/>
                    </a:lnTo>
                    <a:lnTo>
                      <a:pt x="16" y="41"/>
                    </a:lnTo>
                    <a:lnTo>
                      <a:pt x="0" y="61"/>
                    </a:lnTo>
                    <a:lnTo>
                      <a:pt x="16" y="37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69" name="未知"/>
              <p:cNvSpPr/>
              <p:nvPr/>
            </p:nvSpPr>
            <p:spPr>
              <a:xfrm>
                <a:off x="267" y="13"/>
                <a:ext cx="25" cy="49"/>
              </a:xfrm>
              <a:custGeom>
                <a:avLst/>
                <a:gdLst/>
                <a:ahLst/>
                <a:cxnLst/>
                <a:pathLst>
                  <a:path w="25" h="49">
                    <a:moveTo>
                      <a:pt x="8" y="8"/>
                    </a:moveTo>
                    <a:lnTo>
                      <a:pt x="16" y="4"/>
                    </a:lnTo>
                    <a:lnTo>
                      <a:pt x="24" y="0"/>
                    </a:lnTo>
                    <a:lnTo>
                      <a:pt x="20" y="8"/>
                    </a:lnTo>
                    <a:lnTo>
                      <a:pt x="16" y="16"/>
                    </a:lnTo>
                    <a:lnTo>
                      <a:pt x="12" y="32"/>
                    </a:lnTo>
                    <a:lnTo>
                      <a:pt x="0" y="48"/>
                    </a:lnTo>
                    <a:lnTo>
                      <a:pt x="8" y="28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70" name="未知"/>
              <p:cNvSpPr/>
              <p:nvPr/>
            </p:nvSpPr>
            <p:spPr>
              <a:xfrm>
                <a:off x="60" y="78"/>
                <a:ext cx="37" cy="25"/>
              </a:xfrm>
              <a:custGeom>
                <a:avLst/>
                <a:gdLst/>
                <a:ahLst/>
                <a:cxnLst/>
                <a:pathLst>
                  <a:path w="37" h="25">
                    <a:moveTo>
                      <a:pt x="24" y="8"/>
                    </a:moveTo>
                    <a:lnTo>
                      <a:pt x="36" y="24"/>
                    </a:lnTo>
                    <a:lnTo>
                      <a:pt x="12" y="16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71" name="未知"/>
              <p:cNvSpPr/>
              <p:nvPr/>
            </p:nvSpPr>
            <p:spPr>
              <a:xfrm>
                <a:off x="88" y="45"/>
                <a:ext cx="33" cy="38"/>
              </a:xfrm>
              <a:custGeom>
                <a:avLst/>
                <a:gdLst/>
                <a:ahLst/>
                <a:cxnLst/>
                <a:pathLst>
                  <a:path w="33" h="38">
                    <a:moveTo>
                      <a:pt x="32" y="37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0" y="33"/>
                    </a:lnTo>
                    <a:lnTo>
                      <a:pt x="32" y="37"/>
                    </a:lnTo>
                    <a:lnTo>
                      <a:pt x="32" y="37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67872" name="未知"/>
              <p:cNvSpPr/>
              <p:nvPr/>
            </p:nvSpPr>
            <p:spPr>
              <a:xfrm>
                <a:off x="251" y="25"/>
                <a:ext cx="13" cy="25"/>
              </a:xfrm>
              <a:custGeom>
                <a:avLst/>
                <a:gdLst/>
                <a:ahLst/>
                <a:cxnLst/>
                <a:pathLst>
                  <a:path w="13" h="25">
                    <a:moveTo>
                      <a:pt x="0" y="4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2" y="12"/>
                    </a:lnTo>
                    <a:lnTo>
                      <a:pt x="8" y="20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EEEE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67873" name="未知"/>
            <p:cNvSpPr/>
            <p:nvPr/>
          </p:nvSpPr>
          <p:spPr>
            <a:xfrm>
              <a:off x="331" y="297"/>
              <a:ext cx="379" cy="99"/>
            </a:xfrm>
            <a:custGeom>
              <a:avLst/>
              <a:gdLst/>
              <a:ahLst/>
              <a:cxnLst/>
              <a:pathLst>
                <a:path w="379" h="99">
                  <a:moveTo>
                    <a:pt x="63" y="69"/>
                  </a:moveTo>
                  <a:lnTo>
                    <a:pt x="48" y="65"/>
                  </a:lnTo>
                  <a:lnTo>
                    <a:pt x="36" y="57"/>
                  </a:lnTo>
                  <a:lnTo>
                    <a:pt x="24" y="45"/>
                  </a:lnTo>
                  <a:lnTo>
                    <a:pt x="20" y="37"/>
                  </a:lnTo>
                  <a:lnTo>
                    <a:pt x="16" y="33"/>
                  </a:lnTo>
                  <a:lnTo>
                    <a:pt x="8" y="12"/>
                  </a:lnTo>
                  <a:lnTo>
                    <a:pt x="8" y="8"/>
                  </a:lnTo>
                  <a:lnTo>
                    <a:pt x="4" y="16"/>
                  </a:lnTo>
                  <a:lnTo>
                    <a:pt x="0" y="29"/>
                  </a:lnTo>
                  <a:lnTo>
                    <a:pt x="0" y="49"/>
                  </a:lnTo>
                  <a:lnTo>
                    <a:pt x="8" y="65"/>
                  </a:lnTo>
                  <a:lnTo>
                    <a:pt x="20" y="77"/>
                  </a:lnTo>
                  <a:lnTo>
                    <a:pt x="55" y="94"/>
                  </a:lnTo>
                  <a:lnTo>
                    <a:pt x="119" y="98"/>
                  </a:lnTo>
                  <a:lnTo>
                    <a:pt x="215" y="98"/>
                  </a:lnTo>
                  <a:lnTo>
                    <a:pt x="287" y="90"/>
                  </a:lnTo>
                  <a:lnTo>
                    <a:pt x="326" y="77"/>
                  </a:lnTo>
                  <a:lnTo>
                    <a:pt x="350" y="69"/>
                  </a:lnTo>
                  <a:lnTo>
                    <a:pt x="362" y="61"/>
                  </a:lnTo>
                  <a:lnTo>
                    <a:pt x="374" y="53"/>
                  </a:lnTo>
                  <a:lnTo>
                    <a:pt x="378" y="41"/>
                  </a:lnTo>
                  <a:lnTo>
                    <a:pt x="378" y="45"/>
                  </a:lnTo>
                  <a:lnTo>
                    <a:pt x="378" y="41"/>
                  </a:lnTo>
                  <a:lnTo>
                    <a:pt x="378" y="37"/>
                  </a:lnTo>
                  <a:lnTo>
                    <a:pt x="374" y="29"/>
                  </a:lnTo>
                  <a:lnTo>
                    <a:pt x="370" y="21"/>
                  </a:lnTo>
                  <a:lnTo>
                    <a:pt x="362" y="12"/>
                  </a:lnTo>
                  <a:lnTo>
                    <a:pt x="342" y="0"/>
                  </a:lnTo>
                  <a:lnTo>
                    <a:pt x="346" y="8"/>
                  </a:lnTo>
                  <a:lnTo>
                    <a:pt x="350" y="16"/>
                  </a:lnTo>
                  <a:lnTo>
                    <a:pt x="350" y="25"/>
                  </a:lnTo>
                  <a:lnTo>
                    <a:pt x="350" y="37"/>
                  </a:lnTo>
                  <a:lnTo>
                    <a:pt x="350" y="41"/>
                  </a:lnTo>
                  <a:lnTo>
                    <a:pt x="342" y="45"/>
                  </a:lnTo>
                  <a:lnTo>
                    <a:pt x="338" y="49"/>
                  </a:lnTo>
                  <a:lnTo>
                    <a:pt x="299" y="61"/>
                  </a:lnTo>
                  <a:lnTo>
                    <a:pt x="243" y="73"/>
                  </a:lnTo>
                  <a:lnTo>
                    <a:pt x="167" y="73"/>
                  </a:lnTo>
                  <a:lnTo>
                    <a:pt x="111" y="73"/>
                  </a:lnTo>
                  <a:lnTo>
                    <a:pt x="63" y="69"/>
                  </a:lnTo>
                  <a:lnTo>
                    <a:pt x="63" y="69"/>
                  </a:lnTo>
                  <a:close/>
                </a:path>
              </a:pathLst>
            </a:custGeom>
            <a:solidFill>
              <a:srgbClr val="555555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74" name="未知"/>
            <p:cNvSpPr/>
            <p:nvPr/>
          </p:nvSpPr>
          <p:spPr>
            <a:xfrm>
              <a:off x="227" y="415"/>
              <a:ext cx="105" cy="42"/>
            </a:xfrm>
            <a:custGeom>
              <a:avLst/>
              <a:gdLst/>
              <a:ahLst/>
              <a:cxnLst/>
              <a:pathLst>
                <a:path w="105" h="42">
                  <a:moveTo>
                    <a:pt x="40" y="4"/>
                  </a:moveTo>
                  <a:lnTo>
                    <a:pt x="24" y="12"/>
                  </a:lnTo>
                  <a:lnTo>
                    <a:pt x="4" y="12"/>
                  </a:lnTo>
                  <a:lnTo>
                    <a:pt x="0" y="21"/>
                  </a:lnTo>
                  <a:lnTo>
                    <a:pt x="16" y="29"/>
                  </a:lnTo>
                  <a:lnTo>
                    <a:pt x="28" y="41"/>
                  </a:lnTo>
                  <a:lnTo>
                    <a:pt x="28" y="29"/>
                  </a:lnTo>
                  <a:lnTo>
                    <a:pt x="48" y="16"/>
                  </a:lnTo>
                  <a:lnTo>
                    <a:pt x="64" y="12"/>
                  </a:lnTo>
                  <a:lnTo>
                    <a:pt x="84" y="16"/>
                  </a:lnTo>
                  <a:lnTo>
                    <a:pt x="92" y="21"/>
                  </a:lnTo>
                  <a:lnTo>
                    <a:pt x="92" y="33"/>
                  </a:lnTo>
                  <a:lnTo>
                    <a:pt x="96" y="29"/>
                  </a:lnTo>
                  <a:lnTo>
                    <a:pt x="104" y="21"/>
                  </a:lnTo>
                  <a:lnTo>
                    <a:pt x="96" y="8"/>
                  </a:lnTo>
                  <a:lnTo>
                    <a:pt x="76" y="0"/>
                  </a:lnTo>
                  <a:lnTo>
                    <a:pt x="6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75" name="Straight Connector 67874"/>
            <p:cNvSpPr/>
            <p:nvPr/>
          </p:nvSpPr>
          <p:spPr>
            <a:xfrm flipH="1" flipV="1">
              <a:off x="538" y="887"/>
              <a:ext cx="48" cy="41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876" name="Straight Connector 67875"/>
            <p:cNvSpPr/>
            <p:nvPr/>
          </p:nvSpPr>
          <p:spPr>
            <a:xfrm>
              <a:off x="486" y="928"/>
              <a:ext cx="48" cy="37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877" name="Straight Connector 67876"/>
            <p:cNvSpPr/>
            <p:nvPr/>
          </p:nvSpPr>
          <p:spPr>
            <a:xfrm>
              <a:off x="462" y="973"/>
              <a:ext cx="44" cy="28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878" name="Straight Connector 67877"/>
            <p:cNvSpPr/>
            <p:nvPr/>
          </p:nvSpPr>
          <p:spPr>
            <a:xfrm flipH="1" flipV="1">
              <a:off x="422" y="1005"/>
              <a:ext cx="16" cy="17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7879" name="Group 67878"/>
          <p:cNvGrpSpPr/>
          <p:nvPr/>
        </p:nvGrpSpPr>
        <p:grpSpPr>
          <a:xfrm>
            <a:off x="458788" y="5265738"/>
            <a:ext cx="1833562" cy="1833562"/>
            <a:chOff x="0" y="0"/>
            <a:chExt cx="1153" cy="1153"/>
          </a:xfrm>
        </p:grpSpPr>
        <p:sp>
          <p:nvSpPr>
            <p:cNvPr id="67880" name="未知"/>
            <p:cNvSpPr/>
            <p:nvPr/>
          </p:nvSpPr>
          <p:spPr>
            <a:xfrm>
              <a:off x="0" y="0"/>
              <a:ext cx="1153" cy="1153"/>
            </a:xfrm>
            <a:custGeom>
              <a:avLst/>
              <a:gdLst/>
              <a:ahLst/>
              <a:cxnLst/>
              <a:pathLst>
                <a:path w="1153" h="1153">
                  <a:moveTo>
                    <a:pt x="0" y="387"/>
                  </a:moveTo>
                  <a:lnTo>
                    <a:pt x="384" y="387"/>
                  </a:lnTo>
                  <a:lnTo>
                    <a:pt x="384" y="0"/>
                  </a:lnTo>
                  <a:lnTo>
                    <a:pt x="776" y="0"/>
                  </a:lnTo>
                  <a:lnTo>
                    <a:pt x="776" y="383"/>
                  </a:lnTo>
                  <a:lnTo>
                    <a:pt x="1152" y="383"/>
                  </a:lnTo>
                  <a:lnTo>
                    <a:pt x="1152" y="769"/>
                  </a:lnTo>
                  <a:lnTo>
                    <a:pt x="776" y="769"/>
                  </a:lnTo>
                  <a:lnTo>
                    <a:pt x="776" y="1152"/>
                  </a:lnTo>
                  <a:lnTo>
                    <a:pt x="384" y="1152"/>
                  </a:lnTo>
                  <a:lnTo>
                    <a:pt x="384" y="769"/>
                  </a:lnTo>
                  <a:lnTo>
                    <a:pt x="0" y="769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1" name="Rectangle 67880"/>
            <p:cNvSpPr/>
            <p:nvPr/>
          </p:nvSpPr>
          <p:spPr>
            <a:xfrm>
              <a:off x="449" y="459"/>
              <a:ext cx="254" cy="22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2" name="Oval 67881"/>
            <p:cNvSpPr/>
            <p:nvPr/>
          </p:nvSpPr>
          <p:spPr>
            <a:xfrm>
              <a:off x="527" y="278"/>
              <a:ext cx="98" cy="97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3" name="Rectangle 67882"/>
            <p:cNvSpPr/>
            <p:nvPr/>
          </p:nvSpPr>
          <p:spPr>
            <a:xfrm>
              <a:off x="527" y="286"/>
              <a:ext cx="98" cy="4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4" name="Oval 67883"/>
            <p:cNvSpPr/>
            <p:nvPr/>
          </p:nvSpPr>
          <p:spPr>
            <a:xfrm>
              <a:off x="527" y="250"/>
              <a:ext cx="98" cy="9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5" name="Rectangle 67884"/>
            <p:cNvSpPr/>
            <p:nvPr/>
          </p:nvSpPr>
          <p:spPr>
            <a:xfrm>
              <a:off x="564" y="270"/>
              <a:ext cx="61" cy="16"/>
            </a:xfrm>
            <a:prstGeom prst="rect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6" name="Oval 67885"/>
            <p:cNvSpPr/>
            <p:nvPr/>
          </p:nvSpPr>
          <p:spPr>
            <a:xfrm>
              <a:off x="502" y="242"/>
              <a:ext cx="74" cy="72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7" name="Oval 67886"/>
            <p:cNvSpPr/>
            <p:nvPr/>
          </p:nvSpPr>
          <p:spPr>
            <a:xfrm>
              <a:off x="515" y="254"/>
              <a:ext cx="49" cy="48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8" name="未知"/>
            <p:cNvSpPr/>
            <p:nvPr/>
          </p:nvSpPr>
          <p:spPr>
            <a:xfrm>
              <a:off x="484" y="681"/>
              <a:ext cx="185" cy="327"/>
            </a:xfrm>
            <a:custGeom>
              <a:avLst/>
              <a:gdLst/>
              <a:ahLst/>
              <a:cxnLst/>
              <a:pathLst>
                <a:path w="185" h="327">
                  <a:moveTo>
                    <a:pt x="0" y="0"/>
                  </a:moveTo>
                  <a:lnTo>
                    <a:pt x="184" y="0"/>
                  </a:lnTo>
                  <a:lnTo>
                    <a:pt x="184" y="145"/>
                  </a:lnTo>
                  <a:lnTo>
                    <a:pt x="159" y="145"/>
                  </a:lnTo>
                  <a:lnTo>
                    <a:pt x="159" y="326"/>
                  </a:lnTo>
                  <a:lnTo>
                    <a:pt x="29" y="326"/>
                  </a:lnTo>
                  <a:lnTo>
                    <a:pt x="29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89" name="Rounded Rectangle 67888"/>
            <p:cNvSpPr/>
            <p:nvPr/>
          </p:nvSpPr>
          <p:spPr>
            <a:xfrm>
              <a:off x="449" y="411"/>
              <a:ext cx="254" cy="1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90" name="未知"/>
            <p:cNvSpPr/>
            <p:nvPr/>
          </p:nvSpPr>
          <p:spPr>
            <a:xfrm>
              <a:off x="531" y="411"/>
              <a:ext cx="95" cy="69"/>
            </a:xfrm>
            <a:custGeom>
              <a:avLst/>
              <a:gdLst/>
              <a:ahLst/>
              <a:cxnLst/>
              <a:pathLst>
                <a:path w="95" h="69">
                  <a:moveTo>
                    <a:pt x="90" y="0"/>
                  </a:moveTo>
                  <a:lnTo>
                    <a:pt x="94" y="8"/>
                  </a:lnTo>
                  <a:lnTo>
                    <a:pt x="94" y="16"/>
                  </a:lnTo>
                  <a:lnTo>
                    <a:pt x="94" y="24"/>
                  </a:lnTo>
                  <a:lnTo>
                    <a:pt x="94" y="32"/>
                  </a:lnTo>
                  <a:lnTo>
                    <a:pt x="90" y="48"/>
                  </a:lnTo>
                  <a:lnTo>
                    <a:pt x="82" y="56"/>
                  </a:lnTo>
                  <a:lnTo>
                    <a:pt x="78" y="64"/>
                  </a:lnTo>
                  <a:lnTo>
                    <a:pt x="70" y="64"/>
                  </a:lnTo>
                  <a:lnTo>
                    <a:pt x="49" y="68"/>
                  </a:lnTo>
                  <a:lnTo>
                    <a:pt x="29" y="68"/>
                  </a:lnTo>
                  <a:lnTo>
                    <a:pt x="16" y="60"/>
                  </a:lnTo>
                  <a:lnTo>
                    <a:pt x="4" y="48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91" name="未知"/>
            <p:cNvSpPr/>
            <p:nvPr/>
          </p:nvSpPr>
          <p:spPr>
            <a:xfrm>
              <a:off x="531" y="411"/>
              <a:ext cx="95" cy="69"/>
            </a:xfrm>
            <a:custGeom>
              <a:avLst/>
              <a:gdLst/>
              <a:ahLst/>
              <a:cxnLst/>
              <a:pathLst>
                <a:path w="95" h="69">
                  <a:moveTo>
                    <a:pt x="90" y="0"/>
                  </a:moveTo>
                  <a:lnTo>
                    <a:pt x="94" y="8"/>
                  </a:lnTo>
                  <a:lnTo>
                    <a:pt x="94" y="16"/>
                  </a:lnTo>
                  <a:lnTo>
                    <a:pt x="94" y="24"/>
                  </a:lnTo>
                  <a:lnTo>
                    <a:pt x="94" y="32"/>
                  </a:lnTo>
                  <a:lnTo>
                    <a:pt x="90" y="48"/>
                  </a:lnTo>
                  <a:lnTo>
                    <a:pt x="82" y="56"/>
                  </a:lnTo>
                  <a:lnTo>
                    <a:pt x="78" y="64"/>
                  </a:lnTo>
                  <a:lnTo>
                    <a:pt x="70" y="64"/>
                  </a:lnTo>
                  <a:lnTo>
                    <a:pt x="49" y="68"/>
                  </a:lnTo>
                  <a:lnTo>
                    <a:pt x="29" y="68"/>
                  </a:lnTo>
                  <a:lnTo>
                    <a:pt x="16" y="60"/>
                  </a:lnTo>
                  <a:lnTo>
                    <a:pt x="4" y="48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92" name="Oval 67891"/>
            <p:cNvSpPr/>
            <p:nvPr/>
          </p:nvSpPr>
          <p:spPr>
            <a:xfrm>
              <a:off x="515" y="375"/>
              <a:ext cx="122" cy="120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93" name="Oval 67892"/>
            <p:cNvSpPr/>
            <p:nvPr/>
          </p:nvSpPr>
          <p:spPr>
            <a:xfrm>
              <a:off x="531" y="387"/>
              <a:ext cx="90" cy="9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94" name="Rectangle 67893"/>
            <p:cNvSpPr/>
            <p:nvPr/>
          </p:nvSpPr>
          <p:spPr>
            <a:xfrm>
              <a:off x="474" y="381"/>
              <a:ext cx="216" cy="29"/>
            </a:xfrm>
            <a:prstGeom prst="rect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95" name="Rectangle 67894"/>
            <p:cNvSpPr/>
            <p:nvPr/>
          </p:nvSpPr>
          <p:spPr>
            <a:xfrm>
              <a:off x="568" y="491"/>
              <a:ext cx="16" cy="133"/>
            </a:xfrm>
            <a:prstGeom prst="rect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896" name="未知"/>
            <p:cNvSpPr/>
            <p:nvPr/>
          </p:nvSpPr>
          <p:spPr>
            <a:xfrm>
              <a:off x="554" y="616"/>
              <a:ext cx="42" cy="29"/>
            </a:xfrm>
            <a:custGeom>
              <a:avLst/>
              <a:gdLst/>
              <a:ahLst/>
              <a:cxnLst/>
              <a:pathLst>
                <a:path w="42" h="29">
                  <a:moveTo>
                    <a:pt x="17" y="0"/>
                  </a:moveTo>
                  <a:lnTo>
                    <a:pt x="29" y="0"/>
                  </a:lnTo>
                  <a:lnTo>
                    <a:pt x="41" y="28"/>
                  </a:lnTo>
                  <a:lnTo>
                    <a:pt x="0" y="2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897" name="Group 67896"/>
          <p:cNvGrpSpPr/>
          <p:nvPr/>
        </p:nvGrpSpPr>
        <p:grpSpPr>
          <a:xfrm>
            <a:off x="7812088" y="3573463"/>
            <a:ext cx="1081087" cy="1473200"/>
            <a:chOff x="0" y="0"/>
            <a:chExt cx="1009" cy="1153"/>
          </a:xfrm>
        </p:grpSpPr>
        <p:sp>
          <p:nvSpPr>
            <p:cNvPr id="67898" name="未知"/>
            <p:cNvSpPr/>
            <p:nvPr/>
          </p:nvSpPr>
          <p:spPr>
            <a:xfrm>
              <a:off x="622" y="284"/>
              <a:ext cx="159" cy="374"/>
            </a:xfrm>
            <a:custGeom>
              <a:avLst/>
              <a:gdLst/>
              <a:ahLst/>
              <a:cxnLst/>
              <a:pathLst>
                <a:path w="159" h="374">
                  <a:moveTo>
                    <a:pt x="33" y="373"/>
                  </a:moveTo>
                  <a:lnTo>
                    <a:pt x="9" y="215"/>
                  </a:lnTo>
                  <a:lnTo>
                    <a:pt x="0" y="195"/>
                  </a:lnTo>
                  <a:lnTo>
                    <a:pt x="0" y="174"/>
                  </a:lnTo>
                  <a:lnTo>
                    <a:pt x="0" y="162"/>
                  </a:lnTo>
                  <a:lnTo>
                    <a:pt x="0" y="146"/>
                  </a:lnTo>
                  <a:lnTo>
                    <a:pt x="13" y="97"/>
                  </a:lnTo>
                  <a:lnTo>
                    <a:pt x="46" y="49"/>
                  </a:lnTo>
                  <a:lnTo>
                    <a:pt x="79" y="16"/>
                  </a:lnTo>
                  <a:lnTo>
                    <a:pt x="116" y="0"/>
                  </a:lnTo>
                  <a:lnTo>
                    <a:pt x="158" y="0"/>
                  </a:lnTo>
                  <a:lnTo>
                    <a:pt x="158" y="373"/>
                  </a:lnTo>
                  <a:lnTo>
                    <a:pt x="33" y="373"/>
                  </a:lnTo>
                  <a:lnTo>
                    <a:pt x="33" y="373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899" name="未知"/>
            <p:cNvSpPr/>
            <p:nvPr/>
          </p:nvSpPr>
          <p:spPr>
            <a:xfrm>
              <a:off x="0" y="187"/>
              <a:ext cx="1009" cy="966"/>
            </a:xfrm>
            <a:custGeom>
              <a:avLst/>
              <a:gdLst/>
              <a:ahLst/>
              <a:cxnLst/>
              <a:pathLst>
                <a:path w="1009" h="966">
                  <a:moveTo>
                    <a:pt x="780" y="93"/>
                  </a:moveTo>
                  <a:lnTo>
                    <a:pt x="780" y="48"/>
                  </a:lnTo>
                  <a:lnTo>
                    <a:pt x="411" y="48"/>
                  </a:lnTo>
                  <a:lnTo>
                    <a:pt x="411" y="470"/>
                  </a:lnTo>
                  <a:lnTo>
                    <a:pt x="655" y="470"/>
                  </a:lnTo>
                  <a:lnTo>
                    <a:pt x="655" y="470"/>
                  </a:lnTo>
                  <a:lnTo>
                    <a:pt x="734" y="965"/>
                  </a:lnTo>
                  <a:lnTo>
                    <a:pt x="660" y="965"/>
                  </a:lnTo>
                  <a:lnTo>
                    <a:pt x="506" y="470"/>
                  </a:lnTo>
                  <a:lnTo>
                    <a:pt x="348" y="965"/>
                  </a:lnTo>
                  <a:lnTo>
                    <a:pt x="274" y="965"/>
                  </a:lnTo>
                  <a:lnTo>
                    <a:pt x="377" y="312"/>
                  </a:lnTo>
                  <a:lnTo>
                    <a:pt x="382" y="292"/>
                  </a:lnTo>
                  <a:lnTo>
                    <a:pt x="386" y="271"/>
                  </a:lnTo>
                  <a:lnTo>
                    <a:pt x="386" y="259"/>
                  </a:lnTo>
                  <a:lnTo>
                    <a:pt x="386" y="247"/>
                  </a:lnTo>
                  <a:lnTo>
                    <a:pt x="373" y="202"/>
                  </a:lnTo>
                  <a:lnTo>
                    <a:pt x="353" y="162"/>
                  </a:lnTo>
                  <a:lnTo>
                    <a:pt x="315" y="121"/>
                  </a:lnTo>
                  <a:lnTo>
                    <a:pt x="270" y="97"/>
                  </a:lnTo>
                  <a:lnTo>
                    <a:pt x="0" y="73"/>
                  </a:lnTo>
                  <a:lnTo>
                    <a:pt x="0" y="0"/>
                  </a:lnTo>
                  <a:lnTo>
                    <a:pt x="1008" y="0"/>
                  </a:lnTo>
                  <a:lnTo>
                    <a:pt x="1008" y="73"/>
                  </a:lnTo>
                  <a:lnTo>
                    <a:pt x="780" y="97"/>
                  </a:lnTo>
                  <a:lnTo>
                    <a:pt x="780" y="93"/>
                  </a:lnTo>
                  <a:lnTo>
                    <a:pt x="780" y="9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900" name="未知"/>
            <p:cNvSpPr/>
            <p:nvPr/>
          </p:nvSpPr>
          <p:spPr>
            <a:xfrm>
              <a:off x="411" y="235"/>
              <a:ext cx="370" cy="423"/>
            </a:xfrm>
            <a:custGeom>
              <a:avLst/>
              <a:gdLst/>
              <a:ahLst/>
              <a:cxnLst/>
              <a:pathLst>
                <a:path w="370" h="423">
                  <a:moveTo>
                    <a:pt x="369" y="49"/>
                  </a:moveTo>
                  <a:lnTo>
                    <a:pt x="327" y="49"/>
                  </a:lnTo>
                  <a:lnTo>
                    <a:pt x="286" y="73"/>
                  </a:lnTo>
                  <a:lnTo>
                    <a:pt x="249" y="106"/>
                  </a:lnTo>
                  <a:lnTo>
                    <a:pt x="220" y="163"/>
                  </a:lnTo>
                  <a:lnTo>
                    <a:pt x="211" y="223"/>
                  </a:lnTo>
                  <a:lnTo>
                    <a:pt x="215" y="244"/>
                  </a:lnTo>
                  <a:lnTo>
                    <a:pt x="220" y="264"/>
                  </a:lnTo>
                  <a:lnTo>
                    <a:pt x="244" y="422"/>
                  </a:lnTo>
                  <a:lnTo>
                    <a:pt x="244" y="422"/>
                  </a:lnTo>
                  <a:lnTo>
                    <a:pt x="0" y="422"/>
                  </a:lnTo>
                  <a:lnTo>
                    <a:pt x="0" y="0"/>
                  </a:lnTo>
                  <a:lnTo>
                    <a:pt x="369" y="0"/>
                  </a:lnTo>
                  <a:lnTo>
                    <a:pt x="369" y="45"/>
                  </a:lnTo>
                  <a:lnTo>
                    <a:pt x="369" y="49"/>
                  </a:lnTo>
                  <a:lnTo>
                    <a:pt x="369" y="49"/>
                  </a:lnTo>
                  <a:close/>
                </a:path>
              </a:pathLst>
            </a:custGeom>
            <a:solidFill>
              <a:srgbClr val="BBBBBB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901" name="未知"/>
            <p:cNvSpPr/>
            <p:nvPr/>
          </p:nvSpPr>
          <p:spPr>
            <a:xfrm>
              <a:off x="427" y="345"/>
              <a:ext cx="142" cy="159"/>
            </a:xfrm>
            <a:custGeom>
              <a:avLst/>
              <a:gdLst/>
              <a:ahLst/>
              <a:cxnLst/>
              <a:pathLst>
                <a:path w="142" h="159">
                  <a:moveTo>
                    <a:pt x="71" y="36"/>
                  </a:moveTo>
                  <a:lnTo>
                    <a:pt x="58" y="12"/>
                  </a:lnTo>
                  <a:lnTo>
                    <a:pt x="38" y="4"/>
                  </a:lnTo>
                  <a:lnTo>
                    <a:pt x="13" y="8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13" y="77"/>
                  </a:lnTo>
                  <a:lnTo>
                    <a:pt x="71" y="158"/>
                  </a:lnTo>
                  <a:lnTo>
                    <a:pt x="129" y="69"/>
                  </a:lnTo>
                  <a:lnTo>
                    <a:pt x="141" y="40"/>
                  </a:lnTo>
                  <a:lnTo>
                    <a:pt x="141" y="16"/>
                  </a:lnTo>
                  <a:lnTo>
                    <a:pt x="129" y="4"/>
                  </a:lnTo>
                  <a:lnTo>
                    <a:pt x="100" y="0"/>
                  </a:lnTo>
                  <a:lnTo>
                    <a:pt x="83" y="12"/>
                  </a:lnTo>
                  <a:lnTo>
                    <a:pt x="71" y="36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902" name="Oval 67901"/>
            <p:cNvSpPr/>
            <p:nvPr/>
          </p:nvSpPr>
          <p:spPr>
            <a:xfrm>
              <a:off x="423" y="0"/>
              <a:ext cx="166" cy="162"/>
            </a:xfrm>
            <a:prstGeom prst="ellipse">
              <a:avLst/>
            </a:prstGeom>
            <a:solidFill>
              <a:srgbClr val="777777"/>
            </a:solidFill>
            <a:ln w="31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903" name="Group 67902"/>
          <p:cNvGrpSpPr/>
          <p:nvPr/>
        </p:nvGrpSpPr>
        <p:grpSpPr>
          <a:xfrm>
            <a:off x="6443663" y="5024438"/>
            <a:ext cx="1262062" cy="1833562"/>
            <a:chOff x="0" y="0"/>
            <a:chExt cx="793" cy="1153"/>
          </a:xfrm>
        </p:grpSpPr>
        <p:sp>
          <p:nvSpPr>
            <p:cNvPr id="67904" name="未知"/>
            <p:cNvSpPr/>
            <p:nvPr/>
          </p:nvSpPr>
          <p:spPr>
            <a:xfrm>
              <a:off x="250" y="0"/>
              <a:ext cx="387" cy="937"/>
            </a:xfrm>
            <a:custGeom>
              <a:avLst/>
              <a:gdLst/>
              <a:ahLst/>
              <a:cxnLst/>
              <a:pathLst>
                <a:path w="387" h="937">
                  <a:moveTo>
                    <a:pt x="66" y="672"/>
                  </a:moveTo>
                  <a:lnTo>
                    <a:pt x="74" y="684"/>
                  </a:lnTo>
                  <a:lnTo>
                    <a:pt x="99" y="696"/>
                  </a:lnTo>
                  <a:lnTo>
                    <a:pt x="148" y="708"/>
                  </a:lnTo>
                  <a:lnTo>
                    <a:pt x="210" y="721"/>
                  </a:lnTo>
                  <a:lnTo>
                    <a:pt x="259" y="798"/>
                  </a:lnTo>
                  <a:lnTo>
                    <a:pt x="296" y="883"/>
                  </a:lnTo>
                  <a:lnTo>
                    <a:pt x="283" y="887"/>
                  </a:lnTo>
                  <a:lnTo>
                    <a:pt x="263" y="904"/>
                  </a:lnTo>
                  <a:lnTo>
                    <a:pt x="247" y="920"/>
                  </a:lnTo>
                  <a:lnTo>
                    <a:pt x="234" y="928"/>
                  </a:lnTo>
                  <a:lnTo>
                    <a:pt x="218" y="932"/>
                  </a:lnTo>
                  <a:lnTo>
                    <a:pt x="214" y="936"/>
                  </a:lnTo>
                  <a:lnTo>
                    <a:pt x="361" y="936"/>
                  </a:lnTo>
                  <a:lnTo>
                    <a:pt x="378" y="924"/>
                  </a:lnTo>
                  <a:lnTo>
                    <a:pt x="378" y="900"/>
                  </a:lnTo>
                  <a:lnTo>
                    <a:pt x="366" y="883"/>
                  </a:lnTo>
                  <a:lnTo>
                    <a:pt x="357" y="883"/>
                  </a:lnTo>
                  <a:lnTo>
                    <a:pt x="329" y="830"/>
                  </a:lnTo>
                  <a:lnTo>
                    <a:pt x="316" y="773"/>
                  </a:lnTo>
                  <a:lnTo>
                    <a:pt x="312" y="757"/>
                  </a:lnTo>
                  <a:lnTo>
                    <a:pt x="304" y="741"/>
                  </a:lnTo>
                  <a:lnTo>
                    <a:pt x="316" y="745"/>
                  </a:lnTo>
                  <a:lnTo>
                    <a:pt x="312" y="749"/>
                  </a:lnTo>
                  <a:lnTo>
                    <a:pt x="329" y="786"/>
                  </a:lnTo>
                  <a:lnTo>
                    <a:pt x="341" y="834"/>
                  </a:lnTo>
                  <a:lnTo>
                    <a:pt x="345" y="851"/>
                  </a:lnTo>
                  <a:lnTo>
                    <a:pt x="353" y="851"/>
                  </a:lnTo>
                  <a:lnTo>
                    <a:pt x="361" y="847"/>
                  </a:lnTo>
                  <a:lnTo>
                    <a:pt x="366" y="818"/>
                  </a:lnTo>
                  <a:lnTo>
                    <a:pt x="378" y="773"/>
                  </a:lnTo>
                  <a:lnTo>
                    <a:pt x="382" y="737"/>
                  </a:lnTo>
                  <a:lnTo>
                    <a:pt x="386" y="725"/>
                  </a:lnTo>
                  <a:lnTo>
                    <a:pt x="382" y="708"/>
                  </a:lnTo>
                  <a:lnTo>
                    <a:pt x="366" y="700"/>
                  </a:lnTo>
                  <a:lnTo>
                    <a:pt x="345" y="696"/>
                  </a:lnTo>
                  <a:lnTo>
                    <a:pt x="337" y="696"/>
                  </a:lnTo>
                  <a:lnTo>
                    <a:pt x="316" y="696"/>
                  </a:lnTo>
                  <a:lnTo>
                    <a:pt x="304" y="692"/>
                  </a:lnTo>
                  <a:lnTo>
                    <a:pt x="259" y="635"/>
                  </a:lnTo>
                  <a:lnTo>
                    <a:pt x="259" y="623"/>
                  </a:lnTo>
                  <a:lnTo>
                    <a:pt x="316" y="696"/>
                  </a:lnTo>
                  <a:lnTo>
                    <a:pt x="337" y="696"/>
                  </a:lnTo>
                  <a:lnTo>
                    <a:pt x="263" y="598"/>
                  </a:lnTo>
                  <a:lnTo>
                    <a:pt x="263" y="574"/>
                  </a:lnTo>
                  <a:lnTo>
                    <a:pt x="263" y="558"/>
                  </a:lnTo>
                  <a:lnTo>
                    <a:pt x="263" y="541"/>
                  </a:lnTo>
                  <a:lnTo>
                    <a:pt x="263" y="517"/>
                  </a:lnTo>
                  <a:lnTo>
                    <a:pt x="169" y="607"/>
                  </a:lnTo>
                  <a:lnTo>
                    <a:pt x="173" y="623"/>
                  </a:lnTo>
                  <a:lnTo>
                    <a:pt x="177" y="639"/>
                  </a:lnTo>
                  <a:lnTo>
                    <a:pt x="164" y="639"/>
                  </a:lnTo>
                  <a:lnTo>
                    <a:pt x="148" y="639"/>
                  </a:lnTo>
                  <a:lnTo>
                    <a:pt x="160" y="623"/>
                  </a:lnTo>
                  <a:lnTo>
                    <a:pt x="169" y="607"/>
                  </a:lnTo>
                  <a:lnTo>
                    <a:pt x="263" y="517"/>
                  </a:lnTo>
                  <a:lnTo>
                    <a:pt x="267" y="517"/>
                  </a:lnTo>
                  <a:lnTo>
                    <a:pt x="288" y="452"/>
                  </a:lnTo>
                  <a:lnTo>
                    <a:pt x="296" y="383"/>
                  </a:lnTo>
                  <a:lnTo>
                    <a:pt x="267" y="346"/>
                  </a:lnTo>
                  <a:lnTo>
                    <a:pt x="263" y="338"/>
                  </a:lnTo>
                  <a:lnTo>
                    <a:pt x="263" y="313"/>
                  </a:lnTo>
                  <a:lnTo>
                    <a:pt x="263" y="301"/>
                  </a:lnTo>
                  <a:lnTo>
                    <a:pt x="242" y="216"/>
                  </a:lnTo>
                  <a:lnTo>
                    <a:pt x="197" y="134"/>
                  </a:lnTo>
                  <a:lnTo>
                    <a:pt x="152" y="118"/>
                  </a:lnTo>
                  <a:lnTo>
                    <a:pt x="148" y="102"/>
                  </a:lnTo>
                  <a:lnTo>
                    <a:pt x="156" y="98"/>
                  </a:lnTo>
                  <a:lnTo>
                    <a:pt x="156" y="81"/>
                  </a:lnTo>
                  <a:lnTo>
                    <a:pt x="144" y="33"/>
                  </a:lnTo>
                  <a:lnTo>
                    <a:pt x="123" y="8"/>
                  </a:lnTo>
                  <a:lnTo>
                    <a:pt x="107" y="0"/>
                  </a:lnTo>
                  <a:lnTo>
                    <a:pt x="82" y="4"/>
                  </a:lnTo>
                  <a:lnTo>
                    <a:pt x="62" y="8"/>
                  </a:lnTo>
                  <a:lnTo>
                    <a:pt x="29" y="33"/>
                  </a:lnTo>
                  <a:lnTo>
                    <a:pt x="17" y="53"/>
                  </a:lnTo>
                  <a:lnTo>
                    <a:pt x="33" y="65"/>
                  </a:lnTo>
                  <a:lnTo>
                    <a:pt x="33" y="85"/>
                  </a:lnTo>
                  <a:lnTo>
                    <a:pt x="41" y="90"/>
                  </a:lnTo>
                  <a:lnTo>
                    <a:pt x="37" y="118"/>
                  </a:lnTo>
                  <a:lnTo>
                    <a:pt x="37" y="118"/>
                  </a:lnTo>
                  <a:lnTo>
                    <a:pt x="50" y="118"/>
                  </a:lnTo>
                  <a:lnTo>
                    <a:pt x="50" y="130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62" y="138"/>
                  </a:lnTo>
                  <a:lnTo>
                    <a:pt x="62" y="142"/>
                  </a:lnTo>
                  <a:lnTo>
                    <a:pt x="66" y="151"/>
                  </a:lnTo>
                  <a:lnTo>
                    <a:pt x="74" y="155"/>
                  </a:lnTo>
                  <a:lnTo>
                    <a:pt x="91" y="147"/>
                  </a:lnTo>
                  <a:lnTo>
                    <a:pt x="99" y="151"/>
                  </a:lnTo>
                  <a:lnTo>
                    <a:pt x="115" y="171"/>
                  </a:lnTo>
                  <a:lnTo>
                    <a:pt x="107" y="183"/>
                  </a:lnTo>
                  <a:lnTo>
                    <a:pt x="99" y="208"/>
                  </a:lnTo>
                  <a:lnTo>
                    <a:pt x="95" y="232"/>
                  </a:lnTo>
                  <a:lnTo>
                    <a:pt x="95" y="236"/>
                  </a:lnTo>
                  <a:lnTo>
                    <a:pt x="91" y="252"/>
                  </a:lnTo>
                  <a:lnTo>
                    <a:pt x="91" y="256"/>
                  </a:lnTo>
                  <a:lnTo>
                    <a:pt x="99" y="265"/>
                  </a:lnTo>
                  <a:lnTo>
                    <a:pt x="103" y="277"/>
                  </a:lnTo>
                  <a:lnTo>
                    <a:pt x="115" y="293"/>
                  </a:lnTo>
                  <a:lnTo>
                    <a:pt x="128" y="346"/>
                  </a:lnTo>
                  <a:lnTo>
                    <a:pt x="107" y="370"/>
                  </a:lnTo>
                  <a:lnTo>
                    <a:pt x="99" y="387"/>
                  </a:lnTo>
                  <a:lnTo>
                    <a:pt x="82" y="399"/>
                  </a:lnTo>
                  <a:lnTo>
                    <a:pt x="62" y="411"/>
                  </a:lnTo>
                  <a:lnTo>
                    <a:pt x="50" y="411"/>
                  </a:lnTo>
                  <a:lnTo>
                    <a:pt x="29" y="411"/>
                  </a:lnTo>
                  <a:lnTo>
                    <a:pt x="9" y="431"/>
                  </a:lnTo>
                  <a:lnTo>
                    <a:pt x="0" y="431"/>
                  </a:lnTo>
                  <a:lnTo>
                    <a:pt x="13" y="444"/>
                  </a:lnTo>
                  <a:lnTo>
                    <a:pt x="21" y="452"/>
                  </a:lnTo>
                  <a:lnTo>
                    <a:pt x="25" y="452"/>
                  </a:lnTo>
                  <a:lnTo>
                    <a:pt x="29" y="452"/>
                  </a:lnTo>
                  <a:lnTo>
                    <a:pt x="41" y="456"/>
                  </a:lnTo>
                  <a:lnTo>
                    <a:pt x="50" y="452"/>
                  </a:lnTo>
                  <a:lnTo>
                    <a:pt x="58" y="456"/>
                  </a:lnTo>
                  <a:lnTo>
                    <a:pt x="62" y="452"/>
                  </a:lnTo>
                  <a:lnTo>
                    <a:pt x="115" y="452"/>
                  </a:lnTo>
                  <a:lnTo>
                    <a:pt x="123" y="431"/>
                  </a:lnTo>
                  <a:lnTo>
                    <a:pt x="82" y="431"/>
                  </a:lnTo>
                  <a:lnTo>
                    <a:pt x="91" y="427"/>
                  </a:lnTo>
                  <a:lnTo>
                    <a:pt x="115" y="411"/>
                  </a:lnTo>
                  <a:lnTo>
                    <a:pt x="140" y="399"/>
                  </a:lnTo>
                  <a:lnTo>
                    <a:pt x="123" y="431"/>
                  </a:lnTo>
                  <a:lnTo>
                    <a:pt x="115" y="452"/>
                  </a:lnTo>
                  <a:lnTo>
                    <a:pt x="78" y="501"/>
                  </a:lnTo>
                  <a:lnTo>
                    <a:pt x="54" y="521"/>
                  </a:lnTo>
                  <a:lnTo>
                    <a:pt x="33" y="521"/>
                  </a:lnTo>
                  <a:lnTo>
                    <a:pt x="33" y="541"/>
                  </a:lnTo>
                  <a:lnTo>
                    <a:pt x="54" y="541"/>
                  </a:lnTo>
                  <a:lnTo>
                    <a:pt x="58" y="541"/>
                  </a:lnTo>
                  <a:lnTo>
                    <a:pt x="62" y="541"/>
                  </a:lnTo>
                  <a:lnTo>
                    <a:pt x="62" y="545"/>
                  </a:lnTo>
                  <a:lnTo>
                    <a:pt x="70" y="545"/>
                  </a:lnTo>
                  <a:lnTo>
                    <a:pt x="82" y="550"/>
                  </a:lnTo>
                  <a:lnTo>
                    <a:pt x="99" y="541"/>
                  </a:lnTo>
                  <a:lnTo>
                    <a:pt x="103" y="525"/>
                  </a:lnTo>
                  <a:lnTo>
                    <a:pt x="111" y="509"/>
                  </a:lnTo>
                  <a:lnTo>
                    <a:pt x="132" y="472"/>
                  </a:lnTo>
                  <a:lnTo>
                    <a:pt x="136" y="493"/>
                  </a:lnTo>
                  <a:lnTo>
                    <a:pt x="136" y="497"/>
                  </a:lnTo>
                  <a:lnTo>
                    <a:pt x="119" y="525"/>
                  </a:lnTo>
                  <a:lnTo>
                    <a:pt x="103" y="525"/>
                  </a:lnTo>
                  <a:lnTo>
                    <a:pt x="99" y="541"/>
                  </a:lnTo>
                  <a:lnTo>
                    <a:pt x="111" y="541"/>
                  </a:lnTo>
                  <a:lnTo>
                    <a:pt x="82" y="574"/>
                  </a:lnTo>
                  <a:lnTo>
                    <a:pt x="66" y="611"/>
                  </a:lnTo>
                  <a:lnTo>
                    <a:pt x="62" y="655"/>
                  </a:lnTo>
                  <a:lnTo>
                    <a:pt x="66" y="672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05" name="未知"/>
            <p:cNvSpPr/>
            <p:nvPr/>
          </p:nvSpPr>
          <p:spPr>
            <a:xfrm>
              <a:off x="0" y="753"/>
              <a:ext cx="793" cy="327"/>
            </a:xfrm>
            <a:custGeom>
              <a:avLst/>
              <a:gdLst/>
              <a:ahLst/>
              <a:cxnLst/>
              <a:pathLst>
                <a:path w="793" h="327">
                  <a:moveTo>
                    <a:pt x="611" y="183"/>
                  </a:moveTo>
                  <a:lnTo>
                    <a:pt x="447" y="183"/>
                  </a:lnTo>
                  <a:lnTo>
                    <a:pt x="283" y="183"/>
                  </a:lnTo>
                  <a:lnTo>
                    <a:pt x="234" y="183"/>
                  </a:lnTo>
                  <a:lnTo>
                    <a:pt x="185" y="183"/>
                  </a:lnTo>
                  <a:lnTo>
                    <a:pt x="160" y="163"/>
                  </a:lnTo>
                  <a:lnTo>
                    <a:pt x="29" y="163"/>
                  </a:lnTo>
                  <a:lnTo>
                    <a:pt x="0" y="183"/>
                  </a:lnTo>
                  <a:lnTo>
                    <a:pt x="0" y="289"/>
                  </a:lnTo>
                  <a:lnTo>
                    <a:pt x="41" y="289"/>
                  </a:lnTo>
                  <a:lnTo>
                    <a:pt x="78" y="273"/>
                  </a:lnTo>
                  <a:lnTo>
                    <a:pt x="103" y="289"/>
                  </a:lnTo>
                  <a:lnTo>
                    <a:pt x="123" y="204"/>
                  </a:lnTo>
                  <a:lnTo>
                    <a:pt x="135" y="314"/>
                  </a:lnTo>
                  <a:lnTo>
                    <a:pt x="140" y="305"/>
                  </a:lnTo>
                  <a:lnTo>
                    <a:pt x="209" y="265"/>
                  </a:lnTo>
                  <a:lnTo>
                    <a:pt x="250" y="289"/>
                  </a:lnTo>
                  <a:lnTo>
                    <a:pt x="312" y="289"/>
                  </a:lnTo>
                  <a:lnTo>
                    <a:pt x="365" y="273"/>
                  </a:lnTo>
                  <a:lnTo>
                    <a:pt x="382" y="285"/>
                  </a:lnTo>
                  <a:lnTo>
                    <a:pt x="398" y="208"/>
                  </a:lnTo>
                  <a:lnTo>
                    <a:pt x="398" y="228"/>
                  </a:lnTo>
                  <a:lnTo>
                    <a:pt x="414" y="322"/>
                  </a:lnTo>
                  <a:lnTo>
                    <a:pt x="419" y="301"/>
                  </a:lnTo>
                  <a:lnTo>
                    <a:pt x="460" y="285"/>
                  </a:lnTo>
                  <a:lnTo>
                    <a:pt x="497" y="273"/>
                  </a:lnTo>
                  <a:lnTo>
                    <a:pt x="546" y="293"/>
                  </a:lnTo>
                  <a:lnTo>
                    <a:pt x="599" y="293"/>
                  </a:lnTo>
                  <a:lnTo>
                    <a:pt x="640" y="269"/>
                  </a:lnTo>
                  <a:lnTo>
                    <a:pt x="661" y="289"/>
                  </a:lnTo>
                  <a:lnTo>
                    <a:pt x="677" y="212"/>
                  </a:lnTo>
                  <a:lnTo>
                    <a:pt x="694" y="326"/>
                  </a:lnTo>
                  <a:lnTo>
                    <a:pt x="702" y="305"/>
                  </a:lnTo>
                  <a:lnTo>
                    <a:pt x="776" y="277"/>
                  </a:lnTo>
                  <a:lnTo>
                    <a:pt x="792" y="285"/>
                  </a:lnTo>
                  <a:lnTo>
                    <a:pt x="792" y="183"/>
                  </a:lnTo>
                  <a:lnTo>
                    <a:pt x="685" y="183"/>
                  </a:lnTo>
                  <a:lnTo>
                    <a:pt x="681" y="65"/>
                  </a:lnTo>
                  <a:lnTo>
                    <a:pt x="632" y="0"/>
                  </a:lnTo>
                  <a:lnTo>
                    <a:pt x="628" y="20"/>
                  </a:lnTo>
                  <a:lnTo>
                    <a:pt x="665" y="69"/>
                  </a:lnTo>
                  <a:lnTo>
                    <a:pt x="665" y="81"/>
                  </a:lnTo>
                  <a:lnTo>
                    <a:pt x="624" y="33"/>
                  </a:lnTo>
                  <a:lnTo>
                    <a:pt x="620" y="53"/>
                  </a:lnTo>
                  <a:lnTo>
                    <a:pt x="665" y="110"/>
                  </a:lnTo>
                  <a:lnTo>
                    <a:pt x="665" y="183"/>
                  </a:lnTo>
                  <a:lnTo>
                    <a:pt x="611" y="183"/>
                  </a:lnTo>
                  <a:lnTo>
                    <a:pt x="611" y="183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06" name="未知"/>
            <p:cNvSpPr/>
            <p:nvPr/>
          </p:nvSpPr>
          <p:spPr>
            <a:xfrm>
              <a:off x="0" y="1005"/>
              <a:ext cx="793" cy="148"/>
            </a:xfrm>
            <a:custGeom>
              <a:avLst/>
              <a:gdLst/>
              <a:ahLst/>
              <a:cxnLst/>
              <a:pathLst>
                <a:path w="793" h="148">
                  <a:moveTo>
                    <a:pt x="677" y="9"/>
                  </a:moveTo>
                  <a:lnTo>
                    <a:pt x="665" y="53"/>
                  </a:lnTo>
                  <a:lnTo>
                    <a:pt x="640" y="29"/>
                  </a:lnTo>
                  <a:lnTo>
                    <a:pt x="603" y="49"/>
                  </a:lnTo>
                  <a:lnTo>
                    <a:pt x="546" y="49"/>
                  </a:lnTo>
                  <a:lnTo>
                    <a:pt x="492" y="33"/>
                  </a:lnTo>
                  <a:lnTo>
                    <a:pt x="431" y="57"/>
                  </a:lnTo>
                  <a:lnTo>
                    <a:pt x="414" y="123"/>
                  </a:lnTo>
                  <a:lnTo>
                    <a:pt x="410" y="82"/>
                  </a:lnTo>
                  <a:lnTo>
                    <a:pt x="398" y="0"/>
                  </a:lnTo>
                  <a:lnTo>
                    <a:pt x="390" y="53"/>
                  </a:lnTo>
                  <a:lnTo>
                    <a:pt x="365" y="33"/>
                  </a:lnTo>
                  <a:lnTo>
                    <a:pt x="308" y="45"/>
                  </a:lnTo>
                  <a:lnTo>
                    <a:pt x="246" y="45"/>
                  </a:lnTo>
                  <a:lnTo>
                    <a:pt x="213" y="25"/>
                  </a:lnTo>
                  <a:lnTo>
                    <a:pt x="148" y="57"/>
                  </a:lnTo>
                  <a:lnTo>
                    <a:pt x="135" y="123"/>
                  </a:lnTo>
                  <a:lnTo>
                    <a:pt x="123" y="0"/>
                  </a:lnTo>
                  <a:lnTo>
                    <a:pt x="111" y="49"/>
                  </a:lnTo>
                  <a:lnTo>
                    <a:pt x="78" y="29"/>
                  </a:lnTo>
                  <a:lnTo>
                    <a:pt x="41" y="45"/>
                  </a:lnTo>
                  <a:lnTo>
                    <a:pt x="0" y="45"/>
                  </a:lnTo>
                  <a:lnTo>
                    <a:pt x="0" y="147"/>
                  </a:lnTo>
                  <a:lnTo>
                    <a:pt x="792" y="147"/>
                  </a:lnTo>
                  <a:lnTo>
                    <a:pt x="792" y="45"/>
                  </a:lnTo>
                  <a:lnTo>
                    <a:pt x="776" y="37"/>
                  </a:lnTo>
                  <a:lnTo>
                    <a:pt x="710" y="57"/>
                  </a:lnTo>
                  <a:lnTo>
                    <a:pt x="694" y="123"/>
                  </a:lnTo>
                  <a:lnTo>
                    <a:pt x="677" y="9"/>
                  </a:lnTo>
                  <a:lnTo>
                    <a:pt x="677" y="9"/>
                  </a:lnTo>
                  <a:close/>
                </a:path>
              </a:pathLst>
            </a:custGeom>
            <a:solidFill>
              <a:srgbClr val="22222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07" name="未知"/>
            <p:cNvSpPr/>
            <p:nvPr/>
          </p:nvSpPr>
          <p:spPr>
            <a:xfrm>
              <a:off x="37" y="232"/>
              <a:ext cx="247" cy="705"/>
            </a:xfrm>
            <a:custGeom>
              <a:avLst/>
              <a:gdLst/>
              <a:ahLst/>
              <a:cxnLst/>
              <a:pathLst>
                <a:path w="247" h="705">
                  <a:moveTo>
                    <a:pt x="246" y="704"/>
                  </a:moveTo>
                  <a:lnTo>
                    <a:pt x="246" y="309"/>
                  </a:lnTo>
                  <a:lnTo>
                    <a:pt x="246" y="277"/>
                  </a:lnTo>
                  <a:lnTo>
                    <a:pt x="246" y="244"/>
                  </a:lnTo>
                  <a:lnTo>
                    <a:pt x="246" y="240"/>
                  </a:lnTo>
                  <a:lnTo>
                    <a:pt x="246" y="236"/>
                  </a:lnTo>
                  <a:lnTo>
                    <a:pt x="242" y="232"/>
                  </a:lnTo>
                  <a:lnTo>
                    <a:pt x="230" y="212"/>
                  </a:lnTo>
                  <a:lnTo>
                    <a:pt x="213" y="199"/>
                  </a:lnTo>
                  <a:lnTo>
                    <a:pt x="185" y="175"/>
                  </a:lnTo>
                  <a:lnTo>
                    <a:pt x="185" y="159"/>
                  </a:lnTo>
                  <a:lnTo>
                    <a:pt x="185" y="147"/>
                  </a:lnTo>
                  <a:lnTo>
                    <a:pt x="180" y="126"/>
                  </a:lnTo>
                  <a:lnTo>
                    <a:pt x="168" y="114"/>
                  </a:lnTo>
                  <a:lnTo>
                    <a:pt x="148" y="94"/>
                  </a:lnTo>
                  <a:lnTo>
                    <a:pt x="144" y="90"/>
                  </a:lnTo>
                  <a:lnTo>
                    <a:pt x="119" y="69"/>
                  </a:lnTo>
                  <a:lnTo>
                    <a:pt x="115" y="65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12" y="4"/>
                  </a:lnTo>
                  <a:lnTo>
                    <a:pt x="0" y="16"/>
                  </a:lnTo>
                  <a:lnTo>
                    <a:pt x="70" y="110"/>
                  </a:lnTo>
                  <a:lnTo>
                    <a:pt x="119" y="155"/>
                  </a:lnTo>
                  <a:lnTo>
                    <a:pt x="172" y="195"/>
                  </a:lnTo>
                  <a:lnTo>
                    <a:pt x="172" y="704"/>
                  </a:lnTo>
                  <a:lnTo>
                    <a:pt x="185" y="704"/>
                  </a:lnTo>
                  <a:lnTo>
                    <a:pt x="185" y="220"/>
                  </a:lnTo>
                  <a:lnTo>
                    <a:pt x="213" y="220"/>
                  </a:lnTo>
                  <a:lnTo>
                    <a:pt x="230" y="240"/>
                  </a:lnTo>
                  <a:lnTo>
                    <a:pt x="230" y="704"/>
                  </a:lnTo>
                  <a:lnTo>
                    <a:pt x="246" y="704"/>
                  </a:lnTo>
                  <a:lnTo>
                    <a:pt x="246" y="704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08" name="未知"/>
            <p:cNvSpPr/>
            <p:nvPr/>
          </p:nvSpPr>
          <p:spPr>
            <a:xfrm>
              <a:off x="148" y="228"/>
              <a:ext cx="194" cy="91"/>
            </a:xfrm>
            <a:custGeom>
              <a:avLst/>
              <a:gdLst/>
              <a:ahLst/>
              <a:cxnLst/>
              <a:pathLst>
                <a:path w="194" h="91">
                  <a:moveTo>
                    <a:pt x="193" y="0"/>
                  </a:moveTo>
                  <a:lnTo>
                    <a:pt x="184" y="20"/>
                  </a:lnTo>
                  <a:lnTo>
                    <a:pt x="184" y="37"/>
                  </a:lnTo>
                  <a:lnTo>
                    <a:pt x="184" y="53"/>
                  </a:lnTo>
                  <a:lnTo>
                    <a:pt x="176" y="73"/>
                  </a:lnTo>
                  <a:lnTo>
                    <a:pt x="152" y="90"/>
                  </a:lnTo>
                  <a:lnTo>
                    <a:pt x="131" y="90"/>
                  </a:lnTo>
                  <a:lnTo>
                    <a:pt x="111" y="77"/>
                  </a:lnTo>
                  <a:lnTo>
                    <a:pt x="86" y="61"/>
                  </a:lnTo>
                  <a:lnTo>
                    <a:pt x="61" y="57"/>
                  </a:lnTo>
                  <a:lnTo>
                    <a:pt x="37" y="57"/>
                  </a:lnTo>
                  <a:lnTo>
                    <a:pt x="0" y="69"/>
                  </a:lnTo>
                </a:path>
              </a:pathLst>
            </a:custGeom>
            <a:noFill/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67909" name="未知"/>
            <p:cNvSpPr/>
            <p:nvPr/>
          </p:nvSpPr>
          <p:spPr>
            <a:xfrm>
              <a:off x="176" y="269"/>
              <a:ext cx="174" cy="58"/>
            </a:xfrm>
            <a:custGeom>
              <a:avLst/>
              <a:gdLst/>
              <a:ahLst/>
              <a:cxnLst/>
              <a:pathLst>
                <a:path w="174" h="58">
                  <a:moveTo>
                    <a:pt x="0" y="53"/>
                  </a:moveTo>
                  <a:lnTo>
                    <a:pt x="21" y="40"/>
                  </a:lnTo>
                  <a:lnTo>
                    <a:pt x="41" y="36"/>
                  </a:lnTo>
                  <a:lnTo>
                    <a:pt x="62" y="36"/>
                  </a:lnTo>
                  <a:lnTo>
                    <a:pt x="87" y="44"/>
                  </a:lnTo>
                  <a:lnTo>
                    <a:pt x="107" y="53"/>
                  </a:lnTo>
                  <a:lnTo>
                    <a:pt x="136" y="57"/>
                  </a:lnTo>
                  <a:lnTo>
                    <a:pt x="156" y="49"/>
                  </a:lnTo>
                  <a:lnTo>
                    <a:pt x="169" y="36"/>
                  </a:lnTo>
                  <a:lnTo>
                    <a:pt x="173" y="20"/>
                  </a:lnTo>
                  <a:lnTo>
                    <a:pt x="173" y="0"/>
                  </a:lnTo>
                </a:path>
              </a:pathLst>
            </a:custGeom>
            <a:noFill/>
            <a:ln w="3175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67910" name="Group 67909"/>
          <p:cNvGrpSpPr/>
          <p:nvPr/>
        </p:nvGrpSpPr>
        <p:grpSpPr>
          <a:xfrm>
            <a:off x="8172450" y="5597525"/>
            <a:ext cx="687388" cy="1260475"/>
            <a:chOff x="0" y="0"/>
            <a:chExt cx="432" cy="793"/>
          </a:xfrm>
        </p:grpSpPr>
        <p:sp>
          <p:nvSpPr>
            <p:cNvPr id="67911" name="Oval 67910"/>
            <p:cNvSpPr/>
            <p:nvPr/>
          </p:nvSpPr>
          <p:spPr>
            <a:xfrm>
              <a:off x="0" y="0"/>
              <a:ext cx="432" cy="404"/>
            </a:xfrm>
            <a:prstGeom prst="ellipse">
              <a:avLst/>
            </a:prstGeom>
            <a:solidFill>
              <a:srgbClr val="77777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2" name="未知"/>
            <p:cNvSpPr/>
            <p:nvPr/>
          </p:nvSpPr>
          <p:spPr>
            <a:xfrm>
              <a:off x="39" y="315"/>
              <a:ext cx="352" cy="266"/>
            </a:xfrm>
            <a:custGeom>
              <a:avLst/>
              <a:gdLst/>
              <a:ahLst/>
              <a:cxnLst/>
              <a:pathLst>
                <a:path w="352" h="266">
                  <a:moveTo>
                    <a:pt x="262" y="265"/>
                  </a:moveTo>
                  <a:lnTo>
                    <a:pt x="262" y="265"/>
                  </a:lnTo>
                  <a:lnTo>
                    <a:pt x="273" y="257"/>
                  </a:lnTo>
                  <a:lnTo>
                    <a:pt x="278" y="223"/>
                  </a:lnTo>
                  <a:lnTo>
                    <a:pt x="278" y="154"/>
                  </a:lnTo>
                  <a:lnTo>
                    <a:pt x="286" y="112"/>
                  </a:lnTo>
                  <a:lnTo>
                    <a:pt x="299" y="78"/>
                  </a:lnTo>
                  <a:lnTo>
                    <a:pt x="317" y="48"/>
                  </a:lnTo>
                  <a:lnTo>
                    <a:pt x="351" y="0"/>
                  </a:lnTo>
                  <a:lnTo>
                    <a:pt x="0" y="0"/>
                  </a:lnTo>
                  <a:lnTo>
                    <a:pt x="26" y="34"/>
                  </a:lnTo>
                  <a:lnTo>
                    <a:pt x="53" y="70"/>
                  </a:lnTo>
                  <a:lnTo>
                    <a:pt x="68" y="112"/>
                  </a:lnTo>
                  <a:lnTo>
                    <a:pt x="76" y="154"/>
                  </a:lnTo>
                  <a:lnTo>
                    <a:pt x="79" y="220"/>
                  </a:lnTo>
                  <a:lnTo>
                    <a:pt x="81" y="251"/>
                  </a:lnTo>
                  <a:lnTo>
                    <a:pt x="97" y="265"/>
                  </a:lnTo>
                  <a:lnTo>
                    <a:pt x="262" y="265"/>
                  </a:lnTo>
                  <a:lnTo>
                    <a:pt x="262" y="265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3" name="未知"/>
            <p:cNvSpPr/>
            <p:nvPr/>
          </p:nvSpPr>
          <p:spPr>
            <a:xfrm>
              <a:off x="58" y="318"/>
              <a:ext cx="317" cy="255"/>
            </a:xfrm>
            <a:custGeom>
              <a:avLst/>
              <a:gdLst/>
              <a:ahLst/>
              <a:cxnLst/>
              <a:pathLst>
                <a:path w="317" h="255">
                  <a:moveTo>
                    <a:pt x="235" y="254"/>
                  </a:moveTo>
                  <a:lnTo>
                    <a:pt x="240" y="248"/>
                  </a:lnTo>
                  <a:lnTo>
                    <a:pt x="246" y="229"/>
                  </a:lnTo>
                  <a:lnTo>
                    <a:pt x="246" y="181"/>
                  </a:lnTo>
                  <a:lnTo>
                    <a:pt x="248" y="151"/>
                  </a:lnTo>
                  <a:lnTo>
                    <a:pt x="251" y="120"/>
                  </a:lnTo>
                  <a:lnTo>
                    <a:pt x="261" y="92"/>
                  </a:lnTo>
                  <a:lnTo>
                    <a:pt x="272" y="64"/>
                  </a:lnTo>
                  <a:lnTo>
                    <a:pt x="316" y="0"/>
                  </a:lnTo>
                  <a:lnTo>
                    <a:pt x="0" y="0"/>
                  </a:lnTo>
                  <a:lnTo>
                    <a:pt x="39" y="56"/>
                  </a:lnTo>
                  <a:lnTo>
                    <a:pt x="57" y="95"/>
                  </a:lnTo>
                  <a:lnTo>
                    <a:pt x="65" y="125"/>
                  </a:lnTo>
                  <a:lnTo>
                    <a:pt x="73" y="170"/>
                  </a:lnTo>
                  <a:lnTo>
                    <a:pt x="73" y="245"/>
                  </a:lnTo>
                  <a:lnTo>
                    <a:pt x="76" y="248"/>
                  </a:lnTo>
                  <a:lnTo>
                    <a:pt x="83" y="254"/>
                  </a:lnTo>
                  <a:lnTo>
                    <a:pt x="235" y="254"/>
                  </a:lnTo>
                  <a:lnTo>
                    <a:pt x="235" y="254"/>
                  </a:lnTo>
                  <a:close/>
                </a:path>
              </a:pathLst>
            </a:custGeom>
            <a:solidFill>
              <a:srgbClr val="EEEEEE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4" name="Oval 67913"/>
            <p:cNvSpPr/>
            <p:nvPr/>
          </p:nvSpPr>
          <p:spPr>
            <a:xfrm>
              <a:off x="13" y="11"/>
              <a:ext cx="406" cy="379"/>
            </a:xfrm>
            <a:prstGeom prst="ellipse">
              <a:avLst/>
            </a:prstGeom>
            <a:solidFill>
              <a:srgbClr val="EEEEE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5" name="未知"/>
            <p:cNvSpPr/>
            <p:nvPr/>
          </p:nvSpPr>
          <p:spPr>
            <a:xfrm>
              <a:off x="152" y="31"/>
              <a:ext cx="239" cy="525"/>
            </a:xfrm>
            <a:custGeom>
              <a:avLst/>
              <a:gdLst/>
              <a:ahLst/>
              <a:cxnLst/>
              <a:pathLst>
                <a:path w="239" h="525">
                  <a:moveTo>
                    <a:pt x="81" y="0"/>
                  </a:moveTo>
                  <a:lnTo>
                    <a:pt x="99" y="14"/>
                  </a:lnTo>
                  <a:lnTo>
                    <a:pt x="118" y="28"/>
                  </a:lnTo>
                  <a:lnTo>
                    <a:pt x="136" y="44"/>
                  </a:lnTo>
                  <a:lnTo>
                    <a:pt x="152" y="64"/>
                  </a:lnTo>
                  <a:lnTo>
                    <a:pt x="173" y="106"/>
                  </a:lnTo>
                  <a:lnTo>
                    <a:pt x="175" y="153"/>
                  </a:lnTo>
                  <a:lnTo>
                    <a:pt x="157" y="203"/>
                  </a:lnTo>
                  <a:lnTo>
                    <a:pt x="128" y="245"/>
                  </a:lnTo>
                  <a:lnTo>
                    <a:pt x="97" y="287"/>
                  </a:lnTo>
                  <a:lnTo>
                    <a:pt x="73" y="332"/>
                  </a:lnTo>
                  <a:lnTo>
                    <a:pt x="60" y="371"/>
                  </a:lnTo>
                  <a:lnTo>
                    <a:pt x="47" y="499"/>
                  </a:lnTo>
                  <a:lnTo>
                    <a:pt x="0" y="524"/>
                  </a:lnTo>
                  <a:lnTo>
                    <a:pt x="126" y="524"/>
                  </a:lnTo>
                  <a:lnTo>
                    <a:pt x="128" y="482"/>
                  </a:lnTo>
                  <a:lnTo>
                    <a:pt x="131" y="443"/>
                  </a:lnTo>
                  <a:lnTo>
                    <a:pt x="136" y="398"/>
                  </a:lnTo>
                  <a:lnTo>
                    <a:pt x="149" y="359"/>
                  </a:lnTo>
                  <a:lnTo>
                    <a:pt x="188" y="301"/>
                  </a:lnTo>
                  <a:lnTo>
                    <a:pt x="225" y="245"/>
                  </a:lnTo>
                  <a:lnTo>
                    <a:pt x="233" y="214"/>
                  </a:lnTo>
                  <a:lnTo>
                    <a:pt x="238" y="187"/>
                  </a:lnTo>
                  <a:lnTo>
                    <a:pt x="238" y="153"/>
                  </a:lnTo>
                  <a:lnTo>
                    <a:pt x="233" y="122"/>
                  </a:lnTo>
                  <a:lnTo>
                    <a:pt x="222" y="97"/>
                  </a:lnTo>
                  <a:lnTo>
                    <a:pt x="209" y="75"/>
                  </a:lnTo>
                  <a:lnTo>
                    <a:pt x="191" y="58"/>
                  </a:lnTo>
                  <a:lnTo>
                    <a:pt x="173" y="42"/>
                  </a:lnTo>
                  <a:lnTo>
                    <a:pt x="152" y="28"/>
                  </a:lnTo>
                  <a:lnTo>
                    <a:pt x="128" y="16"/>
                  </a:lnTo>
                  <a:lnTo>
                    <a:pt x="105" y="8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6" name="未知"/>
            <p:cNvSpPr/>
            <p:nvPr/>
          </p:nvSpPr>
          <p:spPr>
            <a:xfrm>
              <a:off x="42" y="64"/>
              <a:ext cx="111" cy="422"/>
            </a:xfrm>
            <a:custGeom>
              <a:avLst/>
              <a:gdLst/>
              <a:ahLst/>
              <a:cxnLst/>
              <a:pathLst>
                <a:path w="111" h="422">
                  <a:moveTo>
                    <a:pt x="42" y="39"/>
                  </a:moveTo>
                  <a:lnTo>
                    <a:pt x="65" y="0"/>
                  </a:lnTo>
                  <a:lnTo>
                    <a:pt x="37" y="36"/>
                  </a:lnTo>
                  <a:lnTo>
                    <a:pt x="13" y="75"/>
                  </a:lnTo>
                  <a:lnTo>
                    <a:pt x="5" y="101"/>
                  </a:lnTo>
                  <a:lnTo>
                    <a:pt x="0" y="131"/>
                  </a:lnTo>
                  <a:lnTo>
                    <a:pt x="0" y="156"/>
                  </a:lnTo>
                  <a:lnTo>
                    <a:pt x="5" y="187"/>
                  </a:lnTo>
                  <a:lnTo>
                    <a:pt x="26" y="226"/>
                  </a:lnTo>
                  <a:lnTo>
                    <a:pt x="47" y="265"/>
                  </a:lnTo>
                  <a:lnTo>
                    <a:pt x="73" y="301"/>
                  </a:lnTo>
                  <a:lnTo>
                    <a:pt x="94" y="343"/>
                  </a:lnTo>
                  <a:lnTo>
                    <a:pt x="102" y="382"/>
                  </a:lnTo>
                  <a:lnTo>
                    <a:pt x="110" y="421"/>
                  </a:lnTo>
                  <a:lnTo>
                    <a:pt x="107" y="365"/>
                  </a:lnTo>
                  <a:lnTo>
                    <a:pt x="99" y="310"/>
                  </a:lnTo>
                  <a:lnTo>
                    <a:pt x="81" y="276"/>
                  </a:lnTo>
                  <a:lnTo>
                    <a:pt x="65" y="243"/>
                  </a:lnTo>
                  <a:lnTo>
                    <a:pt x="47" y="212"/>
                  </a:lnTo>
                  <a:lnTo>
                    <a:pt x="31" y="179"/>
                  </a:lnTo>
                  <a:lnTo>
                    <a:pt x="26" y="154"/>
                  </a:lnTo>
                  <a:lnTo>
                    <a:pt x="26" y="131"/>
                  </a:lnTo>
                  <a:lnTo>
                    <a:pt x="26" y="109"/>
                  </a:lnTo>
                  <a:lnTo>
                    <a:pt x="26" y="87"/>
                  </a:lnTo>
                  <a:lnTo>
                    <a:pt x="42" y="3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7917" name="未知"/>
            <p:cNvSpPr/>
            <p:nvPr/>
          </p:nvSpPr>
          <p:spPr>
            <a:xfrm>
              <a:off x="134" y="572"/>
              <a:ext cx="168" cy="221"/>
            </a:xfrm>
            <a:custGeom>
              <a:avLst/>
              <a:gdLst/>
              <a:ahLst/>
              <a:cxnLst/>
              <a:pathLst>
                <a:path w="168" h="221">
                  <a:moveTo>
                    <a:pt x="167" y="8"/>
                  </a:moveTo>
                  <a:lnTo>
                    <a:pt x="159" y="0"/>
                  </a:lnTo>
                  <a:lnTo>
                    <a:pt x="5" y="0"/>
                  </a:lnTo>
                  <a:lnTo>
                    <a:pt x="2" y="11"/>
                  </a:lnTo>
                  <a:lnTo>
                    <a:pt x="2" y="22"/>
                  </a:lnTo>
                  <a:lnTo>
                    <a:pt x="10" y="16"/>
                  </a:lnTo>
                  <a:lnTo>
                    <a:pt x="10" y="11"/>
                  </a:lnTo>
                  <a:lnTo>
                    <a:pt x="96" y="11"/>
                  </a:lnTo>
                  <a:lnTo>
                    <a:pt x="96" y="16"/>
                  </a:lnTo>
                  <a:lnTo>
                    <a:pt x="10" y="16"/>
                  </a:lnTo>
                  <a:lnTo>
                    <a:pt x="2" y="22"/>
                  </a:lnTo>
                  <a:lnTo>
                    <a:pt x="23" y="33"/>
                  </a:lnTo>
                  <a:lnTo>
                    <a:pt x="0" y="44"/>
                  </a:lnTo>
                  <a:lnTo>
                    <a:pt x="0" y="55"/>
                  </a:lnTo>
                  <a:lnTo>
                    <a:pt x="10" y="53"/>
                  </a:lnTo>
                  <a:lnTo>
                    <a:pt x="10" y="44"/>
                  </a:lnTo>
                  <a:lnTo>
                    <a:pt x="96" y="44"/>
                  </a:lnTo>
                  <a:lnTo>
                    <a:pt x="96" y="53"/>
                  </a:lnTo>
                  <a:lnTo>
                    <a:pt x="10" y="53"/>
                  </a:lnTo>
                  <a:lnTo>
                    <a:pt x="0" y="55"/>
                  </a:lnTo>
                  <a:lnTo>
                    <a:pt x="20" y="67"/>
                  </a:lnTo>
                  <a:lnTo>
                    <a:pt x="2" y="78"/>
                  </a:lnTo>
                  <a:lnTo>
                    <a:pt x="2" y="95"/>
                  </a:lnTo>
                  <a:lnTo>
                    <a:pt x="10" y="89"/>
                  </a:lnTo>
                  <a:lnTo>
                    <a:pt x="10" y="78"/>
                  </a:lnTo>
                  <a:lnTo>
                    <a:pt x="96" y="78"/>
                  </a:lnTo>
                  <a:lnTo>
                    <a:pt x="96" y="89"/>
                  </a:lnTo>
                  <a:lnTo>
                    <a:pt x="10" y="89"/>
                  </a:lnTo>
                  <a:lnTo>
                    <a:pt x="2" y="95"/>
                  </a:lnTo>
                  <a:lnTo>
                    <a:pt x="20" y="106"/>
                  </a:lnTo>
                  <a:lnTo>
                    <a:pt x="2" y="117"/>
                  </a:lnTo>
                  <a:lnTo>
                    <a:pt x="2" y="128"/>
                  </a:lnTo>
                  <a:lnTo>
                    <a:pt x="10" y="122"/>
                  </a:lnTo>
                  <a:lnTo>
                    <a:pt x="10" y="117"/>
                  </a:lnTo>
                  <a:lnTo>
                    <a:pt x="96" y="117"/>
                  </a:lnTo>
                  <a:lnTo>
                    <a:pt x="96" y="122"/>
                  </a:lnTo>
                  <a:lnTo>
                    <a:pt x="10" y="122"/>
                  </a:lnTo>
                  <a:lnTo>
                    <a:pt x="2" y="128"/>
                  </a:lnTo>
                  <a:lnTo>
                    <a:pt x="20" y="136"/>
                  </a:lnTo>
                  <a:lnTo>
                    <a:pt x="2" y="145"/>
                  </a:lnTo>
                  <a:lnTo>
                    <a:pt x="2" y="164"/>
                  </a:lnTo>
                  <a:lnTo>
                    <a:pt x="10" y="156"/>
                  </a:lnTo>
                  <a:lnTo>
                    <a:pt x="10" y="147"/>
                  </a:lnTo>
                  <a:lnTo>
                    <a:pt x="96" y="147"/>
                  </a:lnTo>
                  <a:lnTo>
                    <a:pt x="96" y="156"/>
                  </a:lnTo>
                  <a:lnTo>
                    <a:pt x="10" y="156"/>
                  </a:lnTo>
                  <a:lnTo>
                    <a:pt x="2" y="164"/>
                  </a:lnTo>
                  <a:lnTo>
                    <a:pt x="18" y="175"/>
                  </a:lnTo>
                  <a:lnTo>
                    <a:pt x="18" y="200"/>
                  </a:lnTo>
                  <a:lnTo>
                    <a:pt x="36" y="189"/>
                  </a:lnTo>
                  <a:lnTo>
                    <a:pt x="36" y="181"/>
                  </a:lnTo>
                  <a:lnTo>
                    <a:pt x="96" y="181"/>
                  </a:lnTo>
                  <a:lnTo>
                    <a:pt x="96" y="189"/>
                  </a:lnTo>
                  <a:lnTo>
                    <a:pt x="36" y="189"/>
                  </a:lnTo>
                  <a:lnTo>
                    <a:pt x="18" y="200"/>
                  </a:lnTo>
                  <a:lnTo>
                    <a:pt x="55" y="200"/>
                  </a:lnTo>
                  <a:lnTo>
                    <a:pt x="55" y="220"/>
                  </a:lnTo>
                  <a:lnTo>
                    <a:pt x="65" y="206"/>
                  </a:lnTo>
                  <a:lnTo>
                    <a:pt x="65" y="200"/>
                  </a:lnTo>
                  <a:lnTo>
                    <a:pt x="96" y="200"/>
                  </a:lnTo>
                  <a:lnTo>
                    <a:pt x="96" y="206"/>
                  </a:lnTo>
                  <a:lnTo>
                    <a:pt x="65" y="206"/>
                  </a:lnTo>
                  <a:lnTo>
                    <a:pt x="55" y="220"/>
                  </a:lnTo>
                  <a:lnTo>
                    <a:pt x="107" y="220"/>
                  </a:lnTo>
                  <a:lnTo>
                    <a:pt x="107" y="200"/>
                  </a:lnTo>
                  <a:lnTo>
                    <a:pt x="141" y="200"/>
                  </a:lnTo>
                  <a:lnTo>
                    <a:pt x="141" y="175"/>
                  </a:lnTo>
                  <a:lnTo>
                    <a:pt x="167" y="164"/>
                  </a:lnTo>
                  <a:lnTo>
                    <a:pt x="167" y="147"/>
                  </a:lnTo>
                  <a:lnTo>
                    <a:pt x="144" y="139"/>
                  </a:lnTo>
                  <a:lnTo>
                    <a:pt x="167" y="131"/>
                  </a:lnTo>
                  <a:lnTo>
                    <a:pt x="167" y="117"/>
                  </a:lnTo>
                  <a:lnTo>
                    <a:pt x="144" y="108"/>
                  </a:lnTo>
                  <a:lnTo>
                    <a:pt x="167" y="97"/>
                  </a:lnTo>
                  <a:lnTo>
                    <a:pt x="167" y="81"/>
                  </a:lnTo>
                  <a:lnTo>
                    <a:pt x="146" y="72"/>
                  </a:lnTo>
                  <a:lnTo>
                    <a:pt x="167" y="61"/>
                  </a:lnTo>
                  <a:lnTo>
                    <a:pt x="167" y="47"/>
                  </a:lnTo>
                  <a:lnTo>
                    <a:pt x="144" y="36"/>
                  </a:lnTo>
                  <a:lnTo>
                    <a:pt x="167" y="25"/>
                  </a:lnTo>
                  <a:lnTo>
                    <a:pt x="167" y="8"/>
                  </a:lnTo>
                  <a:lnTo>
                    <a:pt x="167" y="8"/>
                  </a:lnTo>
                  <a:close/>
                </a:path>
              </a:pathLst>
            </a:custGeom>
            <a:solidFill>
              <a:srgbClr val="777777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68609"/>
          <p:cNvSpPr/>
          <p:nvPr/>
        </p:nvSpPr>
        <p:spPr>
          <a:xfrm>
            <a:off x="0" y="4078288"/>
            <a:ext cx="9144000" cy="2781300"/>
          </a:xfrm>
          <a:prstGeom prst="rect">
            <a:avLst/>
          </a:pr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 wrap="none" anchor="ctr"/>
          <a:p>
            <a:pPr algn="ctr"/>
            <a:endParaRPr b="0">
              <a:solidFill>
                <a:schemeClr val="bg2"/>
              </a:solidFill>
              <a:latin typeface="Arial" panose="020B0604020202090204" pitchFamily="34" charset="0"/>
            </a:endParaRPr>
          </a:p>
        </p:txBody>
      </p:sp>
      <p:sp>
        <p:nvSpPr>
          <p:cNvPr id="68611" name="Text Box 68610"/>
          <p:cNvSpPr txBox="1"/>
          <p:nvPr/>
        </p:nvSpPr>
        <p:spPr>
          <a:xfrm>
            <a:off x="396875" y="1412875"/>
            <a:ext cx="5762625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6000" i="1" dirty="0">
                <a:solidFill>
                  <a:srgbClr val="5F5F5F"/>
                </a:solidFill>
                <a:latin typeface="Arial" panose="020B0604020202090204" pitchFamily="34" charset="0"/>
                <a:ea typeface="微软雅黑" charset="-122"/>
              </a:rPr>
              <a:t>谢谢</a:t>
            </a:r>
            <a:r>
              <a:rPr lang="zh-CN" altLang="en-US" sz="6000" i="1" dirty="0">
                <a:solidFill>
                  <a:schemeClr val="folHlink"/>
                </a:solidFill>
                <a:latin typeface="Arial" panose="020B0604020202090204" pitchFamily="34" charset="0"/>
                <a:ea typeface="微软雅黑" charset="-122"/>
              </a:rPr>
              <a:t>观赏</a:t>
            </a:r>
            <a:endParaRPr lang="zh-CN" altLang="en-US" sz="6000" i="1" dirty="0">
              <a:solidFill>
                <a:schemeClr val="folHlink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68612" name="TextBox 5"/>
          <p:cNvSpPr/>
          <p:nvPr/>
        </p:nvSpPr>
        <p:spPr>
          <a:xfrm>
            <a:off x="323850" y="4437063"/>
            <a:ext cx="3455988" cy="762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lnSpc>
                <a:spcPct val="100000"/>
              </a:lnSpc>
            </a:pPr>
            <a:r>
              <a:rPr lang="zh-CN" altLang="en-US" sz="4400" b="0" dirty="0">
                <a:solidFill>
                  <a:srgbClr val="5F5F5F"/>
                </a:solidFill>
                <a:latin typeface="Arial Unicode MS" panose="020B0604020202020204" pitchFamily="2" charset="-122"/>
                <a:ea typeface="Arial Unicode MS" panose="020B0604020202020204" pitchFamily="2" charset="-122"/>
                <a:sym typeface="Haettenschweiler" pitchFamily="2" charset="0"/>
              </a:rPr>
              <a:t>WPS</a:t>
            </a:r>
            <a:r>
              <a:rPr lang="en-US" altLang="x-none" sz="4400" b="0" dirty="0">
                <a:solidFill>
                  <a:srgbClr val="000000"/>
                </a:solidFill>
                <a:latin typeface="Arial Unicode MS" panose="020B0604020202020204" pitchFamily="2" charset="-122"/>
                <a:ea typeface="Arial Unicode MS" panose="020B0604020202020204" pitchFamily="2" charset="-122"/>
                <a:sym typeface="Haettenschweiler" pitchFamily="2" charset="0"/>
              </a:rPr>
              <a:t> </a:t>
            </a:r>
            <a:r>
              <a:rPr lang="zh-CN" altLang="en-US" sz="4400" b="0" dirty="0">
                <a:solidFill>
                  <a:schemeClr val="bg1"/>
                </a:solidFill>
                <a:latin typeface="Arial Unicode MS" panose="020B0604020202020204" pitchFamily="2" charset="-122"/>
                <a:ea typeface="Arial Unicode MS" panose="020B0604020202020204" pitchFamily="2" charset="-122"/>
                <a:sym typeface="Haettenschweiler" pitchFamily="2" charset="0"/>
              </a:rPr>
              <a:t>Office</a:t>
            </a:r>
            <a:endParaRPr lang="zh-CN" altLang="en-US" sz="4400" b="0" dirty="0">
              <a:solidFill>
                <a:schemeClr val="bg1"/>
              </a:solidFill>
              <a:latin typeface="Arial Unicode MS" panose="020B0604020202020204" pitchFamily="2" charset="-122"/>
              <a:ea typeface="Arial Unicode MS" panose="020B0604020202020204" pitchFamily="2" charset="-122"/>
            </a:endParaRPr>
          </a:p>
        </p:txBody>
      </p:sp>
      <p:sp>
        <p:nvSpPr>
          <p:cNvPr id="68613" name="TextBox 6"/>
          <p:cNvSpPr/>
          <p:nvPr/>
        </p:nvSpPr>
        <p:spPr>
          <a:xfrm>
            <a:off x="396875" y="5302250"/>
            <a:ext cx="269398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>
              <a:lnSpc>
                <a:spcPct val="100000"/>
              </a:lnSpc>
            </a:pPr>
            <a:r>
              <a:rPr lang="en-US" altLang="x-none" b="0" dirty="0">
                <a:solidFill>
                  <a:schemeClr val="bg1"/>
                </a:solidFill>
                <a:latin typeface="Mistral" pitchFamily="2" charset="0"/>
                <a:sym typeface="Mistral" pitchFamily="2" charset="0"/>
              </a:rPr>
              <a:t>Make Presentation much more fun</a:t>
            </a:r>
            <a:endParaRPr lang="en-US" altLang="x-none" b="0" dirty="0">
              <a:solidFill>
                <a:schemeClr val="bg1"/>
              </a:solidFill>
              <a:latin typeface="Mistral" pitchFamily="2" charset="0"/>
              <a:sym typeface="Mistral" pitchFamily="2" charset="0"/>
            </a:endParaRPr>
          </a:p>
        </p:txBody>
      </p:sp>
      <p:sp>
        <p:nvSpPr>
          <p:cNvPr id="68614" name="TextBox 10"/>
          <p:cNvSpPr/>
          <p:nvPr/>
        </p:nvSpPr>
        <p:spPr>
          <a:xfrm>
            <a:off x="7524750" y="5949950"/>
            <a:ext cx="1584325" cy="530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>
              <a:lnSpc>
                <a:spcPct val="8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Arial" panose="020B0604020202090204" pitchFamily="34" charset="0"/>
              </a:rPr>
              <a:t>@WPS官方微博</a:t>
            </a:r>
            <a:endParaRPr lang="zh-CN" altLang="en-US" sz="1200" dirty="0">
              <a:solidFill>
                <a:schemeClr val="bg1"/>
              </a:solidFill>
              <a:latin typeface="微软雅黑" charset="-122"/>
              <a:ea typeface="微软雅黑" charset="-122"/>
              <a:sym typeface="Arial" panose="020B0604020202090204" pitchFamily="34" charset="0"/>
            </a:endParaRPr>
          </a:p>
          <a:p>
            <a:pPr>
              <a:lnSpc>
                <a:spcPct val="80000"/>
              </a:lnSpc>
            </a:pPr>
            <a:endParaRPr lang="zh-CN" altLang="en-US" sz="1200" dirty="0">
              <a:solidFill>
                <a:schemeClr val="bg1"/>
              </a:solidFill>
              <a:latin typeface="微软雅黑" charset="-122"/>
              <a:ea typeface="微软雅黑" charset="-122"/>
              <a:sym typeface="Arial" panose="020B0604020202090204" pitchFamily="3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Arial" panose="020B0604020202090204" pitchFamily="34" charset="0"/>
              </a:rPr>
              <a:t>@kingsoftwps</a:t>
            </a:r>
            <a:endParaRPr lang="zh-CN" altLang="en-US" dirty="0">
              <a:latin typeface="微软雅黑" charset="-122"/>
              <a:ea typeface="微软雅黑" charset="-122"/>
            </a:endParaRPr>
          </a:p>
        </p:txBody>
      </p:sp>
      <p:pic>
        <p:nvPicPr>
          <p:cNvPr id="68615" name="Picture 68614" descr="LOGO_24x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825" y="5949950"/>
            <a:ext cx="234950" cy="23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6" name="Picture 68615" descr="32-腾讯微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3" y="6238875"/>
            <a:ext cx="233362" cy="233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7" name="Picture 68616" descr="wpsofficemb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2997200"/>
            <a:ext cx="2524125" cy="804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9217" descr="PE01686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2028825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9218" descr="PE01682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1000"/>
            <a:ext cx="2001838" cy="1957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Picture 9219" descr="PE01659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85800"/>
            <a:ext cx="1905000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9220" descr="PE01616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57200"/>
            <a:ext cx="2001838" cy="1878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Picture 9221" descr="PE01605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9400"/>
            <a:ext cx="2133600" cy="1377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Picture 9222" descr="PE01562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2514600"/>
            <a:ext cx="1736725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Picture 9223" descr="PE01549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2438400"/>
            <a:ext cx="1397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9224" descr="PE01496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362200"/>
            <a:ext cx="1654175" cy="1963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" name="Picture 9225" descr="PE01476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4419600"/>
            <a:ext cx="1765300" cy="198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Picture 9226" descr="EN00349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4953000"/>
            <a:ext cx="205740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8" name="Picture 9227" descr="PE01000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4572000"/>
            <a:ext cx="1089025" cy="1820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9" name="Picture 9228" descr="PE00997_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1800" y="4953000"/>
            <a:ext cx="1981200" cy="1633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10241" descr="BS01316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9488" cy="177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10242" descr="BD08208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0"/>
            <a:ext cx="141605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10243" descr="BD07175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8600"/>
            <a:ext cx="1849438" cy="122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Picture 10244" descr="BD06990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0"/>
            <a:ext cx="1808163" cy="1535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10245" descr="BD06982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81000"/>
            <a:ext cx="1820863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0246" descr="BD06784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981200"/>
            <a:ext cx="1295400" cy="1198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8" name="Picture 10247" descr="BD06711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1905000"/>
            <a:ext cx="1371600" cy="127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Picture 10248" descr="BD06675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905000"/>
            <a:ext cx="1171575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0" name="Picture 10249" descr="BD06670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1752600"/>
            <a:ext cx="1519238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10250" descr="BD06639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505200"/>
            <a:ext cx="152400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2" name="Picture 10251" descr="BD06529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3581400"/>
            <a:ext cx="1831975" cy="1452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3" name="Picture 10252" descr="BD06152_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505200"/>
            <a:ext cx="1157288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4" name="Picture 10253" descr="BD05552_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5225" y="1828800"/>
            <a:ext cx="1628775" cy="1339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5" name="Picture 10254" descr="BD05537_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3505200"/>
            <a:ext cx="122555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Picture 10255" descr="BD00017_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4800" y="3276600"/>
            <a:ext cx="647700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7" name="Picture 10256" descr="BD00013_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5181600"/>
            <a:ext cx="1087438" cy="153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8" name="Picture 10257" descr="BD00010_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0" y="4846638"/>
            <a:ext cx="525463" cy="2011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9" name="Picture 10258" descr="PE02719_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0400" y="5257800"/>
            <a:ext cx="1447800" cy="1401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0" name="Picture 10259" descr="PE02716_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0200" y="5257800"/>
            <a:ext cx="1447800" cy="136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1" name="Picture 10260" descr="PE02661_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7600" y="5257800"/>
            <a:ext cx="1147763" cy="129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11265" descr="PE02364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62000"/>
            <a:ext cx="1524000" cy="1254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11266" descr="PE01838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38200"/>
            <a:ext cx="1295400" cy="1241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11267" descr="PE01194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895600"/>
            <a:ext cx="2286000" cy="134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11268" descr="PE01027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33400"/>
            <a:ext cx="976313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Picture 11269" descr="PE01023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609600"/>
            <a:ext cx="1116013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Picture 11270" descr="BD06716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590800"/>
            <a:ext cx="1535113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2" name="Picture 11271" descr="PE01846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2819400"/>
            <a:ext cx="3200400" cy="1406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3" name="Picture 11272" descr="BD20029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419600"/>
            <a:ext cx="1808163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4" name="Picture 11273" descr="PE02043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4495800"/>
            <a:ext cx="1460500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Picture 11274" descr="PE07677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4724400"/>
            <a:ext cx="1712913" cy="171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WPS Spreadsheets</Application>
  <PresentationFormat>在屏幕上显示</PresentationFormat>
  <Paragraphs>72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63</vt:i4>
      </vt:variant>
    </vt:vector>
  </HeadingPairs>
  <TitlesOfParts>
    <vt:vector size="118" baseType="lpstr">
      <vt:lpstr>Arial</vt:lpstr>
      <vt:lpstr>SimSun</vt:lpstr>
      <vt:lpstr>Wingdings</vt:lpstr>
      <vt:lpstr>SimSun</vt:lpstr>
      <vt:lpstr>华文楷体</vt:lpstr>
      <vt:lpstr>华文隶书</vt:lpstr>
      <vt:lpstr>Times New Roman</vt:lpstr>
      <vt:lpstr>System</vt:lpstr>
      <vt:lpstr>Latha</vt:lpstr>
      <vt:lpstr>微软雅黑</vt:lpstr>
      <vt:lpstr>黑体</vt:lpstr>
      <vt:lpstr>方正超粗黑简体</vt:lpstr>
      <vt:lpstr>Calibri</vt:lpstr>
      <vt:lpstr>Haettenschweiler</vt:lpstr>
      <vt:lpstr>Mistral</vt:lpstr>
      <vt:lpstr>Arial Unicode MS</vt:lpstr>
      <vt:lpstr>MS PGothic</vt:lpstr>
      <vt:lpstr>Rockwell</vt:lpstr>
      <vt:lpstr>方正粗宋简体</vt:lpstr>
      <vt:lpstr>Verdana</vt:lpstr>
      <vt:lpstr>Arial Black</vt:lpstr>
      <vt:lpstr>楷体_GB2312</vt:lpstr>
      <vt:lpstr>华文细黑</vt:lpstr>
      <vt:lpstr>MS UI Gothic</vt:lpstr>
      <vt:lpstr>方正静蕾简体</vt:lpstr>
      <vt:lpstr>HYShuSongErKW</vt:lpstr>
      <vt:lpstr>PingFang SC</vt:lpstr>
      <vt:lpstr>Thonburi</vt:lpstr>
      <vt:lpstr>HYQiHeiKW</vt:lpstr>
      <vt:lpstr>SimSun</vt:lpstr>
      <vt:lpstr>华文行楷</vt:lpstr>
      <vt:lpstr/>
      <vt:lpstr>Helvetica Neue</vt:lpstr>
      <vt:lpstr>Songti SC</vt:lpstr>
      <vt:lpstr>默认设计模板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Paint.Picture</vt:lpstr>
      <vt:lpstr>MS_ClipArt_Gallery.2</vt:lpstr>
      <vt:lpstr>MS_ClipArt_Gallery.2</vt:lpstr>
      <vt:lpstr>MS_ClipArt_Gallery.2</vt:lpstr>
      <vt:lpstr>MS_ClipArt_Gallery.2</vt:lpstr>
      <vt:lpstr>MS_ClipArt_Gallery.2</vt:lpstr>
      <vt:lpstr>CorelDraw.Graphic.7</vt:lpstr>
      <vt:lpstr>MS_ClipArt_Gallery.2</vt:lpstr>
      <vt:lpstr>MS_ClipArt_Gallery.2</vt:lpstr>
      <vt:lpstr>MS_ClipArt_Gallery.2</vt:lpstr>
      <vt:lpstr>MS_ClipArt_Gallery.2</vt:lpstr>
      <vt:lpstr>MS_ClipArt_Gallery.2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Billgates</dc:creator>
  <cp:lastModifiedBy>bruce</cp:lastModifiedBy>
  <cp:revision>23</cp:revision>
  <cp:lastPrinted>2019-06-04T03:08:42Z</cp:lastPrinted>
  <dcterms:created xsi:type="dcterms:W3CDTF">2019-06-04T03:08:42Z</dcterms:created>
  <dcterms:modified xsi:type="dcterms:W3CDTF">2019-06-04T03:08:42Z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1033-1.1.0.1454</vt:lpwstr>
  </property>
</Properties>
</file>